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7" r:id="rId3"/>
    <p:sldId id="270" r:id="rId4"/>
    <p:sldId id="319" r:id="rId5"/>
    <p:sldId id="320" r:id="rId6"/>
    <p:sldId id="321" r:id="rId7"/>
    <p:sldId id="322" r:id="rId8"/>
    <p:sldId id="324" r:id="rId9"/>
    <p:sldId id="323" r:id="rId10"/>
    <p:sldId id="325" r:id="rId11"/>
    <p:sldId id="271" r:id="rId12"/>
    <p:sldId id="276" r:id="rId13"/>
    <p:sldId id="275" r:id="rId14"/>
    <p:sldId id="347" r:id="rId15"/>
    <p:sldId id="315" r:id="rId16"/>
    <p:sldId id="316" r:id="rId17"/>
    <p:sldId id="317" r:id="rId18"/>
    <p:sldId id="318" r:id="rId19"/>
    <p:sldId id="346" r:id="rId20"/>
    <p:sldId id="283" r:id="rId21"/>
    <p:sldId id="284" r:id="rId22"/>
    <p:sldId id="286" r:id="rId23"/>
    <p:sldId id="287" r:id="rId24"/>
    <p:sldId id="285" r:id="rId25"/>
    <p:sldId id="312" r:id="rId26"/>
    <p:sldId id="288" r:id="rId27"/>
    <p:sldId id="313" r:id="rId28"/>
    <p:sldId id="328" r:id="rId29"/>
    <p:sldId id="329" r:id="rId30"/>
    <p:sldId id="330" r:id="rId31"/>
    <p:sldId id="331" r:id="rId32"/>
    <p:sldId id="332" r:id="rId33"/>
    <p:sldId id="34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0402" autoAdjust="0"/>
  </p:normalViewPr>
  <p:slideViewPr>
    <p:cSldViewPr snapToGrid="0">
      <p:cViewPr varScale="1">
        <p:scale>
          <a:sx n="40" d="100"/>
          <a:sy n="40" d="100"/>
        </p:scale>
        <p:origin x="830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6:44:31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5779 723 18191 0,'-42'-6'0'0</inkml:trace>
  <inkml:trace contextRef="#ctx0" brushRef="#br0" timeOffset="1.994">4998 657 19087 0,'-49'-5'0'0,"-2"4"128"0,0 5-128 0,0-6 0 16,3-4 144-16,-4 3-144 0,0 0 160 0,0 0-32 0,1 0-128 0,1-1 192 15,0 1-32-15,0 1-16 0,2 2 0 0,2 0 0 16,-1-3 176-16,-2 0 48 0,-1 3 0 0,1-1 0 16,4-1 0-16,0 0 0 0,-1-2 0 0,1 1 0 15,0 2-32-15,21-1 0 0,-7-2 0 0,-4-1 0 16,-4-4-16-16,-3 3-16 0,0-2 0 0,1 2 0 15,-2-1-128-15,-36-3-32 0,14-1 0 0,4 1 0 16,5 1-144-16,3 2 160 0,-1-1-160 0,3 2 160 16,0 1-160-16,-1 1 0 0,6-2 0 0,1-1 0 15,2 1 0-15,-2 1 0 0,0-1 0 0,0 1 0 16,0 0 0-16,-1 1 0 0,-3 0 0 0,3 2 0 16,2 1 0-16,2 0 0 0,0-2 0 0,-1 0 0 15,2 2 0-15,-4-1 0 0,-4 0 0 0,3 2 0 16,2 2 0-16,1 2 0 0,0 1 144 0,1-1-144 0,1 1 0 15,1-1 144-15,-1 0-144 0,-1 1 0 0,-4-1 128 0,0 2-128 16,3-2 0-16,-2 3 0 0,3 3 128 0,2 0-128 16,0-1 0-16,0 1 0 0,1 1 0 0,15-3 0 15,-4 3 128-15,-2-2-128 0,0 0 0 0,-3 4 0 16,-3 2 128-16,0 0-128 0,1 3 0 0,-30 13 0 16,12-7 0-16,7-1 0 0,3 0 0 0,6-1 0 15,-1-3 0-15,1 0 0 0,-3 1 0 0,4 3 0 16,4-1 0-16,0 2 0 0,0 0 0 0,2 0 0 15,2 2 0-15,0 1 0 0,0 3 128 0,2-2-128 16,0 0 0-16,1-2 0 0,-1 1 208 0,4-3-64 0,3-2-16 16,-1 1 0-16,-1 1 64 0,1-1 0 15,3 2 0-15,1-1 0 0,2 0-48 0,4 0 0 0,2-1 0 0,5 3 0 16,-1 1-16-16,-2-1 0 0,-2-1 0 16,3 0 0-16,5 1-128 0,5 1 192 0,2-1-192 15,-3-1 192-15,1 1-192 0,1-1 0 0,6-2 0 0,4 0 0 16,1-2 0-16,3 0 0 0,2-1 0 0,0 0 0 15,4 1 0-15,-2-4 0 0,2 0 0 0,2 2 0 16,-2 3 0-16,4 2 0 0,3-2 0 0,2-2 0 16,2-2 0-16,4 0 0 0,3-3 0 0,1 2 0 15,-2 1 0-15,1 2 0 0,0-2 0 0,2-2 0 16,4-3 0-16,-1-1 0 0,2 2 0 0,1-3 0 16,4-4 0-16,-2 4 0 0,0 0 0 0,-2-2 0 15,3-3 0-15,0-1 0 0,3 2 0 0,1 0 0 16,3 1 0-16,-2-2 0 0,-4 0 0 0,2 1 0 15,0 1 0-15,0 0 0 0,7 1 0 0,-2-1 0 0,-1-4 0 16,1 2 0-16,-3-2 0 0,3 3 0 0,0 2 0 0,2-3 0 16,0-3 0-16,1 2 0 0,0-3 0 0,-1 0 0 15,-4 2 0-15,4-4 0 0,5-3 0 0,-1 1 0 16,1-1-128-16,-4 2 128 0,-2 0 0 0,2 2 0 16,3 1-144-16,-2-2 144 0,0-2 0 0,-1-2 0 15,-3 2 0-15,1 0 0 0,-1 0 0 0,4 0 0 16,2 1 0-16,0-3 0 0,-3-1 0 0,0 0 0 15,-1 2 128-15,1 0-128 0,-1-2 128 0,3 1-128 16,3 1 0-16,-2-1 144 0,-2 1-144 0,-1 1 0 16,0 1 0-16,1 0 0 0,4-2 0 0,-5 1 0 15,-2-1 0-15,0 1 0 0,-1 1 0 0,2 1 0 16,1 3 0-16,-1-3 0 0,1-3 0 0,-1 2 0 0,-5 1 0 16,1 0 0-16,0-3 0 0,2 2-144 0,1 0 144 15,0-1 0-15,-3-2 0 0,1 0-128 0,-1 2 128 16,4 1 0-16,-1 0 0 0,1 2 0 0,0-2 0 0,-2 1 0 15,-3-1 0-15,1-1 0 0,-3-1 0 0,3 2 0 16,1 2 0-16,0 2 0 0,-1-1 0 0,0-1 0 16,-5-2 0-16,1 1 0 0,-2 0 0 0,0 0 0 15,0-1 0-15,-2 0 0 0,3-2 0 0,-3 2 0 16,-2 0 0-16,0 1 0 0,-5 0 0 0,2 0 144 16,1-3-144-16,1 2 0 0,-3 1 0 0,0-4 0 15,-2-1 0-15,-1-1 0 0,-1 1 0 0,-4-1 0 16,-1 0 0-16,-3-1 0 0,-1 0 0 0,1-2 0 15,0-1 0-15,-3-1 0 0,-2-1 128 0,-1 1-128 0,-4 0 192 16,0-2-64-16,-5-4 0 0,-1 2 0 0,-1 0 32 0,-3 1 0 16,-2-2 0-16,-2-1 0 0,-1-1 16 0,-4-1 0 15,-2-4 0-15,1-2 0 0,-4 4 16 0,-1-1 0 16,-1 0 0-16,-3 0 0 0,-2-1-192 0,-2 0 160 16,-1-1-160-16,-2 1 160 0,-3 0-160 0,-3-2 0 15,0-2 0-15,-2-1-176 0,-2-1 176 0,-2-2-208 16,-3 1 80-16,0 1 128 0,-2-1-224 0,-1 0 80 15,-1 2 16-15,3-1 0 0,-2 2 128 0,2-1 0 16,-4 1 0-16,0-2 0 0,0 0 0 0,-3 1 0 16,-3-2 0-16,1 2 0 0,0-2 0 0,-2 0 0 15,-4-2 0-15,3 4 0 0,-2 0 0 0,1 3 144 16,2 0-144-16,-3 0 0 0,-1 1 192 0,-3 0-192 0,0-2 192 16,-2 1-192-16,-2 3 0 0,0 0 0 0,2 1 0 0,-1-2 0 15,1-1 0-15,-3 2 0 0,-1 6 0 16,21 5 0-16,-2-4 0 0,-4-1 0 0,-4-3 0 0,-2 2 0 15,0-2 0-15,-4-1 0 0,-1 0 0 0,-41-14 0 16,12 9 0-16,8 4 0 0,2 3 0 0,6 2 0 16,3 0 0-16,1 0 0 0,5-1 0 0,-5-1-144 15,-1-2 144-15,1 1 0 0,-2 2 0 0,4 0 0 16,1 1 0-16,2 0 0 0,-2 0 0 0,0 1 0 16,-1 1 0-16,-1 1 0 0,0 0 0 0,0 1 0 15,-3 3 128-15,2 0-128 0,1 0 128 0,-4 4-128 16,0-2 0-16,-5 4 128 0,-3 1-128 0,0 3 0 15,2 1 0-15,-3 2 0 0,-7 2 0 0,-2 3 0 16,-1 2 0-16,-1 3 0 0,0 2 0 0,-6 4 0 0,0 1-192 0,1 3 32 16,2 4 16-16,3 2 0 15,2 0-416-15,1-1-80 0,1-3 0 16</inkml:trace>
  <inkml:trace contextRef="#ctx0" brushRef="#br0" timeOffset="3.023">14547 8847 14735 0,'0'0'640'0,"-4"-7"160"0,-5 0-640 0,2-1-160 0,-2 0 0 0,-1-1 0 0,-1-1 1840 0,0-2 336 0,2 0 64 0,-1 0 0 15,-6-1-1616-15,1 0-336 0,-2-1-64 0,1-5-16 16,-4-2 0-16,0-1 0 0,-1-4 0 0,0 1 0 0,-1 3 16 0,2-3 0 16,-6 5 0-16,2-1 0 15,-1 2-48-15,-3-1-16 0,-4 1 0 0,-2 1 0 0,-2 0-160 0,-3 4 192 16,-1 1-192-16,-1-1 192 0,-4 0-192 0,-2 0 0 16,-5-2 0-16,-4 3 0 0,-9-1 0 0,0 3 0 15,-2 0 0-15,-2 2 0 0,-3 5 0 0,-4 0-144 16,-3 1 144-16,-1 2-160 0,-6 3 160 0,-1 0 0 15,-1 2 0-15,-2 2-128 0,-4 4 128 0,4 1 0 16,0 0-144-16,0 1 144 0,-3-1-256 0,0 5 32 16,-2 1 0-16,2 1 0 0,0 0-128 0,2 0-32 15,0 2 0-15,3 1 0 0,3-1 192 0,0 3 16 16,2 2 16-16,0-1 0 0,0 3 160 0,0-2 0 16,3-1 0-16,-3 0-128 0,-2 3 128 0,2-3 0 0,3 0 0 15,3 0 0-15,1 0 0 0,-2-2 0 0,0-3 0 16,4 4 0-16,7 3 0 0,1 0 0 0,2 3 0 0,2 0 0 15,1 1 0-15,5 1 144 0,4-1-16 0,5 0-128 16,5 2 336-16,2 0-32 0,4 0-16 16,6-1 0-16,5-1-48 0,3-1-16 0,2 2 0 0,3 1 0 15,0 1-224-15,2 2 176 0,3 4-176 0,2 3 160 16,0-3-160-16,2 2 0 0,-1 0 0 0,4-1 0 16,0 2 0-16,2-1 0 0,0-3 0 0,2 3 0 15,1 4 0-15,1 0 0 0,0 0 0 0,3 2 0 16,4-3 0-16,1-3 0 0,1-1 0 0,1-2 0 15,3-1 0-15,1-2 0 0,2 0 0 0,5 0 0 16,3 2 240-16,5-2 112 0,2-4 32 0,2 1 0 16,1 2 0-16,4 0 0 0,6-2 0 0,2 0 0 15,0-5-240-15,1 1-144 0,-2-2 192 0,3 1-192 0,5 1 128 16,-1-2-128-16,1 1 0 0,4-1 0 0,4 1 0 16,1-4 0-16,-1-4 0 0,6-2-192 0,1-2 32 0,1 1 16 15,4 1 0-15,-1-1 0 0,0-5 16 0,2 1 0 16,2-2 0-16,0-1 0 0,4-2 128 0,-2 0 0 15,-3-1-144-15,0 2 144 0,1-2 0 0,0-1 0 16,1-2 0-16,-3 1 0 0,-2 0 0 0,-1-1 0 16,0 0 0-16,0 0 0 0,3-3 240 0,-2 1-48 15,-4 0 0-15,2 1 0 0,2-4 112 0,2 2 16 16,2-2 0-16,-4 0 0 0,-2-2-176 0,0-1-16 16,-1-3-128-16,-1-2 192 0,-1 4-192 0,-2-4 0 15,-2 0 0-15,-2-2 0 0,-5-5 0 0,0 0-240 16,-3-2 80-16,6 1 16 0,1 0 144 0,-3-1 0 15,-3 0 0-15,-1 2-128 0,-5-2 128 0,-1 1 0 16,1 3 0-16,-1-3 128 0,-2-2-128 0,0 1 0 0,-2-1 128 16,-2-2-128-16,-1-1 0 0,-3 0 144 0,-2-1-144 0,-5-2 0 15,-1 0 144-15,-1-3-144 0,-3-3 0 0,-3-2 144 16,-4-1 0-16,-3 1 0 0,0-1 0 0,-3 0 0 16,-4-1 320-16,-3-1 64 0,0-1 16 0,-5-4 0 15,0-4 16-15,-2-2 0 0,-7-1 0 0,1-1 0 16,-4 1-240-16,-1-1-64 0,-2-3 0 0,0 2 0 15,1-1-256-15,-3 0 0 0,0 0 0 0,-2-2 0 16,2-3 128-16,-2 6-128 0,1 3 0 0,-2 3 0 16,0-1 160-16,-3-1-160 0,0-4 128 0,-1 3-128 15,-2 5 160-15,-6-1-160 0,-1-1 192 0,-2 2-192 0,0 3 0 16,-3 1 0-16,-4 4 0 0,-3 2 0 16,-3 0-416-16,-8 6-96 0,-7 3 0 0,-11 6-9600 15,-8 5-1920-15</inkml:trace>
  <inkml:trace contextRef="#ctx0" brushRef="#br0" timeOffset="3.994">12416 15070 16575 0,'0'0'736'0,"-9"1"160"0,-3-3-720 0,1 1-176 0,3-1 0 15,-2 0 0-15,10 2 1488 0,-8-4 272 0,2 0 48 0,6 4 16 16,0 0-1504-16,0 0-320 0,0 0 0 0,0 0 0 16,-5-5 0-16,5 5 0 0,0 0 0 0,0 0 0 15,0 0 0-15,0 0 0 0,0 0 0 0,0 0 0 16,0 0 0-16,0 0 0 0,0 0 0 0,0 0 0 15,11 0 0-15,2 0 128 0,3 2 0 0,1 0-128 16,4 0 304-16,2 0-48 0,1-1-16 0,5 1 0 16,2-2 16-16,1 0 0 0,2 0 0 0,4 0 0 15,4-2 96-15,-1 1 32 0,1-1 0 0,-1 0 0 16,0-3 0-16,3 0 0 0,2-2 0 0,0-2 0 16,2-2-208-16,-1 2-48 0,-1 0 0 0,0-1 0 15,3 1-128-15,-4-1 0 0,-3-2 144 0,0 1-144 0,2 1 0 16,-2 0 0-16,0-3 0 0,1 2 0 15,-2 2 0-15,3-1 0 0,-2-3 0 0,-1 2 0 0,-1 2 0 16,-5 3 144-16,-2-1-144 0,-1 2 0 0,-3-1 192 0,-2 4-192 16,0-2 192-16,-1 0-192 0,-3 1 192 0,-3 1-64 15,0 2 0-15,-3-1-128 0,0-2 208 0,2 2-64 16,-4 1-16-16,-1 1 0 0,-2-1-128 0,0 2 0 16,-1-1 0-16,2 0 0 0,-6 2 0 0,1 0 0 15,-8-3 0-15,8 5 0 0,-8-5 0 0,7 4 128 16,-7-4-128-16,0 0 0 0,5 9 0 0,-2-2 0 15,-3-7 128-15,3 9-128 0,-3-9 0 0,1 10 0 16,-1 0 0-16,0 1 128 0,0 1-128 0,0-1 0 16,0-1 0-16,2 1 0 0,0 2 0 0,-1 1 0 0,-1-2 0 15,3 2 0-15,-3 3 128 0,0-1-128 0,0 2 0 16,1-1 128-16,-1 2-128 0,0-1 0 0,-1 1 0 16,1 2 0-16,-1-1 0 0,0 2 0 0,0 1 0 15,0 2 0-15,-1 2 0 0,0 1 0 0,1 3 0 16,-1-1 0-16,0-1 0 0,0 0 0 0,-2 1 0 0,1 0 0 15,0-1 0-15,0 1 0 0,-2 1 0 0,2 0 0 16,-5-1 0-16,4 5 128 0,3-2-128 0,-4 1 0 16,2 1 0-16,0 1 0 0,2-1 0 0,-1-1 0 15,1-2 0-15,0 0 0 0,1-1 0 0,-1-1 0 16,-2-1 0-16,3 3 0 0,2 0 0 0,-2 1 0 16,-2 0 0-16,4 2 0 0,1 4 0 0,0-4 0 15,-2-4 0-15,0 2 0 0,0-2 0 0,0 0 0 16,0-5 0-16,1 0 0 0,2 0 128 0,-3 1-128 0,-1 2 0 15,-1-1 0-15,-3 0 0 0,3 4 128 0,1 6-128 0,1-3 0 16,-1-2 0-16,4-1 0 0,-3 1 0 0,1-3 0 16,-2-4 0-16,0 1 0 0,0-1 0 0,-2-2 128 15,1 0-128-15,-1 0 0 0,2 0 176 0,2 1-48 16,-1 2-128-16,1-1 192 0,0 0-192 0,0 2 176 16,0-1-176-16,3 0 160 0,-4-1-160 0,0 1 0 15,-1 0 0-15,1 1 128 0,2-2-128 0,0 0 0 16,-3 0 0-16,0 0 0 0,2 1 0 0,0-1 128 15,1-1-128-15,-2 3 0 0,2-1 0 0,-2 1 128 16,0-2-128-16,1 1 0 0,1-3 144 0,3 2-144 16,-3 1 160-16,0-2-160 0,0-1 144 0,-1-1-144 15,2 0 128-15,-2 0-128 0,1-2 0 0,-1 0 0 16,0 1 0-16,0-3 0 0,-2-2 0 0,4 0 0 0,-3-2 0 0,1 4 0 16,-3 0 0-16,2-3 0 0,1 0 0 0,0-1 0 15,-1 0 0-15,2 3 0 0,-1-1 0 0,0-1 0 16,-1-3 0-16,1 3 0 0,-2-1 0 0,1-3 0 15,0 0 0-15,1-1 0 0,0-1 0 0,-1 0 0 16,-2-1 0-16,2 1 0 0,-2-3 0 0,1 0 0 16,0-7 0-16,0 11 0 0,1 0 0 0,-1-2 0 15,0-9 0-15,0 9 0 0,-1-1 0 0,2 1 0 16,-1-1 0-16,0 1 0 0,0-3 0 0,0 4 0 16,0 1 0-16,0-1 0 0,1-3 0 0,0 0 0 15,0 4 0-15,-1-1 0 0,-1 0 0 0,1-1 0 16,0-9 0-16,0 10-144 0,-1 0 144 0,0-2 0 15,1-8 0-15,-1 5 0 0,1-1 0 0,-1 1 0 0,-3-1 0 16,2 2 0-16,1-3 0 0,0 3 144 0,-2-2-144 0,0 1 0 16,3-5 0-16,-2 7 0 0,2-7 0 0,-3 6 0 15,3-6 0-15,0 0 0 0,0 0 0 0,-2 6 0 16,2-6 0-16,0 0 0 0,-1 6 0 0,1-6 0 16,0 5 0-16,0-5 0 0,-1 8 0 0,-2-3 0 15,2 1 0-15,1-1 0 0,0-5-160 0,0 8 160 16,-1 1 0-16,2-3-144 0,0 2 144 0,2-1 0 15,-2-2 0-15,-1 3 0 0,-1-1 0 0,1-2 0 16,0-5 0-16,1 7 0 0,-2-1 0 0,1 1 0 16,1 1 0-16,1-2 0 0,-2 1 0 0,0 2 0 15,-2-1 0-15,2 1 128 0,0-1-128 0,0 1 0 0,1 2 0 16,1 0 0-16,-2-1 0 0,1-1 0 0,-2 0 0 16,0 0 0-16,1-3 0 0,-1 1 0 0,0-1 0 0,1 0 0 15,0-6 0-15,0 0 0 0,0 0 0 0,0 4 0 16,-1 0 0-16,1 0 0 0,0-4 0 0,0 0 0 15,0 0 0-15,-4 3 0 0,3 0 0 0,0-1 0 16,1-2 0-16,0 0-128 0,0 0 128 0,0 0-192 16,-1 3 192-16,1-3-192 0,0 0 192 0,0 0-192 15,0 0 192-15,0 0 0 0,0 0 0 0,0 0 0 16,0 0 0-16,0 0 0 0,0 0 0 0,-3 2 0 16,3-2 0-16,0 0 0 0,0 0 0 0,0 0 0 15,0 0 0-15,0 0 0 0,0 0 0 0,0 0 0 16,0 0 0-16,-8-2-160 0,0 1 160 0,1 1-160 15,7 0 160-15,-9-2 0 0,2-1 0 0,-1 2 0 16,-1 1 0-16,0-2 128 0,9 2-128 0,-9-2 128 0,0-1-128 16,-3 3 0-16,0-2-128 0,0 0 128 0,3 1 0 0,-1 0 0 15,-1-1 0-15,1 2-128 0,10 0 128 0,-13-3 0 16,-1 1 0-16,-1 0-128 0,1 1 128 0,1 0 0 16,-1 1-144-16,-2-2 144 0,2 2 0 0,0 0 0 15,0 2 0-15,0-2 0 0,-1 0 0 0,-1 0 128 16,1 2-128-16,1 1 128 0,-1-2-128 0,3 0 0 15,1 0 144-15,1 2-144 0,-3-1 0 0,2 2 0 16,0-1 0-16,1 0-128 16,1-3-352-16,2 3-64 0,7-3-16 0</inkml:trace>
  <inkml:trace contextRef="#ctx0" brushRef="#br0" timeOffset="4.993">745 13581 22111 0,'0'0'1968'0,"0"0"-1584"16,-3-10-384-16,-2 0 0 0,3 1 1152 0,1 0 128 16,-1 1 48-16,2 8 0 0,-2-8-1104 0,2 8-224 15,2-10 0-15,-3 1 0 0,-1 0-192 0,2 9 48 16,-2-8 0-16,2 8 0 0,-1-9 144 0,1 9-208 16,0 0 80-16,0 0 128 0,0 0 0 0,0 0 0 15,0 0 0-15,0 0 0 0,0 0 0 0,-3-8 0 16,3 0 0-16,0 8 128 0,0 0-128 0,0 0 0 15,0 0 0-15,0 0 0 0,9 0 0 0,1 0 0 16,-1 0 0-16,-1 0 0 0,-8 0 0 0,16-1 0 16,1 0 0-16,0 0 0 0,-4 1 0 0,4 1 128 15,1 0-128-15,3 0 192 0,1 2-192 0,5-6 0 16,-2-1 0-16,2 2 0 0,0 2 0 0,0 0 128 0,0-1-128 16,1-2 0-16,2 0 0 0,3 1 0 0,1 0 0 0,4 0 0 15,-2-2 0-15,1 0 0 0,1-2 0 0,0 2 0 16,1 0 0-16,0-1 0 0,0 3 0 0,-1-1 0 15,0-2 0-15,1 2 0 0,2 0 0 0,1 0 0 16,0 0 0-16,0 0 0 0,4-3 128 0,-4 4-128 16,-2-2 0-16,1 2 0 0,1 0 0 0,-2 0 0 15,1-1 0-15,2 1 0 0,2 1 0 0,0 1 0 16,-2 0 0-16,0 1 0 0,0 0 0 0,0 0 0 16,-2 1 0-16,1-2 0 0,1-2 0 0,-1 1 0 15,-2 1 0-15,4-1 0 0,1-3 0 0,2 2 0 16,-1 1 0-16,-1-1 0 0,-2-2 0 0,-3 1 0 15,-1 0 0-15,3 0 0 0,4-2 0 0,-2 3 0 0,-3 1 0 16,2 0 0-16,-1 0 0 0,0 1 0 0,-3 0 0 0,-1 0 0 16,-1 0 0-16,-1 2 128 0,1 1-128 0,-2 3 192 15,1 0-192-15,1 0 192 0,2-3-192 0,-1-1 0 16,1 2 0-16,-3-2 128 0,-3 2-128 0,-1 0 0 16,-1 0 0-16,1-1 0 0,0 1 0 0,-1-1 0 15,-3 1 0-15,4 1 0 0,1-1 0 0,-1-2 0 16,-1 1 0-16,0-1 0 0,0-1 160 0,2 1-160 15,-4-1 192-15,0 1-192 0,-1-2 0 0,0 1 0 16,-2 1 0-16,-1 0-192 0,1 0 192 0,0 1 0 16,-2 1 0-16,3 1 0 0,0-1 192 0,-3 1-192 15,0-2 192-15,-2 0-192 0,4-1 192 0,0 1-192 16,-4 2 192-16,5-1-192 0,-3-2 176 0,1-3-176 0,-1-1 160 16,0-1-160-16,-1 3 128 0,0 3-128 0,0-3 0 0,1 1 144 15,2 0-144-15,-1 0 0 0,-1 1 144 0,1 0-144 16,3-1 0-16,-3 2 0 0,1-1 0 0,0 1 128 15,1 0-128-15,2 1 0 0,-1-4 0 0,2 2 128 16,-2 3-128-16,0-2 0 0,0-1 0 0,0 0 0 16,2-1 0-16,0-1 0 0,0-2 0 0,3-1 0 15,-1 0 0-15,4 3 0 0,3 0 0 0,-3-2 0 16,1 0 0-16,0-1 0 0,-4-3 0 0,2 4 0 16,3 2 0-16,-1 0 0 0,4 0 0 0,-3-3 0 15,0 0 0-15,0 0 0 0,5 0 128 0,1 0-128 16,-3-3 0-16,1 3 0 0,-2 2 0 0,1-3 128 15,0-1-128-15,2-2 0 0,-2 0 0 0,2 2 0 16,1 1 0-16,0 2 0 0,0-1 0 0,-3 1 128 16,-1-3-128-16,-2 0 0 0,0 0 128 0,4 1-128 0,1 4 224 15,0 0-32-15,-2 0 0 0,1-1 0 0,3 1-48 0,-1-1-16 16,-1 0 0-16,-1 1 0 0,-5 1-128 0,3 1 0 16,-3 1 144-16,5-2-144 0,3-1 0 0,-3 2 128 15,-1-2-128-15,1 2 0 0,1 0 128 0,-2 1-128 16,1-1 128-16,-1 1-128 0,-3 0 208 0,4 2-16 15,-1-2-16-15,1-1 0 0,-1-2 80 0,0 1 32 16,0 0 0-16,3-1 0 0,-1-1-80 0,-1 1-16 16,-2 1 0-16,2 1 0 0,-3-2-48 0,3 0-16 15,1 3 0-15,-2-1 0 0,1 1-128 0,0 1 128 16,1-5-128-16,-3 2 128 0,-1 4-128 0,1-2 0 16,-2 2 0-16,1-2 0 0,-1-1 0 0,0 1 0 15,1-3 0-15,-1 0 0 0,1 0 0 0,-1 0 0 16,1 1 0-16,0 1 0 0,-5-4 0 0,2 3 0 0,-2 2 0 0,2-1 0 15,-2-3 0-15,2 0 0 0,1 0 0 0,3 1 0 16,-3 1 0-16,3-1 0 0,-1 0 0 0,-1 2 128 16,-1 3-128-16,0-2 0 0,-2-3 0 0,1 0 0 15,1 2 0-15,0 0 0 0,1 2 0 0,0-2 0 16,-5 0 0-16,2 1 0 0,2-2 0 0,0 2 0 16,-2-4 0-16,0-2 0 0,0 0 0 0,-1 1 0 15,-1 2 0-15,2 2 0 0,2 1 0 0,-5 1 0 16,-1-2 0-16,1 1 0 0,2 2 0 0,0-3 0 15,0-2 0-15,0-2 0 0,-2 0 0 0,-1 2 0 16,-2 0 0-16,-2 0 0 0,-1-1 0 0,1 2 0 16,1 3 0-16,-3-1 0 0,2 0 0 0,-3 0 0 0,-2 0 128 15,2 0-128-15,4-5 0 0,-1 4 128 0,0 0-128 0,-4 3 160 16,0-2-160-16,-2 3 160 0,-2-2-160 0,-1 1 0 16,1 1 0-16,-1-3 0 0,-1-2 0 0,0 2 0 15,0 1 0-15,-1-1 0 0,-4 2 0 0,1-1 0 16,1 2 0-16,1-1 0 0,0-1 0 0,0-1 0 15,-1 0 0-15,4 4 0 0,6 2 0 0,7 5 0 16,7-1 0-16,2 1 0 0,7 3 0 0,0 0 0 16,-1 3 0-16,0-5 0 0,-1-2-160 0,-2-4 160 15,-1-3 0-15,-7-3-144 0,-5-1 0 0,-1-3 0 16,-4-4 0-16,1-3 0 16,1 0-512-16,-2-5-112 0,0-4 0 0,2-5-8816 15,-3-6-1744-15</inkml:trace>
  <inkml:trace contextRef="#ctx0" brushRef="#br0" timeOffset="5.993">6658 5289 16575 0,'-5'-9'1472'0,"-2"-2"-1168"16,-1-3-304-16,0 1 0 0,0-1 848 0,1 2 112 15,-1-2 32-15,3 2 0 0,0 0-992 0,1 1-208 16,0 1-48-16,-1-1 0 15,1-1-560-15,-1 0-112 0,1 4-32 0,-1-2 0 16,1 1 256-16,1 0 32 0,-3 1 16 0,3 0 0 16,0 1 112-16,3 7 32 0,-3-6 0 0,3 6 0 0,0 0 1072 0,0 0 208 15,0 0 64-15,0 0 0 0,-3-7 384 0,3 7 64 0,0 0 32 0,0 0 0 16,0 0-480-16,0 0-112 0,0 0-16 0,0 0 0 16,0 0-224-16,0 0-48 0,0 0-16 0,13 6 0 15,-1 0 0-15,3 1 0 0,-2-2 0 0,2 0 0 16,1-5 16-16,2 0 0 0,7 0 0 0,-5 0 0 15,1-1-48-15,2 1-16 0,5 0 0 0,1 0 0 16,5-1-64-16,-1 1-16 0,2 0 0 0,1 0 0 16,0-4-112-16,2 1-32 0,0-1 0 0,2-2 0 15,3-2-144-15,0 1 0 0,-1 1 144 0,3 1-144 16,2-1 0-16,-1 1 144 0,-1-2-144 0,-1 2 0 16,0 0 160-16,1 1-160 0,2-3 128 0,-1 3-128 15,1-1 160-15,4 1-160 0,-2-2 192 0,1 2-192 16,-4 0 224-16,0 0-64 0,-2 2-16 0,4-2 0 15,0 0-144-15,1 0 192 0,4 0-192 0,0 0 192 0,0 2-192 16,-2 0 0-16,0 0 0 0,-2 0 0 0,3-2 0 0,2 1 0 16,-3 3 128-16,1-1-128 0,1 1 0 0,-1-1 0 15,-4-3 0-15,3 3 0 0,-2 1 0 0,3 0 0 16,-1-1 0-16,3 0 0 0,4 0 0 0,-5-1 0 16,-2 0 0-16,1-2 0 0,-3 2 0 0,2 2 0 15,4 1 0-15,-2 0 0 0,-5 3 0 0,5-4 0 16,-2 2 0-16,-1 0 0 0,-2-1 0 0,2 0 0 15,1-1 0-15,-2 2 0 0,-2 1 0 0,1-1 0 16,3-1 0-16,-2 1 0 0,-3-1 0 0,-4-1 0 16,-1-3 0-16,0 3 0 0,-4 0 0 0,3 0 0 0,-4 0 0 15,-2-1 0-15,-2-1 832 0,0 1 176 0,-1-2 32 0,-1 2 16 32,0-1-1696-32,-2 0-320 0,-2 0-80 0,-4-1-16 0,0 2 864 0,-2 0 192 0,-3 0 0 0,0 0 0 15,-3-1 0-15,-1 1 0 0,-2 0 0 0,-1 1 0 16,-10 0 0-16,9 1 0 0,-9-1-160 0,0 0 160 15,0 0-176-15,0 0 176 0,0 0-208 0,0 0 80 16,0 0 128-16,0 0-192 0,0 0 192 0,-10 0-192 16,-1 2 192-16,-3-1 0 0,-3-2 0 0,-2 2 0 15,-1 1 0-15,-4 0-160 0,-3 1 160 0,-1-1 0 16,-4 0 0-16,-2 0 0 0,-1 0 0 0,-2 2 0 16,-8-2-144-16,0 2 144 0,0 0 0 0,0 0-144 15,0-1 144-15,-4 1 0 0,0 0 0 0,-1 0-128 16,-3-1 128-16,-1-2 0 0,-1 2 0 0,2-1 0 15,0 2 0-15,-2-2 0 0,-2-2 0 0,-4 1 0 0,-3 1 0 0,-1-1 0 16,2-1 0-16,1 0 128 0,-2 2-128 0,-5-1 144 16,-5-1-144-16,2 3 160 0,-2-1-160 0,2 1 0 15,2 2 0-15,-5 0 0 0,-2 2 0 0,0-2 0 16,0 0 0-16,1-1 0 0,1 0 0 0,0 2 0 16,-1 0 0-16,2 2 0 0,-2 1 0 0,5-2 0 15,1-3 0-15,-1-1 0 0,-1 3-160 0,2-2 160 16,-1 1 0-16,2 1-144 0,1-1 144 0,-1-3 0 15,-2 0-144-15,3 0 144 0,1-1 0 0,0 0 0 16,3-1 0-16,2 3 0 0,5-3 0 0,-1 0 0 16,-4-3 0-16,1 1 0 0,2 2 0 0,6 1 0 15,1 0 0-15,2 2 0 0,1-1 0 0,2 1 0 0,-1 0 0 16,2 2 0-16,1-1 0 0,2 3 0 0,2-1 0 16,2 2 0-16,1 1-128 0,5 0 128 0,5-2-160 0,2 0 160 15,0-2-176-15,5 1 176 0,0-2-192 16,5 1 192-16,3-2-144 0,2-1 144 0,1 0 0 0,4 1-144 15,6-3 144-15,0 0 0 0,0 0 0 0,0 0 0 16,0 0 0-16,0 0 0 0,0 0 0 0,14 5 0 16,3 1 0-16,2-3 0 0,3 0 0 0,3-1 0 15,2 0 0-15,6-4 128 0,6-1-128 0,3-1 176 16,1-2-176-16,5 3 192 0,6-1-192 0,1-2 192 16,1-1-192-16,3 0 0 0,7-3 144 0,3 0-144 15,1 0 0-15,2 0 128 0,-1 1-128 0,4-2 0 16,4 0 0-16,1 0 0 0,2 1 0 0,1-1 128 15,-1-3-128-15,2 0 0 0,2 0 0 0,4 0 0 16,4 3 0-16,-1-1 0 0,-1-1 0 0,3 0 0 0,7 0 0 16,-3-2 0-16,-1 3 0 0,2-1 0 0,2 0 0 15,-1 1 0-15,-2-1 0 0,0 3 0 0,0 2 0 0,1 0 0 16,-3-1 0-16,1 2 128 0,2 1-128 0,-5 1 128 16,-3-1-128-16,-4 2 128 0,-3-1-128 0,-4 2 192 15,-2 0-64-15,2 3 0 0,0-3 0 0,-4 0 0 16,-9 1 0-16,2 0 0 0,-6 0-128 0,0 1 144 15,-2 0-144-15,-3 1 160 0,-5 0-160 0,-1 0 0 16,-6 0 144-16,1-2-144 0,-7 0 0 0,1 0 128 16,-1 0-128-16,-4 0 0 0,-4-3 848 0,-2 3 112 15,-2 0 0-15,-5 0 16 16,-3-2-1856-16,-4 2-368 0,-2-2-80 0,-3 0-16 16,-2 4 480-16,-10 0 96 0,0 0 0 0,0 0-7744 15,0 0-1568-15</inkml:trace>
  <inkml:trace contextRef="#ctx0" brushRef="#br0" timeOffset="6.993">5478 6013 2751 0,'0'0'256'15,"-6"3"-256"-15,-2-4 0 0,2-1 0 0,6 2 2560 0,-8-5 448 16,-2-2 112-16,2 0 16 0,1 4-1568 16,7 3-304-16,-7-5-64 0,7 5-16 0,-4-7-16 0,4 7 0 15,0 0 0-15,-5-6 0 0,-1-2-288 0,3 4-64 16,3 4-16-16,0 0 0 0,0 0-464 0,0 0-80 15,6-8-32-15,3 3 0 0,-2 4-224 0,3-3 144 16,3 0-144-16,-2 2 128 0,3 4-128 0,0-1 160 16,1-2-160-16,1 1 160 0,-1-1-16 0,2 0 0 15,0 0 0-15,3-3 0 0,-5 3-16 0,3 1 0 16,1 1 0-16,1 4 0 0,2-3-128 0,-2-1 192 16,6-1-192-16,-3 1 192 0,1 4-192 0,2-1 0 15,3-1 144-15,1 1-144 0,-2-1 0 0,3 0 0 0,1 3 0 16,-1-2 128-16,-1 0-128 0,0 0 0 0,2-3 0 0,0 1 0 15,0 0 0-15,1 2 0 0,2-2 128 0,-1-1-128 16,0-3 176-16,4 4-48 0,0 2 0 0,2 1 0 16,1-3-128-16,-1 1 128 0,-3 2-128 0,4-2 128 15,1 0-128-15,3-1 0 0,3-2 0 0,2 3 128 16,0 1-128-16,3-1 0 0,0-3 0 0,0 1 0 16,-2 2-272-16,5-2 16 0,4-1 0 0,2 0 0 15,0 0-160 1,-1-1-32-16,1-3 0 0,-1 1 0 0,1 0 144 0,1 0 32 0,1 1 0 0,3 0 0 15,0-2 272-15,-2 0 0 0,-5 1 0 0,5-1 0 16,7-2 0-16,-3 2 0 0,1 0 0 0,-2 0 0 0,2-1 0 16,-2 1 0-16,5 1 0 0,-2-4 0 0,1-1 0 15,0-1 0-15,-3 0 0 0,2 2 0 0,-4 6 0 0,4-2 0 16,1-1 0-16,-1-1 0 0,-1 2 0 0,-1 0 0 16,-2-2 0-16,-1 4 0 0,0 0 0 0,1-1 0 15,1-2 0-15,-2 3 0 0,-3 1 0 0,1-1 0 16,2 0 0-16,0-2 0 0,2-2 0 0,-1 1 0 15,-1-1 0-15,0 0 0 0,-2 2 0 0,1 1 0 16,1 4 0-16,1-7 0 0,-1-1 176 0,0-1-176 16,-1 2 192-16,2 1-192 0,0 1 0 0,1 0 0 15,1-2 0-15,-2 2 0 0,-2 1 0 0,1 1 0 16,-5-1 128-16,1 2-128 0,-1 4 0 0,0-2 128 16,3-2-128-16,-6 0 0 0,-1 2 0 0,-1 1 0 15,3-2 0-15,-2 2 0 0,0 0 128 0,2 2-128 0,0-1 0 16,-3 1 0-16,-2-5 0 0,-4 1 160 0,2 3-160 0,3 0 128 15,-1 1-128-15,0-3 0 0,-4 1 0 0,0 0-176 16,-3-3 176-16,-2 0 0 0,-3-2 0 16,1 4 0-16,-3 0 0 0,3 0 0 0,2 0 0 0,1 1 0 15,-2 0 192-15,-2-2-48 0,1-1 0 0,-2 0 0 16,1 0 0-16,-3 2 0 0,0 0 0 0,-1-1 0 16,1 1-144-16,-1 0 160 0,-1-2-160 0,2 0 160 15,-1 0-160-15,2 0 0 0,0 2 0 0,-3 0 0 16,-2 0 0-16,-2-3 128 0,-2-2-128 0,1 3 0 15,2 3 0-15,-2 1 0 0,-1 0 0 0,-1-2 0 16,-2-3 0-16,1 1 0 0,1 0 128 0,0 0-128 16,-2 0 128-16,0 1 0 0,0-1 0 0,-4 3 0 0,0-2 16 15,-1-1 0-15,0-1 0 0,1 2 0 0,0 2-144 16,-1 0 192-16,1-1-192 0,-2-1 192 0,0 0-192 0,-3 0 0 16,-1-2 144-16,-3 0-144 0,0 0 0 0,-3-1 0 15,-3 0 0-15,-2 1 0 16,-7 1-352-16,0 0-144 0,0 0-16 0,0 0-12128 15</inkml:trace>
  <inkml:trace contextRef="#ctx0" brushRef="#br0" timeOffset="7.993">842 7005 6447 0,'0'0'272'0,"0"0"80"0,0 0-352 0,0 0 0 0,-6-2 0 0,6 2 0 0,0 0 2816 16,0 0 512-16,0 0 80 0,-5-4 32 0,5 4-2816 0,0 0-624 15,0 0 0-15,0 0 0 0,-8-2-320 0,8 2 0 16,0 0 0-16,0 0 0 0,-8 2-32 0,8-2 0 15,0 0 0-15,0 0 0 0,-6 4 48 0,6-4 16 16,0 0 0-16,0 0 0 0,-3 6 288 0,-5 0 0 16,1-1 0-16,7-5 0 0,0 0 208 0,0 0 48 15,0 0 16-15,0 0 0 0,0 0 112 0,0 0 32 16,0 0 0-16,0 0 0 0,0 0-96 0,0 0 0 16,0 0-16-16,0 0 0 0,2 10-64 0,-2-10-16 15,7 9 0-15,2-2 0 0,-9-7 80 0,12 4 16 16,3 0 0-16,3 0 0 0,1-1-128 0,-1-1-32 0,2-2 0 15,0 1 0-15,2 1 48 0,1-3 16 0,0 0 0 16,1 1 0-16,0 1-224 0,-1 2 144 0,0-1-144 0,2-1 128 16,3-2-128-16,1 2 160 0,-1 3-160 0,0 0 160 15,2-2-160-15,2 0 160 0,2-1-160 0,1 2 160 16,-1 3-160-16,0-1 0 0,1 0 144 0,0-1-144 16,-2 2 128-16,0 0-128 0,4 2 128 0,1-3-128 15,-3-1 144-15,5-1-144 0,3-1 192 0,1 2-192 16,-1-3 128-16,-1-1-128 0,-2-1 0 0,-1-2 0 15,1 6 176-15,1-6-176 0,0 0 160 0,4 0-160 16,-1 1 208-16,2-1-48 0,-1 0-16 0,0 1 0 16,-6-3 48-16,2 1 16 0,0 0 0 0,2-1 0 0,3 1 0 15,-1-1 0-15,-3-1 0 0,2 3 0 0,2 0-208 16,-1 1 144-16,-1-1-144 0,-2 0 128 16,-1-1-128-16,0 1 0 0,2 0 144 0,1 0-144 0,-1 2 0 15,3 0 0-15,1-2 0 0,-1 1 0 0,-2-2 128 0,-1 2-128 16,-2-1 128-16,1 1-128 0,0 2 0 15,2 0 0-15,1-2 0 0,-1-2-128 0,-3 0 128 0,0 1 0 16,-1 0 128-16,-1 1-128 0,1-1 128 0,-3 0-128 16,-2 0 128-16,1 0-128 0,2-1 368 0,1-2 0 15,0 0 0-15,-1 0 0 0,-6 2 16 0,4-1 0 16,5-1 0-16,-3 0 0 0,-5 0 16 0,-2-2 16 16,1 0 0-16,-2 3 0 0,-2-2-32 0,0 2 0 15,1-1 0-15,2 2 0 0,-1-1-64 0,1 1 0 16,-2-1-16-16,-2 2 0 0,1 1-176 0,0 0-128 0,1-2 192 15,0 1-192-15,0-1 128 0,-2 2-128 0,-2 0 0 0,0 0 0 16,-2-1 0-16,2 0 0 0,-5-1 0 0,-1 1 0 16,-1 0 0-16,-3-1 0 0,-2 1 0 0,1 1 0 15,-2 3 0-15,0-1 0 0,-3 0 0 0,-1 0 0 16,-8 0 0-16,0 0 0 0,0 0 0 0,7 0 0 16,-7 0 0-16,0 0 0 0,9 2 0 0,-9-2 0 15,0 0 0-15,0 0 0 0,0 0 0 0,0 0 0 16,0 0 0-16,0 0 0 0,3 8-160 0,-3-8 160 31,0 0-688-31,-5 9-16 0,-5 3 0 0,0 4-13536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3:41.15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7048 14115 5519 0,'0'0'240'0,"0"0"64"0,-8 1-304 0,0 3 0 0,0-2 0 0,-1 0 0 15,9-2 4560-15,-6 3 864 0,-2 0 160 0,1-2 48 16,0-1-4320-16,-2 1-864 0,-2 1-160 0,0-1-32 15,-1-4-80-15,0 2-16 0,-3-1 0 0,-1 0 0 16,-5 0-160-16,0 1-224 0,1 1 48 0,-3 0 16 16,0-1-256-16,1 2-48 0,-1 2-16 15,1 0 0-15,0-2 96 0,-2 0 0 0,-3 2 16 0,2-1 0 16,2 2-128 0,-2 0-16-16,-2 3-16 0,3 0 0 0,-2 3 336 0,-3 1 192 0,-2 0-192 0,0 2 192 0,2 2 160 15,-1 1 144-15,0 1 16 0,1 1 16 0,0 3 256 0,-1 0 48 16,1 0 16-16,0 6 0 0,0 0-208 0,1 1-32 15,-1 0-16-15,3-1 0 0,-2 0-96 0,2 1-32 16,-3 0 0-16,4 0 0 0,-4 0-48 0,4 2-16 16,0 1 0-16,-1 1 0 0,6 0-208 0,-2 2 128 15,3 0-128-15,-1 2 0 0,0 0 160 0,3 0-160 16,1-2 160-16,6 0-160 0,0 0 0 0,5-2 128 16,-3-3-128-16,4 1 0 0,2 0 0 0,1 0 0 15,-1-1 128-15,4 1-128 0,-1 0 128 0,3-1 0 16,0 1-128-16,3 1 192 0,2 0 0 0,2-1 0 15,3 0 0-15,2 1 0 0,-2-1 64 0,5 3 0 16,3-1 0-16,0 1 0 0,0 1 0 0,0 1 0 16,2 0 0-16,3-1 0 0,3 1-128 0,1 1 0 0,-2-3-128 15,2 0 192-15,-1-3-192 0,1-1 0 0,0-2 0 0,2 0 0 16,2-3 0-16,2 2 0 0,-3-1 0 0,4-3 0 16,0-3 0-16,-2 0 0 0,0-2 0 0,0 0 0 15,-2 2 0-15,0 2 0 0,-1-2 0 0,5-4 0 16,-4-3 0-16,2-2 0 0,-1-3 0 0,1 1 0 31,2 1-576-31,0-1 0 0,-2 0 0 0,-1-4 0 0,-2-4-2176 16,-1-1-448-16</inkml:trace>
  <inkml:trace contextRef="#ctx0" brushRef="#br0" timeOffset="429.432">6916 15552 28559 0,'-8'3'2544'0,"8"-3"-2032"15,0 0-512-15,0 0 0 0,-5 6 1232 0,5-6 160 16,0 0 16-16,0 0 16 15,0 0-1600-15,9 10-320 0,2 0-64 0,1-1-16 0,1 0 192 0,2 0 16 16,2 0 16-16,1 3 0 0,0 2 0 0,4 2 0 0,1 1 0 0,2 3 0 31,-5-1-64-31,6 1-16 0,-5 0 0 0,-2 1 0 0,-2 1 288 0,-2 3 144 0,1-2-160 0,-2 0 160 16,0 0 0-16,-2 0 0 0,-1-1 208 0,-5 0-64 16,-4 1 304-16,-1-1 64 0,0 2 16 0,-2 0 0 15,-2 0 224-15,-1 3 32 0,-2 3 16 0,-3-2 0 16,-2-1-272-16,4 0-48 0,-6 2-16 0,0-1 0 15,-3 0-320-15,-3-1-144 0,-1 2 128 0,2 0-128 16,-1-2 0-16,-1 0 0 0,-1-2 0 0,0-1 0 16,-1-2 0-16,-3 0-144 0,1-1 144 0,-2-1-208 15,1-3-192 1,-1 2-48-16,-1-1 0 0,0-4 0 0,-1-3-1408 0,2-1-272 16,2 0-64-16,-5-10-16 0</inkml:trace>
  <inkml:trace contextRef="#ctx0" brushRef="#br0" timeOffset="997.034">2887 15717 22287 0,'-9'-9'480'0,"2"5"96"0,-1-1 32 0,-2 2 32 0,2-2-512 16,-1409 0-128-16,2814 1 0 0,-1406-1 0 0,1 0 864 0,1 2 144 15,2-1 16-15,5 4 16 0,0 0-416 0,0 0-96 16,-5-4-16-16,5 4 0 0,0 0-352 0,0 0-160 16,0 0 128-16,0 0-128 0,0 0 0 0,8 10-304 15,1 2 48-15,3 3 16 0,2 3 16 0,1 5 0 16,3 4 0-16,2 5 0 0,3 2 224 0,2 3-192 16,4 1 192-16,3 4-192 0,3 4 192 0,1 6 0 15,6 5 0-15,-2 4 0 0,0 0 0 0,-1-1 160 16,-2-4-32-16,-4-1 0 0,0-2 0 0,0 2 0 15,1 1 0-15,-2-2 0 0,-3-7-128 0,1-4-176 16,-4-6 48-16,-2-6-7808 16,-4-6-1536-16</inkml:trace>
  <inkml:trace contextRef="#ctx0" brushRef="#br0" timeOffset="1367.875">2925 15901 26607 0,'-15'1'1168'0,"6"1"256"0,1 0-1136 0,2-2-288 16,6 0 0-16,0 0 0 0,-8-3 272 0,8 3 0 15,-4-6 0-15,2 0 0 0,0-2-272 0,4-2 0 16,3-2 0-16,-1-1 0 0,2-3 0 0,3-3 0 16,2-7 0-16,-2 4 0 0,2 0-128 0,2-1 128 15,-2-1 0-15,2 0-144 0,1 0 144 0,1-1 0 16,-3 1 0-16,4 0 0 0,3 0 0 0,-2-3 0 16,-2 3 160-16,0 0-160 0,3 0 304 0,0 0-48 15,-2-2 0-15,-1 3 0 0,3 2 96 0,2 2 16 16,-1-2 0-16,2 0 0 0,-3-1-240 0,1 1-128 15,-1 2 128-15,1 3-128 16,1 0-368-16,-3 3-144 0,2 0-16 0,1 2-12272 0</inkml:trace>
  <inkml:trace contextRef="#ctx0" brushRef="#br0" timeOffset="1774.513">3195 16112 19343 0,'-27'17'1728'0,"11"-6"-1392"0,-1 0-336 0,2-2 0 0,1-5 1232 0,3-2 176 16,1 0 48-16,0 0 0 15,-1 0-1024-15,1-1-208 0,10-1-32 0,-7-1-16 0,-1-1-176 0,8 2-144 16,0 0 144-16,0 0-208 16,-3-8-288-16,3 8-48 0,-1-9-16 0,6 1 0 0,4 1 176 0,-1-2 16 15,-1-2 16-15,3 0 0 0,1 0 352 0,2-1 0 16,1-2 128-16,3 0-128 0,3-3 512 0,2 0 32 16,-1-3 0-16,4-1 0 0,0-1 176 0,4-1 48 15,-1 0 0-15,2-4 0 0,0-2-48 0,3-2 0 16,1 0 0-16,0-2 0 0,-1-2-208 0,2 1-64 15,3 0 0-15,1 1 0 0,-3-1-320 0,0-1-128 16,-3 1 0-16,0 0 144 16,-6-1-1920-16,-2-3-384 0</inkml:trace>
  <inkml:trace contextRef="#ctx0" brushRef="#br0" timeOffset="2110.679">3962 14974 20271 0,'-10'4'1792'15,"3"0"-1424"-15,-2-1-368 0,4 1 0 16,-1-1 2432-16,6-3 400 0,0 0 96 0,0 0 16 0,0 10-2432 15,1 2-512-15,4 0 0 0,1 2 0 0,4 2-128 0,3 4 128 16,0 3-128-16,2 3 128 0,0 4-176 0,3 4 176 16,0 2-208-16,0 6 80 0,6 4-80 0,1 2-16 15,0-2 0-15,-1 0 0 0,0 0 224 0,-1 0 0 16,-1 2-160-16,-1 1 160 0,-1 3 0 0,0-3 0 16,-4-5 0-16,2-2 0 0,-1-3 0 0,-1-4 0 15,-2-3 0-15,2-5 0 16,-1-3-416-16,-2-3-112 0,-2-3-32 0,-1-4-11808 0</inkml:trace>
  <inkml:trace contextRef="#ctx0" brushRef="#br0" timeOffset="2443.839">3630 15302 22111 0,'-20'9'1968'0,"5"-3"-1584"0,0-2-384 0,4-2 0 15,11-2 1840-15,0 0 272 0,0 0 64 0,0 0 16 16,0 0-1232-16,0 0-240 0,0 0-48 0,0 0-16 15,11-3-464-15,5-7-192 0,5-8 128 0,5 0-128 16,1-4 128-16,3-4-128 0,1-1 128 0,2-2-128 0,1-2 128 0,1-2-128 16,0 0 128-16,1-2-128 0,0-1 0 0,1 0 0 15,3-1 128-15,-1 0-128 0,2-2 0 16,-2 2 0-16,1 1 0 0,-4 3 0 0,1 2 0 0,0 2-176 16,-1 2 48-16,5 2 0 15,1 1-1824-15,0 5-352 0,-2 0-80 0</inkml:trace>
  <inkml:trace contextRef="#ctx0" brushRef="#br0" timeOffset="2962.544">5307 14025 21183 0,'-21'2'944'0,"10"1"192"15,-3-1-912-15,-2-1-224 0,0 0 0 0,-1-1 0 16,2 0 1424-16,1 0 240 0,-1 0 64 0,1 1 0 0,-3 1-1472 0,0-1-256 16,-3 2-128-16,1 1 128 0,0 1-448 0,-3 3 48 15,1 2 0-15,0 1 0 16,-1 1-80-16,0 2-16 0,0 3 0 0,0 3 0 0,2 1 496 0,-2 2 0 16,1 2 0-16,0 0 0 0,-1 2 160 0,2 2 128 15,2 3 32-15,1 4 0 0,3 1-80 0,-2 0-16 16,3 0 0-16,0 0 0 0,3 2 112 0,1-1 32 15,3 1 0-15,1 1 0 0,0 2 80 0,5-1 32 16,1 3 0-16,3-1 0 0,4 0-80 0,1-3-16 16,3 0 0-16,2-4 0 0,3-3-144 0,3-3-48 15,3-5 0-15,-1-4 0 0,4-4 112 0,4-6 16 16,3-6 0-16,5-5 0 0,7-5 96 0,-1-8 32 16,1-5 0-16,2-6 0 0,1-6-448 0,3-5 0 0,3-6 128 15,5-9-128 1,5-5-912-16,3-1-224 0,2 0-32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4:06.21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4322 4698 20207 0,'-5'-11'896'0,"5"11"192"0,-1-10-880 0,-3 1-208 0,2 2 0 0,2 7 0 15,0 0 656-15,-1-7 96 0,1 7 16 0,0 0 0 16,0 0-448-16,0 0-64 0,0-8-32 0,0 8 0 16,2-7-224-16,-2 7 0 0,0 0 0 0,6-5 0 15,-6 5-192-15,6-6 192 0,2 1-192 0,-1 2 192 16,3 2-176-16,-2-1 176 0,2-3-160 0,2 3 160 16,-1 0 0-16,4 0 0 0,0 0 0 0,2 2 0 15,-1-3 0-15,4 2 0 0,2-1 128 0,2 0-128 0,3 1 368 16,0 0-48-16,1 0 0 0,1 1 0 0,3 3 64 0,2-2 16 15,1-3 0-15,3 1 0 0,1 2-64 0,4-2-16 16,0-2 0-16,3 1 0 0,3 1-32 0,0-2-16 16,1 0 0-16,0-1 0 0,2 1-80 0,3-1-32 15,-1-2 0-15,4 2 0 0,2-2-16 0,-1 1 0 16,-2-1 0-16,3 2 0 0,0 4-144 0,2 0 160 16,1-1-160-16,3 0 160 0,2-2-160 0,-4 1 0 15,-2 0 0-15,4 1 0 0,4 0 0 0,-3-1 0 16,0-1 0-16,0 1 0 0,-1-1 0 0,2 0 128 15,1-2-128-15,2 2 0 0,2 1 0 0,2-4 0 16,1 0 0-16,-1-1 0 0,-2 0 0 0,2 3 0 16,2 1 128-16,-1-3-128 0,-1-2 0 0,-1 3 0 0,2 2 0 15,0-1 128-15,-2-1-128 0,2 2 0 0,-1-2 0 0,0 2 0 16,0 1 0-16,3 1 0 0,1-1 0 0,-1 1 0 16,0-1 0-16,-1 0 0 0,0 0 0 0,1 1 0 15,-1 1 0-15,-1 1 0 0,-2 0 0 0,1 1 0 16,-3 1 0-16,3 1 0 0,1 0 0 0,-1-1 0 15,-1 2 0-15,-3-1 0 0,2-2 0 0,0 4 0 16,-2 2 0-16,-1-1 0 0,-1 0 0 0,0-1 0 16,-6 2 0-16,2-3 0 0,0 0 0 0,3 2 0 15,0 0 0-15,-4 2 128 0,-2-1-128 0,0-3 0 16,-3-1 0-16,0 0 0 0,1 4 0 0,-4-4 0 16,0-1 0-16,-1 2 0 0,-2-1 0 0,0 0 0 0,1-4 0 15,-3 2 0-15,1 2 0 0,1-1 0 0,-1 0 0 16,-2 2 0-16,0 1 128 0,-4 0-128 0,-4 2 0 0,2-3 0 15,0 1 144-15,0-3-144 0,-1 1 128 0,-5-2-128 16,-2 0 128-16,0 2-128 0,-5 2 0 0,1-1 144 16,-2 0-144-16,0-1 0 0,-6 2 128 0,-2-3-128 15,-2-1 0-15,-3 0 0 0,-1 1 144 0,-2-1-144 16,-1-1 0-16,-1 0 144 0,-3 0-144 0,-9-1 128 16,0 0-128-16,0 0 128 0,0 0 16 0,0 0 0 15,0 0 0-15,0 0 0 0,0 0 64 0,0 0 16 16,0 0 0-16,-12-1 0 0,-3-1-32 0,-2 1 0 15,-2 1 0-15,-4 0 0 0,-5-1-192 0,-4-2 144 16,-4 1-144-16,-4 0 128 0,-2 1-128 0,-3 2 128 16,-3 1-128-16,-3 0 128 0,-2 1-128 0,-2-3 0 0,-5-3 0 15,-4 1 0-15,-1-1 0 0,-4 2 0 0,-2 2 128 16,-1-3-128-16,-3-5 0 0,0-1 0 0,-1 0 0 0,-1 2 0 16,0 3 0-16,-4-1 0 0,-3-1-128 0,-1-1 128 15,4 1 0-15,2 3-144 0,-1 2 144 0,-3 1 0 16,1 0 0-16,-1 1 0 0,-3-1 0 0,2 1 0 15,-1 2 0-15,0-2 0 0,-4-2 0 0,1 2 0 16,1 1 0-16,-1-1 0 0,0-5 0 0,1 2 0 16,-3 0 0-16,1 1 0 0,0 0 0 0,1-1 0 15,-3-2 0-15,0 2 0 0,-1 4 0 0,3-3 0 16,3 2 0-16,-1-1 0 0,-2-1 0 0,3 5 0 16,0 2 0-16,2-1 0 0,-5-2 0 0,-2 4 0 0,0 3-144 15,2-2 144-15,3 0 0 0,-2-3-144 0,-2 2-112 16,2 0-32-16,1-1 0 0,0 0 0 0,-1-2-32 15,2 2-16-15,2 1 0 0,1-1 0 0,2-3 112 0,-1 1 32 16,1 1 0-16,-1 0 0 0,-1 1 192 16,5-2 0-16,2 1 0 0,1 0 0 0,-1 1 0 15,0-1 0-15,-1-2 0 0,6 0 0 0,6 0 224 0,-3-1-64 16,0 0-16-16,4-1 0 0,-1 0-16 0,6 0 0 16,-1 0 0-16,1-1 0 0,3-2-128 0,1 1 0 15,2 3 144-15,1-1-144 0,2-3 0 0,3 1 0 16,1 1 0-16,5 2 0 0,4-2 0 0,5 1 0 15,1-2 0-15,3 0 0 0,2 0 0 0,3 0-160 16,0-2 160-16,3 3-208 0,3 1 0 0,3 1 0 16,1 1 0-16,4 0 0 0,1-6-16 0,8 2 0 15,0 0 0-15,0 0 0 0,0 0 224 0,0 0-144 16,0 0 144-16,0 0-128 0,12 9 128 0,2-1-160 0,-1-1 160 0,5 0-160 16,1-2 160-16,3 2 0 0,2 0 160 15,3 0-160-15,-1-3 208 0,5 2-48 0,6-1-16 0,-1 0 0 16,2-2-144-16,5 0 0 0,6 0 144 0,3 0-144 15,-4-1 0-15,6 0 0 0,1 1 0 0,3-1 128 16,-2 0-128-16,5 0 0 0,3-2 128 0,1 0-128 16,0 0 0-16,-2 1 128 0,1 0-128 0,4-1 0 15,2-1 128-15,-1 0-128 0,0 0 128 0,3-1-128 16,-1-1 0-16,4-1 144 0,3-1-144 0,0 0 0 16,-1 1 128-16,2 3-128 0,2-1 0 0,1-2 0 15,-1 0 0-15,0 1 160 0,-2-3-160 0,4 3 128 0,4 2-128 16,2-1 0-16,1-1 0 0,-3 0 0 0,-1-1 0 15,3-1 0-15,-1 1 0 0,2 1 0 0,-1 1 0 16,0 0 0-16,-3 0 0 0,2 1 0 0,2-1 0 0,-3 0 0 16,-3-3 0-16,1 3 0 0,3 1 880 0,1-1 80 15,-1-1 32-15,0 0 0 16,0 0-1616-16,0 0-320 0,0-1-64 0,-2 2-16 0,-5 0 848 0,1 0 176 16,2-2 0-16,-3 2 0 0,2-3 0 0,-3 0 128 15,0-1-128-15,-2 0 0 0,-3 1 0 0,2-1 0 16,0 0 0-16,-3-1 0 0,-4 0 0 0,-1 2 0 15,1-2 0-15,-2 1 0 0,2-1 896 0,-4 3 128 16,-3 0 16-16,-1 1 16 16,-3 3-1696-16,2-1-320 0,-3-1-80 0,-1 1-16 0,-3 1 864 0,-4-1 192 15,-1-2 0-15,-3 2 0 0,-3 2 0 0,-2 2 0 0,-2-1 0 16,-2-2 0-16,-5-4 0 0,-3 2 0 0,0 1 0 16,-6 1 0-16,-9 0 976 0,0 0 112 0,0 0 0 0,-3 1 16 31,-11-1-1616-31,0 0-320 0,0 0-64 0,0 0 0 0,0 0 896 0,0 0 400 0,-8 0-16 0,-5-2-16 15,-4-2-112-15,-6 0-32 0,-6 0 0 0,-5 1 0 16,-3 0-224-16,-6 1 0 0,-4-1 0 0,-4 1 0 16,-7 1 0-16,-3-2-192 0,-3 0 192 0,-5 2-208 15,1 1 32-15,-4 0 16 0,-9-2 0 0,0 2 0 16,-3 0-32-16,0 0 0 0,-3 2 0 0,-1-1 0 16,-5-1 816-16,-2 2 144 0,-1 2 48 0,-2-2 0 15,-2-2-1568-15,-1 1-304 16,-2 0-64-16,1-1-16 0,0-1 816 0,-3 1 176 0,2 1 144 0,-4-1-208 15,-2-1 208-15,2 1 0 0,-3 0 0 0,1 0 0 0,1 1 0 16,-3 0 0-16,-1 0 0 0,3-2 0 0,3-2 0 0,-2 1 0 16,-5-1 0-16,3 0 0 0,2-1 0 0,0-1 0 15,-1 0 128-15,5-2-128 0,5 2 128 0,-1 0-128 16,1 0 192-16,2-1-192 0,-1 0 176 0,2-2-176 16,1 0 160-16,-1 5-160 0,0 3 0 0,1 0 0 15,1 1 0-15,-2 4 0 0,0 2 896 0,1 3 64 16,3 1 32-16,0 0 0 15,0 2-1808-15,2 3-352 0,0 1-80 0,4-1-16 0,5-1 880 0,2 1 192 16,2-3 16-16,4 3 16 0,3 2 160 0,5-1-128 16,3 1 128-16,2-3-128 0,2 1-48 0,3-1 0 15,3-2 0-15,5 2 0 0,4-2 176 0,5 0 0 16,3-1-144-16,8-3 144 0,4-5 0 0,2 0 160 0,6-2-16 16,5 1 0-16,1-1 128 0,9-2 32 0,0 0 0 0,0 0 0 15,0 0-304-15,0 0 128 0,11 2-128 0,5 1 0 16,6 0 0-16,5 0-176 0,1-3 0 0,10-1 0 15,6-1 176-15,5-1-160 0,3 0 160 0,4-3-160 16,2 1 160-16,6 0 0 0,5 2 0 0,5-2 0 16,6 0 0-16,2-1 0 0,3 1 0 0,4-2 0 15,5-1 0-15,2-2 0 0,0 0 0 0,-1-1 0 16,5-1 0-16,2 0-128 0,0-1 128 0,4 0 0 16,2-1 0-16,4 0 0 0,0 0 0 0,-1 3-128 15,1 2 128-15,1 1 0 0,1 1 0 0,0 3 0 16,3-2 0-16,-2 3 0 0,1 1 0 0,-2 2 0 15,0 3 0-15,-1 0 0 0,-4 2 0 0,-2-5 128 0,-2 0-128 16,0-2 0-16,2-1 0 0,-3 1 0 0,-7 0 0 0,5 0 0 16,0 2 0-16,-1-1 0 0,-2-3 0 0,3 4 128 15,2-2-128-15,-6 2 0 0,-4 1 0 0,0 0 0 16,-1 2 0-16,2-1 128 16,0 2-992-16,-4 0-192 0,-1-2-32 15</inkml:trace>
  <inkml:trace contextRef="#ctx0" brushRef="#br0" timeOffset="1735.051">13877 11671 6447 0,'0'0'576'0,"-10"0"-576"15,10 0 0-15,-9-1 0 0,9 1 2304 0,0 0 336 16,-7-1 80-16,7 1 16 0,0 0-2032 0,0 0-416 15,0 0-80-15,0 0-16 0,0 0-192 0,0 0 144 16,0 0-144-16,0 0 128 0,0 0 112 0,0 0 16 16,0 0 0-16,0 0 0 0,-9-3 64 0,9 3 32 15,0 0 0-15,0 0 0 0,0 0 64 0,0 0 16 16,0 0 0-16,0 0 0 0,0 0-64 0,0 0-16 16,0 0 0-16,3-9 0 0,-1-1 32 0,2 0 0 15,6 1 0-15,-3-1 0 0,3-2-112 0,-1 0-16 0,3-1 0 0,0-1 0 16,1-1 48-16,2 0 0 15,0-3 0-15,2 1 0 0,-1-1-80 0,2 2-16 0,3-1 0 16,-1-2 0-16,-2 0-208 0,0 1 0 0,-1 3 0 0,0-3 0 16,-3-1 0-16,0 2 0 0,1-1 0 0,-2 2 0 31,-4 1-656-31,-1 4-32 0,-1 3 0 0,0 2 0 16,-7 6-1584-16,0 0-320 0</inkml:trace>
  <inkml:trace contextRef="#ctx0" brushRef="#br0" timeOffset="2124.536">14007 11395 7359 0,'-9'-4'656'0,"4"-2"-528"16,2-2-128-16,2 2 0 0,1-1 3056 0,0 0 576 15,0-1 112-15,2-3 32 0,2-1-2832 0,2 0-560 16,-1-2-128-16,5 1 0 0,1-4-256 0,3 1 176 16,1-1-176-16,1-2 160 0,1 0-160 0,2 1 160 15,-1 0-160-15,-2 0 160 0,3 5-160 0,-2 0 0 0,-2 2 0 0,-1 2 0 16,-1-1 0-16,0 3 0 0,-2 1 0 15,0 3 128-15,-1 2-128 0,0 3 0 0,1 2 0 0,-1 5-176 16,-2 2 176-16,0 3-160 0,-2 4 160 0,-1 4-160 16,-1 2 160-16,-4 7 0 0,1 4-144 0,-2-1 144 15,-3-1 0-15,-1-3 0 0,-1-1 128 0,-1-2-128 16,0-3 0-16,1-1 128 0,-1-2-128 0,3-3-6528 16,-1-5-1344-16</inkml:trace>
  <inkml:trace contextRef="#ctx0" brushRef="#br0" timeOffset="2655.376">14712 10717 6447 0,'0'0'272'0,"0"0"80"0,0 0-352 0,0 0 0 0,0 0 0 0,0 0 0 16,0 0 2976-16,0 0 528 0,7-4 96 0,2 0 32 15,-2-3-2496-15,4-1-496 0,2-3-112 0,-2-2-16 16,2-2-144-16,2-3-48 0,-1-2 0 0,4-2 0 16,3-2 0-16,-3-1-16 0,1-2 0 0,-1 1 0 15,1-1-80-15,2 0-16 0,-1-4 0 0,1 6 0 16,-1 5-208-16,-4 3 176 0,1 0-176 0,-3 3 160 0,0 1-160 0,-3 2 0 16,-1 5 0-16,0 1 0 15,-10 5-448-15,7-6-32 0,2 3 0 0,-9 3-6496 16,0 0-1312-16</inkml:trace>
  <inkml:trace contextRef="#ctx0" brushRef="#br0" timeOffset="2918.116">14919 10231 911 0,'0'0'0'0,"0"0"0"0,0 0 0 0,6-7 0 16,1-1 0-16,1-2 0 0,0-2 6208 0,6 0 1152 0,2-4 224 16,4 2 48-16,3 2-6032 0,-1-1-1200 0,-1 0-240 0,2 0-160 15,1 2 0-15,-1 3 0 0,-1 1 0 0,-1 3 0 16,-3 3 0-16,-1 3-304 0,0 3 64 0,-2 4 16 31,-1 1-688-31,-2 3-144 0,-6 5-32 0,-1 4 0 16,-5 6 96-16,-4 4 16 0,-2 2 0 0,-2 5 0 15,-2 7 272-15,-3-2 48 0,-1-1 16 0,3-3 0 0,3-5 224 0,0-6 48 0,3-5 16 0</inkml:trace>
  <inkml:trace contextRef="#ctx0" brushRef="#br0" timeOffset="3602.148">15580 11685 11967 0,'0'0'1072'0,"0"0"-864"16,0 0-208-16,0 0 0 0,-9-5 1792 0,5-1 304 15,3-2 64-15,2-1 16 0,-1 9-1408 0,2-10-256 16,0-1-64-16,2 0-16 0,3-1-176 0,1 1-48 16,-1 1 0-16,3 0 0 0,0 0 128 0,3-1 32 15,3 0 0-15,0 1 0 0,2 0 144 0,4 0 16 16,0-2 16-16,4 0 0 0,1 0-80 0,1 2-16 15,0-2 0-15,3-1 0 0,3-1-256 0,2 0-64 16,-4 1-128-16,-1 0 192 0,-4 1-192 0,2-3 0 16,-2-2 0-16,0 3 0 0,-5 3-192 0,0-2-16 0,-2-2-16 15,-2 4 0 1,-1 0-640-16,-4 7-128 0,-2 1-32 0,-2-2-6224 0,-3-1-1264 0</inkml:trace>
  <inkml:trace contextRef="#ctx0" brushRef="#br0" timeOffset="3873.828">15860 11186 13823 0,'0'0'608'16,"0"0"128"-16,0 0-592 0,0 0-144 0,0 0 0 0,0 0 0 0,14-3 3776 0,2-3 736 15,6 3 144-15,4-1 16 0,3-1-3600 0,2 3-736 16,2-4-144-16,1 3-16 0,0-1-176 0,2 2 0 15,0 2 144-15,1-3-144 0,0 3 0 0,0 0 0 16,-1 3 0-16,-1-1 0 0,-4 1 0 0,-4 4 0 16,-2 1 0-16,-4 3 128 0,-5 3-128 0,-2 3 0 15,-2 2 0-15,-3 3 0 0,-8 4 176 0,-3 4 16 16,-8 2 0-16,-5 3 0 0,-5 4-192 0,-11 4 0 16,-11 1 0-16,-5 6-9600 15,-6 2-1808-15</inkml:trace>
  <inkml:trace contextRef="#ctx0" brushRef="#br0" timeOffset="6700.746">17421 4836 24879 0,'0'0'2208'0,"0"0"-1760"15,0 0-448-15,0 0 0 0,0 0 944 0,0 0 96 16,0-10 32-16,0 10 0 0,0-10-880 0,0 10-192 0,-1-11 0 0,0 0 0 16,1 2 0-16,-4-2 0 0,-2-3 0 0,-2 2 0 15,-1 0 336-15,-1-3-32 0,1-2-16 0,-4-1 0 16,-5-1-64-16,-3 2-16 0,1-2 0 0,1 0 0 15,-2 1-208-15,0-1 0 0,-1-1 0 0,-4 1 0 16,1-1 0-16,1 1 128 0,-4-2-128 0,2 0 0 16,-1-1 128-16,-1 1-128 0,1 1 0 0,-3-1 0 15,-1-2 128-15,0 4-128 0,0 0 0 0,4 1 144 16,3 2 80-16,-5-2 16 0,-2 2 0 0,-1 0 0 16,1 1 96-16,-1-1 32 0,1 1 0 0,-1 1 0 15,-3-2-48-15,-2 1 0 0,0 0 0 0,-5 1 0 16,-3 1-128-16,0-2-16 0,0 2-16 0,-2-2 0 15,-2 1-160-15,2 0 0 0,2 2 0 0,-1 1 0 16,-3-2 0-16,1 2 0 0,-4 0 0 0,0 3 0 16,0-1 0-16,-2 0 0 0,2-2 0 0,0 2 0 0,0 0 0 15,-1 1 0-15,-4-1 0 0,-2 1 0 0,-1 0 0 0,1 1 0 16,3 1 0-16,1 2 0 0,0-1-128 0,-1 0 128 16,1 2 0-16,-3-1 0 0,-1 4 0 0,1-1 0 15,3 1 0-15,1 1 0 0,1 0 0 0,-1 2 0 16,-1-2 0-16,-5 2 0 0,-1 1 0 0,2 1 0 15,3 0-144-15,1 0 144 0,1-1 0 0,-1 1 0 16,-2-2 0-16,2 1 0 0,-2 3-128 0,3-2 128 16,1 3 0-16,2 0 0 0,0-2 0 0,-1 2-128 15,-1 1 128-15,2 0 0 0,2-1 0 0,2 0 0 0,0 1 0 16,3 0 0-16,3 1-128 0,-2 2 128 16,1 0 0-16,-2 1 0 0,-1-1-128 0,2 1 128 0,-2 2 0 15,-1-2 0-15,0-2-208 0,1 1 64 0,2-1 16 0,2 3 0 16,2 4-32-16,-2-2 0 0,0-1 0 0,-2-3 0 15,1 1 160-15,1-1 0 0,1 1-144 0,0 0 144 16,2 1 0-16,2-2 0 0,-1 2 0 0,4-1 0 16,1 2 0-16,-1-2 0 0,-1 0 0 0,-4 2 0 15,0 2 0-15,1 0 0 0,2 0 0 0,0 2 0 16,-5 0 0-16,4 2 0 0,-1-1 0 0,1 7 0 16,1 1 0-16,1 3 0 0,-2-1 0 0,0 0 0 15,2 1 0-15,1-1 0 0,-1 0 0 0,1-1 0 16,-1 2-160-16,3 0 160 0,4 0 0 0,1 0-144 15,2-2 144-15,2 3-192 0,-1 3 192 0,3 2-192 16,1-1 192-16,0 0-208 0,0-1 80 0,2 0 128 16,0-4-160-16,3 0 160 0,2 0 0 0,1 0-144 0,0 0 144 0,2-1 0 15,2 0 0-15,4 1 0 0,3-2 0 0,1 0 0 16,3 4 0-16,5-1 0 0,-2-3 0 0,3 3 0 16,0 1 0-16,3-3 0 0,1-3 0 0,2 0 0 15,0 1 0-15,3-1-128 0,-1 2 128 0,3 0 0 16,5-1 0-16,0 3-128 0,5 0 128 0,2-2 0 15,2 0 0-15,0-1 0 0,6 1 0 0,-1 0-160 16,0 1 160-16,3-4 0 0,-2-2-128 0,5-1 128 16,1-2 0-16,3 2 0 0,0 1-128 0,3 0 128 15,2-6 0-15,-1 2 0 0,0 2-128 0,0 0 128 16,2 1 0-16,1-1 0 0,2-1 0 0,2 2-128 0,2 0 128 16,0 0 0-16,-3-1 0 0,2-2 0 0,0-4 0 15,3 0 0-15,1 1 0 0,1-2 0 0,-1-1 0 16,1 1 0-16,-2-4 0 0,4 0 0 0,0-2 0 0,2-1 0 15,2 0 0-15,-2-2 0 0,-5-1 0 0,6 0-160 16,2-1 160-16,-1-2-192 0,-1 0 192 0,-3-1-192 16,0 0 192-16,0 0 0 0,3-2 0 0,3 0 0 15,-1-1 0-15,-3 0 0 0,-3-2 0 0,2 2 0 16,3-2 0-16,-1-1 0 0,2 0 0 0,-2 1 0 16,-5-1 0-16,2-1 0 0,0-3 0 0,3 1 0 15,0 0 0-15,-1 1 0 0,-1-3 0 0,-1 0 0 16,-1-1 0-16,2 0 0 0,-1 0 0 0,0-1 128 15,0 0-128-15,0 0 128 0,-6-2-128 0,3-2 128 16,3-3-128-16,-2-1 0 0,-2 4 0 0,-3-3 0 16,0-1 0-16,-2-1 0 0,0-5 0 0,-2 4 0 15,0 1 0-15,2-1 0 0,-1-3 0 0,-2 1 0 0,-7-2 0 0,-2 3 0 16,-3-1 0-16,3-2 128 0,0-5-128 16,-1 0 0-16,0 0 128 0,1-2-128 0,-1-2 128 0,-3 1-128 15,-3 1 128-15,-2 0-128 0,-2 1 160 16,-5 1-32-16,-1-2-128 0,-1 0 192 0,1-4-32 0,-4 2-16 15,-5-3 0-15,-3 2 0 0,-2 0 16 0,-2-2 0 16,0-1 0-16,-2 1 0 0,-1-1-32 0,-4-1 0 16,-1-1 0-16,-3 2 0 0,-2-2 0 0,-1-1 0 15,-2-1 0-15,-1-2 0 0,-2-4-128 0,0 0 128 16,-3 3-128-16,1 0 128 0,-4 0 0 0,-1 1-128 16,-2 1 192-16,-3 0-64 0,-2 6 64 0,-2 3 0 0,0 1 0 15,-4 3 0-15,0 0 112 0,-3 5 16 16,1 1 16-16,-4 4 0 0,-2 3-336 0,-2 4 144 0,-1 1-144 0,-3 3 0 15,1 1-144-15,-3 2-144 0,-2 0-32 0,0 2-10288 16,0 3-2064-16</inkml:trace>
  <inkml:trace contextRef="#ctx0" brushRef="#br0" timeOffset="7468.66">18961 3388 19343 0,'0'0'1728'0,"-4"-10"-1392"0,-1 0-336 0,-1 1 0 16,0 3 2768-16,2-3 496 0,-3-2 80 0,2 2 32 15,-2-1-2496-15,1 0-496 0,0 1-112 0,-3 1-16 16,2 1-64-16,-4 1 0 0,1-2-16 0,-2 2 0 16,-4 0-176-16,-1 4 0 0,-4 1 0 0,1 1 0 0,-3 0 0 0,0 1 0 15,-5 1 0-15,4 0 0 16,2 5-160-16,-3-1 160 0,-6 2 0 0,0 2-144 0,1 3 144 0,4 0 0 16,-3 0 0-16,3 2 0 0,0 5 0 0,-1 0 0 15,0-1 0-15,1 2 0 0,2 1 0 0,-1 1 0 16,0 1 0-16,-1 2 0 0,2 1 0 0,1 1 0 15,2-3 0-15,0 5 0 0,0-2 0 0,6 3 0 16,2-1 0-16,3 1 0 0,1-1 0 0,1-1 0 16,5-2 0-16,3 2 0 0,1-4 0 0,1 3 0 15,1-2 0-15,4 0-128 0,3-2 128 0,2 0 0 16,0 2 0-16,3-1 0 0,0-5 0 0,4-1 0 16,3-3 0-16,0 1 0 0,4 3 0 0,4-4 0 15,-3-1 128-15,4-2-128 0,1-1 208 0,3-2-16 0,4-2-16 16,3-3 0-16,3-2 80 0,1 0 0 0,1-1 16 0,4-2 0 15,4-2-48-15,-2-3-16 0,3-1 0 0,0-2 0 16,3 0-208-16,2 1 0 0,-2-2 0 16,-3 3 0-16,-6 4-320 0,-4 3-16 0,-4 4 0 0,-5 1-9856 15,-3 2-1968-15</inkml:trace>
  <inkml:trace contextRef="#ctx0" brushRef="#br0" timeOffset="10239.097">7334 6049 23039 0,'0'0'1024'0,"0"0"192"15,-9-2-960-15,3 0-256 0,-3-1 0 0,2 1 0 0,7 2 1472 16,-10-3 256-16,-1 0 64 0,0-1 0 0,-3 1-1440 0,-1-3-352 15,0 2 0-15,-2 1 0 0,-8 1 0 0,-2 2 0 16,1-3 0-16,-5 6-128 0,-3-2 128 0,-1 2 0 16,-3 1-144-16,-4 1 144 0,-5-1-128 0,-3 4 128 15,-5 1-160-15,1 3 160 0,-4-2-304 0,0 3 48 16,-5 0 0-16,0-1 0 16,-3-2-272-16,-5-1-48 0,-2 0-16 0,-1-1 0 0,1 2 304 0,-3-1 64 15,-3-1 16-15,-2 0 0 0,-4 0 208 0,1 0 0 16,3-2 0-16,-5 0 0 0,-4 2 240 0,1 0-64 15,1-1-16-15,-3 1 0 0,-4 1 16 0,-3 1 0 16,-1 0 0-16,1 1 0 0,-3 0 16 0,0-2 0 0,-6 0 0 16,3-4 0-16,0-2-48 0,1 0 0 0,-5 2 0 15,1-4 0-15,2-1-144 0,-2 0 0 0,-1-1 0 0,4 1 128 16,3-4-128-16,-4 3 192 0,3-1-192 0,2-3 192 16,3-3 192-16,-1 1 64 0,2 3 0 0,2-2 0 15,-1 0-96-15,5-3-16 0,3-1 0 0,-2 0 0 16,-4 0-208-16,5 0-128 0,7-1 160 0,3-1-160 15,1-2 128-15,-1 1-128 0,0-2 0 0,2 3 0 16,4-2 0-16,5-1 128 0,5-3-128 0,-4 3 0 16,-3 3 0-16,9-2 0 0,6 0 0 0,1-2 0 15,4 0 0-15,2 1 128 0,6-1-128 0,0 3 0 16,1 1 0-16,4 2 0 0,3 1 0 0,-1 1 0 16,5-1 912-16,1 2 96 0,1 3 16 0,6 0 0 15,0 1-1664-15,4 2-320 0,0 0-64 16,2 0 0-16,-2-2 768 0,2 3 256 0,2 3 0 0,1 1-160 0,1 0 160 0,1 3-128 15,2 3 128-15,-1 2-128 0,4 4 128 0,-3 1-192 16,0 1 192-16,3 1-192 0,1 1 192 0,-2 4-160 16,2 2 160-16,0 4-160 0,1 2 160 0,0 3 0 15,1 2 0-15,-3 6 0 0,2 4 144 0,0 3-144 16,1 2 192-16,0-2-192 0,0 5 192 0,-2 0-64 16,-1 0 0-16,1 2-128 0,-2 4 192 0,0-1-192 15,-2 0 192-15,-1-1-192 0,0-4 128 0,1-1-128 16,-1-2 0-16,0 1 0 0,-3-2 128 0,1 2-128 15,1-6 0-15,1-4 0 0,0-3 128 0,1-4-128 16,-1-3 0-16,1-2 0 0,0-2 0 0,3-6 0 16,1 0 0-16,-1-5 0 0,2-1 0 0,2-4 0 0,2-2 0 15,0-1 0-15,0 0 0 0,2-1-144 0,3-2 144 16,0 0-192-16,-6-7 192 0,15 7-192 0,1-2 192 16,3-2-192-16,1-3 192 0,2 0 0 0,3-1 0 0,4-1 0 15,-1-2 0-15,7-1 0 0,2 0 0 0,3-1 0 16,1-2 0-16,6-3-160 0,5-2 160 0,3 1 0 15,1 1-144-15,2 0 144 0,-2 0 0 0,5 0-144 16,9 0 16-16,0 1 0 0,5 2 0 0,0 0 0 16,-1 1-48-16,4 0 0 0,4-2 0 0,4 1 0 15,-2 2 32-15,5-1 0 0,3-1 0 0,0 1 0 16,5 0 144-16,0 1 0 0,0-1 0 0,3 2 0 16,2-1-160-16,-1 0 160 0,1-1-192 0,6 0 192 15,2 0-192-15,0-1 192 0,-2-2-192 0,0 1 192 0,2-3-144 16,-1 4 144-16,-1 0 0 0,-1 1-144 0,0-1 144 15,1 5 0-15,-1-1 0 0,-1 2-128 0,-2 1 128 0,-1 0 0 16,2 0 0-16,-4 2 0 0,2 2 0 16,-3 2-160-16,-1 0 160 0,-4 2 0 0,-5-1-144 0,-2 2 144 15,1 0 0-15,-1 1-144 0,-5 2 144 0,-2-2 0 16,-1 0 0-16,-2 3-128 0,-2 2 128 0,-3-1 0 16,-2 1 0-16,-3 0 0 0,-5 1 0 0,0-1 0 15,1 1 0-15,-5-1 128 0,1-2-128 0,-5 0 128 16,-5 0-128-16,-1 2 128 0,-3-1-128 0,-2 1 128 15,-2-3-128-15,-2 1 128 0,2 3-128 0,-2-1 128 16,-6 1-128-16,1-3 128 0,-1-2-128 0,-2 1 0 16,-2-3 0-16,-2-1 0 0,-2-3-256 0,-3 0-80 15,-1-5-16-15,-5-2 0 16,0 1-416-16,-1-3-64 0,1-1-32 0,-4-1 0 16,0-8 288-16,-3 3 64 0,0-2 16 0,1-3 0 0,-4-2 832 0,-1-3 176 0,-2-2 16 0,0-3 16 15,1-4 272-15,0-2 48 0,-3-4 16 0,0-3 0 16,0-4 32-16,-3-4 16 0,-2-5 0 0,1-1 0 15,2 0 160-15,0-4 16 0,0-2 16 0,0-4 0 16,0-7-528-16,2 1-96 0,1 0-32 0,3 2 0 16,2 1-336-16,3 1-128 0,0 0 0 0,0 2 0 15,0 3-128-15,-2 7-128 0,1 4-32 0,1 6 0 16,4 6-224-16,0 3-32 0,-3 3-16 16,-1 5-9632-16,-2 8-1936 0</inkml:trace>
  <inkml:trace contextRef="#ctx0" brushRef="#br0" timeOffset="13157.306">15705 13503 2751 0,'0'0'256'0,"0"0"-256"0,0 0 0 0,0 0 0 16,0 0 2784-16,0 0 512 0,0 0 96 0,0 0 32 15,0 0-2272-15,0 0-448 0,-7 4-80 0,7-4-32 16,0 0-224-16,-6 8-48 0,6-8-16 0,0 0 0 16,0 0 176-16,-3 7 32 0,1 1 16 0,2-8 0 15,0 0 176-15,0 0 48 0,0 0 0 0,0 0 0 16,0 0-208-16,0 0-32 0,0 0-16 0,0 0 0 15,0 0-48-15,0 0-16 0,0 0 0 0,0 0 0 0,0 0-240 0,0 0-32 16,0 0-16-16,-5-8 0 0,3 1-16 0,1-1-128 16,1 0 192-16,1 0-64 0,-1-2-128 0,0-1 128 15,0-4-128-15,0 2 128 0,1 1 128 0,-1-1 32 16,-1-3 0-16,0 2 0 0,1 1 176 0,0 2 48 16,-1-1 0-16,0 0 0 0,-2-1 0 0,2 0 0 15,0-2 0-15,0 2 0 0,-3 0-128 0,2-4 0 16,-1-4-16-16,1 1 0 0,-1 1-96 0,2-3-16 15,-3 1 0-15,2-5 0 0,-1-2-64 0,1-1 0 16,-2 2-16-16,1 1 0 0,1 1-176 0,-1-1 128 16,-2 0-128-16,3 2 128 0,-1 0-128 0,-2 1 160 15,0 1-160-15,-2 0 160 0,2-3 96 0,-1 0 0 16,-3 2 16-16,3-5 0 0,-3-5 32 0,1-1 0 0,0 0 0 16,-2-1 0-16,-1 4-144 0,-1-4-32 0,2 2 0 15,-1 0 0-15,-4-1-128 0,0 0 0 0,1 2 0 0,-2 0 0 16,2 2-128-16,-1-1 128 0,-1 1 0 0,0 2 0 15,-1-2 0-15,-2 2 192 0,3 2-32 0,-1 1 0 16,-1 0 112-16,-1 2 32 0,0-1 0 0,2 0 0 16,-2 0-144-16,1-2-32 0,-2 1 0 0,0-3 0 15,0-3-128-15,-1-1 0 0,1-2 144 0,-3 0-144 16,0-2 0-16,-1 2 0 0,3 2 0 0,-3 1 0 16,-4 0 0-16,3 1-160 0,2 1 160 0,0 1-160 15,-1-1 160-15,0 0 0 0,1-2 0 0,0 1 0 16,0-1 0-16,-1 0 0 0,-4 1 0 0,2-3 128 15,-1 6-128-15,-2 0 0 0,-3-1 0 0,1 3 128 0,-3-3-128 0,1 2 0 16,-1 1-128-16,1-3 128 16,2-1 0-16,0-1 0 0,1 0 0 0,0-1-128 0,1-3 0 0,0 1 0 15,-2 4 0-15,0-1 0 0,0 0 128 0,2 4-128 16,-1-1 128-16,1 1-128 0,-2 0 128 0,1-1-160 16,-1 3 160-16,0-1-160 0,1-2 160 0,0-2-160 15,-1 1 160-15,0-2-160 0,1 0 32 0,1 1 0 16,-2 1 0-16,-1 4 0 0,-1 0 0 0,1 2 0 15,0 1 0-15,1 0 0 0,0 3 128 0,1-1 0 16,-1 1 0-16,1 1 0 0,2 0 0 0,-2-2 0 16,-1 0 0-16,0-1 128 0,-3-1-128 0,1 1 0 15,-1-1 0-15,0 0 0 0,-2-3 0 0,2 5-128 16,-4 1 128-16,2-2 0 0,-3-2 0 0,2 2 0 0,2 1 0 16,-5 4 0-16,3 2 0 0,-5-1 0 0,0-4 0 15,0 1 128-15,-3 4-128 0,1 0 0 0,1 1 0 16,3-2 0-16,0-2 0 0,-2 3 0 0,-1-1 0 0,-1-1-128 15,-2 0 128-15,0 1-192 0,0 1 192 0,-4 0-192 16,3 1 192-16,2 1-128 0,1 0 128 0,-2 0-128 16,-3 0 128-16,2 1 0 0,-3 3 0 0,0 0 128 15,-1 1-128-15,2 2 0 0,1 1 0 0,2 0 0 16,2-1 0-16,-2-1 144 0,-3-1-16 0,1 2-128 16,2 2 128-16,0-2-128 0,0 1 0 0,-1-1 0 15,3 0 128-15,0 3-128 0,-1 1 0 0,0 4 0 16,-1-2 0-16,1 2 0 0,-1-2 0 0,1 0 0 15,0-2 0-15,1 3 0 0,3 3 0 0,-2 0 0 16,1 1 0-16,-1-3 0 0,0-1 0 0,2 2 0 0,-1 1 0 16,2 2 0-16,-1 1 0 0,3 0 0 0,-1-5 128 0,2 3-128 15,-2 1 0-15,2 1 0 0,1 2 0 0,-2 1 0 16,3-3 0-16,-4 0 0 0,0 1 0 0,3 1 0 16,1-1 128-16,0 2-128 0,2 2 0 0,2-1 160 15,-4 0-160-15,5 3 128 0,0-3-128 0,0 2 0 16,1 3 144-16,-2 0-144 0,-1 3 0 0,-2-1 0 15,0 1 0-15,4 1 0 0,4 1 0 0,-3 1 0 16,-1-2 0-16,2 1 0 0,-1-2 0 0,3 2 0 16,1-1 0-16,1 1 0 0,-1-2 0 0,3 2 0 15,1 1 0-15,1 0 0 0,-3 0 0 0,1 2 0 16,-1-1 0-16,0 1 0 0,-2 4 0 0,3 1 0 16,-1-1 0-16,2 1 0 0,-4 2 0 0,2-1 0 0,-2 4 0 15,3-3-128-15,2-3 128 0,-1 3 0 0,0 1 0 16,4 2 0-16,-2-1 0 0,2 3 0 0,-2 2 0 0,0 1 0 15,2-2 0-15,1 0 0 0,-1-2 0 0,-2 1 0 16,-1-1 0-16,0 3-128 0,3-2 128 0,-4 5 0 16,2-2 0-16,3 2 0 0,1-2 0 0,1 2 0 15,-4 1 0-15,1-2 0 0,-2-3 0 0,-1 0 0 16,3 1 0-16,-1 2 0 0,0 2 0 0,2 1 0 16,-1 0 0-16,2 1 0 0,-1-1 0 0,-1-1 0 15,4-2 0-15,0 2 0 0,-2-1 0 0,1 2 0 16,1 0 0-16,2 2 0 0,-3 2 0 0,3-3 128 15,0-3-128-15,0 0 0 0,-4 0 0 0,3-1 0 16,2-2 0-16,0 2 128 0,-2 0-128 0,1-1 0 16,-1 0 0-16,2 2 144 0,-1 1-144 0,2-1 0 15,2-3 176-15,-2 0-176 0,0 0 160 0,1 1-160 0,1-1 160 16,5 1-160-16,-2 4 160 0,2 1-160 0,-2-2 128 0,-1 1-128 16,4 0 0-16,0-1 144 0,-1-1-144 0,4 2 0 15,-2-2 0-15,1 5 128 0,-4 2-128 0,3 0 0 16,0-4 0-16,-1 0 128 0,2 0-128 15,-1 1 0-15,0-1 0 0,3-1 128 0,-2-2-128 0,1 1 0 16,-3-2 0-16,4 0 0 0,-2-2 0 0,3 0 0 16,-1-3 0-16,3-1 0 0,-1-3 0 0,-1 3 0 15,0 0 0-15,0-1 0 0,4-1 0 0,-1 1 0 16,-1-1 0-16,1 3 0 0,2 1 0 0,-2 0 0 16,1-5 0-16,0 0 0 0,1 1 0 0,-2 0 0 15,0-1 0-15,3 0 0 0,1-5 0 0,0 5 0 0,-1 0 0 0,1 2 0 16,0-2 0-16,1 0 0 0,-1 0 0 0,2 0 0 15,0 1 0-15,-1-1 0 16,-1 0 0-16,1-3 0 0,2 0 0 0,-1 2 0 0,-2 2 0 0,2-1 0 16,0-1 0-16,2 1 0 0,1-1 0 0,2 2 0 15,-1 0 0-15,-1-2 0 0,-1-1 0 0,2 1 0 16,1 1-128-16,2-1 128 0,2-2 0 0,0 2 0 16,-1-1 0-16,3 2 0 0,-3 2 0 0,2-1 0 15,-1-1-176-15,0 0 176 0,1 0-128 0,0-1 128 16,3-2-128-16,1 1 128 0,1-3-128 0,-1 2 128 15,1 1 0-15,1-1-160 0,2-1 160 0,0 2 0 16,1-2-144-16,0 3 144 0,-1 2 0 0,0-5-144 16,0-3 144-16,1 0-160 0,1 1 160 0,0-3-160 0,-1-2 160 15,3-1-192-15,2 0 192 0,1-1-192 0,1 6 192 16,-1-8 0-16,-4 0 0 0,2 2-128 0,0-1 128 0,0 0 0 16,-2 3-144-16,3-1 144 0,3 1 0 0,-1-1-144 15,-3-2 144-15,3 3 0 0,2 1-128 0,1 0 128 16,-6-4 0-16,2 2 0 0,-3 2-144 0,-2-3 144 15,0-4 0-15,1 1-144 0,3-3 144 0,-3 1 0 16,2 4 0-16,3-1-128 0,1-3 128 0,1 0 0 16,-1-1-144-16,0 3 144 0,-3-3 0 0,1 4 0 15,-1-1 0-15,3 2 0 0,-1 2-128 0,3 0 128 16,1 0 0-16,1 0 0 0,1 1 0 0,-1-2 0 16,-4-2 0-16,2-2 0 0,-4-3 0 0,2 2 0 15,0-1-144-15,2-1 144 0,0-1 0 0,4 0 0 16,1 0 0-16,0-1 0 0,-2-2 0 0,-1 1 0 15,-2-1 0-15,-1 1 0 0,2-3 0 0,3 0 0 0,1-1 0 0,2-1 0 16,1-1 0-16,0 2 0 0,1-5 0 0,-3 1 0 16,2 0-128-16,0-1 128 0,3 0 0 0,0 2 0 15,3-3-128-15,-2-1 128 0,1-2 0 0,-1 1 0 16,0 0-160-16,-1-2 160 0,0-4-128 0,1-1 128 16,4-1-128-16,1 0 128 0,-3-3-128 0,-1-2 128 15,-2-3 0-15,1 0 0 0,0-2 0 0,0-4 0 16,-1-2-160-16,5-1 160 0,2-4-192 0,-3 2 192 15,-3 2 0-15,0-2 0 0,2-1 0 0,0 3 0 16,3 0 0-16,1 1 0 0,3 0 0 0,-4-2 0 16,-2-5 0-16,2 1-128 0,-2 1 128 0,1-4 0 15,-2-3 0-15,0-5-128 0,1-2 128 0,-4 2 0 0,-4 1-176 16,0-1 176-16,-1-2-160 0,0-3 160 0,2-3-176 16,-2-2 176-16,-1 0-192 0,2-2 192 0,-3 3-160 0,-2-1 160 15,-1 2-128-15,-1 1 128 0,-4-1 0 0,3-3 0 16,1-2 0-16,-2 0 0 0,-2-1 0 0,-2 2 0 15,0 0 0-15,-1-2 128 0,-4-4 16 0,0-3 16 16,-5-4 0-16,-1 0 0 0,-3 1 96 0,-3-4 0 16,-1-2 16-16,-1-5 0 0,-3-9-272 0,-1 2 0 15,-2 5 128-15,1-5-128 0,-1-4 0 0,2 2 128 16,-4 3-128-16,1 2 0 0,0 3 0 0,0-1 0 16,0 1 0-16,-1 3 0 0,-5 6-128 0,5 4-96 15,2 3-16-15,0-2 0 16,0 3-400-16,1 2-96 0,0 5-16 0,-1 1-9328 15,-7-1-1872-15</inkml:trace>
  <inkml:trace contextRef="#ctx0" brushRef="#br0" timeOffset="13869.902">14655 9796 37727 0,'-9'8'1664'0,"9"-8"352"0,-11 3-1616 0,-2-4-400 0,0-2 0 0,-2 3 0 16,-1 1-144-16,-3-1-112 0,-4 0-32 0,-2 0 0 31,-8-1-96-31,-3 1-32 0,-2-1 0 0,-4 2 0 16,-1 2-480-16,-2-1-112 0,-3 0-16 0,-5 0 0 0,-4 0 640 0,0-3 128 0,0-3 32 0,-1 1 0 16,-1 1 352-16,-1 0 80 0,1-3 16 0,1-1 0 15,2 0 144-15,4 0 16 0,3-2 16 0,4 2 0 16,2-1-32-16,5 1-16 0,3 0 0 0,1 1 0 15,0-2-32-15,-2 3-16 0,0 1 0 0,3 1 0 16,2 3-128-16,4 2-32 0,-1 0 0 0,3 0 0 16,2 0-144-16,3 4 0 0,2 2 0 0,2 0 128 15,1-4-128-15,2 4 0 0,4 1-192 0,0 0 192 16,0-3-208-16,5 4 80 0,1 5 128 0,3 3-208 0,1-2 208 0,3 5 0 16,0 5 0-16,5 4 0 0,2 6 0 0,4 0 160 15,2 1-160-15,4 2 192 0,4 3 80 0,4 0 32 16,-4 0 0-16,6 4 0 0,4 7 64 0,1-2 16 15,1 0 0-15,-2-5 0 0,-1-2-240 0,-2-3-144 16,-1-3 192-16,-2-3-192 0,-3-6 0 0,1 0 0 16,-1-4 0-16,1 0 0 15,-2-5-304-15,-2-3-112 0,-5-6-32 0,-2-1 0 16,3-3-1664-16,-2-5-352 0,-3 0-64 0</inkml:trace>
  <inkml:trace contextRef="#ctx0" brushRef="#br0" timeOffset="14640.523">10854 8951 10127 0,'0'0'896'0,"0"0"-704"16,0 0-192-16,0 0 0 0,0 0 3792 0,2 0 736 15,-2 0 144-15,0 0 16 0,0 0-3568 0,0 0-720 16,0 0-144-16,0 0-16 0,0 0 192 0,0 0 32 0,-7 0 16 0,-2 1 0 16,-2 1 880-16,-3 1 176 0,-2 4 48 0,1 0 0 31,-2-3-1840-31,-2 4-384 0,-1 0-64 0,-1 5 0 0,0 0 704 0,-3 5 208 0,-3 9 16 0,1-2 0 16,0-3-96-16,-5 6 0 0,-1 2-128 0,-2 3 192 15,0 0-192-15,0 2 128 0,-1 0-128 0,2 1 0 16,-4 0 176-16,1 4-176 0,0-1 192 0,0 2-192 15,1 4 320-15,-1-2-32 0,-1-2-16 0,0-2 0 16,-2-3-272-16,6-1 0 0,7 0 128 0,-3-2-128 16,0-1 0-16,1 1 0 0,4-1 0 0,2 1 0 15,1-3 128-15,1-4-128 0,1-3 0 0,2-2 0 16,2 1 0-16,0-2 0 0,0-1 0 0,2-1 0 16,3-2 0-16,0 0 0 0,4 0 0 0,-1-2 0 15,2-3 128-15,3 1-128 0,2 0 0 0,3-2 0 0,1 2 0 0,3-1 0 16,3 0 0-16,4 1 0 0,1 1 0 0,4 2 0 15,4-1 0-15,4-1 0 0,0-2 176 0,6 2-32 16,4 4 0-16,2-3 0 0,0-1-16 0,2 1-128 16,0-2 192-16,1-1-64 0,1-1-128 0,-1 0 128 15,-1-5-128-15,1 2 128 0,2-1-128 0,-5 1 192 16,0-4-192-16,-3 3 192 0,0 1-192 0,0 1 0 16,-6-2 0-16,-3 3-11008 15,-3 2-2240-15</inkml:trace>
  <inkml:trace contextRef="#ctx0" brushRef="#br0" timeOffset="16762.558">12185 10851 19519 0,'-11'7'864'0,"2"-2"176"0,1-2-832 0,-1 1-208 0,1 2 0 0,-1-3 0 15,1-1 688-15,0 2 80 0,-1-3 32 0,2 1 0 16,7-2-224-16,-9 3-64 0,-1 1 0 0,2-2 0 16,8-2 32-16,0 0 0 0,0 0 0 0,-8 5 0 15,8-5-176-15,0 0-48 0,0 0 0 0,0 0 0 16,0 0-96-16,0 0-32 0,0 0 0 0,0 0 0 15,0 0-192-15,0 0 0 0,0 0 0 0,0 0 0 0,0 0 0 0,5 10 0 16,-1 0 0-16,2-3 0 0,-6-7 128 0,9 6-128 16,1 1 176-16,-1-2-176 0,1-1 256 0,1 0-48 15,-2 2-16-15,4-1 0 0,2-1 0 0,-2 2 0 16,-6-1 0-16,4 2 0 0,4 0-64 0,1 3 0 16,1 1-128-16,1 0 192 0,4-3-192 0,0 3 144 15,2 1-144-15,1 2 128 0,-2 0-128 0,1-2 0 16,2 1 0-16,3 3 128 0,1 2-128 0,3 2 0 15,1 0 0-15,2 2 0 0,3 1 0 0,-2 1 0 16,0 2 0-16,0 0 0 0,-3 1 0 0,1-2 0 16,-3-2 0-16,0 0 0 0,-1 0 0 0,-1 0 0 15,-2-2 0-15,0 1 0 0,2-3 0 0,-5-1 128 0,-4 0-128 16,0-4 0-16,-3-2 0 0,1-2 0 16,-3 0 128-16,-3-3-128 0,-1-4 0 0,-2 0 0 0,0 0 144 15,-2-5-144-15,-8 2 144 0,5-5-144 0,-5 5 192 0,4-10-192 16,-4-2 304-16,0-3-48 0,-4-4-16 0,2-1 0 15,-1-1 16-15,0-1 16 0,-1-1 0 0,3 1 0 16,2-1-272-16,1 2 0 0,-2 3 128 0,3 1-128 16,0-2 0-16,0 4 0 0,1 3 0 0,1 1 0 15,2 1 0-15,-1 1 160 0,2 0-160 0,-3 1 128 16,3 2-128-16,1 3 0 0,1 1 0 0,-4 2 0 16,-6 0-288-16,11 0-96 0,-1 0 0 0,1 3-16 15,-1 0-1488-15,2-1-288 16,-1-1-64-16</inkml:trace>
  <inkml:trace contextRef="#ctx0" brushRef="#br0" timeOffset="17765.101">13663 11046 911 0,'0'0'0'0,"0"0"0"16,-6 7 0-16,6-7 0 0,0 0 0 0,-4 7 0 0,-2-2 3440 0,6-5 592 0,-6 6 128 0,6-6 32 31,-8 2-3744-31,8-2-768 0,-8 4-128 0,0-2-48 0,0-2 496 0,0-1-144 0,-1 0 144 0,1 0 0 16,-1 1 0-16,2 0 0 0,7 0 144 0,-10 0-144 15,1 0 544-15,0 0 0 0,0-1 0 0,1 0 0 16,-1 0 416-16,1-1 64 0,-2-1 32 0,2 0 0 15,-1-2-96-15,0 0-32 0,0-1 0 0,0-2 0 16,2-2-160-16,-3-1-16 0,1 0-16 0,1-2 0 0,0-3-416 0,-2-1-64 16,0-3-32-16,-1-1 0 0,0-3-32 0,-2-1 0 15,2-2 0-15,-3 1 0 0,-1-1 16 0,1 1 0 16,-1-2 0-16,0 1 0 0,-4-2 32 0,2 1 0 16,-2 1 0-16,2 0 0 0,1-1-48 0,1 2-16 15,-2 0 0-15,3 0 0 0,1 1 80 0,-3-1 0 16,-1-3 16-16,0 1 0 0,-1 2-64 0,0 0-16 15,-2-1 0-15,1 2 0 0,1 3-48 0,1 0-16 16,-3-1 0-16,3 1 0 0,-1 1-128 0,2 1 0 16,2 0 144-16,1 3-144 0,-1 0 0 0,2 3 0 15,0 0 0-15,1-1 128 0,1 1-128 0,-1 0 144 16,0 1-144-16,2-2 160 0,1 0-160 0,-1 1 0 16,2-1 0-16,2 3 0 0,0 1 0 0,-1 1 0 0,-1 0 0 15,2 0 0-15,4 2 0 0,0-2 0 16,-2 0 0-16,2 2 0 0,1 2 0 0,0 6 0 0,0 0 0 0,3-8 0 15,1 0 128-15,3 2-128 0,-7 6 0 0,8-6 128 16,0 1-128-16,2-1 128 0,0-1-128 0,2 4 128 16,-1 0 0-16,1 0-128 0,2-1 192 0,-1 0-64 15,1 1-128-15,2 0 0 0,-1 1 144 0,1-1-144 16,2-2 0-16,1 1 0 0,2 0 0 0,1-2 128 16,0 1-128-16,2 1 0 0,2 1 0 0,1 0 0 15,-1-2 0-15,3 1 0 0,0-2 0 0,1 3 0 16,1 1 0-16,0 1 0 0,-1-1 0 0,1 1 0 15,0 1 0-15,-1-2 0 0,1 1 0 0,0 0 0 16,5 1 0-16,1 0 0 0,-2 0 0 0,2 0 0 16,-1 1 0-16,0-1 0 0,-2 0 0 0,0 0 0 15,-1-1 0-15,0 0 0 0,-2-1 0 0,-1 2 0 0,-2 0 0 0,2 0 0 16,-1 0 0-16,-2 0 0 0,-1-1 0 16,-2 1 128-16,-2 3-128 0,0-3 0 0,0 1 128 15,0 0-128-15,-6-1 128 0,1 0-128 0,-1 0 192 0,-3 0-48 16,-2 0 0-16,-1 1 0 0,0 2 48 0,-2-1 0 15,-8-2 0-15,9 1 0 0,-3-2 48 0,-6 1 16 16,0 0 0-16,0 0 0 0,0 0 0 0,0 0 16 16,0 0 0-16,9 0 0 0,-9 0-80 0,0 0 0 15,0 0-16-15,0 0 0 0,0 0-48 0,0 0 0 16,0 0 0-16,0 0 0 0,0 0-128 0,0 0 0 16,0 0 0-16,0 0 0 0,0 0-144 0,0 0-112 15,0 0-32-15,0 0 0 16,0 0-2336-16,0 0-480 0</inkml:trace>
  <inkml:trace contextRef="#ctx0" brushRef="#br0" timeOffset="18750.199">13368 8763 911 0,'0'0'0'16,"0"0"0"-16,0 0 0 0,0 0 0 15,0 0 1856-15,0 0 272 0,0 0 64 0,0 0 16 16,0 0-1360-16,0 0-272 0,0 0-48 0,0 0-16 0,0 0-288 16,0 0-64-16,7-5-16 0,-7 5 0 0,0 0-400 0</inkml:trace>
  <inkml:trace contextRef="#ctx0" brushRef="#br0" timeOffset="19876.28">13536 8513 4607 0,'0'0'400'0,"0"0"-400"0,0 0 0 0,-9 4 0 16,9-4 2640-16,-6 1 448 0,6-1 96 0,0 0 16 15,0 0-2624-15,0 0-576 0,-9-5 0 0,9 5 0 16,0 0-176-16,0 0 0 0,0 0 0 0,-5-4 0 16,5 4-112-16,-5-5-32 0,5 5 0 0,0 0 0 15,0 0-112-15,0 0-16 0,0 0-16 16,0 0 0-16,-7-5 464 0,7 5 288 0,0 0-32 0,0 0-16 0,-4-5 464 0,4 5 112 16,0 0 16-16,-8-3 0 0,8 3 0 0,0 0 0 15,0 0 0-15,0 0 0 0,-5-4-112 0,5 4-16 16,0 0 0-16,0 0 0 0,0 0-192 0,0 0-64 15,0 0 0-15,0 0 0 0,0 0-320 0,0 0-128 16,0 0 0-16,0 0 144 0,5 11-144 0,4 2 0 16,4 2 144-16,-2 1-144 0,0 0 384 0,4 4 0 15,2 4 0-15,4 0 0 0,3-2-176 0,3 2-16 16,1 0-16-16,0 0 0 0,-1 0-176 0,3 1 128 16,1 1-128-16,2-2 128 0,-2 0-128 0,2 0 0 15,3 0 0-15,-1 1 0 0,-1-2 128 0,-1 2-128 16,-1 2 0-16,0-1 128 0,0-4 128 0,-1 2 32 15,-4 3 0-15,0-1 0 0,-1-3 48 0,-4 1 16 16,2 0 0-16,-2-3 0 0,2-3-80 0,-3 0-16 0,0 0 0 0,1 0 0 16,-5-2-80-16,1-2-32 0,-1-4 0 0,-2 5 0 15,-3 0-144-15,0-4 0 0,-2-3 144 0,0-4-144 16,-10-4 144-16,0 0-144 0,0 0 192 0,0 0-192 16,0 0 320-16,0 0-64 0,0 0 0 0,0 0 0 15,-7-11 16-15,-4-2 0 0,-8-1 0 0,-1-3 0 16,-3-3-128-16,-1 1-16 0,-4-3-128 0,1-3 192 15,-3-1-192-15,-1-2 0 0,0 2 0 0,-3-4 0 16,0-4 0-16,-1 1 0 0,-2 0 0 0,-3-1 0 16,0 0 0-16,3 0 0 0,1-3 0 0,-1-1 0 15,2-1 0-15,1-2 0 0,0-4 0 0,2 2 0 0,4 1-144 16,-1 2 144-16,6 2-208 0,2 2 80 16,1 2 128-16,4-1 0 0,-4 2-144 0,7 2 144 0,-1-1 0 15,2 0 0-15,2-1 0 0,5 0 0 0,3 0 144 0,1 3-144 16,1 3 160-16,5-1-160 0,5 1 0 0,0 0 0 15,2 4 0-15,3 1 0 0,2 0 0 0,5 2 0 16,0 2 0-16,4 1-160 0,3 2 0 0,-2 3 0 16,3 1 0-16,1 3 0 0,0 1-144 0,2 4-16 15,4 2-16-15,-1 4 0 0,3 3 144 0,-4 1 48 16,0 3 0-16,-2 3 0 0,-1 2 144 0,-3 0-192 16,-3 2 192-16,-3 1-192 0,-2 3 192 0,-1 3 0 15,-1 3 0-15,-3 4 128 0,-1 3 16 0,-2 1 16 16,-3 0 0-16,0 3 0 0,-5 0-16 0,-2 2 0 15,-2 0 0-15,-1 0 0 0,-2-2-144 0,-1 1 192 0,-3-1-192 16,1 3 192-16,-4 1-192 0,-1-4 0 0,0-3 144 16,-1-6-144-16,0-3 128 0,0-4-128 0,0-2 128 15,3-2-128-15,0-3 128 0,2 0-128 0,3-2 128 16,0-2-128-16,3-11 0 0,0 10 0 0,2-2 0 0,-2-8 0 16,7 7-128-16,4-1 128 0,-2-2-128 0,6-1 128 15,1 0 0-15,5-2 0 0,4-1 0 0,4 0 128 16,3 0 48-16,5-1 16 0,3-4 0 0,4 1 0 15,2-2 64-15,3 0 32 0,0-3 0 0,2 0 0 16,1 3 176-16,5-3 48 0,4 1 0 0,0-2 0 16,-2-3 16-16,-1 3 16 0,-3-1 0 0,-2 1 0 15,0 5-48-15,-5-2-16 0,0-1 0 0,-1 4 0 16,-2 2-160-16,-4 2-48 0,-5 1 0 0,-5 0 0 16,-1-1-272-16,-5 0 0 0,-3 0-128 0,-5 3-11680 15,-3 4-2336-15</inkml:trace>
  <inkml:trace contextRef="#ctx0" brushRef="#br0" timeOffset="20858.608">12104 10945 15663 0,'-17'5'688'0,"9"-3"144"0,-1-1-656 0,0-1-176 16,0 0 0-16,0 0 0 0,9 0 2528 0,0 0 480 15,-6-2 80-15,6 2 32 0,-7 0-1888 0,7 0-368 0,0 0-80 16,0 0-16-16,0 0-304 0,0 0-64 0,0 0-16 0,0 0 0 16,0 0-256-16,0 0-128 0,0 0 128 0,9 0-128 15,1 0 0-15,2 2 0 0,1 1 0 0,3 2 0 16,-1-2 176-16,3 3-48 0,-1 3-128 0,4 2 192 15,0 1-192-15,4 4 144 0,2 0-144 0,5 5 128 16,2-2 16-16,-1 3 0 0,0 1 0 0,1 6 0 16,1 0 32-16,3 5 0 0,4 2 0 0,1 0 0 15,1 1-48-15,-1 1-128 0,0-4 192 0,-2-1-64 16,-2 1-128-16,-1-1 160 0,-2-2-160 0,-4-1 160 16,0 0-32-16,-3 0 0 0,1 0 0 0,-3-2 0 15,-1 0 0-15,-1-4-128 0,-3-3 192 0,-2-1-64 0,-2-2 0 0,-2-2-128 16,0-1 192-16,-5-5-64 0,-2-2-128 0,1-3 0 15,-2-3 144-15,-8-2-144 0,0 0 208 0,0 0-16 16,11-3-16-16,-3-1 0 0,-8 4 160 0,5-10 48 16,-1 0 0-16,-1-2 0 0,0-3-192 0,2-2-16 15,-3-3-16-15,2 0 0 0,2 0-160 0,-1 1 128 16,2-1-128-16,0 0 128 0,2-1-128 0,0 0 0 16,0 0 0-16,2-2 128 0,0-2-128 0,2 1 192 15,-2-3-192-15,2 3 192 0,0-1-64 0,1 1 0 16,-1 1 0-16,2-3 0 0,0-1-128 0,-1 0 192 15,-2 4-192-15,2-1 192 0,3 3-64 0,-2 1-128 16,-2 2 192-16,2 2-64 0,-3 3-128 0,0 2 160 0,2 1-160 16,-6 4 160-16,-2-1-160 0,-6 7 0 15,5-7 0-15,-5 7 0 16,0 0-368-16,6-4-96 0,-6 4-32 0,0 0 0 16,0 0-2192-16,0 0-432 0,0 0-80 0</inkml:trace>
  <inkml:trace contextRef="#ctx0" brushRef="#br0" timeOffset="21699.839">11676 9843 34783 0,'-10'5'1536'0,"10"-5"320"0,-10 3-1472 0,-1 0-384 16,0 0 0-16,-2 2 0 0,-1-1 224 0,-2 2-32 15,-1-1 0-15,-5 3 0 16,-4 2-480-16,-2 3-96 0,-5 6-32 0,-4 4 0 0,-3 3 656 0,-6 5 128 15,-5 3 16-15,-2 3 16 16,0 3-1488-16,-4 3-288 0,-2 5-64 0,-3 5-16 0,-3 3 976 0,-1 5 192 16,-4 4 32-16,3-1 16 0,3 1 240 0,-3 4 256 0,0 2-48 15,2 5-16-15,4 0 384 0,2 0 80 0,-1-1 16 0,0 3 0 16,-1 4 96-16,1 1 0 0,-1-1 16 16,1 0 0-16,-1-3-368 0,4 7-80 0,1 2-16 0,2-3 0 15,3-2-320-15,-4-1 128 0,-2-1-128 0,2-3 0 16,2 0 0-16,1-4 0 0,2-6 0 0,3-1-192 15,2-1-144-15,1-2-48 0,1-3 0 0,3-5 0 32,5-2-224-32,4-9-48 0,6-6-16 0,8-11 0 15,4-4-1392-15,9-8-288 0,1-5-48 0</inkml:trace>
  <inkml:trace contextRef="#ctx0" brushRef="#br0" timeOffset="22115.389">11877 10280 37263 0,'-14'12'1648'0,"3"0"336"0,-6 4-1584 16,-3 5-400-16,-4 6 0 0,-1 0 0 0,-2 3 0 0,-4 5 0 16,-3 5 128-16,-3 3-128 0,-2 5-128 0,-3 5-64 15,-7 4-16-15,-4 7 0 0,-4 6-112 0,-5 4-32 16,-3 1 0-16,-1 5 0 0,-2 7-32 0,-3 3 0 0,-3 5 0 0,-1-2 0 16,0-3 64-16,4 5 16 0,1 4 0 0,0-2 0 15,-1-5 304-15,2 2 0 0,-5-1 0 0,8 1 0 16,3-4 224-16,-2-1 0 0,1-1 0 0,-1 2 0 15,-1 1 64-15,4-5 16 0,4-5 0 0,1 0 0 16,3 5-304-16,1-3 0 0,-1-5 0 0,4-2-144 16,2-3-48-16,3-5 0 0,1-2 0 0,6-4 0 31,3-3-384-31,4-6-64 0,4-7-32 0,5-5 0 0,4-5-1824 16,6-5-352-16,5-5-80 0,0-6-8128 0</inkml:trace>
  <inkml:trace contextRef="#ctx0" brushRef="#br0" timeOffset="22504.372">11993 12221 28559 0,'-17'20'1264'0,"1"-6"272"0,-7 2-1232 0,-6 3-304 15,-4 6 0-15,-3 1 0 0,-4 2 1808 0,-1 2 304 16,-5 6 64-16,0 3 16 0,-5 5-1872 0,-2 9-320 16,-6 4-160-16,-5 5 16 0,-4 3 16 0,-3 4 0 0,-1 4 0 15,0 6 0-15,-3 8-160 0,-5 2-32 0,-6 2 0 0,3 6 0 16,4 6 64-16,1 0 16 0,-5-7 0 0,5 4 0 15,4 4 240-15,3-2 0 0,2-4 0 0,4 1 0 16,2 3 0-16,3 0 256 0,0-6-48 0,6-3-16 16,5-6 80-16,5-3 16 0,3-1 0 0,6-6 0 15,3-7-160-15,6-6-128 0,3-8 192 0,2-4-192 16,4-3-192-16,6-5-160 0,1-4-32 0,6-9 0 16,1-6-1520-1,6-6-304-15,2-6-64 0,6-8-6480 0,5-7-1296 0</inkml:trace>
  <inkml:trace contextRef="#ctx0" brushRef="#br0" timeOffset="22863.831">12505 12891 21183 0,'15'-2'944'0,"-15"2"192"0,7-3-912 0,-7 3-224 16,7-4 0-16,-7 4 0 0,0 0 1728 0,0 0 320 16,0 0 48-16,0 0 16 0,0 0-848 0,-9 7-176 15,-4 4-16-15,-6 6-16 0,-4 7-400 0,-7 5-80 16,-7 6 0-16,-4 11-16 0,-6 4-560 0,-9 6 0 16,-6 8 0-16,1 0 0 0,-1 5 0 0,-3 9-224 15,-5 8 64-15,-4 1 16 0,-7-1 144 0,-1 6 144 0,2 7-16 0,-1 1-128 16,-4 0 128-16,0 5-128 0,-4 4 0 0,2-4 0 15,3-1 0-15,1-4 0 0,2 1 0 0,5-2 0 16,5-7 0-16,9-2 0 0,4-7 0 0,7-1 0 16,5-4 0-16,6-9 0 0,6-9 0 0,6-6 0 15,6-5-336-15,5-7-32 0,-1-7 0 0,8-4 0 32,8-6-1824-32,3-6-368 0,5-6-80 0,7-8-5552 0,5-7-1088 0</inkml:trace>
  <inkml:trace contextRef="#ctx0" brushRef="#br0" timeOffset="23214.336">13931 12433 30399 0,'-3'9'2704'0,"-2"6"-2160"16,-4 4-544-16,0 6 0 0,-5 1 1584 0,-3 9 208 16,-2 9 32-16,-5 2 16 0,-7 4-1456 0,-9 5-384 15,-7 3 0-15,-5 6 0 0,-6 10 0 0,-3 6 0 16,-5 8 0-16,-10 9 0 0,-7 8 0 0,-3 8-224 16,-6 1 64-16,-2 10 16 0,-1 8-144 0,-6 7-32 0,-7 1 0 15,7 3 0-15,2 2-48 0,4-1-16 0,4 0 0 0,6-8 0 16,5-4 160-16,5-4 32 0,11-2 0 0,6-11 0 15,7-14 192-15,2-6 0 0,4-7 0 0,8-7 0 32,8-7-496-32,5-12-144 0,5-10-48 0,5-10 0 15,3-10-912-15,7-10-192 0,2-10-48 0,2-12 0 16,17-4-1456-16,5-13-288 0,7-13-64 0</inkml:trace>
  <inkml:trace contextRef="#ctx0" brushRef="#br0" timeOffset="23540.267">15233 12031 34383 0,'-22'41'1520'0,"0"-6"320"0,-8 10-1472 0,-9 11-368 15,-7 4 0-15,-5 9 0 0,-4 1 0 0,1 9 0 16,-2 7-192-16,0 4 64 0,-1 5-48 0,-7 7 0 16,-4 8 0-16,-2 3 0 0,-6 2 176 0,-2 9 0 15,-4 9 0-15,0 7 0 0,-2 4 0 0,-3 5-208 16,-3 2 16-16,4 2 16 16,1 1-320-16,7-4-64 0,5-4-16 0,4-7 0 0,7-9 416 0,7-4 160 0,11-3-128 0,2-9 128 15,3-12 0-15,6-10-128 0,6-9 128 0,4-10 0 31,3-8-752-31,5-12-64 0,3-8-16 0,5-14-7680 0,6-12-1536 0</inkml:trace>
  <inkml:trace contextRef="#ctx0" brushRef="#br0" timeOffset="23802.804">15359 12974 22111 0,'5'25'1968'0,"-6"-2"-1584"0,-7 9-384 0,-5 6 0 0,-5 6 3712 0,-4 6 672 15,-5 7 128-15,-4 7 32 0,-4 6-3584 0,-6 9-720 16,-5 11-240-16,-5 1 144 0,-8 8-144 0,0 8-224 16,-3 9 48-16,-3 5 16 0,-2 2-16 0,-10 7 0 15,-2 5 0-15,-5 4 0 16,0 4-256-16,2-3-48 0,5-3-16 0,4-4 0 15,0-4 48-15,8-11 0 0,6-13 0 0,5-6 0 16,5-5-976-16,2-14-192 0,2-12-48 0</inkml:trace>
  <inkml:trace contextRef="#ctx0" brushRef="#br0" timeOffset="24127.915">15106 14409 18431 0,'-29'65'1632'0,"6"-19"-1312"0,-8 6-320 0,-8 5 0 16,-5 5 2144-16,-1 3 352 0,1 6 80 0,-3 2 16 16,2-1-2336-16,-8 4-448 0,-2 2-112 0,-2 5-16 15,-3 3 192-15,-3-1 128 0,-3 0-192 0,-3 1 192 0,-2 1-256 16,-3-4 48-16,-5-1 16 0,2-7 0 16,2-8-1888-16,2-6-368 0,7-2-80 0</inkml:trace>
  <inkml:trace contextRef="#ctx0" brushRef="#br0" timeOffset="24477.082">12821 12628 35007 0,'-34'50'1552'0,"4"-17"320"0,-7 1-1488 0,-5 5-384 0,-6 6 0 0,-2 3 0 15,4-1 1120-15,-1 6 160 0,-1 7 16 0,-2 4 16 16,-5 0-1568-16,-1 5-320 16,1 5-64-16,-4 10-16 0,0 8 176 0,-3 3 32 15,-1 2 16-15,-6 12 0 0,-5 8-64 0,-2 3-16 0,1-1 0 0,-2 1 0 16,-3-2-2304-16,0-3-480 0</inkml:trace>
  <inkml:trace contextRef="#ctx0" brushRef="#br0" timeOffset="24858.727">11608 10750 911 0,'-32'33'0'0,"7"-8"0"0,-8 0 0 0,-5 6 0 16,-7 3 6528-16,-1 2 1232 0,-1 3 240 0,-4 2 64 15,1 1-6064-15,-2 8-1200 0,1 5-240 0,-6 7-48 16,-3 10-208-16,-3 3-48 0,-4 3 0 0,-3 9 0 16,2 7-256-16,-3 4 0 0,-2 0 0 0,-1 7 0 15,-4 4 704-15,-1-1 16 0,1 1 16 0,3-1 0 16,-1-2-3456-16,5-7-688 0,3-8-144 16,6-10-8576-16</inkml:trace>
  <inkml:trace contextRef="#ctx0" brushRef="#br0" timeOffset="25137.659">10638 10637 25791 0,'-17'21'2304'0,"-4"7"-1856"0,-5 5-448 0,-6 7 0 16,-4 12 3536-16,-6 6 624 0,-2 5 112 0,0 5 16 15,-5 3-3520-15,1 10-768 0,-2 11 0 0,-2 6 0 32,-5 2-464-32,-1 6 16 0,-1 3 0 0,-1-2 0 15,3-8-1840-15,7 1-352 0,6-1-80 0</inkml:trace>
  <inkml:trace contextRef="#ctx0" brushRef="#br0" timeOffset="26416.077">10914 8719 23039 0,'0'0'2048'0,"-3"-8"-1648"0,0 0-400 0,1 3 0 15,2 5 1360-15,0 0 192 0,-3-9 48 0,0 2 0 16,1 2-1104-16,2 5-224 0,0 0-32 0,0 0-16 16,0 0 80-16,0 0 16 0,-7-5 0 0,-6 5 0 15,1 4 720-15,-1 5 160 0,1 2 16 0,-4 3 16 0,-5 1-1024 0,1 4-208 16,-3 2 0-16,0 2 0 15,0 6-928-15,-1 1-112 0,1 6-32 0,-1-1 0 0,-2 0 912 0,-1 7 160 16,2 7 0-16,-4 2 128 0,2 1 32 0,-1-1 16 16,3-1 0-16,-4 4 0 0,-1 2 0 0,-1 3 0 15,-2 2 0-15,0-2 0 0,4 2-48 0,0-5-128 16,-1-3 192-16,0-1-64 0,-1 1-128 0,1 1 128 16,0 3-128-16,-1-4 128 0,1-3-128 0,4-4 0 15,2-4 144-15,1-2-144 0,1-2 0 0,4-5 144 16,0-5-144-16,3-1 0 0,1-4 128 0,4-5-128 15,3-2 0-15,0-2 0 0,1 0 192 0,4-1-192 16,-1-5 192-16,3 0-192 0,0-8 128 0,4 8-128 0,-4-8 0 0,7 4 0 16,1-1 192-16,1 0-192 0,1-3 192 0,3-1-192 15,4-2 144-15,0 2-144 0,1 1 0 0,5-2 144 16,2-1-144-16,5-1 128 0,2 0-128 0,1 0 128 16,0-4-128-16,2 0 0 0,3 4 0 0,0-2-176 15,-3-1 176-15,2 0 0 0,0 0 0 0,4 1 0 16,5-2 0-16,-1-1 0 0,-2-2 0 0,-1 3 0 15,0 1 0-15,-1 0 0 0,2 0 0 0,0 1 0 16,-1 3 0-16,0 1 0 0,-2-3 0 0,-2 4-128 16,0 0 128-16,-5 2 0 0,-2 0 0 0,-1 1 0 15,-7 0 0-15,0 1 0 0,-5 2 0 0,-2 1 0 16,-2-1 0-16,-4 1 0 0,1-1 0 0,-1 1 0 16,-10-6 0-16,5 11 0 0,-2 2 0 0,-1-2 0 0,-1-2-128 15,-1 2 0-15,-2 0 0 0,-1 2 0 0,-2 4 128 0,-1-3-208 16,-3-3 80-16,-2 1 128 0,-2 1-304 0,-2 0 64 15,-2-2 16-15,-1 0 0 0,-3-2-96 0,-4 1 0 16,-6-2-16-16,-2 1 0 0,-1-3 32 0,-1 3 16 16,-2-2 0-16,0 1 0 0,-2-2 0 0,1-1 0 15,1-1 0-15,-1-2 0 0,1-1 112 0,1-1 32 16,1-2 0-16,0 0 0 0,-3-2 144 0,6 0 0 16,4-2 160-16,0 0-160 0,-1-2 0 0,0-2 128 15,0 2-128-15,3-1 0 0,2-2 0 0,1 0-208 16,1-2 32-16,3 2 16 0,-1-1-48 0,1 0-16 15,0 0 0-15,3 1 0 0,-1 0 16 0,2 2 0 16,-2-1 0-16,3 1 0 0,2-1 16 0,2 1 16 16,2-2 0-16,0 2 0 0,2 0 176 0,1-1 0 0,-2 0 0 0,3 3 0 15,1-2 192-15,0 1 0 0,1 2 16 16,2 1 0-16,2-1-48 0,-2 6-16 0,5-9 0 0,-2 1 0 16,-1 3-144-16,-2 5 0 0,7-7 144 0,-1 0-144 15,2 1 0-15,0-1 0 0,-1 0 0 0,2-1 0 16,2 0 0-16,-2-1 0 0,0-1-144 0,2 1 144 15,2-1 0-15,0-1 0 0,-1-1 0 0,0-3 0 16,2-1-144-16,-1-1 144 0,1-1 0 0,0-4 0 16,0-3 0-16,0-5 0 0,1-7 0 0,2-1 0 15,0 0 0-15,3-1 0 0,-1-4 144 0,3-1-144 16,2 0 0-16,-2-2 0 0,-3-2 0 0,3 0 0 16,2 2 0-16,1 3 0 0,2 2 0 0,-3 4 0 15,0 1 0-15,-1 6 0 0,-2 4 0 0,-1 4 0 16,0 5-448-16,-3 2 0 0,0 4-16 0,2 3-11504 15</inkml:trace>
  <inkml:trace contextRef="#ctx0" brushRef="#br0" timeOffset="29770.73">15586 14631 16575 0,'0'0'1472'0,"2"-9"-1168"16,-5-2-304-16,2-1 0 0,1-3 880 0,0 0 112 15,-1-4 32-15,2-1 0 0,1-5-752 0,1-3-144 16,0-3-128-16,0 0 192 0,1-5 96 0,0 4 32 16,0-2 0-16,1 0 0 0,-1 1-96 0,2-1-16 15,-1-2 0-15,1 0 0 0,-2-3-208 0,2-2 0 16,0-5 0-16,2 0 0 0,-3 0 0 0,0-2 0 15,-1 1 0-15,-2-2 0 0,-1-4-144 0,2-4-80 16,-1-5-16-16,-1 3 0 0,-2-2 0 0,0 4 0 16,0 2 0-16,0 1 0 0,-1-4 240 0,1-4 0 15,-1-1 192-15,-1 2-192 0,0 0 128 0,-1 1-128 16,1-1 0-16,1 1 0 0,-3-8 128 0,1 2-128 0,-2 2 0 16,-1-1 0-16,0 1 0 0,-1 1 0 0,0 1 0 0,-4-3 0 15,1-4-304-15,-2 4 48 0,1 1 0 0,-3 2 0 16,-4 4 80-16,1 0 32 0,-3 0 0 0,2 1 0 15,-1-2 144-15,-1 5 0 0,0 4 0 0,-2 3 0 16,1 2 256-16,-1 1 0 0,-1 1-16 0,1-2 0 16,0-4 32-16,-1 1 16 0,0 5 0 0,-1 0 0 15,3-1 128-15,-3 4 32 0,-2 0 0 0,2-2 0 16,-5 1 64-16,1-1 32 0,0 0 0 0,-2-1 0 16,-2 0-192-16,1 0-32 0,1 0-16 0,0 4 0 15,0 5-304-15,0 0 160 0,1 1-160 0,0 0 128 16,-1 2-128-16,0 0 0 0,-3 0 0 0,-1 4 0 15,1-1 0-15,-2 0 0 0,-2-2 0 0,2 6 0 0,0-1-160 0,1 1 160 16,-1-1 0-16,2 2-144 0,0 1 144 0,1 0 0 16,-5 0 0-16,2 0 0 0,-2 2 0 0,1 0 0 15,1-2 0-15,-1 0 0 0,-1 1 0 0,2 3 0 16,0 2 160-16,-1 0-160 0,1-4 0 0,-3 0 0 16,0 0 0-16,-1 1 0 0,1 4-160 0,2 0-32 15,3 2 0-15,-2-2 0 0,-1 1-144 0,0-1-48 16,0-1 0-16,1 2 0 0,1 1 80 0,-2 1 16 15,1-2 0-15,-2 7 0 0,-3-1 288 0,1-1-128 16,1-3 128-16,0 1 0 0,-1 2 0 0,0 2 0 16,0-2 0-16,1-1 0 0,-1-2 0 0,0 2 0 15,1 2 0-15,-5 2 0 0,-5-1 0 0,4 3 0 16,5-2 0-16,0 2 0 0,-2-2 0 0,2-1 0 0,3-1 192 16,-2 0-48-16,-1-2 160 0,-1 3 16 0,-4 0 16 15,4 0 0-15,4 1-64 0,-4 0-16 0,0 1 0 0,2 1 0 16,1-3-128-16,1 2-128 0,-3 1 192 15,1-2-192-15,-1 1 0 0,0-1 0 0,-1-1 0 16,-1 3 0-16,0 3 192 0,-2 2-192 0,4 3 192 0,0-2-192 16,0 0 272-16,3-3-48 0,-4-1-16 0,-1-1 0 15,0 1 0-15,-1 2 0 0,2 2 0 0,1 2 0 16,-3 3-208-16,3-1 128 0,1 0-128 0,0-1 0 16,-1-3 0-16,-3 4 0 0,-1 2 0 0,0 1 0 15,-2 5 0-15,-2-1 0 0,-1-1 0 0,0 1 0 16,2 1-128-16,-1 1 128 0,-3-2 0 0,-1 5 0 15,-3 1-144-15,0 3 144 0,0-2 0 0,2 3-144 0,-1 4 144 16,2-1 0-16,2 0 0 0,-5 5 0 0,-3 2 0 16,4 2 0-16,4 1 0 0,-4-1 176 0,0-3-176 0,3 0 160 15,4 1-160-15,0 0 160 0,-3 2-160 0,0 1 192 16,0 3-192-16,-1 1 192 0,-2 3-192 0,2-1 192 16,1 1-192-16,1-1 192 0,3-2-192 0,-4 0 0 15,-1 1 0-15,0-1 128 0,2 2-128 0,-2 2 0 16,0 2-160-16,1 0 160 0,3 0-192 0,0-2 192 15,1 2-208-15,0-1 80 0,-4 2 128 0,5 2 0 16,4-1 0-16,-1 4 0 0,0 3 176 0,2-3 16 16,3-2 0-16,1 1 0 0,-2-1-192 0,3 2 160 15,-1 4-160-15,1 1 160 0,-2 1-160 0,5-1 0 16,0 1-160-16,2-3 160 0,-3 1-224 0,0 1 48 0,0 2 16 16,2 3 0-16,1 2 16 0,5 1 0 0,1-2 0 15,1-2 0-15,1 1 144 0,2 0 0 0,2 1 0 0,2 1-128 16,0-2 128-16,2 0 0 0,3 2 0 0,0-1 0 15,1 0 0-15,3 0 0 0,2 1 0 0,2 0 0 16,-1-2 0-16,2-1 0 0,0 1 0 0,2-1 0 16,0 2 0-16,4 1 0 0,1-1 0 0,1-2 0 15,0-1 0-15,-1 1-192 0,0 1 192 0,1 3-192 16,3 1 192-16,-1-1-192 0,0-3 192 0,0 0-192 16,0-2 192-16,1 2 0 0,0 2 0 0,3 0 0 15,-2 1 240-15,1-4-32 0,2-1 0 0,0-1 0 16,2 1-64-16,0 1-16 0,0 1 0 0,2-1 0 15,1 1-128-15,4-3 0 0,1-2 0 0,-1 2 0 0,0 1 0 16,2 2 0-16,2 0 0 0,0-2 0 0,-3-4-272 16,3-1 64-16,-2 1 16 0,1 1 0 0,-2 0 0 0,3 3 16 15,-1 0 0-15,-1-1 0 0,1-7 176 0,3 0-160 16,-1-2 160-16,3-2-160 0,4 2 160 0,-3-3 0 16,-3 1-144-16,0-3 144 0,4 0 0 0,1-1 0 15,-1-3 0-15,1-1 0 0,0-1 0 0,0 2 0 16,2-1 0-16,1 1 0 0,4 3 0 0,2-2 0 15,0-1 144-15,2-1-144 0,1-5 0 0,-1 2 0 16,1-4 0-16,-2-2 0 0,-1 0 0 0,0-3-208 16,6 0 16-16,-1-1 16 0,-2 0-112 0,2-1-32 15,5-3 0-15,-3 3 0 0,-3-1 320 0,0-1-192 16,-2-2 192-16,3-3-160 0,3-1 160 0,1-2 0 0,0-3 0 16,0 1 128-16,-2-3-128 0,2 1 0 0,-2-4 128 0,1 1-128 15,-2 1 0-15,5-2 0 0,4-1 0 16,2 0 0-16,-6-1 0 0,4 2 0 0,-5-1-128 0,3-3 128 15,0-4 0-15,5 1 0 0,2 3 0 0,0-3 0 16,-1-1-192-16,-3-1 32 0,-1-2 16 0,2 4 0 16,3-1 144-16,2 2 0 0,1-4-144 0,-1 4 144 15,0 2 0-15,-1-4-176 0,-1 0 176 0,2 0-128 16,6 0 128-16,-3 0 0 0,0-2 0 0,-1 1 0 16,-3-3 0-16,0-1 0 0,3-1 0 0,1 0 0 15,1 0 0-15,-2 1-128 0,-1-3 128 0,-1-2 0 16,-1-1 0-16,6 0 0 0,2-1 0 0,1-2 0 15,-2-3 0-15,-2-1 0 0,3-3 0 0,-1 1 0 16,1 2 0-16,4 1 0 0,-1 0 0 0,-3-2-128 16,-2 0 128-16,-2-1-128 0,0 0 128 0,4 0-128 0,1-3 128 15,-4-1-192-15,-4-1 192 0,-1-2-192 0,-2 0 192 0,0-3 0 16,1-2 0-16,3-2 0 0,2-7-176 0,-3 1 176 16,0 0-208-16,-1 0 80 0,0 1 128 0,2-3 0 15,0 2 0-15,-2 1-128 0,-1-1 128 0,-3 1 0 16,0-2 0-16,1-2 0 0,0-4 0 0,-1 1 0 15,-1-2 0-15,-2 1 0 0,-3 0 0 0,-4 2 0 16,-1-2 0-16,1-4 128 0,-2-5-128 0,0-3 192 16,-2 0-64-16,-4 1 0 0,-2-3-128 0,-4-1 0 15,-3 0 0-15,-1-6 0 0,-3-4 0 0,-1 2 0 16,-5 4 0-16,1-5 0 0,-3 0 0 0,1-3 0 16,-3-2 0-16,0 5 0 0,-3 2 0 0,-3 2 0 15,1 1 0-15,-2-1 0 0,-5-1 0 0,0 1-208 0,-4 0 80 0,-1 3 128 16,-3-1-240-16,-3-1 80 0,1-3 16 0,-4-3 0 15,-5-1 144-15,0-1 0 0,0 5 0 0,-3-4 0 16,1-4 0-16,-4 0 0 0,0 3 0 0,-1 2 0 16,-4 4 0-16,0-3 176 0,0-3-16 0,-5-1 0 15,0-1-160-15,-1 6 160 0,0 2-160 0,0 2 160 16,-2-4-32-16,-1-2 0 0,1 0 0 0,-1 3 0 16,0 6 128-16,-1-1 0 0,0-2 16 0,-2 0 0 15,-4 1 112-15,0 1 32 0,3 1 0 0,-4 3 0 16,-5 1 112-16,1-2 32 0,2-3 0 0,-1-1 0 15,0-2-48-15,-2-1 0 0,-1 1 0 0,-1-3 0 16,0-5-192-16,-1-1-64 0,2 1 0 0,4 0 0 16,1 5-256-16,1 2 0 0,1 1 0 0,2 1 0 0,0 2 0 15,-1 1 0-15,0 5 0 0,1 2 0 0,0 2 128 0,-2 1-128 16,-2 1 0-16,2-2 0 0,-1-3 144 0,0 3-144 16,0 3 0-16,-1 3 144 0,-4 2-16 0,-1 2-128 15,2 1 192-15,-3 1-64 0,1-1-128 0,-3-2 0 16,2-2 144-16,0 5-144 0,0 4 0 0,-2 1 0 15,0 2 0-15,-2 2 0 0,2-1 0 0,-1 2-128 16,1 4 128-16,0 0 0 0,1 1 0 0,1 0 0 16,-3 2 0-16,0 3 0 0,-1 3 240 0,-1 3-32 15,2 1 0-15,0 1 0 0,0-2-32 0,2 4-16 16,-2 0 0-16,-2 5 0 0,0 0-160 0,-4 4 0 16,-1 0-192-16,2 1 192 0,-1 0-224 0,0 1 80 15,1-1 16-15,-3 2 0 0,-2 3 128 0,-1-1 0 16,-1-2 0-16,3 0-128 0,-2 3 128 0,3 0-128 0,-1-2 128 15,0 2-128-15,2 4 128 0,-3-2 0 0,0 0 0 16,1 0 0-16,0 3 0 0,-1 3 0 0,-3 3 0 0,1-1 0 16,-3-2 0-16,3 3 0 0,-1 1 0 0,1 1 0 15,-3 0 0-15,3 2 0 0,-1-3 0 0,-3 3 0 16,1 4 0-16,3 1-128 0,2 2 128 0,0 3-128 16,-4-2 832-16,1 6 192 0,-2 3 16 0,4 6 16 15,4 7-1600 1,-2 0-320-16,1-2-64 0,0 2-16 0,0-1 752 0,-3 2 160 0,0-2 32 0,4 3 0 15,-1 2-48-15,1 3 0 0,-1 0 0 0,1 2 0 16,-1-5 32-16,-1 0 0 0,2 1 0 0,0 3 0 16,5 4-48-16,-1 0 0 0,0-1 0 0,1 1 0 0,0-2 192 15,0 0-128-15,-5 2 128 0,4 5-128 0,4 5 128 0,1-2 0 16,3-1-144-16,0 0 144 0,-3 4 0 16,3-2 0-16,0 1 0 0,4 3 0 0,4-1 128 0,-1-2 64 15,4 0 0-15,2 3 0 0,2 5-192 0,-1-1 0 16,0-2 0-16,3 2 128 0,0-5-128 0,0 4 0 15,1 4 144-15,-1-1-144 0,5-2 144 0,2 3-144 16,2 0 192-16,3 4-192 0,-2 3 160 0,5-2-160 16,2-3 128-16,-1 2-128 0,5-1 128 0,2 1-128 15,5-4 0-15,5 3 128 0,2-1-128 0,2 2 0 16,3 3 0-16,-1-2 0 0,-2-3 0 0,7 5 0 16,3 0 0-16,5 1 0 0,5-4 0 0,-2-1 0 15,0-2 0-15,0 3 0 0,4 2 0 0,-3 1 0 0,1-2-128 16,5-2 128-16,3 0 0 0,-1 4 0 0,3 0-144 0,7-2 144 15,3-4 0-15,4 0 0 0,1 1 0 0,1-2 0 16,-2 3 0-16,6-4 0 0,2-5 0 0,2 1 0 16,-1 2-176-16,3-3 176 0,1-1-160 0,1-7 160 15,-2-3-176-15,3-4 176 0,0 1-192 0,4-9 192 16,0-2-192-16,0-2 192 0,-1-1-192 0,3-3 192 31,4-6-512-31,3-4 0 0,0-4 0 0,3-5 0 0,2-3-704 16,5-3-144-16,5-4-32 0,2-4-9040 0</inkml:trace>
  <inkml:trace contextRef="#ctx0" brushRef="#br0" timeOffset="31093.653">8618 12785 23039 0,'0'0'1024'0,"-6"7"192"0,0-3-960 0,1 3-256 0,5-7 0 0,-4 8 0 16,4-8 1088-16,1 12 192 0,3 0 16 0,3 3 16 15,3 1-1104-15,3 2-208 0,0 4 0 0,6 4 0 16,1 1-128-16,0 6 128 0,-2 8 0 0,4 3 0 16,3 3 0-16,3 6-128 0,2 4 128 0,5 9 0 15,5 7 0-15,6 8 0 0,6 8-128 0,4 5 128 16,4 4 0-16,2 8 0 0,4 9 0 0,4 4 0 0,4 2 0 16,6 5 0-16,4 5 0 0,2 3 0 0,-2 5 0 15,5-2 0-15,5 0 0 0,-2 2 0 0,1-3 0 16,0-1 144-16,1-1-16 0,3-4 0 0,2-3 64 0,-5-3 0 15,0-1 0-15,0-7 0 0,3-13 0 0,-6-1 16 16,-4-3 0-16,-4-6 0 0,-2-6-64 0,-1-12-16 16,-4-12 0-16,-3-8 0 0,-7-6-352 0,-2-11-80 15,1-7-16-15,-9-11-8256 16,-7-9-1648-16</inkml:trace>
  <inkml:trace contextRef="#ctx0" brushRef="#br0" timeOffset="31519.2">9660 11791 29487 0,'-3'9'2624'15,"1"2"-2112"-15,0 0-512 0,3 8 0 16,5 6 992-16,5 8 96 0,6 9 0 0,7 8 16 16,5 10-976-16,11 11-128 0,9 7-144 0,7 9 144 15,0 4-160-15,7 12 160 0,5 8 0 0,9 8-144 0,7 4 144 0,6 10 0 16,1 4 0-16,5 11 0 0,5 5 0 0,4 6 0 15,4 1 0-15,-2-2 0 0,2 1-208 0,-2-2 32 16,-1 2 16-16,-5-5 0 0,-7-3 160 0,1-10 0 16,-1-8-144-16,-5-10 144 0,-6-6 0 0,-7-12 0 15,-5-13 0-15,-8-13 0 0,0-9-384 0,-7-10 0 16,-4-8 0-16,-9-11-8896 16,-3-5-1776-16</inkml:trace>
  <inkml:trace contextRef="#ctx0" brushRef="#br0" timeOffset="31858.362">10431 10802 31327 0,'-15'3'1392'0,"8"0"272"0,0 0-1328 0,1 0-336 0,-2 3 0 0,2 3 0 15,2 4 736-15,4 7 80 0,2 3 16 0,7 11 0 16,7 8-832-16,7 7-384 0,3 7 48 0,4 10 0 16,7 10 176-16,3 7 160 0,2 3-208 0,9 11 80 0,6 8 128 15,8 9 0-15,7 9 0 0,6 12 0 0,5 5-128 0,8 9 128 16,2 2-128-16,8 4 128 0,0 4-240 0,5 3 48 15,2 4 0-15,-1 0 0 0,0-3 64 0,-1-7 128 16,-5-11-208-16,-2-6 80 0,-9-8 128 0,-4-10 0 16,-9-12 0-16,-2-7 0 0,-1-6 128 0,-4-8-128 15,2-8 160-15,-5-7-160 0,-5-7 0 0,0-2-336 16,0-2 48-16,-5-7-8960 16,-3-5-1792-16</inkml:trace>
  <inkml:trace contextRef="#ctx0" brushRef="#br0" timeOffset="32260.272">11534 10673 27647 0,'0'0'2448'16,"2"13"-1952"-16,-1 3-496 0,6 8 0 16,5 9 1216-16,5 10 128 0,5 9 48 0,9 6 0 15,11 6-1152-15,10 10-240 0,6 5 0 0,7 11 0 16,6 10 0-16,7 6 0 0,6 4 0 0,9 5 0 0,7 5 0 0,7 7 0 15,-2 6 0-15,7-1 0 0,-2-1 0 0,4 2 0 16,-1 3 0-16,-2-5 0 0,-9-4 0 0,0-3 0 16,-3-2 0-16,-3-4 0 0,2-7 0 0,-6-5 0 15,-9-4 0-15,0-9 0 0,-5-9 0 0,-3-2 0 16,-5-6 0-16,-4-5 0 16,-4-10-256-16,-5-8-128 0,-8-7-16 0,-4-6-16 15,-1-11-2128-15,-7-5-416 0,-9-10-96 0</inkml:trace>
  <inkml:trace contextRef="#ctx0" brushRef="#br0" timeOffset="32629.081">11848 10351 28559 0,'0'0'2544'16,"-11"3"-2032"-16,0 2-512 0,2-3 0 15,9-2 1264-15,-5 7 144 0,3 1 48 0,5 6 0 16,6 4-1280-16,7 7-176 0,8 5-192 0,8 7 32 15,5 3 160-15,9 8 0 0,8 4 0 0,9 12 0 0,6 10 0 0,10 6 0 16,6 4 0-16,11 8 128 0,7 12-128 0,11 6 0 16,2 6 128-16,10 11-128 0,6 7 0 0,3 5 0 15,1 4 0-15,7 5 0 0,2 4 0 0,2 3 0 16,-1 3 0-16,-1-3 0 16,-1-4-608-16,0-2-192 0,4-5-32 0,-3 1-16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4:55.50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23510 14047 21183 0,'0'0'1888'0,"0"0"-1504"0,0 0-384 0,-5 8 0 15,2 1 1088-15,3-9 160 0,0 0 32 0,0 0 0 16,0 0-896-16,-2 6-192 0,2-6-16 0,0 0-16 16,-7 8 96-16,7-8 0 0,0 0 16 0,-2 8 0 15,2-8-16-15,0 0-16 0,0 0 0 0,-3 10 0 16,3-10-240-16,0 0 144 0,0 0-144 0,0 0 128 0,0 0-128 0,0 0 0 16,0 0 0-16,0 0 0 0,0 0 0 0,0 0 0 15,0 0 0-15,0 0 0 0,0 0 0 0,0 0 0 16,0 0 0-16,0 0 0 0,0 0 0 0,6-4 0 15,1 0 0-15,-3-4 128 0,0-3 96 0,-2-1 16 16,-1-1 0-16,-2-5 0 0,-2-3 176 0,0-2 32 16,1-1 16-16,0-1 0 0,-5-5-32 0,3 1-16 15,-1 1 0-15,-3-3 0 0,1 0-160 0,0 0-48 16,-1 1 0-16,-2-3 0 0,4-3-16 0,-3 0-16 16,-4-2 0-16,5-2 0 0,-6-1-176 0,3 0 0 15,-2-3 144-15,0-2-144 0,1 2 0 0,-3 0-128 16,-1 0 0-16,0-4 0 0,-3-1-48 0,0 2 0 15,-1 3 0-15,0 1 0 0,-4-1 176 0,4 4-208 0,0 0 80 16,-3-1 128-16,-4 1 0 0,3-1 0 0,-2 1 0 0,-1-1 0 16,2-1-128-16,-3 0 128 0,1 1 0 0,-1-2 0 15,-2 2 0-15,-2-1 0 0,-2-2 0 0,1 0 0 16,1-1 0-16,-3-1 0 0,-7-2 0 0,2 3 0 16,3 1 0-16,-2 2 0 0,1 3 128 0,1-4-128 15,-1 3 208-15,-4 2-32 0,-1-3-16 0,-2 4 0 16,1 0 32-16,-2 0 0 0,-2-4 0 0,0 4 0 15,3 2 0-15,1 3 0 0,-1-3 0 0,-2-1 0 16,-4 0-64-16,-3 0 0 0,3-2 0 0,1 0 0 16,-2-2-128-16,3 1 0 0,2 1 144 0,-3 3-144 15,1 2 0-15,-4 2 0 0,0 2 0 0,3-1 0 16,-2 1 0-16,1 1 0 0,2 0 0 0,0-2 0 0,2-1 0 16,-5 0 0-16,-3 2 0 0,1 3 0 0,4 0 0 15,0 1 0-15,-3 0 0 0,2 2 0 0,-1 3 0 0,-3 1 0 16,1 2 0-16,-3-1 0 0,0 2 0 0,-1 0 0 15,1 3 0-15,1 0 0 0,-2 2 0 0,0 0 0 16,-4 1 0-16,-1 3 0 0,-3 3 0 0,3 2 0 16,3 1 0-16,2 1-128 0,-3 1 128 0,2 2-128 15,-3 1 128-15,-2 2-128 0,1 0 128 0,-2 2 0 16,5-3 0-16,0 2 0 0,-2 3 0 0,-2 1 0 16,-4-2 0-16,4 4 0 0,2 5 0 0,0 0 0 15,3 3-144-15,-3 5 144 0,-2 3 0 0,3 3 0 16,1 2-144-16,1 2 144 0,1 0 0 0,-1-2 0 15,3 3 0-15,2 2 0 0,-1 2 0 0,1 0 0 0,-3 2-128 0,4 2 128 16,-1 3 0-16,4 1 0 0,0-3 0 0,0 2 0 16,0-1-144-16,1 1 144 0,-2 2 0 0,1 4-144 15,2 0 144-15,3 3 0 0,2 2 0 0,4 0 0 16,1-1 0-16,-1 3-160 0,0 1 160 0,-2 2 0 16,2 2 0-16,1 3-128 0,2-1 128 0,0-1 0 15,3-1 0-15,1 2 0 0,2 0-128 0,3 1 128 16,1-3 0-16,2 2 0 0,1-1 0 0,1 2 0 15,0 1 0-15,2 1 0 0,-2 1 0 0,4-2 0 16,0 0 0-16,0 1 0 0,1 2 0 0,-3 3 0 16,1 4 0-16,2 0 0 0,-2-1 0 0,5 2 0 15,3 1 0-15,0 0 0 0,0-4 0 0,3-1 0 16,5-1 0-16,-1-3 0 0,2 1 0 0,-1-2 0 16,3-1 0-16,3-2 0 0,-1-2 0 0,4 2 0 0,2 0 144 0,-3 1-144 15,2 3 128-15,0-3-128 0,2-3 128 16,2 4-128-16,-1 0 128 0,3 1-128 0,-1 0 128 0,3 1-128 15,0-4 128-15,-1 3-128 0,1 0 0 0,-1 1 128 16,0 0-128-16,2 0 0 0,-2-1 0 0,1-1 0 16,1 1 128-16,0-1-128 0,2 3 0 0,1-5 0 15,0-3 0-15,2-2 0 0,1-1 160 0,3 1-160 16,1-2 192-16,0 0-192 0,2 0 192 0,3-3-192 16,3-3 192-16,0 0-192 0,-2 2 144 0,2 4-144 15,-1 4 0-15,-1-3 144 0,0-6-144 0,0-1 0 16,2 0 0-16,3 0 0 0,3 0 128 0,-1-4-128 15,-2-6 0-15,4-2 128 0,3-2-128 0,1-3 0 16,-3-5 0-16,2-4 128 0,0 0-128 0,4-3 0 16,5-2 144-16,1 0-144 0,1-2 0 0,-3-1 0 0,3-2 0 15,-3 0 0-15,1-3 0 0,4 5 0 0,4 0 0 0,1-2 0 16,-5-1 0-16,5 1 0 0,-1-3 0 0,2 1 0 16,-2 0 0-16,0-4 0 0,4-2 0 0,3 0 0 15,2-3 0-15,-6 1 0 0,1 2 0 0,1-3 0 16,1-2 0-16,1 1 0 0,0-2 0 0,-1-1 0 15,-3 1 0-15,1-3 0 0,1-1 0 0,3 0 0 16,5 0 0-16,-4 0 0 0,1-5 0 0,-1 2 0 16,-1-1 0-16,2 0 0 0,1 1 0 0,2-5 0 15,-2-1 0-15,1-2 0 0,-1 0 0 0,-1 0 128 16,2-3-128-16,-2 1 0 0,1-1 0 0,-2 0 0 16,-2-4 0-16,2 0 0 0,-3-3 0 0,5-1 0 0,4 4 0 15,-5-3 0-15,-2-2 0 0,-3 0 0 0,0-3 0 0,3 0 0 16,-3-3 0-16,0-3 0 0,-4 0 0 0,-4-5 144 15,-1 0-144-15,-2-4 0 0,5-5 144 16,-3-2-144-16,-3-3 0 0,-1-1 144 0,0-2-144 0,-3 1 0 16,-4-1 144-16,0-1-144 0,-1-4 128 0,4-1-128 15,0-4 128-15,0 3-128 0,-4 4 128 0,0 1-128 16,-2-2 128-16,-4-2-128 0,-2 1 144 0,-1 0-144 16,-1 0 192-16,-3 2-192 0,0 1 240 0,0-1-64 15,2 0-16-15,-3 1 0 0,-4 0 48 0,-1-3 16 16,-4 0 0-16,2-3 0 0,-2 1 64 0,-1 0 16 15,-6-2 0-15,1-2 0 0,0-6-48 0,-3 0 0 16,-4-1 0-16,0 2 0 0,-1 1-48 0,-2-4-16 16,-1-2 0-16,0 2 0 0,-1 1-192 0,-1 6 176 15,0 3-176-15,-2-1 160 0,-1 2-32 0,0 0 0 0,-1 3 0 0,-2 2 0 16,-3 2-128-16,1 3 0 0,-1 2-160 0,1 4 160 16,-1 3-160-16,-2-1 160 0,2 0-160 0,-1 1 160 15,2 1-320-15,-1 0 48 0,-1-1 0 0,3 5 0 31,1 1-272-31,2 1-48 0,-1 2-16 0,4 1 0 16,-2 2-1600-16,0 2-320 0,-2 2-64 0</inkml:trace>
  <inkml:trace contextRef="#ctx0" brushRef="#br0" timeOffset="1021.827">22408 13274 23439 0,'0'0'1024'0,"0"0"240"0,0 0-1008 0,0 0-256 0,2 9 0 0,-2-9 0 15,-1 5 432-15,1-5 32 0,0 0 16 0,0 0 0 16,0 0-352-16,0 0-128 0,0 0 0 0,7-3 0 16,-2 1 320-16,-1-5-48 0,0-2 0 0,0-1 0 0,-1-1 192 15,-1-1 48-15,-2-3 0 0,2-3 0 16,-2-2 0-16,0 0 16 0,0-6 0 0,-3-2 0 0,1-5-80 0,1-1-32 15,1 1 0-15,-1-3 0 16,-2 0 96-16,-1 0 32 0,0 1 0 0,1-3 0 0,-4-3-32 0,3 0 0 16,0-1 0-16,3-1 0 0,-4-2-128 0,-1 2-48 15,1 1 0-15,-2 3 0 0,3 0-80 0,-2-2 0 16,-4-2-16-16,3-1 0 0,1-2-96 0,0 1-16 16,-4 0 0-16,3 0 0 0,0 0-128 0,1 1 0 15,-2 1 0-15,3-1 0 0,1 2 0 0,-2-2 0 16,-2 2 0-16,3 2 0 0,-1 1 0 0,2 4 0 15,1 2 0-15,-1 1 0 0,-1 1 128 0,1 5-128 16,1 3 0-16,1 2 128 0,6 1 32 0,-3 1 0 16,-2 2 0-16,1 0 0 0,1 3-160 0,-2 2 160 15,-3 0-160-15,2 2 160 0,4 1-160 0,-2 9 0 0,0 0 0 0,2-8 128 16,0 1-128-16,-2 7 0 0,0 0 0 0,7-7 0 16,3 3 0-16,0 0 0 0,-10 4 0 0,9-2 0 15,6 2 0-15,-1 1 0 0,-1-1 0 0,4 4 0 16,-1 0 0-16,2 0 128 0,2 5-128 0,1-2 0 15,-4 0 0-15,4 1 0 0,3 1 0 0,-1 0 0 16,2 1 0-16,3 0 0 0,-1-2 0 0,3 3 0 16,2 1 0-16,2 2 128 0,-1-2-128 0,3 0 0 15,-1 0 0-15,-1 2 128 0,0 2-128 0,-1-1 0 16,0-1 128-16,0 4-128 0,0 3 0 0,5 0 128 16,1 0 0-16,-1 2-128 0,-1 1 192 0,0 1-64 15,3-1 112-15,-1 2 16 0,-2 0 0 0,-2-1 0 16,-3-1-48-16,0-1 0 0,-3-4 0 0,1 1 0 0,0 0 0 15,1-1 0-15,-1-2 0 0,-1 1 0 0,-3 1 0 16,0-3 0-16,0 0 0 0,0-2 0 0,-4-1-16 0,2 0 0 16,-7-1 0-16,1-1 0 0,-2-2 32 0,0 0 0 15,-3-1 0-15,0 0 0 0,-4 1-16 0,0-2 0 16,-9-7 0-16,7 4 0 0,-7-4-48 0,0 0-16 16,8 0 0-16,-8 0 0 0,0 0-144 0,0 0 192 15,0 0-192-15,0 0 192 0,0 0-192 0,0 0 0 16,0 0 144-16,0 0-144 0,0 0 0 0,0-9 0 15,-2 0 0-15,-5 1 0 16,1 1-496-16,-3 1-16 0,1-3 0 0,-1 1 0 16,2-1-2160-16,-5-1-432 0</inkml:trace>
  <inkml:trace contextRef="#ctx0" brushRef="#br1" timeOffset="6109.351">19622 13528 24879 0,'0'0'2208'0,"-6"-9"-1760"0,-4 1-448 0,2 1 0 0,0-2 1552 0,0 6 240 16,-1 3 32-16,1-4 16 0,3 0-784 0,0-2-160 15,-4 2-16-15,3 1-16 0,-5 1-256 0,2 2-48 16,0 0-16-16,9 0 0 0,0 0-112 0,0 0-32 16,-5 5 0-16,0 3 0 0,3 3-240 0,0 6-160 15,1 4 192-15,1 10-192 0,1 9 0 0,2 4 0 16,3 3-192-16,4 8 48 0,3 3 144 0,-1 4 0 15,-1 3 0-15,1-1 0 0,1 2 0 0,-1-2 144 16,2 0-16-16,-5-1-128 0,2 1 224 0,-1-3-64 16,-1-3-16-16,0-5 0 0,0-3-144 0,-3-4 128 0,-1-6-128 0,-1-5 128 15,1-4-128-15,-4-5 0 0,1-3 0 16,0-1 0 0,1-5-528-16,-2-3-144 0,-1-2-32 0,0-5 0 15,0-7-1856-15,0 0-368 0,0 0-80 0,0 0-5984 0,-1-13-1200 0</inkml:trace>
  <inkml:trace contextRef="#ctx0" brushRef="#br1" timeOffset="6576.199">19309 13693 12895 0,'-17'-6'576'0,"6"4"112"0,0 0-560 15,-1-1-128-15,0-2 0 0,2 0 0 0,1-1 3520 0,3 0 656 16,0-2 144-16,3 3 32 0,3 5-3376 0,-1-8-656 16,4-1-144-16,1-1-32 0,1 1-144 0,3 1 0 15,-1 0 0-15,6-2 0 0,2-5-144 0,3 0 144 16,1 1 0-16,4-1 0 0,6-1 0 0,4-1 0 16,4-3 0-16,4 2 144 0,2-1 80 0,2 4 16 15,2 1 0-15,1 2 0 0,-2 2-64 0,0 1-16 16,4 6 0-16,3-1 0 0,3 3 784 0,2 2 144 15,-2 2 48-15,-1 3 0 16,-1 4-1680-16,1 3-336 0,-2 2-64 0,-2 3-16 0,-3 5 960 0,-2 3 0 16,0 3 192-16,-5 1-16 0,-4-1-48 0,-6-1-128 0,-8 0 192 0,-1 1-64 15,-4 2 80-15,-4 0 16 0,-4 0 0 0,-1 2 0 16,-3 2 224-16,0 4 32 0,-5 3 16 0,-1 2 0 16,-4 3-32-16,-3-2 0 0,-1-2 0 15,-4-2 0-15,0 2-256 0,-2 2-48 0,-2 1-16 0,-2 0 0 16,-2-3-144-16,-4 2 160 0,-3 2-160 0,-1-1 160 15,-1-2-32-15,-6-3-128 0,-3-1 192 0,0-3-64 16,-2-1 32-16,0-3 0 0,-5-1 0 0,-3-2 0 16,0-3 80-16,-3-2 16 0,-4-6 0 0,1 1 0 15,1 0-256-15,4-2 0 0,1-3 128 0,-1-2-128 16,2-2-464-16,2-1-144 16,1 0-32-16,6-2 0 0,5-3-2000 0,5-3-416 0</inkml:trace>
  <inkml:trace contextRef="#ctx0" brushRef="#br1" timeOffset="7143.87">18806 11404 11967 0,'0'0'528'0,"-12"4"112"0,1 2-512 0,-5 3-128 0,-1 3 0 0,-2 5 0 0,1 5 3200 16,-4 6 624-16,-4 3 112 0,2 7 32 0,-1 8-3152 0,-3 8-624 16,-4 7-192-16,-2 5 0 0,0 0 160 0,-2 11-160 15,0 6 192-15,-6 6-192 0,-4 5 208 0,-5 7-64 16,-5 8-16-16,-3 8 0 0,-7 2-128 0,0 6 0 16,-2 3 144-16,-2 4-144 0,-6 3 0 0,5 0 0 15,-1 2 0-15,7-5 128 0,5-6-128 0,3-7 176 16,-2-5-176-16,8-9 192 0,2-12 128 0,10-8 48 15,7-8 0-15,4-10 0 0,1-9-176 0,4-5-48 16,3-11 0-16,5-8 0 16,4-6-2192-16,6-10-448 0,3-5-96 0</inkml:trace>
  <inkml:trace contextRef="#ctx0" brushRef="#br1" timeOffset="7480.343">19680 11289 21183 0,'0'0'1888'0,"0"0"-1504"0,3-6-384 0,-3 6 0 0,0 0 1984 0,0 0 320 0,0 0 64 0,-1 14 0 15,-3 4-1712-15,-5 5-336 0,-6 5-80 0,-6 8-16 16,-6 2 112-16,-5 11 32 0,-1 3 0 0,-10 10 0 15,-6 5-208-15,-1 6-32 0,-3 4-128 0,-4 5 192 16,-5 5-192-16,-4 4 0 0,-3 7 128 0,-1 3-128 0,0 3 0 0,-4 7 0 16,-4 6 0-16,-2 2 0 0,-3-1 0 15,1 5 0-15,2 6 0 0,1 4 0 0,-6 6 128 0,6-5-128 16,3-3 0-16,8-2 0 0,6-3 0 0,6-7 128 16,3-9-128-16,5-5 0 0,2-3 0 0,3-9 0 15,4-6 0-15,6-4 0 16,7-3-1968-16,-3-5-432 0,3-8-96 0</inkml:trace>
  <inkml:trace contextRef="#ctx0" brushRef="#br1" timeOffset="7802.408">20685 11329 23951 0,'0'0'2128'0,"0"0"-1696"0,0 11-432 0,0 3 0 0,-1 4 1456 0,-6 5 208 0,0 5 32 0,-4 5 16 16,-3 4-880-16,-5 10-160 0,-8 10-32 0,-5 7-16 15,-4 6-160-15,-5 3-16 0,-3 3-16 0,-4 8 0 16,-5 3-288-16,1 1-144 0,2 0 160 0,-1-3-160 0,3-1 0 16,-1-5-240-16,1-4 32 0,9-6 0 15,8-5-288-15,4-11-48 0,5-11-16 0,6-5-9024 16,1-4-1808-16</inkml:trace>
  <inkml:trace contextRef="#ctx0" brushRef="#br1" timeOffset="8024.744">21539 11650 30399 0,'0'0'1344'0,"4"20"288"0,-2 6-1312 0,-2 5-320 15,-2 6 0-15,-5 7 0 0,-2 7 800 0,-6 8 96 0,-3 4 0 0,-8 11 16 16,-6 6-496-16,-3 5-96 0,0 1-32 0,-5 2 0 15,2-2-288-15,0-1 0 0,4-1 128 0,4-5-128 32,1-4-960-32,3-6-240 0,0-2-48 0,6-5-12976 0</inkml:trace>
  <inkml:trace contextRef="#ctx0" brushRef="#br1" timeOffset="8223.923">22187 12659 32255 0,'0'0'2864'0,"1"14"-2288"0,-2 6-576 0,-1 6 0 0,-1 3 1216 0,-2 5 144 16,-3 5 32-16,-5 8 0 0,-4 10-1120 0,-5 7-272 16,-2 2 0-16,-3 4 0 15,-4 5-352-15,-3 4-128 0,-6 1-32 0,-4 1 0 16,-4-2-1456-16,-4 0-288 0,-2 1-64 0</inkml:trace>
  <inkml:trace contextRef="#ctx0" brushRef="#br1" timeOffset="8473.745">22713 13649 35071 0,'-1'16'1552'0,"1"-1"320"0,-1 3-1488 0,-4 8-384 0,-3 5 0 0,-5 10 0 16,-5 9 272-16,-4 9-16 0,-4 9 0 0,-5 6 0 15,-4 6-256-15,-6 10 0 0,-5 7 0 0,-6 7 0 16,-5 1-192-16,-7 11 192 0,-8 7-208 0,-3 5 80 31,0-1-1664-31,-1 4-320 0,-1 0-64 0,10-7 0 0,9-11 528 0,10-13 112 16,12-10 32-16,6-16-5744 0,6-14-1152 0</inkml:trace>
  <inkml:trace contextRef="#ctx0" brushRef="#br1" timeOffset="8691.636">22315 16248 36399 0,'-57'93'1600'0,"12"-23"352"0,-11 13-1568 0,-1 5-384 15,-1 3 0-15,1-9 0 0,0-8 0 0,5-7-176 16,5-5 16-16,3-11 0 16,0-7-1504-16,3-7-320 0,3-8-48 0</inkml:trace>
  <inkml:trace contextRef="#ctx0" brushRef="#br1" timeOffset="8937.853">21134 15304 40943 0,'-21'37'1808'0,"6"-6"384"16,-6 8-1744-16,-6 14-448 0,-6 7 0 0,1 13 0 16,2 11-192-16,-2 5-112 0,-2 3-16 0,-4 6-16 15,-3 4-832-15,-1 3-176 0,-4-1-16 16,-5-1-16-16,-6-5 32 0,-4-6 16 0,-1-4 0 0,-2-9-12816 16</inkml:trace>
  <inkml:trace contextRef="#ctx0" brushRef="#br1" timeOffset="9156.336">20138 16139 36863 0,'-39'47'3264'0,"-10"8"-2608"0,-9 7-528 0,-1 8-128 16,-1 4 1104-16,1 8 192 15,-2 5 48-15,2 0 0 16,-4-3-1728-16,3-1-320 0,-1-5-80 0,4-4-16 16,4-7-416-16,1-10-64 0,4-8-32 0,0-9-14624 0</inkml:trace>
  <inkml:trace contextRef="#ctx0" brushRef="#br1" timeOffset="9335.084">18851 15901 40543 0,'-23'25'3600'0,"2"-4"-2880"0,-3 4-576 0,-8 7-144 0,-4 9 576 16,0 3 64-16,4 4 32 0,-1 4 0 16,0 3-896-16,1-1-176 0,-1 2-48 0,2-4 0 15,1-5-1712-15,1-1-336 0,-1-2-80 0</inkml:trace>
  <inkml:trace contextRef="#ctx0" brushRef="#br1" timeOffset="9509.564">18411 15842 42335 0,'-31'47'1872'0,"8"-10"384"0,-4 9-1808 0,0 8-448 0,-2 7 0 0,3-1 0 31,4 1-1104-31,6-5-320 0,3-7-64 0,3-3-10160 0,2-7-2016 16</inkml:trace>
  <inkml:trace contextRef="#ctx0" brushRef="#br1" timeOffset="9712.279">18493 16125 41519 0,'-47'83'1840'0,"17"-26"384"16,-6 7-1776-16,0 3-448 0,1 0 0 0,3 2 0 16,5-2-2384-16,2-5-560 0,6-8-128 0,6-11 0 15,5-9-832-15,4-10-176 0</inkml:trace>
  <inkml:trace contextRef="#ctx0" brushRef="#br1" timeOffset="9969.294">21578 15089 40543 0,'-11'43'1792'0,"0"-11"384"0,-3 6-1744 0,-4 11-432 0,-1 7 0 0,-5 5 0 32,2 4-304-32,-4 4-144 0,0 2-16 0,1 1-16 15,3 2-1424-15,-2-1-272 0,-7-4-64 0,1-2-16 16,-1-6-1152-16,1-1-240 0</inkml:trace>
  <inkml:trace contextRef="#ctx0" brushRef="#br1" timeOffset="10209.405">22858 14567 39791 0,'-8'44'1760'0,"0"-5"368"0,0 12-1696 0,-7 13-432 16,-7 15 0-16,-1 6 0 0,-6 8 608 0,-1 6 32 15,-5 5 16-15,0 1 0 0,-1-2-656 0,0 1 0 16,-2-3 0-16,0-6 0 0,-1-5-448 0,2-12 48 16,2-9 0-16,-1-9 0 15,2-9-2592-15,5-10-512 0</inkml:trace>
  <inkml:trace contextRef="#ctx0" brushRef="#br1" timeOffset="10558.432">21821 13420 36863 0,'-37'41'1632'0,"7"-10"336"16,-3 4-1584-16,-5 11-384 0,-1 12 0 0,-6 12 0 0,0 9-224 0,-8 10-128 16,-5 8-32-16,0 2 0 15,3-1-272-15,3 0-64 0,4-4-16 0,6-14 0 16,7-14 224-16,4-11 32 0,7-9 16 0,2-9-13680 0</inkml:trace>
  <inkml:trace contextRef="#ctx0" brushRef="#br1" timeOffset="10810.04">22084 13427 33167 0,'-22'46'2944'0,"5"-12"-2352"0,-9 6-464 0,-2 9-128 15,-4 11 1824-15,-2 8 352 0,-4 8 64 0,0 8 0 16,-3 7-2240 0,-1 0-576-16,-3-1-48 0,0 1-16 0,-2 3-112 15,3-6-16-15,0-6-16 0,4-7 0 0,5-8-2256 0,1-7-448 16</inkml:trace>
  <inkml:trace contextRef="#ctx0" brushRef="#br1" timeOffset="13552.382">22433 13343 11055 0,'0'0'976'0,"0"0"-784"16,0 0-192-16,0 0 0 0,0 0 1536 0,0 0 272 15,-8-5 48-15,8 5 16 0,-5-7-1168 0,1 3-224 0,-2 0-48 0,3 0-16 16,3 4-416-16,0 0 0 0,-5-8 0 0,5 8 0 15,-4-12 0-15,2 3 0 0,2 9 0 0,-3-7 0 16,0-3 496-16,3 10 16 0,-1-10 0 0,1 10 0 16,-1-11 576-16,-4 2 128 0,3-2 32 0,0 0 0 15,-1-1-192-15,1 0-32 0,-2-5-16 0,1 1 0 16,2-3-224-16,-1-1-32 0,-3 1-16 0,2-6 0 16,-1-4-176-16,-1 0-48 0,-3 2 0 0,0-2 0 15,2-2-128-15,-2 0-48 0,-3 1 0 0,2-1 0 0,0 0-208 16,0-2-128-16,-4-1 128 0,4-1-128 15,2-3 0-15,1 1 0 0,-1 1 0 0,1-2 0 0,-5 1 0 16,3 0 0-16,2 2 0 0,2-1-128 0,-4-1 128 16,4-1 0-16,2-1-144 0,1 1 144 0,-2 1 0 0,1 0-176 15,2 2 176-15,-1 1-128 0,1 0 128 0,-1 2 0 16,-2 0-144-16,0 1 144 0,1 2 0 0,0 0 0 16,-5-2 0-16,3 2 0 0,1-2 0 0,-6 0 0 15,1 0 0-15,1 3 0 0,0 0 0 0,0 3 0 16,-1 2 0-16,0 2 0 0,0-1 0 0,0 4 0 15,2 2 0-15,0 1 0 0,0 0 0 0,1 3 0 16,2 3 0-16,-2-2 0 0,-2 0 0 0,4 2 0 16,-3 1 0-16,1-2 0 0,1 2 0 0,0 0 0 15,1-1 0-15,0 2 0 0,0-3 0 0,2 2 0 16,-3 0 0-16,3 1 0 0,1 0-192 0,0 1 192 0,0 6-192 16,0 0 192-16,0 0-144 0,1-8 144 0,-2 1 0 0,1 7 0 15,0 0-160-15,0 0 160 0,0 0-128 0,8-3 128 16,0 0-144-16,-8 3 144 0,9-4-160 0,1 1 160 15,-3 1 0-15,3 1-144 0,1-1 144 0,0-1 0 16,0 0 0-16,1-1-128 0,4-1 128 0,-1 2 0 16,1 0 0-16,0 0 0 0,3 2 0 0,0 1-128 15,0 0 128-15,3 3 0 0,1 0 0 0,4 1-128 16,1 1 128-16,2 1 0 0,0 1 0 0,2 2 0 16,2-2 0-16,2 4 0 0,0 0 0 0,6 4-128 15,4 0 128-15,6 4-128 0,-2 3 128 0,1 4-128 16,2 2-64-16,-1 2 0 0,0 3 0 0,0 0 0 15,0 0 64-15,-1-3 0 0,-4-1 0 0,-2-4 0 0,-5-2 128 16,-3-2 0-16,-4-8 0 0,-3-2-128 0,-4-2 128 16,-2-3 0-16,-7-3 0 0,-1-1 0 0,0 0-128 0,-2-4-112 15,-5 0-16-15,-1-4-8896 16,-2-2-1792-16</inkml:trace>
  <inkml:trace contextRef="#ctx0" brushRef="#br1" timeOffset="14328.093">19428 11737 15663 0,'0'0'688'0,"0"0"144"0,-11-4-656 0,0 0-176 0,0 3 0 0,1 2 0 16,-3 3 2720-16,-1 1 512 0,-1 4 96 0,-4 8 32 15,-3 5-2688-15,-2 5-544 0,-8-1-128 0,-2 7 0 16,-4 7 0-16,-4 4 0 0,-3 6 0 0,-3 7 0 15,1 7 0-15,-1 7 0 0,-2 5 128 0,-4 8-128 16,-5 7 144-16,-5 9-144 0,-3 7 160 0,-1 5-160 16,-5 4 0-16,-1 4 0 0,-3-2 0 0,-3 1 0 15,-2-1-1424-15,4-2-288 0,3-3-48 0,4-5-16 16,6-5 192-16,8-12 48 0,7-10 0 0,11-11 0 16,9-18 416-16,12-10 96 0</inkml:trace>
  <inkml:trace contextRef="#ctx0" brushRef="#br1" timeOffset="14551.208">18736 13525 35935 0,'-30'40'3200'15,"-2"10"-2560"-15,-1 6-512 0,-8 11-128 0,-4 11 304 0,-3 13 32 0,-3 14 16 0,-7 14 0 16,-5 13-352-16,-2 5 0 0,-4 1 0 0,3 5 0 31,3 3-1024-31,8-4-160 0,6-10-32 0,7-10-16 16,5-12-688-16,5-12-144 0,4-13-32 0</inkml:trace>
  <inkml:trace contextRef="#ctx0" brushRef="#br1" timeOffset="14761.946">18845 15462 18431 0,'-33'104'1632'0,"3"-30"-1312"15,-11 6-320-15,-1 6 0 0,2 2 5184 0,-6 9 960 16,-6 6 192-16,5 1 32 15,6-4-6608-15,0 0-1312 0,5 0-272 0,5-8-48 16,1-7-816-16,7-15-144 0,5-13-48 0,3-13-9616 0</inkml:trace>
  <inkml:trace contextRef="#ctx0" brushRef="#br1" timeOffset="14968.328">20493 16102 40543 0,'-15'74'3600'0,"-2"9"-2880"0,-5 7-576 0,0 11-144 16,-1 6 256-16,-1-1 32 0,2-3 0 0,6-3 0 15,3-3-3008 1,6-20-608-16,1-16-112 0</inkml:trace>
  <inkml:trace contextRef="#ctx0" brushRef="#br1" timeOffset="15153.919">21815 15232 47919 0,'-5'36'4256'0,"3"10"-3408"15,1 12-672-15,-6 3-176 16,-5 4-704-16,-4 11-192 0,-3 8-16 0,-3 4-16 16,-1 2 352-16,1-3 64 0,2-2 0 0,3 2-18816 0</inkml:trace>
  <inkml:trace contextRef="#ctx0" brushRef="#br1" timeOffset="21848.622">2605 14002 16527 0,'-12'0'720'0,"12"0"176"0,-8-2-720 0,1-1-176 0,-1-3 0 0,0 2 0 15,0-2 512-15,1 1 80 0,1-3 16 0,1 1 0 16,-4 1-32-16,4 1 0 0,-3 0 0 0,1-1 0 16,-3 0-96-16,1 0-32 0,0 2 0 0,0 1 0 15,-1-2 0-15,-2 2 0 0,0 1 0 0,-1 2 0 16,-3 2-48-16,0 3-16 0,-4 3 0 0,1 2 0 15,-3 1-256-15,-1 1-128 0,-2-1 128 0,3 3-128 16,-1 4 0-16,0 1 0 0,-4-2 0 0,2 1 0 16,1 3 176-16,1-1-48 0,1 0-128 0,2 2 192 15,-2 0 128-15,3 2 0 0,3-2 16 0,0 1 0 16,-1 0 48-16,1 2 0 0,2 0 0 0,1 4 0 16,0 0-240-16,4-1-144 0,-1 1 192 0,2 2-192 0,0 0 0 0,3 1 0 15,-2 0 0-15,5 0 0 0,2-2 0 0,1 1 0 16,0-1 0-16,3 2 0 0,0 0 0 0,-1-1 0 15,1-1 0-15,0 1 0 0,3 0 128 0,-1 1-128 16,1-2 0-16,-3 0 0 0,2 1 160 0,-1-1-160 16,-1 0 128-16,1 0-128 0,2-2 192 0,-3 4-32 15,2 1-16-15,-1 4 0 0,-4 1 48 0,1-1 0 16,2-1 0-16,-2-1 0 0,-1-1-64 0,-1-1-128 16,-1-3 192-16,0-1-64 0,0 0 16 0,-2 1 0 15,-1-2 0-15,-1 2 0 0,-1 1 32 0,1 3 0 16,-4-1 0-16,0 3 0 0,-2-1 128 0,-1 1 16 15,-2-1 16-15,0-1 0 0,2 0-32 0,0-1-16 16,-2-2 0-16,0 1 0 0,-2-2-64 0,1 5-16 0,-2-4 0 16,3-1 0-16,1-2-16 0,3-2-16 0,0-1 0 0,-3 0 0 15,0-5-176-15,2 0 128 0,1-1-128 0,-2-3 128 16,1-1-128-16,2-3 0 0,-1-1 0 0,2-1 0 16,0-3 0-16,3 0 0 0,-2 0-192 0,7-7 192 31,0 0-720-31,-5 5-32 0,5-5 0 0,0 0-9344 0,0 0-1872 0</inkml:trace>
  <inkml:trace contextRef="#ctx0" brushRef="#br1" timeOffset="22817.766">3544 14154 15663 0,'-14'1'1392'0,"2"-1"-1120"0,1 1-272 0,1-1 0 15,-1-2 1600-15,0 2 256 0,3 1 48 0,-1 0 16 16,-2-1-1792-16,1 0-336 0,-1 1-80 0,-1 1-16 16,-3 2 176-16,-1-1 128 0,-2 1-192 0,1 2 192 15,0 0 0-15,0 1 0 0,-3 1 0 0,-3 1 0 0,-3 2 0 16,1 2 0-16,-1 0 0 0,-2 3 0 0,-1 4-144 0,1 3 144 15,-1 0 0-15,2 4-144 0,-1 3 144 0,5 1 0 16,0 2-144-16,3 2 144 0,2-4 0 0,-2 4 128 16,1-2 0-16,4-2 0 0,-1 2 320 0,2 2 48 15,-1 0 16-15,0 3 0 0,3 1-160 0,-2 0-32 16,-1 0 0-16,1 0 0 0,2 0-64 0,1-2 0 16,0 0-16-16,0-3 0 0,3-1-112 0,2 0-128 15,1-2 176-15,-2-2-176 0,0 2 128 0,5-2-128 16,2-2 0-16,0 1 0 0,1-1 144 0,1 1-144 15,2-1 0-15,0 0 144 0,2-1-144 0,2-1 192 16,0-1-192-16,1 1 192 0,-1-1 48 0,0 0 16 16,1 2 0-16,1 1 0 0,-2-1 0 0,2 2 0 0,2-1 0 15,-3 2 0-15,-1-1-64 0,1 2 0 0,0-1 0 0,0-1 0 16,-1 0 0-16,-2-2-16 0,2 2 0 0,-2-3 0 16,1 1-176-16,0-1 128 0,-2 1-128 0,0 0 128 15,-1 2 96-15,0-1 16 0,2 0 0 0,-4 0 0 16,0 3 48-16,-1-1 16 0,0-5 0 0,1-1 0 15,-2-1-48-15,0 0-16 0,0 0 0 0,-2-2 0 16,0-3-32-16,-1 1 0 0,-1-2 0 0,-1 1 0 16,0-6-32-16,-1 2-16 0,-2 1 0 0,3 1 0 15,-4-2-16-15,0 0 0 0,-1 0 0 0,1 2 0 16,0-2 112-16,-2 2 32 0,0 1 0 0,2-1 0 16,-5-1 16-16,3 0 0 0,0-1 0 0,1 0 0 15,-1 0 0-15,2-1 0 0,-1-1 0 0,1 0 0 0,0-1-128 0,0-2-32 16,0-3 0-16,1 5 0 0,5-1-16 0,-1 0-128 15,1 1 192-15,0-4-64 0,3-6-128 0,-5 8 0 16,3 1 0-16,2-9 0 0,0 0 0 0,0 0 0 16,0 0-224-16,0 0 80 15,0 0-240-15,-2 6-64 0,2-6 0 0,0 0 0 16,9 6-1344-16,1-3-256 0,-10-3-64 0,14 0-11904 16</inkml:trace>
  <inkml:trace contextRef="#ctx0" brushRef="#br1" timeOffset="23575.665">3574 15981 11055 0,'0'0'976'0,"0"0"-784"0,-10 1-192 0,10-1 0 15,0 0 3584-15,-6 2 688 0,-3-2 128 0,9 0 16 16,-7 4-3440-16,7-4-688 0,-6 1-144 0,6-1-16 16,-7 4 112-16,7-4 16 0,-6 4 16 0,0 3 0 15,2 2-64-15,2 0-16 0,-4-1 0 0,3 2 0 16,-1 2 0-16,2 5 0 0,-3 2 0 0,1 0 0 16,2 3 112-16,-1 2 16 0,-1 3 0 0,-1 3 0 15,1-2-64-15,2 1 0 0,-4 5 0 0,2-2 0 16,-1-2 128-16,2-1 0 0,-4-1 16 0,2 0 0 0,2 0 48 0,-3-3 16 15,1-2 0-15,1 0 0 0,-1-1-240 16,0 0-48-16,1-1-16 0,0-1 0 0,1-1-160 0,0 1 0 16,-1-4 0-16,1 1 0 0,-2-1 0 15,2-3-224-15,-1-2 80 0,2 0 16 0,1-1-128 0,0 0-32 16,1-10 0-16,0 0 0 16,-3 8-1376-16,3-8-288 0,0 0-48 0,0 0-6864 15,0 0-1376-15</inkml:trace>
  <inkml:trace contextRef="#ctx0" brushRef="#br1" timeOffset="24471.145">3286 15970 21023 0,'0'0'928'0,"0"0"192"0,0 0-896 0,0 0-224 16,-6 2 0-16,6-2 0 0,0 0 128 0,0 0-128 15,-9 0 176-15,9 0-176 0,0 0 192 0,0 0-192 16,0 0 192-16,0 0-192 0,0 0 304 0,0 0-48 15,-2-6-16-15,2 6 0 0,0 0 304 0,4-7 64 16,1 0 16-16,0 2 0 0,0-1 96 0,4 1 32 16,1 0 0-16,2 0 0 0,1-3-368 0,3 1-64 15,1-1 0-15,3 0-16 0,3 0-112 0,3 0 0 16,-2-1-16-16,3 0 0 0,3 0 16 0,-1 3 16 0,-4-1 0 0,3 2 0 16,5 3-16-16,3-1 0 0,-6 0 0 0,-1 2 0 15,0 1-48-15,-2 2-16 0,0 1 0 16,-1-1 0-16,-3 2 0 0,2 0 0 0,-2 2 0 0,3 1 0 15,-2 2 0-15,0 0-128 0,3 0 192 0,-4 1-64 16,0 1 64-16,-3 1 16 0,-4 0 0 0,1 1 0 16,0 0 32-16,0 2 0 0,-1-1 0 0,0 2 0 15,-3 2-80-15,-1 0-16 0,0-1 0 0,-3 2 0 16,0 1-144-16,-2 2 128 0,1 1-128 0,-3 4 128 16,-1 1-128-16,0 0 0 0,-3 1 0 0,1 0 0 15,0-3 160-15,-4-1-160 0,0-2 192 0,-2 2-192 16,1 1 272-16,-1-1-48 0,0-3-16 0,-4 4 0 15,-2 1 64-15,-2 4 16 0,2-3 0 0,-1 2 0 0,0 0-128 0,-4-3-32 16,1 0 0-16,-2-2 0 0,0-1-128 0,-2-2 128 16,-2-3-128-16,3-1 128 15,-1-1-128-15,-1 0 128 0,-3-3-128 0,0 0 128 0,-2-2 48 0,0 2 0 16,2-1 0-16,-2-1 0 0,-4 2-16 0,2-1 0 16,-1-1 0-16,0 2 0 0,-1-3-160 0,-2 0 160 15,-3 0-160-15,-1-1 160 0,1-1-160 0,-4-1-256 16,2-5 64-16,-1 5 16 0,-3 0 176 0,1 0-160 15,1-4 160-15,2 1-160 0,1 3 160 0,0 0 128 16,-1-3-128-16,1 3 176 0,-1 1 80 0,2 0 32 16,0-2 0-16,2 1 0 0,2-4-112 0,5 1-32 15,1-2 0-15,2 0 0 0,3 0-144 0,2 0 0 0,0-2 0 16,7 2 0-16,-2 3-224 0,2-2-80 0,3-3-16 16,1 0 0-1,-1 2-1792-15,6-3-352 0,-3 4-80 0</inkml:trace>
  <inkml:trace contextRef="#ctx0" brushRef="#br1" timeOffset="27673.14">19291 14280 32255 0,'0'0'2864'0,"4"6"-2288"16,-4-6-576-16,8 6 0 0,0-1 0 0,3 0-224 0,-1 2 16 0,1 0 0 16,2-1-128-16,-1 0-32 15,-4-1 0-15,2 0 0 0,-4-3 848 0,-6-2 160 0,0 0 48 0,0 0 0 16,5 5-112-16,-5-5-32 0,3 7 0 0,-2 1 0 16,-1 1-304-16,-2 5-64 0,-6 3-16 0,2 4 0 15,-5 7-160-15,-2 2 0 0,-5 6 0 0,-1 3 0 16,-4 3 0-16,-1 8 0 0,-5 3 0 0,-1 8 0 15,-3 7 0-15,2 6 0 0,-1 1 0 0,0 3 0 16,-2-1 0-16,4 3 0 0,4 6 0 0,2-6 0 16,2-5 0-16,4-4 0 0,3-1 0 0,0-1-176 15,3 1-1312-15,2-4-272 0,3-4-48 16,4-5-11904-16</inkml:trace>
  <inkml:trace contextRef="#ctx0" brushRef="#br1" timeOffset="27935.869">21022 15114 11055 0,'-1'13'976'0,"-4"4"-784"16,-1 2-192-16,-7 4 0 0,-3 0 6656 0,-3 5 1280 15,-2 3 256-15,-4 4 48 0,-11 5-6784 0,-1 2-1456 16,-1 1 0-16,-1 2-288 16,0 1-192-16,1 1-32 0,2-3-16 0,-6 7 0 15,-3 6-176-15,0-3-48 0,1-1 0 0,1-3 0 16,3-2-1344-16,2-4-272 0,3-4-48 0,5-4-6576 0,6-6-1312 0</inkml:trace>
  <inkml:trace contextRef="#ctx0" brushRef="#br1" timeOffset="28172.494">22006 13513 27647 0,'0'18'2448'0,"-1"5"-1952"16,-3 5-496-16,-3 5 0 0,-4 3 3024 0,-4 4 512 15,-6 2 112-15,-2 4 0 0,-7 4-2912 0,-3 8-592 16,-2 5-144-16,-4 1 0 16,1 0-704-16,-2-2-160 0,3-3-32 0,-1 5-16 15,-1 3-2608-15,-1-3-528 0</inkml:trace>
  <inkml:trace contextRef="#ctx0" brushRef="#br1" timeOffset="28438.398">20933 11615 21183 0,'-8'9'1888'0,"-3"3"-1504"0,-7 6-384 0,-4 2 0 16,-4 5 4224-16,-2 4 784 0,1 4 160 0,-3 6 16 15,-2 2-4720-15,-2 4-944 16,0 4-192-16,0 5-32 0,-1 2-1952 0,-3 8-384 0,-1 4-80 16,0 1-16-16</inkml:trace>
  <inkml:trace contextRef="#ctx0" brushRef="#br1" timeOffset="28657.515">19663 11830 40543 0,'-16'31'3600'0,"-2"-5"-2880"15,-8 5-576-15,-5 8-144 0,-4 13 432 0,-5 15 48 16,-4 12 16-16,-2 14 0 16,0 9-1904-16,-6 13-368 0,-5 13-80 0,-7 13-15088 0</inkml:trace>
  <inkml:trace contextRef="#ctx0" brushRef="#br1" timeOffset="31922.664">6137 3113 15663 0,'0'0'688'0,"-3"-9"144"0,0-1-656 0,-1 2-176 0,0-1 0 0,1 2 0 15,-1 2 2112-15,3-1 384 0,0 0 64 0,1 6 32 16,-2-5-1568-16,2 5-320 0,0 0-64 0,0 0-16 16,0 0-368-16,0 0-64 0,0 0 0 0,0 0-16 15,0 0-176-15,0 0 192 0,0 0-192 0,-4 13 192 16,0 4-192-16,1 2 0 0,-1 3 0 0,-3 6 0 16,-1 6 0-16,0 6 0 0,0 3 0 0,-3 1 0 15,0-4 0-15,1 2 0 0,-1 0 128 0,2-2-128 16,0-2 192-16,1-4-32 0,0-4-16 0,0 0 0 15,0-1 96-15,1-1 16 0,0-5 0 0,4-1 0 16,0-2-96-16,-1-2-16 0,-1-1 0 0,3-3 0 16,0-2-144-16,2-2 0 0,0-10-192 0,0 0 192 15,0 0-1600-15,0 0-208 0,0 0-48 0,0 0-5920 16,6-4-1184-16</inkml:trace>
  <inkml:trace contextRef="#ctx0" brushRef="#br1" timeOffset="32326.897">6176 3191 2751 0,'0'0'128'0,"-2"-11"16"0,-3 0-144 0,3 0 0 16,0 0 0-16,0 2 0 0,-3 2 3008 0,3-1 560 15,-1 0 112-15,1 1 32 0,-1-1-1984 0,2 0-400 16,1 8-80-16,0-9-16 0,0 2-432 0,2-2-96 0,2 0 0 0,1 0-16 15,-1-1-288-15,2 2-48 0,3-3-16 0,3 0 0 16,3 2-208-16,1 0-128 0,0 1 160 0,3 1-160 16,2 0 128-16,3 3-128 0,4 0 0 0,1 4 0 15,3 4 176-15,0 0-176 0,0 1 192 0,0 3-192 16,0 4 128-16,-1 0-128 0,-2 2 0 0,-3 0 0 16,-3 1 128-16,-1 1-128 0,-1 0 0 0,-5 1 0 15,-2 0 128-15,-4 2-128 0,-3-3 144 0,-4 2-144 16,-3 0 336-16,-3-1-16 0,-4 0-16 0,-3 0 0 15,-5 2 96-15,-6 1 32 0,-3 1 0 0,-2-1 0 16,-4-2 32-16,-2 0 16 0,1-3 0 0,-2 1 0 16,-2-3-16-16,0-2 0 0,0-1 0 0,2 0 0 0,2-2-192 0,2 0-32 15,1-3-16-15,2-1 0 0,4-1-224 0,4 1-240 16,1-3 48-16,3-1 16 16,3-1-2112-16,3-4-416 0</inkml:trace>
  <inkml:trace contextRef="#ctx0" brushRef="#br1" timeOffset="32976.756">9740 2784 911 0,'-6'-8'0'0,"3"5"0"0,-4-2 0 0,2 1 0 0,5 4 0 0,-9-2 0 16,0-7 5264-16,-1 3 976 0,3-4 192 0,-5 4 32 15,-3 3-4544-15,1 1-896 0,0-1-192 0,-3 0-48 0,-3 0-592 16,1 2-192-16,-2-1 0 0,-5 4 0 0,-1 2 160 0,-3 2-160 16,-1-1 128-16,1 5-128 0,-1 3 0 0,1 2 128 15,2 1-128-15,0 4 0 0,3 2 128 0,-4-1-128 16,1 0 0-16,0 4 128 0,2 2-128 15,0 2 0-15,1 2 0 0,3 0 0 0,4 1 0 0,3 0 0 16,1 0 0-16,3 1 0 0,5 0 0 0,2-3 0 16,3-1 0-16,3-2 0 0,3-1 0 0,3-3 0 15,2-1 0-15,4-2 0 0,4-3 0 0,3-2 0 16,2-4 0-16,2-2 0 0,2 0 0 0,0-5 0 16,3-7 0-16,2-1 0 0,0-3 0 0,2-3 208 15,2-3 0-15,3-2 0 0,1-3-48 0,-3-2-16 16,-1 0 0-16,1-1 0 0,2-1-16 0,-1 1-128 15,-4-3 192-15,-3 3-64 0,-2 1 32 0,-5 0 0 0,-1-2 0 16,-3 1 0-16,-4 1 288 0,-2 2 48 0,-3 0 16 16,-6 2 0-16,-3-2 80 0,-1 3 32 0,-2-2 0 0,-3 1 0 15,-5 0-240-15,-1-1-64 0,-1 0 0 0,-2 2 0 16,-1-1-320-16,-2 3-128 0,1 2 0 0,-1 2 0 31,0 0-512-31,-1 7-80 0,1 1-32 0,1 2 0 16,-1 1-1936-16,2 2-400 0,-5-2-80 0,6 1-7808 0</inkml:trace>
  <inkml:trace contextRef="#ctx0" brushRef="#br1" timeOffset="33290.658">9357 3078 20271 0,'0'0'1792'0,"-8"-1"-1424"16,1 1-368-16,7 0 0 0,0 0 1856 0,0 0 288 15,0 0 64-15,-7 6 16 0,7-6-1552 0,-3 8-304 16,3 2-64-16,2 2-16 0,1 0-288 0,4 1 0 16,-1 1 128-16,7 2-128 0,2 1 176 0,5 0-32 15,5 1 0-15,1 4 0 0,3 2 1072 0,4 0 224 16,3-1 32-16,2 0 16 15,0 0-1488-15,-1-1-384 0,-1-1-48 0,0 0 0 0,0-1 432 0,4-5 192 16,2 1 0-16,-5-2-16 0,-4 2-176 0,1-1-144 0,2-3 144 16,-1 1-10224-16,-3-2-1920 15</inkml:trace>
  <inkml:trace contextRef="#ctx0" brushRef="#br1" timeOffset="34338.791">4640 4502 25919 0,'0'0'1152'0,"0"0"224"0,0 0-1104 0,0 0-272 0,0 0 0 0,0 0 0 16,0 0 384-16,0 0 0 0,0 0 16 0,0 0 0 16,0 0-80-16,0 0 0 0,0 0-16 0,-5 9 0 15,1 2-304-15,1 5 0 0,1 1 0 0,-2 8-144 0,-2 4 144 0,1 3 0 16,-2 2 0-16,-1 1-128 0,1 5 128 0,-2 1 0 15,-6-3-144-15,2-1 144 0,1 1 0 0,0-4 0 16,0-5 0-16,0-3 0 0,4-3 0 0,4-4 192 16,0-2-192-16,3-5 192 0,1-1 0 0,0-11 16 15,0 0 0-15,0 0 0 0,0 0-48 0,0 0-16 16,0 0 0-16,0 0 0 0,9-1-144 0,4-3 0 16,4-4 0-16,5-2 128 0,0-4-128 0,4 0 0 15,4-2 0-15,0 2 0 0,-2 0-144 0,7 2 144 16,2 2 0-16,3 1 0 0,6 0-144 0,1 0 144 15,0-2 0-15,6 4-144 0,2 1 144 0,0 2 0 16,-1 0 0-16,3 2 0 0,6-3 0 0,1 1-128 16,-2 1 128-16,1 1 0 0,1 1 0 0,1 1 0 0,-2 0 0 15,2 0 0-15,1 0 0 0,-2 0 0 0,0 0 0 0,-1 0-128 16,-4 0 128-16,3 2 0 0,-1 4 0 0,-2 1 0 16,-1-2 0-16,0 2 0 0,3 2 0 0,-3 2 0 15,-5 2 0-15,3 2 0 0,1 0 0 0,0 2 0 16,0 0 0-16,0 0 0 0,-4-1 0 0,1 0 0 15,-3-2 0-15,-3-2 0 0,1-1 0 0,-2-2 0 16,-2-2 0-16,1 1 0 0,2-1 0 0,-1-1 128 16,-2-2-128-16,-3-1 0 0,-6-1 0 0,0-1 0 15,0 0 0-15,-4-1 0 0,-2-1 0 0,0-2 0 16,-4-4 0-16,-1 2 0 0,-6 0 0 0,-2 0 0 16,-2-2 0-16,-1 2 128 0,-3-1-128 0,-2 1 128 0,1-2 176 15,-1 0 32-15,-4-2 16 0,-1-2 0 0,-1-2 272 16,-2-1 48-16,2-1 16 0,-2-4 0 0,1-4-48 15,-2 0-16-15,-2-2 0 0,-3-3 0 0,2-3-176 16,0-4-48-16,-2-1 0 0,2-4 0 0,2 0-96 0,0 0-32 16,-1 0 0-16,0 4 0 0,0 1-272 0,1 4 160 15,1 4-160-15,-1 1 128 0,0 4-128 0,0 5 0 16,1 1 144-16,-3 2-144 0,-1 2-128 0,2 2-112 16,1 1-16-16,1 9 0 15,0 0-1664-15,0 0-320 0,0 0-80 0,0 0-11952 0</inkml:trace>
  <inkml:trace contextRef="#ctx0" brushRef="#br1" timeOffset="35464.186">8506 4214 24815 0,'0'0'1088'0,"0"0"256"0,0 0-1088 0,0 0-256 16,0 0 0-16,0 0 0 0,0 0 640 0,0 0 80 0,0 0 16 0,0 0 0 15,0 0-272-15,0 0-48 0,0 0-16 16,0 13 0-16,2 3-400 0,0 0 0 0,-1 2 0 0,1 3-176 16,-1 1 176-16,-1 1 0 0,-1 1-144 0,0 2 144 15,1 2 0-15,-2 1 0 0,0-1 0 0,-3 3 0 16,2 6 0-16,-2-3 0 0,-2 1 0 0,-1-2 0 15,1-3 0-15,0 0 0 0,0 0 0 0,1-3 0 16,0-3 0-16,0 0 0 0,-1-4 0 0,2 1 0 16,-1-3 0-16,2-2 0 0,-2 0 0 0,2-3 0 15,-2 0 0-15,3-3 0 0,-2-3 0 0,5-7 0 16,0 0 128-16,-5 6-128 0,3 2 0 0,2-8 128 16,0 0-128-16,0 0 0 0,0 0 144 0,0 0-144 15,0 0 0-15,0 0 0 0,9-8 0 0,1 0 0 16,1-1 0-16,2-1 0 0,-1 0 128 0,3 0-128 0,6-1 144 0,-1 0-144 15,2 1 192-15,2-1-192 0,2 0 192 0,0 0-64 16,4 1 0-16,0 0-128 0,0-1 0 0,1 3 0 16,-1-1 0-16,-1 1 0 0,1 0 0 0,1 1 0 15,0-2 0-15,2 2 0 0,1 1 0 0,2 1 0 16,-1 3 0-16,4 0 0 0,0 1 128 0,1 1-128 16,-2 0 192-16,1 3-192 0,-1 3 192 0,1-2-64 15,-1 0 0-15,4 1-128 0,0 0 0 0,1 2 0 16,0 2 0-16,1-3 0 0,-2 2 0 0,-1 0 0 15,-1 0 0-15,0 1 0 0,-2-1 0 0,1 2 0 16,1-2 0-16,-1-1 0 0,-3 1 0 0,4 0 0 16,2-1 0-16,2 3 0 0,-2 1 192 0,-2-1-64 15,-1 0 0-15,-2 2-128 0,0-2 240 0,2 1-64 0,3-1-16 16,-4 2 0-16,1-1-160 0,-2 1 0 0,5-1 0 16,-2 0 128-16,-2 0-128 0,-1 3 0 0,2 1 0 0,-4 0 0 15,1-1 0-15,1 0 0 0,-2-3 0 0,1-1 0 16,1-1 0-16,-6 1 0 0,1 0 0 0,-3 0 0 15,-3-4 0-15,1-1 0 0,-1-2 0 0,-4 3 0 16,-1-3 0-16,0-2 0 0,-1-2 0 0,-4 0 0 16,-1-1 128-16,-2 0-128 0,0-2 0 0,0 1 128 15,-2-2 0-15,1-1-128 0,-1-3 192 0,1 3-64 16,-2-4 80-16,0-1 16 0,1-5 0 0,-3 1 0 16,1-1-48-16,-1-2-16 0,0-3 0 0,1-1 0 15,-1 0-32-15,-1-1 0 0,0-2 0 0,0-1 0 16,-1-2 16-16,0 0 0 0,4 0 0 0,-5-6 0 15,-3-3 64-15,3-2 16 0,1 0 0 0,2 0 0 0,0 0 16 16,-1 1 0-16,1 0 0 0,0 3 0 0,-2 2 144 16,-1 2 16-16,0 3 16 0,1 1 0 0,-1 4 32 15,0 0 16-15,-1 2 0 0,-2 1 0 0,2 5-16 0,-1 3 0 16,0 4 0-16,0 3 0 0,-3 5-288 0,0 0-160 16,0 0 160-16,0 0-160 15,0 0-1792-15,2 12-448 0,-2 5-80 0,-2 6-32 0</inkml:trace>
  <inkml:trace contextRef="#ctx0" brushRef="#br1" timeOffset="37157.267">5504 13735 12895 0,'0'0'576'0,"-8"-4"112"15,-1 2-560-15,-1 4-128 0,-2-2 0 0,2 0 0 0,10 0 3600 16,-8-2 688-16,-2 1 144 0,2 1 32 0,-1 3-3584 0,3-3-720 16,-4 2-160-16,2 1 0 0,1 1 0 0,-1 3 0 15,-3-4 0-15,-2 6 0 0,2 3 0 0,-2 3 0 16,-2 4 0-16,1 2 0 0,1 3-128 0,-2 7 128 15,1 5 0-15,-3 6-144 0,1 4 144 0,-1 4 0 16,-1 5-144-16,2 5 144 0,2 6 0 0,1 8 0 16,-3 5 0-16,2 0 0 0,0 0-144 0,-1 3 144 15,1 3 0-15,1 1 0 0,0-2 0 0,1-1 0 16,1-2 0-16,0 2 0 0,2 0 0 0,2-2 0 16,3-4 0-16,3 0 0 0,-3-3 0 0,4 3 0 15,5 1 0-15,-3-2 0 0,1-3 128 0,2 0-128 0,1-2 176 0,2-1-176 16,1 3 144-16,3-8-144 0,-2-3 0 0,2-7 144 15,1-7-16-15,2-5 0 0,2-6 0 0,1-3 0 16,0-5-128-16,4-6 0 0,-1-3 0 0,4-5 0 31,4-5-1936-31,1-4-432 0,3-6-64 0</inkml:trace>
  <inkml:trace contextRef="#ctx0" brushRef="#br1" timeOffset="38080.91">5832 13801 4607 0,'0'0'400'0,"0"0"-400"0,0 0 0 0,0 0 0 15,-9 0 4656-15,9 0 848 0,0 0 160 0,0 0 32 16,0 0-4528-16,0 0-912 0,11 0-256 0,-1 0 0 16,3-1 0-16,1 0-176 0,2-2 0 0,1 2 0 15,1 0 176-15,2 2 0 0,0 0 0 0,2 0-128 16,0 2 128-16,2-1 0 0,-1 0 0 0,0 1 0 0,-1 1 0 0,1-1 0 16,0 1 0-16,4 1 0 0,1 5 256 0,2-2-32 15,-1 2 0-15,3 2 0 0,-1 3 0 16,-1 0 0-16,-2 3 0 0,-1 2 0 0,-2-1-224 0,-2 3 176 15,-2 1-176-15,-1 4 160 0,-1 0-160 0,-4 1 0 16,-3-2 144-16,-1 2-144 0,-1 3 128 0,-2-2-128 16,-3-1 160-16,-2 1-160 0,0 3 128 0,-3 1-128 15,-3 1 0-15,-1 1 144 0,-4-1-144 0,-2 0 128 16,-1-2-128-16,-2-2 128 0,-2-1 48 0,-2 0 0 16,0-3 0-16,-2 2 0 0,-2-3 48 0,1-3 16 15,1-2 0-15,-6-2 0 0,-1 0 0 0,4-3 0 16,2-5 0-16,-4 0 0 0,-4-2-32 0,3-4 0 0,-1-4 0 15,2-2 0-15,0-2 0 0,1-4 0 0,0-4 0 0,3 1 0 16,1 0-16-16,1-3-16 0,-2-6 0 0,4 0 0 16,1 0-176-16,2-1 0 0,0-2 0 0,3-1-176 15,0-1 0-15,6-3 0 0,-1-2 0 0,4 3 0 16,2 2 32-16,5-2 0 0,3 0 0 0,0 4 0 16,3 0 144-16,1 3 0 0,2 0-144 0,1 1 144 15,2 2 0-15,2 1 0 0,2 1 0 0,1 4 0 16,-1 2-160-16,5 5 160 0,0 3 0 0,2 3-144 15,-2 1 144-15,1 5-192 0,-3 2 192 0,-1 4-192 16,0 2 192-16,-3 3 0 0,-3-1 0 0,1 3 0 16,-3 2 128-16,-2 1 0 0,-3 1 0 0,-1-2 0 15,-3-2-128-15,-2 1 192 0,1-1-64 0,-3-1 0 16,-1-4-128-16,1 1 0 0,-3-2 0 0,0-3-128 16,-3-2-480-16,2-2-96 0,1-8 0 0,0 0-7920 15,0 0-1568-15</inkml:trace>
  <inkml:trace contextRef="#ctx0" brushRef="#br1" timeOffset="38820.008">7479 13538 11967 0,'0'0'528'0,"-6"0"112"0,-2 1-512 0,0 0-128 0,-3-1 0 0,3 0 0 16,0 1 3424-16,-1-1 656 0,-1 0 128 0,-2 1 16 16,1-1-3424-16,1 4-800 0,-2-3 0 0,-1 1 0 15,-4 0-160-15,0 2-32 0,0 4-16 0,-3 1 0 16,1 0 64-16,-1 3 16 0,1 1 0 0,-2 5 0 0,-1-3 128 0,2 3 0 16,0-1 160-16,0 3-160 0,0 0 304 0,0 0-48 15,3-1 0-15,1 3 0 0,0 2-256 0,1 0 128 16,1 1-128-16,1 3 0 0,1 0 192 0,-1 1-192 15,2-1 192-15,3 1-192 0,-2 2 128 0,4 1-128 16,2 0 0-16,1-1 0 0,-2 0 0 0,4 2 0 16,1-2 128-16,1 3-128 0,0 1 0 0,2 3 0 15,0 1 0-15,4 1 0 0,-3-3 0 0,6 0 0 16,-1-3 0-16,2-2 0 0,0-4 0 0,-1 0 0 16,2-5 0-16,2-2 0 0,0 0 176 0,3-2-176 15,-1-1 160-15,2-1-160 0,1-3 128 0,1-3-128 16,2-3 0-16,0-1 144 0,-4-2 0 0,3-3 0 15,1-2 0-15,-1-3 0 0,-2-4 80 0,1-2 16 16,2-4 0-16,0-1 0 0,0-2-16 0,-1-1 0 0,0-3 0 0,0-1 0 16,-1-2 32-16,0-1 0 0,1-3 0 0,-3-1 0 15,1-3-256-15,1 0 128 0,2-4-128 0,-3 2 0 16,-1 2 0-16,0 0 0 0,-4-1 0 0,-1-1 0 16,1 3 0-16,-1 0 0 0,1 0 0 0,-4 2 0 15,-2-2 176-15,-2 1-16 0,1 1 0 0,-4-2 0 16,-2 0 160-16,-1-2 16 0,-3-2 16 0,-1 0 0 15,-3 3 96-15,0 1 0 0,1-1 16 0,-2 1 0 16,-4-1-304-16,0 3-160 0,1 1 160 0,-1 3-160 16,-4 4 0-16,2 0 0 0,-1 2 0 0,0 3-160 15,2 6 16-15,1 1 0 0,1 2 0 0,1 2 0 16,2 0-272-16,3 0-48 0,1 3-16 16,4 1 0-16,-6-2-2480 0,6 2-496 0</inkml:trace>
  <inkml:trace contextRef="#ctx0" brushRef="#br1" timeOffset="39448.417">7391 13958 11055 0,'0'0'480'0,"-5"-1"112"0,-1 1-464 0,1 1-128 0,5-1 0 0,0 0 0 15,0 0 2640-15,0 0 512 0,0 0 112 0,0 0 0 16,0 0-2432-16,0 0-512 0,0 0-80 0,0 0-32 16,0 0 80-16,0 0 16 0,-6 6 0 0,6-6 0 0,0 0 80 15,0 0 32-15,0 0 0 0,0 0 0 0,0 0 160 0,0 0 16 16,0 0 16-16,6 9 0 0,-6-9 0 0,10 14 0 15,0-1 0-15,1-1 0 0,2-1-208 0,2 3-32 16,1 3-16-16,1-1 0 0,5 2-64 0,1 2-16 16,2 2 0-16,2 2 0 0,4 2 96 0,0 0 16 15,-4 1 0-15,4 2 0 0,4 1 64 0,-2-1 32 16,-2-1 0-16,0 1 0 0,0 0-16 0,-2 1 0 16,0-2 0-16,1 0 0 0,-3-1 96 0,1 0 16 15,-2-4 0-15,-2 0 0 0,0-1-144 0,-1-1-32 16,-1-3 0-16,-2 0 0 0,-2 1-160 0,-2-4-48 15,0-2 0-15,0-1 0 0,0-1 48 0,-4 0 0 16,-2-2 0-16,-5-2 0 0,2-3-240 0,-7-4 128 0,0 0-128 16,4 7 0-16,-4-7 0 0,0 0 0 0,0 0 0 0,0 0 0 31,0 0-288-31,0 0-160 0,0 0-16 0,-9-4-16 16,3-3-2544-16,-4-4-512 0</inkml:trace>
  <inkml:trace contextRef="#ctx0" brushRef="#br1" timeOffset="40982.781">8415 4254 22399 0,'0'0'496'0,"0"0"96"0,0 0 32 0,0 0 0 0,0 0-496 0,0 0-128 0,0 0 0 0,0 0 0 15,7 3 0-15,-7-3 0 0,10 4 0 0,-3 5 0 16,0 0 0-16,-1-1 0 0,-1-3 0 0,2 3 128 16,-1 0-128-16,1 3 0 0,-3-1 0 0,1-1 0 15,-1-1 0-15,1 2 0 0,-3 0 0 0,2 2 0 16,3 2 368-16,-4 3 48 0,0-1 16 0,1 3 0 0,-1 0 128 15,0 2 16-15,-2-2 16 0,-1 5 0 16,0 2-128-16,0 0-16 0,-4 1-16 0,0-2 0 0,-3-1 96 0,-2 2 32 16,2 0 0-16,-3 0 0 0,-1 2-80 0,2-3-16 15,-2-2 0-15,2 0 0 0,-1-1-176 0,1-1-32 16,1-3-16-16,0-2 0 0,2 0-112 0,1-2 0 16,0-2-128-16,3-1 192 0,2-11-192 0,-1 9 128 15,1-9-128-15,0 0 0 0,3 10 0 0,2-2 0 16,-5-8 0-16,0 0 0 0,0 0 0 0,12 0 0 15,1 2 0-15,0-4 0 0,2-2 0 0,0-1 0 16,2-3 0-16,0 1 144 0,1 0 48 0,3 2 16 16,-2 1 0-16,8 0 0 0,-3 1-208 0,4 0 176 15,0-2-176-15,2 2 160 0,1 6-160 0,-1 0 0 0,0 0 0 16,2 2 0-16,0-2 0 0,2 0 0 16,2 2 0-16,3 0 0 0,-3 3 0 0,4 1 0 0,-1 0 0 0,2 0 0 15,-1-2 0-15,-1-1 0 0,2-2 0 0,-3 2 0 16,3 3 0-16,1 1 0 0,3 2 0 0,0-5 0 15,-2-3 0-15,2-1 0 0,1 1 0 0,-1 1 0 16,-2 3 160-16,-2-3-160 0,1-1 192 0,2-2-192 16,2-3 192-16,1-1-64 0,0-2 0 0,0 3-128 15,1 1 160-15,1-1-160 0,-2 1 128 0,-1-5-128 16,-1-1 128-16,0-2-128 0,-1 0 0 0,1 1 128 16,1 3-128-16,-3 0 0 0,-3 0 0 0,1 2 0 15,-1 1 0-15,-2 2 0 0,-1 2 0 0,3-1 0 0,-5-1 0 16,0 0 0-16,0-1 0 0,-1 2 0 0,-1 0 0 15,-1 1 0-15,-1 0 0 0,-2 0 0 0,-1-3 0 0,-5 0-176 16,-2 0 176-16,-2 0-128 0,-3 1 128 0,-4 1-128 16,-1 1 128-16,-1-4-128 0,-4-3 128 0,-6 4 0 15,7-8 0-15,-7 8 128 0,5-8 64 0,1 1 0 16,-1-1 16-16,-1-1 0 0,-1-3 112 0,1 2 0 16,1-1 16-16,0-1 0 0,1 1-192 0,0-4-144 15,0-3 192-15,2-2-192 0,-1-2 0 0,1-3 0 16,-1-4 0-16,1-3 0 0,1-3 0 0,2-4-224 15,0-1 64-15,0-3 16 0,-1-3 144 0,3 0-208 16,4-1 80-16,-2 3 128 0,0 3 0 0,-2-2 0 16,-2 2 0-16,0 4 0 0,2 1 0 0,-2 5 240 15,-4 2-64-15,1 0-16 0,-2 3 224 0,-1 4 64 16,0 1 0-16,-2 3 0 0,-1 5-80 0,-1 3-16 0,-1 10 0 16,-1-6 0-16,1 6-352 0,0 0 128 0,0-8-128 0,0 8 0 31,0 0-928-31,0 0-256 0,-4 9-48 0,1 3-16 15,-3 1-2016-15,3 4-384 0</inkml:trace>
  <inkml:trace contextRef="#ctx0" brushRef="#br1" timeOffset="41860.778">5367 15245 28735 0,'0'0'1280'0,"0"0"256"0,-12 4-1232 0,2 0-304 16,4-2 0-16,6-2 0 0,0 0 416 0,0 0 32 15,0 0 0-15,0 0 0 0,0 0-448 0,0 0 0 16,0 0-144-16,10 0 144 0,2 0 0 0,-1 0 0 16,-11 0 0-16,15-2 0 0,2 1 176 0,4 1-16 15,2 1 0-15,5 0 0 0,1-1 32 0,5 0 0 16,0 1 0-16,3 0 0 0,3 0-64 0,6-1 0 16,9-1 0-16,4-1 0 0,1-3 16 0,4 1 0 0,2-1 0 0,6-2 0 15,3 0 32-15,3 0 0 0,2-2 0 0,-1 2 0 16,-1 1 0-16,4-2 0 0,3 0 0 0,2 2 0 15,1-1-32-15,-2 2 0 0,-4-1 0 0,4 2 0 16,0 0 48-16,-4 3 16 0,-5-1 0 0,0 2 0 16,-4 0-64-16,-2 1-16 0,0 0 0 0,-6 0 0 15,-3-1-128-15,-2-1 0 0,-7-1 0 0,-3 0 0 16,-2 0 0-16,1 1 0 0,-2-1 0 0,-2 0 0 16,-6 1-272-16,1-1 16 0,-5-1 0 0,-3-1 0 15,-3 2-512 1,-4-1-112-16,-5-2-16 0,-1 1 0 0,-2 0-2032 0,-4-2-400 15,-1-4-96-15,-8 1-16 0</inkml:trace>
  <inkml:trace contextRef="#ctx0" brushRef="#br1" timeOffset="42599.291">5883 15675 20271 0,'-11'-3'896'0,"7"2"192"0,4 1-880 0,-2-4-208 0,-2 0 0 0,4 4 0 16,3-9 1328-16,0 2 208 0,1-2 64 0,3 0 0 15,3-1-1344-15,1 0-256 0,1 0 0 0,2 0-144 16,5 2 144-16,1 0 0 0,2 0 0 0,-3 2 0 15,2-2 0-15,1 3 0 0,-1 3 0 0,6 2 0 16,2 1 0-16,3 4 0 0,1 2 0 0,-1 2 0 0,-3 1 0 0,3 3 0 16,5 3 0-16,-1 1 0 0,-4 2 0 0,-2 5 0 15,-4 2 0-15,-4 3-128 0,-4 3 128 0,-4 1 0 16,-1 0 0-16,-5 0 0 0,-3-2 0 0,-4 0 144 16,-4 2 0-16,-1 2 0 0,-1 1 144 0,-6 1 32 15,-4-1 0-15,0 1 0 0,-2 2 192 0,-2-2 64 16,-6-1 0-16,1 0 0 0,-2-3-240 0,0 0-32 15,1-3-16-15,-2-3 0 0,0-4-288 0,1-4 160 16,-1-6-160-16,0-1 128 0,-3-3-128 0,2-4 0 16,0-1 144-16,3-6-144 0,-3-4-128 0,3-2-112 15,1-1-16-15,1-5 0 0,0-7 64 0,1-1 0 16,2-1 0-16,6-1 0 0,6-3 192 0,0 0 0 16,3-2 0-16,5 1 0 0,5-1 0 0,4 1 0 15,1-1 144-15,2 1-144 0,1 2 0 0,4 1 0 0,1 3 0 0,4 1 0 16,-2 5 0-16,5 3-128 0,-1 3-16 15,1 3 0-15,0 3-48 0,4 4 0 0,0 4 0 0,3 1 0 16,1 4 192-16,-2 2 0 0,-3 3 0 0,0 1-128 16,2 0 128-16,-1 3 0 0,-4 2 160 0,-1 0-160 15,-2-1 256-15,-1 4-32 0,-5 5-16 0,1-3 0 16,-3-5-80-16,1-2-128 0,-6 0 176 0,1 2-176 16,0-2 0-16,-3 1-224 0,-1-1 16 0,0 2 0 15,-1-3-1184 1,3 0-224-16,0-3-48 0,0-1-9440 0</inkml:trace>
  <inkml:trace contextRef="#ctx0" brushRef="#br1" timeOffset="42931.361">7092 15600 18431 0,'0'0'1632'0,"-1"9"-1312"16,1-9-320-16,-1 12 0 0,1-1 2624 0,1 1 464 16,2 0 96-16,4 2 16 0,-2 1-2720 0,5 3-480 0,0 3-208 0,1 3 16 15,0 0 192-15,4 3 0 16,1 1 0-16,1 1 0 0,-1 0 0 0,3 3 0 0,2 0 0 0,0 2 0 15,-3 1 256-15,1 2-48 0,0 0-16 0,2 0 0 16,-4-1 0-16,2-3-16 0,-3-1 0 0,1-4 0 16,-2-1-176-16,1-4-256 0,-4-4 64 0,1 0 16 31,0-3-1344-31,3-1-272 0,-4-5-48 0,0 1-9680 0</inkml:trace>
  <inkml:trace contextRef="#ctx0" brushRef="#br1" timeOffset="43266.577">7739 15600 911 0,'-12'16'0'0,"5"-4"0"0,-2 2 0 0,0 2 0 16,-4 1 0-16,1-1 0 0,0-2 7664 0,-2 2 1440 16,-1 2 304-16,-2 2 48 0,-1 0-7696 0,0 0-1536 15,-5 1-224-15,1 1-208 0,0 3 208 0,-3 0 0 16,-1-1 0-16,-4 4 0 0,0 1 0 0,-5 2 128 16,-1 3-128-16,-3 5 0 0,1 1 128 0,-3 3-128 15,2 1 0-15,-2-1 0 0,3-1 240 0,2 0-64 0,2 0-16 0,5-3 0 16,1-1 0-16,4-2 0 0,2-1 0 15,3-3 0-15,2-2-160 0,2-3-192 0,2 0 32 0,7-4 16 32,6-5-1856-32,1-3-368 0,3-4-80 0</inkml:trace>
  <inkml:trace contextRef="#ctx0" brushRef="#br1" timeOffset="48207.157">9160 14934 10127 0,'0'0'896'0,"-8"6"-704"0,1-1-192 0,-2-1 0 0,1 1 4832 0,-1-3 928 15,3 0 192-15,6-2 48 0,0 0-4640 0,0 0-912 16,0 0-192-16,0 0-48 0,0 0-208 0,0 0-208 16,0 0 32-16,0 0 16 0,0 0-48 0,0 0-16 15,0 0 0-15,9 1 0 0,1 2 224 0,2 1 0 16,-2-1 0-16,2-1 0 0,3 1 128 0,2 2 112 15,-1 0 16-15,3 2 16 0,2 0 112 0,3-2 0 16,3-1 16-16,4 1 0 0,3-1-64 0,1 0-16 16,1-3 0-16,3 0 0 0,2-1-144 0,1 0-48 15,0-2 0-15,-3-2 0 0,-1-1-128 0,-1-1 128 16,1 1-128-16,0-1 128 0,0 1-128 0,-4-3 160 16,-3-1-160-16,3 2 160 0,-1 1-160 0,-1 1 0 15,-4-1 0-15,-5 3 128 0,-2 2-128 0,-1 1 0 0,-5 0 0 16,-2-1 0-16,-6-2 128 0,-7 3-128 0,9-1 0 0,-9 1 128 15,0 0 32-15,0 0 0 0,0 0 0 0,0 0 0 16,0 0 176-16,-13-5 48 0,0 0 0 0,-3 2 0 16,-3 0-64-16,-3 1 0 0,-2-2 0 0,-4 1 0 15,1 0-192-15,-5 2-128 0,-3 2 128 0,-2 1-128 16,-4 0 0-16,0 0 0 0,1 0 0 0,-4 2 0 16,-1 1 0-16,0 1 0 0,0-2-176 0,0 1 176 15,-1-2 0-15,1 0-144 0,0 2 144 0,4-5 0 16,0 1 0-16,5 1 176 0,0 1-16 0,-1-1 0 15,3-1 192-15,2 2 32 0,0 0 16 0,3-1 0 16,2-1-208-16,2 0-32 0,0 0-16 0,3-1 0 16,2 0-144-16,2-1 0 0,5-2-160 0,2 2 160 15,1-3-208-15,2 0 48 0,3 1 16 0,2-1 0 0,-1-2 0 0,4 6 0 16,0 0 0-16,0 0 0 0,5-8-32 0,4 2 0 16,2 0 0-16,4 2 0 0,4 1 16 0,4 0 0 15,0 0 0-15,5 1 0 0,5 0 160 0,6 3-160 16,-1 2 160-16,4 1-160 0,2 0 160 0,1 1 0 15,4 2 0-15,0 2-128 0,1 1 128 0,4 1 0 16,1 0 0-16,0 0 0 0,-6 0 144 0,0-2 16 16,-2 0 0-16,-1-1 0 0,-1-4-160 0,0 1 0 15,-2 0 0-15,-1 0 0 0,-1-3 0 0,-5 1 0 16,-4-1 0-16,-2 2 0 0,-3 0 0 0,-2-2-224 16,0 0 32-16,-3 0 0 15,-5-2-2496-15,1 0-480 0</inkml:trace>
  <inkml:trace contextRef="#ctx0" brushRef="#br1" timeOffset="49269.914">11069 13278 12895 0,'0'0'1152'0,"-11"-3"-928"0,-1-1-224 0,-3-2 0 16,0 1 1760-16,2-1 304 0,-2 4 64 0,3-4 16 15,0 3-1184-15,0 1-224 0,-1-1-48 0,0 1-16 16,3-1-64-16,0 2-16 0,-2 0 0 0,12 1 0 0,-10-2-16 0,10 2-16 16,0 0 0-16,0 0 0 0,-9-1-96 0,9 1-16 15,0 0 0-15,0 0 0 0,0 0-176 0,0 0-32 16,3-3-16-16,6 1 0 0,6 1-96 0,2 0-128 15,3-2 176-15,2-1-176 0,2 1 448 0,3 0-32 16,1-2 0-16,4 5 0 0,4-1-112 0,1 1-32 16,0 0 0-16,4 5 0 0,3 2-144 0,2 1-128 15,-1 0 144-15,-1 1-144 0,-4 1 128 0,0 2-128 16,0 1 0-16,-3 1 144 0,0 0-144 0,2 3 0 16,-2 2 0-16,-3 2 0 0,-2 4 0 0,-3 2 0 15,1 4 0-15,-4 2 0 0,1 2 0 0,-5 2 0 16,-2 0 0-16,-3 0-176 0,-1 3 176 0,-5 0 0 15,-3-1 0-15,-1 3 0 0,-3 1 0 0,1 1 0 0,-5 4 128 0,-1 0-128 16,-5-1 160-16,0 0-32 0,-3-2-128 16,-2 2 192-16,-4 0-64 0,-1 1 0 0,-5 4-128 0,0-3 192 15,-3 2-192-15,0-4 144 0,1 0-144 0,-6-5 128 16,-4-1 0-16,0-5-128 0,1-1 192 0,0-5-64 16,-1 0 48-16,0-6 0 0,1-2 0 0,-1-5 0 15,-4-6 0-15,0-5 0 0,-2-1 0 0,6-7 0 16,3-5-176-16,0-4 128 0,-3-3-128 0,3-3 128 15,3-2-128-15,3-3 0 0,2-1-192 0,4 1 192 16,1 0 0-16,6 0 0 0,2-1 0 0,5-1 128 16,-1 0-128-16,5 2 0 0,3 1 144 0,1 0-144 15,4-1 0-15,1 1 0 0,3 1 0 0,0 2-128 16,3 1 128-16,4 3-128 0,1 3 128 0,6 1-128 0,2 1 128 0,2 1 0 16,2 3 0-16,3 2 0 0,2-1 0 0,0 4 0 15,-1 3 0-15,0 2 0 0,-2 2 0 16,-2 1-128-16,-3 3 128 0,1 3 0 0,-1 1 0 0,-3 3 0 15,-1 1 0-15,-3 3-128 16,-2-1-256-16,-3-1-32 0,-7-2-16 0,-3 2-9744 16,0-2-1968-16</inkml:trace>
  <inkml:trace contextRef="#ctx0" brushRef="#br1" timeOffset="49689.181">12712 13397 11055 0,'0'0'976'0,"0"0"-784"0,0 0-192 0,-5-4 0 16,0 0 4336-16,-1 2 816 0,0 0 160 0,1 1 48 15,-4-1-3760-15,0 2-768 0,4 2-128 0,-2 1-48 16,-3 2-208-16,5-2-64 0,-2 2 0 0,0 5 0 16,0 3-192-16,-2 6-32 0,2 4-16 0,-2 6 0 0,1 7-144 0,0 5 128 15,-2 6-128-15,3 6 128 0,-2 5-128 0,1 6 128 16,2 5-128-16,0 6 128 0,-1 3 16 0,1 0 0 15,-1-1 0-15,0 1 0 0,0 5 192 0,0-5 48 16,0-6 0-16,0-9 0 0,0-8-240 0,3-3-144 16,-1-6 192-16,2-4-192 0,0-5-144 0,1-5-144 15,-4-7-32-15,2-6 0 16,-1-4-2608-16,0-8-528 0</inkml:trace>
  <inkml:trace contextRef="#ctx0" brushRef="#br1" timeOffset="50182.726">12416 13410 28559 0,'-9'4'2544'0,"2"-2"-2032"0,0-2-512 0,7 0 0 16,-10 0 1792-16,10 0 272 0,0 0 48 0,-5-2 16 16,5 2-1744-16,0 0-384 0,0 0 0 0,0 0 0 15,2-9-240-15,2-1 48 0,5 2 0 0,2 2 0 16,1-5-96-16,3 0-16 0,-1 0 0 0,3 0 0 16,3 2 304-16,2-1-192 0,1-1 192 0,3 2-160 0,2-1 160 0,3 5 0 15,2-3 0-15,3 4 0 16,2 0 0-16,1 4 0 0,0 2 0 0,-2 2 0 0,0 0 0 15,-3 2 192-15,1-1-32 0,0 2-16 0,0 0 48 0,-2 2 16 16,1-1 0-16,-4 1 0 0,-4 4-208 0,-4 2 0 16,-1 1 128-16,0 1-128 0,-5 4 0 0,-5 3 128 15,-1 3-128-15,-2 1 0 0,-2 1 208 0,-2 0-48 16,-5-1-16-16,-2 3 0 0,-2 2 48 0,-7-1 0 16,-2-2 0-16,-4 0 0 0,0-1 96 0,-4 0 32 15,1 0 0-15,-3 0 0 0,-2 0 64 0,-3-1 0 16,-2 1 16-16,-1-3 0 0,1-2 80 0,1-3 16 15,0 0 0-15,-2-5 0 0,-5-2 80 0,2-1 32 0,1 0 0 16,1-3 0-16,1-2-416 0,1-2-192 0,2-1 160 16,3-2-160-16,6-2 0 0,3-1-336 0,1 2 48 15,1 1 16 1,4-3-1232-16,1-3-240 0,3 3-48 0,7 0-9728 16,0 0-1952-16</inkml:trace>
  <inkml:trace contextRef="#ctx0" brushRef="#br1" timeOffset="51937.936">4408 4446 11967 0,'-20'-4'1072'0,"1"2"-864"0,-2 1-208 0,0-1 0 15,-2 1 1728-15,3 0 288 0,1 1 64 0,3 1 16 16,-1-1-1360-16,2 3-272 0,-1 0-48 0,1 0-16 0,0-1-64 16,0 5-16-16,1 0 0 0,3 0 0 15,0 0 48-15,1 2 0 0,1 1 0 0,2 1 0 16,1 0-112-16,2 1 0 0,-1 0-16 0,5-1 0 0,5 2-80 0,-1-2-16 15,-4-11 0-15,12 15 0 0,4 3 160 0,0-2 16 16,5-1 16-16,4-1 0 0,1 1 64 0,4 1 16 16,4-1 0-16,2 0 0 0,2-3-32 15,5 3 0-15,3-1 0 0,6 1 0 0,3-2-128 0,3-1-48 16,4-1 0-16,3 1 0 0,7 0-48 0,5-1-16 16,5 1 0-16,-1-3 0 0,-3-1-16 0,7-1-128 15,2 0 192-15,4 0-64 0,3 0-128 0,-1-1 192 16,2-1-192-16,3-1 192 0,-2-4-192 0,0 0 192 15,-3-4-192-15,-3 1 192 0,-1-1 656 0,-2 0 144 16,0 3 32-16,-4-3 0 16,-4-3-1632-16,3 1-320 0,-3 0-64 0,-3 4-16 0,-5 0 848 0,-3 0 160 0,-5-2 0 15,-1 1 0-15,-7-1 0 0,-1-2 128 0,0 1-128 16,-6 1 0-16,-6 1 0 0,-2 0 128 0,-10 0-128 0,-4 0 0 16,-7 1 128-16,-3 0-128 0,-5 0 128 0,-3 0-128 15,-8 2 0-15,0 0 0 0,0 0 0 0,0 0 0 16,0 0 256-16,-18 2-48 0,-5 0 0 0,-7 2 0 15,-5-1-48-15,-7 2-16 0,-6 0 0 0,-6 1 0 16,-4-2-144-16,-4 3 128 0,-2 2-128 0,-7-1 128 16,-9 1 0-16,-2 2 0 0,-6-2 0 0,-1 2 0 15,-4 1-128-15,0 0 128 0,-4 0-128 0,4-3 128 16,4-4-128-16,-1-2 0 0,1 0 0 0,4-3 0 16,3-1 176-16,4-1-48 0,3 0-128 0,5-3 192 15,2-1-64-15,1 0-128 0,-3 0 176 0,6 0-176 0,6 2 128 16,3-1-128-16,2-2 0 0,2 1 0 15,0-1 0-15,6 2 0 0,4-1 0 0,5 1 0 0,1-2 0 16,2 2 0-16,6 0 0 0,5 1 0 0,4-1-288 0,3-1-64 16,7 1-16-16,1 0 0 0,7 5 144 15,0 0 32-15,0 0 0 0,0 0 0 0,13-1-128 0,6 1-32 16,6 0 0-16,8 0 0 0,7 1 112 0,7 0 32 16,7 0 0-16,5 0 0 0,4 1 208 0,7-2 0 15,2-2 0-15,9 4 0 0,8 1 0 0,2-1 0 16,-3-1 0-16,4-1 0 0,2-1 880 0,-1 0 112 15,-2 1 32-15,-2 0 0 16,2 0-1616-16,2-2-320 0,4 0-64 0,-4-2-16 0,-5 0 992 0,4-1 0 16,0 1 0-16,-6 1 0 0,-8 2 192 0,-3-3-192 15,-5 1 192-15,0 1-192 0,-8 0 144 0,-5-1-144 0,-5 2 0 16,-6 0 144-16,-6 1-144 0,-7-2 128 0,-7 0-128 0,-3 1 128 16,-9 1-128-16,-4 0 128 0,-10 0-128 0,0 0 128 15,0 0 160-15,0 0 32 0,-13-1 0 0,-7 1 0 16,-10 0-64-16,-8 3 0 0,-8 0 0 0,-12-2 0 15,-9 2-256-15,-8 1 0 0,-3 4 0 0,-10-1 0 16,-8 3 0-16,-4-1 0 0,-2-1 0 0,-5 1 0 16,-1-1 0-16,-1 2 0 0,2 0 0 0,-3 0 0 15,-6-1 0-15,4-1 0 0,4-1 144 0,1 0-144 16,1-1 176-16,6 0-176 0,5-2 192 0,3 4-192 16,3 0 224-16,4-2-64 0,2-1-16 0,5 0 0 15,5 3-144-15,5 1 128 0,7-5-128 0,5-2 128 16,5 1-128-16,9 0 0 0,7 2 144 0,11-1-144 15,6-7 256-15,10 2-32 0,8 1 0 0,0 0 0 0,0 0-224 0,16 5 0 16,13 2 0-16,11-2 0 0,12 0-160 0,10-4-32 16,8-1 0-16,9 0 0 0,8-1 192 0,3 1 0 15,2 0 0-15,8 0 0 16,9-3-1216-16,4 0-144 0,0-1-48 0,9 4-13184 16</inkml:trace>
  <inkml:trace contextRef="#ctx0" brushRef="#br1" timeOffset="52857.962">11053 15670 17503 0,'-11'0'768'0,"11"0"176"15,-8-1-752-15,0 1-192 0,0-2 0 0,8 2 0 0,0 0 1872 0,0 0 352 16,-4-2 64-16,4 2 16 0,0 0-1664 0,0 0-336 16,0 0-64-16,0 0-16 0,0 0-224 0,7-7 0 15,3-1 0-15,1 1 0 0,0 1-144 0,3 0 144 16,1 1 0-16,3-1-144 0,1 0 144 0,6 0 0 16,2-1 0-16,6 3 0 0,3-3 208 0,8 1 80 15,8-2 16-15,3-1 0 0,3-1 144 0,4 1 48 16,4-2 0-16,8-3 0 0,6-1 112 0,4-3 32 15,-2-1 0-15,1-3 0 0,1-3-112 0,4 3-16 16,4-3 0-16,-4 1 0 0,-3 1-192 0,1 1-64 16,1 1 0-16,-4 1 0 0,-5 0-256 0,-2 2 160 15,-7 3-160-15,-1 2 128 0,-6 0-128 0,-5 1 0 16,-2 0 144-16,-6 3-144 0,-8 0 0 0,-6 2-320 16,-4 1 64-16,-6 0 16 15,-7 1-2368-15,-4 0-464 0</inkml:trace>
  <inkml:trace contextRef="#ctx0" brushRef="#br1" timeOffset="53476.323">11219 15993 25279 0,'0'0'1120'0,"0"0"224"0,0 0-1072 0,0 0-272 16,9-8 0-16,0 0 0 0,2-1 304 0,0 0 0 16,2 1 0-16,2 1 0 0,1-3-304 0,3 2 0 15,2 0 0-15,2-1 0 0,3 3 0 0,3 1 0 16,3 2 0-16,1 1 0 0,0 2-128 0,1 2 128 16,3 4 0-16,1 2-144 0,-1 2-16 0,-1 2 0 15,3 3 0-15,-2 2 0 0,-3 3-144 0,-3 1-16 0,-3 4-16 16,-2 2 0-16,-5 1 112 0,-2 3 32 0,-5 1 0 0,-2 2 0 15,-4 2 448-15,-3 1 112 0,-3-2 16 0,-3 1 0 16,-2-3 256-16,-5 5 64 0,1 0 16 0,-7 2 0 16,-1 0-176-16,-3 4-32 0,-4 2-16 0,-2-2 0 15,-6-3-208-15,-1-2-32 0,0-2-16 0,-4-4 0 16,-3-2-240-16,3-3 0 0,-2-9-192 0,0-2 192 16,3-4-144-16,-2-4 144 0,1-5 0 0,2-5-144 15,1-7 656-15,1-4 128 0,-2-3 16 0,8-7 16 16,11-4-352-16,2-5-80 0,0-2-16 0,2-2 0 15,5-3-224-15,6-3-128 0,4 1 128 0,3 1-208 16,-3 3 64-16,7 2 16 0,3 3 0 0,7 2 0 16,3 4-224-16,2 2-32 0,0 5-16 0,3 4 0 0,1 1 0 15,0 5 0-15,0 5 0 0,2 5 0 16,3 1-208-16,-2 4-32 0,1 2-16 0,-2 3 0 16,-1 3-48-16,-1 2 0 0,-1 2 0 0,-2 3 0 15,-2 3 128-15,-3-1 32 0,1 1 0 0,-5 1-6304 16,0-1-1280-16</inkml:trace>
  <inkml:trace contextRef="#ctx0" brushRef="#br1" timeOffset="54161.286">12355 15813 32415 0,'-14'14'1440'0,"7"-4"288"0,0 2-1376 0,-1 1-352 0,0 1 0 0,1 4 0 16,4 2 0-16,-2 2 0 0,3 1 0 0,0 4-192 15,1 4-272 1,1 2-64-16,2 1-16 0,0 6 0 0,3 6 160 0,1 3 48 0,4 1 0 0,3-1 0 15,-2-3-160-15,3 0-16 0,0-3-16 0,0 1 0 16,2-3 352-16,-1-5 176 0,1-5-160 0,1-4 160 16,-1-3 0-16,0-5 0 0,-2-7 0 0,0-7 0 0,0-8 160 15,-1-4 128-15,1-8 32 0,0-7 0 0,2-7 80 0,-1-4 32 16,-2-3 0-16,0-3 0 0,-2-6 16 0,1-1 16 16,-1-2 0-16,-1 0 0 0,-1-3-304 0,5 2-160 15,-3-1 160-15,-3 6-160 0,1 5 0 0,2 6-128 16,-1 3-16-16,0 7 0 15,-2 5-256-15,1 7-48 0,-1 7-16 0,3 4 0 16,-1 3-32-16,2 8 0 0,0 7 0 0,3 7 0 16,-1 7-112-16,0 6-32 0,-5 9 0 0,1 5 0 0,-2 5 336 0,-2 4 64 15,-1 1 16-15,-1 5 0 0,1 5 224 0,-4 8 0 16,-2 2 0-16,-2-5 0 0,-4-4 240 0,-1-5-64 16,-4-1-16-16,-1-3 0 0,-4-4 640 0,0-6 128 15,-8-5 32-15,2-6 0 0,-3-4 288 0,-3-4 64 0,-2-3 16 16,0-4 0-16,0-5-704 0,1-4-144 0,0-5-32 15,1-3 0-15,-2-6-272 0,1-4-176 0,3-4 192 16,-3-5-192-16,-1-1 0 0,1-7 0 0,3-4 0 0,-2-2 0 16,2-2 0-16,4-4 0 0,4-4 0 0,0-2 0 15,3 1 0-15,6-4 0 0,7-2 0 0,3 0 0 16,4 3 0-16,5-2-176 0,2 1 176 0,5 2-208 16,7 5 208-16,5-4 0 0,3 0 0 0,4 2 0 15,-2 3 0-15,7 2 0 0,2 1 0 0,5 1 0 16,3 2 0-16,4 2 0 0,4 6 0 0,-3 3 0 15,0-1 0-15,-1 6 0 0,-2 6 0 0,-2 4 0 16,-1 4 0-16,-3 4 0 0,-6 4 0 0,-4 1 0 16,0 1-240-16,-3 0 48 0,-2 0 16 0,-7 0-10000 15,-5-3-2016-15</inkml:trace>
  <inkml:trace contextRef="#ctx0" brushRef="#br1" timeOffset="55147.951">13587 13335 24991 0,'0'0'1104'0,"0"0"240"0,0 0-1088 0,0 0-256 15,0 0 0-15,0 0 0 0,0 0 832 0,0 0 96 16,0 0 32-16,0 0 0 0,0 0-672 0,0 0-128 15,0 0-32-15,0 0 0 0,0 0 0 0,0 0-128 0,0 0 192 0,0 0-64 16,7 5-128-16,1-2 192 0,1-1-192 16,1 2 192-16,0 0 144 0,1 0 48 0,2 1 0 0,1 1 0 15,2 0 144-15,0 4 48 0,1-2 0 0,2 4 0 16,-1 3-224-16,2 2-32 0,1 1-16 0,0 4 0 16,-3 6-16-16,3-1 0 0,1 1 0 0,-2 0 0 15,1 4-96-15,0 1-32 0,-1 1 0 0,-1 2 0 16,2 0-32-16,-4 2-128 0,-3 4 192 0,1 3-64 15,3 1 16-15,0 4 0 0,-4-1 0 0,0 0 0 16,-3-2-144-16,1 3 128 0,-3-1-128 0,-1 2 128 16,-2 2-128-16,0-1 160 0,-3 6-160 0,-2-3 160 15,-2 1 64-15,-2 2 16 0,-1 0 0 0,-3 3 0 16,-3 3 144-16,0 2 48 0,2 2 0 0,-3-3 0 0,-1-2-96 0,0 3-16 16,1 4 0-16,0 0 0 0,7 2-160 0,-6-3-32 15,-2-3-128-15,3 0 192 0,0 0-64 16,-1-1-128-16,-1-2 176 0,-3-2-176 0,0-4 256 0,-2-4-48 15,0-7-16-15,-1 1 0 0,1-1 160 0,-4 1 32 16,1 1 0-16,1-1 0 0,-1-3-192 0,2 0-48 16,1-3 0-16,-3-2 0 0,2-5 48 0,0-2 0 15,1-1 0-15,1-4 0 0,1 1-192 0,1-4 128 16,1 0-128-16,-1-2 128 0,2-2-128 0,3-1 0 16,-2-3 0-16,2-2 0 0,3-3 0 0,0 2 0 15,2-1-192-15,-1-6 192 0,4-6-384 0,0 0 64 16,-5 6 0-16,5-6 0 15,0 0-400-15,0 0-80 0,0 0-16 0,-1-11 0 16,3-6-1600-16,4-6-320 0,3-4-64 0,2-4-12448 0</inkml:trace>
  <inkml:trace contextRef="#ctx0" brushRef="#br1" timeOffset="56208.31">15010 14889 18431 0,'0'0'1632'0,"0"0"-1312"0,-7-5-320 0,-2 3 0 16,-2 2 2608-16,0-4 448 0,1-5 80 0,-1-1 32 15,1 3-2464-15,-2-1-480 0,-8 0-96 0,2 0-128 16,0 0 192-16,-3 0-64 0,-4-2-128 0,0 2 192 0,1 5-48 0,-1-1-16 16,-4-1 0-16,2 5 0 0,-4 0-128 0,-3 3 128 15,-4 2-128-15,2 0 128 0,0 3 32 0,-2 2 0 16,1 2 0-16,3 3 0 0,2 3-160 0,4 3 128 15,2 0-128-15,5 2 128 0,1 0 96 0,5 1 16 16,1 2 0-16,1 4 0 0,5 2-240 0,0 3 176 16,5 3-176-16,3 2 160 0,1 5-160 0,3 3-256 15,2 0 64-15,1-2 16 0,2-2 176 0,3-5 0 16,-1-5-144-16,1-2 144 0,2-4-192 0,1-2 16 16,1-3 16-16,0-2 0 0,-3-4-128 0,1-2-32 15,1-4 0-15,-2-4 0 0,-4-2 320 0,3-4 0 16,2-3-128-16,-1-5 128 0,-2-4 0 0,2-4 256 15,0-3-64-15,0-4 0 0,1-3 96 0,3-4 16 16,-2-4 0-16,0-2 0 0,1-5-304 0,-2-3 0 0,-1-3 128 0,3-1-128 16,-1 1 0-16,0 1 0 0,-4 1 0 0,2 0-144 15,-1-1 144-15,-1 1 0 0,-3 1 0 0,0-4 0 16,0-3 0-16,0 3 0 0,-1 3 0 0,1 0 176 16,-5-2 0-16,2 0 0 0,0-1 0 0,-3-3 0 15,1-3-176-15,-2-1 0 0,1 0 0 0,0 1 128 16,-1 1-128-16,4 4-256 0,-3 3 64 0,1 2 16 15,0 1-176-15,1 5-32 0,1 3-16 0,-2 1 0 16,2 4 144-16,0 3 16 0,-2 2 16 0,1 7 0 16,1 3 224-16,-1 0 0 0,-2 4 0 0,-2 2 0 15,0 2 208-15,0 6 48 0,1-8 0 0,0 4 0 16,-1 4 96-16,0 0 32 0,0 0 0 0,0 0 0 16,-4 0-80-16,-2 1-16 0,6-1 0 0,-6 5 0 15,-3 6-128-15,2 1-32 0,2 1 0 0,-1 7 0 0,1 6 16 0,0 6 0 16,2 4 0-16,0 3 0 0,1 0 48 0,0 3 0 15,2 5 0-15,3 3 0 0,-1 2 0 0,1 6 16 16,2 2 0-16,-3 3 0 0,1 0 16 0,-1 0 0 16,-2-2 0-16,0 2 0 0,-1 2-16 0,1-1 0 15,-3-3 0-15,2-6 0 0,0-6-208 0,-3-3 128 16,2-2-128-16,0-4 0 0,0-2 0 0,2-3-320 16,0-4 64-16,0-4 0 15,0-4-1968-15,3-5-384 0,3-7-80 0</inkml:trace>
  <inkml:trace contextRef="#ctx0" brushRef="#br1" timeOffset="56908.867">15198 15862 19343 0,'0'0'1728'0,"-1"10"-1392"0,-2 0-336 0,3-10 0 0,0 0 2560 0,0 0 448 16,-6 5 96-16,6-5 16 0,0 0-2160 0,0 0-416 16,-7 2-96-16,7-2 0 0,-5-7 0 0,0-3 0 15,0-3 0-15,1-7 0 0,-1-5-288 0,2-4-160 16,1-3 192-16,-1-1-192 0,0-2 176 0,0-2-176 16,3-3 160-16,0-2-160 0,2-3 192 0,1-4-48 15,0-7-16-15,1-2 0 0,2 1 64 0,-1-1 0 16,3-2 0-16,0 1 0 0,2 0 0 0,-3-6 16 15,2-6 0-15,-2 1 0 0,3 4-48 0,1-1-16 16,-2 1 0-16,2-6 0 0,-1 0-144 0,1 0 0 0,0 2 0 16,-2 5 128-16,1 4-128 0,1 4-176 0,2 0 48 15,-2 2 0-15,-1 3-64 0,1 4 0 0,-1 2 0 0,-1 6 0 16,2 5 192-16,-3 3 0 0,0 3-144 0,0 4 144 16,1 3 0-16,-4 5 0 0,5 1 0 0,-4 5 128 15,-1 2-128-15,-5 9 0 0,5-6 0 0,-5 6 0 16,0 0 0-16,0 0 128 0,0 0-128 0,0 0 128 15,0 0-128-15,0 0 0 0,5 13 0 0,4 5 0 16,-5 4 0-16,2 2 0 0,0 2-176 0,0 6 176 16,3 4 0-16,-2 6 0 0,2 4 0 0,1 5 0 15,0 2 0-15,1 2 144 0,0 1 0 0,1 5 0 16,0 1-144-16,0 5 128 0,2 6-128 0,-3-3 128 16,1 1 32-16,1-2 0 0,0 1 0 0,1 2 0 15,1-1 48-15,-1-3 16 0,-4-5 0 0,2-3 0 16,1-5-96-16,0-3 0 0,-4 0-128 0,1-6 192 0,0-5-192 15,-3-4 0-15,-1-3 0 0,-1-4 0 16,-2-1-448-16,0-7 0 0,2-1 16 0,-2-5 0 16,-2-3-528-16,1-3-96 0,0-2-32 0,-2-8-9088 15,0 0-1840-15</inkml:trace>
  <inkml:trace contextRef="#ctx0" brushRef="#br1" timeOffset="57176.075">15168 14981 33167 0,'0'0'1472'0,"0"0"304"0,0 0-1424 0,0 0-352 0,0 0 0 0,0 0 0 16,0 0 2160-16,0 0 352 0,10-7 80 0,5 2 16 15,0 1-2208-15,5-4-400 0,7-4-144 0,3-4 0 16,2-1 144-16,4-1 0 0,6-2 0 0,4-1 128 16,-2-4-128-16,-1 2 0 0,0 0 0 0,0-1-128 15,-1-2-896 1,2 0-192-16,4-1-16 0,1-2-16208 0</inkml:trace>
  <inkml:trace contextRef="#ctx0" brushRef="#br1" timeOffset="58221.514">18798 11399 15663 0,'0'0'1392'0,"0"0"-1120"16,-9 0-272-16,1 2 0 0,-4 0 1968 0,-1 2 336 16,-2 3 64-16,-2 3 0 0,-4 3-1856 0,-6 4-384 15,0 4-128-15,-7 5 0 0,-7 3 0 0,-2 8 0 16,0 3 0-16,-3 10 0 0,0 5 0 0,-9 4 0 15,-5 3 0-15,-1 4 0 0,-5 8 0 0,-2 5 176 16,-5 8-48-16,-5 3 0 0,-8 1 192 0,0 9 48 16,1 7 0-16,-1-3 0 0,0 0-176 0,0 0-16 15,-5 2-16-15,7-7 0 0,7-7-160 0,9-11 0 16,10-14 0-16,9-8 0 16,11-6-432-16,7-9-112 0,5-7-32 0,8-10 0 0</inkml:trace>
  <inkml:trace contextRef="#ctx0" brushRef="#br1" timeOffset="59292.94">18698 12274 22511 0,'0'0'992'0,"0"0"224"0,-3-6-976 0,-1 2-240 0,0 2 0 0,4 2 0 16,0 0 1136-16,0 0 176 0,-8-2 32 0,8 2 16 16,0 0-432-16,-7 4-96 0,7-4 0 0,-8 8-16 15,4-1 464-15,1 4 80 0,-2 3 32 0,2 2 0 16,0 3-1712-16,-1 5-320 0,-2 5-80 0,1 1-16 15,2 8 736-15,-1 1 320 0,-3 3-32 0,0 4 0 16,-5 1-48-16,1 2-16 0,0 3 0 0,0-4 0 0,-3-3-80 16,1-2-16-16,3-4 0 0,1-1 0 0,-3-3 32 15,2 0 0-15,1-2 0 0,3-6 0 0,0-3 80 0,3-2 16 16,-3-4 0-16,3-5 0 0,0-5-256 0,3-8 176 16,0 0-176-16,0 0 160 0,0 0-160 0,0 0 0 15,0 0 0-15,0 0 0 0,9-9-128 0,0 0-16 16,2-1 0-16,4-2 0 0,0-1 144 0,4-1-128 15,1 2 128-15,2-3-128 0,-3 0 128 0,5-1 0 16,2 3 0-16,1 1 0 0,1-1 0 0,2 2-160 16,-3 1 160-16,2 2 0 0,-2 2-192 0,2 0 192 15,-1 1-192-15,-1 1 192 0,0 2-240 0,2 2 64 16,0 4 16-16,0-2 0 0,2-1-32 0,-1 4 0 16,-1 6 0-16,-2-1 0 0,-3-1-16 0,-1 2-16 15,-2-1 0-15,-2 5 0 0,-2 7 32 0,-1-2 0 0,-2-3 0 16,-2 1 0-16,-2 1 0 0,-1-4 0 0,0-2 0 0,-4-2 0 15,1-3 192-15,-6-8 0 0,0 0 0 0,0 0 160 16,0 0-160-16,0 0 0 0,0 0 0 0,0 0 0 16,0 0 128-16,0 0 0 0,0 0 0 0,0 0 0 15,0 0 32-15,-1-7 0 0,-1-5 0 0,2-6 0 16,0-5-160-16,3 0 128 0,-1 0-128 0,2-3 128 16,1-3-128-16,1-3 0 0,1 0 0 0,2 1-176 15,-2 0 176-15,5-1-160 0,2 0 160 0,-1-2-160 16,0-2 160-16,2 1 0 0,6 2 0 0,-3 0-128 15,0 0 128-15,-1 1 0 0,1 2-144 0,-2 4 144 16,1 1-160-16,-3 4 160 0,-2 2-208 0,1 1 80 16,1 3 128-16,-3 1-128 0,-5 3 128 0,0 1-128 0,-1 3 128 15,-3 2 224-15,-2-1-48 0,0 6-16 0,0-4 112 16,-4-1 32-16,0 0 0 0,-3 2 0 0,-5-1 64 0,-1 1 16 16,-4 1 0-16,0 0 0 0,-2 0-64 0,-6 2-16 15,-6 0 0-15,-3 2 0 0,0 2 80 0,-6 1 0 16,-1 3 16-16,-6-1 0 0,-6-1 48 0,-6 1 16 15,-5 2 0-15,-2 3 0 0,-2-2-272 0,3 2-64 16,4-3-128-16,5 3 192 0,3 1-192 0,8 0-288 16,6-1 64-16,2 0 16 15,7-3-2256-15,4-1-448 0</inkml:trace>
  <inkml:trace contextRef="#ctx0" brushRef="#br1" timeOffset="60479.194">18745 11405 4607 0,'0'0'400'0,"0"0"-400"0,0 0 0 0,0 0 0 15,-9-2 3840-15,9 2 672 0,0 0 144 0,0 0 16 16,-5 11-3728-16,1 2-752 0,-2 3-192 0,2 6 0 0,-1 6 0 0,-1 8-192 16,1 8 32-16,-3 7 16 0,-1 5 144 0,-1 9 0 15,-3 7 0-15,3 8-128 0,2 7 128 0,-5 9 0 16,-3 12 0-16,-2 10 0 0,-4 9 0 0,1 14 0 15,2 14 0-15,-1 14 0 0,1 14 0 0,0 12 0 16,0 13 0-16,4 11 0 0,1 12 0 0,-1 5-128 16,2 6 128-16,0-2 0 0,1-2-384 0,2-4 0 15,1-4 0-15,2-10 0 0,-3-12 384 0,0-17 0 16,0-14 0-16,0-19 128 0,2-18 944 0,-1-20 192 16,4-21 32-16,-2-13 16 0,3-17-48 0,2-8-16 15,0-12 0-15,2-5 0 16,0-8-1248-16,0-12-496 0,0-8 32 0,2-9-11856 0</inkml:trace>
  <inkml:trace contextRef="#ctx0" brushRef="#br1" timeOffset="60899.309">19169 11390 28559 0,'-10'7'1264'0,"5"0"272"0,-5 1-1232 0,-1 5-304 16,-1 2 0-16,0 12 0 0,3 6 208 0,-3 8-16 15,-1 9 0-15,-5 10 0 0,0 12-192 0,2 5 0 16,0 5 0-16,1 13 0 0,1 7 0 0,1 8 0 16,3 9 0-16,-1 9 0 0,0 10 0 0,1 12 0 15,0 7 176-15,3 5-176 0,1 1 128 0,1 5-128 16,1 6 0-16,-1 3 0 0,2 3 0 0,1 0 0 16,1 0 0-16,0 3 0 0,0-1 144 0,0-3-144 15,-1-4 0-15,2-2 144 0,0 0 64 0,0-2 16 16,-1-1 0-16,-2-4 0 0,0-4 160 0,-2-12 16 15,2-12 16-15,-2-2 0 0,0-5-416 0,2-9-320 0,1-15 48 16,-3-8 16 0,3-10-1936-16,-1-13-384 0,-1-12-80 0,1-16-16 0</inkml:trace>
  <inkml:trace contextRef="#ctx0" brushRef="#br1" timeOffset="61371.019">17316 12363 27519 0,'-15'2'1216'0,"8"-2"256"0,-1-2-1168 0,8 2-304 16,0 0 0-16,0 0 0 0,-2-4 384 0,8-1 0 16,9 0 16-16,8 1 0 0,6 1-400 0,7 0 0 15,7-2 0-15,4-1 0 0,10-3 128 0,11-1 128 16,11 1 48-16,6-4 0 0,3-3-48 0,12-3-16 15,11 1 0-15,4 0 0 0,2-2-240 0,12 0 0 0,12-1 0 16,9 1 0-16,7 2 0 0,8 1 0 0,5 4 0 16,6-1 0-16,5-1 144 0,6 2-144 0,9-1 128 15,1 3-128-15,-3 2 0 0,0 2 0 0,-2 3 0 0,-7 3 0 16,-7 1 0-16,-6 1 0 0,-8 2 0 0,-8 2 128 16,-5-1-128-16,-13 1 0 0,-11-1 0 0,-11 1 0 15,-10 1-128-15,-12 1-128 0,-12-1 0 0,-13-1-8800 16,-6-1-1760-16</inkml:trace>
  <inkml:trace contextRef="#ctx0" brushRef="#br1" timeOffset="61735.323">16911 13420 15663 0,'0'0'688'0,"0"0"144"0,0 0-656 0,0 0-176 16,14-4 0-16,6-4 0 0,7-3 4672 0,13-1 912 15,12-2 176-15,12 0 48 0,13 0-4656 0,11-3-912 16,5-3-240-16,15-1 0 0,12-2 224 0,11-3 0 15,4-3 0-15,11-3 0 0,7-3-96 0,10-2-128 0,9 0 176 16,11-2-176-16,12 1 0 0,8-1-320 16,10 6 32-16,5 3 16 0,6-1-16 0,4 4 0 0,2 5 0 15,1 4 0 1,0 1-128-16,-7 3-32 0,-6 0 0 0,-4 6 0 0,-4 2 288 0,-8 3 160 0,-10 0-192 0,-10 3 192 16,-11 4 0-16,0 2 0 0,-3 1 128 0,-8 3-10176 15,-10 0-2048-15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6:02.1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13275 15079 9215 0,'-1419'3'816'0,"2814"1"-656"0,-1407-1-160 0,0-1 0 16,-3 1 1920-16,0-2 368 0,0 1 64 0,2-2 16 15,1-2-1984-15,2 1-384 0,10 1 0 0,-10-3-144 16,-2 2 144-16,0-1 0 0,-1 0 128 0,4-1-128 16,-1 0 496-16,2 1 16 0,-2 0 16 0,1-1 0 15,2 0 304-15,7 3 64 0,-8-3 16 0,8 3 0 16,-8-2 0-16,8 2 0 0,0 0 0 0,0 0 0 15,0 0-128-15,0 0-16 0,0 0-16 0,0 0 0 16,0 0-48-16,0 0-16 0,0 0 0 0,0 0 0 16,0 0-320-16,0 0-64 0,10-3-16 0,3 1 0 15,7-1-160-15,1 1-128 0,-1 0 144 0,6-2-144 16,5 0 160-16,3 1-160 0,0-1 160 0,2 1-160 0,2-3 176 0,1 2-176 16,2-4 192-16,2 1-192 0,1-1 160 0,1 0-160 15,-2 1 128-15,3 0-128 0,2 1 128 16,-1 2-128-16,-1-4 0 0,0 2 128 0,3 1-128 0,-3 1 0 15,-3 0 0-15,4 0 0 0,-2 1 0 0,0 2 0 16,-4 2 128-16,1 1-128 0,-5 0 0 0,-1 3 0 16,-4-2 0-16,-2 0 0 0,-4 1 0 0,0 0 0 15,-2-1 0-15,-4 2 128 0,-2-2-128 0,0 0 0 16,-4 0 0-16,2 0 0 0,0 2 0 0,-5-4-256 16,-11-1 64-16,11 2 16 15,-3 0-464-15,2-1-80 0,-10-1-32 0,0 0 0 16,0 0-1744-16,0 0-336 0,0 0-80 0,0 0-16 0</inkml:trace>
  <inkml:trace contextRef="#ctx0" brushRef="#br0" timeOffset="815.997">13054 15468 11055 0,'0'0'480'0,"0"0"112"0,-4 7-464 0,4-7-128 16,-5 5 0-16,5-5 0 0,0 0 4560 0,0 0 896 16,0 0 176-16,14 8 48 0,1-2-4496 0,0-3-896 15,2-3-288-15,4-1 160 0,5-1-160 0,5-3 0 16,2 1 0-16,2-2 0 0,-1-2 0 0,3-1 0 16,0 0 144-16,3 1-144 0,0 1 144 0,2 0-144 15,2 0 192-15,1 2-192 0,3 2 304 0,-1-1-48 16,-2 1-16-16,0 1 0 0,0 1-80 0,-1 0-16 0,0-1 0 15,-1 1 0-15,0 1-144 0,0-2 0 0,-5 1 0 16,1 2 128-16,-3 1-128 0,-3-2 0 0,-4 0 0 16,-3 0 128-1,-2 0-496-15,-2 0-96 0,-3 0-32 0,-1-3-14064 0</inkml:trace>
  <inkml:trace contextRef="#ctx0" brushRef="#br0" timeOffset="1433.412">16069 13750 6447 0,'-7'-1'576'0,"-3"0"-576"15,-3 1 0-15,-3-1 0 0,-1-5 5120 0,-3 3 896 16,0 0 192-16,-1 1 48 0,1 0-4832 0,-2-1-960 15,-6 0-192-15,-1 4-32 0,-1 4-240 0,-2 3 0 0,-2 0 0 0,-1 2 0 16,0 4-192-16,0 3 192 0,1 2-192 0,-5 4 192 16,1 3 0-16,1 1-128 0,3 2 128 0,1 1 0 15,0 0 0-15,2 4 128 0,3 3-128 0,1-1 192 16,2-1-192-16,0 5 128 0,4 3-128 0,0 3 0 16,3 5 0-16,4 4 0 0,3 4-128 0,2-1 128 15,5-3 0-15,3 0 0 0,3-1 128 0,4 0-128 16,1 0 176-16,3 2-176 0,2-1 192 0,1-1-192 15,3-3 0-15,-1-2 0 0,2-2 0 0,0-3 0 16,2-2 0-16,1 0 0 0,-3 2 0 0,1-1 0 16,-1-2 0-16,-2 1 0 0,0 0 0 0,1 1 0 15,-1 1 272-15,-2 0-48 0,-4 2-16 0,-1 3 0 16,-2 2 224-16,1 3 32 0,-5 2 16 0,-3-1 0 16,-2-1 16-16,-6 1 0 0,-1 0 0 0,0 3 0 0,-2 2 0 15,0-6 0-15,-2-3 0 0,-1-3 0 0,1 1-208 16,2-3-32-16,-2-9-16 0,-1-2 0 0,1-1-240 0,1-1 0 15,1-5 0-15,0-4 0 0,1-2-144 0,-1-3-128 16,2-3-32-16,1-2 0 16,-1-3-544-16,2-2-112 15,0-4-32-15,1-4-9072 0,-3-5-1824 0</inkml:trace>
  <inkml:trace contextRef="#ctx0" brushRef="#br0" timeOffset="2208.432">17020 13689 26207 0,'0'0'1152'0,"0"0"256"0,-6-8-1136 0,0-1-272 0,-3-3 0 0,-2 3 0 15,-5 1 480-15,0 1 32 0,-3-4 16 0,-1 3 0 16,1 4-528-16,-3-1 0 0,-1-1 0 0,-3 3 0 0,-2 6 0 15,0 0 0-15,-2-2-160 0,1 6 160 0,-2 0 0 0,0 5 0 16,1 4 0-16,1-2 0 0,0 0 0 0,-1 1 0 16,-1 1 0-16,0 2 0 0,1 4 0 0,4-1 128 15,-2 5-128-15,3 1 128 0,2-1 96 0,2 1 16 16,1 4 0-16,2 4 0 0,3 5 32 0,1 0 16 16,-1 0 0-16,3 1 0 0,4 0-64 0,-1-2-16 15,0 1 0-15,0 2 0 0,4 0-80 0,-2 0 0 16,2 4-128-16,2-2 192 0,1-5-192 0,-1 0 0 15,3-2 0-15,1 0 0 0,1 1 0 0,0-2 0 16,3 0 0-16,1 2 0 0,2 1 0 0,2-2 0 16,0 2 0-16,2 1 0 0,-1-2 0 0,3 2 224 15,-2-5-64-15,4 2-16 0,1-1 64 0,-2 0 16 0,-2 0 0 16,1 2 0-16,5 1-96 0,0 1 0 0,-2 1-128 16,2-2 192-16,1-2-192 0,1-2 144 0,-5-1-144 0,-1-1 128 15,0-2 48-15,-3 0 0 0,0 2 0 0,-1-3 0 16,0-2 112-16,-2 3 32 0,0 2 0 0,-3 0 0 15,-1-3-64-15,-1 1 0 0,-2-1 0 0,-1 0 0 16,-1-1-96-16,-2 1-32 0,0 0 0 0,-3-3 0 16,0 2-128-16,-1 1 128 0,-2 0-128 0,0 3 128 15,-3 3 80-15,1-3 16 0,0 0 0 0,-2 0 0 16,0 0 32-16,1-4 0 0,-1-5 0 0,-2 1 0 16,-2-2 48-16,-4-1 16 0,-1-4 0 0,2 1 0 15,-1-1-64-15,-1 0-16 0,-1 1 0 0,-2-1 0 16,0-2-112-16,-2 0-128 0,3-1 176 0,0 2-176 0,-1 1 176 15,1-1-176-15,0 0 160 0,1 2-160 0,2 1 144 0,-1 2-144 16,1-3 128-16,0-4-128 0,2-2 0 0,-1-2 0 16,2 2 128-16,2-1-128 0,1-3 0 0,3 0-224 15,0 0 48-15,3 0 16 16,4-4-464-16,-1 1-80 0,-4-2-32 0,4 0-10848 16,5-4-2160-16</inkml:trace>
  <inkml:trace contextRef="#ctx0" brushRef="#br0" timeOffset="4187.403">6586 13405 8287 0,'0'0'736'0,"0"0"-592"0,0 0-144 0,0 0 0 0,-8-5 2288 0,0 0 416 16,-1-4 96-16,2 1 16 0,2 2-1792 15,0-3-368-15,-3-3-64 0,1 2-16 0,-3 0 240 0,0 1 32 16,-1 0 16-16,0 0 0 0,-2-2-112 0,-1 1-32 16,-1-1 0-16,-1 0 0 0,-3-1-272 0,-1 1-64 15,-2 1-16-15,0 1 0 0,0 1-176 0,-3 0-48 16,-6 1 0-16,0 1 0 0,0 4-144 0,-1 2 0 15,-5 0 0-15,-1 4 0 0,-4 2 160 0,-3 2-160 16,-3 4 192-16,-3 2-192 0,-4 3 192 0,3 1-192 16,3 3 192-16,0 1-192 0,2 0 544 0,1 2 0 15,0 1 0-15,1 2 0 0,1-1-16 0,2 4 0 16,4 2 0-16,0 2 0 0,-1 1-368 0,3 3-160 0,2 0 128 16,1 3-128-16,0 0 128 0,0 4-128 15,1 3 0-15,0 7 128 0,0 5-128 0,-2 3 0 0,1 0 0 16,1 3 0-16,4 2-192 0,2 5 192 0,2 4-160 0,2 0 160 15,-3-1-160-15,5 1 160 0,2 0-160 0,4 2 160 16,3 2 0-16,3 3 0 0,-1 1 0 0,4 2 0 16,1 2 0-16,4 2 0 0,4 0 160 0,1 1-160 15,2-2 144-15,4 1-144 0,4-3 160 0,0-3-160 16,0-6 128-16,5-2-128 0,2-2 0 0,3-3 144 16,3-1-144-16,3-5 0 0,0-2 0 0,3-5 0 15,2-3 0-15,-1-3 0 0,3 0 0 0,0-2 0 16,-2 1 0-16,7-6 0 0,5-4 0 0,0-8 0 15,-1-4-176-15,3-5 176 0,0-4-128 0,0-4 128 0,-2-4-176 0,3-4 176 16,1-4-208-16,1-2 80 0,5-3 128 0,1-2 0 16,-3-2 0-16,-1-3 0 0,-2-6 0 0,1 0 0 15,1-4 0-15,2-1 0 0,1-7 0 0,2 0 0 16,-4 0 0-16,0-6 0 0,-2-10 0 0,-2 2 0 16,-3-1 0-16,4-1 0 0,0-2 0 0,-4-2 0 15,-2 0 0-15,-3-8 128 0,-4-5-128 0,-4-1 192 16,-5-2-64-16,-4-1 0 0,-2-2 32 0,-1-6 16 15,-5-1 0-15,-3-8 0 0,-3 0 0 0,-2-2 0 16,-4 2 0-16,-4-2 0 0,0 0 64 0,-5-1 16 16,1 2 0-16,-4 3 0 0,-6 4 0 0,0-3 16 15,-3 0 0-15,-1 2 0 0,0 3 16 0,-3 4 0 16,-2 2 0-16,0 0 0 0,-7-1-96 0,0-1 0 16,-3-1-16-16,1 0 0 0,2-1-176 0,-2 3 0 0,1 0 0 15,1 0 0-15,2 0-192 0,1 5 16 0,3 5 16 0,-1 8 0 16,2 8 160-16,1 3-128 0,1 5 128 0,-2 5-128 15,1 2 128-15,-1 5 0 0,2 2 160 0,-3 4-160 16,1 3 208-16,0 4-48 0,-1 4-16 0,3 2 0 16,0-2-16-16,-1 3-128 0,3 3 192 0,0 1-64 15,6 2-128-15,-1-1 0 0,0-1-160 0,-2 0 160 16,1 0-256-16,1 3 64 0,2-1 0 0,-1 0 0 16,-1 1 192-16,2-2-176 0,-1 3 176 0,3-1-160 15,7-7 160-15,-8 6-128 0,8-6 128 0,-5 7-128 16,5-7 128-16,-5 6-128 0,-1 1 128 0,6-7-128 15,0 0-32-15,0 0 0 0,-5 8 0 0,5-8 0 16,0 0 160-16,0 0-160 0,0 0 160 0,-2 7-160 0,2-7 160 16,0 0-128-16,0 0 128 0,0 0-128 0,0 0 128 0,0 0-208 15,0 0 80-15,0 0 128 0,0 0 0 0,0 0 0 16,0 0 0-16,0 0 0 0,0 0 0 0,0 0 0 16,0 0 0-16,0 0 0 0,0 0 0 0,0 0 0 15,0 0 0-15,0 0 0 0,0 0 0 0,0 0 0 16,1 10 0-16,-1-10 0 0,0 0 0 0,0 0 0 15,0 0 0-15,0 0 0 0,0 0-192 0,0 0 192 16,0 0-192-16,0 0 192 0,0 0-288 0,0 0 64 16,0 0 16-16,0 0 0 15,0 0-336-15,0 0-64 0,0 0-16 0,0 0-8976 16,0 0-1808-16</inkml:trace>
  <inkml:trace contextRef="#ctx0" brushRef="#br0" timeOffset="5988.165">12094 3919 9215 0,'-6'-4'816'0,"2"-2"-656"0,-5 0-160 0,3-1 0 16,-3-2 4816-16,1 2 944 0,-1-4 176 0,2-2 32 15,-4-4-4560-15,1-1-896 0,1 0-192 0,-3-6-48 16,1-7-272-16,-1-1 0 0,0 0 0 0,-3 1 0 15,2 0-208-15,-3 3-112 0,-2-2 0 0,-3 0-16 16,-1-2 16-16,0 1 16 0,-1-2 0 0,-2 0 0 16,-5 0 304-16,1 0-192 0,-1 1 192 0,-1-1-160 15,-3-1 160-15,2-1 0 0,-1 4 0 0,-1 2 0 0,-1 3 128 16,-3 1 48-16,0 1 16 0,0 2 0 0,2 1 80 16,0 0 32-16,-4 2 0 0,3 2 0 0,-4 3-64 0,-2 2-16 15,-1 1 0-15,-3-1 0 0,-5-1-32 0,-1 5 0 16,-6 0 0-16,-2 2 0 0,1 3-192 0,-1 3 0 15,-1 0 0-15,0 3 0 0,-1-3 0 0,3 3 0 16,0-2 0-16,5 1 0 0,0 2 0 0,1 2 0 16,-1-1 0-16,-2 0 0 0,-3-3 0 0,1 2 0 15,4 3-192-15,3 3 192 0,-4 3-144 0,1 0 144 16,-4-1 0-16,0 3-144 0,-4 1 896 0,-2 3 176 16,-5 2 32-16,3 3 16 15,3 3-1648-15,0 3-336 0,-2 1-64 0,3 0-16 0,2 0 848 0,4 2 240 16,2 2 0-16,4 1 0 0,4 0 0 0,1 1 0 0,-1-3 192 0,2 2-64 15,0 1-128-15,3 2 128 0,4 1-128 0,-2 0 128 16,1 2-128-16,-1-1 0 0,3 1 144 0,-1 0-144 16,3 1 0-16,0-1 144 0,-4 0-144 0,3 0 0 15,4 0 128-15,0 0-128 0,1 1 0 0,6 1 0 16,6 3 144-16,3-2-16 0,2-1-128 0,3-1 192 16,4-1-64-16,3 1-128 0,1 0 176 0,5-1-176 15,2 1 128-15,0-1-128 0,6 0 0 0,-1 2 0 16,0 1 0-16,6-2 0 0,5-2 0 0,3-1 0 15,1-4 0-15,3 2 0 0,-3 0 0 0,3 2 0 16,3 0-144-16,2 0 144 0,1-4-128 0,4 1 128 16,0-1-192-16,3-1 64 0,0-2 0 0,4-2 0 15,3-4 128-15,2 0 0 0,0-1-144 0,2 2 144 16,-3-1 0-16,5 1 0 0,2-1 0 0,2 0 0 0,4-5 0 16,-1-4 128-16,-1 2-128 0,-2-1 192 0,0-2-192 0,2-2 160 15,3-4-160-15,1 0 160 0,-1 0-160 0,1 0 0 16,0-2 144-16,3-2-144 0,-2-3 0 0,4-1 0 15,3-1 0-15,0 0 0 0,-2-4 0 0,0 1 0 16,3-1 0-16,0-2 0 0,4 0 0 0,-3-3 0 16,0-2 0-16,-1-2 0 0,-3-2 0 0,4-1 0 15,1-1 0-15,-3-3 0 0,2-5 0 0,-4-1 0 16,-4-1 0-16,-1 3 0 0,3-3 0 0,-3-1 0 16,-5-3 0-16,-1 1 0 0,-1 0 0 0,-4-1 0 15,-2-2 128-15,0-2-128 0,0-5 128 0,-2 1-128 16,-3 0 128-16,-1-1-128 0,0-5 192 0,-3 3-48 15,-4-2 0-15,-2 1 0 0,-6-1 112 0,-1-1 0 0,-1-2 16 16,-1-3 0-16,-3-3-96 0,2 0-32 0,-2-2 0 16,0 2 0-16,-2 3-144 0,-2-2 0 0,-8-1 0 15,0-1 0-15,0-1 0 0,-1 0 0 0,-3 0 0 0,-4 2 0 16,-4 1 0-16,-3 2 0 0,-4-1 0 0,1 0 0 16,-1-1 272-16,-4-2-16 0,-5-2-16 0,-3 2 0 15,-1 4-48-15,-4-1 0 0,0 4 0 0,-4-1 0 16,0 0-32-16,-3-2-16 0,-2 0 0 0,-5 2 0 15,-1 1 64-15,-4 3 16 0,-3 1 0 0,-4 4 0 16,1 1 16-16,-3 3 0 0,0 1 0 0,-3 2 0 16,-1 2-112-16,-4 2 0 0,-5 1-128 0,-2 6 192 15,-3 0-192-15,1 7 0 0,0-1 0 0,-2 2 0 16,-1 4 0-16,-1 7 0 0,2 2-160 0,4 3 160 0,5 4-160 16,0-3 160-16,3 5-192 0,3 4 192 15,0 3-1344-15,4 4-144 16,-1 3-48-16,5 0-14272 0</inkml:trace>
  <inkml:trace contextRef="#ctx0" brushRef="#br0" timeOffset="9069.129">6474 13470 1839 0,'0'0'160'0,"0"0"-160"15,-7 6 0-15,1-1 0 0,-2-5 3632 0,8 0 688 16,-8 5 144-16,8-5 16 0,-7 2-3456 0,0-2-688 15,-1-2-144-15,8 2-16 0,-6 5 448 0,6-5 80 16,-7 1 32-16,7-1 0 0,-5 3-64 0,5-3-16 16,0 0 0-16,0 0 0 0,-5-6-224 0,4 1-48 15,2-4-16-15,4-1 0 0,-1-2-112 0,6-3 0 16,0-5-16-16,2-1 0 0,1-2 160 0,3-3 48 16,0-3 0-16,2-1 0 0,1-2-96 0,3-6-16 15,-2-6 0-15,6-2 0 0,0-2-112 0,4 2-32 16,2 0 0-16,1-5 0 0,1-3-32 0,1-2-16 0,0-2 0 0,2-4 0 15,-1-5 48-15,1 1 0 0,2 3 0 0,1-3 0 16,3-2-32-16,-1-2 0 0,-1-3 0 0,0 0 0 16,6 0-160-16,0-1 192 0,-1 0-192 0,-1-7 192 15,-1-3-192-15,1-1 0 0,2 2 144 0,-1 0-144 16,-1-3 128-16,1-2-128 0,2-2 128 0,0 3-128 16,-3 3 0-16,-2-3 0 0,1-4 0 0,-5 3 128 15,2 3-128-15,-1 2 192 0,0-1-64 0,3 2 0 16,-1 0 0-16,0 3 16 0,-3 3 0 0,-1 0 0 15,-2-1 0-15,-1 1 0 0,-2 1 0 0,0 1 0 0,3 3 0 0,0-1 0 16,-2-5 0-16,0 0 0 0,-5 0-144 0,4 1 0 16,3 2 0-16,1-3 128 0,-3 1-128 0,-1-3 0 15,-1 4 0-15,-1 2 128 0,-2 2-128 0,0 2 0 16,0-2 0-16,1 0 0 0,-4-2 144 0,3 2-144 16,-2 3 160-16,0 1-160 0,-1-2 272 0,2 2-32 15,-1 1-16-15,-1-2 0 0,-1 5 32 0,-2 2 16 16,-1-1 0-16,1 2 0 0,-2-2 0 0,-1-1 0 15,-1 3 0-15,-1 0 0 0,2 5-80 0,0 0-32 16,0-2 0-16,-1 2 0 0,2-1-160 0,2 2 160 16,0-2-160-16,0 2 160 0,-5 1-160 0,2-2 0 15,4-1 0-15,-2 1 128 0,2 0-128 0,0 1 0 16,3-1 0-16,-1 3 128 0,-3 1-128 0,1 3 0 16,-2-1 0-16,3 1 128 0,-2-1-128 0,1 2 128 0,-3 1-128 15,0 4 128-15,-1 4-128 0,-1 6 192 16,0 3-192-16,-5 1 192 0,-3-2-192 0,1 3 192 0,-2 4-192 0,1 0 192 15,1 1-64-15,-3-1 0 0,2-2 0 0,0 1 0 16,0 2-128-16,1 0 160 0,2-1-160 0,-1-3 160 16,0-1-160-16,1 0 0 0,1 1 0 0,-4 1 0 15,0 2 0-15,0-1 0 0,0 4 0 0,0 0 0 16,-3 1 0-16,1-1 0 0,0 2 0 0,-1 1 0 16,-1 5 0-16,-1 0 0 0,0 2 0 0,-1 0 0 15,0 1 144-15,1 0-144 0,-4 4 160 0,0-1-160 16,-1 0 160-16,0 0-160 0,2 0 160 0,-3 6-160 15,1-8 176-15,-1 8-176 0,0 0 192 0,0 0-192 0,0 0 128 0,0 0-128 16,0 0 0-16,0 0 0 0,0 0 128 0,0 0-128 16,0 0 0-16,0 0 0 0,2-4 0 0,-2 4-272 15,0 0 48-15,0 0-11872 16,0 0-2384-16</inkml:trace>
  <inkml:trace contextRef="#ctx0" brushRef="#br0" timeOffset="10785.197">10107 5771 10127 0,'-14'-6'896'0,"4"5"-704"15,-1-2-192-15,-2-1 0 0,0 1 1024 0,2 0 160 16,2-2 32-16,-1 2 16 0,2 1-512 0,-1 1-96 16,3 0-32-16,-1-3 0 0,2-3-128 0,1 1-16 15,-3 2-16-15,7 4 0 0,0 0 32 0,0 0 16 16,-4-5 0-16,4 5 0 0,0 0-160 0,0 0-48 0,0-6 0 0,0 6 0 16,0 0 96-16,0 0 16 0,11-2 0 0,-3-1 0 15,0-1 112-15,-8 4 16 0,9-2 16 0,-9 2 0 16,8 2 32-16,2 0 0 0,0 0 0 0,0 0 0 15,-2-4-112-15,-8 2-32 0,9-2 0 0,-9 2 0 16,11 0-32-16,-1 4 0 0,-1-2 0 16,-1 0 0-16,0-2-16 0,0 0-16 0,-1 1 0 0,3 2 0 15,-1 3-48-15,-1-2-16 0,-8-4 0 0,10 5 0 16,1-1-96-16,-4-1-32 0,2 1 0 0,-1 1 0 16,-1 2-160-16,1 2 128 0,2-1-128 0,0 1 128 15,-1-2-128-15,1 2 0 0,2 3 144 0,-2 0-144 16,1 0 0-16,1 2 0 0,2 2 0 0,-1-1 128 15,2 1-128-15,-3 0 0 0,-2-4 0 0,5 6 128 16,7 1-128-16,1 1 0 0,-1 0 0 0,1 1 0 16,-3 2 0-16,2 1 0 0,1 3 0 0,-1-5 128 0,0-2-128 15,0 2 0-15,-1 2 128 0,0 2-128 0,0 3 0 16,2 1 0-16,-3 2 0 0,1 1 128 0,2-2-128 0,1 2 0 16,0 2 0-16,3 2 128 0,-3-1-128 0,2 0 0 15,4-1 0-15,1 1 0 0,-2-1 0 0,2-1 0 16,0 2 0-16,0 0 0 0,0-1 0 0,0 0 0 15,2 0 0-15,4 0 0 0,2 0 0 0,0 2 0 16,-2-2 0-16,2-1 0 0,1-2 0 0,1 1 128 16,-2 2-128-16,-1 5 0 0,0-1 0 0,0 3 0 15,2-1 0-15,1 2 0 0,-2 0 0 0,3-2 0 16,2 2 0-16,-1 0 0 0,0-1 0 0,-2 1 0 16,1 1 0-16,-2 2 0 0,0 2 0 0,4-2 0 0,3-5 0 15,-1 1 0-15,-7-2 0 0,5-1 0 16,3 3 0-16,-2-3 0 0,0-2 0 0,0 4 0 0,1-5 0 15,0 4 0-15,5 0 0 0,2-1 0 0,-2-3 0 0,1 0 0 16,1-3 0-16,-2 2 0 0,-3-1 0 0,3 2 128 16,2 2-128-16,0 0 0 0,-1-2 0 0,2 3 0 15,1 4 0-15,-1-1 0 0,-3-2 0 0,-1 0 0 16,-1-1 0-16,1 1 0 0,2-2 0 0,3 3 0 16,4 1 0-16,-3 1 0 0,0 1 0 0,-1-2 0 15,-1-1 0-15,1-2 0 0,0-2 0 0,2 2 0 16,-2 1 0-16,1 2 128 0,-1 1-128 0,-2-2 0 15,-1 0 0-15,1-1 0 0,-2 2 0 0,4-1 0 16,-2-3 0-16,1 1 128 0,-1-1-128 0,-2-1 0 16,-4-2 0-16,1 2 0 0,6 3 0 0,-4-2 0 15,0 0 0-15,3-1 128 0,-1 2-128 0,-1-2 128 0,0-2-128 16,-4-1 0-16,0-2 0 0,-1 0 0 0,-2 0 0 0,4 0 0 16,2 0 0-16,0 0 0 0,0-1 0 0,-3 2 128 15,-2-2-128-15,0 1 128 0,-1-1-128 0,1-1 176 16,0-2-176-16,2 2 192 0,-2-1-192 0,-2-1 0 15,1 0 0-15,-3-1 0 0,0 0 0 0,-3 1 0 16,-1 2 128-16,1-1-128 0,1 1 0 0,1-1 160 16,-3-1-160-16,3-2 160 0,1-1-160 0,1 1 160 15,-1-4-160-15,0 1 160 0,-6-2-160 0,0-2 128 16,0 0-128-16,1 0 128 0,1 1-128 0,0-1 0 16,-3 1 0-16,3 0 0 0,1 0 0 0,-5 1 128 15,-2 0-128-15,1-1 0 0,1 2 0 0,-2 0 0 0,-4 2 128 16,-1 0-128-16,1-1 0 0,-2 0 0 0,0-2 0 0,3-1 0 15,1-1 0-15,-1 0 0 0,0-1 0 16,-5 0 0-16,1 1 0 0,-1 1 0 0,2 0 128 0,0 0-128 16,-2-1 0-16,-1 1 0 0,0 0 0 0,-1 2 0 15,-3-1 0-15,0 1 0 0,-1-2 0 0,0 2 128 16,-2 3-128-16,0 0 0 0,-2-2 0 0,1 0 0 16,2 1 0-16,-1-1 0 0,-1 1 0 0,1 0 0 15,-1-1 128-15,0 0-128 0,-1-1 0 0,4 1 128 16,-1 0-128-16,-1 2 128 0,-4 0-128 0,-1 1 128 15,3 1 0-15,0-1-128 0,0-1 192 0,0 1-64 16,3 0 0-16,-4 2-128 0,1-1 192 0,0 1-64 16,0-2 16-16,0 2 0 0,0 0 0 0,-3 1 0 15,0-1 0-15,2 2 0 0,-2 2 0 0,-1 1 0 0,1 2 32 16,-1 0 0-16,1 1 0 0,1-1 0 0,-2-1-48 16,1 0 0-16,-3-2 0 0,2-2 0 0,-1-2-128 0,0 1 160 15,-2-1-160-15,2 0 160 0,1-3-160 16,-2-1 0-16,1-1 144 0,0 2-144 0,0 2 0 0,-2-2 128 15,0-1-128-15,2-4 0 0,-2 2 128 0,3 0-128 16,-2-2 160-16,3-1-160 0,-5-1 128 0,1-2-128 16,3-2 0-16,0 2 144 0,-4 0-144 0,5 1 0 15,-1-1 144-15,0 1-144 0,-2-1 0 0,2 0 0 16,0-2 0-16,0-1 128 0,1-2-128 0,-3 0 0 16,-1 0 0-16,2 0 0 0,-2-2 0 0,1-2 0 15,0-3 0-15,-1 3 0 0,-1-2-160 0,-5-5 0 16,0 0 0-16,0 0 0 15,8 3-320-15,-8-3-64 0,0 0-16 0,9-4 0 16,-2-4-1424-16,-2-1-272 0,-1 0-64 0,-1-7-7456 0,-1-5-1488 16</inkml:trace>
  <inkml:trace contextRef="#ctx0" brushRef="#br0" timeOffset="11100.726">17762 13244 15663 0,'-4'16'1392'0,"-2"-7"-1120"0,-2 1-272 0,-3 1 0 0,0 0 4976 0,5 3 928 16,4-1 192-16,3 1 48 15,2-1-5552-15,7 5-1104 0,-1 1-208 0,6 3-48 16,4 0 320-16,3-2 64 0,0-4 0 0,3-1 16 0,3 2 112 0,-2-5 32 15,3-7 0-15,1-5 0 0,-1-3 224 0,5-5-144 16,0-3 144-16,3-8-128 0,-1-8 352 0,0-7 80 16,1-3 16-16,-1-6 0 0,0-3 448 0,-1-6 80 15,-4-5 32-15,0-1 0 0,-2 3-368 0,-4 4-80 16,-1 5-16-16,0 2 0 0,1 5-416 0,-5 3 0 16,-1 2 0-16,1 1 0 15,-5-4-2688-15,-1 3-528 0</inkml:trace>
  <inkml:trace contextRef="#ctx0" brushRef="#br0" timeOffset="11784.13">17499 14151 21183 0,'0'0'1888'0,"0"0"-1504"15,0 0-384-15,0 0 0 0,0 0 2016 0,0 0 336 16,0 0 64-16,0 0 16 0,0 0-1600 0,0 0-320 0,0 0-64 15,0 0-16-15,0 0 224 0,0 0 48 0,-6 0 16 0,6 0 0 16,-9 2-48-16,0 2-16 0,0 1 0 0,-2 1 0 16,0 3-336-16,-1 2-64 0,-1 0 0 0,0 4-16 15,-1 2-64-15,-1 3-16 0,0 2 0 0,-3 4 0 16,2 3 0-16,-1 3 0 0,-3 3 0 0,4 3 0 16,-2 5-160-16,2 2 160 0,0 1-160 0,1 3 160 15,0 1-160-15,-1 5 128 0,1 0-128 0,2 4 128 16,-1 0 0-16,3 1-128 0,-1-2 192 0,5 5-64 15,0 3 0-15,3 6-128 0,-1 4 192 0,3 2-64 16,1-1-128-16,2 6 0 0,1 5 144 0,3 1-144 16,-1 1 0-16,3 2 0 0,-1 0 0 0,2 0 128 15,0 0-128-15,-1-6 0 0,0-7 0 0,0-5 0 0,1-3 160 16,-2-10-32-16,2-7-128 0,-2-1 192 16,5 1-48-16,-3-9-16 0,2-7 0 0,-1-4 0 0,-1-2-128 0,3-1 0 15,-1-2 0-15,2-6 128 0,3-4-128 0,2-3-224 16,1-2 48-16,3-2 16 15,-3-1-416-15,4-5-96 0,0-3-16 0,3-2 0 16,-1-1-2320-16,0-7-448 0,0-8-112 0</inkml:trace>
  <inkml:trace contextRef="#ctx0" brushRef="#br0" timeOffset="24725.562">17559 15433 1839 0,'0'0'0'0,"0"0"160"0,-9 1-160 0,9-1 0 15,-7 1 0-15,7-1 0 0,0 0 5408 0,0 0 1056 16,-6-1 192-16,6 1 64 0,0 0-5088 0,0 0-1008 16,0 0-208-16,0 0-32 0,0 0-64 0,0 0-16 15,0 0 0-15,7-1 0 0,2-2 80 0,2 1 32 16,0-2 0-16,4 1 0 0,-2 0 32 0,5-3 16 0,1 2 0 16,4-1 0-16,-1-1-32 0,4 1-16 0,1 1 0 0,3-1 0 15,1-3-96-15,-2 1-32 0,0 2 0 0,-1-2 0 16,2 1-128-16,-2-1-32 0,0 1 0 0,2 2 0 15,0 0 0-15,-2-3-128 0,0-1 192 0,0 4-64 16,-5 2-128-16,2 2 0 0,-6-4 0 0,2 3 0 16,1 1 0-16,-5-1 128 0,-2-2-128 0,1 2 0 15,-2 1 0-15,-3 0 0 0,-1 0 0 0,0 0 0 16,-3 0-752 0,-7 0-16-16,10-2-16 0,-1-2 0 0,0 1-2544 15,2 0-496-15,3-1-96 0,-1-2-32 0</inkml:trace>
  <inkml:trace contextRef="#ctx0" brushRef="#br0" timeOffset="25183.634">19002 14435 28383 0,'0'0'1264'0,"0"0"256"0,0 0-1216 0,0 0-304 0,0 0 0 0,0 0 0 16,0 0 192-16,-7-3-32 0,7 3 0 0,0 0 0 15,0 0-160-15,0 0 0 0,-6 7 0 0,1 3 0 16,1 1 192-16,1 3 48 0,-2 2 16 0,3 5 0 15,1 1 320-15,0 4 80 0,-2 2 16 0,0 4 0 16,2 2-224-16,1 6-64 0,1 4 0 0,0 5 0 16,3 5 112-16,-3 6 16 0,1 3 0 0,0 3 0 15,4 0-64-15,-1 5 0 0,1 1 0 0,-3 2 0 16,-1 1 208-16,2-5 48 0,-1 1 0 0,-3-3 0 16,-2 1-112-16,-2-6-16 0,2-4 0 0,-2 0 0 15,-2-7-176-15,0 0-32 0,0-1-16 0,3-2 0 16,-2-3-80-16,2 0-16 0,-1-6 0 0,2 1 0 0,0-3-256 15,2-1 160-15,0-1-160 0,4-3 128 0,1-3-336 16,3-2-80-16,1-1-16 0,5-2 0 16,7-1-1936-16,4-1-384 0,4-4-64 0</inkml:trace>
  <inkml:trace contextRef="#ctx0" brushRef="#br1" timeOffset="35555.5">10017 13616 13823 0,'0'0'1216'0,"0"0"-960"15,0 0-256-15,-7-3 0 0,-6 0 5008 0,1 1 960 16,-1-2 192-16,0 1 48 0,1 0-4912 0,-4 2-976 15,-4-1-192-15,1 1-128 0,-6 1 0 0,-1 0-288 16,-1 0 32-16,-4 1 16 0,-2 1 0 0,-1 2 0 0,-8 0 0 0,-2 3 0 16,-5-1-128-16,-1 1-16 0,-7-1-16 15,-1 0 0 1,-1 3-416-16,0-3-80 0,-2-2 0 0,0-1-16 16,0 0 304-16,4-1 64 0,3-1 16 0,0-1 0 0,5-2 720 0,0-1 128 0,1-5 48 0,0 4 0 15,-4-3 208-15,1 1 32 0,0-1 16 0,1-1 0 16,0 0-336-16,3 0-64 0,2 2-16 0,3-1 0 15,-2-5-208-15,2 2 128 0,3 2-128 0,2-2 0 16,6 1 160-16,0 3-160 0,1 0 160 0,6 3-160 16,1 1 256-16,3-2-32 0,3 0-16 0,0 3 0 15,3 3-208-15,0 0 176 0,4 2-176 0,3-2 160 16,-2-3-160-16,9 1 0 0,-6 5 0 0,2 2 0 0,0 2 0 16,1 0 0-16,2 6 0 0,1 2 0 0,0 2 0 15,-1 4 0-15,2 4 144 0,0 0-144 0,-1 6 144 16,0 1-144-16,-1 4 192 0,1 4-192 0,0 5 240 0,0 3-64 15,-1 4-16-15,0 2 0 0,0 1 32 0,0 3 16 16,-3 0 0-16,1 5 0 0,2 5 0 0,0 0 0 16,-1-2 0-16,0 0 0 0,0 1-208 0,-3 2 176 15,2 4-176-15,-2-1 160 0,1 0-160 0,-1 0 0 16,-1-1 0-16,1 4 128 0,-4 4-128 0,3-2 0 16,-3-3 0-16,4 0 0 0,-3 1 0 0,2 2 0 15,-2 2 0-15,0-2 0 0,-1-6 0 0,2 0 0 16,-2-3 0-16,2 2 0 0,2 1 0 0,-2-4 0 15,0-3 128-15,-2-1-128 0,-2-1 0 0,0-4 0 16,-1-2 144-16,-2 1-144 0,0 2 0 0,2-4 144 16,4-5-144-16,-2-3 0 0,-1-5 160 0,3-4-160 0,-2-6 128 15,3-3-128-15,-2-2 128 0,4-4-128 0,0-5 128 0,1-1-128 16,-3-3 0-16,5-2 0 0,0-2 128 0,2-12-128 16,0 0 0-16,0 0 0 0,-3 9 0 0,3-9 0 15,0 0 0-15,0 0 0 0,0 0-192 0,0 0 192 16,0 0-176-16,0 0 176 0,0 0-128 0,0 0 128 15,11-1-144-15,0-1 144 0,-2-1-160 0,-1-2 160 16,1 1 0-16,2-4-144 0,2-1 144 0,5-1 0 16,3 1 0-16,1-2-160 0,0-2 160 0,2 4 0 15,4-1-176-15,-3 1 176 0,2 0-160 0,3 2 160 16,1 2-160-16,5-2 160 0,4-1-160 0,3 2 160 16,-3 2-144-16,5 0 144 0,3 2-128 0,0 1 128 0,4 2-160 15,-3 1 160-15,3 2-192 0,3 2 192 0,4 4-144 16,-1 0 144-16,1 1 0 0,-1 1-144 0,0 1 144 0,-5 3 0 15,4-1 0-15,-5 2-128 0,2 0 128 0,-3 2 0 16,-1-3 0-16,-2-1 0 0,-8-5 0 0,-1 3 0 16,-3 0 0-16,-4-3 0 0,-5-6 0 0,-1 0 0 15,-2-2 0-15,-3 0 0 0,0 0 0 0,-1-2 0 16,-4 0 0-16,0-2 0 0,-2-1 0 0,-2-3 0 16,-1-4 0-16,0 3 0 0,-4-1 0 0,0-2 0 15,3-4 0-15,-2-4 0 0,-3-2 0 0,2-4 0 16,-1-3 0-16,3-4 128 0,-3-3 0 0,-1-4 16 15,0-2 0-15,-3-7 0 0,1-6-16 0,3-8-128 16,0-5 192-16,0-3-64 0,-3-4-128 0,2-3 0 0,-3-2 0 16,2-5 0-16,1-9-128 0,0 1 128 0,2 0 0 0,0-3 0 15,-1-4 0-15,-1 1 0 0,1 3 0 0,-1-5 0 16,0-5 0-16,0 1 0 0,-1 1 0 0,0-4 0 16,-1-4 0-16,2 3 0 0,2 3 0 0,4 3 0 15,2-3 0-15,-2 4 0 0,2 2 0 16,0 9 0-16,2 5 176 0,1 3 0 0,-2 1 0 0,-2 7 0 15,1 8 112-15,-4 9 32 0,-1 8 0 0,2 5 0 16,0 5 32-16,-2 6 16 0,-4 4 0 0,-1 7 0 16,0 5 16-16,0 4 0 0,-3 2 0 0,0 1 0 15,0 0-48-15,0 9 0 0,0 0 0 0,-3-8 0 16,1 1 32-16,2 7 0 0,0 0 0 0,0 0 0 16,-5-7-48-16,-1 5-16 0,1 0 0 0,5 2 0 15,0 0 16-15,0 0 0 0,0 0 0 0,0 0 0 0,-10 3-320 0,10-3 0 16,0 0 0-16,0 0 0 0,-8 2 0 0,8-2 0 15,0 0 0-15,0 0-144 0,0 0-160 0,0 0-16 16,0 0-16-16,0 0 0 16,0 0-1712-16,-9 5-320 0,2-1-80 0,-4-4-14704 15</inkml:trace>
  <inkml:trace contextRef="#ctx0" brushRef="#br1" timeOffset="37310.34">4816 3196 28383 0,'-12'-6'1264'0,"4"2"256"0,1-2-1216 0,1 0-304 16,1 2 0-16,5 4 0 0,-6-4 288 0,6 4 0 15,0 0 0-15,0 0 0 0,0 0-96 0,0 0-32 16,0 0 0-16,4 16 0 0,1 3-160 0,1 6-144 16,-1 4 144-16,-1 7-208 0,-2 6 208 0,-1 4 0 15,-1 3-160-15,-1 7 160 0,-2 4 0 0,-3 7 0 16,-2 6 0-16,-2 1 0 0,-2-2 0 0,-1 5 240 15,1-1-48-15,-4 4 0 0,0-1 64 0,-4-7 16 16,0-5 0-16,0-3 0 0,4-2 112 0,-5-6 32 16,0-2 0-16,1-4 0 0,-2 2-144 0,3-6-16 15,-1-5-16-15,3-6 0 0,2-1-112 0,-1-7 0 0,2-4-128 0,1-5 192 16,1-3-64-16,1-3-128 0,1 0 176 0,0-7-176 16,10-5 304-16,0 0-48 0,0 0-16 0,0 0 0 15,0 0 128-15,0 0 16 0,0 0 16 0,0 0 0 16,3-10-272-16,6-1-128 0,4 0 128 15,3 0-128-15,-1 0 0 0,7-1 0 0,8-2 0 0,4 1-176 16,4 0 176-16,3-1 0 0,1 0-144 0,3 1 144 16,2 1 0-16,3 0 0 0,3-1 0 0,3-1 0 15,4 1-160-15,2 2 160 0,-2-3 0 0,3 3-144 16,2 1 144-16,4 0 0 0,6 0 0 0,1 4 0 16,2-3 0-16,1 2 0 0,2 3 0 0,0 3-128 15,3 0 128-15,-3 3 0 0,0 0 0 0,1 2 0 16,1 3 0-16,-1 0 0 0,-1-1 0 0,-2 5-128 15,-3 3 128-15,0 1 0 0,0-2 0 0,-1 1 0 0,0 3 0 16,-4-1 0-16,-5 0 0 0,0 1 0 0,0 5 0 0,-1-1 0 16,1-2 0-16,-4-2 0 0,-5 4 0 0,-1 0 0 15,-1-1 0-15,-2 0 0 0,-3-1 0 0,-1 0 0 16,-3 2 0-16,1-1-128 0,-1-1 128 0,0-2 0 16,-5 3 0-16,0-1-128 0,-7 0 128 0,-1-3-192 15,-1-2 192-15,-2-2-192 0,-3-2 192 0,-4-1-208 16,-5-4 80-16,-2-1 128 0,-2-1 0 0,-3 1 0 15,-11-4 0-15,10 1 0 0,-4-2 0 0,-6 1 0 16,0 0 0-16,5-8 0 0,0-4 224 0,-4-3-32 16,0-1-16-16,0-4 0 0,-1-4 16 0,1-1 16 15,2-2 0-15,-3-1 0 0,-1-4-32 0,2-2-16 0,1-2 0 16,3-1 0-16,0-1-160 0,1-8 128 0,2 0-128 0,3-1 128 16,1-4-128-16,4 1 0 0,0-3 0 0,4-1 0 15,0-5-144-15,2-6 144 0,-1-5 0 0,2 2 0 16,0 1-256-16,1 1 48 0,1 0 16 0,2 3 0 15,-4 1 16-15,2 1 16 0,0 1 0 0,-2 3 0 16,-1-1 160-16,0 4 0 0,-3 4-144 0,-1 1 144 16,-4 4 0-16,1 2 0 0,0 4 0 0,-2 4 0 15,-3 3 0-15,0 2 0 0,0 5 128 0,-2 2-128 16,-1 1 208-16,-3 3-32 0,1 1-16 0,0 4 0 16,-2 3-160-16,-1 2 0 0,-2 9 0 0,1-9 128 15,2 2-128-15,-3 7 0 0,-2-8 0 0,2 8 0 16,0 0 0-16,0 0 0 0,0 0-176 0,0 0 176 0,0 0-192 15,0 0 32-15,0 0 16 0,0 0 0 0,0 0-32 0,0 0 0 16,0 0 0-16,0 0 0 0,0 0 176 0,0 0 0 16,-10-3 0-16,0 1 0 0,0 2 0 15,-1 0 0-15,-1-2 0 0,-2 4 0 0,-2 0 128 0,0 0-128 16,-6 0 128-16,-1-1-128 0,0-1 0 0,-3 0 128 16,-4 1-128-16,-3 0 0 0,1 1 0 0,-5-2 0 15,-1-2 0-15,-5 2 128 0,-1 0-128 0,-3-1 0 16,-4-1 0-16,-3-1 128 0,1-4-128 0,0 1 0 15,-2-1 0-15,-7 0 0 0,-7 0 0 0,0 1 144 16,1-1-144-16,-1-1 0 0,-1 0 160 0,-7-2-160 16,-6 0 128-16,1 3-128 0,-3 2 128 0,-1 1-128 15,-1-1 128-15,-5 1-128 0,-5 2 192 0,1 0-32 16,2 1-16-16,-6 1 0 0,-1 3 32 0,-1-1 0 0,1 0 0 0,-1 2 0 16,-3-1-176-16,4 1 192 0,-2-2-192 0,2 3 192 15,4-2-48-15,0 2 0 0,2-2 0 0,5 0 0 16,5-1 144-16,6 3 32 0,3-1 0 0,6 2 0 15,5-2 128-15,5 2 16 0,9 0 16 0,5-1 0 16,4-3-256-16,5 2-48 0,4-1-16 0,5 3 0 16,1-1-384-16,7 3-80 0,3 0-16 0,4 1-11888 15,1 1-2384-15</inkml:trace>
  <inkml:trace contextRef="#ctx0" brushRef="#br1" timeOffset="44074.433">14297 2990 14735 0,'0'0'640'0,"0"0"160"0,0 0-640 0,12 2-160 15,-2 0 0-15,3 0 0 0,3 2 976 0,0-2 176 16,2 1 16-16,4-1 16 0,3 0-544 0,3-2-128 16,0 0 0-16,3 0-16 0,2 0-320 0,2 0-176 15,2-2 192-15,-2 2-192 0,-1-1 160 0,3 1-160 0,0-1 128 0,-1 0-128 16,1-1 0-16,0 2 0 0,0 1 0 0,2 3 0 15,1 4 0-15,-3 1 0 0,-3 1 0 0,-1 2 0 16,-1 2 0-16,-4 3 0 0,-1 0 0 0,-1 2 0 16,-4 0 0-16,-1 1 0 0,-2 3 0 0,-4 2 0 15,-4 4 0-15,-1 0 0 0,-4 2 144 0,0 3-16 16,-5 4 176-16,-4-1 32 0,-8 1 16 0,-4 0 0 16,-2-6 0-16,-2 0 0 0,-6-2 0 0,-3 5 0 15,-4 1-48-15,-4-3-16 0,-3-5 0 0,-4-1 0 16,1-3-80-16,-4-1-16 0,1-5 0 0,1-6 0 15,2-4 256-15,2-4 32 0,1-1 16 0,1-6 0 16,1-6 224-16,3-4 48 0,1-5 16 0,2-1 0 16,2-3-240-16,6-3-48 0,3-2-16 0,5-1 0 0,3-1-304 0,3-1-176 15,7 5 192-15,4-2-192 0,4 2 0 0,5 1-224 16,4 1 16-16,8 1 0 0,5 0 32 0,8 2 16 16,2 1 0-16,5 2 0 0,2-2 160 0,6 2-128 15,4 3 128-15,-1 1-128 0,2 2 128 0,0 4 0 16,0 5-144-16,-1 4 144 0,-5 2 0 0,-3 2-144 15,-3 3 144-15,-3 4 0 0,-1 5-160 0,-3 3 160 16,-5 3-128-16,-3 2 128 0,-2-5-208 0,-5-1 32 16,-4-2 16-16,-1-1 0 15,-2 3-1200-15,-2-5-240 0,-4-1-64 0,-1-5 0 0</inkml:trace>
  <inkml:trace contextRef="#ctx0" brushRef="#br1" timeOffset="44469.201">13539 4045 28047 0,'-10'-4'1232'16,"10"4"272"-16,-1-9-1200 0,4 1-304 0,2 1 0 0,3 1 0 15,4-1 128-15,5-1-128 0,5 0 192 0,7 0-192 0,6 1 192 0,6 0-64 16,6-3 0-16,7-1-128 0,1-1 304 0,10-1-48 16,8 1-16-16,7 0 0 0,5 0 32 0,6 0 16 15,5 1 0-15,3-1 0 0,2 1-160 0,-1 0-128 16,0-1 192-16,0 4-192 0,2 3 160 0,-3-1-160 15,-5 0 128-15,3 1-128 0,-2 2 128 0,0 1-128 16,-5-1 128-16,-2-1-128 0,-2-3 320 0,-5 1 0 16,-2-1-16-16,-7 4 0 0,-6 4-128 0,-3-4-32 15,-7-5 0-15,-3 3 0 0,-5 1-352 0,-5 1-80 16,-6-1-16-16,-5-1-9328 16,-6 2-1872-16</inkml:trace>
  <inkml:trace contextRef="#ctx0" brushRef="#br1" timeOffset="45041.656">14011 4569 13823 0,'-14'-8'608'0,"6"2"128"0,-1-2-592 0,1 1-144 16,-1-1 0-16,4 0 0 0,3 1 2432 0,3-3 464 16,3-1 96-16,2-1 16 0,3 0-2304 0,2-2-448 15,2 0-80-15,0 1-32 0,5 0-144 0,0 1 0 16,3-2 0-16,4 2 0 0,0-1 0 0,4 2 0 15,-2 1 0-15,3 0 0 0,0 0 0 0,0 0 0 16,2 2 0-16,0 3 128 0,0 4-128 0,0 2 0 16,0 3 0-16,-2 2 0 0,-2 4 0 0,1 3 0 15,-3 3 0-15,0 1 0 0,-3 3 0 0,-5 3 160 16,0 0-16-16,-4 5 0 0,-2 7-144 0,-7 2 0 16,-5 1 0-16,-4 2 0 0,-2 1 0 0,-7-1 0 15,-9-4 128-15,-4-2-128 0,0-4 176 0,-5-4-48 16,-1 1-128-16,-4-5 192 0,-1-4 32 0,-2-1 0 0,-1-4 0 15,1-4 0-15,0-5 192 0,1 0 32 0,2-3 16 0,3-4 0 16,2-5 144-16,3-3 32 0,3-5 0 0,3-1 0 16,3-1-432-16,4-2-80 0,3-2 0 0,4-1-128 15,4-2 0-15,4 1-192 0,6 1 0 0,3-3 0 16,3-1 48-16,5 1 16 0,4 3 0 0,2 4 0 16,5 0 128-16,2 3-160 0,1 4 160 0,1 2-160 15,0 2 160-15,1 4 0 0,0 4 0 0,1 5 0 16,0 4 0-16,1 3-160 0,-4 2 160 0,0 4 0 15,-6 1-176-15,0 3 176 0,-2 1-160 0,-2 4 160 16,-1 1-176-16,-2 0 176 0,-4-1-192 0,-2-2-8512 16,0-2-1696-16</inkml:trace>
  <inkml:trace contextRef="#ctx0" brushRef="#br1" timeOffset="45693.158">15071 4162 23951 0,'0'0'1056'0,"-9"6"224"0,1 3-1024 0,-1 4-256 15,3 5 0-15,-2 5 0 0,0 7 896 0,1 5 128 16,-1 1 32-16,3 3 0 0,2 2-704 0,0 3-144 0,1-1-16 16,1 0-16-16,3-1-176 0,0 0 0 15,0-2 0-15,6-2 0 0,2-3 128 0,1-5-128 0,-1-8 0 0,3-4 128 16,0 0-128-16,2-8 0 0,0-6 0 0,2-4 0 16,2-5 0-16,-1-7 0 0,1-6 128 0,5-4-128 15,-2-6 416-15,3 0 0 0,-2-5 0 0,1-2 0 16,-1-3-192-16,0 2-32 0,-3 0-16 0,1 2 0 15,0 2 16-15,-2 2 0 0,-2 1 0 0,0 3 0 16,-1 0-16-16,0 4 0 0,-2 3 0 0,-2 6 0 16,-3 5-368-16,0 5-64 0,-9 3 0 0,10 12-16 15,-6 3-272-15,-1 7-48 16,-4 8-16-16,-2 6 0 0,-2 9 368 0,-4 7 80 0,-5 5 16 0,-1 4 0 0,-3 0 144 0,0 9 0 16,-5 1 0-16,-2 3 0 0,-4 1 0 0,-1 0 0 15,0 0 128-15,1-3-128 0,-2-7 256 0,0-7 0 16,0-6-16-16,-1-8 0 0,-1-7 480 0,-1-6 112 15,-3-7 0-15,0-5 16 0,2-7 112 0,-2-8 0 16,1-4 16-16,-1-7 0 0,-1406-7-368 0,2818-4-80 16,-1405-8-16-16,6-2 0 0,1-3-336 0,4-2-176 15,3-2 160-15,6-3-160 0,3-2 0 0,5-3 0 16,4-2-208-16,6-2 64 0,4 0-176 0,6 3-48 16,6 6 0-16,5 1 0 0,1 2 112 0,8 4 32 15,6 5 0-15,2 4 0 0,1 3 224 0,2 5 0 16,0 2-160-16,2 5 160 0,-1 1 0 0,2 3 0 15,0 5 0-15,1 3 128 0,0 4-128 0,-2 3 0 0,-5 2 0 16,-5 5 0-16,-3 1 0 0,-6 4 0 0,-2 2-176 0,-6 4 176 31,0 2-1184-31,-3 1-160 0,-2 1-16 0,-2-5-13056 0</inkml:trace>
  <inkml:trace contextRef="#ctx0" brushRef="#br1" timeOffset="46292.597">17516 2625 20271 0,'0'0'1792'0,"-2"-7"-1424"0,1-2-368 0,1 9 0 16,0 0 880-16,-5-6 96 0,2-1 32 0,3 7 0 15,-6-9-496-15,1 3-112 0,-3-1-16 0,3 4 0 16,-3-1-256-16,8 4-128 0,-10-1 0 0,0 1 128 16,0 0-128-16,1 3 0 0,-4-1 0 0,1 2 0 15,0 7 0-15,-2-1 0 0,-2 0 0 0,0 2 0 16,-4 2 0-16,0 2 0 0,-4 1 0 0,3 3 128 15,-2 5 16-15,0 3 0 0,-3 3 0 0,-2 5 0 16,1 5 256-16,0 5 48 0,-1 2 16 0,0 6 0 16,-1-2 48-16,1 6 0 0,0 6 0 0,-1 4 0 15,-1 5 0-15,0-1 0 0,1 0 0 0,1 5 0 16,5 7-144-16,0 0-32 0,5 0 0 0,3-1 0 16,1-1-160-16,5 0-48 0,2 4 0 0,6-4 0 0,3-8 16 0,6-4 0 15,2-4 0-15,3-1 0 0,4 1-144 16,5-5 192-16,4-3-192 0,3-3 192 0,1-2-64 15,4-3 0-15,2-3 0 0,-3-2 0 0,1-4-128 0,1-3 0 16,2 1 144-16,1-5-144 16,0-3-1584-16,0-6-384 0</inkml:trace>
  <inkml:trace contextRef="#ctx0" brushRef="#br1" timeOffset="47084.059">17914 3366 30175 0,'-8'-18'1344'0,"5"12"256"0,3 6-1280 0,-7-6-320 0,2 2 0 0,5 4 0 15,-6-3 208-15,6 3-16 0,-7-4-16 0,-1 5 0 16,-1 4-176-16,-2 6 0 0,-1 9 0 0,-2 6 0 16,-2 2-144-16,-1 6 144 0,-6 6-192 0,3 7 192 0,2 4-192 15,2 5 192-15,-5 0-192 0,4 2 192 0,2 0 0 0,5-4-128 16,1-1 128-16,6-8 0 0,3-1 0 15,4-6 0-15,6-4 0 0,-1-7 0 0,3-9 0 0,5-2 0 16,3-4 0-16,3-4 0 0,4-6 144 0,0-4 48 16,2-6 0-16,3-4 0 0,2-5-16 0,0-5 0 15,4-5 0-15,2-4 0 0,4-3-176 0,4-2-256 16,-2-1 64-16,-1-3 16 16,-3-4-272-16,-1 0-64 0,-5 0-16 0,0 1 0 0,-4 0 192 0,-1 4 32 15,-3 1 16-15,-4 3 0 0,-4 2 288 0,0 2 0 16,-2 0 0-16,-4 1 0 0,-3 3-144 0,-1 5 144 15,0 3 0-15,-6 5-144 0,-3 1 144 0,2 4 0 16,-1 3 0-16,-2 6-128 0,0 0 128 0,-5 12-208 0,1 6 80 16,1 4 128-16,-4 7-256 0,-1 5 80 0,0 3 16 0,-2 8 0 15,0 3 160-15,-2 10 0 0,-4 9 0 0,1 4 0 16,-2 2 0-16,0 7 0 0,-1 7 0 16,-4 9 128-16,-1 6-128 0,-3 2 176 0,-4 0-176 0,-2 2 192 15,-3-3 128-15,0-3 48 0,-4-4 0 0,2-7 0 16,-4-9 320-16,2-7 64 0,0-8 16 0,2-8 0 15,-2-10 160-15,3-6 32 0,-4-6 16 0,3-8 0 16,-3-10-288-16,3-5-64 0,3-6-16 0,-3-9 0 16,2-5-368-16,2-6-80 0,1-7-16 0,6-5 0 15,4-4-144-15,1-6 0 0,3-3 0 0,5-7 0 16,4-7 0-16,7 0-224 0,0-1 48 0,6 1 16 16,5 0-16-16,6 1 0 0,7-7 0 0,2 3 0 15,5 1-128-15,7 8-16 0,2 2-16 0,8 5 0 16,5 5 112-16,3 5 32 0,-1 6 0 0,-1 5 0 0,1 7 192 0,1 5 0 15,2 2 0-15,1 3 0 0,-2 4 0 16,-1 6 0-16,-7 3 0 0,-5 3 0 0,-2 4 0 0,-4 3-192 16,-4 3 16-16,-2 1 16 15,-1 2-288-15,-5-3-48 0,-4-1-16 0,-3 0-13952 16</inkml:trace>
  <inkml:trace contextRef="#ctx0" brushRef="#br1" timeOffset="47659.747">19501 3024 33919 0,'-6'-12'1504'0,"4"5"304"0,-4 2-1440 0,6 5-368 16,0 0 0-16,0 0 0 0,0 0 480 0,0 0 32 15,0 0 0-15,0 0 0 0,-5 13-512 0,1 8 0 16,3 5 0-16,-3 11 0 0,-2 8 0 0,1 9 0 16,-3 3-128-16,0 5 128 0,-5 4-144 0,2 2 144 0,1 1 0 0,0-1-144 15,-1 0 144-15,1-1 0 0,1-2 0 0,0-5 0 16,1-6 0-16,1-7 0 0,2-5 0 0,2-5 0 31,-2-7-688-31,4-5-96 0,0-3-32 0,1-8-9136 0,1-5-1824 0</inkml:trace>
  <inkml:trace contextRef="#ctx0" brushRef="#br1" timeOffset="47878.384">18893 3559 37551 0,'0'0'1664'0,"0"0"336"0,12-3-1600 0,5 1-400 15,4-2 0-15,7 2 0 0,6-3 336 0,6 2-16 16,2 0 0-16,4-1 0 0,1 2 16 0,4 0 0 16,2-1 0-16,3 1 0 0,3 4-336 0,-2-1 0 15,0 0 0-15,0 0 0 16,-8-1-432-16,-3-2-48 0,-4 2-16 0,-1-4-10992 15,-1-1-2208-15</inkml:trace>
  <inkml:trace contextRef="#ctx0" brushRef="#br1" timeOffset="48274.489">21189 3043 25791 0,'-9'-10'1152'0,"0"1"224"0,-2-1-1104 0,-3 1-272 0,-1 0 0 0,-3 1 0 15,-3 0 2368-15,0 1 432 0,-3 4 80 0,-5 2 0 16,-5 3-2368-16,-3 6-512 0,-7 1 0 0,-2 6 0 16,-2 5-384-16,1 3 16 0,2 1 0 0,1 1 0 15,2 3-80-15,4 1-32 16,0 1 0-16,7 0 0 0,7-2 80 0,7 0 16 0,2 1 0 0,5-2 0 15,6 0-368 1,4-3-64-16,3-1-16 0,8 0 0 0,4-1 448 0,2 1 96 0,4-1 16 0,2 1 0 0,-1-2 576 16,4 2 112-16,-2 0 32 0,-1 2 0 0,-4-2 240 0,-2 1 48 15,-1-1 16-15,-3 3 0 0,-2 2-176 0,-6 0-48 16,-3-1 0-16,-4 0 0 0,-3-2-96 0,-6-2-32 16,-4 0 0-16,-4 1 0 0,-7-2 80 0,-3 0 16 15,-5 0 0-15,-6-2 0 0,-2-3-224 0,-4-3-32 16,0-6-16-16,1 2 0 15,1-4-592-15,2-2-112 0,2-4-32 0,2-5-10368 16,4-7-2096-16</inkml:trace>
  <inkml:trace contextRef="#ctx0" brushRef="#br1" timeOffset="48521.931">21230 3059 36287 0,'0'0'1600'0,"0"0"336"0,-7 11-1552 0,0 5-384 0,1 2 0 0,-3 5 0 16,3 6 0-16,-3 5 0 0,-4 5-144 0,0 7 144 15,-2 8 0-15,-2 2 0 0,0 2 0 0,-2-1 0 16,-1 4-320-16,-2 0 32 0,-2 1 16 0,-2-2 0 15,-1-1-1312-15,4-5-256 0,2-4-48 0,3-4-16 0</inkml:trace>
  <inkml:trace contextRef="#ctx0" brushRef="#br1" timeOffset="48993.805">21610 3521 13823 0,'-11'25'608'0,"3"-9"128"0,0-2-592 0,-3 8-144 0,-3 7 0 0,-1 8 0 16,-3 7 4080-16,-1 1 784 0,-4-1 144 0,-1 2 48 15,-1 0-3808-15,3-5-752 16,-1-1-160-16,1-3-16 0,0-4-128 0,3-4-32 0,5-5 0 0,1-6 0 15,-1-7-160-15,4-6 128 0,10-5-128 0,0 0 128 16,-6-7-128-16,3-10 0 0,4-7 0 0,6-7-176 16,6-4 16-16,2-1 0 0,1-3 0 0,3-5 0 15,7-4 32-15,1-1 0 0,2 3 0 0,0 1 0 16,2-1 128-16,0 2 256 0,-1 5-64 0,1 2-16 16,2 1-176-16,1 6 0 0,0-1 0 0,1 10 0 15,-4 6 128-15,0 5-128 0,-3 4 128 0,-3 7-128 16,-1 7 0-16,-4 8 128 0,-3 3-128 0,-3 6 0 15,-3 2 0-15,-3 5 0 0,-3 4-192 0,-5 4 192 16,-3 3-160-16,-2 3 160 0,-1 1 0 0,-4 3-144 0,-2 1 144 16,-1 1 128-16,-1 0-128 0,2-3 176 0,2-2 96 0,-1 0 32 15,-1-1 0-15,-1-3 0 0,6-2-96 0,-1-5-16 16,0-4 0-16,4-1 0 0,1-1-400 0,2-5-96 16,-1-7-16-16,2-1 0 15,0-4-2784-15,2-5-560 0,-2-8-112 0,14-7-32 0</inkml:trace>
  <inkml:trace contextRef="#ctx0" brushRef="#br1" timeOffset="49317.569">22529 3190 15663 0,'0'0'1392'0,"2"12"-1120"0,-2 1-272 0,1 3 0 16,1 1 4160-16,4 6 784 0,-2 8 160 0,2 4 16 16,0 4-4176-16,0 2-944 0,4 0 0 0,-2 5 0 15,2 0 0-15,3 5 0 0,0 3 0 0,0 2 0 16,0 2 0-16,2-2 0 0,3-3 0 0,-2 0 0 15,-2 1 0-15,-1 0 0 0,1 0 0 0,3 0 0 16,-1-2-464 0,0-5-16-16,-4-1 0 0,1-8 0 0,1-9-2864 0,-5-6-576 0,1-2-112 0,-1-10-32 0</inkml:trace>
  <inkml:trace contextRef="#ctx0" brushRef="#br1" timeOffset="49591.561">23167 3221 35935 0,'-11'1'3200'0,"-1"0"-2560"16,-6 0-512-16,-3 8-128 0,-2 5 560 0,-5 3 80 15,1 0 32-15,-4 9 0 0,-2 6-544 0,-5 5-128 0,-6 6 0 0,-1 5 0 16,-2 4 0-16,-3 8 0 0,-3 8 0 0,2 2 0 15,3 3 0-15,2-1 0 0,1-3 0 16,1 2 0-16,2 1 0 0,3 0 0 0,2-3 0 0,3-7 0 16,2-6-320-16,2-5-32 0,4-6-16 0,3-4 0 31,3-5-1456-31,2-9-288 0,6-5-64 0,2-8-12080 0</inkml:trace>
  <inkml:trace contextRef="#ctx0" brushRef="#br1" timeOffset="50092.968">23280 1950 20271 0,'0'0'1792'0,"0"0"-1424"0,0 0-368 15,0 0 0-15,8-3 2768 0,-8 3 496 0,8-1 80 0,2 1 32 16,1 2-2544-16,1 3-512 0,-1 2-112 0,5 6-16 16,1 3-192-16,5 5 0 0,5 2 0 0,-2 3 0 15,2 1-128-15,4 3 128 0,6 6 0 0,0 2 0 16,-2 0-128-16,3 6 128 0,0 3 0 0,0 8 0 16,-2 5 0-16,-2-1-128 0,-2-3 128 0,-2 3 0 15,-2 6 0-15,-4 4 0 0,1 6 0 0,-3 3 0 16,-1 0 0-16,-6 4 0 0,-4 2 0 0,-3 4 0 15,-4 3 448-15,-4 3 80 0,-5-2 32 0,-6 2 0 16,-6 3-64-16,-3 0-16 0,-5 0 0 0,-5 0 0 16,-4 1-96-16,-2-2 0 0,-7-5-16 0,-4 0 0 0,-6 0 32 15,0-4 16-15,2-6 0 0,2-5 0 0,4-7-192 0,2-8-32 16,4-6-16-16,2-5 0 16,-1-3-1712-16,0-10-352 0,2-12-64 0</inkml:trace>
  <inkml:trace contextRef="#ctx0" brushRef="#br1" timeOffset="50954.706">20769 5179 10127 0,'0'0'896'0,"0"0"-704"0,0 0-192 0,0 0 0 15,0 0 3696-15,0 0 704 0,2-6 144 0,-1-1 16 16,-1-4-2656-16,2-4-544 0,1 0-96 0,0-4-32 16,2-4-640-16,3-2-128 0,-4-3-16 0,8-1-16 15,3-3-144-15,2-2-32 0,4-4 0 0,0 0 0 16,-2-3-64-16,2-5 0 0,5-4-16 0,4-4 0 15,-3-4-48-15,4-2-128 0,0-1 192 0,3 0-64 16,-2-1-128-16,5-6 0 0,3-5 0 0,-1-2 0 16,3 1 0-16,2-3 128 0,1 2-128 0,0-3 0 15,-1-4 192-15,2 2-32 0,-2 5-16 0,0 0 0 0,2-1 208 0,0-1 32 16,0 0 16-16,3-1 0 0,1-1-16 0,0 0 0 16,-7-2 0-16,-2 0 0 0,1 1-144 0,3 2-48 15,0 2 0-15,-3 2 0 0,-2 1-192 0,2 4 128 16,-1 6-128-16,0 4 0 0,-2 6 0 0,-4 8 0 15,-6 0 0-15,-2 3 0 0,-2 4 0 0,0 7-160 16,-3 3 160-16,0-1-192 0,-2-1 32 0,-3 5 0 16,-2 3 0-16,-1 4 0 0,-1 5-144 0,-4 3-16 15,0 4-16-15,-4-1 0 16,-5 7-640-16,2-9-128 0,-1 2-32 0,-1 7-9040 16,0 0-1824-16</inkml:trace>
  <inkml:trace contextRef="#ctx0" brushRef="#br1" timeOffset="51360.064">21860 1965 39615 0,'0'0'1760'0,"2"-15"352"16,1-6-1680-16,3-1-432 0,3-1 0 0,4-2 0 16,2-2 0-16,1-1-224 0,1 2 32 0,4-3 0 15,2-4 192-15,1 1 0 0,3-1 0 0,5 2 0 0,3 1 0 16,2 1-272-16,1 1 48 0,5 2 16 16,3-3-288-16,0 3-48 0,-1 1-16 0,-2 2 0 15,-6 3-32-15,4 3-16 16,-1 3 0-16,-1 4 0 0,-1 5 48 0,-3 4 16 0,-1 4 0 0,-2 6 0 0,-3 5 256 0,-4 7 48 15,-2 4 16-15,-2 6 0 0,-2 4 384 0,-8 6 80 16,-4 3 16-16,-2 3 0 0,-4 2 304 0,-5-1 64 16,-7 1 16-16,-2 5 0 0,-2 5 64 0,-4-1 32 15,-1-2 0-15,-2-3 0 0,4-3-272 0,-1-1-48 16,1-4-16-16,0-3 0 16,1-6-1120-16,3-4-240 0,2-5-32 0,0 0-15184 0</inkml:trace>
  <inkml:trace contextRef="#ctx0" brushRef="#br1" timeOffset="52718.496">23687 200 24879 0,'0'-11'2208'0,"0"-1"-1760"15,-1 0-448-15,1 0 0 0,-1-1 0 0,2 2 0 16,-1 1 0-16,0 0 0 0,-5 2 544 0,2-2 80 16,0 2 16-16,0 0 0 0,-3-2-464 0,-4 1-176 15,-5 1 128-15,-1 1-128 0,0-1 176 0,-6 3-48 16,-1 2-128-16,-3 3 192 0,1 1-192 0,-2 5-192 16,-6 2 48-16,0 3 0 0,2 2 0 0,0 2 0 15,-4 3 0-15,2 7 0 0,2 9 144 0,4 5 0 16,2 4-144-16,2 1 144 0,2 0 0 0,4 2 0 15,0-1 160-15,8-15-160 0,3 5 368 0,-1 4-48 16,4 3 0-16,3 1 0 0,1 0-128 0,3-4-16 16,3-1-16-16,8 25 0 0,1-16-160 0,3-10 0 0,1-4 0 0,7-9 0 15,4-6 0-15,1-7 0 0,1-4 0 0,5-5 128 16,-1-5 32-16,4-8 0 0,3-6 0 0,5-4 0 16,4-2 48-16,5-5 16 0,0-5 0 0,-4-1 0 15,-4-6-80-15,-22 15-16 0,3-8 0 0,2-4 0 16,1 0 288-16,-1-2 48 0,-2 3 16 0,-2 0 0 15,-6 2 224-15,17-30 32 0,-15 10 16 0,-11 11 0 16,-14 5-48-16,-4 5-16 0,-3 5 0 0,-10 3 0 16,-9 3-496-16,-10 5-192 0,-6 6 176 0,-6 4-176 15,-3 3 0-15,-10 8-240 0,-9 3 32 0,-2 9 0 16,2 8-1824 0,-1 3-352-16,4 5-80 0</inkml:trace>
  <inkml:trace contextRef="#ctx0" brushRef="#br1" timeOffset="59451.375">20045 15424 21183 0,'-19'11'1888'0,"4"-3"-1504"16,-4 0-384-16,0 1 0 0,-3-1 1280 0,3 0 176 0,-1-1 32 15,3-1 16-15,-2 1-832 0,3-2-160 0,0 0-48 0,0-2 0 16,0 3 144-16,1-3 32 0,1-3 0 0,2 0 0 16,-2 2 176-16,0-1 32 0,3-2 16 0,0 1 0 15,1 0-288-15,2 1-48 0,0 0-16 0,-2-1 0 16,0-1-256-16,2 1-48 0,4 0-16 0,4 0 0 15,0 0-48-15,0 0-16 0,-8 1 0 0,8-1 0 16,0 0-128-16,0 0 0 0,0 0 0 0,14 6 0 16,1-2 0-16,3 1 0 0,1-4-160 0,4 1 160 15,6 2 0-15,2 0-144 0,5-3 144 0,5 0 0 16,2 0 0-16,2-1 0 0,1-1 0 0,-1 0 128 16,3-2-128-16,-2 1 144 0,-1 0-144 0,1-1 160 15,-1-3-32-15,1 1-128 0,-2-3 192 0,-1 1-64 0,-2 2 16 16,-4-1 0-16,-3 0 0 0,-3 0 0 15,-5 2-144-15,-6-2 160 0,1 0-160 0,-4 1 160 0,-5 1 16 0,-1 1 0 16,0 1 0-16,-11 2 0 0,0 0 0 0,0 0 0 16,0 0 0-16,0 0 0 0,0 0 64 0,0 0 16 15,0 0 0-15,0 0 0 0,-13-2 64 0,-4 4 0 16,-5 0 16-16,-2 1 0 0,-5-1-336 0,-4 2 0 16,-5-1 0-16,-3 2 0 0,-3-1 0 0,-1 1 0 15,-1 0-176-15,0-1 176 0,-2-1 0 0,1 1 0 16,0-2 0-16,0-2 0 0,0-1 192 0,-2 1-32 15,-2-1 0-15,4-1 0 0,3 0-32 0,2 1-128 16,0 1 192-16,7 0-64 0,2-1-128 0,2-1 0 16,-1-1 0-16,6 1 0 0,4 2 0 0,3 0 0 0,2-1 144 15,6 0-144-15,5 0 0 0,6 1 0 0,-4-2 0 16,4 2 128-16,0 0-256 0,10-6-64 0,3 3 0 16,3 0 0-16,2-3 0 0,5 2 0 0,5-3 0 0,-2 1 0 15,5-2 192-15,3 0-192 0,3 2 192 0,5-2-192 16,0-3 192-16,6 1 0 0,5 0-144 0,2 1 144 15,0 1 0-15,-1 0 0 0,-1 1 0 0,1 1 0 16,1-2 0-16,-2 1 0 0,-2 1 0 0,-5 3 0 16,-4 3-160-16,-2 1 160 0,-7-1 0 0,-5 0-144 15,-3 1 0-15,-6-1 0 0,-3-1 0 0,-5 0 0 16,-2-1 144-16,-9 2 0 0,0 0 0 0,0 0 128 16,0 0-128-16,0 0 192 0,0 0-64 0,0 0 0 15,-11-1 80-15,-5-1 32 0,-4 1 0 0,-2 0 0 16,-7 1-240-16,-5 0 0 0,0 1 0 0,-5 2 0 0,-6 3 0 15,-2-1 0-15,-3 1-144 0,-3 2 144 0,2 0-128 16,-5 1 128-16,-6-1 0 0,4 0-144 0,5 0 144 0,1 3-192 16,1-3 192-16,9 1-192 0,1-1 192 0,8-2 0 15,4-1 0-15,5-1 0 0,6 0 0 0,4 1 0 16,3-1 0-16,3-2 0 0,3 1 0 0,5-3-160 16,0 0 160-16,0 0-208 15,13 4-176-15,1-4-48 0,4 0 0 0,5 0 0 0,2-3 176 0,5 0 16 16,3 1 16-16,6-1 0 0,4-1 224 0,4-4 0 15,5 0-160-15,-1 2 160 0,3-1 0 0,-1 1 0 16,-2 0 0-16,3 0 0 0,1-2 0 0,-6 1 0 16,-6-2 0-16,0 3 0 0,0 0 0 0,-7 2 0 0,-5 0 0 15,-5 0 0-15,-4 0 0 0,-4-1 0 16,-5 2 0-16,-3 2 0 0,-10 1 144 0,0 0-144 0,0 0 160 0,0 0-160 16,0 0 272-16,0 0-32 0,0 0-16 0,-14 4 0 15,-4-2-48-15,-5 2-16 0,-1-1 0 0,-6 1 0 16,-1 3-160-16,-7 0-224 0,-6-2 48 0,0 2 16 15,-5 1-32-15,1 2 0 0,-3-2 0 16,0 0 0-16,-2-2 192 0,-1 1-128 0,-2-2 128 0,3 0-128 16,5-2 128-16,3 2-192 0,6-3 192 0,7 0-192 15,8-1 192-15,2 0-160 0,7-1 160 0,3 1-160 16,4 0-192-16,4 2-32 0,4-3-16 0,0 0 0 16,0 0-288-16,16 4-48 15,2-3-16-15,9 1 0 0,0-2 368 0,10 0 64 0,4-2 0 0,7 1 16 0,1-5 304 16,4 2 0-16,1-1 0 0,-1-1 0 0,3-1 0 15,-1 2 0-15,3-1 0 0,-1 1 0 0,-4-1 0 0,2 2 0 16,-5 0 128-16,-4 1-128 0,-5 2 0 0,-5-1 0 16,-4-1 0-16,-5 1 0 0,-6 1 0 0,-5 1 128 15,-4 1-128-15,-6-1 0 0,-6 0 288 0,0 0-32 16,0 0-16-16,0 0 0 0,-11-4 400 0,-6 2 64 16,-6 0 32-16,-6 2 0 0,-4 2-448 0,-7 1-96 15,-6 0 0-15,-3 2-16 0,-5 4-176 0,-6 0 0 16,-1 0 0-16,-1 2 0 0,0 2 0 0,-1 0 0 15,1 2 0-15,1-1 0 0,0-1 0 0,6-1 0 16,9 0 0-16,6-2 192 0,5-1-64 0,9-3 0 16,2 1 0-16,5-3 0 0,6 1-128 0,6-3 0 0,7-2 0 15,0 0-176 1,0 0-1120-16,15-2-240 0,6-2-32 0,7-3-8432 0,-1402-4-1696 16</inkml:trace>
  <inkml:trace contextRef="#ctx0" brushRef="#br1" timeOffset="60818.232">21573 14364 10127 0,'0'0'448'0,"0"0"96"0,0 0-544 0,0 0 0 15,0 0 0-15,0 0 0 0,-10-3 4992 0,2-2 880 16,8 5 176-16,-4-3 32 0,-2-1-4624 0,6 4-944 16,-6-4-176-16,6 4-32 0,-5-4 0 0,5 4 0 15,-9-1 0-15,9 1 0 0,0 0 16 0,-6 0 16 0,6 0 0 0,-8 3 0 16,2 1-144-16,-3 3-16 0,3 2-16 0,1 3 0 15,0 4-160-15,2 5 0 0,-1 2 0 0,-1 7 0 16,2 5 0-16,2 5 0 0,-1 1 0 0,1 5 0 16,-1 6 0-16,4 3 0 0,-2 5 0 0,1 4 0 15,-2 4 0-15,-1 1 208 0,2 1-48 0,0 4-16 16,0 7 16-16,0-2 0 0,-4-2 0 0,1-2 0 16,-1-3 96-16,1 1 0 0,2-2 16 0,-3-5 0 15,-1-5 128-15,0-4 32 0,-3-2 0 0,0-2 0 16,1-2-16-16,-3-2 0 0,-1-2 0 0,1 1 0 15,2 0-224-15,0-5-32 0,1-6-16 0,-1 1 0 16,-1-6-144-16,0-4 0 0,0-2 144 0,0-7-144 0,4-3 0 16,0-4 128-16,0 2-128 0,1-4 0 0,1-4 0 0,3-6 0 15,0 0 0-15,0 0 0 0,0 0-256 0,-5-9 0 16,2-4-16-16,2-5 0 0,1-4 0 0,4-7 0 16,1-5 0-16,-2-4 0 0,3-5 96 0,2-2 32 15,0-7 0-15,1-1 0 0,-3-1 144 0,2-2 0 16,-2-1-144-16,2-2 144 0,-1-3 0 0,2-2 0 15,-4-5 0-15,2 1 0 0,0 0-192 0,0-4 192 16,1-6-160-16,-1 1 160 0,-1 0-224 0,2 1 48 16,0 1 16-16,-1 0 0 0,3 0 32 0,0 2 0 15,1 1 0-15,-1 8 0 0,0 5 0 0,-1 6 0 16,1 4 0-16,-5 3 0 0,4 3 128 0,-5 3-192 16,0 3 192-16,-3 5-192 0,1 3 192 0,-2 6 0 0,-3 3 0 15,0 6 0-15,0 3 0 0,-1 5 0 0,-1 1 0 0,-1 1 128 16,-2 2 0-16,0 4 16 0,-4 3 0 0,1 2 0 15,1 2-144-15,-3 3 0 0,0 3 0 16,0 4 0-16,-1 4 0 0,1 1 0 0,0 1 0 0,1 4-176 16,2 4 176-16,0 1 128 0,-1 2-128 0,3 6 176 15,5 6-176-15,-1 4 0 0,-6 6 144 0,4 4-144 16,-1 4 0-16,0 4 144 0,2 1-144 0,0 6 0 16,1 7 160-16,2 1-160 0,-1 7 128 0,0 2-128 15,2 0 0-15,1 2 0 0,2-2 128 0,1 1-128 16,-1-6 0-16,-2-2 0 0,-3-3 0 0,-3-4 0 15,-1-11 256-15,1-4-16 0,0-6-16 0,3-5 0 16,-3-5-48-16,3-7-16 0,-3-3 0 0,4-4 0 0,1-4-160 16,-2-8-192-16,0-8 32 0,0-1 16 15,2-3-2032-15,1-11-384 0,0 0-96 0</inkml:trace>
  <inkml:trace contextRef="#ctx0" brushRef="#br1" timeOffset="61544.633">21574 13244 19343 0,'0'0'1728'0,"0"0"-1392"15,0 0-336-15,0 0 0 0,0 0 2240 0,9 2 368 16,1 4 80-16,2 0 0 0,1 3-2176 0,4 2-512 15,7 0 0-15,-2 4 0 0,5 1 0 0,3 2 0 16,1 0 0-16,3 5 0 0,3 3 0 0,3 5 160 16,-3 4-160-16,0 1 160 0,0 0 32 0,1 4 16 15,0 2 0-15,2 4 0 0,0 5-80 0,2 5 0 16,0 4-128-16,-1 8 192 0,1 8-192 0,0 5 0 16,-4 0 128-16,1 9-128 0,-6 7 0 0,-3 0 0 0,-4-4 0 15,-1 4 0-15,0 0 224 0,-6-3 0 0,-3-3 0 16,-4-7 0-16,-2-1 432 0,-5-3 96 0,-5-1 16 15,-3-3 0-15,-5-4 48 0,-3-3 16 0,-4-1 0 0,-2 4 0 16,-4 6-240-16,-1-1-32 0,-1-1-16 0,-3-1 0 16,-4-1-64-16,-3 3-16 0,-2 5 0 0,-5-2 0 15,-1-2 48-15,-7 0 16 0,-4-1 0 0,-1 1 0 16,0 3-48-16,-1-8-16 0,-3 1 0 0,2-5 0 16,-5-6-256-16,4-4-48 0,2-5-16 0,7-1 0 15,4-1 48-15,7-6 0 0,4-7 0 0,5-8 0 16,0-3-192-16,6-4 160 0,1-2-160 0,5-6 160 15,2-5-480-15,2-3-112 0,-1-2-16 0,3-6 0 16,2-7-2784-16,5-8-560 0</inkml:trace>
  <inkml:trace contextRef="#ctx0" brushRef="#br1" timeOffset="63301.931">23812 15449 26719 0,'0'0'2368'0,"0"0"-1888"16,-7 0-480-16,0 0 0 0,3-4 2256 0,-3 2 368 15,2-1 64-15,-2-2 0 0,0 0-2000 0,3-2-416 16,-3 2-80-16,0-3 0 0,-2-2-192 0,0 0 0 16,-3-1-160-16,-1 0 160 0,-4-1 0 0,1 0 0 15,-2 1 0-15,-2 1 0 0,-2 4 0 0,0-1-192 16,-7 0 48-16,-2 6 16 0,-1 1-96 0,-2 6-16 15,-2 7 0-15,-1 3 0 0,-1 3-80 0,-2 5 0 16,-2 6-16-16,7 5 0 0,3 4 32 0,3 4 16 0,-2 3 0 16,5 7 0-16,6 5 288 0,2 2 0 0,3 1 0 0,1-3 0 15,4-3-160-15,7-3 32 0,3-4 0 0,3-1 0 16,1-5 0-16,2-4 0 0,4-6 0 0,2-5 0 16,4-3-64-16,1-4-16 0,3-5 0 0,2-4 0 15,6-5-128-15,1-4-32 0,2-2 0 0,0-8 0 16,0-9 128-16,1-9 32 0,-2-13 0 0,3-7 0 15,0-8-16-15,2-12 0 0,-1-13 0 0,1-9 0 16,0-7-480 0,-3-2-112-16,-3 1-16 0,-1-3 0 0,-1-4-704 15,-3 5-160-15,-3 4-32 0,-3 0 0 0,-3-1 1264 0,-1 1 240 0,-1 1 48 0,-2 0 16 16,0 1 992-16,0-2 192 0,1 1 32 0,-1 4 16 0,0 6-208 16,-3 4-32-16,2 2-16 0,-4 10 0 0,1 6-432 15,-4 12-96-15,2 9-16 0,-3 8 0 0,0 7 192 16,-3 8 48-16,-1 4 0 0,0 7 0 0,-3 3 192 0,-1 4 32 15,-2 4 16-15,-2 4 0 0,-1 4-160 0,0 6-16 16,-1 4-16-16,0 8 0 0,-1 7-144 0,-1 7-32 16,2 6 0-16,0 3 0 0,1 4-192 0,2 6-64 15,-2 4 0-15,4 7 0 0,-3 4-128 0,3 6 128 16,3 5-128-16,3 8 128 0,-1 5-128 0,2 5 0 16,3 0 144-16,0 4-144 0,4 4 0 0,-1-3 128 15,2-3-128-15,-4-1 0 0,3-1 0 0,-1-7 0 16,-2-5 0-16,1-7 0 0,2-8 0 0,-3-8 0 15,1-8 0-15,-1-8 0 0,0-6 0 0,0-9 0 0,-1-10 0 16,2-5 0 0,-3-5-1152-16,-1-9-208 0,-1-4-48 0,0-9-12992 0</inkml:trace>
  <inkml:trace contextRef="#ctx0" brushRef="#br1" timeOffset="63839.11">24289 16489 5519 0,'0'0'496'0,"0"0"-496"16,0 0 0-16,-6-9 0 0,1-3 6400 0,1-4 1200 16,4-8 224-16,-1-8 48 0,-2-8-6416 0,3-8-1296 15,1-8-160-15,1-7-224 0,-1-8 224 0,0-3 0 16,1-4 0-16,0-8 0 0,1-8 160 0,1-1-32 16,2-1 0-16,-1-2 0 0,2-3-128 0,-3 4 0 15,2 6 0-15,2 4 0 0,0 3 0 0,1 7 0 16,0 6 0-16,0 6 0 0,2 9 128 0,-2 3-128 15,2 7 128-15,-1 4-128 0,-3 6 368 0,3 1-16 16,3 4 0-16,-4 3 0 0,-1 6-64 0,-2 7-16 0,4 4 0 16,-1 3 0-16,-3-1-272 0,-6 9 0 0,0 0 128 0,8 0-128 15,2 2 0-15,1 5 0 0,-2 3 0 0,1 9 0 16,-2 7 0-16,-1 4 128 0,1 3-128 16,2 6 0-16,4 5 0 0,0 9 0 0,-1 4 0 0,0 7-144 15,6 4 144-15,-2 4 0 0,1 1 0 0,-1 4 0 16,1 7 0-16,-1 0 0 0,-3 0 0 0,0-3 176 15,-3-5 64-15,2-2 16 0,-1 2 0 0,-2-8 0 16,-1-5 112-16,-3-5 16 0,0-5 16 0,0-4 0 16,-2-4-256-16,1-6-144 0,-2-2 160 0,-1-7-160 15,0-2-304-15,-1-6-144 16,-1-6-48-16,0-3 0 0,0-6-1600 0,0-7-320 16,0 0-64-16,-7-4-7136 0,-2-9-1440 0</inkml:trace>
  <inkml:trace contextRef="#ctx0" brushRef="#br1" timeOffset="64041.523">24162 15691 38703 0,'0'0'3440'0,"0"0"-2752"15,0 0-560-15,19 5-128 0,4-4 1072 0,8-2 176 16,8 1 32-16,4-3 16 0,6-1-1024 0,7-3-272 15,9-3 0-15,4-1 0 0,-2 0 144 0,2-7-144 0,0 1 128 16,2-3-128 0,1 0-1520-16,0-3-384 0,-1 0-80 0</inkml:trace>
  <inkml:trace contextRef="#ctx0" brushRef="#br2" timeOffset="70023.02">7215 15032 15663 0,'-11'0'688'0,"1"0"144"0,-5 0-656 0,-1 0-176 16,-1 0 0-16,3 2 0 0,-1 0 592 0,1 2 96 15,0 1 16-15,1-2 0 0,1-1 112 0,2 1 16 16,-2-1 16-16,3-1 0 0,1-1 48 0,-1 1 16 15,2-1 0-15,0 0 0 0,7 0 32 0,0 0 0 16,-6 2 0-16,6-2 0 0,0 0-144 0,0 0-32 0,0 0 0 0,0 0 0 16,0 0-480-16,0 0-96 0,16 3-32 0,-1 2 0 15,2-2-160-15,3 2 0 0,4-2 144 0,4 0-144 16,2 0 128-16,1 2-128 0,-1-1 128 16,4 1-128-16,0-1 0 0,2 0 144 0,-2 1-144 0,1-2 0 15,-3 2 128-15,1-2-128 0,-1 0 0 0,-2 0 0 16,-2 0 0-16,1-1 0 0,-5 0 0 0,-1 0 0 15,-5 0 0-15,-3-2 160 0,0 2-160 0,-7-1 128 16,-8-1 0-16,0 0 0 0,9 0 0 0,-9 0 0 16,0 0 64-16,0 0 16 0,0 0 0 0,0 0 0 15,-11 0 192-15,-3 0 48 0,-8 2 0 0,-2-1 0 16,-2-1-448-16,-2 2 0 0,-3 0 0 0,-2 1 0 0,-5 0 0 16,0 0 0-16,-5 0 0 0,3 2 0 15,1-1 240-15,-2 1 64 0,-2-2 16 0,2 0 0 0,0-1 272 16,5 1 64-16,0 0 16 0,6-1 0 0,2-1-304 0,2 0-64 15,3 0-16-15,4-1 0 0,5 3-288 0,3-1 128 16,1 0-128-16,5-1 0 0,5-1 0 0,0 0 0 16,0 0 0-16,0 0 0 0,0 0-224 0,8 6-96 15,4-1-32-15,2 2 0 0,3-1 0 0,4 2 0 16,4 0 0-16,5-1 0 0,2-1 176 0,6-1 48 16,8 0 0-16,0-1 0 0,-2 0 128 0,0-3 0 15,-2-2 0-15,2 1 0 0,-3 0 0 0,-1-2 0 16,0-1 0-16,1 0 0 0,0-2 128 0,-5 1-128 15,-4-3 128-15,0 0-128 0,-2-1 128 0,-4 0-128 16,-4 1 160-16,-4 1-160 0,-5 3 160 0,-3 1-160 16,-10 2 160-16,0 0-160 0,0 0 208 0,0 0-48 0,0 0-16 0,-11-5 0 15,-4 0 0-15,-2 0 0 0,-4 1 0 0,-5 3 0 16,-10 0-144-16,-1 0-176 0,-2-2 48 0,0 3 0 16,-2 3 128-16,-3-2-160 0,-4-1 160 0,2 2-160 15,4 0 160-15,-2 0-128 0,-5-1 128 0,5 1-128 16,8-2 128-16,4 0 0 0,4-2 0 0,3 1 0 15,4 1 0-15,4-1 0 0,5 0 0 0,4 1 128 16,-1-1-128-16,9 1 0 0,0 0 0 0,0 0 0 16,0 0 0-16,0 0 0 0,11-2-128 0,6 0 128 15,4 2-304-15,3-4 32 0,4 1 0 0,5 0 0 16,3-2 112-16,2 0 32 0,-2-2 0 0,4 1 0 16,2-1 128-16,0 3-160 0,-3-1 160 0,-1 1-160 15,-2 1 160-15,0 0 0 0,3 1 0 0,-6-1 0 0,-5 2 0 16,-2 0 0-16,-8 1 0 0,1 0 0 0,-5-1 0 0,-3-1 0 15,-11 2 128-15,0 0-128 0,0 0 240 0,0 0-32 16,0 0 0-16,-10 0 0 0,-2 2 192 0,-5-1 48 16,-4 0 0-16,-4 0 0 0,-3-1-448 0,-3 0 0 15,-2 0 0-15,-2 0 0 0,-2 0 0 0,-4 0 0 16,-3-1 0-16,-1 0-176 0,0 0 176 0,0-2 0 16,-2 0-144-16,3-1 144 0,3-1 0 0,0 1 0 15,4 1 0-15,6-1 0 0,2 1 0 0,7 0 0 16,5-1-144-16,3 3 144 0,3 0 0 0,5 0 0 15,6 1 0-15,0 0 0 0,0 0-160 0,0 0 32 16,13 3 0-16,3 1 0 0,6 0-144 0,3 0-32 16,3 0 0-16,6-1 0 0,5 0 144 0,-2 1 32 0,3-1 0 15,6 0 0-15,5 1 128 0,-2-2 0 0,-3-2-144 16,-1 0 144-16,-2 1 0 0,0-1 0 0,-3 0 160 0,-1 0-160 16,-1 0 224-16,-6-1-64 0,-6 2-16 0,-1-2 0 15,-5-1 16-15,-4 0 0 0,-4 2 0 0,-5 0 0 16,-7 0 128-16,0 0 32 0,0 0 0 0,-7 3 0 15,-8-2 304-15,-1 0 64 0,-4-1 16 0,-4 3 0 16,-6-1-432-16,-2 2-80 0,-2 0 0 0,-4 0-16 16,-3 2-176-16,-2-2 192 0,-5-1-192 0,-2 0 192 15,4 0-192-15,0-2 0 0,-1-2 144 0,6 0-144 16,3 0 0-16,7 0 144 0,2-1-144 0,6 1 0 16,7-1 0-16,5 2 0 0,4 0 0 0,7 0-144 15,0 0-48-15,0 0 0 0,0 0 0 0,15 0 0 16,5 0-272-16,3 0-64 15,6-1-16-15,6-1 0 0,6-1-128 0,-1-4-32 0,0-2 0 16,4-4-15968-16</inkml:trace>
  <inkml:trace contextRef="#ctx0" brushRef="#br2" timeOffset="72010.94">20100 15428 17503 0,'0'0'1552'0,"-8"5"-1232"0,2 0-320 0,0-1 0 16,-3 0 2752-16,3 1 512 0,-4-2 80 0,2-1 32 15,8-2-2304-15,-10 2-464 0,-1 1-96 0,1-2 0 16,1-1 112-16,-3 0 16 0,-3 0 16 0,-1 0 0 15,1-1-144-15,0 1-16 0,-2-1-16 0,1 1 0 16,-1 0-80-16,-1-3-16 0,0 0 0 0,-2 0 0 16,0 1-256-16,0-1-128 0,-3 1 0 0,2 0 128 15,3 0-128-15,-2 1-272 0,1 0 64 0,3-1 16 16,0 2 48-16,4 2 16 0,3-1 0 0,9-1 0 16,-8-1 128-16,1-1 0 0,7 2 0 0,0 0 0 15,0 0 0-15,10-1 0 0,5 0 0 0,7 0 0 16,7-1 160-16,1 1-32 0,3-1-128 0,3-2 192 15,7 0 16-15,2-2 0 0,1-1 0 0,3 0 0 0,1 3-208 0,0-1 128 16,-1 1-128-16,-1-4 0 0,-2 1 256 16,1-1-32-16,1-2-16 0,-1 3 0 0,-6-1-48 0,-1 2-16 15,-3 2 0-15,-2-2 0 0,-8-2 64 0,-2 4 16 16,-4 3 0-16,-3-1 0 0,-3-3-16 0,-4 2 0 16,-2 0 0-16,-9 3 0 0,0 0-48 0,0 0-16 15,0 0 0-15,0 0 0 0,-9 1-144 0,-5 1-144 16,-5-1 144-16,-7 2-208 0,-7 0 80 0,-7 0 128 15,-4 1-208-15,-5 1 80 0,-7-2-64 0,-2 3 0 16,-2 1 0-16,-4 0 0 0,-4-3-64 0,2 1-32 16,-1 0 0-16,6 1 0 0,7 0 128 0,8 0 32 15,7-2 0-15,6 1 0 0,5-1 128 0,8 0 0 16,5 1 0-16,6-2 128 0,9-3-128 0,0 0 0 0,0 0 0 16,0 0 0-16,17 3-176 0,2-3 0 0,4-2 0 0,7 2 0 15,4 0 176-15,4-2 0 0,5-4 0 16,5 1 0-16,4-2 0 0,3 3 0 0,3 1 0 0,-2-3 128 15,0-2-128-15,3 1 0 0,-2 0 0 0,-1 1 128 16,-3 0-128-16,-3 1 128 0,-4 0-128 0,-6 2 128 16,-6-2-128-16,-4 3 0 0,-5 2 0 0,-6 1 128 15,-6 2-128-15,-2-3 144 0,-11 0-144 0,0 0 160 16,0 0-160-16,0 0 0 0,0 0 0 0,-12 9 0 16,-7 0 0-16,-9 0 0 0,-6 0-144 0,-9 2 144 15,-6 3-160-15,-7 0 160 0,-4 0-128 0,-3 0 128 16,-1 0-144-16,-3 1 144 0,-4-4-160 0,2 1 160 15,1 0-176-15,10 0 176 0,8-1-192 0,10-1 192 0,3-3 0 16,11 1 0-16,5 0 0 0,7-3 0 0,5 0 0 0,9-5-160 16,0 0 160-16,0 0-128 15,7 10-336-15,6-2-64 0,5 0-16 0,8-1 0 16,6-2 224-16,8 1 64 0,2-3 0 0,7-1 0 0,2-2 256 0,4 0 256 16,-1-1-64-16,1 0 0 0,0-1 96 0,2 0 16 15,-2-2 0-15,-3 1 0 0,-4 2-64 0,-7 0-16 16,-3 0 0-16,-9 0 0 0,-6 0-32 0,-3-1 0 15,-4 2 0-15,-7 0 0 0,-9 0-32 0,0 0-16 16,0 0 0-16,0 0 0 0,0 0 48 0,-16 5 16 16,-5-1 0-16,-6 1 0 0,-6 0-48 0,-9 2-16 15,-4 0 0-15,-4 0 0 0,-2-1-144 0,-2-1 0 16,-2-1 0-16,0 3 0 0,-2 2 0 0,-3-5-192 16,0 0 64-16,8 0 128 0,7 1-192 0,7 0 192 0,8-1-192 15,9 1 192-15,5-5 0 0,4 0 0 0,4 0 0 16,9 0 0-16,0 0-320 0,0 0 64 0,17-5 16 0,7 1 0 15,5-1-32-15,9-1-16 0,8 0 0 0,5-1 0 16,0-3 288-16,2-2 0 0,0-2 0 0,0 1 0 16,1-1 0-16,1-1 176 0,0-1-176 0,-4 2 160 15,0 1 48-15,-5-1 16 0,-5 1 0 0,-8 2 0 16,-6 2 32-16,-6 2 0 0,-7 0 0 0,-3 3 0 16,-6 0-64-16,-5 4 0 0,0 0 0 0,-10-3 0 15,-7 1-32-15,-7 3-16 0,-12 3 0 0,-5 4 0 16,-9 2-144-16,-5 2 0 0,-5 2 0 0,-4 3 0 15,-3 1 0-15,-9 0-256 0,-3 1 64 0,-1 1 16 0,2 1 16 16,2-2 0-16,2-1 0 0,6 1 0 0,11-1 160 16,6 0-128-16,9-4 128 0,8-3-128 0,9-3 128 15,8-1 0-15,4-3 0 0,13-4 0 0,0 0-224 0,10 4-16 16,9-2 0-16,8-4 0 0,11 0 48 0,6-3 16 16,2-4 0-16,2-3 0 0,5-2 176 0,6-1 224 15,4 0-48-15,2-2-16 0,2-2 16 0,-3-1 0 16,-2 1 0-16,-3 1 0 0,-4 1-32 0,0-1 0 15,-5 5 0-15,-7 0 0 0,-8 3-144 0,-6 2 192 16,-4 2-192-16,-7 1 192 0,-7 2-192 0,-2 2 160 16,-9 1-160-16,0 0 160 0,0 0-160 0,-12 1 0 15,-7 1 0-15,-6 1-176 0,-7 3 176 0,-7 1 0 16,-8 0 0-16,-4 3 0 0,-5 0 0 0,-7 3-192 0,-10 3 192 16,-2-1-192-16,-2 3 0 0,7-3 0 0,3 3 0 0,5-2 0 15,5-2 192-15,8 1-160 0,10-3 160 0,7-1-160 16,5-2 16-16,7-4 0 0,7-3 0 15,13-2 0 1,0 0-416-16,0 0-80 0,17 0 0 0,11-3-16 16,6-4 144-16,7-2 16 0,0-4 16 0,7-1 0 0,2-2 352 0,5-1 128 0,4 0 0 0,2-1-144 15,1-3 144-15,-1 5 192 0,-1-2-32 0,-4 1-16 16,-2 2 224-16,-2 2 32 0,-2 0 16 0,-9 2 0 16,-7 1-96-16,-3 1 0 0,-5 1-16 0,-7 3 0 15,-8 3-48-15,-11 2-16 0,0 0 0 0,0 0 0 16,0 0-240-16,-12 1 144 0,-6 1-144 0,-8 3 128 15,-11 3-128-15,-4 1 0 0,-4 1 144 0,-7 2-144 16,-5 0 0-16,-3 1 0 0,-6 1-160 0,6 1 160 16,4-1-224-16,4 1 64 0,5 1 16 0,7-3 0 0,8-2 144 0,2-3 0 15,5-1 0-15,6-1 0 0,5-4-160 0,3 0 160 16,2-1-192-16,9-1 192 0,0 0-384 0,0 0 16 16,16-4 16-16,6-3 0 0,4-4 48 0,6 2 16 15,4-4 0-15,5 2 0 0,2-3 144 0,5 1 144 16,5-1-208-16,0-2 80 0,-1 0 0 0,-2-2 0 15,0-1 0-15</inkml:trace>
  <inkml:trace contextRef="#ctx0" brushRef="#br2" timeOffset="77685.21">5075 16591 6447 0,'0'0'576'0,"-8"4"-576"15,1-1 0-15,0 1 0 0,-2 3 2560 0,0-3 416 16,3 1 80-16,6-5 16 0,0 0-1952 0,-8 2-384 16,8-2-80-16,0 0-16 0,0 0 304 0,0 0 48 15,0 0 16-15,0 0 0 0,0 0-304 0,0 0-48 0,0 0-16 0,0 0 0 16,0 0-16-16,11-2-16 0,1 0 0 0,-1-1 0 16,2 2-64-16,0-1-16 0,1-1 0 0,1 2 0 15,0 1-64-15,3-1-16 0,1-2 0 0,3 3 0 16,-4 0-192-16,5-1-64 0,3-2 0 0,2 1 0 15,0 1-64-15,2 0-128 0,-2-3 176 0,6-1-176 16,-1-2 240-16,1 0-64 0,0 1-16 0,2 1 0 16,0-2-32-16,0 1 0 0,2 2 0 0,-1 0 0 15,5-3-128-15,0-1 0 0,-1-3 144 0,3 3-144 16,2 1 0-16,-2 0 0 0,-4 0 0 0,3-2 0 16,2-2 0-16,4 2 0 0,-1 2 0 0,5 1 128 15,0 0-128-15,3 2 0 0,-1 0 0 0,0 0 0 0,-1 3 0 16,3-1 0-16,6 1 0 0,-2-1 0 0,1-1 0 15,-2 1 0-15,-1-1 0 0,0 1 0 0,-2-4 0 16,4 2 0-16,5 1 0 0,0-2 0 0,-5 0 0 0,2 1 0 16,-1 4 0-16,4 0 0 0,0 0 0 0,2 0 0 15,-2 3 0-15,1 1 0 0,0 4 0 0,-3-1 0 16,-2 1 0-16,0 1 0 0,1 1 0 0,1 1 0 16,2 1 0-16,-3 0 0 0,-4-2 0 0,-2 2 0 15,-2 2 0-15,-2-1 128 0,-1 2-128 0,-2 0 0 16,-1-1 0-16,-5 2 128 0,0-2-128 0,-2 2 192 15,0 1-64-15,-7 2 0 0,-1-3-128 0,0 1 176 16,2-3-176-16,-3-1 192 0,2 3-192 0,-1-3 0 16,-2-4 0-16,3 3 128 0,-2 0-128 0,-1 0 0 15,-2-3 0-15,-3 0 128 0,1-1-128 0,-4 2 192 0,-1-2-192 0,-1 0 192 16,-6-4-192-16,2 2 0 0,-1-1-160 0,-3 0 160 16,-2-2 0-16,-1 0 0 0,1 2 0 15,-3-4 0-15,-9-1 176 0,8 3-176 0,-8-3 160 0,0 0-160 16,0 0 192-16,0 0-48 0,0 0-16 0,0 0 0 15,0 0-128-15,0 0 128 0,0 0-128 0,-10-4 128 16,-5-6 0-16,0 2 0 0,-2 2 0 0,-1-1 0 16,-2-4-128-16,0 1 0 0,-4-2 0 0,0 3 0 15,-6-2 192-15,-1 0-64 0,-2-2 0 0,-3 3 0 16,-1 0 16-16,-2-3 0 0,-2-6 0 0,1 0 0 16,-2 0-144-16,-1-2 0 0,-3-4 0 0,-5 2 128 15,-4 1-128-15,-1-1 0 0,-4 2 0 0,1-1 0 16,-1-2 0-16,-6-1 0 0,-2 0-176 0,-3 1 176 0,-1 0-160 15,0 1 160-15,2 1-192 0,1 0 192 0,3 0-256 0,2 1 64 16,-4 0 16-16,2 3 0 0,-1 0 176 0,4 3 0 16,-2 0 0-16,0 3-128 0,-3 1 128 0,-2 0 0 15,0-2 128-15,1 3-128 0,-2 4 0 0,-1 0 0 16,-2-2-192-16,-2 3 64 16,-2 3-320-16,4-1-48 0,0 1-16 0,3 1 0 15,-1 0-64-15,2 3 0 0,4 0-16 0,2 2 0 16,-1 0 112-16,8-2 32 0,2 1 0 0,2 0 0 0,2-1 320 0,0-1 128 15,3 1 0-15,-2 1-144 0,2 0 144 0,0-3 0 16,4 0 0-16,4 0 0 0,1 0 0 0,3 2 0 16,0 0 0-16,0 0 0 0,-1-2 0 0,3 0 0 15,1 0 0-15,1 0 128 0,1 0-128 0,4 2 0 0,5-1 0 16,-2 0 0-16,3-2 0 0,3 3 0 0,-1 1 0 0,6-2 0 16,1-2 0-16,2 1 0 0,1-1 0 0,-1 1 0 15,4 1-176-15,-1-2-48 0,2-1-16 0,5 2 0 16,0 0 32-16,0 0 0 0,-6-3 0 0,6 3 0 15,0 0 208-15,0 0 0 0,-3-2 0 0,3 2-144 16,0 0 144-16,0 0 0 0,0 0 0 0,0 0 0 16,0 0 0-16,0 0 0 0,0 0 0 0,0 0 0 15,10 4 0-15,-1 0 0 0,-9-4 0 0,12 8 0 16,0-4 224-16,1 2-32 0,0-1 0 0,3 2 0 16,0-1-16-16,4 2-16 0,1 2 0 0,1-3 0 15,1-2-32-15,3 3 0 0,3 1 0 0,2-2 0 16,1 1 64-16,0 0 0 0,-1-1 0 0,4-1 0 15,3-2 0-15,1 0 16 0,3-3 0 0,1 1 0 0,2 3-64 16,5 1-16-16,3-2 0 0,0 2 0 0,-3 0 0 16,1 0-128-16,2-4 192 0,-2 3-64 0,5 1 32 15,3 2 0-15,2-4 0 0,1 3 0 0,-2 1 64 0,2 0 16 16,1 0 0-16,3 0 0 0,0-2-80 0,0 2-16 16,-1 1 0-16,-3-1 0 0,0-3-144 0,-1-2 0 15,3-2 0-15,2 3 0 0,-4-1 0 0,1-1 0 16,-2-3 144-16,-4 1-144 0,-2 0 192 0,1 0-48 15,-1 0 0-15,3 0 0 0,2 1 0 0,-3-1 0 16,-3 0 0-16,-2 1 0 0,0 2-144 0,-2-1 128 16,5 0-128-16,-1 1 128 0,2 3-128 0,-2 0 0 15,2 2 0-15,-3 1 0 0,-3 4 0 0,-2 0 0 16,1-2-160-16,-1 1 160 0,-1 0-160 0,-1 3 160 16,-6-2-160-16,1-2 160 0,-3-3 0 0,-3-1 0 0,-3 3 0 15,-3-4 0-15,-4-1 0 0,-1 0 0 0,-1-1 0 0,-1 2 0 16,-1 2 0-16,0 0 0 0,0 1 128 0,-2-1-128 15,-1-2 128-15,0 0-128 0,3 0 144 0,-6 1-144 16,-4 2 144-16,0-6-144 0,0-1 128 0,3 0-128 16,-7 1 128-16,2-1-128 0,-3-4 128 0,-6 2-128 15,0 0 128-15,0 0-128 0,0 0 128 0,0 0-128 16,0 0 176-16,0 0-48 0,0 0-128 0,0 0 192 16,-17-6-32-16,-3-3-16 0,-4-2 0 0,1 1 0 15,-2 3-144-15,-1 0 128 0,-1-3-128 0,-2 2 128 16,2 2-128-16,-2-2 0 0,1 3 0 0,-3-4 128 15,-2 2-128-15,-1 0 0 0,-2-3 144 0,-5 0-144 0,-4-1 0 16,-2-1 144-16,-1-2-144 0,-2 1 0 0,-1-2 160 0,-6-3-160 16,-5 3 128-16,-2-5-128 0,-4-2 0 15,-1 1 0-15,-3 2 0 0,1-4 0 0,-3-4 0 0,1 2 0 16,3 4-144-16,4 0 144 0,1-1-224 0,6 4 64 16,0 3 16-16,5 4 0 0,3 1 144 0,0-1 0 15,3-2 0-15,0 2-128 0,-1 3 128 0,3-1 0 16,0 0 0-16,3 2 0 0,0 0 0 0,1 3-128 15,-3 0 128-15,1 1-128 0,-1 0 128 0,2 2-160 16,3 1 160-16,1 0-160 0,1 2 160 0,2-1-192 16,3 1 192-16,0-1-192 0,2-2 192 0,1 4 0 15,1 3 0-15,0-1-128 0,1-1 128 0,0-1 0 16,4-1 0-16,0 3 0 0,-5-1 0 0,0 2 0 0,3-2 0 16,-1 0 0-16,-1 2 0 0,-1-1-128 0,1 1 128 0,-1 2 0 15,2 0 0-15,-3 2-160 0,-2 0 160 0,-1 1 0 16,-1 0-176-16,0 1 176 0,1 0-160 0,-2-1 160 15,-3-1-192-15,2 1 192 0,1 0-208 0,2-1 80 16,0 1 128-16,2 0-192 0,1 2 192 0,0-2-192 16,0-2 192-16,0-1 0 0,-1 2-144 0,4 0 144 15,-3 0-176-15,6 1 48 0,3-2 0 0,3 2 0 16,0-1-16-16,2 0 0 0,4-1 0 0,-1 0 0 16,0 0 144-16,2-1-208 0,2-1 80 0,-1 0 128 15,4 0-272-15,-3 1 64 0,2 3 16 0,-2-2 0 16,4-4 64-16,-2 1 128 0,7-6-208 0,0 0 80 15,-7 6 128-15,1 0 0 0,6-6 0 0,0 0-128 0,0 0 128 16,0 0 0-16,0 0 0 0,0 0 0 0,0 0 0 16,0 0 0-16,-2 9 0 0,2-9 0 0,0 0 0 0,6 9 0 15,-1-1 0-15,1-3-128 0,-6-5 128 0,13 1 0 16,-1-1 0-16,2 0-128 0,2 0 128 0,3-1 0 16,0-1 0-16,3 0 0 0,2 2 0 0,6 0 0 15,1-2 0-15,4-1 0 0,-1 0 0 0,3 0 0 16,2-2 0-16,1 1 0 0,2 0 128 0,4 2-128 15,4-5 128-15,1 1-128 0,0-1 0 0,1-2 144 16,-1 1-144-16,0-1 0 0,1 0 192 0,3 2-64 16,-2 2 0-16,4-3-128 0,2 1 272 0,0-1-48 15,-1 3-16-15,1 1 0 0,2 0-32 0,3-1-16 16,1 1 0-16,4 3 0 0,-2 2-160 0,-1-1 192 16,-4-1-192-16,-1 1 192 0,2 1-64 0,0 0-128 15,3-1 192-15,-7 0-64 0,-2-1 0 0,0 1 0 0,-3 2 0 16,-1 1 0-16,-1 0 32 0,2-1 0 0,-5-1 0 0,4 2 0 15,-2 3-160-15,-1-1 192 0,-4 1-192 0,1-1 192 16,-2 1-64-16,-4 0-128 0,3 1 192 0,-2 1-64 16,1-3 16-16,-2 4 0 0,-3 1 0 0,1 0 0 15,-3-3 32-15,-3 0 0 0,-2 0 0 0,-1 0 0 16,-5 2 0-16,2-1 0 0,-1-3 0 0,-3 2 0 16,0 4-32-16,-2-1 0 0,-1-3 0 0,-1 4 0 15,-1-3-16-15,1 1-128 0,-1 0 192 0,-1-3-64 16,-3-1 0-16,-3-1 0 0,-4-4 0 0,-7 0 0 15,5 6-128-15,0-4 0 0,-5-2 0 0,0 0 128 16,0 0-128-16,0 0 0 0,0 0-192 0,0 0 192 16,0 0-576-16,0 0 16 0,0 0 0 0,0 0 0 15,0 0-1488-15,0 0-320 0,0 0-48 0</inkml:trace>
  <inkml:trace contextRef="#ctx0" brushRef="#br2" timeOffset="79971.182">16873 17345 11455 0,'0'0'512'0,"0"0"96"0,5-9-480 0,-2 0-128 15,0-1 0-15,2-1 0 0,1-2 0 0,1-1-208 16,3-3 48-16,-1 1 16 0,-2-1-32 0,1-1 0 16,-1-1 0-16,-2 0 0 0,0 3-32 0,-1-4-16 15,-2-3 0-15,0 2 0 0,0 2 224 0,-2 5-144 16,-3 3 144-16,0 0-128 0,-2-2 512 0,0 6 128 16,0 4 0-16,0 0 16 0,1-3 608 0,-2 2 112 15,6 4 32-15,-5-5 0 0,-1 2 160 0,6 3 32 16,0 0 16-16,0 0 0 0,-5-2-272 0,5 2-48 15,0 0-16-15,0 0 0 0,0 0-416 0,0 0-96 0,0 0 0 16,0 0-16-16,0 0-304 0,2 13-64 0,0 1-16 0,2 1 0 16,-1-3-112-16,1 4 0 0,-3 5-128 0,3 0 192 15,-1 1 0-15,-1 2-16 0,-1-1 0 0,-1 4 0 16,0-1-176-16,-1 3 128 0,-2-2-128 0,0 2 128 16,-1 1 48-16,0-1 0 0,-3 1 0 0,1 1 0 15,-3 0 112-15,2-2 32 0,-2 0 0 0,3-1 0 16,-4 0 16-16,4-1 16 0,-3 0 0 0,0-3 0 15,0-1-64-15,2 0-16 0,1-2 0 0,1 1 0 16,0-3-272-16,0-2 160 0,2 0-160 0,1-2 128 16,2 0-128-16,0-3 0 0,0 0 0 0,2-2 0 0,-2-10 0 15,1 10 0-15,-1-10 0 0,5 7 0 16,-5-7 0-16,3 8 0 0,-3-8 0 0,0 0 0 0,0 0 128 0,0 0-128 16,4 7 128-16,-4-7-128 0,0 0 128 0,6 5-128 15,-6-5 0-15,10 0 128 0,-10 0-128 0,11 0 0 16,1-1 0-16,0-1 0 0,3-1 0 0,2-1 0 15,2 1 0-15,3 0 0 0,-3-1 0 0,3 0 0 16,4 3-128-16,1-1 128 0,4-1 0 0,2 1-144 16,1 0 144-16,5 1 0 0,0-2 0 0,4 3 0 15,2 1 0-15,0-1 0 0,1-2-192 0,1 0 192 16,-1 2-192-16,4 0 192 0,7 0-176 0,-2-1 176 16,0 1-160-16,0 0 160 0,0 0 0 0,1-2 0 15,-1-2-128-15,2 2 128 0,4 2 0 0,0-4 0 16,-2 0 0-16,1-2 0 0,-4 1 0 0,-1-1 0 0,-1 0 0 0,3 0 0 15,-2 0 0-15,3 0 0 0,5 4 0 16,-4-1 0-16,0 0 144 0,-5 1-144 0,2 0 0 0,4 1 144 16,3 2-144-16,2 0 0 0,1 0 0 15,-1 1 128-15,-4 2-128 0,2-1 0 0,0 0 0 0,3 2 128 16,0-2-128-16,1 3 0 0,-3-2 0 0,-3 0 0 16,-4 2 0-16,2-2 0 0,3 1 0 0,0-2 0 15,2 1 0-15,-4 2 0 0,-1 2 0 0,-3-2 0 16,-1 2 192-16,2 0-64 0,1-1 0 0,-2 1 0 15,0-4 0-15,-3 2-128 0,0-1 192 0,-2 0-64 16,-2-1-128-16,1-1 0 0,-1 4 144 0,2-1-144 16,-3 0 128-16,2-1-128 0,0-2 128 0,-2 1-128 15,-4 4 144-15,-2-1-144 0,2-4 192 0,3 0-192 16,0-1 160-16,-1 2-160 0,-5-2 128 0,2 0-128 0,3 0 224 16,-3 0-32-16,-4 0-16 0,-1-1 0 0,-3-1-32 15,-1 1 0-15,-1-1 0 0,1 2 0 0,1 1-144 16,2-1 0-16,0 3 0 0,-1-1 0 0,2 5 0 0,-4-1 128 15,-2 1-128-15,-1-2 0 0,-3 1 0 0,-1 1 128 16,-2 1-128-16,0 1 0 0,-4-3 0 0,2 2 128 16,0-2-128-16,2 1 0 0,-1-1 0 0,1-2 0 15,0 2 128-15,0 0-128 0,-3-1 0 0,0 1 0 16,1-1 0-16,0 0 128 0,-2-2-128 0,-2-1 0 16,1-1 0-16,-2 1 0 0,-3 1 0 0,1 0 0 15,-3-4 128-15,-3 0-128 0,0 2 0 0,-2 0 0 16,-1 0 144-16,-7-3-144 0,8 0 128 0,-8 0-128 15,0 0 160-15,0 0-160 0,7 3 144 0,-7-3-144 16,0 0 128-16,0 0-128 0,5 1 192 0,-5-1-32 16,0 0-16-16,2-3 0 0,0-1 16 0,-2 4 0 0,-2-6 0 0,1 0 0 15,0-4 96-15,0 3 0 0,-1-1 16 0,-2-2 0 16,3-3-64-16,-2-1-16 0,0-1 0 0,0-1 0 16,1-2 0-16,0-3-16 0,2-2 0 0,-1-2 0 15,1 0 48-15,0-2 16 0,0 1 0 0,2-4 0 16,0 4 32-16,2-3 16 0,1 2 0 0,-1-2 0 15,3-2-144-15,2 0-16 0,-1-4-128 0,3 1 192 16,1-1-192-16,1-3 0 0,1 2 0 0,-2 0 0 16,1 5-128-16,0 4 128 0,-4 1 0 0,0 2 0 15,-1 3-208-15,0 4 64 0,-1 3 16 0,-2 3 0 16,-1 3-128-16,-4 8-32 0,5-8 0 0,-5 8 0 16,0-7-1184-16,0 7-256 0,0 0-32 15</inkml:trace>
  <inkml:trace contextRef="#ctx0" brushRef="#br2" timeOffset="83880.175">15817 17157 12895 0,'0'0'576'0,"0"0"112"0,-7-3-560 0,-1-1-128 15,8 4 0-15,0 0 0 0,-4-4 1728 0,4 4 320 0,-4-5 64 16,4 5 16-16,-6-5-1312 0,6 5-272 0,0 0-48 0,0 0-16 15,-7-4 112-15,-1 1 32 0,8 3 0 0,0 0 0 16,0 0 160-16,-7 0 48 0,-1 0 0 0,8 0 0 16,-5 6-256-16,1 0-32 0,0 3-16 0,2 0 0 15,-1 3-336-15,2 2-64 0,0 3 0 0,0 3-128 16,0 2 144-16,1 1-144 0,0 1 0 0,-1 2 144 16,0 1 48-16,0 0 0 0,-1 2 0 0,0 1 0 15,0 2 112-15,1-2 16 0,0 0 16 0,0-1 0 16,-1-2 80-16,0 0 16 0,-1-1 0 0,1-2 0 15,2-4-96-15,0 2-16 0,-1-3 0 0,1 0 0 16,1 0-64-16,-2-1 0 0,-3-2-16 0,1 0 0 16,3-1-112-16,0-1-128 0,0 0 176 0,-1-2-176 0,0-2 128 0,1 1-128 15,0-2 0-15,-1 0 0 0,1-9 128 0,0 0-128 16,0 0 0-16,1 9 0 0,-1-9 0 0,0 0 0 16,0 0-208-16,0 0 80 15,0 0-576-15,0 0-96 0,10-1-32 0,-1-5 0 16,-2-2-1808-16,0-6-368 0,1-2-80 0</inkml:trace>
  <inkml:trace contextRef="#ctx0" brushRef="#br2" timeOffset="85754.817">15472 17058 14223 0,'0'0'624'0,"0"0"144"0,0 0-624 0,0 0-144 0,0 0 0 0,0 0 0 16,0 0 960-16,0 0 176 0,0 0 16 0,0 0 16 15,0 0-400-15,0 0-96 0,0 0-16 0,0 0 0 16,0 0 240-16,0 0 32 0,0 0 16 0,0 0 0 16,8-5-48-16,1 1 0 0,-1-1 0 0,2-1 0 0,1 1-112 0,2 0-16 15,-2 1-16-15,3-3 0 16,-1-2-304-16,2 2-64 0,1-2-16 0,0 1 0 0,2 0-176 0,-1 2-16 16,4-1-16-16,-1 3 0 0,1 2-160 0,2-1 0 15,1 2 0-15,2 1 128 0,0 3-128 0,1-1 0 16,1 0 0-16,1 1 0 0,-2 4 0 0,1-2 0 15,-5 1 0-15,1 0 0 0,-2 1 0 0,1 2 0 16,-3-3 0-16,-2 5 0 0,0 2 0 0,3-1 0 16,-5-1 144-16,2 1-144 0,0-1 0 0,-2 1 144 15,0 2-144-15,-1-3 0 0,-2-3 128 0,1 0-128 16,2 0 0-16,-2 2 0 0,-3-4 128 0,1 4-128 16,0 2 0-16,2-2 0 0,-1-3 0 0,-4 3 128 15,-3-1-128-15,1 0 0 0,0 1 128 0,-3-1-128 16,-2 0 0-16,0 1 0 0,-1 1 176 0,0 4-176 0,0-2 160 15,-1 0-160-15,-1-1 128 0,0 1-128 0,-1 3 0 0,-1-1 0 16,1 1 160-16,-3-1-160 0,2 0 160 0,-2 2-160 16,-1 0 144-16,-1 1-144 0,2 1 128 0,-2-1-128 15,2 1 128-15,-3 0-128 0,-2 1 128 0,1 2-128 16,3-3 0-16,-2 3 128 0,0-2-128 0,1-2 0 16,-2 1 0-16,-2-2 128 0,0 1-128 0,1-3 0 15,-2-1 0-15,2 0 0 0,0-1 128 0,-2-1-128 16,2-1 0-16,-2-1 0 0,1 0 144 0,-3-1-144 15,-1 0 128-15,0 1-128 0,-2 0 128 0,1 0-128 16,-2-2 0-16,0 2 0 0,-1 0 0 0,-1 2 128 16,-4-2-128-16,2-2 0 0,0-1 0 0,-2 4 128 15,1 2-128-15,-1 0 0 0,0-3 0 0,0 1 0 0,-2 1 0 16,3-1 0-16,-2-3 0 0,4 2 0 0,-2-1 0 16,4 0 0-16,1-2 0 0,1-1-128 0,2-4 128 0,1 0 0 15,2 2 0-15,1-2 0 0,3-3 0 16,0 0-128-16,2-1 128 0,1 0 0 0,5 2-176 0,0 0 176 15,-6-5-208-15,6 5 80 0,-5-8-64 0,5 8 0 16,0 0 0-16,0 0 0 0,-1-9 64 0,1 9 0 16,0 0 0-16,0 0 0 0,2-9 0 0,-2 9 0 15,1-9 0-15,-1 9 0 0,0 0-64 0,0 0 0 16,0 0 0-16,7-6 0 0,-7 6 64 0,0 0 0 16,11-3 0-16,-1 1 0 0,0-1 128 0,0 3-192 15,0 4 192-15,1-2-192 0,1 0 192 0,1-2 0 16,0-4-144-16,1 1 144 0,1 3 0 0,0-3 0 0,2-1 0 15,-1-3 0-15,1-1-144 0,4 3 144 0,2-2 0 0,-1 0 0 16,-4 1 0-16,1-2 0 0,0 0 0 0,1 1 0 16,-2 2 0-16,3-1 0 0,-2-2 0 0,1 1 0 15,-2-2 0-15,1-1 0 0,-2 0 0 0,-1 0 0 16,1 0 0-16,-2-2 128 0,0-1-128 0,0 1 144 16,0 1 16-16,-1 0 0 0,-2 0 0 0,2 1 0 15,-1-4 0-15,0 0 0 0,1 1 0 0,1 0 0 16,-3-1-16-16,0-2 0 0,3 1 0 0,-4 0 0 15,-1-1-144-15,-2 1 160 0,2-1-160 0,-1 1 160 16,-3 0-160-16,1 0 192 0,-1 4-192 0,0-3 192 16,-2 2-192-16,2-1 160 0,-5-2-160 0,2 3 160 15,0 1-160-15,0 0 192 0,-2-2-192 0,-1 1 192 16,-2 0-192-16,-1 2 0 0,0-2 0 0,0-1 0 0,-4-2 0 0,2 2 0 16,-2 0 0-16,2-1 0 0,-2-2 0 0,1 1 0 15,-1 1-144-15,-2-2 144 0,0 0-144 0,-1 0 144 16,3 1-208-16,-3-1 80 0,0 0 128 0,1-2-192 15,-3 3 192-15,1 1-192 0,-1 0 48 0,1 0 0 16,-2 0 0-16,2 1 0 0,0-1-48 0,0 3-16 16,-2 2 0-16,2 0 0 0,-2 2 16 0,2-1 0 15,-3 1 0-15,2 1 0 0,0 3 192 0,0 1-144 16,-4-2 144-16,4 2-128 0,-1-2 128 0,-2 3 0 16,-2-3 0-16,-1 3 0 0,3 0 0 0,-4 0 0 15,0-1 0-15,-2 1 0 0,1 0-192 0,-1 1 64 16,-1 0 0-16,0 1 0 0,0 1-144 0,2 1-32 0,-1 1 0 15,1 1 0-15,2 2 128 0,1 0 32 0,-1 2 0 16,1 1 0-16,2-1 144 0,-1 1 0 0,0 0 0 0,0 2 0 16,4 1 0-16,-2-2 0 0,0-2 0 0,-1 0 0 15,2 1-160-15,-1 2 0 0,-2-4 0 0,2 2 0 32,1 0-272-32,1-1-48 0,0-1-16 0,-1-2 0 0,2 0 256 0,0-1 48 0,0 0 16 0,2-2 0 15,2 0 176-15,7-3 0 0,-6 3 128 0,6-3-128 16,0 0 160-16,0 0-32 0,0 0-128 0,0 0 192 15,0-6-192-15,0 6 0 0,5-8 0 0,1 1 0 16,3-3 0-16,1 1 0 0,1-1 0 0,1 1 0 16,2 0 0-16,-2 1-128 0,1-4 128 0,2-2 0 15,3-1 0-15,1-2 0 0,-2 0-128 0,1 0 128 0,1 1 0 16,0-2 0-16,2-2 0 0,0 2 0 0,1 1 240 0,0 1-48 16,1-2-16-16,-1 2 0 0,-2-1-176 0,3 2 160 15,0-1-160-15,1 4 160 0,-4 1-160 16,3 4 0-16,3-3 0 0,-2 5 0 0,-4 4 0 0,1 1 0 15,1-2 0-15,-3 4 0 0,1 3 0 0,-1-2 0 16,0 1 144-16,-2 2-144 0,2 1 0 0,1 3 0 16,-3 1 0-16,2 0 128 0,-3 0-128 0,2 0 0 15,-1-1 0-15,-2 2 128 0,0 2-128 0,2-2 128 16,-4-4-128-16,1 5 128 0,0 2-128 0,-2 0 176 16,-1 2-176-16,-1-1 192 0,-2 1 0 0,1 3 0 15,1-1 0-15,-3 0 0 0,-3-3 0 0,-2 0 0 16,-1 2 0-16,3-2 0 0,-3-2 0 0,-1 2 0 15,0 0 0-15,-1 1 0 0,-2-2-64 0,1 1-128 0,0-3 192 16,-1 1-64-16,-2 2-128 0,0-2 0 0,-4 0 144 16,0 2-144-16,2-1 0 0,-2 1 128 0,1 1-128 0,-4-1 0 15,-2 0 128-15,0-1-128 0,3 1 160 0,-1 0-160 16,-2 3 208-16,0-2-48 0,-2 0-16 0,1-2 0 16,0 0-144-16,-1-2 192 0,3-1-192 0,-2 1 192 15,-2-1-192-15,1-1 128 0,-2-1-128 0,-2 0 128 16,0 0-128-16,-1 0 0 0,-1-1 0 0,-2-2 0 15,-3 1 0-15,0 1 0 0,2 1 0 0,-2-1 0 16,0 2-176-16,-1-2 48 0,-2 0 0 0,2 1 0 16,0 1 128-16,2 0-128 0,1-2 128 0,2 0-128 15,2-2 128-15,-1 2 0 0,3 1 0 0,2-1 128 16,-1-2-128-16,3-1 128 0,-1 1-128 0,2-1 128 16,1 1-128-16,2-3 0 0,2-1 0 0,-2 0 0 0,2 0-320 15,2-1 32-15,-1-1 0 0,8-1 0 16,0 0-544-16,0 0-96 0,0 0-32 0,0 0-7552 15,0 0-1536-15</inkml:trace>
  <inkml:trace contextRef="#ctx0" brushRef="#br2" timeOffset="86282.461">15733 16981 25567 0,'-13'4'1136'0,"5"2"224"0,0 3-1088 0,2-1-272 16,0-1 0-16,2 0 0 0,-3-1 288 0,3 1 0 15,0 0 0-15,0 3 0 0,2 1-288 0,0 5 128 16,-1 2-128-16,0 1 0 0,1 0 0 0,-1-3 0 16,0 2 0-16,1 3 0 0,0 4 0 0,1 2 0 15,0 3 0-15,0 3 0 0,0 1 128 0,1 4-128 16,2 0 192-16,-1 7-192 0,-1 5 448 0,1-3 0 16,1-2-16-16,0-1 0 0,-2-2 16 0,-1 0 16 15,-1-1 0-15,1-3 0 0,-1 0-48 0,1-3-16 16,-2 1 0-16,3-4 0 0,-4-5-192 0,3-5-32 15,0-6-16-15,1-6 0 16,0-10-1216-16,0 0-240 0,0 0-48 0</inkml:trace>
  <inkml:trace contextRef="#ctx0" brushRef="#br2" timeOffset="86902.619">15381 17163 7599 0,'0'0'320'0,"-8"-3"96"0,8 3-416 15,-7-5 0-15,3-3 0 0,-1 2 0 0,5 6 1152 0,0 0 160 16,0 0 32-16,0 0 0 0,0 0-80 0,0 0-16 16,0 0 0-16,7-2 0 0,-7 2-256 0,11 0-48 15,1-1-16-15,0-1 0 0,-1-1-32 0,3-4-16 16,-1 0 0-16,6 0 0 0,-2 0-160 0,3 1-16 16,0-2-16-16,1 0 0 0,0 2-112 0,3-2-32 15,0 0 0-15,1 0 0 0,3 0-160 0,-2 1-16 16,1 2-16-16,1 1 0 0,4 2-208 0,0 0-144 15,-2 2 192-15,2 2-192 0,-1 1 128 0,1 2-128 16,0 0 0-16,-1 7 0 0,-3 3 0 0,-1 0 0 16,1 2 0-16,-2 3 0 0,-1 4 0 0,1 0-176 15,-4-1 176-15,1 0-160 0,-1-1 160 0,-1-1 0 0,-3-1 0 16,-2 1 0-16,-2-1 128 0,-2 1-128 0,-2-1 128 0,0-1-128 16,-2 0 208-16,-5-3-16 0,-4-1-16 0,0 3 0 15,1-1 80-15,-4-1 0 0,-4-1 16 0,0 1 0 16,-3-1 16-16,-1 1 0 0,-3-1 0 0,0 2 0 15,-1-1-160-15,0 2-128 0,0 0 192 0,-3 3-192 16,0-3 144-16,-2 2-144 0,0-1 0 0,1 2 144 16,-5 0-144-16,2 0 128 0,-3-1-128 0,-3 1 128 15,-4 0 80-15,0 0 16 0,-2-2 0 0,0 0 0 16,-4-2 160-16,4 0 48 0,2 3 0 0,1 0 0 16,1-3-96-16,3-1-16 0,1-2 0 0,3-2 0 15,-1-1-320-15,5-1 0 0,4 0 0 0,0-1 128 0,3-3-128 16,3 0-160-16,0-3 160 0,5 2-208 15,-3-4-320-15,8-1-64 0,0 0-16 0,0 0 0 16,0 0-2992-16,0 0-608 0</inkml:trace>
  <inkml:trace contextRef="#ctx0" brushRef="#br2" timeOffset="87572.395">15249 16983 12895 0,'0'0'1152'0,"0"0"-928"0,0 0-224 0,0 0 0 15,7 6 1616-15,2-2 288 0,1 0 48 0,2 1 16 16,3-2-1328-16,3-1-256 0,4-2-48 0,0-2-16 16,1-1 192-16,2-1 48 0,0 0 0 0,1 0 0 15,2-1-240-15,-1 3-64 0,-1 2 0 0,0 0 0 16,-1-1-64-16,1 2-32 0,0 2 0 0,0 2 0 0,1-3-32 0,1 2 0 15,2 2 0-15,0-1 0 0,-1 2-128 0,0-2 160 16,-1 0-160-16,1 4 160 0,3 3-160 0,-4 0 0 16,-3-3 0-16,0 3 0 0,-2 4 0 0,3 0 128 15,-3-2-128-15,-1-2 0 0,-1-3 160 0,2 0-160 16,-5 2 192-16,3 0-192 0,2 0 192 0,-4 1-192 16,0-1 192-16,1 3-192 0,1-1 128 0,-6 2-128 15,0-1 0-15,-5-1 0 0,-1 1 192 0,0 1-64 16,-3-1 0-16,1 1-128 0,-3 1 384 0,-2 0-16 15,-6 1-16-15,1 1 0 0,-3 3-16 0,-1-1 0 16,-4-1 0-16,-1 2 0 0,-2 2 48 0,1-1 16 16,-2 0 0-16,-2-2 0 0,1-1 48 0,-3-1 0 15,2 0 0-15,-4-1 0 0,0-2 80 0,0 2 32 0,-3 0 0 16,2 0 0-16,-1-1-288 0,-1 1-48 0,-1 2-16 16,0 0 0-16,-2-1-208 0,0 1 144 0,-4 0-144 0,3 1 128 15,0 2-128-15,-1-3 0 0,2-1 0 0,1 1 0 16,0-2 0-16,3 2 0 0,4-3 0 0,0-1 0 15,3-1 0-15,2-4 0 0,2 0 0 0,1-2 0 16,2-3-208-16,1-2-32 0,2 0 0 0,0-1 0 31,6-2-448-31,0 0-80 0,0 0-32 0,0 0 0 16,0 0-2448-16,0-9-480 0,2 0-112 0</inkml:trace>
  <inkml:trace contextRef="#ctx0" brushRef="#br2" timeOffset="87937.091">15633 17075 5519 0,'0'0'496'0,"-5"-5"-496"16,2-3 0-16,-1 2 0 0,4 6 1536 0,-5-7 224 16,1 2 32-16,2 0 16 0,-3 2-640 0,5 3-128 15,-2-6-16-15,2 6-16 0,0 0 272 0,0 0 64 16,-6 4 16-16,4 1 0 0,-2 2-208 0,-1 5-64 0,1 0 0 0,2 4 0 16,-3 5-384-16,1 2-96 0,2 4-16 0,2 3 0 15,1 3-112-15,1 4-32 0,0 4 0 0,2 4 0 16,-1 4 112-16,2 7 16 0,1 6 0 0,1-2 0 15,-1 0 64-15,0-4 0 0,-2 0 16 0,-1 0 0 16,2 0-368-16,-1-1-80 0,1-2-16 0,-1-3 0 16,1-6-416-16,-1-6-96 0,0-4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7:39.8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11996 13252 2751 0,'0'0'256'15,"0"0"-256"-15,0 0 0 0,0 0 0 0,-5-2 3984 16,5 2 752-16,-9-3 160 0,9 3 32 0,-7-1-3504 16,7 1-688-16,0 0-144 0,0 0-16 0,-8-1-160 0,8 1-32 15,0 0 0-15,0 0 0 0,0 0 224 0,0 0 32 16,0 0 16-16,0 0 0 0,0 0-208 0,0 0-32 15,0 0-16-15,-4 7 0 0,4-7-192 0,-2 11-32 16,2 1-16-16,0 0 0 0,0 0-16 0,1 4 0 16,0 2 0-16,0 1 0 0,0 1-16 0,-2 3 0 15,-1 2 0-15,0 6 0 0,0 4 64 0,-3 3 0 16,2-1 0-16,0 1 0 0,-1 0 80 0,0 3 32 16,2-1 0-16,-2 2 0 0,0 2-96 0,2 1-16 15,-3 1 0-15,2 1 0 0,1 1-64 0,1-3 0 16,0-2-128-16,0-1 192 0,-1-3-16 0,-1 1-16 0,0 1 0 15,1-1 0-15,-3 1 16 0,3-1 0 0,-2-4 0 16,-1-2 0-16,0-1-32 0,-3-2 0 0,3 0 0 16,-2-4 0-16,1-3-144 0,1 1 0 0,-4 0 0 0,3 1 128 15,0 2-128-15,-1 0 0 0,0 4 0 0,0 0 0 16,4 0 0-16,-3 1 0 0,-1-1 0 0,2-1 0 16,0-3 0-16,1 1 0 0,1-5 0 0,0 0 0 15,2-1 0-15,-4-1 0 0,1 0 0 0,1-4 0 16,0 1 0-16,3-1 0 0,3 1 0 0,-3 0 0 15,-4 1 0-15,2-4 0 0,1 2 0 0,0-2 0 16,-2-1 0-16,2-2 0 0,1-1 0 0,0-2 0 16,-2-4 0-16,2-6 0 0,-3 8 0 0,3-8 128 15,0 0-128-15,0 0 128 0,0 0-128 0,0 0 128 0,3 8-128 0,-3-8 0 16,0 0 0-16,0 0 0 0,0 0 0 0,0 0 0 16,0 0 128-16,8 3-128 0,-8-3 0 15,9 4 0-15,1 1 0 0,-1-2 0 0,2 2 0 16,2-2 0-16,1 0 0 0,3 2 0 0,0-1 0 0,3 0 0 15,3 0 0-15,-2-1 0 0,3 4 0 0,-1-2 0 16,3 2 0-16,2-2 0 0,1 1 0 0,4 0 0 16,0 1 0-16,1-2 0 0,2 1 0 0,2 0 0 15,-1 0 0-15,4-1 0 0,-2 0 0 0,3-1 0 16,-1 0 0-16,1-1 0 0,3 0 0 0,1 2 0 16,2-1 0-16,4 0 0 0,1 3 0 0,2-4 0 15,-1 1 0-15,1-1 0 0,-4 2 0 0,7-1 0 16,3 0 0-16,1 0 0 0,-1 1 0 0,2-2 0 15,-1 0 0-15,-2 0 0 0,-1-1 0 0,3-1 0 0,4 0 0 16,1 2 0-16,0-2 0 0,2 2 0 0,-3 0 0 16,3 0 0-16,-2 2 0 0,1-2 0 0,0 0-128 0,-2 2 128 15,-1-1 0-15,1 0 0 0,0 2 0 0,0-3 0 16,-1 3 0-16,0-3 0 0,-3 0 0 0,-4 1 0 16,-3-2 0-16,1 0 0 0,1-1 0 0,1 0 0 15,2-1 128-15,-4 0-128 0,-1 0 128 0,-2-1-128 16,-4-1 160-16,3-1-160 0,2-1 192 0,1 2-192 15,0 0 128-15,1 0-128 0,1-4 0 0,-4 4 0 16,-2 0 0-16,0 1 0 0,0 0 0 0,1 1 0 16,2 0 0-16,0 1 0 0,-2-1 0 0,-3 0 0 15,-3 0 0-15,-2 0 0 0,-6 0 0 0,1 1 0 16,-2 0 128-16,-1-1-128 0,-1 0 0 0,-3 0 0 16,-5 0 160-16,2-1-160 0,-4-2 128 0,-2 0-128 0,-1 0 224 15,-1 1-32-15,-2 1-16 0,-1-1 0 0,-2-1 16 16,-1 1 0-16,-2 1 0 0,1-1 0 0,-1 0-192 0,-1-2 160 15,-1 1-160-15,-1 1 160 0,-1 0-160 0,-2 1 0 16,-7 1 0-16,8-6 0 0,-1 4 0 0,-7 2 0 16,0 0 0-16,7-6 0 0,0-1 0 0,-3 1 0 15,0-3 0-15,0-1 0 0,0-3 0 0,3-1 0 16,-3-4 0-16,4-4 0 0,0-3 0 0,0-4-144 16,0 0 144-16,3-3 0 0,-2-3 0 0,2 1 0 15,0-1 0-15,2 1 0 0,-2-1 0 0,3-1 0 16,-1-4 0-16,-1 0 0 0,-2-2 128 0,0-2-128 15,0-5 176-15,2-1-176 0,0 1 224 0,0-1-64 16,-1-2-16-16,3-1 0 0,-3-3-144 0,0-2 0 0,-1-4 0 0,-1 5 128 16,1 4-128-16,1 3 0 0,-2 3-192 15,-1 1 192-15,-1 0-176 0,1 2 176 0,0 1-128 0,1 1 128 16,-2 1 0-16,-1 0-128 0,0 5 128 0,2 0 0 16,-3 6 0-16,2-2-128 0,-2 2 128 0,1-2 0 15,3 1-144-15,-3 3 144 0,1 3-160 0,0-1 160 16,-2-4-192-16,1 2 192 0,1 0-208 0,-1 4 80 15,-1 5 128-15,-1 4 0 0,1 1 0 0,-1 0-128 16,1 5 128-16,-2 0 0 0,-3 0 0 0,1 2 0 16,0 1 0-16,0 0 0 0,3 0 0 0,-4 1 0 15,0 5 0-15,0 0 144 0,0 0-16 0,0 0-128 16,-4-6 224-16,1 1-64 0,-1 2-16 0,-1 2 0 0,-3-4-144 0,1 1 0 16,-4-1 0-16,0 2 128 0,-1 1-128 0,0 1 0 15,-3 0 0-15,-2 0 0 0,-6-1 0 16,2 3-176-16,-2 0 176 0,-5-1-128 0,-4-1 128 15,-2 1 0-15,-1-1-144 0,-1 2 144 0,-5 1 0 0,1-2 0 16,0-2 0-16,-1 2 0 0,0 3-128 0,-1 1 128 16,-3 1 0-16,-2-2 0 0,-3-1 0 0,-1 1 0 15,-1-2-144-15,1-2 144 0,-2-3 0 0,0 1 0 16,-1 1 0-16,-2 0 0 0,-5 0 0 0,-1 0 0 16,1-1 0-16,1 0 0 0,0-1 0 0,-1 2 0 15,-3 0 0-15,-3 0 0 0,-5-2 0 0,5 2 0 16,-1 0 0-16,0-1 0 0,-2 2 0 0,0 0 0 15,-3-1 0-15,5 1 0 0,0-1 0 0,1 1 0 16,1-1 0-16,-5 0 0 0,1 4 0 0,-3-2 0 16,0-1 0-16,1-1 0 0,2 0 0 0,-2 0 0 15,1-1 0-15,-5 2 0 0,-1 0 0 0,2-1 0 0,3-3 0 0,-1 4 0 16,-4-1 0-16,1 0 0 0,1-1 0 0,5 0 0 16,4 1 0-16,0-1 0 0,-1-4 0 0,0 2 144 15,2-3 0-15,1 1 0 0,2 1 0 0,3 1 0 16,1 0 112-16,-2-1 0 0,0 0 16 0,3 0 0 15,4 2 96-15,0 0 16 0,3 1 0 0,0-1 0 16,6 0 16-16,-1 1 16 0,1 0 0 0,0 2 0 16,0 0-32-16,4 0 0 0,2-1 0 0,0 4 0 15,1-4-128-15,2 2-16 0,2-2-16 0,2 3 0 16,2 2-96-16,3-3-128 0,1-3 176 0,1 3-176 16,4 1 208-16,1 2-64 0,-1-2-16 0,5-1 0 0,0-1 32 15,3 0 0-15,-2 3 0 0,4 0 0 16,2-2-32-16,0 0 0 0,1 1 0 0,-1 1 0 0,2 0-128 0,6-2 0 15,0 0 0-15,0 0 0 16,-6 6-976-16,6-6-176 0,0 0-48 0,0 0 0 16,-5 4-2016-16,5-4-416 0</inkml:trace>
  <inkml:trace contextRef="#ctx0" brushRef="#br0" timeOffset="4654.138">815 16434 22687 0,'0'0'1008'0,"-7"6"208"0,7-6-976 0,-8 5-240 0,-2 1 0 0,10-6 0 15,0 0 784-15,0 0 112 0,-6 5 32 0,6-5 0 16,-7 5-416-16,7-5-64 0,0 0-32 0,0 0 0 0,2 7-416 0,5-1 0 16,5-4 128-16,1 1-128 0,-2 2 0 15,7 0 0-15,5 0 0 0,3-2 0 0,4-1 0 0,2 2 0 16,2 0 0-16,1-3 0 0,-2-2 0 0,5-1 0 15,1 0 0-15,5 0 0 0,0 0 0 0,3-1 0 16,-3-3-128-16,2 3 128 0,-1 2 0 0,-2-1-144 16,-4-1 144-16,3 1 0 0,-1-1-128 0,-2 1 128 15,-1 0 0-15,-1-2 0 16,2 0-480-16,-3-2 16 0,-2 0 0 0,-3 0-7280 16,-4 2-1472-16</inkml:trace>
  <inkml:trace contextRef="#ctx0" brushRef="#br0" timeOffset="4972.925">937 17191 28735 0,'0'0'1280'0,"0"0"256"0,0 0-1232 0,0 0-304 0,0 0 0 0,0 0 0 16,0 0 0-16,0 0 0 0,7-7 0 0,4 2 0 15,4-1-192-15,1 0 0 0,3-1 0 0,-2 2 0 16,3 0 192-16,4-5 0 0,4-4 0 0,-1 4 0 16,0 6 0-16,4-1 0 0,4 0 192 0,0 2-192 0,-3-2 320 0,1 3-32 15,0 0-16-15,-2 1 0 0,1-3-64 0,-1 1-16 16,1 0 0-16,1-1 0 0,0 2-192 0,1-1-160 15,3 0 32-15,0 2-8672 16,4 4-1728-16</inkml:trace>
  <inkml:trace contextRef="#ctx0" brushRef="#br0" timeOffset="6261.729">2428 16729 10127 0,'0'0'448'0,"0"0"96"0,0 0-544 0,0 0 0 0,-6-7 0 0,6 7 0 15,0 0 2048-15,0 0 320 0,-6-7 48 0,6 7 16 0,0 0-1904 0,-3-6-368 16,3 6-160-16,-6-9 128 15,3 4 160-15,3 5 32 0,0 0 0 0,-3-7 0 0,3 7 176 0,-3-7 32 16,0 0 16-16,3 7 0 0,0 0 352 0,0 0 64 16,0 0 0-16,0 0 16 0,0 0-368 0,0 0-80 15,10 1-16-15,1-2 0 0,2-2-256 0,-1 3-64 16,2 2-16-16,1 0 0 0,5 0 48 0,0-1 16 16,-1-4 0-16,6 2 0 0,5 1 80 0,-3 0 32 15,-2-1 0-15,3 2 0 0,0 2 0 0,3-1 0 16,-1 1 0-16,-3-2 0 0,1-3-160 0,-2 0-48 15,-2 1 0-15,-1 4 0 0,-1 0-144 0,0-1 160 16,0-5-160-16,3 4 160 0,-6 3-160 0,2-2 0 16,0-3 0-16,-1 2 0 0,1 2 0 0,-2 0 0 0,-5 0 0 0,0-2 0 31,0-1-432-31,-1 3-160 0,-1 0-48 0,-1-1-13152 0</inkml:trace>
  <inkml:trace contextRef="#ctx0" brushRef="#br0" timeOffset="7057.046">3361 16047 26543 0,'0'0'1168'0,"0"0"256"0,0 0-1136 0,0 0-288 15,0 0 0-15,4-7 0 0,4-3 320 0,1 2 16 16,3-1 0-16,3-1 0 0,3-1-336 0,5 1 0 15,2-1-192-15,1 1 64 0,-1 1 128 0,-2 1 0 16,3-2 0-16,4 4 0 0,2 1 0 0,1 0 0 16,-1 2 0-16,1 1 128 0,1 2 48 0,-1 0 16 15,-1 0 0-15,2 1 0 0,0 2-64 0,0 0-128 0,-1 0 192 16,0 2-64-16,2 1-128 0,-4 4 0 0,-3-5 0 0,-2 5 128 16,-2 2-128-16,-3 2 0 0,-2 2 0 0,-1 1 0 15,-3 5 0-15,-2 4 0 0,-2 7 0 0,-1-1 0 16,-3 3 0-16,-4 3 0 0,-3 5 0 0,-3 0 0 15,-2-1 0-15,-4 3-176 0,-3 1 48 0,0 4 0 16,-3 1-144-16,-3 3-32 0,-3 3 0 0,0-2 0 16,-6-3 304-16,1-1-128 0,-2-3 128 0,2-2 0 15,-2-1 0-15,0 5 128 0,-1 2 0 0,0-5 16 16,2-4 0-16,-2-4 0 0,2 0 0 0,-1-5 0 16,0-3-144-16,1-1 128 0,-1-3-128 0,-3 2 128 15,-3-4-128-15,-3-1 0 0,3-3 0 0,2-2-176 16,1-3 48-16,0-3 0 0,2-2 0 0,5-1 0 15,0-3 128-15,3-2 0 0,-1 0 160 0,5-2-160 0,3-1 144 0,0 1-144 16,2-2 128-16,1-1-128 0,2 0 128 0,9 0-128 16,-6-1 0-16,6 1 128 0,0 0-128 0,0 0 0 15,0 0 144-15,0 0-144 0,4-10 0 0,3 2 0 16,1 2-192-16,3 1 64 0,2-3 128 0,2 2-160 16,1 2 160-16,2 0-160 0,4-2 160 0,2 3 0 15,4 1 0-15,-1 2 0 0,0-2 0 0,5 1 192 16,7 1-32-16,0 2-16 0,2 0 160 0,-1 0 16 15,-2 0 16-15,1 4 0 0,-1-1 80 0,1 1 16 16,-1-1 0-16,2 1 0 0,-3 1-80 0,2-2-16 16,-1-1 0-16,2 1 0 0,-2 0-128 0,0 4-16 15,-3 0-16-15,-2 0 0 0,2-2 0 0,-2 2 0 16,-2 2 0-16,-3-3 0 0,0 0-16 0,-2-1 0 0,-3 1 0 16,-2 0 0-16,-3-1-160 0,1-1 128 0,-4-1-128 0,-3 1 128 31,-2-1-1184-31,-1 1-240 0,-5-1-48 0</inkml:trace>
  <inkml:trace contextRef="#ctx0" brushRef="#br0" timeOffset="7998.516">5849 15812 23903 0,'0'0'1056'0,"0"0"224"0,0 0-1024 0,0 0-256 15,-6-9 0-15,0 5 0 0,1 1 1056 0,5 3 160 16,-9-3 48-16,2 0 0 0,-3-2-704 0,1 2-144 16,2 2-32-16,-2 0 0 0,-2-5 112 0,-1 2 16 15,0-1 0-15,0 2 0 0,-2 1 16 0,2-3 16 16,-2-1 0-16,-1 1 0 0,-3 2-144 0,-1 3-16 15,1 6-16-15,-1-2 0 0,0-1-368 0,2 3 128 16,-2 3-128-16,1-1 0 0,1 1 0 0,-2 2 0 16,0 1 0-16,2 5-128 0,-2 3 0 0,5 1 0 15,2-4 0-15,-3 5 0 0,-1 3 128 0,0 3-208 16,2-3 80-16,0 3 128 0,2-1-128 0,-1 5 128 0,0 2 0 16,4 4 0-16,0 2 0 0,1 1 0 15,-1 0 0-15,3-2 0 0,1 3 0 0,2-4 0 0,0-3 0 16,3 1 128-16,1 1 0 0,2 1 0 0,4 3 0 0,-1 0 0 15,2 3 0-15,-1-1 0 0,2-2 0 0,1-4 0 16,1 2 0-16,1-2-128 0,2 1 192 0,-6-1-64 16,2 2-128-16,-2 0 0 0,-1 3 0 0,0-5 128 15,0 0 32-15,-6-4 0 0,-1-1 0 0,-1-2 0 16,0-2 224-16,-5-2 64 0,-1 0 0 0,-2 0 0 16,1 3-32-16,-3-4 0 0,-2-1 0 0,-1 1 0 15,-2 1-128-15,1-1-32 0,-2 0 0 0,1 1 0 16,0-4-128-16,1-2-128 0,1-1 192 0,-1-2-192 15,-2-4 0-15,-2 0 0 0,0-3 0 0,3-1 0 0,-3-2-240 16,1 1-48-16,0-3-16 0,-1-2 0 16,1 1-1360-16,-2-2-288 0,2-2-48 0,1 2-16 15,0-4-1120-15,4 1-208 0,3 0-48 0</inkml:trace>
  <inkml:trace contextRef="#ctx0" brushRef="#br0" timeOffset="8618.216">6855 15774 2751 0,'0'0'256'0,"0"0"-256"0,-13-4 0 0,2-1 0 16,-1 2 5904-16,0-2 1136 0,-3-2 240 0,-2 1 32 16,0 2-5696-16,0 0-1136 0,0-4-224 0,0 2-64 15,0 3-192-15,-3 1-192 0,-1 0 48 0,0 2 0 16,0 2 144-16,0 5-208 0,-2 4 80 0,1 1 128 15,-2 2 0-15,1 1 0 0,-3 1 224 0,1 4-64 16,-1 2-160-16,-2 4 128 0,-4 1-128 0,3 4 128 0,-1 4-128 0,-1 3-192 16,1-1 32-16,4 6 16 0,3 6 144 0,1-3-192 15,2-4 192-15,4-1-192 0,2 2 192 0,1 0 128 16,0-3-128-16,3 0 176 0,-1 0-176 0,2-1 0 16,2-3 0-16,3 5 0 0,4-1 0 0,1-2 0 15,3-6-224-15,1-2 80 0,3 2 144 0,2-1 0 16,2-2 0-16,1-2 0 0,0 0 0 0,1 0 144 15,0 1-16-15,0-1-128 0,0-1 336 0,-1 1-32 16,-2 1-16-16,0 1 0 0,0 1-32 0,-2 1-16 16,0-3 0-16,-3 0 0 0,-2-4 80 0,-2-1 0 15,-3 0 16-15,-1 0 0 0,-1 1 192 0,-3-1 48 16,-4-1 0-16,-1 2 0 0,-1-2 64 0,-2 0 32 16,-1-2 0-16,-1 0 0 0,0-1-288 0,-3 2-64 15,0 0-16-15,1 0 0 0,-2-5-304 0,-1 1 0 0,2 0 0 16,2-4 0-16,0 3-272 0,1-2-16 0,-1 2 0 0,3-3 0 31,-1 0-1376-31,2-3-256 0,1 0-64 0,3-5-7680 0,2-1-1536 0</inkml:trace>
  <inkml:trace contextRef="#ctx0" brushRef="#br0" timeOffset="9209.923">6686 17275 13823 0,'0'0'1216'0,"-1"9"-960"0,1-9-256 0,-3 8 0 16,3-8 4160-16,-6 9 768 0,0-4 176 0,6-5 16 16,-2 9-3968-16,-3 0-784 0,3 0-176 0,-1 1-16 0,-2-1-176 0,3 2-256 15,-2 1 64-15,-1 3 16 0,1 2-80 0,-3 2 0 16,2 3-16-16,-1 4 0 0,-1 4 144 0,0 3 128 16,-2-2-192-16,3 1 192 0,-3 0 0 0,-1 0 0 15,1 0 0-15,0-1 0 0,0-3-192 0,3 0 192 16,-3-3-192-16,0 0 192 15,2 0-640-15,-2 1 0 0,1 3-16 0,-1-2 0 16,4-2-1904-16,-2-2-368 0,1-5-80 0</inkml:trace>
  <inkml:trace contextRef="#ctx0" brushRef="#br0" timeOffset="9759.785">6536 17353 13823 0,'0'0'1216'15,"0"0"-960"-15,0 0-256 0,0 0 0 16,0 0 2464-16,0 0 448 0,5-7 96 0,1-1 0 16,-1 1-2704-16,3-1-560 0,1-1-96 0,2 1-32 15,0 1 192-15,-2-1 48 0,5 0 0 0,1 2 0 16,3-2 144-16,1 3 0 0,0 0 128 0,3 2-128 16,1-2 496-16,3 1 16 0,-1-3 16 0,3 5 0 0,2 2-64 0,-1 0-16 15,-2 1 0-15,1 2 0 0,-3 1-64 0,-1 1 0 16,-1 1-16-16,2 2 0 0,1-1 16 0,-1 4 16 15,-2 3 0-15,0 1 0 0,-3 1-208 0,0 3-64 16,1 2 0-16,-6 3 0 0,-5-1-128 0,-1 3 0 16,-1 1 144-16,-3 2-144 0,-5-3 144 0,0 4-144 15,-4 1 192-15,-1-1-192 0,-2 1 464 0,-5 1-16 16,-3-3 0-16,0 2 0 0,1 2-32 0,-4-2-16 16,-2 0 0-16,-4 2 0 0,0 4-144 0,-1-1-48 15,-1 1 0-15,0-3 0 0,-2-4-208 0,-2 0 144 16,-2-1-144-16,0-2 128 0,-3-7-128 0,0-2 160 0,0-2-160 0,2-2 160 15,-2-1 96-15,2-3 0 0,3-2 16 0,3-3 0 16,-2 0-272-16,2-3 0 0,1-2 0 0,1-2 0 31,1-5-640-31,2-1-48 0,1 1 0 0,0-2 0 16,2-2-496-16,4-2-96 0,2-3-32 0</inkml:trace>
  <inkml:trace contextRef="#ctx0" brushRef="#br0" timeOffset="10861.946">8349 16854 14735 0,'0'0'1312'0,"0"0"-1056"0,0 0-256 0,0 0 0 0,0 0 3616 0,0 0 672 0,0 0 128 0,-7-4 16 15,-2-2-3280-15,0 3-640 0,-2-2-144 0,0-3-32 16,0-1-112-16,-3 0-32 0,0 1 0 0,-3-1 0 0,-2 1-16 0,2-3-16 16,-4-1 0-16,0 2 0 0,-2 2 128 0,1-2 32 15,-7-1 0-15,3 2 0 0,-1 1-80 0,3 2-16 16,0 4 0-16,2-2 0 0,3-2-224 0,1 4-208 15,1 2 32-15,1 3 16 0,-1 2 32 0,1 0 0 16,-1 2 0-16,3 3 0 0,1 3-128 0,1 1-32 16,-3 1 0-16,2-1 0 0,4 0 96 0,0 3 0 15,-3 0 16-15,5 1 0 0,1 3 176 0,3 2-160 16,1 1 160-16,2 2-160 0,0 4 752 0,0 2 160 16,2 2 16-16,2 1 16 15,4 2-1504-15,-3-2-304 0,2-9-64 0,1 1-16 0,1-4 848 16,-1 1 256-16,2-4 0 0,-2-3 0 0,1-2 0 0,2-1 0 15,1 0 0-15,0-2 0 0,-1-1 0 0,2-2 0 16,-2 0 0-16,3-2 0 0,3-3 0 0,-1-4 128 0,0-2-128 16,0-2 0-16,3 0 0 0,0-4 0 0,2-2 0 0,2-3 0 15,-2-1 0-15,0-1 0 0,-3-6 0 0,1-4 128 16,3-3-128-16,2-7 160 0,0-5-160 0,-1-1 160 16,-2 1-160-16,1-2 0 0,-2 0 0 0,0 1 0 15,0 2 0-15,0-2 0 0,-4 1 0 0,1-2 0 16,-3-7 0-16,0 0 0 0,-4-2 0 0,1 3 0 15,0-1 176-15,-2 2 0 0,1-1 0 0,0-2 0 16,-4 1 32-16,3-4 16 0,-2-6 0 0,-1 3 0 16,2 2-80-16,2-1-16 0,-2 2 0 0,1 0 0 15,1 0-128-15,1 3 0 0,-1 1 0 0,-2 4 0 16,1 2-240-16,-2 7 80 0,2 2 16 0,-1 6 0 16,-3 3 144-16,1 4-128 0,-2 2 128 0,2 3-128 0,-5 2 128 15,1 6 0-15,-1-1 0 0,1 3 0 0,-2 6 0 0,0 0 0 16,-3-3 160-16,3 3-160 0,0 0 128 0,0 0-128 15,-5 11 0-15,-2 4 144 0,2 4-144 0,-4 4 0 16,-6 3 0-16,4 5 0 0,-2 7-160 0,3 5 160 16,-3 3 0-16,3 7-144 0,-2 2 144 0,3 2 0 15,2 1 0-15,-2 9 128 0,2 8 0 0,-2-1 0 16,3-3 0-16,-2-2 0 0,0-5 80 0,1 2 32 16,-1-1 0-16,1 0 0 0,1 1-112 0,-1-6-128 15,2-5 176-15,0-5-176 0,3-4 0 0,-2 1 0 16,2-2 0-16,-1 2 0 0,3 1 0 0,0-4 0 15,3-5 0-15,-1-4-192 0,1-1-128 0,0-5-32 16,2-6 0-16,0 0 0 16,1-2-1312-16,1-3-256 0,2-4-48 0,3-4-10688 0</inkml:trace>
  <inkml:trace contextRef="#ctx0" brushRef="#br0" timeOffset="11611.815">9149 17555 24191 0,'0'0'1072'0,"0"0"208"0,0 0-1024 0,0 0-256 16,0 0 0-16,0 0 0 0,0 0 272 0,0 0 0 16,0 0 0-16,0 0 0 15,0 0-576-15,0 0-112 0,3-8-32 0,3-2 0 0,-3-3 448 0,3-1 224 0,0-3-32 0,0-2 0 16,0-1 544-16,2-4 96 0,0-2 32 0,0-1 0 16,3-2-176-16,-2-4-48 0,2-2 0 0,2-6 0 15,1-5-400-15,-2-4-96 0,2-2-16 0,2-1 0 16,-2 1-128-16,1-3 128 0,0-2-128 0,-1-4 128 15,2-3 0-15,0-1-128 0,-2-4 192 0,2 4-64 16,0 5-128-16,1 2 0 0,0 3 0 0,0-1 0 16,-4 1 864-16,2 3 144 0,2 3 16 0,1 5 16 15,-1 3-1712 1,-4 7-352-16,0 2-64 0,2 6 0 0,1 0 864 0,-2 5 224 0,0 4 0 0,-1 1 0 16,-1 1 0-16,-1 4 0 0,-1 3-160 0,0 4 160 15,-5 1 0-15,-5 3 0 0,4-5 0 0,-4 5 0 0,0 0-160 0,0 0 160 16,0 0 0-16,9 9-144 0,-9-9 144 0,10 15 144 15,-4 1-16-15,-1-1-128 0,1 3 192 0,-4 4-192 16,2 2 192-16,0 3-192 0,-2 3 176 0,1 4-176 16,-2 8 160-16,2 1-160 0,-1 3 176 15,0 3-176-15,0-1 192 0,-1 3-192 0,0-1 272 0,3 4-48 16,-3 5-16-16,0 2 0 0,1-3-64 0,0-2-16 16,0-3 0-16,1-2 0 0,0-1-128 0,-2-2 0 15,0-7 0-15,1 6 128 0,2 5-128 0,0-5 0 16,2-10 0-16,-3-1 0 0,1-2 0 0,3 1 0 15,-4-6 128-15,2-1-128 0,-1-4 0 0,0 0 0 16,1-3 0-16,-1-3 0 16,-3-4-656-16,1-4-64 0,2-4-16 0,-4-6-8544 0,0 0-1728 15</inkml:trace>
  <inkml:trace contextRef="#ctx0" brushRef="#br0" timeOffset="11882.123">9176 16956 17503 0,'0'0'768'0,"0"0"176"15,0 0-752-15,0 0-192 0,0 0 0 0,0 0 0 16,0 0 4800-16,11 2 912 0,2-3 192 0,2 0 48 15,2-1-5152-15,2 1-1024 0,1-2-208 0,3 0-32 0,3-3 336 0,2 2 128 16,2-1 0-16,1-1-144 0,0-2 144 0,3-1 0 16,2 3 0-16,0-3-128 0,-1-2 0 0,0 0 0 15,-1 0 0-15,0 0 0 16,-1 0-1872-16,1 0-368 0,3-1-80 0</inkml:trace>
  <inkml:trace contextRef="#ctx0" brushRef="#br0" timeOffset="12632.83">10781 16676 17903 0,'0'0'784'0,"-8"5"176"0,-1 0-768 0,1-4-192 16,1-1 0-16,0 2 0 0,2 3 496 0,5-5 48 0,-10 3 16 0,1-3 0 16,0-1-192-16,-1 1-48 0,2 2 0 0,2 0 0 15,-2 4 384-15,0-6 64 0,0-3 0 0,0 0 16 16,8 3 256-16,0 0 48 0,-8 0 16 0,8 0 0 15,0 0 16-15,0 0 0 0,0 0 0 0,0 0 0 16,0 0-224-16,0 0-32 0,0 0-16 0,9 4 0 16,4-3-368-16,3 0-80 0,2 0-16 0,7 1 0 15,4 4-128-15,5-5-48 0,2-5 0 0,2 1 0 16,5 1 80-16,-2 0 16 0,2-3 0 0,1 5 0 16,1 3 64-16,1-7 16 0,1-1 0 0,2 0 0 15,-1 4-384-15,1-1 0 0,1-1 0 0,-2 1 128 16,-4-3-128-16,0 3 0 0,-4 0 0 0,-2 1 0 15,0-6 0-15,-4 3 0 0,-1-1 0 0,-1 3 0 0,-4 2-128 0,0 0 0 16,-3-2 0-16,-2 1 0 0,-1 3-192 0,-2-3-48 16,-3-4 0-16,-3 4 0 15,-3 1-1040-15,-1 0-224 0,-10 0-32 0,8 0-16 16,-8 0-1120-16,0 0-208 0,0 0-64 0</inkml:trace>
  <inkml:trace contextRef="#ctx0" brushRef="#br0" timeOffset="13016.171">10660 17184 10127 0,'0'0'896'0,"0"0"-704"0,0 0-192 0,0 0 0 16,0 0 4576-16,12 0 880 0,5 3 176 0,1-5 48 16,1-1-4304-16,6 0-864 0,2-3-160 0,6 0-32 15,1-1 192-15,5 1 64 0,5 2 0 0,0 0 0 16,0 2 96-16,1-2 32 0,-1 0 0 0,4 1 0 15,1-1 0-15,1 3 0 0,1 0 0 0,1 2 0 0,-2 1-128 16,-1 3 0-16,-4-3-16 0,0-2 0 0,-1-2-368 0,-2 2-64 16,-2-2 0-16,1 4-128 0,-2 0 0 0,-5 1-192 15,-3 0 0-15,-5 0 0 16,-2-1-2176-16,-6 2-416 0,5 6-96 16,-23-10 0-16</inkml:trace>
  <inkml:trace contextRef="#ctx0" brushRef="#br0" timeOffset="14329.52">12897 16861 5519 0,'-9'4'240'0,"9"-4"64"0,-6 5-304 0,-2-1 0 16,1-1 0-16,0 1 0 0,-1-2 4240 0,1 0 800 16,7-2 144-16,0 0 48 0,-7-1-3696 0,7 1-720 15,0 0-160-15,0 0-16 0,0 0-48 0,0 0 0 16,0 0 0-16,0 0 0 0,0 0-192 0,0 0-32 15,0 0-16-15,9 0 0 0,2-2 48 0,3 1 16 16,0 1 0-16,2 0 0 0,2-2-16 0,4-2 0 16,2 1 0-16,5-1 0 0,-2-1-160 0,5 1-48 15,3-1 0-15,3 1 0 0,3-3-192 0,-2 3 0 16,-3 0 0-16,1-1 0 0,-2 2 0 0,-2-2 128 16,0-1-128-16,-4 0 0 0,-1 1 0 0,0 2 0 15,-1-1 0-15,-4 3 0 16,-2-3-1056-16,-3 3-256 0,2 0-48 0,-4-2-7808 0,-3 1-1568 0</inkml:trace>
  <inkml:trace contextRef="#ctx0" brushRef="#br0" timeOffset="14916.08">13833 16298 4607 0,'0'0'400'0,"0"0"-400"16,0 0 0-16,0 0 0 0,7-6 5344 0,1 1 992 16,5 0 192-16,0 0 32 0,5-2-5248 0,4-2-1056 15,5-3-256-15,3 1 0 0,-1 1 0 0,4-2 160 16,0-1-160-16,5-1 128 0,0 1 0 0,0-1-128 15,-1 5 192-15,-2 1-64 0,0 1-128 0,4 3 0 16,-2 2-160-16,4 4 160 0,-4 3 0 0,3 2 0 16,-3 0 0-16,2 1 0 0,-5 7-144 0,0 1 144 15,-3 8-128-15,-5 2 128 0,-3-1-176 0,-3 4 176 16,0-2-208-16,-5 6 80 0,-4 6-208 0,-3-1-48 16,-4-3 0-16,-2 7 0 0,-6 1 384 0,-1 5 0 15,-5 4 128-15,-2 0-128 0,-4-5 528 0,0 1 32 16,-2 1 0-16,-4-1 0 0,-2 0-16 0,-3 1 0 0,-3 3 0 15,-2-4 0-15,-1-5-336 0,-3-3-64 0,-3-4-16 16,1-1 0-16,-1-2-128 0,0-2 0 0,-2-1 144 0,1-1-144 16,-4 1 0-16,-1 0 0 0,-2-3 0 0,-2 0 0 15,3-2 0-15,1-2 144 0,6-2-144 0,3-3 0 16,6-4 272-16,3-1-48 0,4-3-16 0,4-1 0 16,2-2-208-16,6-1 128 0,0-2-128 0,4 1 0 15,7-5 0-15,0 0-240 0,0 0 32 0,0 0 0 16,0 0 208-16,0 0-192 0,17 2 192 0,4 1-192 15,5 2 192-15,5-2 0 0,1-3 0 0,8 1 0 16,7-1 256-16,0 1 160 0,2-1 32 0,1 0 0 16,2-1 64-16,0 0 0 0,-1-2 16 0,3 0 0 15,4 1-32-15,-1 0-16 0,2-1 0 0,-5-1 0 16,-4 1-272-16,-3 2-48 0,-3-1-16 0,-3 0 0 0,-6-1-144 16,-1 1-272-16,-2 0 64 0,-2 1 16 15,-4-1-2240-15,0 0-448 0</inkml:trace>
  <inkml:trace contextRef="#ctx0" brushRef="#br0" timeOffset="16762.526">15880 16193 15663 0,'0'0'1392'0,"0"0"-1120"0,0 0-272 0,0 0 0 15,0 0 2704-15,0 0 496 0,0 0 80 0,0 0 32 16,-6-6-2544-16,-1 0-512 0,7 6-112 0,-7-8-16 16,-1 0-320-16,1 0-80 0,4 1-16 0,-4 2 0 15,2-4-32-15,-2 4-16 0,0-3 0 0,3 3 0 16,4 5 16-16,-8-4 0 0,1 0 0 0,7 4 0 0,-7-4 320 0,7 4-144 16,-8-3 144-16,2 2 0 0,6 1 0 0,-8-2 0 15,1 1 0-15,7 1 0 0,0 0 128 0,0 0-128 16,-7-3 176-16,7 3-176 0,0 0 176 0,0 0-176 15,0 0 160-15,0 0-160 0,-6 0 208 0,6 0-48 16,0 0-16-16,0 0 0 0,0 0-144 0,0 0 128 16,0 0-128-16,0 0 128 0,0 0-128 0,0 0 128 15,0 0-128-15,0 0 128 0,0 0 16 0,0 0 0 16,0 0 0-16,0 0 0 0,0 0-16 0,0 0 0 16,0 0 0-16,0 0 0 0,0 0-128 0,0 0 0 15,0 0 0-15,0 0 128 0,0 0-128 0,0 0 0 16,0 0 0-16,0 0 0 0,0 0-144 0,0 0 144 15,0 0 0-15,0 0 0 0,0 0-176 0,0 0 176 0,0 0-160 0,0 0 160 16,0 0 0-16,0 0 0 0,0 0 0 0,0 0 0 16,8 6 0-16,-8-6 0 0,0 0 0 0,0 0 0 15,0 0 0-15,0 0 0 0,0 0 0 0,0 0 0 16,0 0 0-16,0 0 0 0,0 0 0 0,10 3 0 16,-10-3 0-16,0 0 0 0,-1407 0 0 0,2814 0-144 15,-1407 0-64-15,0 0-16 0,0 0 0 0,0 0 0 16,0 0-96-16,0 0-32 0,0 0 0 0,0 0 0 15,0 0 224-15,0 0 128 0,0 0-160 0,0 0 160 16,0 0 0-16,10 1 192 0,-10-1-16 0,0 0 0 16,0 0 96-16,0 0 32 0,0 0 0 0,0 0 0 15,10-1-144-15,-10 1-32 0,0 0 0 0,0 0 0 16,0 0-128-16,0 0 0 0,0 0-160 0,0 0 160 0,0 0-288 16,0 0 32-16,0 0 16 0,9 1 0 0,-9-1 240 0,0 0-144 15,0 0 144-15,0 0-128 0,0 0 128 0,0 0 224 16,0 0-48-16,0 0-16 0,0 0 32 0,0 0 0 15,0 0 0-15,0 0 0 0,0 0-192 0,0 0 0 16,8 3 0-16,-8-3 128 0,0 0-128 0,0 0 0 16,0 0-192-16,0 0 192 0,0 0 0 0,0 0 0 15,0 0 0-15,0 0 0 0,0 0 208 0,0 0 112 16,0 0 32-16,0 0 0 0,0 0 304 0,0 0 64 16,0 0 16-16,0 0 0 0,0 0-192 0,0 0-32 15,-9 0-16-15,-2 2 0 0,-1 1-352 0,0-1-144 16,1 0 128-16,-2 1-128 0,-2-1 192 0,-1 1-64 15,-1 2 0-15,-2-4 0 0,-1 1 0 0,0 1 0 0,-1 3 0 16,0-3 0-16,-1-1 16 0,-2 1 0 16,2 1 0-16,-1-1 0 0,1-1 64 0,3 0 16 0,1-2 0 15,1 0 0-15,2 0 80 0,1 2 16 0,-2-2 0 0,4 0 0 16,-1-2-128-16,3 0-32 0,3-1 0 0,-1 1 0 16,1 1-160-16,7 1 128 0,0 0-128 0,-9 0 128 15,9 0-128-15,0 0 0 0,0 0 144 0,0 0-144 16,-5-3 0-16,5 3 0 0,0 0 0 0,0 0 0 15,0 0 0-15,0 0 0 0,0 0 0 0,0 0 0 16,-1 11 0-16,1 0-128 0,1 2 128 0,1-2 0 16,-1-2 0-16,1 0 0 0,-2-9 0 0,2 15-128 15,1-1 128-15,0 1 0 0,-1 2 0 0,1 1 0 16,1 6 0-16,-1 2 0 0,1 4 0 0,1 2 0 16,-2 2 0-16,0 5-128 0,2 7 128 0,-4 5 0 0,0 5-128 15,1 5 128-15,-1-3-128 0,0-1 128 0,0-2-144 0,-1 0 144 16,-1-2-160-16,-1 1 160 0,-2 5 0 0,0-5 0 15,1-3-128-15,0-1 128 0,1-3 0 0,-2-2 0 16,3 0 0-16,-3-1 0 0,2 2 0 0,-2-4 0 16,0-3 0-16,-2-2 0 0,2-5 0 0,1-3 0 15,-1-2 128-15,-1-2-128 0,2-4 0 0,-1-4 0 16,1 0 0-16,-4-4 0 0,3-2 176 0,1-2-176 16,1 0 160-16,2-9-160 0,0 0 144 0,0 0-144 15,0 0 128-15,0 0-128 0,0 0 0 0,0 0 0 16,0 0 0-16,0 0 0 0,0 0 0 0,0 0 0 15,0 0 0-15,0 0 0 0,0 0 0 0,0 0 0 16,0 0-128-16,12-1 128 0,1-2 0 0,0 3-176 16,-1 3 176-16,4-2-128 0,1 0 128 0,4 1 0 0,3 2-144 15,4 1 144-15,-2 1 0 0,4 0 0 0,1 1 0 0,-1-3 0 16,0 0-144-16,2 2 144 0,1 2 0 0,1-2 0 16,-2-1 0-16,2 0 0 0,5 3 0 0,-2 1 0 15,-1-2 0-15,1 1 0 0,0 0 0 0,-3-1 0 16,-3 2 0-16,-2-1 0 0,-3 1 0 0,-5-1 144 15,-2 1 48-15,-3 2 16 0,-2-2 0 0,-2-1 0 16,-1-3 112-16,-3 0 32 0,-8-5 0 0,0 0 0 16,0 0-352-16,0 0 144 0,8 4-144 0,-8-4 0 15,0 0-272-15,0 0-176 0,0 0-16 0,0 0-16 16,0 0-1152-16,0 0-224 0,0 0-64 0</inkml:trace>
  <inkml:trace contextRef="#ctx0" brushRef="#br0" timeOffset="17320.639">15564 15973 1839 0,'0'0'0'0,"0"0"160"0,0 0-160 0,0 0 0 15,0 0 0-15,6 9 0 0,3 0 5680 0,0-4 1104 16,0 0 208-16,4-2 48 0,-1-3-5680 0,3 3-1136 16,2 0-224-16,2-2 0 0,1-2 320 0,4-2 128 15,1 0 32-15,2 1 0 0,3-1 272 0,2-2 48 16,0 2 16-16,3-3 0 0,3 0 16 0,-3-1 16 16,-2-1 0-16,0 3 0 0,-1-3-432 0,-2 2-96 15,-2-1 0-15,-2 2-16 0,-4 0-304 0,1 0 0 16,-5 1 0-16,-2 2-144 15,-3 1-1712-15,-3 2-352 0,-1 1-64 0</inkml:trace>
  <inkml:trace contextRef="#ctx0" brushRef="#br0" timeOffset="23758.385">18708 12649 911 0,'-2'17'0'0,"0"-10"0"15,-5-3 0-15,1 2 0 0,2 4 0 0,0 2 0 16,2 0 6144-16,1 6 1152 0,0 4 240 0,-1 1 32 15,4 2-5824-15,-2 4-1168 0,-2 1-224 0,4 4-48 16,0 2-304-16,0 1 160 0,-2 1-160 0,0 4 128 0,0 0-128 0,1-1 0 16,-1-3 0-16,3-3 0 15,0-3-512-15,-3-4-64 0,1-4-32 16,2-4 0-16,4-4-2448 0,-1-3-480 0</inkml:trace>
  <inkml:trace contextRef="#ctx0" brushRef="#br0" timeOffset="23986.264">19557 12647 23039 0,'0'0'2048'0,"0"0"-1648"0,9 6-400 0,1 3 0 16,0 2 1504-16,-1 4 224 0,1 2 32 0,-3 4 16 15,2 1-960-15,-2 2-192 0,-2 4-48 0,-2 1 0 16,-1 3-384-16,-1 1-64 0,-2 5-128 0,1 0 176 15,0 6-176-15,1-1-272 0,0-4 64 0,1-2 16 32,3-4-1824-32,-1-3-352 0,3-5-80 0,0-3-16 0</inkml:trace>
  <inkml:trace contextRef="#ctx0" brushRef="#br0" timeOffset="24188.711">20889 12512 8287 0,'4'11'736'0,"4"6"-592"15,0 4-144-15,2 4 0 0,4 2 4928 0,-2 9 944 16,1 7 192-16,0 1 32 0,0 0-4704 0,-2 2-944 16,-3 3-192-16,0 3-48 0,-2 6-208 0,1 0 0 15,-5 0 128-15,1-2-128 16,1 0-1376-16,-2-2-320 0</inkml:trace>
  <inkml:trace contextRef="#ctx0" brushRef="#br0" timeOffset="25600.938">18850 14484 20559 0,'0'0'896'0,"0"0"208"0,0 0-880 0,0 0-224 0,0 0 0 0,0 0 0 0,0 0 496 0,0 0 48 16,-5-10 16-16,-4 0 0 15,2-1-256-15,1-3-48 0,-2-4-16 0,1-1 0 0,0-1 288 16,-1-2 64-16,0 0 16 0,-1-4 0 0,0-2-176 0,-1-2-48 16,-1-1 0-16,1-2 0 0,1-3-64 0,-2-5-32 15,-1-3 0-15,-1-4 0 0,-1-4-96 0,3 1-32 16,-1 1 0-16,1-2 0 0,-2-2 16 0,2-1 0 15,2-1 0-15,-2-4 0 0,3-1 176 0,0 0 32 16,-1-3 16-16,0 5 0 0,-3 1 32 0,3-2 0 16,2-3 0-16,0 0 0 0,0 1-224 0,3-1-32 15,3 0-16-15,1-1 0 0,2-2-160 0,0 0 0 16,-1-2 0-16,2 4 0 0,1 1-224 0,2 1-80 16,-1 3-16-16,1-2 0 15,-2 1-192-15,1 1-32 0,1 3-16 0,1 3 0 0,-1 2 128 0,1 3 32 0,-1 2 0 16,3 4 0-16,0 2 176 0,1 2 32 0,-2 3 16 15,-1 4 0-15,-1 2 176 0,0 2 128 0,-3 4-128 0,2 7 176 16,2 0 112-16,-4 5 32 0,-2 1 0 0,1 4 0 16,-2 6-64-16,2-7 0 0,-2 2 0 0,0 5 0 15,0 0 0-15,0 0-16 0,0 0 0 0,0 0 0 16,-1-5 128-16,1 5 16 0,0 0 16 0,0 0 0 16,0 0-112-16,0 0-32 0,0 0 0 0,0 0 0 15,0 0-256-15,0 0 0 0,0 0 128 0,0 0-128 16,0 0 0-16,0 0 0 0,0 0 0 0,0 0 0 15,9-3 0-15,1 3 0 0,1-1-160 0,1 1 160 16,1 2 0-16,2 0-144 0,0 0 144 0,2 1 0 16,-1 0 0-16,3 0 0 0,-1 2 0 0,6-3 0 0,-5 5 0 15,3 1 0-15,1 0 0 0,4 1 0 0,0 2 0 0,2-1 0 16,-4-1 0-16,3-1 0 0,-4-1 0 0,1 2 0 16,-2 0 0-16,-1 0 0 0,0-2 0 0,-2 1 128 15,0-2-128-15,-4 3 0 0,1 0 144 0,-2-2-144 16,1-1 128-16,-2-1-128 0,-4 2 0 0,2 1 0 15,-2-1 128-15,-1 2-128 0,-4 1 0 0,1 2 0 16,1-2 0-16,-3 4 128 0,-2 3-128 0,0 3 0 16,0-2 0-16,-1 4 128 0,-2 3-128 0,-1 4 0 15,-2 3 0-15,0 7 0 0,0 4-192 0,-1 5 48 16,-3 4 0-16,0 3 0 0,-1 1 16 0,1 4 0 16,-2 4 0-16,2 8 0 0,0 7-32 0,2 0 0 0,-5 1 0 15,2 6 0-15,1 5 160 0,3 3-128 0,-4-1 128 16,2 4-128-16,0 3 128 0,0 4 0 0,1 4 0 0,2-4 0 15,0-1 0-15,3 2 0 0,1 1 0 0,0-10 0 16,0-4 0-16,0-5 0 0,1-2 160 0,1-8-160 16,0-7 368-16,-1-9-32 0,-1-7 0 0,1-3 0 15,1-4-16-15,0-5-16 0,-2-7 0 0,0-4 0 16,-2-4-32-16,2-4 0 0,-1-4 0 0,1-3 0 16,-1-5-128-16,0-3-16 0,1-8-128 0,-2 11 192 15,0-4-192-15,2-7 144 0,0 0-144 0,0 0 128 16,-4 7-272-16,4-7-64 0,-5 4-16 0,5-4 0 15,-9 4-400-15,1-1-80 0,1-3 0 16,-2 0-16-16,2-2-448 0,-1 1-96 0,1 0-16 16,-1-2-7616-16,3-3-1536 0</inkml:trace>
  <inkml:trace contextRef="#ctx0" brushRef="#br0" timeOffset="26669.355">19896 15555 4607 0,'-6'11'400'0,"-2"-2"-400"0,-2-2 0 0,2-3 0 16,8-4 6048-16,-11 2 1120 0,2-4 240 0,0 0 32 31,-1-5-6432-31,3-4-1296 0,-2-3-256 0,2-6-48 16,-2-4-32-16,2-5 0 0,-1-5 0 0,1-9 0 15,-3-8 48-15,1-2 0 0,1 2 0 0,0-3 0 0,-2-2 112 0,1-2 16 16,1-7 16-16,-1-1 0 0,3-4 272 0,-4-1 160 0,1 1-192 0,-1-4 192 15,0-4 256-15,-2-1 144 0,2 1 48 0,-2-3 0 16,-1 0 384-16,0-3 64 0,-1-4 32 0,0 2 0 0,1-2-224 16,0-3-32-16,0-3-16 0,1-2 0 0,-2 0-176 15,1-2-32-15,1-4-16 0,-1 1 0 0,1-4-176 0,2 1-48 16,1 1 0-16,0-4 0 0,2-4-208 0,-3 4 0 16,4 5 0-16,0-3 0 0,0-4 0 0,3 5-192 15,-2 3 16-15,2-2 0 0,-1 0-80 0,2 7-32 16,0 7 0-16,1 4 0 0,0 4 96 0,2 1 32 15,2-2 0-15,0 8 0 0,0 3 160 0,-1 4 0 16,2 3 0-16,-1 4 0 0,4 0 0 0,-1 4 0 16,-3 6 128-16,0 6-128 0,0 5 144 0,0 5-144 15,1 1 192-15,-3 7-192 0,1 3 256 0,0 3-64 16,2 2-16-16,0 3 0 0,-2 2 16 0,-1 2 16 16,2 2 0-16,1 2 0 0,-4 7-80 0,0 0 0 15,3-8-128-15,-3 8 192 0,0 0-192 0,8-1 0 16,-8 1 0-16,12 1 0 0,-1 2 0 0,0 0 0 0,0-1 0 0,3 3 0 15,3-3 0-15,-1 1 0 0,1 0 0 0,1 1 0 16,2-1 0-16,2-1 0 0,1 0 0 0,1-1 0 16,1-1 0-16,0-1 0 0,1 0 0 0,1-2 0 15,0 0 0-15,3-3 0 0,2 0 0 0,1-3 0 16,3 0 0-16,-3 0 0 0,1-1 0 0,0-2 0 16,-2 1 0-16,1 1 0 0,1-1 0 0,-2 0 0 15,-1-1 0-15,0 0 0 0,3-1 0 0,-3 2 0 16,-3-1 0-16,2 3 0 0,-6 1 0 0,0 4 0 15,1 3 0-15,-1 0 0 0,-5 2 0 0,-1 4 0 16,3 5 0-16,-4 2 0 0,-6 3-192 0,1 2 192 16,-1 2-208-16,0 3 64 0,-5 2 16 0,2 2 0 15,-5 4 128-15,1 3 0 0,-2 2 0 0,-2 7 0 16,-2 5 0-16,-1 6 0 0,2 7 0 0,0 3-128 16,-3 5 128-16,-1 5-128 0,0 9 128 0,2 3-128 0,-2 11-64 15,3 3-16-15,1 2 0 0,0 7 0 0,0 5-48 0,3 1 0 16,2-3 0-16,1 3 0 0,-4 5 256 0,2 3 0 15,2 2-160-15,1 1 160 0,1-3 0 0,0 1-176 16,0 0 176-16,0-4-128 0,-1-6 128 0,2 1 0 16,-3-5 0-16,3-4 0 0,1-3 304 0,1-3 32 15,0-4 16-15,1 1 0 0,-2 1-64 0,0-8-16 16,4-8 0-16,-4-3 0 0,-1-2 48 0,0-7 0 16,-4-5 0-16,-3-9 0 0,0-8 176 0,2-3 32 15,-3-3 16-15,-1-2 0 0,-2-4-112 0,1-1-32 16,-3-1 0-16,1-3 0 0,2-5-192 0,-1-1-32 0,-6-1-16 15,2-2 0-15,0-3 96 0,-1-2 0 0,-2 0 16 0,-1-2 0 16,0-2 64-16,-3 0 16 0,0 0 0 0,-3 0 0 16,-1 3-96-16,-1-2-32 0,-1-2 0 15,-1 3 0-15,-3-1-224 0,1 2 0 0,-3 2-192 0,2-1 192 16,-1-3-336-16,1-1 32 0,1 0 16 0,-1-1 0 31,5-3-480-31,0-4-80 0,2-4-32 0,1-5-10064 0,1-7-2000 0</inkml:trace>
  <inkml:trace contextRef="#ctx0" brushRef="#br0" timeOffset="27797.823">20439 10798 17503 0,'0'0'1552'0,"-9"-8"-1232"15,-3-1-320-15,1-2 0 0,-2-2 2064 0,4 0 368 0,4-3 64 0,2 0 0 16,-2-5-1584-16,0 0-320 0,3 0-64 0,2-1-16 16,1-1-160-16,2-2-32 0,3 0-16 0,-2-2 0 15,2 0-32-15,3-2 0 0,3-1 0 0,-2 1 0 16,-1-1-272-16,4 1 0 0,-1 1 0 0,1 2 0 16,-1 4 0-16,1 2 0 0,0-1 0 0,3 1 0 15,1 3 0-15,0 1 0 0,-2-1 0 0,1 4 0 16,-2 2 256-16,2 1-64 0,2 3-16 0,0 0 0 15,-2 0-176-15,2 2 192 0,0 2-192 0,0 1 192 16,-3 1-192-16,3 2 0 0,1 2 144 0,-1-1-144 16,1-1 0-16,-1 3 0 0,2 0 0 0,2 2 128 15,1 2-128-15,0 1 144 0,-1 1-144 0,1 0 160 16,1-1-160-16,2 0 0 0,-2 0 0 0,1-1 0 0,1-1 0 16,3-1 0-16,-1-2 128 0,5 0-128 0,5-3 0 0,-2 0 0 15,2-2 0-15,2-3 0 0,4-1 0 0,-1-1 0 16,-4 0 0-16,0 0 0 0,0-4 0 0,-1 2 0 15,2-2 0-15,-1-2 0 0,2-2 0 16,0 0 0-16,1-2 144 0,-3 1-144 0,0 2 0 0,-3-1 128 16,-4 0-128-16,-2-2 0 0,-3 5 128 0,-2-1-128 15,-4-1 128-15,1 3-128 0,0 1 0 0,-3 0 0 16,-4 1 0-16,0 0 0 0,-3 0 0 0,0 5 0 16,-2 0 0-16,-10 3 128 0,10 3-128 0,-10-3 0 15,0 0 0-15,4 8 0 0,1 3 0 0,-3 2 0 16,-3 4 0-16,-2 3 0 0,-2 1 0 0,1 3-128 15,-5 3 128-15,2 3 0 0,-5 2 0 0,0 5 0 0,0 3 0 16,-1 8 0-16,1 6 0 0,-3 3 144 0,0 1-144 16,2 3 160-16,-1-2-160 0,1 6 0 0,-1 1 0 0,1 4 0 15,1 5 0-15,-2 2 0 0,2 1 0 0,1 5 0 16,1 6 0-16,1 2 0 0,3 4 0 0,-1 4 0 16,4 5 0-16,3 2 0 0,0 2 0 0,0 3 0 15,2 1 0-15,3 2 0 0,2 3 0 0,1 2 0 16,-1 2 0-16,0-3 0 0,1-1 0 0,1 4 0 15,-1 1 240-15,3-6-48 0,-4-9 0 0,3 1 0 16,0-1 176-16,0-5 16 0,1-7 16 0,-3-3 0 16,1-2-64-16,-1 2-16 0,1 2 0 0,2-7 0 15,-1-8-128-15,1-3-16 0,-3-3-16 0,1 1 0 16,0-1 32-16,-1-3 0 0,0-8 0 0,0-1 0 0,-1-3-192 16,0-3 160-16,1-1-160 0,-2-2 160 15,0 1-160-15,-3-4 128 0,-1-4-128 0,-1-3 128 0,3-2-128 16,-2-2 0-16,-2-1 0 0,1-1 0 0,-1-2 0 15,0-1 0-15,0 0 0 0,-1 0 0 0,0-1 0 0,-3-3 0 16,2-1 0-16,-2-1 0 0,0 0 0 0,0-1 0 16,1-2 0-16,-5-1 0 0,1 2 0 0,0-3 0 15,-2 0 128-15,-1 0-128 0,-1-1 0 0,0-1 0 16,-4-1 0-16,1 2 0 0,1 1 0 0,-1 0 0 16,-1-1 0-16,-1 0 0 0,1-1 0 0,-1-4 0 15,0-3 0-15,-2-4 0 0,-2 0 0 0,-2-4 0 16,3 1 0-16,-4-3 0 0,-2-1 0 0,0-2 240 15,-2-4-64-15,0-1-16 0,-5 2-160 0,1-4 0 16,1-4 144-16,-1 0-144 0,0 1 0 0,-1-3 128 0,0-2-128 16,-1 0 0-16,-1-2 0 0,-1 3 0 0,-1 1 0 15,0 1 128-15,5 0-128 0,-2-4 0 0,0 2 0 16,0-1 0-16,0-2-240 0,1-2-64 0,0 0-16 16,0-2 0-1,-3-1-1744-15,-1-1-368 0,0-2-64 0,1 0-7200 0,4-2-1440 0</inkml:trace>
  <inkml:trace contextRef="#ctx0" brushRef="#br0" timeOffset="28681.936">21908 10766 28559 0,'0'0'1264'0,"0"0"272"0,0 0-1232 0,0 0-304 0,16-2 0 0,1-3 0 15,5 1 448-15,1-5 48 0,5-2 0 0,3-2 0 16,2-3-304-16,5 0-64 0,3-3-128 0,2-3 192 15,0-2-192-15,0-2 128 0,-2-3-128 0,2 0 0 16,-3 0 0-16,-1-2 0 0,1-3 0 0,-1 3 0 16,-2 5 0-16,1 0-160 0,-2 5 32 0,-1 2 0 15,-3 1 128-15,-4 6 0 0,1 4 0 0,-4 4 0 16,-6 1 0-16,0 1 0 0,-3 5 0 0,0 4 0 16,-4 3 144-16,-1 3 16 0,-6 3 0 0,1 5 0 15,-2 4 48-15,-2 4 16 0,-2 0 0 0,0 4 0 0,-2 3 0 16,-2 2 0-16,-3 2 0 0,3 3 0 0,-3 3-224 15,0 7 0-15,-2 6 0 0,2 5 0 0,0 2 0 0,0 2 0 16,-3 1 0-16,3 6-160 0,3 8 160 0,0 1-160 16,1 2 160-16,2 0-160 0,1 1 32 0,2 3 0 15,3 6 0-15,0-3 0 0,-3 0 128 0,4 0 0 16,2 6-144-16,-1-3 144 0,2-3 0 0,2 5 0 16,0 2 0-16,1 1 0 0,0 0 0 0,3 0 0 15,-4-2 0-15,1 1 0 0,1 0 0 0,0-4 0 16,0-5 0-16,2 1 0 0,-1 3 0 0,-1-6 0 15,-1-6 144-15,0 1-16 0,3 4 176 0,0-2 32 16,1-3 16-16,0-1 0 0,-1-3-16 0,0 2 0 16,-2-2 0-16,0-2 0 0,-3-2-64 0,2-4-16 0,1-1 0 0,0-2 0 15,-5-5 16-15,1 2 0 0,0-2 0 16,-2-3 0-16,0-5-144 0,0-5-128 0,-3-5 144 16,0-3-144-16,2-4 0 0,-4-4 128 0,1-1-128 0,-2-4 0 15,-1-3 0-15,-2-2 128 0,-1-4-128 0,-3-1 0 16,3-5 192-16,-3 2-48 0,-7-1-16 0,0 0 0 15,-1-4 48-15,0 2 0 0,2-4 0 0,-2 3 0 16,-1-1-176-16,-3 1 192 0,3-1-192 0,-2 2 192 16,1 0-192-16,1-1 192 0,-1-1-192 0,0 0 192 15,-2-1-192-15,3 1 0 0,-1 0 0 0,1-1 128 16,-1 0-128-16,0-2 0 0,-1 0 0 0,0 0-176 16,-2-2 176-16,-4-2-208 0,-3-4 80 0,-2-3 128 15,0-1-704-15,-5-3-32 0,-10-5 0 16,2-2-10080-16,0-2-2032 0</inkml:trace>
  <inkml:trace contextRef="#ctx0" brushRef="#br0" timeOffset="29489.481">22711 11044 26895 0,'0'0'1184'0,"0"0"256"0,0 0-1152 0,1-3-288 0,-1 3 0 0,6-7 0 16,2 0 832-16,-2 1 96 0,0 1 32 0,4-4 0 16,4 2-480-16,1-2-96 0,0-2 0 0,2-1-16 15,4-3 96-15,3-1 32 0,0-1 0 0,4-5 0 0,-2-5-240 16,3 0-32-16,3 2-16 0,2-2 0 0,1 0-208 0,1 0 0 15,-1 2 0-15,-1 4 0 0,1 0-320 0,-1 4 0 16,-5 1 0-16,-2 5 0 0,-4 2 192 0,0 3 128 16,0 1-192-16,-5 5 192 0,0 3-240 0,-3 1 64 15,-3 5 16-15,1 3 0 0,-3 3 160 0,-1 5 0 16,-4 3 0-16,-1 6-128 0,-1 4 128 0,-3 8 0 16,-4 7 0-16,0 1 0 0,-1 2-128 0,-1 2 128 15,0 0-128-15,-2 5 128 0,0 5-160 0,0 4 160 16,-2 1-192-16,1 0 192 0,0-2 0 0,0 2 0 15,3 1 0-15,-2 2 0 0,2 5 0 0,2-1 0 16,1-6 0-16,1 1 0 0,0 0 0 0,4 3 0 16,0 2 0-16,1-2 0 0,3-2 0 0,-2-2 0 15,0 2 0-15,3 1 0 0,1 0 0 0,2-1 0 16,-1-7 0-16,1-1 0 0,1-2 144 0,1-2-144 0,-1-1 128 16,2 4-128-16,-1 0 0 0,2-5 0 0,4-4 0 0,-2-4 0 15,-1-3 0-15,3 2 0 0,0-1 0 0,1-2 0 16,-1-1 128-16,2 0-128 0,0 3 0 15,-1-5 128-15,-1 0-128 0,0-3 0 0,-2 2 144 0,1-2-144 16,-3-3 128-16,-1 1-128 0,0 1 128 0,-4-1-128 16,-1 2 272-16,0-6-16 0,-3-5 0 0,-3-1 0 15,2-2 288-15,-3-1 48 0,-4-4 16 0,1-2 0 16,1-2 0-16,-3-2 0 0,-4 1 0 0,0-3 0 16,1-1-256-16,-5 1-48 0,-4 0-16 0,-3 1 0 15,0-1-128-15,-9 1-32 0,-3 2 0 0,-2 2 0 16,-4 3-128-16,0 1 0 0,-2 0 144 0,1 5-144 15,-1 5 128-15,2 2-128 0,-3-2 160 0,-1-2-160 0,0-2-160 16,3-1-128-16,2-2-32 0,4-6 0 16,0-7-1024-16,3-6-224 0,3-5-32 15,1-9-13872-15</inkml:trace>
  <inkml:trace contextRef="#ctx0" brushRef="#br0" timeOffset="30255.789">23409 11801 27647 0,'0'0'2448'0,"0"0"-1952"0,0 0-496 0,0 0 0 15,0 0 1792-15,13-3 272 0,-1-5 48 0,4 0 16 16,4-2-1648-16,1 0-336 0,-1-3-144 0,2 1 128 0,3-2-128 0,3 0 0 16,-1-1 144-16,2 0-144 0,1-2 0 0,-2 2 0 15,-4 1-192-15,1 0 64 0,-2 1-64 0,0 3-16 16,-1-2 0-16,-2 3 0 0,-4 1 208 0,2 1 0 16,-3 2-160-16,-3 0 160 0,0 5 0 0,-2 0 0 15,-10 0 0-15,12 3 0 0,-12-3 0 0,7 13 0 16,-2-2 0-16,1 2 0 0,-2-1 256 0,1 3-48 15,-3 4 0-15,1 2 0 0,-2 0-16 0,-1 4 0 16,0 5 0-16,0 2 0 0,0 1-192 0,-2 1 144 16,-1 2-144-16,-1 3 128 0,2-1-128 0,0 3 0 15,1 1 0-15,0 3 0 0,1 2-144 0,-1 0 144 16,0 3 0-16,2-4 0 0,-1-1-160 0,1-2 160 16,1-1-128-16,0 0 128 0,0-2-128 0,1 1 128 0,1-1-128 15,0 2 128-15,1 6 0 0,1-3 0 0,-1-4 0 0,4-1 0 16,-1 0 0-16,3 1 0 0,-2-1 0 0,2 1 0 15,-1-1 0-15,-2-3 0 0,3 3 160 0,1-3-160 16,-1 0 192-16,-3-3-48 0,-5-2-16 0,2-2 0 16,3-2 16-16,1-2 0 0,-4-3 0 0,0-2 0 15,-2-2 48-15,-1-3 16 0,3 0 0 0,-5-1 0 16,0 1 48-16,0 0 0 0,1-4 0 0,0 1 0 16,-1-1 128-16,-1 0 48 0,-1-1 0 0,-3-1 0 15,5-10 64-15,-2 10 16 0,2-10 0 0,-4 9 0 16,4-9-64-16,-9 7 0 0,-1-1 0 0,0 1 0 15,-2-1-128-15,-2 0-16 0,-2-2-16 0,-2 4 0 0,-3 3-96 16,-2-2-32-16,-4-4 0 0,-1 4 0 0,-1-2-160 16,-1 3 0-16,-2-1 0 0,-3 1 0 15,-3-2-1168-15,-3 0-112 0,-5-2-32 16,-4 1-17344-16</inkml:trace>
  <inkml:trace contextRef="#ctx0" brushRef="#br0" timeOffset="35844.242">16625 16898 20271 0,'-13'6'1792'0,"-2"-3"-1424"0,2-2-368 0,-2 1 0 16,-4 1 2832-16,1-1 496 0,1 1 112 0,-5-1 16 15,-1 3-2784-15,-1 2-544 0,-4 2-128 0,-1 1 0 16,0 0-256-16,-2 4-64 0,0 5 0 0,1 3 0 15,2 2 0-15,0 6-16 0,0 4 0 0,2 1 0 16,1 0 112-16,2 2 32 0,2 0 0 0,0-1 0 16,6-1 192-16,4-2-176 0,-1-3 176 0,8-1-160 0,4-3 160 15,3-3 128-15,1-3-128 0,7-4 176 0,4-5-384 0,4-5-80 16,1-2-16-16,4-7 0 16,5-7-80-16,2-3-32 0,2-5 0 15,3-6 0-15,3-3 192 0,-1-4 32 0,-3-2 16 0,-3-2 0 0,-5-4-16 0,-1 1 0 16,-3-3 0-16,-3-2 0 0,-5-3 192 0,-3 5 176 15,1 6-48-15,-2 4 0 0,-5 6 272 0,-3 4 48 16,-3 4 16-16,0 3 0 0,0 5 432 0,0 9 96 16,-2-8 16-16,2 8 0 0,0 0-32 0,0 0 0 15,0 0 0-15,-2 11 0 0,0 1-336 0,2 6-80 0,2 4-16 16,0 7 0-16,2 6-544 0,0 6 0 16,0 2 0-16,2 0 0 0,-1-1 0 0,1-2 0 0,0 0-128 15,0-5 128-15,-1-3 0 0,3-2 0 0,1-3 0 16,1-2 0-16,-1-3 0 0,-1-5 0 0,3-3 0 0,1-3 0 31,-2-3-1872-31,4-5-432 0,4-5-96 0,-1-7-11552 0</inkml:trace>
  <inkml:trace contextRef="#ctx0" brushRef="#br0" timeOffset="36185.474">16968 16747 24879 0,'-3'25'2208'0,"2"-10"-1760"15,-2 2-448-15,3 5 0 0,0 2 3648 0,4 5 640 16,3 0 128-16,0 4 16 0,2 2-3744 0,0 7-688 16,-1 4-272-16,1-3 16 0,0-4-80 0,-1-5-16 15,-2-3 0-15,0-4 0 16,0-3-80-16,-2-3-16 0,-2-4 0 0,-1-4 0 0,-2-2 112 0,1-11 16 15,-3 7 0-15,3-7 0 0,0 0 496 0,-8-6 96 16,0-3 32-16,-1-5 0 0,1-2 144 0,-1-4 48 16,3-2 0-16,3-4 0 0,-2-1-128 0,1-6-32 15,2-6 0-15,2 3 0 0,1 3-176 0,2 1-32 16,4 0-128-16,0 3 192 0,1 0-192 0,1 4 0 16,3 3-192-16,2 2 192 15,0 2-448-15,1 4 0 0,3 3 16 0,2 3 0 16,3 2-832-16,-6 2-160 0,1 1-48 0,4 3-9056 0,1 3-1824 15</inkml:trace>
  <inkml:trace contextRef="#ctx0" brushRef="#br0" timeOffset="36551.693">17408 17018 30175 0,'0'0'1344'0,"8"7"256"16,2 1-1280-16,2-4-320 0,1-2 0 0,2-1 0 16,2 4 512-16,0-3 16 0,1-3 16 0,1-1 0 0,3-2-176 0,-4 2-48 15,3-1 0-15,-3-4 0 0,-2-4-48 0,0 0-16 16,-2 1 0-16,-3 0 0 0,-1-1 192 0,-2-1 16 16,-1 0 16-16,-3-1 0 0,-2-1 48 0,-2-1 16 15,-3 2 0-15,-1 0 0 0,-1-1-288 0,-3-1-64 16,-4 2-16-16,-1 0 0 0,-3 1-176 0,2 3 0 15,1 5 0-15,-1 1 128 0,-3 2-128 0,1 5 0 16,-2 3-192-16,0 7 192 0,0 3-240 0,1 5 80 16,2 2 16-16,-1 4 0 0,3 3-112 0,1 2 0 15,2 1-16-15,4 3 0 16,1 2-144-16,3-1-32 0,-3-2 0 0,3-4 0 0,4-4 128 0,1-2 0 16,1-3 16-16,2-3 0 0,3-4-16 0,0-3 0 15,2-7 0-15,6-2 0 16,3-5-2112-16,3-7-448 0</inkml:trace>
  <inkml:trace contextRef="#ctx0" brushRef="#br0" timeOffset="36955.087">18118 16738 26719 0,'-17'16'1184'0,"3"-4"240"15,-2 4-1136-15,0-1-288 0,-1 1 0 0,-2-1 0 16,1-1 3424-16,1 1 624 0,3-6 128 0,1 1 32 16,2-1-4432-16,-1-1-880 0,1-2-176 0,2 3-48 15,-2 2-1056-15,4 0-224 0,2-2-32 0,3 2-16 16,1 2 832-16,4 3 160 0,2-1 48 0,4 3 0 16,1-3 400-16,1-2 96 0,2-1 16 0,3-3 0 0,1-4 1360 0,1-3 288 15,1-3 48-15,-3-4 16 0,2-5 960 0,0-2 192 16,2-1 32-16,-3-1 16 0,-3-2 272 0,-2 0 48 15,0-4 16-15,-2 0 0 0,-7-1-880 0,-1 2-176 16,-5 0-48-16,2-1 0 0,-4-1-416 0,-1 4-96 16,-3 0-16-16,2 3 0 0,0 1-192 0,1 4-32 15,-4 4-16-15,2 3 0 0,8 2-80 0,-4 3-32 16,-3 4 0-16,4 6 0 0,2 6-160 0,4 6 0 16,2 5 0-16,5 6 0 0,2 5-320 0,2 0 16 15,0-1 0-15,1 0 0 0,3-2 304 0,1-2 0 16,0-3 128-16,2-8-128 0,-1-5 160 0,1-2-160 0,1-2 160 15,0-6-160 1,2-6-2032-16,-1-6-496 0</inkml:trace>
  <inkml:trace contextRef="#ctx0" brushRef="#br0" timeOffset="38020.646">19805 16976 32415 0,'0'0'1440'0,"0"0"288"0,0 0-1376 15,0 0-352-15,-8 0 0 0,-1-1 0 0,0-1 608 0,-1 2 48 16,-1 1 16-16,1 1 0 0,10-2-432 0,-12 5-96 16,1 0-16-16,-1 5 0 15,-2 3-448-15,2 5-112 0,-1 2-16 0,2 4 0 16,0 4-128-16,2 0-16 0,3 1-16 0,2-1 0 0,0 1 224 0,2-3 64 16,1-3 0-16,0-2 0 0,2-3 320 0,4-4 128 15,0-3 0-15,1-3 0 0,-6-8 288 0,10 7 48 16,1-2 16-16,-3-2 0 0,-8-3 96 0,14-4 32 0,-1-4 0 0,-1-1 0 15,-1 0-160-15,-3-2-48 0,-1-4 0 0,-2 0 0 16,-3-2-400-16,1 0 0 0,-6-1-192 0,1 2 192 16,-1 1-288-16,-1 3 64 0,-2 1 16 0,0 0 0 15,0 1-48-15,0 2 0 0,1 0 0 0,5 8 0 16,-7-7 32-16,7 7 0 0,0 0 0 0,0 0 0 16,0 0 96-16,0 0 128 0,0 0-208 0,11 4 80 15,-1-6 128-15,3-3-208 0,3-4 80 0,1-3 128 16,1-3 208-16,3-4 176 0,-1-3 16 0,6-2 16 15,-1-3-48-15,1-3-16 0,-1-7 0 0,-1 1 0 16,2-1-96-16,-1-2-32 0,-1-2 0 0,-2 0 0 16,-1-1-32-16,-1 0-16 0,-4 3 0 0,0 5 0 15,-4 5-48-15,-1 3-128 0,-4 5 192 0,2 5-64 16,-4 3 16-16,-1 4 0 0,-4 9 0 0,0 0 0 0,0 0 80 0,6 11 16 16,-2 4 0-16,1 7 0 0,1 7-48 0,-2 16-16 15,3 17 0-15,0 5 0 0,-3-2-176 0,-1 6-176 16,1 5 48-16,0 9 0 0,-3 7 400 0,0-3 96 15,-1-6 16-15,2 3 0 0,1 4 192 0,-3-8 32 16,-3-7 16-16,2-10 0 0,-1-7-320 0,0-8-64 16,-1-8-16-16,0-5 0 15,1-7-3024-15,-1-3-592 0,-2-3-128 0</inkml:trace>
  <inkml:trace contextRef="#ctx0" brushRef="#br0" timeOffset="38179.709">19881 17370 51375 0,'1'18'2272'0,"2"-7"480"0,2-2-2208 0,3 1-544 0,5-1 0 0,3 1 0 16,5-1 256-16,8-1-48 0,1-5-16 0,7-4 0 31,2-7-1024-31,4-4-192 0,0-3-64 0,1-5 0 16,0-5-1264-16,3-4-256 0,5-2-48 0,-1-2-16080 0</inkml:trace>
  <inkml:trace contextRef="#ctx0" brushRef="#br0" timeOffset="38546.902">21148 16692 39279 0,'-5'19'1728'0,"0"-4"384"0,1 0-1696 0,-2 4-416 0,3 2 0 0,0 5 0 16,1 5 0-16,0 4 128 0,4 5-128 0,-1 4 0 31,-1 4-768-31,0 6-224 0,0 4-48 0,1-5-16 16,1-7-32-16,0-5-16 0,-2-3 0 0,0-5 0 15,0-3-2272-15,0-6-448 0,0-5-80 0,-1-4-3104 0,0-4-608 0</inkml:trace>
  <inkml:trace contextRef="#ctx0" brushRef="#br0" timeOffset="39179.851">20927 17046 20895 0,'0'0'928'0,"0"0"192"16,0 0-896-16,-5 12-224 0,-1-3 0 0,4 1 0 16,5-3 1536-16,2 0 256 0,6-1 48 0,-2-1 16 15,4-3-912-15,3-2-176 0,1-4-48 0,3-3 0 0,1-3 208 0,0-3 32 16,1-4 16-16,0-1 0 0,5-2-480 0,1-3-112 15,-2-2 0-15,3-2-16 0,3-3-176 0,0-1-48 16,-2-5 0-16,-1-3 0 0,3-4-144 0,-3-2 0 16,-5 0 144-16,-1-5-144 0,-4 2 0 0,-3 4 0 15,-1 5 0-15,-5 4 0 0,-5 3 0 0,1 2 0 16,-5 7 0-16,0 4 0 0,0 2 0 0,-2 5 0 16,-1 3 0-16,2 9 0 0,0 0 0 0,0 0 0 15,-11 0 0-15,0 8 128 0,1 7 64 0,-1 8 32 16,0 5 0-16,3 6 0 15,-2 7-528-15,0 9-96 0,0 10-32 0,2 2 0 0,2 1 128 0,-1-1 32 0,-2-4 0 0,0-1 0 16,3-2 608-16,0-3 128 0,-2-6 32 0,5-4 0 16,2-6 464-16,1-6 112 0,1-5 16 0,1-7 0 15,-1-6-816-15,1-7-144 0,-2-5-128 0,0 0 144 32,16-3-672-32,-3-7-144 0,-3-9-32 0,0-5 0 15,5-5 128-15,0-2 32 0,1 0 0 0,-1 1 0 0,1 3 144 0,0 5 16 0,1 5 16 0,1 3 0 16,0 1 128-16,3 6 32 0,1 4 0 0,2 6 0 15,1 3-480 1,2 2-80-16,3 5-32 0,0 2 0 0,-2 7 416 0,-1 0 96 0,2-2 16 0,-4-2 0 16,1-1 752-16,0-2 160 0,-3 0 16 0,0-3 16 15,-3-3 224-15,-2-6 64 0,0-5 0 0,0-3 0 16,0 0-512-16,-1-5-80 0,-3-6-32 0,-1-1 0 16,1-3-336-16,-3 0-208 0,-3 0 16 0,-3-3 16 15,0-2 176-15,-1 0 0 0,-1 3 0 0,-3-4 0 0,-3 3 0 16,-1 1 0-16,0 3 0 0,-2 3 0 0,-2 2 0 0,1 3 0 15,-2 1 0-15,0 7 0 0,-2 6 0 0,-2 2-208 16,-2 1 16-16,-2 5 16 0,0 5-96 0,-3 5-32 16,2 4 0-16,1 2 0 0,-1 3 304 0,3-1 0 15,1 6 0-15,6 0 0 0,-1-1 192 0,6 0 112 16,0-2 16-16,6-4 0 0,1-2-64 0,5-5-16 16,0-4 0-16,4 0 0 0,3-4-384 0,3-2-80 15,2-4-16-15,1-3 0 16,1-1-1936-16,2-4-384 0,5 0-64 0</inkml:trace>
  <inkml:trace contextRef="#ctx0" brushRef="#br0" timeOffset="39803.08">23175 16754 911 0,'0'0'0'0,"0"0"0"0,0 0 0 0,0 0 0 15,0 0 7280-15,-11-5 1360 0,0-4 288 0,2 3 48 16,-5 2-6928-16,2 2-1408 0,0 1-256 0,-1-1-64 0,-2-3-320 0,-1 5 160 15,0 5-160-15,0 1 128 0,0 2-128 0,0 4-176 16,0 4 48-16,0 4 0 0,2 4-80 0,0 4-16 16,-2 2 0-16,3 4 0 0,2 1-96 0,1 3-32 15,0 2 0-15,3-1 0 16,2-4-272-16,2-3-48 0,2-4-16 0,1-1 0 0,1-6 304 0,3-4 48 16,2-3 16-16,3-4 0 0,-2-2 640 0,4-5 144 15,4-2 32-15,-1-3 0 0,1-2-224 0,2-7-32 16,-1-6-16-16,1-5 0 0,-1-4-32 0,1-6 0 15,-2-5 0-15,2-4 0 0,-1-2-192 0,-1-1-160 16,-3 0 32-16,1-2 0 0,1-4-112 0,-3-5-16 0,0-2 0 16,-2-1 0-16,-6 5 256 0,2 1 0 0,-2 1 0 0,0 4 160 15,-5 5 160-15,0 2 48 0,0 0 0 0,0 4 0 16,-2 1-176-16,3 3-16 0,1 7-16 0,0 4 0 16,0 4-160-16,-1 7 0 0,1 10 0 0,0 0 128 15,-3-4 96-15,3 4 16 0,-2 15 0 0,0 6 0 16,0 6 208-16,-2 7 64 0,-4 8 0 0,0 2 0 15,1 2-176-15,-1 7-16 0,-1 6-16 0,0 6 0 16,0 3 400-16,0-1 96 0,1-4 16 0,3 2 0 16,-3-3 208-16,5-2 32 0,0-7 16 0,2-2 0 15,1 1-784-15,2-10-160 0,2-6-128 0,-1-7 192 16,0-1-1600-16,3-7-304 16,0-5-64-16,3-6-16 0,3-5-2240 0,-2-6-464 0,7-7-96 15,-5-10-16-15</inkml:trace>
  <inkml:trace contextRef="#ctx0" brushRef="#br0" timeOffset="40006.707">23314 16651 18431 0,'0'22'1632'0,"-2"1"-1312"15,1 0-320-15,1-1 0 0,4-2 6080 0,-1 1 1136 16,0 0 224-16,1 2 48 16,2 2-6800-16,-3-1-1376 0,0-2-272 0,0 2-48 15,0 2-1552-15,0-1-320 0,-2-1-64 0,-1-1-16 16,-2 0-992-16,0 2-192 0,4 1-32 0</inkml:trace>
  <inkml:trace contextRef="#ctx0" brushRef="#br0" timeOffset="40416.903">23795 16674 20271 0,'-8'19'1792'0,"-3"-2"-1424"0,-4 1-368 0,0-2 0 0,1 0 5392 16,-8-2 1008-16,-5-3 208 0,-2 2 48 0,-2 2-5568 0,-2-2-1088 15,-1-3-240-15,1 1-32 16,0 1-672-16,3 1-128 0,3-3-16 0,2 3-16 16,-2-1-160-16,4 0-16 0,2-2-16 0,1 2 0 15,3 1 448-15,5 0 80 0,4-4 32 0,2 0 0 0,1-1 320 0,5-8 64 16,9 9 16-16,5-4 0 0,6-3 336 0,3 3 0 16,0-3-144-16,5 0 144 0,0-2 192 0,1 0 112 15,0-1 16-15,3 2 0 0,2 3 48 0,-2-1 16 16,-2-3 0-16,-1 5 0 0,-2 2 64 0,-3 0 0 15,-4-3 16-15,-4 0 0 0,-5 2-224 0,-2-3-48 16,1 0-16-16,-10-3 0 0,1 13-176 0,-4 3 0 16,0 6 0-16,-5-1 0 0,-7 0 144 0,-1 0-144 15,-3 1 160-15,-1-1-160 0,-3-2 448 0,-4 2-16 0,2-3 0 16,0-3 0-16,3-3-432 0,-1-1 0 0,1-3 0 0,3-3-176 31,1-4-1344-31,2-5-272 0,-1-8-48 0,4-4-12752 0</inkml:trace>
  <inkml:trace contextRef="#ctx0" brushRef="#br0" timeOffset="40703.097">23970 16272 21183 0,'-5'6'1888'0,"3"3"-1504"16,-3 2-384-16,1 1 0 0,1-3 3904 0,1 3 720 15,-3 3 144-15,3 5 32 16,-1 3-4496-16,1 5-896 0,-1 2-176 0,1 7-48 16,-4 6 256-16,-1 8 48 0,-5 11 16 0,1 1 0 0,1 0 496 0,-2-1 0 15,1-2 176-15,1 3-48 0,1 2 528 0,2-6 112 16,1-7 32-16,1-7 0 15,-3-6-1376-15,3-5-256 0,3-7-64 0,0-2-9536 16,-2-6-1888-16</inkml:trace>
  <inkml:trace contextRef="#ctx0" brushRef="#br0" timeOffset="41114.823">24341 16578 14735 0,'-5'27'1312'0,"-5"2"-1056"0,1 0-256 0,-2 0 0 16,1-3 5968-16,-2 0 1136 0,1 2 240 0,-3-3 32 16,-1-2-7376-16,-5-1-1264 0,0-2-352 15,0-2-80-15,0-2 80 0,-3-2 16 0,1-4 0 16,-2 2 0-16,1 3 976 0,-3-3 208 0,0-2 32 0,2 0 16 15,1-2 832-15,1-1 176 0,3 1 16 0,1-4 16 0,0-2-320 16,4-1-64-16,4 3-16 0,1-2 0 0,9-2-432 0,-8 0-96 16,8 0 0-16,0 0-16 15,0 0-144-15,0 0-32 0,2 9 0 0,5 0 0 0,4-2 448 0,6 5 144 16,2 3 0-16,4 0 0 0,3 3 224 0,1-5 32 16,3-4 16-16,2 4 0 0,0 2 432 0,1 1 96 15,-2-3 16-15,-2-1 0 0,-2-1-256 0,0 0-32 16,-3 1-16-16,-1-1 0 0,-2-2-336 0,-2 1-64 15,1 1 0-15,-3-5-16 16,-3-1-640-16,-1-2-128 0,1-2-32 0,-1-1 0 16,-4-2-2608-16,0-5-528 0,1-6-96 0,-6-4-32 0</inkml:trace>
  <inkml:trace contextRef="#ctx0" brushRef="#br0" timeOffset="41912.945">24164 16004 17503 0,'0'0'1552'0,"0"0"-1232"0,0 0-320 16,0 0 0-16,-2 9 4336 0,2-9 800 0,11 5 176 0,2-4 16 15,3-3-4432-15,1-1-896 0,3-1-144 0,3-4-48 16,-1-2 192-16,2-3 160 0,6-2-32 0,-1 1 0 15,-4-1 80-15,3-2 16 0,5 1 0 0,-2-2 0 16,2 1 144-16,-3-1 16 0,-6 3 16 0,5-1 0 16,2 0-144-16,-3 0-48 0,-6 2 0 0,-1 4 0 15,0 1-208-15,-5 2 0 0,-1-1 0 0,-4 5 0 16,-11 3 0-16,11 3-128 0,-1 3 128 0,-2 4-160 16,-3 4 0-16,-1 4 0 0,0 5 0 0,-1 4 0 15,3 4 16-15,-5 2 0 0,-1 4 0 0,0 4 0 16,0 0-32-16,-1 6 0 0,-4 8 0 0,2 0 0 15,2-1 176-15,-1-3 0 0,-1-1 0 0,2-2 0 0,3 4 0 16,1 1 0-16,-3 2 0 0,3 2 0 16,5 3 0-16,-1-2 0 0,3-8 0 0,3 0 0 0,-3-2 0 0,6-2 0 15,4-3 0-15,-1 0-192 0,3 3-160 0,1-5-32 16,1-5-16-16,-4-2 0 0,-1-2 400 0,1-2 0 16,4-4 0-16,-4-3 176 0,-6-5 208 0,-1 0 32 15,1-1 16-15,-4-1 0 0,-1-4 128 0,-3-1 16 16,-2-2 16-16,-1-2 0 0,0 0-64 0,-2-2-16 15,-1-5 0-15,0 0 0 0,-3 7-160 0,3-7-32 16,-14 9-16-16,0-2 0 0,-2 2 176 0,-3 1 32 16,-7 1 16-16,-2 1 0 0,-4 1-16 0,-4 1 0 15,-5 0 0-15,-3 1 0 0,-4 2-352 0,-6 0-160 16,-8-1 128-16,-5 0-128 0,-5 1 0 0,1-1-320 0,3 0 48 16,3-2 16-1,-1-1-2080-15,3-5-416 0</inkml:trace>
  <inkml:trace contextRef="#ctx0" brushRef="#br0" timeOffset="48627.005">24337 12279 24879 0,'0'0'2208'0,"0"0"-1760"0,0 0-448 0,0 0 0 15,0 0 1760-15,0 0 272 0,0 0 48 0,0 0 16 16,0 0-1920-16,0 0-384 0,0 0-80 0,-8 7-16 31,8-7-272-31,-6 9-64 0,6-9-16 0,-7 16 0 0,2 3 528 0,0 3 128 0,4 2 0 0,-4 5 0 16,0 3 192-16,1 7 80 0,-3 5 16 0,2 7 0 16,0 2 64-16,0 1 16 0,-1-2 0 0,3 1 0 15,2-1 48-15,-2-1 16 0,-3-3 0 0,3 3 0 16,0 1 0-16,1-1 0 0,-1-7 0 0,0-3 0 15,-2-4-64-15,2-4-16 0,1-4 0 0,-1-3 0 16,0-2-224-16,2-4-128 0,1-5 160 0,1-1-160 16,-1-1-448-1,2-1-192-15,0-3-48 0,-2-9 0 0,0 0-2144 0,0 0-432 0,0 0-96 0,13-6-16 0</inkml:trace>
  <inkml:trace contextRef="#ctx0" brushRef="#br0" timeOffset="49086.228">24290 11439 12895 0,'0'0'1152'0,"0"0"-928"0,0 0-224 0,4-5 0 15,4-1 4448-15,5-4 848 0,5-3 160 0,5 0 48 32,4 4-5008-32,6-1-1008 0,6-1-192 0,1 2-32 15,2 2-32-15,-1 0-16 0,0 1 0 0,-4 1 0 16,-2 3 272-16,-6 1 64 0,-3 0 16 0,-3 4 0 0,-5 3 560 0,0 2 96 0,-3 3 32 0,-4 5 0 15,-8 1-64-15,-4 4-16 0,-2 4 0 0,-7 4 0 16,-4 3-176-16,-6 3 0 0,-5 1 0 0,-4 3 0 16,-2 3 304-16,-2-1-32 0,-3 0 0 0,3 0 0 0,-1-4 304 15,6-3 48-15,2-3 16 0,6-4 0 0,4-4 0 16,6-5 0-16,6-4 0 0,9 0 0 0,5-3-48 0,5 1 0 16,3 1 0-16,10-2 0 0,6-2-16 0,6 0 0 15,3-4 0-15,2 2 0 0,1-3-80 0,5 2-32 16,4-4 0-16,3 0 0 15,4 3-1168-15,-5-4-256 0,-2-1-32 0,-3-1-15200 16</inkml:trace>
  <inkml:trace contextRef="#ctx0" brushRef="#br0" timeOffset="50078.142">11500 10560 29599 0,'0'0'1312'0,"0"0"272"0,0 0-1264 0,0 0-320 0,0 0 0 0,0 0 0 16,0 0 432-16,0 0 16 16,0 0 16-16,-1 11 0 0,3 0-464 0,1 3 0 0,1 4 0 0,-1 5 0 15,-2 0 0-15,0 7-128 0,0 4 128 0,-1 8 0 16,0 4 0-16,-1 1 0 0,0 0 0 0,0-1 0 16,-3 0 0-16,-1-4 0 0,-1-4 0 0,-1 1 0 15,-1-1 0-15,2-4 0 0,0-4 0 0,2-1 0 16,-1 0-352-16,3-6 32 0,0-5 16 0,2-6 0 31,2-4-2608-31,-2-8-528 0</inkml:trace>
  <inkml:trace contextRef="#ctx0" brushRef="#br0" timeOffset="50323.557">11959 10458 24879 0,'0'0'2208'0,"-7"11"-1760"16,0 0-448-16,1 5 0 0,-1 6 1792 0,4 6 288 15,-1 4 48-15,0 5 16 0,-1 4-1760 0,0 4-384 16,0 3 0-16,0 3 0 0,2 0-144 0,-1-4 0 16,-1-4 0-16,1-1 0 15,1-5-224-15,-3-2-32 0,0-3-16 0,2-2 0 16,-1-7-704-16,-1-2-144 0,2-5-16 0,-3-4-16 15,3-5-432-15,4-7-96 0,-8 1-16 0</inkml:trace>
  <inkml:trace contextRef="#ctx0" brushRef="#br0" timeOffset="50564.976">11201 10573 29487 0,'0'0'2624'0,"0"0"-2112"0,0 0-512 0,0 0 0 16,9-3 2176-16,7-1 336 0,7-4 64 0,7 2 16 15,5-1-1904-15,8-1-384 0,3 0-80 0,3 1-16 0,3-3-64 16,6 0-16-16,3-1 0 0,2-1 0 0,-2-1-336 16,1 0-80-16,-4 0-16 0,-4 0 0 15,-2 1-1456-15,-4-1-288 0,-1 1-64 0,-5 0-16 16,1 4-912-16,-4 0-176 0,-4 2-48 0,-2 2-7360 15</inkml:trace>
  <inkml:trace contextRef="#ctx0" brushRef="#br0" timeOffset="50855.649">12913 10017 27647 0,'0'0'2448'0,"0"0"-1952"0,-6-2-496 16,0-2 0-16,-2 2 1920 0,-1 4 272 0,-2 4 64 15,-2-2 16-15,-4-1-1792 0,-2 5-352 0,-5 4-128 0,-1 7 0 16,-2 6-128-16,-2 5-112 0,0 1-16 0,-3 8 0 16,-1 3 112-16,0 8 16 0,2 6 0 0,2 2 0 15,2 1-48-15,4 2 0 0,2-2 0 0,5 0 0 16,3-2-80-16,3 2-32 0,2 1 0 0,5-4 0 15,3-3 48-15,3-7 16 0,3-6 0 0,1-1 0 16,1-3-80-16,3-3-16 0,2-2 0 0,3-5-8992 16,0-2-1808-16</inkml:trace>
  <inkml:trace contextRef="#ctx0" brushRef="#br0" timeOffset="51314.086">12923 10592 33455 0,'0'0'1472'0,"0"0"320"0,-1-7-1424 0,3 0-368 15,2-3 0-15,2-1 0 0,4-3 320 0,3-2-16 16,3 1 0-16,1-1 0 0,4 0-432 0,0-2-96 15,6 1-16-15,-3 0 0 16,-1 2-240-16,1 0-48 0,3 3-16 0,-1 1 0 0,0 1 288 0,1 4 64 16,-3-1 16-16,-1 5 0 0,-1 4 176 0,-4 5 0 0,-2-1 0 0,1 9 0 15,-2 6 0-15,-2 3-192 0,-3 1 192 0,-2 5-192 16,-5 2-80-16,-4 4-32 0,-4 0 0 0,-4 2 0 16,-3 0 160-16,-4 3 144 0,-1 1-208 0,-4 2 80 15,-1 2 256-15,-4-5 48 0,-2-6 16 0,1 0 0 16,3-1 240-16,0-3 48 0,2-4 16 0,0 0 0 15,1-2-176-15,2-3-48 0,4-2 0 0,1-2 0 16,4-3-272-16,3-3 0 0,2 0-208 0,3-1 80 31,3-2-304-31,5-1-48 0,2-4-16 0,5 0 0 0,5 4 496 0,3-3 0 0,0-3 0 0,6-1 0 16,4-3 304-16,2-2 144 0,4 1 48 0,1-4 0 16,-6-2 96-16,3 0 32 0,2 2 0 0,2-1 0 15,0 1-624-15,1-4-160 0,1-1-16 0,-1 0 0 16,4-2-2640-16,-3-1-544 0</inkml:trace>
  <inkml:trace contextRef="#ctx0" brushRef="#br0" timeOffset="51655.02">13905 10125 38639 0,'0'0'1712'0,"0"0"352"0,0 0-1648 0,0 0-416 0,0 0 0 0,0 0 0 16,0 0 240-16,0 0-48 0,9 7 0 0,5 4 0 15,2 4-320-15,5 2-80 0,1 5-16 0,0 5 0 16,2 1-32-16,-2 5 0 0,2 5 0 0,1 7 0 15,-1 4 256-15,-1 3-192 0,-5 0 192 0,0 3-192 16,-2 0 192-16,-2 3 0 0,-4 6 0 0,-1-5 0 16,-4-4-160-16,-2-2 160 0,-3-5-160 0,-1-3 160 15,-1-3-176-15,-3-2 176 0,-3-3-192 0,-2-2 192 16,-1-3-1152-16,-1 0-112 16,0-3-16-16,-2-4-13696 0</inkml:trace>
  <inkml:trace contextRef="#ctx0" brushRef="#br0" timeOffset="52076.506">14435 9796 6447 0,'0'0'576'0,"0"0"-576"16,0 0 0-16,0 0 0 0,-6-11 7600 0,6 3 1408 16,7 0 272-16,4-2 64 0,3-3-7792 0,3 0-1552 15,2 1-320-15,2 1-64 0,6-2 176 0,4-1 32 16,3 0 16-16,0 3 0 16,-1 2-288-16,0 1-48 0,2-1-16 0,-4-2 0 0,-3 2 512 0,-1 2 0 0,-1 5-128 0,-1 2 128 15,-4 2 0-15,-2 4-176 0,-4 4 176 0,-2 3-160 16,-4 3-80-16,-5 8-16 0,-3 4 0 0,-6 6 0 15,-8 6 80-15,-7 2 16 0,-4 4 0 0,-2 2 0 16,-4 5 160-16,4-3 0 0,-1-5 160 0,4-4-160 16,2-4 432-16,3-2-16 0,4-4 0 0,5-5 0 15,2-2 176-15,5-1 48 0,4-5 0 0,5 1 0 16,2-3-176-16,6 1-16 0,5-1-16 0,4-5 0 16,2-5-64-16,9-1-16 0,5 1 0 0,5-5 0 15,1-2-64-15,4-6-16 0,1-3 0 0,-1-1 0 16,1 5-432-16,1-4-96 0,-1-2 0 0,2 0-12128 15,1 3-2416-15</inkml:trace>
  <inkml:trace contextRef="#ctx0" brushRef="#br0" timeOffset="53349.57">16584 9576 17903 0,'11'-3'784'0,"-3"2"176"0,1-3-768 0,-3 1-192 16,-6 3 0-16,8-6 0 0,-1-2 656 0,-7 8 96 0,0 0 16 0,0 0 0 16,0 0-320-16,0 0-64 0,-7-16-16 0,-3 1 0 15,-5-4 400-15,-4 3 64 0,-3 1 32 0,-1-1 0 16,-6-2-256-16,-3 1-48 0,-5 1-16 0,-3 2 0 15,-5-1-224-15,-1 0-32 0,-1-3-16 0,-2 1 0 16,-2 1-272-16,-3-2 160 0,-5-3-160 0,-2 2 128 16,-5 0-128-16,-1-1 0 0,0-2 0 0,-2 2 0 15,-5-1 128-15,-6-1 0 0,-5-1 0 0,-4-3 0 16,-1-2-128-16,-6 2 192 0,-8 2-192 0,1 3 192 16,-2 5-192-16,-2 0 0 0,-6 1 0 0,0 2 0 15,-2 1 0-15,-2 3-144 0,-1 2 144 0,2 3 0 16,-1-1-160-16,-2 4 160 0,-4 4-128 0,4 1 128 15,0 4 0-15,0 2 0 0,-5 3 0 0,2 2 0 0,2 3 0 16,-2 2 0-16,-3 2 0 0,5 3 0 0,4 2 0 16,0 6 0-16,-2 5 0 0,5-2 0 0,3-5 0 15,1 2-128-15,-1 5 128 0,5 1 0 0,8-2 0 0,0 5 0 16,3 3 0-16,3 4 128 0,4 2 16 0,7 0 16 16,3-2 0-16,1 1 0 0,1 1 160 0,6 2 48 15,3 2 0-15,6 4 0 0,4 2-176 0,3 1-16 16,2-2-16-16,2 0 0 0,3-2 688 0,4 4 144 15,5 3 32-15,2 1 0 16,6 0-1648-16,2-3-320 0,5-2-64 0,5-2-16 0,7 0 768 0,5-2 256 16,1 2-144-16,9-5 144 0,6-4 0 0,6-3 0 15,5-2 0-15,6-1 0 0,3-1 864 0,6-2 256 16,6 0 48-16,3 1 16 16,2 2-1616-16,3-2-320 0,5-1-64 0,2-1-16 0,3-1 704 0,5-1 128 15,1 1 0-15,1-1 0 0,0 2 0 0,2 2 0 0,3 2 128 16,4 2-128-16,3-4 0 0,1-3 0 0,1 0 0 0,0-3 0 15,6-1 0-15,0-2-128 0,1-3 128 0,6-3-208 16,5-4 208-16,-3-2 0 0,0-4-160 0,2-1 160 16,0-7 0-16,5 0 256 0,2-5-32 0,-2 1-16 15,2 1-16-15,2-4 0 0,0-3 0 0,0-2 0 16,-3 2-16-16,4-5-16 0,3-2 0 0,0 3 0 16,-1-2-160-16,2-1 0 0,7 1 0 0,-3-4 128 15,0-4-128-15,-2 0 0 0,4-4 0 0,-5-3 128 16,-4-3-128-16,5-8 0 0,6-8 0 0,-8-6 0 15,-5-8-176-15,2-5 176 0,3-1-128 0,-5-4 128 16,-6-2 0-16,-1-5 0 0,-2-5 0 0,-4-1-128 0,-6-1 256 16,-6 3 64-16,-8 0 16 0,-2 1 0 0,-8-3 688 0,-5 5 128 15,-8 2 16-15,-8 6 16 0,-8 3 0 16,-7-1 0-16,-6-3 0 0,-9 3 0 0,-7 4-320 0,-5 4-64 16,-7 3-16-16,-6 3 0 0,-6-3-304 0,-9 0-64 15,-12-3-16-15,-8 0 0 0,-8 1-272 0,-8 0 0 16,-8-1-176-16,-10 4 176 15,-12 1-496-15,-12 4 16 0,-8 4 0 0,-11 5 0 16,-9 1-2528-16,2 12-496 0,4 11-96 0</inkml:trace>
  <inkml:trace contextRef="#ctx0" brushRef="#br0" timeOffset="54474.465">5821 15428 10127 0,'0'0'448'0,"-11"6"96"0,-4-1-544 0,-1-2 0 0,-2-2 0 0,2 1 0 15,0-1 4448-15,0 2 784 0,-2-6 144 0,1 6 48 16,-2 0-4384-16,-1 0-864 0,-2 0-176 0,-4 3 0 15,-2-2 0-15,-3 3-144 0,-3 0 144 0,-2 0-128 16,-6 1-464-16,0 0-96 0,-2-1-16 0,-2 2 0 16,-1 1 80-16,-3-1 16 0,1 2 0 0,-2-2 0 15,-2-1 608-15,4 0 128 0,2-1 32 0,4-2 0 0,3 0 272 0,5-2 48 16,2-2 16-16,7 1 0 0,-2 0 144 0,8-2 16 16,0-1 16-16,6 0 0 0,4 1-224 0,-2 0-64 15,2-2 0-15,1 0 0 0,4 0-176 0,1-1-32 16,-2-1-16-16,6 4 0 0,0 0 16 0,0 0 0 15,0 0 0-15,0 0 0 0,0 0-176 0,0 0 128 16,0 0-128-16,0 0 128 0,0 0-128 0,0 0 0 16,0 0 0-16,0 0 128 0,0 0-128 0,0 0 192 15,8 13-192-15,1 3 192 0,-1 3-192 0,1 5 128 16,3 3-128-16,-1 8 128 0,1 8-128 0,0 1 128 16,1 0-128-16,-4 2 128 0,-1 3 80 0,-1 4 16 15,-3 4 0-15,-2 7 0 0,1 5-224 0,-1 2 176 0,-1 1-176 16,-2 4 160-16,-1 3-160 0,-2 5 0 0,0 2 0 0,1-1 0 15,0-7 0-15,1 1 0 0,-1 1 0 0,1 0 0 16,-5-4 0-16,4-5 0 0,-1-6 0 0,0 0 0 16,-3-2 0-16,2-4 128 0,-3 2-128 15,2-6 0-15,-4-4 128 0,0-2-128 0,1-4 128 0,0-1-128 16,0-1 0-16,0 1 0 0,-2 1 128 0,0-3-128 16,2-4 0-16,1 0 0 0,-3-3 0 0,2-4 0 15,2-1 0-15,-1-4 0 0,1-2 0 0,3-3 128 16,-3-4-128-16,1-2 0 0,-1-3 0 0,0-2 0 15,0-1-224-15,1-3 80 0,3 1 16 0,1-1 0 16,-4 0 128-16,6-6-128 0,0 0 128 0,-2 5-128 16,-1 2 128-16,3-7 0 0,0 0 0 0,0 0-128 15,0 0 128-15,0 0 0 0,6 4 0 0,5 2 0 0,4-1 0 16,-1-1 0-16,2 1 0 0,3 0-128 0,3-1 128 0,2 0 0 16,4-3 128-16,2 2-128 0,3 0 128 0,3 1-128 15,5-1 128-15,4-1-128 0,2 0 0 0,4-2 0 16,1-1 0-16,0 2 0 0,-4 0 0 0,2-2-128 15,2-2 128-15,-3-3-192 16,0-2-2448-16,1-3-496 0,23-9-112 0,-16-6-16 0</inkml:trace>
  <inkml:trace contextRef="#ctx0" brushRef="#br0" timeOffset="55505.314">9506 15555 32831 0,'0'0'1456'0,"-6"2"288"0,-2 1-1392 0,8-3-352 15,0 0 0-15,0 0 0 0,-5 0 320 0,5 0-16 0,0 0 0 0,0 0 0 16,0 0-304-16,11-8-224 0,-1 1 32 0,3 0 16 15,1-2 176-15,3 0 0 0,1-2 0 0,4 1 0 16,0-1 0-16,3 0 0 0,2 1 192 0,3-1-64 16,0-2 96-16,1-1 32 0,1-1 0 0,4 1 0 15,5 1-112-15,2 0-16 0,2 2 0 0,-1 1 0 16,-1-2-128-16,-1 0 0 0,-6-2 0 0,1 5 0 16,-2 1 0-16,0 1 0 0,-3 2 0 0,-2 0 0 15,-4 1 0-15,0 4 0 0,1 2 0 0,-5 0 0 16,-3-2 0-16,-4 3 0 0,-1 2-128 0,-2 3 128 15,-1 2 0-15,2 1-144 0,-6 0 144 0,3 2 0 16,-5 3-160-16,0 3 160 0,-1 1-128 0,-2 4 128 16,-2 1 0-16,-5 4 0 0,2 3 144 0,-2 4-144 15,2 4 0-15,-3 2 0 0,-3 2 0 0,-1 3 0 0,2 2 0 16,1 1 0-16,5-2-160 0,-2 2 160 0,-5-4 0 16,2 6 0-16,3 3 0 0,0 2 0 15,-3 1-896-15,2-1-96 0,1-1-32 0,1 3 0 0,0 1 816 0,-4 3 208 16,0 3 0-16,1 2 0 0,0 1-128 0,3-3 128 15,0-1-128-15,3-3 128 0,0 1 688 0,0 2 208 16,-4-1 64-16,3-1 0 0,2-3-768 0,3-3-192 16,-4-2 0-16,2 2 0 0,5 1 0 0,-2-1 0 15,-5-2 128-15,2-3-128 0,-2-6 0 0,1-3 192 16,-1-4-192-16,0-4 192 0,0-2 32 0,3-4 16 16,-1-5 0-16,0-1 0 0,-3-1-16 0,-1-5 0 15,1-6 0-15,-2-1 0 0,3-1-16 0,-1-3 0 16,1-6 0-16,0 0 0 0,0 0-208 0,0 0 0 15,0 0-144-15,0 0 144 0,0 3 0 0,0-3 0 0,0 0-128 16,0 0 128-16,0 0 0 0,0 0 192 0,0 0-48 0,0 0 0 16,0 0 32-16,0 0 0 0,-4 2 0 0,1-1 0 15,3-1 96-15,-6 0 32 0,-1 1 0 0,-1 2 0 16,-1 0 0-16,-2 2 0 0,-5-5 0 0,-1 3 0 16,-3 1-112-16,-2 1 0 0,-3 3-16 0,-2 0 0 15,0-4-16-15,-5 2 0 0,-4 0 0 0,-4 1 0 16,-7-4 96-16,1 3 32 0,2 0 0 0,-2 2 0 15,-1-2-80-15,3 0-16 0,2 1 0 0,3 0 0 16,1 2-368-16,2 2-80 0,1-2 0 0,4 2-16 16,4 2-2400-1,0 0-464-15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8:43.63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17353 16657 5519 0,'-3'19'240'0,"-1"-9"64"0,1-2-304 0,-2 1 0 15,0-1 0-15,0-3 0 0,5-5 4208 0,-6 5 784 0,2 0 144 0,4-5 48 16,0 0-3840-16,0 0-768 0,0 0-160 0,-5 5-32 16,-1 0 320-16,1-2 64 0,5-3 16 0,0 0 0 15,0 0-304-15,0 0-64 0,0 0-16 0,0 0 0 16,-4-1-112-16,-1 1-32 0,0 1 0 0,5-1 0 16,0 0-128-16,-4-6-128 0,-2-4 192 0,0 1-192 15,-1-1 0-15,-1-6 0 0,2-7-160 0,-1 1 160 16,2-1-160-16,-3 1 160 0,-2 2 0 0,0-3-144 15,-1 1 144-15,0-1 256 0,-1-3-64 0,-1 4-16 16,-4 1 80-16,3-1 0 0,3-4 16 0,-1 3 0 16,-3 1 112-16,0 1 32 0,2 2 0 0,1-3 0 15,-2-4 16-15,0 2 0 0,1 5 0 0,-2-1 0 16,-3-5-16-16,-2 4 0 0,2 2 0 0,-4-1 0 0,-2-1-128 16,-4-2-32-16,-3 0 0 0,-1-3 0 0,-2 0-96 0,0 0-32 15,-3-1 0-15,0 1 0 0,0-3-128 0,1 1 0 16,-4-1 0-16,2-1-176 0,0 1 176 0,-2 1-160 15,-1 4 160-15,0 1-160 0,-4 1 160 0,5 2-192 16,2 2 192-16,2 3-192 0,0 2 192 0,3 2 0 16,4 1-144-16,-1 1 144 0,1 0 0 0,0 3 256 15,-1 0-32-15,1 2-16 0,-1-1-16 0,-1 3 0 16,0 0 0-16,-3 0 0 0,1 2 0 0,-1 0-16 16,0 0 0-16,1 0 0 0,-4 4-176 0,1 1 128 15,0-1-128-15,-5 2 128 0,0 0-128 0,0 2 0 16,-1 1-160-16,-1 1 160 0,3 3-160 0,1 1 160 15,1 1-160-15,2 2 160 0,0-1-144 0,2 4 144 0,0 1-128 16,-1 1 128-16,4 2-128 0,0 2 128 0,3 1-128 16,0 3 128-16,0 1 0 0,2 2 0 0,3 2 0 0,1 1 0 15,1-2 0-15,2 5 0 0,3 3 0 0,0 4 0 16,1 4 0-16,0 0 0 0,3-3 0 0,-1 2 0 16,4-1 0-16,-1 1-128 0,2 2 128 0,1 2 0 15,3 4 0-15,-2 1 0 0,3 1 0 0,2-3-128 16,1-1 128-16,3-1 0 0,3-3 0 0,-1 5 0 15,3 4 0-15,2-5 0 0,1-5 0 0,3-1 0 16,-3-3 0-16,7 0 0 0,0-1 0 0,5-1 0 16,2 0 0-16,3-1-160 0,3 2 160 0,1-3-208 15,2-2 208-15,4-2-176 0,3-3 176 0,0 0-160 16,-4-1 160-16,4-1 0 0,3 0-144 0,2-4 144 16,3-3 0-16,1-1 0 0,-3-1-144 0,3 1 144 15,2 4 0-15,-4-5-128 0,0-5 128 0,2 0 0 0,1-3 0 16,2-2-128-16,2-1 128 0,0-4 0 0,-4 1 0 0,-3-2 0 15,1-1 0-15,-1-3 0 0,-4-2 0 0,4-3 0 16,2-2 0-16,-1-2 0 0,-2 1 0 0,-2-3 0 16,-1-4 0-16,-3 0 0 0,-2 0 0 0,0-3 128 15,-3-2-128-15,1-3 0 0,0-1 128 0,0-1-128 16,2-1 0-16,-3 0 0 0,-1 0 0 0,3-1 0 16,-3 0 0-16,-1-1 0 0,-2 0 0 0,-1 1 0 15,-3-3 0-15,2 0 0 0,-4-2 128 0,3 2-128 16,-2-3 0-16,1 0 0 0,-3-1 144 0,0 0-144 15,1 1 128-15,-5 0-128 0,-6-1 0 0,3 3 128 16,3-3-128-16,-5 0 0 0,-1 1 0 0,-2 0 0 0,-1 2 128 16,-1-4-128-16,0-3 0 0,-4-4 0 0,-1-4 0 15,-1 3 128-15,-1 0-128 0,-1 1 0 0,-3 0 0 0,-1 1 0 16,0 1 0-16,-1-3 0 0,-6-1 128 0,0-3-128 16,3-7 0-16,-5 1 0 0,-2-2 144 0,1 3-144 15,0-1 0-15,0 5 0 0,1 0 0 0,1 5 0 16,1 1 0-16,1 4 0 0,-2 0 0 0,0 1 0 15,-1 1 0-15,-2 1 0 0,-1 2 0 0,0 0 0 16,-3 2 0-16,1 0 0 0,-1 2 0 0,-1 0 0 16,-3-3 0-16,0 1-160 0,-2-1 160 0,-2 2-160 15,-1-2 160-15,-2-3-192 0,-2-3 192 0,-6 0-192 16,-2 1 48-16,1 1 0 0,-2 0 0 0,2 2 0 0,0 1 144 16,-3 1-160-16,3 3 160 0,-1 1-160 15,0 0 160-15,0 1 192 0,-3 1-32 0,-2-1-16 0,-3-2-144 0,0 1 192 16,-2 0-192-16,3-2 192 0,-1-3-192 0,1 6-144 15,1 4 144-15,2 3-208 0,-1 1 80 0,1 3 128 16,-4 2-208-16,-1 2 80 0,4 3-16 0,0 2 0 16,-1 2 0-16,3 3 0 0,2 2 144 0,-1 3-160 15,1-2 160-15,4 4-160 0,-3 2 160 0,4 2 0 16,-2 1 0-16,3 0 128 0,1-1-128 0,2 4 0 16,-1 0 0-16,1 2 0 0,2 1-128 0,1 1 128 15,-1 0-128-15,1 1 128 0,2-2-160 0,-3 2 160 16,3 2-192-16,-2-1 192 0,-1 3-192 0,1 0 64 15,0 1 128-15,0 1-208 0,0 3 208 0,1 1-176 16,2 2 176-16,1 0-160 0,1 0 160 0,3 1 0 0,-1 0 0 16,3-1 0-16,1-1 0 0,1 3 0 15,3 2 0-15,2 1 128 0,1 2-128 0,1 1 0 0,-1-1 0 0,-1 2 0 16,3 1 0-16,-1-2 0 0,2-7 0 0,-1 2 0 16,1 1 0-16,2 1 0 0,-1-4 0 0,2 3 0 15,0 3 0-15,2 0 0 0,2 1 0 0,0-4 0 16,1-2 0-16,-1 0 0 0,4-2 0 0,2-1 0 15,-2 1 0-15,2-1 0 0,0 4 0 0,2-1 0 16,-1 2 0-16,4 0 0 0,2 3 0 0,0-1 0 16,2-3 0-16,0-2 0 0,3-2 0 0,0 1 0 15,3-2 0-15,1 1 0 0,2-1-128 0,-1 0 128 16,2 0 0-16,3 1 0 0,-1 2 0 0,2-1 0 16,0-2 0-16,5-2-128 0,0-4 128 0,4 0 0 15,1-2 0-15,4-1 0 0,-2 0 0 0,2-2 0 0,-1-2 0 16,0-1 0-16,2 3 0 0,0-3 0 0,0-1 0 15,2-1 0-15,4-2 0 0,0 0 0 0,-3-2 0 0,2 3 0 16,-2-1 0-16,2-2 0 0,-3-2 0 0,4 0 0 16,2-1 0-16,-1-3 0 0,1-2 0 0,-2 0 0 15,-1 3 0-15,-1-1 128 0,-3-2-128 0,0-4 0 16,3-5 0-16,-4 1 0 0,0-1 0 0,0 0 0 16,-2-1 0-16,0-5 0 0,-4-3 0 0,-4 1 0 15,-2 1 0-15,-1-3 128 0,-2-3-128 0,-3 0 0 16,-2-1 0-16,1-1 128 0,2-5-128 0,-5 0 128 15,-1 0-128-15,-2-1 128 0,5-1 0 0,-4-2 0 16,-4 0 0-16,2-3 0 0,-3-1-128 0,-3-2 128 16,-3-2-128-16,1 1 128 0,-2 0-128 0,0 0 144 0,-4 1-144 15,2 0 160-15,-1 0-160 0,-3 0 0 0,-1-1 144 16,0 0-144-16,-3-1 0 0,1-3 0 0,-1-1 0 0,0 2 128 16,0-2-128-16,-3 2 0 0,0-1 0 0,0 3 0 15,-2 0 0-15,-1 0 128 0,-2-1-128 0,-1-4 0 16,-2 0 0-16,0 1 128 0,-3 6-128 0,2 0 0 15,-1-6 0-15,1 5 128 0,2 0-128 0,-2 3 0 16,1 2 0-16,1-2 0 0,-3-3 0 0,-1 4 0 16,-1 3 0-16,1-1 0 0,-1-4 0 0,1 0 0 15,0 1 0-15,-2 3 0 0,1 3 0 0,-2-1-128 16,-1 0 128-16,-1-1 0 0,-2 0 0 0,0 0-128 16,1-2 128-16,-4 0 0 0,-2-2 0 0,1-2 0 15,-3 0 0-15,1 1-160 0,1 1 16 0,-3 2 0 16,-1 3 144-16,-1 2-128 0,1 2 128 0,1 3-128 0,-1 1 128 15,-2 1-128-15,1 2 128 0,-2 0-128 0,-1 1 128 16,-5 1-208-16,-4 1 80 0,-2 2 128 0,-5 0-192 0,3 3 192 16,-1 4-192-16,2-3 192 0,4-1 0 0,1 4 0 15,0 1 0-15,0 1 0 0,-1 0 208 0,2 0-32 16,1 2-16-16,-1-1 0 0,-1 1-160 0,2 1 0 16,1 1 0-16,3 1 0 0,-2 2 0 0,4 0-192 15,-2-3 64-15,0 2 128 0,-1 2-192 0,-5 0 192 16,-3 2-192-16,3 2 192 0,-1 1-208 0,3 2 80 15,0 2 128-15,5 1-208 0,-1 1 208 0,2 0 0 16,2 1-160-16,0 3 160 0,1 2 0 0,1 3 0 16,2 2 0-16,-3 1 0 0,2 2-144 0,3 3 144 0,0 3 0 15,2-1 0-15,0-1 0 0,-1-1-128 0,2 1 128 16,2 0 0-16,0 1 0 0,0-1-192 0,2-1 192 0,3-1-160 16,-2-1 160-16,3 4 0 0,2 0-144 15,3-1 144-15,0-1 0 0,2 1 0 0,3 3 0 0,2 0 0 16,0-1-192-16,1 0 192 0,2 3-160 0,2 1 160 15,1 2-144-15,2 4 144 0,-2 4-128 0,2-1 128 16,1 0 0-16,0-2 0 0,1-2 0 0,0 1-128 16,0 2 128-16,0-1 0 0,4 0 0 0,1 5 0 15,-1 5 0-15,2-3 0 0,2-5 0 0,3-4 128 16,2-2 0-16,3 1 16 0,2-4 0 0,1 1 0 16,2-1 0-16,1-2 0 0,3-1 0 0,0-1 0 15,-2-6-144-15,2-2 0 0,1-1 0 0,-1-2 128 16,3-6-128-16,-1 1 0 0,1-1 0 0,4-1 0 0,5-3 0 15,1 0 0-15,-1-1 0 0,1 0 0 0,0-1-128 0,3 1 128 16,1 2 0-16,4-1 0 0,5-2 0 0,0 1-176 16,5-1 176-16,-3-2-128 0,-3-6-48 0,1 3 0 15,0-1 0-15,2-3 0 0,2-4 176 0,-3-3-192 16,0-4 192-16,-4 2-192 0,-4 0 192 0,1-1 0 16,2-3 0-16,-2-1 128 0,-1-2-128 0,-2-1 0 15,-3-3 0-15,-2 0 0 0,-6-4 0 0,1-1 0 16,-5 0 0-16,-3-2 128 0,-2-1 0 0,-1-2 0 15,1-2 0-15,-1-1 0 0,-4-5 0 0,0 1 16 16,3-1 0-16,-2-1 0 0,-2-1-16 0,-2-1-128 16,0 2 192-16,-2 1-64 0,-4 0 0 0,-1-2-128 15,0-4 192-15,-3-3-64 0,-5-5 0 0,0 0-128 0,-3 1 192 16,-2 1-64-16,-2 0-128 0,-3 2 0 16,0 1 144-16,-4 1-144 0,-1-3 0 0,1 1 0 0,-4 0 0 0,-4 4 0 15,0 3-160-15,0 5-96 0,-1 4-32 0,1 5 0 31,-1 4-416-31,4 4-64 0,1 8-32 0,4 1-8960 0,7 6-1792 0</inkml:trace>
  <inkml:trace contextRef="#ctx0" brushRef="#br0" timeOffset="858.861">20194 10640 20271 0,'0'0'1792'0,"-8"-1"-1424"16,-2-3-368-16,-2 1 0 0,0 0 2112 0,-2 2 336 15,0 0 80-15,1 1 16 0,-1 0-2080 0,-3 4-464 16,-4 0 0-16,-2 5 0 0,-5 4 0 0,-3 7-144 16,-5 5 144-16,-4 8-160 0,-3 7-32 0,-1 8-16 15,-1 5 0-15,-5 4 0 0,-5 4 64 0,-4 3 16 0,-3 4 0 16,1 5 0-16,-1 8 128 0,0-2 0 0,1-3 0 0,-2 3 0 15,-2 3 160-15,-2 4 64 0,1 1 16 0,3-1 0 16,3 0 272-16,-2 4 48 0,-3 7 16 0,0 1 0 16,2 1 0-16,-2 4 16 0,2 5 0 0,6-6 0 15,3-6-192-15,4-6-32 0,2-4-16 0,6-7 0 16,8-9-208-16,7-8-144 0,5-10 192 0,5-7-192 16,2-10 0-16,5-8-320 0,7-6 32 0,5-4 16 31,7-7-2080-31,7-10-400 0,9-7-96 0,8-12-5344 0,5-9-1088 0</inkml:trace>
  <inkml:trace contextRef="#ctx0" brushRef="#br0" timeOffset="1215.638">21357 10429 27647 0,'0'0'1216'0,"0"0"256"0,-3-5-1168 0,0-1-304 16,-4-1 0-16,3 2 0 0,4 5 1504 0,-7-1 240 15,-5 2 48-15,1 4 16 0,1 1-1552 0,-7 5-256 16,-6 3-144-16,-4 8 16 0,-4 7-32 0,-4 5 0 16,-7 4 0-16,-7 7 0 0,-11 6-96 0,-5 11 0 0,-1 7-16 0,-6 6 0 15,-4 3 80-15,-5 8 0 0,-4 2 16 0,-2 7 0 16,-3 4 176-16,-1 4 0 0,0 3 0 0,-1 5 0 15,-4 4 0-15,6 5 144 0,6 4-16 0,0-3-128 16,1-3 544-16,3 2 0 0,1-1 0 0,4-3 0 16,4 0-240-16,2 2-48 0,0 0-16 0,1-3 0 15,4-7-240-15,3-4 0 0,7-3 0 0,5-3 0 16,4-8-160-16,6-9-128 0,4-10-32 0,6-5 0 16,3-4-2000-1,7-7-416-15,5-8-80 0</inkml:trace>
  <inkml:trace contextRef="#ctx0" brushRef="#br0" timeOffset="1556.556">21697 11052 24879 0,'0'0'2208'0,"0"0"-1760"16,0 0-448-16,0 0 0 0,0 0 2448 0,-7 6 416 16,-2 3 80-16,-4 4 0 0,-3 5-2528 0,-5 7-416 15,-4 7-272-15,-6 11 32 0,-6 9 240 0,-10 8 0 16,-8 5-160-16,-6 8 160 0,-6 5 0 0,-4 10 0 0,-1 7-144 16,-8 4 144-16,-10 3 0 0,-2 8 0 0,-2 6 0 15,-4 5 0-15,-4 3 0 0,-5 4 0 0,-4 8 0 0,-1 1 0 16,-1 2 0-16,2-4 0 0,2-3 0 0,7 4 0 15,6 3 320-15,6-5 32 0,4-5 0 0,9-6 0 16,10-4 96-16,9-8 32 0,8-9 0 0,8-7 0 16,4-5-480-16,9-12 128 0,7-8-128 0,7-12 0 31,6-11-1408-31,4-6-336 0,5-7-64 0,8-10-8240 0,3-10-1664 0</inkml:trace>
  <inkml:trace contextRef="#ctx0" brushRef="#br0" timeOffset="1880.156">22522 11270 20271 0,'0'0'896'0,"-4"7"192"0,-1 5-880 0,-6 4-208 15,-7 0 0-15,-6 7 0 0,-3 8 4192 0,-7 8 800 16,-4 6 144-16,-4 9 48 0,-6 6-4352 0,-7 13-832 16,-7 9-208-16,-8 10-32 0,-3 7 240 0,-10 8 0 15,-8 11 0-15,-5 5 0 0,-2 5-368 0,-7 6 32 16,-4 7 0-16,1 4 0 0,6 5-32 0,1-4 0 16,-1-4 0-16,6-6 0 0,5-4 368 0,10-7-144 0,5-9 144 15,11-5 0-15,4-5 0 0,4-11 0 16,4-9 0-16,8-6 144 0,7-6-144 0,6-9-256 0,4-1 64 15,8-18 16 1,5-12-2000-16,5-8-416 0,6-8-80 0</inkml:trace>
  <inkml:trace contextRef="#ctx0" brushRef="#br0" timeOffset="2201.296">22998 11910 30399 0,'-2'10'2704'0,"-2"1"-2160"0,-5 2-544 0,-5 6 0 0,-6 6 1264 0,-8 10 144 16,-8 12 16-16,-7 11 16 0,-6 9-1216 0,-9 6-224 16,-6 9 0-16,-4 9-144 0,-1 8 144 0,-8 7 0 15,-9 5 0-15,-4 7-128 0,-4 11-48 0,-3 2 0 16,-6 6 0-16,-3 2 0 0,-6 5-144 0,-3 5-48 15,3 4 0-15,3-4 0 0,3-2 48 0,11-2 0 16,7-5 0-16,9-11 0 0,8-9 320 0,5-10 0 16,8-7 0-16,5-12 0 0,8-12 0 0,8-5-176 15,6-5 48-15,7-8 0 16,6-12-2080-16,6-10-416 0,4-13-64 0,10-14-32 0</inkml:trace>
  <inkml:trace contextRef="#ctx0" brushRef="#br0" timeOffset="2434.865">23409 13125 34095 0,'-41'50'1504'0,"5"-15"320"0,-13 4-1456 0,-9 10-368 0,-7 9 0 0,-2 14 0 16,1 9 1696-16,2 7 272 0,0 4 48 0,1 4 16 16,-3 3-2032-16,2 3-416 0,1-2-80 0,5 0-16 15,3-1 240-15,3-1 32 0,-3-7 16 0,3-4 0 16,-2-2-2336-16,5-3-480 0,1-4-96 0</inkml:trace>
  <inkml:trace contextRef="#ctx0" brushRef="#br0" timeOffset="2679.146">23641 13447 24879 0,'-12'49'1088'0,"-5"-17"256"16,-9 1-1088-16,-8 8-256 0,-6 9 0 0,-2 14 0 0,-1 9 4160 0,-3 12 784 0,-2 13 160 0,-2 5 16 31,-4-2-4576-31,-3 6-928 0,-4 5-176 0,2-1-32 16,1-2-192-16,-4 5-48 0,-3 6 0 0,-4 2-16640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9:01.1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7897 6168 18431 0,'0'0'1632'0,"0"0"-1312"0,0 0-320 16,0 0 0-16,0 0 1632 0,0 0 256 0,0 0 48 0,0 0 16 15,6 1-1568-15,-6-1-384 0,4-1 0 0,-4 1 0 16,7 0 144-16,-7 0-144 0,0 0 160 0,0 0-160 15,0 0 384-15,0 0-32 0,0 0 0 0,0 0 0 16,0 0 32-16,0 0 16 0,-8-6 0 0,-2 2 0 16,-2-1-128-16,-2 1-16 0,-2 0-16 0,-3-2 0 15,-2 0-16-15,-3-2 0 0,-1 0 0 0,-4 0 0 16,-2 1 864-16,-4 0 192 0,-5 1 16 0,3-2 16 16,1 0-1312-16,-1 0-432 0,-5 2 0 15,-1-2 0-15,-2-1 784 0,0 2 160 0,-1 0 16 0,-5 3 16 0,-4 1-160 16,-3 2-48-16,2 0 0 0,-3-1 0 15,-4-3-336-15,-4 1 0 0,-6 3 0 0,3-2 128 0,-1-3-256 16,1 1-64-16,-7-3 0 0,0 2 0 0,0 2 48 0,-2-2 0 16,-3-3 0-16,2 0 0 0,-4 0 144 0,0 2 0 15,-2 0 0-15,-1-1 0 0,3-1 0 0,-2 2 0 16,1 1 0-16,-5 2 0 0,-2-1 0 0,2 1 0 16,2 1 144-16,-4 1-144 0,-5 0 192 0,1 0-64 15,3 0 0-15,-3 1-128 0,-1 1 144 0,2-1-144 16,-1-4 0-16,0 4 144 0,-1 1-144 0,-1 0 0 15,4-1 0-15,-1-1 0 0,2 0 0 0,-4-3 0 16,-1 1 0-16,2 1 0 0,4 2 0 0,-3 0 0 16,-1-2 0-16,0 0 0 0,3-2 0 0,2 2 0 15,1 3 128-15,0-2-128 0,-2-3 0 0,6-1 0 0,0 5 0 16,2-1 128-16,-3-3-128 0,4 3 0 0,-2 3 0 0,5 2 0 16,5 1 0-16,-2 1 192 0,-1 1-192 0,2 2 192 15,3-1-192-15,1 2 192 0,0 0-192 0,2 2 192 16,-4 1-192-16,1 1 0 0,1 3 144 0,-1 0-144 15,4 2 0-15,-3-3 0 0,0 1 0 0,3 2 0 16,1 1 0-16,3 2 0 0,1 1 0 0,0 0-128 16,1 1 128-16,0 0 0 0,-2 3 0 0,5 1 0 15,1-2 0-15,2 3 0 0,7 1 0 0,1 5-128 16,1 3 128-16,0 0 0 0,5 2 0 0,0-1-128 16,3 2 128-16,4-1 0 0,3 1 0 0,5 0-128 15,6-2 128-15,3 4-128 0,3 0 128 0,6 1-128 0,2-1 128 16,4 1-160-16,3 0 160 0,4-2-160 0,7-5-32 15,1 1-16-15,4 0 0 0,1 0 0 0,4 0 16 16,2-1 16-16,5-2 0 0,3 1 0 0,1 3 48 0,4-2 0 16,5-2 0-16,-3 0 0 0,3 0 128 0,-2-1 0 15,7-2-144-15,4-1 144 0,5-2 0 0,0-1 0 16,3 0 0-16,2 2 0 0,-2 2 0 0,5-2 0 16,2 2 0-16,4-3 0 0,1-3 0 0,2 0 0 15,-2-1 0-15,7 0 0 0,6-4 0 0,0 1 128 16,-4-2-128-16,3 0 0 0,3-1 128 0,0 0-128 15,2-1 0-15,1-3 128 0,4-2-128 0,-1 0 128 16,-1-1-128-16,3 1 128 0,4-1-128 0,1 0 192 16,-3-1-192-16,3 2 192 0,1-3-192 0,0 0 0 15,0 0 0-15,1 2 0 0,1 0 0 0,2 1 0 0,2-4 0 16,-2 0 0-16,2-1 0 0,2-1 0 0,1-1 0 0,-4-1 128 16,-1 1-128-16,3-3 0 0,1-1 144 0,-3-2-144 15,-1 0 128-15,1-2-128 0,0 0 128 0,0 0-128 16,2 3 0-16,-3 0 0 0,2-1 0 0,-1-1 128 15,-4-3-128-15,1 3 0 0,0 0 0 0,1-3 0 16,2-2 0-16,-1-1 0 0,-1 1 0 0,1-1 0 16,-1-1 0-16,-2 0 128 0,-2 0-128 0,5-2 0 15,-1-1 0-15,-1 0 0 0,-5-1 0 0,4 1 128 16,4 0-128-16,-3-1 0 0,0-1 0 0,-6 1 0 16,-2 0 0-16,0-2 128 0,3-1-128 0,-4-2 0 15,-6 1 0-15,0-4 0 0,-2-2 0 0,3 2 0 16,-2 2 0-16,-3-1 0 0,-3-3 0 0,-2 0 128 0,-1-2-128 15,0 0 0-15,-2-3 0 0,-3-1 0 0,-9 1 0 16,-1-4 128-16,-2-3-128 0,-3 0 128 0,-7-2-128 0,-1-1 144 16,-3-4-144-16,-5-2 160 0,-4-2 112 0,-6-2 32 15,-4 1 0-15,-6 2 0 0,-4 0 256 0,0 2 48 16,-8 0 16-16,1 1 0 0,-6 1 96 0,-4-3 32 16,-4-4 0-16,-4 0 0 0,-6-1-208 0,-6 2-32 15,-3 0-16-15,-6-2 0 0,-6 0-304 0,-3-4-64 16,-6-3-128-16,-6 3 192 0,-3 5-432 0,-5 1-80 15,-4-1-32-15,-8 1 0 16,-7 0-96-16,-2 4 0 0,2 4-16 0,-8 1 0 16,-7 0-80-16,2 5-16 0,1 5 0 0,0 7 0 15,7 10 96-15,-3 4 16 0,1 5 0 0,2 5 0 16,5 4-192-16,2 7-48 0,2 6 0 0,2 6-15696 0</inkml:trace>
  <inkml:trace contextRef="#ctx0" brushRef="#br0" timeOffset="2735.506">23483 12107 14735 0,'0'0'640'0,"0"0"160"0,-7 11-640 0,0-1-160 0,-3 1 0 0,6-3 0 15,4-8 128-15,-7 10-128 0,1-1 192 0,6-9-64 16,0 0 64-16,-7 10 16 0,2 0 0 0,2 0 0 16,3-10 688-16,0 0 144 0,-2 10 32 0,2-10 0 15,0 10-112-15,0-10 0 0,2 8-16 0,-2-8 0 16,0 0-112-16,0 0-32 0,3 10 0 0,-3-10 0 16,0 0-96-16,0 0-32 0,0 0 0 0,0 0 0 15,0 0 96-15,0 0 32 0,0 0 0 0,0 0 0 16,-2-11 160-16,0-3 48 0,0-4 0 0,-2-4 0 15,1-5-352-15,1-1-64 0,-2 0-16 0,2-2 0 16,-1-2-400-16,0-1-176 0,0-2 128 0,0-1-128 16,0-3 0-16,2-1 0 0,1-3 128 0,-2-2-128 0,-2 2 128 0,0 1-128 15,4 1 192-15,-1 2-64 0,-1 1-128 0,1 1 160 16,1-1-160-16,-1 1 160 0,-1 1-160 16,-2-2 192-16,2-1-192 0,0 1 192 0,0 1-64 0,0 2 0 15,-1 4 0-15,-1 3 0 0,3 1 48 0,-1 4 0 16,-2 3 0-16,2-1 0 0,1 3 48 0,0 3 16 15,-2 1 0-15,0 3 0 0,2 1 48 0,1 1 16 16,0 0 0-16,-1 3 0 0,1 6-160 0,0 0-16 16,1-7-128-16,-1 7 192 0,0 0-192 0,0 0 0 15,4-8 0-15,-4 8 0 0,4-6 0 0,-4 6 0 16,0 0-160-16,0 0 160 0,6-4-128 0,-6 4 128 16,9-4-128-16,-9 4 128 0,8-1 0 0,-8 1-128 15,9-1 128-15,1 1 0 0,1 2 0 0,0-1 0 0,-11-1 0 16,13 2-128-16,0 2 128 0,0-1 0 0,3 0 0 15,1 1 0-15,1 0 0 0,2 1 0 0,3 1 0 16,0-1 0-16,-1 1 0 0,3 2 0 0,3 0 0 0,2 2 0 16,-4 2 0-16,1 1 0 0,1 2 0 0,-2 3 0 15,-4-2 0-15,4 5 0 0,-1 1 0 0,0 2 0 16,2 3 0-16,1 0 128 0,-1 2-128 0,3 0 0 16,2-1 0-16,-2 0 0 0,-1 0 0 0,-1-2 0 15,3-1 0-15,0-1 0 0,-4-1 0 0,2-1 128 16,-4-1-128-16,1 0 144 0,-1 0-144 0,0-1 160 15,0 0-32-15,1 1 0 0,2 0 0 0,0-1 0 16,-2-3 16-16,-2 1 0 0,0 0 0 0,-4-1 0 16,4 1-144-16,-6-1 160 0,1 1-160 0,-1-1 160 15,-3-3-160-15,0-2 0 0,-1-2 0 0,-1-1 0 0,-2-1 0 16,-4-1 0-16,1-3 128 0,-1 1-128 0,-7-5 0 0,0 0 0 16,0 0 0-16,0 0 128 0,6 2-128 0,-6-2 0 15,0 0 0-15,0 0 128 0,0 0-128 0,0 0 0 16,0 0 0-16,0 0 0 0,-11-5 0 0,1-3 0 15,-1-1 0-15,-1-1 0 0,-2 0-192 0,-2-1 16 16,-4 1 16-16,0-2 0 0,0-2 160 0,4 1-128 16,1 2 128-16,-1-4-128 0,-5 2 128 0,-1-1 0 15,1-1 0-15,-3-1 0 0,0 1 0 0,-1-2 0 16,0 1 0-16,3-2-128 0,1 1 128 0,0-1 0 16,-1 3 0-16,0-2-128 0,1-2 128 0,2 2 0 15,-4 1 0-15,2-1 0 0,-2-3 0 0,1 0-128 16,-2 0 128-16,-1 2 0 0,-5-4-192 0,3 1 64 0,1 0 0 15,0-1 0-15,-2-2-80 0,3 4-16 0,3 0 0 0,0 0 0 16,-1 3 48-16,2 0 16 0,1 1 0 16,0 0 0-16,0 2 160 0,0 1 0 0,3 0 0 0,-1-1-128 15,-2 2 128-15,1 0 0 0,-3 1 0 0,5-1 0 16,3 1 128-16,-1 0-128 0,0 0 128 0,1 0-128 16,-1-1 128-16,3 0-128 0,-2 1 160 0,1 0-160 15,-2 1 128-15,3 0-128 0,-2-1 0 0,2 1 144 16,1 0-144-16,-1-1 0 0,1-3 0 0,1 2 0 15,-1 2 0-15,2 0 0 0,0 0 128 0,-1 1-128 16,3 1 0-16,-2-1 0 0,2 2 0 0,0 2 128 16,-1-2-128-16,-2 5 0 0,4-1 0 0,-1 0 0 15,0 0 0-15,1-1 0 0,-2 0 0 0,2 2 0 0,6 2-144 0,0 0 144 16,-8-2 0-16,1 1 0 0,7 1-160 16,0 0 160-16,-7 1-128 0,7-1 128 0,-5 0 0 0,-3 2 0 15,2 0 0-15,6-2-128 0,0 0 128 0,0 0 0 16,-7 4 0-16,7-4 0 0,-6 12 0 0,3 0-128 15,3 0 128-15,0 3 0 0,0 2-128 0,3 2 128 16,1 0-128-16,0 3 128 0,1 1 0 0,-1 3-128 16,0 0 128-16,2 2 0 0,-2-1 0 0,2 2 0 15,-1 3 0-15,2 2 0 0,3 3 0 0,-3 6 0 16,1 3 0-16,0 0 0 0,2 0 0 0,2-2 0 16,-4-3 0-16,1 1 0 0,2-1 0 0,0 0 0 15,0 0 0-15,2 0 0 0,-2 1 0 0,0 0 0 16,-2-2 0-16,1-1 0 0,-1-2 0 0,1 1 0 15,-2-4 0-15,2-1 0 0,-4-1 0 0,2-2 0 16,-3-2 0-16,2 1 0 0,-1-3 0 0,-1-2 0 0,3-3 0 16,-4-1 0-16,1 1 0 0,1-4 0 0,-5-1 0 15,1-3 0-15,1-3 0 0,-1-1 0 0,-2-9 0 0,0 0 0 16,3 8-128-16,-3-8 0 0,0 0 0 0,0 0 0 16,0 0 0-16,0 0 0 0,0 0 0 0,0 0 0 15,0 0 128-15,0 0 0 0,0 0 0 0,0 0 0 16,-2-11 0-16,1 0 0 0,1-3 0 0,-1-2 0 15,-1-4 0-15,0-2 0 0,1 0 0 0,0-1-128 16,0-5 128-16,-2 0 0 0,-2-1 0 0,1-3 0 16,1-1 0-16,-4-1 0 0,-1-2 0 0,2-2 0 15,-3-2 0-15,1 0 0 0,0 0 0 0,-3 2 0 16,0 1 0-16,3 0 0 0,-3 1 128 0,2 1-128 0,-1 2 0 16,2-1 144-16,1 0-144 0,-2-4 0 0,-1-3 0 0,1 2 0 15,5 1 0-15,-4 3 0 0,3 2 0 0,1 2 0 16,-1 4 0-16,2 1 0 0,0 2 0 0,2 4 0 15,0 1-128-15,1 2 128 0,0 2-144 0,2 3 144 16,1 0-128-16,-1 1 128 0,0 3 0 0,2 0-128 16,-3 1 128-16,-1 7 0 0,0 0 0 0,7-6 0 15,-7 6 0-15,7-5 0 0,-1-1-128 0,-6 6 128 16,11-2-128-16,-2 0 128 0,-9 2-144 0,13 0 144 16,2 1-160-16,0 1 160 0,-1 1-128 0,4 2 128 15,5 0 0-15,2 4-144 0,4 1 144 0,-1 1 0 16,0-1 0-16,3 2-128 0,-5 1 128 0,3 0 0 15,-2 1 0-15,0-5 0 0,-3 1 0 0,-1 1 128 16,-1-3-128-16,0 0 0 0,-4-3 0 0,-1 1 0 0,-1-2 0 0,-3-1 0 31,0 1-1216-31,-5-2-320 0,-8-2-64 0,0 0-13744 0</inkml:trace>
  <inkml:trace contextRef="#ctx0" brushRef="#br0" timeOffset="3438.519">20924 9394 26719 0,'0'0'1184'0,"0"0"240"0,0 0-1136 0,0 0-288 0,0 0 0 0,0 0 0 16,0 0 1728-16,0 0 304 0,0 0 48 0,-5 11 16 15,-3-1-1552-15,0 0-304 0,2 0-64 0,2 3-16 16,1 5-160-16,-4 1 0 0,-4 4 0 0,0 2 0 15,-1 1 0-15,-2 3 0 0,-3-1-176 0,0 5 176 16,-3 3-160-16,-3 0 160 0,-2 0-192 0,1 3 192 16,0 4-128-16,-3 2 128 0,-2 0 0 0,0-3 0 15,1-2 0-15,0 0 0 0,0-2 128 0,-1-2-128 16,-1-6 448-16,4-1 0 0,3-3 0 0,1 0 0 0,-1-4 0 16,4-1-16-16,4-2 0 0,0-2 0 0,1-3-112 15,3-2-32-15,1 3 0 0,2-2 0 0,3 0-80 0,-2-1-16 16,3-1 0-16,2-2 0 0,2-9 0 15,0 11 0-15,1-2 0 0,3 1 0 0,5 2 0 0,1-2-16 16,3-1 0-16,7 0 0 0,5 0 16 0,4 1 0 16,3-1 0-16,3-3 0 0,3 0-16 0,2-1 0 15,4 0 0-15,0-1 0 0,-1 1-176 0,2 0 0 16,2-1 0-16,1 0 0 0,2-3 144 0,-1 0-144 16,-3 2 160-16,-5-2-160 0,-5 0-128 0,-4-2-128 15,-3-3-32-15,-4 3 0 16,-7-4-1248-16,-3-1-256 0,-5-4-64 0,-6-2-14640 0</inkml:trace>
  <inkml:trace contextRef="#ctx0" brushRef="#br0" timeOffset="4126.327">17995 11272 29599 0,'0'0'1312'0,"0"0"272"0,0 0-1264 0,-7 1-320 0,7-1 0 0,0 0 0 15,-6 8 432-15,2-1 16 0,-2 1 16 0,4 4 0 16,1 1-336-16,1 7-128 0,2 5 0 0,3 5 144 15,-3 2-144-15,2 4 128 0,2 2-128 0,0 10 128 16,1 5-128-16,3 6 192 0,-1 5-192 0,2 1 192 16,0 3-192-16,2 0 0 0,2 1 0 0,1 1 128 15,0 3 16-15,0-4 0 0,-1-3 0 0,1-3 0 16,-1-4 208-16,0-3 32 0,-1-4 16 0,-1-6 0 16,1-6 256-16,1-6 48 0,0-3 16 0,-2-8 0 15,1-2-272-15,-1-7-64 0,0-5-16 0,-2-3 0 0,3-2-48 16,0-7-16-16,1-4 0 0,2-8 0 0,4-7-64 15,-1-3-16-15,2-4 0 0,3-2 0 0,1-8-16 0,4-1 0 16,1 0 0-16,1 1 0 0,0 3-208 0,-1 3 0 16,0 1 0-16,0 3 0 0,-2 4 0 0,-5 3-336 15,0 3 48-15,-4 5 16 16,4 3-2752-16,-3 3-560 0</inkml:trace>
  <inkml:trace contextRef="#ctx0" brushRef="#br0" timeOffset="4961.844">20144 14558 1839 0,'0'0'160'0,"-2"9"-160"0,-4 0 0 0,5 2 0 16,1 1 8048-16,2 4 1568 0,3 0 320 0,1 2 64 16,5 1-7952-16,5 4-1600 0,-1-1-320 0,4 2-128 15,5 1 144-15,5 0-16 0,2 1-128 0,7 0 192 16,3-2-192-16,3 5 144 0,4 2-144 0,1-3 128 16,0 1-128-16,-2 0 0 0,0-1 0 0,3 0 0 15,-2-2 144-15,0 3 0 0,0-2 0 0,-3 0 0 16,-5-2 48-16,-3-1 16 0,-5 0 0 0,-2 0 0 0,-5 1 112 15,-3-3 32-15,-4-3 0 0,-3 2 0 0,-3 1 64 16,-2-3 16-16,-3-4 0 0,-1 0 0 0,-5 0-48 0,-2 1 0 16,-3-1 0-16,-3 3 0 0,-2 0-160 0,-5 3-32 15,-3 2-16-15,-4 5 0 0,-6-1-176 0,-5 3 0 16,-3 3 144-16,-3 0-144 0,-3-2 0 0,0-2 0 16,1 0 0-16,-1-3 0 0,1 1 0 0,3-5 0 15,1-3 0-15,0-2 0 0,4 0-128 0,3-1 0 16,1-2 0-16,1 2 0 0,3-3-208 0,2-2-48 15,5-1 0-15,2-1 0 16,0-2-320-16,3 1-64 0,1-3 0 0,6-2-16 16,5-3-2112-16,0 0-432 0,0 0-64 0</inkml:trace>
  <inkml:trace contextRef="#ctx0" brushRef="#br0" timeOffset="6917.258">20849 12287 28959 0,'-13'-9'1280'15,"5"5"272"-15,0 1-1232 0,3-1-320 0,5 4 0 0,-5-5 0 16,0-4 784-16,5 9 112 0,-6-4 0 0,6 4 16 16,0 0-288-16,0 0-64 0,-5-5-16 0,5 5 0 0,0 0-96 0,0 0 0 15,0 0-16-15,0 0 0 0,0 0-176 0,0 0-16 16,0 0-16-16,-4 7 0 0,-3 4-224 0,4 2 0 16,2 7 128-16,1 4-128 0,-3 4 0 0,1 2 0 15,1 4 0-15,1 7-160 0,1 6 160 0,1 3 0 16,1 1 0-16,-3 2 0 0,-3 2 0 0,-1-1 272 15,3-2-32-15,-1-2-16 0,-2-5 224 0,1 1 64 16,-2 1 0-16,0-1 0 0,1-3-128 0,-1-1 0 16,0-3-16-16,0-3 0 0,2 1-208 0,-1-5-32 15,2-4-128-15,-2-2 192 0,1-3-192 0,1-3 0 16,-2-5 0-16,2 1 0 0,0-3 0 0,1-2-256 16,0-2 16-16,1-9 16 15,-1 7-1632-15,1-7-336 0,0 0-64 0,0 0-16 16,0 0-1712-16,6-6-352 0,4-13-64 0,2-6-16 0</inkml:trace>
  <inkml:trace contextRef="#ctx0" brushRef="#br0" timeOffset="7542.133">20386 12151 23951 0,'-16'-7'2128'0,"2"-1"-1696"16,2 3-432-16,0-2 0 0,3 1 1152 0,4 1 160 15,5 5 32-15,0 0 0 0,-3-5-768 0,3 5-160 16,0 0-32-16,5-7 0 0,3-2-384 0,0 1 0 15,4 0 0-15,5-2 0 0,3 1 0 0,2 0 0 16,1 0 0-16,4-2 0 0,4-2 336 0,0 4-16 16,1 0 0-16,3 0 0 0,4-2 0 0,2 0-16 15,2 1 0-15,5 1 0 0,3 0 16 0,4 1 16 16,6-2 0-16,-3 4 0 0,-1 3 48 0,0 1 16 16,3-3 0-16,1 3 0 0,1 2-112 0,0 5-32 15,-2 0 0-15,-2 3 0 0,-5-1-128 0,1 3-128 16,-4 4 144-16,4 1-144 0,3 4 0 0,-2 2 0 15,-10 3 0-15,0 4 0 0,-1 6-240 0,-2 8 64 0,-5 7 16 0,-1 0 0 16,2 0-16-16,-5-1 0 0,-2 3 0 0,-2-1 0 16,-1 2 176-16,-5-3 0 0,-5-2 0 0,-5 0-128 15,-1 2 128-15,-2-2 128 0,-4-2-128 0,1-4 176 16,-6 0 64-16,-2 0 16 0,-7-3 0 0,1 3 0 16,-3-1 128-16,-7 0 16 0,-4-1 16 0,-5-2 0 15,-2 1 256-15,-1-6 48 0,-4-4 16 0,-3 2 0 16,2-4 32-16,-9 0 16 0,-4-3 0 0,-5 0 0 15,-4-3-208-15,-2-3-64 0,-2-3 0 0,-3 1 0 16,-2-3 0-16,-2-4 0 0,-8-3 0 0,-1-3 0 16,-1-1-224-16,1-3-48 0,1-2-16 0,2 0 0 15,1 3-224-15,2 0 0 0,1-1 0 0,5 1 0 0,3 1 0 16,4 3 0-16,6 3 0 0,4-1 0 0,2 0-128 16,1 0 128-16,2 0-192 0,5 0 192 15,4 3-1344-15,2-3-176 0,1 0-16 0,5 5-16 16,3 6-2048-16,0-1-416 0</inkml:trace>
  <inkml:trace contextRef="#ctx0" brushRef="#br0" timeOffset="171590.86">20193 10140 911 0,'0'0'0'0,"0"0"0"0,0 0 0 0,0 0 0 15,0 0 2528-15,-3 9 416 0,3-9 96 0,-4 6 16 16,4-6-1792-16,-5 7-368 0,5-7-64 0,-3 9 0 16,3-9-384-16,0 0-80 0,-3 9-16 0,3-9 0 15,-4 9 144-15,4-9 16 0,0 0 16 0,-3 9 0 16,3-9 64-16,0 0 16 0,0 0 0 0,0 0 0 15,0 0-64-15,0 0-16 0,0 0 0 0,0 0 0 16,0 0-192-16,0 0-32 0,0 0-16 0,0 0 0 0,0 0-32 16,0 0-16-16,0 0 0 0,0 0 0 15,0 0 16-15,0 0 0 0,0 0 0 0,0 0 0 0,0 0 64 0,0 0 32 16,0 0 0-16,0 0 0 0,0 0-32 0,0 0 0 16,0 0 0-16,0 0 0 0,0 0 64 0,7-5 0 15,-3-3 0-15,0-1 0 0,3 0-32 0,-5 0 0 16,-2-4 0-16,2 1 0 0,1 0-96 0,0-2 0 15,-1-3-16-15,3 0 0 0,-2-3-64 0,0-3-16 16,-2-3 0-16,1 2 0 0,2 4-32 0,-2-1 0 16,0-1 0-16,0 1 0 0,1-1 32 0,-1 2 0 15,2 1 0-15,-2-1 0 0,1 2 32 0,0-3 16 16,-1-1 0-16,0 0 0 0,2 0-16 0,-2-2-16 16,1-3 0-16,0 0 0 0,0-6-32 0,1 4 0 15,-2-4 0-15,0 4 0 0,2 0 16 0,-2 1 0 16,0 1 0-16,1-1 0 0,0-1 0 0,-1 1 0 0,0 3 0 15,1-1 0-15,3 1 48 0,-3-1 16 0,0-2 0 16,1 3 0-16,-2 0-224 0,-1 0 128 0,1 1-128 0,0 1 0 16,-1 2 192-16,1 1-48 0,-2 3-16 0,1-1 0 15,-1 1 16-15,1 0 0 0,2 1 0 0,-1 2 0 16,-3 5-16-16,1-2-128 0,2 1 192 0,2 1-64 16,-3 0 48-16,1 0 0 0,-2 0 0 0,0 2 0 15,2-1 48-15,-1 3 16 0,-1 5 0 0,1-9 0 16,2 2-112-16,-3 7 0 0,0 0-128 0,0 0 192 15,-3-5-192-15,3 5 128 0,0 0-128 0,0 0 0 16,0 0 0-16,0 0-320 0,0 0 64 0,0 0 0 16,0 0-2000-16,0 0-400 0,0 0-80 15</inkml:trace>
  <inkml:trace contextRef="#ctx0" brushRef="#br0" timeOffset="172637.743">20243 10186 7359 0,'0'0'320'0,"0"0"80"0,0 0-400 0,0 0 0 15,0 0 0-15,0 0 0 0,0 0 1584 0,0 0 224 16,-2-8 48-16,-1 3 16 0,3 5-1488 0,0-6-384 16,0 6 0-16,0 0 0 0,-1-5 192 0,1 5-48 15,-1-7 0-15,1 7 0 0,-3-5 320 0,3 5 64 16,0 0 16-16,0 0 0 0,0 0 160 0,0 0 48 15,0 0 0-15,0 0 0 0,-9 1-208 0,9-1-32 16,-8 3-16-16,8-3 0 0,-8 4 80 0,8-4 32 0,-9 4 0 0,9-4 0 16,-9 4 96-16,9-4 32 0,-8 7 0 0,8-7 0 15,-7 2-144-15,-2 0-16 0,2-2-16 0,-2 1 0 16,2 2-160-16,-3-1-16 0,1-1-16 0,-1 3 0 16,-2 0-128-16,1 0-32 0,1-1 0 0,-3 0 0 15,-1-1-48-15,0 2-16 0,2 1 0 0,-2-1 0 16,-1-1 48-16,0 2 16 0,3 0 0 0,-5 1 0 15,-3 0 16-15,0 1 0 0,2 1 0 0,1-1 0 16,-5 1-16-16,2 0 0 0,1 2 0 0,-2-3 0 16,1-1-16-16,-1 0-16 0,-2 2 0 0,0 0 0 15,1-2 16-15,-2 1 0 0,-2-2 0 0,-2 3 0 0,3 0 0 16,-2 0 0-16,0-3 0 0,-1 2 0 0,-2-1-64 0,2 3 0 16,-1 2 0-16,0-3 0 0,0-1-128 0,1-1 0 15,-1 2 0-15,3-1 128 0,-2 2-128 0,2-1 0 16,0-2 144-16,-1 3-144 0,-3-1 0 0,3 2 144 15,-2-1-144-15,2-1 0 0,2 2 176 0,-1-1-176 16,1 2 160-16,0-1-160 0,0-1 176 0,2 1-176 16,1 1 192-16,1-1-192 0,2-2 192 0,-2 0-64 15,-1 0 0-15,3 2-128 0,3-3 176 0,-3 1-176 16,-1-1 160-16,4-1-160 0,1 1 144 0,0 1-144 16,1-2 128-16,0 0-128 0,2-2 176 0,0 1-48 15,1-1-128-15,0 0 192 0,2 0-64 0,1-1 0 16,0-1-128-16,8-2 192 0,0 0-192 0,0 0 144 15,-8 3-144-15,8-3 128 0,0 0-128 0,0 0 0 0,0 0 0 16,0 0 0-16,0 0 0 0,0 0 0 0,0 0 0 0,0 0 0 16,0 0 0-16,0 0-224 0,0 0 80 15,0 0 16-15,0 0-96 0,0 0-16 0,0 0 0 0,12 0 0 32,-2 0-1312-32,3-1-272 0,-1 0-48 0,2-2-7952 0,-2-3-1584 0</inkml:trace>
  <inkml:trace contextRef="#ctx0" brushRef="#br0" timeOffset="175242.141">22810 10551 11231 0,'0'0'496'0,"0"0"96"0,0 0-464 0,0 0-128 0,0 0 0 0,0 0 0 16,0 0 624-16,0 0 96 0,0 0 32 0,0 0 0 16,0 0-48-16,0 0-16 0,0 0 0 0,0 0 0 15,0 0 64-15,0 0 16 0,0 0 0 0,0 0 0 16,0 0-96-16,0 0-16 0,0 0 0 0,0 0 0 15,0 0-144-15,0 0-16 0,5 9-16 0,-5-9 0 16,0 0-96-16,0 0-32 0,0 0 0 0,0 0 0 16,0 0-16-16,0 0 0 0,0 0 0 0,0 0 0 15,5 9-48-15,-5-9-16 0,0 0 0 0,0 0 0 16,0 0-272-16,0 0 128 0,0 0-128 0,0 0 0 16,0 0 0-16,0 0 0 0,0 0 0 0,0 0 0 15,0 0 0-15,0 0 0 0,0 0 0 0,0 0 0 16,0 0 192-16,0 0-192 0,0 0 192 0,0 0-192 15,0 0 288-15,2 9-48 0,-2-9-16 0,0 0 0 0,0 0 96 0,0 0 32 16,0 0 0-16,0 0 0 0,0 0-16 0,0 0 0 16,0 0 0-16,0 0 0 0,0 0-16 0,0 0-16 15,0 0 0-15,0 0 0 0,0 0-112 0,0 0 0 16,0 0-16-16,0 0 0 0,-6-5-16 0,0 1 0 16,6 4 0-16,-5-4 0 0,-3-3-16 0,4 3 0 15,4 4 0-15,-4-7 0 0,-1 1 16 0,5 6 0 16,-6-5 0-16,2-1 0 0,-4-2-160 0,1 0 0 15,-2-1 144-15,2 3-144 0,3 0 0 0,-3-1 0 16,-2 0 0-16,1-2 0 0,0 0 0 0,-1 0-160 16,-2 1 160-16,0 0 0 0,0 1 0 0,-1 1 0 15,0-2 0-15,-1 0 0 0,-3 1 0 0,2-2 0 0,-1-1 0 16,0 1 0-16,0 0 0 0,3 0 0 0,-3 1 0 0,2-1 0 16,-2-2 224-16,-1 2-48 0,4 2-16 0,-1 0 0 15,-2-2 16-15,0 0 0 0,2-1 0 16,2 1 0-16,-4 1-176 0,1-1 192 0,-3-2-192 0,3 2 192 15,1 0-192-15,-2 0 0 0,0 0 144 0,1-2-144 16,1 2 176-16,1 0-48 0,-3-4 0 0,0 2 0 16,-1 0-128-16,2 0 192 0,0-2-192 0,-1 0 192 15,-1 0-192-15,-1 2 0 0,2 1 0 0,-1-1 0 16,1-1 176-16,0 0-48 0,1 2-128 0,0-1 192 16,-2-1 0-16,0-1-16 0,2 0 0 0,0 1 0 15,-1 2-32-15,-1 0 0 0,0 0 0 0,2 0 0 16,2-1-144-16,-2 2 0 0,-2 3 144 0,1-2-144 15,1 1 0-15,0 1 0 0,-3-2 0 0,-1 0 128 16,2 1-128-16,1 1 0 0,6 2 128 0,-5-1-128 0,-1-1 128 0,2 1-128 16,2 1 160-16,1 1-160 0,-3-2 192 0,2 1-64 15,0-1-128-15,1 1 192 0,0 0-64 0,2 0-128 16,-1 3 176-16,3-2-176 0,-4 0 144 0,1-2-144 16,1 0 0-16,4 1 144 0,-3 1-144 0,1 0 0 15,-1-2 144-15,2 2-144 0,0 0 0 0,5 3 144 16,-7 0-144-16,7 0 0 0,-8-5 128 0,1 2-128 15,2 1 0-15,5 2 0 0,0 0 0 0,0 0 0 16,-5-6 0-16,0 4 0 0,5 2 0 0,0 0 0 16,0 0 0-16,0 0 0 0,0 0-288 0,0 0-16 15,0 0 0-15,0 0 0 16,0 0-1712-16,0 0-352 0,0 0-64 0</inkml:trace>
  <inkml:trace contextRef="#ctx0" brushRef="#br0" timeOffset="176404.481">22823 10589 4607 0,'0'0'400'0,"0"0"-400"16,0 0 0-16,0 0 0 0,0 0 1856 0,0 0 272 16,0 0 64-16,0 0 16 0,0 0-1312 0,0 0-256 15,0 0-48-15,0 0-16 0,0 0-144 0,0 0-48 16,0 0 0-16,0 0 0 0,0 0 64 0,0 0 0 15,0 0 0-15,0 0 0 0,0 0 192 0,0 0 32 16,0 0 16-16,0 0 0 0,0 0 64 0,9-1 16 16,-2-3 0-16,1 0 0 0,-2-3-160 0,2 0-32 15,1-2 0-15,-1-1 0 0,2-1-128 0,0-1-48 16,0-2 0-16,1-2 0 0,1 0-96 0,1-3-32 16,1-2 0-16,-1 0 0 0,1 0-16 0,2 1 0 0,2 0 0 15,-1-1 0-15,-1 0 16 0,2-1 0 0,3-2 0 0,-1-1 0 16,-3 0 16-16,2 0 0 0,6-2 0 0,-1 0 0 15,-2-3 32-15,1-1 16 0,2 3 0 0,-2-3 0 16,-1 0 32-16,0 1 0 0,0 2 0 0,1 1 0 16,-3 3-112-16,-2-1-32 0,-1 2 0 0,0 4 0 15,3 0-224-15,-2 3 0 0,-3 1 128 0,1 0-128 16,-2 0 128-16,1-1-128 0,2 1 176 0,-3 2-176 16,-1 3 272-16,-2 0-48 0,-1-1-16 0,0 1 0 15,-3-2 32-15,3 2 0 0,0 1 0 0,-2-1 0 16,-2 2-16-16,0 1 0 0,3 3 0 0,-1-3 0 15,-4-3-48-15,2 2-16 0,-1 3 0 0,1-1 0 16,-2 1 16-16,2-4 0 0,-4 1 0 0,-2 8 0 0,4-4 16 16,-4 4 0-16,4-9 0 0,0 1 0 0,-3 0 16 15,-1 8 16-15,0 0 0 0,0 0 0 0,0 0-48 0,1-7-16 16,-1 7 0-16,0 0 0 0,0 0-160 0,0 0 128 16,0 0-128-16,0 0 128 0,0 0-128 0,0 0 0 15,0 0 0-15,0 0 128 0,0 0-128 0,0 0 0 16,0 0 0-16,0 0 0 0,0 0 0 0,0 0 0 15,0 0 0-15,0 0 0 0,0 0 0 0,0 0 128 16,0 0-128-16,0 0 0 0,0 0 0 0,0 0 0 16,0 0 0-16,0 0 0 0,0 0 0 0,0 0 0 15,0 0 0-15,0 0 0 0,0 0-192 0,0 0 192 16,0 0-160-16,0 0 160 0,-3 9-320 0,0 1 48 16,-1 0 0-16,4-10 0 15,-4 7-1152-15,2 1-240 0,1 3-32 0,-3-1-8784 0,-2 0-1744 16</inkml:trace>
  <inkml:trace contextRef="#ctx0" brushRef="#br0" timeOffset="179532.87">18418 14066 2751 0,'0'0'256'0,"0"0"-256"15,0 0 0-15,-5 6 0 0,5-6 1920 0,-4 7 320 16,4-7 80-16,-7 7 16 0,7-7-1184 0,-4 6-256 15,4-6-32-15,0 0-16 0,0 0-272 0,-4 7-64 16,-2 1-16-16,6-8 0 0,0 0-16 0,0 0 0 16,0 0 0-16,0 0 0 0,0 0 272 0,0 0 48 15,0 0 16-15,0 0 0 0,0 0-80 0,0 0-16 16,0 0 0-16,0 0 0 0,0 0-336 0,0 0-64 16,0 0 0-16,0 0-16 0,0 0-304 0,0 0 128 15,0 0-128-15,0 0 0 0,0 0 208 0,0 0-64 16,0 0-16-16,0 0 0 0,0 0 176 0,0 0 16 15,0 0 16-15,0 0 0 0,0 0-48 0,0 0-16 16,-2-8 0-16,2 8 0 0,0 0-272 0,0 0 0 16,0-9 0-16,0 9 0 0,0 0 0 0,2-9-176 15,-2 9 0-15,2-9 0 0,-2 2-48 0,0 7-16 0,0 0 0 0,5-8 0 32,-5 8-144-32,3-8-48 0,-3 8 0 0,0 0 0 0,3-8 80 0,1-1 16 0,-4 9 0 0,0 0 0 15,6-6 144-15,-6 6 16 0,0 0 16 0,0 0 0 16,5-6 160-16,-5 6 0 0,0 0 0 0,3-8 0 15,-3 8 256-15,0 0-32 0,0 0 0 0,5-8 0 16,-5 8 224-16,0 0 32 0,0 0 16 0,0 0 0 16,0 0-112-16,0 0 0 0,0 0-16 0,0 0 0 15,3-7-48-15,-3 7-16 0,0 0 0 0,0 0 0 16,0 0 32-16,0 0 16 0,0 0 0 0,0 0 0 16,0 0 32-16,0 0 0 0,0 0 0 0,0 0 0 0,0 0-112 0,0 0-16 15,0 0 0-15,0 0 0 0,0 0-32 0,0 0-16 16,6 7 0-16,-6-7 0 0,5 9 0 0,-1 0 0 15,-4-9 0-15,1 11 0 0,0-1 0 0,0-1 0 16,-1-9 0-16,3 9 0 0,-1 0-32 0,0 2-16 16,-1-2 0-16,2 0 0 0,-2 0-32 0,4-1 0 15,-1 5 0-15,2-2 0 0,-4 0-128 0,2 0 0 16,2 0 144-16,-1 1-144 0,1 0 0 0,2 2 144 16,-2-2-144-16,4 4 0 0,-4-1 176 0,2 1-176 15,-1 0 160-15,4 4-160 0,0-3 208 0,0 2-48 16,-1-1-16-16,0 0 0 0,2 1 0 0,1 2 0 15,0 1 0-15,0 0 0 0,1-1-16 0,-3 1-128 16,2-1 192-16,0 2-64 0,0-1-128 0,2-1 0 0,-1-3 0 0,0 1 0 16,-3 0 128-16,2-1-128 0,1 1 0 0,-1 2 128 15,0-2-128-15,2 2 192 0,0 1-192 0,0-1 192 16,-1-2-192-16,2 3 128 0,-2 4-128 0,1-2 128 16,1-2-128-16,-2 1 0 0,2 1 0 0,1 1 128 15,0 1-128-15,0-2 0 0,0-1 0 0,-1 1 128 16,2 2-128-16,-3-3 128 0,-2-1-128 0,2 0 128 15,-1-3 0-15,0 0-128 0,1 0 192 0,-1-2-64 16,-2 0 48-16,2 1 0 0,1 0 0 0,-3 1 0 16,-1-3-176-16,0 2 192 0,0-1-192 0,0-1 192 15,1-1-192-15,-3 1 0 0,-1-2 144 0,1 2-144 16,1 0 0-16,1-1 0 0,-3 2 0 0,1-2 128 16,-2 1-128-16,2 0 0 0,1 0 0 0,0 0 128 0,0 1-128 15,0-1 0-15,-4 1 0 0,4 0 0 0,2 2 0 16,-1-1 0-16,1-2 128 0,-1 3-128 0,0 2 0 15,0-2 128-15,-2 0-128 0,-1 0 0 0,-1 0 128 0,-1-2-128 16,-1-1 160-16,1 1-160 0,2 0 192 0,-2-2-48 16,0-1-16-16,-1-2 0 0,1 2 0 0,-1-1 0 15,1 0 0-15,1-1 0 0,-3-1 0 0,1-1-128 16,-1-1 192-16,1 1-64 0,1-1 16 0,-2-1 0 16,1-1 0-16,-2 1 0 0,2-1-144 0,2 0 0 15,-4 1 0-15,2 0 0 0,0 1 0 0,-2 0 0 16,-3-9 0-16,6 8 0 0,-2-2 0 0,2 1 192 15,-1-2-192-15,2 2 192 0,-7-7-192 0,3 8 0 16,-3-8 0-16,5 7 0 0,-5-7 0 0,0 0 0 16,4 6 0-16,-4-6-176 0,0 0-32 0,0 0-16 0,0 0 0 0,0 0 0 31,0 0-160-31,0 0-16 0,0 0-16 0,0 0 0 16,0 0-496-16,0 0-112 0,0 0 0 0,6-6-16 15,-6 6-1120-15,2-14-208 0,-2-2-64 0,-1 1-6752 0,-5 1-1360 0</inkml:trace>
  <inkml:trace contextRef="#ctx0" brushRef="#br0" timeOffset="180061.576">19174 15856 15663 0,'0'0'688'0,"0"0"144"0,0 0-656 0,0 0-176 15,0 0 0-15,0 0 0 0,0 0 2368 0,3 7 448 16,-3-7 96-16,0 0 16 0,0 0-2352 0,9 7-448 0,-1-2-128 0,1 2 0 16,2-2 128-16,-2 3 16 15,2 1 0-15,1 1 0 0,2-1 64 0,0 2 16 0,0 1 0 0,2 1 0 16,3 1-32-16,-2 1 0 0,-1-2 0 0,1 1 0 16,5 1-64-16,0 1 0 0,1-1-128 0,0 1 192 15,0-2 48-15,0 1 0 0,-2 0 0 0,0-3 0 16,-1-3 112-16,-3 0 32 0,-1 1 0 0,-2-4 0 15,-3-4-16-15,0-1 0 0,0-1 0 0,0-2 0 16,-3-2-48-16,0-3 0 0,-1-1 0 0,2-3 0 16,-5-3-64-16,1 0 0 0,-3-2-16 0,2-2 0 15,-2-4-32-15,0-2 0 0,-4 0 0 0,1 0 0 16,1 1-208-16,0-2 144 0,-5-2-144 0,2 2 128 16,0-3-128-16,2 3 0 0,-1 1 0 0,1 1 0 15,-3-2-496-15,0 4 32 16,1 0 0-16,-1-1 0 0,-3 0-2224 0,-2 1-432 0</inkml:trace>
  <inkml:trace contextRef="#ctx0" brushRef="#br0" timeOffset="180870.526">18621 14288 5519 0,'0'0'496'0,"0"0"-496"0,-7 1 0 0,7-1 0 16,-8 0 3328-16,8 0 576 0,-10 0 128 0,0 0 0 15,1 0-2560-15,9 0-528 0,0 0-112 0,-8 0 0 0,-2-1-192 16,10 1-48-16,-8 0 0 0,8 0 0 0,0 0-48 0,-9 0-16 15,9 0 0-15,0 0 0 0,0 0 112 0,-8 0 0 16,0-2 16-16,8 2 0 0,0 0 32 0,0 0 0 16,0 0 0-16,-6 8 0 0,6-8-176 0,-1 11-16 15,-3-2-16-15,3 2 0 0,-1 0-96 0,2 2 0 16,3-1-16-16,1 2 0 0,2 2-112 0,2 5 0 16,1 1-16-16,3 3 0 0,1 2-112 0,3 3 0 15,-2-1-128-15,3 2 192 0,1 1-192 0,2 2 144 16,1 1-144-16,-1 2 128 0,2 1-128 0,-1 2 0 15,-1 3 0-15,-1 0 0 0,4-2 0 0,-4 0 0 16,1 0 128-16,1-2-128 0,1 1 128 0,0 1 0 16,-2-4 0-16,1 2 0 0,3-2 80 0,-1 2 16 15,0 0 0-15,0 0 0 0,2-3-80 0,1-1-16 0,-2-1 0 16,1-1 0-16,-4-1-128 0,1 0 192 0,1-1-192 0,-2 1 192 16,-2-1-64-16,1-1-128 0,-4 0 192 0,2 1-64 15,-1-1 16-15,0-3 0 0,-2-4 0 0,1 1 0 16,-1 1 32-16,-1-5 0 0,-2 0 0 0,3-1 0 15,0 0-16-15,0-2 0 0,-2-1 0 0,-1-1 0 16,-1 0-16-16,-1 0 0 0,-5-1 0 0,6-1 0 16,1 3-16-16,-1-4 0 0,-2-2 0 0,0 1 0 15,-3 1 0-15,1-2-128 0,2 0 192 0,-3-3-64 16,1 0-128-16,-3-1 0 0,2 0 144 0,2-1-144 16,-5 0 176-16,1 0-48 0,0 3 0 0,-4-8 0 15,0 0-128-15,0 0 0 0,0 0 0 0,4 7 0 16,3-2 0-16,-7-5-176 0,0 0 48 0,0 0 0 15,2 9 0-15,-1-2 0 0,-1-7 0 0,0 0 0 16,0 0-256-16,0 0-32 0,0 0-16 0,0 0 0 16,0 0-544-16,0 0-112 0,0 0-32 0,0 0 0 15,0 0-928-15,0 0-192 0,-7-15-48 0,3 5 0 16,-5 3-912-16,2-3-192 0</inkml:trace>
  <inkml:trace contextRef="#ctx0" brushRef="#br0" timeOffset="181305.627">19035 15728 21071 0,'-14'10'928'0,"8"-4"208"0,2 1-912 0,-1-1-224 0,0 1 0 0,3 0 0 16,2-7 464-16,-5 6 48 0,5-6 16 0,-1 8 0 16,1-8 64-16,0 0 16 0,6 9 0 0,-6-9 0 15,3 8 160-15,-3-8 16 0,11 5 16 0,-4 1 0 16,-2-1-80-16,2 4-16 0,5-4 0 0,0 2 0 16,1 0-80-16,2-1-32 0,2 2 0 0,3 1 0 15,-3 1-256-15,3 0-48 0,4-1-16 0,1 6 0 16,2-3-80-16,1 1 0 0,-2 0-16 0,4 0 0 15,2 1 16-15,-1-1 0 0,0-1 0 0,0-1 0 0,0-2 16 0,0 1 16 16,1 0 0-16,-4-3 0 0,0 0 32 0,-3-3 16 16,-3 1 0-16,-2-3 0 0,-4-2 48 0,0-2 16 15,-2 1 0-15,-2-3 0 0,-2-3-64 0,-1-2-16 16,-3-1 0-16,1-2 0 0,-4-4-32 0,2 1-16 16,-5 1 0-16,0-4 0 0,0-4-208 0,-2-1 0 15,-2 0 0-15,0-2 0 16,-1-2-384-16,-1-3-112 0,-2-3-16 0,1 2-10944 15,2 0-2176-15</inkml:trace>
  <inkml:trace contextRef="#ctx0" brushRef="#br0" timeOffset="182838.337">18566 14276 19407 0,'0'0'848'0,"0"0"192"0,0 0-832 0,0 0-208 0,-6-8 0 0,6 8 0 15,6-5 768-15,-6 5 128 0,0-6 0 0,0 6 16 16,0 0-528-16,-1-9-96 0,0 3-32 0,1 6 0 16,-5-7 64-16,5 7 16 0,0 0 0 0,-1-7 0 15,1 7 304-15,0 0 64 0,0 0 16 0,-2-9 0 16,0 1 128-16,2 8 32 0,0 0 0 0,1-7 0 15,-2 1-336-15,1 6-64 0,0 0-16 0,0 0 0 16,0 0-288-16,0 0-176 0,0 0 192 0,0 0-192 16,10-2 128-16,-10 2-128 0,0 0 0 0,7 4 0 0,2 2 0 0,-1 2 0 15,4 4 0-15,2 1 0 0,0-2 0 0,1 3 0 16,1 1 0-16,-1 4 0 0,1 0 0 0,-1-1 0 16,0 0 0-16,1 2 0 0,-1 1 192 0,1 1-192 15,-2 1 192-15,-2 0-192 0,-1-1 240 0,0 0-64 16,3 0-16-16,-3 0 0 0,0 0-32 0,1 1 0 15,0-2 0-15,2 1 0 0,-3 1 16 0,1 0 0 16,0 0 0-16,1 0 0 0,-1-1 48 0,1 2 0 16,1 0 0-16,-1-1 0 0,1 0-16 0,-1 1 0 15,-3-2 0-15,1 0 0 0,2 2-48 0,-2-2 0 16,-2-1 0-16,2 0 0 0,0 0-128 0,-2-1 192 16,1-1-192-16,1 1 192 0,-3-1-192 0,0 2 0 15,1 0 144-15,0 1-144 0,-1-4 0 0,-1 2 128 16,0 1-128-16,1 0 0 0,-1-1 0 0,1 1 144 0,-2 1-144 0,1 1 0 15,-1-1 176-15,0-1-176 0,2-3 160 0,0 2-160 16,1 1 144-16,-3 0-144 0,1 0 128 0,-1 0-128 16,2 0 0-16,-4 0 0 0,5-2 128 0,-2 1-128 15,2 0 0-15,-4-1 160 0,1-1-160 0,1 1 160 16,2-1-32-16,-1 0 0 0,0 4 0 0,-2-2 0 16,0-2 0-16,0 1 0 0,-1-1 0 0,1-1 0 15,1-2 0-15,-3 1-128 0,2 1 192 0,-1-1-64 16,1-4-128-16,-2 1 160 0,1 0-160 0,-1 0 160 15,3 0-160-15,-2 2 160 0,-2-2-160 0,2 0 160 16,1-2-32-16,0 0-128 0,0 2 192 0,1-2-64 16,-1-1-128-16,0 0 0 0,-1 2 0 0,-1-2 128 15,0-1-128-15,2 0 0 0,0 0 0 0,0-1 0 0,-4 1 0 0,0 1 0 16,3-2 0-16,1-1 0 0,0-1 0 0,-2 2 0 16,0 2 0-16,0-2 0 0,-4-8 0 0,0 0 0 15,4 6 0-15,-4-6 0 16,0 0-576-16,10 1-64 0,-10-1 0 0,0 0 0 15,0 0-416-15,8-3-96 0,-8 3 0 0,7-9-16 16,-4-1-1264-16,-1 1-240 0,-2 1-48 0,0-5-5664 16,2-2-1152-16</inkml:trace>
  <inkml:trace contextRef="#ctx0" brushRef="#br0" timeOffset="183216.193">18889 15671 16575 0,'0'0'1472'0,"-5"6"-1168"0,5-6-304 0,-4 9 0 15,4-9 3648-15,0 0 656 0,0 0 144 0,0 0 32 16,0 10-3568-16,0-10-704 0,0 0-208 0,5 8 0 15,3-1 0-15,1 2 0 0,0 1 0 0,2 0 0 16,0 0-128-16,3 2 128 0,2 1 0 0,4 2 0 16,2 0 0-16,4 4 0 0,-2 2 0 0,2 1 0 15,1-2 0-15,2 4 128 0,-3 0 0 0,1 0 16 0,-2-2 80 0,2 1 16 16,1 3 0-16,-1-4 0 0,-1-3 0 0,-4-2 0 16,2-2 0-16,-2-3 0 0,4-3 0 15,-7-4 0-15,1-8 0 0,-2 0 0 0,2-4-96 0,-4-4-16 16,0-6 0-16,0-6 0 0,2-5-128 0,-1-3 0 15,-2-2 0-15,-1-3 0 0,0-4 0 0,0-1-256 16,0-3 64-16,-4 1 16 16,-2 2-1360-16,1 4-288 0,0-1-48 0</inkml:trace>
  <inkml:trace contextRef="#ctx0" brushRef="#br0" timeOffset="185074.566">18589 14284 17615 0,'0'0'768'0,"0"0"192"0,0 0-768 0,0 0-192 15,0 0 0-15,0 0 0 0,0 0 608 0,0 0 96 16,0 0 0-16,0 0 16 0,0 0-720 0,0 0 0 0,0 0 0 16,0 0-208-16,0 0 208 0,0 0 0 0,0 0 0 0,0 0 0 15,0 0 736-15,0 0 96 0,0 0 0 0,0 0 16 16,0 0 240-16,0 0 32 0,0 0 16 0,0 0 0 16,0 0-304-16,0 0-64 0,0 0-16 0,0 0 0 15,-9-1-384-15,0-1-80 0,9 2-16 0,0 0 0 16,-6-4-16-16,0 0 0 0,-1-1 0 0,2 1 0 15,-2-1 64-15,1 3 16 0,6 2 0 0,-8-4 0 16,2 1-32-16,0-2-16 0,-2 2 0 0,0-4 0 16,0 1-32-16,1 0 0 0,-2-2 0 0,2 2 0 15,0-2-64-15,0 3 0 0,0-4-16 0,3 2 0 16,-3-2-176-16,1 1 192 0,1 2-192 0,-1-2 192 0,0-1-64 16,1 0-128-16,-2-2 192 0,3 2-64 0,-3-1 32 0,2 2 0 15,-1 0 0-15,-1 0 0 0,1-1-32 16,-2 0 0-16,1-1 0 0,-1 2 0 0,2-3 48 0,2-2 0 15,-3 1 0-15,1 1 0 0,-2 0-176 0,2 1 160 16,-1 1-160-16,0-1 160 0,2-2-160 0,-3 1 0 16,3 2 0-16,-3 0 0 0,-1-1 0 0,1 1 0 15,3-1 0-15,-2 3 0 0,0-3 0 0,-2 1 0 16,1-1 144-16,2 0-144 0,-2 4 0 0,0-3 144 16,-1 2-144-16,2-2 0 0,0 3 128 0,2-2-128 15,-4-1 0-15,3 0 0 0,-1 1 0 0,0-2 0 16,-4 0 0-16,2 1 0 0,1-1 0 0,1 0 0 15,-2-1 0-15,1 0 0 0,3 1 0 0,-1 3 0 16,-3-4 0-16,2 3 0 0,-3-2 0 0,2 2 0 16,-1 1 0-16,3-1 0 0,-1-1 0 0,2-1 128 15,-3-2-128-15,2 1 160 0,0 0 64 0,-2 1 16 0,0 0 0 16,1-2 0-16,1-2-48 0,-1 2 0 0,1 1 0 0,1 0 0 16,-1-1-32-16,2 1-16 0,-4-1 0 0,2 2 0 15,3 2-144-15,-2 0 192 0,0 0-192 0,1 0 192 16,-2 0-192-16,2 2 0 0,1-1 144 0,0 0-144 15,-2 0 192-15,-1 1-16 0,2 2-16 0,-1-3 0 16,1-1-160-16,1 2 160 0,0-2-160 0,-3 3 160 16,1-2-160-16,1 2 0 0,4 5 0 0,0 0 128 15,-5-6-128-15,0 2 0 0,5 4 0 0,0 0 0 16,-4-5 0-16,4 5 0 0,0 0 0 0,-2-5 0 16,-3 0 0-16,5 5-144 0,0 0 144 0,0 0-160 0,0 0 16 15,0 0 0-15,0 0 0 0,0 0 0 0,-2-6-160 0,2 6-16 16,-4-7-16-16,4 7 0 15,0 0-1424-15,0 0-288 0,-6-5-48 16,6 5-8576-16,0 0-1712 0</inkml:trace>
  <inkml:trace contextRef="#ctx0" brushRef="#br0" timeOffset="185611.191">17883 13819 11055 0,'0'0'976'0,"-6"9"-784"0,0 0-192 0,6-9 0 15,-3 6 3184-15,3-6 592 0,-7 6 112 0,7-6 16 16,-5 5-2912-16,5-5-592 0,-8 2-112 0,1-4-32 16,3-2-128-16,-3-2-128 0,1-3 192 0,0-1-192 15,1 0 432-15,0-1-32 0,0-2 0 0,-1 0 0 0,1-3 368 0,-3 1 64 16,3-1 0-16,-1-3 16 0,2-2-96 0,-1-2-32 15,2 1 0-15,-1-4 0 0,0 1-304 0,1-2-64 16,1-4-16-16,0 1 0 0,1-1-112 0,-4 3-32 16,2 0 0-16,2 2 0 0,3-1-192 0,1 3 128 15,2 4-128-15,-1 1 0 0,4 1 0 0,-2 1 0 16,0 3 0-16,1 2 0 0,-1 2 0 0,2 2 0 16,-5 2 0-16,-3 6 0 0,13-2 0 0,-2-1 0 15,0 1-160-15,0 4 160 0,4 3-144 0,0 3 144 16,0 1-160-16,1 2 160 0,4 4-256 0,1 2 32 15,-1 3 16-15,1 1 0 0,0 0 208 0,2 1-176 16,0 0 176-16,1 2-160 0,-1 3-112 0,0 0-32 16,0 1 0-16,0-1 0 15,0-3-2288-15,0-1-464 0,5 6-80 0,-12-7-32 0</inkml:trace>
  <inkml:trace contextRef="#ctx0" brushRef="#br0" timeOffset="186176.028">18090 13988 21935 0,'0'0'960'0,"-4"-4"224"0,-7-1-944 0,2-2-240 16,2 1 0-16,2 0 0 0,-4 2 544 0,3-1 64 16,3 0 16-16,3 5 0 0,-5-6-368 0,-1 2-64 0,6 4 0 15,0 0-16-15,-4-3 176 0,0-2 32 16,4 5 16-16,0 0 0 0,0 0 128 0,-4 6 32 0,0 0 0 0,-1 4 0 16,2 5-176-16,1 2-48 0,0 4 0 0,-1 6 0 15,2 3-144-15,1 4-48 0,0 4 0 0,1 0 0 16,-1 3-144-16,4 1 0 0,2 6 0 0,1 0 0 15,-1-2 208-15,4 2 16 0,5-4 0 0,2-1 0 16,3-2 336-16,3-1 64 0,-1-2 16 0,6-2 0 16,2 0-144-16,2-3-32 0,0 0 0 0,1 0 0 15,-1-1-16-15,1-2-16 0,1-2 0 0,3-4 0 16,0-3-304-16,4-2-128 0,-1 0 0 0,0 0 128 16,3-4-128-16,0 0 0 0,-4-2 0 0,3-1 0 15,-3-1-192-15,-2 0 0 0,-1-3-16 0,-2-3 0 16,1-3-2048-16,-4-3-416 15,5-2-80-15</inkml:trace>
  <inkml:trace contextRef="#ctx0" brushRef="#br0" timeOffset="186997.037">19587 10398 3679 0,'0'0'320'0,"0"0"-320"0,0 9 0 0,0-9 0 15,0 0 3328-15,0 0 608 0,0 0 112 0,0 0 32 16,0 0-2352-16,0 0-448 0,-4-11-112 0,4 0-16 16,4 0 64-16,-2-4 0 0,1-4 0 0,-1-3 0 15,-1-3-112-15,2-2-16 0,2 2 0 0,-4-2 0 16,1-3-224-16,1-2-48 0,4-1-16 0,-3 0 0 16,3-1-176-16,0-5-48 0,1 0 0 0,2-1 0 15,3 1-272-15,0 0-64 0,0 4-16 0,1 3 0 16,1 2-224-16,2 3 128 0,-2 4-128 0,4-1 0 15,-2-3 0-15,1 5 128 0,0 6-128 0,2 1 0 0,0 1 0 16,4-1 0-16,4 0 0 0,3 5 0 16,-1 3 0-16,1 5-240 0,4 4 48 0,-1 0 16 15,2 0-1232-15,-4 3-256 0,0 1-64 0,-2 2-12608 16</inkml:trace>
  <inkml:trace contextRef="#ctx0" brushRef="#br0" timeOffset="194447.529">23412 14844 17215 0,'0'0'768'0,"0"0"144"0,0 0-720 0,0 0-192 0,0 0 0 0,0 0 0 15,0 0 496-15,0 0 64 0,0 0 16 0,0 0 0 16,0 0-192-16,0 0-16 0,0 0-16 0,0 0 0 15,0 0 496-15,0 0 112 0,0 0 0 0,0 0 16 16,0 0 112-16,0 0 0 0,0 0 16 0,11 0 0 16,-11 0-272-16,9-3-64 0,-9 3-16 0,10-7 0 0,1-2-176 0,-4-3-16 15,3 1-16-15,-2-4 0 16,1 0-80-16,3-1-16 0,0-1 0 0,0-1 0 0,0 0-112 16,1-2-16-16,3-1-16 0,-1-1 0 0,1 0-112 0,1-2-32 15,3-3 0-15,-1-1 0 0,-1-4-160 0,1 0 160 16,3 0-160-16,1-2 160 0,-4-2-160 0,1 1 0 15,-1-1 144-15,1 4-144 0,0 1 0 0,1 0 0 16,2 1 0-16,0 1 0 0,0 1 0 0,4-2 0 16,-3-1 0-16,0 4 128 0,0 2-128 0,-3 1 0 15,-5 1 0-15,1 1 0 0,3 0 0 0,-1 4 0 16,-4 0 0-16,-1 2 0 0,-2 0 144 0,1 2-144 16,-5 1 192-16,0 2-192 0,-2 2 256 0,-2 1-48 15,0-1-16-15,0 3 0 0,-4 6-192 0,0 0 176 16,0 0-176-16,0 0 160 0,1-7-304 0,-1 7-64 0,0 0-16 0,0 0 0 31,0 0-1520-31,0 0-304 0,0 0-64 0,0 0-7616 0,0 0-1504 0</inkml:trace>
  <inkml:trace contextRef="#ctx0" brushRef="#br0" timeOffset="194803.038">24011 13759 6447 0,'0'0'272'0,"0"0"80"16,0 0-352-16,0 0 0 0,0 0 0 0,0 0 0 15,4-8 5856-15,0-1 1104 0,3-2 208 0,-1 0 64 0,4-1-5808 0,-2 0-1152 16,1-2-272-16,0 0 0 0,2-2 0 0,2 4 0 16,3-1 144-16,0 0-144 0,-2 0 320 0,2 0-16 15,0 2 0-15,0 3 0 0,0 1 144 0,0-2 16 16,2-4 16-16,-2 3 0 0,1 5-224 0,-2 2-32 15,1 6-16-15,0 2 0 0,3 0 0 0,-2 1 0 16,-3 1 0-16,2-1 0 0,2 1 144 0,0 2 32 16,-1 1 0-16,-2 1 0 0,2 3-32 0,-3 2 0 15,-1 2 0-15,-1 3 0 0,-5 1-160 0,1 3-16 16,-2 4-16-16,-3 2 0 0,-7 1-160 0,0 2 160 16,-3 1-160-16,2 3 160 0,1 4-160 0,-7-2 0 15,-3-1 0-15,1-2 0 0,-1-4 0 0,0-3 0 16,2-2 0-16,0-3 0 15,3-3-1600-15,1-4-240 0,0-5-48 0</inkml:trace>
  <inkml:trace contextRef="#ctx0" brushRef="#br0" timeOffset="195619.435">23383 14962 15487 0,'0'0'336'0,"0"0"80"0,0 0 16 0,0 0 0 0,0 0-432 0,0 0 0 0,0 0 0 0,-2-6 0 16,1-2 384-16,1 8-16 0,0 0 0 0,0 0 0 16,0 0-48-16,-1-8-16 0,1 1 0 0,0 7 0 15,0 0 592-15,0 0 112 0,0 0 16 0,0 0 16 16,0 0 304-16,0 0 64 0,-1-8 16 0,1 8 0 15,0 0-192-15,0 0-32 0,0 0-16 0,0 0 0 16,0 0-432-16,0 0-96 0,9 5-16 0,-3 4 0 16,-1 0-96-16,-1 2-32 0,2 1 0 0,-3 1 0 15,1 1-16-15,0 1-16 0,0 1 0 0,-1 2 0 16,3 0-160-16,-1 1-48 0,-3 2 0 0,3 1 0 0,-1 1 48 16,2 2 16-16,-5 1 0 0,1-1 0 0,1 5 48 0,1 0 0 15,-4-2 0-15,1 1 0 0,2-3-64 0,-1 1-16 16,-2-3 0-16,2 1 0 0,1-1-112 0,-1 1-32 15,1 0 0-15,0-1 0 0,-1 0-32 0,0 2-128 16,1 0 192-16,0 0-64 0,0 0 0 0,0 1-128 16,-2 2 192-16,0-3-64 0,-1-2 0 0,0 2-128 15,2 1 192-15,-1 0-64 0,-1-4-128 0,0 1 0 16,0 1 144-16,0-1-144 0,0-2 0 0,1 0 128 16,1 0-128-16,-2 2 0 0,0-1 0 0,0-1 128 15,1-3-128-15,0 0 0 0,-1 0 0 0,1-4 128 16,0 1-128-16,-1-1 0 0,0 0 0 0,0 0 0 15,1-3 0-15,-1-1 0 0,-1-3-160 0,0 3-48 0,1-2-16 16,0-9 0 0,0 0-224-16,0 0-32 0,0 0-16 0,0 0 0 15,0 0-416-15,0 0-96 0,0 0-16 0,0 0 0 16,0 0-1504-16,0 0-304 0,0 0-64 0,2-8-10880 0</inkml:trace>
  <inkml:trace contextRef="#ctx0" brushRef="#br0" timeOffset="196098.783">23370 15953 5519 0,'0'0'496'0,"0"0"-496"16,0 0 0-16,0 0 0 0,0 0 3696 0,0 0 640 15,0 0 128-15,0 0 16 0,0 0-2432 0,0 0-480 16,0 0-96-16,1 10-32 0,0-2-272 0,-1-8-48 16,4 10-16-16,-2-2 0 0,1 0-256 0,0 2-48 15,2 1-16-15,0 3 0 0,2 2-336 0,1 2-80 16,-1-1-16-16,1 4 0 0,0 4-208 0,-1 3-144 15,3 3 192-15,0 1-192 0,1-3 192 0,2 2-64 16,-4 1 0-16,1-2-128 0,0-4 272 0,1 1-48 16,0-1-16-16,1-2 0 0,-3-2 48 0,2-3 0 0,1-6 0 0,-1 0 0 15,-1-4 32-15,-3-5 16 0,-7-4 0 0,0 0 0 16,17-4 128-16,-5-5 16 0,-2-4 16 0,1-3 0 16,5-5 96-16,-2-2 16 0,-2-7 0 0,1-2 0 15,0-3-128-15,2-3-32 0,0-1 0 0,-1-1 0 16,0-1-256-16,-1 4-160 0,2 2 192 0,-1 2-192 15,-1 1 0-15,1 4 0 0,0 6 0 0,2 0 0 16,-2 0 0-16,0 4-320 0,-2 1 32 0,1 3 16 16,3-1-2064-16,-2 4-416 15,-3 1-64-15</inkml:trace>
  <inkml:trace contextRef="#ctx0" brushRef="#br0" timeOffset="197145.863">23928 14545 2751 0,'0'0'128'0,"0"0"16"0,0 0-144 0,0 0 0 0,0 0 0 0,0 0 0 15,0 0 3136-15,6-4 576 0,-6 4 128 0,0 0 32 16,0 0-2400-16,0 0-496 0,0 0-80 0,0 0-32 16,0 0 560-16,0 0 112 0,0 0 32 0,0 0 0 15,7 6-288-15,1 1-64 0,-4 2-16 0,3 1 0 16,-2 0-336-16,4 1-64 0,3 0-16 0,-1 2 0 16,-4 1-192-16,0 3-32 0,2 0-16 0,1 1 0 15,1 0-48-15,-3 1-16 0,1 2 0 0,-3 1 0 0,4 0-32 16,-3 1-16-16,0 1 0 0,-2 1 0 0,0 2 32 0,1 0 16 15,-5-1 0-15,1-1 0 0,1 2-96 0,-3-3-32 16,-3 1 0-16,1 0 0 0,0-2-64 0,-2-1-16 16,2-1 0-16,-4-1 0 0,-4 0-16 0,2-1-16 15,1 2 0-15,0-1 0 0,-4-2-64 0,-1 1-16 16,-3 1 0-16,0-3 0 0,-3-1-32 0,2-1-128 16,-2 1 192-16,1-2-64 0,-3 1 32 0,-1-4 0 15,0-2 0-15,2 1 0 0,0 1-160 0,0-1 0 16,1-2 0-16,2 2 0 0,0-3 0 0,-1 1 0 15,-1-1 0-15,3-1 0 0,2 0 0 0,-2 0-144 16,1 3 144-16,3-1-160 0,2-1 160 0,3 0 0 16,0-3-144-16,3 3 144 0,-4-3-176 0,7-4 48 15,0 0 0-15,0 0 0 0,0 0-176 0,0 0-16 0,0 0-16 0,10 4 0 32,-10-4-448-32,12 0-96 0,2-5-16 0,1 0 0 15,0-2-1984-15,-2-2-416 0,-1-2-80 0</inkml:trace>
  <inkml:trace contextRef="#ctx0" brushRef="#br0" timeOffset="199425.3">17388 17045 19343 0,'0'0'1728'0,"0"0"-1392"0,0 0-336 0,2-10 0 15,0 0 1360-15,-1 1 208 0,-1 0 32 0,0-1 16 16,0-3-880-16,0 0-176 0,-1-1-48 0,-1-3 0 15,0-2-272-15,-2 1-64 0,-1-5-16 0,1 2 0 0,-1-3-160 0,-2-1 0 16,1-2 144-16,-2 0-144 0,1 0 224 0,-4-4-32 16,-2-3 0-16,0 1 0 0,1 0 224 0,-1 2 32 15,-1 0 16-15,-1 1 0 0,0-1-160 0,-1-2-48 16,-6 1 0-16,1 1 0 0,-2 0-64 0,0-1-32 16,0-4 0-16,-1 0 0 0,-2-2 48 0,-1 3 16 15,0 4 0-15,0 1 0 0,-4-4-32 0,0 4 0 16,-2 1 0-16,-1 1 0 0,-3-2-64 0,2 0-128 15,2 1 176-15,1 0-176 0,0-1 0 0,-1 1 0 16,-2-2 0-16,0 0 0 0,0 3 0 0,-3 4 0 16,-4 1 0-16,-2-1 0 0,-1 1 0 0,1 0 0 15,-1 3-144-15,2 0 144 0,2 3 0 0,-1-2 0 0,2 1 0 16,-2 1-128-16,-2 0 128 0,-2 4 0 0,-3-1 160 0,2 2-160 16,-4-2 128-16,3 4-128 0,0 2 0 0,0-1 144 15,2 1-144-15,-2 2 0 0,-3 2 0 16,-2 1 0-16,-1 1 0 0,3 2 0 0,0 1 0 0,2 2 0 15,-2-1 0-15,0 3 0 0,0 0 0 0,-1 3 0 16,2 1 0-16,1 3-176 0,1 0 176 0,5 2-192 16,2 1 192-16,4 0 0 0,-2 1-144 0,4 2 144 15,-5 2 0-15,3 4 0 0,-2 2 128 0,2 3-128 16,3 3 0-16,-1 3 128 0,1 4-128 0,1 0 0 16,1 1 128-16,3 1-128 0,2-2 0 0,2 1 128 15,1-3-128-15,2 2 0 0,2 6 0 0,2 0 0 16,1 0 0-16,3-1 0 0,-2 2 0 0,7 0 128 15,-1-1-128-15,1-1 0 0,1 2 0 0,5 0 0 0,0 1 0 16,3 4 0-16,3 4 0 0,-1-5 0 0,5-2-144 0,0-2 144 16,2 1 0-16,2-1 0 0,2-3-176 0,2-1 176 15,0 0-160-15,4 2 160 0,2 2-128 0,1-2 128 16,1-3 0-16,3-4-144 0,3-1 144 0,3-2 0 16,1-2 0-16,3 2 0 0,1-3 0 0,2 1 0 15,0 2 0-15,1 1 0 0,0 1 0 0,3 0 0 16,1-3 0-16,0-1 0 0,3-1-160 0,2-4 160 15,2 0-192-15,1-1 192 0,-2-2-208 0,-1-1 64 16,-2-1 16-16,2 1 0 0,2-3 128 0,3-1 0 16,3-2 0-16,-1-1 0 0,-1-1 0 0,-3-3 224 15,-1-2-48-15,-1-1-16 0,1 1-16 0,0-1 0 16,6 1 0-16,-2-4 0 0,-2-1 16 0,-1-3 0 0,-1-2 0 16,-2-1 0-16,-1 0 32 0,0-4 0 0,4-1 0 15,-1 0 0-15,0-2 0 0,-2-1 0 0,-1-5 0 0,-5 1 0 16,-4-3 48-16,-1-3 16 0,-2-2 0 0,0-2 0 15,3-1-256-15,-1-4 144 0,-1-3-144 0,1 0 128 16,2-4-128-16,-3-2-176 0,2-5 48 0,-5-1 0 16,1 0 128-16,0 1-160 0,-2 0 160 0,-1 3-160 15,-1 1 160-15,0-5 0 0,-3 1 0 0,2-1 0 16,-3 1 0-16,-1 2 0 0,-4-3 0 0,-1 0 0 16,-3 2 0-16,-1 2 0 0,-4 0 0 0,-4-1 0 15,-4-2 0-15,-3-2 144 0,1 0-144 0,-3 0 160 16,-3-6-160-16,1 2 192 0,-7-1-192 0,-3 3 192 15,-3 6-192-15,-2 0 128 0,1-1-128 0,-1-2 128 16,1-1-128-16,-3 0 0 0,-5 1 0 0,1 3 0 16,-2 0-208-16,2 3 80 0,-4 0 128 0,2 2-208 0,-2 1 48 15,-1 1 16-15,-2 1 0 0,-1 1 0 0,-1 0-16 0,-5 2 0 16,-1-1 0-16,-3 1 0 0,-3 1 160 0,1 1-208 16,-2 2 80-16,0 2 128 0,-1 0-144 0,-2-1 144 15,-5 0 0-15,0 0 0 0,0 2 0 0,2 0-128 16,1 0 128-16,1 2 0 0,1 2-256 0,-1-1 16 15,1 2 0-15,0 2 0 0,-2 4 240 0,-1 0 0 16,-1 3 0-16,2 1 0 0,0-1 0 0,0 4 0 16,-1 1 0-16,0 0 0 0,-1-1 0 0,-1 4 0 15,-1 0 0-15,3 3 0 0,-1 3-144 0,1 0 16 16,4 0 0-16,0 2 0 0,-2 1-96 0,0 1-16 16,-1 1 0-16,1 3 0 0,2 0 0 0,3 1 0 15,5 0 0-15,1 1 0 0,2 1 240 0,4 1-144 0,2 0 144 16,2 3-128-16,6 1 128 0,-3 2 0 0,1 1 0 0,1 5 128 15,3 2 0-15,-1 2 0 0,2 3 0 0,4 1 0 16,2 4-128-16,-1-2 0 0,2 1 0 0,-1 1-128 16,4 0 128-16,3-2 0 0,-3 3 0 0,2 1 0 15,1 3 0-15,2 0-128 0,2-4 128 0,0-2 0 16,1-1 0-16,2 0 0 0,1-1 0 0,3 1-128 16,1-1 128-16,0 4 0 0,2 3-144 0,0 1 144 15,1 0 0-15,0-3 0 0,3-2 0 0,2 0 0 16,4 0 0-16,0 0 0 0,2-2 0 0,-1 6 0 15,1 4 0-15,2-4-176 0,2-3 176 0,1-3-128 16,-1 0 128-16,4-2-192 0,3 1 192 0,3-3-192 0,4 2 192 16,1 0-128-16,3 1 128 0,2 0-128 0,2 1 128 0,0 1 0 15,-1-2-144-15,1-3 144 0,1-1-128 0,1-2 128 16,1-2-160-16,4 1 160 0,2-4-176 0,2-3 176 16,-4-2-192-16,2 0 192 0,-3 0 0 0,2-1 0 15,2-1 0-15,3-2 0 0,2-2 0 0,0-3 0 16,0-1 0-16,-3-3 0 0,-1-3 0 0,2-4 0 15,0-3 0-15,1-3 144 0,-3-5 48 0,-2-5 16 16,-4-6 0-16,-3-2 0 0,-4-1 304 0,-2-4 48 16,-1-4 16-16,-1-1 0 0,0-2-240 0,-2-3-32 15,4-5-16-15,-3-3 0 0,0-3-128 0,-3-5-32 16,-3-4 0-16,-3 0 0 0,-1 1 16 0,-4 0 0 16,-4-2 0-16,-1-6 0 0,-3-5 0 0,1 0 0 0,-7 1 0 0,0 2 0 15,-1 5-400-15,-3 0-64 0,1-4-32 0,-4 3 0 31,-1 3-2032-31,-4 3-416 0,-3 5-80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9:14.8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759 7340 17903 0,'-14'6'784'0,"14"-6"176"0,0 0-768 0,-8 5-192 0,1 0 0 0,0 1 0 16,0-1 640-16,7-5 96 0,-7 4 16 0,0 1 0 16,2-2-496-16,-3 0-80 0,0-1-32 15,-1-1 0-15,3 1 64 0,0-4 16 0,0 2 0 0,6 0 0 16,-9-4 320-16,3-1 64 0,2-1 16 0,0-3 0 16,-1-3-80-16,2-5-16 0,2-7 0 0,2-3 0 15,2-4-272-15,1-1-64 0,0-1-16 0,-2 0 0 16,1-3-176-16,2-1 192 0,0-6-192 0,2 0 192 15,3-1-16-15,-4-4 0 0,1-2 0 0,-1 3 0 16,1 1 96-16,0 7 32 0,-1 1 0 0,1 5 0 0,1 5 144 16,1 3 16-16,-1 1 16 0,2 6 0 15,1 2-128-15,-2 4-32 0,-1 1 0 0,3 8 0 0,0 5-320 16,2 5 144-16,-1 3-144 0,3 6 0 0,2 7 0 16,-1 7 0-16,1 4 0 0,-1 6 0 0,3 3 0 0,0 5 0 15,-1 6 0-15,-2-1 0 0,-1-4 0 0,-2-2 0 16,-1-1 128-16,-1-7-128 0,1-4 144 0,-3-3-16 15,0-1-128-15,1-6 192 0,-1-4-32 0,1-4-16 16,-2-8 0-16,-2-3 0 0,-6-6-16 0,9 3-128 16,2-5 192-16,-1-4-64 0,-2-5 176 0,3-6 16 15,3-4 16-15,0-4 0 0,-3-5-16 0,5-3 0 16,4-4 0-16,-5-3 0 0,-1-2-144 0,2 0-48 16,1-2 0-16,2 3 0 0,2 3-128 0,1 5 0 15,-1 4 0-15,-1 5 128 0,0 4-128 0,-1 5 0 16,-1 6 0-16,0 3 0 0,0 4-176 0,1 6 176 0,-3 5-128 15,1 4 128-15,-2 5-128 0,2 6 128 0,-3 5-128 0,-3 6 128 16,0 3 0-16,-1 3 0 0,-2 0 0 0,-3-1-128 16,-4-1 128-16,-1-2 0 0,-1 1 160 0,-2-3-160 15,-3-2 256-15,2-6-64 0,2-7 0 0,-3-4 0 16,3-6-16-16,2-10-16 0,0 0 0 0,0 0 0 16,0 0 96-16,6-11 0 0,-3-5 16 0,5-7 0 15,1-8-272-15,4-3 0 0,-5-4 0 0,3-6 0 16,1-7 0-16,3-3 0 0,-3-3-128 0,1 0 128 15,0 1 0-15,5 2 0 0,3 4 0 0,-1 7 0 16,-1 7-128-16,3 6 128 0,-3 8 0 0,1 6-144 16,-1 2 144-16,0 7 0 0,-1 6-144 0,0 9 144 0,-1 7 0 15,1 5-144-15,-1 3 144 0,0 7 0 16,-2 5-128-16,2 3 128 0,0 6 0 0,1 5 0 0,-2 2 0 16,2 2 0-16,-5-2 0 0,2-7 0 0,0-8 0 0,-1-6 0 15,-6-5 0-15,2-5 0 0,0-5 0 0,3-4 0 16,2-3 0-16,1-5 0 0,-1-4 0 0,3-4 0 15,2-6 0-15,-2-5 0 0,2-4 0 0,3-5-160 16,-1-6 32-16,2-5 0 0,-5-7-32 0,2-1 0 16,3 1 0-16,-3 0 0 0,2 6 160 0,-1 5 0 15,3 3-144-15,-3 6 144 0,2 5 0 0,-1 4 0 16,3 9 0-16,0 3 0 0,-2 4 0 0,1 8 0 16,-3 5 0-16,2 5 0 0,-4 6 0 0,0 5 128 15,-2 7-128-15,1-1 128 0,-1 6 0 0,-3-1-128 16,0 1 192-16,0-6-64 0,-5-5-128 0,3-6 128 0,0-1-128 0,0-9 128 15,0-5-128-15,2-3 0 0,1-4 0 0,1-7 0 16,-2-5-288-16,4-7-32 0,3-7-16 0,2-5 0 31,0-5-128-31,2-5-32 0,-2-6 0 0,0 4 0 0,0-1 96 0,-1 5 16 0,-1 2 0 0,-4 6 0 16,-1 6 384-16,-1 6 0 0,-3 5 0 0,1 6 0 16,0 3 208-16,-1 5 128 0,1 6 32 0,0 6 0 15,0 6 80-15,-3 5 0 0,0 3 16 0,-3 1 0 16,1 2 64-16,1-1 16 0,1 0 0 0,-2-3 0 15,-7-3-272-15,5-3-48 0,4-5-16 0,-4-5 0 16,-2-3-208-16,-5-10 0 0,9 2 0 0,-1-3 0 16,-8 1-704-16,9-10-64 15,1-2-32-15,0-5 0 0,-5-2-2128 0,3-1-416 0,-2-11-96 16,-5 2-16-16</inkml:trace>
  <inkml:trace contextRef="#ctx0" brushRef="#br0" timeOffset="2915.521">3406 6925 18431 0,'-19'6'1632'0,"5"1"-1312"0,-5 2-320 0,2 0 0 16,-2 2 2416-16,-1-1 400 0,-2 0 96 0,-4-1 16 15,-5 0-1328-15,-2 0-272 0,-3-2-48 0,-2 0-16 16,-5-3-672-16,3-1-128 0,0-1-16 0,-3 1-16 15,-4 0-304-15,-4 0-128 0,-3-5 128 0,-2 2-128 16,-5 0 128-16,-1-1-128 0,-1-2 0 0,-4-1 128 16,-1-2 16-16,-7-2 0 0,-6-1 0 0,3-1 0 15,3-1-144-15,1 1 0 0,1 1 0 0,1 2 0 16,3 4-144-16,2 0 144 0,1 1 0 0,3 0 0 16,1 1 128-16,0 1 144 0,0 1 32 0,-3 1 0 0,-1 0-304 0,4 1 160 15,3 0-160-15,3 2 128 0,0-1-128 0,2-1-176 16,-2-1 48-16,4 1 0 0,-2 0-96 0,6 0-16 15,4 1 0-15,4-1 0 0,2-1 48 0,5 2 0 16,4-4 0-16,6 1 0 0,1-2 16 0,2 2 16 16,2 0 0-16,4-1 0 0,8-1 160 0,6 1 0 15,0 0 0-15,0 0 0 0,0 0-160 0,0 0-96 16,14 0-32-16,6 0 0 16,3 1-144-16,6-1-16 0,3 0-16 0,4-1 0 0,2 0 320 0,9 1 144 15,5-4-128-15,6 2 128 0,2-2 0 0,4-2-128 16,3 0 128-16,6 0 0 0,3 1 0 0,2-2 0 15,2-2 0-15,4 4 0 0,-1-1 0 0,5 1 0 16,5 0 0-16,0 2 0 0,-2-1 0 0,3 0 0 0,-1 2 0 16,0 2 128-16,0 2-128 0,-1 2 0 0,-7-1 0 0,4 0 128 15,1 3-128-15,-9-2 0 0,-4-2 0 0,-2 0 0 16,-3 1 0-16,0-1 0 0,-1-1 0 0,-6 1 0 16,-5-3 0-16,-6 1 128 0,-6 0-128 0,-5 0 0 15,-4 0 0-15,-4 1 0 0,-5-1 0 0,-5 0 0 16,-7 3 0-16,-6 0 0 0,-2-2 0 0,-10-1 128 15,0 0-128-15,0 0 0 0,-4 6 0 0,-8 0 0 16,-6-1 240-16,-5 2-32 0,-8 1 0 0,-3-2 0 16,-3-1-80-16,-8 0-128 0,-6 1 176 0,-8 0-176 15,-4 1 128-15,-4 1-128 0,-1-2 0 0,-4 1 0 0,-3-3 192 16,-5 1-64-16,-5 1 0 0,-3-3-128 0,-2 0 192 16,-6-1-192-16,-3 0 192 0,-2-2-192 0,1-1 192 15,-2-1-192-15,0-3 192 0,-1 3-192 0,3 2 240 16,1-2-64-16,2-4-16 0,3 2 0 0,-3 1 0 0,8-2 0 15,2 3 0-15,6-1 0 0,-1-3 64 0,4 2 16 16,0 2 0-16,9-2 0 0,6 0-80 0,2-1-16 16,2-1 0-16,2 1 0 0,0-1-144 0,6-2 192 15,10 1-192-15,3-1 192 0,1 0-192 0,8-1 0 16,8-2 144-16,2 0-144 0,7-2 0 0,2 1-128 16,5-1 0-16,5 1 0 0,1 0-176 0,8 0-16 15,4-3-16-15,7 4 0 0,6 0 16 0,8 0 16 16,6 0 0-16,7 4 0 0,6 0 160 0,4 2 144 15,2-1-208-15,7 3 80 0,7 2 128 0,2 0-128 16,0 1 128-16,-1 1-128 0,5 1 128 0,4 1 0 0,5 3-144 0,0-1 144 16,3 0 0-16,2 0 0 0,1 2 0 0,0 4 0 15,1 4 0-15,-3-1 0 0,-2 2 0 0,1-1 0 16,1 1 0-16,-1 1 0 0,-1 0 0 0,-6-2 0 16,-6-3 0-16,-1-1 0 0,-2 0 0 0,-3 0 0 15,-3-3 0-15,-8 0 0 0,-5-2 128 0,-4 1-128 16,-1-2 0-16,-4 0 0 0,-5-2 144 0,-2-1-144 15,-7-2 0-15,-4 0 0 0,-6 2 0 0,-4-2 128 16,-6 0-128-16,-3 0 0 0,-10 0 0 0,0 0-128 16,0 0 128-16,0 0 0 0,-11-4 0 0,-7 1 0 15,-7-1 288-15,-7 1-16 0,-3 2 0 0,-6-2 0 16,-3 2-16-16,-5-1-16 0,-2 1 0 0,-8 0 0 16,-8 0 16-16,-5 1 0 0,-3-1 0 0,-1 0 0 0,-6-1-64 0,-4 0 0 15,-6-2 0-15,0 0 0 0,2-2-192 0,-2 1 176 16,-4-2-176-16,1 2 160 0,3-2-160 0,1 3 0 15,1 2 0-15,-1 0 0 0,-2 1 128 0,4 1-128 16,4 1 0-16,5 1 128 0,1-1-128 0,2 0 0 16,3 2 0-16,8 0 0 0,2 0 0 0,8-1 0 15,6-4 0-15,4 0 0 0,1 0 224 0,4 0-32 16,6-3-16-16,5 0 0 0,7 2 0 0,5 0 0 16,2-2 0-16,7 1 0 0,3 3-176 0,6 1-256 15,0 0 64-15,19-5 16 16,7-1-208-16,5 1-64 0,4 2 0 0,6-1 0 0,4-3 256 0,5 4 64 15,5-2 0-15,6 2 0 0,4-1 128 0,5 1-128 16,5-1 128-16,3 1-128 0,4-1 128 0,2 2 0 16,8 2-144-16,0 2 144 0,-3-2 0 0,5 0 0 0,0 0 0 15,3 3 0-15,0 0 0 0,1-2 0 0,-3-2 0 0,3 4 0 16,1 4 0-16,-2-2 0 0,-5-1 0 0,2-2 0 16,-3 0 0-16,-4 0 0 0,-5 1 0 0,-2 1 0 15,-1-2 0-15,-1 2 0 0,-3 0 0 0,-6-1 0 16,-3 0 0-16,-9 2 0 0,-4-1 0 0,-2 2 0 15,-4-1 0-15,-4 1 0 0,-7 1 0 0,-5 1 0 16,-6 0 0-16,-3-1 0 0,-2-1-128 0,-5-1 128 16,-6 1-256-16,-9-6 32 0,0 0 0 0,-4 10 0 15,-6-3 224-15,-6 0 0 0,-5 0 144 0,-9 0-144 16,-7 2 160-16,-4 0-160 0,-5 0 160 0,-8 0-160 16,-2-1 176-16,-11 1-176 0,-6 1 192 0,-3-1-192 15,-1-3 256-15,-4 1-48 0,-2 0-16 0,0-3 0 0,-5 4 32 16,0-6 0-16,1-4 0 0,-5-3 0 0,1 1-32 15,1-2 0-15,1-2 0 0,2-3 0 0,-1-3-192 0,2 0 176 16,0-1-176-16,5-4 160 0,-2-3-160 0,6-1 0 16,6-2 0-16,1 2 128 0,2 2-128 0,8-1 0 15,4-1 0-15,5-1 0 0,5 1 0 0,4 0 0 16,4 1 0-16,6-1 0 0,3 2 0 0,5 1-144 16,2 0 144-16,6 0 0 0,3-1-224 0,7 4 64 15,4 1 16-15,2-1 0 0,2 0-96 0,6 1-16 16,7 1 0-16,7 1 0 0,2-1 64 0,7 1 0 15,4 0 0-15,6 1 0 0,4 0 0 0,8 2 16 16,6 0 0-16,3 4 0 0,0 0 48 0,6 3 0 16,-1-3 0-16,7 3 0 0,6 4 128 0,0 4-192 0,-1-1 192 0,3 3-192 15,0 1 192-15,4 1-128 0,0 2 128 0,-4 2-128 16,-2 2 128-16,1 1-128 0,-2 0 128 0,0 1-128 16,-1-1 128-16,-4 2 0 0,-8-1-144 0,-1 2 144 15,-2-1 0-15,-3 2 0 0,-3-1 0 16,-1-1 0-16,-2 4 0 0,-5-2 0 0,-5-2 0 0,-6 2 0 15,-4 1 0-15,-4 0 0 0,-5-2 0 0,-4 0 0 16,-7 0-144-16,0-4 144 0,-4-2 0 0,-4 0 0 16,-4 1 0-16,-4-2 0 0,-3 1 0 0,-4-1 0 15,-7-1 0-15,-4 0 144 0,-7-1 16 0,-6 0 0 16,-3 0 96-16,-10 1 0 0,-9-4 16 0,-1 3 0 16,-4-2-16-16,0-1 0 0,-4-1 0 0,-4-1 0 15,-6 0-16-15,-4 1-16 0,-4-5 0 0,1-2 0 0,0-2-96 16,-4 0-128-16,-4-2 176 0,-1-1-176 0,2-1 176 0,1-2-176 15,-1-2 160-15,1 0-160 0,-2 0 0 0,4-3 0 16,5 1 0-16,-2-1 0 0,2-1 0 0,2 2 0 16,2 2 0-16,7 0-160 0,6 0 160 0,4 0-192 15,0 0 192-15,5-1-192 0,2 1 192 0,4 1-128 16,8 0 128-16,1 1-128 0,5 1 0 0,4-1 0 16,5 0 0-16,4 2 0 0,3 0 128 0,3 2-192 15,5 1 192-15,4 2-192 0,6 3-112 0,0 0-16 16,3-7-16-16,7 3 0 15,1 0-64-15,9 1-16 0,4 1 0 0,7 0 0 0,4 1 224 0,7 0 64 16,7 0 0-16,3 0 0 0,1 0 128 0,3-1-128 16,1 0 128-16,9 2-128 0,3-1 128 0,3 1 0 0,-2-1 0 15,3 1 0-15,-1 0 0 0,5 2-128 0,0 2 128 16,-1 0 0-16,-2 0 0 0,-1 2 0 0,-3-1 0 0,-2 2 0 16,3 1 0-16,-4 0 0 0,-1 2 0 0,-5 1 0 15,-4 1 0-15,-3 4 0 0,-2-1 0 0,-6 1 0 16,-5 0 0-16,-3 3 0 0,-2 1 0 0,-6-1 0 15,-3 2 0-15,-4 0 0 0,-4-1-128 0,-5 1 128 16,-5 0-208-16,-6 0 32 0,-6 0 16 0,-3 0 0 16,-6 1 160-16,-3-3 0 0,-6 1 0 0,-3 0 0 15,-7-1 0-15,-4-3 176 0,-7 1-48 0,-3-2 0 16,-4-4 0-16,-5-1-128 0,-5-1 192 0,-6-2-64 16,-1 0 32-16,0-4 0 0,-2-4 0 0,0 0 0 15,1 0 64-15,-3-6 16 0,1 0 0 0,0-4 0 16,-2-2-64-16,4-2-16 0,3 2 0 0,1-3 0 0,-2-3-160 15,2-1 0-15,1 0 144 0,4 0-144 0,5 2 0 16,6-3 128-16,1-1-128 0,2 0 0 0,3-2 0 0,3-1 128 16,2 1-128-16,9-1 0 0,6-1 0 0,0-2 128 15,-2-1-128-15,8 2 0 0,5-1 0 0,3 2 0 16,3 1-192-16,4-1 64 0,3 0-48 0,8 0 0 16,4-1 0-16,6 1 0 0,5-1-48 0,4 2-16 15,5 2 0-15,4 3 0 0,5 2 64 0,5-3 16 16,2-1 0-16,9 5 0 0,3 4 16 0,6 1 0 15,2-2 0-15,2 3 0 0,2 3-16 0,-1 5 0 16,7 4 0-16,-1 1 0 0,2-1 160 0,-1 3-208 16,-3 4 80-16,3 1 128 0,1-1-160 0,-4 3 160 15,-5 2 0-15,-2 2-144 0,-2 3 144 0,-2 3 0 16,-4 0-144-16,-4 1 144 0,-1 0 0 0,-8 2 0 0,-3 0 0 16,-4 1 0-16,-4 2 0 0,-3 0 0 0,-4 3 0 0,-6 1 0 15,-4 1 0-15,-2-1 0 0,-1 2 0 0,-8-1 0 16,-7 2 0-16,-3-2 0 0,-2-1 0 0,-5 0 0 15,-9 0 0-15,-1-3 0 0,-4-1 0 0,-5-2 128 16,-2-1-128-16,-4-1 0 0,-7 0 144 0,-4 1-144 16,-5-6 128-16,-4 0-128 0,-4-2 128 0,-3-1-128 15,-3-2 0-15,-3-3 0 0,-2-4 0 0,-1 0 0 16,-5-2 224-16,3 0-32 0,-4-3 0 0,4-2 0 16,1-2 96-16,1-2 16 0,-3-6 0 0,3-1 0 15,2-4-128-15,4-1-32 0,2-4 0 0,4 2 0 16,3-1-144-16,0 1 0 0,0-5 144 0,6 2-144 15,4 2 0-15,2-5 0 0,0 0 0 0,7 1-192 0,8 0 192 16,0-1 0-16,5 0 0 0,4-2 0 0,4-4 0 0,4 0 0 16,3 0 0-16,5 3 0 0,3 0 0 0,6 3-160 15,2 0 160-15,7 0-208 0,5 2 48 0,7 1 16 16,8-1 0-16,3 3 0 0,5 3 144 0,3 1-192 16,5 1 192-16,3 2-192 0,-1 2 64 0,8 1 0 15,6 2 0-15,4 6 0 0,0 4-16 0,1 3 0 16,-3-3 0-16,7 3 0 0,3 4-32 0,-1 2 0 15,-6 1 0-15,-4 1 0 0,-5 1 176 0,-7 0-128 16,-3 0 128-16,-4 0-128 0,-2 0 128 0,-4-1 0 16,-8-1 128-16,-5 2-128 0,-4 2 384 0,-8 0 16 15,-3 2 0-15,-5 3 0 0,-4 0 112 0,-4 4 0 16,-6 2 16-16,-7 3 0 0,-5 1-128 0,-9 1-16 0,-6 1-16 16,-5 2 0-16,-5 0-368 0,-9 3 0 0,-1 0 0 0,-8 5-10720 15,-3 4-2096-15</inkml:trace>
  <inkml:trace contextRef="#ctx0" brushRef="#br0" timeOffset="6179.374">18849 10117 13823 0,'0'0'608'0,"-9"0"128"0,-2-1-592 0,0-1-144 16,2-1 0-16,9 3 0 0,-7-5 2960 0,7 5 560 16,-9-6 128-16,3 3 0 0,6 3-2496 0,0 0-496 15,0 0-96-15,0 0-32 0,0 0-192 0,0 0-32 16,0 0-16-16,0 0 0 0,0 0 96 0,0 0 0 16,0 0 16-16,0 0 0 0,0 0-272 0,14 0-128 15,1 0 128-15,6 2-128 0,2 3 128 0,3-1-128 16,4 0 128-16,3 1-128 0,2 0 192 0,5 1-64 15,4-1 0-15,1 4 0 0,1 0 32 0,2 1 0 16,1 2 0-16,3 1 0 0,-2 1 0 0,4 4 0 0,3-3 0 16,0 3 0-16,-2-3-160 0,-5-1 192 0,-7 1-192 0,-1-1 192 15,0 2-192-15,-5-3 0 0,-3-1 0 16,3 1 0-16,-2-1 128 0,-3-1-128 0,-7-2 0 0,-3 1 128 16,3 1 32-16,-4 1 0 0,-3-3 0 0,-3 0 0 15,-1 1 80-15,-3 0 16 0,-3 3 0 0,-2-2 0 16,-2 1-48-16,-2 0 0 0,-3 0 0 0,-3 2 0 15,-5 0 48-15,-3 1 16 0,-4 1 0 0,-3 5 0 16,-6 0 112-16,-4 6 32 0,-5 0 0 0,1 4 0 16,-4 1-64-16,1 6-16 0,-3 3 0 0,3-2 0 15,2-4-144-15,-2-2-16 0,-1 1-16 0,3-4 0 16,-2-2-160-16,3-1 160 0,2-1-160 0,2-3 160 0,2-3-160 16,4-4 0-16,3-2 0 0,4-5 0 15,1 4-640 1,3-6 0-16,1-2 0 0,3-2 0 0,1-3-1968 0,7 0-400 0,0 0-64 0</inkml:trace>
  <inkml:trace contextRef="#ctx0" brushRef="#br0" timeOffset="6949.726">22125 9787 30399 0,'0'0'2704'0,"0"0"-2160"16,0 0-544-16,0 0 0 0,0 0 688 0,0 0 16 15,0 0 16-15,0 0 0 0,0 0-384 0,0 0-80 16,10 5 0-16,1 2-16 0,1 0-240 0,2 2 0 16,5 2 0-16,-1 4 0 0,-2 0 0 0,7 3 0 15,4 3 0-15,3 0 0 0,4 4 0 0,-1-2 0 16,3 1 0-16,0 1 0 0,1 1 144 0,3 0-144 15,1 1 128-15,3-1-128 0,3-2 0 0,-2 0 0 16,-1 1 128-16,-4-1-128 0,-1-1 0 0,-2-2 0 0,-4-1 0 0,0 0 128 16,-3 2-128-16,1 0 160 0,-2-2-160 15,-3-1 160-15,1-1 176 0,-4 0 48 0,0 0 0 0,-7-4 0 16,-7-2-96-16,1 0-16 0,1 2 0 0,-4-1 0 16,-3-2-16-16,1 0-16 0,-3 0 0 0,-4 2 0 15,-1 3 80-15,-6 0 32 0,-6-2 0 0,-4 2 0 16,-7-1 96-16,-4 1 0 0,-3 2 16 0,-2-3 0 15,-5-2-144-15,-1 1-16 0,-6 5-16 0,-2-3 0 16,-4-3-112-16,-1 3-32 0,-1-3 0 0,2 2 0 16,2 2-144-16,0 1 0 0,0 0 0 0,0-3 128 15,-2-1-128-15,3-1 0 0,8 3 144 0,0-4-144 16,1-3 0-16,5 0 144 0,3 0-144 0,3-1 0 16,3 0 0-16,3-2 0 0,1-5 0 0,6 2-192 15,4 3-304-15,4-2-48 16,0-2-16-16,9-2 0 0,0 0-1904 0,0 0-384 0,9 5-80 0,6-1-7280 15,5-2-1456-15</inkml:trace>
  <inkml:trace contextRef="#ctx0" brushRef="#br0" timeOffset="7748.551">24236 10713 32015 0,'0'0'1408'0,"0"0"320"0,0 0-1392 0,-6-4-336 16,6 4 0-16,0 0 0 0,-10-4 560 0,3 1 32 15,2-1 16-15,5 4 0 0,-7 2-448 0,7-2-160 16,-9 4 0-16,1 2 144 0,2 0-144 0,-2 4 0 16,-3 1 0-16,3 5 0 0,4 2 0 0,-1 5 0 15,-1 6 0-15,1 2 0 0,2 1 0 0,0 3 0 16,-2 0 144-16,1 0-144 0,2 6 0 0,1 1 0 15,1 3 0-15,0 3 128 0,0 5-128 0,5 4 0 16,2 5 0-16,2-2 0 0,-3 0 0 0,5 0 0 16,-1 2 0-16,0 1 0 0,0 3 0 0,-2-5 0 0,0-4 0 0,0 0 0 15,-1-1 0-15,-4 0 128 0,4 0-128 0,-1 2 128 16,-3 2-128-16,2-2 176 0,-2-4-176 0,2-3 192 16,-3-1-192-16,0-4 160 0,-2-5-160 0,1-5 160 15,-1-3 192-15,0-1 32 0,-1-2 16 0,-1-5 0 16,0-2 0-16,-4-4 0 0,2-5 0 0,-1-4 0 15,-1 0-176-15,-2-6-32 0,-1-3-16 0,0-1 0 16,-3 3 16-16,-1-7 16 0,-2-4 0 0,-2-3 0 16,0-2-208-16,-1-1 144 0,-5 0-144 0,-1-3 128 15,-4-2-128-15,1 0 0 0,-2 1 0 0,-1 1 128 16,0 0-128-16,-3-2 160 0,-3 0-160 0,1-1 160 16,-3-1-160-16,-1 0 160 0,-5 0-160 0,1 1 160 15,1 1-160-15,3 0 0 0,1 0 0 0,5 5 128 0,4 0 0 16,2 0-128-16,0 1 192 0,4 3-64 0,1 3-128 15,3 0 192-15,1 0-192 0,3 3 192 0,1 0-192 0,2 0 0 16,3 2 0-16,9 2 0 16,-8 2-512-16,8-2-48 0,0 0 0 0,0 0 0 15,7 11-2272-15,2 0-464 0,0 0-96 0,6-2 0 0</inkml:trace>
  <inkml:trace contextRef="#ctx0" brushRef="#br0" timeOffset="8503.613">22754 14556 10127 0,'0'0'448'0,"0"0"96"0,0 0-544 0,0 0 0 16,0 0 0-16,0-7 0 0,0-2 4976 0,-1 1 880 15,-1 2 176-15,2 6 48 0,0 0-4864 0,0 0-960 16,-6-8-256-16,4 2 0 0,2 6 208 0,0 0-32 0,0 0-16 16,0 0 0-16,-9 3 32 0,3 3 0 0,-4 3 0 0,0 6 0 15,2 5-192-15,-1 6-176 0,0 3 48 0,-2 4 0 16,0 0 0-16,1 6 0 0,-4 4 0 0,1 2 0 15,-1 1 128-15,0 3 0 0,-1 0 0 0,0-1 128 16,0 0 176-16,-2-2 32 0,3-1 16 0,1-1 0 16,2 0 160-16,0-3 16 0,0-6 16 0,4-4 0 15,1-4-96-15,3-3-32 0,2-4 0 0,1-3 0 16,0-5-240-16,2-2-48 0,-2-10-128 0,7 8 192 16,-7-8-192-16,13 8-256 0,2-2 48 0,3-1 16 15,4-1 192-15,10 1-144 0,8-2 144 0,6 0-128 16,2 2 256-16,5-2 48 0,2 0 16 0,3 1 0 0,-1-3-192 15,4 0 128-15,3 0-128 0,4 1 128 0,-2 0-128 16,-2 2 0-16,-5-2 144 0,-1 0-144 0,-4-2 0 0,0 2 0 16,-4-1 0-16,-5-1 0 15,-4-1-1312-15,-6-2-224 0,-9-4-64 16,-7 1-13584-16</inkml:trace>
  <inkml:trace contextRef="#ctx0" brushRef="#br0" timeOffset="10920.175">19142 8441 26079 0,'0'0'1152'0,"0"0"256"0,-6-4-1136 0,-2 1-272 0,2 1 0 0,6 2 0 16,-7-4 896-16,7 4 112 0,-7-2 16 0,-1 1 16 16,0 2-560-16,0 2-112 0,1 1-32 15,-2 1 0-15,-2 1-176 0,0 4-32 0,-2 3-128 0,-3 2 192 16,-2 2-192-16,-2 2 128 0,-1 3-128 0,0 4 0 16,-4 1 192-16,-1 3-64 0,0-4-128 0,-4 0 192 15,1 0 0-15,-2 0-16 0,-2-2 0 0,0 0 0 16,-2 0 0-16,1 1 0 0,-2-1 0 0,3-3 0 15,0-3 64-15,3 1 16 0,-1-1 0 0,1-2 0 16,0-4 16-16,3 2 16 0,-2-2 0 0,3 3 0 16,1-2-16-16,-2-1 0 0,-1-1 0 0,2 0 0 15,0 0-64-15,3 1-16 0,0 0 0 0,3-1 0 0,-1-1-192 16,4 1 176-16,3 0-176 0,1-1 160 0,1-1-160 0,1-2 0 16,1 1 144-16,2 0-144 0,2 1 0 0,0-3 0 15,6-6 0-15,0 0 0 0,-3 13 0 0,2-2 0 16,1-11 0-16,3 10-192 0,-3-10 192 0,10 11-160 15,0 0 160-15,3-1-160 0,2-1 160 0,1 0 0 16,0 2 0-16,2-1 0 0,4 0 0 0,-1 3 144 16,2-1-144-16,-1 0 0 0,3-3 176 0,-3 4-176 15,-1-2 160-15,0-1-160 0,-1-1 192 0,-1 1-64 16,-1 1-128-16,1 1 192 0,-3 0-192 0,0 0 0 16,-1-4 0-16,1 3 0 0,-1 3 0 0,-2 1 128 15,-2 0-128-15,0 1 0 0,0 3-176 0,-2 5-80 16,-2 5 0-16</inkml:trace>
  <inkml:trace contextRef="#ctx0" brushRef="#br0" timeOffset="21993.543">3442 13275 20271 0,'0'0'896'0,"0"0"192"0,0 0-880 0,-6 4-208 0,-2 0 0 0,8-4 0 16,0 0 1056-16,-5 5 160 0,0-3 48 0,5-2 0 15,0 0-832-15,0 0-176 0,-6 6-16 0,6-6-16 16,0 0-224-16,0 0 0 0,-6 5 128 0,6-5-128 16,-7 6 0-16,7-6 0 0,-6 1 0 0,6-1 0 15,-6 5 496-15,6-5 0 0,0 0 0 0,0 0 0 16,-7 0 208-16,7 0 64 0,0 0 0 0,0 0 0 16,0 0-192-16,0 0-16 0,0 0-16 0,0 0 0 15,0 0-256-15,0 0-48 0,0 0-16 0,0 0 0 16,10 3-224-16,-1-1 144 0,1-3-144 0,1 1 128 15,5-1 80-15,-1 0 16 0,-1-1 0 0,2-2 0 16,-2 1-224-16,3-1 176 0,-1 0-176 0,6 0 160 0,1-1-160 16,-2 1 0-16,1-2 0 0,0 1 128 0,0 2-128 15,1-1 0-15,-3 0 0 0,1 1 0 0,0-1 0 16,0 2 0-16,-1 0 0 0,0 0 0 0,-2-1 0 0,1 0 0 16,1-1 0-16,-3 0 0 0,2 2 0 0,-3-1 0 15,-2 0 0-15,-1-1 0 0,4 2 128 0,-5-1-128 16,-2 0 0-16,1-1 128 0,-3 2-128 0,0 1 128 15,-2 1-128-15,-6 0 128 0,0 0 0 0,0 0-128 16,0 0 192-16,0 0-64 0,0 0-128 0,0 0 192 16,0 0-192-16,0 0 192 0,0 0 0 0,0 0 0 15,0 0 0-15,-7 0 0 0,-7 0-192 0,2 1 160 16,0-1-160-16,-1 1 160 0,-3 2-160 0,-1 0 0 16,2-2 0-16,-1 2 0 0,1-2 0 0,-2 2 0 15,-1 2 0-15,-1 1 0 0,0-1 0 0,-2-1 0 0,2 1 0 16,-2-1 0-16,-4 2 0 0,3-1 0 0,-1 1 0 0,2-2 0 15,-1-2 128-15,2 1-128 0,0 2 128 0,-1-1-128 16,-3 0 0-16,3-2 0 0,4-2 0 0,2 3 0 16,-2-2 0-16,2 1 0 0,4-1 0 15,0 2 0-15,1-1-176 0,2-2 176 0,8 0-128 0,0 0 128 16,0 0 0-16,-5-1 0 0,5 1 0 0,0 0 0 16,0 0 0-16,0 0-128 0,1-8 128 0,-1 8 0 15,8-5-144-15,4-2 144 0,2-2-160 0,0 1 160 16,-2 3-128-16,5-3 128 0,4-2 0 0,-2 2-144 15,-2 0 144-15,3 0 0 0,0-1 0 0,1 2 0 16,0-1 0-16,1 0 0 0,-2-1 0 0,2 3 0 16,-2 0 0-16,0 0 0 0,-1-2 128 0,-1 1-128 15,-5 3 0-15,0-1 144 0,-1-2-144 0,0 1 0 0,-2 4 128 0,-1-1-128 16,-3-1 0-16,-6 4 0 0,0 0 0 0,8-4 160 16,-8 4-160-16,0 0 128 0,0 0-128 0,0 0 192 15,0 0-192-15,0 0 192 0,0 0-48 0,-8 2 0 16,8-2 0-16,-11 5 0 0,-4 0-144 0,-1 1 0 15,0-2 0-15,-4 3 0 0,-2 4 0 0,2 0 0 16,-2 1-192-16,-1 0 192 0,-1 2-160 0,0 1 160 16,-5 1 0-16,5 0-144 0,-1-2 144 0,-1-1 0 15,1 0 0-15,2-1 0 0,2 0 0 0,2 1 0 16,2-2 0-16,4-3-128 0,3-1 128 0,0-2-128 16,2 0 128-16,3-3-128 0,5-2-48 0,0 0 0 15,0 0 0-15,0 0 0 0,0 0-32 0,0 0-16 16,11-1 0-16,2-1 0 0,-2-4 32 0,4 0 16 0,4-3 0 15,-1 0 0-15,2 0 176 0,4 0 0 0,-5 0 0 0,6-1 0 16,2-1 144-16,1 0-144 0,-1 1 192 0,2 0-192 16,-4 0 0-16,-1 1 0 0,0 0 0 0,-1 2 0 15,-1-1 128-15,0-1-128 0,-3-1 0 0,0 1 0 16,-4 1 128-16,0 1-128 0,-3 0 0 0,1 2 0 16,-5-2 160-16,0 2-160 0,-8 5 128 0,0 0-128 15,0 0 224-15,0 0-32 0,0 0-16 0,0 0 0 16,0 0 48-16,0 0 16 0,-11 0 0 0,-1 3 0 15,-3 4-240-15,-3 2 128 0,-2-1-128 0,2 2 0 16,-5 1 0-16,1-1 0 0,-1-1 0 0,-2 1-160 16,-2 1 160-16,0-1 0 0,3-3 0 0,0 1 0 15,3-2 0-15,2-2 0 0,7-1 0 0,-1 2 0 16,0-1 0-16,2-1 128 0,2 1-128 0,9-4 176 0,0 0-176 0,0 0 0 16,0 0 0-16,0 0 0 0,3-9 0 0,4 1 0 15,4-2 0-15,6-1 0 0,7 1-160 0,-1-4 160 16,1-1 0-16,2-1-144 0,1 3 144 0,0-3 0 15,1-4 0-15,0 0-128 0,-2 0 128 0,-1 4 0 16,-1 1 0-16,0 2 0 0,2-1 0 0,-4 2 0 16,-1 1 0-16,-2 3 0 15,-2 3-1104-15,-4 4-144 0,-13 1-32 0</inkml:trace>
  <inkml:trace contextRef="#ctx0" brushRef="#br0" timeOffset="23647.649">2893 14110 14735 0,'0'0'1312'0,"-7"-2"-1056"0,-1-3-256 0,1 1 0 0,2-1 2304 0,-2 1 384 16,1 0 96-16,0 1 16 0,1-1-1600 0,0-1-320 15,1-1-64-15,4 6-16 0,-6-5-512 0,6 5-96 16,-6-6-32-16,6 6 0 0,0 0-160 0,0 0 0 15,0 0 0-15,0 0 0 0,0 0 0 0,0 0 0 16,0 0 0-16,0 0-176 0,0 0 176 0,0 0 0 16,0 0 0-16,6 6 0 0,-6-6 208 0,11 7 80 15,0-1 16-15,2 3 0 0,-5 0 64 0,4 2 16 16,3 0 0-16,-1 2 0 0,3-1 0 0,-1 0 0 16,2-2 0-16,0 3 0 0,3-1-112 0,-3-1-16 15,-1-1 0-15,2 0 0 0,4 1-256 0,-3-4 160 16,-1-1-160-16,-2-1 128 0,1 1-128 0,-3-1 0 0,0-1 144 15,-2-2-144-15,-1 0 256 0,-1 0 0 0,-4-1-16 16,-7-1 0-16,0 0 96 0,7 0 32 0,-7 0 0 16,0 0 0-16,0 0-16 0,0 0 0 0,0 0 0 0,0 0 0 15,-10-4 32-15,-1 1 16 0,-4-1 0 0,-3 2 0 16,-1-4-272-16,-2 1-128 0,-5 2 128 0,2 2-128 16,2-4 0-16,-1 2 0 0,-2 0 0 0,-1 0 0 15,4-3 0-15,-2-1 192 0,1 1-192 0,-2 0 192 16,2 3-192-16,-1-1 160 0,3-3-160 0,-1 3 160 15,2 0-160-15,2 3 160 0,3-4-160 0,1 3 160 16,1-2-160-16,5 2 128 0,1 0-128 0,7 2 128 16,0 0-128-16,0 0 0 0,0 0 0 0,0 0 0 15,0 0-256-15,0 0 64 0,0 0 0 0,15 6 16 16,1 0-48-16,-1-1-16 0,4 1 0 0,3-1 0 0,0 0 112 0,2-2 128 16,-1 2-208-16,3 0 80 0,0-2 128 0,0 1 0 15,2-1 0-15,2 0 0 0,0 1 0 0,2-2 0 16,-2 0 0-16,-1-1 0 0,-5 0 128 15,-1 0-128-15,-2-1 128 0,-3 1-128 0,0 0 160 0,-3-1-32 16,-4-1-128-16,-11 1 192 0,0 0-64 0,0 0 0 16,9-3-128-16,-9 3 192 0,0 0 32 0,0 0 0 15,-7-5 0-15,-2-1 0 0,-6-1 0 0,0 3 0 16,-6-1 0-16,0-1 0 0,-1-1-224 0,-4 1 0 16,1-1-192-16,0 3 192 0,1 1-208 0,2-1 64 15,-1 0 16-15,1 1 0 0,-1 0 128 0,2 1-160 16,2 0 160-16,3 1-160 0,0 0 160 0,2 0 0 15,2-2 0-15,1 3 0 0,2 2 0 0,-1 0 0 0,10-2 0 16,-6 2 0-16,-1-1 0 0,7-1 0 0,0 0 0 16,0 0 0-16,0 0 0 0,0 0-208 0,0 0 80 0,13 4 128 15,-1-1-288-15,3 0 64 0,0-1 16 0,2-1 0 16,0-1 208-16,2-1 0 0,1 0 0 0,1 0 0 16,0 1 0-16,1-1 0 0,-3-1 0 0,2-1 0 15,-3 1 0-15,1 1 0 0,-2 0 0 0,-1 0 160 16,-2 0 0-16,-2 0 0 0,-1 1 0 0,-2 0 0 15,-9 0-32-15,0 0-128 0,6 0 192 0,-6 0-64 16,0 0-128-16,0 0 192 0,0 0-192 0,0 0 192 16,-7-2-192-16,-5 2 0 0,-3 0 0 0,0 1 128 15,-2 0-128-15,1 0-224 0,-1 1 48 0,0-1 16 16,-2 0 160-16,-1 0-128 0,-1 0 128 0,2-1-128 16,1 0 128-16,0 2-128 0,0-2 128 0,-2 0-128 0,1-2 128 15,2 1 0-15,0 0 0 0,2 1 0 0,0-1 0 0,4 0 0 16,-1-2 0-16,3 1 0 0,2 0-160 0,7 2 160 15,-4-3-192-15,4 3 192 0,0 0-320 0,0 0 64 16,0 0 0-16,10-3 0 0,5 0 32 0,1-1 16 16,2 3 0-16,3 0 0 0,1-1 80 0,2 2 128 15,-1 0-208-15,2 2 80 0,4 1 128 0,-3 1 0 16,2-2 0-16,3 1-128 0,-1 2 128 0,-1-1 0 16,-4 0 0-16,-4 0 0 0,0-2 0 0,-4 0 0 15,-4-1 0-15,-3 1 0 0,-10-2 176 0,0 0 16 16,0 0 0-16,0 0 0 0,0 0 368 0,-5 7 80 15,-6-2 0-15,-3 0 16 0,-5-1-160 0,-5 2-48 16,-5-3 0-16,-2 1 0 0,-5 1-256 0,2-1-48 16,2 1-16-16,2-1 0 0,1 2-128 0,3-1 0 15,1 1-192-15,1-1 192 0,2 3-384 0,0-3 32 0,1-1 16 0,4 1 0 32,-3 2-1712-32,4-4-320 0,5-2-80 0</inkml:trace>
  <inkml:trace contextRef="#ctx0" brushRef="#br0" timeOffset="25062.291">11552 14078 9215 0,'0'0'400'0,"0"0"96"0,-10 2-496 0,-1-2 0 15,0-1 0-15,2 0 0 0,-1 0 4592 0,10 1 816 16,-7-1 160-16,7 1 48 0,0 0-4192 0,-8-6-832 16,8 6-160-16,0 0-48 0,0 0 64 0,0 0 0 15,-6-4 0-15,6 4 0 0,0 0 80 0,0 0 32 0,0 0 0 0,13 4 0 16,-1 3-144-16,4 1-32 0,1-1 0 0,2 2 0 16,1 0 16-16,3 2 0 0,2-1 0 0,4 4 0 15,2 4 32-15,1 0 0 0,4 0 0 0,-1406 0 0 16,2816 0-80-16,-1410 1-16 0,-3-3 0 0,-2 2 0 15,-7-4-128-15,-2 2-16 0,-2-6-16 0,-4 0 0 16,-2-2-48-16,-3-1-128 0,-11-7 192 0,7 5-64 16,-7-5-128-16,0 0 128 0,0 0-128 0,0 0 128 15,0 0-128-15,0 0 0 0,-7-4 0 0,-8-1 0 16,-1-4 0-16,-5 1 0 0,0-2 0 0,-2-1 0 16,-2-3 0-16,-4 0 0 0,-2 0-144 0,-1 0 144 15,3-1 0-15,-2 1 0 0,0 1 0 0,1 0 0 16,1-2 0-16,1 0 0 0,3 1-128 0,-2 2 128 0,1 2 0 15,3-1-160-15,-1-1 160 0,3 2-128 0,2 3 128 16,2 4-128-16,-1 0 128 0,7-2-128 0,2 0 128 0,9 5 0 16,-6-4-144-16,6 4 144 0,0 0 0 0,0 0 0 15,0 0 0-15,7-2 0 0,6 5-144 0,8 0 144 16,6-1-192-16,2 1 192 0,4 2-256 0,3 0 64 16,2 3 16-16,5 0 0 0,3-3 176 0,3 2 144 15,0 2-16-15,-2-1-128 0,-3 1 272 0,-2-1-48 16,-5-3-16-16,-3 2 0 0,-4 3-208 0,-4-1 144 15,-2-4-144-15,-3 2 128 0,-6-2-128 0,-6 0 0 16,-9-5 0-16,0 0 0 0,0 0 160 0,0 0-160 16,0 0 192-16,0 0-192 0,-10 0 192 0,-9-1-64 15,-1-2 0-15,-7 0-128 0,-3-1 128 0,-1 0-128 0,-6-2 0 0,-5-1 0 16,-5-2 0-16,-1 1-272 0,-1 0 48 0,3-1 16 16,0 0-144-16,1 1-32 0,1-1 0 0,3 2 0 15,3-1 112-15,0 1 16 0,0-1 0 0,5 0 0 16,4 2 32-16,4-1 16 0,-3 1 0 15,5 1 0-15,1 1 32 0,5 0 16 0,1 0 0 0,3 2 0 16,3 0 160-16,2-2 0 0,4 0 0 0,0 1 0 16,4 3 0-16,0 0 0 0,0 0 160 0,0 0-160 15,15 3 0-15,6 4 0 0,2-1 0 0,2 2 0 16,1-2 0-16,1 1 128 0,4 1-128 0,0 1 0 16,0-1 192-16,-1 0-16 0,-1 2 0 0,0-2 0 15,-2-4 48-15,-3 2 16 0,0 0 0 0,-3 0 0 16,-1-3-112-16,-3-1 0 0,-5-2-128 0,0 1 192 15,-1-1-192-15,-11 0 144 0,0 0-144 0,0 0 128 0,0 0-128 0,0 0 192 16,0 0-192-16,0 0 192 0,0 0-192 0,0 0 0 16,0 0 0-16,0 0 0 0,0 0 0 0,-8-5 0 15,0-1-224-15,-1 2 80 0,-2 1-144 0,-2-2-32 16,-1 2 0-16,0-2 0 16,1 4-288-16,1 0-64 0,2 1-16 0,1-1 0 15,0 0-400-15,1 0-64 0,8 1-32 0,0 0 0 16,0 0-1408-16,0 0-288 0,-7 1-48 0,7-1-16 0</inkml:trace>
  <inkml:trace contextRef="#ctx0" brushRef="#br0" timeOffset="26564.631">4054 15721 10127 0,'-12'4'896'0,"-2"2"-704"0,-1 4-192 0,-1 0 0 16,-4-4 2848-16,-2 1 544 0,7 3 96 0,-4-1 32 16,-2-2-2336-16,-1-1-464 0,1 3-80 0,0 1-32 15,-4 0-208-15,1 2-32 0,-2 2-16 0,0 2 0 16,-4 0-96-16,-1 4-32 0,0 0 0 0,0 3 0 15,1 3-32-15,-1 4 0 0,-1 3 0 0,2 5 0 16,2 4 32-16,5 4 0 0,5 5 0 0,2 3 0 16,-1 1 64-16,4 3 16 0,3 4 0 0,3 7 0 0,0 9-112 15,6-2 0-15,2-3-16 0,6 0 0 0,-1-2 112 0,5 5 32 16,6 4 0-16,1-4 0 0,3-5 48 0,5 0 16 16,3-3 0-16,4 0 0 0,6-1-192 0,-2-5-48 15,4-4 0-15,-3-6 0 16,3-9-464-16,-1-6-112 0,0-5-16 0,9-4-9152 15,7-6-1856-15</inkml:trace>
  <inkml:trace contextRef="#ctx0" brushRef="#br0" timeOffset="27167.262">8498 15530 30687 0,'0'0'1360'0,"-3"9"288"0,-2-2-1328 0,2 1-320 16,-1 0 0-16,2 1 0 0,5-1 576 0,2 2 32 16,4 1 16-16,4 4 0 15,4 0-896-15,1 5-176 0,1 3-48 0,4 3 0 0,1 4 336 0,4 2 160 0,0 3-160 0,2 3 160 16,0 3 0-16,1 3 0 0,-3 4 0 0,-1 2 0 15,-1 4 0-15,-2 7 288 0,-3 2-32 16,-3 0-16-16,-4-5 224 0,-2 3 48 0,-2-3 16 0,-4 6 0 16,-5 3 144-16,-4-1 32 0,-2 0 0 0,-4-3 0 15,-3 0-160-15,-1-2-32 0,-3 0 0 0,1 0 0 16,-3 2-240-16,-1-6-48 0,-2-6-16 0,-2-5 0 31,-3-5-1472-31,-2-4-288 0,-5-3-64 0,0-5-8880 0,0-7-1792 0</inkml:trace>
  <inkml:trace contextRef="#ctx0" brushRef="#br0" timeOffset="27931.877">2371 15704 30527 0,'0'0'1344'0,"0"0"288"0,-3 7-1312 0,3-7-320 0,0 0 0 0,1 9 0 0,5 2 448 0,4 1 32 15,3 2 0-15,3-2 0 0,3-1-624 0,3-4-128 16,2 2-32-16,4-2 0 0,1 0 112 0,0 0 0 16,0 0 16-16,4-2 0 0,0 0 176 0,-1 1-160 15,1-1 160-15,-3 1-160 0,-4 0 160 0,-2-2 176 16,1-1-48-16,-6 1 0 0,0-2 384 0,-2 1 80 15,-2 0 16-15,-2 1 0 0,-2-2 48 0,-4 1 16 16,-7-3 0-16,9 4 0 0,-4-4-224 0,-5 0-64 16,0 0 0-16,0 0 0 0,0 0-64 0,0 0 0 15,0 0-16-15,-12 1 0 0,-2 0-96 0,-2-2-16 16,0-3 0-16,-3 1 0 0,-1 0-432 0,-2-2-80 16,-2-1-32-16,-3 0 0 15,-5 3-48-15,0-1-16 0,1-1 0 0,-2 1 0 0,1 3 176 0,1 0 48 16,3-1 0-16,1 2 0 0,0 3 192 0,2-1 128 0,5 1 0 15,3-2-128-15,2 0 464 0,3-1-16 0,1 0 0 16,3 3 0-16,3-1-224 0,5-2-48 0,0 0-16 0,0 0 0 16,0 0-160-16,0 0-144 0,5 10 144 0,5-2-208 15,3 2 16-15,4-1 0 0,0-1 0 0,1 0 0 16,1-1 192-16,3 1 0 0,4-1 0 0,-3-1-144 16,1 0 144-16,0-2 0 0,4-1-144 0,2 0 144 31,2-5-1728-31,1 1-288 0,0 0-48 0</inkml:trace>
  <inkml:trace contextRef="#ctx0" brushRef="#br0" timeOffset="29041.228">10666 16065 23551 0,'0'0'1040'0,"0"0"224"0,0 0-1008 0,-11 1-256 15,1-1 0-15,0 0 0 0,0-3 1088 0,1 2 160 16,9 1 32-16,-11-1 16 0,-2-1-800 0,4 0-176 16,9 2-16-16,-13-2-16 0,1-1 128 0,1 1 32 15,-2 2 0-15,0 0 0 0,-2-1-272 0,1 2-48 16,1 6-128-16,-1-2 192 0,-1-1-192 0,2 4-256 16,2 2 48-16,-2 5 16 0,-2 1-64 0,0 2-16 15,0 3 0-15,1 5 0 0,3 7 64 0,2 1 16 16,-2-2 0-16,1 2 0 0,-3 5 192 0,3 1 0 15,0-1 0-15,1 3-144 0,-3-1 144 0,2 6 176 16,1 3-48-16,-2 0 0 0,1-3 32 0,3-3 0 16,-3-3 0-16,4 2 0 0,1-2-160 0,3 2 0 0,-1 2 0 0,6 4 128 15,2 3-128-15,3-2-192 0,2-4 32 0,5-1 16 16,1-1-192-16,0-1-48 0,7-1 0 0,6-2 0 31,4 0-1328-31,3-1-272 0,-4-5-48 0,3-1-16 0</inkml:trace>
  <inkml:trace contextRef="#ctx0" brushRef="#br0" timeOffset="29517.734">13236 15748 11055 0,'7'34'480'0,"-3"-13"112"0,-1-3-464 0,0 1-128 0,3-1 0 0,-3 0 0 16,3 3 5328-16,1 4 1056 0,-1 0 208 0,4 3 32 16,0 3-5376-16,-2 4-1072 0,0 4-176 0,2 7 0 15,1 7-240-15,1 2 80 0,-3 0 16 0,2 7 0 31,0 4-224-31,-2 6-32 0,1 7-16 0,-4 1 0 0,0-2 96 0,-4-2 0 0,2-3 16 0,-3 2 0 16,-3 0 304-16,-1-4 0 0,-3-8 0 0,1-7 144 16,-1-6-144-16,-3-9 0 0,0-4 0 0,-3-6 0 15,-3-6-2432-15,-4-8-512 0,-10-6-96 16,-8-13-32-16</inkml:trace>
  <inkml:trace contextRef="#ctx0" brushRef="#br0" timeOffset="30144.406">9365 15950 5519 0,'0'0'496'0,"0"0"-496"0,0 0 0 0,0 0 0 16,-5 7 5264-16,5-7 960 0,0 0 192 0,-5 5 48 16,5-5-4752-16,0 0-944 0,0 0-192 0,5 10-48 15,0-1-688-15,5-1-144 0,-2 0-16 0,8 2-16 16,3 0 80-16,3 1 0 0,-2 0 16 0,5 2 0 16,4 3 240-16,2-1 0 0,2 1-160 0,-1-4 160 15,-3 1 0-15,1-1 0 0,0 0 160 0,-3 0-160 0,-3-4 400 0,-1 0-16 16,0-3-16-16,-2 1 0 0,-4 0 0 0,-1-1 0 15,-5-3 0-15,-1 1 0 0,-3 0 32 0,-7-3 16 16,0 0 0-16,0 0 0 0,0 0 32 0,0 0 16 16,0 0 0-16,0 0 0 0,-14-4-176 0,-2-1-32 15,-3-3-16-15,0 1 0 0,-3 1-240 0,-1-3 0 16,-3 0 0-16,-2 1 0 0,-4 1 0 0,3 1-128 16,1 2 128-16,-3-3-208 0,-1-1 208 0,4 4 0 15,1 0 0-15,2-1 0 0,1-1 0 0,5 0 0 16,2 3 0-16,5 2 0 0,-2 1 128 0,4 0-128 15,4-1 192-15,6 1-192 0,-5 3 432 0,5-3-32 16,0 0 0-16,5 9 0 0,4-3-400 0,4 5 0 16,4 4 0-16,7-2-176 0,3-5 48 0,-2-1 0 15,0 0 0-15,3-3 0 0,-1-2 128 0,2-2-128 0,1-1 128 0,0-1-128 32,-3-3-1856-32,3-2-384 0</inkml:trace>
  <inkml:trace contextRef="#ctx0" brushRef="#br0" timeOffset="31761.03">15131 16315 27647 0,'0'0'2448'0,"0"0"-1952"0,0 0-496 0,-4 7 0 16,-2-3 2464-16,6-4 400 0,0 0 80 0,-5 7 0 15,-1-2-2304-15,3 3-480 0,0-1-160 0,0 2 0 16,1-1 0-16,-1 2 0 0,1 2 0 0,-1-1-144 16,1 1 144-16,0 5-192 0,0 4 192 0,1 2-192 15,0 0 192-15,-2 3 0 0,2 4 0 0,1 5 128 16,0 5-128-16,1 2 144 0,-2-4-144 0,2 2 160 0,2 1-160 0,-3-1 0 15,0 2 144-15,1 0-144 0,-1-1 208 0,1 0-16 16,0 1-16-16,1-1 0 0,-1-2 64 0,1-6 16 16,1-3 0-16,-1-5 0 0,-2-6-256 0,0-3 0 15,-1-4 0-15,1-2 0 0,0-10 0 0,0 0-208 16,0 0 32-16,0 0 16 0,0 8-32 0,0-8 0 16,0 0 0-16,0 0 0 0,0 0-32 0,0 0-16 15,5-4 0-15,-3-4 0 0,2-1-16 0,-1-2-16 16,3-3 0-16,-3-1 0 0,1 2 96 0,0-3 32 15,0-3 0-15,-1-3 0 0,2-4 144 0,-1 2 0 16,0 0-144-16,0-3 144 0,-1 1 0 0,0-1 0 16,3 2 0-16,-2 0 0 0,1-2-144 0,-2-1 144 15,2-2 0-15,0-1 0 0,-1 1-128 0,1-2 128 16,-3-1 0-16,0 0 0 0,1-3 0 0,1 7 0 0,-3 3 0 0,1 3 0 16,-1 2 0-16,0 3 128 0,-1 1-128 0,0 2 144 15,-1-1 16-15,1 3 0 0,-1 2 0 0,-1 1 0 16,0 3 16-16,2 7 0 0,0-9 0 0,0 9 0 15,0 0-176-15,0 0 192 0,0 0-192 0,-2-8 192 16,1 0-192-16,1 8 128 0,0 0-128 0,0 0 128 16,0 0-128-16,0 0 0 0,0 0 0 0,0 0 0 15,0 0 0-15,-1 15 0 0,0 1 0 0,2 3 0 16,4 1 0-16,-1 6 0 0,-3 6 0 0,2 5 0 16,2 6-128-16,0 1 128 0,-1-3-160 0,0 1 160 15,-1 1 0-15,2-1 0 0,-3-3 0 0,-1 3 0 0,0 1 0 16,0 0 0-16,-1 0 176 0,-1-4-48 15,-1-4 64-15,1-3 32 0,-4-4 0 0,3-5 0 0,-2-4-224 0,1-3 0 16,0-3 0-16,0-3 0 0,3-10 0 16,0 0-160-16,0 0 0 0,0 0 0 15,0 0-208-15,0 0-32 0,-10-12-16 0,2-5 0 0,1-3 96 16,0-7 0-16,1-5 16 0,2-2 0 16,0-1-112-16,-1-1-32 0,2-2 0 0,1 2 0 0,1 3 128 0,1-2 0 15,0-2 16-15,0-1 0 0,-1 1 304 0,1-3-160 16,1-3 160-16,-1-1-128 0,2-1 128 0,-1 7 0 15,1 0 0-15,1 4 0 0,-3 0 0 0,2 3 144 16,2 4-16-16,-3 0-128 0,-1 1 256 0,1 3-64 16,2 3-16-16,-1 5 0 0,-1 4 64 0,-1 1 16 15,0 2 0-15,0 8 0 0,0 0-112 0,0 0-16 16,0 0 0-16,0 0 0 0,0 0 48 0,0 0 0 16,0 11 0-16,-1 1 0 0,0 6-176 0,1 2 0 0,0 0 0 0,0 8 0 15,-1 5 0-15,1 3 0 0,0 3 0 0,0 7 0 16,0 7 0-16,-2 2 0 0,1 0 0 0,0-5 0 15,0-5 144-15,-2 1 112 0,0-4 0 0,-2 1 16 16,1-2 176-16,-2-4 16 0,2-2 16 0,1-4 0 16,1-2-256-16,1-6-48 0,-2-5-16 0,1-5 0 31,0-2-576-31,1-2-112 0,1-9-32 0,0 0 0 16,0 0-2000-16,0 0-416 0,4-9-80 0</inkml:trace>
  <inkml:trace contextRef="#ctx0" brushRef="#br0" timeOffset="32542.531">14822 16753 3679 0,'-4'9'320'0,"4"-9"-320"16,0 0 0-16,0 0 0 0,-6 8 6304 0,6-8 1184 15,-5 3 256-15,5-3 32 0,0 0-5728 0,0 0-1152 16,0 0-240-16,0 0-32 0,0 0-352 0,0 0-64 16,0 0-16-16,0 0 0 0,0 0 32 0,0 0 0 15,0 0 0-15,11 4 0 0,2-4 48 0,2 5 16 16,1-1 0-16,2 1 0 0,1-3 32 0,4 2 16 0,6 1 0 0,0-1 0 15,3 0-336-15,0 0 128 0,1-1-128 0,0 0 0 16,2-2 0-16,-1-1 0 0,1 0 0 0,1 0 0 16,1 0 0-16,2 0 0 0,-1-1 0 0,0 1 0 15,0 0 0-15,-4 0 0 0,-2-1 0 0,-4 0 0 16,-5 1 0-16,-1-1-192 0,-6 0 64 0,0 0 0 16,-6-1-16-16,-2-1 0 0,-8 3 0 0,0 0 0 15,9-3 144-15,-9 3-160 0,0 0 160 0,0 0-160 16,0 0 160-16,0 0 0 0,-9-2 128 0,-4 1-128 15,-2-3 160-15,-5 1-32 0,-4-1-128 0,0 2 192 16,-6-3-192-16,-2 2 0 0,-2 1 0 0,-1 1 0 0,-1-2-144 16,2 2-32-16,1 2 0 0,-2-2 0 0,1 0 16 15,1-1 0-15,-1-1 0 0,1 0 0 0,-3 2 160 16,0 1 0-16,2-1 0 0,2 0-128 0,1-1 128 0,0 2 0 16,4 0 0-16,4 3 0 0,-1-2 0 0,5 0 0 15,3-2 0-15,2 1 128 0,3 0-128 0,4-1 0 16,7 1 0-16,0 0 128 0,0 0-128 0,0 0 0 15,0 0 0-15,0 0 0 0,0 0 0 0,9-3 0 16,3 1 0-16,4 0 0 0,3-2 0 0,4 0 0 16,8-1 0-16,0 1 0 0,2 1 0 0,1-2 0 15,2-1 0-15,0 1 0 0,-3 2 0 0,0 0 0 16,-1-4 128-16,-1 2-128 0,-1 1 160 0,-3 0-32 16,-1-2-128-16,-4 0 192 0,-4-1-192 0,-1 4 0 15,-5 2 0-15,-3-1 0 0,-4-6 0 0,-5 8 0 0,0 0-144 0,0 0 144 16,0 0-224-16,-10 8 48 0,-4-4 16 0,-4 4 0 15,-2 3 160-15,-4 0-128 0,-1-1 128 0,-3 0-128 16,-4-1 128-16,-4 1-160 0,-2-1 160 0,-4 0-160 16,-5-2-80-16,0 1-16 0,-1 1 0 0,2 0 0 15,1-1 96-15,3-3 16 0,4-2 0 0,2 3 0 16,6 1 144-16,0-1 0 0,5 1 0 0,3-2-128 31,2-1-288-31,7-1-48 0,2 1-16 0,11-4 0 0,0 0-1696 16,0 0-320-16,1-7-80 0</inkml:trace>
  <inkml:trace contextRef="#ctx0" brushRef="#br0" timeOffset="33086.51">15131 16291 11967 0,'0'0'528'0,"0"0"112"0,0 0-512 0,0 0-128 0,0 0 0 0,-8 6 0 15,1-3 3200-15,-1-1 624 0,8-2 112 0,-8-1 32 16,8 1-2784-16,-7 0-544 0,7 0-128 0,-8 0 0 16,8 0 128-16,-8 0 48 0,8 0 0 0,-8 2 0 15,0 0 80-15,8-2 0 0,-8 3 16 0,1 1 0 16,2 2 32-16,2 0 0 0,-4 1 0 0,3 2 0 15,0 2-272-15,3 3-48 0,-2 1-16 0,2 2 0 16,0 0-320-16,1 8-160 0,-1 2 160 0,1 4-160 16,2 2 0-16,1 4 0 0,-1 5 0 0,-1 0 0 0,0 0 0 0,1-4 0 15,0 2 0-15,0-1 0 0,-1-3 0 0,-1-1 224 16,0-2-64-16,1-1-16 0,4 0 16 0,-4-3 0 16,-2-1 0-16,1-1 0 0,1 0-160 0,-1-5-176 15,0-7 48-15,1-3 0 16,0-2-416-16,-1-10-80 0,0 0-16 0,0 0 0 15,0 0-1232-15,0 0-256 0,0 0-48 0,-2-8-16 16,2-3-1136-16,0-3-208 0</inkml:trace>
  <inkml:trace contextRef="#ctx0" brushRef="#br0" timeOffset="33445.278">14815 16698 22111 0,'0'0'1968'0,"0"0"-1584"0,0 0-384 0,0 0 0 15,0 0 2656-15,0 0 448 0,0 0 96 0,0 0 0 16,0 0-2736-16,0 0-464 0,10-3-256 0,0 1 16 15,-10 2 240-15,9-3 0 0,3 3 0 0,0-1 0 16,2-1 288-16,0 1 48 0,3 1 16 0,0 2 0 0,1 0 416 16,7 1 96-16,2-1 16 0,2 3 0 15,0 4-112-15,1-2-32 0,-1-2 0 0,0 1 0 16,-3 1-304-16,0 1-64 0,1 0-16 0,-4-2 0 0,-1-1-208 0,-1 1-144 16,1 2 192-16,-3 0-192 0,-2-2 0 0,-1-2-304 15,0 0 48-15,-3-1 0 16,-5 1-1776-16,0-2-336 0,1-3-80 0</inkml:trace>
  <inkml:trace contextRef="#ctx0" brushRef="#br0" timeOffset="34751.266">17344 16968 14735 0,'0'0'1312'0,"0"0"-1056"16,0 0-256-16,5-6 0 0,-1 0 2640 0,-2-3 480 0,-3-2 80 0,2-2 32 15,4-3-2400-15,-5-1-464 0,-1-4-112 0,-3-2 0 16,1-4 96-16,1 0 32 0,-4-3 0 0,0-2 0 16,-3-3-208-16,2-1-48 0,1 1 0 0,-2 1 0 15,-3 1 192-15,1 1 16 0,1 1 16 0,-3 1 0 16,-3 0 272-16,-2 4 48 0,1 0 16 0,-4-1 0 16,0-1-112-16,0 2-32 0,-1 1 0 0,-2-5 0 15,0-5-224-15,0 3-32 0,-3 2-16 0,0 1 0 16,-2-1-48-16,-4 0-16 0,-5-1 0 0,-2 2 0 15,-2-1-80-15,-2-1 0 0,2 0-128 0,-3 2 192 16,2-1-192-16,1-1 0 0,0 3 0 0,2-1 0 16,-1 1 0-16,0 4 0 0,-4 1 0 0,-2 2 0 15,1 1 0-15,2 4 0 0,-1 2 0 0,2 0 0 16,1 1 0-16,-1 3 0 0,-2 3 0 0,-3 1 0 0,-2 1 176 16,-3 0-16-16,1 4 0 0,-1 1 0 0,-3 1-160 0,2 3 192 15,0-1-192-15,-1 1 192 0,-4 1-192 0,2-1 0 16,1 0 0-16,7 2 0 0,2-1 144 0,3 3-144 15,2 1 160-15,3 0-160 0,0 0 176 0,1 3-176 16,-4 2 192-16,2 0-192 0,0 2 0 0,3-1 0 16,2 0 0-16,2 5 0 0,-2 4 0 0,3 2 0 15,2 0 0-15,0 1 0 0,2-1 0 0,3 0 128 16,-1 4-128-16,4 0 0 0,1 1 192 0,3 0-64 16,1 7 0-16,1 3-128 0,-1 1 128 0,3 5-128 15,1-2 0-15,2 1 0 0,0 0 0 0,3 0 0 16,2 1 128-16,-1 0-128 0,2 3 0 0,-1 3 0 15,0 2 0-15,3 0 0 0,0 2 0 0,1-4 0 16,1-3 0-16,0-4 0 0,2 1 128 0,2 1-128 0,1 0 192 16,1 1-192-16,5 1 272 0,0-3-48 0,2-2-16 0,3 0 0 15,-1 1-48-15,5 0-16 0,2 0 0 0,0 1 0 16,1 2 48-16,0-3 0 0,4-2 0 0,-1-3 0 16,0-2 128-16,4 0 16 0,0-4 16 0,5-1 0 15,2 0-160-15,5 0-48 0,1-3 0 0,0-1 0 16,0 5-144-16,3-1 160 0,3-2-160 0,3-5 160 15,2-1-160-15,5-3 0 0,2-1 0 0,0-4 0 16,-3-2-144-16,1-4 144 0,1-2-192 0,0-2 192 16,4 1-208-16,2-3 64 0,0 1 16 0,-4-4 0 15,-4 0 128-15,4-1 0 0,0-2 0 0,4 3 0 16,-1-6 0-16,0-1 0 0,-3-2-192 0,-4 1 64 16,-5-1 128-16,-3-3 0 0,-3-2 0 0,1 0 0 0,0-3 0 15,-3 1 0-15,-7-1 0 0,-2-5 176 0,-2-2-176 16,-2-3 0-16,-1-5-192 0,-1 1 192 0,-2-3-208 0,1-2 80 15,-1 3 128-15,1-5-208 0,-1 0 48 0,2-1 16 16,0-5 0-16,1-2 0 0,-4-3 144 0,1-1-160 16,-4-2 160-16,-3 1-160 0,0-2-16 0,-2 4 0 15,-5 0 0-15,-3 1 0 0,-1 2 0 0,-3-2 0 16,-2-1 0-16,-3 0 0 0,-2 5 176 0,-2 1 0 16,-4 4 0-16,1 1-128 0,-1 0 128 0,-2 2 0 15,1 2 160-15,-2 2-160 0,-1 3 256 0,-2 0-64 16,-3 1 0-16,-2 1 0 0,-3 2 112 0,1 0 16 15,-1 0 0-15,-5 0 0 0,-3 1-64 0,-3 0 0 0,-1-1 0 16,-3 3 0-16,-1-1-256 0,1 4 0 16,-2-1 128-16,1 3-128 15,-2 1-304-15,2 3-112 0,4 1-32 0,4 2 0 16,-2 0-1760-16,2 3-352 0,2 2-80 0</inkml:trace>
  <inkml:trace contextRef="#ctx0" brushRef="#br0" timeOffset="38344.29">14228 11881 16575 0,'0'0'736'0,"0"0"160"0,0 0-720 0,0 0-176 0,0 0 0 0,0 0 0 15,-8 2 1328-15,8-2 224 0,-5-5 48 0,0-4 16 16,1-3-720-16,2-4-160 0,1-6-32 0,-3-7 0 16,2-7-16-16,3-3-16 0,4 0 0 0,-1-4 0 15,4-4-192-15,1 1-32 0,0 0-16 0,1 1 0 16,2-1-304-16,1 1-128 0,0 0 0 0,-2 5 128 15,3 5-352-15,-1 4-80 0,-1 1-16 0,-1 6 0 16,-1 1-1696-16,0 3-352 0,0 4-64 0</inkml:trace>
  <inkml:trace contextRef="#ctx0" brushRef="#br0" timeOffset="38585.37">14530 11694 26719 0,'-7'7'2368'0,"-1"-1"-1888"16,4 1-480-16,4-7 0 0,-9 2 1792 0,9-2 256 16,0 0 48-16,0 0 16 0,-3-7-976 0,1-7-192 15,5-5-48-15,0-7 0 0,1-3-512 0,4-6-96 16,1-1-32-16,3-8 0 0,2-4-96 0,4-4-32 16,2-2 0-16,-2 1 0 0,3 2-256 0,-1 4-64 15,0 6-16-15,-4 1 0 16,1 3-784-16,-2 5-160 0,0 3-16 0,0 6-16 15,0 0-1936-15,1 3-384 0,-5 0-80 0</inkml:trace>
  <inkml:trace contextRef="#ctx0" brushRef="#br0" timeOffset="39045.781">14280 9310 25791 0,'-10'-5'2304'0,"4"5"-1856"15,-4 2-448-15,4-1 0 0,6-1 880 0,0 0 80 0,-9 4 0 0,5 1 16 16,1 4-336-16,1 1-80 15,1 4-16-15,1 6 0 0,1 5-544 0,4 5 0 0,0 3 0 16,4 4 0-16,-3 3 160 0,5 0-160 0,2-2 128 0,-1 3-128 16,1 2 176-16,1 2-48 0,3 1-128 0,-3 2 192 15,-1 2-192-15,0-1 0 0,1 1 128 0,-5-3-128 16,0-3 0-16,-1-4 0 0,-4-4 0 0,2-3 0 16,4-2-272-16,-7-5 0 0,-3-6 0 0,1-3 0 31,0-2-1584-31,0-5-304 0,-1-10-64 0</inkml:trace>
  <inkml:trace contextRef="#ctx0" brushRef="#br0" timeOffset="39305.606">14005 10039 34559 0,'0'0'1536'0,"-8"0"304"0,8 0-1472 0,0 0-368 16,0 0 0-16,0 0 0 0,0 0 640 0,0 0 48 16,0 0 16-16,14-1 0 0,6-5-512 0,0 4-192 15,2-1 128-15,2-3-128 0,4 0 144 0,-2-5-144 16,1-5 160-16,3-3-160 0,1-3 0 0,2 3 0 16,0 1 0-16,2-3-160 15,-1 0-1088-15,0 1-224 0,-2 2-32 0,3-3-16 16,3-3-1488-16,-4 2-288 0,11-9-64 0,-11 2-16 0</inkml:trace>
  <inkml:trace contextRef="#ctx0" brushRef="#br0" timeOffset="39925.776">15211 8890 22111 0,'-3'-5'1968'15,"-4"0"-1584"-15,0 3-384 0,1 1 0 0,6 1 1152 16,-6-1 128-16,-2 0 48 0,0 1 0 0,1 2-640 0,-2 4-128 16,0 1-32-16,-1 2 0 0,-3 1-400 0,0 1-128 15,-2 1 0-15,1 7 0 0,-1 6 128 0,-2 0-128 16,2-3 0-16,-1 3 0 0,2 5 0 0,0-1 0 15,1-4 0-15,3 2 0 0,-1-1 0 0,4 3 0 16,2-3 0-16,2-1 0 0,2-3 0 0,3 0 0 16,5 1 0-16,0-1-144 0,1-1 144 0,3-1 0 15,5 0 0-15,0-4 0 0,3 1-128 0,1 3 128 16,3 2-128-16,1-1 128 0,-1-2 0 0,0 2 0 16,0 1 0-16,-1 2 176 0,-2-1-176 0,0 4 0 15,0-2 144-15,-4 3-144 0,-1 1 0 0,-3-1 0 16,0 0 0-16,-4 6 0 0,-5 3 0 0,-3-2 0 15,-2-3 0-15,-4 1 128 0,-2-3-128 0,-1 0 144 0,-2-2-144 16,-3-2 160-16,0-4 80 0,0-3 16 0,-2-2 0 0,1-3 0 16,-2-2 48-16,0-2 16 0,-3-4 0 0,1-3 0 15,0-5-80-15,-1-2-16 0,-3-2 0 0,2-4 0 16,0-4-224-16,1-5 0 0,1-3 128 0,4-4-128 16,2-2-176-16,6-4-80 0,1-4 0 0,4-4-16 15,5 1 64-15,3-4 16 0,0 0 0 0,4 0 0 16,4-1 192-16,0 0-144 0,-2-2 144 0,4-5-128 15,2-1 128-15,0 1 0 0,1 3 0 0,-1 0 0 16,1 2 128-16,-1 4 48 0,-4 1 16 0,-1-1 0 16,0 1 16-16,-3 1 16 0,-2 3 0 0,-1 5 0 15,-4 5 0-15,0 6 0 0,-2 6 0 0,-2 1 0 16,-1 2 144-16,-1 2 16 0,-2 3 16 0,-1 3 0 16,-3-2 48-16,-1 3 16 0,0 1 0 0,1 3 0 0,-2 3-464 15,3-2 0-15,1-3-128 0,7 1 128 16,0 0-2464-16,0 0-384 0</inkml:trace>
  <inkml:trace contextRef="#ctx0" brushRef="#br0" timeOffset="40174.744">15677 8962 32479 0,'-8'14'1440'0,"6"0"288"0,2 6-1376 0,1 7-352 0,0 4 0 0,3 5 0 16,-1 2 384-16,0 3 0 0,-1 2 0 15,-1 1 0-15,0 1-192 0,3 4-16 0,-2 7-16 0,2 2 0 16,-2-1-160-16,-1-3 0 0,1-4 0 0,-1-1 128 16,-1-4-272-16,0-2-64 0,-1-5-16 0,2 0 0 31,-1-1-2016-31,0-6-384 0,-1-7-96 0</inkml:trace>
  <inkml:trace contextRef="#ctx0" brushRef="#br0" timeOffset="40421.608">16091 8984 23951 0,'-4'13'2128'0,"2"-1"-1696"0,-2 5-432 0,3 6 0 0,0 6 2256 0,1 7 368 16,0 2 80-16,1 3 16 0,2-1-1728 0,0 1-352 16,1 3-64-16,-2 5 0 0,2 6-304 0,-1 0-48 15,3 0-16-15,-4-1 0 0,1-2-208 0,-1 1 0 16,-2 0 0-16,1 3 0 16,-2 6-1168-16,-1-8-288 0,-2-8-48 0,-2-7-16 15,-2-3-1648-15,2-8-336 0,-3 6-64 0,0-15-16 0</inkml:trace>
  <inkml:trace contextRef="#ctx0" brushRef="#br0" timeOffset="40691.402">15406 9332 36399 0,'-18'8'1600'0,"10"-3"352"0,8-5-1568 0,0 0-384 0,0 0 0 0,0 0 0 15,0 0 736-15,17 0 64 0,12-9 16 0,7-3 0 16,10-7-224-16,10-3-32 0,9-7-16 0,11-10 0 16,7-11-96-16,5-3-32 0,3-2 0 0,5 2 0 0,4-2-240 15,0 2-48-15,-1 2-128 0,-3-1 192 0,-4 0-192 16,-1 2-240-16,-4 5 48 0,-6 5-12496 15,-7 6-2512-15</inkml:trace>
  <inkml:trace contextRef="#ctx0" brushRef="#br0" timeOffset="46188.247">20980 8747 15663 0,'0'0'1392'0,"0"0"-1120"16,-6-4-272-16,6 4 0 0,0 0 1680 0,0 0 288 0,-5-6 48 0,5 6 16 16,0 0-560-16,0 0-128 0,0 0 0 15,0 0-16-15,0 0-880 0,0 0-160 0,0 0-32 0,4 16-16 16,2 1-240-16,-2 4 0 0,3 0 0 0,0 4 0 16,0 5 0-16,2 2 0 0,0 1 0 0,-1 4 0 15,-1 4 0-15,1 2 0 0,-3 0 0 0,2-6 0 16,-3-6 0-16,0-3 0 0,-3-2 0 0,1-5 0 15,0-6 0-15,-1-3 256 0,-2-4-32 0,1-8 0 16,0 0 640-16,0 0 128 0,0 0 32 0,0 0 0 16,0 0 64-16,-7-8 32 0,2-5 0 0,-2-5 0 15,1-6-576-15,2-1-112 0,0 1-32 0,1-6 0 16,-1-4-400-16,3-2 0 0,2-3 0 0,-1 4 0 16,-1 4 0-16,4 4 0 0,1 2 0 0,1 0-176 0,1 1 176 15,-1 7-160-15,2 1 160 0,1 3-160 0,-1 0 160 0,2 4-128 16,0 5 128-16,1 1-128 0,-2 1 128 0,2 4-160 15,-1 3 160-15,2 1-160 0,0 4 16 0,2 2 0 16,-5 4 0-16,2 1 0 0,0 4 144 0,0 3-192 16,0 4 192-16,-1-1-192 0,0 1 192 0,2 1-208 15,-4 0 80-15,3 1 128 0,-2 0-128 0,1-2 128 16,-1 0 0-16,-1-1 0 0,-3 0 0 0,2-1 0 16,-1-3 0-16,5-1 0 0,2-3-272 0,3-3 16 15,-2-1 0-15,3-3 0 16,3-1-2368-16,-1-5-448 0,-2-1-112 0</inkml:trace>
  <inkml:trace contextRef="#ctx0" brushRef="#br0" timeOffset="46611.351">21474 8818 4607 0,'0'0'192'0,"-8"11"64"16,3-3-256-16,1 1 0 0,4-9 0 0,0 9 0 16,0-9 3936-16,5 10 736 0,1-3 160 0,4-3 32 15,3-5-3664-15,2-2-736 0,0-2-144 0,0-6-16 16,5-2 64-16,1-5 16 0,1 0 0 0,0-7 0 0,1-4 96 0,0-2 32 15,2-2 0-15,-3 2 0 0,-3 1-272 0,0 2-48 16,-5 0-16-16,-3 3 0 0,-2 4 16 0,-1 2 0 16,-3 4 0-16,-2 2 0 0,-5 2 320 0,1 3 64 15,-5 2 0-15,-3 2 16 0,-3 4 112 0,-4 4 0 16,0 2 16-16,-2 5 0 0,-1 5-416 0,0 4-96 16,0 4-16-16,2 5 0 0,1 4-192 0,2 7 0 15,1 2 128-15,5-4-128 0,1-4 0 0,5-2 0 16,1-3 0-16,2-2 0 0,2-3 0 0,3 0-128 15,-2-2 128-15,4-5 0 0,1-4-128 0,3-2 128 16,2 0 0-16,2-5 0 16,1-5-544-16,3-3 0 0,0-4 0 0,3-4-8864 0,6-3-1760 15</inkml:trace>
  <inkml:trace contextRef="#ctx0" brushRef="#br0" timeOffset="47058.001">22222 8427 27359 0,'0'0'1216'0,"0"0"240"0,0 0-1168 0,-10 1-288 0,-2-2 0 0,-1 1 0 15,-3 2 928-15,1 1 128 0,0 0 32 0,0 2 0 16,0 3-832-16,1 5-256 0,-1 3 128 0,1 0-128 0,1 1-176 0,0 5-80 16,4 4-32-16,0 2 0 15,2 0 64-15,4-3 16 0,-3 2 0 0,4-4 0 0,1-3 208 0,3-5-144 16,0-4 144-16,3-1-128 0,-5-10 128 15,4 6 0-15,-4-6 0 0,11-2 128 0,-3-3 176 0,2-5 32 16,3-5 16-16,-2-4 0 0,0-1 160 0,1-3 16 16,1-8 16-16,-3 4 0 0,0-1-256 0,-1 4-48 15,-2 3-16-15,-1 5 0 0,1 1-224 0,-3 7 144 16,-4 8-144-16,0 0 128 0,0 0-128 0,0 0 0 16,11 9 0-16,-3 9 0 0,-2 8 0 0,1 7 0 15,3 6 0-15,-3 4 0 0,-3 3 0 0,0 2-144 16,3 1 144-16,-5 1 0 0,-5 2-176 0,2 1 176 15,1 0-160-15,0 1 160 0,0 0 0 0,-2-4 0 16,-3-5 0-16,-3-4 0 0,2-6 0 0,-3-5 0 0,2-9 0 16,-1-3 0-16,1-2 160 0,-2-5-160 15,3-5 128-15,-4-6-128 16,0-5-368-16,1-3-144 0,0-1-48 0,3-6 0 16,-1-6-1552-16,2-1-320 0,-1-1-64 0,3-2-16 15,1-4-16-15,2 2 0 0,2-3 0 0,2 4-5024 0</inkml:trace>
  <inkml:trace contextRef="#ctx0" brushRef="#br0" timeOffset="48776.765">22553 8413 6447 0,'0'0'576'0,"0"0"-576"16,0 0 0-16,-8 1 0 0,0 0 3264 0,2 1 560 15,0 2 96-15,-1 1 32 0,1 2-2096 0,0 3-432 16,-2 3-80-16,1 2 0 0,0 3-656 0,-1 4-128 16,0 2-32-16,3 3 0 0,-2 3-256 0,3-2-48 15,-1-3-16-15,1-3 0 0,3-1 240 0,0-5 64 0,0-4 0 16,2-3 0-16,-1-9-272 0,0 0-48 0,0 0-16 0,8 1 0 16,-8-1-176-16,9-7 192 0,1-7-192 0,-2-1 192 15,-3-3 80-15,2-2 32 0,1-5 0 0,-4 0 0 16,-1 0 48-16,3 2 16 0,-3 3 0 0,2 1 0 15,-2 0-160-15,-1 3-16 0,1 1-16 0,0 1 0 16,0 3-176-16,-1 3 0 0,0 1 0 0,-2 7 128 16,0 0-128-16,0 0-224 0,0 0 48 0,0 0 16 15,7 13-48-15,-2 1-16 0,0 3 0 0,0 1 0 16,2-3 32-16,2 3 16 0,-2-2 0 0,1-1 0 16,0 0 176-16,2-5-128 0,0-5 128 0,-1 1-128 15,2-1 128-15,2-4 0 0,-5-2 0 0,2-4 0 16,0-4 240-16,0-1 16 0,2-5 16 0,1-2 0 0,2-2 16 0,-4-2 0 15,-1-1 0-15,1 2 0 0,-2-1-160 0,0 1-128 16,-2-1 144-16,-1 0-144 0,0-1 128 0,-3 1-128 16,-1-1 0-16,2-1 144 0,-4-3-144 15,0-3 0-15,0-4 144 0,0 0-144 0,0 0 128 0,1-2-128 16,2 0 128-16,-1-1-128 0,-1 2 0 0,2-2 144 16,-2-1-144-16,0-4 0 0,-1-1 256 0,0-1-64 15,-1 0-16-15,-1 2 0 0,0 0 48 0,0 5 16 16,-1 3 0-16,2 4 0 0,0 5-240 0,0 4 144 15,-3 5-144-15,3 5 128 0,1 1-128 0,0 9 0 16,0 0 0-16,0 0 0 0,0 0 0 0,-3 11 0 16,1 4 0-16,0 6 0 0,-1 6-272 0,0 7 64 15,0 5 16-15,1 3 0 0,0 1 64 0,1 2 128 0,-1 2-208 16,0 3 80-16,1-2 128 0,1 2 0 0,2 0-144 16,1 2 144-16,-3 2 0 0,3-5 0 0,1-5 0 0,0-7 0 15,2-8 0-15,-1-3 192 0,1-4-32 0,0-6 0 16,2-6 64-16,-1-3 16 0,0-3 0 0,0-4 0 15,2-1-48-15,-1-6 0 0,1-4 0 0,1-3 0 16,0-1-32-16,0-6-16 0,-1-4 0 0,1-3 0 16,-1-5-144-16,-2 1 0 0,-1 1 0 0,0 2 0 15,3 2-192-15,-1 4 16 0,0 3 16 0,-1 3 0 16,0 1 160-16,1 4-160 0,0 5 160 0,-1 0-160 16,-7 7 16-16,0 0 0 0,10 3 0 0,-1 5 0 15,-2 4-48-15,0 3 0 0,-3 4 0 0,2 2 0 16,2 1 16-16,-4 1 0 0,-2 1 0 0,3 2 0 15,-2-1 176-15,2-2 0 0,-2-4 0 0,1-4-128 0,0-4 128 0,3-3 0 16,1-4 0-16,1-2 0 0,-1-2 0 0,-1-3 0 16,-2-2 160-16,2-5-160 0,1-1 256 0,-1-1-32 15,6-4-16-15,-2 1 0 0,-7-1-80 0,3 2 0 16,1 2-128-16,1 1 192 0,-2 2-192 0,-2 4 0 16,-5 5 0-16,0 0 0 0,0 0 0 0,0 0 0 15,7 7 0-15,-2 4-160 0,-1 8-32 0,0-1 0 16,-3-1 0-16,2 2 0 0,2 0 192 0,0-1-160 15,-2 1 160-15,1-2-160 0,4-4 160 0,-2-3 0 16,0-4 0-16,-6-6 0 0,6 7 0 0,-6-7 128 16,9 0-128-16,-2-3 176 0,-1-3 128 0,2-2 16 15,-2-1 16-15,0-7 0 0,-1 0-144 0,-2-4-48 16,-2-1 0-16,-1 2 0 0,-2 1-144 0,0 0 0 0,-4-1 0 16,2 3-176-16,-1 0 176 0,1 2-128 0,-1 2 128 15,2 2-128-15,3 1-16 0,0 9 0 0,-1-9 0 0,1 9 0 16,0 0-80-16,0 0-16 0,0 0 0 0,11-1 0 15,0-1 48-15,1 0 16 0,-1 1 0 0,2-2 0 16,2-3 176-16,0 2 0 0,2-4-144 0,-1-1 144 16,1-2 0-16,1 0 0 0,2-2 0 0,2-1 0 15,-3-2 192-15,-1 0 0 0,0-2 0 0,-3-2 0 16,-1 2-192-16,-3-2 192 0,-1 2-192 0,-3 2 192 16,-1 1-192-16,-4 1 0 0,-5 0 144 0,0 5-144 15,3 9 192-15,0 0-48 0,-7-4 0 0,-3 3 0 16,1 2-144-16,0 5 0 0,-2 2 0 0,1 3 0 0,0 0 0 15,1 4 0-15,0 4 0 0,0 0 0 0,3-3 0 0,0 2 0 16,1-3-176-16,1 1 176 0,0-1 0 16,3-2-128-16,1-2 128 0,3 0 0 0,-1-1 0 0,1-1 0 15,5 0 0-15,1-3 0 0,2-2 0 0,-2-1-160 16,2-1 160-16,1-2-208 0,2 0 208 0,1-2 0 16,-4-2 0-16,5-3 0 0,3-1 0 0,-2-3 0 15,0-4 0-15,1-1 0 0,3 0 0 0,0-4 0 16,-4-4 0-16,1-2 0 0,1-3-144 0,-2-4 16 15,-2-6 0-15,-1-1 0 0,-1-2 128 0,0-2 0 16,0-1 0-16,-6-1 128 0,1-3 128 0,-5-5 16 16,1-6 16-16,-4-2 0 0,-4 0 48 0,0 1 16 15,-3 2 0-15,1 4 0 0,-1 5-160 0,2 9-48 16,0 8 0-16,0 7 0 0,0 5-144 0,1 7 0 0,-3 3 0 16,7 11 0-16,-7 1 0 0,-1 8 0 0,-2 6-224 0,0 7 80 15,1 6-80-15,1 5-16 0,-1 7 0 0,0 7 0 16,0 3 64-16,2 4 16 0,-1 2 0 0,1 1 0 15,2 1 160-15,1-3-208 0,3-3 80 0,4 0 128 16,1-4-128-16,1-4 128 0,6-4 0 0,-3-9 0 16,1-9 0-16,2-6 0 0,1-4 0 0,1-6 0 15,0-7 272-15,2-7-16 0,0-5-16 0,-1-5 0 16,2-4 64-16,-1-3 16 0,1-2 0 0,-1-2 0 16,-1-1-192-16,-2 2-128 0,2-3 144 0,-1 6-144 15,1 3 0-15,0 3 0 0,1 3-128 0,-2 4 128 16,0 1-288-16,-2 9 48 0,1 4 16 0,0 4 0 15,2 3 48-15,2 4 16 0,3 4 0 0,-1 3 0 16,-1 2 160-16,4 1-192 0,0-2 192 0,0 1-192 0,-2 0 192 16,1 0 0-16,3 1 0 0,-1-3 0 0,-1-3 0 0,3-4 0 15,0-1 0-15,2-5 0 0,3-4 0 0,-5-4 0 16,-3-5 0-16,1-1 0 16,3-4-1760-16,-4-3-368 0,-5-2-80 0</inkml:trace>
  <inkml:trace contextRef="#ctx0" brushRef="#br0" timeOffset="48995.82">22511 7729 43071 0,'0'0'1920'0,"0"0"384"0,0 0-1856 0,0 0-448 0,15 3 0 0,7-2 0 16,5-3 0-16,4-4-192 0,3-4 16 0,8-3 0 16,5-4 176-16,-1-4 0 0,0-5 0 0,2-2 0 31,-1-1-3488-31,-2-3-672 0</inkml:trace>
  <inkml:trace contextRef="#ctx0" brushRef="#br0" timeOffset="50844.162">22511 9077 911 0,'0'0'0'0,"-7"10"0"0,1 0 0 0,1 1 0 16,0 0 0-16,1 3 0 0,0 1 5792 0,0 4 1072 15,1 2 224-15,1 6 32 0,1 2-5664 0,2 0-1136 0,2 0-320 16,-1 3 0-16,2 3 0 0,1-4 0 0,0-4 0 0,3 4 0 15,1 2 0-15,-1-2 0 0,2-3 0 0,-2-5 0 16,2-5 0-16,-1-4 0 0,-2-3 0 0,2-7 0 16,0-7 256-16,2-1 32 0,-3-1 16 0,1-4 0 15,-1-3 528-15,0-5 96 0,-2-3 32 0,0-4 0 16,-1-6-224-16,-1 0-32 0,0-1-16 0,0 1 0 16,-3 0-560-16,-3 3-128 0,-4-1 0 0,-3 2 0 15,-4 1 0-15,0 2 0 0,0 1 0 0,-2 2 0 16,1 2 128-16,0 2-128 0,-1-2 128 0,3 4-128 15,-2 4 144-15,1 1-144 0,0 2 160 0,2 2-160 16,2 1 0-16,0 0 0 0,0 1 0 0,3 1 0 0,6 2 0 16,0 0-208-16,-6-2 64 0,6 2 16 0,0 0 128 15,0 0 0-15,0 0-144 0,0 0 144 0,0 0 0 0,14-2 0 16,0 0 0-16,-1-1 0 0,2-7 192 0,3 1 48 16,-1 0 16-16,3 4 0 0,2-1-128 0,1-1 0 15,0-2-128-15,-1 1 192 0,-3 4-192 0,2-1 0 16,0 0 128-16,0-1-128 0,-1 1 0 0,-1 1 0 15,-2 1 0-15,-2 1 0 0,3 0 0 0,-2 4 0 16,-1 4 0-16,0 0 0 0,1 0 0 0,-2 5 0 16,-1 4 0-16,-1 3 0 0,0 2 0 0,-1 3 0 15,0 2 0-15,-3 0 0 0,0-1-192 0,-4 4 192 16,0 2-192-16,-1-3 192 0,-2-6 0 0,-1-1-128 16,0-1 128-16,-1-4 0 0,-3-3 0 0,3-2 224 0,1-10-32 15,0 0-16-15,0 0 224 0,0 0 48 0,0 0 16 16,0 0 0-16,0 0-64 0,5-8-16 0,-1-2 0 15,0-3 0-15,5-2-208 0,-2 0-48 0,-2 1-128 0,3-2 192 16,0-4-192-16,1 2 128 0,-1 2-128 0,2-1 0 16,0-3 0-16,-2 3 128 0,1-1-128 0,-3 1 0 15,3-1 0-15,-3-1 0 0,0-2 128 0,-1 5-128 16,-3-1 0-16,1 0 144 0,1-4-144 0,1 2 128 16,-4 3-128-16,-1-2 160 0,-1 3-160 0,2 2 160 15,0 2-160-15,1 2 0 0,-3 0 0 0,1 9 0 16,0 0 0-16,0 0 0 0,0 0 0 0,0 0 0 15,0 0 0-15,0 0-144 0,0 0 144 0,2 9-208 16,-4 3-48-16,3 3 0 0,1 3 0 0,3 1 0 16,0 1 48-16,-2 5 0 0,-1 2 0 0,1-2 0 0,3-3 208 15,0-2-176-15,5 0 176 0,-4-2-160 0,-3-3 160 16,4-4 0-16,3-5-144 0,-2-2 144 0,1-1 0 0,1-1 192 16,-2-5-32-16,4 0 0 0,-1-3 160 0,-1-5 16 15,-3-6 16-15,2-3 0 0,0-1-96 0,0-1-32 16,-2-1 0-16,0-2 0 0,1-2-224 0,-2 4 176 15,-1 0-176-15,-1 1 160 0,-1 0-160 0,3 1 0 16,-1-1 0-16,-1 3 0 0,2 0 0 0,-4 1 0 16,0 0 0-16,1 1 0 0,-2-1-176 0,1 2 176 15,-1 0-128-15,-2 2 128 0,0 2-128 0,0 0 128 16,-1-1-128-16,-2 2 128 0,0 0-144 0,-2 2 144 16,2 0-160-16,-4 4 160 0,1-2-240 0,-2 4 48 15,-1 3 16-15,1 5 0 0,1 5-176 0,-3 3-32 16,-4 4-16-16,1 1 0 0,2 2 208 0,0 3 32 0,-2 0 16 0,3 4 0 15,0 0 144-15,3 0 0 0,0-3-144 16,3 0 144-16,-3 0 0 0,4-2 0 0,1-2-144 0,2-2 144 16,2-7 0-16,2 1 0 0,4-1 0 0,0-1 0 15,-2-4 0-15,3-1 176 0,3-4-48 0,0 0-128 16,0 0 176-16,0-4-176 0,-1-5 160 0,3 0-160 16,-1 1 208-16,0-2-48 0,0-2-16 0,-2-1 0 15,2-1-144-15,1-2 0 0,-2 0 144 0,2-3-144 16,1 0 0-16,1 0 128 0,-3 0-128 0,-2 3 0 15,1 1 0-15,0 2 0 0,1 2 0 0,-2 2-192 16,-2 5 16-16,2 0 0 0,-1 5 0 0,1 2 0 16,-1 4-32-16,1 2-16 0,1 4 0 0,-1 2 0 15,-3 3-160-15,0 1-48 0,-1-1 0 0,0 4 0 16,-3 4 64-16,1 1 16 0,-4-4 0 0,1-2 0 0,-2-5 160 0,-2 1 48 16,-2 0 0-16,4-5 0 0,0-4 400 0,0-9 96 15,0 0 16-15,0 0 0 0,0 0 112 0,0 0 32 16,0 0 0-16,-2-9 0 0,3 0-288 0,2-2-48 15,-1-1-16-15,2 0 0 0,-2-2-160 0,3 1 0 16,2 4 0-16,-1-2 0 0,1-2 0 0,1 2 0 16,2 2 0-16,-1 1-176 0,0 5-16 0,1 0 0 15,0 0 0-15,0 1 0 0,1 0-64 0,0 1-32 16,1-1 0-16,0 2 0 0,-1 3 64 0,-1-1 16 16,0-1 0-16,-2-2 0 0,1-2 208 0,-9 3 0 15,9-4 0-15,0-1 0 0,1-5 432 0,-5-1 80 16,1-3 0-16,0-1 16 0,1 0 16 0,-1-3 0 15,-2-2 0-15,-2-2 0 0,-1-1-256 0,1-1-48 0,0 0-16 0,0-2 0 16,-5-4-224-16,0 0 176 0,0-1-176 0,-1-1 160 16,-3-1-160-16,1-1 160 0,-1 0-160 0,1 0 160 15,-1-1-160-15,1 1 0 0,0 1 144 0,1 2-144 16,2 4 0-16,-2 1 0 0,0 2 0 0,1 4 0 16,3 3 0-16,0 5 0 0,-2 5 0 0,3 7 0 15,0 0 0-15,0 0 0 0,-5 5 0 0,1 6 0 16,1 7 0-16,-1 5 0 0,2 5 0 0,1 1-128 15,-3 2 128-15,2 1-160 0,3 2 160 0,0 0-160 16,-1-1 160-16,4 1 0 0,-1 0 0 0,2-1 0 16,-1-2 0-16,2-4 0 0,0-4 0 0,2-2 0 15,-2-4 256-15,1-1 48 0,0-4 0 0,-1-3 0 16,1-3-80-16,-1 0-16 0,-6-6 0 0,7 0 0 16,2 0-80-16,-1-4 0 0,-1 3-128 0,1-2 192 0,-1-3-192 0,0-2 128 15,0-1-128-15,1-3 0 0,-3 1 0 0,1-1 0 16,-2-2 0-16,-1 2 0 0,2-2 0 0,1 2 128 15,0 0-128-15,-1 1 0 0,-5 2 0 0,4 1 0 16,0 1 128-16,-4 7-128 0,2-9 0 0,-1 2 0 16,-1 7 0-16,0 0 0 0,0 0 0 0,0 0 0 15,0 0-128-15,0 0 128 0,0 0-192 0,0 0 0 16,10 6 16-16,-4 3 0 0,-1 0 32 0,1 6 0 16,0 0 0-16,3 1 0 0,1-1 144 0,-2 0-192 15,-2 0 192-15,4-1-192 0,4-1 192 0,0 0 0 0,2-1 0 16,0-1-128-16,-2 0 128 0,3-1 0 0,-2-1 0 0,0 0-128 31,-1 1-304-31,-2-5-48 0,2 0-16 0,-2-2 0 16,-1 0-2160-16,-2-2-432 0,-9-1-96 0</inkml:trace>
  <inkml:trace contextRef="#ctx0" brushRef="#br0" timeOffset="51015.059">23702 8478 36735 0,'0'0'1632'0,"0"0"336"0,0 0-1584 0,0 0-384 0,14 5 0 0,2 0 0 16,2 0 256-16,4 0-48 0,1-1 0 0,2 0 0 15,4 1 16-15,0-1 0 0,1-1 0 0,2 0 0 16,-2-2-1184-16,-2-1-256 0,1-1-32 0,-8 0-14512 16</inkml:trace>
  <inkml:trace contextRef="#ctx0" brushRef="#br0" timeOffset="51179.227">23445 8417 45151 0,'-10'8'4016'0,"1"-4"-3216"16,2 1-640-16,1-1-160 0,6-4 704 0,0 0 128 16,-1 9 0-16,1-9 16 0,-1 9-624 0,1-9-224 15,0 0 144-15,13 0-144 16,-2 0-704-16,7-6-240 0,-1-4-32 0,4-4-19568 0</inkml:trace>
  <inkml:trace contextRef="#ctx0" brushRef="#br0" timeOffset="53582.344">2831 13917 7359 0,'0'0'656'0,"-11"-2"-528"0,1-2-128 0,1-1 0 15,-1 2 2304-15,4 0 448 0,-3-1 64 0,1 2 32 0,-1 0-1424 0,3 0-272 16,-3-1-64-16,3 0-16 0,-1 1-224 0,0-1-32 15,-2-2-16-15,4 3 0 0,-1 1-96 0,6 1-32 16,0 0 0-16,0 0 0 0,-6-3-96 0,0 1 0 16,0-1-16-16,6 3 0 0,0 0-160 0,0 0-16 15,0 0-16-15,0 0 0 0,0 0-368 0,11-3 0 16,1 1 0-16,4 2 0 0,3 0 0 0,2 1-192 16,0 0 192-16,2 2-192 0,3 2 192 0,2 0 0 15,-5-1 0-15,3 0 0 0,4 2 0 0,0 0 0 16,0 1 0-16,1-1 0 0,0-1 0 0,0-1 0 15,1 3 0-15,0-4 0 0,-2-1 128 0,0-1-128 16,0-1 128-16,-4 1-128 0,-1-1 192 0,0 4-48 16,-4-2 0-16,-1 0 0 0,2-1-16 0,-5 0-128 0,-2 0 192 15,1 1-64-15,-1 0 0 0,1 2-128 0,-5 1 192 0,0-1-64 16,1-1-128-16,-2 1 160 0,-10-4-160 16,0 0 160-16,0 0-160 0,0 0 128 0,6 5-128 0,-6-5 128 15,0 0 32-15,0 0 0 0,-4 7 0 0,-7-1 0 16,-4-1 16-16,0-1 0 0,1-1 0 0,-3 0 0 15,-1-1-176-15,-2 0 0 0,-2-1 0 0,0-1 0 16,-4 0 0-16,0 1 0 0,-3 0 0 0,-1 0 0 16,-3-1 0-16,0-1 0 0,-3-1 128 0,2 1-128 15,5 0 128-15,-1 1-128 0,-2 0 128 0,3 1-128 16,2 1 128-16,2 1-128 0,-2 1 0 0,4-1 128 16,0 1-128-16,2-1 192 0,-2-3-192 0,1 2 192 15,1 1-16-15,2-1 0 0,3-3 0 0,1 1 0 16,-1 2 0-16,4-2 0 0,2-1 0 0,2 0 0 0,3 0-176 0,5 1 160 15,-8-2-160-15,8 2 160 0,0 0-160 0,0 0 0 16,0 0 0-16,0 0 0 0,15-3-160 0,0 0-16 16,1 1 0-16,4 1 0 0,2 1 176 0,4 1-128 15,-3 0 128-15,3-1-128 0,2-1 128 0,-1 1 0 16,3 2-144-16,3 1 144 0,2-3 0 0,2 2 0 16,3 1 0-16,-3 0 0 0,2 1 0 0,-4-2 0 15,1-1 0-15,-3 1 0 0,-3 2 0 0,-2-1 0 16,-3-2 0-16,-3 0 0 0,1 1 0 0,-7-1 0 15,0-1 0-15,-2 0 0 0,-4 0 0 0,-1 1 0 16,-9-1 0-16,0 0 0 0,0 0 176 0,0 0-48 16,0 0-128-16,0 0 192 0,0 0 272 0,0 0 48 15,-11 0 16-15,-2 0 0 0,-3-1-64 0,-1-1-16 0,-3-1 0 16,-2 1 0-16,-3 1-288 0,-3 1-160 0,-3-3 160 0,-4 1-160 16,-3-2 0-16,-3-3 0 0,-2-1 0 0,0 1 0 15,-2 0-176-15,5-1 32 0,2-1 0 0,0-1 0 16,0 1-32-16,1 1 0 0,-1 2 0 0,3-2 0 15,2-1 176-15,1 1-208 0,5 2 80 0,5-1 128 16,4 4-144-16,-1 0 144 0,2-1 0 0,2 3 0 16,7 1 0-16,-1-1 0 0,3-2 0 0,6 3 0 15,0 0 0-15,0 0-192 0,0 0 192 0,0 0-160 16,9 9-48-16,4-1-16 0,6 1 0 0,2 2 0 16,-1 1 96-16,5 4 128 0,2 1-208 0,6 3 80 15,0 0 128-15,3 1 0 0,-1-1 0 0,1 0-128 16,-2 2 128-16,4-1 0 0,-1-2 0 0,-1-1-128 0,4 1 128 15,-2 0 0-15,2 0 0 0,-4 0 0 0,2-3 0 0,-4-2 0 16,-7 0 0-16,-1 1 128 0,-2 0 0 0,-4-3 0 16,-4-4 0-16,-3 1 0 0,-3-2-128 0,-1 0 176 15,-3-2-176-15,-6-5 192 0,0 0 0 0,0 0 0 16,0 0 0-16,0 0 0 0,-9-1 224 0,-3-2 48 16,-4-1 16-16,-2-2 0 0,-6 0-240 0,-1-2-48 15,-5 0-16-15,-5 0 0 0,-3-1-176 0,-3-2 0 16,-2-2-160-16,-1 2 160 0,-1-4 0 0,4 3 0 15,3 1-128-15,-2 0 128 0,3-1 0 0,-1 0-176 16,2-1 176-16,3 3-160 0,0 2 160 0,6 2 0 16,5 0-144-16,3 2 144 0,2 2 0 0,5-2 0 0,4 2-144 15,0 0 144-15,-1 1 0 0,9 1 0 0,0 0 0 16,0 0 0-16,0 0 0 0,0 0-128 0,8-4 128 0,4 2-208 16,3 1 32-16,6 1 16 0,4 1 0 15,4-1 0-15,2 0 160 0,2 0-128 0,0 0 128 0,1 1-128 16,0 0 128-16,-1 2 0 0,-2-2 0 0,3-2 0 31,4-3-832-31,-1-3-128 0,-1-4-16 0</inkml:trace>
  <inkml:trace contextRef="#ctx0" brushRef="#br0" timeOffset="54750.984">2822 7454 20271 0,'-12'-6'1792'0,"4"4"-1424"0,0 1-368 0,1 0 0 0,-2-1 944 0,1-1 112 16,-3 0 32-16,2 2 0 0,2 3-448 0,-3-1-96 16,-1 0-16-16,-2 3 0 0,-2 1-528 0,1 3 0 15,-1 0 0-15,0-2 0 0,1 1 0 0,-2 2 0 16,-2-1 0-16,0 3 0 0,2 0 0 0,-3 0 0 16,2 0 0-16,1 3 0 0,2 1 0 0,-3 0 0 15,1-1 0-15,2 0 0 0,3 0 0 0,-2 4 0 16,4 2 0-16,0-3 0 0,-3-1 0 0,5 0 0 15,3 2 0-15,0-3 0 0,1 0 192 0,3 1-192 16,0-3 192-16,1 4-192 0,2 5 320 0,2-2-64 16,0-1 0-16,1 1 0 0,0-1-64 0,2 0-32 15,0 2 0-15,1 0 0 0,-2 0-160 0,2 1 0 16,2 0 144-16,-2-1-144 0,-2 0 0 0,-1-2 0 16,1-1 0-16,-2 4 0 0,1 3 0 0,0-1 0 0,-2-2 0 15,-1-1 0-15,0 0 0 0,2 1 128 0,-4 1-128 0,-1-2 0 16,-2-2 160-16,-2 2-32 0,3-1-128 15,0 1 192-15,-3 0 160 0,0-2 32 0,2-2 0 0,-1 1 0 16,1-2-64-16,1 1-16 0,-1 0 0 0,1-5 0 16,0-1-304-16,0-2 0 0,1-9 0 0,0 0 0 31,0 0-1216-31,0 0-368 0,0 0-64 0,0 0-10528 0</inkml:trace>
  <inkml:trace contextRef="#ctx0" brushRef="#br0" timeOffset="55951.045">2529 8388 13823 0,'0'0'1216'0,"-6"4"-960"16,6-4-256-16,-8 3 0 0,0-1 1600 0,8-2 288 15,0 0 48-15,0 0 16 0,-7 5-1248 0,7-5-240 16,0 0-48-16,0 0-16 0,0 0-400 0,0 0 128 16,0 0-128-16,0 0 0 0,0 0 0 0,0 0 0 15,-3 8 0-15,3-8 0 0,0 0 176 0,3 9-48 16,0 0-128-16,1 1 192 0,1 0 64 0,1 1 0 0,1 1 0 0,0 4 0 15,-1 1 128-15,1 5 48 0,-1 1 0 0,-3 1 0 16,-1 2 208-16,0 1 32 0,-1 2 16 0,-3 1 0 16,-1 0 64-16,-5 2 16 0,-2 0 0 15,-1 1 0-15,-1 1-112 0,0-1-16 0,-5-1 0 0,-1 4 0 16,-2 4-112-16,-2 0-16 0,-4-1-16 0,1-1 0 16,-2 1-128-16,-2-2-32 0,2-2 0 0,-3-3 0 15,-1-2-144-15,1 0-16 0,0-2-16 0,1-4 0 16,5-7-160-16,2-1 0 0,0-3 0 0,-1-3 0 15,2-6-1552 1,1-3-352-16,2-5-64 0</inkml:trace>
  <inkml:trace contextRef="#ctx0" brushRef="#br0" timeOffset="56653.733">2727 8170 2751 0,'0'0'128'0,"0"0"16"0,-8-7-144 0,1 3 0 15,7 4 0-15,0 0 0 0,0 0 4560 0,0 0 880 16,-4-6 192-16,4 6 16 0,0 0-4432 0,-8-2-880 0,-1-5-176 0,1 5-32 15,8 2-128-15,0 0 0 0,-7 0 0 0,-3-2 0 16,-1-1 0-16,2-1 0 0,9 4 0 0,-11-4 176 16,-1 3 224-16,2 0 48 0,0 0 16 0,0 0 0 15,-1-3 224-15,-1 1 32 0,2-1 16 0,1 1 0 16,-4 3-128-16,2-1-32 0,0 0 0 0,1 0 0 16,-4 0-32-16,0 0-16 0,-3 1 0 0,1 1 0 15,0 0-96-15,1 0-32 0,-2 0 0 0,-2 3 0 16,-3 0-208-16,2 0-64 0,-3 3 0 0,1 3 0 15,0 3-128-15,0 0 0 0,0-1 0 0,0 4 0 16,0-3 0-16,-1 2 0 0,3 3 0 0,2-1 0 16,-2-1-128-16,5 2 128 0,3-1 0 0,-2 1 0 15,0-1 0-15,3 1 0 0,4-1 0 0,-1-2 0 16,5 4-160-16,0-1 160 0,2 0 0 0,1 1-144 0,4 2-32 16,1-2 0-16,2 3 0 0,2 0 0 0,2 0-64 0,2-1-16 15,2 3 0-15,2-2 0 0,0 2-16 0,4-2-16 16,2-2 0-16,5 1 0 0,-1 0 32 0,3 0 16 15,-1 0 0-15,0-1 0 0,0-1-48 0,-1-3-16 16,1-1 0-16,-1-2 0 0,-2-2 144 0,1-5 32 16,3-4 0-16,-1-1 0 0,-1-2 128 0,0-3 192 15,0-6-32-15,1-2-16 0,-3-3 192 0,1-3 48 16,-1-2 0-16,0-2 0 0,-2-3-160 0,-2-3-32 16,-2 0 0-16,-2-3 0 0,-2-3 96 0,-2-1 16 15,-2 3 0-15,-1-1 0 0,-4 0 256 0,0 1 48 16,-2 0 16-16,-3 0 0 0,-3 1-128 0,0 3-32 0,-1-1 0 15,-3 4 0-15,-1 3-144 0,-4 0-16 0,-1-1-16 16,-3 2 0-16,-2 0 32 0,-1 5 16 0,-2 2 0 0,-1 3 0 16,0 1-336-16,2 3 144 0,2 0-144 15,-3 1 0-15,1 2 0 0,1 2 0 0,4 0-192 0,3 5 48 32,4 5-2304-32,-3 0-464 0,-6 2-96 0,3 2 0 0</inkml:trace>
  <inkml:trace contextRef="#ctx0" brushRef="#br0" timeOffset="57786.198">2368 9468 12895 0,'0'0'576'0,"0"0"112"0,-9 1-560 0,2-2-128 0,7 1 0 0,-9-5 0 15,3 0 2992-15,6 5 560 0,0 0 112 0,0 0 32 16,-9-3-2416-16,2 0-496 0,7 3-80 0,0 0-32 16,0 0-224-16,0 0-64 0,0 0 0 0,0 0 0 15,0 0-48-15,0 0-16 0,0 0 0 0,0 0 0 16,0 0-128-16,0 0-48 0,0 0 0 0,0 0 0 15,7-2-144-15,3 2 0 0,2 1 144 0,1-1-144 16,4-3 176-16,1 1-48 0,2 2 0 0,3 0 0 16,2 3 32-16,1-2 0 0,0-3 0 0,2 1 0 15,-1 1-32-15,2 2 0 0,1 3 0 0,-1-3 0 16,-1-3-128-16,-1-2 160 0,-1 0-160 0,-3 0 160 16,-2-2-160-16,-2 1 128 0,0 0-128 0,-5 1 128 0,-3 3 64 15,-2-2 16-15,-2-2 0 0,-7 4 0 0,6-4 48 0,-6 4 16 16,0 0 0-16,0 0 0 0,0-7 160 0,0 7 16 15,-6-6 16-15,-2 2 0 0,-2-2 16 0,-2 4 0 16,-4 4 0-16,-2-2 0 0,-2 0-336 0,-1-1-144 16,-4 2 128-16,-1 2-128 0,-1 1 0 0,1-1 0 15,-1-1 128-15,0 1-128 0,-2 0 0 0,3-3 0 16,2 0 0-16,-2 1 0 0,1 0 0 0,2 0 0 16,3 3 128-16,0-1-128 0,3-1 0 0,1 1 0 15,3-2 0-15,2 3 0 0,2 0 0 0,3-1 0 16,-3 1-176-16,9-4 176 0,0 0-160 0,0 0 160 15,0 0-192-15,0 0 192 0,0 0-240 0,0 0 64 16,0 0 16-16,0 0 0 0,13-4 0 0,2 1 0 0,-1 1 0 16,2-1 0-16,1-1 160 0,0 0 0 0,1-2 0 0,-1 1-128 15,-1-1 128-15,3 1 0 0,-1-2 0 0,0 3-128 32,-3 0-848-32,4-1-176 0,1-1-16 0,-1 0-14256 0</inkml:trace>
  <inkml:trace contextRef="#ctx0" brushRef="#br0" timeOffset="63011.958">2106 9560 14735 0,'0'0'640'0,"0"0"160"16,-10 10-640-16,3-1-160 0,1-2 0 0,1-1 0 0,5-6 2112 0,0 0 384 15,0 0 64-15,0 7 32 0,0-7-2080 0,0 0-512 16,0 0 0-16,5 11 0 0,0-2 0 0,-5-9-192 15,0 0 16-15,0 0 16 0,6 5 160 0,-6-5-208 16,0 0 80-16,11-1 128 0,-2 2 0 0,-2-1 0 16,-7 0 0-16,12-1 0 0,0-1 304 0,2 1-32 15,-3 0 0-15,1-2 0 0,0 3-144 0,0-2-128 16,-2 0 144-16,3 1-7360 16,2 0-1472-16</inkml:trace>
  <inkml:trace contextRef="#ctx0" brushRef="#br0" timeOffset="65975.91">3706 9374 17503 0,'-4'-5'1552'0,"1"0"-1232"16,-2-1-320-16,3-1 0 0,2 1 1184 0,2-3 176 15,2-2 48-15,-2-4 0 0,1-1-1120 0,0 1-288 16,4-1 0-16,-3 1 0 0,1-3 0 0,-2 2-160 15,0 0 0-15,-4 1 0 0,-2-1 160 0,-1 1 0 16,-3 0 0-16,-3-3 0 0,-1 3 208 0,-3 7 32 16,-5 5 0-16,-4-2 0 0,-5-1 272 0,1 0 64 15,3 2 16-15,-5 3 0 0,1 2 224 0,-1 0 32 16,1-1 16-16,3 6 0 0,-2 3-176 0,2-1-48 16,3-3 0-16,4 5 0 0,-1 2-48 0,0 5-16 0,0 1 0 15,0-1 0-15,-2 1-288 0,-1 4-64 0,2 3-16 0,-2 0 0 16,2 0-208-16,1 1 0 0,-1 1 0 0,0 2 0 15,1 1 0-15,2 1 0 0,0-2 0 0,3 0 0 16,2-2 0-16,3-2 0 0,2-3-128 0,3 1 128 16,2 0 0-16,2-1 0 0,2-2 0 0,3-3 0 15,1 0 160-15,4-2-16 0,3-4 0 0,2 3 0 16,2 3 176-16,5-2 48 0,5-5 0 0,4 0 0 16,2 0 64-16,0-4 16 0,1-2 0 0,-1 0 0 15,3 2-48-15,-2-3 0 0,-2-3 0 0,1 0 0 16,2 1-224-16,-1-2-48 0,-2-1-128 0,0-4 192 15,-2-2-192-15,1 0-160 0,-3 0 32 0,-4-3 0 16,-3 0-2288-16,-6-3-448 16,0-1-80-16</inkml:trace>
  <inkml:trace contextRef="#ctx0" brushRef="#br0" timeOffset="67937.545">4218 7917 2751 0,'0'0'128'0,"-6"-5"16"0,-2 1-144 0,1 0 0 0,3-1 0 0,-3 1 0 16,0-1 4304-16,4 1 832 0,-1-2 176 0,4 6 16 16,-6-4-3456-16,2 1-688 0,4 3-144 0,0 0-16 15,0 0-448-15,0 0-64 0,-8 0-32 0,8 0 0 16,-3 9-272-16,-1 3-48 0,-1 3-16 0,1 7 0 15,-1 8 32-15,-1 4 0 0,-3 5 0 0,-1 4 0 16,-2 5-48-16,0 4 0 0,-3 3 0 0,0 3 0 16,0-2 0-16,-1 1 0 0,2 0 0 0,-2-2 0 0,0-3 0 15,-1 0-128-15,3-3 192 0,1-4-64 0,3-6 16 16,2-4 0-16,0-4 0 0,1-4 0 0,3-6-144 16,1-3 0-16,1-5 0 0,0-3 0 15,2-10-1776-15,0 0-384 0,0 0-80 0</inkml:trace>
  <inkml:trace contextRef="#ctx0" brushRef="#br0" timeOffset="68235.123">3888 8025 26783 0,'-18'4'1184'0,"8"-2"240"0,-1-1-1136 0,4 0-288 0,7-1 0 0,0 0 0 16,0 0 688-16,0 0 80 0,0 0 0 0,0 0 16 15,0 0-496-15,0 0-96 0,11 8-32 0,4-4 0 16,4-1-160-16,5-4 0 0,3-3 0 0,5 0 0 16,6-2 0-16,-1-1 0 0,5-3 0 0,1 1 128 15,-2 0-128-15,-2 3 0 0,-1-4 0 0,0 0 128 16,1 0-128-16,0 0 0 0,2 0 0 0,-3 1 0 15,-1 2 0-15,0-1 0 0,-3 1 0 0,-2 2 0 16,-3 0-144-16,-4 1-64 0,-3 3-16 0,-3-1 0 16,-3 1-1808-16,-2 1-352 0,-1 2-80 15,-5 0-16-15</inkml:trace>
  <inkml:trace contextRef="#ctx0" brushRef="#br0" timeOffset="68450.88">3837 8522 30399 0,'0'0'1344'0,"0"0"288"0,0 0-1312 0,0 0-320 16,10 1 0-16,7 1 0 0,6 1 576 0,4-3 32 16,3-4 16-16,5 0 0 0,8-2-224 0,1-1-32 15,6-1-16-15,-2-3 0 0,1-1-224 0,1-2-128 16,-2 2 128-16,3-2-128 15,0-3-976-15,-1 2-272 0,0 0-48 0,-4-1-12576 0</inkml:trace>
  <inkml:trace contextRef="#ctx0" brushRef="#br0" timeOffset="69012.201">4930 8785 24191 0,'-9'-4'1072'0,"9"4"208"0,-8 1-1024 0,1-1-256 0,0-1 0 16,7 1 0-16,0 0 992 0,-8-3 144 0,0-1 16 16,4-3 16-16,2-3-160 0,0-1-48 15,0-1 0-15,2 0 0 0,2-2-400 0,-1-1-96 0,0 0-16 0,2 2 0 16,1 1-112-16,2 1-16 0,-1-1-16 0,1 4 0 16,-6 8-128-16,8-6-32 0,-2 1 0 0,-6 5 0 15,0 0-144-15,0 0 0 0,8-6 0 0,-8 6 0 16,11 4 0-16,-11-4-176 0,0 0 48 0,5 7 0 15,0 1-16-15,-5-8 0 0,0 11 0 0,0-11 0 16,-2 12 144-16,-2-1 0 0,0-2-144 0,4-9 144 16,-2 9 0-16,0 0 0 0,-4-1 0 0,2-1 128 15,4-7-128-15,-7 7-176 0,2-1 48 0,1 1 0 16,4-7-2832-16,-6 9-560 16</inkml:trace>
  <inkml:trace contextRef="#ctx0" brushRef="#br0" timeOffset="69877.665">5829 8493 17503 0,'0'0'1552'0,"0"0"-1232"0,0 0-320 0,0 0 0 16,9-4 1520-16,-9 4 240 0,-1-9 48 0,-2 1 16 15,-3 1-1216-15,1 2-240 0,5 5-48 0,-10-4-16 16,-6-5-176-16,1 2-128 0,-1 2 144 0,-2 2-144 16,-1 0 352-16,1 3-32 0,-1 0 0 0,-2 3 0 15,0 0 192-15,1 3 16 0,-3 2 16 0,2 3 0 16,-2 3-240-16,2 3-48 0,-1 3-16 0,0 3 0 15,1 2-240-15,0 4 0 0,4 3 0 0,0 3 0 16,4 2-144-16,2 1 144 0,0-3 0 0,2-1-144 16,2 0 16-16,1 0 0 0,4 0 0 0,3 0 0 15,3-5-32-15,1-4 0 0,0-3 0 0,4-3 0 16,3-7 160-16,4-1-160 0,0-4 160 0,3-4-160 16,2-4 160-16,1-6 0 0,-2-6 0 0,2-2 128 15,2-4 224-15,2-5 48 0,-2-7 16 0,3-4 0 0,0-6-208 16,-1-1-32-16,-1-2-16 0,1-3 0 0,2-5-160 0,-3-1 0 15,-1 5 144-15,-2 0-144 0,2-1 128 0,-3 1-128 16,-2-2 128-16,2 0-128 0,-3-1 128 0,-2-1-128 16,1-1 160-16,-2 2-160 0,-2 5 128 0,-2 2-128 15,-1 3 0-15,0 5 144 0,-5 2-144 0,2 5 0 16,-1 6 0-16,-2 2 0 0,-1 5 0 0,-1 6 0 16,-3 3 144-16,1 7-144 0,0 0 128 0,0 0-128 15,0 0 160-15,0 0-160 0,-4 11 0 0,-2 3 0 16,-1 5-208-16,-1 5 64 0,-1 6 144 0,2 4-192 15,-4 3 192-15,0 5-192 0,-2 3 192 0,2 6 0 16,-1 6-144-16,1 1 144 0,3 2 0 0,-1-1 0 16,2 1 0-16,-1 1 0 0,1 0 0 0,1-5 0 0,3-6 0 15,1-4 0-15,0-7 0 0,2-6 0 0,3-2 0 0,-1-4 0 16,1-2 0-16,1-7 0 0,-3-4 0 0,0-3 0 16,-1-5 0-16,0-6 0 0,0 0 0 0,0 0 0 15,0 0 224-15,3-9-32 0,-1-3-16 0,5-3 0 16,2-2-32-16,1-5 0 0,-2-4 0 0,3 1 0 15,3-3-144-15,2 1 0 0,3-2 0 0,1 2 0 16,-1 0-160-16,1 3 160 0,2 3 0 0,0 1-144 16,1 0 144-16,4 5 0 0,1 3 0 0,1 3 0 15,-3 4 0-15,3 1-160 0,4 4 160 0,-3 3 0 16,-5 4-240-16,0 2 64 0,-3 1 16 0,-1 3 0 16,-2 3 160-16,-4 4 0 0,-2 6-144 0,0 0 144 15,-4-1-192-15,0 1 48 0,-1 0 0 0,-1-1 0 0,-2-1 304 0,1 0 64 16,-1 0 16-16,2-2 0 0,0-4 160 0,2 0 48 15,1-1 0-15,1-2 0 0,2-2 0 0,0 1 16 16,2-1 0-16,1 0 0 0,2-2-144 0,4-1-16 16,-1 0-16-16,1-4 0 0,-1-3-480 0,3-1-80 15,2-2-32-15,2-1-14960 16</inkml:trace>
  <inkml:trace contextRef="#ctx0" brushRef="#br0" timeOffset="70481.775">7502 8435 12895 0,'0'0'1152'0,"0"0"-928"0,0 0-224 16,0 0 0-16,10-3 3648 0,2-1 672 16,4 2 144-16,3 1 16 0,4-3-3200 0,3 0-656 0,3 1-128 0,3 0-32 15,3-1 656-15,0 0 128 0,1 0 32 0,2-3 0 31,-4 1-1856-31,0 1-384 0,0-1-64 0,-1 2 0 16,-1-1 256-16,-2 0 48 0,-3 1 16 0,-1-1 0 16,-1 2-2304-16,-6 0-464 0,-1-2-96 0,-5 5-16 0</inkml:trace>
  <inkml:trace contextRef="#ctx0" brushRef="#br0" timeOffset="70665.952">7464 8690 33231 0,'0'0'1472'0,"0"0"304"16,0 0-1424-16,0 0-352 0,0 0 0 0,0 0 0 0,0 0 864 0,11 2 96 15,2-1 32-15,4 3 0 0,2 0-512 0,7-1-96 16,0-3-32-16,3 0 0 0,-2 0-352 0,4 1 0 16,3 1 0-16,0-4 0 15,3 0-2256-15,-2-2-528 0</inkml:trace>
  <inkml:trace contextRef="#ctx0" brushRef="#br0" timeOffset="71337.348">8781 8437 21071 0,'0'0'928'0,"0"0"208"0,0 0-912 16,0 0-224-16,0 0 0 0,-7 1 0 0,7-1 768 0,0 0 128 15,-8 0 0-15,8 0 16 0,0 0-224 0,0 0-48 16,0 0-16-16,0 0 0 0,0 0 240 0,0 0 48 16,0 0 16-16,0 0 0 0,0 0-192 0,0 0-32 15,0 0-16-15,0 0 0 0,0 0-288 0,8-5-48 16,2 0-16-16,2 3 0 0,0 1-112 0,4-2-32 16,2 0 0-16,5 0 0 0,2 0-32 0,4 1-16 0,4 1 0 15,4-3 0-15,-3 1 32 0,3 0 0 0,4 0 0 0,1 1 0 16,-5-1-32-16,0 0 0 0,0 0 0 0,-2 2 0 15,-1 0-144-15,-1 0 128 0,-1 0-128 0,-2 0 128 16,-3 0-128-16,-3 0 0 0,-3-1 0 0,-1 4 0 16,1 0 128-16,-6 1-128 0,-2 1 128 0,-3-3-128 15,-1-1 128-15,0 0-128 0,-9 0 128 0,0 0-128 16,0 0 144-16,0 0-144 0,0 0 160 0,0 0-160 16,0 0 144-16,0 0-144 0,0 0 128 0,0 0-128 15,-10 2 0-15,1-1 0 0,0 2 0 0,0-1 0 16,-1 2-192-16,0-1 16 0,-5 0 16 0,4 0 0 15,5-1-272-15,6-2-48 16,-10 4-16-16,10-4 0 0,0 0-2688 0,0 0-528 0</inkml:trace>
  <inkml:trace contextRef="#ctx0" brushRef="#br0" timeOffset="72050.61">11125 7607 10127 0,'0'0'896'0,"-11"-6"-704"0,1-3-192 0,0 2 0 15,2 0 4608-15,0 1 896 0,-3 2 192 0,1-3 16 16,0-1-4288-16,-3 1-848 0,-2 2-192 0,1-1-16 0,0-1-368 0,-4 3 144 16,-1 0-144-16,-3 0 0 0,0 2 816 0,0 1 48 15,0-2 16-15,0 5 0 0,-4 2-720 0,3 2-160 16,1-1 0-16,1 3 0 16,-2 0-800-16,1 4-160 0,1 2-16 0,0 5-16 0,0 3 800 0,0 1 192 15,1 0 0-15,2 7 0 0,0 5 0 0,3 1 0 16,0-1 0-16,4 2 0 0,2-3 0 0,1 0 0 15,0 1 0-15,4-2 160 0,2-1-160 0,3 1 0 16,1 1 0-16,-1 0 128 0,-2 4-128 0,3-2 0 16,4 0 0-16,-2-2 0 0,0 0 0 0,3 1 0 15,0-1 0-15,1 0 0 0,1 2 0 0,0 0 0 16,-1 1 0-16,-1 2 128 0,1 1 0 0,0 1 0 16,-2-1 0-16,1 0 0 0,-3-2 48 0,1 1 0 0,-2-4 0 15,0 0 0-15,0-2 144 0,-3 0 16 0,-3 1 16 16,0 0 0-16,-1 2 128 0,-2-2 32 0,-3-1 0 0,1-2 0 15,-7-2-16-15,1 2 0 0,-1 0 0 0,-3-3 0 16,-5-2-16-16,1-1 0 0,1-1 0 0,-2 2 0 16,-5-1-128-16,0-1-32 0,-1-3 0 0,3 1 0 15,0 0-144-15,2-4-48 0,-3-5 0 0,2 0 0 16,3 1-128-16,2-1 0 0,0 0 144 0,2-5-144 16,3-2-192-16,-1-2-128 0,3-1 0 0,4-1-16 15,1-3-1712-15,8 1-320 16,-9-6-80-16,9 6-13088 0</inkml:trace>
  <inkml:trace contextRef="#ctx0" brushRef="#br0" timeOffset="72520.533">11094 9325 20271 0,'0'0'896'0,"0"0"192"0,-10-5-880 0,4 2-208 0,-3 0 0 0,2-2 0 15,1 1 2304-15,-2-3 432 0,-1-1 80 0,0 3 0 16,-4 2-1984-16,0-3-416 0,-1-2-80 0,-3 4-16 16,-1 3-320-16,0 2 0 0,-4 0 0 0,0 4-128 15,-2-3 896-15,-1 3 192 0,-1 3 48 0,3 1 0 32,2-1-1536-32,2 0-304 0,2 2-64 0,1 4-16 0,2 0 912 0,5-1 304 0,3 0 0 0,2 3 0 15,0 0-96-15,3 2-16 0,3 0 0 0,3 1 0 16,-1-1 128-16,6 2 32 0,-3 3 0 0,4-5 0 15,3-1 112-15,0-4 32 0,2-3 0 0,2 0 0 16,2 1-80-16,1-2-16 0,0-3 0 0,1 0 0 16,2-2-208-16,-1 0-64 0,1-2 0 0,1-2 0 0,1-2-304 15,-1 0-64-15,-2 0-16 0,1-4-16576 16</inkml:trace>
  <inkml:trace contextRef="#ctx0" brushRef="#br0" timeOffset="73498.952">11887 7736 23039 0,'0'0'1024'0,"0"0"192"0,-4-11-960 0,-2 5-256 15,6 6 0-15,0 0 0 0,0 0 2064 0,0 0 368 16,0 0 80-16,0 0 16 0,0 0-1840 0,-1 11-368 16,-1 3-80-16,2 6-16 0,0 6-224 0,0 4 0 15,0 7 0-15,-1 5 0 0,-1 4 0 0,-2 5 0 16,-2 3-160-16,-3 3 160 0,-2 1 0 0,-3 1 0 15,-4-2 0-15,2-1 128 0,1-1-128 0,0 1 0 0,-5-2 0 16,4-6 0-16,0-1 0 0,2-5 128 0,0 0-128 0,1-7 0 16,4-5-128-16,1-2-112 0,0-4-16 15,4-5 0 1,0-6-1856-16,3-4-384 0,1-9-80 0</inkml:trace>
  <inkml:trace contextRef="#ctx0" brushRef="#br0" timeOffset="73790.5">11624 7825 33343 0,'0'0'1472'0,"0"0"320"0,0 0-1440 0,0 0-352 15,0 0 0-15,0 0 0 0,6-6 192 0,4 1-48 16,3 1 0-16,6-1 0 0,4 0-144 0,3-3 0 16,5-1-192-16,5-1 192 0,0 0-160 0,3-1 160 15,1-2 0-15,-1-3-144 0,-3-1 16 0,4-1 0 16,1 1 0-16,-1 2 0 0,4 2-192 0,-6 0-16 16,-2-3-16-16,0 3 0 15,1 3-1472-15,-4 0-288 0,-5 0-64 0</inkml:trace>
  <inkml:trace contextRef="#ctx0" brushRef="#br0" timeOffset="73987.456">11710 8242 34847 0,'0'0'1536'0,"0"0"320"0,0 0-1472 15,9 0-384-15,7 0 0 0,4-1 0 0,2-1 864 0,6-1 96 0,2-2 32 0,3 1 0 16,4-3-544-16,2 0-96 0,2-4-32 0,4-3 0 16,2-2-640-16,2-3-128 15,-1-2-16-15,1-1-10976 0,-1-1-2192 0</inkml:trace>
  <inkml:trace contextRef="#ctx0" brushRef="#br0" timeOffset="74405.058">12624 8457 24879 0,'-13'0'1088'0,"13"0"256"0,-10-3-1088 0,2-1-256 0,0 2 0 0,2-1 0 16,1-2 2272-16,-1 0 400 0,2-1 80 0,-1 0 0 16,2-4-1664-16,2 1-320 0,1 0-80 0,2-1-16 15,0-1-480-15,3 1-192 0,0 1 128 0,1-1-128 16,-1-1 0-16,2 3 0 0,0 0-192 0,-1 3 192 15,3 0-320-15,-9 5 48 0,9-2 16 0,-9 2 0 32,0 0-256-32,8 9-64 0,-2 4 0 0,-3 1 0 0,-3 2-192 0,-1 0-32 15,0 2-16-15,-2 1 0 0,-3-1 240 16,-2 0 64-16,4 0 0 0,2-3 0 0,0-3-1200 0,-2-4-224 0,4-8-48 0</inkml:trace>
  <inkml:trace contextRef="#ctx0" brushRef="#br0" timeOffset="75313.07">13619 8177 27183 0,'0'0'1200'0,"0"0"256"0,0 0-1168 0,0 0-288 0,0 0 0 0,-4-8 0 16,0 1 144-16,-1 0-16 0,5 7-128 0,-7-11 192 15,-8 2-416-15,1 0-96 0,2 0 0 0,-3 0-16 16,-5-1 0-16,0 5 0 0,0 0 0 0,-1 0 0 15,0-1 336-15,2 2 0 0,-1 5 0 0,0 1 0 16,-2 0 0-16,1 3 0 0,1 3 0 0,-3 3 128 16,1 4-128-16,-5 5 0 0,-3 2 0 0,5 4 0 15,7 2 0-15,-2 5 0 0,-4 3-144 0,2 0 144 16,3 1 0-16,2 0 0 0,-1 0 0 0,5 2 0 0,0 0 0 16,2 0 0-16,4-1-160 0,2-5 160 0,3-4 0 15,4-6 192-15,4-4 0 0,2-4-16 0,1-4 288 0,2-3 64 16,3-5 16-16,3-2 0 0,1-2 48 0,2-5 16 15,5-6 0-15,2-7 0 0,3-9-80 0,3-4-16 16,2-5 0-16,-2-3 0 0,-1 1-320 0,1-4-192 16,0-1 192-16,-1-7-192 0,-1 1 128 0,0-4-128 15,0-2 0-15,-1 0 0 0,-1-2 384 0,0 1 32 16,0-1 0-16,-4 1 0 0,-1 0 48 0,-2-7 16 16,-1-3 0-16,-1 3 0 0,-3 3-288 0,-1 4-48 15,-3-1-16-15,-1 4 0 0,-3 1-128 0,0 4 0 16,-3 0 0-16,0 9 0 0,-4 9-144 0,0 8 144 15,-1 4 0-15,-1 5 0 0,-1 4 0 0,0 3 0 16,1 7 0-16,0 0 0 0,-8-1-256 0,-1 5 64 16,-4 9 16-16,-1 3 0 0,-2 6-16 0,-3 7-16 0,-5 8 0 15,1 8 0-15,-2 6 32 0,1 2 16 0,-2-2 0 0,3 3 0 16,2 0 160-16,2 5-128 0,3 6 128 0,2-2-128 16,5-5 128-16,1-2 0 0,-1-3 0 0,2 0 0 15,3-1 0-15,2-2 128 0,2-1-128 0,0-3 128 16,1-3-128-16,3-4 192 0,1-4-64 0,5-5 0 15,-4-2-128-15,4-6 144 0,-2-3-144 0,2-6 160 16,3-3-160-16,-4-4 0 0,-2-2 0 0,3-2 128 16,4-4-128-16,1-4 0 0,1-3 0 0,2-4 0 15,2-2 0-15,0-5 0 0,2-3 192 0,0 0-64 16,1-3 80-16,0-1 16 0,0-4 0 0,1 0 0 16,0 0-224-16,1 3 0 0,-2 4 0 0,-1 3-160 15,0 4 160-15,-1 4 0 0,-3 3 0 0,-1 4-128 16,-3 2 128-16,-1 2-192 0,2 5 192 0,-3 3-192 0,0 4-16 15,-1 2-16-15,1 3 0 0,-3 3 0 0,1 3 48 0,-3 2 16 16,-2 4 0-16,0 1 0 0,1-1 160 0,-2 2 0 16,-3 0 0-16,2-2-128 0,2-3 128 0,1-2 0 15,2-3 128-15,3-1-128 0,1-1 384 0,4-1 0 16,-2-3 0-16,4 0 0 0,2-1 0 0,6-2 16 16,3-2 0-16,2-3 0 0,1 0-144 0,6-5-16 15,4-3-16-15,2 1 0 16,0 0-1248-16,-3-1-240 0,1 0-48 0,-4-1-13856 0</inkml:trace>
  <inkml:trace contextRef="#ctx0" brushRef="#br0" timeOffset="77379.93">8873 8460 16575 0,'0'0'1472'0,"-4"-4"-1168"0,-3-2-304 0,2 1 0 15,-1-2 2208-15,4 2 384 0,2 5 80 0,-6-6 16 16,6 6-1472-16,0 0-304 0,-3-5-48 0,3 5-16 16,0 0-336-16,0 0-64 0,0 0 0 0,0 0-16 15,0 0-128-15,0 0-32 0,11-5 0 0,2 3 0 16,-2 1-112-16,5 0-32 0,0-1 0 0,6 1 0 16,3-2 48-16,4 0 0 0,4 0 0 0,3-1 0 15,3 2 144-15,2-1 16 0,0 3 16 0,0-2 0 16,1 0-16-16,1-1 0 0,2 2 0 0,-2-1 0 15,1 0-16-15,-1-1 0 0,0-1 0 0,-4 1 0 16,-1 0-48-16,-5-1-16 0,-4 1 0 0,0 0 0 16,-7-1-80-16,-2 1-32 0,-4-1 0 0,-4 2 0 0,-3-2 0 15,-9 4 0-15,0 0 0 0,0 0 0 0,0 0 160 0,0 0 16 16,-5-6 16-16,-6 1 0 0,-6 2 176 0,-5 1 16 16,-2 0 16-16,-7 0 0 0,-4 2-288 0,-1 2-64 15,-5 0-16-15,-1 1 0 0,-1 0-176 0,0 2 192 16,0 0-192-16,3 0 192 0,1-1-192 0,3 0 0 15,2 1 144-15,3-2-144 0,3 0 160 0,5 0-32 16,2-2-128-16,6 0 192 0,3-1-192 0,4 0 0 16,8 0 0-16,0 0 0 0,0 0-192 0,0 0 64 15,0 0 128-15,13 3-208 0,3-1-16 0,4 1 0 16,3 0 0-16,2-1 0 0,3-1 224 0,1-1-144 16,3 0 144-16,2-2-128 0,1-2 128 0,2-1 0 0,-1 1 0 15,-2-1 0-15,-2 0 0 0,-3 0 0 0,-5 2 0 0,-4-1 0 16,-5 2 0-16,-4-1 0 0,-11 3 0 0,0 0 128 15,0 0 96-15,0 0 32 0,-8 0 0 0,-6 4 0 16,-7-1 16-16,-4 5 16 0,-5 0 0 0,-7 5 0 31,-7 2-592-31,-4 3-112 0,1 0-32 0,-5 4-12240 0,-7 4-2464 0</inkml:trace>
  <inkml:trace contextRef="#ctx0" brushRef="#br0" timeOffset="81491.272">18837 10381 17391 0,'0'0'768'0,"-10"-3"160"0,-4-5-736 0,2 0-192 0,2 3 0 0,2 0 0 16,-1 0 640-16,2 1 80 0,-1-5 32 0,2 3 0 15,3 1-416-15,-4-2-80 0,2 0 0 0,5 7-16 16,-3-7-240-16,3 7 128 0,-6-9-128 0,3 2 0 15,0 1 0-15,3 6 0 0,0 0 0 0,0 0 0 16,0 0 0-16,0 0-192 0,0 0 192 0,0 0-160 16,0 0 160-16,0 0 0 0,8-3 0 0,0 3-128 15,-8 0 272-15,11-1 64 0,-1 2 16 0,1 2 0 16,1-1 416-16,1 0 64 0,0-1 32 0,6 1 0 16,-1-1-96-16,3 1-32 0,3-4 0 0,7 2 0 15,1-1-32-15,2 0-16 0,0-1 0 0,4 2 0 16,2-2-304-16,3 0-48 0,-1-2-16 0,0 1 0 0,1 1-32 15,1 0-16-15,-1-4 0 0,2 3 0 0,3 2-144 16,0-1 0-16,-1-3 0 0,-2 2 0 0,-2 1 0 0,-2-1 128 16,-4 2-128-16,-1 0 0 0,-3 0 0 0,-1 3 0 15,1 2 0-15,-5 0 0 0,-4-2 0 0,-1 3 0 16,2 1 128-16,-4 2-128 0,-4-4 192 0,-1 3 0 16,-4 1 0-16,0 0 0 0,-1 2 256 0,-6 0 64 15,1 0 16-15,-1 4 0 0,-4 0-96 0,-2 3-32 16,-4-1 0-16,-2 3 0 0,1 3-16 0,-4-1-16 15,-2-2 0-15,-2 2 0 0,1 1-32 0,-1 0 0 16,-1-1 0-16,-2 0 0 0,-2-1-336 0,3-3-288 0,3 0 48 16,0-2 16-1,3-3-2656-15,0-3-512 0</inkml:trace>
  <inkml:trace contextRef="#ctx0" brushRef="#br0" timeOffset="82243.005">22408 9979 12031 0,'0'0'528'0,"0"0"112"0,-12-11-512 0,2 3-128 0,-1 1 0 0,1-1 0 16,1-3 944-16,-1 0 144 0,1-1 48 0,0 2 0 15,2 1-368-15,-1 3-80 0,-2-1-16 0,2 0 0 16,5-4 192-16,-2 2 32 0,-2 2 16 0,-1 3 0 15,0 0-80-15,8 4-32 0,0 0 0 0,0 0 0 16,0 0-96-16,0 0 0 0,-6-6-16 0,6 6 0 16,0 0-160-16,0 0-16 0,0 0-16 0,6 8 0 15,5 1-304-15,3 1-48 0,2 0-16 0,3 5 0 16,1 3 0-16,3 3-128 0,2 0 192 0,3 1-64 16,0-1 64-16,0 2 16 0,0-2 0 0,3 2 0 15,3 0 0-15,2 1 0 0,0 3 0 0,2-1 0 16,2 4-208-16,0 1 176 0,-1-1-176 0,-1 1 160 0,-7 1-160 15,0 2 0-15,0 3 0 0,-2-2 0 0,-5-2 0 16,0-2 0-16,-3-3 0 0,-3 0 0 0,-3-1 0 0,-1-3 0 16,-3-2 0-16,-1-3 0 0,-4 1 0 0,-3-3 0 15,-4 0 0-15,-4-2 0 0,-3-1 144 0,-3 1 0 16,-4 1 0-16,-3 1 0 0,-3-2 128 0,-2 0 32 16,-4-1 0-16,-2 2 0 0,-3 0 112 0,-10-1 32 15,-3 1 0-15,-5-2 0 0,-4 1-144 0,3 1-32 16,-1 0 0-16,5-1 0 0,0-3-272 0,2 0 0 15,4 0 0-15,3-2 0 16,1-4-1200-16,5 3-240 0,8-4-48 0,5-1-12912 0</inkml:trace>
  <inkml:trace contextRef="#ctx0" brushRef="#br0" timeOffset="83083.392">24187 11184 911 0,'0'0'0'0,"-6"-7"0"0,-6 4 0 0,4-1 0 16,6-2 5056-16,-3 2 912 0,-2-2 192 0,0 3 48 15,3 0-4240-15,-2-2-848 0,6 5-160 0,-5-3-48 16,5 3-112-16,0 0-32 0,0 0 0 0,-7-2 0 16,-5-1-160-16,7 3-32 0,5 0-16 0,0 0 0 15,0 0-208-15,0 0-32 0,0 0-16 0,0 16 0 16,0 0-304-16,3 7 0 0,-1 5-128 0,2 5 128 15,2 5-240-15,-1 4 48 0,0 0 16 0,-1 3 0 0,2 1 176 16,-2 3 0-16,-1 0-144 0,3 3 144 0,-1 2 0 16,0 2 0-16,-3 2 0 0,4-4 0 0,-1-3 0 15,3-1 0-15,-6-2 0 0,1 0 0 0,1-1 208 0,2 2-32 16,0-1-16-16,-2-4 0 0,-1-2-160 0,3-2 192 16,2-4-192-16,-1-6 192 0,-3-2-192 0,0-3 0 15,1-4 0-15,-2-3 0 0,-1-3 0 0,-1 0 128 16,-2-5-128-16,1-4 0 0,0-6 0 0,0 0 0 15,0 10 0-15,0-10 0 0,-3 6 0 0,3-6 0 16,-8 4 128-16,8-4-128 0,-8 1 256 0,-1-2 0 16,-2-1 16-16,0 0 0 0,0-2-48 0,1 0-16 15,-2-1 0-15,-2-1 0 0,0-2-32 0,-2 4-16 16,1-1 0-16,-3-1 0 0,-3-2 96 0,-1 1 32 16,-1 0 0-16,-2-1 0 0,-1-2-144 0,-2-1-16 15,0-1-128-15,-3 1 192 0,-2 1-192 0,-4-1 0 0,-3-3 128 16,-2-2-128-16,-3 0 0 0,0 1 0 0,3 0 0 0,6 2-160 31,4 2-288-31,2 0-64 0,5-1-16 0,3 2-15088 0</inkml:trace>
  <inkml:trace contextRef="#ctx0" brushRef="#br0" timeOffset="208975.785">18433 11364 6623 0,'0'0'288'0,"-6"0"64"0,-2 0-352 0,0 0 0 0,1 0 0 0,-1 0 0 15,1-2 224-15,1 1-32 0,-2 1 0 0,1-1 0 16,3 0 336-16,-4 0 64 0,8 1 16 0,-6 0 0 0,-2 0 416 16,8 0 96-16,-7 2 16 0,2-1 0 0,-1 2-400 0,6-3-80 15,-5 5-16-15,-2-1 0 0,1-1-96 0,6-3-32 16,0 0 0-16,-5 8 0 0,-1-1 224 0,1-1 32 16,5-6 16-16,-3 8 0 0,3-8 224 0,-3 9 32 15,3-9 16-15,-4 7 0 0,4-7-352 0,-3 8-64 16,3-8 0-16,0 0-16 0,0 0-96 0,0 0-16 15,0 0 0-15,0 0 0 0,0 0-32 0,0 0-16 16,0 0 0-16,0 0 0 0,11-4 64 0,2 2 16 16,-2-3 0-16,2-4 0 0,2-2-16 0,0-1 0 15,2 1 0-15,1-3 0 0,3-4-272 0,5 1-64 16,2-1-16-16,1 1 0 0,-1-2-176 0,3 1 0 16,2 3 144-16,0-2-144 0,2 0 128 0,1-1-128 15,-2 2 128-15,1 1-128 0,-1 3 224 0,2 0-32 16,-3-1 0-16,5 1 0 0,-1 1 0 0,-1 1 0 0,-3 1 0 15,1 3 0-15,2-2-192 0,-6 1 0 0,-4 0 128 16,-3-1-128-16,0 1 128 0,-2 2 0 0,-5 0-128 16,-1 2 192-16,-4 1 96 0,-1 1 16 0,-1 1 0 0,-1 2 0 15,0 2 0-15,-3 2 0 0,1 0 0 0,-2 5 0 16,-2 4-48-16,0 1 0 0,0 4 0 0,-2 3 0 16,0 4-32-16,-2 1-16 0,-1 4 0 0,-1 2 0 15,0 4-48-15,-2-2-16 0,-1-2 0 0,3-1 0 16,0-1-16-16,-2-2 0 0,0-2 0 0,1-1 0 15,1-3-128-15,-1-3 0 0,2-4 0 0,0-1 128 16,-1-2-128-16,3-3 0 0,0-2-192 0,1-9 192 16,0 0-2224-16,0 0-320 0,9 2-64 0</inkml:trace>
  <inkml:trace contextRef="#ctx0" brushRef="#br0" timeOffset="210143.129">23042 10816 7359 0,'-11'-11'656'15,"0"2"-528"-15,-3 0-128 0,0-1 0 16,-3-4 528-16,2 0 80 0,1 2 16 0,0 1-4528 16</inkml:trace>
  <inkml:trace contextRef="#ctx0" brushRef="#br0" timeOffset="213279.953">19037 10417 12895 0,'-6'-1'1152'0,"6"1"-928"15,0 0-224-15,0 0 0 0,-8-2 2688 0,8 2 512 16,0 0 80-16,0 0 32 0,0 0-2448 0,0 0-480 16,10-5-112-16,-1 1-16 0,-9 4-256 0,9-4 0 0,1-2 0 0,1 1 0 15,3-1 144-15,0 2-16 0,-1-1-128 0,4 2 192 16,0 1-192-16,3 0 0 0,-1-3 0 0,3 1-160 15,1-1 160-15,3 1 256 0,3-1-64 0,4 0-16 16,3 1 160-16,0-3 48 0,5 1 0 0,-1-1 0 16,-2 0 160-16,1 1 32 0,-1-2 16 0,0 3 0 15,-1-3-144-15,-3 1-48 0,0 3 0 0,-2 1 0 16,-3-1-112-16,-1 3-32 0,1-1 0 0,-6 2 0 16,-2 2-112-16,-5 1-16 0,-4 0-128 0,0 2 192 15,-2 1-32-15,-1 1-16 0,-2 1 0 0,-6 5 0 16,-2 2 128-16,0 3 32 0,-4 4 0 0,-2 5 0 15,-4 3-32-15,-3 0 0 0,-4 3 0 0,-1 0 0 0,0 0 0 16,-1 0 0-16,0-2 0 0,0-2 0 0,0-2-64 0,1-1-16 16,1 1 0-16,1-5 0 0,1-2-192 0,0-3 176 15,2 0-176-15,1-1 160 0,4 1-160 0,-3-6 0 16,1-6 0-16,3 0 0 16,-1-3-1408-16,9-2-192 0,-4-9-64 0,4-3-8384 15,5-5-1664-15</inkml:trace>
  <inkml:trace contextRef="#ctx0" brushRef="#br0" timeOffset="213807.296">22031 9820 30527 0,'-11'-2'1344'0,"7"-1"288"0,-4 2-1312 0,3-1-320 16,5 2 0-16,0 0 0 0,0 0 816 0,0 0 80 15,0 0 32-15,0 0 0 0,6 11-640 0,4 0-128 16,4 0-32-16,3 0 0 0,3 0-128 0,5 2 0 16,5 4 0-16,5 5 0 0,6 3 0 0,2 2 0 15,2-1 0-15,5 3 0 0,0 0 0 0,2 2 0 16,-2 2 0-16,3-2 0 0,1-1 0 0,1 0 0 15,-3 2 0-15,-4-1 0 0,-4-2-160 0,-4 0 160 16,-4 4 0-16,-3-2-144 0,-6-1 144 0,0-3 0 16,-6-1 0-16,-3-1 0 0,-1-1 0 0,-5 0 0 15,-3 2 128-15,-5-2-128 0,1 1 208 0,-6 3-16 16,-4 2-16-16,-5 2 0 0,-4 0-16 0,-5 6 0 16,-3 1 0-16,-3 2 0 0,-4 0-160 0,-7-4-272 15,-4-3 64-15,0 0 16 16,-2-1-576-16,2-2-128 0,1-1 0 0,6-7-8848 0,3-4-1776 0</inkml:trace>
  <inkml:trace contextRef="#ctx0" brushRef="#br0" timeOffset="214493.405">24182 11406 2751 0,'0'7'256'0,"0"3"-256"0,0-2 0 0,3 4 0 16,5 5 5568-16,-1 6 1056 0,-3 3 224 0,3 5 32 16,-2 2-5680-16,5 2-1200 0,1 2 0 0,-1 6-304 15,-2 7 176-15,0-1 128 0,2-4-192 0,-3 3 192 16,-2 3 0-16,2-1 0 0,0 2 0 0,-4 3 0 15,0 6-144-15,-4-4 144 0,-2-1-208 0,1-7 80 16,-1 0 128-16,-1-4 256 0,-4-2-64 0,2-3-16 16,1 0 512-16,-2 1 96 0,0 1 32 0,0-6 0 0,1-3-48 15,-1-5 0-15,1-1 0 0,1-3 0 0,-3-1-448 16,3-2-112-16,1-3-16 0,-5-3 0 0,-1-3-192 0,2-1 0 16,4-3 0-16,-6-2-160 0,-2-2-48 15,0-4-16-15,2-4 0 0,-2 1 0 0,2 1 224 0,-5-2-192 16,-3-7 192-16,-2-2-192 0,1 1 192 0,-2-4 0 15,0-6 0-15,2-1 0 0,-4-5 0 0,2-3 0 16,2 1 0-16,-1-1 0 0,3 0-256 0,2 5 32 16,1 0 16-16,4 5 0 15,0 4-624-15,5 1-128 0,-1 2-32 0,3 2-11760 0</inkml:trace>
  <inkml:trace contextRef="#ctx0" brushRef="#br0" timeOffset="-214301.978">22894 14312 21183 0,'0'0'1888'0,"0"0"-1504"15,0 0-384-15,-6 6 0 0,6-6 2496 0,-5 4 416 16,5-4 96-16,-5 9 0 0,1 0-2320 0,1 0-480 0,-2 2-80 15,1 0-128-15,3 0 0 0,-1 1 0 0,-3 0 0 0,2 4 0 16,-1 6 0-16,0 5 0 0,-2 1 0 0,-3 4 0 16,-2-1 0-16,-1 3 0 0,0 1 0 0,-2 3 0 15,-4 1 0-15,0 5 0 0,-2 1 0 0,-2 0 144 16,-3-1 32-16,0 2 0 0,-3-2 0 16,2 0 0-16,2-4 96 0,2 2 32 0,2-3 0 0,0-3 0 15,4-1 144-15,-1-2 48 0,-1-3 0 0,5-4 0 16,1-2-288-16,2-5-48 0,-1-7-16 0,4-2 0 15,3-1-144-15,4-9-224 0,-1 9 48 0,1-9 16 16,0 0-64-16,0 0-16 0,0 0 0 0,17 3 0 16,-2-2 32-16,8 1 0 0,2 0 0 0,7 2 0 15,2-2 208-15,8 0 0 0,6 0 0 0,2 2-144 0,5 0 144 0,-2 2 0 16,1-3 0-16,-1 1 0 0,4 3 0 0,2 1 128 16,0-2-128-16,1 2 0 0,1 2 128 0,-6-1-128 15,-6-1 160-15,-4-1-160 0,-1 1 0 16,-5-3 0-16,-4-3 0 0,-7 1 0 15,-3-3-1840-15,-6-3-304 0,-4-1-64 0</inkml:trace>
  <inkml:trace contextRef="#ctx0" brushRef="#br0" timeOffset="-210312.709">19242 15902 24351 0,'-11'7'1088'0,"5"0"208"0,0 0-1040 0,-1-1-256 0,2 0 0 0,-1-1 0 15,1 1 576-15,5-6 64 0,-8 3 16 0,8-3 0 16,-9 3-192-16,0-2-32 0,-1-2-16 0,3-2 0 16,-1-1-96-16,0-4 0 0,-2-3-16 0,2-4 0 15,-2-4-128-15,0-6-32 0,1-8 0 0,0-2 0 16,4-1-16-16,-2-3 0 0,0-4 0 0,5-1 0 15,1 2-128-15,-2-1 0 0,-2-2 0 0,2-1 0 16,1-3 128-16,1-1-128 0,1-4 192 0,-1 2-64 0,-4-1 128 16,4 3 32-16,1-1 0 0,-2 2 0 0,-1-1-16 15,1 4 0-15,2 2 0 0,0 3 0 0,-2 3-32 0,1 5-16 16,-2 3 0-16,2 2 0 0,-1 3 48 0,3 3 16 16,0 5 0-16,0 0 0 0,-1 1 80 0,1 1 16 15,4 3 0-15,-3 2 0 0,0 0-80 0,0 2-16 16,0-2 0-16,4 4 0 0,-6 6-144 0,10-6-16 15,1-2-128-15,0 3 192 0,4 1-192 0,4 4 0 16,3 2 0-16,0 2 0 0,0 0 0 0,2 5 0 16,2 1 0-16,1 5 0 0,0 0 0 0,3 4 0 15,1 1 0-15,1 2 0 0,1 1 0 0,-1 3 0 16,-2 5 0-16,2-1 0 0,-1 1 144 0,0 2 96 16,-1 1 16-16,-3-2 0 0,1-5 32 0,-5 0 16 0,0-3 0 15,-2-2 0-15,-1-2-304 0,-2-4 0 0,2-4 0 0,-2-2-11600 16,-1-2-2352-16</inkml:trace>
  <inkml:trace contextRef="#ctx0" brushRef="#br0" timeOffset="-208291.481">19576 10436 911 0,'0'0'0'16,"0"0"0"-16,-4 6 0 0,4-6 0 0,0 0 1744 0,-2 8 272 15,2-8 48-15,0 0 16 0,0 0-1232 0,0 0-240 16,0 0-48-16,0 0-16 0,0 0-32 0,0 0 0 15,-7 7 0-15,7-7 0 0,-3 7-208 0,3-7-48 16,0 0-16-16,-4 9 0 0,-2-2 0 0,1-1 0 16,5-6 0-16,-5 9 0 0,-3-1 80 0,4 0 0 15,4-8 16-15,-4 10 0 0,-2-1 176 0,1 1 16 16,2-1 16-16,3 0 0 0,-4-1 144 0,0-1 16 16,-1 1 16-16,3 2 0 0,1-2-80 0,1 0 0 15,0 1-16-15,0-9 0 0,3 11-64 0,-2-1-16 16,-1-10 0-16,-3 8 0 0,3-8-160 0,0 0-16 15,0 0-16-15,-2 9 0 0,2-9-176 0,0 0-48 16,0 0 0-16,0 0 0 0,0 0 0 0,0 0 0 0,0 0 0 0,0 0 0 16,-7 6 48-16,7-6 0 0,0 0 0 0,0 0 0 15,0 0 0-15,0 0 0 0,0 0 0 0,0 0 0 16,0 0-48-16,0 0-128 0,0 0 192 0,0 0-64 16,0 0 0-16,0 0 0 0,0 0 0 0,0 0 0 15,0 0-128-15,0 0 0 0,0 0 144 0,0 0-144 16,0 0 0-16,0 0-288 0,0 0 48 0,0 0 16 15,0 0-1200 1,0 0-240-16,0 0-64 0,8-7-8800 0</inkml:trace>
  <inkml:trace contextRef="#ctx0" brushRef="#br0" timeOffset="-207676.909">19526 10568 3679 0,'0'0'320'0,"0"0"-320"16,0 0 0-16,0 0 0 0,0 0 2432 0,0 0 432 0,0 0 80 0,0 0 0 16,0 0-2112-16,0 0-448 0,0 0-64 0,0 0-32 15,0 0 336-15,0 0 64 0,5-6 16 0,-5 6 0 16,8-5-128-16,-8 5 0 0,6-6-16 0,3 1 0 16,-3-1 128-16,1 1 16 0,0-3 16 0,1 5 0 15,-2-2-16-15,3 2-16 0,1-1 0 0,1-1 0 16,-2 0-96-16,3-1-16 0,1 1 0 0,1-2 0 15,2-2-32-15,1 0-16 0,2 2 0 0,0-4 0 16,2-4-192-16,-1-1-32 0,4 1-16 0,0-1 0 16,3 0 48-16,2-2 16 0,1 1 0 0,2-2 0 15,2 0-32-15,1 1 0 0,1-3 0 0,-2 2 0 16,3 1-96-16,-3 1-32 0,-2-1 0 0,2 1 0 16,0-1-192-16,4 0 0 0,2 1 128 0,2-1-128 0,-6-2 0 15,1 4 0-15,0 0 0 0,-3 2 0 0,2 2 0 16,-2-1 0-16,-1-3 0 0,-1 1 0 0,0 1 176 0,1-1-176 15,2 2 192-15,-3 1-192 0,-2 1 272 0,3-2-48 16,5-1-16-16,-4 0 0 0,-2 1-16 0,-2 1-16 16,-1 0 0-16,-5 1 0 0,0 1-48 0,-2-2-128 15,-2 1 192-15,-3 2-64 0,-1 3-128 0,-1-1 0 16,1-1 144-16,-2 2-144 0,-4 0 0 0,0 2 144 16,-1-2-144-16,-1 3 0 0,-1 0 160 0,0 1-160 15,-7 2 128-15,7-2-128 0,-7 2 0 0,0 0-256 16,0 0 48-16,0 0 0 15,0 0-624-15,0 0-128 0,0 0-32 0,0 0-8864 0,0 0-1760 16</inkml:trace>
  <inkml:trace contextRef="#ctx0" brushRef="#br0" timeOffset="-207369.905">21052 9652 24991 0,'0'0'1104'0,"0"0"240"0,13-4-1088 0,0 3-256 0,0-3 0 0,2 2 0 16,2 0 576-16,0 1 64 0,2-1 16 0,2 0 0 15,-1-2-400-15,1 0-96 0,1 2-16 0,0 1 0 16,2 1-144-16,-3-1 0 0,-2-2 0 0,1 3 0 16,-1 3 0-16,-1 1 0 0,-3 2 0 0,1-3 128 0,-2 0-128 0,-1 2 0 15,-2-1 0-15,-2 2 128 0,-9-6 240 0,6 10 32 16,-6-10 16-16,5 11 0 0,-3 4 224 0,-3-1 32 15,-2-1 16-15,-6 3 0 0,-3 0-144 0,-4 2-32 16,-3 0 0-16,-2 1 0 0,-4 2-304 0,0 0-64 16,-2-2-16-16,-3 0 0 15,-1-1-560-15,0 0-112 0,-1 1-32 0,1-1-9264 16,0 1-1856-16</inkml:trace>
  <inkml:trace contextRef="#ctx0" brushRef="#br0" timeOffset="-206734.838">19440 10521 4607 0,'0'0'192'0,"0"0"64"0,1 8-256 15,-1-8 0-15,0 0 0 0,0 0 0 0,-1 10 2528 0,1-10 464 16,-1 10 80-16,1-10 32 0,-3 9-1552 0,3-9-304 15,-1 10-64-15,1-10-16 0,4 9-272 0,-4-9-48 16,0 0-16-16,0 0 0 0,2 8-192 0,-2-8-32 16,0 0-16-16,0 0 0 0,0 0-128 0,0 0-16 15,0 0-16-15,0 0 0 0,0 0-48 0,0 0 0 16,0 0 0-16,0 0 0 0,0 0 64 0,0 0 0 16,0 0 0-16,8-7 0 0,-3-4 128 0,1-1 16 15,0 0 16-15,1-4 0 0,-2-1 16 0,1-4 0 16,-1-4 0-16,3-1 0 0,0-4-176 0,0-2-48 15,2-1 0-15,-2-1 0 0,4-2-208 0,1 0-64 16,-2-1 0-16,-1-2 0 0,0-3-128 0,1-3 0 16,0-2 0-16,-1-3 128 0,-1-2-128 0,-1 3 0 0,-1 2 0 15,0 0 128-15,1 1-128 0,0 3 0 0,1-1 0 16,0 3 0-16,-2-1 0 0,0 3 128 0,1 2-128 0,-1 3 0 16,-2 4 0-16,-1 4 128 0,2 1-128 0,0 4 0 15,-2 2 128-15,0 1-128 0,-2 0 0 0,-2 3 128 16,2 2-128-16,-2 1 0 0,-2 1 0 0,2 1 128 15,2 1-128-15,-2 1 0 0,0 8 0 0,0 0 0 16,-2-7-256-16,2 7 0 0,-3-6 16 0,3 6 0 16,0 0-272-1,0 0-48-15,0 0-16 0,0 0 0 0,-7-6-560 0,7 6-112 16,0 0-32-16,0 0-7936 0,-6 5-1600 0</inkml:trace>
  <inkml:trace contextRef="#ctx0" brushRef="#br0" timeOffset="-206348.782">19478 9611 17503 0,'-13'1'768'0,"13"-1"176"0,-3-4-752 0,-1-3-192 16,4-3 0-16,4-1 0 0,-3-3 1408 0,4-2 256 16,5-1 64-16,-2-5 0 0,-1-6-1376 0,-1 0-352 15,4-2 0-15,-1 1 0 0,4 0 0 0,0 1 0 0,2-1 0 0,0 2 0 16,1-1 0-16,0 2 0 0,0-3 0 0,2 3 0 16,1 2 368-16,-2 0-48 0,1 1 0 0,-3 1 0 15,1 2 128-15,-3 5 0 0,-2 4 16 0,0 3 0 16,2 1 0-16,-2 5 0 0,-1 4 0 0,1 7 0 15,2 4-192-15,-2 8-32 0,1 3-16 0,-1 8 0 16,-2 11-16-16,2 4 0 0,1 3 0 0,-2 5 0 16,-7 0 64-16,2 0 16 0,-1-1 0 0,-2-2 0 15,1 0 288-15,-6-2 64 0,0-4 16 0,0-4 0 16,-1-4-320-16,2-4-64 0,-2-4-16 0,2-2-10240 16,1-4-2064-16</inkml:trace>
  <inkml:trace contextRef="#ctx0" brushRef="#br0" timeOffset="-204795.86">18252 13119 1839 0,'0'0'160'0,"0"0"-160"0,0 0 0 0,0 0 0 16,0 0 1472-16,0 0 256 0,0 0 48 0,0 0 16 15,6 5-1408-15,-6-5-384 0,7 8 128 0,-7-8-128 16,0 0 240-16,0 0 0 0,0 0 0 0,5 8 0 16,-5-8 240-16,2 7 48 0,-2-7 16 0,0 0 0 15,0 10 160-15,0-1 48 0,0-9 0 0,0 10 0 16,0 0 32-16,0-2 16 0,0-8 0 0,1 8 0 15,-1-8-96-15,1 9-32 0,-1-9 0 0,2 10 0 0,-2-10-192 0,1 8-32 16,-1-8-16-16,1 9 0 0,-1-9-32 0,0 0 0 16,0 0 0-16,0 0 0 0,2 7-16 0,-2-7-16 15,0 0 0-15,0 0 0 0,0 0 16 0,0 0 0 16,0 0 0-16,0 0 0 0,4 7 16 0,-4-7 16 16,0 0 0-16,0 0 0 0,0 0 112 0,0-9 32 15,-1 0 0-15,-1-1 0 0,1-2 64 0,0-2 16 16,-1-1 0-16,1-3 0 0,-2-2-192 0,0-2-16 15,-2-5-16-15,1 1 0 0,-1 0-160 0,1-2-16 16,-1-1-16-16,2-2 0 0,0 0-32 0,-1-1 0 16,0-3 0-16,0 0 0 0,0 0-16 0,4-2-16 15,-1-2 0-15,2-2 0 0,0-2-32 0,3 2 0 16,-1 4 0-16,0 0 0 0,1-1-128 0,-3 2 160 0,1 0-160 16,0 0 160-16,-2 0-16 0,0 1 0 0,-1 1 0 15,1-2 0-15,0-2 96 0,-1 2 16 0,-1 0 0 0,-3 0 0 16,2 2 32-16,0-1 16 0,-2-1 0 15,1-2 0-15,0 0-80 0,0 0-16 0,2-1 0 0,1 1 0 16,-1 1-80-16,0 1-128 0,-1 1 176 0,1 2-176 16,2 0 128-16,0 4-128 0,1 0 0 0,0 5 0 15,-2 2 128-15,2 1-128 0,0 1 0 0,-1 4 0 16,-2 1 128-16,1-1-128 0,1 1 0 0,0 0 0 16,0 2 0-16,0 0 0 0,-1 0 0 0,0-3 0 15,2 4 0-15,-1 1-144 0,-2 0-16 0,2 1 0 16,0 2-320-1,1-3-64-15,0 2-16 0,0 0 0 0,0 1-1488 0,1 1-320 0,2 0-48 0,-4 7-6928 16,0 0-1376-16</inkml:trace>
  <inkml:trace contextRef="#ctx0" brushRef="#br0" timeOffset="-204433.97">18003 11485 3679 0,'0'0'160'0,"0"0"32"0,0 0-192 0,0 0 0 16,0 0 0-16,0 0 0 0,-2-6 4096 0,0-2 784 16,2-1 160-16,0-1 16 0,1-3-3936 0,2-1-800 15,2-2-144-15,-3 2-48 0,1-5 128 0,1 1 32 0,2-2 0 0,-2 1 0 16,5 3-64-16,-1-2-16 0,-3 3 0 0,2-1 0 15,3 3-64-15,-2 2-16 0,-3 2 0 0,3 2 0 16,-3 1 256-16,4 3 64 0,-1 1 0 0,1 0 0 16,-9 2-32-16,15 2 0 0,0 1 0 0,2 2 0 15,0 1-96-15,1 0-32 0,0 5 0 0,0 2 0 16,2 1-80-16,1 7-16 0,1 6 0 0,-2 2 0 16,0-2-48-16,-2 3-16 0,0 0 0 0,-2 1 0 15,0-3-128-15,-2-1 0 0,-3-3 0 0,2 0 0 16,1 0-1168-16,-5-2-272 15,-3-2-48-15</inkml:trace>
  <inkml:trace contextRef="#ctx0" brushRef="#br0" timeOffset="-203566.573">18273 13177 8799 0,'0'0'384'0,"0"0"96"0,0 0-480 0,0 0 0 16,-1 8 0-16,1-8 0 0,0 0 832 0,0 0 64 15,-4 10 0-15,4-3 16 0,0-7-272 0,0 0-64 16,0 0-16-16,0 0 0 0,0 0 176 0,0 0 32 16,0 0 16-16,0 0 0 0,0 0-112 0,0 0-32 15,0 0 0-15,0 0 0 0,0 0 16 0,0 0 0 16,0 0 0-16,0 0 0 0,0 0-16 0,0 0-16 16,0 0 0-16,0 0 0 0,0 0 0 0,0 0 0 15,0 0 0-15,0 0 0 0,0 0-96 0,4-8-16 0,-4-1 0 0,-2 0 0 16,-1 0-16-16,1-3-16 0,0-3 0 0,-2 0 0 15,0 3-48-15,-3-2-16 0,1-3 0 16,-1 1 0-16,2-2-128 0,-1 2-32 0,-5-1 0 0,2 0 0 16,0-3 0-16,0 1-16 0,1 1 0 0,-2 0 0 15,4-2-32-15,-4 1 0 0,-1 2 0 0,2-2 0 16,-1 2-208-16,0-3 176 0,-1 0-176 0,-1 2 160 16,2 2-160-16,1-4 192 0,-2-4-192 0,4 1 192 15,-3 2-64-15,0 1 0 0,-2 2 0 0,1-1 0 16,2-3 16-16,1 3 0 0,-1 4 0 0,3-1 0 15,-3 1-16-15,3 0 0 0,2 2 0 0,0 2 0 16,-2 1 0-16,3 2 0 0,-3-2 0 0,3 1 0 16,1 2-128-16,2 7 160 0,-3-7-160 0,3 7 160 0,-4-8-160 0,4 8 0 15,-3-6 0-15,3 6 0 0,0 0 0 0,0 0-176 16,0 0 16-16,0 0 0 16,0 0-400-16,0 0-80 0,0 0 0 0,0 0-16 15,0 0-560-15,0 0-128 0,0 0 0 0,0 0-16 16,0 0-2032-16,8 9-384 0</inkml:trace>
  <inkml:trace contextRef="#ctx0" brushRef="#br0" timeOffset="-203015.318">17885 13110 1839 0,'0'0'160'0,"0"0"-160"0,0 0 0 0,0 0 0 15,0 0 2640-15,0 0 496 0,-4-9 112 0,1 1 16 16,3 8-2288-16,-2-9-448 0,-2-4-80 0,2-1-32 16,2-1 80-16,-2-2 16 0,-1 0 0 0,0 0 0 15,2 1 112-15,-1-3 16 0,0-1 16 0,0-1 0 0,2 0 96 0,-1-1 16 16,-3-2 0-16,2-2 0 0,-1-5-32 0,-1-1 0 16,2 0 0-16,-2-3 0 0,1-2-176 0,-1 0-48 15,1 2 0-15,2 2 0 0,-1 1-144 16,-1 2-48-16,2 1 0 0,0 0 0 0,1 4-80 0,1 0-32 15,-1-1 0-15,4 0 0 0,-2-1 48 0,0 3 16 16,1 1 0-16,2 1 0 0,0 0-16 0,-1 3 0 16,-1 4 0-16,1 2 0 0,1 1-16 0,-1 1-16 15,-2 0 0-15,2 2 0 0,-4 9-80 0,5-7-16 16,-5 7 0-16,0 0 0 0,0 0-128 0,9-2 128 16,-9 2-128-16,9 3 128 0,-1 5-128 0,1 1 0 15,1 3 0-15,-1 2 0 0,2 2 128 0,1 5-128 16,-3 3 0-16,2 1 128 0,0-1-128 0,0 2 192 0,-2-2-192 15,2 0 192-15,-3-1-192 0,1-1 128 0,-1-2-128 0,2-2 128 16,1-4-304-16,0 0-64 0,0-2-16 0,1-1-14000 16</inkml:trace>
  <inkml:trace contextRef="#ctx0" brushRef="#br0" timeOffset="-201175.549">21755 15929 1839 0,'6'-1'160'0,"-1"1"-160"15,1 0 0-15,2 0 0 0,-2 0 2272 0,2 0 416 16,-2 1 96-16,0-1 16 0,-6 0-2048 0,0 0-416 15,8-3-80-15,-8 3 0 0,0 0 432 0,0 0 80 0,5-1 32 0,0 1 0 16,-5 0 432-16,0 0 96 16,0 0 16-16,0 0 0 0,0 0-144 0,0 0-32 0,0 0 0 0,-9 0 0 15,-4 0-384-15,2-1-80 0,4 0 0 0,-3 1-16 16,0-1-160-16,-1-1-16 0,0 0-16 0,-2 1 0 16,-1 0 64-16,-1 0 16 0,1 0 0 0,0 0 0 15,-2-1-160-15,1 2-32 0,0 0 0 0,-1-2 0 16,-4 1-144-16,2 0-48 0,-2 0 0 0,0 0 0 15,-2-1 32-15,0 1 0 0,-4 0 0 0,0 0 0 16,2-1 48-16,-2 2 16 0,-3 0 0 0,-1 0 0 16,0-1-96-16,-2 1 0 0,-1 3-16 0,1 1 0 15,1-2-176-15,0 0 128 0,-1 3-128 0,2-3 128 16,0 1 64-16,-2 2 16 0,-3 0 0 0,-2-2 0 16,4 3-64-16,-2 1-16 0,-3-2 0 0,1 1 0 0,2-1 32 15,2 1 0-15,-1-1 0 0,-1 1 0 16,-1-2-160-16,2-1 160 0,-1-1-160 0,0 0 160 0,-2-2-32 15,1-2 0-15,3 0 0 0,1 0 0 0,-2 0-128 0,2 1 0 16,1-1 144-16,2 0-144 0,2 0 0 0,1 2 0 16,1 0 0-16,1-2 0 0,2 0 0 0,0 0 0 15,-1 1 0-15,1-1 0 0,0 2 0 0,3-1-128 16,4-2 128-16,0 2-192 0,2-2-32 0,2 2-16 16,0-1 0-16,1 1 0 0,1 1-80 0,2 0 0 15,7 0-16-15,0 0 0 16,-7 1-256-16,7-1-48 0,-6 0-16 0,6 0 0 15,0 0-1584-15,0 0-304 0,0 0-64 0,0 0-5792 16,10 4-1168-16</inkml:trace>
  <inkml:trace contextRef="#ctx0" brushRef="#br0" timeOffset="-200732.973">20468 15760 13823 0,'0'0'1216'0,"-7"3"-960"0,-1-4-256 0,0 1 0 0,1 2 2112 0,-1 2 384 15,0-1 80-15,-3 0 16 0,-5-2-1312 0,-2 1-272 16,2 2-48-16,-4 0-16 0,0 2-272 0,-2-1-48 16,-4 0-16-16,-3 1 0 0,0 3-288 0,0 1-48 15,-1 0-16-15,-3 1 0 0,-2 0 192 0,1 1 16 16,1 1 16-16,-5 1 0 0,0 3 32 0,4-2 16 16,-2 0 0-16,5 0 0 0,0-3-336 0,2 1-192 15,3 0 192-15,0 1-192 0,0-2 0 0,1 0 0 16,-1 0-160-16,4-1 160 0,3-1-320 0,-1 0 48 15,-2-1 16-15,7-2 0 0,8-1 736 0,-1-1 160 16,0 0 16-16,4-1 16 16,4-4-2080-16,0 0-432 0,0 0-80 0,13 3 0 15,0 0 672-15,3-1 144 0,5-1 16 0,2-1 16 16,-2-2 112-16,2 1 0 0,1-1 16 0,2 0 0 16,2 0-1152-16,0 2-224 0</inkml:trace>
  <inkml:trace contextRef="#ctx0" brushRef="#br0" timeOffset="-199973.811">21617 15941 8063 0,'0'0'352'0,"0"0"80"0,0 0-432 0,0 0 0 15,0 0 0-15,0 0 0 0,0 0 384 0,0 0-16 16,0 0 0-16,0 0 0 0,0 0 16 0,0 0 16 15,0 0 0-15,0 0 0 0,0 0 320 0,0 0 64 16,0 0 16-16,0 0 0 0,0 0-320 0,0 0-64 16,0 0-16-16,0 0 0 0,0 0-400 0,0 0 0 15,0 0 0-15,0 0 0 0,0 0 0 0,0 0 0 16,-4-5 0-16,4 5-176 16,0 0-256-16,0 0-48 0,0 0-16 0,0 0-5616 0</inkml:trace>
  <inkml:trace contextRef="#ctx0" brushRef="#br0" timeOffset="-196940.289">23347 15170 911 0,'0'0'0'0,"0"0"0"15,0 0 0-15,0 0 0 0,0 0 1456 0,0 0 208 16,0 0 32-16,0 0-2992 15,0 0-608-15</inkml:trace>
  <inkml:trace contextRef="#ctx0" brushRef="#br0" timeOffset="-194286.653">24010 13781 13183 0,'0'0'576'0,"0"0"128"0,0 0-560 0,0 0-144 0,0 0 0 0,0 0 0 16,0 0 896-16,0 0 160 0,0 0 32 0,0 0 0 15,0 0-640-15,0 0-128 0,0 0-32 0,0 0 0 16,0 0-64-16,0 0-16 0,0 0 0 0,0 0 0 16,0 0 64-16,0 0 16 0,0 0 0 0,0 0 0 15,0 0-32-15,0 0 0 0,0 0 0 0,0 0 0 16,0 0-256-16,0 0 0 0,0 0 128 0,0 0-128 16,0 0-256-16,0 0-96 0,0 0-32 0,0 0 0 15,0 0 0-15,0 0-16 0,0 0 0 0,0 0 0 16,0 0 208-16,0 0 32 0,0 0 16 0,0 0 0 0,0 0 144 0,0 0 0 15,-6 2 160-15,6-2-160 0,0 0 240 0,0 0-48 16,0 0-16-16,0 0 0 0,-6 1-176 0,6-1 192 16,0 0-192-16,0 0 192 0,0 0-48 0,0 0 0 15,0 0 0-15,0 0 0 0,0 0 48 0,0 0 0 16,0 0 0-16,0 0 0 0,0 0 64 0,0 0 0 16,0 0 16-16,0 0 0 0,0 0 16 0,0 0 0 15,0 0 0-15,0 0 0 0,0 0 0 0,0 0 0 16,0 0 0-16,0 0 0 0,0 0 32 0,0 0 16 15,0 0 0-15,0 0 0 0,0 0 16 0,0 0 0 16,0 0 0-16,0 0 0 0,0 0-80 0,-1-6-16 16,1 6 0-16,0 0 0 0,0 0-96 0,0 0-32 15,0 0 0-15,0 0 0 0,-2-8-128 0,2 8 0 16,0 0 144-16,0 0-144 0,0 0 160 0,0 0-32 0,0 0-128 0,0 0 192 16,0 0-64-16,-4 8-128 0,4-8 176 0,-4 11-176 15,1 1 192-15,0 0-192 0,-3 1 192 0,2-1-192 16,-1 2 288-16,0 2-48 0,-1-2-16 0,1 3 0 15,-3-2 16-15,2 4 0 0,-1-1 0 0,-1 3 0 16,-1 1 48-16,1-1 16 0,-1 5 0 0,1-6 0 16,-2-1-48-16,1 1-16 0,1 1 0 0,-2 0 0 15,0 0-112-15,-2 4 0 0,1 0-128 0,-2 1 192 16,-2-1-192-16,2 2 0 0,0-1 128 0,-1 0-128 16,0 0 0-16,0 3 128 0,-1-1-128 0,3 1 0 15,1 2 128-15,-2 0-128 0,-2 0 0 0,-1-2 0 16,-2 0 144-16,3 0-144 0,2 1 128 0,-1 1-128 15,0 0 144-15,1 2-144 0,-1 1 160 0,1 0-160 0,-2 2 240 16,1 0-48-16,-2-2-16 0,4 1 0 0,-1-4 48 0,-1-2 16 16,4 1 0-16,-1-2 0 0,0-2 80 0,-1 2 32 15,2-1 0-15,1-1 0 0,-2-2-176 0,1-1-48 16,0 1 0-16,1 0 0 0,3-1-128 0,-1-2 0 16,-1-4 0-16,3-2 0 0,-1 0 0 0,0-1 0 15,0-3 0-15,2 0-176 0,-1-2-128 0,3 0-16 16,-4-3-16-16,1-2 0 15,5-4-432-15,0 0-64 0,0 0-32 0,0 0 0 16,0 0-2048-16,0 0-416 0,-1-10-64 0,-1-4-32 0</inkml:trace>
  <inkml:trace contextRef="#ctx0" brushRef="#br0" timeOffset="-193973.001">23291 15075 29487 0,'-6'22'1296'0,"2"-8"288"0,-1-1-1264 0,-1 2-320 0,2 1 0 0,1-1 0 16,5 1 1296-16,-2-1 208 0,0 0 32 0,3 1 16 16,1 1-2000-16,0 0-384 0,-3-4-96 0,1 4-16 15,3 0 512-15,-1 2 112 0,-2-1 0 0,-1-2 16 16,1-2 304-16,-1 1 0 0,0-1 128 0,3-1-128 15,-2-2 416-15,2-3-16 0,2 0 0 0,-1-2 0 0,1 1-48 0,4-2-16 16,3 0 0-16,-1-1 0 0,1-1-336 0,1 0 0 16,3-2 0-16,1-1-128 0,0-4 0 0,-1-3 0 15,-1 0 0-15,1-1 0 16,1 0-240-16,1-8-32 0,1-4-16 0,-1-3-9056 16,-1-2-1824-16</inkml:trace>
  <inkml:trace contextRef="#ctx0" brushRef="#br0" timeOffset="-193385.857">23981 13711 18431 0,'0'0'1632'0,"0"0"-1312"16,0 0-320-16,0 0 0 0,0 0 2144 0,0 0 352 15,0 0 80-15,0 0 16 0,7 8-2288 0,1-1-464 16,-4 0-96-16,2-2 0 0,-6-5 256 0,7 9 144 16,-1 1-16-16,1 1 0 0,-4 2 272 0,4 2 48 15,3 4 16-15,1 4 0 0,-3 5 32 0,3 1 0 16,0 2 0-16,-2 7 0 0,1 2-96 0,4 5-16 15,3 2 0-15,-1 2 0 0,1 3-176 0,0 5-32 16,0 7-16-16,-1 1 0 0,0 2-32 0,-1-1-128 16,2-2 192-16,-2-2-64 0,-1 2 272 0,2 0 48 15,-2 1 16-15,-1-3 0 0,-1-2 16 0,2-4 0 16,-2-3 0-16,1-2 0 0,-2 2-304 0,1-1-176 16,1 2 192-16,0-4-192 0,3-2 0 0,-2-3 0 0,-3-2 0 15,-1-3 0-15,-2-2 0 0,5-1 0 0,5-2 0 16,-4 0 0-16,-6-1 0 0,-2-6 0 0,4-2 0 0,-3-4-192 15,0 1-160-15,-2-5-32 0,-2-3 0 0,0-3 0 32,3-3-560-32,-6-9-112 0,0 0-32 0,0 0 0 15,0 0-1776-15,0 0-352 0,0 0-80 0,1-16-16 0</inkml:trace>
  <inkml:trace contextRef="#ctx0" brushRef="#br0" timeOffset="-193078.086">24299 15466 20271 0,'0'19'896'0,"-3"-7"192"0,-1-1-880 0,2 0-208 15,2 1 0-15,1 1 0 0,0-2 1568 0,3 2 272 16,4 2 48-16,-1 0 16 15,3-1-1904-15,1 2-464 0,3-1-48 0,2 3-16 0,1-1 528 0,2 1 272 16,-1 0-16-16,1-1-16 0,-1 2 400 0,1-1 64 16,2-1 32-16,-2-3 0 0,-3 1 208 0,0-5 32 15,-4-5 16-15,2-2 0 0,3-1-384 0,-2-2-80 16,-2-2-16-16,1-2 0 0,-5-4-512 0,4-4 0 16,-2-4 0-16,-3-4 0 15,-1-1-576-15,-5-2-32 0,0-1 0 0,-2-2-13856 0</inkml:trace>
  <inkml:trace contextRef="#ctx0" brushRef="#br0" timeOffset="-191657.92">23765 14594 8287 0,'-12'8'368'0,"5"-3"80"0,-3-1-448 0,3 1 0 16,1-2 0-16,6-3 0 0,-5 5 5248 0,-1-3 960 15,6-2 192-15,0 0 32 0,0 0-5328 0,0 0-1104 0,0 0-128 0,0 0-80 16,9 5 208-16,1 1 128 0,-2-1 0 0,3 2-128 15,3 1 592-15,0 0 16 0,-2 0 0 0,5 1 0 16,2 1-160-16,-3-1-16 0,3-1-16 0,-1 0 0 16,1 1-176-16,2-1-48 0,1-2 0 0,2-1 0 15,-2-3 0-15,2 0 0 0,2-2 0 0,-4-1 0 16,-4-1 96-16,3-3 16 0,1 1 0 0,0-4 0 16,-4 0-304-16,-2-1 160 0,0 0-160 0,-2-1 128 15,-1 0-128-15,-1 0 0 0,-3-1 0 0,1 2 0 16,-1-2 0-16,-1 1 0 0,-8 10 0 0,7-10 0 15,0 2 0-15,-7 8 0 0,0 0 0 0,5-8 0 16,-5 8-176-16,0 0 176 0,0 0-128 0,0 0 128 16,0 0-160-16,0 0 160 0,0 0-192 0,0 0 192 0,0 0-240 15,0 0 64-15,0 0 16 0,0 0 0 0,0 0 0 0,0 0 0 16,0 0 0-16,-2 11 0 0,-1-1 160 0,-1 1 0 16,0-2-144-16,-3 2 144 0,0 1 0 0,-1 1 0 15,-1-1 0-15,-3 1 0 0,2 0 144 0,-3 4 0 16,-3 1 0-16,0-1 0 0,5 0-16 0,-4-1 0 15,-5 1 0-15,1-1 0 0,-3 1-128 0,-1-2 128 16,1-3-128-16,-1 0 128 0,-2 3-128 0,-1-2 0 16,5-4 144-16,-2-2-144 0,-1 1 0 0,1-5 144 15,2-2-144-15,-3-3 0 0,2-7 0 0,0 1 0 16,0 0 0-16,2-2 0 0,-3-4 0 0,4-2 0 16,1 0-144-16,0-1 144 0,1 1-144 0,4-1 144 0,-2-1-160 15,1 0 160-15,2 4-208 0,3-2 48 16,1 3 16-16,0 0 0 0,-1-1 144 0,0 3-208 0,3 1 80 0,3 0 128 15,-3 4-192-15,2 0 192 0,4 6-160 0,0 0 160 16,0 0-160-16,0 0 160 0,-2-8-160 0,2 8 160 16,0 0 0-16,0 0 0 0,0 0 0 0,0 0 0 15,0 0-320-15,12 8 48 0,-2 2 0 0,2 2 0 16,1-2 64-16,1 1 16 0,-5 0 0 0,6 1 0 16,5 0 192-16,-3 0 0 0,-6 0 0 0,5-1 0 15,2 2 160-15,-1 0-160 0,-2-1 128 0,2 1-128 16,-1-2 192-16,0 2-64 0,0-1 0 0,-1 1 0 15,1-2-128-15,0-1 0 0,1-3 144 0,-1-2-144 16,-1-1 208-16,-1 0-16 0,2-4-16 0,2 0 0 16,0-5-176-16,3-1 0 0,-1-3 0 0,2 0 128 15,0-1-128-15,-1-1 0 0,-3-3 0 0,3 1 0 0,-2 0 0 16,0-2 0-16,1 0 0 0,0 2 0 0,-4-1 0 0,1 2 0 16,-4 1 0-16,-1 3 0 0,-1 0-160 0,-2 1 160 15,-1 2-208-15,-1 1 80 0,-7 4 128 0,0 0 0 16,9-5 0-16,-9 5-128 0,0 0 128 0,0 0-160 15,0 0 160-15,0 0-160 0,0 0 16 0,0 0 0 16,0 0 0-16,0 0 0 0,-1 10 144 0,-2 1 0 16,3-11 0-16,-6 12 0 0,-4 0 0 0,2 0 0 15,0-1 0-15,-2-1 0 0,0 1 0 0,-2-1 128 16,-1 0-128-16,2-1 176 0,0 1 0 0,-5-1 0 16,-2-1 0-16,1 0 0 0,2 0-176 0,-2-2 0 15,-1 0 0-15,-2-1 128 0,-2 1-128 0,1-1 0 16,0 1 0-16,-2-2 0 0,1-1 0 0,1 2 128 0,1-5-128 0,0 0 128 15,3 0-128-15,1-4 160 0,0 0-160 0,-1-4 160 16,0-4-160-16,0 1 0 0,1 0 0 0,0-3 0 16,1-1 0-16,0-1 0 0,-1 1 0 15,4 2 0-15,0-2 0 0,1 2 0 0,-1 0 0 0,4 1 0 16,5 2-240-16,-3 1 80 0,-2 2 16 0,-1 1 0 16,4 1-16-16,5 5 0 0,0 0 0 0,0 0 0 15,0 0 160-15,0 0-160 0,0 0 160 0,0 0-160 16,0 0 160-16,0 0 0 0,0 0 0 0,0 0 0 15,4 9-208-15,5 0-16 0,2 0 0 0,2-1 0 16,0-1 224-16,1 4-144 0,1 0 144 0,1 0-128 16,2-1 128-16,0 1 224 0,3 0-48 0,-1 0-16 15,3 0 176-15,-1 0 48 0,1 1 0 0,1 0 0 0,1-4 80 16,0-1 32-16,4-3 0 0,-1-1 0 0,2-3-32 0,-3 0 0 16,-2 1 0-16,1-3 0 0,3-4-160 0,-4-2-48 15,-2-1 0-15,-2-1 0 0,-4-1-256 0,0 0 0 16,-2-1 0-16,-3 3 0 0,-2 1-160 0,-3 0-144 15,1 0-16-15,-4 0-16 16,-1-1-2352-16,-3 0-448 0</inkml:trace>
  <inkml:trace contextRef="#ctx0" brushRef="#br0" timeOffset="-190503.072">14986 16213 26543 0,'0'0'1168'0,"0"0"256"0,-9-3-1136 0,0-1-288 0,0 4 0 0,9 0 0 16,0 0 480-16,-8-3 32 0,1 1 16 0,7 2 0 15,0 0-272-15,0 0-48 0,-11 1-16 0,4-1 0 16,7 0 224-16,0 0 32 0,-5 8 16 0,-1-1 0 16,2 1-96-16,2 1-32 0,3 1 0 0,-1 3 0 15,0 5-128-15,3 3-16 0,-1 1-16 0,2 3 0 0,-1 1 16 0,4 3 0 16,-2 2 0-16,3 2 0 16,0 2 32-16,1 3 16 0,0 3 0 0,0 0 0 0,-1-3 80 15,-1 0 32-15,-2-2 0 0,-1 0 0 16,1-2 16-16,-3-3 0 0,1-4 0 0,0-3 0 0,0 0-208 0,-1-3-32 15,1-4-128-15,-2-2 192 16,-1-3-528-16,0-3-112 0,0-9-32 0,-1 10 0 16,1-10-2384-16,0 0-464 0,0 0-112 0</inkml:trace>
  <inkml:trace contextRef="#ctx0" brushRef="#br0" timeOffset="-190237.647">14854 16777 23039 0,'-12'8'1024'0,"5"0"192"0,-4 1-960 0,3-1-256 0,3-2 0 0,1-2 0 16,4-4 1888-16,0 0 336 0,0 0 64 0,0 0 16 15,0 0-1696-15,5 10-336 0,-5-10-64 0,12 11-16 16,0-4 80-16,5 2 16 0,0 0 0 0,4-1 0 15,1-5 16-15,2 2 0 0,5 0 0 0,0 1 0 16,-1-2-96-16,1 2-16 0,-3-1 0 0,1 1 0 16,0-4-48-16,3 1-16 0,1 2 0 0,1-2 0 15,-2-1-128-15,3-1-176 0,1-1 48 0,2 0 0 16,0-1-1472-16,0 1-304 0,1 0-48 16</inkml:trace>
  <inkml:trace contextRef="#ctx0" brushRef="#br0" timeOffset="-188749.534">17212 16348 17503 0,'0'0'768'0,"-10"-2"176"0,-4-3-752 0,-1-2-192 0,-2-1 0 0,-3 0 0 16,3-3 2224-16,-3 1 400 0,1 0 96 0,-1-6 16 16,0-5-1776-16,-2-1-368 0,-4 2-64 0,-1-2-16 15,-4 0 32-15,-2-2 0 0,-3-1 0 0,-4 0 0 16,-3-2-96-16,-1 1 0 0,-2-1-16 0,-2-3 0 16,4-2-80-16,-6 1-16 0,-1 0 0 0,0 3 0 0,-1 0-336 15,0 1 0-15,2 3 0 0,0 2 0 16,-1 3 0-16,2 5 0 0,3 1-144 0,-2 6 144 0,-3 1 0 15,4 4 0-15,0-1 160 0,0 2-160 0,0 1 336 0,0 4-32 16,0-1-16-16,1 4 0 0,0 0-288 0,0 0 128 16,-5 2-128-16,2 2 0 0,-3 2 0 0,2 0 0 15,0 1 0-15,0 1 0 0,2 4-272 0,-2 1 32 16,-3-1 16-16,0 2 0 0,2 0-96 0,1 2 0 16,1 0-16-16,5 0 0 0,5 1 336 0,3 0 0 15,6 1 0-15,0 1 0 0,1 1 0 0,4 0 128 16,2 4-128-16,1 3 128 0,2 4-128 0,1 2 0 15,1 3-192-15,0 1 192 0,0 1-176 0,4 4 176 16,0 4-128-16,2-2 128 0,2 5 0 0,0-1 0 16,0 0 0-16,1-2 0 0,4-2 0 0,3-2 0 0,0 0 192 15,5 3-64-15,5 6-128 0,5-2 176 0,0-3-176 16,5-1 192-16,6 0-192 0,1 2 128 0,2-5-128 16,4 4 128-16,2 2-128 0,5 2 0 0,0 1 144 0,8-3-144 15,4-3 176-15,6 0-48 0,5-1 0 0,3-3 0 16,-1 1-128-16,2 1 0 0,3 3 0 0,2-4 128 15,5-5-128-15,0-6 0 0,-1-6 0 0,-4-5 0 16,-1-1 0-16,2-7 0 0,0-3 0 0,0-4 0 16,-4-3 0-16,-3-3 128 0,-4-1 0 0,2-4 0 15,0-2 16-15,0-3 0 0,0-1 0 0,-2-4 0 16,-3-3-144-16,1-3 128 0,-1-3-128 0,-3-2 128 16,0-2-128-16,-1-3 0 0,1-6 0 0,-3-2 0 0,-3-4 0 15,-4-3 0-15,-1 3-192 0,-8-1 192 0,0 1-192 0,-2-2 192 16,2 0-192-16,-2-3 192 0,-2-2-240 15,-2-1 80-15,1-4 16 0,-3 1 0 0,1-1-48 16,-3 2 0-16,-2 3 0 0,-1 4 0 0,-5-1 192 0,-2 1-192 16,-2 2 192-16,-4-3-192 0,0-3 192 0,-5 1 0 15,0 1 0-15,-3 3 0 0,-4-3 0 0,-2 5 0 16,-3 0 0-16,-1 1 0 0,-5 2 0 0,0-3 0 16,-5 0 128-16,3-1-128 0,-6-2 160 0,2 1-32 15,-1-2-128-15,-1 0 192 0,-1 2-64 0,-2 1 0 16,1 5-128-16,0-1 192 0,4 0-192 0,-2 0 0 15,1 1 0-15,-2 1 0 0,-3 1 240 0,-1-2-48 16,-3-1-16-16,-2 2 0 0,-2 1-32 0,-1 1 0 16,-3-2 0-16,2 1 0 0,-1 2 0 0,-2 0 0 0,-1-2 0 15,0 1 0-15,-3 0 32 0,-1 0 0 0,0-1 0 16,0-1 0-16,0 0-176 0,0 0 160 0,-4 1-160 0,0 4 160 16,2 4-160-16,0 1-224 0,3 2 48 0,-6 3 16 15,-4 4 32-15,1 2 0 0,-3 2 0 0,3 2 0 16,2 0 128-16,-2 3 0 0,3 3-144 0,-1-1 144 15,2 2 0-15,-5 3 0 0,-2 0 0 0,3 1 0 16,2 2 0-16,0 2 0 0,1 1 0 0,1 5 0 16,1-2-176-16,-3 3 176 0,1 3-128 0,-2 3 128 15,3-2-192-15,1 5 64 0,0 0 0 0,3 3 0 16,0 1 128-16,4 1-208 0,-1 2 80 0,1 3 128 16,1-1-336-16,0 4 48 0,2 0 16 0,4 5 0 15,3 1 144-15,2 2 128 0,1 3-192 0,3 1 192 16,-1-1 0-16,2 4 0 0,4-1 128 0,1 3-128 0,1 2-176 15,1 4-128-15,3 4-16 0,1-1-16 16,3-2-80-16,4-2-16 0,1-1 0 0,3 0 0 0,6 1 432 16,1 2-160-16,2 1 160 0,6 0 0 0,7-5 0 0,2-3 176 15,4-3 0-15,6-2 0 0,5 1-176 0,4-1 160 16,5 0-160-16,5-1 160 0,0-2-160 0,7-2 0 16,6-2 0-16,9-1 0 0,3-1 0 0,3 2 0 15,0 1 128-15,7 0-128 0,2 3-160 0,4-3-64 16,2-3-16-16,0-5 0 0,-3-6-80 0,1-6-32 15,-4-7 0-15,-4-4 0 0,-6-4 352 0,-1-6 0 16,2-5 0-16,-1-4 0 0,0-5 256 0,-5-2 112 16,-3-5 16-16,-3-7 16 0,1-6-80 0,-3-7 0 0,1-2-16 15,-4-6 0-15,-4-2 0 0,-5-4 0 16,-5-3 0-16,-4-6 0 0,-2-5-128 0,-1 1-32 0,-2-2 0 16,-1 0 0-16,-2 0-16 0,-6-4-128 0,-5-2 192 0,0 0-64 15,-1 0-128-15,-7 0 160 0,-5 1-160 0,-8-3 160 16,-6-4 16-16,-3 5 0 0,-8 0 0 0,-7 3 0 15,-9 3 336-15,-3 1 80 0,-10-4 16 0,-3 1 0 16,-5-3 160-16,0 3 48 0,-3 5 0 0,-1 4 0 16,-2 6-672-16,2 3-144 0,5 2 0 0,3 6 0 31,4 8-1744-31,2 4-352 0,4 4-64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41:01.58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5840 1585 20271 0,'0'0'896'0,"0"0"192"0,-2-6-880 0,2 6-208 0,0 0 0 0,0 0 0 15,0 0 240-15,0 0 0 0,0 0 0 0,0 0 0 16,11 4-240-16,0 3 144 0,0 0-144 0,0 5 128 16,2 6-128-16,-2 2 0 0,0 3 0 0,0 2 0 0,0 3 192 15,-2 6 0-15,0 6 0 0,-1 7 0 0,-1 2-16 0,0 3 0 16,-3 1 0-16,2 3 0 0,0 1-16 0,1 8 0 16,-5 0 0-16,2 3 0 0,0 5-160 0,-2-4 192 15,-1-3-192-15,-1 2 192 0,-1 1 112 0,-1 3 16 16,0-1 16-16,-3 1 0 0,-1-3 176 0,-1-2 16 15,2-3 16-15,-2 3 0 0,-1 2 48 0,2 0 16 16,-1-3 0-16,1-4 0 0,-1-2-176 0,1-3-48 16,-2 3 0-16,2-1 0 0,2-3-192 0,0-1-32 15,1-3-16-15,0-4 0 0,1-4-144 0,-2-3 0 16,2-5 0-16,-1-4 0 0,0-5-176 0,-1-1-64 16,-1-5-16-16,0-8 0 15,1-7-2256-15,4-6-464 0</inkml:trace>
  <inkml:trace contextRef="#ctx0" brushRef="#br0" timeOffset="2229.871">5488 1683 21183 0,'0'0'1888'0,"0"0"-1504"16,0 0-384-16,0 0 0 0,-1-8 912 0,1 8 112 15,7-5 32-15,4 0 0 0,3 2-816 0,6 1-240 16,1 0 0-16,4 1 128 0,0 0-128 0,5-1 0 15,2 0 0-15,5 1-128 0,1 2 128 0,5 1 0 16,4 0 0-16,3 0 0 0,-2-1 0 0,-1 1 0 16,1-1 0-16,2 2 0 0,0-1 0 0,5-2 0 15,3-2 0-15,2 4 128 0,1 1 32 0,-2 1 16 16,1 0 0-16,1-2 0 0,5-4 16 0,6 2 0 16,2-2 0-16,0 2 0 0,-2-1 0 0,-1 0 16 15,2-2 0-15,5 2 0 0,3 0-16 0,1 0 0 16,-5 1 0-16,1-1 0 0,2-2 0 0,4 1 0 0,2 0 0 15,-2 2 0-15,0 1-64 0,3 0 0 0,5-1-128 0,0 2 192 16,-4-2-192-16,2-2 128 0,-1 0-128 0,3 1 0 16,3 0 128-16,-5 0-128 0,-2-2 0 0,3 0 0 15,4-1 0-15,0-1 128 0,-2 1-128 0,2-3 0 16,1 1 0-16,-1 0 128 0,1 2-128 0,-1-1 0 16,2-1 240-16,1 3-48 0,2 0-16 0,-1 1 0 15,-4-2-176-15,2-1 160 0,4 0-160 0,-1 3 160 16,-1 2-160-16,0-1 0 0,3-2 144 0,1 2-144 15,0 0 0-15,-1-3 128 0,2 2-128 0,0-1 0 16,-3 3 0-16,1-1 0 0,-2-3 0 0,2 1 0 16,4 3 0-16,-3 1 0 0,-4 0 0 0,4-2 0 0,3-2 0 15,-3 3 0-15,-5 0 0 0,5 0 0 16,3 2 0-16,1 0 0 0,-6 1 0 0,0 0 0 0,0-3 0 0,1 4 0 16,2 1 0-16,0 0 0 0,-4-3 0 0,2 1 0 15,3 3 0-15,-1-1 0 0,0 1 0 0,-3 0 0 16,1 1 0-16,-1-1 128 0,-2 1-128 0,0 0 0 15,5-1 0-15,-3 1 0 0,-4-1 0 0,-3 2 0 16,3-1 0-16,-1 0 0 0,-1-1 0 0,-1 0 0 16,-3 2 0-16,3-1 0 0,1 2 0 0,-3-2 0 15,-4 1 0-15,1-3 0 0,1 2 0 0,-2 0 0 16,1-2 0-16,0 2 128 0,-4-4-128 0,1 1 0 16,2 2 0-16,-4-2 0 0,3 1 0 0,-3 0 0 15,-2 2 128-15,3-2-128 0,-1-1 0 0,-1-3 0 16,-5-1 0-16,3 1 0 0,-3 1 0 0,3-1 0 15,6-1 0-15,-4-3 128 0,-5 1-128 0,-1-3 0 16,1 1 0-16,2 1 0 0,2-1 0 0,-3 2 128 0,-6 1-128 0,2-2 0 16,3-3 0-16,2-2 0 0,-6 2 0 0,-1-1 0 15,-3 1 0-15,-1 0 0 0,3 1 0 0,0-1 0 16,-1 0 0-16,-3-2 0 0,-2 0 0 0,-1 2 128 16,0-1-128-16,1 0 0 0,6 1 0 0,-3-1 128 15,-3 1-128-15,-2-2 0 0,-2-2 0 0,1 1 0 16,0 0 0-16,1 2 0 0,1-3 0 0,-3 0 0 15,-1 2 0-15,-3 0 0 0,-2 0 0 0,1-3 0 16,3 0 912-16,-2 1 112 0,-1 0 32 0,-2 2 0 16,-1 0-1632-1,-2 2-336-15,-1411-1-64 0,2819 0-16 0,-1411-4 992 0,-3 1 0 0,0 2 144 0,0 1 0 0,1 2-16 16,-3-1-128-16,-4 0 192 0,0-1-64 0,-3 1-128 16,2 0 0-16,-5 2 0 0,4-1 0 0,1-1 0 15,-2 3 128-15,-1 2-128 0,-4-2 0 0,-3-2 0 16,-2-1 0-16,0 1 128 0,0 0-128 0,-4 2 0 0,0 1 0 15,2-1 0-15,-3 0 0 0,-5-1 0 0,2 3 0 16,0-2 0-16,2 2 0 0,-4-2 0 0,1 1 128 16,-2 1-128-16,2 0 0 0,2-3 0 0,1 1 0 15,1 1 128-15,1 0-128 0,-6-1 0 0,3 0 0 16,0 0 0-16,1 1 0 0,-5 2 0 0,0 0 0 16,-1-1 0-16,-1-1 0 0,-2 1-144 0,1 0 144 15,-1 1 0-15,-1 0 0 0,-4 0-128 0,2 1 128 16,-1 0 0-16,-2 2 0 0,-6-3 0 0,8 2 0 0,-8-2 0 0,0 0 0 15,8 3 0-15,-8-3 0 0,3 7 0 16,-3-7 0-16,0 0 0 0,6 9 0 0,-2-1 0 16,-2 3 0-16,3 1-128 0,-3 2 128 0,-1 1 0 15,0 2 0-15,0 1-128 0,0 4 128 0,-2 1 0 0,0 6 0 16,0 4-144-16,1 2 144 0,-1 0 0 0,1 3-144 16,-1-1 144-16,0 5 0 0,1 1 0 0,-1 7 0 15,-1 7 0-15,1 0-128 0,0-1 128 0,0 2 0 16,-2 5 0-16,1 1 0 0,-2 2 0 0,2 0 0 15,-1 1 0-15,2-3 0 0,-4-4 0 0,2-1-128 16,1 0 128-16,-1-1 0 0,-1 1 0 0,0 1 0 16,3-2 0-16,1-1 0 0,-1-1 0 0,1-2 0 15,0-1 0-15,2 2 0 0,0 3 0 0,1 0 0 16,-2-3 0-16,3-1 0 0,0-3 0 0,2 0 0 16,-4-6 0-16,2 3 0 0,2-4 0 0,-1 3 0 0,-3 2 0 0,3-3 0 15,1-6 0-15,-1-6 0 0,0-7 0 16,0-1 0-16,-1-2 0 0,1-3 128 0,-1-2-128 0,0-2 128 15,-3 1-128-15,2-1 128 0,-1-3-128 0,-2-2 0 16,-1-1 0-16,0 1 0 0,-2 1 0 0,0 0 0 16,-2-1 128-16,-2-1-128 0,-1-1 0 0,0-1 0 15,-7 0 0-15,0 1 128 0,-6 1-128 0,-2 1 0 16,-6-2 0-16,-3 0 0 0,-3-2 0 0,-7 2-128 16,-4 0 128-16,-2 1 0 0,-1 0 0 0,-1-1 0 15,-3-4 0-15,-1-2 0 0,-5 0 0 0,-5 0 0 16,-7-2 0-16,2 1 0 0,-3-1 0 0,-2-1 0 15,-4 3 0-15,-1-4 0 0,-2-4 0 0,1 1 0 16,-3-2 0-16,-2 0-128 0,-6 3 128 0,1-1 0 0,0-3 0 16,-1 0 128-16,-3 1-128 0,-2 2 0 15,-1 2 0-15,-2 0 0 0,2-1 0 0,-2 2 0 0,-4 0 0 0,1 0 0 16,2-2 0-16,-2 0 0 0,-3-2 0 0,0 1 0 16,0 1 0-16,-3-1 0 0,-3-2 0 0,0-1 0 15,1 1 0-15,-5 4 0 0,-2-3 0 0,3 2 0 16,5 0 0-16,-5 0 0 0,-3-1 0 0,1 3 128 15,5 0-128-15,-3-1 0 0,-2-1 0 0,3 0 0 16,2 4 0-16,-2-2 0 0,-4-2 128 0,3 4-128 16,2 0 128-16,1 1-128 0,-4-2 128 0,2-1-128 15,1 0 128-15,-1-3-128 0,1-2 128 0,0 1-128 16,2 0 160-16,1 0-32 0,-3-1-128 0,4 1 192 16,2 0-16-16,1 0-16 0,1-2 0 0,1 0 0 15,-2 3-16-15,1-1 0 0,3 2 0 0,-2-1 0 0,0-2-16 16,1-1-128-16,2 2 192 0,1 3-64 0,-4 1-128 0,5-1 0 15,2-3 144-15,-1 3-144 0,-2-2 0 0,-1 1 0 16,3-5 0-16,-1 2 128 0,-1 5-128 0,-1 0 0 16,4-2 0-16,-1-1 0 0,5-2 0 0,2-1 128 15,-3 4-128-15,2-2 128 0,2-2-128 0,2 1 0 16,1-2-128-16,-1 0 128 0,-1 2 0 0,5-2 0 16,4 1 0-16,-2-1 0 0,1 0 0 0,-1 2 192 15,2-2-32-15,5 1-16 0,1-1 48 0,-3 2 0 16,-1 1 0-16,1-1 0 0,1-4-32 0,2 1 0 15,1 2 0-15,0 0 0 0,0 1-160 0,1 0 0 16,-1 0 144-16,3 0-144 0,2 1 0 0,-2-1 0 16,2-3 0-16,-1 1 128 0,0 1-128 0,1 1 0 0,1 2 0 15,2-3 0-15,1 0 0 0,0-1 0 0,-2 1 0 16,2 0 0-16,0 5 0 0,3 0 0 0,-1-1 0 0,2 0 0 16,-1-2 160-16,2 2-32 0,2 1-128 0,-4-1 192 15,-2-3-64-15,5 3-128 0,4 1 176 0,-1 0-176 16,3-2 128-16,0-3-128 0,-5 1 0 0,2 0 0 15,0 2 160-15,2 1-160 0,-2 1 128 0,3-3-128 16,2-3 208-16,-3-1-32 0,0 0-16 0,1 3 0 16,0 1 32-16,3 0 0 0,0-1 0 0,1-1 0 15,3 1 0-15,-1-3 0 0,4-2 0 0,-5 2 0 16,0 5-192-16,1-3 160 0,1 0-160 0,-1 0 160 16,-2 1-160-16,2-2 160 0,1 2-160 0,2 0 160 0,-1 2-160 15,-1 1 0-15,-2 1 0 0,0 1 0 0,0-4 0 16,4 2 128-16,1 0-128 0,0 1 0 0,5 3 192 0,0 0-64 15,1-1 0-15,4-1 0 0,-1-1 0 0,3 2-128 16,2 3 192-16,0-2-64 0,2 0-128 0,3 1 0 16,0 2 0-16,3-2 128 0,3-3-128 0,1 0 0 15,1-3 0-15,4 3-176 16,1 3-1280-16,9-3-256 0,-3 11-48 0,0 1-15200 0</inkml:trace>
  <inkml:trace contextRef="#ctx0" brushRef="#br0" timeOffset="4071.644">7674 7228 11967 0,'0'0'1072'0,"0"0"-864"0,0 0-208 0,0 0 0 15,-5-5 1664-15,5 5 304 0,0 0 48 0,0 0 16 16,-6-9-1424-16,2 2-288 0,1 1-48 0,3 6-16 15,0 0-256-15,0 0 0 0,0 0 0 0,0 0 0 16,-5-6 0-16,5 6 0 0,-6-3 0 0,6 3 160 16,0 0 16-16,0 0 0 0,0 0 0 0,-6-2 0 15,6 2 208-15,0 0 32 0,0 0 16 0,0 0 0 16,-8 0-112-16,8 0 0 0,-8 3-16 0,8-3 0 16,0 0 64-16,0 0 16 0,-5 7 0 0,5-7 0 15,-7 4-48-15,7-4 0 0,0 0 0 0,-8 4 0 16,1 1-16-16,7-5 0 0,0 0 0 0,-8 3 0 15,8-3 96-15,-6 4 16 0,-3 1 0 0,9-5 0 0,0 0 16 0,-8 3 16 16,-3 0 0-16,1 0 0 0,1-2-112 0,1 1-32 16,-1 1 0-16,-2-2 0 0,1-2-96 0,0 0-32 15,-3 1 0-15,1 1 0 0,0 1-48 0,-2 2-16 16,1-1 0-16,0 0 0 0,-2 0-128 0,-1-5 192 16,0-1-192-16,-2 2 192 0,2 1-192 0,-3 1 128 15,-2 2-128-15,3 1 128 0,2-1-128 0,-3-2 160 16,-2 0-160-16,0 1 160 0,2-2-160 0,-2 0 0 15,0 0 0-15,0 0 128 0,3 2-128 0,1 0 0 16,-1 0 0-16,1-1 0 0,0-3 0 0,-1-1 0 16,0-2 0-16,1 4 0 0,1 3 0 0,-1 0 0 0,1 0 0 15,-1-4 0-15,0 0 0 0,0 1 0 0,2 1 0 16,-2 3 0-16,1-3 0 0,-2 0 0 0,1 0 0 16,0-2 0-16,-1 2 0 0,2-1 0 0,-1-3 0 15,1 0 0-15,-2 1 0 0,1 2 0 0,0-2 0 16,1 2 0-16,0 0 0 0,2 2 0 0,0 1 0 0,-1-2 0 15,-2-1 0-15,1 0 0 0,0 0 0 0,1 2 0 16,-2 1 0-16,-2 0 0 0,0-4 0 0,1 2 0 16,0 0 0-16,2 0 0 0,-1-1 0 0,0 1 0 15,-4-1 0-15,1 0 0 0,-1 1 0 0,-1-2 0 16,2-1 0-16,2 0 0 0,-1 1 0 0,0 2 0 16,-1-3 0-16,1 2 0 0,1-3 0 0,-1 2 0 15,1 1 0-15,-1-2 0 0,0-1 0 0,2 1 0 16,-2 2 0-16,1 0 0 0,0-2 0 0,-1 1 0 0,0 0 0 15,-2 1 0-15,0-1 0 0,3-2 0 0,0 1 128 16,-3-1-128-16,0-3 0 0,3 2 128 0,-2 0-128 0,1 2 128 16,2 1-128-16,-1-2 128 0,-1-2 0 0,2-2-128 15,-1 3 192-15,3-1-64 0,-3 3-128 0,3-3 192 16,-1 0-192-16,2 3 192 0,0 1-48 0,0 1 0 16,-1 0 0-16,0-1 0 0,-1 0-16 0,2-3-128 15,-1 3 192-15,-1 0-64 0,2 1-128 0,0 1 0 16,-2 0 144-16,2-2-144 0,0-3 0 0,-2 2 0 15,2 3 0-15,0 0 128 0,-1 0-128 0,0 0 128 16,-1 0-128-16,2 0 128 0,0-1-128 0,2 0 0 16,-3 1 0-16,1 0 128 0,0-1-128 0,2 3 192 15,1-1-64-15,1 1 0 0,0-4 32 0,0 0 16 16,-1-2 0-16,2 3 0 0,2 2 80 0,-2-1 32 0,2 0 0 0,-2 0 0 16,3 0-96-16,-4 0 0 0,1 0-16 0,1 0 0 15,8 0-176-15,-8-1 160 0,-2 1-160 16,2 0 160-16,8 0-160 0,-9 0 0 0,1 0 0 0,1 1 128 15,-1-1-128-15,0 0 0 0,0 0 0 0,1 1 128 16,-2-1-128-16,9 0 192 0,-8 0-192 0,0 0 192 16,0-1-48-16,-1 1 0 0,9 0 0 0,-6 1 0 15,-3-1-144-15,2 0 160 0,-5-1-160 0,5 0 160 16,7 1-160-16,0 0 0 0,0 0 0 0,0 0 0 16,0 0 0-16,0 0 0 0,0 0 0 0,0 0 0 15,0 0-224-15,-8-1 80 0,0 0 16 0,8 1 0 16,0 0-128-16,0 0 0 0,0 0-16 0,-7-1 0 15,7 1-1008-15,0 0-192 0,-6-4-32 0,6 4-16 16,-6-4-2016-16,6 4-416 0</inkml:trace>
  <inkml:trace contextRef="#ctx0" brushRef="#br0" timeOffset="4765.518">5507 6578 21183 0,'0'0'1888'0,"0"0"-1504"0,0 0-384 0,0 0 0 16,-12 1 2048-16,4-1 352 0,8 0 64 0,-6-2 16 16,6 2-1840-16,-6-2-384 0,-2 2-64 0,8 0 0 15,-6 0-192-15,-4 0 0 0,-1 0-192 0,2 0 192 16,1 0-256-16,1 1 80 0,-2 1 16 0,0 1 0 16,-3 1 160-16,-1 0 0 0,-4-1 0 0,2 4 0 15,0-3 240-15,-1 2 80 0,0-2 0 0,-2 6 16 16,3 0-32-16,-2 0-16 0,1-2 0 0,-2 0 0 15,2 3-48-15,-2 0-16 0,0-2 0 0,-1 6 0 16,-2 0-224-16,0 0 128 0,-1 0-128 0,0 0 0 0,-2-1 0 16,0 0 0-16,2-2 0 0,0 3 0 0,-1 5 0 0,1-1 0 15,0-4 0-15,3-1 0 0,-3-4 0 0,1 2 128 16,1 0-128-16,0 2 0 0,2-5 0 0,3 2 0 16,0-1 128-16,0-3-128 0,1-3 128 0,1 1 0 15,-1-1-128-15,-1 2 192 0,3 4-64 0,1-3-128 16,-1 1 176-16,2-1-176 0,0-2 192 0,-1 2-192 15,2-2 192-15,1 2-192 0,0-1 128 0,1 3-128 16,1-3 0-16,0 0 0 0,0 0 0 0,6-6 0 16,-7 4 0-16,2 3 0 0,-1 0 0 0,2 1 0 15,3 0 0-15,1-8 0 0,0 0 0 0,0 0 0 16,-5 9 0-16,5-9 0 0,-2 10 0 0,2-10 0 16,0 0 128-16,4 8-128 0,-4-8 0 0,7 8 0 0,0-4 128 15,1 2-128-15,3-1 0 0,0 0 128 0,1 0-128 0,4 0 0 16,0-3 176-16,3 0-176 0,2-1 160 15,1 1-160-15,0 2 240 0,-1-1-48 0,3 0-16 16,0 1 0-16,4-2 16 0,-1-1 0 0,1-1 0 0,-1 1 0 16,0 1 16-16,0 0 16 0,-4 2 0 0,1-2 0 15,1-3 0-15,-2 0 0 0,-2 0 0 0,-3 0 0 16,-1 1-64-16,-3 0-16 0,-2 1 0 0,-1-1 0 16,-11 0-144-16,11 2 0 0,-11-2 0 0,0 0 128 15,0 0-1728 1,0 0-368-16,0 0-64 0</inkml:trace>
  <inkml:trace contextRef="#ctx0" brushRef="#br0" timeOffset="5833.383">7425 7242 10127 0,'0'0'896'0,"-4"-6"-704"0,2-1-192 0,2 7 0 15,-6-5 2064-15,3-1 384 0,-2 0 80 0,1-1 16 16,1 2-1712-16,3 5-320 0,0 0-80 0,-3-8-16 15,-4-1-160-15,2 1-16 0,-2 3-16 0,0 2 0 16,7 3 304-16,-6-3 64 0,-3 2 16 0,2 0 0 16,-1 0 32-16,8 1 0 0,-9 0 0 0,-1 3 0 0,-2 3-64 0,0 0-16 15,0 0 0-15,1-1 0 0,-4 2-304 0,2 2-48 16,-1 1-16-16,-1 2 0 0,-2 1-192 0,-1 0 0 16,0 0 0-16,-3 1 0 0,1 3 0 0,0 0 0 15,-3 0 0-15,2 0 0 0,-2-3 0 0,2 0 0 16,0 1 128-16,-2-2-128 0,0-1 128 0,-3-1 0 15,-1 0-128-15,-1 1 192 0,-1 1 0 0,0-1-16 16,1 3 0-16,0-2 0 0,-1-1-176 0,0-1 192 16,3 0-192-16,-3 2 192 0,1 2-192 0,1-2 160 15,-2-1-160-15,3 1 160 0,0-1-160 0,-1 0 192 16,1-1-192-16,-3 2 192 0,2 3-192 0,0-1 128 16,3 3-128-16,-2-3 128 0,-2-3-128 0,2-1 160 15,3 0-160-15,3 1 160 0,2 1-160 0,1-5 128 0,0-2-128 16,5-1 128-16,0 2-128 0,3 0 0 0,1 0 144 0,2-2-144 15,6-5 0-15,0 0 144 0,-8 3-144 0,8-3 0 16,0 0 0-16,0 0-224 0,0 0 16 0,0 0 0 31,0 0-1520-31,0 0-320 0,9-4-48 0,2-2-9680 0</inkml:trace>
  <inkml:trace contextRef="#ctx0" brushRef="#br0" timeOffset="6267.778">6505 7378 9215 0,'0'0'816'0,"0"0"-656"15,0 0-160-15,0 0 0 0,-7 1 3888 0,7-1 736 16,-9-5 160-16,3 4 16 0,6 1-3568 0,-8 5-720 15,0-1-128-15,8-4-48 0,-7 5-336 0,-1-1 144 16,-3 0-144-16,0 2 0 0,-3 0 0 0,-1 4 0 16,2 1-240-16,-2 0 80 0,-5 0 160 0,2-2 0 15,2 2 0-15,-2 1 128 0,-2 0 320 0,4 0 64 16,-2-1 0-16,3 0 16 0,3 0 240 0,0 0 32 16,2-1 16-16,1 1 0 0,-3 1-256 0,3-1-48 15,1-2-16-15,2 0 0 0,0-2-256 0,1 0-48 16,5-7-16-16,-6 8 0 0,6 1-176 0,1 1 0 15,3-1 0-15,-1-3 128 0,-3-6-128 0,11 9 0 0,-1 1 0 16,3 1 0-16,3-2 0 0,2-2 0 0,4-2 0 0,1-1 0 16,2 2 0-16,1-3 160 0,1 1-160 0,3-1 160 15,2-5-160-15,-1 0-144 0,-1-4 144 0,-1-2-208 32,0 2-1648-32,-1 2-320 0,2 0-64 0</inkml:trace>
  <inkml:trace contextRef="#ctx0" brushRef="#br0" timeOffset="9141.987">5882 7074 2751 0,'0'0'256'0,"0"0"-256"15,0 0 0-15,0 0 0 0,0 0 2784 0,0 0 512 16,0 0 96-16,0 0 32 0,0 0-2048 0,0 0-416 15,0-6-64-15,0 6-32 0,3-8-400 0,-3 8-80 0,0 0 0 0,0 0-16 16,-2-7-176-16,2 7-16 0,0 0-16 0,0 0 0 16,0 0 160-16,0 0 16 0,0 0 16 0,0 0 0 15,0 0 48-15,0 0 16 0,0 0 0 16,0 0 0-16,-11 6 32 0,4-1 16 0,7-5 0 0,-6 7 0 16,1-2-64-16,0 1-16 0,5-6 0 0,-9 8 0 15,3-2-48-15,0 1-16 0,6-7 0 0,-5 7 0 16,0 2-128-16,0 1-48 0,2 0 0 0,0 0 0 15,3-10-144-15,-4 10 0 0,-2 1 0 0,3 2 128 16,1 0-128-16,0 0 0 0,0 1 0 0,0 1 0 16,2 3 0-16,0 1 128 0,0 1-128 0,2 0 0 15,0 0 0-15,-2 1 0 0,2 0 0 0,0-2 0 16,-1-1 0-16,1-1 0 0,3-1 0 0,-2 1 0 16,2 0 128-16,2-1-128 0,-1-5 0 0,4 2 128 0,-3 2 0 0,3 1-128 15,0-4 192-15,1 0-64 0,2 0-128 0,-2-1 160 16,-2 1-160-16,3-1 160 0,3 1-160 15,0 0 128-15,0 0-128 0,1 0 128 0,-2-3-128 0,0-2 0 16,1-2 144-16,0 4-144 0,0 4 0 0,1-3 0 16,-1-1 0-16,0-2 0 0,-6-5 0 0,1 1 0 15,2 0 0-15,-4 2-128 0,0-1 128 0,-8-4 0 16,10 3 0-16,-10-3 0 0,0 0 0 0,0 0 0 16,0 0 128-16,0 0-128 0,0 0 128 0,0 0-128 15,5 7 160-15,-5-7-160 0,0 0 144 0,0 0-144 16,-7 4 128-16,-1 1-128 0,0-3 0 0,0 0 0 15,-3-2 0-15,0 0 0 0,2 0 0 0,-4 2 0 16,2 1 0-16,-1-4 0 0,-2-3 0 0,2 2 0 16,0 2 0-16,0-2 0 0,0-3 0 0,1-1 0 0,-3-2 0 15,3 2 0-15,0 1 0 0,2-3 0 0,-5 0 0 0,3-3 192 16,0 1 64-16,0 0 0 0,-2-2 16 0,2-1 0 16,0-1-16-16,0 1 0 0,0-1 0 0,0 1 0 15,2-3-256-15,-3 1 160 0,0-2-160 0,0 0 128 16,2-1-128-16,1-1 0 0,2 2 0 0,-1-1 128 15,0-2-128-15,4 3-144 0,2-1 144 0,1 1-208 16,-1-3 64-16,2-1 16 0,0 1 0 0,3 1 0 16,-1 1 128-16,-1-1-160 0,1 0 160 0,-1 2-160 15,3-1 160-15,1 1 0 0,2-4-144 0,-1 5 144 16,0 1 0-16,1 5 0 0,3 0-144 0,-3-2 144 0,0-2 0 16,0 4-160-16,5 1 160 0,-3 0-128 0,-2-1 128 0,0 3-128 15,3-1 128-15,1 2-128 0,-4 0 128 16,-2 1-192-16,-5 5 192 0,0 0-192 0,0 0 192 15,6-5 0-15,-6 5 0 0,0 0 0 0,0 0 0 0,0 0 0 16,0 0 0-16,0 0 128 0,0 0-128 0,0 0 0 16,0 0 128-16,0 0-128 0,0 0 0 0,0 0 0 15,-7 3 0-15,1-1 128 0,-1 1-128 0,7-3 0 16,-6 2 0-16,6-2 128 0,0 0-128 0,-7 4 0 16,-2 1 0-16,9-5 0 0,-5 5 0 0,-4 1 0 15,1-1 0-15,2 1 0 0,6-6 0 0,-5 7 0 16,5-7 0-16,-3 10-128 0,-3 2 128 0,3 1 0 15,1 2 0-15,0-2-128 0,-1-1 128 0,2 5 0 16,-2 1 0-16,3 3 0 0,1 0 0 0,1 2-128 16,-2 4 128-16,0-1 0 0,0-1 0 0,1-1 0 0,2-2 0 15,0 2 0-15,0 0 0 0,1-1 0 0,-1-2 0 0,2 0-128 16,4 0 128-16,-2-2 0 0,2 1 0 16,-3-2 0-16,3-3 0 0,-2-1 0 0,1 0 0 0,1 1 128 15,3 0-128-15,0 1 0 0,-1-4 128 0,3 2-128 16,0 4 0-16,2-2 144 0,0 0-144 0,-1-3 0 15,-1-2 0-15,1-1 0 0,-1-1 0 0,-1 1 0 16,-1-2 0-16,3 1 0 0,-4 0 0 0,-1-5 0 16,-10-4 0-16,9 5-192 0,-9-5 192 0,8 2-192 15,-8-2 0-15,0 0 16 0,10 2 0 0,-10-2 0 16,0 0 176-16,0 0 0 0,0 0-144 0,0 0 144 16,0 0 0-16,0 0 0 0,0 0 0 0,-8-4 0 15,2-2 0-15,-2-1 0 0,-1-1 0 0,0-1 0 16,3 0 0-16,-3 2 0 0,1 3 0 0,0-6 0 0,-2-1 0 15,0 1 128-15,1-2-128 0,0-1 0 0,-2-2 0 0,2-1 0 16,3 1 0-16,1 4-176 0,-1 1 176 0,0-1 0 16,1-1 0-16,-3-2 0 0,3-2 0 15,-4 1 0-15,2-3 0 0,2 2 128 0,4-1-128 0,-2 1 0 16,-2 0 0-16,2-1 0 0,-3-4 0 0,4 1 0 16,1 0 0-16,1-1-128 0,1 3-64 0,1-3 0 15,0-1 0-15,-1 2 0 0,-2-1 192 0,5 1-208 16,-2 5 80-16,0-4 128 0,1 0 0 0,2 3 0 15,-1 2 0-15,-2 2 0 0,3-1-160 0,-2 1 160 16,-1-2 0-16,3 4-144 0,0 1 144 0,-1 3-192 16,0-2 192-16,-2 1-192 0,-1 2-80 0,-1 5-32 15,0 0 0-15,0 0 0 0,2-8 96 0,-2 8 16 16,0 0 0-16,0 0 0 0,1-4-16 0,-1 4 0 0,0 0 0 0,0 0 0 16,0 0 64-16,0 0 16 0,0 0 0 0,0 0 0 15,0 0 128-15,0 0-160 0,0 0 160 0,0 0-160 16,-8-1 160-16,1 1 0 0,7 0 160 0,0 0-160 15,-7 0 384-15,7 0 0 0,-7-1-16 0,7 1 0 16,0 0 48-16,-7 6 16 0,-2 0 0 0,4-1 0 16,-3 0-128-16,3 0-32 0,0 2 0 0,-1 4 0 15,-1 1-272-15,-2 1 160 0,0 0-160 0,2 3 128 16,1 1-128-16,-2 1 128 0,1-3-128 0,1 6 128 16,2 3-128-16,1 2 0 0,0 0 0 0,-1-3 0 15,-3 1 0-15,2-2 0 0,0 3 0 0,4-3 0 16,0-3 0-16,1 1 0 0,1 0 0 0,2 0 0 15,0-4 128-15,0 0-128 0,3-3 0 0,1 2 128 0,-2 0 0 16,4-1-128-16,-2 1 192 0,4-2-64 0,4 0-128 0,-1-2 160 16,-3-2-160-16,2 4 160 0,2-1-160 0,1-1 0 15,-1-1 0-15,1-1 0 0,-1-2 0 0,-1-1 0 16,0-2 0-16,-2 1 0 0,1 1-224 0,-2 1 80 16,1-2 16-16,-2-2 0 0,-10-3-64 0,10-1-16 15,-10 1 0-15,9-2 0 0,-9 2-48 0,9-2-16 16,-9 2 0-16,0 0 0 0,3-8 272 0,-3 8 0 15,0 0 0-15,0 0 0 0,0-11 128 0,-6 1 128 16,0 0 16-16,-2 2 16 0,0-2-112 0,-1-2-32 16,-2 2 0-16,-1-1 0 0,0-5-144 0,-1 3 0 15,-1 0-192-15,0 1 192 0,2 1-272 0,-1 1 64 16,1-2 16-16,0-1 0 0,1-2-32 0,-2 1 0 0,1-3 0 0,1 3 0 16,1 0 224-16,-1-2 0 0,0 1 192 0,3 0-192 15,-1-3 320-15,4 3-32 0,-1-2-16 0,2-2 0 16,-2-3-128-16,4 0-16 0,0-1-128 0,2 4 192 15,2-1-192-15,0 2 0 0,3 3 0 0,-1 0 0 16,2 0 0-16,-2 2 0 0,3 2 0 0,-2 1 0 16,0-1-144-16,0 1-32 0,1 1 0 0,-1 0 0 15,-5 9-16-15,6-5 0 0,-6 5 0 0,4-6 0 16,0 0 64-16,-4 6 0 0,7-9 0 0,-7 9 0 16,0 0 128-16,0 0 0 0,0 0 0 0,0 0 0 15,0 0 0-15,0 0 144 0,0 0-144 0,0 0 0 16,0 0 128-16,0 0-128 0,0 0 0 0,0 0 0 15,0 0 0-15,0 0 0 0,0 0 0 0,0 11 0 0,0-11 0 0,-2 11 0 16,-3 0 128-16,4 0-128 0,5 1 240 0,-2 5-16 16,-4 5 0-16,0-1 0 0,1 1-16 0,2 3 0 15,2 2 0-15,-1 2 0 0,-2 0 32 0,0 1 0 16,-1-1 0-16,-1-2 0 0,-2-2-112 0,2-2-128 16,1-1 176-16,0-2-176 0,1-1-176 0,1 1-144 15,0 0-16-15,-1-2-8352 16,-2-2-1664-16</inkml:trace>
  <inkml:trace contextRef="#ctx0" brushRef="#br0" timeOffset="10512.612">13862 3572 13823 0,'0'0'1216'0,"10"-2"-960"0,1-1-256 0,2 1 0 0,1 1 1568 0,6-1 272 16,5-1 48-16,0 1 16 0,2 0-1120 0,3-1-208 15,4-3-64-15,1 3 0 0,1 2-192 0,2 0-64 16,0-1 0-16,-2-3 0 0,4 1-256 0,0 1 0 16,2 0 128-16,5 1-128 0,1-1 0 0,3 2 0 15,0 0 0-15,-2-1 0 0,0-2 304 0,1 1-48 16,0-1-16-16,3 0 0 0,2 1 96 0,2 1 32 15,1 0 0-15,0 0 0 0,-3-1 160 0,3 3 48 16,3-1 0-16,2 2 0 0,6 1-192 0,0 2-16 16,0-2-16-16,-1 0 0 0,-2 1-128 0,4-2-32 15,2 1 0-15,0 0 0 0,0 0-64 0,-2 1-128 16,-3 1 176-16,2-1-176 0,2-2 160 0,0 3-160 0,2 1 128 16,-6 0-128-16,-2-1 160 0,-3-2-160 0,-2 0 192 0,0 0-192 15,1 0 224-15,-2 2-64 0,-6-1-16 0,-2 0 0 16,-2-1 16-16,-6 1 0 0,-1-1 0 15,-3 0 0-15,-5-1 48 0,-1-1 16 0,-1 5 0 0,-3-3 0 16,-6-1 16-16,-2-1 0 0,-2-2 0 0,-6 2 0 16,-4 0 32-16,-9 0 16 0,0 0 0 0,0 0 0 15,0 0-64-15,0 0-16 0,-9-1 0 0,-2-2 0 16,-3 0-208-16,-6 1-160 0,-7 0 32 0,-1-1 0 16,-6-1 128-16,-2 1-160 0,0-1 160 0,-5 2-160 15,-4 0 160-15,-3 0 0 0,-5-1-144 0,-3 0 144 16,-3 1 0-16,-3-1 0 0,0 0 0 0,-4-2 0 15,-5 0 0-15,-3 0 0 0,-2 2 0 0,3-1 0 16,-2-1 0-16,-2 0 0 0,-3-2 0 0,-4 3 0 0,3 0 0 16,-1 1 0-16,0-1 0 0,-4-1 0 0,-4 2 0 15,-2 1 0-15,2 0 0 0,0 0 0 0,0 0 0 0,0 4 0 16,0 1 0-16,8-1 0 0,5-1-144 0,0 0 144 16,-1 0 0-16,2 1 0 0,1 4 0 0,4-2 0 15,2 0 0-15,5-1 0 0,3 0-176 0,1 0 176 16,-2 1-160-16,5-1 160 0,3 0-128 0,7 0 128 15,1 1 0-15,8-2-144 0,1 0 144 0,4-2 0 16,3 0 0-16,2 0-128 0,3 3 128 0,6-3-160 16,7-2 160-16,2 1-160 0,3-1 160 0,7 2 0 15,0 0 0-15,0 0 0 0,0 0 0 0,0 0 0 16,8 2 0-16,7 3 0 0,3 0-128 0,6 1 0 0,2-1 0 16,5 2 0-16,4 1 128 0,6-1 0 0,5 0 0 15,9-2 0-15,4 0 0 0,5 0 192 0,0 2-64 16,4 1 0-16,7-1 32 0,5 1 16 0,6-1 0 15,-1-2 0-15,0 1 16 0,9-2 16 0,4-3 0 0,1 2 0 16,0 1-208-16,1-2 144 0,1-1-144 0,4-2 128 16,-2-4-128-16,0 1 160 0,1 0-160 0,-3-1 160 15,1 1-16-15,-5 1 0 0,-6 0 0 0,1 1 0 16,0-1-16-16,-3 2 0 0,-8 2 0 0,-4 1 0 16,-6 0-128-16,-4 3 0 0,-4 2 0 0,-3 3 0 15,-1 2-1024 1,-8 4-224-16,-6 1-48 0</inkml:trace>
  <inkml:trace contextRef="#ctx0" brushRef="#br0" timeOffset="13478.398">6141 15330 5519 0,'0'0'240'0,"0"0"64"0,0 0-304 0,4 7 0 16,-4-7 0-16,0 0 0 0,6 7 2368 0,0-1 400 15,-6-6 96-15,8 4 16 0,1 0-2608 0,-9-4-512 16,5 0-96-16,-5 0-32 16,0 0-336-16,0 0-80 0,0 0-16 0,8 0 0 15,-3-4-144-15,-5 4-16 0,0 0-16 0,0 0 0 0,0 0 560 0,0 0 112 16,0 0 32-16,0 0 0 0,0 0 704 0,0 0 144 15,0 0 16-15,0 0 16 0,0 0 352 0,0 0 80 0,0 0 16 0,0 0 0 16,0 0-96-16,0 0 0 0,0 0-16 0,0 0 0 16,0 0-128-16,0 0-32 0,0 0 0 0,0 0 0 15,0 0-256-15,0 0-48 0,0 0-16 0,0 0 0 16,0 0-160-16,0 0-48 0,-8 0 0 0,8 0 0 16,-9 0 64-16,9 0 0 0,0 0 0 0,0 0 0 15,-10 3 0-15,10-3 16 0,0 0 0 0,-9 0 0 16,-1 0 80-16,2 0 16 0,8 0 0 0,-9 1 0 15,0 2-64-15,9-3-16 0,-8 1 0 0,8-1 0 16,-11 2-96-16,11-2 0 0,-11 1-16 0,2 1 0 16,9-2-64-16,-10 2-16 0,10-2 0 0,-12 3 0 15,1-3-32-15,0 1 0 0,0 1 0 0,4-1 0 16,7-1 16-16,-16 0 0 0,3 2 0 0,0-1 0 0,-3-1-16 0,0 1-128 16,-1 3 192-16,0 1-64 15,-1 0 64-15,4-3 16 0,1 0 0 0,-3 2 0 0,-2-1-32 0,-2 1-16 16,2 0 0-16,1 1 0 0,-2-1 32 0,1-1 0 15,1 1 0-15,-2 0 0 0,1-1-192 0,2 1 128 16,-2-4-128-16,1 2 128 0,0 0-128 0,1-1 0 16,-2 0 0-16,-1-1 0 0,1 0 0 0,-1 3 0 15,-1-3 0-15,3 0 0 0,-5 0 192 0,3 0-32 16,2 0-16-16,1 1 0 0,-6 0-144 0,0 0 0 16,1-1 0-16,-1 1-176 0,2 1 176 0,1-1-160 15,0 0 160-15,0 2-160 0,0-1 160 0,2 0-128 16,-1-2 128-16,0 0-128 0,0 2 128 0,0 0 0 15,-1-1 0-15,2 1 0 0,0-1 0 0,0-1 0 0,-4 0 0 16,0 0 0-16,0 1 128 0,-1 0 0 0,2 0 0 16,2-1 0-16,-3-1 0 0,0 0 0 0,0 0 0 15,-3 0 0-15,2 1-128 0,-3-2 0 0,5 1 128 16,-2 0-128-16,1 0 0 0,1 0 0 0,3 0 0 0,-4-1 128 16,2 1-128-16,0-2 128 0,1 0-128 0,-1 1 128 15,0 1-128-15,-1 0 128 0,1 0-128 16,-3 0 128-16,-2-2 0 0,1 2 16 0,1 1 0 0,1-1 0 15,0 0 64-15,0 0 16 0,0 0 0 0,1 0 0 16,1 1-80-16,-2-1-16 0,-1-2 0 0,0 2 0 16,-1-1-128-16,1 0 0 0,-1-1 0 0,-1-1 0 15,-4 1 128-15,2 1-128 0,-1 1 0 0,-1-1 128 16,-6-1-128-16,3 3 0 0,3 0 144 0,-1 0-144 16,-2 0 0-16,0 0 128 0,1 0-128 0,4 1 0 0,-1 1 176 0,2-2-48 15,0 0 0-15,1 2 0 0,-4-2 144 0,2 0 32 16,-2-2 0-16,5 2 0 0,6 2-96 0,-7-2-16 15,-1 0 0-15,-1 0 0 0,3 0 32 0,1 0 0 16,2 0 0-16,-1 0 0 0,-1-2-48 0,4 0-16 16,-1 0 0-16,2 1 0 0,-1 1-160 0,4 1 128 15,1 0-128-15,1-1 128 0,-4-1-128 0,3 0 128 16,2 0-128-16,2 0 128 0,-3-1-128 0,4 0 160 16,0-1-160-16,-2 3 160 0,4-2-160 0,6 2 160 15,-5-3-160-15,5 3 160 0,-7-1-160 0,7 1 0 16,-5 0 144-16,5 0-144 0,0 0 0 0,0 0 0 15,-8-2 0-15,8 2 0 0,0 0 0 0,0 0 0 16,0 0 0-16,0 0 0 0,0 0 0 0,0 0-192 16,0 0 64-16,0 0 0 15,0 0-448-15,0 0-96 0,0 0-16 0,0 0 0 16,0 0-1792-16,0 0-352 0,0 0-80 0,12-2-11008 0</inkml:trace>
  <inkml:trace contextRef="#ctx0" brushRef="#br0" timeOffset="16869.925">3817 15044 26543 0,'-7'9'1168'0,"-1"-3"256"0,-3 1-1136 0,0-2-288 0,0 0 0 0,0 1 0 15,-2 1 368-15,-3-1 16 0,1 0 0 0,0 2 0 16,-1-1-384-16,-1 1-240 0,-5 1 48 0,0 2 0 15,-4 0 0-15,0 1 0 0,-2-1 0 0,0 3 0 16,0 2 192-16,-1 0 0 0,-3 2-160 0,-1 2 160 16,0 2 272-16,0 0 128 0,-5-2 32 0,2 1 0 15,-1-1 16-15,-1 0 16 0,2 0 0 0,2-2 0 0,2-1-112 16,4-1-32-16,1 0 0 0,3-2 0 0,3-2 64 0,3 0 0 16,3-1 0-16,2-1 0 0,2-1-128 0,2-2-32 15,2-1 0-15,3 0 0 0,-1-2-224 0,5-4 0 16,0 0 0-16,2 10 0 0,-2-10 0 0,3 10 0 15,3-2-160-15,3 0 160 0,2 2-160 0,0 0 160 16,2 0-192-16,5 0 192 0,4 1 0 0,2 0-128 16,3 0 128-16,1 2 0 0,2 0 0 0,1 2 0 15,0 0 0-15,0 1 0 0,-1-3 0 0,1 0 0 16,-1-1 0-16,0 1 0 0,-4-1 0 0,1 0-160 16,3-1 0-16,0 0-9360 0,-1 0-1872 15</inkml:trace>
  <inkml:trace contextRef="#ctx0" brushRef="#br0" timeOffset="19255.741">6523 15713 13823 0,'0'0'1216'0,"0"0"-960"0,0 0-256 0,0 0 0 15,0 0 2512-15,0 0 464 0,0 0 96 0,0 0 0 16,0 0-2192-16,0 0-448 0,0 0-96 0,0 0-16 16,0 0-192-16,0 0-128 0,0 0 160 0,-3 11-160 15,-2-3 128-15,0 3-128 0,0 3 0 0,-2 1 144 16,-1 0-144-16,1 3 0 0,-3 2 0 0,0 1 0 16,-1 0 176-16,-2-3 0 0,-2 2 0 0,-1 1 0 15,-2-2 80-15,-1-2 32 0,-5 0 0 0,4-2 0 16,-2-1 32-16,-2 0 0 0,0-3 0 0,-2-1 0 0,-2-3-48 15,-1-1 0-15,-2-3 0 0,0-1 0 0,-1-2-32 0,-2-2-16 16,-2-1 0-16,-1-3 0 0,0 1-224 0,-1-5 144 16,-3 0-144-16,2 0 128 0,2-1-128 0,1 0 0 15,0-1 0-15,0 0 0 0,2-1 0 0,2 1 0 16,0-3-192-16,-1 2 192 0,-2-1-272 0,1-1 64 16,2 0 16-16,0 1 0 0,0 1 192 0,1-2-192 15,1 0 192-15,0 1-192 0,4-2 192 0,-4 1 0 16,3-2 0-16,2 1 0 0,1-1 0 0,2 1 0 15,1-2 0-15,1 3 0 0,-1 2 0 0,4 0 0 16,-1 2 0-16,3 3 0 0,-1 1 0 0,4 0 0 16,1 0 0-16,0 1 0 0,2 3 240 0,4 1-64 0,5 2-16 15,0 0 0-15,0 0-32 0,0 0-128 0,0 0 192 0,-2 12-64 16,2 1-400-16,5 6-96 0,4 2-16 0,8 16-5632 31,-1-5-1152-31,-1-3-208 0</inkml:trace>
  <inkml:trace contextRef="#ctx0" brushRef="#br0" timeOffset="23884.528">5022 15581 22799 0,'0'0'1008'0,"0"0"208"0,-9 0-960 0,0 0-256 0,9 0 0 0,-7 0 0 15,7 0 448-15,-10-2 64 0,10 2 0 0,-9-2 0 16,9 2-512-16,0 0 128 0,-9-2-128 0,9 2 0 16,0 0 0-16,-10 2-192 0,3-1 48 0,7-1 0 15,0 0 144-15,-7 8-160 0,7-8 160 0,-4 11-160 16,1 0 160-16,1 2 176 0,2 2-48 0,0 1 0 0,3 2-128 16,2 0 192-16,1 3-192 0,0 2 192 0,3 0-192 0,0 1 128 15,2-1-128-15,1-1 128 0,-1 0 96 0,2-1 16 16,2-3 0-16,2 0 0 0,-1-2 16 0,2 1 0 15,2-1 0-15,-2 0 0 0,3-3-128 0,1-1-128 16,1-1 176-16,2 1-176 0,-1-3 128 0,3-2-128 16,3-4 0-16,1 2 0 0,-4 1 0 0,4-2 0 15,2 1 0-15,0-3 0 0,0 0 0 0,0 0 0 16,0 2 0-16,1-1 0 0,-2 1 0 0,0 0-176 16,4-1 176-16,-1-1-160 0,1 1 32 0,-3 0 0 15,-1-2 0-15,-3 1 0 0,2 0-48 0,-1 0 0 16,-4-1 0-16,-1 0 0 0,-3-1 176 0,-1 3 0 15,-2-2 0-15,-1 0 0 0,-1-1 0 0,0 0 144 0,-2-1 0 16,1 0 0-16,0-2 112 0,2 1 0 0,-6 0 16 16,1 0 0-16,0-1-112 0,0-3-32 0,1-2 0 0,0 3 0 15,0-1-128-15,-2-2 0 0,-2-5 0 0,1 1 0 16,-2 0-144-16,3-1 144 0,2 0-192 0,2-1 192 16,-2-3-192-16,-2 2 192 0,1-1-192 0,-2 2 192 15,0 2-176-15,0 1 176 0,-2 1-160 0,2 0 160 16,0 5 0-16,-3-2 0 0,0 3-128 0,-8 4 128 15,13-2 0-15,-3 1-192 0,-10 1 192 0,0 0-192 16,10 3 48-16,-10-3 16 0,0 0 0 0,9 4 0 16,-9-4 128-16,6 7 0 0,-6-7 0 0,-1 8 0 15,-1 1 128-15,-5 0 48 0,3 1 16 0,-6 1 0 0,-3 0-48 0,-1 3 0 16,-4 0 0-16,-1 2 0 0,-3-2-144 16,-3 3 0-16,3-1 0 0,-4 0-176 0,1-3 176 15,1-2 0-15,0-1-144 0,-1 1 144 0,-3-3 0 0,1 0 0 16,0-2 0-16,1-3 0 0,-4-1 0 0,0 0 240 15,-2 1-64-15,-1-2-16 0,-3-2-160 0,1-1 0 16,0 1 144-16,-1-1-144 0,-1-1 0 0,3-3 0 16,1-1 0-16,3-2 0 0,0 0 0 0,2-1 0 15,1-1 0-15,2-3 0 0,-3-2 0 0,0 1 0 16,-2-1 0-16,1-4 176 0,-1-2-48 0,0-2-128 16,1-3 192-16,1 1-64 0,-1-1-128 0,4-1 0 15,2-3 144-15,1 1-144 0,2 4 0 0,0 2 0 16,4 2 0-16,-1 1 0 0,4 2-144 0,1 4 144 0,0 0-160 0,4 4 160 15,1 1 0-15,1 3 0 0,1 1 0 16,-1 0 0-16,1 1 0 0,-1 1 0 0,2 1 0 0,4 3 0 16,-6-5 0-16,2 2 0 0,-3 0 0 15,7 3 0-15,-4-6-144 0,4 6 144 0,-2-5-128 0,2 5 128 16,-6-7 0-16,6 7 0 0,-4-6 0 0,4 6 176 16,0 0-48-16,0 0 0 0,-4-4 0 0,4 4 0 15,0 0 16-15,0 0 0 0,0 0 0 0,0 0 0 16,11 7-144-16,-1 3 0 0,1 1 0 0,1 2-176 15,-1 0 176-15,2 1 0 0,1 2-144 0,0 0 144 16,2 2-192-16,1 2 48 0,3 0 0 0,1 4 0 16,0 1 144-16,3 1 0 0,1 0-144 0,3 0 144 15,-2 0 0-15,-1 0 0 0,4-1 0 0,0-3 0 16,0 0 128-16,2 0 32 0,-1-2 16 0,0-2 0 16,-1-2-176-16,-2-2 0 0,0 0 144 0,1-3-144 0,0-2 0 0,1-1 0 15,2-3 0-15,-1 0 128 0,2-2-128 0,1-2 0 16,-1-3 0-16,-1 1 128 0,-1 0-128 0,1-1 0 15,-2-3 0-15,1 1 0 0,-5-1 0 0,2 0 128 16,-1-2-128-16,-1 1 0 0,2-2 0 0,0 0 0 16,2 2 0-16,-5-3 0 0,-1-1-320 0,-1-2 32 15,0-1 0-15,-2 0 0 0,2-1 96 0,-1 1 32 16,-5-1 0-16,3 0 0 0,-1 0 160 0,-1 1 0 16,0 1 0-16,-3 0 0 0,-2 1 144 0,0 2-144 15,1 1 192-15,-3 2-192 0,0 0 176 0,1 0-176 16,-4 1 160-16,-7 5-160 0,9-2 128 0,-9 2-128 15,7-2 0-15,-7 2 144 0,0 0-16 0,0 0-128 0,0 0 192 0,0 0-64 16,0 0 48-16,0 0 0 0,0 0 0 0,0 9 0 16,-1 1 48-16,-2-3 16 0,3-7 0 15,-9 10 0-15,0 1-240 0,-1-1 144 0,-1-3-144 0,2-1 128 16,-1 1-128-16,1 0 0 0,-1-2 0 0,10-5 0 16,0 0-208-16,-12 3-80 0,-1-2-16 0,1-3-12656 15</inkml:trace>
  <inkml:trace contextRef="#ctx0" brushRef="#br0" timeOffset="24795.215">6167 15314 9215 0,'0'0'816'0,"-2"9"-656"0,-1-1-160 0,3-8 0 15,-8 5 3328-15,0 1 640 0,-1-1 128 0,3 0 32 16,6-5-3344-16,-8 4-656 0,0-1-128 0,0 0 0 31,-2-2-384-31,-1 1-32 0,0 5 0 0,0-6 0 0,-4-1 96 0,2-1 32 0,-2-3 0 0,-1 3 0 16,0 1 720-16,-5 0 144 0,-1-1 16 0,-2 1 16 15,1 0 224-15,-3 0 32 0,0 0 16 0,-3 0 0 16,2 1-336-16,-1 1-64 0,1 1-16 0,0-1 0 16,1-2-48-16,2 2-16 0,0 1 0 0,-3-1 0 0,1-2-192 15,-2 0-32-15,-2 0-16 0,-1 0 0 0,-4-1-160 0,0 1 0 16,2 0 0-16,0 0 0 0,-1-1 0 0,2 0 0 15,1 0 0-15,-1 1 128 0,-1-1 64 0,0 0 16 16,-3 0 0-16,1 0 0 0,0 1-80 0,0 2 0 16,0 0-128-16,1 0 192 0,2 2-192 0,-4-2 128 15,2-2-128-15,1 2 0 0,0-1 0 0,4 1 0 16,0-2 0-16,-1 0 0 0,5 1 0 0,-4 0 128 16,0 1-128-16,1-1 0 0,3 0 256 0,0-1 0 15,-2 0 0-15,1 0 0 0,-1 1 48 0,3 1 16 16,3 1 0-16,-3-3 0 0,-2 0-48 0,2 0 0 15,0 1 0-15,0-1 0 0,0 0-80 0,1-1 0 16,1-1-16-16,0 2 0 0,1 0 64 0,-4 2 16 0,-1-2 0 0,3 3 0 16,0-2-96-16,1 0-16 0,1 0 0 15,-1 1 0-15,1 0-144 0,3 0 0 0,-3 2 0 0,0-3 0 16,1 1 0-16,0 0 0 0,2 2 0 0,0-2 0 16,-2-2 0-16,2-1-144 0,0-2 144 0,0 2 0 15,1 0 0-15,-1 0 0 0,-1-2 0 0,3 2 144 16,-3-3 112-16,1 2 32 0,-2-1 0 0,1 0 0 15,1-1-32-15,1 1-16 0,0 0 0 0,2-1 0 16,2 1-240-16,-2 1 128 0,-3-4-128 0,1 3 0 16,1 0 0-16,0 1 0 0,1 1 0 0,1 1 0 15,-3-3 0-15,3 2 0 0,3-1 0 0,-3 0 0 16,0 1-144-16,2 1 144 0,0 0-208 0,1 0 80 16,-2-2 0-16,1 0 0 0,3 2 0 0,0-1 0 15,-1-3-320-15,3 3-48 0,1-1-16 0,6 2 0 16,-6-3-640-16,6 3-128 0,0 0-16 0,0 0-16 15,0 0-1664-15,0 0-336 0,12-5-64 0,-1-2-16 0</inkml:trace>
  <inkml:trace contextRef="#ctx0" brushRef="#br0" timeOffset="25289.461">3946 14907 30399 0,'-10'8'1344'0,"5"-2"288"0,-4-1-1312 0,2-2-320 0,1-2 0 0,-3 2 0 15,-3 0 240-15,1 0-32 0,1-1 0 0,-3 2 0 16,1 0-400-16,-2 2-64 0,-1-2-32 0,-1 2 0 15,-4 1-32-15,-1 1-16 0,-2 0 0 0,-3 2 0 16,1-1 336-16,-3 2 0 0,1 0 192 0,-1 0-64 16,-3 0 304-16,0 0 48 0,1 2 16 0,-1-1 0 15,-3-1-224-15,4 2-32 0,-1 1-16 0,1 0 0 16,0 0-224-16,-3 1 144 0,-1 3-144 0,-2-3 128 16,-6 0 112-16,3 1 16 0,-1 1 0 0,0 0 0 15,1-2 16-15,-4 3 16 0,2 2 0 0,2 0 0 0,-2 2-128 16,-1-2-32-16,1 2 0 0,3 0 0 0,4-1 0 0,0 0-128 15,2 0 192-15,5-2-64 0,6-3 80 0,4 0 16 16,0-1 0-16,2-2 0 0,2-1-224 0,2 1 0 16,6-4 0-16,3 4-160 0,-1 0 0 0,4 1 0 15,3 0 0-15,1 3 0 0,1 0-48 0,6 3-16 16,4 2 0-16,5-1 0 0,1-1 0 0,4-2 0 16,1-1 0-16,3 0 0 0,7-1 0 0,-2 0 0 15,2-3 0-15,2 0 0 16,3-4-512-16,-2 0-96 0,3-2-32 0,4-1 0 15,7-5-1936-15,-1 0-384 0</inkml:trace>
  <inkml:trace contextRef="#ctx0" brushRef="#br0" timeOffset="26109.194">6125 15517 20383 0,'0'0'896'0,"0"0"192"0,0 0-864 0,0 0-224 0,0 0 0 0,0 0 0 15,0 0 208-15,0 0 0 0,0 0 0 0,0 0 0 16,0 0-208-16,9 3 0 0,-9-3 0 0,8 4 0 16,-8-4 128-16,0 0 48 0,0 0 0 0,3 10 0 15,-3-10 544-15,3 9 112 0,-3-9 32 0,5 9 0 16,-5-9 80-16,6 10 16 0,1-1 0 0,1-1 0 0,0-1-368 0,2 0-64 15,2 0-16-15,3 3 0 0,-5 1-192 0,4 2-64 16,4-2 0-16,-1 2 0 0,1-2-128 0,-1 1-128 16,2 3 192-16,1-3-192 0,1 0 160 15,-1 0-160-15,3-1 128 0,-1 1-128 0,0-1 176 0,1 3-48 16,-2-2-128-16,3-1 192 0,-2 1-64 0,3-1 0 16,-1 1-128-16,2-1 192 0,1-1-32 0,-3 1-16 15,3 1 0-15,-1-2 0 0,-2 1-144 0,3-1 192 16,-3-1-192-16,0-2 192 0,-2 0-192 0,-1 1 0 15,-1-1 0-15,0 1 0 0,-2-5-144 0,0 3-16 16,-2-1 0-16,1 1 0 16,-4-2-272-16,-1 1-48 0,0 0-16 0,-1-1 0 15,0-2-384-15,-2 0-80 0,1-1 0 0,-10-1-11792 0</inkml:trace>
  <inkml:trace contextRef="#ctx0" brushRef="#br0" timeOffset="26434.328">7001 15578 28911 0,'0'0'1280'0,"0"0"256"0,1 8-1216 0,-1-8-320 16,5 10 0-16,1 0 0 0,2 0 0 0,-1-1-144 16,1-3 16-16,1 2 0 15,0 0-240-15,-2 0-32 0,2 2-16 0,-4-2 0 0,-2 1 64 0,0 2 16 16,2 2 0-16,-3 1 0 0,0-1 336 0,1 2 0 16,-3 1 128-16,0 0-128 0,-2-2 416 0,1-1 0 15,1-2 0-15,0 2 0 0,-2-1-416 0,1 1 0 16,0-2-224-16,-4-4 80 15,0 3-416-15,0 0-80 0,1-1 0 0,-1-1-16 16,5-8-272-16,-8 7-48 0,-3-1-16 0,-3-2 0 0</inkml:trace>
  <inkml:trace contextRef="#ctx0" brushRef="#br0" timeOffset="26983.515">5002 15464 13823 0,'0'0'608'0,"0"0"128"0,0 0-592 0,0 0-144 16,0 0 0-16,0 0 0 0,-1 9 3344 0,1-9 640 16,0 0 128-16,6 11 32 0,3-2-3568 0,0-1-720 15,-1 0-144-15,3 3-32 16,-2 0-144-16,3 1-48 0,0 2 0 0,1 2 0 0,-3 0 112 0,2 3 16 15,0 2 0-15,0 1 0 0,-1 1 384 0,3 0-160 16,-1-1 160-16,0 2 0 0,1 5 0 0,2-3 0 16,-1-3 0-16,3 1 0 0,3-1 0 0,-1-1 192 15,1 1-16-15,1-3-16 0,1-1 160 0,3 1 16 16,-1-3 16-16,4 1 0 0,-2-1 16 0,2-4 0 0,2-3 0 0,-4-2 0 16,-1-3-112-16,1 0-32 0,0-4 0 0,0-1 0 15,0-3-32-15,2-2 0 0,-1-3 0 0,2 1 0 16,0-4 80-16,-3-2 16 0,3 2 0 0,0-1 0 15,-1-1 48-15,-2 0 16 0,-1 0 0 0,-4 1 0 16,-1 1-80-16,-1 1-16 0,-5-1 0 0,2 1 0 16,-1 0-256-16,-1 1 0 0,-1 0 0 0,-3 2 0 15,-1-1-256-15,-1 2-128 0,-9 6 0 0,0 0-13504 16</inkml:trace>
  <inkml:trace contextRef="#ctx0" brushRef="#br0" timeOffset="29723.178">5393 11525 7359 0,'-10'0'320'0,"2"0"80"0,1 0-400 0,-1 0 0 16,2 1 0-16,0 0 0 0,2-1 2784 0,1 1 480 16,1-1 80-16,2 0 32 0,0 0-2032 0,0 0-384 15,-2 0-96-15,2 0-16 0,0 0-176 0,0 0-32 16,0 0-16-16,8 7 0 0,-8-7-16 0,15 5 0 16,-1-3 0-16,1 1 0 0,1 0-16 0,1 0 0 15,6 1 0-15,1-1 0 0,3 0-272 0,4 2-64 16,0 1-16-16,4 3 0 0,2-4-48 0,4 5 0 0,3-1 0 15,5 4 0-15,5-1-64 0,4 2 0 0,-1-1-128 0,0 2 192 16,1 0-192-16,-2 0 0 0,3 1 0 0,2-1 0 16,4-3 128-16,0-1-128 0,1 0 0 0,-3-2 144 15,-2-2-144-15,4-2 160 0,5-2-160 0,-1 4 160 16,1-3 48-16,0-1 16 0,-2-2 0 0,1 1 0 16,1-1 48-16,3 3 16 0,2-2 0 0,0 3 0 15,-5-1 64-15,3 0 16 0,1-1 0 0,3-1 0 16,-5 0-144-16,-1 1-32 0,2 3 0 0,-1-6 0 15,1 0-64-15,2 0-128 0,0 0 176 0,1 0-176 16,-6 0 128-16,3 0-128 0,0 0 0 0,-1 0 0 16,2-3 0-16,-2 3 0 0,-5-2 0 0,0 0 0 15,1-2 128-15,-1-1-128 0,1-1 0 0,-1 1 0 16,0 4 0-16,-1-1 0 0,-3 1 0 0,1-2 0 0,-1 1 128 16,1 0-128-16,0 4 0 0,-4 0 0 0,0 2 160 0,-5-2-160 15,0-1 128-15,0-1-128 0,-1 0 144 0,-1 0-144 16,0 2 160-16,-2-1-160 0,2 0 128 0,-1 0-128 15,-5-1 0-15,-1-1 0 0,-1-3 128 0,1 1-128 16,-1 0 0-16,-3 0 144 0,-2-1-144 0,0 1 0 16,-1 0 0-16,-1 3 0 0,-2-3 0 0,-2 3 0 15,-2 0 0-15,-1 0 128 0,-2-1-128 0,-1 0 0 16,-2 1 0-16,-3 2 128 0,-2 1-128 0,1-1 0 16,-2-2 0-16,-2 0 0 0,-5-1 0 0,-1 0 0 15,-3 1 0-15,-9 0 0 0,0 0 0 0,9 0 0 16,-9 0 0-16,0 0 0 0,0 0 0 0,0 0 0 15,0 0 128-15,-9 0-128 0,0-4 0 0,-6 3 0 0,-6 1 0 16,-5-2 0-16,-1 0 0 0,-1 0 0 0,0 1 0 16,-4 1 0-16,-3 0 0 0,-2 0 0 0,0 1 0 15,-3-1 0-15,-4 0 0 0,-4-3 0 0,-5 2 0 0,-1 2 0 16,0 3 0-16,-2-2 0 0,-5 0 0 0,-5 0 0 16,-5-1 0-16,0 2 0 0,-2-1 0 0,-3 0 0 15,-3 0 0-15,-6-1-144 0,-3 0 144 0,0 1 0 16,-3-1-160-16,-3-1 160 0,-1-1-128 0,-5-1 128 15,1 1 0-15,-4 0-128 0,0-2 128 0,-2 2 0 16,-3 1-144-16,-5-1 144 0,3 0-160 0,0-2 160 16,-2 3-224-16,1-1 48 0,1 1 16 0,1 4 0 15,1-1 160-15,4 0-160 0,3-1 160 0,-2 2-160 0,-4 1 32 16,5 0 0-16,4-2 0 0,-3 2 0 0,-3 0 0 0,0 3 0 16,8-2 0-16,-3 2 0 0,2-3-112 15,1 4-16-15,4 1 0 0,3 0 0 0,1-5 32 0,2 3 0 16,0 0 0-16,5 0 0 0,4-2-16 15,3 0 0-15,5-2 0 0,1 0 0 0,2 3 112 0,4-1 128 16,2-3-208-16,5 0 80 0,3 0 128 0,5 1 0 16,6 0 0-16,0 1-128 0,6-3 128 0,3 1 176 15,2 0-48-15,8 0 0 0,6 0 112 0,5-2 16 16,0-1 0-16,3 1 0 0,8-1-256 0,0 0 0 16,0 0 0-16,13 2 0 0,4 0-256 0,5 1-64 15,2-2 0-15,7-1 0 0,5 0 320 0,2-2-128 16,5-1 128-16,7 1 0 0,5-1 736 0,6-3 256 0,6-1 48 15,3-1 16 1,0 2-1616-16,6 0-320 0,4-1-64 0,7 2-16 0,-2-2 960 0,3 4 0 0,2 0 0 0,4 0 128 16,2 1-128-16,3 3 0 0,0-1 0 15,9 4 128-15,6 1 0 0,-1 3 16 0,-1-1 0 0,2 3 0 16,4 4-16-16,-5 0-128 0,-1-2 192 0,-1 1-64 16,3 1-128-16,-5 0 0 0,-3-3 0 0,-2 1 128 15,4-2-128-15,-4 1 0 0,-2-1 144 0,-3-2-144 16,3 1 352-16,-6-2 0 0,-3-2 0 0,-2 1 0 15,-7 1-32-15,-2-1 0 0,1-2 0 0,-2 1 0 16,0-2-80-16,-5 1-32 0,-3 2 0 0,-2-3 0 16,-3-1-208-16,-2 2 144 0,-1 0-144 0,-8 2 128 15,-6 1-304-15,-4-1-64 0,-4-4-16 0,-4 4-10528 16,-5 0-2112-16</inkml:trace>
  <inkml:trace contextRef="#ctx0" brushRef="#br0" timeOffset="31698.268">13320 11722 15663 0,'0'0'1392'0,"0"0"-1120"15,0 0-272-15,0 0 0 0,0 0 2096 0,0 0 352 16,0 0 80-16,0 0 16 0,-1-12-1776 0,4 3-336 16,-3 9-80-16,5-8-16 0,5 0-336 0,0 1 0 15,3 0 0-15,4 3 128 0,0 2-128 0,5-1 0 16,2 1 0-16,3-1-128 0,1 1 128 0,2-1 0 16,2 3 0-16,5-1 0 0,7-1 224 0,4 1-32 15,1-1 0-15,2 1 0 0,-2-1 32 0,5 2 0 16,4-3 0-16,4 2 0 0,3 0-32 0,2-1 0 15,-1 1 0-15,2-1 0 0,3-1-16 0,3 1-16 16,5-1 0-16,-1 0 0 0,-2-2 48 0,3 2 16 0,5 1 0 16,1-3 0-16,1 2-16 0,-1 0 0 15,-4 1 0-15,5-1 0 0,2 1-32 0,0 0-16 0,-2 0 0 16,-3 1 0-16,2-2-160 0,1 1 0 0,2-1 144 16,-2-1-144-16,-4 2 0 0,1 0 144 0,5-1-144 0,-3 1 0 15,3 1 256-15,-3 1-48 0,-4 0-16 0,1-1 0 16,3 1 160-16,-2-3 32 0,-5 2 0 0,1 0 0 15,0 0-64-15,0 1-16 0,1 0 0 0,0 1 0 16,1 0-32-16,-7 3 0 0,-1-3 0 0,3 1 0 16,0 0-144-16,-2 0-128 0,-4-1 192 0,-1-1-192 15,1 0 192-15,2 3-64 0,2 1 0 0,-2-4-128 16,-1 0 128-16,-3 0-128 0,-2 0 0 0,-1 0 0 16,0-3 0-16,0 0 0 0,0 0 0 0,0 1 0 15,-3 1 192-15,0 0-192 0,1-1 192 0,-2 2-192 16,2 0 0-16,0 0 0 0,-1 0 0 0,-1 1 0 15,-5 1 0-15,-1-1 128 0,-2 0-128 0,1 0 160 0,-1 0-160 16,2 1 0-16,0 2 0 0,-3-1 128 0,-2-3-128 0,-5 1 0 16,-1 1 0-16,-4 1 0 0,2 0 0 0,2-1 0 15,4 1 0-15,-3-2 0 0,-5 3 0 0,-1-1 0 16,-2-1 0-16,0 2 0 0,-3 0 0 0,0 0 0 16,-2 0 0-16,-4-1 0 0,-1 0 0 0,-3 1 0 15,-2-2 0-15,-1 0 0 0,-5 0 0 0,-1 0 0 16,-3 1 0-16,-3-1 0 0,-9-2-176 0,6 0 176 15,-6 0-128-15,0 0 128 0,0 0 0 0,0 0-128 16,0 0 128-16,-13-2 0 0,-4-1-176 0,-2 2 176 16,-8 0-208-16,-1 1 80 0,-3-2 128 0,-4 2 0 0,-5 1-144 15,-4 2 144-15,-3 1 0 0,-6-2 0 0,-3-3-144 16,-1 1 144-16,-4 2 0 0,-1-1-128 0,-1 0 128 16,-10 0 0-16,-5 0-128 0,-2-2 128 0,-5-3 0 0,-2 1 0 15,-8 0-240-15,-2 0 64 0,-5-2 16 16,-4-2 0-1,-2-1-208-15,-2 3-32 0,-3-2-16 0,1 3 0 0,2-1 16 0,0 2 0 0,0 0 0 0,5 2 0 16,4 0 400-16,-3 1 0 0,-2 1 0 0,-1 1 0 16,2 0 128-16,-4 1 0 0,-6 0 0 0,1 0 0 15,0-1-128-15,0 0 0 0,-6 0 128 0,1 2-128 16,3-1 0-16,-5-1 0 0,-3-1 0 0,2 2 0 16,1 0 0-16,-1 0 0 0,-2-3 0 0,2 1 0 15,0-1-192-15,4-1 64 0,5-1 0 0,2 0 0 16,1 0 128-16,3-1 0 0,6 1 0 0,1-1 0 0,3 0 0 0,0 1 0 15,1 2 128-15,4-2-128 0,3-1 144 0,1 2-144 16,0 0 192-16,2-1-192 0,3-3 224 0,2 3-64 16,4 0-16-16,-1 1 0 0,-2 1-144 0,3-1 128 15,1-1-128-15,4 1 128 0,0 0-128 0,1 0 0 16,0-1 0-16,1 0 128 0,3 1-128 0,5 0 0 16,2 1 0-16,4 0 0 0,2-2 0 0,4 2 0 15,-3 3 0-15,4 0 0 0,5-2 0 0,5 1 0 16,0 2 0-16,5 0 0 0,2 0 0 0,6 2 0 15,4-2 0-15,4 2 0 0,4-1 0 0,3 1 0 16,1-1 0-16,10-5 0 0,-5 6-160 0,5-6 160 16,-3 11 0-16,3-1-144 0,0-10 16 0,7 8 0 15,2-1 0-15,3 2 0 0,-1 0 128 0,5-1 0 0,5-2 0 16,5-1 0-16,2 0 0 0,10-2 0 0,2 0 160 16,7-3-160-16,5-3 192 0,1 0-64 0,2 0-128 0,7-3 192 15,2 2-16-15,4-1-16 0,2-1 0 0,3-1 0 16,2 2-32-16,2 1-128 0,2 1 192 0,8 1-64 15,7 0-128-15,3 0 0 0,1 2 144 0,1 0-144 16,3 0 0-16,2-1 0 0,-1 0 0 0,4-1 128 16,3-1-128-16,-2-2 0 0,-3 0 0 0,6-1 0 15,4 1-144-15,0 0 144 0,1-1-160 0,7 1 160 16,7 0 0-16,1 4 0 0,-1 1 0 0,2-1 0 16,4 1 0-16,2 3 0 0,4 3 0 0,1 1 0 15,-2 2 0-15,2-1 0 0,-3-3 0 0,3 5 0 16,2 2 0-16,-1 1 0 0,-3-3 0 0,1 2 0 0,1 4-192 15,-6-1-64-15,-5 0 0 0,-4 0 0 16,-2 1-288-16,-4-2-64 0,-5-3-16 16,-3 2-8880-16,-1 0-1776 0</inkml:trace>
  <inkml:trace contextRef="#ctx0" brushRef="#br0" timeOffset="39331.306">18185 3594 23039 0,'19'-2'2048'0,"7"-2"-1648"16,2 1-400-16,6 2 0 0,6 1 560 0,3 0 16 16,6-1 16-16,5-1 0 0,7 0-192 0,3 2-32 15,2 0-16-15,1 0 0 0,-5-1-80 0,7 0-16 16,1-1 0-16,2 1 0 0,-1 0 192 0,1 1 16 16,-4 1 16-16,3 1 0 0,1 0-160 0,4 1-16 0,2-3-16 15,-2 2 0-15,-5 2-160 0,1 1-128 0,0-2 144 0,1 1-144 16,-3 1 160-16,-1-1-160 0,-7-1 160 0,-5 0-160 15,-4-7 128-15,-1 4-128 0,-3 0 0 0,-5 4 144 16,-4-4 16-16,-7-3 0 0,-5 0 0 0,-5 1 0 16,-4 0 96-16,-3-2 32 0,-6 2 0 0,-10 2 0 15,0 0-16-15,0 0 0 0,0 0 0 0,0 0 0 16,-8-3-272-16,-6 0 128 0,-7-2-128 0,-9 2 0 16,-11 0 0-16,-5 0 0 0,-2-1 0 0,-10 2-144 15,-7 1 144-15,-8 1-160 0,-6-1 160 0,-3-2-160 16,-3-1 160-16,-9 3 0 0,-9 1 0 0,-4-1-128 15,-1-4 128-15,-7 2 0 0,-9 0 0 0,2 3 0 0,2 0 0 16,2 0 0-16,-2 0 0 0,8 0 0 0,5 0 0 16,6 0 0-16,-1 0 0 0,9 0-128 0,5 0 128 0,5 0 0 15,6-1 0-15,4-2 0 0,1-1 0 0,6 0 0 16,5-2 0-16,8 1 0 0,6 1 0 0,6-1 0 16,8-3 128-16,6 2-128 0,8 3 0 0,4 0 0 15,7 0 0-15,8 3 128 0,0 0-128 0,0 0 0 16,5-5 0-16,9 1 0 0,7 2 0 0,9 0-208 15,8-1 48-15,13 2 16 0,11 2-48 0,6 2 0 16,7-2 0-16,5 0 0 0,6 0 16 0,7 1 0 16,7 1 0-16,3 3 0 0,-2-1-16 0,7 3-16 15,7-1 0-15,1-1 0 0,0 1 208 0,6-2 0 16,3 4 0-16,-1-2 0 0,0-1 0 0,-2 1 0 16,-3 1 0-16,0 0 0 0,-1 1 0 0,-6 1 0 15,-1 0 0-15,-5 0 0 0,-6-3 320 0,-2 1-32 16,-6 3-16-16,-8-3 0 0,-7 0 96 0,-5-3 16 0,-8 3 0 0,-2 0 0 15,-4-2-16-15,-10 0 0 0,-8-2 0 0,-8 2 0 16,-6 1-48-16,-6 0-16 0,-7-2 0 0,-4-2 0 16,-9-3-144-16,0 0-32 0,0 0 0 0,-11 2 0 15,-8 0-128-15,-7 1 0 0,-8 1-192 0,-15 0 192 16,-12 3 0-16,-10-3 0 0,-6-1 0 0,-9 2 0 16,-16 2 0-16,-5 1-192 0,-6 0 32 0,-9 1 16 15,-8 1 144-15,-7 1 0 0,-7 0 0 0,-3 1 0 16,-2-1 0-16,-7 1 0 0,-6-1 0 0,-1 3 0 15,1 1 0-15,7 3-128 0,6-1 128 0,5 1 0 16,0 2-336-16,10 1 16 0,11 1 0 0,11 2 0 16,6-2-1488-16,13 6-304 15,6 1-48-15</inkml:trace>
  <inkml:trace contextRef="#ctx0" brushRef="#br0" timeOffset="40962.765">4982 15719 24815 0,'0'0'1088'0,"0"0"256"0,0 0-1088 0,0 0-256 0,0 0 0 0,0 0 0 15,-7 2 240-15,7-2-16 0,0 0 0 0,0 0 0 16,0 0-224-16,-8-2 0 0,8 2 0 0,-10-3 0 16,3 1 0-16,7 2 0 0,0 0 0 0,0 0-160 15,0 0 160-15,0 0 0 0,-12 5 0 0,2 0-128 16,3-2 320-16,7-3 64 0,0 0 0 0,-7 5 16 0,1 4-48 0,4 1-16 16,6 0 0-16,0 1 0 0,2-1-208 0,-4 2 0 15,2 3 0-15,6 1 0 0,6 0 0 16,0 1-128-16,2-2 128 0,1 2 0 0,3 0-128 0,-1 0 128 15,1-2 0-15,3 1 0 0,0-2 0 0,-1 1 0 16,1 0 0-16,4-2 0 0,-3-2 0 0,4 0 0 16,1 0 0-16,1-1 0 0,-3-2-144 0,6-1 144 15,1-3 0-15,0 2-144 0,-1-1 144 0,1 0 0 16,-1-2 0-16,0 0 0 0,1 2 0 0,-1-2 0 16,2-1 160-16,1-2-160 0,0-2 160 0,0-1-160 15,-2 1 160-15,2-5-160 0,-2-2 144 0,-2 0-144 16,-1 1 128-16,-1-2-128 0,-2-3 128 0,0-1-128 0,-2 2 0 15,2-1 128-15,-2 1-128 0,-1 0 0 0,-2 1 144 0,-1 1-144 16,2-2 0-16,-3 3 128 0,-5 0-128 16,2 3 0-16,-2 0 0 0,-3 2 0 0,-3-1 0 0,0 2 0 15,-3 2 0-15,0-1 0 0,-2 0 0 0,-7 2 0 16,0 0 0-16,0 0 0 0,0 0 0 0,8 1 0 16,-8-1 0-16,0 0 0 0,0 0 0 0,0 0 0 15,8 3 0-15,-8-3-160 0,0 0 160 0,0 0 0 16,0 0 0-16,0 9 0 0,-3 0 0 0,-3 0 0 15,-1 4 0-15,-3-2 128 0,-2 1 0 0,-2 2 16 16,2 0-144-16,-4 4 128 0,-5-2-128 0,-1 2 128 16,-1-2-128-16,-2 1 0 0,-1-2 0 0,-2 1 128 15,0 0-128-15,1 0 128 0,-3-3-128 0,-1 0 128 16,-3 0-128-16,0-1 192 0,-1 0-192 0,-2-8 192 16,0-5-192-16,-4 2 0 0,0 3 0 0,-2-3 128 0,2-3-128 15,1-2 0-15,-3-3 0 0,3 2 0 0,1 0-144 0,-1-3 144 16,1 0 0-16,1-3 0 0,2 2 0 0,2-1 0 15,-1-3 0-15,5 0 0 0,4 0 0 0,2 5 0 16,3-2 0-16,4 2 0 0,2-1-192 0,4 5-48 16,4 1 0-16,0 0 0 15,7 3-1024-15,0 0-208 0,0 0-32 0,0 0-16 0</inkml:trace>
  <inkml:trace contextRef="#ctx0" brushRef="#br0" timeOffset="41899.591">8848 11883 7359 0,'-24'6'320'0,"4"-2"80"0,-7-1-400 0,-5-2 0 0,-2 0 0 0,-4 1 0 16,-2 0 2544-16,-2 0 416 0,-3 2 96 0,0-1 16 31,0 0-3792-31,-2 3-752 0,-2 1-160 0,-2 1-32 0,-3 1 320 16,-2 1 48-16,-5 1 16 0,3 3 0 0,4-1 1072 0,0 1 208 0,-1 1 0 0,-2-1 0 0,-2 2 384 0,-1-2-48 15,2-1 0-15,2 0 0 0,-3-4-32 0,3 2-16 16,1 1 0-16,-4-2 0 0,2-3-112 0,-2 0-32 15,2 3 0-15,-1 0 0 0,0 2 416 0,-1-2 80 16,3-1 0-16,-1-1 16 0,-5-2 128 0,4 2 32 16,3-1 0-16,3 1 0 0,5 3 112 0,4-4 32 15,0-1 0-15,5-3 0 0,5 1 496 0,0 0 96 16,0-2 32-16,4-1 0 0,3-1-416 0,5 1-80 16,4 0 0-16,8-1-16 0,9 0 576 0,0 0 112 15,-11-2 32-15,11 2 0 16,0 0-1792-16,0 0-592 0,17-1 0 0,7 0 0 0,6 0 592 0,9-2 0 15,7 2 0-15,8-1 0 0,12 0 544 0,11-3 32 16,11 3 0-16,8 0 0 0,6-1-112 0,10-1-16 0,11-2 0 0,5 1 0 16,0 1-192-16,10-1-64 0,3-2 0 15,3-1 0-15,5-1-192 0,0 2 176 0,2-5-176 0,-6 3 160 16,-3-2-160-16,-3 0 0 0,1 0 0 0,-7 0 0 16,-3 0 0-16,-6 1 0 0,-3 1 0 0,-9 1 0 31,-9 2-368-31,-4 1-48 0,-2 4-16 0,-3 2-10656 0,-1-1-2144 0</inkml:trace>
  <inkml:trace contextRef="#ctx0" brushRef="#br0" timeOffset="43232.17">16051 11725 36735 0,'0'0'1632'0,"-6"-7"336"0,0 0-1584 0,0-2-384 0,2-1 0 0,1 2 0 16,3 8-192-16,0-7-112 0,2-1-16 0,-2 8-16 15,4-8-160-15,6 2-16 0,-1 0-16 0,3 2 0 16,1 2-96-16,6-3-16 0,6 1 0 0,6 3 0 0,4 1 640 0,9 0 0 15,7-1 0-15,7-1 0 0,5 0 240 0,5 1 64 16,2-2 16-16,8 2 0 0,7-1-64 0,4-3 0 16,3 2 0-16,6 2 0 0,6-1-256 0,2-1 0 15,3 0 128-15,1 2-128 0,1 1 0 0,4 0 0 16,-1-2 0-16,4 2 0 0,-3-2 0 0,2 2 0 16,-5 1 0-16,-1-2 0 0,-1-2 128 0,1 3-128 15,2-2 0-15,-4 4 0 0,-3-2 0 0,1 0 0 16,3-2 128-16,-6 2-128 0,-2 3 0 0,1 2 0 15,0-1 0-15,-4 2 0 0,-5-2 176 0,-1 2-176 16,0 0 160-16,-4-2-160 0,-3-2 128 0,-4 0-128 16,-2 1 0-16,-3 2 144 0,-4-1-144 0,-7 0 0 15,-7-1 0-15,-8-1 0 0,-9 3 128 0,-5 0-128 0,-6-2 0 16,-7 1 128-16,-3 1 0 0,-5-1-128 0,-6 0 192 16,-10-4-64-16,0 0-128 0,0 0 0 0,0 0 0 0,0 0 0 15,-10 5-320-15,-9-3 48 0,-5-3 16 0,-9 0 0 16,-12 1 256-16,-8-1-160 0,-8-2 160 0,-5-3-128 15,-4 0 128-15,-7-1 0 0,-7 1 0 0,-1 0 0 16,-8-1 0-16,0 2 0 0,-1 0 0 0,-8-1 0 16,-7-1 0-16,-2-1 0 0,0 1 128 0,-8-2-128 15,-6 2 144-15,-1 0-144 0,2-1 192 0,-5 1-192 16,-1-1 128-16,5 0-128 0,1 1 0 0,-1 0 0 16,0-1 0-16,0-1 0 0,1-1 0 0,2 1 0 15,3 1 192-15,0-1-192 0,-4 0 192 0,6 1-192 0,0-2 128 16,2 2-128-16,-1 2 0 0,4 1 0 0,2 0 128 15,-1 4-128-15,0 0 0 0,4 2 0 0,7 2 0 16,2 3 0-16,1 2 0 0,5 1 0 0,-1 1 128 0,7 1-128 16,4 0 0-16,4 0 0 0,2 0 0 0,5 0 128 15,2-1-128-15,7 1 0 0,6-1 0 0,7-1 0 16,7 0 0-16,9 0 0 0,8-1 0 0,5 0 0 16,9-2 0-16,11-6 0 0,0 0-144 0,9 11 16 15,10 0 0-15,9 0 0 0,11 0 128 0,10 1 0 16,10-1 128-16,10-3-128 0,9-3 208 0,9-2-16 15,4-1-16-15,9-1 0 0,9-1-176 0,7-1 192 16,-1-2-192-16,9-2 192 0,2-2-192 0,6-1 0 16,4 1 144-16,-2-2-144 0,-1 0 0 0,4 0 0 15,5 1-160-15,-4 0 160 0,-6-1 0 0,1 1 0 0,2 0 0 0,-2 1 0 16,-2 3 0-16,-6 0 0 0,-4 0 0 0,-3 1-160 16,-2 5 160-16,-9-4 0 0,-7 0 0 0,-4 0 0 15,-5 1 0-15,-5 1 0 0,-4 1 128 0,-9 0-128 16,-8-1 160-16,-8 0-32 0,-7 2-128 0,-6 2 192 15,-3-1-192-15,-6 0 144 0,-4 1-144 0,-7-1 128 16,-7 2-128-16,-2 0 0 0,-4-1 0 0,-11-4 0 16,0 0-144-16,0 0 144 0,0 0-192 0,0 0 192 15,-10 8-256-15,-6-2 48 0,-4-1 16 0,-8 0 0 16,-6 1 192-16,-8-1-144 0,-5-2 144 0,-10 0-128 16,-13 0 128-16,-6 0 0 0,-6 1 0 0,-7-3 0 15,-7 1 0-15,-6 0 0 0,-9 2 0 0,-5-1 128 16,-1 0-128-16,-7 0 0 0,-5 0 0 0,-8 0 0 15,-5 0 0-15,0 4 0 0,-3 2 0 0,-2-1 0 0,-7 2 0 0,-1 1 0 16,-2 0 0-16,-3 1 0 0,-1-2 0 0,1 1 0 16,-1 0 0-16,-4 1 0 0,-2 1 0 0,-3-4-256 15,0-1 64-15,1 2 0 16,-1 2-464-16,4 0-112 0,2-2 0 0,-3 1-9008 16,-7-2-1792-16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43:38.6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15574 2846 1839 0,'11'-2'160'0,"-2"-2"-160"16,-2-2 0-16,2 0 0 0,-3 3 2304 0,4-6 448 15,-2-5 64-15,-1 3 32 0,-2 3-1408 0,0 1-288 0,1 3-48 16,-3-1-16-16,0-3-192 0,0 2-64 0,-3 6 0 0,0 0 0 16,0 0-288-16,0-6-64 0,0-2-16 0,0 8 0 15,0 0-272-15,-6-4-64 0,2-3-128 0,-6 0 192 16,2 3-192-16,-1 1 0 0,-2-1-144 0,-1 1 144 15,-2 0 0-15,1 1-144 0,-2 2 144 0,0 0 0 16,0-1 0-16,-1-3 0 0,2 3 192 0,0 0-64 16,-2 3 176-16,1 2 32 0,-2-4 16 0,1 4 0 15,-1 3-176-15,1 0-48 0,2 1 0 0,-2 2 0 16,1 2-128-16,-2 3 0 0,1 4 0 0,-2 1 0 16,2 0 0-16,-1 3 128 0,1-2-128 0,0 1 0 15,1 0 0-15,2 1 0 0,1 0 0 0,-1 1 0 16,4-2 0-16,1-1 0 0,-2 1 0 0,3-1 0 0,0-2 0 15,2 0 0-15,3 1 0 0,2 1 0 0,-1-1 0 16,-1 1 0-16,1 3 0 0,1-1 0 0,1-1 0 0,1 1 0 16,-1-2 0-16,0-1 0 0,0 0 0 0,1 2 0 15,0-1 0-15,0-3 0 0,1 0 176 0,1-1-48 16,-1 3-128-16,0 0 192 0,0 0-32 0,4 1-16 16,-3 0 0-16,3 0 0 0,-2-2-144 0,1 1 0 15,-3-1 0-15,3 4 128 0,-3 4-128 0,2 0 128 16,2-3-128-16,-1-1 128 0,-1-1-128 0,1 0 160 15,-1-1-160-15,1-1 160 0,-2 0-32 0,-1-3 0 16,2 2 0-16,1-1 0 0,-2-1 0 0,0 2 0 16,-1 1 0-16,2-2 0 0,-3 0 32 0,2 1 0 15,1-1 0-15,0 4 0 0,-3 0 32 0,3 3 0 0,-1 1 0 16,1 1 0-16,-1 1-192 0,0 1 192 0,2-4-192 16,-3 1 192-16,2 2-192 0,-2-2 0 0,-2-3 144 15,2 0-144-15,-2 2 0 0,3-1 128 0,-1 2-128 0,-2-2 0 16,-2-2 0-16,0 1 0 0,0 3 0 0,-1-1 128 15,-3 0-128-15,0 2 0 0,1-2 128 0,0 1-128 16,-3 2 256-16,0-3 0 0,-1-2-16 0,-1 0 0 16,0 3 96-16,1-3 32 0,-5-3 0 0,2 2 0 15,-2-3-16-15,0 2 0 0,-1-1 0 0,2 0 0 16,-4-2 80-16,2-1 16 0,-3 3 0 0,2 1 0 16,-4 3-144-16,1-3-32 0,-3-1 0 0,1-4 0 15,-2 2-144-15,0-1-128 0,0 1 144 0,0-1-144 16,-2-4 128-16,0 0-128 0,-1 0 0 0,2-1 144 15,0-2-144-15,1-1 0 0,0-1 0 0,1-2 0 0,0 1 0 16,2-3-320-16,0-2 48 0,2 4 16 16,2-4-2528-16,1 0-496 0,-5-2-112 0,8-7 0 0</inkml:trace>
  <inkml:trace contextRef="#ctx0" brushRef="#br0" timeOffset="784.9">15514 3751 4607 0,'-1'-9'400'0,"-1"0"-400"0,-2 1 0 0,2 2 0 15,2 6 2816-15,0 0 496 0,-3-12 80 0,-3 1 32 16,2 3-2016-16,-1 2-384 0,1-1-96 0,-1 2-16 15,-2 0-336-15,-1 0-80 0,2-4-16 0,-4 2 0 16,-2-1-144-16,-2 1-16 0,-1 0-16 0,2 2 0 0,-1-1-80 0,-2 0-16 16,-4 0 0-16,3 2 0 0,0-1 128 0,0 1 32 15,-2-1 0-15,1 2 0 0,-1 0-16 0,1 1 0 16,1 1 0-16,1 1 0 0,-1 0-16 0,1-1 0 16,-1 1 0-16,0 2 0 0,0 2-112 0,1 0-32 15,0-2 0-15,1 3 0 0,-1 5-192 0,0 0 0 16,1 0 128-16,-1 1-128 0,0 2 0 0,0 5 0 15,-1 0 0-15,0 0 0 0,1-1 0 0,3-2 0 16,2 0 0-16,1 2 0 0,3 0-128 0,-2 1 128 16,3-1 0-16,-2-1 0 0,3 4 0 0,2-1 0 15,1-1 0-15,0 2 0 0,1-1 0 0,1-2-128 16,1-1 128-16,2 0 0 0,-2 2 0 0,4-2 0 16,1 1 0-16,0-1 0 0,-1 1 0 0,4 2 0 0,3-1 0 15,0 1 0-15,2-3 0 0,-1 0 0 0,1-1-128 16,3 1 128-16,1-3 0 0,4 0 0 0,-1 0 0 0,2-1 0 15,0-1-128-15,0-1 128 0,-1 0 0 0,2-2 0 16,0-4 0-16,0 1 0 0,-1-3 0 0,2 1 0 16,0-2 0-16,1 0 0 0,3-1 0 0,-3-1 0 15,0-3 144-15,0 1-16 0,-2-4 0 0,-1 0 0 16,-1-3 288-16,0-2 48 0,-3-1 16 0,-1 0 0 16,0-1-32-16,-2-3-16 0,-1 0 0 0,-3-2 0 15,-1-1-176-15,-3 0-48 0,-1-1 0 0,-2 2 0 16,0-2-16-16,0-1 0 0,-5-1 0 0,-3 2 0 0,2-2 144 15,-1 2 32-15,0 1 0 0,0 1 0 0,-3 2-160 16,0 0-16-16,-2 2-16 0,-1 0 0 0,0 4-176 0,-2 0 0 16,1-1 144-16,-3 1-144 0,-1 2 0 15,1 2 0-15,-2 1 0 0,0 3-192 16,-2 1-432-16,-1 2-80 0,-1 2-32 16,1 1-14064-16</inkml:trace>
  <inkml:trace contextRef="#ctx0" brushRef="#br0" timeOffset="1366.65">16200 3325 3679 0,'0'0'320'0,"0"-7"-320"15,0-1 0-15,1 0 0 0,0 1 2928 0,-1-1 512 16,0 0 96-16,0 8 32 0,0 0-1968 0,2-8-384 15,-2 8-64-15,0-5-32 0,-2-1-224 0,2 6-64 16,0 0 0-16,0 0 0 0,0 0-336 0,0 0-80 16,-3 9-16-16,-2 4 0 0,0 5-144 0,2 3-48 15,0 4 0-15,-2 6 0 0,2 4 48 0,1 5 16 16,0 3 0-16,0 4 0 0,2 4 192 0,0 8 48 16,-1 7 0-16,1 0 0 0,0-4 64 0,1-1 0 15,-1-2 16-15,0-1 0 0,-1-3-288 0,-1-5-64 0,-1-6-16 16,1-4 0-16,-3-4-224 0,2-3 0 0,1-7 0 0,-3-3 0 31,1-5-528-31,1-4-160 0,0-6-16 0,-2-1-16 16,5-7-2608-16,0 0-512 0,0 0-96 0,-9-20-32 0</inkml:trace>
  <inkml:trace contextRef="#ctx0" brushRef="#br0" timeOffset="1671.587">16157 3364 25631 0,'0'0'1136'0,"0"-8"224"0,0 8-1088 0,1-9-272 15,-1 3 0-15,0 6 0 0,9-8 528 0,0 4 48 16,2-2 16-16,2 0 0 0,4-1-320 0,5-1-64 15,6 5-16-15,-1-5 0 0,-3-3-192 0,3-1 0 16,3 0 0-16,0 4 0 0,-2 2-144 0,1-2-32 16,0-3 0-16,-4 2 0 0,-1 4-112 0,0-2-32 15,-2-2 0-15,0 3 0 16,-2 0-112-16,0 2-16 0,0 1-16 0,-3 1 0 16,-1 0-496-16,-1 2-80 0,-1 2-32 0,0 3-8944 0</inkml:trace>
  <inkml:trace contextRef="#ctx0" brushRef="#br0" timeOffset="1863.404">16275 3681 31263 0,'0'0'1392'0,"0"0"272"0,10-3-1328 0,4 1-336 0,4-2 0 0,3 2 0 16,2-2 624-16,3 1 48 0,3 0 16 0,2-4 0 15,-1 1-176-15,1 0-16 0,1-1-16 0,1 3 0 16,0 1-1648-16,0-1-336 0,0 0-64 0,-3-4-12624 16</inkml:trace>
  <inkml:trace contextRef="#ctx0" brushRef="#br0" timeOffset="2835.542">17273 4033 4607 0,'0'0'192'0,"0"0"64"0,-5-7-256 0,5 7 0 0,-2-7 0 0,2 7 0 16,-4-7 4000-16,0 0 752 0,4 7 160 0,-3-8 16 16,0 1-3504-16,2 0-704 0,1 7-144 0,-7-10-16 15,-1 0-416-15,1 0-144 0,1-1 0 0,-3 0 144 16,-2 3-144-16,-3-2 160 0,0-1-160 0,-3 2 160 15,0 1-32-15,-3 1 0 0,1 0 0 0,2 3 0 16,-1-1-128-16,0 4 192 0,0 3-192 0,0 0 192 16,1 2-192-16,-1 3 0 0,0 3 0 0,0 5 0 0,-4 2 0 15,2 5 0-15,0 1 0 0,0 5 0 0,0 3 0 16,2 5 0-16,-1 5-192 0,3-1 192 0,1-3-144 16,3 0 144-16,2-1 0 0,1-3 0 0,2-4 0 0,3-5-128 15,3-2 128-15,4-5 0 0,0-4 0 0,2-3-192 16,-1-4 192-16,-4-6-160 0,11-1 160 0,1-2 176 15,6-4-48-15,2-1 0 0,2-7 224 0,4-2 32 16,0-4 16-16,-1-3 0 0,2-3-400 0,0-5 0 16,2-6 0-16,-4 1 0 0,-1 3 0 0,0-1 0 15,2 1 0-15,-1 0 0 0,-4 1 0 0,1 1 0 16,-2 0 0-16,-2-2 0 0,-2-1 0 0,-1-3 208 16,0-2-48-16,-2-2-16 0,-6-2-144 0,2 2 160 15,0 1-160-15,-1 1 160 0,-3-1-160 0,2 3 0 0,-3 0 0 0,1 3 128 16,-2 2-128-16,1 3 0 0,-1 2 0 0,0 5 0 15,0 2 0-15,-1 2-144 0,-2 1 144 0,1 3 0 16,3 4-144-16,-3 4 144 0,-1 7 0 0,0 0-144 16,0 0 144-16,0 0 0 0,0 0 0 0,0 0 0 15,0 0 0-15,-2 14-240 0,-5 4 64 16,0 5 16-16,0 4 160 0,-2 1-192 0,0 3 192 0,1 3-192 16,-3 4 192-16,3 2 0 0,0 2 0 0,-1 4 0 15,-1 5 0-15,-2 2 0 0,2-2 0 0,3-1 0 16,-3-3 0-16,2-4 0 0,0-3 128 0,3-4-128 15,0-6 176-15,1 1-48 0,0-1 0 0,1-1 0 16,3-6-128-16,0-1 0 0,0-1 144 0,0-2-144 16,3-2 0-16,1-4 128 0,3-4-128 0,0-4 0 15,3-3 144-15,3-2-144 0,-2 0 192 0,5-3-192 16,1-4 192-16,4-4-64 0,1-2 0 0,6-6-128 0,0 0 208 16,2-2-64-16,-1-1-16 0,-2 0 0 0,1 2-128 0,0 2 0 15,0 0 0-15,0 2 0 0,-1-1 0 0,0 4 128 16,2 3-128-16,-1 3 0 0,2 1 128 0,-6 3-128 15,-2 2 128-15,-2 2-128 0,0 4 160 0,-2 4-160 16,-4-1 192-16,-2 4-192 0,-1 3 0 0,-1 6 0 16,-2 1 0-16,-1 3 0 0,-1 3 0 0,-2 4 0 15,1 4 0-15,-1-1 0 0,-2-2-128 0,3-2 128 16,0-3 0-16,3-3-144 0,2-2 144 0,0-4 0 16,2-4 0-16,3-2 0 0,2-3 0 0,0-1 0 15,3-2 128-15,2-3-128 0,1-2 192 0,3-3-48 16,3 0 0-16,3-4 0 0,1-3-352 0,0-4-80 15,-1-4-16-15,0-3 0 0</inkml:trace>
  <inkml:trace contextRef="#ctx0" brushRef="#br0" timeOffset="3647.678">15830 5171 23039 0,'0'0'1024'0,"-6"-4"192"0,6 4-960 0,-8-5-256 0,2 0 0 0,-2 0 0 15,3 0 640-15,-2 1 96 0,-1 0 16 0,-1 1 0 16,1-4-240-16,-3 3-64 0,1 0 0 0,0-1 0 16,-4 3-192-16,0-2-64 0,1 1 0 0,-1 1 0 15,-2 1-32-15,1 1-16 0,-1 1 0 0,-2 1 0 16,0 2 80-16,1-1 16 0,-5 0 0 0,0 3 0 16,-2 3-32-16,0 2 0 0,-1 0 0 0,2 1 0 0,-2 2-208 15,-1 2 128-15,1 2-128 0,-1 1 0 0,6-1 256 0,-1 7-32 16,1-1-16-16,3-1 0 0,1 0 48 0,3-1 16 15,2 2 0-15,1 0 0 0,1 1-144 0,5-2-128 16,3-1 192-16,1-2-192 0,0-4 0 0,3 1 0 16,3-1 0-16,0 1 0 0,2-2 0 0,2-1 0 15,2-1-160-15,1 1 160 0,0-2-144 0,3 0 144 16,1-1 0-16,2-5 0 0,5 0 0 0,3-1 144 16,0 3 16-16,3-3 0 0,-2-2 288 0,0-1 64 15,1-1 16-15,-1-1 0 0,1-2 48 0,-2 0 0 16,-1 0 0-16,-2-2 0 0,0-1-272 0,0-1-48 15,1 2-16-15,-4-2 0 0,0 0-240 0,0-2 176 16,0 4-176-16,-4 1 160 0,-5 1-160 0,0 0 160 0,-2 0-160 16,-10 2 160-16,0 0-160 0,0 0 0 0,0 0 0 15,0 0 0 1,0 0-576-16,0 0-128 0,0 0-48 0,0 0-10016 0,-4 6-2016 0</inkml:trace>
  <inkml:trace contextRef="#ctx0" brushRef="#br0" timeOffset="6158.144">18478 3490 2751 0,'0'0'256'0,"-6"1"-256"0,6-1 0 0,-8 0 0 16,1-3 3024-16,7 3 560 0,-8-3 128 0,8 3 0 15,-6-3-2032-15,6 3-400 0,0 0-96 0,0 0-16 16,0 0-464-16,0 0-80 0,0 0-32 0,0 0 0 16,8-6-96-16,2 4-32 0,2-3 0 0,3 3 0 15,1 0-144-15,5 0-48 0,7-1 0 0,2 1 0 16,0-1 32-16,3 2 0 0,2 0 0 0,3 1 0 15,0 0 0-15,3 0 0 0,1-2 0 0,0 1 0 0,0 0-128 16,1-1-32-16,-1 1 0 0,0 0 0 0,-1-1-144 16,-3 0 0-16,-4 1 0 0,-2-1 0 0,-4-2 0 0,-1 2 0 15,-5 1-192-15,-3-1 192 16,-2-2-2752-16,-3 1-448 0</inkml:trace>
  <inkml:trace contextRef="#ctx0" brushRef="#br0" timeOffset="6404.526">18461 3775 11967 0,'-11'-1'528'0,"3"0"112"0,-1-1-512 0,3-3-128 0,1 2 0 0,5 3 0 15,0 0 2992-15,0 0 560 0,0 0 112 0,7-4 32 16,4 2-2448-16,2-1-480 0,6 2-112 0,4-1-16 15,7-1-320-15,3-1-64 0,0 2 0 0,6 0-16 16,7-2-16-16,1 1 0 0,-2 3 0 0,1 0 0 16,-1-1-224-16,-3 0 144 0,0 0-144 0,-1 1 128 15,0 0-128-15,-1 1 0 0,-2 0 0 0,-2 3 0 32,-4 1-1152-32,-2-2-256 0,-1 0-48 0</inkml:trace>
  <inkml:trace contextRef="#ctx0" brushRef="#br0" timeOffset="7030.628">20464 2756 18719 0,'0'0'832'0,"3"-9"160"0,-6 1-800 0,-3 0-192 16,0 1 0-16,-4 0 0 0,1 0 608 0,-1 0 80 0,-2-1 16 0,1 3 0 15,1 2-272-15,-4 1-48 0,-1-2-16 0,-2 2 0 16,-2 0-64-16,1 6-16 0,-2 5 0 0,0-2 0 16,-2 0-288-16,1 1 128 0,-1 1-128 0,0 2 0 15,0 2 0-15,-3-1 0 0,3 1 0 0,-2 3 0 16,-1 4 128-16,3 0-128 0,3 0 0 0,1 3 0 16,-3 2 0-16,2 3 0 0,2 0 0 0,3 4 0 15,1 1 0-15,2 0 0 0,1 0 0 0,4 1 0 16,3 0 0-16,3-1 0 0,2-2 0 0,3-2 0 15,4-3 176-15,2-1-176 0,1 0 160 0,2-1-160 0,2-2 448 16,-1 0-16-16,2 0 0 0,0-1 0 16,2-1-176-16,-1 0-16 0,-1-1-16 0,0 3 0 0,-4 1-224 0,0-1 176 15,0-1-176-15,0 2 160 0,-4 3-160 0,0 1 160 16,-1 1-160-16,-3 0 160 0,0 0-160 0,-2 2 0 16,-2 5 0-16,-1-5 0 0,-1 1 192 0,-2 2 128 15,-3 0 0-15,0 1 16 0,-3 0 96 0,-3-1 16 16,-4 4 0-16,-1-1 0 0,-2 1-48 0,-2 1 0 15,1-6 0-15,1-2 0 0,-3-2-64 0,0-3-16 16,-3 2 0-16,2-5 0 0,1-6-96 0,4 1-32 16,1-2 0-16,1-2 0 0,-1-1-192 0,2-4 0 15,0-4 0-15,1 0 0 16,1-1-1040-16,2-3-256 0,-2-2-48 0,3-3-7664 16,3 0-1520-16</inkml:trace>
  <inkml:trace contextRef="#ctx0" brushRef="#br0" timeOffset="7650.247">20929 2815 3679 0,'-5'-10'320'0,"1"3"-320"0,1 1 0 0,0-2 0 0,1-1 3328 0,-1 1 576 16,2-1 128-16,-2 1 32 0,-4 1-2720 0,1 2-560 15,0-1-96-15,0 1-32 0,-2-1-240 0,-1 2-48 16,-1 0-16-16,-3 1 0 0,1 5 48 0,-2 0 16 15,-3 0 0-15,1 0 0 0,-2 0-160 0,3 2-48 16,-2 4 0-16,-1 2 0 0,-1 0-16 0,1 2-16 16,2 4 0-16,-2 1 0 0,-1 6 80 0,3 1 0 15,-1-2 16-15,2 3 0 0,-3 2 48 0,1 3 16 16,-1 1 0-16,3 1 0 0,1 0-336 0,-1 1 144 16,1 2-144-16,2 0 0 0,-2 0 0 0,3 3 0 15,2-1 0-15,3 2 0 0,4-1 0 0,0-2 0 16,0 0 0-16,-1-1 0 0,3-1 0 0,5-2 0 0,3 1 0 0,-2 2 0 15,-4 0 144-15,5 0-144 0,4 2 0 0,-1-2 144 16,-7 0-16-16,5-2-128 0,2-2 192 0,-3 1-64 16,-2 0 128-16,-1-3 0 0,6-1 16 0,-2 2 0 15,0-2 48-15,-4 2 0 0,1 2 0 0,2 1 0 16,-4 2-32-16,2-1 0 0,0 0 0 0,-3 0 0 16,-2 0-64-16,0 0-16 0,-4 2 0 0,1-3 0 15,-1-1 96-15,-2-1 16 0,-7 0 0 0,-2-1 0 16,1-3 80-16,0 1 32 0,-1-2 0 0,-1-1 0 15,-4-2 80-15,-1-1 32 0,3-1 0 0,-1-2 0 16,0-3-208-16,3-3-32 0,-3-2-16 0,1-1 0 16,0-2-288-16,0-4 0 0,0-3 128 0,1-1-128 15,1 0-1536-15,1-2-384 16,0-3-64-16,3-1 0 0</inkml:trace>
  <inkml:trace contextRef="#ctx0" brushRef="#br0" timeOffset="8917.189">20644 4682 24639 0,'-5'-10'1088'0,"5"10"240"0,0 0-1072 0,-7-4-256 0,7 4 0 0,0 0 0 15,0 0 512-15,0 0 32 0,0 0 16 0,0 0 0 16,0 0-560-16,-4 10 0 0,2 1 0 0,1 1 0 0,-1 4 0 0,2 3 0 16,2 1 0-16,-1 7 0 15,-2 0 0-15,1 4 0 0,1 2 0 0,0 6 0 0,-1 2 224 0,1 5 32 16,-3 0 16-16,2 0 0 0,0 0 224 0,0-2 32 15,-3-1 16-15,3-2 0 0,0-4-160 0,-1-1-16 16,-3 0-16-16,2-4 0 0,0 1-112 0,0-3-32 16,2-3 0-16,-1-5 0 0,-1-6-208 0,1-1 0 15,0-2 0-15,1-7 0 16,0-6-1504-16,0 0-288 0,0 0-64 0,1-15-10256 0</inkml:trace>
  <inkml:trace contextRef="#ctx0" brushRef="#br0" timeOffset="9419.757">20340 4663 26031 0,'-8'-7'1152'0,"8"7"240"0,-3-6-1120 0,3 6-272 0,0 0 0 0,0 0 0 16,-7-6 224-16,7 6-16 0,3-5 0 0,2 0 0 15,-5 5-208-15,13-5-208 0,3-2 32 0,1 1 16 16,1-1-32-16,2 2-16 0,4-3 0 0,0 0 0 16,1 2 208-16,3-1 0 0,-3 1 0 0,2 2 0 0,1 2 176 15,-1 0-176-15,-4 1 160 0,2 1-160 0,-1 1 288 0,1 4-32 16,3 4-16-16,-3 2 0 0,0-1 64 0,3 3 16 15,-4 5 0-15,-1-1 0 0,-3 2 48 0,0 1 16 16,-3 2 0-16,1 1 0 0,-3 2-176 0,1 4-16 16,0-1-16-16,0 2 0 0,-7 1-176 0,0 0 192 15,-2-1-192-15,-1 3 192 0,-2 5-64 0,-2-4-128 16,-1-3 192-16,-3 0-64 0,-3-4 128 0,-1 1 32 16,-3-1 0-16,-4-3 0 0,0 2 32 0,-6-6 0 15,-5 2 0-15,0-2 0 0,2-3 64 0,-3-1 32 16,-3 0 0-16,1-1 0 0,1-1 96 0,0 2 0 15,-2-1 16-15,2-3 0 0,-2-4-64 0,4 2-16 16,2-5 0-16,-1 3 0 0,-2 0-16 0,1 2-16 0,5-5 0 0,-2-2 0 16,0-1-288-16,3-2-128 0,3-2 0 15,1 2 128 1,0-1-448-16,4-1-80 0,2-1-32 0,0 2 0 16,-1 3-1312-16,1-1-272 0,8-1-48 0,0 0-12752 0</inkml:trace>
  <inkml:trace contextRef="#ctx0" brushRef="#br0" timeOffset="11745.981">21388 2950 23327 0,'-11'-6'1024'0,"4"5"224"0,0 1-992 0,-1 0-256 16,2-2 0-16,6 2 0 0,0 0 192 0,-12 9 0 16,-2 1 0-16,-1 4 0 0,-2 4-192 0,0 4 0 15,-4 3 0-15,-1 4 0 0,-3 3 0 0,1 7-128 16,-2 7 128-16,1 4 0 0,0 5 0 0,-1 1 0 0,-3 1 0 0,4 5 0 16,-1 4 0-16,5 2 0 0,-1 2 0 15,6-3 0-15,8 0 0 0,0-5 144 0,2-2-16 0,5-2 0 16,3 0-128-16,7-3 0 0,6-1 0 0,4-2 0 15,2-4 0-15,6-2 160 0,3-8-160 0,5-4 160 16,1-3-288-16,8 0-64 0,5-2-16 0,9 0-6944 16,3-5-1376-16</inkml:trace>
  <inkml:trace contextRef="#ctx0" brushRef="#br0" timeOffset="12257.232">22265 2903 11967 0,'-6'-6'1072'0,"3"-1"-864"16,2-3-208-16,0 2 0 0,1 8 1872 0,-3-5 336 16,3 5 64-16,0 0 16 0,2-7-1600 0,-2 7-320 15,0 0-64-15,0 0-16 0,8-4-288 0,2 1 0 0,3 6 0 0,3-1 0 16,-1 1 208-16,3 2-16 0,2 1 0 0,2 4 0 15,0 2-16-15,0 2-16 0,1 2 0 0,1 3 0 16,3 1-160-16,0 5 0 0,3 2 0 0,3 4 0 16,3 2 0-16,2 4 0 0,2 7 0 0,1 5 0 15,-2 2 128-15,-1 6-128 0,-5-1 128 0,-3 1-128 16,-1 0 128-16,-4 6-128 0,-2 4 0 0,-3 0 128 16,-4-1-128-16,-5-3 0 0,-4-4 0 0,-2-1 0 15,-4-3 192-15,-3 1 128 0,-4 2 0 0,-3-2 16 16,-4-3 480-16,-2-4 80 0,-3-3 32 0,-3-4 0 15,-4 0 80-15,-5-3 16 0,-2 1 0 0,-2-3 0 16,-1 0-464-16,2-4-96 0,-2-6-16 0,4-1 0 16,1-6-1184-16,5-3-240 15,3-3-48-15</inkml:trace>
  <inkml:trace contextRef="#ctx0" brushRef="#br0" timeOffset="13546.649">23696 3729 4607 0,'-8'-10'192'0,"0"1"64"0,-3-2-256 0,-1 3 0 16,3-3 0-16,2 2 0 0,-1 2 4640 0,0 3 880 16,-4-3 176-16,3 3 48 0,2-1-4592 0,-2 1-928 15,-1 1-224-15,-1 2 0 0,-1 1 0 0,0 2 0 0,1 0 0 0,-5 0 0 16,1 0 0-16,0 5-128 0,-3 4 128 0,-2 4 0 15,0 3-176-15,1 0 176 0,-3 1-160 0,1 3 160 16,2 4-128-16,-1 0 128 0,0 2 0 0,2 1-144 16,0 4 144-16,5 2 0 0,4 2 0 0,3 0 0 15,1-1 0-15,4-1-128 0,4-5 128 0,3-2 0 16,2-5 0-16,0-2 0 0,4-4 0 0,2 0 0 16,-1-5 128-16,1-2 0 0,2-1 0 0,-1-6 0 15,1-4 192-15,2-5 32 0,-1-2 16 0,1-3 0 16,2-4-16-16,0-4 0 0,0-6 0 0,2-2 0 15,3-3-192-15,0-2-32 0,2-3-128 0,0 1 192 16,1-2-192-16,-2-4 0 0,-4-3 128 0,-3-4-128 0,-4-4 320 16,2-2 0-16,-1 0 16 0,-3-1 0 0,-2 0 64 0,0-2 16 15,1-4 0-15,1 1 0 0,-4-3-208 0,4 3-32 16,-4 2-16-16,2 4 0 0,0 6-160 0,-1 4 0 16,-1 3 0-16,-1 5 0 0,-2 3 0 0,0 3 0 15,-3 2 0-15,2 6 128 0,-2 4-128 0,-1 2 0 16,-2-3 144-16,0 4-144 0,-1 4 0 0,0 6 0 15,1 4 0-15,0 0 128 0,-6 2-128 0,0 1 0 16,0 1 0-16,-2 8 0 0,-2 5 0 0,-4 4-160 16,5 5 160-16,-4 4-208 0,-1 4 80 0,0 6 128 15,1 2-208-15,-5 6 80 0,0 6-16 0,1 4 0 16,0 3 0-16,2 1 0 0,2-1-16 0,-2-1 0 16,0-2 0-16,5-2 0 0,2-4 160 0,4-3 0 15,1-3 0-15,2-3 0 0,3-2 0 0,0-5 0 16,-1-3 0-16,2-1 0 0,4-2 0 0,-3-4 0 0,-1 0 0 15,1-4 0-15,2-4 0 0,0 0 0 0,3-5 0 0,-4-1 128 16,1-3-128-16,2-5 0 0,3-4 0 16,-3-2 0-16,2-2-176 0,5-4 176 0,0-4-208 0,2-2 80 15,-1-5 128-15,3-2 128 0,1-2-128 0,0-5 176 16,-1-3-48-16,2-4-128 0,1-3 192 0,-2-1-64 16,2-1 192-16,0-4 48 0,-1 1 0 0,2 0 0 15,0-2 16-15,1 2 0 0,-4 0 0 0,1-3 0 16,1-4-160-16,0-1-32 0,1-3 0 0,-3 0 0 15,0 0-192-15,-2 1 0 0,1-1 0 0,-1 3 0 16,-1-1 0-16,1 1 0 0,-3 1-176 0,1 8 176 16,-3 7-256-16,1 4 64 0,0 3 0 0,0 7 16 0,-8 6 176 15,2 4 0-15,-2 2-144 0,1 4 144 0,-7 5 0 16,0 0 0-16,0 0 0 0,0 0 0 0,0 0-192 0,9 10 48 16,-3 3 0-16,-1 7 0 0,-3 4-32 0,-1 8 0 15,-2 7 0-15,-1 6 0 0,0 4 176 0,-2 1-128 16,3 4 128-16,-1 2-128 0,0 2 128 0,0 2 0 15,1 5 0-15,2 2-128 0,0-2 128 0,1-4 0 16,1-6 0-16,2 1 0 0,-3 0 0 0,2-5 304 16,3-3-48-16,-3-5-16 0,-4-4 0 0,5 0 0 15,2-5 0-15,0-3 0 0,-3-4-240 0,1-2 0 16,-1 0 128-16,1-4-128 16,-3-4-304-16,0 0-96 0,-2-5-32 0,0 2-8992 15,-2-3-1808-15</inkml:trace>
  <inkml:trace contextRef="#ctx0" brushRef="#br0" timeOffset="13764.621">23937 3652 16575 0,'0'0'1472'0,"8"-5"-1168"0,1-3-304 0,8 1 0 15,7 4 5200-15,5-3 992 0,5 0 192 0,3 3 32 16,4-1-5072-16,-2 0-1008 0,4-4-208 0,2 2-128 16,4 1 192-16,6 2-48 0,2 0-16 0,3-1 0 15,3-1-1264 1,-6-2-256-16,-6 6-48 0</inkml:trace>
  <inkml:trace contextRef="#ctx0" brushRef="#br0" timeOffset="16327.587">21342 4377 14111 0,'0'0'624'0,"0"0"128"0,0 0-608 0,0 0-144 0,0 0 0 0,0 0 0 16,0 0 576-16,0 0 64 0,12-2 32 0,0 1 0 16,-2 0-224-16,0 3-64 0,1 0 0 0,-1-1 0 15,4-2 96-15,2 1 16 0,2 1 0 0,2 0 0 16,0-1-32-16,2 0 0 0,0 0 0 0,2 2 0 16,1 2 64-16,2-2 16 0,1 0 0 0,4 0 0 0,1-1-32 15,4 0-16-15,4 1 0 0,2-1 0 0,-4-2-64 16,1 1-16-16,-2 2 0 0,1-1 0 0,-2-2-208 0,3 0-32 15,1 0-16-15,0-2 0 0,-1 1-160 0,-1 0 0 16,2-2 144-16,-4-1-144 0,-1 2 0 0,-2 0 0 16,-2 1 0-16,-3-1 128 0,-3 1-128 0,1 0 0 15,-2-2 0-15,-3 3 0 0,2 0 0 0,-3 0 0 16,1-2 0-16,-2 3 0 0,-4 3 0 0,1 0 0 16,0 1 0-16,-2-2 0 0,-3-2-192 0,-12 0-16 15,6 5 0-15,2-2 0 0,-8-3-160 0,0 0-16 16,0 0-16-16,0 0 0 0,0 0 240 0,0 0 160 15,-11 3-192-15,-3 0 192 0,-3-1 0 0,0 1 0 0,-5-1 0 16,0 0 144-16,-1 0-144 0,1 0 0 16,-4 1 0-16,2-2 0 0,0 0 0 0,-1-1 0 0,-6 0 0 15,0 0 0-15,0 0 0 0,-4 0 160 0,-1-1-160 0,-2 0 160 16,-3 0 32-16,1-2 0 0,1 1 0 16,3 0 0-16,0 1-16 0,0-1 0 0,-2 1 0 15,-1-2 0-15,-4 0-176 0,1-1 160 0,1-2-160 0,-2 3 160 16,-1 0-160-16,4-2 0 0,0-3 0 0,3 3 0 15,-1 2 0-15,2-3 0 0,0 3 0 0,3-2 128 16,1 0-128-16,2 1 0 0,1 0 0 0,6 1 0 16,6 0 0-16,1-1 0 0,2 3 0 0,3 1 0 15,2 1 0-15,0 0 0 0,9-1 0 0,-6 2 0 16,-2-1 0-16,8-1 0 0,0 0-128 0,0 0 128 16,0 0-320-16,0 0 16 0,13 6 0 0,3-1 0 0,-2-2 160 15,6 0 144-15,5 1-208 0,5-1 80 0,1 0 128 16,0-1 0-16,5-2 0 0,0 1 0 0,1 2 144 0,5-2 16 15,4-1 0-15,5 0 0 0,1 0-160 16,2 1 0-16,-3 1 0 0,1-1 0 0,-3-1 128 0,2 0-128 16,-3 0 0-16,3 2 128 0,0 2-128 0,-4 0 0 15,-2 0 0-15,-2 1 128 0,-2-1-128 0,-4 2 0 16,-3-2 0-16,-3 1 128 0,-2-1-128 0,-3-1 0 16,-3 1 0-16,-2-1-176 0,-2 1 176 0,-3-3 0 15,-2-1 0-15,-3 0 0 0,-11 0 128 0,9 0-128 16,-9 0 128-16,0 0-128 0,0 0 320 0,0 0-16 15,0 0 0-15,-13 1 0 0,-3-2-304 0,-5 1 160 16,-6 4-160-16,-2-3 128 0,-4-1-128 0,-6 0 0 16,-7 1-192-16,-5 0 192 0,-2-1-128 0,2 0 128 15,-2-1 0-15,2 0 0 0,3 0 0 0,0 0 0 0,-1-1 0 0,0 0 0 16,0-1 0-16,3 0 208 0,3 0-48 0,4 1-16 16,4-1-144-16,7 2 0 0,1-2 0 0,7 0 128 31,2 4-1088-31,5-2-208 0,4-2-48 0,9 3-16 0</inkml:trace>
  <inkml:trace contextRef="#ctx0" brushRef="#br0" timeOffset="17764.66">21169 3204 2751 0,'0'0'256'0,"0"0"-256"15,0 0 0-15,0 0 0 0,0 0 2048 0,0 0 384 16,-8-2 64-16,8 2 0 0,0 0-1456 0,0 0-288 16,-5-6-64-16,5 6-16 0,0 0-144 0,0 0-16 0,0 0-16 0,0 0 0 15,0 0-96-15,5-9-16 16,1 0 0-16,2 5 0 0,1-1-64 0,1 1-32 0,-2-5 0 16,2 3 0-16,-1 2-48 0,1 0-16 0,0-2 0 0,-3 2 0 15,3 2-224-15,-1-1 176 0,1 2-176 0,1 0 160 16,-3 1-160-16,-8 0 128 0,9 3-128 0,0 3 128 15,0-1-128-15,1 2 0 0,-5 2 0 0,0 2 0 16,-2 1-144-16,2 2 144 0,-4 2-192 0,2 2 192 16,-1 7 0-16,0 1-128 0,-2-1 128 0,0 3 0 15,3-2 0-15,-7-1 0 0,-3 0-128 0,-1-2 128 16,2-2 0-16,2-3-160 0,-4 0 160 0,1-2-128 16,-6 0 128-16,1-4 128 0,-1-1-128 0,-1-2 176 15,-2-2 48-15,3 0 16 0,-1-1 0 0,-1-3 0 16,-1-1 96-16,3 0 32 0,-1-2 0 0,0-2 0 0,0-3 16 15,2-4 0-15,1-2 0 0,1 2 0 0,0 0-64 16,4 0-16-16,-3-3 0 0,2 1 0 0,2 1-144 0,0 0-32 16,3-1 0-16,1 2 0 0,2 0-128 15,1 1 192-15,1-2-192 0,2 2 192 0,1 2-64 16,1 0 0-16,0 0 0 0,4 0 0 0,-1 2-128 0,2-2 128 16,-1 4-128-16,3 2 128 0,-1 0-128 0,3 0 0 15,1 0 0-15,-1 2 0 0,-1 2 0 0,1 1-144 16,0 2 144-16,1 2 0 0,-3-2-128 0,-4 2 128 15,-3-1 0-15,1 1 0 0,-1 0-192 0,-1-1 192 16,3 1-192-16,-6-1 192 0,-1-1-320 0,-2-7 64 16,-2 9 0-16,1-2 0 15,1-7-160-15,0 0-32 0,0 9 0 0,0-9-6304 16,0 0-1264-16</inkml:trace>
  <inkml:trace contextRef="#ctx0" brushRef="#br0" timeOffset="19881.855">21671 3039 17327 0,'0'0'768'0,"-5"-7"160"0,0-1-736 0,3 2-192 16,2 6 0-16,-5-5 0 0,1-1 608 0,4 6 96 16,0 0 0-16,-6-4 16 0,6 4-496 0,-7-2-96 15,-1 1-128-15,0 2 176 0,0 1-176 0,0 2 0 16,-2 2 0-16,0 2 0 0,-1 0 0 0,-1 5 0 16,0 2 0-16,-3 4 0 0,0 2 0 0,0 2 0 15,-2 3 0-15,2 4 0 0,0 2 0 0,2 2 0 16,4-1 0-16,3 0 0 0,-1-2 0 0,5-3 0 15,4-3-176-15,3 0 176 0,-3-2 0 0,4-2 0 0,3-4 0 16,3-1 0-16,-2-4 0 0,2-3 0 0,1-5 0 0,3-1 128 16,1-1 224-16,1-3 48 0,1-3 16 0,2-4 0 15,0-3 256-15,3-3 48 0,0-3 16 0,1-1 0 16,1-2-384-16,0-2-80 0,3-1-16 0,-2-2 0 16,-2-1-256-16,-2 0 128 0,-3-2-128 0,-2 3 0 15,-3 2 144-15,-3 2-144 0,-2 0 0 0,-2 1 144 16,-3 1 32-16,-2 2 0 0,-4 2 0 0,-4 1 0 15,-1 3 176-15,-3 2 32 0,-2 4 16 0,-4 1 0 16,-1 2-400-16,-1 0-144 0,-3 4 0 0,0 0 0 16,0 1-1904-1,-1 3-368-15,2-1-80 0</inkml:trace>
  <inkml:trace contextRef="#ctx0" brushRef="#br0" timeOffset="20124.779">21613 3263 13823 0,'0'0'1216'0,"0"0"-960"15,0 0-256-15,0 8 0 0,3 5 2304 0,1-1 432 16,2 1 80-16,1 3 0 0,3 5-2096 0,0 1-416 15,0 2-96-15,3-2-16 0,0-1-192 0,-1 2 0 0,1-2 0 16,1 2 0 0,1-2-336-16,1 0-112 0,-3 0-32 0,2 0 0 15,1-1-1696-15,-1-4-352 0</inkml:trace>
  <inkml:trace contextRef="#ctx0" brushRef="#br0" timeOffset="20489.78">20950 3893 6447 0,'0'0'576'0,"0"0"-576"16,-3-10 0-16,1 3 0 0,2 7 3296 0,5-8 544 15,1 1 128-15,4 0 0 0,5 3-3088 0,3 0-624 16,1-3-128-16,4 2-128 0,-2-1 0 0,5-1 0 16,-2-1 0-16,3 1-160 0,3-2 160 0,4 2 0 15,6-2 0-15,0 0 128 0,1 3-128 0,1 0 0 16,3-3 0-16,-3 4 128 0,1-2-128 0,-3 0 0 15,-1 0 0-15,1-1 0 0,1 0 0 0,1 1 0 16,0 0 0-16,0 3 0 16,-5-3-1008-16,-2 3-208 0</inkml:trace>
  <inkml:trace contextRef="#ctx0" brushRef="#br0" timeOffset="21512.75">21083 3953 8287 0,'0'0'736'16,"0"0"-592"-16,0 0-144 0,0 0 0 0,0 0 1856 0,-1-6 352 15,1 6 64-15,0 0 16 0,3-8-1216 0,0 2-240 16,-3 6-64-16,1-6 0 0,-1 6-304 0,4-8-64 15,1 0-16-15,0 1 0 0,-5 7-64 0,7-6-32 16,3 2 0-16,-2 2 0 0,-8 2-144 0,9 0-16 0,-9 0-128 16,12 2 192-16,-4 4-192 0,1 2 0 15,0 1 0-15,-2 4 0 0,-1 4 0 0,0 0 0 0,-1 2 0 0,-1 2 0 16,-2-1 0-16,-4 1 0 0,-1 4 128 0,0 1-128 16,-3 2 0-16,-1-5 0 0,-1-2-144 0,0-1 144 15,1-2 0-15,0-1 0 0,-2-5 208 0,1-1-64 16,0 1 192-16,1-2 48 0,-3-2 0 15,1-4 0-15,0-1 0 0,2 0 0 0,-3-2 0 0,0-2 0 16,0-4-208-16,-2 1-48 0,2-1 0 0,1-1 0 16,-3-3-128-16,2-2 0 0,1-1 0 0,-1-1 0 15,4 0 0-15,-2-2 0 0,1 0 0 0,3 1 0 16,2-2-128-16,0 4 128 0,-1 3 0 0,3-1 0 16,4-2-224-16,2 3 32 0,0 4 0 0,5-1 0 15,0-1 32-15,2 2 16 0,-1 2 0 0,2 3 0 0,3 2 144 16,-1 2-160-16,1-1 160 0,1 1-160 0,-1 2 160 0,2 1 0 15,-3 0-144-15,2 2 144 0,0 3-224 0,-1-2 32 16,0 1 0-16,-3-1 0 16,-2 0-192-16,0 1-16 0,-3 2-16 0,0-1 0 15,-2-1-288-15,-1 0-64 0,-2-3-16 0,1-2-8016 16</inkml:trace>
  <inkml:trace contextRef="#ctx0" brushRef="#br0" timeOffset="23097.079">21458 3856 3679 0,'0'0'320'0,"3"-8"-320"16,-3 0 0-16,0 8 0 0,0 0 2176 0,0 0 384 15,0-9 64-15,0 9 0 0,-2-7-1664 0,2 7-352 0,0 0-64 0,0 0-16 16,-6-6-208-16,6 6-64 0,0 0 0 0,0 0 0 16,0 0-64-16,0 0-32 0,-6-5 0 0,6 5 0 15,0 0-160-15,0 0 160 0,0 0-160 0,0 0 160 16,0 0-160-16,0 0 0 0,0 0 0 0,0 0 128 15,0 0-128-15,0 0 0 0,0 0 0 0,0 0-176 16,0 0 176-16,0 0 0 0,0 0 128 0,0 0-128 16,0 0 144-16,0 0-144 0,0 0 192 0,0 0-192 15,0 0 0-15,0 0 0 0,0 0 0 0,0 0 0 16,0 0 0-16,0 0 0 0,0 0 160 0,0 0-160 16,0 0 0-16,0 0 0 0,0 0 0 0,0 0 0 15,0 0 0-15,0 0 128 0,0 0-128 0,0 0 192 16,0 0-192-16,0 0 0 0,0 0 0 0,0 0 128 15,0 0-128-15,0 0 0 0,0 0 0 0,0 0 0 0,0 0 0 0,0 0 0 16,-2-6 0-16,2 6 0 0,0 0 0 0,0 0 0 16,0 0 0-16,0 0 0 0,0 0 0 0,0 0 0 15,0 0 0-15,0 0 0 0,0 0 0 0,0 0 0 16,0 0 0-16,0 0 0 0,0 0 0 0,0 0 0 16,0 0 0-16,0 0 0 0,0 0 0 0,0 0 0 15,0 0 128-15,0 0-128 0,0 0 0 0,0 0 0 16,0 0 0-16,0 0 0 0,0 0 0 0,0 0 0 15,0 0 0-15,0 0 0 0,0 0 144 0,0 0 112 16,0 0 0-16,0 0 16 0,0 0-48 0,0 0-16 16,0 0 0-16,0 0 0 0,0 0 32 0,0 0 0 15,0 0 0-15,0 0 0 0,0 0-48 0,0 0 0 16,0-5 0-16,0 5 0 0,0 0-16 0,0 0-16 0,0 0 0 0,0 0 0 16,0 0 48-16,0 0 16 0,0 0 0 0,0 0 0 15,0 0-224-15,0 0 0 0,0 0 0 0,0 0 0 16,0 0 0-16,0 0 0 0,1-8 0 0,-1 8 0 15,0 0 0-15,0 0 0 0,0 0 0 0,0 0 0 16,0 0 0-16,0 0 0 0,0 0 0 0,0 0 0 16,0 0 256-16,0 0-32 0,0 0-16 0,0 0 0 15,0 0-16-15,0 0-16 0,0 0 0 0,0 0 0 16,0 0 16-16,0 0 16 0,0 0 0 0,0 0 0 16,0 0-64-16,0 0-16 0,0 0 0 0,0 0 0 15,0 0-128-15,0 0 192 0,0 0-192 0,0 0 192 16,0 0-192-16,0 0 0 0,0 0 0 0,0 0 128 0,11 3-128 0,-4 4 0 15,-7-7 0-15,10 9 128 0,-3 2-128 0,2 0 0 16,0 1 0-16,0 0 0 0,-1 0 0 16,0 1 0-16,2 0 0 0,-1 4-176 0,1 0 176 15,2 1 0-15,-1-1 0 0,0-1 0 0,-1 1 0 0,-1 2 0 16,2-1 0-16,0 0 0 0,-2-1 0 0,-1 0 0 16,3-1 0-16,0 2 0 0,-1-3 0 0,2 1 0 15,-2-2 0-15,1 0 128 0,1-1-128 0,-2 1 0 16,1-2 0-16,-1-1 0 0,-4 1 0 0,-1-1-128 15,1-4 128-15,-2 3-7616 16,-1-2-1424-16</inkml:trace>
  <inkml:trace contextRef="#ctx0" brushRef="#br0" timeOffset="23393.342">21707 3842 20271 0,'0'0'1792'0,"0"0"-1424"0,0 0-368 0,0 0 0 16,-6-5 1152-16,6 5 144 0,0 0 48 0,0 0 0 16,0 0-1072-16,0 0-272 0,-6 11 0 0,-2 0 0 15,-1 0 0-15,1 2 0 0,-2 2 0 0,-4 4 0 16,2 3 0-16,-2 3 0 0,-2 3 0 0,0-1 0 15,0 2 0-15,0 2 0 0,1 1 0 0,-1-4 0 16,0-2 0-16,2-2 0 0,2 0 0 0,2-3 0 0,-4-5 128 16,5 0-128-16,3-2 176 0,1-3-176 0,0-4 0 0,5-7 0 15,0 0-240-15,0 0-10960 16</inkml:trace>
  <inkml:trace contextRef="#ctx0" brushRef="#br0" timeOffset="23706.949">21817 3758 14559 0,'0'0'640'0,"0"0"144"0,0 0-624 0,-8-1-160 0,8 1 0 0,0 0 0 16,0 0 576-16,0 0 64 0,0 0 32 0,0 0 0 15,8-10-128-15,1 1-32 0,0 0 0 0,4 1 0 16,4 2 624-16,3-1 112 0,2 1 32 0,-1-1 0 16,3 0-368-16,-1 2-64 0,3 0-16 0,-3 0 0 15,1-2-368-15,0 3-80 0,0 2 0 0,1-2-16 16,-1 2-368-16,0 1 0 0,-3-1 0 0,-4 1-8240 15,-3 2-1600-15</inkml:trace>
  <inkml:trace contextRef="#ctx0" brushRef="#br0" timeOffset="24338.304">22333 3089 17503 0,'0'0'1552'0,"0"0"-1232"0,0 0-320 0,0 0 0 16,0 0 848-16,0 0 112 0,0 0 32 0,0 0 0 15,0 0-464-15,0 0-80 0,10-3-32 0,0 3 0 16,-2 0-416-16,1 4 128 0,-3 0-128 0,1 3 0 16,2 2 0-16,0 3 0 0,-2 3 0 0,-1 4 0 15,0 0 0-15,-1-1 0 0,2 0-128 0,-3 4 128 16,1 7 0-16,-1-2 0 0,0-3 0 0,2 0 0 15,-2 0 0-15,2-1 0 0,-4 0 0 0,0-2 0 16,-1-4 0-16,-1 1 0 0,0-1 128 0,-1-1-128 16,-2-3 224-16,0-1-32 0,-4 1-16 0,0-2 0 0,0-1 16 0,-2-1 0 15,-5-2 0-15,0-3 0 0,1-1-48 0,-2 0 0 16,-5-3 0-16,4 0 0 0,-3 0-144 0,3-4 160 16,3-2-160-16,-1-2 160 0,1 1-160 0,1-4 192 15,1-2-192-15,2 0 192 0,2 0-64 0,3-2-128 16,-1 0 192-16,4 0-64 0,4-1-128 0,1 2 128 15,3 1-128-15,-2 0 128 0,2 0-128 0,0 2 160 16,1 0-160-16,2 3 160 0,1 0-16 0,3 1 0 16,-2 0 0-16,3 2 0 0,2 2 0 0,1 2 0 15,-6 1 0-15,2 2 0 0,1 2-144 0,-3 2 0 0,-1-2 0 16,-4 4 0-16,1 1 0 0,-2 1-272 16,-1 1 64-16,-1-1 16 15,-1 1-288-15,-1-1-48 0,0-1-16 0,-1 1 0 0,-2 1 112 0,1-1 32 0,0-10 0 16,1 10 0-1,0-1-368-15,1 0-80 0,-2-9-16 0,0 0-8512 0</inkml:trace>
  <inkml:trace contextRef="#ctx0" brushRef="#br0" timeOffset="24623.642">22665 3003 11967 0,'0'-11'528'0,"0"11"112"16,0 0-512-16,0 0-128 0,0 0 0 0,0 0 0 15,0 0 3504-15,0 0 656 0,0 0 144 0,0 0 32 0,1 12-3504 0,-1 4-704 16,-1 1-128-16,-3 5 0 0,-1 5 0 0,0 0-160 16,-2 3 160-16,-2 4-128 0,-1 3-80 0,1 3-16 15,-1 1 0-15,0-3 0 16,-1 3-208-16,1-2-32 0,-1 0-16 0,3-3 0 15,-1-5-288-15,4-4-48 0,-2-1-16 0,4-4 0 16,1-5 256-16,1-3 64 0,1-6 0 0,0-8 0 16,2 9-288-16,-2-9-48 0,0 0-16 0,12-11 0 0</inkml:trace>
  <inkml:trace contextRef="#ctx0" brushRef="#br0" timeOffset="24942.963">22682 2912 13823 0,'-3'-15'1216'0,"3"7"-960"0,-2-2-256 0,5 0 0 16,2 1 4176-16,1 0 800 0,2 2 144 0,5 0 48 16,3 3-4016-16,0 1-816 0,4 2-144 0,2 6-48 15,1 3-144-15,0 1 0 0,-1-1 0 0,0 1 0 16,0-2-240-16,-2 4-80 0,-2-1 0 0,-2 5-16 15,0 0-432-15,-4 3-96 0,-1 1-16 16,-4 5 0-16,1-2-16 0,-6 2-16 0,-1 2 0 0,-2 1 0 16,-1 0 544-16,0-3 112 0,-4-1 32 0,0-1 0 0,-4 0 496 15,2 0 112-15,-2-1 0 0,0-1 16 0,-1-2 368 16,-2-2 64-16,0 0 0 0,-2-3 16 0,0-2-240 0,-1-4-48 16,-2 2-16-16,1-2 0 15,-3-2-800-15,-1-1-176 0,0-3-16 0,-3-1-12848 16</inkml:trace>
  <inkml:trace contextRef="#ctx0" brushRef="#br0" timeOffset="25251.763">22217 3794 19343 0,'0'0'1728'0,"0"0"-1392"0,0 0-336 0,0 0 0 16,0 0 1104-16,0 0 160 0,7-6 16 0,4 0 16 16,4-2-720-16,3 0-128 0,2 2-48 0,5-1 0 15,5-2-256-15,1 1-144 0,-2-7 160 0,2 3-160 16,1 0 0-16,1 1 0 0,1 1 0 0,2 3 0 15,2 0 0-15,-1 0 0 0,1 3 0 0,-4-3 0 16,1 1 160-16,-1 1-160 0,-2 3 160 0,-4 0-160 16,-3 2-128-16,-4-2-128 0,-1 1-32 0</inkml:trace>
  <inkml:trace contextRef="#ctx0" brushRef="#br0" timeOffset="25785.059">22281 3955 8287 0,'0'0'736'0,"0"0"-592"0,11-8-144 0,-2 0 0 16,0 0 1488-16,-2 2 272 0,3 0 48 0,2 0 16 15,-1-2-1168-15,2 1-224 0,-4 1-48 0,1-1-16 16,0 1-64-16,1-1-16 0,-3-1 0 0,2 2 0 16,2 1 192-16,-3 2 32 0,1 0 16 0,1 2 0 15,-3 1 0-15,-8 0 0 0,11 4 0 0,0 3 0 16,-4 3-80-16,2 1-32 0,-4 0 0 0,2 2 0 15,0 3-192-15,-1 4-32 0,0 0-16 0,-4 4 0 16,-2 5-48-16,-2 0 0 0,-4 3 0 0,0 2 0 16,-3 5-128-16,-3-3 160 0,-2-3-160 0,0-5 160 15,0-5 80-15,-2-1 16 0,1-4 0 0,-1-2 0 0,0-4 224 16,0-3 48-16,-3-4 16 0,2-1 0 0,3 1 0 16,-2-7 0-16,-2-4 0 0,3-1 0 0,3-5-224 15,3-4-64-15,4-3 0 0,-1-3 0 0,-1-2-256 0,3-1 128 16,2-3-128-16,2 3 0 0,2-1 0 0,2 2-352 15,2-2 48-15,1 5 16 0,0 4-16 0,6 0 0 16,7 1 0-16,3 4 0 0,0 3 128 0,2 3 32 16,0 4 0-16,1 2 0 0,3 2 144 0,-1 5-160 15,1 3 160-15,-2 1-160 0,3 0 32 0,-1 5 0 16,-3 6 0-16,-2-1 0 16,-2-1-1744-16,-3 1-352 0</inkml:trace>
  <inkml:trace contextRef="#ctx0" brushRef="#br0" timeOffset="27015.062">22896 3810 14735 0,'-3'-8'1312'0,"1"-1"-1056"0,0 0-256 0,2 9 0 16,2-9 1792-16,-2 9 320 0,0 0 48 0,0 0 16 15,0-9-1456-15,0 9-272 0,0 0-64 0,0 0-16 16,0 0-368-16,-6 13-128 0,-2 0 0 0,2 4 0 16,0 6 128-16,-1 3-160 0,0 1 160 0,0 2-160 15,0-1 160-15,1 1 0 0,3-1 0 0,1 0-128 16,1-3 128-16,3-3 0 0,2-3 0 0,2-3 0 16,-1-1 0-16,4-7 0 0,1-3 128 0,1-6-128 0,1-6 560 0,2-2 32 15,2-5 16-15,-1-4 0 16,2-5-16-16,0-5 0 0,0-2 0 0,-1 0 0 15,0-1-1008 1,-2 0-208-16,0-2-32 0,-1 2-16 0,-2 1 224 0,-1 3 32 0,0 2 16 0,-1 2 0 0,-1 3 400 0,-2 7-128 16,0 4 128-16,-6 9 0 0,7 2-224 0,1 5 32 15,-5 4 16-15,1 11 0 0,-2 9 48 0,-2 8 0 16,-2 6 0-16,-3 6 0 0,-1 3 128 0,-3 6 0 16,-5 4 0-16,-2 2 0 0,-1 2 0 0,-3 0 0 15,-3 3 0-15,0-1 128 0,-2 0 32 0,0-5 16 16,0-9 0-16,-2-8 0 0,4-10 800 0,-1-7 176 15,-1-6 16-15,2-6 16 0,0-2 336 0,0-5 64 16,-3-4 16-16,1-3 0 0,1-4-896 0,2-4-192 0,0-4-16 16,1-4-16-1,-4-5-1776-15,3-4-368 0,-2-4-64 0</inkml:trace>
  <inkml:trace contextRef="#ctx0" brushRef="#br0" timeOffset="30154.615">977 2741 28559 0,'-16'-10'1264'0,"7"4"272"0,1 1-1232 0,-1 1-304 16,3-3 0-16,6 7 0 0,0 0 544 0,-6-5 48 16,-3-1 16-16,9 6 0 0,0 0-224 0,0 0-64 15,-7 3 0-15,-1 2 0 0,-1 3-320 0,2 6 0 16,-3 7-192-16,0 6 64 0,-1 11-112 0,-2 7-16 16,3 6 0-16,-2 2 0 0,-2 5 64 0,2 5 16 0,5 6 0 15,-2 5 0-15,-3 6 176 0,1-1 0 16,1 0 0-16,-1 6 0 0,0 3 0 0,2 0 0 0,-5-2 0 0,2-2 0 15,-1-1 0-15,-1-2 0 0,-2 3 0 0,1-8 0 16,3-9 0-16,0-5 224 0,-2-1-48 0,1-5-16 16,4-2 176-16,-1-1 48 0,-3-6 0 0,5-5 0 15,4-6-240-15,0-4-144 0,2-6 192 0,1 1-192 32,1-8-1536-32,1-4-432 0</inkml:trace>
  <inkml:trace contextRef="#ctx0" brushRef="#br0" timeOffset="31805.566">712 2762 28447 0,'-15'-10'1264'0,"7"5"256"0,2-4-1216 0,4 2-304 16,2 7 0-16,0 0 0 0,-2-10 368 0,2 10 16 16,7-5 0-16,5 2 0 0,2-1-256 0,6 3-128 15,7 1 160-15,3 0-160 0,-4-3 0 0,9 2 0 16,2 0 0-16,6 2-160 0,4 1 160 0,3 2 0 0,0-1-144 0,5 0 144 15,5-3 0-15,5 0-144 0,4 0 144 0,2 0 0 16,2 0 0-16,3 0-128 0,1 0 128 0,5 0 0 16,9 0 0-16,0 1 0 0,-1 2-128 0,7 0 128 15,5-1 0-15,2 1 0 0,-1 1 176 0,5 0-176 16,1-2 224-16,0-3-64 0,0-2-16 0,6 0 0 16,5 1 80-16,0 0 16 0,-1-1 0 0,3-2 0 15,5 2 48-15,-1-4 16 0,-3 0 0 0,2 0 0 16,6 0-128-16,3 4-32 0,3 0 0 0,0-4 0 15,-5-4-144-15,4 2 0 0,1 3 0 0,1-2 0 16,-5-2 0-16,2 0 0 0,0 4 0 0,3-1 0 16,-2 1 0-16,0-1 128 0,-2 0-128 0,2-1 0 15,-1-3 0-15,0 0 0 0,-2 1 128 0,4-1-128 0,-1-1 0 16,0-3 128-16,0-1-128 0,0 1 128 0,-7 4-128 0,6-2 0 16,2-2 0-16,-4 3 0 0,-2 0 0 0,2 3 0 15,3 0 0-15,-2 0 128 0,-1 3-128 0,-2-4 0 16,-3-5 0-16,4 9 0 0,-2 3 0 0,-3 1 0 15,-5 2 0-15,-1-1 0 0,1-3 128 0,0-2-128 16,-4 2 128-16,-1 0-128 0,2 1 0 0,-4 1 0 16,-1 1 0-16,-1 1 0 0,2-2 0 0,-4 0 0 15,-3 0 0-15,0 0 0 0,3 2 0 0,-4 0 0 16,-4 3 0-16,-1-3 0 0,-3-1 0 0,-1-1 0 16,-1 2 0-16,-4 0 128 0,-6 0-128 0,4-2 0 15,4 2 0-15,-3 0 0 0,-6 0 0 0,2 2 0 16,1 0 0-16,0-2 0 0,-2-4 0 0,-5 1 0 0,-3-3 0 15,2 3 128-15,4 3-128 0,-4-3 0 0,-5 1 0 16,-1-4 0-16,-6-2 0 0,1 2 0 0,-6 3 0 0,-2-2 0 16,0 0 0-16,-4 1 128 0,-8 1-128 0,-4-2 128 15,-5-2 128-15,-4 1 32 0,-4 2 0 0,-1 0 0 16,-5 0 96-16,-1 1 32 0,-4 2 0 0,-3-3 0 16,0-1-96-16,0 2 0 0,-7 2-16 0,0-1 0 15,-1-4-112-15,1 3-32 0,-1 1 0 0,0 0 0 16,-1 1-160-16,-2 1 128 0,-8 0-128 0,7-1 128 15,0 1-128-15,-7 0 0 0,9 1 0 0,-3 3 0 16,2-1 0-16,-8-3 0 0,5 9 0 0,-1 1 0 16,-1 0 0-16,2 2 0 0,0 1-176 0,1 1 176 15,-1-1-144-15,-3 4 144 0,-1 5-160 0,2 4 160 0,-1 5-128 0,0 4 128 16,1-1 0-16,0 5-144 0,1 3 144 16,-2 1 0-16,0 1 0 0,-1 7 0 0,-2 10 0 15,0 1 0-15,-2 1 0 0,0 0-128 0,0 1 128 16,-4 1 0-16,-1 1 0 0,1 2 0 0,2 1 0 0,1 0 0 15,-3-4 0-15,1-1 0 0,3-3 0 0,-5 0 0 16,2 5 0-16,-2-3 0 0,2-3 0 0,-1-4 0 16,1-5 0-16,1-1 0 0,-4-1 0 0,3 1 144 15,-3-4-144-15,1 0 0 0,-3 0 128 0,2-2-128 16,3-3 0-16,-2-4 0 0,-2-3 0 0,-1-1 128 16,0 1-128-16,2-3 0 0,-3-2 0 0,0-2 0 15,0-1 0-15,1-3 0 0,-2-1 0 0,2-1 0 16,0 0 0-16,1-1 0 0,-1 1 0 0,-1-2 0 0,-1 0 0 15,0-4 0-15,-1-7 0 0,-1 1 0 16,0-1 0-16,0-3 0 0,-1-2 0 0,-5-3 0 0,0 0 0 0,-6 0 160 16,-3 1 16-16,-1-2 0 0,-1-2 0 15,-3 1 0-15,-5-1-32 0,-1 2 0 0,1 1 0 0,-3-2 0 16,-3-3-144-16,-5-1 0 0,-6 0 144 0,-3 3-144 16,-5 1 0-16,-2-1 0 0,0-2 0 0,-3 1 0 15,-5 1 0-15,-4-2-160 0,-4 0 160 0,1-1-208 16,-3-4 208-16,-5 2-176 0,-5-1 176 0,-3 0-160 15,2 0 160-15,-4 3 0 0,-1-1 0 0,-3-2-128 16,-4-3 128-16,-1 1 0 0,-2 1 0 0,-2 0 0 16,-3 5 0-16,0-2 192 0,-3 1-32 0,1-3-16 15,-2-1-144-15,-3 0 0 0,-5-1 0 0,1 1 0 16,0 1 128-16,-4 2-128 0,-5-2 0 0,2 2 128 0,-1 1-128 16,-1 0 0-16,-1 0 0 0,1 2 0 0,-1 2 0 0,2 1 0 15,-2 0 0-15,0 2 0 0,-3 2 0 0,0-1 0 16,1 1 0-16,2-2 0 0,4-2 0 0,-1 2 0 15,-1 0-128-15,2 0 128 0,2-1-144 0,-2 0 144 16,-3 0-192-16,2 0 192 0,2 1-144 0,1 0 144 16,4 0 0-16,-2-1-144 0,-2-1 144 0,3 0 0 15,4-1 0-15,-1 2 0 0,-2 0 0 0,4 1 0 16,3 1 0-16,0 0 0 0,-1-3 0 0,2 0 0 16,1-2 0-16,3 1 128 0,-1-1-128 0,2 1 0 15,3-3 0-15,-1 0 0 0,1 3 0 0,4-1 0 16,4-3 0-16,-3 2 128 0,-2 0-128 0,6 0 0 15,5-1 128-15,2 0-128 0,-3 2 0 0,1-2 128 16,-3 1-128-16,7 1 0 0,3 1 128 0,0 1-128 0,-2 1 160 16,0-3-160-16,3 0 0 0,1 1 128 0,-1 1-128 15,1-2 0-15,-2-3 0 0,3 3 0 0,6 1 0 0,-4-1 0 16,-2-1 0-16,4 1 128 0,4 3-128 0,2 0 0 16,2 2 304-16,-2-1-48 0,-2-2 0 0,0 2 0 15,1 1 48-15,3 1 0 0,1-1 0 0,2 2 0 16,-4 3-112-16,2 0 0 0,4 1-16 0,2-1 0 15,0-2 16-15,2 1 0 0,0 0 0 0,0 1 0 16,-2 2-16-16,6 0 0 0,3 2 0 0,4-1 0 16,4 0-48-16,-1 0 0 0,-2 1 0 0,4-1 0 15,3-2-128-15,1 2 0 0,1-2 0 0,4 1 0 16,4 0-224-16,4-1-32 0,3-6 0 0,1 5 0 16,5 0-1120-16,3 1-224 0,5-1-64 0,2-3-10096 15,0-1-2016-15</inkml:trace>
  <inkml:trace contextRef="#ctx0" brushRef="#br0" timeOffset="38371.259">8184 10814 8287 0,'0'0'736'0,"0"0"-592"0,-7-1-144 0,0 1 0 15,7 0 3040-15,-9 3 576 0,-2 2 112 0,3 0 32 16,0 2-2736-16,-2 2-560 0,-2 3-96 0,-1 0-32 16,-2 2-176-16,0 4-32 0,-5 3-128 0,1 4 192 15,-1 4-48-15,-1 4-16 0,-1 3 0 0,-4 8 0 16,1 5 64-16,0 9 16 0,-6 5 0 0,-4 6 0 16,-3 1 48-16,2 3 16 0,-1 0 0 0,1 4 0 15,3 5-80-15,2-4 0 0,-1-3-16 0,1-2 0 0,4-4 272 16,2-3 48-16,2-3 16 0,3-2 0 0,2-5-144 0,1-4-32 15,3-8 0-15,3-7 0 16,2-6-1088-16,2-7-208 0,3-4-64 0</inkml:trace>
  <inkml:trace contextRef="#ctx0" brushRef="#br0" timeOffset="38663.209">9524 10596 31327 0,'0'0'2784'0,"0"0"-2224"0,0 0-560 0,-1 13 0 16,-3-2 1152-16,0 4 112 0,-3 5 16 0,0 3 16 16,-2 4-1024-16,-4 10-272 0,-6 6 0 0,-3 8 0 15,-6 6 0-15,-2 6 0 0,-1 3 0 0,-4 10 0 16,-3 8-176-16,-6 4 176 0,-7 6-160 0,-2 4 160 15,-5 7-272-15,-1 4 32 0,-1 3 16 0,5 2 0 32,0 3-192-32,2-8-32 0,3-8-16 0,2-1 0 0,6-4 272 0,1-4 192 0,6-6-208 0,4-7 80 15,3-6-16-15,9-8 0 0,0-8 0 0,7-4 0 16,2-3-1152 0,5-6-240-16,4-6-32 0,5-10-11136 0</inkml:trace>
  <inkml:trace contextRef="#ctx0" brushRef="#br0" timeOffset="38977.562">10946 10829 33919 0,'0'0'1504'0,"1"9"304"0,-4 5-1440 0,-2 7-368 15,-4 6 0-15,0 6 0 0,-4 8 368 0,-3 6 0 16,-10 6 0-16,-3 12 0 0,-3 11-192 0,-3 6-48 16,-3 5 0-16,-3 5 0 0,-4 10-128 0,-3 3 0 15,-7 6 0-15,-4 7 128 0,-6 2-128 0,2 0 0 0,2 1 0 0,2 0 0 16,0 0-272-16,2-8 16 0,4-8 0 0,5-4 0 16,9-7 16-16,1-6 16 0,5-6 0 0,9-11 0 31,4-9-512-31,7-8-96 0,5-6-32 0,5-4 0 15,3-7-992-15,4-4-208 0,5-4-48 0,7-8-9488 0</inkml:trace>
  <inkml:trace contextRef="#ctx0" brushRef="#br0" timeOffset="39245.146">12940 11022 29487 0,'0'0'2624'0,"0"0"-2112"16,6 7-512-16,-1 2 0 0,-3 5 1520 0,0 2 192 15,-1 4 32-15,-4 9 16 0,-5 6-1328 0,-3 12-272 16,-4 12-160-16,-6 7 192 0,-4 5-192 0,-10 8 0 16,-8 10 0-16,-12 13 0 0,-7 8 0 0,-6 9-256 15,-7 11 64-15,-6 6 16 16,-11 4-448-16,0 8-80 0,-3 4-32 0,4-1 0 15,5 0-480-15,7-12-80 0,8-12-32 0,9-6 0 16,9-5 736-16,8-13 144 0,8-14 16 0,6-7 16 16,6-5-1184-16,4-4-256 0,4-2-32 0,4-7-8032 0</inkml:trace>
  <inkml:trace contextRef="#ctx0" brushRef="#br0" timeOffset="39635.207">14449 11314 29487 0,'-12'17'2624'0,"3"-1"-2112"0,-4 1-512 0,-6 10 0 0,-4 6 1216 0,-5 8 128 15,-2 9 16-15,-2 9 16 0,-1 11-1040 0,-6 7-208 16,-1 6-128-16,-5 7 160 0,-7 6-160 0,-3 8 0 16,-4 7-160-16,-5 9 160 0,-2 8-320 0,-6 0 48 15,-1-3 0-15,-1 7 0 16,1 6-176-16,4-1-48 0,2-3 0 0,4-2 0 0,4-3 240 0,6-6 32 15,3-7 16-15,6-7 0 0,0-6 208 0,6-10 0 16,6-9 0-16,3-5 0 0,4-3 0 0,3-6-176 16,3-7 32-16,4-6 0 15,3-12-1200-15,3-8-224 0,1-4-48 0,4-10-16 0</inkml:trace>
  <inkml:trace contextRef="#ctx0" brushRef="#br0" timeOffset="41484.716">16077 10790 23727 0,'0'0'1040'0,"0"0"240"0,0 0-1024 0,0 0-256 0,0 0 0 0,-2 11 0 15,-5-3 160-15,0 6-16 0,-3 3 0 0,-1 6 0 16,-1 2-144-16,-7 6-144 0,-2 2 144 0,-2 6-208 15,-6 5 32-15,-2 7 16 0,-2 6 0 0,-6 14 0 16,-5 9 160-16,-1 6-160 0,-3-2 160 0,-3 12-160 16,-6 11 160-16,-6 1 0 0,-4-3 0 0,0 6 0 0,0 5 192 15,3-10 80-15,2-2 16 0,-1-1 0 0,-1 3 432 0,1-4 96 16,1-4 16-16,2-2 0 0,4-3-128 16,2-1 0-16,0-3-16 0,0-1 0 0,-2-1-48 0,1-2-16 15,-5 0 0-15,5-1 0 0,5-3-400 0,1-4-80 16,4-3-16-16,5-5 0 0,3-1-128 0,5-7-176 15,5-6 48-15,6-10 0 16,1-7-2112-16,8-6-400 0</inkml:trace>
  <inkml:trace contextRef="#ctx0" brushRef="#br0" timeOffset="41781.346">16748 11670 30399 0,'0'0'2704'0,"0"0"-2160"0,0 0-544 0,0 0 0 16,3 12 864-16,-4 7 64 0,-5 7 16 0,-4 8 0 15,-3 8-944-15,-1 5 0 0,-3 4 0 0,-3 11-224 16,-2 6 224-16,-6 11 0 0,-1 9 0 0,-8 7 0 15,-7 0 0-15,-5 14 0 0,-9 10 128 0,-3 4-128 16,-3 2-192-16,3 1-112 0,0 2-16 0,1-3 0 16,-1-3-160-1,4-7-32-15,3-8-16 0,4-11 0 0,-1-7-240 0,8-4-32 0,3-6-16 16,5-12-7744-16,3-12-1552 0</inkml:trace>
  <inkml:trace contextRef="#ctx0" brushRef="#br0" timeOffset="42046.282">17757 11724 41471 0,'-11'20'3680'0,"0"-4"-2944"0,-2 4-592 0,-9 13-144 16,-11 11 512-16,-6 11 64 0,-2 11 0 0,-2 14 16 16,-3 13-592-16,-4 7 0 0,-4 4 0 0,-7 7 0 15,-5 6 0-15,-1 1-192 0,0 1 32 0,-1 2 0 32,-6 5-336-32,-1 2-64 0,-3 0-16 0,-1 3-11808 0,-1 1-2368 0</inkml:trace>
  <inkml:trace contextRef="#ctx0" brushRef="#br0" timeOffset="45145.653">12501 16249 2751 0,'0'0'256'0,"-7"3"-256"0,0 2 0 0,-1-2 0 16,0-4 3104-16,1 0 576 0,-1 0 112 0,0 1 32 15,0 1-2480-15,1-2-512 0,0-2-80 0,7 3-32 16,-9-2-224-16,3-2-48 0,1-1-16 0,0 0 0 0,0 1-48 0,5 4-16 16,0 0 0-16,0 0 0 0,-4-2 208 0,4 2 32 15,0 0 16-15,0 0 0 0,0 0-112 0,0 0 0 16,0 0-16-16,0 0 0 0,0 0-368 0,0 0-128 15,0 0 0-15,12-2 144 0,0-4-144 0,1 1 0 16,1-3 0-16,1 3 0 0,2 0 0 0,2 1 0 16,3-1 160-16,0 1-160 0,5-1 320 0,1 0-64 15,2-3 0-15,2-1 0 0,0-2-48 0,-1 0-16 16,3 1 0-16,-1-2 0 0,0 0-64 0,0 0-128 16,-1-1 176-16,2-1-176 0,-1 0 144 0,0 0-144 15,2 0 0-15,1 0 144 0,-1-1-144 0,3 1 192 16,1 0-192-16,0 0 192 0,-1 2-48 0,-1-1 0 15,-1-2 0-15,1-1 0 0,2 3 16 0,3 1 0 0,2-1 0 16,1 0 0-16,-1-1-160 0,-1-2 192 0,3-4-192 0,-1-1 192 16,-1-1-192-16,0 1 0 0,-1 0 0 15,1-2 0-15,-2 1 0 0,3-1 0 0,4 0 0 0,1-1 0 16,-2-2 0-16,-2 0 0 0,2 2 0 0,-1-2 0 16,0-1 0-16,3 0 0 0,3-3 0 0,-1 3 0 15,0 0 0-15,-2 0 0 0,0-2 0 0,-4 2 128 16,1-1-128-16,1 3 0 0,0-1 0 0,2 2 0 15,4 1 0-15,-4 0 0 0,2 0 0 0,1 1 0 16,-5-1 0-16,2 1 0 0,-1 1 0 0,2 0 0 16,2-2 0-16,0 1 0 0,2-1 0 0,-3 1 0 15,-2 1 0-15,-2-1 0 0,-4-1 128 0,0 0-128 16,0 2 0-16,0 1 0 0,-1 0 0 0,3-1 128 16,1-2-128-16,-1 0 192 0,-4 0-192 0,-2 0 192 0,1 0-16 0,-3-1 0 15,2-4 0-15,3 1 0 0,2-3 16 0,-1 1 16 16,-1 1 0-16,2-1 0 0,-1-1-16 0,2 0-16 15,-2-2 0-15,-2 2 0 0,-1 1-176 0,2 2 0 16,0-1 144-16,2 0-144 0,2-2 0 0,-1 0 0 16,0 1 0-16,-2-3 0 0,-1-3 0 0,-2-1-208 15,-4 1 80-15,4 1 128 0,-4 1-208 0,3 1 80 16,-5 3 128-16,3-1-208 0,-1 0 208 0,-1 2 0 16,1 0 0-16,-3-2 0 0,-1 2 0 0,-2-1 160 15,-3 1-160-15,-1-2 128 0,0-1 0 0,1 0-128 16,-1 0 192-16,-1 4-64 0,2 1-128 0,1-1 0 15,0 1 0-15,0-1 0 0,-2 0 0 0,-1-2 0 16,0 0 0-16,4-2 0 0,-1 0 0 0,1-3 0 0,-3-4 0 16,-1 0 0-16,0 1-288 0,2-1 64 0,-4 2 16 15,2 4 0-15,2 2 64 0,-3 1 16 0,3-2 0 0,-2 0 0 16,3-1 128-16,-4 1 0 0,0 2 0 0,2-1 0 16,-6 0 0-16,0 0 0 0,-1 1 0 0,-1-2 128 15,1 0-128-15,-1 3 0 0,-4 0 0 0,2 1 0 16,-1-2 0-16,2 0 0 0,-2 0 0 0,0 0-192 15,-4 0 0-15,2 1-16 0,0-2 0 0,-2 0 0 16,-2 0 208-16,1 0-192 0,0-1 192 0,-1 4-192 16,-1 1 192-16,0-1 0 0,-3-1 0 0,1 2 0 15,0 1 0-15,-3-1 0 0,-1 1 0 0,-1-1 0 16,4-4 128-16,-3 1-128 0,2 2 0 0,-3-2 0 16,0 1 0-16,0 1 0 0,0 1 128 0,-3 2-128 15,0-1 0-15,0 2 128 0,0-1-128 0,1 1 0 0,0 1 0 16,-1-2 0-16,-1 0 0 0,-3 1 0 0,-1-2 0 15,-1 0-144-15,-2-2 144 0,3-1-192 0,-4 2 192 16,1-1-160-16,-1 0 160 0,-3-1-160 0,-2 2 160 0,-1-1 0 16,1 0 0-16,-1 3-128 0,0 1 128 0,-1 2 128 15,-1 1-128-15,-3 0 176 0,1 1-176 0,-1 1 192 16,-4 0-192-16,-2-1 192 0,-1 0-192 0,-3-2 0 16,-2-1 0-16,-2 1 0 0,0 0 0 0,-2 0 0 15,1-4 0-15,0 1 0 0,-2 2 0 0,0 3 0 16,-2 1 0-16,-1 1 0 0,-4 0 0 0,-1-2 0 15,-2 2 0-15,-4-2 192 0,0 2-192 0,3-1 0 16,-2-1 0-16,1 2 128 0,-3-3-128 0,-2 2 0 16,-2 2 0-16,-1 0 0 0,1 0 0 0,0 2 0 15,0 0 0-15,0-1 128 0,-3-2-128 0,-2 1 0 0,-4 1 0 16,2-2 0-16,-3-1 0 0,1 3 0 0,-1-3 0 0,-2 5 0 16,-2 0 0-16,-2 0 0 0,0-1 0 0,2 1 0 15,-1 0 0-15,0 2 128 0,1 1-128 0,-3 0 128 16,-3-1-128-16,2 2 192 0,4-2-192 0,-5 3 192 15,-2 0 32-15,-1-1 16 0,2 2 0 0,2-2 0 16,1 0-64-16,-3-1-16 0,-5 0 0 0,3 3 0 16,-2 0-160-16,4-1 0 0,1-1 144 0,-2 2-144 15,-1 0 0-15,-2 1 0 0,-1-4 0 0,3 2 0 16,-3 0 0-16,4 1 0 0,0-1 0 0,0-3 0 16,-2 0 0-16,-1 1 0 0,2 2 0 0,1 3 0 0,0-2 0 15,2 3-160-15,-2-3 160 0,2 2 0 16,1-1 0-16,0 2-128 0,2-1 128 0,0 2 0 0,-3 0 0 0,1 2 0 15,1 0 0-15,-3-1 0 0,-1 1 0 0,3-1 0 16,3-3 0-16,-1 0 0 0,-1 2 0 0,1-3 0 16,2-1-128-16,-4 1 128 0,1-1 0 0,2 1 0 15,-1-2 0-15,2 3 0 0,-2 2 0 0,1-1 0 16,2 1 0-16,2 0 0 0,4-2 0 0,-4 0 0 16,-1-2 0-16,-2 2 0 0,1 1 0 0,2 4 0 15,2 1 0-15,-2-1 0 0,0 0 0 0,0 0 0 16,-2 0 0-16,0 3 0 0,1 0 0 0,1 0 0 15,1 2 0-15,-3-1 0 0,2-1 0 0,0 3 0 16,1 0 0-16,2-1 0 0,1 0 0 0,-5 2 0 0,-2 2 0 16,1 1 0-16,3-2 0 0,3 0 0 15,3-2 0-15,-1 1 0 0,0 1 0 0,-1-1 0 0,-3-2 0 16,2 4 0-16,1 3 0 0,1-1 0 0,1-1 0 16,-1 1 0-16,-3 1 0 0,0 0 0 0,2 2 0 0,-1 3 0 15,-2-1 0-15,3 2-128 0,3 0 128 0,-2 0 0 16,-1 1 0-16,1 2-128 0,-1 0 128 0,1 1 0 15,6 0-160-15,-3-1 160 0,-3 0-128 0,3 1 128 16,2 2 0-16,2 0-128 0,-1-2 128 0,4 1 0 16,-2 0 0-16,2-2 0 0,2 1 0 0,-3 0 0 15,0 0 0-15,1 0 0 0,2 0 0 0,0 0 0 16,2 0 0-16,-1 1 0 0,2 1 0 0,-2 2 0 16,0 0 0-16,2 2 144 0,1 2-144 0,1 3 0 15,0-2 144-15,3-2-144 0,3-1 0 0,1 2 144 0,0 1-144 16,3-1 0-16,1-3 0 0,1 2 128 0,2-3-128 0,-1 1 0 15,-1 1 0-15,3 0 0 0,1-2 0 0,0 3 0 16,2 1 0-16,2 1 0 0,3-1 0 0,1 0 0 16,-1 0 0-16,3 1 0 0,2-3 0 0,3 0 0 15,0 2-144-15,1 1 144 0,2 1 0 0,0-1 0 16,2-3 0-16,0 4 0 0,2 4 0 0,3 1 0 16,2-2 0-16,1-3 0 0,1-1 0 0,-1-2 0 15,2 0 0-15,2 2 0 0,3-2 0 0,0 2 0 16,2 0 0-16,1 1 0 0,-1 2 0 0,2 2 0 15,1 3 0-15,4-2 0 0,0-2 0 0,0 1 0 16,3-1 0-16,2 0 0 0,3-1 0 0,0-1 0 16,2 0 0-16,4-1 0 0,0 3 0 0,0-1 0 15,-2-2 0-15,2 2 0 0,4 1 0 0,0 3 0 0,0-2 0 16,3-3 0-16,-3-3 0 0,3 2 0 0,3 2 0 0,2 1 0 16,1-3 0-16,2 1 0 0,0 0 0 0,1 4 0 15,-3 4 0-15,2-2 0 0,1-4 0 0,2-1 144 16,2 0-144-16,2 1 0 0,-1 0 0 0,3-1 128 15,3-4-128-15,-1 3 0 0,-2 2 0 0,2 4 0 16,3-2 0-16,2 2 0 0,2-2 0 0,1 1 0 16,-2 0 0-16,0 1 0 0,-2-4 0 0,2 0 0 15,0 1 0-15,3 1 0 0,-1-1 0 0,-1 3 0 16,-1 2-128-16,-1 2 128 0,1-2 0 0,2-3 0 16,3 0 0-16,0-2-144 0,1-1 144 0,-3-1 0 15,-1-2 0-15,2 0-128 0,1 2 128 0,1 4 0 16,-4 1 0-16,1-1 0 0,-1-2-128 0,-3-1 128 0,-1-2 0 15,-2-1 0-15,0 1 0 0,4-1 0 0,4-1 0 16,-4 1 0-16,-5-1 0 0,0 2 0 0,0 2 0 16,1 1 0-16,-4 0 0 0,3-1 0 0,-2-1 0 0,1 1 0 15,-5-1 0-15,-1 0 0 0,1-5 0 0,1 2 0 16,-2 2 0-16,0 0 0 0,3-1 0 0,-1 1 0 16,-3 1 0-16,-2 3 0 0,-3-1 0 0,-1-1 128 15,-3-1-128-15,0-2 0 0,2-3 0 0,-2-2 128 16,0 0-128-16,-2-2 0 0,1-2 144 0,-2-1-144 15,-4 0 128-15,-1-1-128 0,-2 0 192 0,0 0-32 16,-1-2-16-16,-1 0 0 0,0-1-16 0,2 0 0 16,-2 2 0-16,3-2 0 0,1-4-128 0,0 0 160 15,0 2-160-15,-2-2 160 0,-1-4-160 0,-2 1 128 0,-1 0-128 16,0 1 128-16,-4-3-128 0,1 1 0 0,1-1 144 0,-5-1-144 16,-1 0 0-16,2 0 144 0,-2-2-144 0,1 2 0 15,-2 3 160-15,0-3-160 0,-1 0 128 0,3-2-128 16,-6 0 0-16,0 0 128 0,-1 1-128 0,0 1 0 15,-5-2 128-15,3 0-128 0,-2-2 128 0,3-1-128 16,-10-3 0-16,5 3 0 0,-5-3 0 0,0 0 0 16,0 0 0-16,0 0-272 0,0 0 32 0,0 0 16 15,0 0-1296 1,0 0-256-16,6-6-48 0</inkml:trace>
  <inkml:trace contextRef="#ctx0" brushRef="#br0" timeOffset="50888.084">16204 3341 20271 0,'0'0'1792'0,"-5"-5"-1424"15,1 0-368-15,4 5 0 0,0 0 832 0,-8-6 112 16,0-2 16-16,1 3 0 0,-2 4-448 0,-1-1-96 15,0-3-16-15,-1 0 0 0,0-3-400 0,0 3 128 16,1 0-128-16,0-2 0 0,-1-4 0 0,1 0 0 16,0 2 0-16,3 0 0 0,1 1 0 0,2 0 0 15,-2-1 0-15,3 3 0 0,3 6 288 0,-3-5 80 0,3 5 16 0,0 0 0 16,-4-7 224-16,4 7 48 0,0 0 16 0,0 0 0 16,0 0-64-16,0 0-16 0,0 0 0 0,0 0 0 15,7 10-256-15,3 3-48 0,-2 4-16 0,0 4 0 16,1 3-32-16,0 2-16 0,0 1 0 0,0 3 0 15,1 6-80-15,-3 1-16 0,2 0 0 0,-1 3 0 16,2 1 32-16,-2 5 0 0,0 8 0 0,1 2 0 16,2 0 32-16,-1-3 0 0,-2-4 0 0,-1 0 0 15,1-2 112-15,-1 1 16 0,-1 0 16 0,2-2 0 16,-6 1 48-16,1-4 16 0,1-4 0 0,-1-1 0 16,0-2-144-16,-2-3-16 0,-1-4-16 0,0 0 0 15,0-2-96-15,0-3-128 0,0-2 176 0,0-1-176 16,0-2 128-16,0 0-128 0,-1-4 0 0,1-4 0 15,0-3 0-15,0-8 0 0,0 0 0 0,0 0 0 16,0 0 160-16,0 0-160 0,-6-7 128 0,1-3-128 0,2-2 0 0,-3-5 0 16,1-8 128-16,1-3-128 0,1-2 0 0,-1-4-192 15,1-6 32-15,2-1 16 0,1-5 144 0,0-2-208 16,-2-3 80-16,2 2 128 0,-1-3 0 0,0 2 0 16,1-1 144-16,-1 0-16 0,0-2-128 0,-3-1 192 15,-2-4-64-15,2 2 0 0,-2 1-128 0,2 3 0 16,-2 2 0-16,1 4 0 0,0 1 0 0,2 4 0 15,1 1 0-15,1 2-128 0,-2-1 128 0,1 4 0 16,1 4-144-16,1 3 144 0,1 0 0 0,1 6-176 16,-2 1 176-16,0 6-128 0,2 2 128 0,0 2-192 15,-1 4 192-15,-1 7-192 0,0 0 0 0,0 0 0 16,0 0 0-16,4 13 0 0,1 6-96 0,0 10-32 0,-2 8 0 16,-1 7 0-16,0 6 320 0,-2 2 0 0,0 3-128 15,0 3 128-15,-1 1 0 0,-1 5 0 0,-2 3 0 0,3-1 0 16,-2-3 304-16,0-3-48 0,0-2 0 0,0-3 0 15,1 2 48-15,-4-1 0 0,1-2 0 0,1-5 0 16,1-5-304-16,-1-5 128 0,0-8-128 0,1-2 0 16,2-7-160-16,0-4-144 0,1-5-16 0,1-4-16 15,-1-9-2608 1,0 0-512-16,0 0-96 0</inkml:trace>
  <inkml:trace contextRef="#ctx0" brushRef="#br0" timeOffset="51267.602">16107 3149 27647 0,'0'0'2448'0,"-8"0"-1952"16,-1 0-496-16,9 0 0 0,0 0 848 0,0 0 80 16,0 0 16-16,0 0 0 0,0 0-304 0,4-8-48 15,3 1-16-15,5 1 0 0,5 0-576 0,5-2 0 16,1-1 0-16,7 1 0 0,4-3 0 0,3 1 0 0,5-2 0 16,2 1-128-16,1 1 128 0,0 1 0 0,0-1 0 0,1 2-128 15,1-3 128-15,-1 0 0 0,1 0 0 0,0 2 128 16,1 2 64-16,-1-1 0 0,-2-1 16 0,-3 2 0 15,-5 0 16-15,1 1 0 0,-6 0 0 0,-2-1 0 16,-2-3-64-16,-2 3-16 0,0 0 0 0,-4 3 0 16,-5-1-304-16,2 2-64 0,-7-1-16 0,-1 0 0 15,-1 2-2880 1,-10 2-576-16</inkml:trace>
  <inkml:trace contextRef="#ctx0" brushRef="#br0" timeOffset="51597.294">16120 3672 31503 0,'-10'-5'1392'0,"10"5"288"0,-3-5-1344 0,3 5-336 16,-2-4 0-16,2 4 0 0,0 0 704 0,0 0 80 15,0 0 16-15,0 0 0 0,5-8-352 0,5 2-64 16,0 3 0-16,3 0-16 0,0-1-368 0,5 3 0 16,5 1 0-16,1 0 0 0,5 0 0 0,4-1 0 15,2 0 0-15,3 1 0 0,2 1 144 0,0-1 64 16,-1 0 16-16,-1-2 0 0,2-2 0 0,1 0 0 0,1 0 0 16,1 0 0-16,-4-3-32 0,4 1-16 0,-2 0 0 0,-3-2 0 15,0-1-176-15,-5-1 160 0,-1 1-160 0,-3 0 160 31,0 3-2016-31,-6 2-416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0:48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 193 14735 0,'0'0'640'0,"-3"-5"160"0,-1 2-640 0,2-2-160 16,-4 1 0-16,4 0 0 0,-1-1 608 0,1 0 96 16,-1 3 0-16,2-4 16 0,-3 2-224 15,1-1-48-15,3 5-16 0,-5-4 0 0,1-1-192 0,4 5-48 16,-9-5 0-16,0 2 0 0,0 0-64 0,0 1 0 15,1 2-128-15,-3 0 192 0,0-1-32 0,-3 1-16 16,1 1 0-16,-4-1 0 0,0-1-144 0,1 1 0 16,-1-1 144-16,-3 0-144 0,0-1 0 0,-2-2 0 15,3 1 0-15,-1-2 0 0,-3 0 160 0,1 1-32 16,3-1-128-16,-2 1 192 0,0-1 176 0,3-1 16 16,-3 2 16-16,2-1 0 0,0 1 32 0,2 1 0 15,-2-1 0-15,-2 2 0 0,0-2-48 0,-1 0-16 0,-2 1 0 16,2 1 0-16,1 0-160 0,-2 2-16 0,-6 0-16 15,4 0 0-15,3 1-176 0,1 1 0 0,0 0 0 0,0 0-176 16,1 1 176-16,1 0 0 0,-1-1 0 0,2 0 0 16,2 2 0-16,-1-1 0 0,0-1 0 0,1 0 0 15,1 0 0-15,2 1 0 0,-2-1 0 0,1 0 0 16,-1 0 0-16,1 0 0 0,2 0 0 0,1 1 0 16,3-2 0-16,-2 1 0 0,1 0 0 0,-1 1 0 15,4 0 0-15,-2 1 0 0,0-2 0 0,-1 3 0 16,4-1 0-16,-2 2 0 0,2 0 128 0,1 3-128 15,1 1 0-15,1 1 0 0,-2 2 0 0,3 3-128 16,2 1 128-16,-1 1 0 0,0 1 0 0,0 0 0 16,0 1 0-16,0 1 0 0,2 3 0 0,0 0 0 15,0-2 0-15,0 2 0 0,-2-1 0 0,2 1 0 0,2 0 0 0,-3-9 0 16,-1 6 0-16,2 2 0 0,1 4 0 16,1 0 0-16,-2 5 0 0,0 0 0 0,1 1 0 0,2 29 0 15,-2-12 0-15,-1-5 0 0,-2-2 0 0,0 1 128 16,0-2-128-16,0 0 0 0,-4-1 0 0,2-2 0 15,0-1 0-15,2-1 0 0,-3 2 0 0,1-2 0 16,1-3 0-16,0 0 128 0,-6 1-128 0,5-2 0 16,1-1 0-16,-2 3 128 0,-4 0-128 0,4-2 0 15,0 0 128-15,3-4-128 0,0-2 0 0,-1-2 0 16,-2 0 0-16,2 1 128 0,1-3 0 0,0-1 0 16,-2-1 0-16,-2-4 0 0,2-1-128 0,3 1 144 15,-1 2-144-15,-1 0 160 0,-2-4-160 0,2-3 128 0,2 0-128 16,1 2 128-16,0 4-128 0,-2-3 192 0,-2-4-192 15,0 2 192-15,1 0-192 0,1-1 192 0,1-3-192 16,-2-1 192-16,1-8-192 0,-3 8 192 0,0 1-192 0,3-9 192 16,0 0-64-16,0 0 0 0,0 0 0 0,0 0 0 15,-6 7 0-15,6-7-128 0,-4 7 192 0,4-7-64 16,0 0 64-16,0 0 0 0,0 0 0 0,0 0 0 16,0 0 0-16,0 0 16 0,0 0 0 0,0 0 0 15,0 0-48-15,0 0-16 0,0 0 0 0,0 0 0 16,0 0-144-16,0 0 0 0,0 0-192 0,0 0 192 15,0 0-208-15,0 0 80 0,0 0 128 0,13-4-208 16,-6-1 208-16,5 1 0 0,3 4 0 0,-1-1-144 16,0 0 144-16,1 1 0 0,0-3 0 0,0 1 0 15,1 2 0-15,0 0 0 0,0 0 0 0,0 0-128 0,1-1 128 16,-1-1 0-16,1 0 0 0,0-1 0 0,3 0 0 16,0-1 0-16,-1 1 0 0,0-1-128 0,3 0 128 0,-3 0 0 15,0 0 0-15,2 0 0 0,0-3 0 0,-1 3 0 16,1 0 0-16,0 0 0 0,-1 1 0 0,4 1 0 15,-2 1 0-15,3-3 0 0,-6-3 0 0,3 0 0 16,3 3 0-16,-1-1 0 0,-1 1 0 0,2 1-128 16,-3 0 128-16,5 1 0 0,-1-1 0 0,3 0 0 15,-1-3 0-15,1-1 0 0,0 3 0 0,1 1 0 16,1 1 0-16,-1-2 0 0,0 0 0 0,0 1 0 16,-2 0 0-16,-1 1 0 0,0-1 0 0,0 1 0 15,-1 6 0-15,2-5 0 0,-1-2 0 0,2 0 0 16,3 2 0-16,-1 1 0 0,-2 0 0 0,4 0 0 0,2-1 0 15,-2-1 0-15,-5-1 0 0,2 1 0 0,0-2 0 16,0 4 0-16,1 0 0 0,-1 0 0 0,0 4 0 0,0-3-128 16,7-2 128-16,-1-3 0 0,-1 2 0 0,3 0 0 15,1 1 0-15,-3 0 0 0,1 1 0 0,-1 0 0 16,-2-1 0-16,2-1 0 0,2-1 0 0,0 0 0 16,3 3 0-16,2-1 0 0,-2-1 0 0,0 3 0 15,2-1 0-15,-3 0 0 0,0 0 0 0,-1 0 0 16,1 0 0-16,2 0 0 0,-2 0 0 0,4 1-128 15,2 0 128-15,2 2 0 0,0 0 0 0,-2 0 0 16,-1-3 0-16,-2 0 0 0,0 0 0 0,0 2 0 16,2 0 0-16,0 0-160 0,0 0 160 0,3-2 0 15,1-2-128-15,1 0 128 0,-5 0 0 0,1 0 0 16,0 1 0-16,2 1-128 0,0 2 128 0,1-2 0 0,1-1 0 16,-1-2 0-16,3 1 0 0,-1 1 0 0,-2 0 0 0,1 2 0 15,1 1 0-15,1 1 0 0,4-2 0 16,-3 1 0-16,2 0 0 0,-2 0 0 0,2 0 0 0,-1-2 0 15,1-2 0-15,0 2 0 0,2 4 0 0,2-2 0 16,1-1 0-16,-2-2 0 0,0-3 0 0,0 2-192 16,-2-1 192-16,1-1-160 0,1-2 160 0,5-1-192 15,2-1 192-15,-5 1-192 0,-3 3 192 0,3-1 0 16,1 0-144-16,0-2 144 0,1 1 0 0,2-1 0 16,-1 0 0-16,-1 0 0 0,-4 1 0 0,3 1 0 15,0-3 0-15,2 4 0 0,2-3 0 0,-3 1 0 16,0 1 0-16,-3 2 0 0,0 2 0 0,3-1 0 0,1 0 0 15,3 1 0-15,-1 0 0 0,0 0 0 16,-2 1 0-16,0 0 0 0,3 0 0 0,2 1 0 0,0 0 0 16,0 1 0-16,-4 1 0 0,1-2 0 0,-3 0 0 0,3 0 0 15,3 2 0-15,-2 0 0 0,3 1 0 0,-1-1 0 16,-4 3 0-16,2-3 0 0,0 0 0 0,3 0 0 16,2 0 0-16,1 0 0 0,1-3 0 0,-3 2 0 15,0 0 0-15,5 1 0 0,-1-2 0 0,1 0 0 16,-2-1 0-16,2 0 0 0,0-1 0 0,2 0 0 15,3-1 0-15,-1 4 0 0,0 0 0 0,1-2 0 16,5-1 0-16,-3 1 0 0,2 1 0 0,-3 0 0 16,-5-1 0-16,2 1 0 0,2 0 0 0,4 0 0 15,2 1 0-15,-4-2 128 0,-1 0-128 0,2 0 0 16,1 1 0-16,2 2 0 0,-5-2 0 0,2 0 0 0,0 0 0 16,4 0 0-16,2-2 0 0,-1 2 0 0,-6 1 0 15,0 2 0-15,2-2 0 0,-1 0 0 0,3-2 0 0,-2 2 0 16,-3 1 0-16,2 2 0 0,2-1 0 0,1 0 0 15,-2-2 0-15,-1 1 0 0,-2 0 0 0,3 1 0 16,1-1 0-16,0 0 0 0,-1 1 0 0,-2 1 0 16,-1 1 0-16,5-1 0 0,5-3 0 0,-5 4 0 15,0-2 128-15,2 2-128 0,1 0 0 0,0 2 0 16,1-3 0-16,2 0 0 0,-8-2 0 0,7 0 0 16,2 4 0-16,-1-3 0 0,-2-1 0 0,2-1 0 15,0 2 0-15,3-2 0 0,-3-2 0 0,2 3 0 16,0-1 0-16,1-1 0 0,0-3 0 0,-3 2 0 15,-4 1 0-15,4 0 0 0,3-1 0 0,-3 0 0 16,-1 1 0-16,-2-1 128 0,2-1-128 0,3 0 0 0,1 0 0 16,-5 1 0-16,0 0 0 0,1 1 0 0,2 0 0 0,-1 0 0 15,-4-2 0-15,-1 0 0 0,-1-1 0 0,4 2 0 16,2 0 0-16,-3 2 0 0,-4 1 0 0,1-4 0 16,2-4 0-16,0 0 0 0,2 2 0 0,-4 1 0 15,-1 1 0-15,3-1 0 0,5 1 0 0,-4 1 0 16,-4-3 0-16,-1 1 0 0,3-3 0 0,3 4 0 15,-1-2 0-15,-1 2 0 0,-2 2 0 0,1-1 0 16,2-2 0-16,-1 0 0 0,-4-2 0 0,-1 1 0 16,0 2 0-16,1-1 0 0,1 1 0 0,-2 0 0 15,-2-2 0-15,3 2 0 0,1 0 0 0,-1 0 0 16,1 0 0-16,-4 0 0 0,-3-1 0 0,3 1 0 16,0-1 0-16,2 1 0 0,-3-1 0 0,-1 1 0 0,-5 1 0 15,2 0 0-15,2 1 0 0,1-3 0 16,1-4 0-16,-3 1 0 0,-3 3 0 0,2 0 0 0,1 0 0 15,-1 0 0-15,0 0 0 0,-4 0 0 0,-6-3 0 0,6 1 0 16,1 0 0-16,-2 0 0 0,-5 2 0 0,-1 0 0 16,-3-1 0-16,-2-1 0 0,-1 2 0 0,3-1 0 15,3 0 0-15,1-1 0 0,-2 1 0 0,-2 1 0 16,0-4 0-16,1 3 0 0,-1 1 0 0,3 0 0 16,4-1 0-16,-3 3 0 0,-4-3 0 0,0 2 0 15,-5 0 0-15,4 0 0 0,6-3 0 0,-5 2 0 16,-1 0 0-16,-4 2 0 0,0 1 0 0,0 0 0 15,-2-1 0-15,2 0 128 0,1 0-128 0,-3 0 0 0,-1 0 0 16,-3 1 0-16,-1 2 0 0,-3 0 0 16,-1 0 0-16,1-1 0 0,-3-1 0 0,1 1 0 0,0-1 0 15,-2 1 0-15,-3 1 0 0,0 0 128 0,-3 1-128 0,1-1 192 16,-5-2-192-16,-2 2 192 0,-3 3-192 0,2-1 192 16,0-2-192-16,-3 1 160 0,2 3-160 0,4-2 160 15,4 1-160-15,-4-2 0 0,-4-1 0 0,0 2 128 16,-1-1-128-16,-1 1 0 0,0-2 0 0,-3 1 0 15,-1 1 0-15,-1 2 0 0,-1 1 0 0,0-4 0 16,-1-4 0-16,2 0 0 0,-1 3 128 0,2 0-128 16,-1 2 0-16,2-1 0 0,-2-3 0 0,2 0 128 15,-4 1-128-15,2 0 0 0,0 1 0 0,0-5 0 16,2-1 0-16,-3-1 0 0,-1 0 0 0,0 1 0 16,-4 0 0-16,0 0 0 0,-1-3 128 0,0 2-128 0,-4-2 0 15,1-2 0-15,1-3 144 0,-1 0-144 0,-4 0 144 16,2-1-144-16,2-1 192 0,-2-2-192 0,1-3 128 0,3 1-128 15,0-4 0-15,0-2 0 0,0-1 0 0,2-3 0 16,-1-4 0-16,1 0-144 0,1 4 144 0,-2-4 0 16,-1-2 0-16,-2 0 128 0,1-1-128 0,-2 1 192 15,0 1-64-15,2-2 0 0,3-3 32 0,-3 0 16 16,-1 1 0-16,1-3 0 0,-2-1-176 0,-1-2 160 16,-1-3-160-16,0 3 160 0,-3 6-160 0,3-1 0 15,-2 0 0-15,-1 0 0 0,-1 0 0 0,-1 4 0 16,-2 3 0-16,-1 11 0 0,1-5 0 0,-1-4 0 15,1 3 0-15,0-2 0 0,-1 1 0 0,-1 0 0 16,2-2 0-16,-1-17 0 0,1 10 0 0,-1 3 0 16,-1 2 0-16,0 3 0 0,-1 1 0 0,-1 4 0 0,-1 4 0 15,2 0 0-15,-1 3 0 0,1 3-144 0,0 1 144 0,-2 0 0 16,0 1 0-16,0-1-128 0,2 1 128 0,-1 2 0 16,-3-1 0-16,1 2-128 0,-1-1 128 0,0 0 0 15,3 1 0-15,-2 1-128 0,0-2 128 0,-2 4 0 16,1-4 0-16,2 2 0 0,-3 1-128 0,1 0 128 15,-1 0 0-15,1 1 0 0,1 0 0 0,4 4 0 16,-5-4 0-16,-2-1 0 0,-2 0 0 0,9 5 0 16,-3-4 0-16,-6 1 0 0,-3-2 0 0,5 3 0 15,7 2 0-15,-10-3 0 0,-1 1 0 0,1 0 0 16,0 2 0-16,3-3-128 0,-4 2 128 0,0 1 0 16,-2 0 0-16,2 0 0 0,-1 0 0 0,-1 2 0 0,-4 0 0 15,2 0 0-15,1-1-128 0,-2-1 128 0,-1 0 0 16,0 1 0-16,2-1 0 0,-2 0 0 0,-2 0 0 15,1 0 0-15,1 0 0 0,0-1 0 0,-2-2 0 16,0 1 0-16,-2 0 0 0,2 1 0 0,0 0 0 0,-6 0 0 16,-7 0 0-16,1 1 0 0,2 0 0 0,2 1 0 15,-3 0 0-15,-1 1 0 0,2-1-128 0,0 2 128 16,0-3 0-16,-1 2 0 0,-2-2 0 0,-1 1-128 16,-1-1 128-16,-5 2 0 0,-4 0 0 0,1 0 0 15,3 2 0-15,-1-1 0 0,-2 0 0 0,4 0 0 16,3 1 0-16,-4-2 0 0,-6 1 0 0,1-3 0 15,0 4-128-15,-1 0 128 0,-3-1 0 0,-1 2 0 16,0-1 0-16,1 2 0 0,2-2 0 0,-3 1 0 16,-3 0 0-16,-1 0 0 0,-1 0 0 0,0-1 0 15,-2 1 0-15,5-1 0 0,2 0 0 0,-1 1-128 0,-1-1 128 16,-1-1 0-16,-2 1 0 0,0-1 0 0,2-1 0 0,2-1 0 16,2 0 0-16,2-1 0 0,3 2 0 0,-2 0 0 15,-4-1 0-15,1 1 0 0,-1 0 0 0,0 2 0 16,0-1 0-16,2 1 0 0,2 2 0 0,1-2 0 15,2-2 0-15,-2 4 0 0,-2 0 0 0,0 1 0 16,1 0 0-16,-3 0 0 0,-1-2 0 0,2 0 0 16,2 1 0-16,2-1 0 0,1 0 0 0,0 1 0 15,2 1 0-15,0 1 0 0,-3-1 0 0,-1 1 0 16,-1-1 0-16,4-3 0 0,-2 0 0 0,1 1 0 16,1 2 0-16,0-2 0 0,1-2 0 0,0 0 0 15,-6 0 0-15,0 1 0 0,-2 2 0 0,2-2 0 0,1-1 0 16,1 2 0-16,3 1 0 0,0 1 0 15,-3-3 0-15,0 0 0 0,-1-2 0 0,0 1 0 0,0 3 0 0,-1-1 0 16,-1 1 0-16,2 0 0 0,3 1 0 0,-2-1 0 16,-1-1 0-16,-1-2 0 0,-2 0 0 0,-1 2-192 15,3 0 192-15,0 2-160 0,-2 1 160 0,4-2-192 16,-2 0 192-16,4-1-192 0,-1 1 192 0,-1-2 0 16,-1 0 0-16,1 2 0 0,-3 1 0 0,2 0 0 15,-1 0 0-15,2 1 0 0,1-1 0 0,0 1 0 16,-1-1 0-16,19-3 0 0,-5 3 0 0,-3 0 0 15,-2 1 0-15,-3 2 0 0,-3 2 0 0,0-1 0 16,-2-7 0-16,-33 6 0 0,13 2 0 0,5-2-160 16,4-2 160-16,1-1 0 0,-1-3 0 0,4 3-128 15,2 0 128-15,2 1 0 0,2 0 0 0,-2-3 0 0,4-3-128 0,-4 4 128 16,-1-2 0-16,0 1 0 0,-2-1 0 0,2 0 0 16,2 0 0-16,3 0 0 0,4-1 0 0,-1 0 0 15,2-3 0-15,-3 0 0 0,1 0 0 0,-3-1 0 16,1-2 0-16,0 1 0 0,-4 1 0 0,1 1 0 15,0 1 128-15,3-2-128 0,0-3 0 0,-3 1 0 16,-1 3 144-16,-1-1-144 0,-3-2 128 0,1 2-128 16,-6-2 0-16,3 3 0 0,2 3 128 0,-2-5-128 15,-2-4 0-15,-1 2 0 0,-5 1 0 0,0 0 128 16,-1 3-128-16,3-1 0 0,1-2 0 0,1 2 0 16,1 1 0-16,-4 0 0 0,-3 0 0 0,1 0 0 15,-2-5 0-15,2 5 128 0,-1 5-128 0,2-3 0 16,0-2 0-16,-2-1 0 0,-2 0 0 0,-3 1 0 0,1 2 0 15,1-4 0-15,3-5 0 0,-3 3 0 0,-2 3 0 16,-1 0 0-16,1-3 0 0,0 0 0 0,1-2 0 0,-1 1 0 16,1 1 0-16,-3-2 0 0,-2-1 0 0,0 0 0 15,-1 2 0-15,3 0 0 0,0-2 0 0,0 1 0 16,-1-2 0-16,-1 4 0 0,-1 0 0 0,34 2 0 16,-7-3 0-16,-5 0 0 0,-1-1 0 0,-5-1 0 15,0 1 0-15,-4 2 0 0,0 0 0 0,-51-6 0 16,18 4 0-16,10 1 0 0,4-1 0 0,2 4 0 15,3-1 0-15,3 1 0 0,3-2 0 0,-1 1 0 16,-2 0 0-16,0-2 0 0,-1 3 0 0,5 0 0 16,3 1 0-16,-3-1 0 0,-2-2 0 0,2 2 0 15,2 0 0-15,-3 1 0 0,-1 1 0 0,3 0 0 0,-1-1 0 16,-2-2 0-16,1 0 0 0,-3 2 0 0,2 0 0 16,3 0 0-16,0-1 0 0,-1-1 0 0,-2 0 0 0,1 0 0 15,2 1 0-15,0-1 0 0,0 0 0 0,0 0 0 16,0 0 0-16,1-3 0 0,-2-1 128 0,0 2-128 15,-3 2 128-15,3-2-128 0,1 0 192 0,1-1-64 16,-7 1-128-16,4 0 160 0,2 1-160 0,-3-2 160 16,0 0-160-16,-1-1 0 0,1 2 0 0,-1-1 0 15,-1 2 896-15,0-2 112 0,2 0 16 0,1-1 0 16,0 2-1648 0,1-2-320-16,-1 0-64 0,-3 2-16 0,-1 3 832 0,-3-2 192 0,1 2 0 0,0 1 0 15,-1-3 0-15,-1-1 0 0,2 0 0 0,1 2 0 16,2 1 0-16,-3 0 0 0,-2-1 0 0,2-4 0 15,-3 3 0-15,2-3 0 0,3 1 0 0,-1 0 0 0,-3 0 0 16,1 1 0-16,-2 0 0 0,2-1 0 0,2-1 0 0,1 1 0 16,-2 3 0-16,1-2 0 0,-1 1 0 0,1 0 0 15,0-1 0-15,2 1 0 0,0 2 0 0,-2-1 0 16,-3 0 0-16,1 1 0 0,3 0 0 0,-1 1 0 16,0-1 0-16,-2 2 0 0,-1 3 0 0,0 0 0 15,-1-2 0-15,3 2 0 0,-1 2-160 0,0-1 16 16,2-1 0-16,-1 1 0 0,-1-1 16 0,3 0 0 15,3-2 0-15,-4 3 0 0,1-1 128 0,-1 0 0 16,0 0-144-16,3-1 144 0,1-1-144 0,0 1 144 16,-1 2-192-16,1 0 192 0,0-3-192 0,1-1 64 15,4 0 128-15,2 2-208 0,1 1 208 0,-3 0 0 16,-5-3-160-16,3-2 160 0,3 1 0 0,1 1 0 0,1 0 0 0,0 1 0 16,-2 2 0-16,2-2 0 0,-1-1 0 0,-1 0 0 15,2-1 0-15,3-2 0 0,0-1 0 16,-1 2 0-16,-1 3 0 0,3-2 0 0,3 0 0 15,-1-1 128-15,0-1-128 0,3 1 0 0,0 1 144 0,3 0-144 16,-4-1 128-16,0 1-128 0,-3 1 160 0,5-3-160 16,3 2 192-16,1-1-64 0,0 0-128 0,1 0 192 15,1 1-192-15,-2 0 144 0,-1-2-144 0,1 2 128 16,-1 0-128-16,1 0 0 0,1 0 144 0,2-1-144 16,1-2 0-16,5 2 0 0,-1-1 0 0,2 1 0 15,0-3 0-15,-2 3 0 0,2-3 0 0,-5 0 0 16,3 2 0-16,-1 0 0 0,4-2 0 0,1 2 0 15,-4-1 0-15,3 1 0 0,2 1 0 0,1 1 128 16,2-1-128-16,-2 2 0 0,-2 1 0 0,-2 1 0 0,2 0 0 16,0 1 0-16,0-1 0 0,-1 1 0 0,2 0 0 0,-1 0 0 15,-3 0 0-15,1 0 0 0,3 2 0 16,1 0-128-16,0 1 128 0,0-1 0 0,-2 1 0 0,2-1 0 16,1 1 0-16,-4-1-128 0,0-1 128 0,3 1 0 15,4-1 0-15,-1-2 0 0,2 0 0 0,-2 0 0 16,3 0 0-16,0 0 0 0,2 0 0 0,0 2 0 15,-1 1 128-15,-1-2-128 0,5-1 0 0,-3 1 0 16,1 1 0-16,-1 1 128 0,3-1-128 0,-1-1 0 16,1 1 128-16,2 0-128 0,3 4 0 0,-1-2 128 15,0-2-128-15,1 1 0 0,3 2 0 0,0 0 0 16,3-2-160-16,2 0 160 16,-1 1-1712-16,4 0-224 0,1 5-48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44:37.08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7460 4628 23439 0,'0'0'1024'0,"0"0"240"0,0 0-1008 0,0 0-256 0,0 0 0 0,0 0 0 16,0 0 576-16,0 0 64 0,0 0 0 0,0 0 16 15,0 0-208-15,0 0-32 0,3 13-16 0,0 2 0 16,0 4-16-16,1 3-16 0,-2 3 0 0,1 5 0 0,1 4 64 0,-1 4 16 16,0 2 0-16,-2 9 0 15,0 8-16-15,0 4 0 0,1 3 0 0,-1 3 0 0,0 5-16 0,0 6 0 16,-1 6 0-16,0 4 0 0,0 1 16 16,0 1 0-16,2 0 0 0,-2 6 0 0,-1 2 144 0,1-3 16 15,1-7 16-15,-1 4 0 0,-2-1 16 0,1-3 0 16,1-4 0-16,-1-1 0 0,-2-3-224 0,0 0-32 15,2-1-16-15,-2-3 0 0,-1-7-192 0,2-1-32 16,-1-1-128-16,1-2 192 0,-2-3-192 0,3-3 0 16,-1-4 0-16,-1-4 0 0,0-7-176 0,0-5-128 15,-1-4-16-15,2-9-16 16,-2-2-2160-16,1-7-448 0,1-9-64 0</inkml:trace>
  <inkml:trace contextRef="#ctx0" brushRef="#br0" timeOffset="1832.417">7200 4578 26719 0,'-21'-16'2368'0,"10"7"-1888"0,-1 0-480 0,2-1 0 16,0 0 592-16,5 4 32 0,-2-1 0 0,7 7 0 15,0 0-144-15,0 0-32 0,0 0 0 0,8-5 0 0,-1 0-448 0,9 2 0 16,7 1 0-16,0 0 0 0,3-1 0 0,6 2 0 16,5 0 0-16,2 0 0 0,4 0 0 0,1 1-128 15,3 0 128-15,6-1 0 0,2 0 0 0,9-1 0 16,3-1 0-16,6 1 0 0,-2-1 0 0,5 0 224 15,4-3-64-15,6 1-16 0,6-1 80 0,2 1 16 16,3-1 0-16,5 1 0 0,5-1 0 0,-1-2 0 16,0-2 0-16,8 1 0 0,2-1-80 0,6 1-16 15,3-3 0-15,1 2 0 0,4 1-16 0,0-1 0 16,4 0 0-16,3 1 0 0,-4 1-128 0,7-3 0 16,4 1 0-16,0-2 0 0,2-2 0 0,1 2 128 15,2-2-128-15,1 4 0 0,3-1 0 0,1-1 128 16,-2-2-128-16,1 1 0 0,2 0 0 0,-1 2 0 0,1 0 128 0,0 0-128 15,-4 0 0-15,2 2 0 0,-3 0 0 0,2 1 0 16,0 0 0-16,-2 2 0 0,-4-3 0 0,1 1 0 16,3-1 0-16,0 2 0 0,0 2 0 15,-1-1 0-15,-5-2 0 0,2 3 0 0,2-1 0 0,-1 3 0 16,3-1 0-16,-5 2 0 0,-4-1 0 0,0 2 0 16,1 1 0-16,1 1 0 0,-2-1 128 0,-2 0-128 15,-6-1 0-15,3-1 0 0,5 2 0 0,-2-1 0 16,-5 1-256-16,-1-2 80 0,0 0 16 0,1 0 0 15,-3 0 160-15,-1-1-208 0,-6 0 80 0,2 0 128 16,2 0-192-16,-2-1 192 0,-7 1-160 0,3 1 160 16,1-2 0-16,-5-1 0 0,-4 0 0 0,0-1 0 15,4 1 0-15,-2-2 0 0,-1-2 0 0,1 0 0 0,1 1 0 16,-5-2 0-16,-5 0 0 0,2-1 0 0,2-2 0 16,-3-1 0-16,-7 1 0 0,0-1 0 0,3 0 0 0,-3 0 0 15,-2 3 0-15,-1-3 0 0,1-2 0 0,-2 2 0 16,-5 3 0-16,-4-2 0 0,-1-3 0 0,1 0 0 15,-1 1 0-15,0 0 0 0,-1-1 0 0,-3 1 0 16,-1 0 0-16,0 2 0 0,1-3-256 0,-6 1 64 16,-7 1 0-16,-3 3 0 0,-4-2 64 0,-2 1 128 15,2-1-208-15,-2 1 80 0,-4 4 128 0,-4-1 0 16,-5 0 0-16,-3 0 0 0,-4 1 128 0,-2 0-128 16,-1 1 160-16,0 0-160 0,4-3 160 0,-6 1-160 15,1 2 160-15,0 0-160 0,-1 0 192 0,0-1-64 0,-6 1-128 0,-1 2 192 16,-1 3-64-16,-5 0-128 15,-2-3 176-15,-2 2-176 0,0 0 192 0,1 1-64 0,-4 1 0 16,-1 2-128-16,-4 1 176 0,1 1-176 0,1 0 160 0,-1 2-160 16,-3 1 208-16,2-1-48 0,1 0-16 15,2 3 0-15,2 2-144 0,-2 0 0 0,1 0 0 0,1 0 0 16,-1 1 0-16,3 2 0 0,-3 1 0 0,2 2 0 16,-2-2 0-16,0 2 0 0,0 3 0 0,1 2 0 15,0 2-128-15,-1 5 128 0,0-2 0 0,1 5 0 16,-2 5 0-16,3 5 0 0,-3 2 0 0,1 5 0 15,1 5 0-15,0 5 0 0,1 6 0 0,3 10 0 16,-1 8 0-16,3 4 0 0,1 4 0 0,2 10 0 16,-1 7 0-16,0 5 0 0,1 3-192 0,-4 7 192 15,0 6-256-15,1 7 64 0,-3 3 0 0,-2 1 16 0,-2 0 176 16,-2 4 0-16,0 6-144 0,-1-8 144 0,0-8 0 16,-3-3 0-16,-2-5 0 0,2-9 0 0,-2-14 0 0,1-4 0 15,-1-7 0-15,0-8 128 0,0-10 96 0,2-3 16 16,-3-3 0-16,2-1 0 0,-3-3 32 0,2-1 16 15,-1-7 0-15,-1-3 0 0,-1-2-48 0,1-2-16 16,-1-3 0-16,1-2 0 0,-3-3-224 0,2-1 144 16,-4-2-144-16,0-3 128 0,-1-5-128 0,0-4 0 15,-1-4 0-15,0-4 128 0,-2-3-128 0,1-3 0 16,1-2 0-16,-4-2 128 0,6-7-128 0,-6 7-192 16,-3-1 32-16,9-6 16 0,-10 3 144 0,-2-1-128 15,-2-2 128-15,-2 0-128 0,-1-1 128 0,-3-1 0 16,-7-3 0-16,-3 0 0 0,-7-1 0 0,-4-1 144 15,-5-3-16-15,-2 2-128 0,-5-1 176 0,-2 2-176 0,-3 0 160 16,-8-1-160-16,-6-2 128 0,-5 2-128 0,-4-1 0 16,-4 0 144-16,-4 0-144 0,-4-1 0 0,-8 0 0 0,0 0 0 15,-3-3 0-15,-7-1 0 0,-13-1 128 0,0-1-128 16,0 2 0-16,-7 1 0 0,-5-3 0 0,-1 2 0 16,-2 0 0-16,-3 0 0 0,1 2 0 0,-2 1 0 15,-2 0 0-15,-3 3 0 0,2 2 0 0,2-1 0 16,3 0 0-16,-3-1 0 0,-5-1 0 0,0 0 0 15,-2 2 0-15,4-1 0 0,3 0 0 0,-4 1 0 16,-5 0 0-16,2 0 0 0,2 1 0 0,1 1 0 16,-3 2 0-16,-2 1 0 0,-4 1 0 0,2 1 0 15,2 2 0-15,2 1 128 0,1-3-128 0,-4 3 0 16,-4-2 0-16,3 0 128 0,0-1-128 0,4 1 0 0,1 1 128 16,-1 1-128-16,-4 0 128 0,-1 0-128 0,2-1 128 0,4 0-128 15,2 2 0-15,0 0 128 0,-5 1-128 0,4 1 0 16,2-2 0-16,0 2 128 0,1-1-128 0,1 0 128 15,1-1-128-15,-1 2 128 0,2 1-128 0,1 0 128 16,2 0-128-16,2-1 128 0,-1 1-128 0,2 0 0 16,1 1 0-16,-1 1 0 0,-1 0 0 0,6 0 0 15,5 0 0-15,-1 1 0 0,1 0 0 0,0 1 0 16,2 1 0-16,1-1 0 0,1 1 0 0,4 2 0 16,2 0 0-16,1 1 0 0,1 1 0 0,0-2 0 15,1-4 0-15,3 3 0 0,1 3 0 0,1-4 0 16,0-4 0-16,3 0 0 0,4-1 0 0,3 0 0 15,3-1-128-15,-4-2 128 0,0 1-128 0,2-2 128 0,6-1-160 0,3 0 160 16,-1-2-144-16,0 2 144 0,4-1-128 16,2-1 128-16,3-3 0 0,1 2 0 0,-1 1 0 15,3 0-128-15,1-1 128 0,4 1 144 0,0-2-16 16,2 1-128-16,2-1 208 0,-2 1-64 0,1 1-16 0,2 2 0 16,3-1-128-16,-1-1 0 0,0 0 144 0,-2 1-144 15,1 1 0-15,3 2 128 0,2-2-128 0,2 3 0 16,3 0 192-16,-1 0-48 0,1 1 0 0,-3-1 0 15,0 0-144-15,4 1 192 0,2 1-192 0,1-1 192 16,2 2-32-16,0-2 0 0,3-2 0 0,-4 1 0 16,1 1 64-16,3-1 16 0,2 1 0 0,2 1 0 15,2-2 112-15,5 1 32 0,1-2 0 0,3 0 0 16,3 2 112-16,0-1 16 0,1 0 16 0,3-1 0 16,2 1-224-16,1-3-48 0,2 1-16 0,3-1 0 0,3-1-32 15,2 0 0-15,0 1 0 0,4-1 0 0,3 0-208 0,6-1 144 16,0 0-144-16,0 0 128 0,0 0-128 0,0 0 0 15,0 0-192-15,0 0 192 16,0 0-1088-16,0 0-80 0,0 0-32 0,0 0 0 16,13 0-1632-16,5-2-336 0</inkml:trace>
  <inkml:trace contextRef="#ctx0" brushRef="#br0" timeOffset="5224.309">15683 6499 6447 0,'0'0'272'0,"0"0"80"0,-6-3-352 0,1 0 0 15,-2 1 0-15,7 2 0 0,-6-2 2624 0,6 2 448 16,0 0 80-16,-7-2 32 0,7 2-2416 0,0 0-464 16,0 0-112-16,-5-2 0 0,5 2 128 0,0 0 48 0,-3-6 0 0,3 6 0 15,0 0-368-15,0 0 128 16,0 0-128-16,0 0 0 0,0 0 448 0,0 0 32 0,0 0 0 0,0 0 0 15,0 0-128-15,0 0-32 0,0 0 0 0,0 0 0 16,0 0-144-16,10-3-48 0,-2-2 0 0,3 3 0 16,-1 3 112-16,2 1 16 0,2 0 0 0,2 0 0 15,3 0 160-15,5 0 32 0,5-2 16 0,1 0 0 16,2 0 0-16,3 0 0 0,2 0 0 0,2 0 0 16,0 1-272-16,-1-1-48 0,0-2-16 0,-1 1 0 15,1 2-128-15,1-2 0 0,0-1 144 0,1 0-144 16,1-1 0-16,-1 2 0 0,-3 1 0 0,-1 0 128 15,0-1-128-15,-5 1 176 0,-2 1-176 0,0 1 192 0,-1 0 0 16,-2-2 0-16,-1 0 0 0,-2 0 0 0,-2 0-48 16,0 0 0-16,2 3 0 0,-7-2 0 0,-5-1-144 0,-1 0 160 15,0 1-160-15,-2-1 160 0,2 1-160 0,-10-1 160 16,0 0-160-16,0 0 160 0,0 0-32 0,0 0 0 16,0 0 0-16,0 0 0 0,0 0 160 0,0 0 32 15,0 0 0-15,-9-3 0 0,0 0-128 0,-4 1 0 16,-4-2-16-16,-1 2 0 0,-4 1-176 0,0-1 0 15,0-3 0-15,0 3 0 0,-4 0 0 0,1 0 0 16,-2-1 0-16,-1 1 0 0,1 1 0 0,-3 0 0 16,-2-1 0-16,-1 1 0 0,-1-2-128 0,1 2 128 15,0 0 0-15,0 0 0 0,-3 1 0 0,3-1 0 16,1-2 0-16,1-2 0 0,0 4 0 0,0-5 0 16,1-3 0-16,-3 2 0 0,-2 4 0 0,0-1 0 15,3-1 0-15,0 1 0 0,-1-1 0 0,2 1 0 0,-1 1 0 0,3-3 0 16,5-2 0-16,0 4 0 0,3 3 0 0,1-1 128 15,3-2-128-15,2 2 0 0,0 2 0 0,3-1 0 16,-1-2-128-16,5 2 128 0,-1 3 0 0,9-2 0 16,0 0 0-16,0 0 0 0,-7 5-144 0,7-5 144 15,0 0 0-15,0 0-192 0,0 0 192 0,0 0-160 16,0 0 160-16,9 6-192 0,3-2 192 0,-1 0-192 16,2 0 192-16,4 2 0 0,4-1 0 0,1-2 0 15,4-3 0-15,5 1 0 0,1 1 0 0,3 0 128 16,1 1-128-16,4-1 128 0,3 0-128 0,2 0 128 15,-2-2 16-15,2 3 16 0,0 0 0 0,1 2 0 16,3-1-32-16,1-1-128 0,0 1 192 0,-1 0-64 16,0 3-128-16,-3-2 0 0,-2-2 0 0,-3 1 0 0,-6-1 0 15,-2 0 128-15,-4 1-128 0,1-1 0 0,-1 0 0 16,-5 0 0-16,-2-3 0 0,-6 2 0 0,-1 1 0 0,-2-1 128 16,-3 0-128-16,-2-2 0 0,-8 0 160 0,0 0-160 15,0 0 192-15,0 0-192 0,0 0 208 0,0 0-64 16,0 0-16-16,-14 0 0 0,-5 2 80 0,-6 0 16 15,0-2 0-15,-6 0 0 0,-4 0-224 0,-2 0 144 16,-4-2-144-16,-5 1 128 0,-6 1-128 0,-4-1 0 16,-2-2 0-16,-4 1 0 0,0 0 0 0,0-3 0 15,-2-1 0-15,2 1 0 0,1 3 0 0,5 0 0 16,2 0-128-16,5 0 128 0,5 1 0 0,7 0 0 16,2 1 0-16,4 1 0 0,3 0 0 0,3 2 0 0,4 1 0 15,1 0 0-15,5-1-192 0,4-1 48 0,2 0 0 16,9-2 0-16,0 0-192 0,0 0-48 0,0 0 0 0,12 7 0 15,6-3 48-15,4-1 0 0,3 0 0 0,5-3 0 16,3 0 336-16,7-2 0 0,6-4-144 0,1 0 144 16,3 4 0-16,2 1 0 0,2 0 0 0,0 0 0 15,-2-2 0-15,0-2 0 0,0-1 0 0,0 0 144 16,-1 2-16-16,-1 0 0 0,-1 2 0 0,-4 0 0 16,-5-4 64-16,-4 3 0 0,-7 1 0 0,-2 1 0 15,-4 0-192-15,-3-1 128 0,-5-4-128 0,-5 4 128 16,-10 2-128-16,0 0 0 0,0 0 144 0,0 0-144 15,0 0 128-15,0 0-128 0,-10 1 128 0,-6 2-128 16,-8 3 0-16,-5-2 0 0,-6-4-192 0,-8 5 64 16,-9 6-576-16,-1 0-96 0,-2-2-32 0,2 5 0 15,2 2-1424-15,2 0-304 0,2 0-48 0,3 1-16 0</inkml:trace>
  <inkml:trace contextRef="#ctx0" brushRef="#br0" timeOffset="11501.591">918 4474 18431 0,'0'0'1632'0,"0"0"-1312"16,0 0-320-16,0 0 0 0,0 0 432 0,0 0 16 15,0 0 0-15,0 0 0 0,5 14-256 16,0 4-64-16,-4 0 0 0,1 7 0 0,0 0 48 0,-2 9 0 15,-2 8 0-15,0 2 0 0,-3 3 96 0,0 8 32 16,-2 2 0-16,-3 7 0 0,-1 4-48 0,3 3 0 16,-1 0 0-16,2-2 0 0,-5-3-256 0,0-3 128 15,0-3-128-15,2-4 0 0,3-4 192 0,0-4-192 16,-2-8 192-16,1-4-192 0,3-6 0 0,-1-4 0 16,2-5 0-16,3-6-6928 15,1-5-1456-15</inkml:trace>
  <inkml:trace contextRef="#ctx0" brushRef="#br0" timeOffset="11834.885">909 4511 25791 0,'-15'-9'2304'0,"4"4"-1856"0,-3-1-448 0,6 2 0 16,8 4 368-16,0 0-32 0,-6-6 0 0,6 6 0 15,0 0 240-15,0 0 64 0,4-6 0 0,4 0 0 0,3 0-640 0,2 2 0 16,2-1 0-16,2-2 0 0,5 2 0 0,3-2 0 16,1 1 0-16,1-2 0 0,3-1 0 0,1-1 0 15,2-1 0-15,2 0 0 0,-1 0 0 0,3-1 0 16,0-1 0-16,1 1 0 0,-2 2 0 0,-1 1 0 15,-2 1 0-15,-2 1 0 0,-3-1 0 0,-2 0 144 16,-4 2-144-16,0 1 0 0,-5 3-192 0,-1 2-128 16,-3 1-48-16,-4 1-8128 15,0 2-1616-15</inkml:trace>
  <inkml:trace contextRef="#ctx0" brushRef="#br0" timeOffset="12091.996">674 5177 20271 0,'-19'12'1792'0,"7"-6"-1424"0,-3 0-368 0,7-2 0 15,8-4 1520-15,0 0 224 0,0 0 48 0,0 0 16 16,0 0-528-16,0 0-96 0,15-1-32 0,4-2 0 16,4-6-464-16,8-3-112 0,6-3 0 0,4-2-16 15,1-1-224-15,2 2-32 0,4-4-16 0,-2 1 0 16,-2 2-288-16,1-1 0 0,0 0 128 0,1 0-128 15,0 5-176-15,-1-2-80 0,-4 2-32 0,0 1 0 16,1-1-1632 0,-4 2-336-16,-4 3-64 0</inkml:trace>
  <inkml:trace contextRef="#ctx0" brushRef="#br0" timeOffset="12341.056">1840 4903 24879 0,'0'0'1088'0,"0"0"256"0,0 0-1088 0,0 0-256 16,11-5 0-16,5 1 0 0,5 0 1840 0,1 0 304 0,4 0 64 15,4 1 16-15,0-2-1520 0,2 0-288 0,1-2-64 0,2 2-16 16,0 1-336-16,0-1-208 0,1-2 16 0,-2 2 16 31,-2 0-2704-31,-5 2-528 0,4-1-112 0,-11 4-32 0</inkml:trace>
  <inkml:trace contextRef="#ctx0" brushRef="#br0" timeOffset="12558.742">1774 5295 15663 0,'-8'-1'1392'0,"8"1"-1120"0,0 0-272 0,0 0 0 15,0 0 3584-15,0 0 640 0,0 0 144 0,18-2 32 16,4-2-2688-16,4 0-544 0,4-1-96 0,0-1-32 16,2-1-608-16,2-3-128 0,3-3-32 0,-1 1 0 15,7-1-272-15,2 0 0 0,2-2 0 0,2 3-144 16,-3-1-1408-16,-1-1-288 0,-1 2-48 0,-4 2-7632 15,-1-1-1520-15</inkml:trace>
  <inkml:trace contextRef="#ctx0" brushRef="#br0" timeOffset="12881.957">3292 4224 30575 0,'-11'-4'1344'0,"2"3"304"0,1 1-1328 0,-3 2-320 0,1 1 0 0,-1 1 0 15,-2 2 272-15,-2 4-16 0,-5 3 0 0,1 6 0 16,2 5-256-16,-2 5 0 0,1 4 0 0,1 4 0 15,-4 3 0-15,1 8-144 0,0 8 144 0,4 6-192 16,-1 1 192-16,4 5-192 0,1 2 192 0,4 4-192 16,2 4 192-16,3 2 0 0,3-1-144 0,4-2 144 15,0-4 0-15,5 1 0 0,3-3 0 0,1-5 0 16,0-7-160-16,6-5 160 0,1-5 0 0,7-10-144 0,4-3-48 16,1-9-16-16,1-4 0 0,3-4-8672 15,2-3-1728-15</inkml:trace>
  <inkml:trace contextRef="#ctx0" brushRef="#br0" timeOffset="13464.37">3937 4485 27647 0,'0'0'1216'0,"-7"0"256"0,-4-1-1168 0,5 3-304 0,6-2 0 0,-6 8 0 16,0 3 1328-16,3 6 208 0,-3 7 32 0,3 6 16 15,-1 7-1264-15,1 6-320 0,-1 6 0 0,1 2 0 16,-2 4 0-16,-1 2 0 0,-3 1 0 0,0 8 0 16,0 8 0-16,-1-2-176 0,-2-1 176 0,2-1-160 15,-2 0-192-15,1-1-32 0,0-3-16 0,0-11 0 16,-1-11 144-16,2-9 48 0,3-7 0 0,0-6 0 15,1-10 208-15,2-3 128 0,0-3 0 0,4-6-128 16,0 0 384-16,-9-5-16 0,0-2-16 0,0-3 0 16,-1-7-128-16,3-4-32 0,-3-4 0 0,2-5 0 15,3-5-32-15,1 0-16 0,2-1 0 0,1-1 0 16,1-2 352-16,0-3 64 0,0-3 16 0,0-4 0 0,3-2-64 16,2-5-16-16,-1-5 0 0,2-3 0 0,1-1-256 0,2 1-48 15,2 0-16-15,0-2 0 0,2-1-176 16,4 4 0-16,0 2 0 0,3 9-176 0,-3 5 176 0,0 7-208 15,2 5 80-15,0 5 128 0,-3 6-240 0,5 4 80 16,-1 4 16-16,1 5 0 0,-1 4 144 0,-2 1-160 16,4 5 160-16,2 2-160 0,2 8 160 0,0 4-128 15,2 4 128-15,-1 3-128 0,0 3-64 0,-4 3 0 16,-2 3 0-16,-3 4 0 0,0 4-96 0,-8 2-32 16,-5 0 0-16,-3 0 0 0,-3-3 128 0,-6-2 0 15,-7-2 16-15,-1-2 0 0,-4-2 368 0,-2 1 80 16,-5-6 16-16,-5 0 0 0,-4-2 96 0,1 0 0 15,-3-1 16-15,2-6 0 0,2-1-256 0,2-1-144 16,-1-1 160-16,1-2-160 16,0-2-272-16,4-2-160 0,1-2-16 0,3 2-16 15,0 0-2048-15,4 0-416 0,5-4-80 0</inkml:trace>
  <inkml:trace contextRef="#ctx0" brushRef="#br0" timeOffset="13691.652">4366 5674 34095 0,'0'0'3024'0,"-4"10"-2416"0,-7 5-480 0,0 4-128 15,-2 2 624-15,-2 2 96 0,-1 0 32 0,-1 3 0 16,0 2-256-16,-2 0-48 0,-2 3-16 0,-4-2 0 0,0-4-624 0,0 2-128 15,0-2-32-15,-1-1 0 16,-2-1-1952-16,2-1-400 0,3-2-80 0,1-2-10912 16</inkml:trace>
  <inkml:trace contextRef="#ctx0" brushRef="#br0" timeOffset="14113.844">5129 4630 28559 0,'0'0'2544'0,"-4"-9"-2032"0,0-1-512 0,-3 3 0 16,2 3 1520-16,5 4 208 0,-9-2 32 0,-1 1 16 16,-4 0-1088-16,2 3-224 0,0 6-32 0,-4 1-16 15,-2-1-256-15,-2 6-160 0,-1 5 192 0,-2 7-192 16,-5 2 0-16,1 10-320 0,0 3 32 0,0 7 16 15,0 5 144-15,4 5 128 0,0 5-192 0,5-1 192 16,1-1-320-16,5-3 64 0,5-3 0 0,2-2 0 16,3-3-128-1,4-1-32-15,4-3 0 0,4-9 0 0,5-9 224 0,1-6 64 0,4-3 0 0,2-6 0 16,5-5 432-16,3-8 80 0,0-6 32 0,2-4 0 16,1-3 80-16,2-9 16 0,3-8 0 0,-2-4 0 15,-2-5 0-15,-1-2 0 0,-1-3 0 0,-3-2 0 0,0-1-272 16,-4-3-48-16,-5-4-16 0,-1 1 0 0,-2-1-16 0,-3 3 0 15,-6 0 0-15,0 4 0 0,0-1 32 0,-5 5 16 16,0 3 0-16,0 7 0 0,-5 4-208 0,1 5-240 16,-2 4 48-16,-1 6 16 15,-5 4-336-15,-1 4-64 0,-2 4 0 0,-1 6-16 16,-3 1-1200-16,1 7-224 0,-1 6-48 0,0 2-12288 16</inkml:trace>
  <inkml:trace contextRef="#ctx0" brushRef="#br0" timeOffset="14384.07">4974 5182 2751 0,'0'0'256'0,"0"0"-256"0,0 0 0 0,0 0 0 16,8 8 7344-16,2 2 1424 0,0 0 272 0,3 1 64 15,4 1-6800-15,3 2-1344 0,3 3-288 0,0 3-48 16,3 1-304-16,4 6-64 0,1 2-16 0,1 0 0 16,-3 0-240-16,1 3 0 0,1 1 0 0,-1-3 0 15,-4 3-192-15,0-4-64 0,1 2-32 0,-4-5 0 16,-1-2-1504-16,-3-3-288 0,-3-4-64 16,2-4-16-16,-2-5-656 0,0-3-128 0,-1-5-16 15,0-6-16-15</inkml:trace>
  <inkml:trace contextRef="#ctx0" brushRef="#br0" timeOffset="14957.093">5555 3990 30175 0,'0'0'1344'0,"0"0"256"0,0 0-1280 0,0 0-320 0,0 0 0 0,0 0 0 15,10-5 0-15,2 3 0 0,1 4 0 0,3 2-192 16,3 0-48-16,3 4-16 0,-2-1 0 0,3 1 0 15,1-2-128-15,2 0-48 0,2 3 0 0,1 2 0 0,2 1 256 0,3 1 176 16,-1409 2-208-16,2815 3 80 0,-1407 3 128 0,1 3 0 16,-1 2 0-16,1 2 0 0,1 2 0 0,-1 4 0 15,1 1 0-15,0 4 0 0,0 3 176 0,-3 6 64 16,1 3 16-16,0 5 0 0,-1 4 304 0,-3 2 64 16,-2-2 16-16,-5 1 0 0,-3-3-64 0,-5 3 0 15,-4 1 0-15,-1 1 0 0,-5-5-80 0,-4-3-32 16,-5-2 0-16,-3-2 0 0,-3-1-80 0,-4 2 0 15,-5-1-16-15,-4-1 0 0,-4-2-96 0,0-3-16 16,-2-2 0-16,1-4 0 0,-2-1-256 0,1 0 0 16,-2-2-208-16,-1-4-15808 0</inkml:trace>
  <inkml:trace contextRef="#ctx0" brushRef="#br0" timeOffset="16678.028">655 6817 13823 0,'-7'-1'1216'0,"0"-2"-960"0,7 3-256 0,0 0 0 16,-6 3 1824-16,6-3 320 0,0 0 64 0,0 0 16 16,0 0-1200-16,0 0-224 0,0 0-48 0,0 0-16 15,0 0-384-15,9 1-80 0,3-1-16 0,4 0 0 16,3 1 128-16,5-1 32 0,6-2 0 0,2 2 0 16,1-3-32-16,3 2 0 0,3 0 0 0,3-2 0 15,-3-1-224-15,2 0-160 0,-3 1 192 0,2 1-192 16,1 0 0-16,1 0 0 0,-3-1-240 0,0 0 80 15,-1-5-672 1,-3 2-128-16,-2-1-16 0,-2 0-10528 0</inkml:trace>
  <inkml:trace contextRef="#ctx0" brushRef="#br0" timeOffset="16957.475">605 7229 26719 0,'0'0'2368'0,"0"0"-1888"16,0 0-480-16,0 0 0 0,0 0 1280 0,0 0 144 16,0 0 48-16,10 2 0 0,3 3-1040 0,1-2-208 15,0 0-32-15,6-3-16 0,6-3-176 0,-1 0 160 16,0 1-160-16,2-4 160 0,4 0-160 0,4-2 0 0,3-1 0 15,-7 2 128-15,4 4-128 0,-3 0-144 0,-2-4 144 0,1 5-208 32,-1 0-368-32,0 0-64 0,-1 1 0 0,1-2-16 15,-3 2-2416-15,2 1-464 0</inkml:trace>
  <inkml:trace contextRef="#ctx0" brushRef="#br0" timeOffset="17469.873">2327 6313 911 0,'0'0'0'0,"-8"-1"0"0,-2 1 0 0,3-1 0 15,0-1 0-15,2 0 0 0,5 2 4816 0,-10 0 880 0,0 3 192 0,2 0 16 16,0-1-4480-16,0 1-896 0,-2 3-176 0,-1 2-32 15,-3-1-320-15,1 3 0 0,2 1 0 0,-2 6 0 16,-2 3 0-16,0 0 0 0,1 1-144 0,0 1 144 16,-3 5 0-16,2 1 0 0,1 1 0 0,0 2 0 15,1 2 352-15,-2 3 48 0,0 3 16 0,2 6 0 16,2 4-16-16,-1 5 0 0,0-1 0 0,1 0 0 16,1-3 112-16,1 2 32 0,1 1 0 0,1 2 0 15,1 1-160-15,3-2-16 0,2-3-16 0,1-1 0 16,0-3-208-16,2-4-144 0,2-4 192 0,0-5-192 15,0-2 128-15,3-4-128 0,1 0 0 0,2-6 0 16,-3-5 128-16,5 2-128 0,2 2 0 0,1-5 0 16,0-3-416-16,2-7-144 15,4-3-16-15,3-4-12096 0</inkml:trace>
  <inkml:trace contextRef="#ctx0" brushRef="#br0" timeOffset="17834.572">2695 6532 26719 0,'-6'-7'1184'0,"6"7"240"0,0 0-1136 0,-7 0-288 0,2-1 0 0,5 1 0 16,0 0 496-16,0 0 32 0,0 0 16 15,0 0 0-15,0 0-256 0,0 0-48 0,-8 10-16 0,3 1 0 16,1 1-224-16,-2 2 0 0,-2 3 0 0,0 4 0 16,1 3 0-16,-3 5 176 0,2 3 0 0,-2 6 0 15,-1 8 80-15,2 4 0 0,-1 0 16 0,2 3 0 16,-2 0 0-16,1 2 0 0,1-1 0 0,0 5 0 15,1 1-272-15,-2-5 160 0,2-5-160 0,2-4 128 16,-1-4-128-16,2-4 0 0,0-5 0 0,1-6 0 16,0-6-1248-16,1-4-288 0,1-6-48 15,0-4-11088-15</inkml:trace>
  <inkml:trace contextRef="#ctx0" brushRef="#br0" timeOffset="18135.396">2540 6575 32303 0,'0'0'1424'0,"0"0"304"0,0 0-1376 0,0 0-352 16,0 0 0-16,0 0 0 0,9 1 208 0,4-2-16 15,5-1-16-15,4-1 0 0,3 1-176 0,4-1 160 0,4-4-160 0,2 2 160 16,-1-3-160-16,0 0 0 0,-1-3 0 0,1 0 0 16,0-1 0-16,1 0 0 0,-1-5 0 0,4 1 0 15,0-1 0-15,-1 1-144 0,-1 3 144 16,-1-2 0-16,1-1-304 0,-3 1 48 0,2-3 16 0,-7 6 0 31,-3 2-688-31,-1 5-144 0,-2-3-16 0,-3 5-7760 0,-4 2-1552 0</inkml:trace>
  <inkml:trace contextRef="#ctx0" brushRef="#br0" timeOffset="18361.996">2482 7038 27647 0,'0'0'1216'0,"0"0"256"16,0 0-1168-16,0 0-304 0,10 3 0 0,3-1 0 0,5 1 1680 0,0-1 288 16,6-2 48-16,2-2 16 0,4-2-1568 0,6 1-304 15,6-4-160-15,1 0 160 16,0-4-1168-16,-3 0-224 0,2-1-48 0,-3-3-8384 16,-3-3-1680-16</inkml:trace>
  <inkml:trace contextRef="#ctx0" brushRef="#br0" timeOffset="18878.053">3222 7462 21183 0,'0'0'1888'0,"0"0"-1504"16,0 0-384-16,0 0 0 0,0 0 2304 0,0 0 400 15,0 0 80-15,0 0 16 0,-1 11-1776 0,1 2-368 16,1-1-64-16,2 2-16 0,-2 4-192 0,1 1-32 0,0 3-16 0,1 1 0 16,-2 1-208-16,-1 3-128 0,-2 4 160 0,0-3-160 15,1-1 128-15,0-3-128 0,0-2 0 0,-1-2 144 32,-1-3-512-32,1 0-96 0,0-4-32 0,-1-2 0 15,2-2-2032-15,1-9-416 0,0 0-64 0</inkml:trace>
  <inkml:trace contextRef="#ctx0" brushRef="#br0" timeOffset="19428.533">3762 7550 18431 0,'0'0'1632'0,"0"0"-1312"0,0 0-320 0,0 0 0 16,0 0 1488-16,8-2 240 0,-8 2 32 0,9-3 16 15,-9 3-1184-15,12-2-224 0,-3 0-48 0,0-1-16 16,3 6-176-16,-3 0-128 0,-1 1 192 0,2 2-192 15,-1-2 224-15,2 4-64 0,-2 3-16 0,2 0 0 16,1 0 32-16,-3 2 0 0,0 2 0 0,-1 2 0 16,0-2 80-16,0 4 0 0,-2 4 16 0,-3-1 0 15,-5 0-16-15,0-1-16 0,-1-2 0 0,-3 1 0 16,1-2 416-16,-4 3 96 0,-2 0 16 0,-2-1 0 16,-2-1-16-16,-2-2 0 0,1 1 0 0,-4-1 0 15,0 1-368-15,0 0-64 0,-1-5 0 0,1-1-16 0,0-2-304 16,1-1 0-16,-1-2 0 0,0-2 0 15,2-3-1664-15,2-1-272 0,3-3-64 16</inkml:trace>
  <inkml:trace contextRef="#ctx0" brushRef="#br0" timeOffset="19825.391">4623 6745 21183 0,'0'0'1888'0,"-6"-3"-1504"0,6 3-384 0,-6-3 0 16,-2 3 2160-16,8 0 352 0,-8-5 80 0,8 5 16 16,0 0-1520-16,-9 0-320 0,3 0-48 0,6 0-16 15,0 0-352-15,-9 8-80 0,2 2-16 0,0 3 0 16,0 4-256-16,0 3 0 0,0 7 0 0,0 5 0 16,3 8 0-16,-1 2 0 0,1 1-160 0,0 0 160 15,1 3 0-15,2 3 0 0,-2 6 0 0,1 0 0 0,1-4 160 0,-3 1 0 16,3-2 0-16,0-4 0 0,0 2-160 0,0-5 192 15,-1-4-192-15,3-5 192 0,1-6-448 0,-1-4-96 16,-2-2-16-16,1-5 0 16,-1-4-2128-16,1-6-448 0,0-7-64 15</inkml:trace>
  <inkml:trace contextRef="#ctx0" brushRef="#br0" timeOffset="20135.772">4627 6548 33983 0,'0'0'1504'0,"0"0"304"0,0 0-1440 0,0 0-368 0,3-7 0 0,-3 7 0 16,11-1 176-16,1-2-48 0,7-4 0 0,1-1 0 15,5-1-128-15,6-1 0 0,2-1 0 0,4-2 128 16,4-3-128-16,0-1-176 0,1 1 48 0,-1-2 0 16,3-1-176-16,-4 1-16 0,0-1-16 0,-4-1 0 31,0 1-352-31,1 1-64 0,-1-1-16 0,-4 4 0 0,-4 1-2160 0,0 4-432 16</inkml:trace>
  <inkml:trace contextRef="#ctx0" brushRef="#br0" timeOffset="20363.159">4264 7322 15663 0,'0'0'1392'0,"0"0"-1120"15,15-3-272-15,7-3 0 0,9-5 5088 0,3-1 960 16,5 0 192-16,6-6 32 0,3-5-5040 0,3-2-1008 16,0-3-224-16,5 1 0 15,1-1-1696-15,2 1-336 0,2-3-64 0,-4-1-16 0</inkml:trace>
  <inkml:trace contextRef="#ctx0" brushRef="#br0" timeOffset="20835.635">4911 7456 28559 0,'0'0'2544'0,"0"0"-2032"15,0 0-512-15,0 0 0 0,4-6 1344 0,4 1 160 16,3-1 32-16,1 0 16 0,3 2-1232 0,5-2-320 16,1-1 0-16,1 3 0 0,2-1 160 0,-1 2-160 15,1 0 128-15,-2 0-128 0,-2-1 0 0,-2 4 0 16,-1 2 0-16,-2 2 0 0,-1 1 0 0,-1 4 0 15,-2 1 0-15,0 2 0 0,-2 3 0 0,-1 4 0 16,-4 4-176-16,-1 4 176 0,-8 3 0 0,-1 5 0 16,-4 2 0-16,-5 0 0 0,-2 3 0 0,-2 0 0 15,1-3 0-15,1-2 176 0,-4-3 448 0,2-3 80 0,1-2 32 16,1-4 0-16,1-2 0 0,1-3 0 0,2-3 0 16,2-5 0-16,1-1-496 0,0-4-112 0,10-5 0 15,0 0-128-15,0 0 0 0,0 0 0 0,0 0 0 0,11 0 0 16,4-2 0-16,4-1-144 0,7-4-16 0,0-2 0 15,4 0 160-15,3-2-208 0,3-3 80 0,4 1 128 16,3-1-224-16,2-2 80 0,1-1 16 0,3-3 0 31,1-2-1984-31,2-4-384 0,-4-5-64 0</inkml:trace>
  <inkml:trace contextRef="#ctx0" brushRef="#br0" timeOffset="21356.19">5713 5837 16575 0,'0'0'736'0,"0"0"160"0,-2-10-720 0,0 2-176 0,2 0 0 0,0 8 0 15,0 0 2256-15,5-7 432 0,-5 7 64 0,0 0 32 16,0 0-1520-16,13-1-304 0,2 1-64 0,2 3-16 16,-1 2-528-16,4 4-96 0,-1 2-32 0,4 5 0 15,6 2 144-15,1 8 16 0,5 2 16 0,1 5 0 16,1 3 112-16,2 3 32 0,0 1 0 0,5 1 0 16,1 3-48-16,-1 5-16 0,3 2 0 0,-1 8 0 15,-1 2-96-15,-2 1-32 0,-2 0 0 0,-6 0 0 16,-1 2 16-16,-4 2 0 0,-4 3 0 0,-3 1 0 15,-3 0 160-15,-7-2 48 0,-2-1 0 0,-3 4 0 16,-8 5 0-16,-6 3 0 0,-3 1 0 0,-5-1 0 0,-8 4 16 16,-5 2 16-16,-7 6 0 0,-8-2 0 15,-10 0-400-15,-5 2-80 0,-12 2 0 0,-2-2-128 16,-3 4-1360-16,-5-6-384 0,-9 1-80 0</inkml:trace>
  <inkml:trace contextRef="#ctx0" brushRef="#br0" timeOffset="32617.178">15044 1769 9215 0,'0'0'400'0,"0"0"96"0,-6-5-496 0,6 5 0 16,-7-4 0-16,7 4 0 0,-6-3 2512 0,6 3 416 15,0 0 80-15,0 0 0 0,0 0-2112 0,0 0-448 0,-8-2-64 0,0 0-32 16,8 2-352-16,-8-2 0 0,8 2 0 0,-9-1 0 16,-2 1 0-16,2 1 0 0,0 1-144 0,-3 2 144 15,-4 0-128-15,2 1 128 0,0-1-160 0,-2 3 160 16,-1 1 0-16,0 0 0 0,2-4 0 0,-2 6 0 15,-1 5 0-15,0-1-144 0,-1-2 144 16,3 6 0-16,-1 1 0 0,2 2 0 0,-1-2 0 0,1 1 0 16,0 0 0-16,0-2 224 0,2-1-32 0,1 3 0 15,-1-1 208-15,2 2 48 0,3-1 0 0,-1 0 0 16,3-1-96-16,-1 0-16 0,3 0 0 0,3 0 0 16,1-2-160-16,2 2-48 0,0 1 0 0,5 1 0 15,-1 0-128-15,4 1 0 0,0 1 0 0,1 1 0 16,1 6 0-16,2 1 128 0,-1-3-128 0,0 3 0 0,1 0 0 15,0-2 0-15,1 1 0 0,-3-3 0 0,0-3 128 16,-3 0-128-16,-2 2 0 0,2-3 128 0,0 1 64 0,-2-2 16 16,-3-4 0-16,-2 1 0 0,0 0 176 0,-1-1 16 15,-1 2 16-15,-2 0 0 0,-1-1 112 0,-4 2 32 16,1 2 0-16,-2 0 0 0,-2 0-128 0,-3 1-32 16,-2 1 0-16,-1 3 0 0,-1 3-96 0,-4-1-32 15,0 2 0-15,1 1 0 0,-4 3-80 0,1 0 0 16,-6-1-16-16,6 2 0 0,3 0-32 0,1-1 0 15,-4-4 0-15,1 1 0 0,1-4-144 0,2-2 160 16,-1-2-160-16,1 1 160 0,3-3-160 0,-1-3 128 16,2-5-128-16,0 3 128 0,1-5-128 0,1-1 192 15,2-4-192-15,0-3 192 0,1-2-192 0,1-2-224 16,2-3 48-16,7 2 16 16,-9-7-2208-16,3-3-448 0</inkml:trace>
  <inkml:trace contextRef="#ctx0" brushRef="#br0" timeOffset="33266.216">14992 2451 7359 0,'-11'-7'656'0,"8"3"-528"15,2-3-128-15,-3 0 0 0,-2-2 2224 0,3 0 400 16,1 0 96-16,-3 3 16 0,2 1-1520 0,-1-1-320 15,0-5-48-15,-2 2-16 0,-1 5-576 0,-1 1-128 16,0-1-128-16,-1-2 176 0,0 2-32 0,-2 2 0 16,0 1 0-16,1-3 0 0,-3-3-144 0,-3 2 0 15,1 4 0-15,0 1 0 0,-1 0 0 0,1 0 128 16,-1-2-128-16,0 2 0 0,-2 3 192 0,1-1-64 16,0-1 0-16,1 1 0 0,-1-1 160 0,1 2 32 0,-3 1 0 15,3 4 0-15,-1 2 128 0,1 0 48 0,-1 0 0 0,-1 2 0 16,-1 2-96-16,1 2-16 0,-1 0 0 15,3 2 0-15,0 1-160 0,1 0-32 0,-1 1-16 0,0 0 0 16,2-3-176-16,3 5 0 0,3-2 0 0,2-1 0 16,2-3 0-16,3 0 0 0,3 2 0 0,5 1 0 15,-3 0 0-15,5-2 0 0,3 0 0 0,3 1 0 16,1-1 0-16,3-3 0 0,1-1-144 0,0-1 144 16,2-1 0-16,4-3 0 0,1-2 0 0,2-3 0 15,-4 2 0-15,2-3 0 0,-1-5 0 0,0-3 0 16,0-3 0-16,0-2 0 0,-1-4 128 0,2-3-128 15,-2-3 320-15,4-1-48 0,-4-1 0 0,0-2 0 0,-2-1 48 16,-1-2 16-16,-1 1 0 0,-2-3 0 0,-5-1-16 16,-1 1-16-16,-2-3 0 0,-4 1 0 0,-5 2 192 0,-3 1 32 15,-3 0 16-15,-2 5 0 0,-4-1-32 16,0 4 0-16,-1 5 0 0,-3 5 0 0,0 3-512 0,-3 2 0 16,0 3 0-16,-2 3 0 15,4 4-512-15,-2 4-128 0,0 3 0 16,0 1-13696-16</inkml:trace>
  <inkml:trace contextRef="#ctx0" brushRef="#br0" timeOffset="33881.336">14963 3291 17503 0,'0'0'1552'0,"0"0"-1232"16,0 0-320-16,-8 1 0 0,-1-2 1808 0,0 1 304 16,2 2 64-16,-2 0 16 0,-1-4-880 0,-1 4-176 15,-2 0-48-15,1 1 0 0,0-1-640 0,0 3-128 16,-4 0-16-16,1 1-16 0,-1 4-288 0,1-1 0 16,-3 1 0-16,3 1 0 0,0 5 0 0,-1 0 0 15,4 1 0-15,-1-1 0 0,1 1 0 0,2-1 0 16,1 2 0-16,4-4-144 0,0 0 144 0,4 0 0 0,2-2 0 0,2-1-128 15,3-1 128-15,3-2 0 0,2 0 0 0,2-2 0 16,2-2 0-16,4-1 176 0,5-2-16 0,-1 1 0 16,2-2 112-16,3-2 32 0,1 1 0 0,2-1 0 15,-2-2-304-15,2-3 0 0,1 1 0 0,0-3 0 32,-2 0-2400-32,-3-3-544 0,8-8-96 0,-9-1-32 0</inkml:trace>
  <inkml:trace contextRef="#ctx0" brushRef="#br0" timeOffset="34665.416">15636 2182 911 0,'0'0'0'0,"0"0"0"0,0 0 0 0,0 0 0 0,0 0 3344 0,0 0 592 15,-3-5 112-15,3 5 32 0,-6-7-2304 0,6 7-464 16,0 0-96-16,0 0 0 0,-8-5-496 0,8 5-80 16,0 0-32-16,-5-3 0 0,5 3-288 0,-7-3-48 15,7 3-16-15,-7-2 0 0,7 2-128 0,0 0-128 16,-9 5 144-16,9-5-144 0,-9 2 0 0,9-2 0 16,-7 5 0-16,3 2 0 0,1 1 0 0,-1 3 0 15,3 3 0-15,0 2 0 0,1 1 128 0,0 4 96 16,1 3 16-16,0 8 0 0,2 5 144 0,1 5 48 0,4-1 0 15,-5 1 0-15,0 0-96 0,1 2-16 0,-1 2 0 16,0-2 0-16,-2-3 96 0,0 3 16 0,-1 1 0 16,-1-2 0-16,0-2 112 0,1-4 32 0,-3-2 0 0,2-6 0 15,-2-3-112-15,-1-3-16 0,0-1 0 0,-1-1 0 16,0-4-256-16,2-1-48 0,0-3-16 0,-1-2 0 16,1-1-128-16,3-10 0 0,-5 7 0 0,5-7 0 31,0 0-480-31,0 0-128 0,0 0-32 0,0 0 0 0,0 0-1728 15,0 0-368-15,-3-7-64 0,1-2-7760 0</inkml:trace>
  <inkml:trace contextRef="#ctx0" brushRef="#br0" timeOffset="35243.895">15626 2262 14735 0,'0'0'1312'0,"0"0"-1056"0,-7 5-256 0,7-5 0 16,0 0 944-16,0 0 128 0,-7 0 16 0,7 0 16 0,0 0-224 0,0 0-48 16,0 0-16-16,0 0 0 0,0 0-496 0,0 0-80 15,0 0-32-15,1-6 0 0,-1 6 64 0,0 0 16 16,6-8 0-16,2 2 0 0,1 2-288 0,1 0 128 15,2 1-128-15,1-3 0 0,-1-2 192 0,4 0-64 16,0 3 0-16,4-1-128 0,-1 1 288 0,6 2-48 16,1-2-16-16,1 1 0 0,-2 0-16 0,-1 1 0 15,4-1 0-15,-1-1 0 0,-4 2-208 0,0 1 0 16,-2 0 0-16,-2-1 0 16,-2 2-1408-16,-3-1-368 0</inkml:trace>
  <inkml:trace contextRef="#ctx0" brushRef="#br0" timeOffset="35463.232">15501 2618 33231 0,'0'0'1472'0,"0"0"304"0,11-4-1424 0,5 0-352 0,5 0 0 0,2-2 0 15,1 0 272-15,5-2-16 0,2-1 0 0,1-1 0 16,1-3-64-16,4 0-32 0,4-1 0 0,-1-1 0 16,-1 0-1696-1,-2 2-320-15,1-1-80 0,-4 0-11552 0</inkml:trace>
  <inkml:trace contextRef="#ctx0" brushRef="#br0" timeOffset="35804.763">16100 2859 6447 0,'0'0'576'0,"0"0"-576"0,-5-6 0 0,0 2 0 16,2-4 5024-16,1 1 896 0,0-1 176 0,-1-1 48 16,2-1-4224-16,1 1-848 0,0 1-176 0,0 8-16 15,-1-9-496-15,1 0-112 0,0-1-16 0,0 0 0 16,0 3-384-16,0 7-96 0,0 0-16 0,0 0 0 31,-1-8-1312-31,1 8-272 0,0-8-48 0,0 8-6400 0,0 0-1280 0</inkml:trace>
  <inkml:trace contextRef="#ctx0" brushRef="#br0" timeOffset="36596.731">16518 2757 29951 0,'0'0'1328'0,"0"0"272"0,-6-4-1280 0,6 4-320 16,-9-2 0-16,-1-1 0 0,-1 0 448 0,0-1 48 15,0 2 0-15,-2-1 0 0,-3-1-288 0,1 1-48 16,-5 0-16-16,0 3 0 15,-2 2-528-15,0 2-96 0,0 2-32 0,1 4 0 16,-3 4-256-16,3 4-64 0,-1 2-16 0,2 0 0 16,4 0 80-16,-2 4 0 0,1 4 16 0,2 1 0 0,3-2 464 0,1-1 96 15,3 0 0-15,0-2 16 0,5 3 176 0,0-1 0 0,2-3 0 0,3-2 0 16,4-3 0-16,1-1 128 0,-3-4-128 0,3-2 176 16,0-6 160-16,2-3 48 0,2-4 0 0,1-3 0 15,1-3 240-15,3-4 48 0,-1-4 16 0,2-4 0 16,2-4-240-16,2-3-32 0,1-3-16 0,-1-4 0 15,-2-2-400-15,1-1 0 0,1 0-144 0,0-5 144 16,-2-3-256-16,-1 0 48 0,1 1 16 0,-2 0 0 16,1 0 192-16,-4-2 0 0,-2-1 0 0,0-2 0 15,3-3 0-15,-4 0 0 0,1 6 0 0,-1 6 0 16,-2 4 0-16,-1 5 0 0,1 3 0 0,-4 5 0 16,-3 4 176-16,1 5-176 0,-1 2 160 0,-1 4-160 15,-1 8 256-15,0 0-32 0,0 0-16 0,0 0 0 16,-10 5-208-16,1 6 0 0,-2 4 0 0,0 3 0 0,-2 7 0 15,0 5-128-15,-2 4 128 0,-1 6-160 0,0 2 160 0,-1 2 0 16,0 2-144-16,0 0 144 0,3 2 0 0,0-2 0 16,-2-3 0-16,3 0 0 0,2-1 0 0,2-1 0 15,2-3 0-15,2-4 192 0,2-5 0 0,3-1 0 16,1-4 0-16,3-3 0 0,3-6-64 0,-3 0-128 16,3-5 192-16,1-3-64 0,1 0-128 0,-1-5 0 15,2-2 144-15,0-1-144 0,2-2 0 0,0-2 144 16,2-1-144-16,-2-3 0 0,1-2 0 0,0 0 0 15,0-1 0-15,4-3 0 0,-1-2 176 0,1 0-176 16,-2 3 160-16,1-1-160 0,-1-1 256 0,3 1-32 16,-1 1-16-16,3 3 0 0,-4 4-208 0,1 4 144 0,-1-2-144 15,1 3 128-15,-2 1-128 0,1 4 0 0,-1 4 0 0,1-1 0 16,-1 1 0-16,-2 3-192 0,-1 3 64 0,-3 4 128 16,1 2-256-16,2 2 80 0,-3-1 16 0,0 3 0 15,-3-1 160-15,2 0 0 0,-3-1 0 0,2-2-128 16,0-3 128-16,-1 1 0 0,1-3 0 0,-1-1 0 15,3-1 128-15,-1 1-128 0,1-2 128 0,0-2-128 16,-2 0 0-16,2-1 128 0,1-1-128 0,-1-1 0 16,-5 2 0-16,3-2-240 0,0-1 48 0,-7-5-13680 15</inkml:trace>
  <inkml:trace contextRef="#ctx0" brushRef="#br0" timeOffset="37690.555">17412 2515 8287 0,'0'0'736'0,"0"0"-592"0,0 0-144 16,-3-8 0-16,1 0 3952 0,4 1 752 0,3 1 160 16,2 4 16-16,1-1-3504 0,5-1-704 0,4 0-144 0,2-1-16 15,5-1-368-15,0 0-144 0,3 1 128 0,3-3-128 16,4-1 0-16,1 2 0 0,-2 0-192 0,2 0 192 31,2 1-560-31,-2-3 16 0,-3 4 0 0,0 0 0 16,-3 1-1376-16,-2 2-288 0,-1-1-48 0</inkml:trace>
  <inkml:trace contextRef="#ctx0" brushRef="#br0" timeOffset="37907.311">17491 2705 27647 0,'0'0'1216'0,"0"0"256"0,0 0-1168 0,9-3-304 16,1-5 0-16,6 4 0 0,5 0 464 0,2 3 48 16,3 1 0-16,4-3 0 0,4-2-224 0,6 2-32 15,0 0-16-15,3-2 0 0,-1-1-384 0,1-2-80 16,-2-1-16-16,-1-1-8608 15,1 1-1728-15</inkml:trace>
  <inkml:trace contextRef="#ctx0" brushRef="#br0" timeOffset="38446.801">18699 1947 19343 0,'-9'-4'848'0,"2"-1"192"0,-2 1-832 0,1 1-208 0,1-1 0 0,-1 1 0 15,1 1 1568-15,0 2 272 0,-1-1 48 0,0 0 16 16,2-1-1296-16,-5 2-256 0,-5 4-48 0,2 1-16 0,0-1-288 16,-1 0 0-16,0 4 0 0,1 3 0 0,2 3 0 0,-3 1 0 15,0 1 0-15,1 0-144 0,0 2 144 0,2 1-160 16,2 0 160-16,-1 0-160 0,0-1 160 0,4 0-160 16,-2 5 160-16,3 3-160 0,2-3 160 0,2 1 0 15,1 0 0-15,1 4 0 0,0 6 0 0,1 1-128 16,1-1 128-16,2 4 0 0,-1-2 0 0,0 1 0 15,1 1 0-15,2-4 0 0,0-3 0 0,3 2 0 16,-3-2 0-16,1-1 0 0,-3-2 0 0,0-2 0 16,-1-1 0-16,2 2 0 0,-3-1 240 0,-2-1 16 15,-2-1 16-15,-3-1 0 0,2 0 128 0,-2-2 32 16,-2-2 0-16,-2 1 0 0,-2-1 48 0,-2-1 16 0,-1 2 0 16,-3 0 0-16,0-2-128 0,-2-1-32 0,0 0 0 15,-3 2 0-15,0-2-144 0,1 1-48 0,2-4 0 16,0-1 0-16,1 1-144 0,3-2 0 0,-1-1 0 0,3-3 0 31,1-1-1600-31,1-1-336 0,1-3-80 0</inkml:trace>
  <inkml:trace contextRef="#ctx0" brushRef="#br0" timeOffset="38967.177">19101 2087 23039 0,'-11'-8'1024'0,"3"5"192"0,8 3-960 0,-11-4-256 15,0 1 0-15,0 1 0 0,4 0 576 0,-2 0 80 16,-2-1 16-16,-1 2 0 0,1 0-368 0,-3-1-80 16,2 0-16-16,0 2 0 0,0 3-208 0,0 1 0 15,-1 0 0-15,1 0 0 0,0 2 0 0,-2-1 0 16,2 5 0-16,-2-1 0 0,1 3-128 0,1 1 128 16,0 1 0-16,1 5 0 0,0 4 0 0,2 3 0 0,0-3 0 0,0 3 0 15,4 0 0-15,3 5 176 0,-2 2-48 16,3 0-128-16,1 0 256 0,3 0-64 0,-1-1-16 0,0 0 0 15,2-2-176-15,2 1 160 0,-1-4-160 0,1 1 160 16,-2-2-160-16,2 0 0 0,-2 2 144 0,0 2-144 16,1 1 0-16,-3 0 0 0,1 0 0 0,-1-1 128 15,2-1-128-15,-4-3 0 0,0-3 0 0,-1-1 0 16,-3 0 272-16,1 0 48 0,1-3 0 0,-4-1 0 16,0 1 256-16,-2 2 48 0,-2-1 16 0,0-2 0 15,-1 0-176-15,-1 2-16 0,-1-2-16 0,-2 1 0 16,-3 1-240-16,0-2-32 0,-3-3-16 0,5 0 0 15,3 0-144-15,-2-2 0 0,-2-2 0 0,-1-2 0 16,2-2-544-16,1-1-144 0,2-3-16 16,1-2-8688-16,1-2-1728 0</inkml:trace>
  <inkml:trace contextRef="#ctx0" brushRef="#br0" timeOffset="39319.351">19082 3114 23951 0,'0'0'2128'0,"0"0"-1696"0,0 0-432 0,0 0 0 16,-10 2 1760-16,10-2 272 0,0 0 48 0,-4 11 16 15,1-1-1376-15,0 2-272 0,2-1-48 0,-1 5-16 16,-2 0-208-16,0 3-48 0,0 2-128 0,1 2 192 16,-5 1-192-16,1 3 0 0,-2-1 0 0,3 0 0 15,-2 1 0-15,2-2 0 0,-2-1 0 0,1 0 0 16,4-4 0-16,-2-1 0 0,-1-3 0 0,2 0 0 15,-3-1-208-15,4 0-96 0,1-4-16 0,-1-2 0 16,0 1-1472-16,3-10-288 0,0 0-64 0,0 0-9984 16</inkml:trace>
  <inkml:trace contextRef="#ctx0" brushRef="#br0" timeOffset="39943.338">18893 3055 9215 0,'0'0'816'0,"0"0"-656"0,0 0-160 0,1-7 0 16,-1 7 2144-16,0 0 400 0,2-6 80 0,-2 6 0 16,6-8-1568-16,-1 2-320 0,2 2-64 0,1 0-16 15,-2-1-416-15,3 1-96 0,-3-1-16 0,3 1 0 16,-1-2 64-16,3 1 16 0,1-1 0 0,3 1 0 15,-4-2 224-15,4 4 32 0,1 0 16 0,3 1 0 16,-1 0 288-16,-1-1 48 0,2 1 16 0,1 2 0 16,1 2-176-16,-3 1-16 0,1 1-16 0,2 1 0 15,2 3-256-15,-1 1-48 0,-2 1-16 0,-2 2 0 0,-1 0-304 0,0 3 160 16,-1 2-160-16,1 4 128 0,0 0-128 0,-1 3 192 16,-2 0-192-16,-1 3 192 0,-2 3-192 0,0 0 0 15,-1-2 144-15,-2 1-144 0,-7 0 0 0,2-5 0 16,3-2 0-16,-4-1 0 0,-3 0 144 0,0-3-144 15,-3 1 192-15,-1-4-192 0,-4 3 384 0,-2-3-16 16,0-2-16-16,-2 0 0 0,-1-1 144 0,0 0 16 16,-2 0 16-16,-1-1 0 0,1-1 48 0,-2 0 0 15,-4-1 0-15,1-1 0 0,2 1-64 0,-7 0 0 16,-1 1 0-16,0-2 0 0,-1 2-64 0,0-4 0 16,1 1-16-16,-1-4 0 0,3 1-16 0,-1 1 0 15,5-2 0-15,-1-1 0 0,0 1-160 0,3-1-16 0,0 0-16 16,4 0 0-16,2-2-224 0,-1 1 0 0,2 3 0 15,2-4 0 1,2 0-240-16,1 0-144 0,7 0-16 0,0 0-16 16,0 0-2464-16,0 0-480 0,-4-7-96 0</inkml:trace>
  <inkml:trace contextRef="#ctx0" brushRef="#br0" timeOffset="47883.723">19509 2115 12095 0,'0'0'528'0,"0"0"112"0,0 0-512 0,0 0-128 15,0 0 0-15,0 0 0 0,0 0 448 0,0 0 48 16,0 0 16-16,0 0 0 0,0 0-240 0,9-1-32 16,-9 1-16-16,12-3 0 0,1-1 400 0,0-1 80 15,1 1 0-15,-1-3 16 0,2-4-32 0,1 5-16 16,-4-1 0-16,3 0 0 0,2 0-416 0,-2 0-96 16,-2 0-16-16,1 4 0 0,1 2-144 0,-2-2 0 15,-1-1 0-15,-1 4 128 0,1 3-128 0,-1 1 0 16,-1 0 0-16,1 1 0 0,-1-2 0 0,0 5 0 15,-2 2 0-15,1 2 128 0,-2-1 64 0,4 2 16 0,-2 2 0 16,1 2 0-16,0 2 0 0,-3-1 0 0,2 0 0 0,-2 0 0 16,2 1-32-16,-5 0-16 15,-1-2 0-15,2 0 0 0,1 2-32 0,-1 0 0 0,-3-2 0 16,1 0 0-16,2-2 16 0,-7 2 0 0,-1-2 0 0,-1 0 0 16,-1 1 48-16,1-2 0 0,-5-2 0 0,-1 2 0 15,-1 0 48-15,-1 0 16 0,3 0 0 0,0-2 0 16,-6-2-64-16,2 0-16 0,3 1 0 0,0-1 0 15,-3-2-176-15,2-1 128 0,0 0-128 0,1-1 128 16,0-3-128-16,3-1 0 0,-5-1 144 0,4-1-144 16,-1 0 144-16,0-1-144 0,1-2 192 0,0-1-192 15,8 4 368-15,-8-4-48 0,-3-6 0 0,4 4 0 16,3 0 0-16,-1-2-16 0,1-3 0 0,0 3 0 16,3-2-96-16,1-1-16 0,1 0 0 0,3 0 0 0,-1 2-192 15,3-2 0-15,0 0 128 0,0 2-128 0,2 0 0 16,0 3 0-16,2-4 0 0,0 4 0 0,1 1-144 0,0-1 144 15,-1 2 0-15,2 2-144 0,2 1 144 0,-1 1 0 16,0 0-144-16,1 3 144 0,2 0 0 0,-1 2-144 16,-1-1 144-16,3 3 0 0,-1-2 0 0,0 4 0 15,-4 2 0-15,-1-1 0 0,-2-3-128 0,-1-1 128 16,1-1 0-16,-1 1 0 0,-1-1-192 0,-7-5 192 16,0 0-192-16,0 0 192 15,0 0-1328-15,0 0-144 0</inkml:trace>
  <inkml:trace contextRef="#ctx0" brushRef="#br0" timeOffset="49848.203">20348 1977 3679 0,'0'0'320'15,"0"0"-320"-15,0 0 0 0,0 0 0 16,0 0 1440-16,0 0 224 0,0 0 32 0,0 0 16 0,0 0-960 15,0 0-192-15,-2-6-48 0,2 6 0 0,0 0-48 0,0 0-16 16,0 0 0-16,0 0 0 0,-6-3 80 0,6 3 16 16,0 0 0-16,0 0 0 0,0 0-64 0,0 0-16 15,-4 7 0-15,4-7 0 0,0 0-16 0,-4 7 0 16,0 1 0-16,-2 2 0 0,3 2 272 0,-1 2 48 16,3 3 16-16,-1 0 0 0,-1 1-32 0,1 0-16 15,-2 5 0-15,1-1 0 0,0 1-192 0,-2 0-32 16,3-1-16-16,-1 1 0 0,0 0-224 0,-3 0-32 15,2-1-16-15,-1 1 0 0,-1 1-80 0,1-5-16 16,1-7 0-16,1 3 0 0,-3-1-128 0,3-1 192 16,-2-2-192-16,3-2 192 0,2-9-192 0,0 0 0 15,-4 8 0-15,4-8 128 16,0 0-1520-16,0 0-304 0,0 0-64 0</inkml:trace>
  <inkml:trace contextRef="#ctx0" brushRef="#br0" timeOffset="50225.123">20138 2043 18431 0,'0'0'816'0,"0"0"160"0,0 0-784 0,0 0-192 15,0 0 0-15,0 0 0 0,0 0 1296 16,7-5 224-16,3 5 32 0,1-2 16 0,1-1-1088 0,3-2-224 16,2 0-32-16,3-1-16 0,2 1-208 0,1 1 128 15,3 0-128-15,3-5 0 0,2 0 0 0,-1-1 0 16,2 1 0-16,0 2 0 0,1 5 0 0,-1-2 0 15,-1 0 0-15,-3 1 0 0,0 0 0 0,-4 2 0 16,0 1-128-16,-1-4 128 0,-2 0-304 0,-3 0 0 16,-2 0 0-16,0 4 0 15,-2 4-1904-15,-5-1-384 0</inkml:trace>
  <inkml:trace contextRef="#ctx0" brushRef="#br0" timeOffset="50437.364">20167 2301 23951 0,'0'0'1056'0,"0"0"224"0,0 0-1024 0,0 0-256 0,8 5 0 0,3-4 0 15,3-5 1232-15,2 2 192 0,3 0 48 0,1-1 0 16,2-4-1056-16,1-1-208 0,2 3-32 0,2-2-16 15,-2 1-368-15,0-2-80 0,1-1-16 0,-1 0 0 16,0 2-2016-16,-2-1-416 0</inkml:trace>
  <inkml:trace contextRef="#ctx0" brushRef="#br0" timeOffset="50840.314">20678 2305 23951 0,'0'0'2128'0,"0"0"-1696"16,15 2-432-16,-1-1 0 0,-1-1 800 0,5-2 80 15,2-3 16-15,1 1 0 0,-5 3-448 0,2 1-96 0,-1 3-16 16,0 0 0-16,-1 1-336 0,-4-1 0 0,-12-3 0 0,11 3 0 15,0 1 0-15,-3 1-288 0,-8-5 48 0,0 15 16 32,-1 4-480-32,-5 2-80 0,-5 2-32 0,-5 0 0 15,-6 1 224-15,-2 1 32 0,-5-1 16 0,3-1 0 0,2-1 544 0,-2 0 272 0,3-1-16 0,1-2-16 16,1-3 736-16,3-2 160 0,4-3 16 0,0 1 16 16,1 3-272-16,4-8-64 0,9-7-16 0,0 0 0 15,-5 6-368-15,5-6-80 0,0 0-16 0,9 0 0 16,0 2-80-16,4-4-16 0,3-4 0 0,1 0 0 15,4-3-64-15,2-1-32 0,5-2 0 0,2 1 0 16,2-1-160-16,-1 1 0 0,2 1 0 0,2-1 0 16,-1-1-640-1,-4 1 0-15,-3 1 0 0,-2-1-8832 0,-3-1-1792 0</inkml:trace>
  <inkml:trace contextRef="#ctx0" brushRef="#br0" timeOffset="51302.583">19540 2921 20271 0,'-9'0'1792'0,"9"0"-1424"0,-4-4-368 0,4 4 0 16,0 0 608-16,0 0 48 0,0 0 16 0,0 0 0 15,0 0-288-15,12 2-64 0,3-2-16 0,3-1 0 16,5-2 112-16,3-1 32 0,3-3 0 0,3-2 0 16,2 2 80-16,3-3 32 0,4-2 0 0,4-3 0 15,2 1-304-15,5-3-48 0,5 1-16 0,-1-1 0 16,2 2-48-16,-2 1-16 0,0 3 0 0,0-4 0 0,3 2-128 0,2 0 192 16,0 1-192-16,-1 1 192 0,-7 2-192 0,-2 0 0 15,-2-2 0-15,-2 5 0 0,-1 1 0 0,-2 3-144 16,-4 0 0-16,-2 0 0 15,1 0-1936-15,-6-2-384 0,4 0-80 0,-10 4-16 0</inkml:trace>
  <inkml:trace contextRef="#ctx0" brushRef="#br0" timeOffset="51973.404">19907 3169 9215 0,'-2'-9'400'0,"1"5"96"0,0-2-496 0,1 1 0 15,2-1 0-15,1-2 0 0,3-2 4032 0,3 1 704 16,3 0 128-16,0 0 48 0,0 1-3728 0,2 3-736 15,2 1-160-15,-1-3-32 0,-1 3-256 0,0-1 0 16,0-1 0-16,-1 6-144 0,1 3 144 0,1 1 0 16,-2 1 0-16,-1 1 0 0,1 3-160 0,-3 1 160 15,-1 1-192-15,1 5 192 0,0 2-176 0,-1 3 176 16,-5 1-160-16,1 5 160 0,1 4 0 0,-5 2 0 16,-1 0 0-16,-1-1 0 0,-2 0 0 0,-2-1 160 15,-1-1-160-15,-2-3 192 0,0 0 0 0,-4-3 0 16,-2 0 0-16,-3-3 0 0,-1-3 240 0,0-2 48 15,-2 1 16-15,-2-2 0 0,-2-4-32 0,1-2 0 0,2-3 0 16,-1-1 0-16,1-5-208 0,-1-1-32 0,2-3-16 0,4-2 0 16,0-3-32-16,2-2-16 0,0-2 0 0,3 0 0 15,2-2-160-15,1 2 128 0,-1-1-128 0,4 3 128 16,2-4-128-16,3 2-176 0,3 0 48 0,2 3 0 16,1 2-16-16,3 2 0 0,0 0 0 0,3 1 0 15,2 0 144-15,2 2-128 0,3 2 128 0,2 1-128 16,-1 2 880-16,2 2 176 0,1-2 32 0,0 1 16 15,1 1-1584 1,0 1-320-16,0-3-64 0,-2 0-16 0,0 3 752 0,-5 0 256 0,-1 2-144 0,-2-2 144 16,-1-1-496-1,-3 0-16-15,0 1 0 0,1 1 0 0,-3 2-2288 0,-8-8-464 16,7 7-80-16,-7-7-32 0</inkml:trace>
  <inkml:trace contextRef="#ctx0" brushRef="#br0" timeOffset="52481.053">20446 3065 27519 0,'-13'-1'1216'0,"13"1"256"0,0 0-1168 0,0 0-304 0,0 0 0 0,0 0 0 16,0 0 304-16,0 0 0 0,0 0 0 0,0 0 0 16,0 0-32-16,0 0 0 0,0 0 0 0,9 4 0 0,-1 4-272 0,-1 2 0 15,4 1 0-15,0 3 0 0,4 3 0 0,0 2 160 16,2 0-160-16,-1 3 128 0,-1-1-128 0,1 2 192 15,-1 3-192-15,1 1 192 0,-3-3-192 0,-1-1 0 16,0 0 0-16,1 0 128 0,-3-2-128 0,0-1-176 16,0-3 48-16,-2 0 0 0,0-3-224 0,-2-3-32 15,-1 1-16-15,2-3 0 16,-1-4-1360-16,-6-5-272 0,0 0-48 0</inkml:trace>
  <inkml:trace contextRef="#ctx0" brushRef="#br0" timeOffset="52765.78">20883 2991 27647 0,'-21'0'1216'0,"12"3"256"0,-1-1-1168 0,1 4-304 0,0 1 0 0,-2 2 0 16,2 2 672-16,-1 2 80 0,-2 0 16 0,0 7 0 15,0 3-384-15,0 5-64 0,-3 3 0 0,0 0-16 16,1 1-160-16,-2 0-16 0,1-3-128 0,-1 3 192 16,0 1 16-16,-1-2 0 0,-5-3 0 0,6-2 0 15,2-2-208-15,-2-3 0 0,0-2 0 0,0-1 0 16,1-1 0-16,5-4 144 0,0-3-144 0,1-2 128 16,1-2-128-16,1 1-144 0,7-7 144 0,0 0-208 15,0 0-2464-15,0 0-480 0</inkml:trace>
  <inkml:trace contextRef="#ctx0" brushRef="#br0" timeOffset="53317.647">21520 2608 29599 0,'0'0'1312'0,"0"0"272"0,0 0-1264 0,11 0-320 16,0 1 0-16,2-1 0 0,1 0 448 0,2 0 16 15,0-1 16-15,2-1 0 0,2 1-176 0,2-1-48 16,1-1 0-16,1 0 0 0,1-3-256 0,0-1 0 15,0 0 0-15,0 2 0 16,2 0-592-16,-2 1-80 0,-3-3-16 0,0 2 0 16,-1-2-2288-16,-1-1-464 0</inkml:trace>
  <inkml:trace contextRef="#ctx0" brushRef="#br0" timeOffset="53973.23">22271 2012 11055 0,'-12'-4'480'0,"12"4"112"16,0 0-464-16,0 0-128 0,0 0 0 0,0 0 0 0,0 0 1568 0,0 0 288 16,0 0 64-16,6-6 16 0,2 2-1120 0,-8 4-240 15,8-5-32-15,3 2-16 0,-1 2-16 0,1-1-16 16,0-1 0-16,0 2 0 0,4-1-144 0,1 3-32 15,-3-1 0-15,0 2 0 0,0 3-160 0,2-1-32 16,-1 5-128-16,0 1 192 0,-3 0-64 0,3 1-128 16,-1 1 176-16,-1 2-176 0,-1 2 336 0,-3 1-32 15,0 4-16-15,-1 0 0 0,1 1-160 0,-5 1-128 0,-1 0 192 0,0 1-192 16,-2 2 0-16,-1-3 0 0,-1-2 0 0,-1 3 0 16,-4 2 128-16,-1 1-128 0,0-4 0 0,-1-2 0 15,-3-3 256-15,1 0-64 0,-2 0-16 0,-1-3 0 16,-1-2 192-16,0-3 32 0,-1 1 16 0,2 0 0 15,1-3-144-15,-2-3-16 0,1-2-16 0,1 0 0 16,-1 0-112-16,1-2-128 0,2-2 176 0,2-1-176 16,-1-2 288-16,0-1-48 0,-2-3-16 0,3 0 0 15,3-1 80-15,4-1 16 0,-2 0 0 0,3 1 0 16,1 0-64-16,3-2-16 0,0-3 0 0,3 3 0 16,0 2-240-16,1 2 0 0,3 0 0 0,0 2 0 15,2-1 0-15,1 4 0 0,1 2 0 0,3 0 0 16,-2-3 0-16,2 3 0 0,0 3 0 0,1 2-160 0,-2 1 160 0,1-2 0 15,-1 1-144-15,0 0 144 0,-4 2 0 16,1-1 0-16,0-1-144 0,-1 0 144 0,-1 2-336 0,-2-1-16 16,-2 0 0-16,-7-6 0 15,8 8-512-15,-8-8-96 0,0 0-32 0,8 4-7152 16,-8-4-1440-16</inkml:trace>
  <inkml:trace contextRef="#ctx0" brushRef="#br0" timeOffset="54347.211">22921 2126 17503 0,'0'0'768'0,"0"0"176"0,0 0-752 0,0 0-192 0,0 0 0 0,0 0 0 16,0 0 2112-16,0 0 400 0,0 0 80 0,0 0 16 16,0 0-1904-16,0 0-384 0,3 15-80 0,-3-7-16 15,0-8-224-15,-2 11 0 0,1 4 0 0,0 1 0 16,-1 4 128-16,0 1-128 0,0 2 0 0,2-2 144 0,-5 0-144 15,3 3 0-15,0 2 0 0,-1 1 128 0,0-1-128 16,2-3 0-16,-1 0 0 0,0-1 0 0,1-4 0 16,0-3 0-16,-3-1 0 0,2-4 0 15,2-10-496-15,0 0 32 0,0 0 0 0,0 0-7520 16,0 0-1488-16</inkml:trace>
  <inkml:trace contextRef="#ctx0" brushRef="#br0" timeOffset="54631.688">22810 2193 28559 0,'-2'-6'2544'0,"2"6"-2032"0,0 0-512 0,0 0 0 16,7-5 336-16,-7 5-16 0,6-4-16 0,4 1 0 15,3-4-48-15,3 3-16 0,-2-1 0 0,3 0 0 16,1-2-240-16,2 1 0 0,0-2 0 0,2-1 0 16,1-4-144-16,4 3 144 0,0 0-208 0,1-1 80 15,2 7-192-15,0-4-16 0,-2-1-16 0,0 2 0 16,-2 0-192-16,-1 1-32 16,-3 2-16-16,-3 1 0 0,-3 1-640 0,-1-1-128 0,-1 2-32 0,-4 1-9040 15</inkml:trace>
  <inkml:trace contextRef="#ctx0" brushRef="#br0" timeOffset="54851.295">22838 2409 24879 0,'0'0'1088'0,"0"0"256"0,0 0-1088 0,0 0-256 16,0 0 0-16,0 0 0 0,4 10 1408 0,-4-10 240 15,0 0 32-15,13 3 16 0,3 2-928 0,0-3-192 16,3-2-48-16,2-5 0 0,0-7-528 0,2-1 0 16,0-1 0-16,2-2 0 15,1 3-400-15,2 0-192 0,3 0-48 0,-4-1 0 16,-3-2-2496-16,-1 2-512 0</inkml:trace>
  <inkml:trace contextRef="#ctx0" brushRef="#br0" timeOffset="55093.017">23361 2366 911 0,'0'0'0'0,"0"0"0"0,0 0 0 0,-3 12 0 16,3 5 6464-16,0 0 1216 0,-1 1 256 0,2 2 32 15,2 0-5968-15,-2 0-1184 0,-1 2-240 0,2 0-64 16,0 0-256-16,0-1-48 0,-2 0-16 0,0-4 0 0,-1-6-192 0,1 0 0 16,1 0 0-16,-1 0 0 15,-2 0-1456-15,2-1-336 0,1-2-64 0</inkml:trace>
  <inkml:trace contextRef="#ctx0" brushRef="#br0" timeOffset="55703.139">22071 2815 6447 0,'0'0'576'0,"0"0"-576"15,12 1 0-15,0-2 0 0,1-2 2480 0,3 2 384 16,0-1 80-16,5 0 0 0,3 2-1728 0,-2-3-336 16,3-1-80-16,2-1-16 0,8 1-272 0,-1-1-64 15,3 0-16-15,1 0 0 0,3 2 160 0,2-1 48 16,2-3 0-16,7 3 0 0,4 0-80 0,1 0-16 16,0-3 0-16,-1 1 0 0,0-2-160 0,-2 3-16 15,-1 2-16-15,-2 1 0 0,-1-1-352 0,-2-1 144 0,-4 1-144 0,-3 1 0 16,-3 1 0-16,-2-1 0 0,-2-1 0 0,-3 3 0 31,-6 1-656-31,-1 1-192 0,0-1-48 0,-4-1-10256 0</inkml:trace>
  <inkml:trace contextRef="#ctx0" brushRef="#br0" timeOffset="56476.552">22349 2995 14335 0,'-8'-5'640'0,"8"5"128"0,-6-9-624 0,2 0-144 0,-2 0 0 0,2 3 0 16,4 6 832-16,0 0 128 0,-6-6 16 0,6 6 16 15,-5-6-240-15,5 6-48 0,-6-6-16 0,6 6 0 16,0 0-128-16,0 0-32 0,0 0 0 0,0 0 0 15,0 0-176-15,9-6-32 0,3-3-16 0,-2 6 0 16,1 1-80-16,0 1-16 0,-1 1 0 0,1 1 0 16,1 1 96-16,0 1 16 0,-2 2 0 0,1 3 0 15,1 3 128-15,0 0 16 0,-4 2 16 0,2 2 0 0,1 0-160 0,-1 0-48 16,-1 1 0-16,-4 0 0 0,4 2-128 16,-5-1-16-16,1 0-128 0,-2-2 192 0,-3 3-192 0,0-3 0 15,0 1 0-15,-2 0 0 0,-3-1 0 0,1-2 0 16,-5 0 0-16,1 1 0 0,-1 1 256 0,-2-1-64 15,1-1 0-15,-4-2 0 0,-1 0 48 0,0-2 0 16,-1 0 0-16,1-5 0 0,-1-2-240 0,3-1 144 16,-3 0-144-16,1-3 128 0,3-2-128 0,-1-3 0 15,-3-2 0-15,4 0 128 0,4-1 32 0,2 0 0 16,-1 1 0-16,1-3 0 0,-3-4 32 0,6 1 16 16,3 1 0-16,2 1 0 0,2-3-208 0,1 4 0 0,-1 2 0 15,2 1 0-15,-1 1 0 0,3 1-160 0,5 1 160 16,3 3-192-16,-1 1 192 0,2 2-128 0,0 1 128 15,2 2-128-15,2 2 128 0,0 0-128 0,-4 0 128 0,2 2-128 16,1 1 128-16,-4 1-208 0,1 0 80 0,-1-1 128 16,0 1-384-16,-3 1 32 0,0 2 16 0,-3 0 0 31,0-4-464-31,-1 1-96 0,-3 0 0 0,0-3-11184 0</inkml:trace>
  <inkml:trace contextRef="#ctx0" brushRef="#br0" timeOffset="58497.692">22925 2838 14735 0,'0'0'1312'0,"0"0"-1056"0,0-7-256 0,2 2 0 16,-2 5 1600-16,0 0 256 0,0 0 48 0,0 0 16 16,0 0-1440-16,0 0-288 0,0 0-48 0,0 0-16 15,0 0-128-15,0 0 0 0,0 0 0 0,0 0 0 16,0 0 0-16,0 0 0 0,2 15 144 0,-3 1-144 15,-2-2 128-15,-1 4-128 0,0 0 128 0,1 3-128 16,-2 2 144-16,2 0-144 0,-1 1 192 0,1 0-192 16,2 2 224-16,-1-2-64 0,0 1-16 0,2-3 0 15,4-5-16-15,-2 0-128 0,3-2 192 0,1-3-64 16,0-5 416-16,2-2 80 0,-8-5 16 0,10 4 0 0,1-3 0 16,2-2 16-16,-3-2 0 0,3-2 0 15,1-3-256-15,2-3-48 0,-1 0-16 0,1-2 0 0,0-2-336 0,0-2 0 16,1-2 0-16,-2 3 0 0,0 0 0 0,-3 1 0 15,-5-1 0-15,1 0 0 0,0 4 0 0,-2 1 0 16,-2 0 128-16,3 2-128 0,1 2 160 0,-2 1-32 16,-6 6-128-16,0 0 192 0,7-2 64 0,-7 2 0 15,0 0 0-15,4 11 0 0,-2 5-256 0,-2 4 0 16,-4 0 0-16,1 5 0 0,1 2 0 0,-2 2 0 16,-3 4 0-16,1 5 0 0,1-1 0 0,-3 5 0 15,-4 4 0-15,-1-1 0 0,-4 0 0 0,2-2 0 16,0-1 0-16,-3 0 0 0,-1 0 0 0,3-2 0 15,0-2 0-15,1-1 0 0,1-1 288 0,2-4 16 16,-3-3 0-16,2-4 0 0,0-4 416 0,1-2 96 0,-2-4 16 0,-1-2 0 16,2-2-256-16,3-4-64 0,0-3 0 15,-3 1 0-15,0 0-320 0,0-2-192 0,-2-5 192 16,1 0-192-16,0-1 0 0,3-4 0 0,-2-1-192 0,2-1 48 16,1-1-112-16,4-1 0 0,4-3-16 0,3-3 0 15,0-3 80-15,6 4 0 0,5-3 16 0,3 1 0 16,3 2 48-16,3 1 0 0,1 0 0 0,2 3 0 15,2 2 128-15,2 4 0 0,-2 3 0 0,3 2 0 16,2-2 144-16,2 4-144 0,2 4 192 0,3 1-192 16,0-4 128-16,-2 4-128 0,-2 3 0 0,-1-2 0 15,-1 1 0-15,-2 0 0 0,-3 1 0 0,-4-1 0 16,-5-1-448-16,-3-2-112 16,-1 1-16-16,-5 1-9536 0,-4-1-1904 0</inkml:trace>
  <inkml:trace contextRef="#ctx0" brushRef="#br0" timeOffset="59116.689">19958 1626 11055 0,'-19'-2'976'0,"7"-2"-784"15,-3 0-192-15,-1 1 0 0,1-1 3072 0,2 3 576 16,-3 1 128-16,2-1 0 0,2 1-2720 0,-1 1-544 16,-2 0-128-16,0 4 0 0,0 4-384 0,-1-1 0 15,0 3 0-15,0 0 0 0,2 5 0 0,-1 4 0 16,-4 3 0-16,1 3 0 0,2 4 0 0,-2 4 0 16,1 3-144-16,-3 9 144 0,1 12 0 0,1 0 0 15,3 5-144-15,0 5 144 0,1 3 0 0,-1 7 0 16,-3 9 0-16,1 5 0 0,3 1 0 0,-3 3 0 15,-2 2 0-15,2-3 0 0,-3-1 0 0,1-2 0 16,1 2 0-16,0-5 0 0,1-9 0 0,3-4 256 0,2-5-32 16,5-7 0-16,2-5 240 0,7-3 48 0,6 2 16 15,6-7 0-15,6-3-272 0,10-3-64 0,9 0-16 0,10-2 0 32,11-4-560-32,5 0-96 0,5-2-32 0</inkml:trace>
  <inkml:trace contextRef="#ctx0" brushRef="#br0" timeOffset="59681.772">23433 1720 32255 0,'0'0'2864'0,"0"0"-2288"0,0 0-576 0,5 9 0 31,0-1-448-31,6 1-192 0,1 2-32 0,5 4-16 0,1 6 688 0,3 7 0 0,4 5 0 0,-2 4 0 16,2 4-128-16,-1 4 128 0,4 4-128 0,-1 4 128 16,-4 5 0-16,-1 4-160 0,-1 3 160 0,-4 5 0 15,-2 7-416-15,-3-2 32 0,-1-3 0 0,-5 1 0 16,-1 3 48-16,-4 0 16 0,-3-3 0 0,-4-3 0 16,-2-1 320-16,-3 1 0 0,-4 0 0 0,0-4 0 15,-3-5 336-15,-6-3 48 0,-4-4 0 0,0-6 0 0,0-4 48 16,2-8 16-16,1-4 0 0,1-2 0 0,4-4-272 15,2-2-48-15,4-11-128 0,3-4-8880 16,3-4-1872-16</inkml:trace>
  <inkml:trace contextRef="#ctx0" brushRef="#br0" timeOffset="60642.688">24414 2806 31327 0,'0'0'1392'0,"0"0"272"0,0 0-1328 0,0 0-336 0,0 0 0 0,-7-4 0 16,4-3 416-16,3 7 16 0,-5-6 0 0,-3-1 0 15,0-2-432-15,-3 1 0 0,0 2 0 0,0-2 0 16,-4-2-176-16,-1 0-64 0,-1 2-16 0,-1 1 0 15,1-2 256-15,-1 4 0 0,2 0-160 0,-2 3 160 16,-2 2-128-16,-1 3 128 0,3 3-160 0,-1 3 160 16,1 2 0-16,-3 4-144 0,3 3 144 0,1 5 0 15,1 4 0-15,0 4 224 0,2 6-32 0,1 2 0 16,0 1 80-16,5 1 16 0,5 2 0 0,-1-2 0 16,3-4-160-16,1 1-128 0,3-6 144 0,2-3-144 15,5-4 0-15,0-7 0 0,1-5 0 0,2-2 0 16,2-3-160-16,1-3 160 0,-1-8-128 0,0-3 128 0,-4-4 0 15,8-7 0-15,3-6 192 0,3-2-64 0,-3-6-128 16,2-2 0-16,-5 1 0 0,1-2 0 0,-1-2 0 0,-2-4 0 16,-1-2 128-16,-1-4-128 0,1-2 320 0,-1 2-16 15,0-2 0-15,1 1 0 0,-2-2-80 0,0-1-16 16,1-2 0-16,-2-3 0 0,-1-4-208 0,-1 0 0 16,-3 0 0-16,1 6 0 0,-5 3 0 0,3 4 0 15,-2 1 0-15,-3 5-160 0,-3 7 160 0,0 4 0 16,0 4 0-16,-1 5 0 0,0 0 0 0,-1 5 192 15,0 5-32-15,-1 6-16 0,4 4 48 0,0 0 0 16,-8 3 0-16,1-2 0 0,0 2-192 0,-2 5 0 16,-2 3 0-16,1 6 0 0,1 5-128 0,0 1-16 15,-4 4 0-15,3 6 0 0,1 5 144 0,2 3-160 16,-3 7 160-16,1 6-160 0,-2 5 160 0,0 8-128 0,-1 1 128 0,3-2-128 16,-1-1 128-16,4 1 0 0,-4 2 0 15,2-4-128-15,0-3 128 0,4-10 0 0,0-5 0 0,0-7 0 16,1-4 240-16,1-4-32 0,2-1 0 0,0-7 0 15,0-4-16-15,1-3-16 0,0 0 0 0,2-5 0 16,-3-11-176-16,0 0 192 0,0 0-192 0,0 0 192 16,0 0-192-16,9 2-176 0,0-3 48 0,0-5 0 15,-1-4-96-15,1 1-16 0,1-2 0 0,0 0 0 16,2-2 240-16,1 0-176 0,2-1 176 0,1-2-160 16,1 1 160-16,-1-2 0 0,0 1 0 0,1-4 0 15,5-1 0-15,-3-5 0 0,0-2 128 0,-3 1-128 16,1 0 0-16,-2-1 144 0,-1-2-144 0,2-2 0 15,-1-4 128-15,0-3-128 0,0-1 0 0,0-2 0 0,-1-3 0 16,0-2 0-16,-1-4 0 0,-1 1 0 0,1 2 0 0,0 1 0 16,1 2 0-16,-2 3 0 0,-1 2 0 15,0 3 0-15,-3 4 0 0,2 2-192 0,-1 2 192 0,2 3-176 16,-2 3 176-16,-1 3-160 0,-4 3 160 0,-2 7 0 16,-2 10 0-16,0 0 0 0,5-9 0 0,-1 0 128 15,0 5-128-15,-4 4 176 0,0 0-176 0,3 16 0 16,-2 5 0-16,1 1 0 0,1 3 0 0,-1 5 0 15,-2 4 0-15,0 5 0 0,-1 5 0 0,-3 7 0 16,-2 9 0-16,2 6 0 0,0 1 0 0,0-2 160 16,1-4-160-16,-1 6 160 0,-2 7-32 0,1-3 0 15,0-4 0-15,-1-6 0 0,1-4 16 0,3-7 0 0,1-4 0 16,1-3 0-16,-1-1-144 0,0-1 0 0,-3-4 0 16,2-3 0-1,0-3-1472-15,1-7-240 0,-3-4-32 0,1-5-8064 0,-1-3-1616 0</inkml:trace>
  <inkml:trace contextRef="#ctx0" brushRef="#br0" timeOffset="60902.155">24222 2859 27647 0,'0'0'2448'0,"0"0"-1952"0,0 0-496 0,0 0 0 15,8 7 2736-15,6-1 448 0,-2 1 80 0,6 0 32 16,7 0-2352-16,2-1-480 0,3-3-80 0,6 0-32 16,7 4-16-16,4-2 0 0,4 0 0 0,1-2 0 0,-5-1-336 0,-1-2 144 15,-1-2-144-15,-3 0 0 0,1-2 0 0,1 2-304 16,0-3 48-16,0-2 0 16,-6 1-1712-16,0-2-336 0,-5-4-64 0</inkml:trace>
  <inkml:trace contextRef="#ctx0" brushRef="#br0" timeOffset="64163.648">9067 13218 17503 0,'0'0'1552'0,"-7"3"-1232"0,-1-2-320 0,8-1 0 16,-7 3 2624-16,7-3 480 0,0 0 96 0,0 0 0 15,0 0-2320-15,0 0-480 0,0 0-80 0,0 0-32 16,0 0-96-16,0 0 0 0,0 0-16 0,0 0 0 15,0 0-176-15,0 0 0 0,0 0 0 0,12 0 0 16,0 3 0-16,1-1 160 0,1 0-160 0,2 2 160 16,0-1 224-16,2 1 32 0,3-1 16 0,3 3 0 15,2-3-64-15,3 4-16 0,0 0 0 0,6 1 0 16,4-2-80-16,4 1-16 0,3 1 0 0,4 1 0 0,2 2 16 0,2-1 0 16,2 0 0-16,1-2 0 0,0 1-112 0,4 0-32 15,1 1 0-15,6-2 0 0,3-4-128 0,-4 3 128 16,-1 0-128-16,2 0 128 0,0 0 48 0,3-3 0 15,-1 0 0-15,1-1 0 0,-1-2 0 0,2 1 0 16,1 2 0-16,3 2 0 0,2 0-176 0,-4 1 192 16,-1 0-192-16,-1 1 192 0,4 4-192 0,-3 1 192 15,0-2-192-15,0 0 192 0,1 1-192 0,-3 1 128 16,2-2-128-16,0-2 128 0,1-5-128 0,-2 2 0 16,-2-1 144-16,-2-3-144 0,3 0 0 0,-3 0 144 15,2-6-144-15,-2 3 0 0,2 0 0 0,-2-1 0 16,-3 0 0-16,1 1 0 0,2 1 0 0,-1 2 0 15,4 3 0-15,-5-1 0 0,-3-6 0 0,0 2 0 0,0 2 0 16,-1-1 0-16,3 1 0 0,0-1 0 0,-2-2 0 16,-4 2 0-16,-3-1 0 0,2-2 0 0,-1-2 0 0,3 1 0 15,1 0 0-15,-1 2-176 0,-2-1 176 16,-1 2-160-16,-4 1 160 0,2-1 0 0,-2-3 0 0,4 5 0 16,-4 2 0-16,2-1 0 0,-1 3 0 0,-1-2 0 15,-4 2 0-15,1 0 0 0,1 0 0 0,0-3 0 16,-2-1 0-16,0 0 0 0,0 2 0 0,-2-2 0 15,-2 0 0-15,-2-1 0 0,-2 0 0 0,-2-1 0 16,-1 0 0-16,0-2-128 0,0-1 128 0,-1 2 0 16,-1 2 0-16,1-1 0 0,-3-2 0 0,-2 2-128 15,-2 2 128-15,0-1 0 0,-5-1 0 0,0 1 0 0,-2-1 0 0,-1 0 0 16,0-1 0-16,-4-1 128 0,-1-2-128 0,1 2 0 16,-2-1 0-16,-1 0 0 0,-2-1 0 15,-2 1-160-15,-2-1 160 0,-2 1 0 0,-7 3 0 16,0 0 0-16,8-4 0 0,-8 4 0 0,0 0 0 0,0 0 0 15,0 0 0-15,0 0 0 0,0 0 0 0,-8-9 0 16,-2-1 0-16,-3 2 0 0,1-1 0 0,-4 0 0 16,-2 0 0-16,-4-1 0 0,-1 1 0 0,-3 1 0 15,-2 0 0-15,-5-1-160 0,-4-2 160 0,-1 2 0 16,-1 2 0-16,-3-1 0 0,-5 0 0 0,1 1 0 16,1 2 0-16,-1 2 0 0,-3 0 0 0,-3 0 0 15,-4 1 0-15,-4-1 0 0,-1-2 0 0,-2 2 0 16,-1-1 0-16,-1 0 0 0,1-2 0 0,-5 0 0 15,-6 1 0-15,2 0 0 0,-3 2 0 0,-2-2 0 0,-2-2 0 16,-4 2 0-16,-2 5-128 0,1-2 128 0,5 1-128 16,-3 1 128-16,-5 1-160 0,1 1 160 0,2 0-192 0,-2-2 192 15,2-2-224-15,-6-1 64 0,-4 2 16 0,4-1 0 16,0-2-48-16,-3 0 0 0,-2 2 0 0,1 0 0 16,0 0 192-16,2 0 0 0,-1-3 0 0,-3 0 0 15,-8-2 0-15,3 3 0 0,5 1 0 0,-1 0-128 16,-4 0 0-16,5 2 0 0,2 1 0 0,1 0 0 15,0 0 128-15,0 1-128 0,2 1 128 0,2 0-128 16,5 2 128-16,1-3 0 0,4-4-144 0,2 1 144 16,-1 1 0-16,3 0 0 0,0 1 0 0,1-1 0 15,1-1 0-15,4 0 0 0,-1-1 0 0,5 2 0 16,5-1 0-16,3-1 0 0,5-2 0 0,0 1 0 0,0 1 0 0,5-5 0 16,2 0-144-16,4-1 144 0,3 4 0 0,3 1-160 15,4-1 160-15,5 1-128 0,3 0 128 0,4 1 0 16,-1 1-144-16,5 0 144 0,4-2 0 0,4 2 0 15,1 1 0-15,3 1 0 0,4 0-240 0,0 0 80 16,0 0 16-16,0 0 0 0,15-10-48 0,1 1-16 16,6 5 0-16,0-1 0 0,5-2 208 0,3 3 0 15,5-2-160-15,2 1 160 0,4-3 0 0,4 1 0 16,3-2 160-16,3 3-160 0,1 1 176 0,-1-3-176 16,5-6 160-16,3 1-160 0,2-1 160 0,5 2-160 15,0 2 160-15,3-2-160 0,-2 2 128 0,1 1-128 16,3-1 0-16,5 3 144 0,1 0-144 0,0 0 0 0,-3 0 0 15,10 0 0-15,0-1 0 0,4 3 0 16,-4-1 0-16,1 2 0 0,-1 1 0 0,5 0 0 0,5 3 0 16,-2 0 0-16,-1 0 0 0,1 2 0 0,3 1 0 15,1 2 0-15,1 2 0 0,0 0 0 0,0-2 0 0,1 2 0 16,-4 0 0-16,0-1 128 0,-3-1-128 0,6 1 0 16,-1-1 0-16,0 1 0 0,-2-1 128 0,-1 0-128 15,1-2 0-15,-1 0 128 0,-2 1-128 0,-5 0 128 16,-3 2-128-16,1-1 192 0,-1 1-192 0,3-2 192 15,-1 0-192-15,-5 2 192 0,-6 0-192 0,-1-1 192 16,-1-2-192-16,-2 3 128 0,-5 0-128 0,-3 0 128 16,-5-3-128-16,-4-1 0 0,-2-1 0 0,1 3 0 15,-5 0 0-15,0-2 0 0,-7-3 0 0,-2 3 0 16,-3 3 0-16,-4-1 0 0,-4-1 0 0,-5 0 0 0,-3-2 0 16,-4 0 0-16,-3-1 0 0,-3 0 0 0,-9 0 0 0,0 0-192 15,0 0 32-15,0 0 16 0,0 0-32 0,0 0 0 16,0 0 0-16,-7-3 0 0,-4 0 176 0,-7-2 0 15,-4-1 128-15,-8 1-128 0,-6 0 0 0,-3 1 144 16,-1 1-144-16,-6 2 0 0,-5 2 144 0,1-1-144 16,0-1 0-16,-4 0 144 0,-4 1-144 0,-3-2 0 15,1 1 0-15,-2-2 0 0,-2 1 0 0,-3-4 0 16,-1-1 0-16,-6-2 0 0,-4-1 0 0,-2 1 0 16,1 1 0-16,-5-1 0 0,-3-5 0 0,-4 1 0 15,-5 0 0-15,0 0 0 0,-3 0 0 0,-3-1-176 16,-9-1 176-16,5 4-128 0,0 1 128 0,-2 0-208 15,-4 4 80-15,6-1 128 0,2 3-224 0,-2 0 80 16,-3 3 16-16,2-1 0 0,2 0 128 0,-4-3-128 0,-2 3 128 16,0-1-128-16,0 0-112 0,-5-2-16 0,0 0 0 0,-2 0 0 31,3 4-176-31,-1-1-32 0,-5-2-16 0,5 2 0 16,5 1-128-16,2 1-32 0,-4 3 0 0,10-3 0 15,6 0 176-15,7 2 16 0,2 1 16 0,4 0 0 0,4 2 432 0,5-1 0 16,6-1 0-16,5 1 0 0,3-1 128 0,5 0 16 0,1 2 0 0,7-3 0 15,4-2-144-15,10 0 0 0,4 0 144 0,5-1-144 16,4-1 192-16,4 1-48 0,5 2 0 0,4-2 0 16,5-2-144-16,3 3 0 0,0 0 0 0,14-5 0 15,6 0-240-15,4 2 32 0,6 0 0 0,9 0 0 16,6-1 208-16,4 1 0 0,3-1 0 0,4 0 0 16,6 1 128-16,5 0 0 0,3-1 16 0,6 2 0 0,2 1 32 0,6-1 0 15,4 2 0-15,6-1 0 0,5-3 16 16,1 3 16-16,2 1 0 0,3 1 0 0,4-1-64 0,0 0-16 15,1-1 0-15,5 4 0 0,1 0-128 0,1 0 0 16,-2 4 0-16,4-2 0 0,0 1 0 0,-1-1 0 16,-3 1 0-16,3-2 0 0,-1 2 0 0,0 0 0 15,-3 2 0-15,1 0 0 0,-3-2 160 0,-3 3-160 16,-3 2 192-16,4-1-192 0,1-1 320 0,-5-2-32 16,-2 0-16-16,-2 1 0 0,1-1 144 0,-1-1 32 15,-6-3 0-15,3 1 0 0,-2 1-32 0,0 1 0 16,-5-3 0-16,-5 2 0 0,-1 2 16 0,-4 1 0 15,-2-1 0-15,-5 1 0 0,-5 1-96 0,-5 0-16 16,-6-2 0-16,-4 2 0 0,-2 1-32 0,-4-3-16 0,-4-3 0 16,-6 0 0-16,-4 3-144 0,-4 0-128 0,-7-3 192 15,0-1-192-15,-9-2 0 0,-4 2 0 0,-4 0 0 0,-2-1 0 16,-5-2 0-16,0 0 0 0,0 0-160 0,0 0 160 16,0 0-128-16,0 0 128 0,0 0-160 0,-11 6 160 15,0-1-256-15,-3 0 64 0,-3-3 0 0,0-2 0 31,-9-1-1456-31,0-3-272 0,-2-1-64 0</inkml:trace>
  <inkml:trace contextRef="#ctx0" brushRef="#br0" timeOffset="66062.66">1268 10519 20271 0,'-12'-1'1792'0,"3"-1"-1424"15,9 2-368-15,-8 0 0 0,-1 0 1264 0,9 0 176 16,0 0 32-16,0 0 16 0,0 0-1008 0,0 0-208 16,0 13-32-16,4 4-16 0,2 3-224 0,2 5 0 15,-2 6 0-15,2 5 0 0,1 6-144 0,1 6 144 0,1 5 0 0,2 4-144 16,2 3 144-16,2 2 0 0,-1 3 0 0,1 3 0 16,-1 3 0-16,1-3 0 0,-2-5 0 0,0-8 0 15,-3-6 0-15,-2-7-128 0,-2-6 128 0,1-6 0 31,-1-7-464-31,-1-5-16 0,-2-5 0 0,3-5-10560 0</inkml:trace>
  <inkml:trace contextRef="#ctx0" brushRef="#br0" timeOffset="66321.986">1186 10780 29487 0,'-14'-2'2624'0,"6"-1"-2112"15,1 0-512-15,7 3 0 0,-6-3 1056 0,6 3 96 16,0 0 32-16,8-10 0 0,2 0-1184 0,6-4 0 16,6-2-192-16,3-5 16 0,5-1 176 0,8-5-160 15,0-4 160-15,4 1-160 16,1-1-272-16,-1-2-48 0,0-3-16 0,1-2 0 15,0 3-480-15,-1 2-112 0,2 3 0 0,-1 2-16 16,0-1-112-16,-2 4-32 0,-4 3 0 0,-2 2-6032 16,0 1-1200-16</inkml:trace>
  <inkml:trace contextRef="#ctx0" brushRef="#br0" timeOffset="66502.735">1484 11187 26719 0,'-13'0'1184'0,"13"0"240"0,0 0-1136 0,0 0-288 0,0 0 0 0,13-10 0 15,4 1 1152-15,2-3 160 0,4-4 32 0,4-1 16 16,6 0-1104-16,5-5-256 0,0-4 0 0,4-2 0 16,2-3-272-16,1-2-32 0,2-3 0 0</inkml:trace>
  <inkml:trace contextRef="#ctx0" brushRef="#br0" timeOffset="66688.644">2296 10593 31327 0,'-11'13'1392'0,"8"1"272"0,1 6-1328 0,3 8-336 16,1 5 0-16,6 8 0 0,0 6 352 0,2 4 0 15,0 2 0-15,-1 1 0 0,3-1-352 0,0 0 0 16,-2 1 0-16,0 0-9664 16,1 0-1904-16</inkml:trace>
  <inkml:trace contextRef="#ctx0" brushRef="#br0" timeOffset="67076.436">2803 10794 36735 0,'-2'20'1632'0,"0"0"336"0,-3 8-1584 0,5 2-384 0,5 3 0 0,-1 1 0 15,4-2 0-15,0-1-144 0,-3-6 0 0,2-4 0 16,-5-3-336-16,0-7-64 0,-1-2-16 0,-1-9 0 15,0 0-400-15,0 0-96 0,0 0-16 0,-4-15 0 16,-5-5 384-16,2-8 80 0,-1-3 16 0,1-1 0 0,-3-1 208 0,5-1 64 16,-1-1 0-16,2 0 0 0,-1 0 704 0,4 1 128 15,2 4 48-15,4 3 0 16,2 3-208-16,1 4-32 0,2 4-16 0,1 4 0 0,-1 1 80 0,4 5 32 16,3 4 0-16,1 7 0 0,4 4-416 0,0 7 0 15,4 3 0-15,0 4 0 0,3 7 0 0,-2 1-224 16,-1 4 48-16,-1 3 16 0,-1 0-16 0,-1 3 0 15,-1 1 0-15,-1-1 0 0,1-3-96 0,-4-4-32 16,-2-5 0-16,-2-5 0 16,0-5-1248-16,-4-5-256 0,-1-5-48 0</inkml:trace>
  <inkml:trace contextRef="#ctx0" brushRef="#br0" timeOffset="67551.712">3739 10455 34095 0,'-18'4'3024'0,"-2"0"-2416"0,0 1-480 0,1 0-128 16,5 2 544-16,-2 2 96 0,-1 1 0 0,2 3 16 15,-1 1-928-15,6 6-192 0,0 4-48 0,4 5 0 16,-2 3-880-16,2 5-176 0,-5 0-32 0,4 8-16 15,1 4 240-15,4 0 48 0,-1 0 16 0,5-1 0 16,4 1 400-16,2-7 80 0,5-4 0 0,-4-11 16 0,1-6 624 16,2-5 192-16,3-6 0 0,0-6-160 0,-3-4 880 15,1-4 176-15,2-5 48 0,0-6 0 0,1-3 496 0,-2-9 96 16,1-8 32-16,1-10 0 0,1-10-800 0,-1-9-144 16,-2-7-48-16,1-2 0 0,2-1-720 0,-3-4-160 15,-3-6-16-15,0 1-16 0,-4 3 0 0,-3 1 0 16,-2-2 0-16,-2-4 0 0,-2-8 176 0,-3 5 160 15,-4 6-208-15,0 0 80 0,-1 1 0 0,2 6 0 16,1 4 0-16,1 13 0 0,3 14 128 0,3 13 0 16,1 13 0-16,-1 0 0 0,0 9 688 0,-1 3 64 15,-2 1 16-15,3 5 0 0,4 20-416 0,2 13-80 16,1 8-16-16,0 14 0 0,1 11-128 0,0 7-128 16,2 6 192-16,1 13-192 0,-1 13 320 0,4 5-64 15,3 4 0-15,3 5 0 0,3 4-96 0,-1-5-32 0,-1-8 0 16,0-7 0-16,6-5-128 0,-3-11 160 0,2-12-160 15,-2-9 160 1,0-7-1536-16,2-6-304 0,0-6-64 0</inkml:trace>
  <inkml:trace contextRef="#ctx0" brushRef="#br0" timeOffset="69232.976">3082 12354 16575 0,'0'0'736'0,"0"0"160"0,-8 4-720 0,8-4-176 0,0 0 0 0,0 0 0 15,0 0 4560-15,0 0 880 0,5 11 192 0,9 4 16 16,0 3-4528-16,7 4-912 0,4 5-208 0,3 9 0 16,2 11 128-16,2 10 0 0,0 10 0 0,3 8 0 15,1 4-128-15,-1 8 176 0,0 6-176 0,2 4 192 16,1 1-192-16,-6 0 0 0,-6-2 0 0,-3-6 0 15,-5-9 144-15,-3-8-144 0,-3-9 160 0,-1-6-160 16,-1-9 0-16,-2-7 0 0,-3-7-128 0,-4-6 128 16,-1-7-768-16,0-7-64 15,0-6 0-15,0-9-9840 0,-7-5-1968 0</inkml:trace>
  <inkml:trace contextRef="#ctx0" brushRef="#br0" timeOffset="69466.465">3219 12528 39615 0,'0'0'3520'0,"0"0"-2816"16,-10-1-560-16,10 1-144 0,0 0 736 0,2-9 112 15,5-2 32-15,4-4 0 0,9-5-880 0,2-3 0 16,4-2-176-16,5-6 32 0,3-6 144 0,7-3-160 15,1-6 160-15,6-3-160 0,3-1-160 0,-1-1-48 16,3-1 0-16,-1 3 0 16,-2-1-608-16,3 1-128 0,0-3-32 0,1 5 0 15,-4 1-336-15,0 4-80 0,2 4-16 0,-5 8-13120 0</inkml:trace>
  <inkml:trace contextRef="#ctx0" brushRef="#br0" timeOffset="69707.56">3394 13223 30399 0,'-19'26'1344'0,"9"-13"288"16,3-2-1312-16,0-4-320 0,7-7 0 0,0 0 0 16,8-3 2208-16,6-5 368 0,4-3 80 0,11-7 16 15,11-9-2048-15,6-8-416 0,7-8-80 0,7-7 0 0,6-9 288 0,9-3 64 16,3-4 16-16,14-7 0 0,7-7-224 0,3-1-32 15,-2 0-16-15,5 1 0 0,3 1-224 0,-1 2-256 16,-1 0 48-16,-3 4-12432 16,-1 5-2480-16</inkml:trace>
  <inkml:trace contextRef="#ctx0" brushRef="#br0" timeOffset="72814.8">21598 10711 11967 0,'0'0'528'0,"-10"-2"112"0,0-4-512 0,-1 1-128 16,-1-3 0-16,1 2 0 0,3 1 4368 0,-3-1 848 15,2-1 160-15,-2 0 48 16,-5 1-4720-16,1-2-960 0,-2-3-176 0,-3-1-32 0,0-3 464 0,-1 0 0 15,-2-1 176-15,-3-3-48 0,-2 0 240 0,-4 0 48 16,-3 1 16-16,-3-2 0 0,-1 2-96 0,-5-1-16 16,-4-5 0-16,-5 2 0 0,-6 2-320 0,-5 1 144 15,-3 0-144-15,-3 3 0 0,2 1 0 0,-4 0-176 16,-3 1 0-16,5 0 0 0,2 2 176 0,4 1 144 16,6 0-16-16,4 4-128 0,3 0 448 0,0 5 0 0,4-3-16 15,2 3 0-15,2 0-224 0,2 1-32 0,5 2-16 16,3 1 0-16,0 0-160 0,7 3-224 0,-2-1 48 0,7 1 16 15,1-3 160-15,6 1-128 0,3-1 128 0,2-1-128 16,3 4 128-16,6-5 0 0,-8 2 0 0,8-2 0 16,0 0 0-16,0 0 0 0,0 0 0 0,0 0 0 15,3 11 0-15,2-1-128 0,0 1 128 0,5 4 0 16,-1 4 0-16,4 4 0 0,0 5 0 0,3 5-128 16,0 4 128-16,2 4 0 0,1 1 0 0,0 4 0 15,-2 4 0-15,-2 4-128 0,1 7 128 0,-8 4 0 16,-1 3 0-16,1 1 0 0,1 4 0 0,-3 5-128 15,-4 5 128-15,1 4 0 0,0 2 0 0,-3 3 0 16,-3 3 0-16,-1 2 0 0,2 4 0 0,0-4 0 0,0-4 0 16,-1-4 0-16,-3-6 0 0,2-7 0 0,0-10 288 0,2-7 32 15,-2-10 16-15,0-4 0 0,0-5 112 0,-3-2 32 16,-2-3 0-16,2 0 0 0,-1-6-256 0,-1 3-48 16,1 0-16-16,-4-2 0 0,2-3-160 15,1-3 192-15,-2 0-192 0,1-2 192 0,0-4-192 0,0-1 128 16,4-2-128-16,1-4 128 0,0-2-128 0,0-2 0 15,-3-3 0-15,8-4 0 0,0 0 0 0,0 0 0 16,0 0 144-16,0 0-144 0,-3 5 0 0,3-5 0 16,0 0 0-16,0 0 0 0,0 0 0 0,0 0-160 15,11-4 160-15,-1 0-160 0,3-1 160 0,1-2 0 16,2-3 0-16,3 1-128 0,3 1 128 0,5 0 0 16,2 1 0-16,6-1 0 0,0 0 0 0,4 1 0 0,0-4 0 15,3 1 0-15,3 1 0 0,2 3 0 0,5 4 0 0,3-1 0 16,0 1-128-16,5 2 0 0,1 4 0 0,1 4 0 15,-4-2-144-15,0 4-32 0,3 2 0 0,-1 4 0 32,-2 0-144-32,-1 4-16 0,-3 0-16 0,0 1 0 0,-7-4 224 0,0 5 32 0,-2 3 16 0,0-1 0 15,-5-1 208-15,0-3-144 0,-6-5 144 0,-1 2-128 16,-3 2 128-16,-3-2 0 0,-5-3 0 0,-3-4 0 16,-4-1 0-16,-2-6 176 0,0 1-176 0,-2-4 192 15,-2-2-32-15,-9 2 0 0,9-1 0 0,-2-3 0 16,-2-4 64-16,-1 1 16 0,0-4 0 0,-2-5 0 15,-1-4-48-15,-1-4-16 0,-1-2 0 0,-1-7 0 16,-2-10-176-16,-1-8 0 0,-6-7 0 0,1-10 0 16,1-9 0-16,-4-6 0 0,0-5 0 0,1-9 128 0,3-9 32 15,-1-5 0-15,1-3 0 0,5-9 0 0,1-10 32 0,0-2 0 16,1-5 0-16,1 3 0 0,1-1 48 0,2 5 16 16,6 4 0-16,1 14 0 0,3 12-64 0,-3 14-16 15,3 11 0-15,-2 14 0 0,-4 9 16 0,1 11 0 16,-3 10 0-16,-3 10 0 0,-1 9-320 0,0 7-64 15,-1 1-16-15,-5 14-17072 0</inkml:trace>
  <inkml:trace contextRef="#ctx0" brushRef="#br0" timeOffset="78090.309">16622 11174 6447 0,'0'0'272'0,"0"0"80"0,0 0-352 0,0 0 0 16,0 0 0-16,0 0 0 0,0 0 2192 0,0 0 368 0,0 0 80 0,8-3 16 15,-8 3-2080-15,8-7-432 0,0 2-144 0,-3-1 0 16,-5 6 320-16,7-8-64 0,-2 1 0 0,0-1 0 15,-5 8 352-15,3-7 64 0,4 1 16 0,-7 6 0 16,0 0 96-16,3-8 32 0,-3 8 0 0,4-8 0 16,-1 0-240-16,-1-1-64 0,1-1 0 0,-3 0 0 15,-3 1-128-15,2-3-48 0,4 0 0 0,-3 1 0 16,-2 0-32-16,1-1-16 0,0-2 0 0,-1-1 0 16,-1 2 32-16,0-1 0 0,2-2 0 0,-1 2 0 15,-3 0 0-15,0-1 16 0,-4-1 0 0,1 1 0 16,2 2-128-16,-1 0-16 0,0 0-16 0,-1 3 0 0,1 1-16 15,-2 2 0-15,3 0 0 0,-3 0 0 0,3 1 32 0,-1 1 0 16,-1 3 0-16,1 2 0 0,1 0-192 0,6 0 160 16,-8 0-160-16,1 2 160 0,0 2-160 0,0-1 0 15,2 0 0-15,-4 1 128 0,1 2-128 0,-1 2 0 16,3 2 0-16,-2-1 0 0,1-3 0 0,-1 4 128 16,0 4-128-16,-2-3 128 0,1-1-128 0,0 1 192 15,1 1-192-15,0-1 192 0,0-2-192 0,0 4 160 16,-3 0-160-16,3 0 160 0,-1-1-16 0,0 1 0 15,-1 1 0-15,1 2 0 0,-1 0 16 0,3 3 0 16,1 1 0-16,-3 0 0 0,-2-4-160 0,2 3 160 16,0 1-160-16,1-1 160 0,-2 0-32 0,4 1-128 15,-2 1 192-15,2 0-64 0,-4 1-128 0,5 0 128 16,-2 5-128-16,2-2 128 0,-3 0-128 0,3-1 0 0,0 0 0 0,2-1 0 16,-3 4 0-16,2-3 128 0,1-1-128 0,-2 0 0 15,3 0 0-15,-1 1 0 0,0-1 0 0,0 0 0 16,-1 1 128-16,1 1-128 0,-2 2 128 0,3-2-128 15,1-2 176-15,1-1-48 0,-1-1-128 0,-2-2 192 16,0 0 0-16,1-1-16 0,1-3 0 0,-1 2 0 16,0-1 0-16,1-2 0 0,-1 0 0 0,-1-1 0 15,1 1-176-15,1-1 128 0,0-1-128 0,0 0 128 16,-2 1-128-16,1-2 0 0,1-2 0 0,0 2 0 16,-2 2 0-16,1-2 0 0,-2 0 0 0,2 0 0 15,-1 0 0-15,2-2 0 0,-3 1 128 0,3 0-128 16,0-1 0-16,0 1 128 0,0 1-128 0,0-2 128 15,1-9-128-15,0 12 0 0,-1 1 0 0,0-1 128 0,0-2-128 16,1-1 0-16,0-9 0 0,0 8 0 0,0-8-176 16,0 0-64-16,0 0-16 0,0 0 0 15,0 0-2048-15,0 0-432 0,0 0-80 0</inkml:trace>
  <inkml:trace contextRef="#ctx0" brushRef="#br0" timeOffset="78790.759">16001 11253 24527 0,'0'0'1088'0,"0"0"224"0,-5 5-1056 0,5-5-256 0,0 0 0 0,0 0 0 16,-6 5 288-16,6-5 0 0,0 0 0 0,0 0 0 15,0 0-288-15,9 7-224 0,-9-7 32 0,13 3 16 16,-2-2 176-16,2 2-208 0,2 2 80 0,0 1 128 0,2 2 0 0,0-1 0 16,3-3 0-16,1-1 0 0,5 0 160 0,0-1 0 15,1 1 0-15,2 1 0 0,-1 0-160 0,2 0 0 16,1 2 144-16,-2-1-144 0,2 0 240 16,-3-1-32-16,-1-1 0 0,0-1 0 0,-4-2 144 0,-1 0 32 15,-4 0 0-15,0-1 0 0,-3 0 176 0,-1 0 32 16,0 0 16-16,-2 1 0 0,-12 0-96 0,8 0-32 15,1-1 0-15,-9 1 0 0,0 0-224 0,0 0-32 16,0 0-16-16,0 0 0 0,0 0-64 0,0 0-16 16,0 0 0-16,0 0 0 0,-9-7 0 0,0 4-128 15,-3 3 192-15,0 2-64 0,-3 0-128 0,-1 3 0 16,-2-3-160-16,1 2 160 0,-4 1-128 0,-1-1 128 16,-2 1 0-16,-2-1-144 0,-1 0 144 0,-2 2 0 0,0-2 0 15,-2 1 128-15,-2-2-128 0,0 0 0 0,1 1 0 0,1-1 0 16,-1 0 0-16,4-2 0 0,0 2 0 0,3-1-128 15,-3 2 128-15,4 1 0 0,3-3 0 0,2 1 0 16,3 0 0-16,2 2 0 0,0-1 0 0,6 1 0 16,8-5 0-16,0 0-160 0,0 0 160 0,0 0 0 15,0 0-320-15,0 0 64 0,0 0 0 0,14 0 0 16,1 0-64-16,2-2 0 0,0 1 0 0,3-1 0 16,0 1 320-16,1-1-160 0,3 0 160 0,0-1-128 15,2-1 128-15,1 1 0 0,6 2-144 0,0 2 144 16,1-1-288-16,1 3 16 0,-2-1 0 0,2 3-8432 15,-1 2-1696-15</inkml:trace>
  <inkml:trace contextRef="#ctx0" brushRef="#br0" timeOffset="88796.431">18972 3638 10127 0,'0'0'896'0,"0"0"-704"16,0 0-192-16,0 0 0 0,0 0 1968 0,0 0 352 0,0 0 80 16,0 0 16-16,0 0-1056 0,0 0-208 0,0 0-32 0,0 0-16 15,0 0-608-15,0 0-128 0,0 0-32 0,0 0 0 16,0 0-16-16,-2 7 0 0,1 3 0 16,4-1 0-16,-3-9 64 0,6 11 16 0,-1 0 0 0,1 0 0 15,0 1-64-15,1 1-16 0,2 1 0 0,-2 3 0 16,-1 3-112-16,3 0-16 0,3 0-16 0,-2 2 0 15,-1-1-16-15,4 1 0 0,2-2 0 0,1 0 0 16,-1 0 64-16,0-3 16 0,3-2 0 0,-2 0 0 16,1 2 32-16,1-3 16 0,0-1 0 0,2-2 0 15,-2 0-32-15,-1 0-16 0,1 1 0 0,2 1 0 16,2 0 0-16,0-1 0 0,1 0 0 0,2-2 0 16,6-1-112-16,-1-3-128 0,-1 0 176 0,3-2-176 15,1-2 192-15,0 1-192 0,0-2 192 0,-2-1-192 0,1-1 192 16,-1-2-64-16,-3-2 0 0,2 0-128 0,1 2 176 15,1 0-176-15,3 0 160 0,-4 0-160 0,-1-4 128 0,1 0-128 16,2-1 0-16,-1 1 144 0,-1-3-144 0,0 1 160 16,1-1-160-16,-1 0 160 0,-1-1 0 0,0 0 0 15,0-2 0-15,2 1 0 0,3 1-16 0,1-1 0 16,0-1 0-16,2-1 0 0,1 0-16 0,-2 1-128 16,-2 0 192-16,0-1-64 0,-2 1-128 0,1 0 128 15,-1 1-128-15,0 0 128 0,1-1-128 0,2 2 0 16,-2 0 0-16,1 0 0 0,0-1 0 0,1 3 0 15,0 0 0-15,-2 1 0 0,-1 1 0 0,-3-1 0 16,0 1 0-16,0 2 0 0,1 0 0 0,2 2 0 16,-1-5 0-16,2 5 0 0,-2 3 0 0,2 2 0 15,-1 3 0-15,2-1 0 0,1 4 0 0,-1-1 0 16,-3 3 0-16,0 0 0 0,-1 0 128 0,1 0-128 0,-1 0 0 0,-1 1 128 16,2 3-128-16,0-2 160 0,1-1-160 0,1 1 160 15,0 1-160-15,-2-1 0 0,-3 1 0 0,1 0 0 16,-3 0 0-16,0 2 0 0,-2-2 128 0,-5 1-128 15,-1-1 0-15,2-1 0 0,-3-2 0 0,0 2 0 16,-3 2 0-16,-3-1 0 0,-1-2 0 0,-1 0 0 16,0 0 0-16,-4-1 0 0,2-3 144 0,-2 3-144 15,-2 3 128-15,2-2-128 0,-2-1 128 0,-2 0-128 16,-1 0 0-16,0-2 144 0,-1-8-144 0,-2 8 0 16,1 1 192-16,-1-2-192 0,2-7 192 0,0 0-192 15,-3 7 176-15,3-7-176 0,0 0 160 0,0 0-160 16,0 0 128-16,0 0-128 0,-9 5 0 0,9-5 0 0,0 0 144 15,0 0-144-15,0 0 128 0,-6-6-128 0,6 6 0 16,-4-10 0-16,2-1 0 0,2 0 0 0,0-3 0 0,0 2 128 16,0 2-128-16,3-2 0 0,2-3 128 0,2 1-128 15,1 2 128-15,-1-2-128 0,4 0 0 0,2 0 0 16,2 2 128-16,0 1-128 0,1 0 0 0,0-1 0 16,4 1 0-16,1 1 0 0,1 2 0 0,0 1 0 15,0 1-144-15,0 2 144 0,-2-1 0 0,1 2 0 16,-2 0-128-16,1 1 128 0,1 3-128 0,0 2 128 15,3-3-192-15,-2 3 192 0,1 1-224 0,5 1 64 16,3-2 16-16,-1 1 0 0,2 1 144 0,-2 4 0 16,0-1-144-16,2 0 144 0,2-2 0 0,-2 2 0 15,-4 1 0-15,3-2 0 0,1-3 0 0,2 1 0 0,-1-1 0 16,4 0 0-16,2 1 0 0,-4-5 0 0,-1-1 0 0,3-3 0 16,-2-1 0-16,-1-3 192 0,-1-1-192 0,-1-1 192 15,-4 1 48-15,2-4 16 0,0-1 0 0,1-1 0 16,-1-1 48-16,3-2 16 0,4-3 0 0,0-1 0 15,-1-2-64-15,1-1 0 0,-1-2 0 0,-2-2 0 16,0 0-32-16,-2-1-16 0,-1 0 0 0,-1 0 0 16,-3 0-64-16,-1 2-16 0,-2 3 0 0,-1 1 0 15,-4-3 16-15,2 5 0 0,-1 2 0 0,-2 3 0 16,-7-1 64-16,-1 3 16 0,-5-1 0 0,1 4 0 16,-1 2-224-16,0 2 144 0,0-1-144 0,-4 1 128 15,-3 0-320-15,-1 3-80 0,3 5-16 0,0 0 0 16,-11-7-2240-16,-4 5-448 0,-1 2-96 15</inkml:trace>
  <inkml:trace contextRef="#ctx0" brushRef="#br0" timeOffset="89995.477">22546 4687 6447 0,'0'0'576'0,"0"0"-576"0,0 0 0 0,0 0 0 0,0 0 3920 0,5-6 688 15,0-1 128-15,-2-1 16 0,2 1-3408 0,-2-1-672 16,2-1-144-16,-3-1-16 0,0-1-16 0,0 0 0 16,-1 0 0-16,-1 1 0 0,-2 0 224 0,2-1 48 15,0-2 16-15,-1 1 0 0,-1-2-208 0,0-1-32 16,-3 1-16-16,2 0 0 0,-2 0-32 0,3 0-16 15,-3 3 0-15,0-1 0 0,0-2-32 0,-2 2-16 16,2 1 0-16,0 0 0 0,-1 1-48 0,0 1 0 16,0 0 0-16,0 3 0 0,1 0-144 0,-1 2-48 15,0-1 0-15,0 2 0 0,-1 0-192 0,1 1 0 16,-3-1 0-16,2 1 0 0,-1 0 0 0,0 0 0 16,-3 2 0-16,1 1 0 0,1 0-128 0,-2 1 128 0,1 0 0 0,0 2 0 15,2 0-144-15,-1 2 144 0,-2-1 0 0,2 3-144 16,0 0 144-16,-1 1 0 0,-2 1 0 0,3 1 0 15,4 3 0-15,-3 0 0 0,-1 2 0 0,2 2 0 16,2 0 0-16,-1 0 0 0,-1 3 0 0,3 1 0 16,2 0 0-16,-1 3 0 0,2-1 128 0,0 0-128 15,2 0 128-15,1 0-128 0,2 1 128 0,0 0-128 16,1-3 128-16,-3 1-128 0,-3-1 128 0,1-1-128 16,2 1 128-16,3-3-128 0,-2 1 128 0,1 2-128 15,0-3 160-15,1 2-32 0,-3 0-128 0,1 1 192 16,3-1-64-16,0 1 0 0,-6-4-128 0,4 2 192 15,0 2 32-15,3-4 0 0,-5-1 0 0,2 0 0 16,2-1-80-16,-2 0-16 0,-3-2 0 0,0-1 0 0,2 0-128 0,-1 0 160 16,0-4-160-16,0 1 160 0,-1 0-160 0,3 1 0 15,-3-1 0-15,-1-1 128 0,0-9-128 0,0 0 0 16,0 9 0-16,0-9 0 0,1 10 0 0,-1-10 0 16,2 7 0-16,-2-7 128 0,0 0-128 0,0 0 0 15,0 0 0-15,0 0 0 0,0 0 0 0,0 0 128 16,0 0-128-16,0 0 0 0,0 0 128 0,0 0-128 15,-8-4 128-15,4-2-128 0,4 6 176 0,-6-8-48 16,-2 0-128-16,-1-1 192 0,2-1-192 0,1-1 128 16,-1 0-128-16,-2-1 0 0,-2-3 0 0,5-2 0 15,1-3 0-15,2 2 0 0,0-4 0 0,-2-1 0 16,-3 0-144-16,3-2 144 0,3 1 0 0,-4-1 0 16,-3-4-128-16,1 2 128 0,0 3 0 0,0-2 0 15,1 1 0-15,1 1 0 0,2 1 0 0,-1 0 0 0,3-3 0 0,-1 3 0 16,2-1 0-16,2 0 0 0,2-2 0 0,-2 2 0 15,0 1 0-15,3 1 0 0,1 0 0 0,3 0 0 16,-1 0 0-16,2 3 0 0,2 0-128 0,-2 0 128 16,-1-1 0-16,3 5 0 0,2-1 0 0,1 3-144 15,-1 2 144-15,2 0 0 0,0 1-144 0,3 1 144 16,-1 1 0-16,1 1 0 0,-3 3 0 0,2-1 0 16,-3 0 0-16,2-1 0 0,-1 4 0 0,-1 2 0 15,-1-2 0-15,1 0 0 0,-1-2-144 0,0 4 144 16,-2 4 0-16,1-2-192 0,-1 0 192 0,1-2-160 15,-3 1 160-15,1 0 0 0,1 1 0 0,-1 1 0 16,0-3 0-16,-10 0 0 0,9 2 0 0,-9-2 0 0,8 2 0 16,-8-2 0-16,10 2 0 0,-10-2 0 0,0 0 0 0,0 0 0 15,0 0 0-15,0 0 0 0,0 0-272 0,0 0-80 16,0 0-16-16,0 0 0 16,-3-9-2000-16,0 2-416 0,-3-1-80 0</inkml:trace>
  <inkml:trace contextRef="#ctx0" brushRef="#br0" timeOffset="90605.616">21924 4925 24639 0,'0'0'1088'0,"8"-4"240"0,3 1-1072 0,3-1-256 0,0-2 0 0,2-1 0 16,1 0 192-16,3 0-32 0,2 0 0 0,2-2 0 15,3 0-160-15,4-1 0 0,1 0 0 0,1-1 0 16,1 0 0-16,4-3 0 0,0 1 176 0,0 1-176 16,-3 2 272-16,-1-1-32 0,0 0-16 0,-2 1 0 0,-1 1 256 15,-3 1 48-15,-1 1 16 0,0-1 0 0,2 0-208 0,-5 3-32 16,0-1-16-16,-3 3 0 0,2 1-64 0,-5 1-16 16,-7 0 0-16,-2-2 0 0,-9 3 160 0,0 0 16 15,0 0 16-15,0 0 0 0,0 0-64 0,0 0-16 16,0 0 0-16,0 0 0 0,-11 0-96 0,-6 4-32 15,-4 1 0-15,-3 2 0 0,-2-1-192 0,-3 2 0 16,0 0 0-16,0 1 0 0,-2-1 0 0,0 0 0 16,-1 1 0-16,-2 0 0 0,-3 1 128 0,-1-1-128 15,0 0 0-15,0 1 0 0,3-4 256 0,0 1-64 16,4 1 0-16,4 0 0 0,0-1 112 0,4 0 16 16,1 0 0-16,2-2 0 0,4 0-192 0,0-2-128 15,2 0 144-15,4 0-144 0,1 0 128 0,9-3-128 0,-8 1 0 16,8-1 0-16,0 0 192 0,0 0-48 0,0 0-16 0,11-1 0 15,3 0-128-15,2-1 0 0,5-2-192 0,4 0 192 16,-1-1-128-16,4 0 128 0,5-2 0 0,5 2 0 16,-1-4 0-16,1 2-144 0,-3-3 144 0,-1 2 0 15,0 0-416-15,-2-1 32 0,-6 0 0 0,1 0-9936 16,-5-2-1984-16</inkml:trace>
  <inkml:trace contextRef="#ctx0" brushRef="#br0" timeOffset="91080.252">22561 4389 23951 0,'0'0'2128'0,"0"0"-1696"15,0 0-432-15,0 0 0 0,0 0 1120 0,0 0 144 16,-4-11 16-16,4 11 16 0,-6-11-1008 0,0 1-288 16,6 10 0-16,-4-11 128 0,-4 1-128 0,1 3-272 15,-2-2 64-15,2 3 16 0,7 6 336 0,-14-3 80 16,-2-1 16-16,2 2 0 0,1 1-48 0,-2 2 0 16,1 2 0-16,0 1 0 0,-4 0 64 0,2 2 16 15,-1 1 0-15,2 1 0 0,-3-1 64 0,3 1 16 16,2 0 0-16,2 1 0 0,3 1 96 0,-3 1 0 0,0 1 16 15,2-2 0-15,3 2-48 0,2 3-16 0,3 0 0 0,0 1 0 16,-1 2-144-16,1 2-48 0,2 2 0 0,1 1 0 16,-1 1 32-16,2 3 0 0,3-2 0 0,-4 1 0 15,-1 1-96-15,1-2-16 0,3 0 0 0,-2-1 0 16,-1 3-128-16,1-4 0 0,1-2 144 0,5-1-144 16,-4-3 224-16,3 1-32 0,1 1 0 0,1-2 0 15,-2 2 32-15,3 0 0 0,-2-4 0 0,0 1 0 16,-2 1-96-16,-1-2 0 0,2-1-128 0,-1-2 192 15,-1 2-192-15,2-3 144 0,-4-1-144 0,2-1 128 16,0-3-416-16,-2 0-96 0,-4-6 0 0,0 0-16 16,4 5-2160-16,-4-5-448 0,0 0-64 0</inkml:trace>
  <inkml:trace contextRef="#ctx0" brushRef="#br0" timeOffset="91333.163">22083 4843 26719 0,'0'0'2368'0,"0"0"-1888"16,0 0-480-16,0 0 0 0,0 0 1184 0,0 0 144 16,10 4 16-16,1-2 16 0,3-2-768 0,4-1-144 15,3 0-48-15,3-2 0 0,5-1-80 0,0-3 0 0,3 0-16 0,1-2 0 16,2 1 0-16,-3-1 0 0,0 0 0 0,-2-1 0 15,-3 0-304-15,0-1 0 0,-3 2 0 0,-2-1 0 32,2 3-400-32,-2 2-96 0,1-1-16 0,-3 3 0 15,-1 0-1984-15,-2 2-416 0</inkml:trace>
  <inkml:trace contextRef="#ctx0" brushRef="#br0" timeOffset="95929.351">22524 5831 6447 0,'0'0'576'0,"0"0"-576"15,0 0 0-15,0 0 0 0,0 0 2208 0,0 0 336 16,0 0 64-16,0 0 16 0,7-5-1696 0,2-1-336 16,-2 5-64-16,3-1-16 0,-2-1 32 0,2-1 0 15,3-5 0-15,1 3 0 0,2 0 224 0,1 0 64 16,3-2 0-16,1-1 0 0,0 0 112 0,1 1 16 16,2 0 16-16,1 0 0 0,1-1-336 0,-1 3-64 15,-3-2 0-15,2 4-16 0,-3 0-336 0,1 1-64 0,-1-1-16 16,-3-1 0-16,-1 2-144 0,1 1 0 15,-2 0 0-15,1 1 0 16,-3 1-1456-16,-1 1-160 0,-1 0-48 0</inkml:trace>
  <inkml:trace contextRef="#ctx0" brushRef="#br0" timeOffset="96221.298">22541 6186 27647 0,'0'0'2448'0,"0"0"-1952"16,0 0-496-16,0 0 0 0,0 0 240 0,5-6-48 16,5 1-16-16,0 0 0 0,2-2-176 0,5 0-224 15,1-1 48-15,2-1 16 0,-2-1 160 0,0 0-192 16,3-4 192-16,1 2-192 0,1 1 192 0,1 2 128 15,-1 0-128-15,-1 3 176 0,-5-1-176 0,0 1 192 16,-2-2-192-16,-1 2 192 0,-4 6-192 0,0 0 0 16,1-1 0-16,-2 2 0 15,0 3-256-15,-9-4-128 0,9 2-16 0,-9-2-11680 0</inkml:trace>
  <inkml:trace contextRef="#ctx0" brushRef="#br0" timeOffset="97291.483">23521 5184 11055 0,'-5'-10'480'0,"5"5"112"0,0 5-464 0,-1-7-128 16,-1 2 0-16,1-1 0 0,0 0 896 0,1 6 144 16,0 0 48-16,0 0 0 0,-2-8-672 0,-2 3-128 15,1-1-32-15,1 2 0 0,-4-1 128 0,1 3 0 16,1 1 16-16,-3-1 0 0,0 2 48 0,-1 0 16 0,-1 0 0 0,-2 2 0 15,1 3-32-15,-3 2-16 0,-1 0 0 0,0 0 0 16,0 2-144-16,-3 2-16 0,-1 0-16 0,0 3 0 16,2 3 16-16,-2-2 0 0,-1 1 0 0,4 1 0 15,1 3 144-15,1 1 48 0,1 0 0 0,2 3 0 16,2 3-240-16,2-1-32 0,4-1-16 0,0 2 0 16,-2 0-160-16,8 2 0 0,0 0 0 0,2 0 0 15,-1-3 0-15,3 2 0 0,4-1-144 0,1 1 144 16,1-1 0-16,-1 1-128 0,0-4 128 0,0 3 0 15,1 0 0-15,-1 3 0 0,0-3 0 0,-4 3 0 16,2 1 0-16,0 1 0 0,-4 0 0 0,1 2 0 16,-4-4 0-16,-1 1 0 0,0 0 0 0,-2-2 0 0,-1 1 0 15,-1 0 176-15,-2-2-176 0,0 1 160 16,-2 1 208-16,-4-1 32 0,-1-1 16 0,-2-1 0 0,-6-1 208 0,2-2 32 16,-2-2 16-16,-2-1 0 0,-2 1-128 0,0-1-32 15,3-3 0-15,1-3 0 0,1-1-304 0,-1-2-64 16,-1-3-16-16,1-2 0 15,2-4-1344-15,1-1-256 0,0 1-64 0</inkml:trace>
  <inkml:trace contextRef="#ctx0" brushRef="#br0" timeOffset="97793.693">23766 5243 30399 0,'-12'-14'1344'0,"4"8"288"0,-4-2-1312 0,3 2-320 0,3-1 0 0,0 0 0 31,0 2-304-31,-1 3-128 0,-4-3-16 0,3 2-16 0,3-3 80 0,-1 3 32 0,-3-1 0 0,2-1 0 15,-1 3-128-15,1 2-32 0,-7 0 0 16,0 2 0-16,-2 4 512 0,0 3 0 0,2 3-128 0,-3 3 128 16,0 2 192-16,-1 2 64 0,4 6 32 0,0 1 0 15,-1 2 96-15,3 1 0 0,3 6 16 0,2 6 0 16,-1 3-80-16,1 2 0 0,2 3-16 0,-3-3 0 0,3-2-96 16,-1 0-16-16,3-1 0 0,1 1 0 0,1 1-64 15,1 1-128-15,1-4 176 0,2-1-176 0,4-5 192 0,-1 1-64 16,4-1 0-16,-1-1-128 0,2-3 192 0,0-2-192 15,-3 0 192-15,1 0-192 0,4-2 144 0,-4 0-144 16,0-2 0-16,-1 1 144 0,0 0-144 0,0 1 0 16,0-4 144-16,-1 0-144 0,-2-2 256 0,-3 1 0 15,1 0-16-15,-3-1 0 0,-1 1 48 0,-3-1 16 16,0-1 0-16,-3 0 0 0,-2 1-144 0,0 1-32 16,-2-1 0-16,-3 0 0 0,0-3-128 0,-1 4 160 15,-2-1-160-15,2 0 160 0,2 1-160 0,-2-3 0 16,2-7 0-16,0-1-176 15,3 0-1456-15,0-4-288 0,0-5-64 0</inkml:trace>
  <inkml:trace contextRef="#ctx0" brushRef="#br0" timeOffset="98072.491">23766 6450 35935 0,'-11'6'3200'0,"11"-6"-2560"0,-6 9-512 0,-3 4-128 15,2 5 592-15,-1 2 112 0,3 4 0 0,2 2 16 16,-4 1-720-16,3 3 0 0,0 2-160 0,4 0 32 16,0 0-240-16,0 0-32 0,-2 2-16 0,0-3 0 15,1-4-176-15,-2 2-48 0,-4-1 0 0,-1-1 0 0,4-3 640 16,-1-2 288-16,-3-3-32 0,1-2 0 15,-1-1-1728-15,3-3-368 0,2-2-64 0,-4-5-16 16,7-6-80-16,0 0-32 0,-7-2 0 0,7 2-8512 16</inkml:trace>
  <inkml:trace contextRef="#ctx0" brushRef="#br0" timeOffset="98368.596">23604 6454 16575 0,'0'0'1472'0,"0"0"-1168"0,5-11-304 0,-1 6 0 16,-4 5 2928-16,12 0 528 0,-1-2 96 0,4 2 32 15,1 2-2752-15,2 3-560 0,-1 2-96 0,1 0-32 16,2-1-144-16,-2 3 0 0,0 6 0 0,1 1 128 16,-4 3-128-16,2 0 0 0,-3 3 0 0,-2 2 0 15,-1 1 0-15,-1 2 0 0,-2-2 0 0,-2 5 0 16,-2 4 128-16,-2 3 80 0,-3 2 32 0,-2-1 0 15,0 1 208-15,-3-3 32 0,-1-2 16 0,-2-1 0 16,-3-2 112-16,1-4 32 0,-2-3 0 0,0-3 0 16,-2-3-80-16,1-2-16 0,-1-1 0 0,-1-3 0 15,0-3-544-15,-4-3 0 0,-4-5 0 0,1-4-192 16,1-8-2160-16,0-5-416 16,-1-5-96-16</inkml:trace>
  <inkml:trace contextRef="#ctx0" brushRef="#br0" timeOffset="99071.349">24333 5300 24879 0,'0'0'1088'0,"-3"-8"256"0,0 0-1088 0,1 2-256 16,-1-1 0-16,3 2 0 0,-1-2 800 0,1 7 96 15,-5-8 32-15,2 3 0 0,0-3-432 0,-1 1-96 16,0-1-16-16,-2 0 0 0,1 2-96 0,-2-1-32 16,1 0 0-16,-3 2 0 0,-1-2 96 0,-1 2 16 15,1 0 0-15,0 2 0 0,-5 0-48 0,2 1-16 16,0 0 0-16,-1 4 0 0,-2 0-64 0,0 1-16 15,4 1 0-15,1 2 0 0,-3 2-96 0,1 2 0 16,2 2-128-16,1 3 192 0,-1 3-192 0,1 5 0 16,-1 3 0-16,3 5 0 0,5 2 0 0,0 4 0 0,0 5 0 15,3 3 0-15,0 4 0 0,5-2 0 0,-1-2 0 0,2-3 0 16,-3 0 0-16,1-3 0 0,2 0 0 0,3-1 0 16,-1 0 0-16,0-4 0 0,-5-2 0 0,0-2 0 15,-3-1 0-15,3-1 0 0,4-4 0 0,-2-1 0 16,-3 0 0-16,4-5 0 0,-1-4 0 0,1-2 0 15,-2 0-1296 1,-2-3-160-16,-2-4-16 0,0-5-7712 0,0 0-1536 0</inkml:trace>
  <inkml:trace contextRef="#ctx0" brushRef="#br0" timeOffset="99252.008">23829 5841 34383 0,'0'0'1520'0,"0"0"320"0,0 0-1472 0,9-4-368 16,-1-1 0-16,5 3 0 0,1 1 144 0,3 0-144 15,4 0 192-15,4 0-192 0,2-6 128 0,-1 3-128 16,3-1 0-16,1 0 0 16,-1-2-1152-16,-1-1-272 0,-5 1-64 0,-1 0-12464 0</inkml:trace>
  <inkml:trace contextRef="#ctx0" brushRef="#br0" timeOffset="100176.925">24746 5706 24879 0,'0'0'1088'0,"0"0"256"0,-7-4-1088 0,0 2-256 0,7 2 0 0,-6-4 0 15,6 4 704-15,-3-7 96 0,-1 2 16 0,-1-1 0 16,0-3-816-16,2 4-304 0,-2-1 16 0,5 6 0 16,-10-4-16-16,-1 2 0 0,4-3 0 0,-3 4 0 15,-4 2 16-15,0 4 0 0,1 3 0 0,1 0 0 0,1 2 288 0,-3 5-192 16,-2 2 192-16,0 2-160 0,-3 1 288 0,6 2 64 15,0 4 16-15,0 3 0 0,1-1-64 16,5 1-16-16,0-2 0 0,4 1 0 0,-1 0-128 0,3-3 128 16,2-4-128-16,2-6 128 0,0-4 48 0,0-2 0 15,-3-9 0-15,7 6 0 0,1-1 112 0,0-5 32 16,4-7 0-16,-2-4 0 0,0-5 32 0,6-6 16 16,5-6 0-16,1-2 0 0,-5-3-368 0,2-1-240 15,0-1 48-15,-2 1 0 16,-1-1-192-16,-2 0-16 0,-3-3-16 0,0 2 0 0,3-4 416 0,-3-5-128 15,-2-5 128-15,1-2 0 0,-2 2 0 0,0 2 128 16,1 1 0-16,0 3 0 0,-2 3 0 0,0 4 16 16,0 4 0-16,-1 4 0 0,-3 3 48 0,-1 4 0 15,0 5 0-15,0 6 0 0,0 3 128 0,1 3 48 0,-3 5 0 16,0 0 0-16,0 0-176 0,0 0-48 0,0 0 0 0,-5 16 0 16,-1 4-144-16,0 3 0 0,1 4 0 0,0 1 0 15,3 4-160-15,-3 7 160 0,-2 3 0 0,5 3-144 16,1 1 144-16,-3 6 0 0,-1 3 0 0,0 3-128 15,3-3 128-15,-2-3 0 0,1-4 0 0,1-3 0 16,1-4 0-16,0-3 0 0,0-3 128 0,1-5-128 16,1-2 320-16,-1-4 0 0,0-2 0 0,2-6 0 15,1-5 112-15,-1-4 16 0,-2-7 0 0,0 0 0 16,0 0-32-16,0 0 0 0,0 0 0 0,0 0 0 16,0 0 32-16,0 0 0 0,4-11 0 0,-2-3 0 15,3-7-144-15,-1-1-32 0,-2 1 0 0,2-1 0 0,0 1-16 16,2 0-16-16,-1-3 0 0,0 2 0 0,0-2-32 15,2-1 0-15,-2-1 0 0,4 0 0 0,-2-2-208 16,0 3 176-16,-1-2-176 0,4 0 160 0,1-3-160 0,0 2 0 16,0 0 0-16,0 3 0 0,4 2 0 0,-2 1 0 15,-2 1 0-15,0 1 0 0,-3 0 0 0,2 2 0 16,3-1 0-16,2 1 0 0,0 1 0 0,-8 0-144 16,-3-2 144-16,2 1 0 0,5-1 0 0,-3-1 0 15,-6-1 0-15,3 3 0 0,3-1 0 0,-2 1 128 16,-5 0-128-16,3 3 0 0,0 4 0 0,-1 1-160 15,0 3 32-15,-3 7 0 0,0 0 0 0,0 0 0 16,0 0 0-16,0 0 0 0,3 10-16 0,-1 5 0 16,-2 6 0-16,1 2 0 0,0 5-48 0,0 0 0 15,1 3 0-15,-1 3 0 0,-1 6 192 0,0-1 0 0,0 1-144 16,0 4 144-16,1 3 0 0,-1 2 0 0,-1-1-144 0,1-2 144 16,3-4 0-16,-3 0 0 0,-3-2 0 0,2 0 0 15,2-1 0-15,-1-4 0 0,-2-2 0 0,1 0 0 31,1-1-624-31,0-5-16 0,-1-3 0 0,1-2 0 16,-2-4-2416-16,-2-5-480 0</inkml:trace>
  <inkml:trace contextRef="#ctx0" brushRef="#br0" timeOffset="100354.561">24824 5669 39903 0,'0'0'1776'0,"0"0"352"0,0 0-1696 16,11 3-432-16,6-1 0 0,2 1 0 0,3 0 0 0,3 0 0 16,5-1 0-16,8-2 0 0,3-1-128 0,4-1 128 15,0-2 0-15,0 0 0 16,0-2-2144-16,-3-1-352 0,-4-2-80 0</inkml:trace>
  <inkml:trace contextRef="#ctx0" brushRef="#br0" timeOffset="103439.497">19286 3196 14735 0,'0'0'1312'0,"0"0"-1056"0,0 0-256 0,0 0 0 15,0 0 2336-15,0 0 416 0,0 0 64 0,0 0 32 16,0 0-2000-16,0 0-400 0,0 0-64 0,2 8-32 16,1 2-352-16,-1 2 144 0,0 0-144 0,0 4 0 15,0 0 320-15,1 3-32 0,-1 0-16 0,3 4 0 16,-2 4 48-16,2 3 16 0,-3 2 0 0,2 1 0 16,-1 0-128-16,3 2-16 0,1 5-16 0,-2 2 0 15,2 2-32-15,1 0 0 0,2-3 0 0,1 1 0 16,0-3-144-16,4-1 128 0,1-5-128 0,2-2 128 15,0-5 64-15,3-1 0 0,0-6 0 0,0-1 0 0,0-5 224 16,1-2 48-16,1-3 16 0,1-4 0 0,3-4 176 16,-2-2 48-16,-3 0 0 0,3-4 0 0,-1-2-64 15,0-2 0-15,-1-2 0 0,3-1 0 0,3-3-176 0,4-1-32 16,3-1-16-16,1-1 0 0,1-1-224 0,3 2-64 16,-2-2 0-16,2 2 0 0,0 3-128 0,-2-2 0 15,2 0 0-15,-3 1 0 0,1 3 0 0,-1 1 0 16,4 0 0-16,1 3 0 0,0 2 0 0,0 4 0 15,-1 2 0-15,0 1 0 0,-5 1 0 0,3 1 0 16,-4 3 0-16,6 0 0 0,-2 3-144 0,2 0 144 16,-1 0 0-16,0 3 0 0,4 5-144 0,-2-2 144 15,-2-1 0-15,-2 2-144 0,0 1 144 0,0 0 0 16,3-1 0-16,0 0 0 0,-3 2 0 0,3 0 0 16,1 1 0-16,-2 1 0 0,-3 2 0 0,-2-2 0 0,-3 1 0 0,-1 1-128 15,-2 1 128-15,0 2 0 0,-4-2 0 0,2 0 0 16,-4-2 0-16,-1 0 0 0,-7 2-144 15,1-2 144-15,-3-2-128 0,-3 0 128 0,0 0-160 16,-1-2 160-16,-1 0 0 0,-1-4-144 0,-5-2 144 0,0-2 0 16,2 1 0-16,-3-2 0 0,-2-7 0 0,0 0 0 15,0 0 0-15,0 0 0 0,0 0 128 0,0 0-128 16,-8 5 144-16,8-5-144 0,0 0 192 0,0 0-192 16,0 0 160-16,-4-9-160 0,0-3 128 0,4 0-128 15,-2-2 0-15,0-1 0 0,2-2 0 0,4-2 0 16,3 0 0-16,4 1 0 0,-1-1 0 0,2-2 0 15,2-2 0-15,2 3 0 0,-1 6 0 0,2 0 0 0,-2 0 0 16,3-1 0-16,0 1 0 0,0 1 0 0,-1 3 0 16,2 0 0-16,1-1-144 0,1 3 144 0,0-1 0 15,3 2-128-15,1 0 128 0,4 3 0 0,2 0 0 0,-2 2-128 16,0 1 128-16,2 1 0 0,2 1 0 0,0 1-160 16,-1 2 160-16,0 0-128 0,-2 2 128 0,1 0 0 15,0 2 0-15,1 1-128 0,1 0 128 0,2 3-160 16,-1 2 160-16,4-1-160 0,1-3 160 0,0 1-160 15,-3 2 160-15,1-2-160 0,2-2 160 0,-3-1 0 16,0-4 0-16,2 2 0 0,-3 1 0 0,4-2 0 16,2-5 0-16,0-2 0 0,0-6 0 0,-1-1 0 15,1-2 0-15,0-3 0 0,0-4 0 0,-1-2 144 16,-1-1-144-16,1-1 0 0,2 0 176 0,3-1-176 16,0-3 160-16,3-2-160 0,-3 1 192 0,-1-2-48 15,-3-1-16-15,-2-5 0 0,-1-2 96 0,-4 0 16 16,1-1 0-16,-1 0 0 0,-4-1-16 0,-3 0 0 0,-2 1 0 0,-1 3 0 15,-5 1-32-15,0 2-16 0,-2 0 0 0,-3 4 0 16,-3 2-176-16,0 5 160 0,-1 4-160 0,-1 1 160 16,-3 2-160-16,-3 2 0 0,1 2 0 0,0 2 0 15,-4 8 0-15,5-5-144 0,-1-2 144 0,-4 7-160 16,0 0-32-16,0 0 0 0,0 0 0 0,0 0 0 16,0 0-64-16,0 0-32 0,0 0 0 0,0 0 0 15,0 0 112-15,0 0 32 0,0 0 0 0,1 10 0 16,1-1 144-16,-2 2-128 0,-3-1 128 0,2 1-128 15,1 4 128-15,-1 1-160 0,-3-1 160 0,-2 5-160 16,-1 2 16-16,0 0 0 0,0 0 0 0,-4 2 0 16,-3-1-96-16,0 1-16 0,3-1 0 0,-3 2 0 0,1 1 32 15,-4-3 0-15,0-2 0 0,-2 1 0 0,-1 0 224 0,1-2 0 16,0-4 0-16,-3 2 0 0,1 1 0 0,-2 0 0 16,-1 2 128-16,-2-1-128 0,1-3 192 0,-6 1-64 15,-5 2 0-15,-3 1-128 0,0-2 128 0,-1 1-128 16,-2-3 0-16,0 1 0 0,-1 0 0 0,1-3 0 15,0-1 0-15,-3 0 0 0,-3 0 0 0,-3-1 0 16,-2 0 0-16,-1-4 0 0,-2-2 0 0,2 1-144 16,1 0 144-16,1-2-128 0,-3 0 128 0,3-1 0 15,1-1 0-15,1-2 0 0,-3 0 0 0,3-4 0 16,5 0 0-16,4-3 0 0,1 0 0 0,-1 0 0 16,2 1 0-16,1-4 0 0,5-4 0 0,0 1 0 0,1 1 0 15,0-1 0-15,3-2 0 0,0-1 0 16,4-2 0-16,2 1-128 0,0 2-32 0,4 0 0 0,2-2 0 15,3 4 0-15,0 1-80 0,2 4-16 0,2 0 0 0,0 3 0 16,3 0 256-16,-1 1-144 0,2 3 144 0,6-1-128 16,-10 5 128-16,5 3 0 0,-2 0 0 0,2 4 0 15,0 1 0-15,1 1-192 0,2 0 192 0,0 1-192 16,1 2 192-16,2 3-160 0,2 4 160 0,-1-2-160 16,1-2 160-16,-1 3-128 0,2 3 128 0,0 1-128 15,3-1 128-15,-3 2 0 0,2-5 0 0,0 1 0 16,1 0 0-16,0 0 0 0,0-4 0 0,2 0 0 15,-4 0 0-15,3-1 0 0,-4-1 0 0,2-1 0 16,1-2 0-16,-4 0 0 0,0-2 0 0,0-1 0 16,0-1 0-16,-2-2 0 0,-1-9 0 0,0 9 0 0,-1 0 0 15,0-1 0-15,1-8 128 0,-5 8-128 0,5-8 176 16,-5 4-48-16,5-4 0 0,-8 1 0 0,8-1 0 0,-9 0 0 16,-2 0 0-16,2-2 0 0,2-1 0 0,-2-2-128 15,-1 2 192-15,-1-2-64 0,2-1-128 0,0 0 0 16,2-3 144-16,-2-1-144 0,-2 0 0 0,1-1 0 15,0-1 0-15,-3-1 0 0,-3-2 0 0,3 0 0 16,0 1-160-16,-1 0 160 0,-3-1-176 0,1-3 176 16,-1 1-160-16,1-3 160 0,-1 0 0 0,1 3 0 15,-2-1 0-15,3 3 0 0,-1 1 0 0,2 1 208 16,1 1-32-16,1-2-16 0,0-4 32 0,1 4 16 16,-1 2 0-16,1 2 0 0,0 1-208 0,0 3 0 15,-2 0 128-15,0-1-128 0,-1 0 0 0,-1-1 0 16,-1 3 0-16,0-2-160 0,-1 1 0 0,1 0 0 0,-3-1 0 15,-2 0 0-15,-1-2-128 0,1 1-32 0,0 0 0 0,1 1 0 16,1 0 96-16,-3 0 16 0,-4 0 0 0,3 0 0 16,1 1 208-16,-1 0 0 0,-1 2 0 0,0-2 0 15,1 0 0-15,-3 1 0 0,0 2 0 0,1-2 0 16,-1 1 0-16,0-1 160 0,-2 1-160 0,0 1 128 16,3 2-128-16,-2 1 0 0,0 1 144 0,-3 3-144 15,0 4 0-15,2-1 0 0,-2 1 0 0,1 0 0 16,2 2 0-16,0 0 0 0,0 1 0 0,-1 1-128 15,0 1 128-15,-1-1 0 0,2 3 0 0,-2-2-128 16,1 1 128-16,0-2 0 0,2-2 0 0,0-1 0 16,4 0 0-16,0-2 0 0,0-1 0 0,-1-3 0 15,2 2 0-15,-1-2 0 0,0 1 0 0,0-3 128 16,-1 1-128-16,0 0 0 0,-2 1 0 0,1 0 0 0,-1 0 0 0,0-1 0 16,0-2 0-16,-2 0 0 0,1-4 0 0,0 0 0 15,0-3 0-15,-1 1 0 0,-1-2 0 0,4-2-192 16,-2-2 192-16,0-2-192 0,3-2 192 0,-1 0-208 15,2-3 80-15,1 1 128 0,1-2-176 0,3-3 176 16,0-2-128-16,1-2 128 0,0-3 0 0,2-1 0 16,1-3 0-16,1-3 0 0,2-6-128 0,-2 5 128 15,2 1-128-15,2 3 128 0,4 1 0 0,-2 3 0 16,1 4 0-16,-1 0 0 0,2 1 0 0,-1 3 0 16,3 3 0-16,-1 2 0 0,0 2 0 0,0 0 0 15,0 3 0-15,1 2 128 0,2 3-128 0,-1-1 0 16,-2 1 0-16,3 7 0 0,0 0 0 0,0 0 0 0,-4-4 0 15,4 4 0-15,0 0 0 0,0 0 128 0,0 0-128 16,-1 11 128-16,1 1-128 0,1 2 0 0,0 4-128 0,2 2 128 16,1 0 0-16,0 2-128 0,2 1 128 0,2 4 0 15,3 4 0-15,-2 1-128 0,2 2 128 0,3 2 0 16,1 2 0-16,2-1 0 0,0 1 0 0,2-1 0 16,1-2 0-16,2-1-160 0,2-2 160 0,1-2 0 15,2-4-160-15,2 0 160 0,4-4-128 0,3-2 128 16,-1-1-144-16,4 1 144 0,4-6-160 0,-1-2 160 15,0-3 0-15,-1-2 0 0,-2-3 0 0,1-1 0 16,-2-4 0-16,3 0 0 0,2 0 0 0,2-1 160 16,-3-7-32-16,2 0-128 0,0-1 192 0,1 1-64 0,1-2-128 15,-1 2 0-15,1-4 0 0,2-1 0 0,0 1 0 16,3-1 0-16,1-2 0 0,0 2 0 0,-2-2-240 0,0 0 80 16,-2 1 16-16,-1-1 0 0,2 0-80 0,1 2-16 15,-1 0 0-15,2 3 0 0,-3 5 240 0,1 1-176 16,-3 2 176-16,-1 5-160 0,-1 4 160 0,-3 4 0 15,1 4-144-15,2 1 144 0,1 1-192 0,-5 5 16 16,-3 2 16-16,-4 0 0 0,0 0 160 0,-4-2-192 16,-3-2 192-16,-2-1-192 0,-4 1 192 0,-1 0 0 15,-1-5-144-15,-3 0 144 0,-4-2 0 0,0 1 0 16,-1-2 128-16,-1-3-128 0,-2-1 240 0,-1 1-48 16,2 0 0-16,-5-1 0 0,-3-7-64 0,0 0 0 15,0 0-128-15,3 10 192 0,-3-10-192 0,0 10 0 16,0-10 0-16,-2 11 0 0,0-2 0 0,0-1 0 15,-3 0-128-15,5-8 128 0,0 0-192 0,-6 7 64 0,6-7 128 0,0 0-208 16,0 0 208-16,0 0-144 0,0 0 144 16,0 0-128-16,0 0 128 0,1-12 0 0,1-4 0 0,3-1 0 15,0-2 0-15,2-3 0 0,2-2 0 0,4 2 0 16,-2 0 0-16,4 1 0 0,5 0 0 0,-1 2 128 16,1 4-128-16,3 2 128 0,-1-3-128 0,3 5 128 15,-2 4-128-15,6-1 176 0,1-1-176 0,2 1 192 16,0 2-192-16,0 2 0 0,0 0 0 0,1 1 0 15,1-2 0-15,2 4 0 0,6 0 0 0,-1 3 0 16,2 1-128-16,0 0 128 0,-3 1-160 0,2 2 160 16,0 0-208-16,2 1 48 0,-2 0 16 0,3-3 0 15,1-2-32-15,1-2 0 0,4-2 0 0,-4-1 0 16,2-5 176-16,-4-2 0 0,-1-2 0 0,-3-2 0 0,0-3 0 0,6-3 0 16,2-3 0-16,2-4 0 0,0 0 0 0,-3-2 0 15,-2-3 0-15,-4 1 0 0,-5 2 0 0,-4 2 0 16,-3 2 0-16,-3-2 128 0,-4 1 0 0,-1 0 16 15,-5 4 0-15,-4 2 0 0,-4 0-144 0,-1 1 160 16,-7 0-160-16,-1 2-13184 0</inkml:trace>
  <inkml:trace contextRef="#ctx0" brushRef="#br0" timeOffset="111463.087">16601 10980 12895 0,'0'0'576'0,"-8"3"112"0,8-3-560 0,-8 1-128 0,1-2 0 0,1-1 0 16,6 2 1504-16,0 0 272 0,-5-5 48 0,5 5 16 16,-6-4-1536-16,6 4-304 0,0 0 0 0,-4-6-128 15,1-1 128-15,3 7 0 0,0 0 0 0,0 0-128 16,-1-8 272-16,1 1 64 0,0 7 16 0,0 0 0 0,0 0-80 0,0 0-16 15,1-9 0-15,3 2 0 0,-4 7 128 0,4-7 0 16,-4 7 16-16,5-9 0 0,-1-1 176 0,-1 3 48 16,-3 7 0-16,2-9 0 0,1-1 96 0,-2 0 32 15,-1-1 0-15,-1 1 0 0,0 1 160 0,-1-1 48 16,-1 0 0-16,0 2 0 0,-2-3-224 0,2 2-32 16,-1 1-16-16,0 0 0 0,-2 0-176 0,-1 1-48 15,1 3 0-15,-1-1 0 0,2-2 32 0,-3 1 0 16,1 2 0-16,-2-1 0 0,3 1-176 0,-1 1-16 15,-2-1-16-15,2 2 0 0,-1 0-160 0,1 1 0 16,7 1 144-16,-7 1-144 0,0 0 0 0,7-1 0 16,-8 9 0-16,2-2 0 0,-1 2 0 0,2 2 0 0,-4 4 0 15,3 0-128-15,1 0 128 0,-2 2 0 16,2 2 0-16,-4 0-128 0,4 0 128 0,-3 1 0 0,1 0 160 0,1-1-160 16,-1-2 320-16,-1-1-48 0,1 0 0 0,0 0 0 15,0 4 48-15,3-1 0 0,3 1 0 0,-2 2 0 16,-1 1-80-16,3 3-16 0,1 3 0 0,2 0 0 15,1 2-32-15,0 4 0 0,-3 7 0 0,1-2 0 16,0-2 0-16,-2 2-16 0,-1 0 0 0,-1 0 0 16,3 2 0-16,-2 0 0 0,-1-3 0 0,0 0 0 15,0-1 16-15,0 1 16 0,-3 1 0 0,-1-3 0 16,-2-1-16-16,2-3 0 0,-3-2 0 0,1 1 0 16,-2 0-16-16,1-2-16 0,5-3 0 0,-4 1 0 15,-2-2 16-15,2-2 0 0,2-2 0 0,3-1 0 16,-2 2-176-16,5-6 0 0,-3-6 144 0,2-3-144 15,0 1 0-15,2-9-208 0,0 0 16 0,0 0 16 16,0 0-1552-16,0 0-320 0,0 0-64 0,4-14-16 16,1-10-1312-16,1-3-256 0</inkml:trace>
  <inkml:trace contextRef="#ctx0" brushRef="#br0" timeOffset="111846.575">15936 11459 1839 0,'-9'3'160'0,"2"-2"-160"0,-3-1 0 0,10 0 0 15,-9 0 3776-15,9 0 736 0,0 0 144 0,0 0 16 16,0 0-3328-16,0 0-656 0,0 0-144 0,0 0-32 15,0 0 32-15,0 0 0 0,10 0 0 0,1-1 0 16,2 1 224-16,-1 0 64 0,3-1 0 0,0 1 0 16,1 0-16-16,3 0 0 0,-2-1 0 0,1 1 0 15,0 1 16-15,1 0 0 0,-1 0 0 0,1-1 0 16,0 0-64-16,2-1-16 0,3-2 0 0,-1 0 0 16,-1 1-112-16,1 0 0 0,1 0-16 0,0 0 0 15,1 0-128-15,1 1-32 0,-5-2 0 0,0 1 0 16,-4 0-224-16,2 0-48 0,-2 0-16 0,-4 0 0 15,-3 2-176-15,0 0 128 0,-2-1-128 0,-8 1 128 0,10 3-128 0,-10-3 160 16,0 0-160-16,0 0 160 0,0 0-32 0,0 0-128 16,0 0 192-16,0 0-64 0,0 0-272 0,0 0-64 15,0 0-16-15,0 0-11376 16,-6 6-2288-16</inkml:trace>
  <inkml:trace contextRef="#ctx0" brushRef="#br0" timeOffset="114536.992">20062 10123 17503 0,'-7'-8'768'0,"3"2"176"0,3-2-752 0,-3 3-192 16,0-4 0-16,1 0 0 0,1 3 2256 0,1-3 432 16,0 0 64-16,0 3 32 0,1 6-1760 0,-4-6-336 15,4 6-80-15,0 0-16 0,0 0 80 0,-3-5 16 16,1-1 0-16,2 6 0 0,0 0-208 0,0 0-32 15,0 0-16-15,0 0 0 0,-1 10-304 0,1 3-128 16,0 5 128-16,1 6-128 0,0 3 144 0,1 9-144 16,2 4 160-16,-1 8-160 0,-2 7 192 0,-1 2-64 15,-1 2-128-15,0 3 192 0,-1 1-64 0,0 1 0 16,0 4-128-16,2 5 192 0,2 6-192 0,3 3 176 16,-4 0-176-16,1 6 160 0,2 4-160 0,-1 1 0 15,-1-2 0-15,0-1 128 0,-2-6-128 0,-2-1 0 0,-3-4 0 0,-1-3 0 16,-1-9 208-16,1-4 16 0,1-3 0 15,-5-3 0-15,1-1 336 0,0-2 64 0,0 0 16 0,1-4 0 16,-3-1-320-16,3-5-48 0,-1-2-16 0,2-6 0 16,4-2-128-16,-3-2-128 0,0 0 144 0,1-3-144 15,2-4 0-15,0-1 0 0,-1-4 0 0,1-1 0 16,0-2 0-16,1-4-128 0,0-7 128 0,2-6-208 16,0 0 32-16,-2 7 16 0,2-7 0 0,0 0 0 15,0 0 160-15,0 0-160 0,0 0 160 0,0 0-160 16,0 0 160-16,0 0-160 0,0 0 160 0,0 0-160 15,0 0 160-15,12-5 0 0,2-3 0 0,2-1-128 16,3-1 128-16,-2 1 0 0,2 0 0 0,6 0-128 16,3-2 128-16,6 2 0 0,1 0 0 0,5 2 0 0,2 3-128 0,3-1 128 15,3 0-128-15,6 4 128 0,2 3 0 16,2 0 0-16,0 0 0 0,-2 1-128 0,-1-2 128 0,2 3 0 16,-3 6 0-16,1-3 0 0,-3-2 0 0,-1 4 0 15,2 1 0-15,-5 3 0 0,-1 3 0 0,-2 6 0 16,0-2 0-16,2 2 0 0,3 0 0 0,-5-2 0 15,-2-3 0-15,-4-2 0 0,2-3-144 0,-5-2 144 16,-7-5-160-16,-3-2 160 0,-3-3-144 0,-5-1 144 16,-3-2-128-16,-1-2 128 0,-3-4-240 0,-2 0 48 15,-4-3 0-15,-3-2 0 0,-1-4 192 0,-1-7 0 16,-2-7 0-16,-1-4 160 0,-3-3-160 0,0 0 0 16,2-2 144-16,-3-1-144 0,-1-2 0 0,-2-2 128 15,2-2-128-15,-3-5 0 0,0-4 0 0,-2-3 0 16,0-4 0-16,0-1 0 0,-2-1 0 0,0-5 0 15,-4-4 128-15,7-1-128 0,2-1 144 0,1 1-144 0,0 2 192 0,5-1-192 16,5-3 208-16,-1 2-64 0,0 0-16 0,1 4 0 16,6 3-128-16,1 0 0 0,-2 2 0 0,3 6 0 15,0 5-144-15,0 8 144 0,1 4-192 0,1 5 192 16,0 3-192-16,1 2 192 0,-1 4-192 0,-2 3 192 16,0 1-144-16,-3 4 144 0,1 1 0 0,-2 6-144 15,-1 0 144-15,1 6 0 0,-4 1 0 0,2 3 0 16,-2-2 0-16,-1 7 0 0,0 0 192 0,0 0-64 15,0 0 64-15,-4-3 32 0,0 0 0 0,0 1 0 16,4 2-224-16,-6-3 0 0,-2 1 0 0,0-2 0 16,8 4 0-16,-12-5-160 0,-2 1 160 0,-2 0-192 15,0 0 192-15,-4 1 0 0,0-1 0 0,1 1-128 0,-3 0 128 16,-5-1 128-16,-3 2-128 0,-1 0 176 0,-6-4-176 0,2 2 160 16,0 0-160-16,-3-1 160 0,-2 1-160 0,-6-1 192 15,-8 3-192-15,-1-2 192 0,-1-4-192 0,-3 2 160 16,-1 0-160-16,1-2 160 0,-2 1 0 0,-1-1 0 15,-2-2 0-15,-3 3 0 0,0-1 112 0,3-2 32 16,3-1 0-16,1 1 0 0,2 3-48 0,3 2 0 16,-1 1 0-16,3 0 0 0,1-4-16 0,7 3-16 15,6 2 0-15,1-2 0 0,4 1-224 0,4-1 0 16,0 1 128-16,4 1-128 0,0-1 0 0,3 2 0 16,1-2 0-16,2 0 0 0,-1 0-192 0,3 3 64 15,-1-2 128-15,5-1-208 0,3 0 208 0,1 0-144 16,-4-2 144-16,5 3-128 0,1 1 128 0,-1-1 0 15,2 2 0-15,7 1 128 0,0 0-128 0,0 0 0 0,-6-1 128 0,6 1-128 16,0 0 0-16,0 0 0 0,0 0 0 0,0 0 0 16,0 0 0-16,0 0-128 0,0 0 128 0,8 10-192 15,-3 1 192-15,4 1-192 0,3 4 192 0,1 2-192 16,-1 4 192-16,1 5-128 0,1 5 128 0,0 6-128 16,2 6-16-16,1 7 0 0,-1 4 0 0,3 4 0 15,-1 3-32-15,-1 9 0 0,-1 9 0 0,-2 2 0 16,-2-1 16-16,-1 2 0 0,-1 1 0 0,0 6 0 15,-1 4 160-15,-4-4 0 0,-1-4 0 0,-1 7 0 16,1 1 0-16,0-3 0 0,0-3 0 0,-1-3 0 16,2-2 0-16,-4-3 0 0,1 0 0 0,0-4 0 15,-1-9 0-15,-1-4 0 0,0-4 0 0,0 0 0 0,-1-4 0 16,0 0 0-16,-1 0 0 0,1-6 0 0,-1-6 0 0,-3-1 0 16,1-5 128-16,0-3-128 0,1-2 0 0,2-3 0 15,-4-1 0-15,0-2 128 0,2-3-128 0,1 0 0 16,-4 0 0-16,3 0 0 0,0-6 0 0,1-3 0 15,1-5-144-15,-3 1 144 0,1-4-128 0,3-6 128 16,0 0-160-16,0 0 160 0,0 0-176 0,0 0 176 16,0 0-192-16,0 0 192 0,0 0-192 0,0 0 192 15,0 0-192-15,0 0 192 0,0 0-192 0,0 0 192 16,0 0-192-16,0 0 192 0,10-1-192 0,3-3 64 16,-1-6 128-16,3 2-208 0,4 4 208 0,0-1-176 15,2 2 176-15,5-2-160 0,8-4 160 0,6 2 0 16,2-1 0-16,5 2-128 0,3-2 128 0,2 4-192 15,0 0 192-15,4 4-192 0,4 3 192 0,3 1-160 0,3 2 160 16,-1-2-160-16,0-1-96 0,-2 2-32 0,-1-2 0 0,0 0 0 16,0 1 16-16,-2-2 0 0,-6 0 0 0,-3-1 0 15,-2-4 272-15,-7 1 0 0,-4 0-128 0,0 2 128 16,0 3-160-16,-4-1 32 0,0 1 0 0,1 2 0 16,1-3-48-16,-6 1 0 0,-6-2 0 0,1-1 0 15,-1 0 176-15,-3-1-128 0,-3-1 128 0,-3 0-128 16,2 1 128-16,-4-4 0 0,-7 2 0 0,2-2 0 15,-8 5 0-15,5-6 0 0,0-2 0 0,-3-3-128 16,-2-2 128-16,-1-5-160 0,-1-4 160 0,-4-3-160 16,-1-6 32-16,-3-4 0 0,-3-5 0 0,-1-4 0 15,-2-3 304-15,-2-5 64 0,1-4 16 0,0-2 0 16,0-5 128-16,-2-5 16 0,-2-7 16 0,2-7 0 0,-2-7-96 16,5 1 0-16,2 0-16 0,5 3 0 15,2 1-640-15,5 13-128 0,1 9-32 0,2 10 0 16,2 6-208-16,2 8-64 0,0 7 0 0,1 3-8752 15,0 1-1744-15</inkml:trace>
  <inkml:trace contextRef="#ctx0" brushRef="#br0" timeOffset="117049.236">15242 9845 25791 0,'0'0'1152'0,"-8"1"224"0,0 3-1104 0,-4-2-272 0,-4-2 0 0,-3-1 0 15,-3-2 2608-15,-1-1 464 0,-2-3 80 0,-4 4 32 16,-4 2-2496-16,-2-1-496 0,-4-4-192 0,-8 0 128 15,-3-2-128-15,-3 0 128 0,-1 1-128 0,-7 1 128 16,-8 3-128-16,-4 0 0 0,-9-1 0 0,-1 0-176 16,-3 1-80-16,-8 1-32 0,-7 5 0 0,-1 0 0 15,-2-1 144-15,-6 0 144 0,-6 2-208 0,0-1 80 16,3 1 128-16,-8 2 0 0,-4-1 0 0,-1 3 0 16,-2 0 0-16,-2-1 256 0,-1 0-64 0,-1 2-16 0,-1 0 80 15,1 1 32-15,-4-2 0 0,0-1 0 0,-5-3-16 16,5 1 0-16,4-3 0 0,-1 0 0 0,1-1-144 0,1-1-128 15,1 0 192-15,1-2-192 0,2-5 128 0,-2 2-128 16,3-1 0-16,2 2 0 0,3 2 0 0,0 0 0 16,1 2 0-16,6-3 0 0,2-1 0 0,4 2 0 15,0 2 0-15,6 0 0 0,3 1 176 0,4 1-32 16,2 0 0-16,0 1 0 0,2 0-144 0,5-1 192 16,10 2-192-16,2 2 192 0,0 1-192 0,2 0 0 15,6 1 0-15,5 0 128 0,0-3-128 0,4 2 0 16,4 0 0-16,4 1 0 0,-3 3 0 0,6 1 0 15,2-2 128-15,3 3-128 0,4 2 176 0,2 0 0 16,0 2 0-16,6 0 0 0,1-1 32 0,6 2 16 16,0 3 0-16,4 1 0 0,1 1-96 0,4 1 0 0,0 4-128 15,3 3 192-15,2 3-192 0,1 5 0 0,2 5 0 0,3 3 0 16,2-1 0-16,2 1 0 0,0 2 0 0,1 1 0 16,4 2 0-16,2 5-128 0,0 7 128 0,2 4 0 15,0 2 0-15,2 2 0 0,-2-3 0 0,1 5 0 16,-1 3 0-16,1 0 0 0,-3 0 0 0,2-1 0 15,2 0 0-15,-2 0 0 0,0 0 0 0,0-1 0 16,1-1 0-16,-3-2 0 0,-4-2 0 0,-1 2 0 16,3 2 0-16,-2-2 0 0,-4 2 0 0,-2-6 0 15,-2-2 0-15,-1-1 0 0,1-2 0 0,0 0 0 16,2 0 0-16,-5-4 0 0,-1-5 0 0,1-5 0 16,-2-7 0-16,0-1 0 0,1-6 0 0,3-1 0 0,2-6-160 15,-2-1 160-15,-2-3-128 0,2 0 128 0,-3 0-128 0,3-3 128 16,0-6-128-16,-2 0 128 0,6-2 0 0,0-1 0 15,-1-1 0-15,2-1-128 0,1 0 128 0,0-2 0 16,1 1-144-16,1 0 144 0,0 0-128 0,-4-9 128 16,7 9-160-16,3-3 160 0,0 0-144 0,2-2 144 15,1-1-128-15,3 2 128 0,-1-2 0 0,4 0-160 16,3-1 160-16,4-1 0 0,2-1-144 0,1 0 144 16,3-1 0-16,1 1-144 0,3 0 144 0,2-2 0 15,0-3 0-15,7-1 0 0,5 2 0 0,3-1 0 16,-6 0 0-16,5 0-128 0,3-2 128 0,-1 2 0 15,2-1 0-15,2-1-128 0,6 1 128 0,1-2 0 16,3 2 0-16,0-1 0 0,-1 1 0 0,5-1-128 16,1-3 128-16,1 0 0 0,-1 0 0 0,3 0 0 0,-3-2 0 15,3-1 0-15,0 0 0 0,4 1 0 0,3-1 0 16,-1 2 0-16,3 4 0 0,-1-4 0 0,2 1 0 0,1 3 0 16,-1 4 0-16,0-4 0 0,1 3 0 0,3 1 0 15,2-1 0-15,-1 3 0 0,-4-1 0 0,1 0 0 16,2-3 0-16,-3 2 0 0,0-1 0 0,0-1 0 15,-4 1 0-15,4 0 0 0,-1-1 0 0,1 2 0 16,-3-3 0-16,-3 2 0 0,0 0 0 0,1-1 0 16,2 0 0-16,-2 2 0 0,-6 1 0 0,-1-2 0 15,0-3 0-15,4 4 0 0,2 2 0 0,-6 1 0 16,-2-1 0-16,1 1 0 0,0 0 0 0,3 2 0 16,-2 2 0-16,-3 2 0 0,0-4 0 0,-3 2 128 0,-2 3-128 15,1-3 0-15,4 0 0 0,-2-2 0 0,0-1 0 16,-2 0 144-16,-2 2-144 0,0 0 0 0,-1-1 0 0,0-1 0 15,1-1 0-15,-4 2 0 0,0 3 0 0,-2 0 0 16,1-2 0-16,-1 2 0 0,2-1 0 0,0 1 0 16,0-3 0-16,-1 0 0 0,-5 0 0 0,2 3 0 15,6 2 128-15,-2 1-128 0,-2-3 0 0,2-1 0 16,-2-3 0-16,1 4 0 0,-1 2 0 0,1-4 0 16,1-5 0-16,2 1 0 0,4 0 0 0,-4-1 0 15,-2-2 0-15,0 1 0 0,2-1 128 0,-1 1-128 16,-1 3 0-16,4-2 0 0,2-3 0 0,-4 0 0 15,-2 1 0-15,2 2 0 0,3 2 0 0,1-1 0 16,1 0 0-16,-2 1 0 0,-2 0 0 0,-3 1 0 16,2 1 0-16,1 0 0 0,2-2 0 0,0 0 0 0,2 0 0 15,-4 1 0-15,-3 0 0 0,5-1 0 0,1 0 0 16,4 1 0-16,-4-2 0 0,2-1 0 0,-5-3 0 0,2 0 0 16,3 0 0-16,-2 0 0 0,3 0 0 15,-1-1 0-15,1-1 0 0,-2 2 0 0,0 1 0 0,2 0 0 16,3 0 0-16,0 1 0 0,0 2 0 0,-3-2 0 15,-2-1 0-15,0 0 0 0,4-2 0 0,2 1 0 16,1-2 0-16,-4 2 0 0,0 1 0 0,3 1 0 16,0-1 0-16,2 1 0 0,0 2 0 0,-1 0 0 15,-5 0 0-15,4 0 0 0,3-1-144 0,1 2 144 16,-2 1-128-16,-2 1 128 0,-2-2-128 0,0 2 128 16,3 3-144-16,1 2 144 0,0 1-160 0,-2-1 160 15,-4-3-208-15,2 2 48 0,-3 1 16 0,2 0 0 0,-4-2 144 16,-2 1 0-16,-3-1 0 0,-3 1-128 0,-2-2 128 15,2 1 0-15,0-2 0 0,-4 2 0 0,-1-1 0 0,-3-1 0 16,-2-1 0-16,-6-1 0 0,-5 2 128 0,1-3-128 16,-2 0 128-16,0 0-128 0,-2 0 128 0,-4 0-128 15,-6-4 160-15,2 1-160 0,-1-3 0 0,0-1 128 16,-6-3-128-16,0-2 0 0,-2-3 0 0,-1-1 0 16,-2-1-144-16,1-6 144 0,-2-4-128 0,0-6 128 15,-2-5 0-15,0-4-144 0,-3-8 144 0,0-3-128 16,0-3 128-16,-1409 0-128 0,2811-2 0 0,-1407-6 0 15,2-6 0-15,-1-2 0 0,-3 1-16 0,-1 0 0 16,0 1 0-16,-1-2 0 0,0-3 144 0,2 1-128 16,-1-3 128-16,1 2-128 0,-2 2 128 0,0 0 0 15,4-8 0-15,-1 1 0 0,2 0 0 0,-3 3 144 0,1 3-144 16,3-1 160-16,-2-2-160 0,2 2 128 0,-1 3-128 0,1 2 128 16,2 6-128-16,0 0 0 0,0-2 144 15,2 4-144-15,-4 2 128 0,2 1-128 0,0 7 128 0,0 1-128 16,-2 1 192-16,0 6-16 0,-3 5-16 0,1 1 0 15,0 2-160-15,-2 2 160 0,-3 2-160 0,1 4 160 16,0 3-160-16,-2 1 0 0,-3 3 0 0,-3 4 0 16,-1 0 144-16,-1 3-144 0,-2-2 160 0,0 1-160 15,-4 2 128-15,-1 2-128 0,0 0 0 0,-4-1 144 16,0-3-144-16,-2 4 0 0,-4 0 0 0,-3 4 0 16,-2-4-192-16,-4 1 192 0,-4 1-160 0,-3 1 160 15,-4 1-144-15,-5 2 144 0,-3 3-128 0,1 1 128 16,3-2 0-16,-2 0 0 0,-4 1 0 0,-7 1 0 0,-7 4 0 15,-3 0 0-15,1 0 0 0,-3-1 0 0,-4-3 0 0,-3 0 0 16,0-1 0-16,-5 2 0 0,0-1-128 0,-3 0 128 16,-7-1-128-16,0 0 128 0,-2-3-128 0,-4 0 128 15,-4 1-128-15,-1 0 128 0,0 1-192 0,-3 1 32 16,-3-2 16-16,-3 0 0 0,0 3 16 0,0 0 0 16,-2-4 0-16,3 1 0 0,-5 2 128 0,-2-1 0 15,0 0-144-15,-2 0 144 0,-2 2 0 0,-2 1 0 16,-5-2 0-16,2 2 0 0,3 2 0 0,-4 2 0 15,-6 2 0-15,0 0 0 0,2-3 0 0,3 1 0 16,-3-1 0-16,0 0 0 0,-4 1 0 0,2-1 0 16,4-6 0-16,-1 2 0 0,-1 2 0 0,0 0 0 15,-3-1 176-15,6-1-176 0,5-1 368 0,-4 2-32 16,-1 3 0-16,6 1 0 0,6 0 112 0,-3 1 32 0,-3-4 0 16,5 3 0-16,5 2-144 0,3 0-16 0,1 1-16 0,3-1 0 15,7 2-144-15,-1 0-32 0,3-3 0 0,6 5 0 16,9-1-128-16,6 2-176 0,4-3 48 0,6 0 0 31,0 1-992-31,5-1-192 0,3-3-32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46:39.57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 4547 23951 0,'0'0'2128'0,"0"0"-1696"15,-7 0-432-15,7 0 0 0,0 0 656 0,0 0 48 16,-8-2 16-16,8 2 0 0,0 0-400 0,0 0-64 15,0 0-32-15,0 0 0 0,-1 9-224 0,1 3 0 16,1 2 0-16,1 4 0 0,0 4 0 0,0 4 0 16,0 4 0-16,0 4 0 0,-3 4 256 0,1 3 0 15,2 1 0-15,-2 7 0 0,0 5-16 0,-2 5 0 16,0 4 0-16,2-1 0 0,0 1-112 0,0-2-128 0,-1-2 176 0,1-1-176 16,1 1 256-16,1 0-64 0,2-1-16 0,0-2 0 15,0-4 64-15,-1 0 16 0,1-1 0 0,0 0 0 16,1-1-128-16,-1-1 0 0,1 2-128 0,1-4 192 15,-5 1-192-15,3-4 144 0,-1-1-144 0,0-4 128 16,-3-2-128-16,3-1 0 0,-1 0 144 0,0-2-144 16,-1 1 0-16,0-4 0 0,1-5 0 0,-1-2 128 15,-1 2-272-15,0-8-48 0,0-4-16 0,1-5 0 16,-2-2-1680-16,1-7-336 16,0 0-64-16,0 0-9248 0</inkml:trace>
  <inkml:trace contextRef="#ctx0" brushRef="#br0" timeOffset="1356.9">960 4414 30527 0,'-9'-10'1344'0,"9"10"288"0,-7-5-1312 0,1-1-320 16,2 1 0-16,4 5 0 0,0 0 432 0,0 0 16 15,7-8 0-15,3 3 0 0,3-1-448 0,4 4 0 0,1 2 0 0,5 0 0 16,6-1 0-16,0 1 0 0,5 1 0 0,5-1 0 16,7-1-128-16,5 1 128 0,3-1 0 0,4 0 0 15,4 0 0-15,2-2 0 0,4 1-144 0,4 0 144 16,4 0 0-16,4 0 0 0,1-1 0 0,3 0 0 15,-3-1 0-15,10-1 0 0,7 1 0 0,0 0 0 16,0-2 208-16,4-1-48 0,4 1-16 0,1-3 0 16,-2-1 32-16,4-2 0 0,4-2 0 0,2-2 0 15,-5-2 0-15,4 2 0 0,4 4 0 0,-2-1 0 16,-1-2 0-16,0 0 0 0,2 1 0 0,2 2 0 16,0 3-32-16,-2 0 0 0,-1-1 0 0,-1 2 0 15,-3 1-16-15,4-2-128 0,2-2 192 0,-6 0-64 16,-4 3-128-16,4 1 0 0,1-2 0 0,-2 2 0 0,-4 1 0 15,2 0 128-15,-1-1-128 0,-3 0 0 0,-6 1 0 0,-1 1 0 16,0 1 128-16,-4-2-128 0,0 1 0 16,-4-1 0-16,-3 1 0 0,2-1 0 0,-2-1 0 0,-5-1 0 15,-8-1 128-15,1-1-128 0,-5 0 0 0,-1 1 0 16,-4-2 144-16,-1 1-144 0,-4 2 192 0,-1-2-48 16,-5-2 0-16,1-1 0 0,-2 2 48 0,3-1 0 15,1-1 0-15,2 2 0 0,-1 3-16 0,-1 0 0 16,-5-2 0-16,2 1 0 0,2-1-176 0,0 2 0 15,-3-3 144-15,2 5-144 0,0 1 0 0,-1 2 0 16,-4 1 0-16,1 0 0 0,1-2 0 0,-2 2 0 16,0 1 0-16,-1 2 0 0,0 0 0 0,-2 1 0 15,-3 2-128-15,-2 0 128 0,-3 1 0 0,-3-1-160 16,-3 0 160-16,0 0 0 0,-3 1 0 0,0 2 0 0,-2 0 0 0,-4 0 0 16,-3 0 0-16,1 0 0 0,2 2 0 0,-2 1 0 15,-3 2 0-15,0 0 0 0,-2 0 0 0,-2 3 0 16,1-2 0-16,-4 2 0 0,-1 1 0 0,1 1 0 15,0 2 0-15,-4 3 0 0,-1 2 0 0,-3 1 0 16,0 3 0-16,-1 5 0 0,2 5 0 0,-5 5 0 16,1 1 0-16,-1 4 0 0,-1 0 0 0,2 2 0 15,-1 1 0-15,0 4-128 0,-1 4 128 0,2 2 0 16,0 6 0-16,0 0 0 0,0-2 0 0,2 2 0 16,1 3 0-16,0 2 0 0,-3 5 0 0,4-1 0 15,-2-3 0-15,2-3 0 0,0-2 0 0,-1 4 0 16,2 5 0-16,-3-8 0 0,0-8 0 0,2-4 0 0,-1-2 0 15,-2-5 0-15,3 0 0 0,-1-2 0 0,2 1 0 0,-3-2 0 16,2-2 128-16,2-2-128 0,-3-2 0 16,2-1 0-16,1 2 0 0,-1-2 0 0,2-1 0 15,-5 2 0-15,2-2 0 0,-2 1 0 0,2 3 0 0,-2-6 0 16,-1-9 0-16,-2-1 0 0,-1-5-192 0,0-3 192 16,1-1-192-16,-3-6 192 0,-2-3-176 0,-1-3 176 15,2 0-160-15,-6-1 160 0,0 0 0 0,-2-2 128 16,-3-2 16-16,-5-1 0 0,-3 2 128 0,-4-4 32 15,-3 1 0-15,-5-1 0 0,-4 0-16 0,-5 1 0 16,-8 1 0-16,-1-4 0 0,-1-2-128 0,-2-1-32 16,-5 2 0-16,-2-2 0 0,-8-1-128 0,-2 3 160 15,-1-3-160-15,-5 2 160 0,-1-1-160 0,-6 0 0 16,-5 1 0-16,0 1 0 0,3 3 0 0,-2-2 0 16,-4-1 0-16,-5 1 0 0,-6 1 0 0,-3-1 0 0,-4 0 0 15,0 3 0-15,-4 2 0 0,0-1-176 0,-4 0 176 0,2 1-192 16,2 2 64-16,-2 3 0 0,-4 0 0 0,4 2 0 15,-1 1 128-15,1 0 0 0,-5-2 0 0,4 0 0 16,2 0 0-16,-3-1 0 0,-5 1 0 0,5-2 0 16,3 1 0-16,-1-3 0 0,-3 0 0 0,0 3 128 15,5-4-128-15,-1 3 0 0,-3-2 128 0,6-1-128 16,0 0 0-16,0 2 144 0,2-2-144 0,0 1 0 16,3 1 176-16,0-1-176 0,0-1 160 0,2 1-160 15,3 0 0-15,-3 0 128 0,-2-1-128 0,3 0 0 16,7 0 0-16,-3 2 0 0,-1-2 0 0,4 0 0 0,1-2 0 15,2 1-128-15,0 1 128 0,1 0-160 16,2 3 160-16,2-2 0 0,8 0 0 0,-3 1 0 0,0 1 0 16,3 1 128-16,-1-1 0 0,5 2 0 0,0-1 32 15,0 3 16-15,2-1 0 0,4 1 0 0,-2-3 80 0,6 1 0 16,4 0 16-16,1-1 0 0,0 2 16 0,3-2 0 16,3-1 0-16,4 0 0 0,3 1-16 0,2-2 0 15,4-3 0-15,2 2 0 0,-1 0-48 0,1-1-16 16,3 0 0-16,2 0 0 0,4 1-16 0,2 0-16 15,-2 1 0-15,6 0 0 0,0-4-32 0,6 0 0 16,3 2 0-16,4 1 0 0,1-2-144 0,4 4 0 16,1 1 0-16,3 3 0 15,-1-1-1088-15,3-1-160 0,4-7-32 0,4 13-11456 16,0 0-2288-16</inkml:trace>
  <inkml:trace contextRef="#ctx0" brushRef="#br0" timeOffset="3210.07">19241 3123 8287 0,'0'0'736'0,"-5"-8"-592"0,0 3-144 0,5 5 0 16,-5-6 1728-16,5 6 304 0,0 0 64 0,0 0 16 15,0 0-1456-15,0 0-272 0,0 0-64 0,0 0-16 16,0 0-304-16,0 0 0 0,0 0 0 0,0 0 0 16,0 0 0-16,0 0 0 0,0 0 0 0,0 0 0 15,0 0 0-15,0 0 0 0,0 0 0 0,0 0 0 16,0 0 144-16,-3 10-16 0,3-10-128 0,-1 12 192 15,0 1 64-15,2 0 0 0,1 0 0 0,4 2 0 16,-3 3-64-16,1 5 0 0,1 4 0 0,0 2 0 16,2-2-192-16,1 4 176 0,-4 2-176 0,3 0 160 15,-1-1 32-15,2 1 0 0,-2 1 0 0,2 4 0 0,0 2 64 16,1 2 0-16,-1 1 16 0,1 1 0 0,1 2 64 16,0 0 16-16,0 1 0 0,0-1 0 0,1-2-16 0,-1 1 0 15,2 1 0-15,-1 5 0 0,-2 3-32 0,1 0-16 16,-1-5 0-16,1 3 0 0,-2-2-32 0,1 1 0 15,1 3 0-15,0-2 0 0,1 0 0 0,-3 3-16 16,-1 4 0-16,-1-3 0 0,-2 0 48 0,0 0 16 16,3-1 0-16,-4 1 0 0,2 0-160 0,2 1-16 15,-1 2-128-15,2-4 192 0,-3-1-64 0,-1 1-128 16,2-3 176-16,-3 3-176 0,4 0 208 0,1 0-64 16,-4 0-16-16,0-1 0 0,3-1 48 0,-4 1 0 15,2 2 0-15,0 2 0 0,-3 1-48 0,3-1-128 16,-1-1 192-16,2 0-64 0,-3-1-128 0,1-1 160 15,0 3-160-15,1 0 160 0,-3 5-160 0,3-3 128 0,-1-2-128 16,1 1 128-16,-3-3 0 0,1 2 0 0,-1 0 0 0,2 4 0 16,0 1 0-16,-1-4 0 0,1 1 0 0,0-5 0 15,0-2-128-15,1 2 128 0,-2 0-128 0,0 3 128 16,2 1 0-16,-3-1 0 0,0 0 0 0,2-2 0 16,-1-5 64-16,1 1 0 0,-4 1 0 0,0 4 0 15,0 1-64-15,0 0 0 0,0-3 0 0,0 0 0 16,0-2-128-16,-3 4 128 0,1 0-128 0,1 0 128 15,0-1-128-15,-1 1 128 0,0 0-128 0,1 1 128 16,1-1-128-16,-1 0 0 0,-1 1 144 0,2 3-144 16,1 2 128-16,-1-1-128 0,0-1 128 0,0-4-128 15,0 1 160-15,0 1-32 0,0 2-128 0,-1-1 192 16,1-4 32-16,-1 3 0 0,-3-1 0 0,3-2 0 0,-1-5-48 16,0 2-16-16,0 4 0 0,-2-2 0 0,0-5 80 15,1-4 16-15,-1-7 0 0,1 2 0 0,2 0-32 0,-2-5 0 16,-1-4 0-16,2 0 0 0,0 2-224 0,0-3 144 15,0-4-144-15,2 2 128 0,-2 1-128 0,4-5 0 16,-4-5-160-16,-1-5 160 16,0-4-2640-16,-2-3-432 0</inkml:trace>
  <inkml:trace contextRef="#ctx0" brushRef="#br0" timeOffset="4948.975">15962 6790 16575 0,'0'0'736'0,"0"0"160"0,-6-5-720 0,6 5-176 16,0 0 0-16,0 0 0 0,0 0 912 0,0 0 160 0,0 0 16 0,0 0 16 15,11 0-848-15,3-2-256 0,3 1 0 0,0-1 128 16,4 0-128-16,2 0 0 0,-2 0 0 0,6 1 128 16,2 0-128-16,4 0 0 0,2 1 128 0,5-2-128 15,0-2 224-15,4 0-32 0,2-2 0 0,2 3 0 16,2 0 160-16,1 0 32 0,-2 1 0 15,6 0 0-15,7 0-96 0,0 1-16 0,1 1 0 0,2 0 0 16,0 0-80-16,3 3 0 0,1 0-16 0,6 1 0 16,0-1-176-16,0 2 160 0,-3 3-160 0,4-2 160 15,5-2-160-15,-1 1 128 0,-2 1-128 0,0-2 128 16,0-1 0-16,5-1 0 0,-1 0 0 0,4-2 0 16,-1-2 64-16,0 0 16 0,-5 0 0 0,3-1 0 15,3 0-80-15,-1-5 0 0,1 0-128 0,-3 3 192 0,2 1 112 16,1-1 16-16,5-1 0 0,-2 0 0 0,-4 2-48 0,2 0 0 15,3 0 0-15,-2 1 0 0,2-4-96 0,1 4-32 16,-2-3 0-16,5 3 0 0,3 2-16 0,-2-1 0 16,-1-1 0-16,3 0 0 0,0 0-128 0,-3 1 0 15,-2-3 0-15,0 1 0 0,-2 1 0 0,1-1 0 16,-1 0 0-16,-5 1 0 0,-2-1 256 0,-3 1-48 16,2 1 0-16,-2 1 0 0,1-2 48 0,-2 3 0 15,-6 0 0-15,1 0 0 0,2 3 16 0,-5-1 16 16,2-1 0-16,-5 1 0 0,-2-1-16 0,-2 1 0 15,1-2 0-15,4 3 0 0,1-1 32 0,1 0 0 16,-6 1 0-16,1 0 0 0,0-1-176 0,2 0-128 16,2 1 192-16,1-1-192 0,-2 0 128 0,-2-1-128 0,-8 0 0 15,3 1 0-15,-3 1 128 0,1-1-128 0,-1-2 0 0,0 2 0 16,-7-1 256-16,-1 1-64 0,-6-2-16 0,-1 1 0 16,-3-1 80-16,-1 1 32 0,1-1 0 0,-3 1 0 15,-4 1-96-15,0 1 0 0,2 0-16 0,-3-1 0 16,-5 1-176-16,-4 0 0 0,-1 0 0 0,-4-1 0 31,-3 0-368-31,-3 3-96 0,-3-2-32 0,0 1-10352 0,-4 0-2080 0</inkml:trace>
  <inkml:trace contextRef="#ctx0" brushRef="#br0" timeOffset="6902.638">21555 4781 3679 0,'0'0'320'0,"-8"-3"-320"16,3-1 0-16,1 0 0 0,-2 0 4496 0,6 4 832 15,-5-6 176-15,1 0 16 0,2-1-3984 0,-2-2-784 0,0-1-176 16,2 0-16-16,2-1-176 0,0-2-48 0,0-3 0 0,0-1 0 16,0 0 16-16,1 0 0 0,0-3 0 0,2 1 0 15,0-2-224-15,-1 1-128 0,1 2 128 0,2 1-128 16,0 2 128-16,0 2-128 0,0 2 160 0,3 1-160 15,-3 1 256-15,4 1-32 0,-2 1-16 0,2 1 0 16,-3 3 64-16,4 1 16 0,-2 0 0 0,2 5 0 16,-2 1-160-16,2 3-128 0,1 0 192 0,-1 3-192 15,-1 1 0-15,1 2 0 0,-2 4 0 0,2-1 0 16,-5 1 0-16,-1 2 0 0,-2 0 0 0,-2 0 0 16,0 0 0-16,-4-4 0 0,-2-2 0 0,-2 2 0 15,-1-3 0-15,-1 0 208 0,-2-2-64 0,-1-1-16 16,0-1 256-16,-3-2 32 0,1-3 16 0,0-3 0 15,-2-2 128-15,2-1 16 0,-3-3 16 0,3-3 0 0,1-4-96 16,1-1-32-16,-1-1 0 0,3-2 0 0,1-1-176 16,2 0-32-16,3-2-16 0,-1 0 0 0,3 3-240 0,2-1 0 15,1 1 128-15,3 3-128 0,1 1 0 0,0 2 0 16,-2 2 0-16,4 0 0 0,2 1 0 0,0 0-128 16,0 0 128-16,2 3 0 0,2 0-176 0,0 4 176 15,0 1-160-15,-2 2 160 0,2 2-176 0,0-1 176 16,0 4-192-16,-2-1 192 0,1 3-320 0,0 2 64 15,-1 2 0-15,-1 3 0 0,-3 1 32 0,0 2 16 16,-2 2 0-16,0 0 0 0,-4 0 208 0,-1-4-192 16,-3-4 192-16,0 1-192 0,-2-1 192 0,-1 0 0 15,-1 0 0-15,-2-3 0 0,-2-2 256 0,-2-2-48 16,-3-1-16-16,2-4 0 0,-1 2 64 0,1-6 0 16,0-3 0-16,0 0 0 0,4-1 32 0,2-2 16 0,-2-2 0 15,6-1 0-15,-2-2-160 0,4 0-16 0,0-1-128 0,2 0 192 16,1-3-192-16,3 1 0 0,1 1 0 0,3 1 0 15,0-2-208-15,2 2 64 0,2 2 16 0,2 1 0 16,0 4 128-16,1 0-160 0,1 1 160 0,1 1-160 16,0 3 160-16,1 2-128 0,-1 1 128 0,2 3-128 15,0-2 128-15,0 5-160 0,0 4 160 0,-2 2-160 16,-1-1-48-16,-1 1-16 0,-3 2 0 0,-1 4 0 16,-2 3-48-16,-5-1-16 0,-1-1 0 0,-3-1 0 15,-2-2 112-15,-6 0 32 0,-1-2 0 0,-1-2 0 16,-2-3 144-16,1 1 0 0,-2-1 160 0,1-4-160 15,-1-3 448-15,2-2-16 0,-1-2 0 0,2-1 0 16,-1-2 16-16,2-2 0 0,0-4 0 0,2 1 0 0,-1-1-192 16,5-2-48-16,-2-4 0 0,3-1 0 0,0 0-208 0,2-1 176 15,1 1-176-15,3 2 160 0,1 1-160 0,3-1 0 16,1 2-192-16,2 1 192 0,2 1-240 0,-1 1 80 16,2 1 16-16,1 4 0 0,-1 2 144 0,3 3-192 15,-1 2 192-15,1 2-192 0,-1 1 64 0,1 3 0 16,1 1 0-16,-1 3 0 0,1 0-64 0,-2 1-16 15,-3 2 0-15,-2-1 0 0,-6 1 48 0,-2-1 16 16,0-2 0-16,-3 4 0 0,-3 3 144 0,-3-6 0 16,-3-1 0-16,-3 0 0 0,-5 1 0 0,2-3 0 15,-4 0 0-15,2-3 0 0,0-1 176 0,0-3-48 16,-1-1 0-16,3-1 0 0,-1-1 64 0,3-3 0 16,0 0 0-16,3-1 0 0,3-4-64 0,0-3 0 0,4 0 0 15,2-4 0-15,-2-1-128 0,4 0-144 0,5 1 144 16,-1-1-208-16,2 1-48 0,3-1-16 0,2 2 0 0,0 0 0 15,1 4 80-15,1 3 32 0,0 2 0 0,1 2 0 16,2 1 160-16,-1 3-128 0,-2 3 128 0,-1 2-128 16,2 4 128-16,-2 3 0 0,-1 3-144 0,-4 2 144 15,-3-1 0-15,0 1 0 0,-4-1-144 0,-2 2 144 16,-6 1 0-16,3-4 0 0,-2-3 0 0,-1 1 0 16,-3 1 0-16,2-4 0 0,0-4 0 0,0-1 144 15,0-2-272-15,1-3-64 0,8 0-16 0</inkml:trace>
  <inkml:trace contextRef="#ctx0" brushRef="#br0" timeOffset="13357.838">21516 4407 1839 0,'0'0'0'0,"0"0"160"0,0 0-160 0,0 0 0 0,0 0 0 0,0 0 0 16,0 0 2496-16,0 0 480 0,-7 4 96 0,7-4 0 16,0 0-2352-16,0 0-464 0,0 0-112 0,0 0-16 15,0 0-128-15,0 0 0 0,0 0 0 0,0 0 0 16,0 0 0-16,0 0 160 0,0 0-160 0,0 0 160 15,-3 7 128-15,3-7 32 0,0 0 0 0,0 0 0 0,-7 5 112 0,7-5 16 16,0 0 16-16,0 0 0 0,0 0 48 0,0 0 0 16,0 0 0-16,0 0 0 15,0 0-64-15,0 0 0 0,-2 10 0 0,2-10 0 0,0 0-128 0,0 0-48 16,0 0 0-16,0 0 0 0,0 0-48 0,0 0-16 16,0 0 0-16,0 0 0 0,0 0-16 0,0 0 0 15,0 0 0-15,0 0 0 0,0 0 0 0,2 8-16 16,-2-8 0-16,0 0 0 0,0 0 48 0,0 0 16 15,0 0 0-15,0 0 0 0,0 0-32 0,0 0 0 16,0 0 0-16,0 0 0 0,0 0 144 0,0 0 32 16,0 0 0-16,0 0 0 0,0 0 32 0,0 0 16 15,0 0 0-15,0 0 0 0,0 0-80 0,0 0-16 16,0 0 0-16,0 0 0 0,0 0-80 0,0 0 0 16,4-6-16-16,-1 1 0 0,-3 5 48 0,4-8 16 0,-2 0 0 0,0 1 0 15,1-2 0-15,0-1 0 0,-2 0 0 0,1-1 0 16,0 0-32-16,1-2 0 0,0 0 0 0,0 1 0 15,-1-1-112-15,-2-2-32 0,0-4 0 0,0 2 0 16,3 0 0-16,-1 0-128 0,-1-5 192 0,2 1-64 16,2 1 0-16,-3-1 0 0,1 0 0 0,0 1 0 15,2 1 0-15,-1-1 0 0,-3-1 0 0,2 2 0 16,0 2-128-16,-1 0 0 0,0-1 0 0,2 2 128 16,-3-1-128-16,0 2 0 0,-1 0 0 0,0 0 0 15,0 2 144-15,1 1-144 0,-1-3 160 0,0 1-160 16,0 2 224-16,0 0-48 0,1 0-16 0,-1 0 0 15,0-1-160-15,2-3 0 0,0 0 0 0,1 1 0 0,-5-1 0 16,4 3 0-16,-1 0 128 0,2 1-128 0,-2-2 0 16,0 3 0-16,-1 3 0 0,1 0 0 0,0-4 0 0,2 1 128 15,-2 0-128-15,0 1 0 0,0 0 0 0,-1 0 128 16,-1 2-128-16,1 0 0 0,-2 0 128 0,2 1-128 16,0 7 128-16,0-7-128 0,0-4 144 0,0 2-144 15,-2 1 160-15,1 0-160 0,0 0 128 0,0-1-128 16,1 1 0-16,0 0 0 0,-1 2 144 0,0-1-144 15,1-3 128-15,0 3-128 0,-2-2 128 0,1 2-128 16,1 7 0-16,-1-11 128 0,-1 1-128 0,1 3 160 16,1 7-160-16,-1-9 160 0,0 0-160 0,0-2 0 15,1 1 144-15,0 2-144 0,0 8 0 0,-1-8 0 16,1-3 0-16,0 4 128 0,0 0-128 0,0 0 0 0,-1-3 0 0,0 2 0 16,0-3 0-16,1 2 0 15,0 2 0-15,-1-1 0 0,-3 0 0 0,4 1 0 0,0-1 0 16,0 8 0-16,-1-7 0 0,0 0 0 0,0-2 0 0,1 1 0 15,0 0 0-15,0 1 0 0,0 7 0 0,0-8 128 16,0 0-128-16,0 2 0 0,0-1 0 0,0 7 0 16,0 0 0-16,0 0 0 0,-1-8 0 0,1 4 0 15,0 4 0-15,0 0 0 0,0 0 0 0,0 0 0 16,0 0 0-16,0 0 128 0,-2-7-128 0,2 7 0 16,0 0 0-16,0 0 128 0,0 0-128 0,0 0 0 15,0 0 0-15,0 0 0 0,0 0 0 0,0 0 0 16,0 0 0-16,0 0 0 0,0 0 0 0,0 0 0 15,0 0 0-15,0 0 0 0,0 0 0 0,0 0 0 16,0 0 0-16,0 0 0 0,0 0 0 0,0 0 0 16,0 0 0-16,0 0 0 0,0 0 0 0,0 0 0 0,0 0 0 15,0 0 0-15,0 0 0 0,0 0-128 0,0 0 128 0,0 0-160 16,0 0 160-16,0 0-160 0,0 0-48 0,0 0-16 16,0 0 0-16,0 0 0 0,-6 7 32 0,6-7 16 15,0 0 0-15,0 0 0 0,0 0 176 0,0 0-160 16,0 0 160-16,0 0-160 0,0 0 160 0,0 0-160 15,0 0 160-15,0 0-160 0,0 0 160 0,0 0 0 16,-5 10 0-16,5-10 0 0,0 0 0 0,0 0 0 16,0 0 0-16,-3 10 0 0,3-10 0 0,0 0 0 15,0 0 0-15,0 0 0 0,0 0 0 0,0 0 0 16,0 0 0-16,0 0 0 0,0 0 0 0,0 0 0 16,0 0 0-16,0 0 0 0,0 0 0 0,0 0 128 0,0 0-128 0,0 0 128 15,0 0-128-15,0 0 128 0,0 0-128 0,0 0 128 16,0 0-128-16,0 0 0 0,0 0 0 0,0 0 0 15,0 0 0-15,0 0 0 0,0 0 0 0,0 0 0 16,0 0 0-16,0 0 0 0,0 0 0 0,0 0 0 16,0 0-192-16,0 0-48 0,0 0-16 0,0 0 0 31,0 0-1856-31,0 0-384 0,0 0-80 0</inkml:trace>
  <inkml:trace contextRef="#ctx0" brushRef="#br0" timeOffset="14139.684">21265 3358 911 0,'0'0'0'0,"-6"6"0"0,0-2 0 0,0-2 0 15,6-2 2480-15,-6 6 400 0,-2-1 96 0,8-5 16 16,0 0-1584-16,0 0-304 0,0 0-64 0,0 0-16 15,-6 5-400-15,6-5-96 0,0 0-16 0,0 0 0 16,0 0 112-16,0 0 16 0,0 0 0 0,0 0 0 16,0 0 96-16,0 0 32 0,0 0 0 0,0 0 0 0,4-5 128 0,-1-2 16 15,-3 7 16-15,7-8 0 0,-2-3-32 0,5-1-16 16,-2-2 0-16,2-1 0 0,3 1-112 0,-3-1-32 16,0-3 0-16,3 0 0 0,1-1-224 0,-1-2-64 15,0-1 0-15,4 0 0 0,3 0-176 0,-5 1-32 16,-4-1-16-16,2 1 0 0,2 0-32 0,-1 0 0 15,-2 0 0-15,1 0 0 0,2 2-64 0,-6-1 0 16,4-1-128-16,0 0 192 0,0 0-192 0,1 0 0 16,-1 0 128-16,-2 5-128 0,0 4 0 0,0 1 0 15,0 1 0-15,0 0 0 0,0 0 0 0,-1 2 0 16,-2 3 128-16,-8 5-128 0,12 0 176 0,-3 0-16 16,-9 0 0-16,9-1 0 0,-9 1-160 0,11 4 160 15,-4-1-160-15,-7-3 160 0,10 5-160 0,-2 1 0 16,1 5 144-16,-1-1-144 0,-2 0 128 0,2 3-128 15,1 4 160-15,-2 3-160 0,2 1 192 0,0 2-48 0,0 1-16 16,1 1 0-16,-5 0 48 0,3 1 0 0,1-2 0 0,1-1 0 16,-3-2-32-16,2 0 0 0,1-2 0 0,-1-1 0 15,-2 0-144-15,0-2 192 0,0 0-192 0,-1-3 192 16,2-1-192-16,-1 0 0 0,-4-1 0 0,1 0 0 31,0 1-1344-31,-1 0-368 0,-3-2-64 0</inkml:trace>
  <inkml:trace contextRef="#ctx0" brushRef="#br0" timeOffset="16289.613">20003 4619 1839 0,'0'0'0'0,"0"0"160"0,0 0-160 0,0 0 0 16,0 0 0-16,0 0 0 0,0 0 2384 0,0 0 448 16,0 0 96-16,0 0 16 0,-8 1-2304 0,8-1-464 0,-7 1-176 0,7-1 128 15,-9 1-128-15,9-1 160 0,0 0-160 0,0 0 160 16,0 0 320-16,0 0 64 0,0 0 16 0,0 0 0 16,0 0 48-16,0 0 16 0,0 0 0 0,0 0 0 15,0 0-48-15,-5-3 0 0,5 3 0 0,-1-8 0 16,1 8-112-16,5-7-16 0,-1 0-16 0,3 0 0 15,-2 0-112-15,5-1 0 0,-2 0-16 0,2 2 0 16,-2 0-144-16,2 2-32 0,1 0 0 0,-2 2 0 16,2 1-128-16,0 1 0 0,-11 0 0 0,10 3 128 15,0 1-128-15,0 2 0 0,-2 3 0 0,0 2 0 16,-2 1 0-16,-2 3 0 0,1-3 0 0,-4 3 0 16,0 2 0-16,-1-2 0 0,-1-1 0 0,-4-1 0 15,1-2 128-15,-1-2 0 0,-1 1 0 0,1-4 0 0,5-6 240 16,-6 7 32-16,-3-3 16 0,9-4 0 0,0 0 272 15,-6 0 48-15,-3-4 16 0,2 0 0 0,1-4-64 16,0-1-16-16,3-2 0 0,-2 0 0 0,2 2-352 0,2-4-80 16,0 2-16-16,0 0 0 0,-1-1-224 0,2 2 128 15,1 2-128-15,-1 8 0 0,2-7 0 0,-2 7 0 16,0 0 0-16,0 0 0 0,0 0 0 0,0 0-128 16,0 0 128-16,0 12-208 15,-1 2-208-15,-1 2-32 0,-2-1-16 0,0 0 0 16,1-2-2336-16,-2-1-464 0</inkml:trace>
  <inkml:trace contextRef="#ctx0" brushRef="#br0" timeOffset="17124.433">20042 4674 11055 0,'0'0'976'16,"0"0"-784"-16,0 0-192 0,0 0 0 0,0 0 832 0,8 7 112 15,-8-7 16-15,0 0 16 0,0 0-544 0,0 0-112 0,8 5-32 0,-8-5 0 16,0 0 176-16,0 0 48 0,0 0 0 0,0 0 0 15,0 0 288-15,0 0 64 0,0 0 16 0,0 0 0 16,0 0 128-16,0 0 16 0,0 0 16 0,0 0 0 16,0 0-192-16,7-9-32 0,-5 2-16 0,1-2 0 15,-1-2-160-15,-1-1-16 0,-1-3-16 0,1 1 0 16,2 2-32-16,-2-3-16 0,-3-5 0 0,-1 2 0 16,1 1-128-16,0-1-32 0,0 1 0 0,2 1 0 15,-2-2-64-15,2 2-16 0,0-1 0 0,1 1 0 16,-2-2-80-16,1 2-32 0,1-1 0 0,-1 2 0 0,0 1 64 15,1-1 16-15,0 1 0 0,1 0 0 0,-1-1 16 16,-1 1 0-16,0 0 0 0,0-2 0 0,0 2 0 0,0 0 0 16,0 1 0-16,1-2 0 0,0 1-48 0,-1 2 0 15,0 0 0-15,0 1 0 0,-1 0-80 0,1 1-32 16,0 2 0-16,1-1 0 0,-1 9-144 0,0 0 192 16,0 0-192-16,0 0 192 0,0 0-192 0,-1-8 0 15,1 8 144-15,0 0-144 0,0 0 0 0,0 0 0 16,0 0 0-16,0 0 128 0,0 0-128 0,0 0 0 15,0 0 0-15,0 0 0 0,-2-7 0 0,2 7 0 16,0 0 0-16,0 0 0 0,0 0 0 0,0 0 0 16,0 0 0-16,0 0 0 0,0 0-224 0,0 0 32 15,0 0 16-15,0 0 0 16,0 0-384-16,0 0-80 0,0 0 0 0,0 0-16 16,0 0-1824-16,0 0-352 0,0 0-80 0</inkml:trace>
  <inkml:trace contextRef="#ctx0" brushRef="#br0" timeOffset="17501.791">19778 4118 16575 0,'0'0'1472'16,"0"0"-1168"-16,-5-2-304 0,5 2 0 15,0 0 1968-15,0 0 336 0,0 0 64 0,0 0 0 0,1-7-1664 0,1 1-320 16,1 1-80-16,1-2-16 0,3-1-288 0,1-1 0 16,1 0 0-16,1-1 0 0,-3 0 0 0,3 1 0 15,0-3 144-15,-1 2-144 0,1 0 320 0,-1 1-48 16,2 2 0-16,1-1 0 0,-2 0 256 0,1 3 48 16,0 0 16-16,-1 2 0 0,-1 0-96 0,0 0-32 15,0-1 0-15,1 3 0 0,-1 3-128 0,1 1-16 16,1 2-16-16,-2 0 0 0,1 2-112 0,1 3 0 15,-2 2-16-15,2 1 0 0,2 1-48 0,-3 3 0 16,0 5 0-16,1-1 0 0,-3-2 64 0,2 1 16 16,0 1 0-16,-3 1 0 0,3-1 32 0,-4-1 0 15,1-2 0-15,0-3 0 0,-2-4-240 0,2-1 176 0,-1-1-176 16,4-2 160 0,-1-2-2144-16,-9-5-416 0</inkml:trace>
  <inkml:trace contextRef="#ctx0" brushRef="#br0" timeOffset="18424.546">23172 4706 22111 0,'0'0'976'0,"-3"-6"208"0,0 0-944 0,0 0-240 0,3 6 0 0,0-7 0 0,3-2 1792 0,3 2 320 16,5 3 64-16,0-2 16 0,0 1-1680 0,1-1-320 15,4 1-192-15,-1 0 192 0,-2 1-192 0,0 2 0 16,-2-2 0-16,0 4 0 0,-1 3-160 0,-10-3 160 16,0 0 0-16,10 7-144 0,-2 1-48 0,-5 1-16 15,-3-9 0-15,-1 14 0 0,-1-3 208 0,-2 0 0 16,-4-3 0-16,0 0 0 0,0-4 320 0,0-1 128 15,-2 3 0-15,1-4 16 0,-3-2 304 0,2-1 48 16,1-1 16-16,-1-3 0 0,-2 1-192 0,3-4-48 16,-1 0 0-16,4 0 0 0,-6-3-272 0,4-1-64 15,5-2-16-15,3 1 0 0,2 0-240 0,2-2 0 16,-1 0 0-16,4 0 0 0,5 1-256 0,2 0 48 16,-1 1 16-16,1 2 0 0,1 0 48 0,-1 5 16 0,-1 1 0 0,1 1 0 15,2 0 128-15,-3 4 0 0,-2 4 0 0,-1 0-128 16,0 3 128-16,-1 0-160 0,-3 2 160 0,-3 2-160 15,-3 4-144-15,-2-1-16 0,-2-1-16 0,-4 1 0 16,-3 2 192-16,-3-2 144 0,-1-2-192 0,0-2 192 16,-3-2 0-16,3-4 128 0,-3 1 0 0,1-3 16 15,0-2 240-15,2-1 64 0,-1-3 0 0,8 0 0 16,2-3-32-16,3 0 0 0,1-3 0 0,-2 1 0 16,1-4-416-16,0 2 0 0,2 0 0 0,4 1 0 15,1 1-352 1,1 1-160-16,-2 1-16 0,3 1-10192 0,2 2-2032 0</inkml:trace>
  <inkml:trace contextRef="#ctx0" brushRef="#br0" timeOffset="19393.972">23256 4623 9215 0,'0'0'816'0,"-4"8"-656"0,-3-2-160 0,7-6 0 15,0 0 2528-15,0 0 480 0,0 0 80 0,-7 3 32 16,7-3-2512-16,0 0-608 0,0 0 0 0,0 0 0 15,0 0 0-15,0 0 0 0,0 0 0 0,0 0 0 16,0 0 0-16,0 0 0 0,0 0 128 0,0 0-128 16,0 0 224-16,0 0-32 0,0 0-16 0,0 0 0 15,0 0 656-15,0 0 128 0,0 0 16 0,0 0 16 0,0 0 32 0,0 0 0 16,0 0 0-16,0 0 0 0,0 0-320 0,0 0-48 16,0 0-16-16,0 0 0 0,0 0-96 0,0 0-32 15,0 0 0-15,6-8 0 0,-4-2-128 0,0 0-16 16,1-1-16-16,0 0 0 0,-3 1 32 0,1-2 0 15,1-3 0-15,1-2 0 0,-1 0 0 0,2-1 0 16,-2-2 0-16,0 0 0 0,2-4-128 0,0 1-32 16,-1-2 0-16,0-2 0 0,0-5-32 0,0-2-16 15,0-3 0-15,3 0 0 0,-3-3-32 0,0 1 0 16,-4-1 0-16,3-3 0 0,2 0 0 0,-2-1 0 16,0-1 0-16,-1-2 0 0,0-2-144 0,1-1 192 0,-2-3-192 15,2 4 192-15,0 1-192 0,0 3 0 0,-1-1 144 16,1 2-144-16,2 2 160 0,-3-1-32 15,2-2-128-15,-1 2 192 0,0-1-64 0,1 4-128 0,-2 0 176 0,2 3-176 16,-2-2 192-16,1-1-64 0,-3 2 0 0,2-1-128 16,1 0 144-16,-2-1-144 0,-1-4 0 0,0 2 144 15,3 3-144-15,0 1 128 0,-2 1-128 0,1 1 128 16,1-2-128-16,-1 2 0 0,-1 0 0 0,0-2 0 16,-2 1 0-16,2-4 0 0,1 1 0 0,-1 0 0 15,-2 0 0-15,-1 6 0 0,2 3 128 0,-1 3-128 16,0-1 0-16,-2 4 0 0,-1 2 0 0,3 0 128 15,0-1-128-15,0 0 0 0,-3-1 0 0,3 3 0 16,0-1 0-16,0 0 0 0,-2-2 0 0,3 3 0 16,0 1 0-16,-1 0 0 0,1 3 0 0,0 2 0 0,0 0 0 15,-1 3 0-15,0 1 0 0,1 1 0 0,0 0 0 0,-1 1 0 16,0 0 0-16,-2 0 0 0,2 2 0 0,0-3 0 16,1 1 0-16,-1 1 0 0,-1 0 0 0,2 1 0 15,1 0 176-15,-1 1-176 0,1 7 128 0,-4-8-128 16,4 8 0-16,-3-6 144 0,3 6-144 0,0 0 0 15,0 0 0-15,0 0 0 0,-6-6 0 0,6 6 0 16,0 0-128-16,0 0 128 0,0 0-256 0,0 0 0 16,-8-2 16-16,8 2 0 0,0 0-112 0,0 0-32 15,0 0 0-15,0 0 0 16,0 0-16-16,0 0-16 0,0 0 0 0,-7 7 0 16,7-7-2048-16,0 0-416 0,0 0-64 0</inkml:trace>
  <inkml:trace contextRef="#ctx0" brushRef="#br0" timeOffset="19828.026">22963 1989 3679 0,'0'0'320'16,"0"0"-320"-16,0 0 0 0,3-7 0 16,1 1 5456-16,1-2 1024 0,0-2 208 0,1-4 32 15,2-3-5136-15,2-4-1040 0,0 4-208 0,2-3-32 0,1-2-176 0,1-1-128 16,1-1 192-16,0-2-192 0,-1 1 192 0,2-5-192 16,-1-4 192-16,-2-1-192 0,-1-1 352 0,3-2-32 15,0 2-16-15,2 2 0 0,-1 2 128 0,1 2 16 16,-1 3 16-16,1 2 0 0,0 0 64 0,-1 6 16 15,-4 1 0-15,0 5 0 0,0 4 32 0,-1 1 0 16,-3 4 0-16,-8 4 0 0,0 0-320 0,10 2-64 16,-3 2-16-16,0 6 0 0,-2 4-176 0,0 2 0 15,0 4-160-15,-3 5 160 0,0 6 0 0,0 2 0 16,1-1-128-16,3 2 128 0,-2 2 0 0,4-1 0 16,-1 0 0-16,3-2 0 0,0 1 0 0,1-2 0 0,1-3 128 15,4 0-128-15,-2-3 368 0,-1 1-48 0,-2-1 0 16,2-3 0-16,2-4 64 0,-2 0 0 0,0-1 0 15,1 2 0-15,2-3-176 0,-4-1-16 16,-1 2-16-16,0-2 0 16,2 0-880-16,-1 0-160 0,1 2-32 0</inkml:trace>
  <inkml:trace contextRef="#ctx0" brushRef="#br0" timeOffset="21367.25">19912 6288 11055 0,'0'0'976'0,"0"0"-784"0,0 0-192 0,0 0 0 16,0 0 1536-16,0 0 272 0,0 0 48 0,0 0 16 15,0 0-1296-15,0 0-256 0,8 0-48 0,-8 0-16 16,0 0-256-16,10-1 0 0,-10 1 128 0,0 0-128 16,7-5 128-16,-7 5-128 0,0 0 144 0,7-4-144 15,-7 4 656-15,6-4 48 0,-6 4 0 0,8-3 0 0,-8 3 160 16,0 0 32-16,9-6 16 0,-9 6 0 0,9-4-288 0,-9 4-64 15,6-7-16-15,2 1 0 0,-8 6-96 0,8-3 0 16,-8 3-16-16,8-5 0 0,-1 0-128 0,1 0-32 16,-8 5 0-16,0 0 0 0,0 0-128 0,0 0-16 15,8 2-128-15,-8-2 192 0,7 8-192 0,-5 1 0 16,-1 1 0-16,-2 0 0 0,-1 3 0 0,-4 0 0 16,-2-1 0-16,-1 2 0 0,0-4 0 0,-1-1 128 15,4 0-128-15,-4-2 0 0,0-2 304 0,0-1-48 16,1-5 0-16,2 1 0 0,7 0 320 0,-8 0 48 15,1-3 16-15,0-1 0 0,3-2-64 0,1-1-16 16,1-1 0-16,-1-2 0 0,6 0-384 0,-2 1-176 16,2 0 160-16,2 1-160 0,2 2 0 0,-1 0-160 0,-4-2 0 0,-2 8 0 31,0 0-928-31,0 0-192 0,0 0-48 0,6 7-12880 0</inkml:trace>
  <inkml:trace contextRef="#ctx0" brushRef="#br0" timeOffset="21895.301">20020 6395 25919 0,'0'0'1152'0,"0"0"224"0,0 0-1104 0,0 0-272 15,0 0 0-15,0 0 0 0,0 0 0 0,0 0 0 16,0 0 128-16,0 0-128 0,-4-7 0 0,3-2-192 15,-1 0 16-15,0 0 16 0,-2 2 160 0,2-2 0 16,0 0 0-16,-1-1 0 0,2 2 448 0,-2 1 0 16,1-1 16-16,0-2 0 0,1-4 272 0,0 1 48 15,-1-1 16-15,-1 1 0 0,3 0 544 0,-1-2 96 0,-1-3 32 16,0 2 0 0,-1 0-1664-16,0-1-336 0,2-5-64 0,0 1-16 0,-1 0 816 0,1-1 176 0,0-2 16 0,0 2 16 15,0-5-96-15,2 3-32 0,-1 2 0 0,1 2 0 16,0 3-96-16,2 0 0 0,-1-1-16 0,2 2 0 15,-2-1-176-15,0 3 0 0,0 2 144 0,2 0-144 16,-2-2 0-16,-2 3 0 0,1 2 0 0,1 1 0 16,3-1 0-16,-2 2 0 0,-3-1 0 0,0 8 0 15,0 0-128-15,0 0-64 0,0 0 0 0,0 0 0 16,0 0-528 0,0 0-112-16,0 0-32 0,0 0 0 0,4 10-2208 0,-3 1-432 0,1 2-80 15</inkml:trace>
  <inkml:trace contextRef="#ctx0" brushRef="#br0" timeOffset="22266.935">19885 5827 14735 0,'-10'-6'640'0,"10"6"160"0,-4-3-640 0,4 3-160 15,0 0 0-15,0 0 0 0,-5-6 528 0,5 6 80 16,0 0 16-16,-2-7 0 0,1-2-800 0,1 1-144 16,1 1-48-16,-1 7 0 0,0 0 208 0,4-9 160 15,-1 1-208-15,1-2 80 0,2 1 528 0,-2 2 112 0,2-1 32 0,-1-1 0 16,-3-1 480-16,4-1 112 0,1 4 16 0,-1-2 0 16,4-1-256-16,-3-1-64 0,-2-1 0 0,3 2 0 15,3 2-192-15,-3 0-64 0,0 0 0 0,2-2 0 16,2 1-16-16,-1 1-16 0,-2 1 0 0,1 0 0 15,0 0-80-15,-2 4-16 0,0 1 0 0,-8 2 0 16,10-1-192-16,0 3-32 0,0 3-16 0,0 5 0 16,0 4-208-16,0 1 0 0,-3 1 0 0,1 2 0 15,-2 1 0-15,0-1 0 0,1 2 0 0,-1-2 0 16,0-5 0-16,-1 2 0 0,-1 1 128 0,0-3-128 16,1-3 0-16,-1 0-256 0,2-2 48 0,0-3-13328 15</inkml:trace>
  <inkml:trace contextRef="#ctx0" brushRef="#br0" timeOffset="22963.34">21516 6514 13823 0,'0'0'1216'0,"0"0"-960"0,0 0-256 0,0 0 0 15,0 0 1152-15,0 0 192 0,0 0 48 0,0 0 0 16,0 0-1072-16,0 0-320 0,0 0 128 0,0 0-128 15,0 0 240-15,0 0-32 0,0-7 0 0,0 7 0 0,-3-9 688 0,2 0 128 16,0-1 16-16,1 0 16 0,1-1 112 0,0 2 32 16,-1-2 0-16,3-3 0 0,1-4-240 0,-3-1-32 15,1-2-16-15,0-1 0 0,1-1-288 0,-3-3-64 16,-1-1-16-16,2-2 0 0,1 1-80 0,-2-4-16 16,-1-5 0-16,1-1 0 0,-2-4-64 0,2-3-32 15,-2-1 0-15,2 1 0 0,0 1-160 0,0-2-48 16,0-4 0-16,0 1 0 0,2-1-144 0,0 1 0 15,0 1 0-15,1 3 0 0,-2-1 0 0,0 11 0 16,2 6 0-16,-1 3 0 0,0 2 256 0,-1 2-48 16,0-2 0-16,-1 6 0 0,0 1 32 0,0 2 0 15,-1-2 0-15,1 4 0 0,1 1-240 0,-2 1 144 16,0-1-144-16,1 1 128 0,0 0-128 0,0 1 0 0,0 1 0 16,0 0 0-16,0 5-176 0,0 4 48 0,0 0 0 0,0 0 0 15,0-8 0-15,0 8 0 0,0 0 0 0,0 0 0 16,1-4 128-16,-1 4-208 0,0 0 80 0,0 0 128 31,0 0-576-31,0 0 16 0,0 0 0 0,0 0 0 16,0 0-1536-16,0 0-304 0,0 0-64 0,9 2-10592 0</inkml:trace>
  <inkml:trace contextRef="#ctx0" brushRef="#br0" timeOffset="23371.673">21210 5310 21183 0,'0'0'944'0,"0"0"192"0,0 0-912 0,0 0-224 15,0 0 0-15,0 0 0 0,2-8 288 0,3 1 16 16,3 0 0-16,1-1 0 0,2-2-160 0,2 0-16 15,3-1-128-15,0-2 192 0,-1 1 128 0,0-1 0 16,-2-2 16-16,-1 1 0 0,3 0 336 0,0-2 64 16,-1 1 16-16,1 1 0 0,2-1 16 0,-2 1 16 15,0-1 0-15,0-1 0 0,2 1-160 0,-2 2-48 16,-1 1 0-16,-1 0 0 0,1-1-144 0,-1 4-48 0,0 3 0 0,-3 2 0 16,-1-2-128-16,-9 6-16 0,9 3-16 0,0 3 0 15,2 5-224-15,-3 5 176 0,0 8-176 0,-2 2 160 16,0 3-160-16,-1 1 0 0,1 2 0 0,1 2 0 15,-3 2 0-15,1-1 0 0,2 0 0 0,-1-3 0 16,3-1 0-16,-2-3 0 0,1-2 0 0,-2 0 0 16,3-4-288-16,0-1 16 0,2-5 0 0,4 0-14512 15</inkml:trace>
  <inkml:trace contextRef="#ctx0" brushRef="#br0" timeOffset="29139.407">8225 4604 11967 0,'0'0'1072'0,"-5"-5"-864"16,-4-6-208-16,3 3 0 0,6 8 2736 0,0 0 496 15,-4-7 96-15,0-3 32 0,-1-1-2624 0,2 1-528 16,3 10-208-16,-3-11 176 0,0-1-176 0,0 0 0 16,2 1 144-16,-1 1-144 0,-4 2 160 0,1 2-32 15,-1-1-128-15,2 1 192 0,4 6-192 0,-10-4 128 16,-3 0-128-16,3 0 0 0,-1 0 160 0,-2 0-160 0,-4 0 160 0,0 2-160 16,-2 2 240-16,-2-2-48 0,-3 1-16 0,0 1 0 15,-1 3-48-15,0-1-128 0,-1 2 192 0,0-1-64 16,-2 0 192-16,1 2 16 0,1 0 16 0,0 1 0 15,-1-2 224-15,6 1 64 0,3 1 0 0,-2 2 0 16,-3 0-240-16,1 2-32 0,1 0-16 0,1 2 0 16,-2 3-352-16,1 0 0 0,-2 5 0 0,0 3 128 15,0 3-128-15,0 2 0 0,-2-1 0 0,1 1-128 16,1-3 128-16,-1 0 0 0,-5 4 0 0,3-1 0 16,0 1 0-16,1-1 0 0,3-1 0 0,3 0 0 15,-1 1 0-15,1 2 0 0,3 1 0 0,-3 1 0 16,1 1 0-16,3 1 0 0,1 0 0 0,1 1 0 0,-1-1 0 15,0 2 0-15,-2 5 0 0,3-2 128 0,0-2-128 16,0 4 0-16,1 5 0 0,1 0 0 0,-4 0 0 16,4-3 0-16,2-1 0 0,0 0 0 0,0 0 0 0,2-1 0 15,4 2 0-15,-1-2 0 0,3-6 0 0,-1 3 0 16,4-1 0-16,2-3 0 0,0-4 0 0,4-3 0 16,1 0 0-16,3-2 0 0,0-2 0 0,3-1 0 15,1-1 0-15,3-1 0 0,0 1 0 0,4-1 0 16,4-2 0-16,1 2 0 0,2-2 0 0,3 0 0 15,3 1 0-15,1-4 0 0,-1-4 0 0,3 2 0 16,-2 0 0-16,0 0 0 0,0-1 0 0,0-2 0 16,3-2 0-16,1-2 0 0,2-1 0 0,1-2 0 15,-3-3 0-15,0-2 0 0,-1-4 0 0,1-4 0 16,-3-4 0-16,-1-6 128 0,-1-4-128 0,1-2 192 16,-1-4-64-16,0-2 0 0,3-5 128 0,-4-5 48 0,-4-4 0 15,-3-6 0-15,4-3 80 0,-2-3 0 0,-3-4 16 0,-1 2 0 16,-5 0 48-16,-3 0 0 0,1-5 0 0,-4 1 0 15,-3 0 48-15,-1 4 16 0,-2 2 0 0,-4 8 0 16,-2 4-144-16,-2 2-32 0,-2 3 0 0,-2 5 0 16,-1 2-96-16,-3 4-32 0,-3 3 0 0,-2 3 0 15,-2 2-208-15,0 1 0 0,0-1 0 0,0 9 0 32,-1 4-608-32,2 4-16 0,2 0 0 0,-1 4 0 0,3 2-2512 15,1 3-496-15</inkml:trace>
  <inkml:trace contextRef="#ctx0" brushRef="#br0" timeOffset="30049.264">7783 6107 29663 0,'-24'-2'1312'0,"13"2"272"0,1 0-1264 16,1 0-320-16,0 0 0 0,9 0 0 0,-7 1 1280 0,7-1 208 0,-8 1 48 0,8-1 0 31,0 0-1840-31,0 0-352 0,0 0-80 0,0 0-16 0,6 9 496 0,4 0 80 0,0-1 32 0,5 0 0 15,1 3 848-15,4 1 192 0,0 2 16 0,2-2 16 32,0-1-1632-32,2 3-336 0,-1 1-64 0,4 1-16 0,0-1 864 0,3 1 256 0,3-1-128 0,3 5 128 15,0 4 768-15,3-4 208 0,-2-1 48 0,4-3 16 32,-3-2-1664-32,2 1-336 0,-5-2-64 0,2-1 0 0,1-2 864 0,1-2 160 0,3-3 0 0,0 1 128 15,-5-1-128-15,4-2 192 0,3-3-64 0,-2 0 0 16,1 0-128-16,-2-3 176 0,-1-4-176 0,2 1 192 15,1-5-192-15,2-1 128 0,0-1-128 0,1-2 128 16,3-3 0-16,-1-2 0 0,-2-2 0 0,2 0 0 0,-2 2-128 16,1-1 160-16,-2 0-160 0,0 0 160 0,2-3-160 0,1 2 128 15,0 1-128-15,-3 0 128 0,-3-1-128 0,-1 1 128 16,-1 2-128-16,-1 0 128 0,0 0 0 0,-1 2-128 16,0 1 192-16,4 2-64 0,2 3-128 0,0 0 128 15,-1 0-128-15,-1 2 128 0,2-1-128 0,-4 4 0 16,-1-3 0-16,0 1 0 0,-2 0 0 0,0 2 0 15,3 0 0-15,-3 2 0 0,-1 1 0 0,1 0 0 16,-4 2 0-16,0 2 0 0,-1 2 0 0,-2 1 0 16,-1 1 0-16,-1 4 0 0,-3 2 0 0,0 4 0 15,-3-1 0-15,0-1 0 0,0-3-128 0,-3 5 128 16,1 3 0-16,-4-2 0 0,-4 2 0 0,0 0 0 0,0-1 0 16,-1 2 0-16,-6 2 0 0,3 0 0 0,-3-1 0 15,1 0 128-15,2 1 0 0,-3 2 0 16,0 4 0-16,-1-1 0 0,-1 1 0 0,1-1-128 0,-2 5 192 0,-1 1-64 15,2 0-128-15,-3-2 0 0,-3-1 0 0,1 1 0 16,0 2 128-16,-3 0-128 0,-2-2 0 0,1 3 128 16,3-1-128-16,-2-1 192 0,0 2-192 0,-1-2 192 15,4 2-32-15,-3 2 0 0,0 0 0 0,3-2 0 16,1-3-160-16,0 0 160 0,1-2-160 0,-3-1 160 16,-2-3-160-16,3 0 128 0,1 0-128 0,-1 4 128 15,-1-1 32-15,3 0 0 0,-1 1 0 0,2-5 0 16,1 0 96-16,-2 1 32 0,-2 1 0 0,2 0 0 15,0-2-32-15,0 1 0 0,0 2 0 0,0-4 0 16,2 0-128-16,-1-1-128 0,-2 1 192 0,1-1-192 0,2-1 128 0,0-1-128 16,-1 0 0-16,-1-2 0 0,0 0 0 15,0-2 0-15,3 0 0 0,0-1 0 0,-1 0 128 0,0 1-128 16,-2-3 0-16,0-2 0 0,0-10 0 0,0 0 0 16,0 8 0-16,0-8 0 15,0 0-448-15,0 0 16 0,0 0 0 0,4 5 0 16,-4-5-1424-16,9-1-304 0,-1-2-48 0,2-2-7712 15,-1-4-1552-15</inkml:trace>
  <inkml:trace contextRef="#ctx0" brushRef="#br0" timeOffset="30349.06">10640 7503 13823 0,'-8'2'1216'0,"0"2"-960"0,0 0-256 0,0 0 0 16,2 2 4704-16,6-6 896 0,-3 10 176 0,1 1 48 15,0 0-4864-15,5 2-960 0,1 0-192 0,6 3-32 16,0-1-64-16,2 0-16 0,1-1 0 0,3-1 0 16,-1-2-16-16,2 0-16 0,0-3 0 0,2-1 0 15,3 1 144-15,-3-3 16 0,-1-1 16 0,0-2 0 16,0-3 1136-16,0-1 240 0,0-3 32 0,0-2 16 15,2-6-1264-15,1-1-496 0,-2-2 32 16,1-2 0-16,-1 0 464 0,1 0 320 0,-2-1-64 0,0 1 0 0,-2 1-464 16,2 0-112-16,0 2 0 0,3 1-14848 15</inkml:trace>
  <inkml:trace contextRef="#ctx0" brushRef="#br0" timeOffset="33540.275">7003 4419 27935 0,'-9'-8'1232'0,"4"5"256"0,-1 1-1184 0,1-2-304 0,-3 0 0 0,3 2 0 16,-1 1 208-16,-2-1-16 0,0 0 0 15,-2 1 0-15,-1 0-192 0,-1 2 176 0,-3 1-176 16,-1 2 160-16,-4-2-160 0,-2 2-176 0,-6 0 48 0,-2 1 0 16,-3 2 128-16,-4 0 0 0,-1 1-144 0,-2-2 144 15,0 0 0-15,-6 1 0 0,0 0 0 0,-1 0 0 16,-5-3 0-16,-1 0 288 0,-2-2-48 0,0 0-16 15,0 1-16-15,3 0 0 0,3-3 0 0,1 0 0 16,-1 0-16-16,7 0 0 0,0-1 0 0,5-2 0 16,0 1 64-16,4 0 16 0,3 0 0 0,4 1 0 15,3-2-272-15,2 2 160 0,1 0-160 0,4 1 128 16,0 0-128-16,3 1 0 0,2 0 0 0,0-1 0 16,4 2 0-16,1 0-176 0,6-2 176 0,-7 4-192 0,3 4-64 15,1 0 0-15,0 3-16 0,3 1 0 0,1 4-16 16,3 3 0-16,1 4 0 0,0 6 0 0,0-1 144 0,3 5 144 15,0 1-208-15,0 5 80 0,2 3 128 16,-2 3 0-16,1 4-144 0,-2 6 144 0,4 5 0 0,3 1 0 16,-7 3 0-16,2-4 0 0,-2 2 0 0,0 2 0 15,1 2 0-15,0 0 0 0,-2-1 0 0,2-3 128 16,-2-1-128-16,0-2 192 0,0 1-192 0,0-4 192 16,-1-2-192-16,-1-1 192 0,-1 3-64 0,0-6 0 15,-3-4 0-15,0-3 0 0,0-3-128 0,0-3 192 16,1-3-192-16,-2 2 192 0,-2-3-16 0,1-1 0 15,0-3 0-15,2-1 0 0,-1-3 16 0,1-4 0 16,1-1 0-16,-1-4 0 0,1 0-192 0,-1-3 160 16,0-2-160-16,1-3 160 0,-1-8-160 0,0 0 0 15,0 0 0-15,0 0 0 0,0 0 0 0,9 3 0 0,-9-3 0 16,10 0 0-16,0-1 0 0,0-3 0 0,-1-2 0 0,3-2 0 16,0-1 0-16,6 1 0 0,2 0 0 0,2 0 0 15,0-1 0-15,1 2 0 0,2-1 0 0,2 0 0 16,-1 3 0-16,4-2 0 0,1 1 0 0,2 1 0 15,2 3-128-15,0-1 128 0,3-1 0 0,4 1 0 16,2 0 0-16,0-1 0 0,-4 0 0 0,0 0 0 16,-2-4 0-16,-1 2 0 0,-4 0 0 0,2-1 0 15,2-2 0-15,-3 3 0 0,2-1 0 0,-3 1 0 16,0-2 0-16,-2-2 0 0,0-2 176 0,0 2-176 16,-2 1 192-16,-4 0-64 0,2-2-128 0,-6 4 192 15,-3-3-48-15,-2-1-16 0,-1-3 0 0,-2-1 0 0,-2 1 0 16,-3 0-128-16,0-2 192 0,-3 0-64 0,-2-2 224 0,-1-2 32 15,-1-3 16-15,-2-2 0 0,-1-1-48 0,-2-5-16 16,-4 0 0-16,0-3 0 0,1-4 32 0,-2 2 0 16,0 1 0-16,-1-1 0 0,-2-4-176 0,0 2-16 15,0-1-16-15,1-2 0 0,-1 0-160 0,3 1 0 16,0-1 0-16,-1 5 0 0,-1 3 0 0,2 4 0 16,2 4-192-16,-1 4 192 0,-1 2-400 0,2 4 32 15,2 2 16-15,1 3 0 16,-1 2-368-16,2 1-80 0,-2-1-16 0,0 5-14480 0</inkml:trace>
  <inkml:trace contextRef="#ctx0" brushRef="#br0" timeOffset="34973.163">6405 4665 2751 0,'-15'-3'128'0,"5"2"16"0,-2 0-144 0,2 0 0 16,-1-2 0-16,4 2 0 0,0 0 4416 0,2 0 864 15,-4-1 160-15,9 2 48 0,0 0-3920 0,0 0-784 16,0 0-144-16,0 0-48 0,-7-1-160 0,0-3-48 15,0 1 0-15,7 3 0 0,-6-4-48 0,2-1-16 16,0-2 0-16,0-1 0 0,-1-2-64 0,2 2 0 16,-1 0-16-16,2-2 0 0,-2-4 208 0,1 0 32 15,2-1 16-15,0-3 0 0,-2-3-80 0,2 0-16 0,2-1 0 16,1-1 0-16,0 0-96 0,2-2-32 0,1-3 0 16,1 1 0-16,-2-4 0 0,3 0 0 0,0-1 0 0,2-1 0 15,2 0-16-15,-2 0-16 0,2 0 0 0,3-1 0 16,3 0-240-16,1 2 176 0,0 0-176 0,4 0 160 15,1-3-160-15,1 0 0 0,1-3 0 0,0-1 0 16,1 1 0-16,1 0 0 0,3 1 0 0,3 0 0 16,4 2 0-16,0 1 0 0,2 1 0 0,-2 2 0 15,2 1-128-15,-1 2 128 0,3 3 0 0,-3 1 0 16,1 0 0-16,1-1-144 0,3 2 144 0,2 1 0 16,2 2 0-16,1 0-128 0,2 0 128 0,0 0 0 15,-1 1 0-15,-1-1 0 0,3 3 0 0,4 0 0 16,0 0 0-16,3 0 0 0,3 1 0 0,1 2 0 0,0 1 0 15,-2 1-128-15,0 0 128 0,3 0 0 0,7 0 0 16,0 2 0-16,0 1 0 0,0 1 0 0,-3 2 0 0,2 0-128 16,3-3 128-16,0 3 0 0,2 0 0 0,-1 1 0 15,-3 0 0-15,3 0 0 0,2-1-128 0,2 2 128 16,2 1 0-16,-2 1 0 0,-4-1 0 0,4 0 0 16,2-1 0-16,3 1 0 0,-1 3 0 0,1 3 0 15,-4-1 0-15,4 0 0 0,2 2 0 0,3 1 0 16,-4 0 0-16,3 2 0 0,-1 0 0 0,2-1 0 15,-1 2 0-15,-2-3 0 0,-2 2 0 0,2 0-128 16,6-2 128-16,-1 1 0 0,0-1 0 0,-5 1 0 16,0-2 0-16,-1 3 0 0,1-2 0 0,1 3 0 15,1 1 0-15,-4-1 0 0,-3 1 0 0,3 1 0 16,1 2 0-16,-2 1 0 0,-2 2 0 0,-3 0 0 0,0 2 0 0,0 2 0 16,3 1 0-16,-5 1 0 0,-4 1 0 0,1 0 0 15,-2 1 0-15,1 0 0 0,-2 4 0 0,3-1-160 16,-3 2 160-16,-3-2 0 0,-5-1 0 0,1 2-128 15,-2 0 128-15,1 2-208 0,-3-1 80 0,-1 2 128 16,-3 0-176-16,-2 2 176 0,-1 3-128 0,-3-1 128 16,-3-1 0-16,0 1-128 0,-3 0 128 0,2 0 0 15,0 1 0-15,-2 0 0 0,-2-2 0 0,-3 2 0 16,-2 0 0-16,-2 6 0 0,-4 0 0 0,-1 2 0 16,-1-2 0-16,-2 1 0 0,-1-3 0 0,0 1 0 15,1 0 0-15,-2-2 0 0,-1 1 0 0,-3 0 0 16,-2 2 0-16,1 1 144 0,-3 2-144 0,0-1 0 15,1-2 160-15,-1 0-160 0,-3 0 128 0,-1 1-128 16,-1-3 128-16,-4 0-128 0,1 0 0 0,0 2 128 16,-1 1-128-16,-2 0 0 0,0-1 0 0,0 0 0 0,-1-2 0 0,0-2 0 15,1 0 128-15,-1 0-128 0,2-3 0 0,-2 1 0 16,-2 1 144-16,0 0-144 0,1-2 0 0,-2 0 0 16,-1 1 0-16,-1 0 0 0,1-2 128 0,-1 0-128 15,-2-1 160-15,0-1-160 0,1 0 0 0,-2-1 128 16,-5 1-128-16,1 0 0 0,0 1 0 0,-1 0 176 15,-1 1-176-15,0 0 160 0,-1 1 16 0,-1-1 0 16,-1-2 0-16,2 2 0 0,2-1-48 0,-1 1 0 16,-2-3 0-16,2 0 0 0,-2 0-128 0,2 1 0 15,1 1 144-15,1-2-144 0,-3 2 0 0,2 1 0 0,2 0 0 16,-1-1 128-16,-2-1-128 0,1-1 0 16,1-3 0-16,1 2 0 0,1-3 0 0,-2 2 0 0,0-4 0 0,2 1 0 15,4 2 128-15,-3-2-128 0,1-2 128 16,-1 1-128-16,2-1 128 0,-1 1-128 0,-2 1 160 0,3 0-160 15,-1-2 256-15,2-1-32 0,-1-2-16 0,0-1 0 16,2-2-80-16,0 3 0 0,-2 1-128 0,1 0 192 16,-2 0-64-16,2-2-128 0,1-1 176 0,-2 1-176 15,1 2 160-15,-1-2-160 0,1 1 128 0,1-2-128 16,-1-3 0-16,2 0 0 0,0-2 128 0,2 0-128 16,-1-3 0-16,1-1 0 0,-1-1 0 0,1-8 0 15,0 9 0-15,0-9 0 0,0 0 0 0,0 0 0 16,-4 9 128-16,4-9-128 0,0 0 0 0,2 9 128 0,-2-9-128 15,0 0 128-15,0 0-128 0,0 0 128 0,0 0-128 16,0 0 0-16,0 0 0 0,0 0-176 16,0 0-304-16,0 0-64 0,0 0-16 0,0 0 0 15,0 0-1760-15,0 0-368 0,0 0-64 0</inkml:trace>
  <inkml:trace contextRef="#ctx0" brushRef="#br0" timeOffset="35315.876">13383 7079 25791 0,'0'0'2304'0,"0"0"-1856"0,0 0-448 0,0 0 0 15,-10 0 1984-15,10 0 320 0,0 0 48 0,0 0 16 16,0 0-2048-16,1 11-320 0,2-2-208 0,2 5 16 15,-2 2-128-15,3 4-16 0,2 1-16 0,-2 2 0 16,4 3 0-16,0 4 0 0,1 1 0 0,1 0 0 16,0-4 160-16,4-3 16 0,0-3 16 0,1-3 0 15,-2-3 160-15,1-5 0 0,2-4 0 0,3-5 128 16,4-2 176-16,2-4 32 0,-1-1 16 0,0-6 0 16,2-6 480-16,1-2 112 0,0 0 16 0,1-7 0 15,2-7-128-15,1 0-32 0,3 1 0 0,0 2 0 16,0 2-512-16,-1 1-96 0,0 1-32 0,1 4 0 15,-2 4-160-15,-1 4-256 0,-2 1 64 0,-3 3-11232 16,0 3-2256-16</inkml:trace>
  <inkml:trace contextRef="#ctx0" brushRef="#br0" timeOffset="38339.971">16843 8346 21183 0,'0'0'1888'16,"0"0"-1504"-16,0-7-384 0,0 1 0 15,1-2 1264-15,0-2 176 0,-1 0 32 0,3 0 16 0,0-1-848 0,1-1-160 16,-2-3-32-16,-1-3-16 0,-2-2 64 0,-1-1 16 16,-2 0 0-16,1-2 0 0,-5-2-144 0,1 3-32 15,-4 0 0-15,0 0 0 0,-1-1-336 0,0 0 128 16,-3 0-128-16,-1 3 0 0,-4-1 304 0,-1 0-16 15,-2-1 0-15,-1 2 0 0,2 2 32 0,-2 0 0 16,-1-1 0-16,1 2 0 0,-2-1 0 0,-2 2 0 16,-3 1 0-16,1 0 0 0,-1-2-16 0,-1 2 0 15,-2 0 0-15,-1 1 0 0,-1 3-144 0,1 2-32 16,3 0 0-16,2 1 0 0,3 1 32 0,-1 2 0 16,0 2 0-16,1 0 0 0,-1 2-160 0,1 1 160 15,-3 0-160-15,-1 3 160 0,0 0-160 0,0 2 0 16,0 1 0-16,0 2 0 0,-1-1 0 0,1 3-176 15,0-1 176-15,0 5-128 0,2 4 128 0,-1 1-208 16,3-2 80-16,-3 2 128 0,-1 1-192 0,0 1 192 0,-1-2-192 16,0 4 192-16,2 1-192 0,-1 1 192 0,0-2-192 0,2 1 192 15,4 0-192-15,-1 2 192 0,2 1-160 0,2 1 160 16,2-1-144-16,-1 3 144 0,1 2-128 0,0 2 128 16,-1 0 0-16,2 0 0 0,-2 0 0 0,0 1 0 15,-2 2 0-15,3 2 0 0,-2 2 0 0,3 1-128 16,2 2 128-16,2 3 0 0,1 3 0 0,1-1 0 15,1 2 0-15,-2-3 0 0,1 2 0 0,1 0 0 16,3 3 0-16,2 1-160 0,0 3 160 0,2-3 0 16,0-2-144-16,2-3 144 0,2 3 0 0,2 0-144 15,2-4 144-15,0 4 0 0,4 2 0 0,1 1 0 16,-1-1 0-16,4-5 0 0,2-3 0 0,0-3 0 16,-4-1 0-16,2-1 0 0,2-4 0 0,2 2 0 0,2-4 0 15,1 0 128-15,2 1-128 0,1-3 0 0,2 0 0 16,1-2 128-16,-1-2-128 0,2 0 0 0,0-2 0 15,1-1 0-15,1-2 0 0,4-3 0 0,2-1 0 0,3 2 0 16,3-1 0-16,4-1 0 0,0-2 0 0,2-2 0 16,-2-3 0-16,0 0-128 0,0-1 128 0,-1-2 0 15,2-1 0-15,1 0 0 0,1-5 0 0,0 1 0 16,1-5 0-16,-2-4 0 0,0-6 0 0,-1 2 0 16,0-1 0-16,-2-2 0 0,2-2 0 0,1-1 128 15,0-2-128-15,1-3 0 0,2-3 0 0,0-2 0 16,-3-1 0-16,0-1 0 0,-1-1 0 0,0-6 128 15,-2-3-128-15,1-1 0 0,-1-2 0 0,4-3 144 16,-2-2-144-16,-2 0 0 0,0 1 128 0,-1-1-128 0,-3-4 0 16,0 1 0-16,-5 2 128 0,1-6-128 15,-1-8 144-15,-2 1-144 0,-3 1 336 0,0-5-16 0,-1-2-16 16,-6-1 0-16,-4-2 80 0,-6-2 32 0,-6-2 0 0,-3-1 0 16,-3 1 240-16,-4-2 48 0,-7-3 16 0,0 5 0 15,-2 1-240-15,-2 8-48 0,-1 7-16 0,-1 6 0 16,-1 5-240-16,-2 5-48 0,-4 0-128 0,-2 5 192 15,-1 3-192-15,-4 1-160 0,0 2 32 0,-3 4 0 16,-4 3-480 0,-1 6-96-16,-1 7 0 0,-2 5-16 15,-2 6-2112-15,3 9-432 0</inkml:trace>
  <inkml:trace contextRef="#ctx0" brushRef="#br0" timeOffset="47612.462">1272 10584 20271 0,'-12'1'1792'0,"12"-1"-1424"16,0 0-368-16,-8-1 0 0,-2 0 1392 0,10 1 208 16,0 0 32-16,0 0 16 0,-8 0-1344 0,8 0-304 15,0 0 0-15,-6 5 0 0,-1 0 0 0,-1 4 0 0,2 1 0 0,-2 1 0 16,1 1 0-16,1 3 0 0,0 4-128 0,2 4 128 16,-1 4 0-16,0 6 0 0,0 7-144 0,3 3 144 15,2 3 0-15,-2 6 0 0,-1 4 0 0,1 5 0 16,0 1 0-16,1 9 0 0,0 6 128 0,-1 2-128 15,0 1 176-15,1 3-176 0,1 6 192 0,-3-1-192 16,-1 0 288-16,0-2-48 0,2 2-16 0,0 2 0 16,-5 3 160-16,4-1 16 0,0-5 16 0,-2 4 0 15,1 6 32-15,1-2 16 0,-1-3 0 0,2-1 0 16,-4-1-96-16,0-2-32 0,-1-2 0 0,1-6 0 16,1-5-144-16,-2-2-48 0,-1-2 0 0,-1-2 0 0,4 0 48 15,-4-2 0-15,-2-6 0 0,0-3 0 16,0-8 0-16,0-1 0 0,0-4 0 0,-2-7 0 0,3-3 0 15,2-4 0-15,-1-6 0 0,4-4 0 0,0-4-192 0,2-4 128 16,0-3-128-16,2 0 128 0,0-2-128 0,1-8 0 16,0 0 0-16,0 0 128 0,0 0-128 0,12 4 0 15,-2 0 0-15,5-1-176 0,2-5 176 0,0 2-192 16,2-1 192-16,0 1-192 0,3-1 192 0,3-1 0 16,2-1 0-16,4 1 0 0,4 2 0 0,3-3 0 15,1-1 0-15,4 1-128 0,3 2 128 0,2 1 0 16,-1-3 0-16,0 3-128 0,1 0 128 0,3 0 0 15,5 0 0-15,3 3 0 0,-2 0 0 0,1 1 0 16,2 2 0-16,0 1 0 0,0 2 0 0,2 0 0 16,6 1 0-16,2-1 0 0,0 1 0 0,2 0 0 0,-1-3 0 15,3 1-128-15,3 1 128 0,2-2 0 0,4 1 0 16,0 0 0-16,3-2 0 0,2 2 0 0,4-1 0 0,1-2 0 16,0 0 0-16,2-1 0 0,2 0 0 0,1-1 0 15,5-1 0-15,-3-1 0 0,1 1 0 0,4-2 0 16,7-1 0-16,1-1 0 0,1-1 0 0,0-1 0 15,-1 1 0-15,4-1 0 0,-4-2 0 0,7 2 0 16,0-2 0-16,2 2 0 0,0-1 0 0,1 2 0 16,2-4 0-16,1 3 0 0,3 2 0 0,-3 0 0 15,3-1 0-15,2 1 0 0,-1 0 0 0,0 0 0 16,-2 1 0-16,3 2 0 0,1-1 0 0,1-2 128 16,3-4-128-16,-3 4 0 0,0 1 0 0,1-2 0 15,2-3 0-15,2 2 0 0,-7-1 0 0,3 4 0 16,3-1 0-16,3 0 0 0,-1-3 0 0,-5 6-128 0,-4 3 128 15,3-1 0-15,3-3 0 0,-2 0 0 0,-2 0 0 0,0 1 0 16,4 0 0-16,-3-1 0 0,-1-1 0 0,1 0 0 16,-1 1 0-16,0 1-128 0,1-1 128 0,-3 1 0 15,-5 1-144-15,2 1 144 0,5-2 0 0,-3 2 0 16,-10 0 0-16,5 0 0 0,4-2 0 0,-7 2 0 16,-3-1 0-16,1 1 0 0,4 1 0 0,-4-2 0 15,-3-1 0-15,1 2 128 0,3-2-128 0,-3 2 0 16,-4-1 0-16,3 0 0 0,-1 0 0 0,-2 0 0 15,-3 5 0-15,1-4 0 0,0 0 0 0,-3-1 192 16,-2 1-192-16,-1-1 192 0,3-2-192 0,-3 2 128 16,-2 1-128-16,2-3 128 0,-1-3-128 0,1 2 0 0,-8 0 144 15,2 1-144-15,2 1 0 0,-1-2 128 16,-4-1-128-16,0 0 0 0,-1 2 144 0,2 0-144 0,-3 2 192 16,-3-2-192-16,-6 0 192 0,3-2-64 0,5-1 0 0,-4-1-128 15,-2 2 176-15,-1-5-176 0,-2 0 160 0,3-1-160 16,-1 5 160-16,1-3-160 0,-3-1 160 0,1 1-160 15,0 1 160-15,3 0-160 0,1 2 160 0,-3 1-160 16,-4 1 128-16,0-2-128 0,3 1 0 0,1 1 144 16,-1 1-144-16,-3-2 0 0,0-4 0 0,1 2 0 15,5 3 0-15,-2-1 0 0,-7-4 0 0,1 2 0 16,-1-1 0-16,1 3 0 0,-2-1 0 0,-1 0 0 16,-2-2 0-16,-1-1 0 0,0-3 0 0,0 1 0 15,3 1 0-15,-1 0 0 0,0-3 0 0,-1 2 0 16,-3 2 0-16,4-2 0 0,2 2 0 0,-1 0 0 0,-1-2 0 15,-1 1 0-15,1 2 0 0,2 1 0 0,5-1 0 16,-5 0 0-16,-2-2 0 0,-1 2 0 0,2 1 0 0,2 1 0 16,-1-1 0-16,-2-3 128 0,-4 3-128 0,1-2 0 15,-1-1 0-15,2 1 0 0,2-2 0 0,-1 2 0 16,-3-4 0-16,-1 1 0 0,-3 1 0 0,4-1 0 16,3 1 0-16,-1-1 0 0,-2 0 0 0,-3 1 0 15,0-4 0-15,2 2 0 0,-1 3 0 0,5 0 0 16,0 3 0-16,-2-2 0 0,-2-4 0 0,1 2 0 15,4 2 0-15,1-1 0 0,0 2 0 0,-2-1 0 16,-2 3 0-16,3 0 0 0,5 0 0 0,-3 0 0 16,-4 1 0-16,-3 0 0 0,0 0-128 0,0-2 128 0,0 0-160 15,3 1 160-15,3 1-208 0,-2 1 48 16,-4 0 16-16,1 1 0 0,2-4-16 0,2 4 0 0,0 2 0 16,-5 0 0-16,-2-2 160 0,0 0-160 0,1 2 160 15,0 1-160-15,1-2 160 0,-4 2 0 0,-3 4-144 0,-3-3 144 16,-1-2 0-16,0-1 0 0,2 0 0 0,-3 2 0 15,0-3-144-15,-7 3 144 0,-1-3 0 0,-3 2 0 16,0 3 0-16,-3-2-128 0,-1-1 128 0,-1 4 0 16,-2-2 0-16,-2 0 0 0,1 0 0 0,-3-2 0 15,3 3 0-15,-3 1 0 0,-3-2 0 0,1 2 0 16,-3-1-192-16,2 1 64 0,0-3 128 0,5 0-208 16,-4 1-32-16,-2-2 0 0,-4-1 0 0,-1 0 0 15,3 0-16-15,-5 1 0 0,0 1 0 0,-4-2 0 16,-2 0 256-16,-5-2 0 0,-4-2 0 0,0 3 0 0,0-1 0 15,2 0 192-15,-4 1-16 0,0-1 0 0,-3 0 32 0,1 0 16 16,0 2 0-16,-2-2 0 0,-5 1-32 0,6-6-16 16,-6 6 0-16,4-8 0 0,-1 0-176 0,3 0 0 15,-5 1 144-15,-1-3-144 0,-1-5 0 0,0 0 0 16,-3-2 0-16,2 0 128 0,-2-2 16 0,3-4 16 16,0-3 0-16,-2-3 0 0,0-2 0 0,0-2 0 15,-2-1 0-15,4 2 0 0,0 3-160 0,0-2 128 16,-1-1-128-16,0 0 128 0,2 1 64 0,0-2 16 15,-3-3 0-15,3-2 0 0,0-3 80 0,-1 1 16 16,-2 2 0-16,1-2 0 0,1-2-128 0,0-2-32 16,0-2 0-16,1-4 0 0,-2-3-144 0,-1-4 0 15,1 1 0-15,0 1 128 0,0-3-128 0,2 1 0 16,1 0 0-16,0-5 0 0,-1-4 0 0,1 1 0 0,3 0 0 16,0 4 0-16,-1 2-192 0,1 1 16 0,4-1 16 15,0-3 0-15,-1 0-32 0,-2 5-16 0,-1 7 0 0,3 0 0 16,-2 2 208-16,2-1 0 0,-3 0 0 0,2-3 0 15,3-4 0-15,-6 2 0 0,0 5 0 0,2 2 0 16,-1 2 0-16,-2 1 128 0,0 0 0 0,2-2-128 16,-1 0 192-16,1 1-192 0,-3-1 192 0,1 1-192 15,-2 2 208-15,2 1-64 0,2 2-16 0,-2 3 0 16,-2 1 16-16,0-1 0 0,1 2 0 0,-1 2 0 16,-1 0-144-16,1 0 128 0,-1-1-128 0,1 2 128 15,-1-1-128-15,-1 4 0 0,-4 4 0 0,2 2 0 16,3-1 0-16,-2 2-176 0,-1-1 176 0,1 2-192 15,-2 1-80-15,-1 2-32 0,1 1 0 0,-2 1 0 16,3 7 64-16,0-1 16 0,-1 2 0 0,0 1 0 0,-1 1 224 0,-1-1 0 16,1 2 0-16,-3 1 0 0,0 0-192 0,-2 3 48 15,0 0 16-15,-2 2 0 0,-4 0 0 0,0 1 0 16,-1 1 0-16,-3 1 0 0,-9-1 128 0,1 3 0 16,-2 0-144-16,-1 1 144 0,-1 0 0 0,-3 3-176 15,-2 1 176-15,0 0-128 0,-1 0 128 0,-5 1-128 16,-4 2 128-16,-4 0-128 0,-8 4 0 0,-1-2 0 15,-1-3 0-15,-1 2 0 0,-3 1-144 0,-6 1-32 16,-5-2 0-16,-2-1 0 0,1-1 16 0,0 2 0 16,0 0 0-16,-7 1 0 0,-5-1 288 0,-1 1-192 15,3 1 192-15,-6-2-160 0,-7-1 160 0,1-1 0 16,-2 2 0-16,-1 1 0 0,0-1 0 0,-4 0 0 16,-3 0 0-16,-2-3 0 0,-5-1 0 0,1-1-160 15,-3-2 160-15,-4 1 0 0,-2 1-384 0,2-2 48 0,1 0 0 16,-1-3 0-1,-1 1-64-15,3 0-16 0,2 1 0 0,-1-1 0 0,-4-3 288 0,2-1 128 0,2 0-128 0,-2 0 128 16,-4 0 0-16,3-1 0 0,0 1 0 0,-2-1 0 16,-1 1 0-16,-1-2 0 0,-1-2 144 0,0 1-144 15,-1-2 224-15,0 1-64 0,-3 0-16 0,1-1 0 16,3-1-144-16,-2-2 0 0,-6-1 144 0,4 2-144 16,5-2 0-16,-1 2 144 0,-4-4-144 0,1 2 0 15,4-2 288-15,0 3-48 0,-3-2-16 0,1 1 0 16,-1 0 48-16,4-1 16 0,3 0 0 0,-3 2 0 15,-2-2-96-15,3 1 0 0,5 0-16 0,-2 0 0 16,-3-1-176-16,3 3 192 0,1-1-192 0,-1 0 192 0,-3-3-192 16,3 1 160-16,5 2-160 0,-3 0 160 0,-2 3 80 15,2-1 16-15,4-3 0 0,-2 4 0 0,0-2-128 16,-2 3 0-16,3-3-128 0,1 2 192 0,-3-1-64 0,2 1 0 16,-2 0-128-16,2 2 192 0,1 1-48 0,3-2-16 15,-4 1 0-15,3 1 0 0,-2 1 0 0,3 2 0 16,0-3 0-16,-2 2 0 0,2 0-128 0,-1-1 0 15,-1-2 144-15,2 0-144 0,1-2 0 0,1 0 0 16,-2-1 0-16,1 2 0 0,1-1 0 0,0-1 0 16,5-3 0-16,-1 0 0 0,-4-2 0 0,2 3 0 15,3 5 0-15,-2 0 0 0,0 0 0 0,1-2 128 16,3 1-128-16,0-1 0 0,0-1 160 0,1 1-32 16,2-1-128-16,-1 2 192 0,0 1-192 0,1-2 176 15,-1-5-176-15,-1 1 160 0,0 2-160 0,2-1 0 0,1-2 144 0,0 1-144 16,-2-1 0-16,1 2 128 0,1-3-128 0,1 2 0 15,3 1 0-15,-2-2 128 0,-2 4-128 0,2-3 0 16,3 0 128-16,-1 2-128 0,-3 3 160 0,3-4-160 16,2 1 208-16,1 0-48 0,3 2-16 0,-1 0 0 15,-3-4-144-15,4 3 0 0,3 0 0 0,0 2 128 16,-2 0-128-16,1 0 0 0,-1-1 0 0,2 0 0 16,1 2 0-16,0-1 0 0,-4-2 0 0,5 0 0 15,4 3 0-15,0 0 0 0,0-1 0 0,0 0 0 16,1-4 0-16,2 5 0 0,1 0 144 0,1 1-144 15,1-1 144-15,0 1-144 0,1 0 192 0,3 1-192 16,2-1 240-16,2 0-64 0,1 2-16 0,-2 2 0 0,-1-2-160 16,4 1 0-16,1-1 0 0,2 2 128 0,3 1-128 15,-2 3 0-15,-2-3 0 0,2 2-176 0,0-2 32 0,1 3 0 16,-3-1 0-16,3-1 0 0,2 3 16 0,0 0 0 16,0 0 0-16,-2-1 0 0,2-1 128 0,0 2 0 15,2 1 0-15,0 0-128 0,3 1 128 0,-2 2 0 16,-1-1 0-16,0 1 0 0,-1 0 0 0,5 1 128 15,0-2-128-15,2-1 128 0,2 1-128 0,1 1 144 16,-3 1-144-16,2-1 160 0,-4 1-160 0,4 0 0 16,0 1 0-16,1-1 128 0,2 1-128 0,0-2 0 15,1-1 0-15,0-1 0 0,-1 2 0 0,0 2 0 16,-1-5 0-16,-2 1 0 0,2 0 0 0,2-1 0 16,1-3 0-16,5 1 0 0,-3-1 0 0,1-2 0 15,2 1 0-15,-2-1 128 0,-2 1 32 0,1-1 0 0,0 2 0 16,0-2 0-16,-3-2 32 0,2 3 0 0,4-2 0 0,-1 0 0 15,0 0-16-15,-1 2 0 0,2-1 0 0,-4 3 0 16,1-1-32-16,-1 0 0 0,-3 0 0 0,0-3 0 16,2 0-16-16,3 1-128 0,0 0 192 0,2 1-64 15,-2-1 16-15,-1 3 0 0,-4-2 0 0,4 0 0 16,2-1 64-16,-2 2 16 0,-2 1 0 0,0 0 0 16,2-1 16-16,1 0 0 0,1 1 0 0,3-1 0 15,-3 1 64-15,2-4 16 0,1 1 0 0,0 1 0 16,-2 2-64-16,5-1-16 0,5-3 0 0,0 2 0 15,0-1-64-15,1 0-16 0,5-2 0 0,5 1 0 16,0 2-160-16,4-1-176 0,1 1 48 0,3-4 0 16,1 1-1408-16,3-2-256 15,5-1-64-15,0 0-16576 0</inkml:trace>
  <inkml:trace contextRef="#ctx0" brushRef="#br0" timeOffset="50452.655">20043 11889 27871 0,'0'0'1232'0,"-8"-1"256"0,-2 0-1184 0,1-1-304 16,9 2 0-16,-6-5 0 0,1 0 0 0,1-3 0 16,-2 1 0-16,2-1 0 0,2-5-256 0,-3-1 64 0,1-1 0 0,1-3 0 15,0-2 192-15,-1-3 0 0,-4 1 0 0,1-4 160 16,-3-3 224-16,1 1 32 0,1 0 16 0,-1 2 0 16,-3-2 144-16,2 1 48 0,2-2 0 0,0 4 0 15,-1 2-128-15,3 0-32 0,-1-4 0 0,2 4 0 16,2 2-208-16,2-1-32 0,-1 0-16 0,-1 1 0 15,-2 0-80-15,3 2 0 0,0-1-128 0,2 4 192 16,1 1-192-16,-1 2 0 0,-1 1 0 0,1 2 0 16,0 1 144-16,0 1-144 0,0 2 128 0,0 6-128 15,0 0 144-15,0 0-144 0,0 0 160 0,2-7-160 16,-2 1 128-16,0 6-128 0,0 0 0 0,0 0 0 16,0 0 0-16,0 0 0 0,12-2 0 0,-1 2 0 15,2 3 0-15,3-1 0 0,0 0 0 0,4 1 0 0,0 1-128 16,6 0 128-16,3 0 0 0,5 0 0 0,-1-2 0 0,3 1 0 15,3 2 0-15,-1-2 0 0,4-2 0 0,3 0-128 16,1 0 128-16,1-1 0 0,1-1 0 0,3 0 0 16,0 0 0-16,1 0 0 0,-1-1 0 0,-1 3 0 15,1 3 0-15,-1-3 0 0,3 3 0 0,1-1 0 16,-1 0 0-16,0 0 0 0,-4 0 0 0,2 1 0 16,-1 0 0-16,2 2 0 0,-1-2 0 0,5 0 0 15,1-3 0-15,0-1 0 0,-3-2 0 0,-2 0 0 16,-4 1 0-16,1 0 0 0,0 1 0 0,1-2 0 15,-1 2 0-15,-2-1 0 0,0-5 0 0,-1 1 128 16,-7-1-128-16,0 0 0 0,-3-2 0 0,0 0 0 16,1 0 0-16,-2-2 0 0,-1 0 0 0,-1 2 0 0,1-1 0 15,-1 3 0-15,0-2 0 0,-1 1 128 0,-2 3-128 16,-2-1 0-16,-5-2 0 0,2 1 0 0,-3 2 0 0,-3 0 0 16,-1-1 0-16,-3 0 0 0,-1-1 0 0,0 1 0 15,0 1 0-15,-1 0 0 0,-2-1 0 0,3 2 0 16,-4 1 0-16,1 0 128 0,0-1-128 0,0-1 0 15,0 2 0-15,0-1 144 0,1-2-144 0,-4 2 128 16,2 1 0-16,-1 0 0 0,0-2 0 0,1 1 0 16,-4 0-128-16,3 1 128 0,-9 2-128 0,8-4 128 15,-8 4-128-15,0 0 0 0,9 0 0 0,-9 0 0 16,0 0 0-16,9 0 0 0,-2 0 0 0,-7 0 0 16,0 0 192-16,0 0-64 0,0 0 0 0,0 0 0 0,7 6-128 0,-7-6 0 15,0 0 144-15,8 5-144 0,-1 0 0 16,0 1 0-16,-7-6 0 0,5 7 128 0,3 0-128 15,-2 0 0-15,-2 1 0 0,1 1 0 0,2 0 0 0,-1 3 0 16,-3 2 0-16,1 2 128 0,3 4-128 0,-3 3 0 16,0 2 128-16,0 1-128 0,1 1 144 0,3 3-144 15,-1 4 192-15,0-5-192 0,-2-1 208 0,1 0-64 16,2-1-16-16,-2-1 0 0,-1 0 64 0,0-3 0 16,1-1 0-16,0-1 0 0,-1 0 64 0,0-2 32 15,-1-1 0-15,-2-2 0 0,1-3 48 0,0 1 16 16,-2 0 0-16,1-3 0 0,1-2-160 0,-2-1-48 15,-1-1 0-15,1 0 0 0,-1 0-144 0,0-7-144 16,0 0 144-16,0 0-208 16,0 0-2800-16,0 0-544 0</inkml:trace>
  <inkml:trace contextRef="#ctx0" brushRef="#br0" timeOffset="52015.387">20820 12677 8287 0,'-5'-6'736'16,"2"4"-592"-16,3 2-144 0,0 0 0 0,-4-7 1744 0,-1 3 320 15,5 4 64-15,0 0 16 0,0-11-1584 0,1 2-320 16,0 2-64-16,-1 2-16 0,0 5 544 0,0 0 96 16,0 0 32-16,4-6 0 0,-4 6 656 0,3-7 144 15,-2 0 32-15,-1 7 0 0,0 0-480 0,0 0-96 16,0 0 0-16,0 0-16 0,0 0-496 0,0 0-80 15,0 0-32-15,0 0 0 0,6 10-112 0,0-1-32 16,-4 2 0-16,1 2 0 0,1 4 32 0,2 1 0 16,2 1 0-16,-3 4 0 0,-7 3-48 0,2 4-16 15,2 4 0-15,-2 3 0 0,-3-1-160 0,0 2-128 0,-1 3 144 16,1-1-144-16,-2-4 128 0,-2 1-128 0,-2-4 0 0,2 0 144 16,0-2 112-16,0-6 0 0,-1-1 16 0,1-2 0 15,3-3 64-15,-3-1 16 0,1-4 0 0,3-1 0 16,-2-2-48-16,1-2-16 0,4-9 0 0,0 0 0 15,0 0-96-15,-4 8 0 0,4-8-16 0,0 0 0 16,0 0-176-16,0 0 0 0,0 0 144 0,0 0-144 16,0 0 0-16,0 0 144 0,0 0-144 0,0 0 0 15,0 0 128-15,0 0-128 0,8-3 0 0,2 0 0 16,2 2 0-16,2-1 0 0,1-3 0 0,3 0-144 16,4 1 144-16,2-1 0 0,0-2 0 0,4 0-128 15,4 1 128-15,1-1 0 0,1 4 0 0,-1-4 0 16,0 2-144-16,4 1 144 0,4-1-160 0,3 4 160 15,3-2-160-15,2 0 160 0,-4 0-160 0,1 0 160 0,1 4-160 0,2 2 160 16,0 0-160-16,2 2 160 0,2 1-144 0,2-1 144 16,2 1-128-16,1 4 128 0,0 0 0 0,-5 0-128 15,-4-1 128-15,-1 0 0 0,0-2 0 0,2 1 0 16,-1-4 0-16,2 1 0 0,4-2 0 0,-3 0 0 16,-4 0 0-16,-1-1 0 0,-2-2 0 0,3 2 0 15,2 1 0-15,1 2 0 0,1-2 0 0,-1-1 0 16,2-2 0-16,-4 1 0 0,-7 3 0 0,4-1 0 15,-5 2 0-15,1 0 0 0,-2-2 0 0,-3 1 0 16,1 0 0-16,0 0 0 0,4-1 0 0,-8 1 0 16,-3-1 0-16,0 0 0 0,-1 0 0 0,-1 0 0 15,-6-2 0-15,1 0 0 0,3 2 0 0,-3-3 128 0,1-3-128 16,-4 4 0-16,0 2 0 0,0 2 0 16,-1-3 0-16,-2 1 0 0,0 1 0 0,2 1 0 0,-3-5 0 0,1 1 128 15,-2 0-128-15,-1 0 0 0,-2 2 0 0,-3-2 0 16,-1 1 0-16,2-2 0 0,-3 0 0 0,1 2 0 15,-2 0 0-15,-7-2 0 0,9 0 0 0,-9 0 128 16,8 0-128-16,0 0 0 0,-8 0 0 0,10 3 0 16,-10-3 0-16,0 0 0 0,7 0 0 0,-7 0 128 15,8-5-128-15,-1 2 0 0,-7 3 0 0,6-5 0 16,0-1 160-16,-1-1 16 0,-1-2 0 0,3 0 0 16,-4-4 144-16,1 0 16 0,3-1 16 0,-3-1 0 15,2-5-48-15,1-2-16 0,1-5 0 0,0 2 0 16,0 1-16-16,-1-7 0 0,2-3 0 0,0-1 0 15,-1 2-80-15,0 0-32 0,2 0 0 0,-3 0 0 0,-2-4 48 16,1 6 16-16,-1 2 0 0,1 3 0 0,-1-1 96 16,0 3 32-16,-2 2 0 0,3 3 0 0,-2 4-128 0,-1-1-32 15,-1-1 0-15,1 3 0 0,0 4-48 0,-2 1-16 16,1 1 0-16,0 0 0 0,-2 1 48 0,0 1 0 16,0 6 0-16,0 0 0 0,-2-5-176 0,2 5 0 15,0 0 0-15,0 0-176 0,0 0 176 0,0 0 0 16,2-6 0-16,-2 6 0 0,0 0 0 0,0 0 0 15,0 0-144-15,0 0 144 0,0 0 0 0,0 0 0 16,0 0 0-16,0 0 0 0,0 0-176 0,0 0 48 16,0 0 0-16,0 0 0 0,0 0-80 0,0 0-16 15,0 0 0-15,0 0 0 0,0 0-96 0,0 0-32 0,0 0 0 16,-7 7 0 0,-3-3-1440-16,0 0-272 0,-2 1-64 0,-4-1-9536 0,-2 0-1904 0</inkml:trace>
  <inkml:trace contextRef="#ctx0" brushRef="#br0" timeOffset="54504.446">12422 14929 14975 0,'13'-2'656'0,"-4"2"144"0,-9 0-640 0,12 1-160 16,1-1 0-16,-2 1 0 0,0 4 1040 0,-1-3 176 15,-1-2 48-15,0 2 0 0,-1 3-112 0,0-2 0 16,-8-3-16-16,9 3 0 0,-9-3 48 0,0 0 16 15,8 5 0-15,-8-5 0 0,0 0-256 0,0 0-48 16,0 0-16-16,0 0 0 0,0 0-304 0,0 0-64 16,0 0-16-16,0 0 0 0,0 0-352 0,0 0-144 15,0 0 128-15,-6-8-128 0,-5 0 0 0,0-3 128 16,-4-2-128-16,-4-2 0 0,-1-4 0 0,-6 0 0 16,-3-2 128-16,-2 1-128 0,-1 2 0 0,-2-2 0 15,0 1 0-15,-3 1 0 0,1-1 0 0,-1 0 128 0,-2 3-128 16,-2-2 192-16,2 3-16 0,-1-1 0 0,0 3 0 0,-6 0 0 15,-6-1 144-15,2-2 16 0,-4 0 16 0,-1 1 0 16,2 3-32-16,-4-2-16 0,0-3 0 0,-3 0 0 16,-4-1-144-16,-3 0-32 0,-2-3 0 0,0 1 0 15,-2 0-128-15,-2 0 0 0,-4 2 0 0,-2-1 0 16,-3 0 0-16,2 2 0 0,0-2 0 0,-2 1 0 16,-4 1 0-16,1-1 0 0,-2-1 0 0,3 2 0 15,-4 0 0-15,0 2 0 0,-2-1 0 0,3 2 0 16,1-1 0-16,0 0 0 0,-4 1 0 0,0 1 0 15,-4 2 0-15,3-1 0 0,1 3 0 0,-3 0 0 16,-1 3 0-16,1 0 0 0,4 0 0 0,0 1 0 16,-4 2 0-16,-2 2 0 0,4 1-144 0,-4 0 144 15,0 0 0-15,-1 0-160 0,-3 1 160 0,4 1-128 0,3 0-32 16,-4 0 0-16,0 1 0 0,3 0 0 0,1 0 16 0,0 1 0 16,0-3 0-16,-2 2 0 0,1 1 144 0,2 1 0 15,3-2 0-15,-4 1 0 0,-1 1 0 0,1 0 0 16,4 2 0-16,0-2 0 0,-2 0 0 0,-1 0-128 15,1 1 128-15,3 0 0 0,0-1-192 0,-5-1 64 16,0 1 0-16,2 0 0 0,2-2-64 0,2 5-16 16,-3-2 0-16,1 0 0 0,2 0 64 0,0 3 16 15,3-2 0-15,-1 3 0 0,1 0 128 0,-3 1 0 16,-2 1 0-16,0 1 0 0,4 2 0 0,-3-1-128 16,-1 0 128-16,5-1 0 0,2 5 0 0,-1-4-128 15,-1 2 128-15,2-1 0 0,2 1 0 0,3-1 0 16,2 3 0-16,0-2 0 0,-1-4 0 0,2 4 0 0,0 1 0 15,6 2 0-15,-2-4 208 0,2 4-16 0,0 0-16 0,-1-1 0 16,-4 1 16-16,2 1 0 0,0 2 0 0,4 0 0 16,0-1-192-16,0 2 128 0,-4 0-128 0,3 0 128 15,0 0-128-15,2 0 0 0,1 0 0 0,0 4 0 16,-1-2 0-16,3 0 0 0,0 1-128 0,0-1 128 16,1 1 0-16,4-1 0 0,5-2-144 0,-2 0 144 15,-1-5 0-15,2 2-192 0,3-1 192 0,-1 0-160 16,-1 0 160-16,3 0 0 0,3 2 0 0,2-1 0 15,2-4 0-15,-3 4 0 0,0 2 0 0,1 1 0 16,2 1 0-16,3 2 0 0,0 0 0 0,1 3-128 16,5 2 128-16,1-1 0 0,3-2 0 0,1 3 0 15,7-2 0-15,-3 2 0 0,2-1-144 0,1-2 144 0,3 1-128 0,1 1 128 16,2 2-160-16,-1 0 160 0,2 1-144 0,2-2 144 16,0 2-128-16,3-1 128 0,2 0 0 0,4 0 0 15,1-1 0-15,3 2 0 0,2-3 0 0,6 3 0 16,2 0 0-16,-1-1 0 0,2-1 0 0,1 5-192 15,4 3 192-15,1-2-192 0,3-6 64 0,0 1 0 16,1 0 0-16,2-1 0 0,2-2 128 0,0-3-128 16,4-2 128-16,3 3-128 0,4 1 128 0,0 2 0 15,1-5 0-15,1 3 0 0,2-2 0 0,1 4 0 16,-1 0 0-16,1-2 0 0,1-5 0 0,3 0 0 16,2-3 0-16,3 0 0 0,2 0 0 0,-1-2 0 15,3-1 0-15,-1 1 0 0,-2 0 0 0,5 0 0 16,4-3 0-16,2 3 0 0,6-1 0 0,-3 1 0 0,-3-5 128 15,2 5-128-15,5-2 0 0,1 2 0 0,2 0 0 16,0-3 0-16,-1 1 0 0,3 2 0 0,1 4 0 0,4-2 0 16,4 0 0-16,-2-1 0 0,-3 0 0 0,3 0 0 15,2-2 0-15,2 2 0 0,2 0 0 0,-1 1 0 16,-2-2 0-16,5 2 0 0,5 2 0 0,0-3 0 16,-3-2-160-16,3 2-48 0,2 0-16 0,2-2 0 31,3 1-288-31,1 1-48 0,0 1-16 0,-1-2 0 15,3-3 128-15,-3 0 0 0,-2 1 16 0,1 0 0 0,4-3 128 0,-3-2 32 0,-1 0 0 0,0-3 0 16,4 1 272-16,-1-1-160 0,-8 0 160 0,2 1-128 16,3-3 128-16,-2 1 0 0,3-1 128 0,-1 0-128 15,6-3 192-15,-3 2-48 0,1 0 0 0,-3 0 0 0,-1-5-144 16,6 1 192-16,2-1-192 0,-5 1 192 0,-3-1-192 16,4-1 160-16,4-1-160 0,-3-1 160 0,-4 1-160 15,4-1 0-15,5 2 0 0,-3-1 0 0,-4-2-160 0,2-1 160 16,3-3 0-16,-2 3-144 0,-5 0 144 0,2-2 0 15,1-3 0-15,1 1-128 0,-2 1 128 0,1-2 0 16,0-4-144-16,0 1 144 0,-3-2 0 0,-1 3 0 16,-2 2 0-16,3-5 0 0,1 1 0 0,-5-2 0 15,-3 2 0-15,1-1 0 0,3-2 0 0,-3 1 0 16,-5-3 0-16,3 1 0 0,-1 3 144 0,2-2 0 16,-1-3 0-16,-5 0 0 0,-6-4 0 0,4-1 0 15,3 2 0-15,-6-5 0 0,-4-6 48 0,-2-2 0 16,-2 4 0-16,0-3 0 0,0 1-16 0,-2 0 0 0,-3-3 0 15,-4 5 0-15,-3 1 48 0,-1-3 16 0,0-2 0 16,-2-2 0-16,-1 1 32 0,-4-6 16 0,-4-7 0 0,-2 0 0 16,-5 5-32-16,0 0 0 0,0-2 0 15,-1 2 0-15,-2-1-80 0,0-3-32 0,-4-4 0 0,-1-2 0 16,-5-2 16-16,-3 0 0 0,-1 7 0 0,-5-2 0 16,-2 0-160-16,-3 0 0 0,-3-2 0 0,-4 0 128 15,-1 2-128-15,-4 4 0 0,0 2 0 0,-6 3 128 16,-1 3 16-16,-6 3 0 0,-1-3 0 0,-4 3 0 15,-1 1 160-15,-3 2 16 0,-4-2 16 0,-4 2 0 16,-3-1 16-16,-1 4 0 0,-8 2 0 0,1 2 0 16,-1-1-160-16,-3 3-48 0,2 0 0 0,3 2 0 15,-4 5-144-15,3 0 0 0,2 2-160 0,0 2 160 16,-3 0-640-16,0 2-48 0,-3 1 0 16,2-1-10096-16,0-2-2016 0</inkml:trace>
  <inkml:trace contextRef="#ctx0" brushRef="#br0" timeOffset="62995.71">17829 16618 23951 0,'0'0'1056'0,"0"0"224"0,-5 8-1024 0,-3-3-256 16,0-2 0-16,8-3 0 0,-7 6 1280 0,7-6 208 0,-7-5 48 0,7 5 0 16,-8-2-1312-16,8 2-224 0,-6-3 0 0,6 3-192 15,0 0 192-15,-8-4 0 0,-1 0 0 0,2 1 0 16,0-1 272-16,-1 0-16 0,-3 2 0 0,3 2 0 16,8 0-112-16,-13 3-16 0,-2 0-128 0,-1 2 192 15,-2 4-192-15,-2 6-208 0,0 5 32 0,-2 2 16 16,3-5-112-16,0 3-32 0,-2 4 0 0,1 0 0 15,-1-2 176-15,0 2 128 0,-2-2-192 0,0 2 192 16,-1 1 128-16,0-1 128 0,0-4 16 0,-4 5 16 16,-1 2-48-16,-2-2-16 0,-5-1 0 0,1 1 0 15,0 1-80-15,-2-2-16 0,-1 0 0 0,0-5 0 16,0-2-128-16,1-2 0 0,2 0 144 0,-3-4-144 16,1-3 176-16,3-1-48 0,0-3 0 0,4 0 0 0,1-2 80 0,0-3 16 15,0-6 0-15,2 2 0 0,-2-2-224 0,4-5 0 16,-3-5 128-16,4 0-128 0,0-1 144 15,2-4-16-15,-2-2 0 0,2-3 0 0,1-5-128 0,1-4 0 16,3 1 0-16,2 0 0 0,1 0 0 0,5-1 0 16,2-4 0-16,5-3 0 0,-1-2 144 0,4-2-144 15,2-4 160-15,4 3-160 0,4-3 128 0,2 6-128 16,2 4 0-16,2-1 0 0,2 2 0 0,3-1 0 16,0-2 0-16,2 1 0 0,1 1 0 0,3-1 0 15,1-1 0-15,1 4 0 0,1 4 0 0,2 2 0 16,0 1 0-16,4 4 0 0,2 1-256 0,1 4 48 15,0 4 16-15,1 3 0 0,-5 3-160 0,5 1-32 0,-1 0 0 16,3 6 0-16,1 4 144 0,4 1 32 0,-1-1 0 16,0 4 0-16,-2 1 208 0,-1 0 0 15,-3 0 0-15,-4 1 0 0,-4-3 0 0,0 1 160 0,-1 0-32 0,0 0 0 16,2-4 144-16,-3 4 32 0,-2-4 0 0,0 1 0 16,2-2-16-16,-1-2 0 0,-2 1 0 0,1-2 0 15,1-2-96-15,-4-2 0 0,-1-2-16 16,1-3 0-16,-4-5-176 0,2-2 128 0,-4 1-128 0,0-2 128 15,-4-1-128-15,2-1 0 0,1 0 0 0,-2-1 0 16,-1-2 0-16,1 1 0 0,1-3 0 0,-2-2 128 16,1-3-128-16,0 0 192 0,0 1-192 0,-1-3 192 15,3 0-192-15,-3 1 0 0,3 4 0 0,-1 1-176 16,-1 4 176-16,-1 2-128 0,0 0 128 0,2 1-128 16,2 2 128-16,-3 0-160 0,2 1 160 0,2 1-160 15,1 1 16-15,5 1 0 0,2-1 0 0,2 2 0 0,1 3 16 16,3 2 0-16,-4 3 0 0,3-1 0 0,1-3 128 0,0 0-192 15,-1 0 192-15,-2 1-192 0,1-1 192 0,2 1 0 16,0-1 0-16,2 0 0 0,-1-2 0 0,4 0 176 16,-1 0-48-16,3-2 0 0,0 0-128 0,-4 0 192 15,2 2-192-15,-3 1 192 0,2-2-192 0,-3 2 0 16,2 0 0-16,2 1 128 0,3 6-128 0,-2-1 0 16,-3 5 0-16,-1 2 0 0,0 2-224 0,-3 2 80 15,1 3 16-15,-1-1 0 0,-1-1 128 0,-2 5-160 16,2 1 160-16,0 1-160 0,1 0 160 0,5 0 0 15,-1 1 0-15,1 0 0 0,-1 3 0 0,1-1-128 16,1 0 128-16,-2 2-128 0,-1 0 0 0,1 1 0 0,1-2 0 16,2-1 0-16,3 0 128 0,1-1-160 0,3-4 160 0,-1-1-160 15,0-1-32-15,0-2-16 0,0-1 0 0,-2 0 0 16,2-2 16-16,0-2 16 0,4-1 0 0,-3-1 0 16,3-1 176-16,-2-2 0 0,2 0 0 0,-5-1 0 15,0 3 0-15,0 0 0 0,4-1 0 0,-1 1 0 16,-2 1 0-16,3 1 0 0,3 1 0 0,-4 1 0 15,-3 1-176-15,-2 3 0 0,-5 2 0 0,0 3 0 16,-4 3 176-16,0 3 0 0,-3-2-144 0,-1 5 144 16,1 5 0-16,-6 3 0 0,-5 0 0 0,-1 4 0 15,-3 2 144-15,-3 1-144 0,-6 1 160 0,-3 3-160 16,-2 2 128-16,-4 0-128 0,-4-1 0 0,-2 2 144 16,1 1 64-16,-3 0 16 0,-3-2 0 0,-3 1 0 15,-1-1-64-15,2 0-16 0,1 2 0 0,4 0 0 0,-2 1 16 16,2-1 0-16,1-2 0 0,0-1 0 0,3-4-32 15,0-2 0-15,2-3 0 0,1-2 0 0,4-1-128 0,1-2 128 16,4 1-128-16,1-1 128 0,-4-3-128 0,6 2 0 16,0 2 0-16,4 3 0 0,4 3 0 0,-2 1-272 15,1-3 64-15,2 5 16 0,-1 0 192 0,1-2-144 16,-3 1 144-16,3 2-128 0,1-3 320 0,-4 3 64 16,0 1 0-16,-3 1 16 0,-3 4 272 0,2-2 48 15,-1 1 16-15,-2 0 0 0,-1-3-48 0,-3-3-16 16,-1 0 0-16,1 0 0 0,-4 3-288 0,-1-2-64 15,-1 1-16-15,-1 3 0 0,-4 3-48 0,1-3 0 16,-5-3 0-16,1-2 0 0,-4-2-128 0,-2-1 160 16,-2-1-160-16,-4-1 160 0,-2 3-160 0,-6 2 0 15,-7-1 0-15,-5 0 0 0,-2 0 0 0,2-1 0 0,-6-3-176 16,2-4 176-16,-1-3-144 0,-2-3 144 0,-2-1-160 0,1-5 160 16,-1-2 0-16,2-5-144 0,3-2 144 0,1-4 0 15,5-2 0-15,0-1 0 0,2-3 0 0,0-1-128 16,-2-4 0-16,6 0 0 0,3-1 0 0,0-1 0 15,0 0 128-15,3-1-192 0,0-3 192 0,3 2-192 16,3-1 192-16,1-1 0 0,1-4-144 0,3 1 144 16,4-1-144-16,2-1 144 0,-1-1-192 0,3 1 192 15,2-1-352-15,3 0 32 0,-1 2 16 0,2-4 0 16,0-1-48-16,2-1-16 0,0-1 0 0,-1 0 0 16,2 0 48-16,1-1 16 0,1-3 0 0,0 2 0 15,-3 3 16-15,-3 0 0 0,2 4 0 0,0 1 0 16,-2-1 288-16,0 5 0 0,0 0 0 0,-1 2 0 15,-2 2 128-15,0-2 144 0,-3 1 32 0,1 4 0 0,-3 1 240 16,1 1 48-16,-2-2 16 0,0 0 0 0,0 0-112 16,-2 3-32-16,-3 1 0 0,2 0 0 0,1 3-160 0,-3 1-48 15,-2-1 0-15,2 5 0 0,-4 2 48 0,-2 0 0 16,-4-1 0-16,2 2 0 0,1 6-96 0,0-2-16 16,-2-1 0-16,0 3 0 0,1 1-64 0,1 3-128 15,-1 2 176-15,3 0-176 0,-3-4 144 0,2 3-144 16,-1-1 0-16,2 5 144 0,1 1-144 0,1-1 0 15,2-4 0-15,2 6 0 0,3 7 0 0,2-5 0 16,2-5-160-16,0-1 160 0,5 1-176 0,2 0 176 16,-2-3-192-16,2 0 192 0,0 0-208 0,-2-3 64 15,1 1 16-15,3-1 0 0,2 0 128 0,2-1-160 0,-2 2 160 16,-1 3-160-16,-1-1 160 0,0 2-192 0,0-3 192 0,-2 3-192 16,-2 0 192-16,1 1 0 0,-1 1 0 0,-1 0 0 15,-1-1 0-15,-3-1 0 0,0 0 0 0,-3 1 0 16,-1-2 0-16,-2 1 192 0,-2-4-32 0,-2 2-16 15,-1-2-144-15,1-2 160 0,-2 0-160 0,-1 0 160 16,-2-3-160-16,-3 1 0 0,0-2 0 0,-4-1 128 16,-2-1-128-16,-3-1 0 0,-2-1 0 0,-1-1 0 15,-1-3 0-15,4 1 0 0,3-1 0 0,0 1 0 16,2-2 0-16,-1 1 128 0,1-2-128 0,-1-2 0 16,-3 0 0-16,0 1 0 0,0-4 0 0,1 1 0 15,-4-1 0-15,5-2 0 0,1-1 0 0,4 0 0 16,1-2-192-16,2-1 192 0,-1-5-192 0,0-2 192 0,1-2-384 15,3-2 64-15,0 0 0 0,2 0 0 0,-4 0-16 16,3 2 0-16,0 1 0 0,2 0 0 0,2-1 112 16,-1 3 32-16,2 2 0 0,1 1 0 0,3 2 192 0,4 0-176 15,-3-5 176-15,2 3-160 0,3-2 160 0,2 5 0 16,-4 1 0-16,3-4 0 0,1-1 0 0,0-2 0 16,1 5 0-16,-1-5 0 0,2-4 0 0,1 0 0 15,-4-3 0-15,3 2 0 0,4-2 0 0,-6 1 0 16,-2-1 0-16,-2 3 0 0,1 0 0 0,0 2-208 15,-1 1 80-15,0 1 128 0,1-1-208 0,-3 2 80 16,-1 3 128-16,0-1-208 0,0 2 208 0,0-1 0 16,-3-3 0-16,1 5 0 0,0 4 0 0,0 1 160 15,1-2-160-15,0 3 192 0,-4-2-192 0,3 3 160 0,1 3-160 16,-2 2 160-16,-2-3 16 0,1 4 0 0,-2 2 0 16,2 0 0-16,-2-2-176 0,2 1 192 0,0 1-192 15,-1-2 192-15,1-1-192 0,-1 3 128 0,1 4-128 0,0-4 128 16,-2-5-128-16,2 2 128 0,0 3-128 0,1-1 128 15,2-2-128-15,-2-2 0 0,1-3 0 0,-1 2 128 16,-1-1-128-16,4 3 0 0,0-2 0 0,1 3 0 16,0 1 0-16,-1 0 0 0,0 0 0 0,-1 2 0 15,1-2 0-15,1 2 128 0,-2 0 32 0,3 0 0 16,-2 2 32-16,1 0 0 0,2 2 0 0,-1 1 0 16,0-1-48-16,-1-3 0 0,0 3 0 0,1-3 0 15,2-2-16-15,-1 1-128 0,-1 0 192 0,3 0-64 16,-1-4 48-16,0 4 0 0,0-1 0 0,1 1 0 15,6-2-16-15,-6 2 0 0,-5-1 0 0,5 1 0 0,6-2-160 16,-7 0 192-16,1 0-192 0,0-2 192 0,0 4-192 16,6-2 128-16,-5-4-128 0,5 4 128 0,0 0-128 0,-6-1 0 15,0-2 0-15,6 3-176 16,0 0-352-16,0 0-80 0,0 0-16 0,0 0-16416 16</inkml:trace>
  <inkml:trace contextRef="#ctx0" brushRef="#br0" timeOffset="65639.232">20917 14377 7359 0,'0'0'656'0,"0"0"-528"16,0 0-128-16,0 0 0 0,0 0 3504 0,0 0 656 15,-5-2 144-15,5 2 32 0,0 0-3536 0,0 0-800 16,-8 2 0-16,2 0 0 0,6-2 0 0,0 0 256 15,-5 11-64-15,-2 1-16 0,0 1 592 0,-1 0 112 16,-3 2 16-16,-1 1 16 0,-2-1-96 0,0-2-32 16,3 5 0-16,-4-3 0 0,0 2-272 0,-1-2-48 15,1 3-16-15,-2-2 0 0,-3-2-160 0,2 1-32 16,1-1-16-16,0-1 0 0,-4 2 64 0,-2-2 16 16,0-1 0-16,-2 0 0 0,4 0-64 0,-2-1 0 15,1-2 0-15,1 0 0 0,3-2-64 0,-2 0 0 16,-1-2-16-16,-1 0 0 0,2-1-176 0,2 1 192 15,1-1-192-15,1 0 192 0,0 2-192 0,3 1 0 0,-1-2 0 16,3 1 0-16,1-1 0 0,0 3 0 0,1-1 0 0,1 1 0 16,4-1 0-16,0 0 0 0,0 1 0 0,4-8 0 15,0 0 0-15,-1 9 0 0,0 0 0 0,3 0 0 16,2-2 0-16,0 1 0 0,-4-8 0 0,8 9 0 16,2-3 0-16,-1 1 0 0,2-2 0 0,3 2 0 15,0 0 0-15,4 0 0 0,0-1 192 0,3-2-64 16,1 1 64-16,0 0 16 0,0 0 0 0,1-1 0 15,1 0-32-15,0 1-16 0,0 1 0 0,0 0 0 16,0-1-160-16,-1 3 0 0,-2 0 144 0,-1-1-144 16,-2-1 0-16,0-1 0 0,1 1 0 0,-3 1 128 15,-3 0-128-15,0 0 0 0,0-3 0 0,-1 2 0 16,0-2-464-16,-3-1-16 0,0 0 0 16,0 0 0-16,-2-1-2768 0,-7-2-544 0</inkml:trace>
  <inkml:trace contextRef="#ctx0" brushRef="#br0" timeOffset="67725.134">17169 16147 17503 0,'0'0'768'0,"-10"3"176"0,-2-3-752 0,2 3-192 15,2 2 0-15,-1 2 0 0,1-1 1264 0,-1 4 208 16,2 3 64-16,0 2 0 0,2-1-1088 0,-2 2-192 16,-1 3-64-16,-1 2 0 0,0 1 128 0,-1-1 32 15,2-1 0-15,-3 4 0 0,-1 5 240 0,3-1 48 16,-3 0 16-16,2 2 0 0,-1 3-256 0,1 0-48 15,0-1-16-15,3 0 0 0,-1-1-336 0,2 0 0 16,3-4 0-16,-2 0 0 16,1-5-1504-16,3-2-224 0,1-2-32 0,1-5-5584 15,-1-13-1104-15</inkml:trace>
  <inkml:trace contextRef="#ctx0" brushRef="#br0" timeOffset="67996.943">18352 15586 5519 0,'-5'8'496'16,"-1"-1"-496"-16,0 6 0 0,3-2 0 15,-4 1 5952-15,4 1 1104 0,1 2 224 0,1 1 32 16,1-1-6096-16,-2 6-1216 0,2 3-272 0,-5 3-48 0,-1-1 0 0,-1 3 0 15,-1 0 0-15,-2 3 0 0,1 0 320 0,-5 2 0 16,1 2 0-16,0 4 0 0,0 2 0 0,0 0 0 16,2-2 0-16,0 1 0 0,4 0 0 0,0-3-288 15,3-4 32-15,4-4-8416 16,5-5-1696-16</inkml:trace>
  <inkml:trace contextRef="#ctx0" brushRef="#br0" timeOffset="68275.31">19072 15141 28559 0,'-5'9'1264'0,"-1"-3"272"0,-5-1-1232 0,6 2-304 0,0 1 0 0,2 2 0 15,-2-3 1616-15,4 4 272 0,1 1 48 0,0 4 16 31,-3 1-1952-31,0 5-320 0,0 6-112 0,-2 2-16 0,1 3 160 0,-6 2 32 0,-1 1 0 0,-1 6 0 16,0 4 256-16,-4 7 0 0,0 7 0 0,1 4 144 16,-1 4 32-16,0 2 0 0,-2-2 0 0,2 3 0 15,-2 4-48-15,0 0 0 0,2-2 0 0,0-4 0 16,3-4-128-16,2-5 0 0,1-7 0 0,3-7 0 16,0-5-240-16,4-4-16 0,3-2-16 0,1-8 0 15,3-7-2160-15,3-8-416 16,1-4-96-16</inkml:trace>
  <inkml:trace contextRef="#ctx0" brushRef="#br0" timeOffset="68579.127">19728 15048 16575 0,'0'0'1472'0,"-3"10"-1168"15,-2 1-304-15,3 4 0 0,1 5 3200 0,0 3 592 16,-2 5 112-16,0 3 32 0,3 2-3248 0,-1 7-688 16,-3 7 0-16,-1-1-176 0,-1-1 48 0,-3 4 0 15,-1 4 0-15,-1 3 0 0,-3 8 128 0,-2 6 224 16,1 6-48-16,-1 6-16 0,-4 1 192 0,0 6 32 0,-2 6 16 0,-3 3 0 16,-5 3-80-16,0 3-32 0,-1 0 0 15,3-5 0-15,-1-4-288 0,2-10 160 0,1-5-160 0,6-7 128 16,2-4 128-16,3-12 32 0,1-12 0 0,7-7 0 31,0-5-960-31,5-7-192 0,1-9-32 0,3-5-8688 0,2-3-1728 0</inkml:trace>
  <inkml:trace contextRef="#ctx0" brushRef="#br0" timeOffset="68899.757">20146 15601 15663 0,'-10'5'1392'0,"10"-5"-1120"16,0 0-272-16,0 0 0 0,-8 3 1328 0,1 2 208 15,0 0 32-15,2-1 16 0,-2 2-1424 0,2 4-160 16,-4 4-272-16,2 4 64 0,-2 3 208 0,-3 6 0 15,-4 7 0-15,-2 4 0 0,0 1 1152 0,1 4 160 16,-1 3 32-16,-3 6 16 0,-1 4-80 0,0 6-32 16,0 5 0-16,0 0 0 0,-2-1-480 0,3 1-112 15,2 0-16-15,-1 2 0 0,0 4-192 0,2-6-64 16,2-6 0-16,0-9 0 0,1-5-144 0,1-9-48 0,0-6 0 16,5-4 0-1,1-5-528-15,2-7-112 0,2-7-32 0,4-9-9472 0,0 0-1888 0</inkml:trace>
  <inkml:trace contextRef="#ctx0" brushRef="#br0" timeOffset="69184.918">20658 15400 28559 0,'0'0'2544'0,"0"0"-2032"0,0 0-512 0,0 10 0 0,2-1 960 0,-2 1 80 16,-2 1 32-16,0 1 0 0,4 0-1072 0,-2 3 0 16,-2 0-176-16,0 4 16 0,-7 6 160 0,3 2 0 15,-4 4 0-15,-2 7-128 0,-4 4 400 0,2 9 96 16,2 1 16-16,-3 3 0 0,-7 4-128 0,1 0-32 16,0 0 0-16,1 1 0 0,1 1 160 0,3-2 16 15,-1-3 16-15,3-6 0 0,2-9-416 0,4-2 0 16,1-5 128-16,2-5-128 15,3-8-1408-15,2-6-320 0,0-5-64 0,0-10-7632 16,8 2-1520-16</inkml:trace>
  <inkml:trace contextRef="#ctx0" brushRef="#br0" timeOffset="69454.052">21226 15196 29487 0,'-4'12'2624'0,"1"0"-2112"0,-3 3-512 0,-1 7 0 16,2 6 1680-16,-1 4 240 0,-1 1 32 0,0 4 16 16,-1 3-1584-16,1 2-384 0,-2 4 0 0,-3 3 0 15,1 4 0-15,-3 5 0 0,0 6 0 0,1 2 0 16,-3 0 0-16,-3 0 0 0,-2 0 0 0,1 5 0 16,4 5 192-16,-2-3 16 0,-1-4 0 0,5-5 0 15,1-5-80-15,0-1-128 0,-2-7 176 0,2-3-176 16,3-7-304-16,2-5-160 0,4-6-48 15,1-6 0-15,0-8-2512 0,3-16-512 0,0 0-112 16,5-12 0-16</inkml:trace>
  <inkml:trace contextRef="#ctx0" brushRef="#br0" timeOffset="69679.072">21573 15601 23039 0,'-1'27'1024'0,"-2"-7"192"0,-1 3-960 0,-1 6-256 16,0 8 0-16,2 1 0 0,-3 3 3408 0,2 0 640 16,-2 0 128-16,1 5 32 15,-2-1-3744-15,2 4-736 0,-4 5-160 0,2 3-16 0,-2 3 144 0,-1 2 48 16,-1 0 0-16,-3 0 0 0,5-1 256 0,-4 5 0 16,0 7 0-16,1-5 0 0,2-4 0 0,0-5 144 0,-1-4-144 15,1-2 128-15,5-5-128 0,-2-4-256 0,1-5 64 0,0-2 16 31,3-3-2528-31,3-5-512 0</inkml:trace>
  <inkml:trace contextRef="#ctx0" brushRef="#br0" timeOffset="70374.102">19480 15050 25791 0,'-8'8'2304'0,"-4"0"-1856"15,-1-1-448-15,0 4 0 0,2 3 1536 0,0 3 224 16,0 4 32-16,0 6 16 0,2 4-1328 0,2 12-272 16,1 10-48-16,-1 5-16 0,1 3-144 0,-2 4 0 15,2 4 0-15,-2 7-176 0,-1 8 176 0,-2 0 0 16,1 4 0-16,0 4 0 0,1 2 0 0,-1 2 0 15,-1-1 0-15,1 0 0 0,2-3 0 0,-2-2 0 16,1-1 0-16,-1-8 0 0,-1-8-256 0,0-10 0 16,2-10-16-16,-4-5 0 15,4-6-1248-15,1-11-240 0,-2-9-48 0,4-9-10416 0</inkml:trace>
  <inkml:trace contextRef="#ctx0" brushRef="#br0" timeOffset="70665.364">19385 15038 19343 0,'-12'13'848'16,"4"-4"192"-16,-1 4-832 0,0 2-208 0,2 0 0 0,-2 4 0 15,1 6 1728-15,-1 5 288 0,4 4 64 0,-1 8 16 16,0 7-1744-16,0 3-352 0,-3 3 0 0,4 2 0 16,-3 1 0-16,2 7 0 0,-2 8 0 0,-1 1 0 15,0-1 256-15,2 3 0 0,-4 1 16 0,1 2 0 0,0 3-144 0,-2-7-128 16,1-9 144-16,0-8-144 16,0-9-656-16,-4-8-240 0,2-9-32 0,3-8-10592 15</inkml:trace>
  <inkml:trace contextRef="#ctx0" brushRef="#br0" timeOffset="70880.338">19625 15270 42095 0,'-30'32'1856'0,"12"-8"400"0,1 4-1808 0,1 8-448 0,3 5 0 0,2 7 0 16,1 4-192-16,2 3-128 0,2 1-16 0,0 1-16 31,2-2-736-31,0-3-160 0,0-4-32 0,-1-2 0 16,-3-5-1568-16,0-1-320 0,0-3-64 0,-2-3-9632 0</inkml:trace>
  <inkml:trace contextRef="#ctx0" brushRef="#br0" timeOffset="71112.135">19394 14998 42047 0,'-24'13'1856'0,"9"-2"384"0,0 1-1792 0,-3 5-448 15,4 5 0-15,-2 8 0 0,2 6 0 0,2 6-256 16,1 7 16-16,1 3 16 16,-2 5-896-16,0 1-176 0,-5-1-48 0,-1 2 0 15,-5 3-912-15,-2 4-192 0,-3 4-48 0,-2-1-6784 16,-2-3-1376-16</inkml:trace>
  <inkml:trace contextRef="#ctx0" brushRef="#br0" timeOffset="74202.069">7707 16282 18431 0,'0'0'1632'0,"0"0"-1312"0,-8 8-320 0,3-1 0 16,5-7 1888-16,-5 10 304 0,2 1 64 0,1-2 16 15,1 0-1296-15,-2 2-256 0,-3 4-48 0,3 0-16 16,5 0 864-16,-4 3 160 0,-3 4 48 0,3 4 0 16,2 3-1920-16,-1 3-368 0,-1 2-80 0,-1 7 0 15,-3 2 800-15,1 2 160 0,0-2 48 0,-1-3 0 16,-2-1-48-16,1-2 0 0,0-1 0 0,-3 1 0 16,-4-1-80-16,5 0-32 0,-2 0 0 0,1 0 0 15,0 0-64-15,-2-1-16 0,1-2 0 0,2-4 0 0,-2-6 0 16,1-3-128-16,2-4 192 0,1-1-64 0,-1-3-128 15,2-2 192-15,1-3-192 0,0 0 192 0,5-7-192 0,-4 7 0 16,4-7 0-16,0 0-176 0,0 0 32 0,0 0 0 16,0 0 0-16,0 0 0 0,0 0 144 0,0 0-192 15,0 0 192-15,0 0-192 0,0 0 192 0,0 0 0 16,0 0 0-16,0 0-128 0,0 0 128 0,0 0 0 16,0 0 0-16,0 0 0 0,9 3 0 0,1 0 0 15,1-2 0-15,1-1 0 0,0-1 0 0,0 1 0 16,3 0 0-16,2 0 0 0,3-1 0 0,1-1 0 15,0 0 0-15,6 2 0 0,3-1 0 0,-1-2 0 16,0 0 0-16,1 1 0 0,2 1 0 0,1 1 0 0,-1 0 0 16,1 0 0-16,0 1 0 0,3 0 0 15,0 1 0-15,6-2 0 0,4 0 0 0,0 0 0 0,-3 0 0 0,1-1 0 16,-1 0 0-16,-1 0 0 0,0 0 0 0,1-1 0 16,-2-2 0-16,5 2 0 0,0-1 0 0,1-1 0 15,0 0 0-15,2 0 0 0,-4-1 0 0,0 1 128 16,-1-3-128-16,2 2 0 0,3-1 128 0,-1 2-128 15,4-1 0-15,-3 2 0 0,0-2 0 0,-2-1 128 16,-1 4-128-16,-1 0 0 0,-1-2 0 0,3 0 0 16,0 0 0-16,3-2 0 0,1 1 0 0,-1 0 0 15,-3 1 0-15,-4 2 0 0,-2-2 0 0,1 0 128 16,-2 0-128-16,-1-1 0 0,3 0 0 0,-3-1 0 16,-4 0 0-16,3-1 0 0,4 0 128 0,-4 2-128 15,-4-4 0-15,-1 2 144 0,-1-2-144 0,-2 3 0 0,1-2 128 16,-3 4-128-16,-4 1 0 0,1 3 0 0,3-3 160 15,-2 3-160-15,-2-1 128 0,0 2-128 0,-3 2 0 16,4-6 0-16,2 0 128 0,-2 1-128 0,1 0 0 0,-1 0 0 16,-1-1 0-16,-1 2 0 0,-2 2 0 0,0 0 0 15,-1 1 0-15,-2-2 0 0,-1-2 0 0,1 2 0 16,0 3 0-16,0-1 0 0,0 0 0 0,-2-1 128 16,-2-2-128-16,0 2 0 0,-1 2 0 0,0 1 0 15,-3-2 0-15,1 1 0 0,1 1 0 0,-3 1 0 16,-9-5 0-16,6 1 0 0,2 1 0 0,-2-2 0 15,-6 0 128-15,7-1-128 0,-7 1 0 0,0 0 0 16,0 0 0-16,0 0 0 0,6 0 128 0,-6 0-128 16,0 0 0-16,0 0 128 0,0 0-128 0,0 0 128 0,0 0-128 0,0 0 128 15,0 0-128-15,0 0 0 0,0 0 0 0,0 0 0 16,0 0 0-16,0 0 128 0,3-7-128 0,-3 7 0 16,3-7 160-16,2-1-160 0,-4-2 192 0,-1 0-192 15,0 1 128-15,1-2-128 0,-1-3 0 0,2-2 0 16,-1-4 0-16,2 1 0 0,0 1 0 0,2-1 0 15,1-1 0-15,-1-2 0 0,1-1 0 0,0 1 0 16,1 1 0-16,0-1 0 0,3-3 0 0,-6-2 0 16,0 1 0-16,3 1 0 0,-2-2 0 0,1-2 0 15,-2-4 192-15,2 1-192 0,-2 1 192 0,2 1-192 16,0-1 192-16,1 1-192 0,-4-2 192 0,3 0-192 16,0 0 160-16,-1-1-160 0,0 0 128 0,2 0-128 0,-4 1 0 15,2 0 128-15,-2 0-128 0,1 4 0 0,0 0 0 0,-1 2 128 16,0-1-128-16,-1 3 0 0,3 1 128 0,-3 1-128 15,1 1 0-15,-1 1 128 0,1 2-128 16,1 0 0-16,-2 2 0 0,0 0 0 0,1 1 0 0,-1 2 0 16,0-1 128-16,0 2-128 0,0 0 0 0,0 2 0 15,-2 0 0-15,1 3 0 0,-1 7 0 0,0-8 0 16,1-3 0-16,-1 11 0 0,0 0 0 0,0 0 0 16,0 0 0-16,0 0 0 0,0 0 0 0,0 0 0 15,0 0 0-15,0 0 0 0,0 0 0 0,0 0-224 16,0 0 80-16,0 0 16 0,1 10 0 0,-1-10 0 15,-1 10 0-15,1 3 0 0,0 2-32 0,0 2 0 16,-1-1 0-16,0 4 0 0,1 4 160 0,-4 3-208 0,1 2 80 16,0 3 128-16,-2 1-368 0,-2 6 48 0,1 4 16 15,-1 3 0-15,1 0 304 0,0 3-160 0,-1 1 160 0,0 1-128 16,-2-1 128-16,2 2 0 0,-3 1 0 16,4 3 0-16,-2 3 0 0,2 0 0 0,-1-5 0 0,1-5 0 15,2-4 0-15,0-3 0 0,-2-4 0 0,3-1 0 16,0-3 0-16,-2-2 0 0,3-4 0 0,0 0 0 15,-1-2 0-15,1-3 0 0,2-3 0 0,-3-4 0 16,1-7-128-16,0 0 128 0,-1 0-128 0,3-9 128 16,0 0-160-16,0 0 160 0,0 0-192 0,0 0 192 15,-4 6-208-15,4-6 64 0,0 0 16 0,0 0 0 16,0 0 128-16,0 0 0 0,-4-6 0 0,-3 2-128 16,1-2 128-16,-1 1 128 0,2-2-128 0,1 3 176 15,4 4-16-15,-8-5 0 0,1 1 0 0,-2-3 0 16,1 3-16-16,-3-1 0 0,2 0 0 0,-2 1 0 0,-4 1-144 0,0 1 160 15,-5-1-160-15,2 1 160 0,-1 1-160 0,-1 1 0 16,-3 1 144-16,-1-1-144 0,-5-1 144 16,3 3-144-16,-5 2 192 0,-2 2-192 0,-4-1 208 0,-2 1-64 15,-2-1-16-15,-2 1 0 0,-3-1-128 0,0 2 192 16,0-1-192-16,-3 1 192 0,-3-2-192 0,0-1 0 16,-2-3 0-16,-1 1 0 0,-2 0 144 0,4 2-144 15,2 0 160-15,2-1-160 0,-1 1 176 0,2-2-176 16,-1-1 192-16,1 0-192 0,-6-1 192 0,2 3-192 15,1 3 192-15,0-1-192 0,0 1 176 0,2 3-176 16,-6-1 160-16,0 2-160 0,-6 0 0 0,0-1 0 16,0 1 0-16,1 0 0 0,3 0 0 0,-4 1-192 15,-2-3 48-15,4 1 0 0,2 0 144 0,4 0 0 0,1-1 0 16,3-1-128-16,3 0 128 0,-1-1 128 0,1 0-128 16,0-2 176-16,-1 1-176 0,-1-2 0 0,4 0 0 0,3 0 0 15,-3 0 0-15,4 0 0 0,4-1-160 0,1 1 160 16,0 0-192-16,1 0 192 0,4 2-208 0,-1-1 80 15,-1-1-16-15,2 2 0 0,-1-2 0 0,2 0 0 16,1-1-48-16,2 2 0 0,2-2 0 0,3 0 0 16,2 1 48-16,5 1 0 0,0-3 0 0,5-1 0 15,0-1 144-15,1 1 0 0,3 0-144 0,5 0 144 16,0 0 0-16,-6 1-176 0,3-2 176 0,3 1-128 16,0 0-16-16,0 0 0 0,0 0 0 0,0 0 0 15,0 0-64-15,0 0-16 0,7-7 0 0,-7 7 0 16,7-8 224-16,0 3-176 0,-7 5 176 0,8-7-160 0,-4 0 160 15,0-1 0-15,4 0 0 0,-4-2-128 0,1-2 128 0,0-3 0 16,1-3 0-16,0-4 0 0,0-3 0 16,0-4 0-16,2-4 0 0,-4-4 128 0,2-4-128 0,-1-5 0 15,1 0 128-15,3 0-128 0,0-1 0 0,-2 1 144 16,-5 0-144-16,3 1 0 0,1 3 160 0,0-1-160 16,-2-2 128-16,0 3-128 0,-3 6 128 0,2 4-128 15,1 4 0-15,0 2 128 0,-3 4-128 0,-2 6 128 16,0 6-128-16,1 2 128 0,0 8-128 0,0 0 0 15,0 0 0-15,0 0 0 16,0 0-512-16,3 16-96 0,5 3-16 0,-1 6-9712 16,0 2-1952-16</inkml:trace>
  <inkml:trace contextRef="#ctx0" brushRef="#br1" timeOffset="79690.881">8994 16478 5519 0,'0'0'496'0,"0"0"-496"16,-5-2 0-16,5 2 0 0,-10-4 1552 0,10 4 224 15,-3-8 32-15,1 1 16 0,-3 0-1568 0,1 0-256 16,0-1-192-16,2 1 48 0,1-2 144 0,-4 1 0 16,2 1 0-16,1 2 0 0,0-2 0 0,-1 0 176 15,3-1-48-15,-2 0 0 0,2 8 480 0,-3-6 96 16,3-3 0-16,1 1 16 0,-1 8-16 0,0 0-16 16,0 0 0-16,0-8 0 0,-1 1-288 0,1 7-48 15,0 0-16-15,3-10 0 0,-1 1-336 0,0 1 0 16,-2 8 0-16,2-7 0 0,-2 7-304 0,3-8-16 15,1 1-16-15,2 1 0 0,-3-5 144 0,1 3 16 16,-4 8 16-16,0 0 0 0,5-9 160 0,-2 0 0 16,1 1 0-16,-1-2 0 0,0 1 0 0,2-1 144 0,-8 0-16 15,3 10-128-15,0 0 448 0,0 0-32 0,0 0 0 0,0 0 0 16,-2-10 288-16,2 10 48 0,0 0 16 0,0 0 0 16,-3-9 80-16,3 9 32 0,0 0 0 0,0 0 0 15,-3-8-192-15,-1 3-48 0,4 5 0 0,0 0 0 16,0 0-128-16,-5-5-48 0,-1 0 0 0,6 5 0 15,0 0-64-15,-5-3-16 0,-4 1 0 0,9 2 0 16,-5-3-48-16,-2-1-16 0,-2 0 0 0,0 1 0 16,3 1-64-16,-2-2 0 0,-1 0-16 0,0 0 0 15,2 1-96-15,-3 1-16 0,3 1 0 0,-3-1 0 16,0-1 0-16,2 3-128 0,-1 1 192 0,1 1-64 16,-2-2-128-16,3 0 192 0,-6 1-192 0,4 1 192 15,-2 0-192-15,0 0 0 0,-4 4 0 0,2-3 0 0,-1-1 0 16,-2 0 0-16,-1 4 0 0,0 1 0 0,2 0 0 15,-1 2 0-15,2 0 0 0,2 0 0 0,1-4 0 0,1 1 0 16,0-2 0-16,1 3 0 0,-2 3 0 0,3-2 0 16,-3 0 0-16,-1 1 0 0,1 1 0 0,0-1 0 15,1 2 0-15,-1-2-176 0,0 1 32 0,2 2 0 16,-2 1 0-16,0-1 0 0,1-2 144 0,1-1 0 16,3 1-144-16,-2 1 144 0,1 0 0 0,3 0 0 15,-1 0 0-15,1-2 0 0,1 0 0 0,-1 1 0 16,1 0 0-16,3 0 0 0,0 0 0 0,0 2 0 15,0 1 0-15,1-1 0 0,1 0 0 0,2 2 0 16,-2 1 0-16,3 1 0 0,3 1-160 0,1 1 160 16,1-2 0-16,-1 1-144 0,-1 5 144 0,5-4 0 0,0-6 0 15,-2 1 0-15,0-1 0 0,4-1 0 0,4 3 0 0,1-1 0 16,-3-1 0-16,2-2 0 0,-1-4 0 16,-1 1 0-16,1 2 0 0,-1-3 0 0,1 3 0 0,-2-2 128 15,0-3-128-15,-1 2 144 0,1 1-144 0,-4-2 160 16,2-2-160-16,-1 0 160 0,-2 2-160 0,1-4 160 15,-1-1-160-15,1 0 128 0,-1 0-128 0,0 1 128 16,-2 0-128-16,2-2 128 0,0-5-128 0,-2 4 128 16,0 3 0-16,0-1-128 0,-1-4 192 0,1 2-64 15,-1 1 0-15,0-2-128 0,-8 3 192 0,8-3-64 16,-1 0-128-16,-7 3 0 0,6-5 0 0,-6 5 0 16,0 0 128-16,0 0-128 0,0 0 0 0,0 0 128 15,0 0-128-15,0 0 0 0,0 0 144 0,0 0-144 16,0 0 144-16,-10 2-144 0,1-2 192 0,-1 2-192 15,0 0 192-15,0-1-192 0,-1-2 192 0,-1 0-192 0,0 0 160 16,1 0-160-16,-2 0 128 0,0-2-128 0,-2 0 176 0,2 0-48 16,0-1-128-16,-1 0 192 0,-3-4-192 0,2 3 0 15,-1-3 128-15,1 2-128 0,-1-1 0 0,0-2 0 16,-1-2 0-16,2 3 0 0,0 1 0 0,0-2 0 16,1 0 0-16,3-5 0 0,-4-5 0 0,0 0 176 15,2 0-176-15,1-2 160 0,3-2-160 0,-3-2 0 16,3 0 0-16,2 1 0 0,-1 1 0 0,1 0-176 15,2-1 176-15,0 0-192 0,2 2 32 0,2 0 0 16,1 0 0-16,2 4 0 0,0-1 16 0,3 3 0 16,-1-1 0-16,4 1 0 0,0-1 144 0,2 3 0 15,5 1-144-15,-1 0 144 0,-3-2 0 0,6 0-176 0,3 1 176 16,2 5-128-16,2 1 128 0,0-1-128 16,0 0 128-16,3 5-128 0,-1 4 128 0,0-1 0 0,-3 1-144 15,2 3 144-15,-4 3 0 0,1-1 0 0,-3 1 0 0,-1-1 0 16,-3 1 0-16,-1-1 0 0,-2 2 0 0,-2 0 0 15,-3 1-128-15,-7-8-64 0,0 0-16 0,0 0-14544 16</inkml:trace>
  <inkml:trace contextRef="#ctx0" brushRef="#br1" timeOffset="83495.795">21282 14918 1839 0,'0'0'0'0,"0"0"160"0,0 0-160 0,0 0 0 16,0 0 0-16,0 0 0 0,0 0 5008 0,-3-7 976 0,-2 1 192 16,0 0 32-16,2-1-4400 0,3 7-880 0,0 0-176 0,-6-7-48 15,3 1-160-15,3 6-32 0,-5-7-16 0,-1 3 0 16,-2-2-288-16,1 3-48 0,-1 2-16 0,1-1 0 15,1-2 0-15,-4 2 0 0,-1 1 0 0,1 1 0 16,-1-1 208-16,-2 2 32 0,-4 1 16 0,1 0 0 16,0-2-32-16,-2 2-16 0,-4 1 0 15,1 1 0-15,2 2-112 0,-4-3-32 0,-1-2 0 0,-2-1 0 16,4-2-32-16,-4 1-16 0,-3 1 0 0,2-1 0 16,-2-4 80-16,3 0 16 0,-4-1 0 0,1-2 0 15,-3-1 96-15,0-2 32 0,1-1 0 0,-2-3 0 16,-7 2-128-16,4 0-32 0,0 1 0 0,-1-1 0 15,1-2-224-15,0 0 128 0,2 2-128 0,1-2 0 0,0 2 0 16,1-2 128-16,1 1-128 0,0 0 0 0,0 0 0 16,1-1 0-16,-2-1 0 0,1 0 0 0,0-2 0 0,-1-1 0 15,0 3 0-15,1-2 0 0,-3-3 0 0,5 2 0 16,-1 2 0-16,0-2 0 0,2 1 0 0,0 3 0 16,3 3 0-16,-2 2 0 0,-1 2 144 0,-3 1-144 15,-2 2 128-15,1-1-128 0,-3 1 0 0,1 0 128 16,-2 4-128-16,4-2 0 0,0-1 0 0,1 3 0 15,1 1 0-15,3 1 0 0,-1 1 128 0,2 0-128 16,-4 2 0-16,0 2 128 0,1 0-128 0,-1 0 0 16,3-1 0-16,-1 1 0 0,1-1 0 0,-2 2 160 15,-1 1-160-15,2-2 160 0,-1-1-160 0,2 1 128 16,1 3-128-16,-1 0 128 0,0 2-128 0,0-4 0 16,-2 1 0-16,0 1 128 0,-1 0-128 0,0 0 128 0,0 0-128 15,3 1 128-15,1-3 0 0,0 2-128 0,2 0 192 16,2 0-64-16,3 0 128 0,0 0 0 0,1 2 16 0,1 0 0 15,3 0-272-15,2 1 160 0,1 0-160 0,1 1 128 16,0 2-128-16,1 0 0 0,1 1 0 0,0-2 0 16,0 0 0-16,2 0 0 0,-2 2 0 0,2 0-176 15,1 1 176-15,-3 0 0 0,3 3 0 0,-1-1 0 16,0 0 0-16,1 0 128 0,-1-2-128 0,1 2 0 16,2-1 176-16,0-1-48 0,-4-1 0 0,3 2 0 15,0 0-128-15,0-1 0 0,1 1 144 0,0 0-144 16,1 2 0-16,0 0 0 0,1-3 0 0,0-1 128 15,1 3-128-15,-2-1 0 0,-2 0 0 0,2 0 0 0,0-3 0 0,-1 0 0 16,-3 1 0-16,1 0 0 0,-1 0 0 16,0 1 0-16,-2 1 0 0,1 0 0 0,1-1 0 0,0 0 0 15,-2-1 0-15,2 1 128 0,-4-4-128 0,1-1 176 16,0 1-176-16,-1-2 192 0,-2-2-192 0,2-1 192 16,2 0-192-16,-1-1 192 0,-3-1-32 0,0-1 0 15,-3-1 0-15,0 3 0 0,2 0 32 0,-2-2 0 16,1 1 0-16,1-1 0 0,-1 1-64 0,-1-3-128 15,-1 1 192-15,0 0-64 0,1-3-128 0,-3 0 0 16,1 0 0-16,0 0 0 0,1 2 128 0,-4-3-128 16,-1-1 0-16,-2-1 128 0,1 2-128 0,0-1 0 15,-1-2 144-15,0-2-144 0,-2 1 0 0,-1-1 0 16,0 1 0-16,-1-1 0 0,-2-2 0 0,1 0 0 16,2 3 0-16,2 0 0 0,-2 1 0 0,1 0 0 0,-1 0 128 15,-2 1-128-15,3 2 0 0,1 0 0 0,-2 0-160 16,4-3 160-16,-2 3 0 0,-1 3 0 0,-3-6 0 15,3 3 0-15,0-1 0 0,3 1 0 0,1 0 0 0,-1 1 0 16,2 2 0-16,0-2 0 0,2 0 128 0,-1 1-128 16,-2 0 0-16,2 3 0 0,-2-1-208 0,2 0 64 15,-2 2 144-15,-1 0 0 0,0 1 0 0,2 0 0 16,-3 1 0-16,3 1 0 0,-1 0 0 0,1 2 0 16,0 0 0-16,2-1-128 0,1 1 128 0,-3 1 0 15,3 1 0-15,-1 3 0 0,0-1 0 0,0 0 0 16,-3 4 0-16,3 2 0 0,0 2-160 0,0 0 160 15,2 3-128-15,-2 0 128 0,0 0 0 0,0 1 0 16,2-3 0-16,1 0 0 0,0 0 0 0,-1-3 0 16,1 0 0-16,0 2 0 0,2 0 0 0,-1 0 0 0,0 2 0 15,2 1 0-15,1 2 0 0,1-1 0 0,-5-5-128 16,2 6 128-16,1 3 0 0,0-1 0 0,1-5 0 0,0 1 0 16,2 0 0-16,1-3 0 0,1-1 0 0,1 0 0 15,2-1 0-15,-2 1 0 0,1 0 0 0,2 0 0 16,-3-2 0-16,2 3 0 0,3 1 0 0,-1 0 0 15,1-2 0-15,1 3 0 0,1-2 0 0,2 2-128 16,-1-1 128-16,1 3 0 0,0 0 0 0,-1-4 0 16,2-4 0-16,-1 2 0 0,-1 0-128 0,3-1 128 15,-2-1 0-15,2-1 0 0,-1-2-128 0,1 2 128 16,1 1 0-16,3-2 0 0,-5-1 0 0,6 0 0 16,-1 2 0-16,1-1 0 0,0 2 0 0,3 0-128 15,0-4 128-15,2 3 0 0,2 4 0 0,-1-5-128 16,1 0 128-16,-1-4 0 0,3-1-160 0,-1-1 160 0,0 1-128 0,1-2 128 15,0-4 0-15,1-1 0 0,-3 2 0 0,1-2-128 16,1 0 128-16,0-2 0 0,1 0 0 0,1 1 0 16,0-4 0-16,0-1 0 0,0 1 0 0,3-4-128 15,-1-1 128-15,1 0 0 0,0 0 0 0,0-3-128 16,-2-5 128-16,1 3 0 0,1 0 0 0,1 0 0 16,-2 1 0-16,-1-5 0 0,1-5 0 0,2 5 0 15,-2 4 0-15,1 0 0 0,2-1 0 0,1 0 0 16,-2-1 0-16,1 1-128 0,3 2 128 0,-3-2 0 15,2 0-144-15,-1-3 144 0,2-1-160 0,-3 0 160 16,1 0-128-16,-2-1 128 0,-2-1 0 0,0 2-144 16,-2-1 0-16,3 1 0 0,-2-1 0 0,3-1 0 0,-5-4 144 0,6 2-128 15,-1 2 128-15,3 1-128 0,0-1 128 0,1-1 0 16,-3-2 0-16,1 5 0 0,1 2 0 0,-1-3 0 16,-3 4 0-16,0-1-128 0,0 1 128 0,-2 3 0 15,-1 0 0-15,-1 3-128 0,0-1 128 0,-1 0 0 16,0 0 0-16,-2 0 0 0,0 2 0 0,3 0 0 15,0 2 0-15,0 1 0 0,-3 0 0 0,2 2 0 16,-1 1 0-16,-1 0 0 0,2-2 0 0,0 3 0 16,1 3 0-16,-3 1 0 0,-2-1 0 0,2 0 0 15,-1 0 0-15,2 0 128 0,-2 0-128 0,0 4 0 16,-2 1 128-16,3 2-128 0,0 2 0 0,0 2 0 16,-3 1 0-16,1 3 0 0,2-3 0 0,1 0 0 15,4 2 0-15,-3 1 0 0,-1-3 0 0,2 0 0 16,3 1 0-16,-1 0 0 0,-1 0 0 0,-3-2 0 0,2 0 0 0,2-1 0 15,0-1 0-15,2 2 0 0,-6-2 0 0,1 0 0 16,-1 1 0-16,2 2 0 0,0 4 0 0,1 1 0 16,0-1 0-16,-1 4 0 0,-4 6 0 0,3-5 0 15,0 0 0-15,-1-2 0 0,0-2 0 0,1 0 0 16,1-1 0-16,1-1 0 0,-1-3 0 0,1 3 0 16,2-1 0-16,-3 1 0 0,2-1 0 0,-1 0-128 15,-4 0 128-15,2-2 0 0,-1 3 0 0,-2-3 0 16,2-3 0-16,-2 4 0 0,0-1 0 0,-1 1-128 15,1-2 128-15,2 2 0 0,-5-3 0 0,3 1 0 16,-1-3-144-16,1 0 144 0,-1-1-160 0,0-1 160 16,4 1-144-16,-2-3 144 0,1 0-128 0,2 1 128 15,2 1 0-15,-2-1-128 0,2 1 128 0,1 0 0 0,1-1 0 0,-1 1 0 16,-2-2 0-16,1-1 0 0,-3-1 0 0,-1-2-160 16,-3-1 160-16,-1-3 0 0,1 1-256 0,-2-1 64 15,-2-2 16-15,0 0 0 0,0-1 176 0,1-1-208 16,-3-1 80-16,1 0 128 0,-4-4 0 0,2 2 0 15,0 0 0-15,0-2 192 0,0-2 16 0,0 2 16 16,-2 0 0-16,2-2 0 0,-2 0-80 0,1-1-16 16,-1 0 0-16,0-1 0 0,1-3-128 0,-1 0 160 15,-3 0-160-15,2-2 160 0,-1 0-160 0,-1-2 0 16,-1-5 144-16,1-1-144 0,1 5 0 0,0-2 0 16,2 0 0-16,-1 0 0 0,1 2 0 0,2-2 0 15,-1 2 0-15,3 0-128 0,-2 1-80 0,2 2-16 16,-1 1 0-16,1 3 0 0,1-1 16 0,3 2 0 0,-4 0 0 0,2 2 0 15,-3 1 208-15,1 1-192 0,0 1 192 0,1 0-192 16,-3 0 192-16,1 2 0 0,-3-1 0 0,2 0-144 16,0-4 144-16,-1-1 0 0,-1-1 0 0,2 1 0 15,-4 0 0-15,3 0 144 0,-1-2-144 0,0 2 0 16,0 2 144-16,2-1-144 0,-1-1 0 0,-1 1 144 16,2 1-144-16,0 2 0 0,-1-1 0 0,1 1 128 15,-8 7-128-15,8-6 0 0,-2-1 144 0,-6 7-144 16,8-4 0-16,-8 4 144 0,11-4-144 0,-11 4 0 15,8-2 160-15,-8 2-160 0,9 1 128 0,-9-1-128 16,11 4 128-16,-4-1-128 0,-7-3 0 0,9 5 128 16,-1 3-128-16,-1-1 0 0,-7-7 0 0,10 6 128 0,-1 1-128 15,0 1 192-15,-4-3-192 0,2 4 192 0,0 2-64 0,1-1 0 16,2 0 0-16,0 1 0 0,-1 0-128 0,1 1 160 16,0 1-160-16,-4-1 160 0,-1-3-160 0,1 2 192 15,0 2-192-15,-1-1 192 0,1-1-192 0,-1 1 0 16,6 1 144-16,-3 2-144 0,0-2 0 0,-2 0 128 15,2 0-128-15,-2 1 0 0,-1-1 0 0,3 1 128 16,-2 1-128-16,2 0 0 0,0-2 0 0,0 0 0 16,-2 0 0-16,3-1 0 0,0 1 0 0,0-1 0 15,-2 2 0-15,2-2 128 0,2-1-128 0,-1 0 144 16,1 1-144-16,1-2 160 0,1 0-160 0,-2 0 0 16,0 1 0-16,1 0 0 0,2-1 0 0,1 0 0 15,0 1 0-15,1-1 0 0,-1-4 0 0,2 0 0 16,0-1 0-16,2 1 0 0,-1-1-128 0,4 1 128 0,1-2 0 15,0 0 0-15,-5-2 0 0,2-1 0 0,-3-1 0 16,1 1 0-16,6 1 0 0,-4-2 0 0,-3-1 0 0,3 1 0 16,-2 1 0-16,2-2 0 0,-2-2-128 15,-2-2 128-15,0 0 0 0,0-1 0 0,0 1 0 0,0-1 0 16,2-2-128-16,-3 1 128 0,-2-1 0 0,2 1 0 16,1 1 0-16,2-1 0 0,-2-2 0 0,1 2 0 15,-2-1 0-15,1-1 0 0,-1-1 0 0,0 0 0 16,1 1 0-16,-2-2-144 0,-2-4 144 0,1 4 0 15,-1 0-144-15,-1-1 144 0,-3-1 0 0,1 1-144 16,3 0 144-16,-5 0 0 0,-2-2 0 0,2 1 128 16,0-1-128-16,0-1 0 0,-1-2 0 0,-2 1 0 15,3-2-144-15,-2-1 144 0,2-1-160 0,-3 0 160 0,2-2 0 0,1-4 0 16,-1-3-128-16,-1 1 128 0,0-1 0 16,-1 3 0-16,3 1 0 0,-2-1 0 0,0-1-128 0,0 3 128 15,1 1 0-15,-2 2-144 0,3 1 144 16,-2-1 0-16,-1 0 0 0,2 2 0 0,-2 5 0 0,2-1 0 15,-2-2 0-15,2 0 0 0,-1-1 0 0,-1-1 144 16,-2 0-144-16,0-1 0 0,-2-2 192 0,0-1-192 16,-2-3 192-16,0 4-192 0,0 1 128 0,0-1-128 15,0-2 0-15,-1 2 0 0,-2 1 0 0,1 0 0 16,1 1 0-16,-1-1 0 0,2-1 0 0,-1 1 0 16,1 2 0-16,-1-1 0 0,2-1 0 0,-1 3 0 15,0 0 0-15,1 0 0 0,-4 1 0 0,2-1 0 16,-1 1 0-16,0 0 0 0,1 1 176 0,0 0-176 15,-2 1 160-15,2 1-160 0,2-1 128 0,-3 1-128 16,0 1 0-16,2-3 144 0,0 0-16 0,1-1 0 0,-1 0 0 0,2-2 0 16,-1 0-128-16,1 1 0 0,0-1 0 0,1-1 0 15,-1-2 0-15,2 1 0 0,1 0 0 0,2-1 0 16,-1-3 0-16,0 0 0 0,3-2 0 0,1 3 0 16,-2 2-144-16,2 1 144 0,0 4 0 0,0-2 0 15,2 1 0-15,0 3 0 0,0 1 0 0,1 0 0 16,-1-1 0-16,2 4 0 0,2 0-192 0,0-1 192 15,-6 0-128-15,5 0 128 0,-1 0 0 0,-2 1 0 16,-1-1 0-16,4-2 0 0,1 1 0 0,0-1 0 16,-4-3 0-16,1 1 0 0,0 0 0 0,0 0 0 15,-2-3 0-15,1 1 0 0,0 0 0 0,0 0 0 16,-3-1 0-16,2 1 0 0,-2 0 0 0,-1 2 0 16,-2-2 0-16,-1 2 0 0,-3 0 0 0,1 3 0 0,-2 1 0 15,0 0 128-15,-5-2-128 0,3 2 192 0,-3 1-16 0,0-2-16 16,-3 2 0-16,0-1 0 0,2 1-32 0,-2-1 0 15,-7-1 0-15,1-1 0 0,-4-2-128 0,2 1 0 16,-2 1 0-16,1-2 0 0,1 0 0 0,0-1 0 16,1 1 128-16,-4 0-128 0,1 1 0 0,2 2 0 15,0-2 0-15,0 3 0 0,-2 2 0 0,0 3-144 16,0-1 144-16,-1 1 0 0,-1 2-144 0,-4 1 144 16,0-3 0-16,0 3-144 0,-5 0 144 0,3 1 0 15,1 0-144-15,0-1 144 0,-2 2 0 0,0 0 0 16,-3 1 0-16,2 0 0 0,1 0 0 0,0 1 0 15,-1 0 128-15,0 2-128 0,0-1 128 0,2 3-128 0,-1 0 0 16,2-1 128-16,-4 0-128 0,3 2 0 0,0 1 0 16,2 0 0-16,-3-2-256 0,3 2 32 0,3-1 0 0,3 1 0 31,-6-2-1296-31,6-2-256 0,3-1-48 0,-4-2-9456 0,2-3-1904 0</inkml:trace>
  <inkml:trace contextRef="#ctx0" brushRef="#br1" timeOffset="84038.881">21243 14182 9215 0,'0'0'400'0,"0"0"96"0,0 0-496 0,0 0 0 16,0 0 0-16,0 0 0 0,0 0 5312 0,0 0 976 15,-2 9 192-15,2-9 48 0,-7 7-5120 0,1-1-1008 16,-1 1-208-16,-2 0-32 0,-2-1 272 0,-1 1 48 15,-1 1 16-15,-4 0 0 0,-2 2 48 0,0 1 16 16,0 1 0-16,-2 5 0 0,-1 0-112 0,-2 2-32 0,0 4 0 0,-4 0 0 16,1 2-208-16,-3 0-32 0,-2 0-16 0,-3 2 0 15,-4 0-160-15,2-2 0 0,2 1 0 16,-3-2 128-16,2-1 16 0,-4 0 0 0,-2 1 0 0,-2 0 0 16,1 1 64-16,0 1 16 0,-1 4 0 0,3-2 0 15,4 2 80-15,4-2 16 0,2-3 0 0,3-2 0 16,3 1-128-16,3-2-32 0,3-2 0 0,4-4 0 15,3-2-160-15,3-2 0 0,5-3 0 0,-1-1 0 16,5-8 0-16,0 10 192 0,2 0-192 0,4 0 192 16,3 0-192-16,1 0 0 0,1-1 0 0,3 1 128 15,2-2 144-15,1 1 32 0,1-1 0 0,1 1 0 16,6-1 32-16,0 3 16 0,2 0 0 0,4 2 0 16,1-1-352-16,2 0 0 0,1 0 0 0,1-1 128 15,1 1-256-15,0 0-64 0,2 1 0 0,2-2 0 16,1 4-2128-16,7 0-432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48:1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9624 4524 30575 0,'0'0'1344'0,"0"0"304"0,-5-1-1328 0,-2-1-320 0,0 0 0 0,-2 2 0 16,-2-1 304-16,1 1-16 0,-3 0 0 0,-3 1 0 16,-5 0-288-16,-4 0 0 0,-7 1-176 0,-6-2 176 31,-4-1-448-31,-5 1 32 0,-4 2 0 0,-6 2 0 0,-7-1 176 0,-3 4 48 0,-1-1 0 0,-3 3 0 16,3 0 32-16,-6 2 16 0,-3-1 0 0,-1 3 0 15,0 0 144-15,-1-3 0 0,-4-6 0 0,0 2 0 16,-2 0 0-16,-2-1 0 0,-3-2 0 0,-1-3 0 0,-2-2 0 15,-1 1 0-15,-3 1 0 0,2-1 0 0,-3-1 0 0,-3-1 0 16,-4 1 0-16,0 0 128 0,3-1-128 0,-5 0 128 16,-1 2-128-16,1-1 128 0,0-3 0 0,-1-1 0 15,-1 4 0-15,2-2 0 0,1-4 16 0,-2 1 16 16,-1 2 0-16,1-1 0 0,2 1-16 0,-1-2 0 16,-1-2 0-16,0-2 0 0,2-1-144 0,0 2 0 15,-2 6 0-15,0-2 0 0,2-1 0 0,-1 1 0 16,-2 3 0-16,2-1 0 0,1-3 0 0,0 0 0 15,0 1 0-15,3 0 0 0,1 1 0 0,3-2 0 16,1-2 0-16,-1-1 0 0,-2-1 0 0,2 3 0 16,5-2 0-16,0-1 0 0,-2-4 0 0,1 2 0 15,-2 1 0-15,5 1 0 0,3-2 0 0,-6-1 0 16,1 0 0-16,2 1 0 0,3 1 0 0,1 0 0 0,-2-1 0 16,3 0 0-16,0-3 0 0,7 4 0 0,5 1 144 0,4-2-144 15,1-2 240-15,1 0-32 0,2 3 0 16,5-1 0-16,6 0 32 0,4 2 0 0,1 2 0 0,0 0 0 15,3 0-240-15,3 1 176 0,3 1-176 0,1-2 160 16,1 1-160-16,1 1 0 0,4 0 0 0,4 1 0 16,0-1 0-16,5 3 0 0,2 0 0 0,0 1 0 15,2 2 0-15,2 0 0 0,2 0 0 0,2 2 0 16,-3 3 144-16,4 1-144 0,1-1 160 0,3 3-160 16,4 1 0-16,-2 3 0 0,2 1 0 0,2 6 0 15,3 3 0-15,-1 3 0 0,1 3 0 0,1 2 0 16,0 3 0-16,2 2 0 0,1 3 0 0,3 3 0 15,1 0 0-15,2 5 0 0,1 4 0 0,1 5 0 16,0 2 0-16,2 6 0 0,1 4 0 0,1 3 0 0,-3 1 0 0,2 8 0 16,2 6 0-16,0 2 0 0,-1-1 0 15,1 1 0-15,-2 1 0 0,1 1 0 0,-1 0 0 0,-2-4 0 16,1-3 0-16,1-3 0 0,0-1 128 0,1-5-128 16,-3-3 0-16,2 0 144 0,4-1-144 0,-3-1 128 15,-2 0-128-15,0-1 128 0,1-5-128 0,-3-3 160 16,0-2-160-16,-1-4 160 0,1-4-160 0,1 0 0 15,3-1 0-15,-5-5 0 0,-1-3 0 0,1-2 128 16,-1-4-128-16,-1-5 0 0,1-4 0 0,0-3 128 16,2-3-128-16,0-5 0 0,-4-2 0 0,4-2 0 15,2-1 0-15,1-3 0 0,2-1 128 0,3 0-128 16,2-2 0-16,2-2 128 0,4-1-128 0,3 0 0 0,3-4 0 16,5 0 128-16,4-2-128 0,6 2 160 0,6-2-160 15,1 2 160-15,0-2-160 0,4 0 128 0,4 0-128 16,6-1 128-16,5 0-128 0,3 0 128 0,2 0-128 0,4-1 128 15,3-1-128-15,5 2 0 0,2 1-192 0,2-1 192 16,-5 0-128-16,8 3 128 0,3 0 0 0,0 2 0 16,-2-2 0-16,2 2 0 0,2 3-144 0,3 0 144 15,2-3 0-15,2 2 0 0,0 2 0 0,3 1 0 16,5-1 0-16,0 2 0 0,4-2 0 0,1 0 0 16,1-4 0-16,4 0 0 0,5 0 0 0,-2-1 0 15,0-3 0-15,3 0 0 0,1 2 0 0,2-1 0 16,0 2 0-16,-1-3 0 0,0-1 0 0,-2 1 0 15,2 3 0-15,-3 1 0 0,-7 0 0 0,3 0 0 0,-2-2 0 16,-2 4 0-16,-6-1 0 0,3 1 0 0,-2 0 0 0,-3 2 0 16,-6 2 0-16,1 0 0 0,1-1 0 0,-2 1 0 15,-5-1 0-15,0 2 0 0,3 0 0 0,-4 1 0 16,-7 2 0-16,0 0 0 0,2-2 0 0,-4 4 0 16,-3 0 0-16,-4 1 0 0,-1-4 0 0,-2 3 0 15,-3-1 0-15,-3 2 0 0,-2 2 0 0,-2 0 0 16,-4-1 0-16,-3-1 0 0,-2-3 0 0,-2-1 0 15,-2-1 0-15,-7 2 0 0,-7-1 0 0,-4-2 0 16,-8-1 0-16,-2-1 0 0,-4-2-208 0,-3 0 64 16,-3-2 16-16,-3 0 0 0,-5 0 128 0,-3 1 0 15,-13 1 0-15,6-5 0 0,1 2 0 0,-1-6 176 16,-3-1-48-16,-1-2 0 0,-3-3 256 0,-5-4 64 16,-6-4 0-16,-2-4 0 0,-1-3-160 0,-3-2-32 15,-1-4 0-15,-2-2 0 0,-2-5-48 0,-1-5-16 0,0-6 0 0,-5-8 0 16,0-7-48-16,-1-1-16 0,1-1 0 0,-3-5 0 15,-2-7-128-15,0-5 192 0,2-5-192 0,2 2 192 16,0 1-192-16,3 0 0 0,2-6 0 0,3 5 128 16,2 7-128-16,4-3 128 0,0-3-128 0,2 4 128 15,3 7 256-15,1 3 32 0,0 2 16 0,2 0 0 16,1-1 0-16,1 7 0 0,1 5 0 0,2 10 0 16,2 7 16-16,1 7 16 0,-2 6 0 0,1 6 0 15,2 2-304-15,1 5-160 0,-1 2 160 0,1 4-160 16,0 2 0-16,1 3-256 0,2 0 16 0,-3 4 16 15,-2 5-1056-15,4-6-192 0,-4 6-64 16,0 0-10288-16,0 0-2064 0</inkml:trace>
  <inkml:trace contextRef="#ctx0" brushRef="#br0" timeOffset="5956.011">8551 4415 911 0,'0'0'0'0,"0"0"0"0,0 0 0 0,0 0 0 16,0 0 4736-16,0 0 848 0,0 0 176 0,0 0 48 16,0 0-4656-16,0 0-912 0,0 0-240 0,0 0 0 15,0 0 0-15,0 0 176 0,0 0-176 0,0 0 160 16,0 0 80-16,0 0 16 0,0 0 0 0,0 0 0 15,0 0-64-15,0 0 0 0,0 0 0 0,0 0 0 16,0 0 160-16,0 0 32 0,-6-4 0 0,2 1 0 0,4 3 240 0,-7-4 48 16,0 2 16-16,-2-1 0 0,0 1-176 0,-4 1-16 15,-2 0-16-15,0-1 0 0,-3 2-96 0,1 3-32 16,-6 0 0-16,1 0 0 0,0-1-32 0,-1 2 0 16,-3-1 0-16,2 1 0 0,-1 1 64 0,-2-1 0 15,-2 1 0-15,2-1 0 0,2-1-128 0,0 2-32 16,-3 0 0-16,1 0 0 0,3-2-224 0,-1-1 128 15,-2 0-128-15,-1 1 0 0,3-1 0 0,-1 1 0 16,-3 0 0-16,-1-2 0 0,0 1 0 0,-1 0-208 16,0 1 64-16,2-2 16 0,3 1 128 0,1 1-128 15,-1-1 128-15,4 0-128 0,4 0 128 0,2 1 176 0,3 2-48 16,3-2 0-16,2-1 32 0,0 1 0 0,8-3 0 16,-6 3 0-16,6-3-160 0,-8 4 0 0,8-4 0 15,-4 7 0-15,4-7 0 0,-2 10 0 0,0-1 128 0,-1-1-128 16,6 1 0-16,-3 1 0 0,0-10 0 0,-4 12 0 15,3 4 0-15,1 0 0 0,0-1 0 0,0-1 0 16,-2-2 0-16,3 3 0 0,1 1 0 0,2 1 0 16,-3 2 0-16,0 0 0 0,0 1 144 0,0 5-144 15,-2 1 0-15,3 3 144 0,3-2-144 0,0 7 0 16,-1 3 144-16,2 1-144 0,1 3 0 0,-4 2 144 16,2 1-144-16,3-3 0 0,-1 0 0 0,1-2 128 15,1-2-128-15,0 2 0 0,0-1 0 0,-1 2 0 16,-3 0 0-16,1 1 0 0,-5 2 0 0,2 0 0 15,-1-1 0-15,1-2 0 0,1-2 0 0,-1 0 0 16,-3 1 0-16,1-2 0 0,0 1 0 0,-1-5 128 0,0-4-128 16,2 0 0-16,3 1 0 0,-4-3 128 0,-3-2-128 0,1 0 0 15,0-5 144-15,-2 1-144 0,0-1 0 0,0-2 128 16,1 0-128-16,0-1 0 0,2-4 0 0,-1 0 144 16,-1 2-144-16,-1-4 0 0,1-4 128 0,-3 2-128 15,1 2 0-15,1-1 0 0,3-10 0 0,-4 8 128 16,4-8-128-16,0 0 0 0,-4 9 144 0,2-3-144 15,2-6 0-15,0 0 144 0,0 0-144 0,0 0 0 16,0 0 0-16,0 0 0 0,0 0 0 0,0 0 0 16,0 0 0-16,0 0-176 0,0 0 176 0,6 8-208 15,2-2 80-15,2 2 128 0,0-2-192 0,2-2 192 16,1-2-160-16,4 2 160 0,1 0-128 0,2 0 128 16,-3 2 0-16,2-2-144 0,1 1 144 0,2 1 0 15,-1 0 0-15,0 1 0 0,0 1 0 0,1 2 0 0,1-2 0 16,-1 2 0-16,3 1 0 0,1-1 0 0,-1-1 0 0,0 4-128 15,-2 2 128-15,4-2 0 0,1-2 0 0,-1 0-128 16,-5 0 128-16,-3-2 0 0,0 0 0 0,1-3 0 16,-2-1 0-16,-2-3 0 0,-1 0 0 0,0-2 0 15,-1 1 0-15,-3-1 0 0,-1-1 0 0,1-1-128 16,-2-1 128-16,1-1 0 0,2 3 0 0,-3-2 0 16,-1-4 0-16,1 0 144 0,-1-1-144 0,0-2 0 15,-2-1 144-15,2-3-144 0,1-2 0 0,-1-1 144 16,0-3-144-16,2-1 0 0,-2-1 0 0,2-2 0 15,-2-3 0-15,1-2 0 0,0-5 0 0,0 1 0 16,0-4 0-16,-2 0 0 0,4-5 128 0,-3-6-128 16,-1-7 0-16,-4 0 0 0,1 0 0 0,0-1 128 0,0-3-128 15,-3 0 160-15,1-2-160 0,3 0 160 0,2-3-160 0,1 2 0 16,0 3 0-16,-3 2 0 0,2 1 0 0,0 0 0 16,-3-2 0-16,0 2 0 0,2 0 176 0,-3 2-48 15,-1 2-128-15,1 3 192 0,-1 4-192 0,1 3 144 16,-1 3-144-16,0 1 128 0,0 4 112 0,0 1 16 15,0 2 0-15,-1 3 0 0,-1-1 32 0,1 5 16 16,1 1 0-16,-2 1 0 0,0 2-160 0,0 1-16 16,0 5-128-16,1-4 192 0,-1 3-192 0,0 3 0 15,0 2 128-15,0 3-128 0,0-1 0 0,0 8 0 16,0 0 0-16,0 0 0 0,0 0 0 0,0 0-160 16,-3-6 32-16,3 6 0 15,0 0-1408-15,0 0-256 0,0 11-64 0</inkml:trace>
  <inkml:trace contextRef="#ctx0" brushRef="#br0" timeOffset="6970.978">8131 5948 20271 0,'-13'0'1792'0,"6"0"-1424"15,1 0-368-15,-4 3 0 0,2 0 1504 0,8-3 224 0,-8 3 64 0,8-3 0 16,-7 6-1296-16,3 3-256 0,-1 0-48 0,3 3-16 15,-1406 1-176-15,2816 4 0 0,-1408 2 0 16,4 2 0-16,0 5 0 0,4 0 0 0,-1 5 0 0,5 2 0 16,3-1 128-16,3 2-128 0,2-1 0 0,2 2 128 15,1 3-128-15,3-3 0 0,1-2 144 0,2-2-144 16,-1-2 0-16,5-1 144 0,-1-6-144 0,0 0 0 16,1-3 144-16,2 0-144 0,5-4 0 0,-2 0 144 15,5-2-144-15,0-1 160 0,0-2-160 0,-1409-1 160 16,2814 0-16-16,-1409-3 0 0,1-1 0 0,3-3 0 15,-3-3-16-15,3-3 0 0,-1-1 0 0,3-4 0 16,1-3 32-16,-3-1 0 0,-1-2 0 0,0-3 0 16,1-5 48-16,0-3 16 0,2 0 0 0,-1-3 0 15,-2-1 848-15,3-2 160 0,-1-2 48 0,-3 1 0 16,0 2-1744-16,1 1-352 0,-2-1-64 0,-1 3-16 0,1 2 768 0,2 2 128 16,2 2 0-16,-2-1 0 0,-4-3 0 0,3 1 0 15,-4 5 0-15,1 0 0 0,-2 0 0 0,-2 1 0 16,-2 1 0-16,1 2 0 0,1 2 0 0,0 1 0 15,-3-3 0-15,-4 3 0 0,1 2 0 0,-1 2 0 16,4 3 0-16,-2-1 0 0,-1-1 0 0,-4 2 128 16,-2 1-128-16,-3 1 0 0,2 0 0 0,-2-1 0 15,-4 2 128-15,1 3-128 0,-1 2 0 0,-1 2 0 16,-2 0 0-16,0 0 0 0,2 1 0 0,-4 2 0 16,-1 4 0-16,2 1 128 0,-3 2-128 0,1 1 0 15,0 1 0-15,0 1 0 0,-4 1 0 0,2 0 0 16,-4 2 0-16,1 3 128 0,-1 4-128 0,0-2 0 0,-1 0 144 15,-1 0-144-15,1 3 0 0,-1 2 144 0,1 4-144 0,-2 0 0 16,1 1 192-16,-1 2-64 0,1 3 0 0,1 1-128 16,2-1 224-16,-1 2-64 0,-2 1-16 0,-1-2 0 15,0 1-16-15,2-1-128 0,1 1 192 0,-3 1-64 16,-2 2 48-16,0-2 0 0,1-1 0 0,0 0 0 16,-1-2 64-16,1 1 16 0,-3-2 0 0,2 0 0 15,-2 6 32-15,2-2 16 0,0 0 0 0,2 0 0 16,-4-1-16-16,0-1 0 0,1-4 0 0,1-1 0 15,0-5-96-15,2-3 0 0,-1-3-16 0,-1-1 0 16,0-1-176-16,2-1 160 0,0-2-160 0,4-2 160 16,-3-2-160-16,0 1 0 0,0 0 0 0,1 0 0 15,0 0 0-15,-1-5 0 0,0-1 128 0,2-1-128 16,0-1 0-16,0-2 0 0,-3-7 0 0,5 7 0 0,-1 0-192 16,-4-7-64-16,4 5 0 0,-4-5-16 15,0 0-656-15,9 2-128 0,0-1-32 0,-1-6-9552 16,-1-5-1920-16</inkml:trace>
  <inkml:trace contextRef="#ctx0" brushRef="#br0" timeOffset="7307.121">10622 7163 27647 0,'0'0'2448'0,"-9"7"-1952"0,-1-1-496 0,4 2 0 16,-1 1 1280-16,3 3 176 0,1 3 16 0,-2 3 16 15,3 1-1264-15,3 4-224 0,1 2 0 0,2 5-192 16,-1 1 192-16,2-2 0 0,3-1 0 0,1 0 0 16,-1 2 0-16,1-2 0 0,2-1-144 0,3 2 144 15,1-1 0-15,0 0 0 0,0-3 0 0,1-1 0 16,1-2-144-16,0-3 144 0,-1-5 0 0,0-5 0 15,2-3 0-15,-2-6 0 0,2-3 160 0,-2-3-32 16,1-5 256-16,3-3 48 0,-2-4 16 0,3-5 0 16,-1-1 224-16,2-5 48 0,1-2 16 0,0-2 0 15,0-1-496-15,-1-2-112 0,3-3 0 0,-1-1-128 16,0-3-1120-16,4-1-336 0,-2 0-64 0</inkml:trace>
  <inkml:trace contextRef="#ctx0" brushRef="#br0" timeOffset="8891.145">7191 4220 8287 0,'-5'-6'736'0,"-2"-3"-592"16,-1-2-144-16,3 3 0 0,3-3 2784 0,-4 0 528 16,0-2 96-16,0 1 32 0,-2 0-2464 0,3 1-480 15,-2-1-112-15,0 1 0 0,-1 0-192 0,1-1-16 16,3 0-16-16,-5 1 0 0,-1 1 96 0,0 1 0 15,1 2 16-15,-3-1 0 0,0 1-80 0,-1 2 0 16,-2-1-16-16,-1 3 0 0,0 1 32 0,-1-2 16 16,-5 1 0-16,1 3 0 0,3-1-224 0,-7 2 176 0,-2 2-176 15,-2 2 160-15,1-1-160 0,-2 2 192 0,-2-1-192 0,-1 3 192 16,1 0-192-16,0-1 0 0,2 5 144 0,-2 1-144 16,1-2 320-16,-1 0-16 0,-2 3 0 0,-1 1 0 15,1 4-16-15,-1 1 0 0,5 0 0 0,-1 2 0 16,-2 2-128-16,1 1-32 0,0-2 0 0,2 4 0 15,5 2-128-15,-4 1 0 0,1 0 0 0,0 2 0 16,2 3 0-16,0 2 0 0,-5 7 0 0,1 1 0 16,0 0 0-16,1 0 0 0,0 2 0 0,2-2 0 15,-2 1 0-15,3-1 0 0,1-1 0 0,6 1 0 16,1-1 0-16,1 2 128 0,3-2-128 0,1 0 128 16,1-1 80-16,3 0 16 0,0 0 0 0,5 1 0 0,-3 0-96 15,3 6 0-15,1 2-128 0,1 1 192 0,0-2-64 16,0-2-128-16,2-3 176 0,3 2-176 0,-2-2 128 0,3 1-128 15,0 4 0-15,4-1 0 0,-3 0 0 0,4 2 0 16,-1-4 0-16,4-5 0 0,2-5 0 0,3 0 0 16,-1-2 0-16,4 2 0 0,3-3 0 0,0-1 0 15,-1 0 0-15,4-1 0 0,4-1 0 0,6-4 0 16,-2-1 0-16,2-2-144 0,-1 2 144 0,0-5 0 16,2-4-144-16,0-1 144 0,0-1 0 0,5-3 0 15,0-3 0-15,2-3 0 0,-1-3 0 0,1-1 0 16,0-1 0-16,-3-3 0 0,0-2 0 0,1 0 0 15,0-3 0-15,0-2 0 0,2-4 0 0,1-1 0 16,0-1 0-16,0-4 0 0,-3-4 128 0,-1-1-128 16,-4-5 0-16,-1-3 128 0,0-4-128 0,-1-1 128 0,-1-3-128 15,-1-3 128-15,-5 0-128 0,0-1 0 0,-3-5 144 0,-2-4-144 16,-1-6 0-16,-1 1 128 0,-2 2-128 0,-3 3 0 16,-3 0 192-16,0-1-16 0,0-2-16 0,0 1 0 15,0-1 0-15,-4-2 0 0,1 0 0 0,-1 2 0 16,0 2-32-16,-2 1 0 0,1 0 0 0,-1-2 0 15,-2-2-128-15,-3 0 160 0,-1-1-160 0,-2 2 160 16,-2 1-160-16,-4 1 128 0,1 1-128 0,-3 0 128 16,0 0 96-16,-4 0 16 0,0 1 0 0,-3 1 0 15,0 3 112-15,-1 3 32 0,1 2 0 0,-4 3 0 16,-2 2 192-16,1 4 64 0,0 0 0 0,0 2 0 16,2 3 0-16,-4-2 0 0,1 0 0 0,1 4 0 15,-1 5-160-15,2 4-32 0,0-2 0 0,2 3 0 0,2 2-240 16,2 4-48-16,0 3-16 0,1-1 0 0,-1 1-144 0,1 3-272 15,1 1 64-15,0 0 16 16,1 2-1472-16,-4 2-272 0,0 4-64 0,-1 1-14256 16</inkml:trace>
  <inkml:trace contextRef="#ctx0" brushRef="#br0" timeOffset="10252.146">6987 4057 16703 0,'-18'10'368'0,"5"-4"80"0,-3 3 0 0,-1 0 16 0,1-1-464 0,1 2 0 0,0-3 0 0,0 4 0 16,-1 5 672-16,3-4 32 0,2-5 16 0,-2 3 0 16,5-1 48-16,0-1 0 0,-4-3 0 0,6 2 0 15,6-7-128-15,-5 4 0 0,-2 0-16 0,7-4 0 16,0 0-400-16,0 0-80 0,0 0-16 0,0 0 0 15,0 0-128-15,0 0 0 0,0 0 0 0,13-6 0 16,-2 0 0-16,2-1 0 0,2-3 176 0,3 0-176 16,-1-3 320-16,3 0-16 0,1 0-16 0,3-1 0 15,-2 1 64-15,4-1 16 0,4-2 0 0,2 2 0 16,3-1-176-16,5-3-16 0,-1 1-16 0,5-1 0 16,4-1-160-16,0 1 160 0,2-1-160 0,1-1 160 15,0 0-160-15,3-2 0 0,2-3 0 0,6 0 0 16,5-2 0-16,0 3 0 0,-2-2 0 0,2 0 0 0,1-1 0 0,3 3 0 15,4-1 0-15,0 2 0 0,-1 1 0 0,1 3 0 16,-3 0 0-16,3 2 0 0,2 2 0 0,-1 2 0 16,-2 0 0-16,-2 2 0 0,1-2 0 0,4 2 0 15,1 2 0-15,0 0 0 0,-2-1 0 0,2 0 0 16,0 0 0-16,2 1 0 0,3 2 0 0,-5-1 0 16,0 0 0-16,1-2 0 0,3 0 0 0,2 2 0 15,1 1 0-15,1 0 0 0,-6 1 0 0,-1-2 0 16,1 1 0-16,2 3 0 0,3 3 0 0,-2-2 0 15,-3-1 0-15,2 2 0 0,3 3 0 0,-2 1 0 16,-3 1 0-16,-3 2 0 0,-1 1 0 0,-3-2 128 16,1-1-128-16,-1 5 0 0,-1 1 0 0,-3 2 0 15,0-1 128-15,0 0-128 0,2-2 0 0,1 2 0 0,-2 2 0 16,0 2 128-16,-3-3-128 0,-2 3 0 0,1 2 0 0,1 1 0 16,1-1 0-16,-2 1 128 0,-2 2-128 15,-4-1 0-15,-1 3 0 0,0 0 0 0,3 1 128 0,0 2-128 16,0 3 0-16,-4 1 0 0,-1 3 0 0,-1 0 128 15,-3 0-128-15,1 0 0 0,-2-1 0 0,1 1 0 16,1 0 0-16,-3 1 128 0,-1 0-128 0,-2 0 0 16,-6 0 0-16,0 1 0 0,-2 5 128 0,0-3-128 15,3-2 144-15,-2 0 0 0,-4 2 0 0,3 0 0 16,-4-2 112-16,0 0 32 0,1-2 0 0,-4 2 0 16,0-1-32-16,-2 4 0 0,1-1 0 0,-1 2 0 15,-1 3-64-15,1-1 0 0,-3-1-16 0,2-1 0 16,0-1-176-16,-3 2 192 0,1-1-192 0,-3 0 192 15,-1 0-192-15,-1 1 128 0,-1 1-128 0,0 2 128 0,-2 3-128 0,0 0 160 16,-3-3-160-16,2 0 160 0,-3 0-160 0,-1 0 192 16,-2-1-192-16,1 2 192 0,1 1-64 0,-3 2-128 15,-1 2 192-15,-1 0-64 0,-1-2 16 0,-2-1 0 16,0-1 0-16,-2-3 0 0,1 3 80 0,-4 0 16 16,1 1 0-16,1 3 0 0,-2 3 32 0,0-3 16 15,1-1 0-15,-3 1 0 0,-1-1-16 0,-1-1 0 16,0-2 0-16,0 3 0 0,-4 0-48 0,1 0-16 15,1 1 0-15,0-2 0 0,-2-2-48 0,0 1-16 16,0-3 0-16,0 1 0 0,-3 0-16 0,0 0 0 0,1 0 0 16,2 0 0-16,0-1-128 0,1 0 128 15,-4-3-128-15,4-1 128 0,-2-4-128 0,3-1 0 0,-1-3 0 0,1-1 0 16,0-4 0-16,1-3 0 0,0-4 128 16,1 0-128-16,-3 2 0 0,3-4 0 0,1-3 0 0,0-2 0 15,1-10 0-15,0 9-144 0,0 0 144 0,0-9-208 31,0 0-368-31,0 0-64 0,0 0 0 0,0 0-16 16,0 0-1552-16,8-9-304 0,-3-2-64 0,3-6-6704 0,-1-5-1344 0</inkml:trace>
  <inkml:trace contextRef="#ctx0" brushRef="#br0" timeOffset="10557.811">14051 6574 10127 0,'-9'3'896'0,"0"4"-704"15,-3-1-192-15,2 4 0 0,1 3 5568 0,2 3 1072 16,-2 3 208-16,1 1 64 0,4 1-5584 0,3 7-1120 16,0 1-208-16,2 8 0 0,2 6-128 0,3-2 128 15,2 1-192-15,4-2 192 0,-4-1-160 0,4-1 160 16,4-1-128-16,2-3 128 0,5-1-144 0,-2-2 144 15,4-7-160-15,-3-4 160 0,3-6-160 0,1-5 160 16,5-6-160-16,1-6 160 0,3-5 0 0,3-6 0 16,4-9 0-16,6-6 0 0,2-7 256 0,5-3 32 15,5-7 16-15,-1-1 0 0,3-6-304 0,7 1 0 16,5 0 0-16,3 3-10304 0,3 3-2064 16</inkml:trace>
  <inkml:trace contextRef="#ctx0" brushRef="#br0" timeOffset="25636.453">16793 8224 19343 0,'1'-20'1728'0,"-1"9"-1392"16,0-5-336-16,-1-1 0 0,-2 0 1216 0,0 0 160 0,-1-2 32 0,1 3 16 31,0 1-1424-31,-2 1-448 0,-1 0-16 0,-2-1 0 0,-1 1 192 0,-1 0 32 0,-4-2 16 0,-4 1 0 16,-3 0 224-16,2 1-176 0,0 0 176 0,-2 2-160 15,-1 2 368-15,-1 0 80 0,-2-2 16 0,-3 0 0 16,-3-1 96-16,-2 2 32 0,-1 1 0 0,-4 1 0 15,-2 0-432-15,1 3 128 0,1 0-128 0,0 4 0 16,1 2 0-16,3 1 0 0,-2-1 0 0,3 1 0 16,0 4 0-16,-1-1 0 0,0 0 0 0,-1 4 0 15,2 2 0-15,0 1 0 0,-2 1 0 0,1 1 0 16,-2 0 0-16,3 3 0 0,0-1 0 0,1 3 0 16,0 3 0-16,1-1-176 0,0-1 176 0,-1 6-128 15,-1 2 128-15,3 4 0 0,4-1 0 0,2 1 0 0,1 8 0 16,4 2 0-16,1 0 0 0,-2 5 0 0,1-2 0 0,3 2 0 15,1 2 0-15,2 7 128 0,4 3-128 0,1 3 0 16,2-4 0-16,6 1-128 0,5 1 128 0,4 0 0 16,-2 5-144-16,5-2 144 0,3-2 0 0,3 2 0 15,7-3 0-15,0-3 0 0,2-6 0 0,3-5 0 16,2-3 0-16,0-8 0 0,1-6 0 0,3-7 0 16,2-5 0-16,3-4 0 0,4-2 384 0,2-6 0 15,0 0 0-15,5-6 0 0,3-4 224 0,-3-4 32 16,-1 4 16-16,2-9 0 0,-1-6-384 0,3-2-80 15,1 1 0-15,2-7-16 0,0-3-176 0,-1-2 0 16,-2 0 0-16,0-3 0 0,-2-5 0 0,1-3 0 16,-1-4 0-16,-2 2 0 0,-5-1 176 0,-2 1-48 15,-1 2-128-15,-7-1 192 0,-3-2 272 0,-3-4 48 0,-5-4 16 0,-4 2 0 16,-4 6 272-16,-4 1 48 0,-4 5 16 0,-6 2 0 16,-3 1-48-16,-4 6-16 0,-6 3 0 0,-3 2 0 15,-3 3-464-15,-5 2-80 0,-4 3-32 0,-6 1 0 16,-7-1-352-16,-2 7-80 0,-2 4-16 0,0 7 0 31,-2 3-592-31,2 4-112 0,2 1-32 0,-1 4-9360 0,-1 3-1888 0</inkml:trace>
  <inkml:trace contextRef="#ctx0" brushRef="#br0" timeOffset="26389.44">16013 9444 1839 0,'0'0'0'0,"0"0"160"0,0 0-160 0,0 0 0 16,0 0 0-16,0 0 0 0,0 0 4864 0,0 0 928 15,0 0 192-15,0 0 32 0,0 0-5040 0,-11 7-976 0,-4 3-256 0,-6 6-32 16,-9 0 288-16,-1 4-160 0,-2 1 160 0,-6 2-128 16,-4 0 352-16,-1 1 80 0,1 2 16 0,-3-2 0 15,-5 0 112-15,-2-3 16 0,-4 0 16 0,0 0 0 16,-2 0-80-16,-2 1-32 0,-3 1 0 0,-3 1 0 15,-4-2-352-15,-4-2 0 0,-4-4 0 0,0 5 128 16,-5 1-128-16,-2-3 0 0,-5-4 0 0,0 1 128 16,-2 0-128-16,2-4 0 0,2-5 0 0,2-1 0 15,2 0 0-15,5-4 0 0,3-3 128 0,2-1-128 16,0-2 400-16,2-3 16 0,-4 0 0 0,3-2 0 16,6 1-176-16,-3-3-48 0,0-3 0 0,-1 2 0 15,-3-1-192-15,1 2 128 0,-2 0-128 0,-1 2 0 0,-4 4 0 16,0 0 0-16,-7 0 0 0,6-1 0 0,1 1 0 0,0 2-160 15,-4 1 160-15,6 0-192 0,3-2 48 0,3 1 0 16,6-2 0-16,-1 2 0 0,0-2 144 0,4 2 0 16,-2-2 0-16,2 2 0 0,3-1 144 0,0 2-144 15,4-3 192-15,-3 3-192 0,-3 4 128 0,1 2-128 16,0-1 0-16,1 3 0 0,2-1 0 0,-1 5 0 16,-1 1 0-16,0 5 0 0,0 5 0 0,0 0 0 15,1 1 0-15,3 0 0 0,9 0 0 0,2-1 0 16,5-2-128-16,3 2 128 0,0 0 0 0,5 0 0 15,1-1 192-15,5 2-192 0,3 0 160 0,2 3-160 16,2 1 128-16,1 2-128 0,-1-1 128 0,3 2-128 16,1 1 0-16,5 3 128 0,-1 2 0 0,4-2 0 15,1 0 0-15,1 0 0 0,3-2 0 0,0 1-128 16,-1 0 192-16,2-2-64 0,2-1 0 0,0-1 0 0,1 4 0 0,3 1 0 16,0-1 64-16,-2-2 0 0,1-4 0 0,1 0 0 15,0 1-32-15,1-3 0 0,-2 0 0 0,-1-5 0 16,1-4-160-16,0-1 0 0,0-2 144 0,-1-2-144 15,-2-10 0-15,3 7-288 0,-3-7 48 0,0 0 16 32,0 0-2384-32,0 0-464 0,7-13-112 0,-6-5-16 0</inkml:trace>
  <inkml:trace contextRef="#ctx0" brushRef="#br0" timeOffset="26649.837">9874 10821 31839 0,'-13'9'1408'0,"7"-1"304"0,-1 5-1376 0,2 2-336 15,2 4 0-15,3 4 0 0,2 3 400 0,4 1 16 16,0 0 0-16,4-1 0 0,6 2-416 0,0-5 0 16,2-2 0-16,3-6 0 0,3 1 0 0,2-7-224 15,1-3 80-15,1-6 16 0,0-4 128 0,0-4 0 16,0-2-144-16,0-3 144 0,1-2 0 0,0-5 128 15,1-4 0-15,2-1 0 0,2 1-272 0,0-2-64 16,-2-3-16-16,2-3-14240 0</inkml:trace>
  <inkml:trace contextRef="#ctx0" brushRef="#br0" timeOffset="27827.618">4554 11995 911 0,'0'0'0'0,"0"0"0"0,-5-5 0 0,-1 1 0 15,1-3 2448-15,1 3 416 0,-4-1 80 0,2 1 0 16,0 0-1664-16,6 4-352 0,-6-4-64 0,6 4-16 0,-6-3-16 0,-2-1 0 15,1 2 0-15,7 2 0 0,0 0-80 16,0 0-32-16,-10-2 0 0,4 1 0 0,6 1-128 16,0 0-16-16,0 0-16 0,0 0 0 0,0 0-304 0,0 0-64 15,0 0-16-15,0 0 0 0,10 2-48 0,2 1-128 16,1-5 192-16,5 4-64 0,3-2 320 0,2 0 64 16,1 0 16-16,2-2 0 0,0 1-16 0,2 1 0 15,0-1 0-15,2 0 0 0,5-2-128 0,-2 1-16 16,1 1-16-16,0-1 0 0,0-1-64 0,1 3-16 15,-1-1 0-15,0 2 0 0,-1 1-48 0,-1 1-16 16,-3-2 0-16,-3 1 0 0,-2 0-208 0,-1 0 176 16,1-1-176-16,-4 0 160 0,-1 1-160 0,-1-2 0 15,-4-2 0-15,-2 2 0 16,-2 2-768-16,-1-2-16 0,-9 0-16 0,0 0-7648 16,6 0-1520-16</inkml:trace>
  <inkml:trace contextRef="#ctx0" brushRef="#br0" timeOffset="28138.873">4305 12315 23039 0,'0'0'1024'0,"0"0"192"0,0 0-960 0,0 0-256 16,0 0 0-16,0 0 0 0,0 0 1408 0,0 0 224 15,12-1 48-15,3 1 16 0,1 0-1440 0,1 0-256 16,3-2 0-16,3 0-176 0,1 0 176 0,1-3 0 16,-1 0 0-16,2 1 0 0,3-1 0 0,0 3 304 15,1 2-48-15,2 0-16 0,-1-1 128 0,2 0 16 16,1-1 16-16,2 1 0 0,2 0-96 0,-1 1-32 15,2 0 0-15,-2 1 0 0,5 1-272 0,1 1 0 16,-4 0 0-16,0 3-14240 0</inkml:trace>
  <inkml:trace contextRef="#ctx0" brushRef="#br0" timeOffset="29574.577">13026 12986 17503 0,'-11'-4'1552'0,"4"3"-1232"15,-2-1-320-15,3 0 0 0,0-1 2176 0,6 3 384 16,-4-8 80-16,2 3 16 0,2 5-2272 0,0 0-384 0,1-8-240 0,2-2 48 15,0-3 192-15,2-2 0 0,-2 0 0 0,1-2 0 16,0-2 320-16,0-3 64 0,0-2 16 0,1 1 0 16,-2-2-16-16,0 1 0 0,1-1 0 0,-3 3 0 15,1-2-128-15,0 4-48 0,2 1 0 0,-1 1 0 16,-5 2-208-16,1 0 0 0,1 5 128 0,-2 4-128 16,2 7 0-16,0 0 0 0,-2-9 0 0,2 9 0 15,0 0-288-15,0 0-96 0,0 0-32 16,4 16 0-16,1 4-160 15,1 3-16-15,1 4-16 0,1 1 0 0,-1 2 400 0,-1 0 80 0,1-1 128 0,2-1-208 16,3-2 208-16,-7 1 0 0,-3-2 0 0,3-1 0 16,2-1 0-16,1-1 0 0,-2 0 0 0,0-2 0 15,1-2 0-15,-3-2 0 0,2 1 0 0,0 0 0 0,-1-1 0 0,-1-5 0 16,-4-11 0-16,6 7 0 16,-6-7-2128-16,0 0-384 0,0 0-80 15,0 0-6368-15</inkml:trace>
  <inkml:trace contextRef="#ctx0" brushRef="#br0" timeOffset="29807.971">12952 12970 28223 0,'-12'6'1248'0,"5"-1"256"0,-3 3-1200 0,5 1-304 16,-1 2 0-16,4 0 0 0,1-1 208 0,2 4-16 0,1 5 0 0,3 4 0 15,-2 2-192-15,3 1-240 0,-2 0 48 0,1-2 16 16,0 0 176-16,0 3-128 0,0 0 128 0,-2 1-128 16,-3-1 128-16,0 1 0 0,-1-2-144 0,0 1 144 15,0 0-320-15,-3 0 16 0,2 3 0 0,-1 0 0 32,-1-6-2112-32,0-1-416 0</inkml:trace>
  <inkml:trace contextRef="#ctx0" brushRef="#br0" timeOffset="31863.857">12121 13604 21999 0,'0'0'960'0,"-8"4"224"0,-6 0-944 0,2-2-240 15,-1-2 0-15,0 1 0 0,3 2 896 0,-3 0 128 16,0 0 16-16,-1 0 16 0,1 0-624 0,-1 1-128 15,-3-2-32-15,1 1 0 0,-2 1-272 0,-1 2 0 0,-3 2 0 16,0 0-144-16,-2 3 144 0,1 2 0 16,-1-1 0-16,1-1 0 0,0-3 0 0,3 5 128 0,3 1-128 0,0-1 0 15,-1-1 160-15,3 2-32 0,4 2-128 0,1 0 192 16,0 2-192-16,4 0 0 0,0 2 0 0,4 5 0 16,3 4-128-16,1 1 128 0,0-1-192 0,5-2 192 15,1 0-176-15,4-7 176 0,3-2-160 0,2-3 160 16,0 0-176-16,2-4 176 0,2-4-192 0,0-3 192 15,4-5-288-15,-2-3 48 0,1 0 16 0,-2-5 0 16,3-1 224-16,-3-4 0 0,1-5 0 0,-3-2-144 16,-1-3 144-16,2-4 144 0,-2-5-16 0,0-2-128 15,-3 0 224-15,1 2-64 0,-1 1-16 0,1 0 0 16,-1 2-144-16,-2-1 0 0,-1 0 144 0,-1 4-144 0,1 3 0 16,-4 2 128-16,-3 2-128 0,-4 3 0 0,1 5 128 0,-1 4-128 15,-2 8 128-15,0 0-128 0,0 0 256 0,0 0-32 16,3 11 0-16,0 7 0 0,0 6-224 0,-2 6 176 15,0 5-176-15,-2 6 160 0,-4 4-160 0,3 6 0 16,0 6 0-16,-1 2 0 0,-4 3 0 0,2 0 0 16,-1 3 0-16,-1-2 0 0,-1-3 0 0,-3 0 0 15,0 0 0-15,0-1 0 0,-4-2 240 0,0-6 112 16,-4-5 32-16,2-2 0 0,-2-2 0 0,0-3 16 16,1-5 0-16,-4-2 0 0,1-2-48 0,0-6-16 15,-2-4 0-15,1-5 0 0,-3-2-144 0,3-4-16 16,-2-6-16-16,2-3 0 0,1-2-160 0,3-3 0 15,0-3-160-15,4-3 160 0,2-3-224 0,3-3 48 16,2 0 16-16,4-2 0 0,1-2 0 0,2 2 0 0,3-2 0 0,1 0 0 16,3 1 160-16,4-2-192 0,1-2 192 15,4 1-192-15,0 0 192 0,4-2 0 0,-1-3 0 0,1 2-128 16,4 1 128-16,-2-5 0 0,1-2 0 0,0-1-128 16,1 0 128-16,0-1 0 0,-1 0 0 0,0-1 0 15,0 0 128-15,2-1-128 0,-1 1 160 0,-1-1-160 16,-2-2 160-16,3 2-160 0,2 0 160 0,-5 2-160 15,-6 2 128-15,-1 2-128 0,1 4 0 0,1 3 144 16,-3 3-144-16,-2 3 0 0,-2 3 0 0,1 3 128 16,0 2-128-16,-4 4 0 0,-6 5 0 0,10-4 0 15,-10 4 0-15,9-1 0 0,-9 1 0 0,12 7 0 16,-1 2-128-16,-1 2 128 0,0 4-160 0,1 5 160 16,-2 1-224-16,0 4 48 0,1 4 16 0,-2-1 0 0,2 0 160 0,-1-2-128 15,-3 1 128-15,-1-3-128 0,0-1 128 0,1-3 0 16,-2-4 0-16,1 0 0 0,-2-1 0 0,1-2 144 15,1-1-16-15,0-2-128 0,1-2 320 0,0 0-64 16,2-2 0-16,-1 0 0 0,1-4-64 0,0 0-32 16,2 1 0-16,0-1 0 0,1-4 16 0,0-1 0 15,1-2 0-15,-1-2 0 0,4-4-48 0,1-1 0 16,-1-2 0-16,-1-2 0 0,0 0 32 0,1-4 0 16,3-2 0-16,-2 1 0 0,1 2-32 0,-1-3-128 15,0-4 192-15,-1 1-64 0,-3 2-128 0,0-2 0 16,-1 3 0-16,-2 1-176 0,0 1 176 0,-3 0-128 15,0 1 128-15,-4 0-128 0,0 2 128 0,-1 1 0 16,-1 2 0-16,0 1-128 0,-3-1 128 0,2 4 0 16,-5 2 0-16,2 1 0 0,0 0 0 0,0 2 0 0,4 5 0 15,-8-1-128-15,8 1-32 0,-10 5 0 0,0 1 0 0,-2 2 0 16,0 1-128-16,1 1-32 0,1 1 0 0,0 4 0 16,2 4 128-16,-1 3 0 0,3 1 16 0,0 2 0 15,4 0 176-15,0 4 0 0,-2 1-144 0,7-2 144 16,2 0 0-16,2-2 0 0,0-2-144 0,2-3 144 15,1 0 0-15,0-4 0 0,0-3 0 0,1-2 0 16,1-2 0-16,1-1 0 0,0-3-128 0,1-2 128 16,0 0 0-16,1-3 0 0,0-1 0 0,0-1 0 15,0-3 0-15,1-1 0 0,-2-2 0 0,0-1 0 16,2 0 128-16,1-1-128 0,-3-2 176 0,0-3-176 16,0-1 144-16,2-1-144 0,-2 0 0 0,-2-1 144 0,0 0-144 15,0-1 0-15,-1-1 144 0,-3 2-144 0,-4 0 0 16,0 2 0-16,2-1 0 0,-1 0 128 0,0-2-128 0,1 3 0 15,-5 0 0-15,1-1 0 0,-4 1 0 0,1 2 0 16,1-2 0-16,-3 4-128 0,-2 2 128 0,2 1-160 16,-1 0 160-16,1 2-160 0,-6 4-80 15,-1 2-16-15,0 1 0 0,-2 3 0 0,1 0 256 0,3 4-192 16,-3 2 192-16,1 2-192 0,0 2 192 0,0 4 0 16,3 1 0-16,-2 3-144 0,3 3 144 0,1 1 0 15,2 3 0-15,1-2 0 0,0-2 0 0,2 1 0 16,2-2 0-16,0-2 0 0,-1-3 0 0,4-2 0 15,0-1 0-15,3-3 0 0,0-1 0 0,0-2 0 16,1-1 0-16,2-2 0 0,-3 0 144 0,2-3-144 0,2 0 192 16,-1-2-192-16,2 0 272 0,0-3-48 15,-2-3-16-15,0-3 0 0,-1-1-16 0,3-2-16 0,4-3 0 0,-2-1 0 16,1-3-176-16,-2 0 0 0,0-2 144 0,2 0-144 16,0 0 0-16,-2-2 0 0,1-2-160 0,-1-1 160 15,-2 0-176-15,2 3 176 0,2 5-160 0,-3 0 160 16,-2 2 0-16,0 1-144 0,-1 4 144 0,2 3 0 15,1 3-160-15,0 1 160 0,2 1-192 0,-1 5 192 16,-1 6-352-16,2 2 32 0,-2 3 16 0,-1 3 0 16,-2 6 304-16,-1 1-160 0,-2 1 160 0,2 2-128 15,-2-2 128-15,-5 2 0 0,-2-4 0 0,0-1 128 16,-2-2 128-16,-3-1 48 0,0-3 0 0,-1-1 0 16,0-4 144-16,0-2 16 0,2-5 16 0,4-5 0 0,0 0-112 15,0 0-32-15,0 0 0 0,0 0 0 16,-9-3-80-16,5-3-32 0,2-4 0 0,2-2 0 0,3-2-224 15,0-2-288-15,0-3 64 0,6 0 16 0,3-1 16 0,-1 4 16 16,2-1 0-16,-2 3 0 0,0 2 176 0,-1 3-160 16,3 4 160-16,2 0-160 0,-1 3-48 0,0 1-16 15,0 1 0-15,0 3 0 0,1 4-48 0,0 1-16 16,-3-2 0-16,0 3 0 0,-1 1 288 0,0 2 0 16,-4 2 0-16,2-1 0 0,-3-2 0 0,3 0 0 15,-5 2 0-15,4-2 0 0,0-2 160 0,2 0-160 16,-4 0 160-16,5 0-160 0,-2 0 0 0,2-2 128 15,0-2-128-15,0-1 0 0,2-1 0 0,1 0 144 0,0-3-144 16,2-3 128-16,-1-1 16 0,2 0 0 0,-2-5 0 16,-1-1 0-16,0 0-144 0,2-2 128 15,1-1-128-15,-1-3 128 0,1-2 16 0,0-2 0 0,0-2 0 16,1 0 0-16,0 0-144 0,0-2 160 16,-1-2-160-16,1 2 160 0,-1 1-160 0,0 3 0 0,-2 4 0 0,1 1 0 15,-3 2 0-15,0 2 0 0,0 2 0 0,1 5 0 16,-3 2 0-16,1 2-192 0,-1 2 64 0,0 4 128 15,0 3-240-15,2 5 80 0,-2 1 16 0,0 3 0 16,-3 3 144-16,0 1-160 0,-3 2 160 0,-3 2-160 16,-3 1 160-16,-1-1 0 0,-1-1 0 0,-2 1 0 15,-3-6 272-15,-2 1 48 0,0 0 0 0,-4-2 0 16,0-4 288-16,-3 2 64 0,1-3 16 0,-4-1 0 16,0-2-112-16,3-1-32 0,-1-1 0 0,2-1 0 15,-1-2-272-15,-2-1-48 0,1-4-16 0,2-1 0 16,1-1-480-16,1-3-112 0,-2-2 0 0,5-2-16 15,1-1-1488-15,6-2-288 0,-1-2-64 0</inkml:trace>
  <inkml:trace contextRef="#ctx0" brushRef="#br0" timeOffset="32113.31">13994 13280 15663 0,'0'0'688'0,"0"0"144"0,-5 7-656 0,2 0-176 0,3-7 0 0,-1 11 0 16,2 2 4448-16,0 2 864 0,1 2 160 0,4 3 32 31,3 2-4928-31,-3 2-1008 0,-3 0-192 0,2 5-32 16,-2-1-400-16,-2 1-80 0,-3-2-16 0,0 3 0 15,-3-1 32-15,1-1 0 0,-3 0 0 0,2-3-10640 0</inkml:trace>
  <inkml:trace contextRef="#ctx0" brushRef="#br0" timeOffset="32538.927">15167 13395 1839 0,'0'0'0'0,"-3"10"160"0,-2-1-160 0,0 5 0 0,0 3 0 0,2 7 0 15,2 4 6624-15,-2 6 1296 0,2 6 256 16,-1 4 48-1,0 4-7456-15,2 2-1504 0,-2 0-288 0,0 6-64 0,0 6 624 0,-6-1 128 0,2-2 16 0,-4-1 16 16,-1-1 304-16,1-4 0 0,1-4 0 0,0-4 0 31,-2-2-496-31,3-7 16 0,1-7 0 0,1-7 0 0,1-10-1152 0,5-12-224 16</inkml:trace>
  <inkml:trace contextRef="#ctx0" brushRef="#br0" timeOffset="33373.224">14962 13942 34095 0,'-8'16'1504'0,"6"-4"320"0,1 4-1456 0,1-2-368 16,2-2 0-16,4 1 0 0,-1-1 528 0,4-3 48 16,2-3 0-16,3-5 0 0,2-4-576 0,2-2-224 15,0-4 16-15,0-6 0 0,0-7-64 0,1-5-16 16,-1-2 0-16,1-3 0 0,-2-2 288 0,0 1 0 15,0-1 0-15,-1-2 0 0,0-2 0 0,-1-2 144 16,-2 1-16-16,-1-3 0 0,-1-2 64 0,-1 0 0 16,-2-1 0-16,0 3 0 0,0 2-192 0,0 4 128 15,-2 3-128-15,-3 3 128 0,2 4-128 0,1 4 0 16,-1 5 0-16,0 5 0 0,-5 12 0 0,0 0 0 16,0 0 0-16,0 0 0 0,0 0-240 0,4 19 80 0,-1 6 16 0,-3 9 0 15,-4 6 16-15,0 7 0 0,-4 8 0 0,1 7 0 16,-4 6 128-16,0 0 0 0,0-3 0 0,-2-2 0 15,0-3 0-15,2-1 0 0,3-4 192 0,-2-8-64 16,0-7 400-16,3-6 96 0,2-6 16 0,1-5 0 16,0-7-112-16,1-4-16 0,2-2 0 0,1-10 0 15,0 0-256-15,0 0-64 0,0 0-16 0,0 0 0 16,0 0-176-16,0 0-256 0,7-12 64 0,1-3 16 16,-2 2 48-16,5-2 0 0,1-4 0 0,-1 2 0 15,2 1 128-15,3 4-128 0,1 2 128 0,3-1-128 16,-1 3 128-16,3 4-192 0,2 3 192 0,4 5-192 0,-2 3-128 0,3 4-48 15,-2 4 0-15,1 2 0 0,-3 0 176 16,0 1 16-16,-2-1 16 0,0-2 0 0,-1-1 160 0,-1-3 0 16,-4-1 0-16,2-2-128 0,-1-2 128 0,0-1 0 15,-4-4 0-15,2-1 128 0,-1-2 128 0,0-3 16 16,1 0 16-16,0-3 0 0,-3-3 32 0,1-3 16 16,-1 1 0-16,-1-3 0 0,2 1-192 0,-2-3-144 15,3 0 192-15,-3 0-192 0,-1 1 0 0,1 1 0 16,-2-2 0-16,1 3 0 0,0 3 0 0,-1 4 0 15,0 2-208-15,2 3 80 0,-1 3-208 0,1 9-48 16,-1 3 0-16,1 7 0 16,0 0-32-16,0 2-16 0,0 1 0 0,-1 0 0 0,0 1 256 0,-1 4 176 15,-1-4-208-15,-4-2 80 0,4-4 128 0,-4-2 0 16,-2-4 160-16,-3-11-160 0,0 0 464 0,0 0 0 16,0 0 0-16,0 0 0 0,0 0-96 0,0 0-32 15,0 0 0-15,10-3 0 0,-5-7-208 0,3-2-128 0,-3-4 128 0,5 0-128 16,-3-3 0-16,2 2 0 0,-2 1 0 0,4 0-128 15,2-1 128-15,-1 4-192 0,2 2 192 0,0 5-192 16,3 3 192-16,0 0-128 0,3 3 128 0,3 5-128 16,1 3-64-16,1 1 0 0,-2 0 0 0,1 1 0 15,-2 2 192-15,0-1-128 0,0 1 128 0,-2-2-128 16,-2-2 128-16,3-1 0 0,0-3 160 0,0 1-160 16,1-2 480-16,0-2 0 0,3-3 0 0,0-1 0 15,-1 1 16-15,2-2 0 0,-2 0 0 0,3-3 0 16,-1 1-320-16,1 2-176 0,-1 5 192 0,3 5-192 15,0-1-1472-15,2 8-416 16</inkml:trace>
  <inkml:trace contextRef="#ctx0" brushRef="#br0" timeOffset="34914.018">15858 11177 24479 0,'-23'-11'1088'0,"9"4"208"0,-1-1-1040 0,1-1-256 0,1-3 0 0,-2 1 0 16,0-1 0-16,1 1 0 0,-3 1 0 0,-1 1 0 15,-1-2 272-15,-1 1-48 0,-1 4-16 0,-4-1 0 16,1 2-208-16,-3 0 128 0,-3 1-128 0,-3 0 0 16,-6 4 160-16,3 3-160 0,0-1 160 0,0 1-160 0,1 0 432 0,1 2-16 15,-3 3 0-15,-1-1 0 0,-2 1-112 16,-3 2-32-16,-4 2 0 0,1 0 0 0,0 2-64 16,-1 2-16-16,-1 1 0 0,3 4 0 0,4 3 0 0,1 3 0 15,3 0 0-15,4 4 0 0,0 1 320 0,2 1 48 16,1-1 16-16,1 4 0 0,0 4-256 0,1 2-64 15,2 3 0-15,2 2 0 0,1 1-256 0,2 2-144 16,2 1 16-16,4 0 0 0,1-1 128 0,2-2-128 16,5-2 128-16,0 1-128 0,3 0 128 0,1 5 0 15,3 1-144-15,1-1 144 0,4-3 0 0,3-2 0 16,-3-1-144-16,7-1 144 0,5-2 0 0,2-2 0 16,1-2 0-16,1-1 0 0,2-1 0 0,3-2 0 15,2-3-128-15,0-2 128 0,1-5 0 0,1-1 0 16,-1-2 0-16,-2-6 0 0,1-7 0 0,1-3 0 0,0 0 0 0,1-4 0 15,-1-3 0-15,4-2 176 0,4-5-176 16,-1 0 160-16,0 0-16 0,1-1 0 0,0-4 0 0,1-2 0 16,-2-5 0-16,0-2 0 0,0-1 0 0,2-3 0 15,0-3 48-15,-2 1 16 0,1-5 0 0,0 0 0 16,1-4 0-16,-3-1 0 0,-1-2 0 0,-3-4 0 16,-3-3 32-16,-1-4 0 0,-3-3 0 0,-2 0 0 15,-3 2 16-15,-2-2 16 0,1-1 0 0,-6-1 0 16,-3-4 64-16,-3 1 16 0,0-6 0 0,-6 6 0 15,0 7 0-15,-5 6 0 0,0 4 0 0,-2 7 0 16,-3 6-192-16,0 6-32 0,-1 5-128 0,-3 6 192 16,-1 5-320-16,-2 4-80 0,-6 6-16 0,0 5 0 15,-2 6-1744-15,-1 5-336 0,2 6-80 0</inkml:trace>
  <inkml:trace contextRef="#ctx0" brushRef="#br0" timeOffset="36009.032">19246 11506 7359 0,'0'0'656'0,"0"0"-528"16,0 0-128-16,-9-1 0 0,3-2 3584 0,6 3 672 15,0 0 144-15,-8-2 16 0,8 2-3328 0,0 0-656 16,-8-4-144-16,3 2-32 0,5 2-48 0,-8-1-16 16,-1 2 0-16,2 0 0 0,-2-1 224 0,0 2 32 15,-4 3 16-15,1 0 0 0,0 1-112 0,-3 1-32 16,0 4 0-16,2 3 0 0,4 2-64 0,-2 4 0 15,-3-1-16-15,0 4 0 0,2 5-16 0,-1 2 0 16,1 1 0-16,1 2 0 0,-1 2 16 0,1 0 0 0,1 0 0 0,-1 0 0 16,0-2-16-16,0 0 0 0,4 0 0 0,-2 0 0 15,0 1 32-15,2 3 0 0,4 4 0 0,1 1 0 16,-1-3-80-16,6 0-16 0,-1-3 0 0,1-1 0 16,3-1-160-16,0-1 128 0,2-2-128 0,2-3 128 15,3-3-128-15,-2-1 0 0,2 1 0 0,3-2 0 16,2-2 0-16,1-3 0 0,-2-3 0 0,2 2 0 15,7-3-304-15,1-1 16 0,3-1 0 0,2-5 0 16,2-5-2560-16,0-2-512 16</inkml:trace>
  <inkml:trace contextRef="#ctx0" brushRef="#br0" timeOffset="36704.71">20832 11528 26367 0,'0'0'1168'0,"0"0"240"0,0 0-1120 0,0 0-288 0,0 0 0 0,0 0 0 0,0 0 0 0,0 0 0 16,0 0 0-16,10 5 0 0,2-2 0 0,-1 0-304 16,2-2 64-16,-1 1 16 0,0 2 224 0,-2 0 0 15,0 3 0-15,3-1 0 0,2 2 0 0,-1 4 160 16,1 4-32-16,-1 1 0 0,3 1 32 0,-2 8 0 16,-3 6 0-16,2 2 0 0,1 2-32 0,-1 2-128 15,-2 0 192-15,-1 2-64 0,-3 1-128 0,-1-2 0 16,1 2 0-16,-1-3 0 0,-4 1 304 0,0-2-32 15,0 5 0-15,-1-4 0 0,0-4 304 0,0-2 64 16,-2-4 16-16,-2 0 0 0,1-1-96 0,-1 2-32 16,-1-3 0-16,0 1 0 0,0-1-208 0,-4 0-64 0,1 1 0 0,-1-1 0 15,-1 2-96-15,0 1-32 0,-3 1 0 0,-2-2 0 16,2-5-128-16,3-4 0 0,-4-2 144 0,1-1-144 31,1-2-832-31,-1-4-224 0,-3-4-48 0,3 0-12832 0</inkml:trace>
  <inkml:trace contextRef="#ctx0" brushRef="#br0" timeOffset="38094.549">19961 11649 5519 0,'0'0'496'0,"0"0"-496"16,0 0 0-16,0 0 0 0,0 0 1856 0,0 0 256 16,6 11 64-16,-1-4 16 0,-5-7-1872 0,0 0-320 15,0 0-192-15,0 0 16 0,0 0 704 0,0 0 144 16,0 0 32-16,0 0 0 0,2 5 544 0,-2-5 112 15,0 0 32-15,0 0 0 0,0 0-160 0,0 0-16 16,0 0-16-16,0 0 0 0,0 0-672 0,0 0-128 16,0 0-16-16,0 0-16 0,0 0-32 0,-6-1 0 15,6 1 0-15,-6-2 0 0,6 2 304 0,-4-7 48 0,-3 0 16 16,2-1 0-16,0-1 32 0,0-2 16 0,2-1 0 0,-2-2 0 16,0-4-112-16,0-2 0 0,4-3-16 0,0-3 0 15,-1-2-224-15,2-4-32 0,2-5-16 0,-1 0 0 16,-1-5-160-16,0 3-48 0,0 3 0 0,2 0 0 15,2-1-16-15,-1 3 0 0,-6 2 0 0,4 2 0 16,2 1 80-16,-3 2 16 0,1-4 0 0,-1 5 0 16,-1 3 80-16,1 1 16 0,0 1 0 0,0 4 0 15,-1-1-176-15,1 4-16 0,1 2-128 0,1 0 192 16,-2 1-192-16,0 3 0 0,1-1 128 0,-1 9-128 16,-3-5 0-16,3 5 0 0,0 0 128 0,0 0-128 15,0 0 0-15,0 0 0 0,0 0 0 0,0 0-160 0,0 0 160 16,8 3-160-16,-8-3 160 0,10 3-160 0,3 1 160 15,-3-2-128-15,-10-2 128 0,13 2-128 0,0 0 128 0,3-1 0 16,1 0 0-16,5-1-128 0,0 0 128 0,5-1 0 16,2-1 0-16,3 1 0 0,0-3 0 0,3 0-128 15,5 1 128-15,1-1 0 0,2-4 0 0,3-2 0 16,3 1 0-16,1-2-128 0,-1-2 128 0,0-1 0 16,-3-2 0-16,2 2 0 0,1-1 0 0,1 0 0 15,4 0 0-15,-2 0 0 0,1-1 0 0,-2 1-128 16,0-1 128-16,0 2 0 0,0-1 0 0,0 0-160 15,-1 2 160-15,4 1 0 0,0 1-128 0,0 0 128 16,-7 0 0-16,-1 1 0 0,-6 1-128 0,0 1 128 16,-2-1 0-16,0 1 0 0,-3 0 0 0,1 1 0 0,1 0 0 15,-1 0 0-15,-3 0 0 0,-2 1 0 0,-3 3 0 0,-1-3 0 16,-3-1 0-16,-2 2 0 0,-2 2 0 0,-3 0 0 16,-1-1 0-16,-4 3 0 0,0 2 0 0,-4-1 0 15,-1-1 0-15,-7 1 0 0,0 0 0 0,0 0 0 16,8 4 0-16,-8-4 0 0,0 0 0 0,0 0 0 15,7 5 0-15,-7-5 0 0,3 10 0 0,-3-10 0 16,1 10 0-16,-1 3-128 0,0 1 128 0,-1 2 0 16,-1-1 0-16,1 3 0 0,-3 1 0 0,3 3 0 15,1 3 0-15,0 1 0 0,-1 2 0 0,1 4 0 16,1 4 0-16,-1 4 0 0,0 2 0 0,1 5 0 16,3-1 0-16,-3-2 0 0,-1 1 0 0,2-4 0 15,0-4 0-15,0 2 0 0,-1-1 0 0,0 1 0 16,1 0 160-16,0 2-160 0,0 0 160 0,-1-1-160 0,0 1 192 0,1-4-48 15,-1-4-16-15,1 1 0 0,0-4 64 0,0-1 0 16,0-3 0-16,1-1 0 0,-3-1 32 0,3-2 16 16,-1 0 0-16,1 0 0 0,0-4-80 0,2 1-16 15,-4-6 0-15,1 3 0 0,0 2-144 0,-1-6 160 16,-1-12-160-16,2 9 160 0,-1 2-160 0,0-3 0 16,-1-8 0-16,0 0 0 0,0 0 0 0,0 0-144 15,0 0 0-15,0 0 0 16,0 0-1744-16,-1-12-352 0,-2 0-64 0</inkml:trace>
  <inkml:trace contextRef="#ctx0" brushRef="#br0" timeOffset="39100.91">20897 11679 17855 0,'0'0'784'0,"0"0"176"0,0 0-768 0,0 0-192 0,0 0 0 0,0 0 0 16,-2-8 0-16,2 8 192 0,1-10-192 0,0 1 192 15,-2 1 48-15,1-1 16 0,2-1 0 0,3 0 0 16,0 0 480-16,-1 1 96 0,-4-2 32 0,4 0 0 16,2-1 288-16,0 0 48 0,0-2 16 0,2 0 0 15,3-2-256-15,0 1-64 0,-1-1 0 0,2-1 0 16,4-3-544-16,0 0-112 0,2 0-32 0,1 2 0 15,-2-4-208-15,3-3 144 0,2-1-144 0,1 4 128 0,4 4-128 16,1 0 0-16,7-2 0 0,1 1 0 0,3 1 0 0,2 0 0 16,3-1 0-16,1 2 0 0,0-1 0 15,0 4 0-15,0 1-144 0,1-1 144 0,2 0 0 0,3-1 0 16,6 0 0-16,-4 2 0 0,1 1 0 0,-1 1 0 16,-2 1 0-16,0 1 0 0,3 1-128 0,4 1 128 15,3 1 0-15,1 3 0 0,-1 1 0 0,0 1 0 16,-2 0 0-16,-2 1 0 0,3 1 0 0,0 2 0 15,1 2 0-15,-3 1 0 0,-5 2 0 0,-4 0 0 16,-3-3 0-16,0 2 0 0,-2 0 0 0,1 2 0 16,0 1 0-16,-1 1 0 0,-2 0 0 0,-4 2 128 15,-3 2-128-15,0 0 0 0,-1 0 304 0,-4 1-48 16,-3-1 0-16,0 6 0 0,2 2-16 0,-2 2-16 0,0 4 0 16,-2-1 0-16,0-2-48 0,1 0-16 0,-1-3 0 0,-3 1 0 15,-5-1 128-15,1-1 32 16,-1-1 0-16,-2-1 0 0,-2 0 176 0,-2-2 32 0,1-4 16 0,-1 0 0 15,-1 1 0-15,-1-2 0 0,-3 0 0 0,1-4 0 16,-1-1 48-16,0-2 16 0,-6-6 0 0,4 6 0 16,-4-6-32-16,0 0-16 0,0 0 0 0,0 0 0 15,0 0-48-15,0 0 0 0,0 0 0 0,0 0 0 16,0 0-128-16,0 0-16 0,0 0-16 0,0 0 0 16,0 0-352-16,0 0 0 0,0 0 0 0,0 0 128 15,0 0-368-15,0 0-64 0,0 0-16 0,-8-9 0 16,-2 0-1952-16,-2 0-400 15</inkml:trace>
  <inkml:trace contextRef="#ctx0" brushRef="#br0" timeOffset="40261.399">21342 13731 22111 0,'10'6'976'0,"-10"-6"208"0,0 0-944 0,0 0-240 0,0 0 0 0,0 0 0 16,-7 10 2560-16,5-1 480 0,3 1 96 0,-3 2 0 31,-4 3-2992-31,-3 5-592 0,-4 4-128 0,-2 6-32 0,-3 3 368 0,-3 5 80 0,-5 4 16 0,0 1 0 16,-2 1 144-16,-1 1-192 0,1 2 192 0,-3-2-192 16,-2 2 192-16,1-1 0 0,0-2 0 0,-4 2 0 15,-4 1 208-15,-1-2-16 0,-2-2-16 0,-2 0 0 16,-4-1-176-16,-3 0 0 0,-4 0 144 0,-2 1-144 15,-7 2 0-15,0 2 128 0,-4-1-128 0,-1 0 0 16,-3-2 0-16,-2 1 0 0,-7-1 0 0,-1-1 0 0,-2 0 0 16,-3 2 0-16,-2 7 0 0,-7-4 0 0,-5-4 0 15,0-3-240-15,1-3 48 0,-6-3 0 16,-6-6-256-16,3 0-64 0,1 1 0 0,-2-5 0 16,-2-2 80-16,6-2 16 0,2-2 0 0,-1-1 0 0,-4-1 416 0,5-1 0 15,0-5 0-15,1-1-128 0,-4 0 320 0,0-3 80 16,2-8 16-16,-6 0 0 0,-2 1-288 0,-4-4 0 15,4-1 0-15,0-3 0 0,-4 3 0 0,2-4-224 16,4 2 16-16,-1 0 0 0,-7 2-112 0,8 2-32 16,4-3 0-16,-1 2 0 0,-3 2 352 0,3-2 0 15,6 2 0-15,-4-2 0 0,-1-2 192 0,2-2 96 16,7-2 32-16,0 0 0 0,2-1 80 0,1-1 32 16,-3 2 0-16,5-2 0 0,7-2 48 0,-4 3 16 0,-2 3 0 15,0-2 0-15,2 0-32 0,3 1 0 0,2 1 0 16,-2 0 0-16,2 1-112 0,3-1-32 0,1 3 0 0,0-2 0 15,-2-2-32-15,3 1-16 0,3 0 0 0,2 0 0 16,3 2-48-16,2-2-16 0,1-2 0 0,4 1 0 16,3 0 112-16,3 2 32 0,1-2 0 0,5-3 0 15,1-6 160-15,5 7 16 0,2 6 16 0,2-2 0 16,1-2 16-16,3 3 0 0,4 2 0 0,3 2 0 16,4 0-272-16,4 0-48 0,4 0-16 0,1 0 0 15,4 2-416-15,2 2-96 0,2-1-16 0,2 1 0 16,2 1-432-16,8-3-96 15,-8 7 0-15,8-7-16 0,0 0-1344 0,0 13-272 0,1 3-48 0,5 0-11568 16</inkml:trace>
  <inkml:trace contextRef="#ctx0" brushRef="#br0" timeOffset="40631.041">13337 14836 30399 0,'-9'23'1344'0,"1"-9"288"0,-6-2-1312 0,-1 0-320 16,-3-4 0-16,-3 1 0 0,0 0 3040 0,-1 0 544 16,0 0 96-16,0 4 32 15,-5 0-3328-15,-4 0-640 0,-4 0-144 0,-3 1-32 16,2 3-288-16,-1 1-64 0,-3-1-16 0,-1 2 0 15,-4 1 144-15,0 1 16 0,-2 1 16 0,1 1 0 0,-3-1 464 0,6 2 160 0,5 1 0 0,3 4-144 16,1 3 368-16,5 1 80 0,2 0 16 0,3 0 0 16,4 0-32-16,0 1 0 0,0 1 0 0,5 0 0 15,2-1-288-15,4 0 0 0,3 0 128 0,3 2-128 16,6-1 208-16,4-2-16 0,4-1 0 0,5-1 0 16,5-3 112-16,5-3 16 0,3 1 0 0,5-3 0 15,4-3-16-15,8 1 0 0,5-5 0 0,6-3 0 16,0-3-304-16,2-4 128 0,-1-1-128 0,-1-5 0 15,-4-6-256 1,4-4-144-16,0-6-48 0,-3-5 0 0,-6-5-3168 0,-3-6-640 16</inkml:trace>
  <inkml:trace contextRef="#ctx0" brushRef="#br0" timeOffset="43551.427">11146 14072 29487 0,'-5'10'2624'0,"-2"-1"-2112"16,-3-2-512-16,-3-2 0 0,-1 0 2432 0,-2-3 368 16,-3-3 80-16,-5-1 0 15,-4-2-2752-15,-8 0-576 0,-6-2-96 0,-6 1-32 16,-5-2 0-16,-3 0 0 0,-2-1 0 0,-7-3 0 16,-4 0-64-16,-7 0-32 0,-3 0 0 0,1-1 0 15,1-3 48-15,-4 4 16 0,-3 3 0 0,-4-1 0 0,-4 1 608 0,-2 2 0 16,0-1 0-16,-5 0 128 0,-6 1 32 0,-1-2 0 15,-2 3 0-15,-2-2 0 0,-2-2 32 0,2 1 0 0,0 3 0 16,-4-2 0-16,-2 1 160 0,-5-1 32 0,-1 1 16 16,-4 0 0-16,-1 1-192 0,-5 0-32 0,-1 1-16 0,-2 2 0 15,2-1-160-15,0 3 0 0,-2 0 0 0,1 1 0 16,2 3 0-16,-3 1 0 0,-3 1 0 0,1-1 0 16,1 0 0-16,1 1 0 0,-2 3 0 0,0-2 0 15,-1-1 0-15,6-1 0 0,5 0 0 0,2 0 0 16,-1-3 224-16,6 0 112 0,2-2 32 0,2-2 0 15,-1-6-16-15,-2 0 0 0,6 0 0 0,-4-1 0 16,3-2-352-16,4 0 0 0,3 2 0 0,3 0 0 16,-1 0 0-16,9 3-240 0,5 2 48 0,3 1 0 15,-2 1 192-15,2-1-176 0,6-4 176 0,1 3-160 0,3 0 16 16,0 1 0-16,1 1 0 0,3-3 0 16,0-3 144-16,4 0 0 0,4 1 0 0,1 0 0 0,4-1 0 15,-2 0 0-15,-1-1 0 0,2 1-128 0,2 1 128 0,5 0 0 16,2-1 0-16,2-1 0 0,0 0 0 0,3 5 0 15,-1-2 0-15,2 1 0 0,1 2 0 0,3 1 128 16,3 2 0-16,2-1 0 0,2-2 0 0,4 2 0 16,-2 0 0-16,2 1 0 0,-1 1 0 0,1-2 0 15,0 1 0-15,1 2 0 0,1 1 48 0,1 2 16 16,2 0 0-16,3 2 0 0,4 0 112 0,0 1 16 16,-2 0 16-16,5 2 0 0,1 1-144 0,2 1-48 15,0 1 0-15,0 2 0 0,0 2-144 0,4 2 0 16,-3 1 0-16,2 2-176 0,-1 2 176 0,1 1-160 15,0 2 160-15,1 2-160 0,1 0 160 0,-3 0 0 16,4 1 0-16,0 3-128 0,0 1 128 0,-1 3 0 16,2 0-144-16,-1 2 144 0,1 4 0 0,-1 2 0 15,0 5 0-15,1-3 0 0,1-2 0 0,-2 1 0 0,-3 2 0 0,2 2 0 16,-1 0 0-16,1 3 0 0,-2 2 0 0,-1 3 0 16,-1 2 0-16,-1 0 0 0,0 0 0 0,1 0 0 15,2 1 0-15,-2 1 0 0,0-2 0 0,-2-1 0 16,-2-2 0-16,4-1 128 0,1-4 0 0,2-3 0 15,-3 0 32-15,2-3 0 0,3-1 0 0,-3-1 0 16,1 0-160-16,1-3 0 0,1-4 0 0,1-3 0 16,-4-1 0-16,4-2 0 0,-1-5 0 0,-1 0 0 15,-1-2 0-15,1-1 0 0,0 0 0 0,2-2 0 16,0-5 0-16,3 0 0 0,-1-1 0 0,2-2 0 16,0-2 0-16,0 0 0 0,-1-3 0 0,3 3 0 15,1-1-208-15,0-10 80 0,0 0 128 0,5 11-208 0,-1 0 32 16,2 0 16-16,2 0 0 0,2-1 0 0,0-1 160 0,4 0-192 15,5-3 192-15,3 2-192 0,-1 2 192 0,6 0-128 16,6 0 128-16,5-2-128 0,2 1 128 0,5 0-128 16,3 1 128-16,1 2-128 0,1 0 128 0,1 1 0 15,1-1 0-15,6 3-128 0,4 0 128 0,2 2 0 16,0 0-144-16,2 0 144 0,0-2 0 0,4 2 0 16,4 0-144-16,3 1 144 0,2-1 0 0,1 1 0 15,-1 0-128-15,3 2 128 0,4 4 0 0,2-1 0 16,0-2 0-16,2 2 0 0,0-1 0 0,6 0 0 15,4-3 0-15,-1-1 0 0,-5-1 0 0,6-2 0 16,7-1 0-16,-2 1 0 0,-6-2 0 0,7-2 0 16,4-2 0-16,1 2 0 0,-1 2 0 0,4-2-128 0,1-1 128 15,2-2 0-15,-3-1 0 0,3 0 0 0,3-1 0 16,-3-1 0-16,-5-2 0 0,4-1 0 0,3 0 0 0,-1-1 0 16,-5-1-128-16,5 0 128 0,2-3 0 0,-2-1 0 15,-2-2 0-15,-1 0 0 0,4-2 0 0,-4 1 0 16,-3 2 0-16,3-1 0 0,4 0 0 0,-3 0 0 15,-4 3 0-15,3-1 0 0,2-1 0 0,-1 1 0 16,-7 2 0-16,4-2 0 0,4 4 0 0,-6-1 0 16,-2-2 0-16,0 2 0 0,1 1 0 0,-1 0 0 15,-4-1 0-15,-3-2 0 0,1 0 0 0,1-1 0 16,-9-1 0-16,0 0 0 0,0-3 0 0,-2 2 0 16,2 0-176-16,-4-2 176 0,-5-3-160 0,-2-1 160 15,6 0-144-15,-4 1 144 0,-3 0-128 0,-1 0 128 0,-2 1 0 16,0 1 0-16,1 3 0 0,-3 0 0 0,-3 3 0 0,-4-1 0 15,-1-2 0-15,-2 3 0 0,0 2 0 0,-3-3 0 16,1-2 0-16,-3-1 0 0,-2 3 0 16,-1 2 0-16,0 2 0 0,-1 3 0 0,-1 5 0 0,-2-6 0 15,0 0 0-15,-5 2 0 0,-1 4 0 0,-3-2 0 16,-1-4 0-16,-1 2 0 0,0 4 0 0,-1-3 0 16,-3-1 0-16,1 1 0 0,1 4-128 0,-2 2 128 15,-3 2-128-15,-2-2 128 0,-1-1-144 0,-4 0 144 16,1-2-160-16,-1 3 160 0,-3-1-192 0,1-2 48 15,2 1 16-15,-4 1 0 0,-2-3 128 0,-3 2 0 16,-3-3 0-16,0 1-128 0,-2-3 128 0,-4 1 0 16,-4-1 0-16,0 0 0 0,1-3 0 0,-2 3 0 15,-8-4 128-15,0 0-128 0,8 2 192 0,-8-2-48 0,0 0 0 0,0 0 0 16,0 0 48-16,0 0 16 0,0 0 0 0,0 0 0 16,0 0 16-16,0 0 0 0,-2-10 0 0,-3 0 0 15,-4-3-32-15,-2-5 0 0,-2-6 0 0,-3-4 0 16,-6-4-64-16,1-5-128 0,3-7 176 0,-1-5-176 15,-3-5 128-15,2 3-128 0,0 4 0 0,-2-5 0 16,2-4 128-16,1-4-128 0,-1-4 0 0,3 1 0 16,-1 1 128-16,0-1-128 0,-2-1 144 0,-1-5-144 15,1-4 144-15,0-3-144 0,-1 3 128 0,-1 0-128 16,0 3 0-16,0-5 0 0,1-4 0 0,4 0 0 16,1 1 0-16,1 4 0 0,3 2 0 0,1-2 0 15,2 0-192-15,0 1 16 0,4 5 16 0,-3 4 0 16,2 3 160-16,-1 3-192 0,0 1 192 0,3 1-192 0,-4 0 192 0,3 3 0 15,-1 2 0-15,3 4 0 16,1 1 0-16,0 4 0 0,-1 1 0 0,3 1 0 0,1-1 0 0,2 1 0 16,0 3 0-16,0 3 128 0,2 1-128 0,-3 3 0 15,1 4 0-15,0 3 0 0,3 2 0 0,-4 3 0 16,-1 3 0-16,0-1 0 0,-1 4 0 0,3 1 0 16,0 2 0-16,-2 2 128 0,-3-1-128 0,2 8 144 15,-2-8-144-15,2 8 160 0,-6-5-32 0,1-2-128 16,-2 3 192-16,-1 1-64 0,-2 1 112 0,-2 0 16 15,-2 1 0-15,-1 2 0 0,-5 1-48 0,-3 0 0 16,-2 0 0-16,-3 1 0 0,-3 0-208 0,-3 3 0 16,-8 2 128-16,1 0-128 0,2 1 0 0,-2 1 0 15,-2 1 0-15,0-2 0 16,0 0-336-16,1-1-64 0,-5 0-16 0,2-1-17312 0</inkml:trace>
  <inkml:trace contextRef="#ctx0" brushRef="#br0" timeOffset="47149.092">19414 2844 19343 0,'-7'-8'1728'0,"1"1"-1392"0,1 1-336 0,-1 2 0 15,6 4 1264-15,0 0 176 0,0 0 32 0,0 0 16 0,0 0-1024 16,0 0-208-16,0 0-32 0,-3 11-16 0,2 6-208 0,1 2 0 16,-2 3-192-16,-2 4 192 0,3 3-128 0,1 4 128 15,-1 2 0-15,-1 3 0 0,-1 4-144 0,0 8 144 16,-1 6 0-16,0 5-144 0,-2 5 144 0,0 4 0 15,-1 2 0-15,1 8 0 0,-3 6 0 0,0 4 0 16,0 1 0-16,-1 7-128 0,1 8 128 0,-2 4 0 16,2 2 0-16,1 5 0 0,-3 5 208 0,1-1-16 15,1-1-16-15,1 2 0 0,-2 1 336 0,-2-6 64 16,-1-4 0-16,1 2 16 0,3 2 160 0,-1-2 16 16,-3-4 16-16,1-3 0 0,1-3-112 0,0-2-32 15,0-4 0-15,-2 2 0 0,0 2-144 0,-1-4-48 16,1-8 0-16,0 1 0 0,0-4-112 0,1 0-16 0,2 2-16 15,-1-2 0-15,-2-1-64 0,2 0-16 0,2-1 0 16,1 0 0-16,-2-1-16 0,0 0 0 0,1-4 0 0,1 3 0 16,2 5-48-16,-2-5-16 0,2-5 0 0,-3-3 0 15,4 0 48-15,-1-5 0 0,-1 3 0 0,3-5 0 16,-3-4 16-16,2-6 16 0,1-1 0 0,-1-5 0 16,2-1-96-16,0 2-128 0,-1 1 176 0,4-3-176 15,-1-6 0-15,1-1 0 0,1-3 0 0,-1 0 0 16,1-1 0-16,2 1-352 0,0 1 48 0,0-1 16 15,3-9-1024 1,-4-6-208-16,1-7-32 0,0-1-8864 0,2-1-1760 0</inkml:trace>
  <inkml:trace contextRef="#ctx0" brushRef="#br0" timeOffset="47801.551">17367 6554 26367 0,'0'0'1168'0,"0"0"240"0,0 0-1120 0,0 0-288 0,0 0 0 0,0 0 0 16,12 2 176-16,3 2-32 0,1 0 0 0,5 0 0 15,2-1 64-15,6 2 16 0,1 0 0 0,4 0 0 16,9-2 240-16,3 0 48 0,2 2 16 0,5-1 0 16,4 2-240-16,4 0-48 0,-1 2-16 0,5 0 0 15,10-2-224-15,1 2 0 0,2 0 128 0,0 0-128 16,1 0 0-16,6 0 0 0,6 2 0 0,-1 0 0 16,1-2 0-16,2 1 0 0,3 0 0 0,2 1 0 15,0-2 0-15,-1 0 0 0,1 1 0 0,2-1 0 0,6-5 0 0,-5 3 0 16,-1 3 0-16,7-3 0 0,0-1 0 0,-1 2 0 15,-3-2 0-15,4 1 0 0,0 3 0 0,0-1 0 16,-5-2 0-16,4 0 0 0,1-1 128 0,-2 2-128 16,-1-3 0-16,-1 1 0 0,4-3 0 0,2 3 128 15,-3 2-128-15,3-3 0 0,0 0 0 0,0-1 0 16,-3 0 0-16,0 0 0 0,0 1-192 0,-4-1 64 16,-1-1 128-16,-3 3-208 0,-2-2 80 0,2-1 128 15,4 1-208-15,-4 2 80 0,-7 6 128 0,3-3 0 16,-3-1 0-16,-1 4 0 0,-2 4 0 0,-5-2 0 15,-7 1 0-15,0-2 0 0,1-1 0 0,-5 0 144 16,-8 1-144-16,-6 1 160 0,-5-1 48 0,-8 1 16 0,-5 1 0 16,-7-2 0-16,-1-2-48 0,-4-1-16 15,1-1 0-15,-8-1 0 16,-2 2-464-16,-3-2-80 0,-5-1-32 0,-2-3-8672 0,-1-6-1728 0</inkml:trace>
  <inkml:trace contextRef="#ctx0" brushRef="#br0" timeOffset="49797.277">21861 4388 16575 0,'-12'4'1472'0,"4"-3"-1168"0,-1-2-304 0,1 0 0 16,-1 0 1600-16,0 0 272 0,9 1 48 0,-7-2 16 16,0-3-992-16,2 1-208 0,2-3-32 0,-1-1-16 15,-1 1-320-15,2-3-64 0,1-1-16 0,-1-1 0 16,0-1-32-16,2-5-16 0,0 3 0 0,1-1 0 15,0 1 0-15,1 0 0 0,0-1 0 0,4 5 0 16,-1 0 80-16,1-1 0 0,1 2 16 0,-2 0 0 16,1 2-144-16,1-1-48 0,2 0 0 0,0 3 0 15,-8 6-144-15,10-3 0 0,0 1 0 0,1 3 0 16,-3 1 0-16,1 4 0 0,-1 3 0 0,1 2-176 16,-1 0 176-16,-1 2-192 0,-3 2 192 0,3 3-192 15,-1 0 192-15,-1 3-192 0,-1 1 192 0,-1-1-192 0,-3-2 192 0,0-1-192 16,-3-2 192-16,-2 1-192 15,-1-2 192-15,2 0 0 0,-3 0 0 0,0-4 128 0,-3-1 224 0,0-3 48 16,1 0 16-16,-2 1 0 0,-3 0 64 16,1-3 16-16,2-2 0 0,-1-1 0 0,2-1-64 0,0-1-16 15,-3-1 0-15,2-2 0 0,1-5-64 0,0 1-16 16,-1-2 0-16,1 1 0 0,1-2-144 0,1 1-48 16,2 1 0-16,1-2 0 0,1-1-144 0,1 0 160 15,-1-1-160-15,2 2 160 0,2 1-160 0,3 1 0 16,1 2 144-16,0-1-144 0,1-1 0 0,1 2 0 15,3 0 0-15,0 2 0 0,1-2 0 0,2 3-128 16,1 1 128-16,2 3-128 0,1 3 128 0,1 4-160 16,1 0 160-16,1 2-160 0,-2-3 160 0,1 2 0 15,-1 0-144-15,-1 2 144 0,-2 2 0 0,-2 0-144 0,-2-1 144 16,-1 2 0-16,-2-5-192 0,-3 1 192 0,-1-1-192 0,-2 0 192 16,-1 0 0-16,-2 1 0 0,-2 0 0 0,-1-4 0 15,-2 2 0-15,-1-2 0 0,-5 2 192 0,-3-1-48 16,-1-2 48-16,-2 1 0 0,4-2 0 0,-3-2 0 15,-3-2 0-15,1 0 16 0,4-2 0 0,-1-2 0 16,2-5 48-16,1 1 0 0,-1-3 0 0,3-1 0 16,2-3 0-16,3-1 0 0,1 2 0 0,4-4 0 15,1-4-256-15,3 0 176 0,2-2-176 0,1 2 160 16,5-1-160-16,-1 0-272 0,4-2 64 0,2 4 16 16,3 2 16-16,-1 6 16 0,1 1 0 0,3 1 0 0,2-2 160 15,0 3-128-15,-1 2 128 0,1 6-128 0,-2 7 128 16,-1 3-160-16,2 1 160 0,-5 4-160 0,0 4 160 0,-2 0-208 15,0-1 80-15,-3 6 128 0,-5 3-240 16,0 2 80-16,-5 1 16 0,-2-3 0 0,-2-2-32 0,-6-1 0 16,-2-1 0-16,-1-1 0 0,-2-4 176 0,-3 2 0 15,-1 2 0-15,-4-5 0 0,0-5 176 0,-1-3 64 16,-5-3 16-16,-3 2 0 0,-2-2 32 0,2-2 16 16,1-4 0-16,1-2 0 0,3-4-16 0,1-1 0 15,4-2 0-15,0-1 0 0,4-1-16 0,2 0 0 16,1-1 0-16,4-1 0 0,0-4-272 0,2 1 0 15,4-2 128-15,2 0-128 0,0 1 0 0,4 3-192 16,2-1 16-16,3 4 16 0,1 2-32 0,1 2 0 16,1 4 0-16,4-2 0 0,3 2 64 0,4 1 0 0,2 3 0 15,1 5 0-15,4 2 128 0,-2 3-192 0,0 0 192 0,-1 3-192 16,0 3 64-16,-3 2 0 0,-6 0 0 0,1 1 0 16,-5 0-176-16,-3-1-16 0,-2 3-16 0,-4-5 0 15,-4-2 176-15,-2-2 160 0,-3-2-208 0,-3 2 80 16,-7 2 128-16,-2 0 144 0,-5-2-16 0,-4-2-128 15,-1-3 288-15,1-1-48 0,-3-3-16 0,-1-2 0 16,1 0 80-16,0-1 16 0,1-3 0 0,5-2 0 16,4-3 0-16,0-2 0 0,2-2 0 0,4 1 0 15,3 1-112-15,0-1-16 0,4-4 0 0,1 1 0 16,4-3-192-16,3-1 0 0,3 1 0 0,-1 0 0 16,6 2-256-16,0-4 48 0,4 2 16 0,1 3 0 15,1 1 48-15,4 1 16 0,2 2 0 0,2 3 0 16,0 1 128-16,3 3-160 0,1 3 160 0,0 4-160 0,-1 5 160 0,1 1-160 15,-1 5 160-15,-5-1-160 0,-1 2-96 16,-2 4-32-16,-7 0 0 0,-1 2 0 0,-1 1-32 16,-3-2-16-16,-4-2 0 0,-3-1 0 0,-2-1 208 0,-4-1 128 15,-4-1-160-15,-3-2 160 0,0 1 0 0,-6-2 288 16,-2 1-32-16,0-3-16 0,-3-5 112 0,-1 1 32 16,-2-4 0-16,0-1 0 0,-2-4-48 0,5-1 0 15,1-3 0-15,2-2 0 0,1-3-96 0,5-2-32 16,4-5 0-16,2-1 0 0,1 1-208 0,4 0 0 15,2 0 0-15,2-4 0 0,2-2-352 0,2 0-16 16,3-2 0-16,3 2 0 0,4 0 80 0,2 1 16 16,1 1 0-16,4 5 0 0,3 5 128 0,2 4 144 15,1 3-208-15,2 5 80 0,-1 3 128 0,1 7 0 0,-2 5-144 16,0 4 144-16,-2 3 0 0,-3 2 0 0,-5 5 0 16,-2 2 0-16,-4-1-192 0,-2 0-32 0,-6-3 0 0,-4 1 0 15,-3 2 48-15,-5-2 16 0,-4-1 0 0,-6-2 0 16,-4 0 160-16,-4-3 0 0,-3-4 0 0,-1-2 0 15,1-2 448-15,-1-1 64 0,-1-1 0 0,1-5 16 16,1-7-16-16,0-4 0 0,4-3 0 0,4 0 0 16,1 2-240-16,3-4-48 0,3-2-16 0,3-3 0 31,3-1-512-31,2 1-96 0,3 0-32 0,2 0-11152 0,1 1-2224 0</inkml:trace>
  <inkml:trace contextRef="#ctx0" brushRef="#br0" timeOffset="63611.101">21628 4437 3679 0,'0'0'320'0,"0"0"-320"0,0 0 0 0,0 0 0 15,0 0 3056-15,9-2 528 0,-2 0 128 0,-7 2 0 16,9-5-2320-16,-2 0-480 0,-7 5-80 0,6-4-32 16,-6 4-512-16,9-5-96 0,-6 0-32 0,-3 5 0 15,0 0 32-15,0 0 0 0,5-7 0 0,-5 7 0 16,0 0 576-16,0 0 112 0,0 0 16 0,0 0 16 16,0 0-16-16,1-5-16 0,-1 5 0 0,0 0 0 15,-6-4-192-15,6 4-48 0,0 0 0 0,-7-1 0 16,-1-1-208-16,0 0-48 0,1 1-16 0,0-2 0 15,-1 1-48-15,-1 2 0 0,0 0 0 0,1 2 0 16,8-2 192-16,-10 1 16 0,-4-2 16 0,2-1 0 16,1 1-128-16,-2 0-32 0,0-1 0 0,-2 1 0 0,-1 0-192 15,-2 1-64-15,-2-1 0 0,-1 0 0 0,-5 0-128 16,0 1 160-16,1 2-160 0,-1-2 160 0,-2-2 32 0,2 0 0 16,-3-1 0-16,3 2 0 0,0 2 32 0,1-1 16 15,0 0 0-15,3-1 0 0,-2-2 0 0,1-1 0 16,-5 0 0-16,3 0 0 0,1 0-112 0,-4 1-128 15,1-1 176-15,-4-1-176 0,-3 0 128 0,0-1-128 16,-3 0 0-16,3 1 0 0,0 2 0 0,-1-1 0 16,-5-4 0-16,3 5 0 0,1 1 0 0,-1 0 0 15,1 0 0-15,-1-1 0 0,0-1 0 0,2 1 0 16,-1 0 0-16,2 3 0 0,1-1 0 0,0 0 0 16,1-2 0-16,0 1 0 0,-4-1 0 0,0 0 0 15,0-2 0-15,0 1 0 0,-2 2 0 0,-1 1 0 0,-2 1 0 0,1 0 0 16,2-4 0-16,1 2 0 0,0 2 0 0,3-3 0 15,-2-3 0-15,1 2 0 0,-1-3 0 0,3 3 0 16,3 1 0-16,-1-1 0 0,1 4 0 0,1-2 0 16,2-3 0-16,1 1 0 0,1 3 0 0,2 1 0 15,1-1 0-15,2 3 0 0,-2 0 0 0,4 1 0 16,1-2 0-16,2 1 0 0,-1 1 0 0,2-1 0 16,3 2 0-16,1-1 0 0,0-1 0 0,4-1 0 15,6-1 0-15,0 0 0 0,0 0-144 0,0 0 144 16,0 0-160-16,0 0 160 0,0 0-192 0,0 0 192 15,0 0-320-15,5 9 64 0,-5-9 0 0,10 9 0 16,-1-2 256-16,2-2-160 0,1-2 160 0,1 1-128 16,0-1 128-16,5-1 0 0,0 0 0 0,0 1 0 0,5-2 0 0,4-1 0 15,4-1 0-15,1 2 0 0,-1 1 0 16,4 0 0-16,2-2 0 0,1 1-128 0,2 0 128 16,-1-1 0-16,-2 0 0 0,1 0-128 0,1-1 128 0,2 0 0 15,2-1 0-15,1-1 0 0,1-2 0 0,1 1-128 16,-1 0 128-16,-1 1 0 0,-1 1-128 0,-1 0 128 15,0-2-128-15,3 0 128 0,2 2-128 0,0-1 128 16,-2-1-128-16,2 3 128 0,-2 2 0 0,-1 1 0 16,-6 1 0-16,2-3-128 0,-3-3 128 0,4 1 0 15,-2 0 0-15,0 1-128 0,-4 1 128 0,3 0 0 16,1 1 0-16,-1-1 0 0,-3 0-160 0,-4 1 160 16,-5-2-192-16,-1 0 192 0,1 0-144 0,-6-1 144 15,-1 1 0-15,1-2-144 0,0 1 144 0,0 0 0 0,-2 0 0 0,0-2 0 16,1 1 0-16,-2 1 0 0,2 2 0 0,-2 0 0 15,0 1 0-15,-3 0 0 0,-1-3 0 0,0 1 0 16,-1 0 0-16,-1 0 0 0,-1 0 0 0,-2-2 0 16,-8 3-128-16,9-2 0 0,-9 2 0 0,0 0 0 15,0 0-32-15,0 0 0 0,0 0 0 0,0 0 0 16,0 0 160-16,0 0 0 0,0 0 128 0,-9 1-128 16,1 0 128-16,-3 3-128 0,-4 0 160 0,3-2-160 15,2 0 0-15,-1 1 0 0,-1 1 0 0,-2 3 0 16,0-2 0-16,-2 1 0 0,0-3 0 0,-2 1 0 15,-1 2 0-15,1-1 0 0,-1 1 0 0,-3-1 0 16,0 1 0-16,-1-2 0 0,-2 1 0 0,-3-2 0 16,-2-1 0-16,2 1 0 0,-1 1 0 0,-3 0 0 15,-3 2 0-15,1-2 0 0,-1 0 0 0,0 0 0 0,-2-1 144 0,3 0-144 16,-2 2 128-16,0-3-128 0,-1 0 0 0,-3-1 0 16,0 0 0-16,-1-1 0 0,-2-2 0 0,0-1 0 15,-2 0 0-15,4 0 0 0,-2 2 0 0,3-3 0 16,2-1 0-16,0 1 0 0,1-1 0 0,3 0 0 15,-3 0 0-15,4 0-176 0,1 1 176 0,2 1 0 16,-1 0 0-16,1 1 0 0,1-2 0 0,3-1 0 16,2-1 0-16,1 2 0 0,-4 2 0 0,0 0 128 15,0-2-128-15,1-1 128 0,-1 1-128 0,-1 1 0 16,1 0-176-16,1 0 176 0,2-1-176 0,1 1 176 16,-5 2-192-16,5-1 192 0,5-2-160 0,1 0 160 0,2 1-128 15,0 3 128-15,4 3 0 0,-1 1 0 16,4-5 0-16,0 3-128 0,1 1 128 0,7-3 0 0,0 0-144 15,0 0 144-15,0 0 0 0,0 0-176 0,0 0 176 16,0 0-128-16,0 0-48 0,0 0 0 0,0 0 0 0,0 0 0 16,0 0 176-16,13 1-160 0,2-1 160 0,-1-1-160 15,4 0 160-15,1 0-128 0,5 1 128 0,3-1-128 16,3 0 128-16,3 3 0 0,0 2-144 0,3 0 144 16,3-1 0-16,1-2 0 0,1-1 0 0,3 2 0 15,3 3 0-15,4-1 0 0,1 2-128 0,1-2 128 16,6 1 0-16,-4 2 0 0,0 0 0 0,-1 3 0 15,-1-3 0-15,2 5 0 0,4 0 0 0,-2 3 0 16,-5 0 0-16,-3 1 0 0,1-1 0 0,-3 0 0 16,-3 2 0-16,5-3 0 0,0-1 0 0,-1 1 0 0,-2-1 0 15,-2 0 0-15,1-4 0 0,-6 0 0 0,0-2 0 16,-3-1 0-16,-1-4 0 0,3 3 0 0,-4-2 0 16,1-3 0-16,-1 0 0 0,0-3 0 0,-5-2 160 0,-2 1-160 15,-3-2 192-15,0 1-192 0,-2 0 208 0,-5 2-64 16,0-2-16-16,-3 1 0 0,-2 0 0 0,-4 0 0 15,-8 4 0-15,0 0 0 0,9-2 128 0,-9 2 32 16,0 0 0-16,0 0 0 0,0 0-64 0,0 0-16 16,0 0 0-16,-6-6 0 0,-2 3-208 0,-2 0 0 15,-2 0 0-15,0-2 0 0,-1 4 0 0,-2-1-128 16,-2 2 128-16,-5-2 0 0,0-1 0 0,-1-1 0 16,-2 2 0-16,-2-2 0 0,-1-1 0 0,-2 1 0 15,-1-2 0-15,0 3 0 0,3 0 0 0,-4-1 0 16,-3 2 0-16,-2-3 144 0,-4 0-16 0,-3 1-128 15,-4 0 192-15,-1-1-64 0,-2 0 0 0,-2-1-128 0,4 0 192 0,-6 0-64 16,-4 1 48-16,-3-2 0 0,-3 0 0 0,1 2 0 16,0-1-176-16,3 3 0 0,-1 0 0 0,2 1 0 15,1-1 0-15,2 3 0 0,3 0 0 0,5 3 0 16,3 0 0-16,2 1 0 0,3-2 128 0,3 2-128 16,2 2 0-16,2 0 0 0,1-2 0 0,2 1 0 15,2-1 0-15,3 0 0 0,4 1 0 0,0-1 0 16,2 0-1280-16,3 0-144 15,-1 1-32-15,4 0-8784 0,1-1-1776 0</inkml:trace>
  <inkml:trace contextRef="#ctx0" brushRef="#br0" timeOffset="64302.139">19867 3838 22863 0,'0'0'1008'0,"-1"-7"208"0,-1-3-960 0,1 2-256 0,-2 2 0 0,3 6 0 16,0 0 960-16,-2-6 160 0,0-1 32 0,-1 1 0 15,3 6-656-15,-3-4-128 0,3 4-32 0,0 0 0 16,-4-7-16-16,-2 5 0 0,6 2 0 0,-6-1 0 16,6 1 16-16,-9 0 0 0,1 1 0 0,-1 3 0 15,4 1-64-15,-3 1-16 0,1 1 0 0,-2 4 0 16,-1 1 160-16,-1-1 32 0,0 0 0 0,-2 3 0 0,-2 1-64 16,0 1-16-16,-1 1 0 0,-1 2 0 15,-3-4 64-15,0 2 16 0,-4-2 0 0,0 1 0 0,1 4 0 0,-2-1 16 16,0-1 0-16,1-2 0 0,1 1-80 0,1-2-32 15,1-1 0-15,2 2 0 0,-1-1-80 0,3 2-16 16,-1 0 0-16,2-1 0 0,0-1-128 0,1-2-128 16,0-1 144-16,0 0-144 0,1 4 0 0,2-2 0 15,0-3 0-15,1 1 0 0,1-1 0 0,2 0 0 16,5-1 0-16,-2-3 0 0,5-7 128 0,-1 7-128 16,1-7 0-16,4 9 0 0,0-2 128 0,3 2-128 15,0-3 0-15,1 2 0 0,2 0 208 0,3-1-48 16,1 0-16-16,3 1 0 0,-1-1-144 0,1 1 192 15,1 0-192-15,0 2 192 0,4-2-192 0,-1 1 128 0,0 0-128 16,5 1 128-16,6 0-128 0,-3-1 0 0,-6 0 0 16,0-3 128-16,0-1-128 0,-1-1 0 0,-3-2 0 0,-1 2 0 31,-3 2-384-31,-1 2-96 0,-1-3-32 0,0-3-11520 0,-2-3-2304 0</inkml:trace>
  <inkml:trace contextRef="#ctx0" brushRef="#br0" timeOffset="66382.974">21798 5783 2751 0,'0'0'256'0,"0"0"-256"0,0 0 0 0,0 0 0 15,-7 2 2624-15,7-2 464 0,0 0 112 0,0 0 0 16,-8 3-1824-16,-1-2-368 0,4-2-80 0,5 1-16 16,-8 5-144-16,2 0-48 0,0 0 0 0,6-5 0 15,0 0 208-15,0 0 32 0,-7-2 16 0,7 2 0 16,0 0-144-16,-4-3-48 0,-1-2 0 0,5 5 0 15,0 0-272-15,0 0-64 0,0 0-16 0,0 0 0 0,4-9-128 0,-2 0-32 16,1-1 0-16,-1 2 0 0,-2 8 112 0,5-7 32 16,1-2 0-16,1 1 0 0,0 1-96 0,-1 0 0 15,3-1-16-15,0 4 0 0,-2 1-304 0,-7 3 160 16,0 0-160-16,10-2 128 0,-1 0-128 0,-9 2 0 16,11 4 0-16,-1 0 0 0,-10-4 0 0,9 10 0 15,0 0 0-15,-4 1 0 0,-3 1 0 0,1 1 0 16,-1-2 0-16,-2 1 0 0,-2-1 0 0,-1 1 0 15,1-1 0-15,0-2 0 0,-5-2 0 0,0-2 0 16,-2 0 176-16,2-1-176 0,1-1 560 0,-3 1 16 16,-3-3 0-16,-3-2 0 0,0-1 0 0,2-2 0 0,4-1 0 15,-3-3 0-15,0-2-128 0,4-1 0 0,-1-2-16 0,5 1 0 16,-2 0-240-16,3-2-64 0,1 0 0 16,3 0 0-16,2-3-128 0,3 1-192 0,-2 1 32 15,6 4 16-15,-1 0 16 0,3 4 0 0,0-2 0 0,2 3 0 16,1 3 128-16,-3 1-160 0,1 1 160 0,0 2-160 15,-1 4 32-15,2 5 0 0,0 2 0 0,-4 3 0 16,-3-4-128-16,-1 2 0 0,-2 2-16 0,0 3 0 16,-3 2 144-16,-6-2 128 0,-2 0-192 0,-3 0 192 15,-2-2 0-15,-2 0 0 0,-8-2 0 0,2-2 0 16,0-1 128-16,-1-1 128 0,2-2 16 0,2-5 16 16,0-6 320-16,4-2 64 0,3 0 16 0,1-4 0 15,1-2-80-15,4-1-16 0,2 0 0 0,2-3 0 16,3 1-400-16,3-1-192 0,1-1 160 0,2 1-160 15,0-1-336-15,2 3-176 0,0 0-16 0,0 3-16 16,0-1-2800-16,0 3-560 0</inkml:trace>
  <inkml:trace contextRef="#ctx0" brushRef="#br0" timeOffset="67270.017">21784 5854 25279 0,'0'0'1120'0,"0"0"224"0,0 0-1072 0,0 0-272 15,-8-2 0-15,2 1 0 0,6 1 496 0,-8-1 32 16,8 1 16-16,0 0 0 0,-7-3-544 0,1 0 0 16,6 3 0-16,-8-1 0 0,4-1 0 0,4 2 0 15,-9 0-240-15,9 0 80 0,-8 0 160 0,-1 0 0 16,3-3 0-16,-3 1 0 0,0 0 240 0,1 2 16 16,0 2 16-16,0-2 0 0,-1-4 176 0,0 3 16 0,-2 0 16 0,0 0 0 15,1-1-32-15,-3 1 0 0,0 1 0 0,1 0 0 16,-1 0 48-16,-3 0 0 0,-1-6 0 0,-1 2 0 15,-1 4 64-15,1 0 16 0,-6-1 0 16,2-4 0-16,-5-1-176 0,2 1-16 0,0 3-16 0,-4 0 0 16,1-1-128-16,2-1-32 0,1 0 0 0,2 1 0 15,0-1-32-15,1-1-16 0,2-2 0 0,0 2 0 16,0 0-32-16,0 1 0 0,-1-2 0 0,3 2 0 16,-2-3 0-16,0 1-128 0,-1 1 192 0,-2 0-64 15,3-1 16-15,1 2 0 0,-6 0 0 0,4-2 0 16,1 1-144-16,-1 0 160 0,1 0-160 0,3 0 160 15,3 2-160-15,0 1 192 0,1-2-192 0,0 4 192 0,4-2-192 16,-4 1 0-16,4 0 0 0,1 1 128 0,-2-1-128 16,4 1 0-16,6 0 0 0,-8 1 0 0,1-1 0 0,-1 0 0 15,8 0 0-15,0 0 0 0,-6 1 0 0,6-1 0 16,0 0 0-16,0 0 0 0,-8 1 0 0,8-1 0 16,0 0 0-16,0 0 0 0,0 0 0 0,0 0 0 15,0 0 0-15,0 0 0 0,0 0 0 0,0 0 0 16,0 0 0-16,0 0 0 0,0 0-368 0,0 0 48 15,0 0 16-15,0 0 0 16,0 0-464-16,0 0-112 0,0 0-16 0,0 0 0 16,0 0-2816-16,0 0-576 0,0 0-128 0,0 0 0 0</inkml:trace>
  <inkml:trace contextRef="#ctx0" brushRef="#br0" timeOffset="67751.259">20878 5421 19231 0,'0'0'848'0,"0"0"176"15,0 0-816-15,0 0-208 0,0 0 0 0,0 0 0 16,0 0 368-16,0 0 16 0,0 0 16 0,0 0 0 15,0 0 32-15,0 0 0 0,0 0 0 0,0 0 0 0,0 0 432 16,0 0 96-16,-8 0 0 0,-2 1 16 0,3 3-144 0,-1 0-48 16,-1-1 0-16,-1 0 0 0,-1-2-80 15,1 3 0-15,0-4-16 0,0 3 0 0,-1 4-96 0,0 1-16 16,-3 1 0-16,1 2 0 0,-2 1-240 0,1 0-48 16,-4-2-16-16,2 2 0 0,-1 0-96 0,1 1-32 15,-1-2 0-15,2-3 0 0,1 2-16 0,-1-1 0 16,2 0 0-16,-1 1 0 0,0-1 16 0,2-1 0 15,2-3 0-15,-2 1 0 0,1 1 48 0,3 0 0 16,1-2 0-16,7-5 0 0,-5 8-192 0,1-2 160 16,4-6-160-16,-4 10 160 0,1 0-160 0,2 0 0 15,0 1 0-15,4-4 0 0,-3-7 0 0,9 10 0 16,-2-2 0-16,4 2 0 0,4 0 0 0,0 1 0 16,-1 0 128-16,4 0-128 0,1-1 192 0,2 1-32 0,-4-1-16 15,4-1 0-15,2 0-144 0,-2 0 0 0,0 2 0 0,1-1 0 16,-1-1-128-16,0 0 128 0,1-1 0 0,-1 0 0 31,-3 0-1584-31,1-2-240 0,-2-3-48 0,-6-1-16 0</inkml:trace>
  <inkml:trace contextRef="#ctx0" brushRef="#br0" timeOffset="69366.37">21678 3098 2751 0,'0'0'256'0,"0"0"-256"0,0 0 0 0,0 0 0 16,0 0 4976-16,0 0 944 0,0 0 192 0,3-7 32 15,-5-3-4224-15,2 2-832 0,-1 0-192 0,1-2-16 16,0 2-208-16,-1 0-32 0,0 1-16 0,0-2 0 15,-2-2 64-15,1 0 16 0,0-1 0 0,1 2 0 16,1 1-224-16,1-1-32 0,2 2-16 0,0-1 0 16,-1-1-176-16,3 0-16 0,0-1-16 0,3 1 0 15,3 1-224-15,-1 4 144 0,2 0-144 0,1 1 128 0,1-2-128 16,1 2 0-16,-1 2-192 0,0 4 192 16,-2 3-128-16,1 5 128 0,1 2 0 0,-2 3 0 0,1 0 0 0,-4 3 0 15,-3-1 0-15,0 1 0 0,-2 3 0 0,-2 0 0 16,-4-3 128-16,-1 0-128 0,-1-2 144 0,-3-1 0 15,-2-2 0-15,-1 0 0 0,-3-1 160 0,-1-2 16 16,1-2 16-16,-2-2 0 0,2-2 144 0,1-2 32 16,0-3 0-16,2-1 0 0,-2-2 0 0,2-2 0 15,2-3 0-15,1-1 0 0,1-2-272 0,3-2-48 16,-3-4-16-16,4-1 0 0,4 3-176 0,4-2-176 16,-1-2 48-16,5 1 0 0,-1-2-64 0,3 0 0 15,2 1 0-15,3 5 0 0,0 4 192 0,0 4-128 16,-2 3 128-16,3 1-128 0,3 3 128 0,-5 5 0 0,0 0 0 0,0 5-128 15,-3 6 128-15,-3 1 0 0,-1 3 0 16,-2 1 0-16,-2 0-144 0,-4 1 144 0,-4 0-160 0,-2 0 160 16,-5 0-176-16,-2-1 176 0,-5-1-192 0,-3-4 192 15,-1-3 0-15,0-1 144 0,-1-3 16 0,0-4 0 16,-1-3 352-16,1-4 64 0,0-5 0 0,3-2 16 16,1-2-64-16,3-3-16 0,0-3 0 0,4-1 0 15,1-5-272-15,3 2-64 0,0-2-16 0,4-1 0 16,-2 1-400-16,5 1-80 0,1 1 0 0,3 2-16 15,-3 1-1344 1,3 2-272-16,2 0-48 0</inkml:trace>
  <inkml:trace contextRef="#ctx0" brushRef="#br0" timeOffset="70398.998">21840 2957 19343 0,'0'0'1728'0,"0"0"-1392"0,0 0-336 0,0 0 0 0,0 0 2160 0,0 0 352 15,0 0 80-15,0 0 16 16,0 0-2032-16,0 0-416 0,0 0-160 0,0 0 128 0,-9 2-128 0,2-1 0 15,7-1 0-15,-9 1 128 0,1 1-128 0,-1-2 0 16,-4 0 0-16,-1-2 0 0,-1 1 256 0,1-1-16 16,-1-1-16-16,-2 2 0 0,0 2 304 0,-2-1 64 15,-3-1 16-15,2-1 0 0,1 0-32 0,-3 0-16 16,-1 0 0-16,-2 1 0 0,-1 0-160 0,-2 0-16 16,-4-1-16-16,-2 0 0 0,-1-1-80 0,-2 2-16 15,-3 1 0-15,1-1 0 0,-1-3-48 0,0 0-16 16,-1-3 0-16,-1 1 0 0,-5 0 16 0,-1 1 0 15,-2-1 0-15,-1 0 0 0,-5-1-80 0,2 1-16 0,2-2 0 0,1 0 0 16,-1 0 48-16,0 3 0 0,1-5 0 16,-1 3 0-16,0 2 80 0,2-2 32 0,4 2 0 0,0-2 0 15,-1 3 0-15,-3-2 0 0,-2 1 0 0,2 2 0 16,-1-1-32-16,-3 2-16 0,-2 1 0 0,2 0 0 16,4-4-80-16,-2 5-16 0,-1 4 0 0,-2 0 0 15,-2-1-144-15,-4 1 0 0,0-3 0 0,0 7 128 16,2 1-128-16,1 0 0 0,0-1 0 0,-2 1 0 15,1 0 0-15,0 0 0 0,2 2 0 0,2-3 0 16,4 0 0-16,-1-2 0 0,-1-1 0 0,2-1 0 16,1 0 0-16,0-1 0 0,3-3 0 0,0 0 0 15,-1 0 0-15,3-2 0 0,0-2 128 0,1 0-128 16,-1 1 128-16,0 0-128 0,-2-1 192 0,1 1-64 16,4-1-128-16,-1 2 0 0,2 4 0 0,4 0 0 0,1-2 0 15,3-2 128-15,1 1-128 0,-1-1 128 0,2-2-128 0,-2 2 0 16,-2 0 0-16,5 1 0 0,2 1 0 0,1 0 0 15,-4 0 0-15,2-1 0 0,4-2 0 0,-1 1 0 16,0 1 0-16,3-2 0 0,0-2 0 0,1 2 0 16,2-1 0-16,0 1 0 0,3 3 0 0,0-1 0 15,0-1 0-15,1 1 0 0,2-2 0 0,2 3 128 16,2 0-128-16,1 2 128 0,2 0-128 0,-1-2 0 16,8 0 0-16,-6-1 0 0,6 1 0 0,0 0-176 15,-6-1 176-15,6 1-192 0,0 0 0 0,0 0 0 16,0 0 0-16,0 0 0 15,0 0-304-15,0 0-64 0,0 0-16 0,0 0 0 16,0 0-192-16,0 0-64 0,0 0 0 0,0 0 0 16,0 0-1744-16,9 5-368 0,-9-5-64 0,0 0 0 0</inkml:trace>
  <inkml:trace contextRef="#ctx0" brushRef="#br0" timeOffset="70833.241">17881 2448 8287 0,'0'0'368'0,"0"0"80"0,0 0-448 0,0 0 0 16,0 0 0-16,0 0 0 0,-9-2 4224 0,2 4 752 15,-2-1 144-15,-2-1 48 0,-2 0-3520 0,-3 2-704 16,0 1-144-16,-4 3-32 0,-2 2-496 0,0-1-96 16,-1 2-32-16,-5-1 0 0,0 0 80 0,-2 3 16 15,0 1 0-15,-1 2 0 0,0-1-96 0,-4 1-16 16,0 2 0-16,-3-2 0 0,-1 0 112 0,-3-1 16 16,1 5 0-16,-2 1 0 0,0 0 16 0,0 0 16 15,4-2 0-15,3 1 0 0,3 2 48 0,2 3 16 16,3 1 0-16,1-2 0 0,3-4-64 0,3 2-16 15,3 0 0-15,3-2 0 0,6 3-64 0,4-3-16 16,3-1 0-16,8 1 0 0,4 0-192 0,8-2 176 16,6-3-176-16,6 1 160 0,4 0 64 0,9-1 16 0,7-1 0 0,8-4 0 15,2-5-80-15,3-1-16 0,-1-1 0 0,1 1 0 16,-2-2-144-16,0 0 0 0,1-2 0 16,3-1 0-1,1-2-1632-15,-5-1-304 0,-3 0-64 0</inkml:trace>
  <inkml:trace contextRef="#ctx0" brushRef="#br0" timeOffset="72001.348">7462 6091 2751 0,'0'0'256'0,"-5"-2"-256"0,-1-3 0 0,6 5 0 16,0 0 4256-16,0 0 800 0,0 0 176 0,0 0 16 16,0 0-3648-16,0 0-720 0,0 0-160 0,0 0-16 15,0 0-368-15,0 0-64 0,11-2-16 0,0 1 0 16,0-1-80-16,3-2-32 0,4 0 0 0,1 1 0 15,-1-1-16-15,3 1 0 0,2-2 0 0,0 1 0 16,1 2 16-16,6 0 0 0,2 1 0 0,2 0 0 16,-1-3-16-16,-1 4 0 0,0 0 0 0,0 0 0 15,4 3-128-15,-3-2 0 0,0-1 144 0,1 2-144 16,1 1 0-16,1 0 128 0,-5 1-128 0,-1 0 0 16,-2 1 0-16,0-1 0 0,-1 0 0 0,-2 0 0 15,-4-2 0-15,-1 0 144 0,-3 1-144 0,-1 0 0 16,-4-2 144-16,-1-1-144 0,1-1 0 0,-6 1 144 0,-6 0-16 0,0 0-128 15,0 0 192-15,0 0-64 16,0 0 176-16,0 0 16 0,-7-6 16 0,-5 1 0 0,-3 0 48 0,-1 1 16 16,-2-1 0-16,-4 2 0 0,0 1-256 0,-3 1-144 15,-3 1 160-15,2-2-160 0,0-1 1024 0,-3 2 96 16,-3 0 32-16,1-2 0 16,2-2-1616-16,-1 0-320 0,-1-2-64 0,4 3-16 0,1 2 864 0,1 1 0 15,1-3 0-15,0 2 128 0,3-1-128 0,-1 2 0 16,4 1 0-16,3 2 0 0,0 2 0 0,6 1-176 15,-2-3 176-15,3 1-128 0,2 1 816 0,6-4 160 16,0 0 48-16,0 0 0 16,7 6-1744-16,4 1-352 0,3-2-64 0,4 1-16 0,5-4 832 0,0 1 176 15,3-1 16-15,4 1 16 0,3-2 240 0,1 1 0 0,4 0 0 16,-3-1 0-16,2-1 144 0,0 0-16 0,-6 1-128 0,4 0 192 16,-1-1 112-16,-2-1 16 0,-5-1 0 0,-2 0 0 15,-4 2-16-15,-3 0 0 0,-3 0 0 0,-4-1 0 16,-2-1-176-16,-9 2-128 0,0 0 192 0,0 0-192 15,0 0 0-15,0 0 0 0,0 0 0 0,-8 8-9760 16,-3 2-1904-16</inkml:trace>
  <inkml:trace contextRef="#ctx0" brushRef="#br0" timeOffset="74080.864">23755 5950 24991 0,'-4'-13'1104'0,"4"13"240"0,0 0-1088 0,0 0-256 16,0 0 0-16,0 0 0 0,2-11 288 0,1 4 0 16,-3 7 0-16,8-5 0 0,0-1-288 0,0 0 0 0,1 2 0 0,1-1-144 15,1 1 144-15,-1 0-128 0,1-4 128 0,0 4-128 16,-1 3 128-16,1-1 0 0,0 2 0 0,-1 0-128 15,-10 0 128-15,9 3 0 0,1-1 0 0,-10-2 0 16,0 0 0-16,7 7 256 0,-7-7-64 0,7 9-16 16,-5 0 112-16,-2 2 32 0,-2-1 0 0,-3 1 0 15,1 1-48-15,0-2 0 0,-4-4 0 0,1-3 0 16,1-3 464-16,-1 0 96 0,-1-2 0 0,2 2 16 16,6 0-32-16,0 0-16 0,-6-2 0 0,0-4 0 15,0-1-272-15,2-3-48 0,1-1-16 0,1 0 0 16,2 1-272-16,2 1-48 0,-2 9-16 0,4-10 0 15,-2-2-128-15,4 1 0 0,2 0-160 0,0 2 160 16,0 3 0-16,-2 2 0 0,-6 4-128 0,11-3 128 16,2 0 0-16,-5-2 0 0,1 3-160 0,0 2 160 0,-9 0 0 0,11 3-176 15,-1 1 176-15,-10-4-128 0,4 5-80 0,0 5-16 16,-2-1 0-16,-3 0 0 16,1-9-160-16,-6 8-16 0,2 2-16 0,-4-2 0 15,0-2-1648-15,0 1-336 0,0 3-64 0</inkml:trace>
  <inkml:trace contextRef="#ctx0" brushRef="#br0" timeOffset="74600.213">23883 5847 19343 0,'0'0'1728'0,"0"0"-1392"0,-7 7-336 0,7-7 0 16,0 0 1280-16,0 0 192 0,-9 2 48 0,3 1 0 16,6-3-1344-16,-6 4-176 0,0 2-224 0,6-6 48 15,-7 1-160-15,7-1-48 0,0 0 0 0,-8 0 0 16,8 0 384-16,-7 0 0 0,-2-1 0 0,1-1 0 15,0 4 192-15,1 1 144 0,-4-2 48 0,1-1 0 16,0-1 320-16,-2 1 80 0,0-2 16 0,-1 2 0 16,-1 2-112-16,-2-1-32 0,-4-1 0 0,0-1 0 15,2 1 656-15,-3-2 128 0,1-2 32 0,0 2 0 16,-1 1-1728-16,0 0-320 0,1-1-80 0,0-2-16 16,-2-3 864-16,2 0 160 0,-1 2 32 0,1-3 16 0,-1-1-80 15,-2 0-32-15,2-1 0 0,0 4 0 0,-2-3-112 0,2 2-32 16,-1 1 0-16,2-2 0 0,2-1-144 0,0 3 0 15,1 1 144-15,3 1-144 0,0-2 0 0,2 1 0 16,3-1 0-16,0 3 128 0,1 1-128 0,1-1 0 16,-4 0 128-16,4 1-128 0,-1-1 0 0,1 1 0 15,-2-2 0-15,4 2 0 0,-4 1 0 0,2 2 0 16,7-1 0-16,-9 0 0 0,3 0 0 0,6 0-208 16,0 0 80-16,0 0 128 15,-9-2-496-15,9 2 32 0,0 0 0 0,0 0 0 16,0 0-1648-16,0 0-320 0,0 0-64 0,0 0-9888 0</inkml:trace>
  <inkml:trace contextRef="#ctx0" brushRef="#br0" timeOffset="74967.824">23342 5512 20271 0,'0'0'1792'0,"-6"5"-1424"0,-1-1-368 0,-1-3 0 15,1-2 1856-15,-2 2 288 0,-1 2 64 0,-1 2 16 0,-2 0-1520 0,0 4-320 16,-1 1-48-16,-3-1-16 0,-4-5-320 0,-1 2 0 16,2-1 0-16,0 3 128 0,-4 2 0 0,2 3 16 15,-2-2 0-15,1 0 0 0,-2-2 112 0,3-2 32 16,-2 3 0-16,3 1 0 0,0 0 0 0,2 1 0 15,-1 2 0-15,4-3 0 0,0-3 96 0,1 3 0 16,0 0 16-16,1 0 0 0,5 2-144 0,0 0-16 16,0 0-16-16,3-1 0 0,4-1-224 0,0 1 144 15,2 2-144-15,3 2 128 0,1 1-128 0,3 2 0 16,3 1 0-16,2-2 0 0,2-3 0 0,1 0 0 16,3 1 0-16,-1-3 0 0,2 0-128 0,-2-2 128 15,3 0-160-15,-2-1 160 16,2-2-1520-16,1-2-208 0,1 1-32 0</inkml:trace>
  <inkml:trace contextRef="#ctx0" brushRef="#br0" timeOffset="83675.795">11342 14013 2751 0,'0'0'256'0,"0"0"-256"0,0 0 0 0,0 0 0 16,0 0 5168-16,0 0 976 0,0 0 208 0,0 0 48 16,0 0-4192-16,0 0-832 0,0 0-160 0,0 0-48 15,0 0-256-15,0 0-48 0,0 0-16 0,0 0 0 16,0 0-384-16,0 0-80 0,-11 0 0 0,1 0-16 15,0 0-48-15,1 0 0 0,1 1 0 0,-4 1 0 16,-1 1-16-16,-1 0-16 0,-3 0 0 0,-2 0 0 16,0 0-160-16,-4 0-128 0,-1 1 192 0,-3-1-192 15,-1-3 0-15,-3 0 0 0,-5 1 0 0,-1-2 0 0,-4-3 128 16,-3 0 0-16,1-2 16 0,-1 1 0 0,0-1 64 16,1 0 16-16,-2-2 0 0,-4 0 0 0,-1410 0 0 0,2814-1 0 15,-1408 0 0-15,-4 0 0 0,-3-1-96 0,-2 4 0 16,0 0-128-16,-8 2 192 0,0-5-192 0,-4 2 0 15,0 1 0-15,1-2 0 0,0-2 0 0,-3 1 0 16,-2 5 0-16,-1-2 0 0,-6 0 0 0,2-1 0 16,-1 0 0-16,-3 0 0 0,-3 1 0 0,1 2 0 15,1-3 0-15,-1 4 0 0,-4 1 0 0,2 0-160 16,0 2 160-16,1-1-128 0,-1 2 128 0,-1 3 0 16,-3-2-144-16,2 4 144 0,-1 2 0 0,1 0-144 15,-2 0 144-15,0 1 0 0,-4-1-192 0,0 0 192 0,1 4-192 16,-5-4 192-16,0-6-192 0,2 3 64 0,3-1 128 15,-2 2-208-15,-4-5 208 0,4 0 0 0,3 4 0 16,-3 0-144-16,1-2 144 0,0-2 0 0,1-3 160 0,2 5-160 16,-3 5 256-16,0-3-32 0,-4 0-16 0,5 0 0 15,3 2 16-15,0 0 0 0,-3-2 0 0,1-1 0 16,1 1-224-16,0-2 0 0,-5-4 0 0,0 1 0 16,-5 0 0-16,-1-2-128 0,4-1 128 0,-1-2-208 15,0-1 0-15,-1 0 0 0,4 4 0 0,1-4 0 16,2-5 208-16,1 3-192 0,8-1 192 0,-1 1-192 15,-1 5 192-15,3-2 0 0,2-2 0 0,-2 2 160 16,3 4-160-16,0 1 0 0,-3 0 0 0,6-1 128 16,3 1-128-16,1 2 0 0,-2 2 0 0,-2-2 0 0,5-2 0 15,3 0 0-15,0-2 0 0,2 0 0 16,2 1 0-16,0-1 0 0,4-2 0 0,2 0 0 0,-1-2 0 16,6 0 0-16,4 0 128 0,3-1-128 0,-2 1 192 0,1 0-64 15,3 3 0-15,4-3 0 0,2 0 0 16,3 0 0-16,5 2 0 0,3-1 0 0,2 2 0 0,1 0 0 15,-1 1 0-15,3 0 0 0,2 5-128 0,3 0 160 16,-1 1-160-16,0 2 160 0,0-1-160 0,2 3 128 16,-3 2-128-16,3 1 128 0,0 0-128 0,2 3 128 15,1 3-128-15,-3-1 128 0,2 0-128 0,0 5 192 16,0 2-192-16,2 3 192 0,1 3-192 0,-1-1 0 16,3 3 144-16,-2 3-144 0,2 4 144 0,1 4-144 15,1 4 192-15,0 6-192 0,-3 4 128 0,3 3-128 16,0 0 0-16,2 2 0 0,-1 0 0 0,1 2 0 0,-1-3 0 15,0 3 0-15,4 1 0 0,-2 0 0 0,-2-3 0 0,2 0 0 16,4 0 0-16,-2 5 0 0,-3-1 0 16,2-2 0-16,4-2 0 0,-1-2 0 0,1-3 0 0,-1 0 0 15,-4 0 0-15,1 0 0 0,0 2 0 0,1-3 0 16,0 1 0-16,1-2 0 0,-1-2 0 0,-1-2 0 16,0-2 0-16,2 5 0 0,-1 4 0 0,1-5 0 15,2-7 0-15,-1-2 0 0,0-1 0 0,4-5 0 16,3-6 0-16,0-5 0 0,-3-4 0 0,2-2 0 15,1-2 0-15,0-3 0 0,-1-4-144 0,2-1 144 16,0-2 0-16,4-1-160 0,0 1 160 0,3 0 0 16,-1 0-176-16,3-1 176 0,2 5-160 0,2-2 160 15,0 1-128-15,4-4 128 0,6-1 0 0,-1 4-144 0,2 1 144 16,5-1 0-16,3-3 0 0,1 2-128 0,2 3 128 16,0 1 0-16,2 0-144 0,7 0 144 0,6-3 0 0,4-1-144 15,0-2 144-15,1 1 0 0,1 5-128 0,5-2 128 16,-1-3 0-16,5 3 0 0,4 0 0 0,0-1-128 15,2-2 128-15,3 1 0 0,2 1 0 0,4 2 0 16,2-3 0-16,1 0 0 0,-4 4 0 0,7-2 0 16,6 2 0-16,-1-1 0 0,2 0 0 0,0 1 0 15,0-2 0-15,4 0 0 0,5 0 0 0,-1-1 0 16,-2-3 0-16,4-2 0 0,4-2 0 0,-1 2 0 16,-6-3 0-16,6-1 0 0,6-2 0 0,-4 1 0 15,-2-2 0-15,4 0 0 0,7 2 0 0,-5-3 0 16,-2-4 0-16,5 1 0 0,6 5 0 0,-5-1 0 15,-6-2 0-15,1 0 0 0,6-1 0 0,-2-1 0 16,-6 0-128-16,3-2 128 0,5 1-128 0,-1 3 128 0,-6 3-192 0,2-2 192 16,-1-2-160-16,-2 3 160 0,-3 0-128 0,0 0 128 15,4-1 0-15,-5 1 0 0,-1 0 0 0,1 0-128 16,0 0 128-16,-1 0 0 0,-4 1 0 0,2-1 0 16,0 0 0-16,1 1 0 0,-3-1 0 0,0 2 0 15,0 4 0-15,1-1 0 0,0-3 0 0,0 3 0 16,-2 2 0-16,-1-1 0 0,-2 0 0 0,-4 1 0 15,-1 1 0-15,0 0 0 0,2 2 0 0,-3-1 0 16,-3-3 0-16,-3-1 0 0,-2 2 0 0,-2-1 0 16,2 2 0-16,-3-2 0 0,-7-2 0 0,-1 4 0 15,-3-2 0-15,3 2 0 0,1-2 0 0,-1-1 128 16,-4-3-128-16,-2 1 176 0,-3 3-176 0,1-1 192 16,-1 1-192-16,-2-1 0 0,-3-2 0 0,-1-1 128 0,-2-1-128 0,-2-2 0 15,-3-1 144-15,1 4-144 0,-2 0 128 16,0 0-128-16,-3-3 128 0,-2 1-128 0,-1-1 128 0,-3 2-128 15,-3-1 160-15,0 1-160 0,-2 2 144 0,-3-1-144 16,0 1 128-16,-1 1-128 0,-1 2 128 0,1-1-128 16,1 1 128-16,-4 1-128 0,-3-3 0 0,-1 1 0 15,4 2 128-15,-4-2-128 0,-3-2 0 0,0 2 0 16,-6 2 0-16,2-2 0 0,-3-3 0 0,-1-2 0 16,-6 2 0-16,1 0 0 0,-9 0 0 0,9-1 0 15,-9 1 0-15,0 0 0 0,8-5-128 0,-8 5 128 16,0 0-160-16,6-10 160 0,0 1 0 0,-4 0 0 15,0-3-128-15,-1 3 128 0,0-3 0 0,2-1 0 16,-2-4 0-16,0 2 0 0,-1-2-144 0,1-2 144 16,1-4-128-16,-1 0 128 0,-1-2 0 0,0-5-128 0,0-5 128 0,0-2 0 15,0-5 0-15,-1 2-160 0,-2 4 160 0,1-1 0 16,-2-1 0-16,1 2 0 0,1 0 0 0,-3-4 0 16,1 0 0-16,0-6 0 0,-2-4 0 0,3 0 0 15,-1 3 144-15,0-2-144 0,-1 0 128 0,-1-1-128 16,1-2 0-16,-4-5 128 0,1-3-128 0,0-3 0 15,2-2 0-15,-5 4 0 0,1 0 0 0,0 1 0 16,0-5 0-16,2 0 0 0,0 0 0 0,1 2 0 16,-2 3 0-16,3-1 0 0,-3 1 0 0,4-2-176 15,1-2 48-15,0 0 0 0,-1 0 0 0,2 0 0 16,-2 3-80-16,3-2-16 0,-1-1 0 0,3 0 0 16,0 1-48-16,0 2-16 0,1 0 0 0,0 2 0 0,0 4 80 15,1-1 16-15,3 1 0 0,-3 4 0 0,2 3-32 16,1 3 0-16,-1 3 0 0,-2 3 0 0,2 5 64 0,0 3 16 15,2 4 0-15,-3 3 0 0,-1 3 144 16,0 4-192-16,-1 3 192 0,-1 3-192 0,0 1 192 0,0 2 0 16,0 8 0-16,0 0 0 0,2-6 0 0,-2 6 0 15,0 0 192-15,0 0-64 0,0 0 128 0,0 0 48 16,0 0 0-16,0 0 0 0,0 0 16 0,0 0 16 16,-10-2 0-16,-2 2 0 0,-1 2-80 0,2 0-32 15,2 0 0-15,-4 0 0 0,-3 1-96 0,-2-2-128 16,-4 3 176-16,-2 1-176 0,-1 0 128 0,-2-3-128 15,1-3 0-15,-5 3 0 0,0 3 0 0,0-1 0 16,-6 2 0-16,-2-2 0 0,-5 0-144 0,-3 1 16 0,-2 1 0 16,-3-2 0-16,2-3 128 0,-2-2-192 15,-3 1 192-15,1 0-192 0,-1 0 192 0,-3 0-128 0,-2-1 128 16,-1 1-128-16,-1 0 128 0,-3 0 0 0,-2 0 0 0,-1-1 0 16,-6-3 0-16,-1 1-128 0,-2-1 128 0,0-1 0 15,-1 1 0-15,-2 0-160 0,-6 0 160 0,0 2 0 16,1 1-144-16,-2 0 144 0,-5 0 0 0,-1 1-144 15,-5 0 144-15,1 3 0 0,0 1-144 0,-2 1 144 16,-2-2-128-16,1 4 128 0,0-1-160 0,-5 0 160 16,-3-4-160-16,0-1 160 0,2 0-160 0,-2-1 160 15,-4 0-208-15,2-1 48 0,2-5 16 0,-2 4 0 16,-2 2 16-16,-3-1 0 0,0-1 0 0,1 1 0 16,-1 1 128-16,5 1 0 0,6 0 0 0,-2 1 0 15,1 2 0-15,0-2 0 0,5-1 0 0,0 1 176 0,-1 0 48 16,-1-2 16-16,-2 0 0 0,2-2 0 0,0 1-32 0,-1 0 0 15,-2-1 0-15,2-1 0 0,4-2-16 0,-3 1 0 16,-8 0 0-16,1 0 0 0,2-4-192 0,0 3 144 16,-3-2-144-16,1 2 128 0,3-4-128 0,1 0 0 15,-3-1-192-15,4 2 192 0,6-4-256 0,2 1 64 16,-1 0 0-16,7 1 16 0,3-1 176 0,4 0-160 16,2 1 160-16,1-2-160 0,-4 0 160 0,5-1 0 15,7-1 0-15,4 4 0 0,-2 7 0 0,1-1-128 16,-1-1 128-16,3-1 0 0,3 1 0 0,3 1 0 15,0 2 0-15,2-2 0 0,0-2 0 0,4 1 0 16,-3 4 0-16,4 1-128 0,0 1-16 0,6 0 0 16,2-1 0-16,4 4 0 0,6 0 144 0,3 1 0 0,-3 2 0 15,6-3-128-15,-1 3 128 0,-1-1 0 0,0 0 0 0,2 2-128 16,5-4 128-16,1 4 0 0,2 0 0 0,-4 1 0 16,4 0 128-16,0 1-128 0,4 0 160 0,1 4-160 15,1 4 160-15,0-2-160 0,1 0 160 0,2-1-160 16,-2 0 176-16,1 3-176 0,1 1 192 0,0-1-192 15,2 0 160-15,0 2-160 0,0 1 128 0,0 2-128 16,-2 3 160-16,0 2-160 0,-1-2 192 0,1 5-192 16,-1 2 128-16,-2 0-128 0,-2 2 0 0,2-1 0 15,1-1 0-15,-1 0 0 0,-3 2 0 0,1 1 0 16,-2 0 0-16,3 5 0 0,1-1 0 0,1 3 0 16,-3 3 0-16,3 1 0 0,3 0 0 0,-2 0 0 15,-2 2 0-15,-2 3 0 0,2 5 0 0,-1 2 0 16,0 3 0-16,-2 4 0 0,3 1 0 0,-5 1 0 0,0 6 0 0,0 4-144 15,-3 4 144-15,2 3 0 0,-1 0 0 0,-1 0 0 16,1 2 0-16,3 0 0 0,6-1 0 0,-2-5 0 16,-3-6 0-16,1-2-128 0,4-5 128 0,0-3 0 15,-3-4 0-15,4-3 0 0,-1-4 0 0,2-5 0 16,2-4 0-16,1-7 0 0,-1-5 0 0,1-2 0 16,2-1 0-16,1-5 0 0,3-5 0 0,-2-2 0 15,4-3 0-15,-1-3 0 0,-2-2 0 0,4-10 0 16,0 0 0-16,0 0-128 0,3 9-80 0,-3-9-16 15,0 0 0-15,13 2 0 0,1-1-32 0,2-1 0 16,0 0 0-16,5 0 0 0,3-3 256 0,4 2-176 16,-3 0 176-16,5 0-160 0,4 0 160 0,2 0 0 0,0-2 0 15,5 4 0-15,1 3 0 0,8-3-128 0,1-3 128 0,7 4 0 16,-1 2 0-16,6 3-128 0,4-3 128 0,-1 1 0 16,1-1 0-16,4 2 0 0,3 2 0 0,5 1 0 15,4-7 0-15,2 2-128 0,1 0 128 0,8 3 0 16,5-2 0-16,-5 3 0 0,3-3 0 0,7 3-128 15,7 2-16-15,-2 1 0 0,-4-2 0 0,8 2 0 16,6 1 144-16,-1 2 0 0,-4 0-144 0,3 0 144 16,2-3 0-16,0-1 0 0,-2-1 0 0,2 1 0 15,2 1 0-15,1-1 0 0,-4-2 0 0,2 1 0 16,1 2 0-16,2 0 0 0,1-1 0 0,2-2 0 16,-3-1 0-16,0 3 0 0,-1 2 0 0,1-2 0 15,2-5 0-15,0 4 0 0,2 0 0 0,-2-1 128 16,-4 1-128-16,1-1 192 0,1-1-192 0,0 0 192 0,-2 0-192 15,0-2 0-15,7-5 0 0,-6 0 128 0,-3 2-128 16,2-2 0-16,3-3 0 0,-2-1 0 0,-2 1 0 0,-1-4 128 16,-1-1-128-16,-1 0 0 0,-1 3 0 0,2 0 0 15,4-4 0-15,-6 4 0 0,0 2 0 0,-2 1 0 16,4-2-128-16,-6 3 128 0,0 3 0 0,-1 0-144 16,-1 1 144-16,-2 2 0 0,-1 0-176 0,-1 1 176 15,-2 0-160-15,-3 2 160 0,-4 0-144 0,-3 0 144 16,1-1-128-16,-1 1 128 0,-3 2 0 0,-4 3-160 15,-5-1 160-15,2 5 0 0,1 2-128 0,-6 0 128 16,-3-3 0-16,-5-1 0 0,1-1 0 0,-1 2 0 16,-1 1 0-16,-4-1 0 0,-5-5 0 0,-3-1 0 15,-5 1 0-15,-2-2 0 0,-4 1 0 0,-2-2 144 0,-3-2-144 16,-1-2 128-16,-4-1-128 0,-3 1 192 0,-6-3-192 16,-2-1 192-16,-1-1-192 0,-5-2 0 0,-3 1 0 0,-4-1 0 15,-2-2 0-15,-2-1 0 0,-2-2 0 0,-3 0 0 16,-2 1 128-16,-2-4-128 0,-2-6 192 0,0 1-64 15,-2-1 176-15,-3-4 16 0,-1-5 16 0,-2-7 0 16,0-6-16-16,-1-2-16 0,-3 0 0 0,0-4 0 16,-3-5-64-16,2-5-16 0,-1-4 0 0,1-7 0 15,2-8-96-15,1-1-128 0,-2-2 176 0,2-2-176 16,1-1 192-16,1-4-192 0,-1 1 192 0,2 2-192 16,0 0 192-16,2 1-192 0,2-3 192 0,0 5-192 15,-1 1 144-15,0 1-144 0,1 0 0 0,-1-2 144 0,-3-2-144 16,3-1 0-16,-6 1 0 0,1-1 0 0,0-2 0 15,-1-3 0-15,-4-4 128 0,2 2-128 0,-2 2 128 0,1-2 0 16,1-5 0-16,2 4 0 0,-2 4-128 0,7 5-192 16,1 3 32-16,3 4 16 15,1 5-240-15,4 3-32 0,2 5-16 0,1 7 0 16,1 6-1840-16,0 3-368 0</inkml:trace>
  <inkml:trace contextRef="#ctx0" brushRef="#br0" timeOffset="88025.989">11383 16244 22111 0,'0'0'1968'0,"0"0"-1584"16,0 0-384-16,0 0 0 0,0 0 1440 0,5-9 208 0,-3-1 32 0,2-1 16 15,3-1-1536-15,-3-1-304 0,2 0-64 0,2-5-16 16,-3-2 224-16,1 3 0 0,-2 1 0 0,0 0 0 16,0-4 384-16,-2 3 0 0,-1 2 16 0,-2-3 0 15,-1 2 176-15,-1-4 16 0,0-1 16 0,1-2 0 16,-2-2-16-16,-1-2 0 0,-1 0 0 0,0-1 0 16,2-1-320-16,-1 0-64 0,0 1-16 0,0 0 0 15,2 1-48-15,0 1-16 0,-2 2 0 0,0 0 0 16,-1 0 160-16,-1-1 32 0,1 1 0 0,0-2 0 15,-3-3-16-15,0-2 0 0,1-2 0 0,-2-5 0 16,-3-6-304-16,-1 0 0 0,2 0 128 0,-3-3-128 16,1-3 0-16,1 2 0 0,-2 0-128 0,1 0 128 15,1 1-272-15,0 1 32 0,2-1 16 0,-3 7 0 0,0 1 224 16,2 4-176-16,-2 2 176 0,1 3-160 0,0 2 160 16,1 1 192-16,-4 1-32 0,1-1-16 0,-1 1 16 0,1-3 0 15,-6 3 0-15,1-5 0 0,-1-3-160 0,-3 1 0 16,-2 1 144-16,-1 1-144 0,-5 1 0 0,3 1 0 15,-3 0-160-15,0 3 160 0,-2 1-144 0,0-1 144 16,-1 3 0-16,-4 0-144 0,-2 0 144 0,1 0 0 16,-1 0 0-16,-4 0 0 0,-6-2 0 0,3-2 0 15,-2 0 0-15,2 4 0 0,2 3 128 0,-1 1-128 16,2-1 128-16,0 3-128 0,1-1 0 0,0 4 0 16,2-1 0-16,1 2 0 0,3 0 0 0,1-1 0 15,-2 1 0-15,1 2 0 0,-2 3 0 0,0-1 0 16,-1 0-128-16,-3 5 128 0,-7 1-288 0,0 1 32 15,0 0 0-15,-3 0 0 0,-2 2 256 0,-2 0-160 0,-4 0 160 16,-1 2-128-16,-2 2-224 0,1 1-32 0,0 1-16 0,3 1 0 16,6 1 80-16,-1 2 32 0,1 1 0 0,1 1 0 15,5 0 288-15,1 2 0 0,1 4 128 0,2-2-128 16,1 2 128-16,1 1-128 0,1 2 0 0,-2 1 144 16,-2 1-144-16,-2 3-144 0,-3 3 144 0,2-1-208 15,0 0-64-15,1 3-16 0,-2 2 0 0,0 3 0 16,-3 1-224-1,1 4-32-15,-2 2-16 0,6 3 0 0,2 1 352 0,5 3 64 0,4-1 16 0,4-2 0 16,1-3 528-16,4 1 112 0,4 0 32 0,3 1 0 16,2 0-352-16,2 4-64 0,0 3 0 0,5 2-128 15,3 0 0-15,2-3 0 0,-2 0 0 0,2 3 0 0,4 2 0 16,0 5 0-16,2 2 0 0,4-1 0 0,-1-1-128 0,4 1 128 16,1-1 0-16,-1 6-144 0,0 1 144 15,3 1 0-15,3 1 0 0,-1-4 0 0,3-2 0 0,0-2 0 16,0 3 0-16,2-1 0 0,-2-1 0 0,2-3 176 15,2-4-176-15,0-3 192 0,1-4 32 0,1 2 16 16,2 2 0-16,1-2 0 0,-2-2-112 0,3-1-128 16,5-4 176-16,3-2-176 0,1-5 128 0,0 0-128 15,-2-5 0-15,1 2 0 0,2 1 0 0,0 3 0 16,1 0 0-16,0 0 0 0,7-5-192 0,0-1 16 16,4 0 0-16,0-4 0 0,-2-3 176 0,0-2 0 15,0 3-144-15,0-3 144 0,3-4 0 0,2 4 0 16,0-4 0-16,5 0 0 0,1-1 0 0,0-3 0 0,-1 2 0 15,1-1 0-15,-1-2 0 0,3-1-144 0,5-2 144 16,1-1 0-16,1 0-224 0,1-1 64 0,-3 0 16 0,1-2 0 16,2-4-96-16,-2 0-16 0,3-2 0 0,0 1 0 15,1 0 64-15,-4 1 0 0,-1-1 0 0,0 0 0 16,3-1 192-16,0 1 0 0,-2-2 0 0,-4 0-144 16,0-2 144-16,-4 0 0 0,-3-6 0 0,1 2 0 15,2-4 0-15,-3-1 128 0,1-3-128 0,-2-4 176 16,-2-2-176-16,-1 0 192 0,-1-1-192 0,-1-2 192 15,0 0-64-15,0-1 0 0,1-4 0 0,1 1 0 16,0 0-128-16,-1-3 192 0,-4-4-192 0,-1 2 192 16,-4 3-192-16,0-4 128 0,-6-9-128 0,0 1 128 15,-1 3-128-15,1 2 0 0,-3 0 144 0,0 0-144 16,-1 2 0-16,1-1 144 0,1-1-144 0,-1-2 0 0,-3-2 128 0,-1-1-128 16,-1-3 0-16,-2 1 0 0,-2 1 0 15,-1 5 0-15,-2 3 0 0,-2 0 0 0,-3-3 0 0,-2 3 0 16,-2 1 160-16,0 0-160 0,-2-1 336 0,-1-5-16 15,0 0 0-15,0 0 0 0,-5 3 64 0,0 0 16 16,-1-2 0-16,0-1 0 0,-2-1-48 0,-1-1-16 16,-2 0 0-16,-1 0 0 0,0-5-112 0,-1-2-32 15,-2-2 0-15,0 1 0 0,-1 2-192 0,-2 5 0 16,1 0-144-16,-4 2 144 0,1 3-128 0,-2 0 128 16,-1 0 0-16,-1-1-144 0,-3 0 144 0,3-2 0 15,0 0 0-15,1 0 0 0,-5 0 0 0,0-1 176 16,1 0-176-16,-2-1 192 0,0-1-192 0,-1-1 0 15,2-1 0-15,-1-2 0 0,2 0-336 0,-3 2 48 16,1 3 16-16,-1 3 0 0,-1 5 32 0,-4-1 16 0,-3 0 0 16,-3 2 0-16,-2 0 224 0,0 2-176 0,-4 0 176 0,0-2-160 15,1-3 160-15,2 2 0 0,-2 2 0 16,-2 1 0-16,-1-2 0 0,-1 4 0 0,0-1 0 0,0 2 0 16,-4-1 0-16,3 1-192 0,3 0 192 0,1 2-192 15,0 1-160-15,-1 0-32 0,-4-3-16 0,3 4 0 16,3-2 128-16,-3 2 16 0,-3 0 16 0,2 2 0 15,-2 2 240-15,0 0 0 0,-1 1 0 0,-3-1-144 16,-3 2 144-16,0 2 0 0,-1 1 0 0,-2-1 0 16,-3 3-128-16,1 2 0 0,2 3 0 0,-4 2 0 15,-3 3-256-15,3 2-32 16,-1 1-16-16,4 4 0 0,2 0 432 0,3 5-160 0,4 2 160 0,2 0 0 0,1 0 0 16,2 2 128-16,0 0 0 0,-1 1 16 0,1 4-144 0,-1 4 0 15,3 3 144-15,0 0-144 0,3-1 0 16,-2 0-192-16,-2 1 32 0,-2 1 0 0,-2 4-160 0,-2 1-48 15,-1-1 0-15,0 4 0 0,3 2 0 0,4 2 0 16,1 3 0-16,4 0 0 0,0 2 368 0,3 2 128 16,0-5 0-16,1 2 0 0,0 1 192 0,5 1 48 15,5 2 0-15,1 3 0 0,1 3-368 0,0 3 0 16,3-1 0-16,2 0-192 0,-2 0 192 0,2 1 0 16,2 0-144-16,0 6 144 0,-1 4-144 0,2-3 144 15,2-3-192-15,2-1 192 0,0 0-144 0,2 1 144 16,2 1 0-16,0 1-144 0,2 3 144 0,0-2 128 15,2-4-128-15,4 2 176 0,3-1-176 0,3 3 0 16,-3 2 144-16,5-2-144 0,0-3 256 0,2-4 0 0,1-1-16 16,4 0 0-16,2 1 0 0,3 5 0 0,3 4 0 15,3-1 0-15,3-4-48 0,3-2-16 0,4-1 0 0,1-4 0 16,2 0-176-16,1 3 160 0,-4 3-160 16,3-4 160-16,1-8 96 0,3-3 32 0,1-2 0 0,6-5 0 15,2-4-160-15,-1-3-128 0,-3-4 144 0,-2 1-144 16,0-3 192-16,0 0-64 0,3 0-128 0,3-2 192 15,4-2-48-15,1 0-16 0,0-4 0 0,0 0 0 16,0-3 64-16,4-1 0 0,4-2 0 0,5-1 0 16,0-3-192-16,1-1 128 0,-2-2-128 0,3-2 128 15,2-1-128-15,2-1 0 0,2-3 0 0,0 1 0 16,-6 1 0-16,1-2 0 0,2-5 0 0,0 0 0 16,-1 0 0-16,-4-3 0 0,-6-3 0 0,0 2 0 15,-4 1 0-15,0-2 0 0,-1-2 0 0,0-3 0 0,-6-2 0 16,-1 0 0-16,-6-3 0 0,0 1 0 0,-1-1 0 0,-2 0 128 15,-2-4-128-15,-1 1 0 0,4-2 128 0,-4-3-128 16,-2-4 0-16,-5 0 128 0,-1-4 0 0,-2-1 0 16,-4-2 0-16,0 1 0 0,-3-2 96 0,-1-5 16 15,-1-3 0-15,-1-5 0 0,-1-3 144 0,-2-3 16 16,1 0 16-16,-4 2 0 0,3 0-128 0,-4 2-32 16,-2 2 0-16,1-2 0 0,-3 4-96 0,1 5-32 15,-1 6 0-15,1 5 0 0,-3 6 0 0,-2 5 0 16,-3 3 0-16,-2 3 0 0,-2 4-128 0,0 2-192 15,-2 2 32-15,-2 2 16 16,0 1-1856-16,-3-1-368 0,-5-8-80 0,-4 0-16 0</inkml:trace>
  <inkml:trace contextRef="#ctx0" brushRef="#br0" timeOffset="91495.961">11278 15686 3679 0,'0'0'320'0,"0"0"-320"15,-12 2 0-15,2 1 0 0,2-3 3072 0,-1 2 560 16,3 1 96-16,-4 1 32 0,3 1-2240 0,7-5-448 15,0 0-96-15,-4 9-16 0,0-1-144 0,4-8-48 16,0 0 0-16,4 11 0 0,-3-1-176 0,-1-10-32 16,9 5-16-16,1-3 0 0,-10-2-128 0,11-4-32 15,0-5 0-15,1-4 0 0,3-5-384 0,0-7 0 16,-1-6 0-16,1-8 0 16,5-4-320-16,0-8-128 0,-3-9-48 0,2-5 0 15,-1-5-256-15,-4 3-48 0,-4 5-16 0,-3 0 0 16,-1-2 240-16,-4 1 64 0,-3-1 0 0,-3 4 0 0,-4 2 304 0,-3 4 64 0,-6-1 16 0,-3 2 0 15,-4-1 128-15,-1 0 0 0,1 0-144 0,-2-1 144 16,-1-1-240-16,-1 4 32 0,0 5 0 0,-1 2 0 16,-1 3 208-16,-1 1 0 0,-1 2 0 0,-4 0 0 15,-3 0 352-15,-5 1 112 0,-5 3 32 0,-5 4 0 16,-2 3-192-16,-4 1-48 0,1 4 0 0,-5 5 0 16,-1 0 128-16,-3 5 0 0,-1 1 16 0,0 0 0 15,4-3 224-15,1 4 32 0,0-2 16 0,-1 0 0 16,-3-3 400-16,2 0 80 0,1-3 0 0,1 2 16 15,1-2-336-15,-2-2-64 0,-1-3 0 0,-1 3-16 16,-1 3-432-16,1 4-96 0,-1 0-16 0,0 3 0 16,-3 2-384-16,-1 0-80 0,-5 3 0 0,4 4-16 15,3 7-256-15,1 3-48 0,-1 0-16 0,6 3 0 16,1 5 160-16,2 0 48 0,0 0 0 0,3-1 0 0,5 2 384 0,2-2 304 16,1-2-48-16,2 3-16 0,-2-1 16 0,0 1 0 15,3 2 0-15,3 3 0 0,-1 2-256 0,2 3-128 16,2 5 128-16,1 4-208 0,0 4-144 0,2 4-32 15,-5 7 0-15,0 3 0 16,1 0-64-16,5 2 0 0,3 0-16 0,1 4 0 16,-4 9-32-16,6-5 0 0,2 1 0 0,4 0 0 0,-1 0 336 0,4 1 160 15,-1 0-160-15,3 4 160 0,3 7 0 0,-1 1 160 16,-2 0 0-16,3 1 0 0,4 5 32 0,3 3 0 16,-1-3 0-16,1-1 0 0,0-3-192 0,2 1 160 0,2 2-160 15,0-4 160-15,2-2-160 0,2-1 0 0,3-2 0 16,1 0 0-16,0 2-192 0,4 0 48 0,0-1 0 15,4 0 0-15,2-1 144 0,-2 3 0 0,1 3 0 0,1-1-128 16,4 1 128-16,-3-4 0 0,-1-4 0 0,3 3 0 16,4 4 0-16,-3-4 0 0,0-7 0 0,0-3 0 15,5-3 208-15,3-3-16 0,2-1-16 0,7-1 0 16,6-1-48-16,5-1-128 0,4-3 192 0,2-3-64 16,2-3-128-16,3-2 160 0,2 0-160 0,5-5 160 15,6-3-160-15,3-1 0 0,0 2 0 0,-1-4 0 16,-2-5 0-16,3-5-144 0,-1-4 144 0,5-3-160 15,4 2 16-15,-2-5 0 0,-4-4 0 0,2-4 0 0,3-6 144 16,1-3 0-16,-1 0 0 0,-2-5-128 0,-1-5 128 16,2-2 0-16,-1-2 0 0,1-3 0 0,1-5 0 15,-6 1-128-15,1-3 128 0,1 3 0 0,4-2 0 16,1 1 0-16,-1-4 0 0,-2-1 0 0,-2 0 0 16,-5-2 128-16,2-2-128 0,0-4 0 0,-3-3 0 0,-5-2 0 15,-3 0 0-15,-4 0 0 0,-2 1 0 0,1-1-128 16,-3 0 128-16,0-2 0 0,-1-1 0 0,-1-2 144 15,-7-1 0-15,-5-2 0 0,-1 2 240 0,-4 4 64 16,-3 0 0-16,0-1 0 0,0 0-48 0,-3-8 0 16,1-6 0-16,0 0 0 0,0 3-144 0,-2-1-16 15,0-2-16-15,-5-3 0 0,3-2-224 0,-4-3 0 16,-3-4 128-16,-3 0-128 0,-3 1 128 0,-3-4 0 16,-1-4-128-16,-5 0 192 0,-4 1-192 0,-6-1 0 15,0-2 0-15,-6-2 0 0,-6-1-256 0,-2 6 16 16,-3 5 0-16,-5 5 0 15,-2 1-528-15,-5 0-128 0,-7 0 0 0,-2 3-11456 0</inkml:trace>
  <inkml:trace contextRef="#ctx0" brushRef="#br0" timeOffset="94946.537">10784 14124 29487 0,'-20'1'2624'0,"-5"0"-2112"0,-5-1-512 0,-2-2 0 15,-2-2 1152-15,-1-1 112 0,-1 1 16 0,3-3 16 16,0-1-1168-16,2 0-128 0,0 1-256 0,-1-2 64 16,-3-3 192-16,3 2 160 0,5 2-32 0,-1-2 0 15,0-3-128-15,1-4 0 0,3-2 0 0,-3 1 0 0,2 1-192 16,0-2-80-16,-3 1-16 0,1-2 0 15,-3 1-176-15,0 1-48 16,-2-1 0-16,-3 1 0 0,-3 0-32 0,-2 0-16 0,0 0 0 0,1 2 0 16,-1-3 352-16,-3 2 64 0,-1-2 16 0,-4 3 0 0,-3 3 320 0,0 2 80 15,2 2 16-15,-1 2 0 0,-1 1 0 0,2 2 0 16,-2-1 0-16,3 2 0 0,-4 0-32 0,0 3 0 16,3 3 0-16,0 0 0 0,-1 0-16 0,1-2-16 15,4 0 0-15,4 0 0 0,0-1-224 0,-2 0 128 16,-3-1-128-16,0 1 0 0,7 3 0 0,-4 0 0 15,-4 2 0-15,3 3 0 0,1-1-208 0,-1 4 16 16,-2 0 0-16,-1 2 0 0,-1 2-32 0,1 0 0 0,-1 4 0 16,-1 2 0-16,-1 2-32 0,4 3-16 0,2 2 0 0,2 1 0 15,3 0 64-15,-1 3 16 0,2 2 0 0,-2 0 0 16,5-1 48-16,1 0 16 0,-1 2 0 0,3 1 0 16,2-2 128-16,2 2 0 0,0 2 0 0,-1 4 0 15,4 6 0-15,1 2-128 0,0 3 128 0,2 3 0 16,-2 1 0-16,2 4 0 0,0 0 0 0,-2 8 0 15,-2 4 0-15,3 1-128 0,0 0 128 0,2-2-128 16,-1-1 128-16,1-1 0 0,1 2 0 0,-1-4 0 16,0 0 0-16,5-3 0 0,1-1 0 0,3 2 0 15,0 3 0-15,3 0 0 0,2 1 0 0,0-2 0 16,3 0 0-16,-1 5 0 0,4 2 0 0,3 5 0 16,2 1 0-16,0 6 144 0,3 5-144 0,3 6 0 15,1 1 128-15,2 0-128 0,-2-5 0 0,4 0 0 0,1-2 0 16,5-8 0-16,1-7 128 0,0-7-128 0,0-9 256 15,2-4 0-15,4-3 0 0,3-2 0 0,1 1 160 0,4-3 32 16,2-6 0-16,4-2 0 0,0-2-240 0,5-2-32 16,1 1-16-16,7-3 0 0,7-2-160 0,0 0 160 15,-1 4-160-15,5-1 160 0,0 2-160 0,4-2 0 16,2-2 144-16,0-1-144 0,-2-3 0 0,0-1 0 16,-3-6 0-16,5-1 0 0,-1-5 0 0,1-3 0 15,-4-1 0-15,1-1-128 0,-1 1 128 0,3-1 0 16,-2-2-144-16,1-1 144 0,0-5 0 0,-4 3 0 15,-2 3 0-15,-3-3 0 0,0-4 0 0,-1 0 0 16,1-6 0-16,-5 1 0 0,-5-1 192 0,-1-1-64 16,-1-5 0-16,0 0 0 0,1 2 0 0,0-3-128 15,-5-1 192-15,5-2-64 0,3 0 48 0,-1-3 0 0,-2-3 0 16,0 1 0-16,3 0-48 0,2-3-128 0,-4-5 192 0,4-1-64 31,2 1-896-31,-2-2-192 0,-4-4-48 0,-1-1 0 0,0-3 1648 0,-2 1 336 0,0 3 64 0,-1 0 16 16,-1 1-784-16,0 1-144 0,-3 0-128 0,-2 0 144 15,-3 2-16-15,-4-2-128 0,-4 5 192 0,0-2-64 16,-5-2 64-16,1 1 0 0,1-2 0 0,-4 2 0 16,1 0 64-16,-1-1 0 0,0-1 16 0,-3 0 0 15,2 3-64-15,-2-3-16 0,-4-1 0 0,2 0 0 16,-2 1 0-16,1-1 0 0,-3-2 0 0,2-4 0 16,-2-1 0-16,-1 2-16 0,-3 2 0 0,1 0 0 15,-1 0-16-15,-1 1 0 0,0 1 0 0,-1 0 0 0,0-1-160 16,0-1 160-16,-1-1-160 0,3-6 160 0,-4-4-160 15,2 0 0-15,0 0 0 0,-1 1 0 0,-2-1 0 16,2 1 0-16,1 1 0 0,-2 1 0 0,2 0 0 0,-4-3 0 16,2-3 0-16,1 2 0 0,-4 3 0 0,1 1 0 15,-2 2 0-15,0 3 0 0,-1 3 0 0,-1 1 0 16,-1 2 0-16,-2 2 0 0,1-1 0 0,0 2 0 16,-1 1 144-16,0 1-144 0,-1-1 144 0,0 1-144 15,-1-3 192-15,-1-1-192 0,-1 2 272 0,-2-1-48 16,0-2-16-16,0 0 0 0,-2-2-64 0,0-3-16 15,-5-3 0-15,1 0 0 0,-1-3-128 0,0-1 0 16,2-1 0-16,-2 4 0 0,1 2 0 0,-1 7 0 16,1 1-192-16,1 4 192 0,-2 4 0 0,2 0 0 15,-3 0 0-15,1 2 0 0,-1 3 0 0,-2-1 0 16,-2-1 0-16,0-2 0 16,-1-1-448-16,-1-3-80 0,-3-2-16 0,-2-7-11296 0,-2-5-2272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49:56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9668 4419 27647 0,'-2'-15'2448'0,"2"7"-1952"16,0-4-496-16,0 2 0 0,-1-1 0 0,4 0-336 16,0-3 48-16,-2 2 16 0,-1 2 80 0,1 1 32 15,0-1 0-15,-1 0 0 0,-1 0 160 0,-1 0 224 16,0 2-48-16,-2 2-16 0,-1-1 160 0,-4 0 16 15,-2-1 16-15,-5 1 0 0,-7 5-112 0,-1 1-32 0,-5 1 0 16,-5 3 0-16,-10 3-208 0,0 0-288 0,1 1 64 16,-2 2 16-16,-1 0 208 0,-1 0 0 0,-2-2-160 0,1 2 160 15,-3-3 128-15,3 0 80 0,-1-5 32 0,2 1 0 16,6 0 336-16,1 0 80 0,3-2 16 0,0 0 0 16,3-1 0-16,1 1 0 0,-1 0 0 0,1-1 0 15,2-1-320-15,-1 1-64 0,2-1-16 0,0 2 0 16,-1-1-272-16,5 2 0 0,0 1 0 0,3 0 0 15,3 0 0-15,1 2 0 0,1 2 0 0,2 1 0 16,-1 1 0-16,2 0 0 0,0 3 0 0,1 0-144 16,0 1 144-16,3 4-160 0,-1 0 160 0,1 6-160 15,0 3 160-15,1 2-128 0,1 4 128 0,2 6-128 16,1 6 128-16,2 4 0 0,3 4 0 0,-1 1 0 0,1 2 0 0,0 1 0 16,0 1 0-16,-4 3 0 0,2 4 0 15,-1 0 0-15,-1-2 0 0,-1 0 0 0,1-2 0 0,-1 3 0 16,-4 3 128-16,2-3-128 0,2-1 144 0,0-1-144 15,-2-1 192-15,3-2-192 0,0 0 144 0,3 2-144 16,-2 3 0-16,1-3 144 0,-1-1-144 0,0-3 0 16,1 0 144-16,-1-2-144 0,0 2 0 0,-2 0 144 15,1 3-144-15,3-1 0 0,-3-1 160 0,3-3-160 16,-1-6 128-16,1-1-128 0,-1-2 0 0,2-1 0 16,-1 0 128-16,2-7-128 0,0-6 0 0,-2-1 0 15,-1 0 0-15,0-3 128 0,1-4-128 0,0-4 0 16,-1-1 0-16,-2-3 0 0,3-3 0 0,0 0 0 15,0-2 0-15,2-9 128 0,0 0-128 0,0 0 128 16,0 0-128-16,0 0 128 0,0 0-128 0,0 0 0 0,0 0 0 16,0 0 0-16,0 0 0 0,0 0 0 0,13 0-160 0,0-1 160 15,-1 0-144-15,5 0 144 0,1-2-128 0,2 0 128 16,2-2 0-16,2 0 0 0,-1 0 0 0,6 4-128 16,3-3 128-16,0 2 0 0,-1 0-144 0,4 0 144 15,0-3 0-15,4 5-176 0,1 0 176 0,4 4-128 16,4 0-48-16,-1 2 0 0,-1-1 0 0,0 1 0 15,-2-2 176-15,0 3-208 0,1-1 80 0,-3-1 128 16,1-1-160-16,-1-2 160 0,-1 0 0 0,-1 2-144 16,2 1 144-16,-5 1 0 0,0 0 0 0,-2-2 0 15,-4-4 0-15,0 0 0 0,-5 0 0 0,-1 0 0 16,-2-3 0-16,-3 1 0 0,-1 0 0 0,-2-1 0 16,0-3 128-16,-3 0-128 0,-2-2 128 0,0-2-128 0,-2-1 272 15,0-2-16-15,1-3 0 0,-2 0 0 0,0-6 0 0,-1-5-16 16,-3-4 0-16,1-6 0 0,3-1-240 0,-1-4 144 15,3-5-144-15,-3-5 128 0,-4-5-128 0,0-5 160 16,2-7-160-16,0-2 160 0,-6-4 32 0,1-7 0 16,0-6 0-16,0-3 0 0,-1-4 64 0,2-4 32 15,0-4 0-15,1 2 0 0,1 3-288 0,-2 4 0 16,1 2 128-16,1 3-128 0,0 2 0 0,-1 5 160 16,-1 5-160-16,-2 6 128 0,0 10-128 0,-2 4 192 15,-3 2-192-15,1 6 192 0,0 3 0 0,1 6 0 16,-5 4 0-16,2 6 0 0,-5 4-32 0,0 5 0 0,-3 4 0 15,3 3 0 1,0 4-592-16,2 3-112 0,-1 2-32 0,-1 4-10832 16,-3 1-2176-16</inkml:trace>
  <inkml:trace contextRef="#ctx0" brushRef="#br0" timeOffset="866.831">9509 6469 13823 0,'0'0'1216'0,"0"0"-960"0,0 0-256 0,0 0 0 16,0 0 3024-16,0 0 560 0,-5-11 128 0,7 2 0 15,3 1-3008-15,7-3-704 0,2-7 0 0,4 0 0 16,0-1 0-16,4-1 160 0,2-2-160 0,0 0 160 15,2-2-32-15,0-1-128 0,-1 2 192 0,4 0-64 16,0-1-128-16,4 2 160 0,3 1-160 0,0 2 160 16,0 3-16-16,0-1 0 0,0 0 0 0,-1 0 0 15,1 1 112-15,-2-1 32 0,-2 1 0 0,-2 3 0 16,-2 4-16-16,2 0 0 0,1 2 0 0,0 1 0 16,0-1 16-16,-2 4 0 0,1 0 0 0,0 1 0 0,0 4-48 15,0 1-16-15,-3 0 0 0,-1 2 0 16,-1 0-224-16,0 1 144 0,-2-1-144 0,-1 4 128 0,0 2-128 15,-3 3 0-15,3 2 0 0,0-2 0 0,-4-1 128 0,0 1-128 16,-2 1 0-16,1 2 128 0,-1 2-128 0,-2 1 128 16,0 2-128-16,-1 1 128 0,0 1-128 0,-2 5 192 15,-1 4-192-15,-1 1 192 0,-2-1-64 0,2 1 0 16,-3-1 0-16,-1 1 0 0,0-1 64 0,-4 0 0 16,-1-1 0-16,0 0 0 0,1 1 128 0,-1 2 48 15,-1 0 0-15,1 3 0 0,-1 0-64 0,0 1-16 16,2-1 0-16,-1 3 0 0,-1 2-96 0,-2 1-32 15,2-4 0-15,0-1 0 0,1-2-160 0,-1 0 192 16,-2 0-192-16,1-1 192 0,-1 2-32 0,3-1 0 16,0 0 0-16,0-1 0 0,-1-3 16 0,1 0 0 15,1-5 0-15,0 2 0 0,-1-1-176 0,0-1 192 0,0 1-192 16,0-5 192-16,2-3-192 0,-1-1 128 0,-2-1-128 0,-1 0 128 16,2 0-128-16,0-2 0 0,2 0 0 0,-2-3 0 15,-2-5 0-15,2 1 0 0,3 0 0 0,-3-10 0 16,0 0-224-16,0 0-128 0,0 0-32 0,0 0 0 31,10 2-1472-31,-3-5-320 0,1-7-48 0,-1-6-7792 0,2-3-1568 0</inkml:trace>
  <inkml:trace contextRef="#ctx0" brushRef="#br0" timeOffset="1182.617">10756 7361 18431 0,'-8'8'1632'0,"1"-1"-1312"0,-3 1-320 0,1 0 0 0,2-2 1904 0,1 0 304 15,3 2 64-15,-2 2 16 0,4 0-1840 0,0 0-448 16,2-1 0-16,4 2 0 0,-2 2 0 0,2 0 176 16,2 0-176-16,0-1 160 0,4 2 16 0,-1-2 0 15,1 2 0-15,2-1 0 0,1 0 48 0,1-1 16 16,2-1 0-16,-1-3 0 0,2-6 224 0,1-3 48 15,3-2 16-15,0-3 0 0,2-2 64 0,-1-3 16 16,0-3 0-16,-1-6 0 0,2-2 96 0,-2-3 0 16,1-4 16-16,-1 0 0 0,3-2-144 0,-2-3-16 15,1-5-16-15,-1 3 0 0,1 3-336 0,-1 2-64 16,-1 0-16-16,-3 4 0 0,1-1-320 0,1 5-64 0,0 0 0 0,-2 6-16144 16</inkml:trace>
  <inkml:trace contextRef="#ctx0" brushRef="#br0" timeOffset="2604.355">7651 4084 28959 0,'-14'-16'1280'0,"5"5"272"0,-4-1-1232 0,-1-1-320 0,2-3 0 0,2 3 0 16,-3 1 128-16,3 2-128 0,3 0 144 0,-2 0-144 15,2-1 256-15,-2 0-32 0,1 2-16 0,0 2 0 16,-1 0-208-16,-1 0-256 0,0 2 48 0,-2 1 16 16,1-1-80-16,-3 2-16 0,-1 0 0 0,-1 3 0 15,0 3-16-15,-5-1 0 0,-2 1 0 0,0 2 0 16,-2-2 304-16,0 3 0 0,-1 2 0 0,-1 2 0 16,-1 0 208-16,-2 1-48 0,-1 1-16 0,0 1 0 15,-1 5 112-15,1 1 32 0,0 1 0 0,-1 0 0 16,0 1 48-16,-1 4 16 0,-6 1 0 0,2 3 0 15,-5 0-128-15,2 4-32 0,-1 4 0 0,1-1 0 0,2-1-192 16,-3 2 0-16,-1 1 0 0,2 4 0 0,-1 3 0 16,-2 1 0-16,1-1 0 0,-2 1 0 0,2 2 0 15,-1-1 0-15,4 1 0 0,-2 0 0 0,3 0 0 0,-1 4 0 16,3-2 0-16,-3 4 0 0,2 0 0 0,0-1 0 16,0-3 128-16,2 0-128 0,3-2 288 0,1 1-32 15,4-2-16-15,2 6 0 0,1 5-16 0,5-1 0 16,0-3 0-16,4-2 0 0,2-4-96 0,1 4-128 15,2 2 176-15,4 3-176 0,-2 1 128 0,5 0-128 16,1-6 0-16,-1 0 0 0,5 2 0 0,1-2 0 16,2-1 0-16,3 1 0 0,3 0-144 0,-3-2 144 15,2 0-128-15,3-2 128 0,2-5 0 0,3 0 0 16,-1-3 0-16,7 2-128 0,1 0 128 0,2 0 0 16,3 0 0-16,2-1 0 0,2-4 0 0,2-2-128 0,2 1 128 15,-1-3 0-15,-1-4 0 0,2-2 0 0,1-3 0 16,3-3 0-16,1-1 0 0,2-6 0 0,0 1 0 0,3-3 0 15,-1-2 0-15,0-1 0 0,1 1 0 0,-1-2 0 16,1-2 0-16,2-2 0 0,0-3 0 0,2-1 0 16,4-5 0-16,-2 0 144 0,0-3-144 0,-2-3 0 15,-1 2 128-15,3-4-128 0,-2-2 0 0,3-3 0 16,-2-2 0-16,0-2 0 0,-2-3 0 0,-2-6 0 16,-4-2 0-16,-1-2 0 0,-2-7 0 0,-3 0 0 15,0-2 0-15,-2-1 0 0,0-1 0 0,-2-2 0 16,-1-3 0-16,-5-3 0 0,-3-3 0 0,-2 0 0 15,-3 0 192-15,-3-1-32 0,-2 1 0 0,-2 1 0 16,-2 0 160-16,-2-3 16 0,-5-6 16 0,-2-2 0 16,-1-1 112-16,-2 0 32 0,-2-1 0 0,-1-6 0 0,-2-5-128 15,-1 1-32-15,-3-2 0 0,1 5 0 0,3 1-336 0,0 0 0 16,-1 0 0-16,1 5 128 0,3 4-128 0,-2 7 0 16,1 9 0-16,1 5 0 0,-1 5 0 0,0 5 0 15,-5 1 0-15,1 4-128 0,-2 4-128 0,1-1-32 16,-4 3 0-16,-3 3 0 15,-1 2-1888-15,-2 5-368 0,2 3-80 0,-4 1 0 0</inkml:trace>
  <inkml:trace contextRef="#ctx0" brushRef="#br0" timeOffset="3983.82">7469 4275 1839 0,'-13'6'160'0,"3"-4"-160"16,-2 2 0-16,1-3 0 0,1 0 3392 0,0-1 656 15,3 0 128-15,-2-1 32 0,2-1-2400 0,-1-1-464 16,1 1-112-16,1 0-16 0,6 2-224 0,-4-5-48 16,0-1-16-16,0-1 0 0,4 7-288 0,0 0-48 15,-5-4-16-15,4-5 0 0,2-5-224 0,1-1-48 16,4-1-16-16,0-1 0 0,3-3-144 0,0-1-16 16,3 0-128-16,3-1 192 0,2-2-48 0,3 0-16 15,0-1 0-15,2 1 0 0,3-1 0 0,1-2-128 0,4 1 192 16,2-1-64-16,2-1 112 0,1 2 16 0,5 0 0 0,0-2 0 15,1-5 0-15,1 3 0 0,0 7 0 0,3-3 0 16,1-1-64-16,3 1 0 0,5-1 0 0,0 1 0 16,2 1-16-16,0 0-16 0,-1 2 0 0,3-1 0 15,0-2-160-15,1-2 0 0,2-1 0 0,3 1 0 16,2 1 0-16,-3-2 0 0,-2-1 176 0,2 1-176 16,4-1 0-16,5 1 0 0,4 0 0 0,-2 0 0 15,-2-4 0-15,2 2 0 0,3 0 0 0,1 4 0 16,0-1 0-16,-1 2 0 0,-2-2 0 0,3 1 0 15,-1-2 0-15,1 2 0 0,2 2 0 0,-2 1-160 16,0 2 160-16,-2 4 0 0,0 0 0 0,3 1 0 16,4-2 0-16,0 2 0 0,-2 3 0 0,7 0 0 0,-2-1 0 15,1 0 0-15,-1-3 0 0,-1 2 0 0,-3 3 0 0,5-2-128 16,4 1 128-16,-3 1-128 0,-4 1 128 0,2 2 0 16,-2 2 0-16,1 3 0 0,-1 0 0 0,-5 4 0 15,-2-2 0-15,-1 2 0 0,-3-1 0 0,2 1 0 16,0 1 0-16,-3 2 0 0,-6 3 0 0,0 1 0 15,2 0 0-15,1 1 0 0,1-2 0 0,-4 1 0 16,0 3 0-16,-2 0 128 0,-2-2-128 0,-1 3 0 16,1 0 0-16,1 3 0 0,-3-1 0 0,-3 2 0 15,-3-1 0-15,-3 3 0 0,-3 3 0 0,2 0 0 16,-4-1 0-16,-1 3 0 0,0 5 0 0,-2-2 0 16,-3-1 0-16,-1 4 0 0,-2 1 0 0,-3 0 0 15,-3 1 0-15,-2 1 0 0,-1-1 0 0,-1-1 0 0,3-2 0 16,-4 3 0-16,3 2 0 0,-4 2 0 0,-4 2 0 0,2 1 0 15,-3 1 0-15,-1 0 0 0,-4 4 0 0,3-1 0 16,-2 1 128-16,0 1-128 0,-2-1 160 0,0-1-160 16,-3-1 144-16,0 0-144 0,-1 0 128 0,0 5-128 15,0 5 144-15,-3 0-144 0,1-3 160 0,-1-2-160 16,-2-1 160-16,1-1-160 0,1 1 160 0,-1 1-160 16,-4 1 192-16,2 2-64 0,0 2-128 0,-2 1 192 15,-2-3 16-15,0-1 0 0,0-2 0 0,0-1 0 16,0-2 80-16,0 2 16 0,-3 1 0 0,1 1 0 15,0-1-96-15,-1 0-16 0,2-2 0 0,1 0 0 16,-1-4-64-16,-1 1 0 0,1-1-128 0,0 1 192 16,-1-1-192-16,0 4 144 0,2 3-144 0,-2-1 128 0,-1-2-128 15,1-3 0-15,-2 0 0 0,2-2 128 0,0 1-128 0,1 0 0 16,-2 1 144-16,0-1-144 0,-1 1 128 0,1 0-128 16,-1 3 160-16,1 1-160 0,1 0 192 0,-2-1-48 15,0-4-16-15,1 0 0 0,1-2-128 0,1 1 160 16,0 2-160-16,-3-2 160 0,1 0-160 0,1 0 0 15,0-2 144-15,-1 4-144 0,2 2 0 0,-3 0 0 16,2-8 0-16,-2 1 0 0,1 0 0 0,1 2 128 16,1-1-128-16,-3 3 0 0,2 3 128 0,0 0-128 15,0-2 160-15,1 0-160 0,-1-2 144 0,0-1-144 16,2-1 128-16,0-1-128 0,2 0 0 0,-2-2 0 16,-2 0 128-16,2-4-128 0,2-3 0 0,-2-1 0 15,-2-1 0-15,2 0 0 0,3 0 0 0,-3-1 0 0,-3-1 128 16,3-1-128-16,0-3 0 0,0 0 128 0,0-1-128 0,2 0 128 15,-1-3 32-15,0 0 0 0,0 0 0 0,1-1 0 16,-2-12-160-16,1 13 160 0,0-3-160 0,0 1 160 16,2 0-160-16,-3-11 0 0,2 11 0 0,-2-11 128 15,0 0-128-15,0 0 0 0,0 0 0 0,0 10 0 16,0-10 0-16,0 0 0 0,-2 10 0 0,2-10 0 16,0 0-256-16,0 0 80 0,0 0 16 0,0 0 0 31,0 0-240-31,0 0-48 0,0 0-16 0,0 0 0 0,0 0-1216 15,0 0-240-15,0 0-64 0,0 0 0 0,-9-3-1264 0,0 0-256 16</inkml:trace>
  <inkml:trace contextRef="#ctx0" brushRef="#br0" timeOffset="4420.531">13793 6681 28559 0,'0'0'2544'0,"0"0"-2032"15,0 0-512-15,0 0 0 0,0 0 1904 0,-4 9 272 16,1 1 64-16,1 0 16 0,-1 0-1952 0,6 4-304 16,-1 6-256-16,0 5 64 0,3 7-80 0,3 1-16 15,-2 1 0-15,4 3 0 0,-4-2 48 0,3 1 16 16,-2-1 0-16,1-1 0 0,3 1 80 0,1-2 16 0,4-2 0 15,-2 0 0-15,-2 0 128 0,4 0 0 16,2 2 0-16,1-2 0 0,-1-2 128 0,-3-1 0 0,-1-5 0 16,5-1 0-16,-1 2 0 0,-2-2 16 0,1 0 0 15,2-5 0-15,1-3-16 0,0-3 0 0,-5 0 0 0,3-1 0 16,-1-2-128-16,-2-2 160 0,-2-1-160 0,1-2 160 16,-1 0-160-16,-1-2 128 0,0-2-128 0,0-2 128 15,1-3 16-15,-2 0 0 0,1-2 0 0,0-3 0 16,0-5 64-16,4-4 16 0,-1-3 0 0,-1-3 0 15,0 0 16-15,1 0 0 0,3-4 0 0,-2 0 0 16,2-1 16-16,-2 4 0 0,0-4 0 0,0 5 0 16,1 4-256-16,-1 4 144 0,-3 5-144 0,2-3 128 15,-1 1-304-15,0 2-64 0,-1 3-16 0,0 2 0 16,0 5-2480-16,0 1-496 16,6 3-96-16,-4 7-32 0</inkml:trace>
  <inkml:trace contextRef="#ctx0" brushRef="#br0" timeOffset="9208.464">12073 8819 11967 0,'0'0'1072'0,"-10"-5"-864"0,0 1-208 0,1 2 0 16,9 2 864-16,-7 0 128 0,-2 0 32 0,9 0 0 15,-7-6-256-15,7 6-64 0,0 0 0 0,-7-2 0 16,1-3-208-16,1 1-48 0,-1 0-16 0,6 4 0 15,0 0-208-15,-5-3-32 0,0-2-16 0,5 5 0 16,0 0 176-16,0 0 32 0,0 0 16 0,0 0 0 16,-5-2 176-16,5 2 16 0,0 0 16 0,0 0 0 0,0 0-240 0,0 0-48 15,0 0-16-15,0 0 0 0,0 0-304 0,0 0 0 16,9 5 0-16,0 0 0 0,5-3 320 0,1 0-64 16,3-2 0-16,4 1 0 0,1 0 128 0,5-1 32 15,4-1 0-15,-1 0 0 0,-2-1-80 0,0 0-16 16,3 0 0-16,-1-1 0 0,-2 0-128 0,-1 2-48 15,-2-2 0-15,-1 1 0 0,-2-1-144 0,-2 1 128 16,-2 2-128-16,-3-2 128 0,-2-2-128 0,-2 0 160 16,-2 2-160-16,-1 1 160 0,-9 1-160 0,0 0 128 15,0 0-128-15,0 0 128 0,0 0 64 0,0 0 0 16,0 0 0-16,0 0 0 0,0 0 192 0,-11 2 32 16,-2 1 16-16,1 2 0 0,-4-3-256 0,-3 2-48 0,0 2-128 0,-3 2 192 15,-1-1-192-15,-1 1 144 0,-5-2-144 16,0 0 128-16,1 2 0 0,-2 0-128 0,0-3 192 0,2 3-64 15,0-1-128-15,-1 1 128 0,1 0-128 0,3-2 128 16,2 0-128-16,2 2 0 0,0 0 144 0,1-1-144 16,1-4 0-16,1 2 0 0,1-1 0 0,2 1 128 15,3-1-128-15,0 0 0 0,1 1 0 0,3-3 0 16,-1-1 0-16,9-1 0 0,0 0 0 0,0 0 0 16,0 0 0-16,0 0 0 0,0 0 0 0,0 0 0 15,0 0 0-15,0 0-160 0,11-1 160 0,2 1-208 16,1 2 208-16,3 0 0 0,1-2 0 0,3-3-144 15,1-2 144-15,1-1 0 0,2 1 0 0,0 0 0 16,3-1 0-16,-1-2 0 0,2 1 0 0,-4 1 0 16,-2-1 0-16,0 2 0 0,-1 2 0 0,-1-1 0 15,-2 0 0-15,-1-1 0 0,-3 4 0 0,-2-1 0 0,-2 0 0 16,-1 1 144-16,-10 1-144 0,8-3 0 0,-8 3 192 0,0 0-64 16,0 0 0-16,0 0-128 0,0 0 400 0,0 0-16 15,0 0-16-15,-6-6 0 0,-2 4 80 0,-3-1 0 16,-2 2 16-16,-3 0 0 0,-6-1-336 0,-1 1-128 15,-2 2 0-15,-2 1 144 0,2 1-144 0,-5 1 0 16,0 0 0-16,2 1 0 0,0 0 0 0,3 2 0 16,-2 0 0-16,3-2 0 0,2-4 0 0,4 1 0 15,0 1 0-15,4 0 0 0,1-2 0 0,4 1 0 16,9-2 0-16,0 0 0 0,-8 0 0 0,8 0 0 16,0 0 0-16,0 0 0 0,0 0-336 0,9-2 48 15,3-1 16-15,2 1 0 16,5 1-368-16,4-1-80 0,1-2-16 0,5-1-14496 0</inkml:trace>
  <inkml:trace contextRef="#ctx0" brushRef="#br0" timeOffset="10330.167">21591 8049 28559 0,'-4'-11'1264'0,"0"3"272"0,-2-3-1232 0,0-5-304 16,-2-5 0-16,1 0 0 0,2-2 640 0,-4-3 64 16,-1 0 0-16,0 0 16 0,-2-1-368 0,-2-1-80 15,-2-2-16-15,-1 0 0 0,-2 0-80 0,-6 2-32 16,-4 1 0-16,-4 1 0 0,-4 2-144 0,-4 2 0 15,-2 1 0-15,-1 1 0 0,1 1 0 0,-3 4 0 16,0 1 0-16,0 1 128 0,-6-2 176 0,1 3 16 16,1 6 16-16,1-1 0 0,3 4-32 0,3 0-16 15,0 2 0-15,5 2 0 0,-1 5 16 0,2 3 0 16,-2 2 0-16,3 0 0 0,3 5-128 0,0 4-32 16,-4 1 0-16,2 4 0 0,0 3-144 0,4 3 0 15,-5 4 0-15,2 4 0 0,-1 3 0 0,2 1 0 16,0-1 0-16,0 1 0 0,-1 1 0 0,4-1 0 0,3 0 0 15,-3 4 0-15,0 6 0 0,5-1 0 0,4 2 0 0,2-2 0 16,0-2 0-16,3 1 0 0,6 1 0 0,1 3 0 16,4 4 0-16,0 2 0 0,0 3 0 0,3-1 128 15,2 2-128-15,2 1 0 0,3 3 0 0,1 1 0 16,1 4 0-16,2-2 0 0,3-2 0 0,0 0 0 16,5-1 0-16,3 1 0 0,3-3 0 0,4-4 0 15,3-1 0-15,3-6 0 0,3-7 0 0,1 0 0 16,2 3 0-16,0-4 0 0,1-3 0 0,-2-3 0 15,0-7 0-15,3-2 0 0,7-2 0 0,-3-2 0 16,-3-6 0-16,4-2 0 0,2-4 0 0,0-2 0 16,-3-5 0-16,2-4 0 0,2-1 0 0,2-5 0 15,1 0 0-15,-1-7 0 0,2-1 0 0,-2-4 0 16,-3-5 0-16,-2-5 0 0,0-7 0 0,-1-2 0 0,2-3 0 16,-1-4 0-16,3-8 0 0,-1-1 0 0,1-1 192 0,-3-3-64 15,-6-1 0-15,-2-5 0 0,-3-10 240 16,-3 2 32-16,-3 0 16 0,-2-1 0 0,-2 0 0 0,0-5 0 15,0-4 0-15,-4-2 0 0,-2-1-64 0,-3 0-16 16,-6-1 0-16,-2-2 0 0,-3-5-112 0,-3 2-32 16,-2 1 0-16,-4 1 0 0,-4 0-192 0,-3 2 0 15,-6 1 128-15,-5 3-128 0,0 4 0 0,-3 6 0 16,-2 2 0-16,-4 1 0 0,0 1 0 0,-3 9 0 16,-5 5 0-16,-2 6 0 0,-4 7 0 0,-5 6-208 15,-3 6 16-15,-2 10 0 16,-2 7-1792-16,-1 8-336 0,-2 8-80 0</inkml:trace>
  <inkml:trace contextRef="#ctx0" brushRef="#br0" timeOffset="15627.912">19990 10848 16991 0,'0'0'752'0,"0"0"144"0,-12-4-704 0,2-2-192 0,1-1 0 0,2 1 0 15,7 6 240-15,-10-4 16 0,2-4 0 0,0 3 0 16,-1-2 128-16,4 2 16 0,-5-2 16 0,3-1 0 16,-3-2 480-16,0 2 80 0,-1 0 32 0,-2 1 0 15,1 2-176-15,0-3-16 0,0-1-16 0,1 3 0 16,-2-1-160-16,-2 2-48 0,0-3 0 0,-3 1 0 16,2 2-384-16,-2-2-80 0,-3-1 0 0,-1 3-128 15,-1-3 0-15,-1 3 0 0,-2-1 0 0,-2 3 0 16,-5-4 224-16,0 3-64 0,-2-2-16 0,2 3 0 15,-2 2 240-15,1 0 32 0,-2-1 16 0,1 2 0 16,-1 0-96-16,0 2-16 0,-4 1 0 0,3 2 0 16,0 0-176-16,-2 0-144 0,-1 1 192 0,3 3-192 0,4 2 0 15,1-3 0-15,-1 0 0 0,2 3 0 0,0 4 0 0,-1 0 0 16,2 1 0-16,-2 0 0 0,1 2 0 0,2 4 0 16,5 0 0-16,-1 1 0 0,-5-1 0 0,1 1 0 15,4 0 0-15,2 1 0 0,-1 1 0 0,3-1 0 16,0-2 160-16,2 0-160 0,2 2 144 0,0 0-144 15,1 0 160-15,1 1-160 0,1 2 128 0,1-1-128 16,0 4 0-16,1 0 144 0,-2 0-144 0,3 0 128 16,0-2-128-16,2 0 128 0,-1 1-128 0,1 3 0 15,0 1 0-15,-1 0 0 0,1-1 0 0,2 1 0 16,-2 1 0-16,0 0 0 0,4 0 128 0,2 3-128 16,-3 2 0-16,1-2 128 0,2-2-128 0,-1 1 0 15,0-3 0-15,2-3 0 0,1 0 128 0,-1-1-128 0,1-2 0 16,-1 0 128-16,-2-2-128 0,2 4 0 0,0-3 144 0,0 0-144 15,-1-3 0-15,2 5 144 0,1-2-144 0,1 1 0 16,2-1 128-16,-1 1-128 0,-1-1 0 0,2-1 0 16,2-1 144-16,-1 0-144 0,0 1 0 0,2-2 144 15,-1 0-144-15,2 0 0 0,-1 2 0 0,-1 2 0 16,3-1 0-16,-3 2 0 0,2 0 0 0,-1-1 0 16,1-4 0-16,1 3 0 0,-4 3 0 0,4-2 0 15,0-1 0-15,-2-2 0 0,3 0 0 0,1 2 0 16,-2 2 0-16,0-1 0 0,0-1 0 0,1 1 0 15,0 0 0-15,-1 0 0 0,0 2 0 0,2 2 0 16,1-1 0-16,-1 0 0 0,1 0 0 0,1-3 0 16,1 0 128-16,-2-1-128 0,1 0 0 0,2-1 128 15,0-2-128-15,2 0 0 0,2 0 144 0,1 1-144 16,-3-1 0-16,4 0 0 0,3 0 0 0,0 5 128 0,-1 4-128 0,2-5 0 16,-1-2 0-16,3-3 0 0,-1 0 0 0,0-2 0 15,0 0 0-15,-2 0 0 0,0-2 0 0,-1 1 0 16,-1-1 0-16,2 0-128 0,0-3 128 0,1 0 0 15,2 2 0-15,1-1 0 16,3 1-832-16,-2-2-128 0,-4-3-16 0,1 1-16 0,2-2 1616 0,-1 2 320 16,0-2 64-16,-1-2 16 0,0-4-816 0,0-1-208 15,-2 0 0-15,0 1 0 0,0-3 0 0,-1 0 0 16,1-2 0-16,-1-3 0 0,3-1 128 0,-1-3-128 16,4 0 0-16,-3-1 128 0,1 1-128 0,-2 0 0 15,2-2 144-15,-1-1-144 0,3-1 0 0,-2 1 0 16,1-1 0-16,-3 1 0 0,-1 0 0 0,0 0 0 15,-1 0 0-15,0 1 0 0,-2-1 0 0,1-4 0 0,0 0 0 0,0 2 0 16,2-2 0-16,-3 2 0 0,-1 0 0 16,0-2 128-16,1 0-128 0,1-2 144 0,-1-3-144 0,2 1 160 15,-5 0-160-15,2-4 0 0,0-5 144 0,-3 3-144 16,-2 4 128-16,2-2-128 0,-2-4 160 0,0 3-160 16,-1 3 192-16,-1-1-64 0,-1 1-128 0,0 0 192 15,-1-1-48-15,1-1-16 0,-2 3 0 0,1-3 0 16,0-4-128-16,0 0 192 0,1 0-192 0,0-4 192 15,0-3-192-15,-1 1 128 0,2 1-128 0,-3-1 128 16,0-3-128-16,1 2 0 0,-4 0 0 0,2-1 128 16,-1 1-128-16,0-1 160 0,0-1-160 0,-4-1 160 15,0-2-32-15,1-1 0 0,2 1 0 0,-6 1 0 16,-3-1 144-16,2 1 32 0,1-3 0 0,-1 1 0 0,-1-1 16 0,-1-1 0 16,2-3 0-16,-1-1 0 0,0-1-48 0,-5 1 0 15,1 0 0-15,1 3 0 0,1 3-144 0,0 3-128 16,-1 3 144-16,0 2-144 0,-1 3 144 0,2 4-144 15,-4 3 128-15,3 1-128 0,0 0 0 0,-1 0 0 16,-1 3-192-16,-1-1 192 16,-1 5-1552-16,-3-3-192 0,0 1-48 0</inkml:trace>
  <inkml:trace contextRef="#ctx0" brushRef="#br0" timeOffset="17568.968">13732 2952 2751 0,'-3'-7'256'16,"0"-2"-256"-16,2-1 0 0,3 1 0 0,3-2 4608 0,4 1 896 15,5 0 160-15,2-3 32 0,6 0-4480 0,6-2-912 16,5 0-176-16,7 0-128 0,1 1 176 0,9-2-48 0,0-1-128 0,9 1 192 16,0 4-32-16,6-1-16 0,2-2 0 0,7 0 0 15,5 3-144-15,1-1 0 0,1 1 0 0,3 0 128 16,4-1-128-16,4-1 0 0,2 3 0 0,2 1 0 16,-4-1 0-16,5 0 0 0,3-1 0 0,-1 2 0 15,-5 4 0-15,1 0 0 0,3 2 0 0,1 1 0 16,-1 0 160-16,1 2 0 0,0 1 0 0,6 3 0 15,-3 0-16-15,1 0 0 0,-1-1 0 0,2 3 0 16,4 1 80-16,-1-1 16 0,-4 0 0 0,5 3 0 16,4 3-48-16,0 0-16 0,-6 0 0 0,3 1 0 15,2 0-32-15,0 2 0 0,-5 4 0 0,2-1 0 16,6-1 0-16,-6 3 0 0,-6 3 0 0,2 1 0 16,4 1-144-16,0 2 0 0,-1 2 144 0,0-1-144 0,2 0 0 15,-2 3 128-15,-4 0-128 0,0 2 0 0,-1 0 0 16,-1 2 0-16,2 1 0 0,-6 3 128 0,-1 3-128 0,4 4 0 15,-1 3 0-15,1 2 128 0,-5 0-128 0,-1 1 0 16,-1-2 0-16,-2 3 0 0,1 0 0 0,-8 3 0 16,-1 3 0-16,-2 0 0 0,0 1 0 0,-7-2 0 15,-7-2 0-15,-5 2 0 0,-5 3 0 0,-3 2 0 16,-3 3 0-16,-2 1 0 0,-4 1 0 0,-1 2 144 16,-2 1-144-16,-3 1 0 0,-11 4 144 0,0 0-144 15,-1 0 0-15,-5-2 144 0,-2 3-144 0,-3 1 192 16,-3 5-192-16,-3-1 192 0,-3-2-16 0,-2 1 0 15,0 4 0-15,-3-3 0 0,-1 3 0 0,-3 0 0 16,-3-2 0-16,-2 5 0 0,0-2 16 0,0-2 0 16,-6-1 0-16,-1 0 0 0,-3 1 0 0,0 0 16 0,-3 1 0 0,-2-3 0 15,0 0-16-15,-2-3 0 0,-1-2 0 0,-1 3 0 16,1 0 48-16,-6-2 0 0,-1-2 0 0,-1-3 0 16,1 1-48-16,1 2 0 0,-2-1 0 0,-2-3 0 15,1-1 48-15,-2 0 0 0,-1 0 0 0,2 4 0 16,-4 0-80-16,-1-1-16 0,-5 0 0 0,3-3 0 15,0-2-144-15,0 2 128 0,0 0-128 0,3-3 128 16,-2-2-128-16,-3-2 0 0,-5-5 0 0,0 0 128 16,4 0-128-16,-1 3 0 0,1 1 0 0,0-4 0 15,0-3 144-15,3-1-144 0,-2-1 160 0,1-1-160 16,-2 0 192-16,1 1-64 0,4 1-128 0,-3 1 192 0,-1 0-192 16,2-4 0-16,1-4 0 0,5 2 0 15,-1 3 0-15,2 3 128 0,0 2-128 0,1-2 0 0,-3-1 0 16,3-2 0-16,-1-1 0 0,2-2 0 0,2-5 128 0,2 1-128 15,4 0 0-15,-1 2 0 0,3 1 128 0,0-3-128 16,3-4 0-16,2-4 0 0,3-2 128 0,2-4-128 16,2 0 0-16,0-4 144 0,2 1-144 0,4-1 128 15,1 1-128-15,1-1 128 0,0-1-128 0,4-1-144 16,2-1 144-16,4-1-208 16,-2-3-432-16,4-3-96 0,-1-4-16 0,2-3 0 15,1-4-2640-15,1-3-544 0</inkml:trace>
  <inkml:trace contextRef="#ctx0" brushRef="#br0" timeOffset="17830.141">18961 9968 34095 0,'-15'16'3024'0,"4"-6"-2416"0,-5-3-480 0,1 4-128 0,2 0 1040 0,0 0 192 0,1-2 48 0,5 4 0 15,0 6-1280-15,4 2 0 0,2-2-288 0,4 4 48 16,4 3 80-16,-1 1 16 0,5-2 0 0,6 1 0 16,3 1-32-16,5-2 0 0,1-1 0 0,6-4 0 15,4-6-128-15,3-3-16 0,6-3-16 0,0-5 0 16,-1-7 192-16,3-3 144 0,1-2-192 0,3-4 192 16,1-4-208-16,8-5 64 0,-2-5 16 0,3-2 0 15,-2-7-1280-15,-1-1-256 0,2-6-64 16</inkml:trace>
  <inkml:trace contextRef="#ctx0" brushRef="#br0" timeOffset="19633.947">21829 10867 4607 0,'0'0'400'0,"0"0"-400"15,0 0 0-15,-8 4 0 0,1-1 5808 0,-2-3 1072 16,2-3 224-16,-2 2 32 0,2 1-5728 0,-3-1-1136 16,0-2-272-16,-1 0 0 0,-3-1 192 0,-3 0 16 15,-3-2 0-15,-2 1 0 0,-2 1 16 0,-2-2 0 16,-4 1 0-16,-2-1 0 0,-4 1-32 0,-4 1-16 0,-6 2 0 0,0-1 0 16,2-3 256-16,-1 0 48 0,2-2 16 0,3 0 0 15,-2-1-176-15,3 2-48 0,-1-1 0 16,-2 0 0-16,1 0-272 0,0 0 160 0,1-2-160 0,1 2 128 15,-5 1-128-15,2-1 0 0,5 1 0 0,1 1 128 16,1 2 64-16,5-2 0 0,5 1 0 0,0 2 0 16,0 0 0-16,1 2 0 0,1-2 0 0,4 3 0 15,3-1-192-15,0 1 0 0,-4-1 0 0,3 0 0 16,2 0-192-16,0 3 192 0,0 3-192 0,2-2 192 16,-1-2 0-16,2 0 0 0,2 2 0 0,-3 1 128 15,-2-4 48-15,3 3 0 0,2 3 0 0,1-2 0 16,0 0 0-16,2 3 0 0,1 0 0 0,1 4 0 0,-1 3-176 15,1 5 0-15,1 3 144 0,1 5-144 0,2 4 0 0,0 3 0 16,1 1 0-16,2 4 0 0,2 1 0 16,0 2 0-16,2 1 0 0,-1 4 0 0,3 5 0 0,-2 3 0 15,3 1 0-15,-1 2 0 0,2 0 0 0,-3 2 0 16,-1 3 0-16,-1 4 0 0,2 1 0 0,0 4 0 16,-2-1 0-16,-2 0 0 0,-3-2 0 0,0 2 0 15,0 2 0-15,-1 1 0 0,-3-2 0 0,1 0 128 16,0-3-128-16,0 3 0 0,-1 0 0 0,2 2 0 15,0 2 0-15,2-4 128 0,0 0-128 0,0-3 0 16,2 0 0-16,0 1 0 0,0-1 0 0,2-2 0 16,0-4 0-16,0-3-128 0,0-1 128 0,2-4-192 15,-3-5 192-15,2-4-192 0,-1-3 192 0,-1-1-192 16,-3-3 192-16,-1-4-192 0,-2-4 192 0,2-2 0 0,2-2-144 16,-2-2 144-16,-5-2 0 0,3-1 0 0,2-1 0 0,-3-3 0 15,1-3 0-15,2-1 128 0,1 0-128 0,0-2 0 16,-1-4 0-16,1-8 128 0,0 8-128 0,0-8 0 15,0 0 0-15,0 0 0 0,0 0-192 0,0 0 192 16,-1397 1-320-16,2814-2 64 0,-1408-3 16 0,2-4 0 16,-1-1 48-16,4-2 0 0,1-1 0 0,4-2 0 15,1-2 192-15,2 1-144 0,1 2 144 0,0 0-128 16,1-1 128-16,3 1 0 0,-1-2 0 0,3 3-128 16,-1 2 128-16,5 2-128 0,1 2 128 0,5 0-128 15,-2 2 128-15,5 1-192 0,2 3 192 0,-3 0-192 16,-3 3 192-16,-1-1-160 0,1 3 160 0,-3 3-160 15,-1 1 32-15,3 1 0 0,-1 2 0 0,-2 3 0 0,-2 1 128 16,-2-1-128-16,-1 4 128 0,0-3-128 0,-4 1 128 0,-3-1 0 16,-3 1 0-16,-4-3 0 0,1-3 0 15,-3-4 0-15,0-3 0 0,-5-1 128 0,-8-3-128 0,9 3 0 16,-3-3 0-16,-6 0 0 0,0 0 0 0,0 0-160 16,0 0 160-16,4-11 0 0,-1-5 0 0,-3 0 0 15,-3-2 192-15,0-7-48 0,2-6 32 0,0-3 0 16,-1-2 0-16,0-6 0 0,2-8-48 0,-1-5 0 15,0-7 0-15,1-1 0 0,0 1 0 0,0-6-128 16,0-6 192-16,0-5-64 0,1-4 16 0,-1 1 0 16,0 2 0-16,0-9 0 0,3-10-16 0,0-1 0 15,-2 1 0-15,-1-4 0 0,0-4-128 0,0-1 128 16,1 4-128-16,-2 3 128 0,0-3-128 0,-1 2 0 0,0 3 0 16,-1 9 0-16,-4 6 256 0,3 1-48 15,-1 3 0-15,0 8 0 0,-2 8 48 0,4 9 0 0,-4 8 0 16,3 5 0-16,0 4 176 0,2 6 32 0,-3 4 16 0,4 4 0 15,-2 2-224-15,0 5-64 0,1 1 0 0,-1 5 0 32,5 2-512-32,-1 2-96 0,-1 7-32 0,0 0 0 15,0 0-2816-15,0 0-560 0</inkml:trace>
  <inkml:trace contextRef="#ctx0" brushRef="#br0" timeOffset="23282.406">16048 14401 22111 0,'0'0'1968'0,"0"0"-1584"0,0 0-384 0,-6 6 0 16,6-6 2912-16,-12 1 496 0,1-4 112 0,0-3 0 16,0-3-3120-16,-5 2-624 0,-5 0-128 0,2-1-32 15,-1-2 176-15,-2 1 16 0,-3-1 16 0,-4-1 0 16,-1 0 496-16,-1 1 80 0,1 0 32 0,-4-1 0 0,1 0-176 16,-6 0-16-16,1-1-16 0,-8 2 0 0,-1-1-64 0,-3 2-16 15,-2 1 0-15,-1 0 0 0,-4-2-16 16,-4-1 0-16,-4 0 0 0,-6 0 0 0,-6 2-128 0,-3-1 0 15,-2-2 0-15,-4 1 0 0,-5-2-160 0,-3 1 160 16,-5-1 0-16,-2 2-144 0,1 2 144 0,-1 0-160 16,-2 2 160-16,-3-2-160 0,1-2 16 0,-2 1 0 15,-3 3 0-15,1 1 0 0,-1 3-64 0,-2 1-16 16,-8 0 0-16,2-1 0 0,2-2-32 0,-7 4 0 16,-2 3 0-16,3-1 0 0,0-2 64 0,-2 3 16 15,-1 4 0-15,0-2 0 0,-3-4 176 0,3 2 0 16,-1-1-144-16,0 2 144 0,1 0 0 0,-1 1 0 15,2 2 0-15,-4 1 0 0,-7 2 0 0,2 2 0 0,2 2 0 16,-2 4 0-16,1 2 0 0,-4 0 0 0,-1 6 128 0,1-1-128 16,-1-1 0-16,1 2 0 0,-3 5 0 0,1 0 0 15,1-1 0-15,3 2 0 0,2 0 0 0,-1 0 0 16,4 2 0-16,0-6 0 0,1-3 0 0,-1-2 0 16,-1-1 0-16,6-1 0 0,5-1 0 0,-2-3 128 15,0-1-128-15,7-3 0 0,0-2 0 0,3 1 0 16,-2 0 128-16,4-1-128 0,0-4 128 0,1 0-128 15,0-2 224-15,-1 2-32 0,0-1-16 0,2-3 0 16,-2-2-16-16,1 0 0 0,-2-3 0 0,-2 1 0 16,0-3-160-16,2 1 160 0,0-2-160 0,0 1 160 15,-1-1-160-15,3 0 128 0,7-1-128 0,2 0 128 16,-1-2 48-16,1 0 0 0,-2-1 0 0,5 5 0 16,0-2 80-16,3 1 0 0,-2 2 16 0,3 0 0 0,5-1 96 15,-2 0 16-15,0-2 0 0,-3 2 0 0,6 0-64 16,2 2-16-16,-2 1 0 0,1-2 0 0,1 2-176 0,-1-1-128 15,-1-1 144-15,4 1-144 0,0 2 0 0,0 0 128 16,-1-4-128-16,3 2 0 0,4 1 0 0,2 0 0 16,5-1 128-16,-4-3-128 0,1 1 0 0,2-2 128 15,8-1-128-15,0 0 0 0,2-1 0 0,1-1 128 16,0-3-128-16,5 2 0 0,0-4 0 0,0 3 0 16,0 2 0-16,5-2 0 0,5 1 0 0,4-1 128 15,2-1-128-15,3 3 0 0,0 4 0 0,-1-3 128 16,1-1-128-16,2 2 0 0,1 2 0 0,3 0 128 15,2-2-128-15,2 3 0 0,-2-3 0 0,5 4 0 16,2 2 0-16,3-1 0 0,-1 2 0 0,2 1 0 0,1-2 0 16,2 4-160-16,1 0 160 0,3 3 0 0,-1-1 0 15,3 2 0-15,-3-3 0 0,10-3 0 0,-9 9 0 0,1 1 0 16,1 0 0-16,0 1 0 0,-1 2 160 0,4 4-160 16,1 5 176-16,0 7-176 0,1 5 192 0,-1 2-192 15,1 2 128-15,0 4-128 0,-1 3 0 0,1 4 0 16,0 4 0-16,-2 4 0 0,0 4 0 0,0 0 0 15,-1 3 0-15,-2-2-144 0,0 2 144 0,-1 2-192 16,0 2 192-16,-4 1-208 0,1 1 80 0,0 0 128 16,-2-2-192-16,1 0 192 0,0 1-160 0,-1 3 160 15,-1-1-144-15,-1-2 144 0,2-6-128 0,0-3 128 16,2-4 0-16,0-4-128 0,-2-4 128 0,2-3 0 0,1-4 0 16,0-5 0-16,0-3 0 0,1-3 0 0,3-6 0 15,0-2 0-15,1-3 0 0,1-4 0 0,1-2 0 0,3-13 0 16,0 9 0-16,0-9-128 0,0 0 0 0,3 11 0 15,4-2 0-15,4-2 0 0,0-4-160 0,4 0-32 16,2-1 0-16,5 1 0 0,2-1 144 0,6-2 32 16,3-2 0-16,2 0 0 0,5 1 144 0,-2 0 0 15,3-2 0-15,4 1-128 0,3 0 128 0,3 3 0 16,4 1 0-16,2 1-128 0,4-3 128 0,0 5 0 16,1-1 0-16,5 3 0 0,1 1 0 0,5 0 0 15,3 1 0-15,-3 2-128 0,0 2 128 0,6 1 0 16,6 2 0-16,-4 0 0 0,1 3 0 0,-1 1 0 15,0 2 0-15,5 2 0 0,4 3 0 0,3 1 0 16,-1 1 0-16,1-3 0 0,0-1 0 0,4-2 0 0,4 3 0 0,-1-3 0 16,-1-3 0-16,5-1 144 0,3-2-144 15,1-1 0-15,-1-1 208 0,3-1-64 0,4-4-16 0,1 1 0 16,2-2-128-16,1 1 192 0,2 1-192 0,0-2 192 16,0 1-192-16,2-1 0 0,4-2 0 0,0 0 0 15,-1 3 0-15,3-2 128 0,4-6-128 0,-1 5 0 16,2 6 0-16,-4-6 0 0,-2-7 0 0,4 2 0 15,4 2 0-15,0 1 0 0,-2-1 0 0,-2-4 0 16,-1-4-176-16,0-1 48 0,2 0 0 0,-1-1 0 16,-1-1 128-16,5-1 0 0,4-2 0 0,-3 3-128 15,0 2 128-15,-1 0-128 0,2-1 128 0,0 1-128 16,-1 2 128-16,1 2 0 0,-3 1 0 0,4 0 0 16,5-1-144-16,-5 0 144 0,-6 0-160 0,1 1 160 15,4 0-176-15,-2-1 176 0,-3 0-192 0,-4 2 192 0,-4 4-176 16,2-2 176-16,5-3-160 0,-7 3 160 0,-2-2-128 0,-2 1 128 15,2-1 0-15,-5-1-144 0,-4-2 144 0,4 2 0 16,1 0 0-16,-4 0 0 0,-6-1 0 0,2 0 0 16,3-2 0-16,-4 6 0 0,-4 0 0 0,0 0 0 15,4-1 0-15,-2 1 0 0,-7-1 0 0,2 1 0 16,-3 2 0-16,1-1 128 0,-4-1-128 0,-3 2 0 16,-1 0 0-16,-4 1 0 0,2-3 0 0,-2 0 0 15,-3-1 0-15,-1 3 0 0,-1 0 0 0,0-1 0 16,-2-2 0-16,-2 1 0 0,-3 3 0 0,0-3 128 15,1 1-128-15,-5-1 0 0,0-5 0 0,-4 5 0 16,-2 1 0-16,-4 3 128 0,-4 1-128 0,-1-1 0 0,0 2 128 16,2 0-128-16,-4-1 0 0,-1 0 0 15,-7-6 0-15,-2 4 128 0,-5 0-128 0,-1-1 0 0,-4-4 0 16,-1 3 0-16,1-1 0 0,-4-1 0 0,-1 1-144 16,0-1 144-16,2-1 0 0,-5 3 0 0,-3-2 0 0,-3 0 0 15,-2 0 0-15,-1-2 0 0,0-1 0 0,-1 0 0 16,-2-3 0-16,-3-3-144 0,-1-3 144 0,-1-4 0 15,-1-9-176-15,0-1 176 0,-1 0-160 0,-2-2 160 16,-4-3 0-16,2-1 0 0,-1-3 208 0,-1-1-64 16,-2-1 48-16,-2-3 16 0,-1-5 0 0,-1-4 0 15,0-6 16-15,-2-3 0 0,0-4 0 0,0 1 0 16,1-1-96-16,-1-1-128 0,0 1 176 0,-1-8-176 16,2-6 160-16,-1-4-160 0,1-3 128 0,0-5-128 0,-1-6 160 15,0-3-160-15,3-1 192 0,-2-7-192 16,1-6 176-16,3 3-176 0,2 1 160 0,1 5-160 0,3 3 0 0,-1 5 128 15,2 4-128-15,-2 8 0 0,0 5 128 0,1 10 0 16,-2 6-128-16,-3 0 192 0,-2 2-192 0,-4 1 0 16,-1 3 0-16,-3 3 0 15,-5 2-1472-15,-4-2-320 0,-6-4-80 0</inkml:trace>
  <inkml:trace contextRef="#ctx0" brushRef="#br0" timeOffset="39327.381">9303 14316 17903 0,'0'0'784'0,"0"0"176"0,-6-5-768 0,-3 1-192 16,2-2 0-16,-1 3 0 0,3 1 464 0,-1 0 48 15,1-2 16-15,5 4 0 0,0 0-320 0,0 0-64 16,-6 2-16-16,6-2 0 0,-7 7-128 0,2 0 0 0,2 1 0 0,-2 5 0 15,-1-4 0-15,2 4 0 0,-2 0 0 0,2 2 0 16,-1 1 0-16,1 1 0 0,0 2 0 0,-1 1 128 16,2-1 0-16,-2 5 0 0,1 0 0 0,0 1 0 15,-2-1 0-15,1 4-128 0,-2 0 192 0,0 2-64 16,1 0-128-16,-1-1 0 0,1 1 144 0,1 4-144 16,2 4 208-16,1-2-16 0,0-3-16 0,0 2 0 15,2 3-176-15,3-3 192 0,-1 1-192 0,1 1 192 16,-2 1 64-16,3 1 32 0,0 3 0 0,3 1 0 15,-5 1-32-15,0 0 0 0,-1-2 0 0,2 1 0 16,1-4-16-16,0-1-16 0,0-3 0 0,2 2 0 16,-1 0-224-16,1-1 0 0,1 0 128 0,0 3-128 15,1-1 0-15,0 0 0 0,2-1 128 0,-2-2-128 16,2-2 0-16,2-1-128 0,-1-1 128 0,4 0-208 16,0-1-240-16,6-1-64 0,-1-1 0 0,3 0 0 15,2 2-416-15,5 1-96 0,1-5 0 0,4 0-5216 16,4-3-1040-16</inkml:trace>
  <inkml:trace contextRef="#ctx0" brushRef="#br0" timeOffset="40198.327">14129 14274 7359 0,'0'0'656'0,"0"0"-528"0,0 0-128 0,-4 5 0 16,4-5 4592-16,-6 7 880 0,6-7 176 0,0 11 48 15,2 0-4528-15,0 2-896 0,-2 4-272 0,3 3 128 16,3 7-288-16,2 0-64 0,-5-2-16 0,5 2 0 16,0 3 240-16,-1-1 0 0,1 1 0 0,1 1-144 15,1 1 144-15,0 1 0 0,-4 0 0 0,3 0 0 16,0 1 144-16,0 3 64 0,-2 5 16 0,1 1 0 16,0-1 96-16,-1 1 0 0,1-1 16 0,-1 0 0 15,-1 2 48-15,2 3 16 0,-2 0 0 0,0 5 0 0,1 0 16 0,-3 1 0 16,1-1 0-16,-1 0 0 0,0-2-160 0,0 1-16 15,-2 3-16-15,1 3 0 0,-1 3 128 0,-2 0 32 16,-1-4 0-16,0-1 0 0,-2 0-16 0,0-1 0 16,-2-1 0-16,1 2 0 0,-4 0-112 0,1-1 0 15,-4-5-16-15,0-1 0 0,2-1-80 0,-5-1-16 16,-2-2 0-16,-3 0 0 0,-1 0-144 0,1 2-192 16,-3 0 32-16,-3 3 16 15,-1-5-1968-15,-5 0-400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50:48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24292 3559 17903 0,'0'0'784'0,"0"0"176"0,5-9-768 0,0 4-192 15,-5 5 0-15,5-5 0 0,-5 5 160 0,7-6-16 16,-7 6 0-16,8-3 0 0,-8 3-144 0,0 0 0 16,0 0 0-16,0 0 0 0,0 0 0 0,0 0 192 15,0 0-64-15,0 0 0 0,-10-4-128 0,-1 0 0 16,-1 0 0-16,-4 1 0 0,-1 0 128 0,0 0 0 16,0 0 0-16,-7 0 0 0,-6 0-128 0,1 1 160 15,2-1-160-15,-3-2 160 0,-3 1-16 0,-1 0 0 0,0 0 0 16,2 1 0-16,-2-1-16 0,-2-2 0 0,0 3 0 15,-1-2 0-15,-2 1 32 0,-3-1 0 0,-4-1 0 0,-2 1 0 16,-1 1 80-16,1 1 16 0,0 0 0 0,0-1 0 16,-1 1-256-16,-3 1 0 0,-2 1 0 0,-5 1 0 15,-3 1 160-15,2 1 96 0,1 0 0 0,-1 0 16 16,-4 2-80-16,-4-1 0 0,0 0-16 0,-3 1 0 16,0 0 0-16,2-1 0 0,-4 0 0 0,-1 0 0 15,-3-1-176-15,1 2 160 0,2-1-160 0,2-1 160 16,3-2-160-16,-3 0 160 0,-6 2-160 0,1 0 160 15,0 2-160-15,6-1 0 0,2-3 0 0,-2 2 0 16,2 1 256-16,-3 1-48 0,2 0 0 0,2-1 0 16,3-3 128-16,1 1 32 0,-2 2 0 0,-2-2 0 0,-5-3-112 15,4-1-32-15,4 1 0 0,-3 0 0 0,-1 0-96 16,5-2 0-16,-2 1-128 0,1 1 192 0,-4 1-64 0,5-2-128 16,-1 0 176-16,0 1-176 0,-2-1 224 0,-2 0-64 15,0 1-16-15,3-2 0 0,3 1-144 0,1-1 0 16,-3 1 144-16,2 2-144 0,-2-3 0 0,1 0 128 15,1 2-128-15,1 0 0 0,3-1 0 0,0-1 0 16,3-1 0-16,-4 2 0 0,-2-1 0 0,4 2 0 16,5 0 0-16,0 1 128 0,0-4-128 0,4 0 0 15,-5-3 0-15,1 3 128 0,-1 2-128 0,0-1 0 16,0 1 128-16,3-2-128 0,2 2 0 0,2-4 0 16,0 0 0-16,-4 0 0 0,2 1 0 0,-1-1 0 15,1-2 0-15,1 3 0 0,2-2 0 0,1 1 0 16,4 3 0-16,3-1 0 0,-3 1 0 0,-2 0 0 0,-1 0 0 15,2 1 128-15,2 1-128 0,-2 1 0 0,-1 2 0 16,-1 1 0-16,3 1 0 0,2 1 0 0,-3-2-144 0,1 2 144 16,1-3 0-16,-6 3 0 0,0 0-144 0,0 2 144 15,2 0 0-15,1 0-128 0,1 0 128 0,3 1 0 16,4 1 0-16,-2-1 0 0,4 1 0 0,0-1 0 16,0-2 0-16,2-1 0 0,3 5 0 0,0-1 0 15,3 0 0-15,-2 0 0 0,-1 1 0 0,3-1 144 16,2 0-144-16,2 2 0 0,0-1 0 0,2 2 0 15,2-1 0-15,0 0 0 0,2 0 0 0,-1 2 0 16,1-1 0-16,1 1 0 0,0 2 0 0,1-1 0 16,0 0 0-16,1 1 0 0,-2 3 0 0,-1 0 0 0,3 1 0 15,0 0 0-15,-1-1 0 0,2 5 0 0,-1 2 0 16,2 2 128-16,2 1-128 0,-1-2 0 0,4-1 0 16,-2 0 0-16,1 1 0 0,-1 3 0 0,0-2 0 0,2 0 0 15,1 1 128-15,0 1-128 0,0 3 0 0,1 1 0 16,-2-1 144-16,2 3-144 0,1 0 0 0,-1 3 128 15,2 2-128-15,0-1 0 0,0 0 0 0,-2 0 0 16,0 3 0-16,-2 3 128 0,0-3-128 0,0 4 0 16,4 2 0-16,-2 3 0 0,-3-1 0 0,-1-4 0 15,1-1 0-15,4 1 0 0,-2 0 0 0,0-2 0 16,1-1 0-16,1 2 0 0,2-1 0 0,-1 1 0 16,-2 0 0-16,2-2 128 0,4-5-128 0,-1-3 0 15,2-2 0-15,1-1 0 0,0-2 0 0,3 0 0 16,-2-1 0-16,4-4 0 0,2-1 0 0,3-4 0 0,0-3 0 0,2 3 0 15,-1 1 0-15,2-1 0 0,1-1 0 0,-1-1 0 16,1-1 0-16,1 0 0 0,2-2 0 0,-2-1 0 16,2-1 0-16,0 1 0 0,-2 2 0 15,4-4 0-15,1 1 0 0,1-1 0 0,2-1 0 0,0 1 0 16,0 1 0-16,1 0 0 0,0 0 0 0,3 0 0 16,1 0 0-16,-1 0 0 0,-1 0 0 0,-1-1 0 15,1 2 0-15,4-1 0 0,1 0 0 0,2 0 0 16,3 1 0-16,2-1 0 0,2 0 0 0,0-2 0 15,-3 2 0-15,2-3 0 0,0-1 0 0,1 1 0 16,0 2 0-16,2 0 128 0,3-2-128 0,0-1 0 16,2 2 0-16,-3 0 0 0,2 0 0 0,0-2 128 15,-1-5-128-15,-1-1 0 0,-1 0 0 0,6 2 0 0,5-3 0 16,0 1 0-16,-2 1 0 0,-1 0-128 0,0 1 128 0,1-2 0 16,-2-5 0-16,4 0 0 0,2 2 0 0,1 0 0 15,-1 2 0-15,0-2 0 0,-1-2 0 0,3-1 0 16,3-1 0-16,-1 4 0 0,-3 2 0 0,-2-1 0 15,-2-4 0-15,1 2 128 0,-4 2-128 0,3-2 0 16,1-1 0-16,1 1 0 0,0 5 144 0,-4 2-144 16,-2-2 192-16,0-2-192 0,0-3 192 0,1 0-192 15,1-1 192-15,2 1-192 0,1 1 192 0,-1 1-64 16,-1 2 0-16,2-2-128 0,-4-4 160 0,3-2-160 16,2-1 128-16,2 0-128 0,2 3 0 0,-3-3 0 15,-2-4 0-15,1 1 0 0,1 4 0 0,1 0 0 16,3 1 0-16,-2-5 0 0,-4-3 0 0,-1 3 0 0,-1 1 0 15,3 1 0-15,2 0 0 0,0 3 0 0,-2-1 0 16,-2-2 0-16,0-1 0 0,-2 0 0 0,0 0 0 0,-1 0 0 16,2 0-208-16,2-1 80 0,3 1 128 15,0 1-208-15,-5 0 80 0,0-1 128 0,-2-4-208 0,-1 6 80 16,3-1 128-16,1 4 0 0,-2 0 0 0,-1 0-128 16,-1-2 128-16,-1 3 0 0,-4 1 0 0,0-1 0 15,2-2 0-15,1 4 0 0,-1 0 0 0,0 0 0 16,-4 1 0-16,-1 0 0 0,-3-1 0 0,-1 1 0 15,0 0 0-15,-2 0 0 0,1-2 0 0,-1 2 0 16,3 0 0-16,-1 2 0 0,1 1 0 0,-2 0 0 16,1-5 0-16,-4 2 0 0,0 0 0 0,-2 0 0 15,-1-1 0-15,0-2 0 0,1-2 0 0,0 4 0 16,0 2-160-16,1 1 0 0,-1-1 0 0,-1-1 0 0,-3-1 160 16,0-1-208-16,-2 2 80 0,-3-1 128 0,-1-1 0 0,0-1 0 15,-3 2 0-15,-1-1 0 0,-5-5 0 0,3 0 0 16,2 2 0-16,-4 0 0 0,-3 0 0 0,0-2 0 15,-3 1 0-15,-1-3 0 0,-1 0 0 0,-2-1 128 16,1-5-128-16,0-2 128 0,0 1 64 0,1-3 16 16,-3-3 0-16,2-2 0 0,-3-2 80 0,-1-2 16 15,0-2 0-15,2-3 0 0,4-3-304 0,0-1 0 16,-5-3 0-16,0-3 0 0,2-5 0 0,2-1-144 16,-2-6 144-16,0-2-128 15,-2-3-576-15,3-2-128 0,0-2 0 0,0-3-16 0,1-4 464 0,1 0 112 16,1 0 16-16,1 1 0 0,-5 1-48 0,6 1 0 15,1 0 0-15,-1 4 0 16,-2 2-144-16,3 8-16 0,-1 7-16 0,0 4 0 0,-2 3 480 0,-1 5 0 0,-1 4 176 16,-1 3-48-16,2 2 368 0,-1-1 80 0,-6 2 0 0,2-3 16 15,0 3-336-15,-1 1-64 0,0 1 0 0,1 1-16 16,-4-2-176-16,2 2 0 0,3 0 0 0,-1 1 0 16,0-2-288-16,1 1 16 0,-3 0 0 0,3 2 0 15,0 0 80-15,0 4 32 0,-3-1 0 0,2 4 0 16,3 1 160-16,-4 3 0 0,1 3 128 0,-1 1-128 15,-5 5 320-15,4-4-16 0,-4 4 0 0,0 0 0 16,7 0-304-16,-7 0 160 0,0 0-160 0,0 0 128 16,9 4-128-16,-9-4 0 0,0 0 0 0,0 0 0 15,0 0 0-15,0 0 0 0,0 0-128 0,0 10 128 16,0-10 0-16,0 0 0 0,-5 9-144 0,5-9 144 0,-7 7 0 16,-2 0 0-16,-8-3 0 0,-1 1 0 0,0-2 0 15,-1 0 0-15,-1 0 0 0,-4 0 0 0,-4-1 176 0,2 2-176 16,-3 1 192-16,-3-1-192 0,-4-2 176 0,-4 3-176 15,-5-1 160-15,-2 2-160 0,0-2 144 0,-4 1-144 16,-3-2 128-16,2 0-128 0,-2 0 144 0,1 1-144 16,-8-2 160-16,-1-1-160 0,-2 0 0 0,-2 1 128 15,4 1-128-15,0-2 0 0,-1-2 0 0,-2 1 0 16,-2-4 128-16,-2 1-128 0,-1-1 0 0,1 0 0 16,3-1 0-16,-5-2 0 0,-4 2 128 0,0-2-128 15,-2 0 0-15,2 0 0 0,2-2 208 0,-2-1-48 16,-4 0-16-16,-1 2 0 0,0 1-16 0,0 1-128 0,2-1 192 15,-4 1-64-15,-6 1 16 0,0 1 0 16,4 3 0-16,-1 1 0 0,4 0-144 0,-4 1 128 0,-3 1-128 16,4 1 128-16,1 0-128 0,0-3 0 0,-3-1 0 0,-1 1 0 15,0-2 0-15,-1-1 0 0,5 0 0 0,-2-1 0 16,-1-4 0-16,1-2 0 0,4-1 0 0,0 0 0 16,-1-1 0-16,1-3 0 0,-2-1 0 0,5 0 128 15,3-4-128-15,4 3 160 0,0 2-160 0,-4 1 160 16,1 1 816-16,2-2 176 0,4 1 16 0,2 1 16 31,0-3-1456-31,-1 3-304 0,-3-1-48 0,-1 1-16 0,1-1 640 0,2 2 320 0,4-1-48 0,-1 2 0 16,-6-3-272-16,4 2 160 0,1 1-160 0,0 1 128 15,2 0-128-15,4 2 0 0,3-1 0 0,-4 3 128 16,-5-4-128-16,1 1 0 0,0-1 0 0,4 5 0 0,1 1 0 16,4 0 0-16,-3-3 0 0,3 2 0 0,3 2 0 0,1-1 0 15,2 1 0-15,1 1 0 0,4 0 0 0,3-1 0 16,2 2 0-16,1 0 0 0,1-1 0 0,-1 2 0 15,1-1 144-15,-2 2-144 0,2 1 0 16,-1 4 128-16,3 0-128 0,2 1 0 0,0 1 0 0,3-1 0 16,3 1 0-16,0 2 0 0,-2 1 0 0,2-1-160 15,2-1 160-15,0 1 0 0,-2-1 0 0,2 2-128 16,2 0 128-16,-1-1 0 0,3 1 0 0,-1-1 0 16,2-1 0-16,3 1 0 0,-1 0 0 0,2 0 0 15,2-1 0-15,0-1 0 0,-1 1 0 0,2 0 0 16,2-1 0-16,-1 0 0 0,2 1 0 0,1 0 0 15,0-1 0-15,0 2 0 0,2 1 0 0,-2 1 176 0,2 1-176 16,0 5 160-16,0 2-160 0,0 1 192 0,2-1-192 16,-2 1 192-16,3 0-192 0,-3 0 0 0,0 1 144 0,1 1-144 15,-1 2 0-15,0 3 0 0,0 0 0 0,1 4 0 16,-1 2 0-16,1 3 0 0,3 0 0 0,-1 6 0 16,-2 5 0-16,1 2 0 0,0-1 0 0,0 2 0 15,3-3 0-15,1 1 0 0,0 4 0 0,-2 2-192 16,2 0 192-16,1 1 0 0,1-1-144 0,0 0 144 15,1-1 0-15,0-1-144 0,-1 2 144 0,0-1 0 16,0 0 0-16,0 2 0 0,0-2 0 0,0-2 0 16,-1-1 0-16,-1-2 0 0,0 1 0 0,1-2 0 15,0-2 0-15,1 4 0 0,0-3 0 0,3-1 0 16,2-2 0-16,1-4 0 0,-1-2 0 0,3-3 0 16,-1-4 0-16,-1-2 0 0,-1-1 0 0,0-2 0 0,4-1 0 15,-4-2 0-15,1-2 0 0,1 0 0 0,-1 1 0 16,1-4 0-16,-4-3 0 0,3 0-160 0,0-3 160 0,-1 1-192 15,-1-4 192-15,1 4-192 0,-1-4 192 0,1 2-192 16,3-1 192-16,-3-3-192 0,-5-7 192 0,10 7-128 16,-1-1 128-16,1 0-128 0,2-3 128 0,0 0 0 15,4-1-144-15,0 1 144 0,2 1 0 0,-1 0 0 16,3 0 0-16,7-1 0 0,1 0 0 0,0 1 0 16,-1-2 0-16,5 3 0 0,3 0 0 0,0-1 0 15,1 1 0-15,1-1 0 0,2 1 0 0,3 1-144 16,0-2 144-16,8 2 0 0,-1-1 0 0,5 2-128 15,0 1 128-15,0-2 0 0,0-1 0 0,-2-1 0 16,0 3 0-16,6-1 0 0,3 1 0 0,2-1 0 16,0 0-128-16,-2 1 128 0,0 0 0 0,1 1 0 0,4 0 0 0,3 0 0 15,1 0 0-15,0 0 0 0,-1 0 0 0,0-1 0 16,1 2 0-16,4 0 0 0,2 0 0 16,0 1 0-16,-1 4 0 0,0-2 0 0,1-1 0 0,2 1 0 15,4 2-144-15,-1-2 144 0,-5 1 0 0,2-1-144 16,0-1 144-16,4 3-160 0,1-1 160 0,-1-1-160 15,-3-3 160-15,4-1 0 0,0-3-144 0,5 2 144 16,1-2 0-16,0-1 0 0,-2-5 0 0,3-2 0 16,-2 1 0-16,4-1 0 0,0-3 0 0,3 0 0 15,2-4 0-15,-1 2 0 0,3 3 0 0,5-4 0 16,5-4 160-16,0 3-160 0,-2 3 192 0,4-1-192 16,5 0 224-16,-1 0-64 0,4 2-16 0,-1 0 0 0,-1-3-144 15,-1 4 0-15,1 2 0 0,0 0 0 0,-1 0 0 0,-7 1 0 16,-6-4 0-16,-4 4 0 0,-3 3 0 15,-6-1 0-15,-2-2 0 0,-10 2 0 0,-8 1 0 0,-8 3 0 16,-3 2 0-16,-6-2 0 0,-6-5-400 0,-6 1 32 16,-2 2 16-16,-7 0-9312 15,-5 0-1856-15</inkml:trace>
  <inkml:trace contextRef="#ctx0" brushRef="#br0" timeOffset="1210.425">1610 4408 21823 0,'-26'-5'960'0,"10"4"208"0,-4-2-928 0,-1 2-240 0,1 0 0 0,-2 0 0 15,-3 1 368-15,0 0 16 0,1 0 16 0,-2 2 0 16,-3 0-16-16,2 2 0 0,-1 2 0 0,-1 2 0 16,-2 0-384-16,2 5 0 0,1 2 0 0,1 5 0 15,-1 4 0-15,-1 6 0 0,1 4 0 0,1 4 0 16,3 3 0-16,-2 1-176 0,-1-2 176 0,4 6-128 0,5-1 128 0,-3 2 0 15,2 2 0-15,2 2 0 0,3 0 0 0,2-1 0 16,4-1 0-16,3-3 0 0,5-3 0 0,4-3 0 16,-2-2 0-16,6-1 0 0,3-5 256 0,5-2-32 15,3-4 0-15,4-2 0 0,4 0-48 0,3-5-16 16,2-2 0-16,2-5 0 0,-1-1 16 0,2-7 0 16,1 1 0-16,3-5 0 0,2-5-176 0,0 0 192 15,3-5-192-15,0 0 192 0,-1-1-336 0,0-1-64 16,-1-2-16-16,3-5-11424 0</inkml:trace>
  <inkml:trace contextRef="#ctx0" brushRef="#br0" timeOffset="1602.058">2059 4674 30175 0,'-32'1'1344'0,"11"2"256"0,2 3-1280 0,1 2-320 0,2-1 0 0,1 3 0 16,-1 1 0-16,5 3 128 0,2 2-128 0,3 6 0 15,2 5 0-15,3 3 0 0,2 3 0 0,3 4 0 16,-1 2 0-16,1 2 0 0,3-1 0 0,2-1-192 16,3-3-32-16,1-4-16 0,0-3 0 0,1-7 0 15,0-9-384-15,0-2-80 0,-1-7 0 0,1-2-16 16,1-5-48-16,-3-5 0 0,-2-4 0 0,-3-4 0 15,-3-4 768-15,0-4 0 0,1-5 240 0,-1-3-64 0,-4-1 528 0,2 1 96 16,-1 2 32-16,-1 0 0 0,-2-1-320 0,-1 6-48 16,3 2-16-16,-1 3 0 0,-1 1-80 0,1 5-32 15,1 4 0-15,2 3 0 0,-2 7-176 0,0 0-32 16,0 0-128-16,11 10 192 0,3 7-192 0,1 5 0 16,2 3 0-16,-1 5 0 0,2 3 0 0,2 3 0 15,0 0 0-15,1 1 0 0,2-3 0 0,-2-1 0 16,2-2 0-16,-1-3-160 15,0-1-416-15,0-5-64 0,-6-5-32 0,2-5 0 16,-1-4-1808-16,2-7-352 0</inkml:trace>
  <inkml:trace contextRef="#ctx0" brushRef="#br0" timeOffset="1923.172">2890 4447 29999 0,'0'0'1328'0,"-4"10"272"0,-4 2-1280 0,3 6-320 0,2 4 0 0,3 5 0 15,1 6 144-15,3 2-144 0,-1-2 192 0,1 0-192 16,2 0 160-16,1-2-160 0,-1 0 128 0,3-5-128 16,-1-6 0-16,-2-3 0 0,0-3 0 0,-1-5 0 15,-5-9-512-15,0 0-48 0,0 0 0 0,6-7 0 16,-1-5 48-16,0-7 16 0,-4-9 0 15,2-5 0-15,-1-4 496 0,2-5 160 0,1-3 0 0,1 3 0 0,-1 2 272 16,5 6 48-16,0 5 16 0,1 4 0 0,-1 6 304 0,3 3 64 16,0 3 16-16,6 5 0 0,1 4-240 0,3 3-64 15,0 4 0-15,4 4 0 0,4 1-320 0,0 6-80 16,0 1-16-16,0 4 0 0,-2 6-160 0,0 1 0 16,-2 2 0-16,3-1 0 15,2 1-2368-15,0-2-368 0</inkml:trace>
  <inkml:trace contextRef="#ctx0" brushRef="#br0" timeOffset="2443.197">4705 3951 19343 0,'-9'-6'848'0,"9"6"192"0,-6-3-832 0,6 3-208 15,-6-1 0-15,6 1 0 0,-4-2 1792 0,4 2 320 16,0 0 64-16,0 0 16 0,2 11-1712 0,5 2-352 15,3 4-128-15,2 4 0 0,0 2 0 0,1 3 0 16,1 2 0-16,2 3 0 0,-1-3 0 0,2 2 0 16,-1-3 0-16,2-1 0 0,0-9 0 0,-1-1 0 15,-4-4 0-15,0-5 0 0,0-2 0 0,1-5 0 16,-4-1 0-16,2-5 0 0,0-3 0 0,0-4 0 0,-4-4 0 16,0-2 0-16,2-2-272 0,0-4 32 0,1-4 16 15,-1 1 0 1,0-5-2704-16,1 6-528 0</inkml:trace>
  <inkml:trace contextRef="#ctx0" brushRef="#br0" timeOffset="2687.018">5186 3732 911 0,'0'0'0'0,"-7"-6"0"0,-2-3 0 0,2 1 0 15,0 2 6416-15,3 1 1200 0,4 5 256 0,-8-2 32 16,8 2-5472-16,0 0-1104 0,-5 4-224 0,1 6-32 15,-1 5-704-15,3 4-144 0,-1 6-32 0,3 7 0 16,1 9-192-16,-1 9 0 0,0 4 0 0,0 5-160 0,0 5 160 0,-1 2 0 16,0 2 0-16,-1 1 0 0,1 0 0 0,-2 1 0 15,-1 4 0-15,1-4 0 0,-1 2 0 0,-1-7-160 16,0-7 160-16,-1-5 0 0,2-8-400 0,-1-3 16 16,1-6 16-16,1-6 0 15,2-7-1968-15,1-6-400 0,1-4-80 16</inkml:trace>
  <inkml:trace contextRef="#ctx0" brushRef="#br0" timeOffset="3020.874">5696 3691 28559 0,'-12'17'2544'0,"2"-3"-2032"0,-2 3-512 0,0 5 0 15,3 5 656-15,2 6 48 0,-1 4 0 0,1 0 0 16,1-1-560-16,1 3-144 0,3 2 0 0,4-1 0 16,5 2 0-16,-2-4 0 0,3-5 0 0,1-6 0 15,1-4 0-15,-1-6-160 0,3-5 160 0,1-9-208 16,0-4-48-16,1-5 0 0,2-5 0 0,-3-7 0 16,1-9 464-16,2-7 96 0,0-5 16 0,0-5 0 15,-4-3 320-15,1 2 64 0,1 1 0 0,-3-1 16 16,-4 0 64-16,-4 2 16 0,0 5 0 0,-3 1 0 15,-2 2 80-15,-2 8 16 0,-3 1 0 0,-2 7 0 16,2 0-384-16,-5 7-80 0,-4 2-16 0,0 1 0 16,-2 6-416-16,-2 3 0 0,-1 3 0 0,0 6-176 15,-4 2-1632-15,-1 7-336 16,0 6-64-16,-1 4-13728 0</inkml:trace>
  <inkml:trace contextRef="#ctx0" brushRef="#br0" timeOffset="3326.203">5905 3443 26031 0,'0'0'1152'0,"0"0"240"0,9-4-1120 0,-9 4-272 16,0 0 0-16,11 1 0 0,-11-1 944 0,10 4 128 15,1 2 16-15,0 2 16 0,-2 1-336 0,2 4-80 16,0 3-16-16,1 4 0 0,0 3-544 0,2 3-128 16,-1 5 0-16,1 4 0 0,-1 3 0 0,1-1 0 15,-2-1-160-15,3-2 160 0,-2-2 0 0,1-2 0 16,0-1-128-16,2-3 128 0,0-5-144 0,2-5 16 0,-2-5 0 0,0-4 0 15,-2-5 128-15,0-3 0 0,2-3 0 16,-2-6 0-16,-2-5 656 0,2-2 112 0,3-6 32 0,-1-3 0 16,-1-2 160-16,0-5 48 0,-2-3 0 0,-2-2 0 15,1-1-192-15,-1 1-48 0,-1 3 0 0,-3-2 0 16,-2-1-272-16,0 0-64 0,-4-1-16 0,0 0 0 16,-1-1-224-16,-1 0-64 0,-3 0 0 0,0 6 0 15,1 6-384-15,0 5-96 0,-1 5-16 0,-2 5 0 31,-1 3-1824-31,-1 6-368 0,1 3-80 0</inkml:trace>
  <inkml:trace contextRef="#ctx0" brushRef="#br0" timeOffset="3974.422">1538 6549 25791 0,'-6'-2'2304'0,"6"2"-1856"16,-10-1-448-16,10 1 0 0,0 0 864 0,0 0 80 15,-5 8 16-15,1 3 0 0,4 3-656 0,4 7-128 16,3 5-32-16,3 7 0 0,3 5-144 0,1 5 0 15,2 5 0-15,-1-1 0 0,1-1 0 0,1-2 0 16,5-3 0-16,-1-4 0 0,-1-7-144 0,1-5 144 16,0-8 0-16,0-5 0 0,-3-4 0 0,-1-5 0 15,-5-4 0-15,0-3 0 0,-3-4 384 0,-2-6 96 16,-1-7 16-16,2-5 0 0,-3-7 352 0,2-7 80 16,-2-5 16-16,-1-4 0 0,0 0-432 0,1 2-96 15,-2 2-16-15,0 3 0 0,0 2-160 0,-1 5-48 16,4 0 0-16,-4 5 0 0,1 4-192 0,1 4 0 15,-2 6 0-15,0 3 0 16,1 2-1216-16,-1 3-176 0,-2 8-32 0,0 0-13488 0</inkml:trace>
  <inkml:trace contextRef="#ctx0" brushRef="#br0" timeOffset="4356.11">2446 5898 26719 0,'-7'-12'1184'0,"4"8"240"0,-2-2-1136 0,2 2-288 0,3 4 0 0,-6-5 0 15,-1 4 1600-15,-1 1 256 0,-1 0 48 0,0 6 16 0,-1 3-1376 0,-1 7-272 16,-4 8-48-16,0 7-16 16,-3 5-512-16,-5 5-96 0,0 3-32 0,-4 2 0 15,1 6-16-15,2 0-16 0,1-3 0 0,2 0 0 0,4-4 192 0,1-3 32 16,7-7 16-16,3-2 0 0,-2-7 224 0,5-3 0 15,6-2 0-15,0-4 0 0,2-4 0 0,1-1 0 16,3-1 0-16,4-1 0 0,2-2 0 0,2-2 192 16,3 0-16-16,1 0 0 0,1 1 144 0,-1-1 48 15,1 1 0-15,1 0 0 0,0-2-160 0,-2 1-16 16,-2-2-16-16,-3 2 0 0,-3-1-176 0,-1 2 0 16,-6 0 0-16,-2 1 0 0,1-1 0 0,-5-7 128 15,-2 11-128-15,-3 1 0 0,-3 3 144 0,-3 3-144 16,-2-1 160-16,-1 2-160 0,-4 0 0 0,0-2-192 0,-2 1 16 15,-2 0 0 1,1-1-1552-16,3-4-304 0,2-4-64 0</inkml:trace>
  <inkml:trace contextRef="#ctx0" brushRef="#br0" timeOffset="4738.306">2536 6237 16575 0,'0'0'736'0,"0"0"160"0,0 0-720 0,0 0-176 0,7 9 0 0,4-1 0 15,2-1 3008-15,-1 0 576 0,0-3 128 0,3 1 0 16,3-4-2896-16,5-3-592 0,6-3-224 0,-2-3 176 0,3-4-176 0,0-2 0 16,-2-2 0-16,0-4 128 0,-1-2-128 0,-3-4 0 15,2 0 144-15,-3-3-144 0,-2-1 0 0,-3-3 144 16,1-3-144-16,-5 5 0 0,-3 1 176 0,-5 5-176 15,-3 1 160-15,-2 1-160 0,-2 1 240 0,-2 5-48 16,-3 5-16-16,-5 1 0 0,-1 0 368 0,-2 3 80 16,-3 4 16-16,0 4 0 0,-1 3-224 0,-2 5-32 15,-4 4-16-15,1 7 0 0,-4 8-368 0,-2 8 0 16,-3 8 0-16,4 5 0 0,0 6 0 0,5 5 0 16,4-2 0-16,1 3-128 0,1 2 128 0,7-4 0 15,5-3 0-15,1-3 0 0,3-7 0 0,6-7 0 16,6-6 0-16,3-5-128 0,2-5 128 0,6-6 0 0,6-4 0 15,4-5 0-15,5-5 0 0,2-7 0 0,3-9 0 16,8-8 0-16,10-8-320 0,6-11-16 0,7-9-16 16,4-10-14832-16</inkml:trace>
  <inkml:trace contextRef="#ctx0" brushRef="#br0" timeOffset="5840.792">4003 4963 22111 0,'-11'-5'976'0,"11"5"208"0,0 0-944 0,-7 0-240 0,7 0 0 0,0 0 0 15,-4 9 576-15,4 7 64 0,3 5 0 0,3 10 16 16,0 7-656-16,5 10 0 0,1 5 0 0,1 2 0 16,-3 2 0-16,2 3 0 0,-2 1 0 0,2 7 128 15,0 2-128-15,0-2 0 0,0-3 144 0,-2-5-144 16,-1-6 0-16,-5-7 0 0,-1-9 0 0,-1-8 0 16,1-9 0-16,-1-8 144 0,-2-13-144 0,0 0 0 0,0 0 512 15,0 0-16-15,0 0 0 0,0-9 0 0,2-6 560 16,-2-4 112-16,0-5 32 0,5-2 0 0,1-3-832 0,4-1-176 15,1 0-16-15,4 2-16 0,-2 4-160 16,2 2-144-16,2 2 144 0,-1 5-208 0,2 3 208 0,1 5-144 16,0 5 144-16,2 2-128 0,-2 0-16 0,2 6 0 15,1 5 0-15,-5 5 0 0,-1 2-48 0,-2 2 0 16,0 3 0-16,-4 3 0 0,-2 1 192 0,-4 2 0 16,-4-2 0-16,-1 1 0 0,-1-2 0 0,-7 2-128 15,-5-4 128-15,-1-2 0 0,0-1 0 0,0-1 0 16,-5-2 0-16,3-2 176 0,1-4-176 0,1-1 0 15,-1-6-160-15,1 0 160 16,1-5-2160-16,2-3-336 0,1-2-64 0</inkml:trace>
  <inkml:trace contextRef="#ctx0" brushRef="#br0" timeOffset="6223.916">4666 5609 30527 0,'0'0'1344'0,"0"0"288"0,0 0-1312 16,0 0-320-16,7 3 0 0,2 1 0 0,0-1 192 0,0-3-48 0,1-3 0 0,2-4 0 16,2-5 32-16,1-5 0 0,2-6 0 0,0-6 0 15,1-7-608-15,-3 0-112 0,-2-4-32 0,-1 1 0 16,-2-1-1152-16,-1 3-256 0,1 2-32 0,-6 2-16 15,-5 1 704-15,1 3 144 0,0 3 32 0,-6 5 0 0,-3 5 1712 0,2 7 336 16,-1 0 80-16,0 5 16 0,-1 6 160 0,1 4 48 16,-1 5 0-16,-3 6 0 0,2 7-576 0,2 7-112 15,-1 3-32-15,3 4 0 0,-3 4-320 16,4 2-160-16,3 2 160 0,1 4-160 0,0 3 0 0,1-4 0 16,2-4 0-16,0-5 0 0,4-7 0 0,2-5 0 15,-2-7 0-15,5-2 0 0,1-7-160 0,-1-3 32 16,1-4 0-16,3-4 0 0,0-1-160 0,4-4-32 15,4-4 0-15,3-4 0 16,5-5-1776-16,3-5-352 0,10-16-80 0,-5-2-16 0</inkml:trace>
  <inkml:trace contextRef="#ctx0" brushRef="#br0" timeOffset="6452.478">5507 4456 28559 0,'-10'6'2544'0,"4"5"-2032"0,-3 5-512 0,2 7 0 16,-1 5 672-16,3 7 32 0,-3 2 16 0,6 8 0 15,3 7-576-15,-1 3-144 0,-2 1 0 0,2 0 0 16,1 3 0-16,2 2 0 0,2 2 0 0,-1 0 0 16,7 0 0-16,-1-1 0 0,2-1 0 0,2-1 0 15,1-1-992-15,1-2-224 0,0-7-64 0,-1-9-7168 16,-1-9-1456-16</inkml:trace>
  <inkml:trace contextRef="#ctx0" brushRef="#br0" timeOffset="6681.621">5894 4281 31327 0,'-11'2'1392'0,"8"5"272"0,-1 6-1328 0,0 9-336 16,2 9 0-16,3 4 0 0,1 7 320 0,1 5-16 15,0 7 0-15,2 5 0 0,6 1-304 0,4 2 0 0,-1 3 0 0,1 1 0 16,2 2 0-16,-1 1-256 0,0 0 64 0,1-7 0 31,2-6-1600-31,-1-6-304 0,-1-8-64 0,-1-6-5936 0,-2-11-1184 16</inkml:trace>
  <inkml:trace contextRef="#ctx0" brushRef="#br0" timeOffset="6892.897">5283 5058 32255 0,'0'0'2864'0,"0"0"-2288"15,0 0-576-15,0 0 0 0,0 0 816 0,0-8 48 16,0 8 16-16,16-8 0 0,7-3-544 0,7-2-96 16,4-2-32-16,10-1 0 0,4 1-208 0,6-3 0 15,0-4 0-15,2 0-160 16,6 0-1616-16,5-2-320 0,3-1-64 0</inkml:trace>
  <inkml:trace contextRef="#ctx0" brushRef="#br0" timeOffset="7236.732">6691 4573 8287 0,'0'0'736'0,"0"0"-592"15,0 0-144-15,0 0 0 0,0 0 4624 0,0 0 896 0,8 0 176 0,2 0 48 16,1 0-3984-16,1 0-800 16,2-5-144-16,3 0-48 0,4-4-368 0,2-3-80 0,-2-6 0 0,3-1-16 15,-2-8-304-15,4 1 0 0,-4-4 0 0,0-1 0 31,-1-1-576-31,-5-2 0 0,-1 1-16 0,-2 0 0 16,-7 0 80-16,-1 1 32 0,-5 4 0 0,-3 2 0 0,-1 4 480 0,-2 6 0 0,-5 7 128 0,-1 4-128 16,-2 5 304-16,-4 5-48 0,-2 7-16 0,-2 8 0 15,-3 5-16-15,0 6 0 0,-2 3 0 0,0 4 0 16,-1 1-224-16,2 7 144 0,4 1-144 0,0 1 128 16,4 0-128-16,2 1 0 0,4-2 0 0,2-4 0 15,0-6 0-15,5-4 0 0,0-5 0 0,4-5 0 16,2-1 0-16,4-4 0 0,-2-4 0 0,5-2 0 15,3-2-352-15,3-2 48 0,3-3 16 0,5 1 0 16,3-5-800-16,2-2-144 0,2-8-48 0,2-3 0 16</inkml:trace>
  <inkml:trace contextRef="#ctx0" brushRef="#br0" timeOffset="7501.412">7295 3914 20271 0,'0'0'896'0,"-4"9"192"0,1-2-880 0,-4 9-208 16,0 5 0-16,4 6 0 0,5 5 1920 0,1 8 352 16,1 3 64-16,0 4 16 0,-1 5-1888 0,-2-1-464 15,2 1 0-15,1-1 0 0,0-2 0 0,0-4 0 16,1-4 0-16,-2-7 0 0,0-7-256 0,2-8 48 0,-4-8 16 16,-1-11 0-16,0 0 192 0,12-11 256 0,-3-8-48 15,2-8-16-15,1-8 1008 0,0-7 192 0,2-5 32 0,3-7 16 16,1-7-432-16,-1-3-96 0,-1-3-16 0,4 4 0 15,1 3-432-15,2 4-80 0,4 2-32 0,1 5 0 16,6 5-352-16,-1 5 0 0,1 6 0 0,4 6 0 31,1 5-1312-31,3 7-176 0,-5 8-48 0,0 6-13824 0</inkml:trace>
  <inkml:trace contextRef="#ctx0" brushRef="#br0" timeOffset="7987.792">2466 8096 24479 0,'-18'-10'1088'0,"7"5"208"0,-3-1-1040 0,0 1-256 0,3-1 0 0,-1 2 0 16,1 0-464-16,4 2-160 0,-3 0-16 0,4 2-16 16,6 0-1904-16,-7 0-368 0</inkml:trace>
  <inkml:trace contextRef="#ctx0" brushRef="#br0" timeOffset="8311.452">2265 8087 5519 0,'0'0'496'0,"-5"-1"-496"15,-4 1 0-15,2-1 0 0,2-1 3904 0,-1 0 704 16,2-1 128-16,-4 1 16 0,8 2-2752 0,-6-2-544 15,6 2-112-15,0 0-32 0,0 0-544 0,0 0-128 16,0 0 0-16,0 0-16 0,5 9-624 0,4 6 0 16,4 4 0-16,3 6 0 0,1 5 0 0,3 6 0 15,1 4-144-15,2 3 144 0,0 1 0 0,0 3 0 16,-1 3 0-16,2 2 0 0,0 4 0 0,-1-1 0 16,-1-4 0-16,-1-7 0 0,-3-9 0 0,-1-6 0 0,-3-7 0 15,-1-7 0-15,-5-6 176 0,1-3 96 0,0-5 32 16,-9-1 0-16,6-8 640 0,-3-6 128 0,2-6 16 0,-4-9 16 15,-5-6 32-15,1-7 0 0,2-8 0 0,-1 1 0 16,-8 1-592-16,4-1-112 0,-1 0-32 0,1-4 0 16,-1-2-224-16,-1-1-48 0,-1 0-128 0,3 2 192 15,3 2-192-15,0 6-128 0,1 3 128 0,3 8-208 32,5 6-528-32,0 6-96 0,-1 4-32 0,0 3 0 0,2 4-2208 15,1 3-432-15,6 3-80 0,-14 6-32 0</inkml:trace>
  <inkml:trace contextRef="#ctx0" brushRef="#br0" timeOffset="8671.727">3133 7989 17503 0,'0'0'1552'0,"0"0"-1232"16,0 0-320-16,8 7 0 0,-1-2 4000 0,6 1 736 15,2-4 160-15,3-3 32 0,2-6-4032 0,0-2-896 16,2-6 0-16,3-5 0 0,0-3 0 0,0-7 0 16,1-8 0-16,-1-5 0 0,0-4-128 0,-3 0-144 15,-1-3-32-15,-3 4 0 16,1 1-480-16,-5 5-112 0,-9 4 0 0,-3 2-16 0,-3 6 480 0,-2 3 112 16,-5 2 0-16,-4 6 16 0,-2 3 656 0,-2 5 128 15,0 3 32-15,-2 5 0 0,-4 4 48 0,0 9 16 0,0 8 0 16,-2 7 0-16,-3 6-384 0,-2 7-192 0,-1 6 192 0,1 10-192 15,0 8 0-15,-1 2 0 0,2 0 0 0,2-1 0 16,3-6 0-16,2 1 0 0,4-4-160 0,5-4 160 16,3-4 0-16,1-4 128 0,1-6 0 0,5-3 0 15,9-7-128-15,1-4 192 0,-1-4-192 0,6-4 192 16,2-7-192-16,4-2-272 0,3-4 64 0,1-5 16 31,6-7-1632-31,4-6-320 0,6-8-64 0</inkml:trace>
  <inkml:trace contextRef="#ctx0" brushRef="#br0" timeOffset="8914.861">4077 7216 34431 0,'-23'6'1536'0,"8"-4"304"0,-3-1-1472 0,0 3-368 15,3 3 0-15,-2 2 0 0,-1-1 656 0,1 6 64 16,3 2 16-16,1 3 0 0,0 3-304 0,2 5-64 15,1 5-16-15,3 6 0 0,4 2-352 0,2 3-288 16,2 1 48-16,3-1 16 16,4-1-288-16,0-1-64 0,0-2-16 0,7-5 0 15,2-3-160-15,4-6-16 0,-2-4-16 0,4-5 0 16,-1-5-432-16,2-7-64 0,3-8-32 0,-1-4 0 16,1-5 288-16,-1-10 64 0,0-8 16 0,2-10-10512 0</inkml:trace>
  <inkml:trace contextRef="#ctx0" brushRef="#br0" timeOffset="9124.981">4256 6274 28559 0,'-7'4'2544'0,"-1"2"-2032"0,1 4-512 0,4 11 0 15,2 10 1440-15,1 4 192 0,0 4 32 0,2 6 16 16,0 9-1376-16,4 6-304 0,0 5 0 0,3 8 0 15,0 8 0-15,0-3 0 0,2-1 0 0,-1 0 0 16,2 1-224-16,-1 3 64 0,-5 0 16 0,7-3-9968 16,3-6-1984-16</inkml:trace>
  <inkml:trace contextRef="#ctx0" brushRef="#br0" timeOffset="9813.251">4058 7240 12895 0,'0'0'1152'0,"0"0"-928"16,-6 1-224-16,6-1 0 0,0 0 4016 0,0 0 752 15,0 0 160-15,0 0 16 0,6-4-3648 0,8-4-720 16,4-3-160-16,4-3-32 0,2-5-384 0,3-1 128 16,3-6-128-16,0 0 0 0,2-5 0 0,2-3 0 15,6-3-192-15,-2 1 192 0,-1 1-320 0,0 2 48 16,-2 4 16-16,-1 4 0 0,-3 3 128 0,-3 4 128 15,-3 9-192-15,-2 5 192 0,2 4-208 0,-3 9 64 0,0 9 16 0,0 5 0 16,0 3 128-16,-1 5-160 0,0 2 160 0,0 1-160 16,-1 1 160-16,0-2 0 0,-2-1 0 0,0-5 0 15,-3-5 0-15,1-4 128 0,-2 0-128 0,-2-5 176 16,0-3 16-16,2-5 0 0,-5-1 0 0,2-3 0 16,0-3 240-16,-1-3 48 0,-1-5 16 0,-2-4 0 15,-2-6-160-15,0 0-16 0,-1-3-16 0,-2-1 0 16,-2-2-48-16,-1-1-16 0,-3 2 0 0,-2 0 0 15,-3-2-64-15,-4 1-16 0,-3 0 0 0,0 1 0 16,3 2 32-16,-3 2 16 0,-4 2 0 0,-1 1 0 16,0 4-208-16,0 3 0 0,1 4 0 0,1 0 0 15,-1 4-144-15,2 3 144 0,3 3-208 0,2 4 80 16,0-1-416-16,5-1-80 0,1-1-16 0,7-4 0 16,-4 6 32-16,4-6 0 0,0 0 0 0,0 0 0 0,11 2 240 0,2-4 48 15,2-4 16-15,4-3 0 0,3-6 304 0,1-1 0 16,1-3 0-16,2-1 0 0,1-2 176 0,4 0 80 15,1 0 32-15,1-1 0 0,0 1-16 0,-1 2 0 16,-2 3 0-16,0 1 0 0,-1 2-48 0,-1 2-16 16,1 1 0-16,-3 3 0 0,2 3-208 0,2 1 176 15,-1 2-176-15,-1 6 160 0,-8 3-160 0,0 3 0 16,2 0 0-16,-1 3 0 0,-2 2 0 0,0 2 0 16,-4 2 0-16,1 2 0 0,-3 2 0 0,-2 1-256 15,-4 1 64-15,0 0 16 0,0-2 176 0,-2 0 0 16,0 2 0-16,-1-2 0 0,0 2 144 0,1-3 16 15,0-3 0-15,1-3 0 0,-2-5 0 0,1-3 0 0,-5-8 0 0,6 8 0 16,-1-2-32-16,-5-6-128 0,11 4 192 0,-4-5-64 16,2-4 64-16,-1-1 0 0,2-4 0 15,1-5 0-15,-3-7-192 0,2 1 160 0,2-4-160 0,-3 3 160 16,1-2-160-16,0 3 0 0,0 2 0 0,0 2 0 16,1 3-256-16,-2 3-96 0,-2 2-16 0,-1 5-9744 15,-6 4-1936-15</inkml:trace>
  <inkml:trace contextRef="#ctx0" brushRef="#br0" timeOffset="10361.829">3721 8636 28559 0,'-18'-17'2544'0,"0"7"-2032"0,-8 2-512 0,-3 0 0 16,-1-1 2496-16,4 0 416 0,7-4 80 0,0 7 16 15,-3-1-2336-15,0 3-464 0,1-1-80 0,1 3-128 16,3 1 0-16,-1 3 128 0,3 3-128 0,-1 4 0 16,0 3-384-16,0 7-128 0,2 9-32 0,2 6 0 15,1 6 16-15,4 5 0 0,0 3 0 0,2 6 0 16,4 4 272-16,1 8 48 0,0 6 16 0,2-5 0 0,4-5 192 16,1-2 0-16,1-2-160 0,2-5 160 0,3-8 0 0,-2-3 0 15,1-1 0-15,2-4 0 0,0-2 0 16,0-6 0-16,3-5 0 0,-2-4 0 15,-1-5-496-15,2-2 32 0,1-4 0 0,-3-4 0 16,-6-4-2512-16,0-4-496 0</inkml:trace>
  <inkml:trace contextRef="#ctx0" brushRef="#br0" timeOffset="10574.209">3181 9467 38175 0,'-17'14'1696'0,"5"-5"352"0,0 0-1648 0,-1-2-400 15,3 0 0-15,2-2 0 0,-2 2 608 0,10-7 32 16,0 0 16-16,0 0 0 0,0 0-224 0,0 0-48 0,10-3-16 0,2-3 0 16,8-4-624-16,1-5-112 0,1-5-16 0,3-5-16 31,4-3-48-31,2-3 0 0,0-3 0 0,2-2 0 16,2-4-64-16,2 1 0 0,4-1-16 0,-2-2 0 15,2 0-144-15,-1 3-32 0,0 6 0 0,0 1 0 16,-3-1-1136-16,-2 7-224 0,0 2-48 0,-6 7-16 15,-3 3-1200-15,-6 3-224 0</inkml:trace>
  <inkml:trace contextRef="#ctx0" brushRef="#br0" timeOffset="10722.04">3899 8869 10127 0,'0'0'448'0,"0"0"96"0,0 0-544 0,0 14 0 0,0 0 0 0,0 0 0 16,1 0 4016-16,0 7 688 0,1 6 144 0,3 4 16 0,0 2-3040 0,2 5-608 16,2 4-128-16,-4-1-32 0,1-3-544 0,1 3-128 15,5-1 0-15,-3-1-16 0,0-4-240 0,-1 0-128 16,0-3 160-16,1-4-160 0,-4-7 0 15,-4-6 0-15,1-6 0 0,-2-9 0 16,0 0-2672-16,12-2-416 0</inkml:trace>
  <inkml:trace contextRef="#ctx0" brushRef="#br0" timeOffset="11125.156">4311 8777 37887 0,'-4'12'1680'0,"4"-12"352"0,5 10-1632 0,2 1-400 0,1 0 0 0,3-1 0 15,1-4 144-15,2-2-144 0,2-1 160 0,4-4-160 16,6-3 176-16,-1-3-176 0,3-6 192 0,-1-3-192 16,-2-5 0-16,0-2-320 0,1-4 32 0,-1-5 16 31,-2-4-128-31,-2-1-32 0,-1 1 0 0,-5 3 0 0,-5 2 48 0,0 2 0 0,-2 2 0 0,-3 2 0 15,-1 4 256-15,-3 0 128 0,-3 5-128 0,-2 1 128 16,-3 3 0-16,-1 1 192 0,-4 1 0 0,0 4-16 16,-3 1-48-16,-1 4 0 0,-5 3 0 0,1 6 0 15,0 4-128-15,-2 8-256 0,-4 5 64 0,3 7 16 16,-1 4 176-16,3 6-208 0,-1 4 80 0,2 5 128 16,1 4 0-16,4-4 0 0,5-2 0 0,0-3 0 0,1-3 0 15,5-3 208-15,2-4 0 0,2-3 0 0,2-3 240 0,0-4 32 16,6-5 16-16,2-2 0 0,3-3-304 0,2-2-64 15,2-7-128-15,3-2 192 0,5-3-192 16,0-4-256-16,4-5 48 0,2-6 16 16,-1-8-416-16,2-5-80 0,0-7-16 0,1-6-9728 15,1-5-1968-15</inkml:trace>
  <inkml:trace contextRef="#ctx0" brushRef="#br0" timeOffset="11361.117">4934 7575 33167 0,'0'0'1472'0,"0"0"304"0,-11 7-1424 0,7 3-352 0,4 3 0 0,0 7 0 16,-3 4 1536-16,8 6 256 0,-1 5 32 0,7 6 16 15,2 4-1440-15,3 5-272 0,0 4-128 0,2 1 0 16,4 0 0-16,0 2 0 0,-5 1 0 0,2 0 0 15,-1-4 0-15,-1-1-192 0,0-3 48 0,-2-4 0 32,0-4-2032-32,-2-3-384 0,-1-1-96 0,0-5-12192 0</inkml:trace>
  <inkml:trace contextRef="#ctx0" brushRef="#br0" timeOffset="11877.752">5767 7612 34095 0,'-11'1'3024'0,"-5"0"-2416"16,1 0-480-16,-1 3-128 0,2 3 1184 0,0 1 224 16,0 2 32-16,-1 2 16 0,1 5-1168 0,0 8-288 15,-2 8 0-15,2 5 0 16,0 4-320-16,0 4-128 0,1 5-32 0,-1 3 0 15,0 3-288-15,2 0-48 0,3-4-16 0,2-1 0 16,3-7 320-16,3-3 64 0,2-8 16 0,-1-7 0 0,0-6 48 0,1-5 0 16,3-5 0-16,-4-11 0 0,0 0 512 0,12-2 128 0,2-3 0 15,-3-6 16-15,1-7 304 0,1-8 48 0,1-8 16 16,2-10 0-16,-1-10-448 0,1-2-192 0,2-4 160 0,-3 2-160 16,1-1 0-16,-1-2-288 0,0-1 32 0,-3-4 16 31,-5-3-176-31,-1 1-32 0,-5 4-16 0,-1-3 0 15,-1-5-112-15,-1-3 0 0,-7-7-16 0,-2 3 0 0,2 4 224 0,-3-2 48 0,0-3 16 0,1 5 0 16,0 6 96-16,0 7 16 0,1 10 0 0,0 5 0 16,-2 7 752-16,2 3 144 0,3 7 48 0,3 7 0 15,-3 7-224-15,2 3-32 0,3 4-16 0,1 6 0 16,1 3-192-16,-6 9-32 0,3 2-16 0,3 12 0 16,1 11-240-16,1 12-240 0,-1 11 48 0,0 10 16 15,0 9 176-15,3 7-192 0,0 3 192 0,3 5-192 16,0 7 192-16,6 0 0 0,-2-2 0 0,3-2 0 0,0-3 272 0,3 1-16 15,2 0 0-15,-1-8 0 0,1-7-128 16,3-7-128-16,0-6 144 0,0-2-10304 16,-4 0-2064-16</inkml:trace>
  <inkml:trace contextRef="#ctx0" brushRef="#br0" timeOffset="12462.995">2710 10855 36223 0,'-31'5'1600'0,"8"-1"336"0,-4 1-1552 16,0-1-384-16,1-2 0 0,1 4 0 0,-2 5 0 0,-1 4 0 15,-1 0 128-15,2 6-128 0,1 4-144 0,-1 6-64 16,0 4-16-16,2 5 0 16,-1 3-288-16,5 5-64 0,2 4-16 0,3-2 0 15,3-1-16-15,5-6 0 0,6-7 0 0,4-6 0 16,3-6 112-16,4-3 32 0,4-5 0 0,1-4 0 0,4-3 48 0,5-1 16 15,2-3 0-15,4-1 0 0,-3-2 400 0,5-2 176 16,0-1-16-16,1 1 0 0,2 1 256 0,-2-1 48 16,-2 0 16-16,1 0 0 0,-4 1-144 0,-3 2-16 0,-3 2-16 15,-5 2 0-15,-3 2-48 0,-4 3-16 0,-6 6 0 16,-5 2 0-16,-5 6 272 0,-4 4 64 0,-8 4 16 16,-2 6 0-16,-1 2-256 0,-9 2-48 0,-4 0-16 0,-1 2 0 15,0-5-272-15,-1-1 0 0,1-3 128 0,-1-1-128 31,-2-6-1648-31,1-5-384 0,-1-5-80 0</inkml:trace>
  <inkml:trace contextRef="#ctx0" brushRef="#br0" timeOffset="12791.372">2931 11052 33167 0,'-22'19'2944'0,"6"-2"-2352"0,-2 6-464 0,5 7-128 0,-1 4 1456 0,4 8 272 16,4 7 48-16,4 1 16 0,-1-2-1456 0,6-3-336 15,-1-1 0-15,4-3 0 0,3-4-272 0,1-2-96 16,3-9-16-16,3-4 0 16,1-6-400-16,3-2-96 0,0-4-16 0,1-8 0 15,2-8 192-15,-1-4 48 0,2-6 0 0,-1-6 0 0,0-6 656 16,-4-5 192-16,-1-4 16 0,-1-4 0 0,-1-3 432 0,-3-1 64 15,-3-1 32-15,-3 3 0 0,1 5-128 0,-7 3-32 16,-1 5 0-16,-1 4 0 0,-2 5 16 0,-2 4 0 16,-1 0 0-16,-1 4 0 0,1 3-224 0,-2 3-48 15,0 2-16-15,-1 3 0 0,0 2-304 0,-1 2-272 0,-2 3 48 16,1 1 16 0,-3 4-3120-16,-2 4-640 0,-14 11-112 0,2-7-16 0</inkml:trace>
  <inkml:trace contextRef="#ctx0" brushRef="#br0" timeOffset="13678.33">4757 10392 26719 0,'-16'-5'2368'0,"5"4"-1888"16,-4 0-480-16,-1-1 0 0,-4-3 2064 0,0 1 320 15,1 4 64-15,-3 0 16 0,1 1-1664 0,-1 2-336 16,-1-1-64-16,0 3-16 0,2 5-192 0,0 1-32 16,-3 1-16-16,3 6 0 0,4 2-352 0,-4 5-80 15,0 6-16-15,3 6 0 16,4 5-208-16,2 0-32 0,2 4-16 0,2 6 0 0,4 4 352 0,3-1 64 0,2-4 16 16,3-4 0-16,3-6 128 0,4-4 0 0,5-6-144 15,0-7 144-15,-5-6 0 0,2-4 0 0,6-7 0 0,-2-2 0 16,2-9 320-16,2-3-32 0,-2-5 0 0,3-5 0 15,1-4 32-15,0-6 16 0,-1-8 0 0,0-11 0 16,-1-9-208-16,0-3-128 0,-4-2 160 0,2 0-160 16,-2 0-224-16,1-2-144 0,-3-1-16 0,1 1-16 31,-4 0-80-31,-1 5-16 0,-2 5 0 0,-2 4 0 0,-1 5 160 0,1 7 16 0,0 6 16 0,0 6 0 16,-5 5 16-16,4 7 0 0,1 5 0 0,1 6 0 15,-8 1 112-15,13 6 32 0,3 4 0 0,0 5 0 16,2 5 144-16,0 0-160 0,2-1 160 0,2 3-160 0,5 0 160 15,-1 0-128-15,-2-2 128 0,0-2-128 0,-1-3-48 16,1-4 0-16,-6-3 0 0,1-4 0 16,0-3 176-16,0-2 224 0,0-5-48 0,0-4-16 0,-4-4 448 0,3-6 96 15,5-6 0-15,-2-1 16 0,1-6-80 0,1-9-32 16,3-5 0-16,-6-5 0 0,-2-3-336 0,2-1-64 16,2-1-16-16,-2 0 0 0,-2-3-192 0,-1-4 0 15,-4-7 0-15,-1 1 0 0,-1 1-176 0,-6-1 176 16,0-3-160-16,-3-5 160 0,-3-5-240 0,-4-1 48 15,0-1 16-15,-5 2 0 0,-3-1-64 0,-1 3-16 16,-3-1 0-16,1 5 0 0,-2 5 256 0,0 8-192 16,1 7 192-16,-1 7-192 0,1 6 192 0,1 9-144 15,5 9 144-15,-2 6-128 0,0 5 128 0,2 8 0 16,1 5 0-16,-1 6 0 0,-2 5 0 0,1 9-160 16,1 11 160-16,1 10-160 0,3 7-32 0,-2 8-16 0,5 6 0 15,3 11 0-15,1 9 80 0,1 1 128 16,2 2-208-16,5 6 80 0,3 5 128 0,0 0 0 0,2-3-144 15,-2-4 144-15,0-7 0 0,2 1 0 0,4-2 0 0,-2-7 0 16,2-12 288-16,-1-5 80 0,1-8 16 0,1-4 0 16,2-5 64-16,1-5 32 0,2-5 0 0,-2-5 0 15,1-4-304-15,4-4-176 0,2-1 192 0,1-6-192 16,-4-8 0-16,3-3-304 0,4-3 48 0,2-8 0 16,-2-7-1200-1,2-3-224-15,1-3-48 0,-2-3-11584 0</inkml:trace>
  <inkml:trace contextRef="#ctx0" brushRef="#br0" timeOffset="14135.367">6393 8650 1839 0,'-15'-1'160'0,"2"4"-160"16,-5 2 0-16,0-2 0 0,-4 3 8704 0,3 3 1696 16,1 2 352-16,1 1 64 0,-1 2-8896 0,0 3-1760 15,3 0-352-15,0 6-80 16,-1 8-1072-16,3 5-224 0,0 5-32 0,3 12-16 16,2 10 400-16,0-1 96 0,1-2 16 0,0-2 0 15,4-2 208-15,1-3 64 0,0-4 0 0,4-8 0 0,1-10 704 0,1-7 128 0,0-5 0 0,0-8 0 16,-4-11 704-16,11 2 64 0,-3 0 16 0,1-5 0 15,-3-6 240-15,4-5 32 0,4-6 16 0,-3-3 0 16,0-4-208-16,2-3-32 0,3-6-16 0,0 0 0 16,-2-6-624-16,-2-1-192 0,-1-2 128 0,0 4-128 15,-1 2-160-15,3 4-96 0,-1 2 0 0,-1 5-16 16,-1 6-96-16,-1 7-16 0,0 1 0 0,-3 6 0 16,-6 8 96-16,11 3 16 0,0 6 0 0,-2 10 0 15,2 7 272-15,0 16 0 0,0 11 0 0,0 5 0 16,0 3 0-16,-1 3 0 0,-2 6 128 0,-2 11-128 15,0 12 160-15,-3-3-160 0,-1-5 160 0,-2-3-160 16,-3-2 336-16,0-2-16 0,-4-1-16 0,-2-7 0 16,-2-8 16-16,-2-3 16 0,-2-4 0 0,-1-7 0 15,-1-5-1920-15,-1-9-384 0,1-9-80 0</inkml:trace>
  <inkml:trace contextRef="#ctx0" brushRef="#br0" timeOffset="14563.621">6717 8928 32255 0,'-2'15'1424'0,"2"-5"304"0,3 0-1392 0,5 3-336 0,3 2 0 0,3 0 0 15,3-5 1056-15,2-5 144 0,3-3 16 0,4-6 16 16,1-6-784-16,4-5-144 0,2-5-48 0,-1-7 0 16,-1-3-256-16,1-8-224 0,1-6 32 0,-3-6 16 31,-1-5-352-31,0-3-80 0,-6-2-16 0,-1 5 0 16,1 4-64-16,-7 3-16 0,-2 3 0 0,-8 1 0 0,-4 2 448 0,-4 4 64 0,-3 0 32 0,-5 5 0 15,0 2 416-15,-2 4 96 0,-6 3 16 0,2 6 0 16,-1 7-32-16,2 7 0 0,0 5 0 0,-1 9 0 15,-5 5-208-15,1 16-128 0,0 11 128 0,0 10-128 16,-2 6 0-16,3 5-128 0,2 7 0 0,3 7 0 16,2 6 128-16,1-2-160 0,4-8 160 0,2-2-160 15,5-4 160-15,2-4 0 0,2-5 0 0,2-5-128 0,2-8 128 0,3-7 256 16,2-5-64-16,3-5-16 0,-1-11-16 0,3-1 0 16,5-5 0-16,2-5 0 15,3-8-496-15,4-10-112 0,7-8 0 16,-1-13-9568-16,0-16-1904 0</inkml:trace>
  <inkml:trace contextRef="#ctx0" brushRef="#br0" timeOffset="15009.414">7182 7072 30399 0,'-2'9'2704'0,"2"5"-2160"0,1 7-544 0,5 11 0 16,1 5 1088-16,2 16 96 0,4 10 32 0,5 6 0 15,1 4-1024-15,2 8-192 0,2 8 0 0,1 2 0 16,0 0 0-16,0-1 0 0,1-1 0 0,-6 3 0 16,0 2 0-16,-2-7 0 0,-2-11 0 0,-4-11 0 15,-4-12 0-15,-1-6 0 0,-1-9 0 0,-3-10 0 16,-1-10 0-16,0-6 0 0,1-5 0 0,-2-7 128 15,0 0 32-15,-1-13 0 0,0-7 0 0,-1-7 0 16,-3-6-16-16,3-5 0 0,1-4 0 0,1-2 0 16,2-4-144-16,4-3 0 0,3 0 0 0,-1 1-176 0,3 5 176 15,1 9-128-15,4 4 128 0,1 9-128 0,2 4 128 16,-2 7-208-16,-4 3 80 0,2 8 128 0,4 5-240 0,1 7 80 16,-2 6 16-16,-1 8 0 0,-3 6 144 15,-5 5-208-15,-6 6 80 0,-3 3 128 0,-1 1 0 0,-5 0 0 16,-5 0 0-16,-3 0 0 0,0 0 128 0,-2-4 0 15,-1-7 0-15,1-3 0 0,-2-3-128 0,2-7 128 16,1-5-128-16,1-8 128 16,-1-5-2160-16,-2-8-432 0</inkml:trace>
  <inkml:trace contextRef="#ctx0" brushRef="#br0" timeOffset="15313.123">7955 7402 40431 0,'-9'10'1792'0,"7"4"368"0,2 8-1728 0,3 6-432 0,2 5 0 0,1 5 0 16,5 6 0-16,2 3 0 0,-2 4 128 0,2 2-128 16,2 0 0-16,1-2 0 0,2 0 0 0,-2-2 0 15,-4-2-272-15,0-6-48 0,0-3 0 0,-5-8 0 16,-5-10-368-1,-1-3-80-15,3-4 0 0,-4-13-16 0,0 0 240 0,0 0 48 16,-11-13 16-16,3-8 0 0,-1-10 720 0,0-4 144 0,-1-8 16 0,1-1 16 16,1-1-80-16,0-7-16 0,0-7 0 0,3-2 0 15,2 1-96-15,0 1-32 0,2 1 0 0,2 2 0 0,4-1-192 16,5 4 0-16,0 4 0 0,4 4-160 0,1 2-128 0,2 6-32 16,-1 7 0-16,3 5 0 15,0 6-256-15,1 1-64 0,-2 9-16 16,4 6-9824-16,-1 5-1952 0</inkml:trace>
  <inkml:trace contextRef="#ctx0" brushRef="#br0" timeOffset="15721.171">8843 6859 24879 0,'0'0'2208'0,"0"0"-1760"15,-7-2-448-15,-3 0 0 0,-1 0 3168 0,1 1 544 0,0 2 128 16,-1 2 0-16,0 2-3200 0,-3 6-640 0,-3 6 0 0,2 10-256 31,-5 6-192-31,3 6-32 0,2 5-16 0,0 7 0 16,-1 5-272-16,4 8-64 0,-1-1-16 0,3 0 0 16,3 0 48-16,1-5 16 0,3-7 0 0,3-6 0 15,4-8 80-15,1-9 0 0,0-9 16 0,0-6 0 0,1-7 992 0,-6-6 192 0,10-1 32 0,1-7 16 16,-1-6 688-16,-2-4 144 0,1-7 32 0,3-4 0 15,-2-8-400-15,0-4-80 0,-3-8-16 0,0-2 0 16,3-2-720-16,0 4-192 0,-1 4 0 0,-2 1 0 16,-2 7 0-16,2 3 0 0,-1 6-144 0,1 7 144 15,-3 5-304-15,1 5 48 0,-1 2 16 0,-4 9 0 0,0 0 80 0,10 3 16 16,0 7 0-16,2 8 0 0,-1 6-32 16,4 7 0-16,5 7 0 0,-1 3 0 0,2 3 48 0,2 0 0 15,-1-1 0-15,3 2 0 16,-3-3-1152-16,2-3-240 0</inkml:trace>
  <inkml:trace contextRef="#ctx0" brushRef="#br0" timeOffset="16133.807">4711 11864 36863 0,'-5'12'3264'0,"3"4"-2608"16,0 5-528-16,4 6-128 0,6 3 944 0,3 4 144 15,4 4 48-15,3 1 0 0,2 4-1136 0,0-2-368 16,1-5 0-16,0-3 0 16,-2-1-1008-16,-3-5-208 0,1-3-32 0,-2-5-16 15,1-1-1088-15,-6-7-224 0,-3 0-32 0,-2-5-9040 0</inkml:trace>
  <inkml:trace contextRef="#ctx0" brushRef="#br0" timeOffset="16314.729">4294 11439 35935 0,'-17'4'3200'0,"6"1"-2560"0,-1 0-512 0,0 1-128 16,3-1 1856-16,4 2 336 0,1 1 80 0,2-1 16 16,2-7-2000-16,1 11-288 0,3 1-272 0,3 1 48 31,4 0-1248-31,4-2-256 0,1 2-64 0,4-1-9984 0,1 0-2016 0</inkml:trace>
  <inkml:trace contextRef="#ctx0" brushRef="#br0" timeOffset="16694.314">5530 11281 42335 0,'-34'24'1872'0,"10"-9"384"0,-3 2-1808 0,-1 1-448 16,4 2 0-16,1 2 0 0,-3 1 0 0,4 3-240 15,-2-1 32-15,4 4 0 16,3-1-816-16,1 1-144 0,1 0-48 0,2 3 0 16,1 1-48-16,2 0-16 0,0-2 0 0,3-4 0 15,3-5-304-15,3-4-64 0,1-6-16 0,3-2 0 16,2-1 1008-16,2-6 192 0,4 0 32 0,3-1 16 0,4 0 656 0,5-2 128 15,5-2 16-15,2-2 16 0,3 1-16 0,1 0 0 16,2 0 0-16,-3 0 0 0,0 2 192 0,-5 1 16 16,-4 0 16-16,-2 2 0 0,-3 2-192 0,-2-1-32 0,-5-1-16 0,-3 5 0 15,-3 1 16-15,-4 1 16 0,-3 2 0 0,-1 4 0 16,-6 2 208-16,0 5 32 0,-8 4 16 0,-4-1 0 16,-1 0-368-16,-4 3-80 0,-2 1-16 0,-3 1 0 31,-1-2-1024-31,4-3-192 0,4-3-64 0,2-4-8896 0,0-6-1792 0</inkml:trace>
  <inkml:trace contextRef="#ctx0" brushRef="#br0" timeOffset="17154.957">6217 11428 3679 0,'-5'10'320'0,"5"-10"-320"16,0 0 0-16,3 9 0 0,-3-9 6512 0,9 6 1232 15,3-3 240-15,4-5 48 0,0-1-6560 0,5-8-1328 16,3-4-144-16,6-11-256 0,2-8 256 0,0-4 128 0,-2-4 0 0,0-5-128 16,0-4 0-16,-4-3-304 15,0-2 48-15,-3-2 0 16,0-3-672-16,-5 3-128 0,-5 0-32 0,-2 8 0 16,-5 6 32-16,-3 8 0 0,-8 5 0 0,-3 7 0 0,-1 4 912 0,-6 6 144 0,-1 3 0 0,-5 5 160 15,-1 6 544-15,1 8 96 0,-3 6 32 0,-4 11 0 16,1 3-288-16,-2 13-48 0,-2 8-16 0,3 12 0 15,-1 7-80-15,8 4-16 0,7-1 0 0,0 3 0 16,3 2-96-16,1 0-32 0,1-2 0 0,5-5 0 16,0-10-128-16,8-3-128 0,-1-6 192 0,5-6-192 15,4-8 960-15,-1-6 96 0,2-7 16 0,3-6 0 16,9-5-2464-16,3-11-480 16,4-13-112-16,1-9-11712 0</inkml:trace>
  <inkml:trace contextRef="#ctx0" brushRef="#br0" timeOffset="17557.986">6894 10271 38751 0,'-32'22'1728'0,"10"-5"336"0,-3 5-1648 0,4 6-416 15,5 4 0-15,3 6 0 0,6 4-224 0,-1 3-128 16,4 0-32-16,0 0 0 16,8 1-208-16,-1-2-48 0,4-4-16 0,1-3 0 15,3-6-496-15,5-4-112 0,0-5-16 0,0-7 0 0,-2-2 784 0,1-6 160 16,2-6 16-16,-3-2 16 0,-3-3 480 0,1-8 80 0,0-9 32 0,2-5 0 16,-6-2 512-16,2-4 96 0,1-3 32 0,-3-4 0 15,1 0-512-15,-4-3-96 0,1 0-32 0,-2-1 0 16,-4-2-160-16,0 5-128 0,0 4 144 0,0 3-144 15,-3 4 0-15,2 4 128 0,-1 5-128 0,0 5 0 16,0 3 0-16,2 4 0 0,0 8-144 0,0 0 144 16,0 0-176-16,6 16 176 0,3 6-192 0,2 9 192 15,0 9-128-15,3 1 128 0,2-1 0 0,3 0 0 16,-1-3-144-16,1 0 144 0,1-3 0 0,1-3-144 16,-2-4 144-16,3-3-160 0,3-2 160 0,2-4-160 15,-4-4-1984-15,2-7-400 0,-3-7-80 16,1-8 0-16</inkml:trace>
  <inkml:trace contextRef="#ctx0" brushRef="#br0" timeOffset="17896.892">7522 9610 38927 0,'-27'20'1728'0,"6"-6"352"0,-6 1-1664 0,1 5-416 16,2 3 0-16,1 4 0 0,3 1 352 0,2 3-16 16,2 2 0-16,3 1 0 0,3 2-336 0,5 1-320 0,6-1 64 0,3-2 16 31,0-3-720-31,3-3-128 0,4-3-48 0,0-3 0 16,4-3 208-16,3 0 32 0,-2-3 16 0,4-1 0 0,3-3 624 0,0 2 112 0,4 1 144 15,-4-1-208-15,2 1 496 0,-3 0 96 0,0-2 32 0,-2 1 0 16,0 0 0-16,-4 2 0 0,-5 0 0 0,0 1 0 15,-2-3 240-15,-1 3 48 0,-4 0 16 0,-2 2 0 16,-2 0-160-16,-1-3-48 0,0 0 0 0,-2-3 0 16,-3-2-336-16,-3-2-176 0,-5-4 160 0,-2-2-160 15,-2-3-1120 1,-3-1-320-16,1-3-64 0,-1-4-9248 0,-4-2-1840 0</inkml:trace>
  <inkml:trace contextRef="#ctx0" brushRef="#br0" timeOffset="18123.801">7958 9334 38175 0,'0'0'1696'0,"-6"8"352"0,3 6-1648 0,2 8-400 16,2 6 0-16,2 5 0 0,3 2 256 0,-2 5-16 15,2 2-16-15,3 3 0 0,-1 1-224 0,2 0 0 16,1-3-192-16,-1 0 192 16,-1-1-1744-16,0-1-240 0,-3-1-64 0,0-3 0 15,-2-5-1232-15,0-4-256 0</inkml:trace>
  <inkml:trace contextRef="#ctx0" brushRef="#br0" timeOffset="18713.712">8280 9327 33743 0,'0'0'1488'0,"0"0"320"0,-4 7-1440 0,4-7-368 15,0 0 0-15,0 0 0 0,0 0 544 0,4 9 32 16,3-1 16-16,5 2 0 0,1-2-592 0,4-4-208 16,3 1 0-16,2-2 0 15,2-2-400-15,2-4-80 0,1-4-16 0,2-4 0 16,-3-2 224-16,1-3 32 0,-5-1 16 0,1-3 0 0,2-2 288 0,-6-1 144 0,-1-1-160 0,-3-2 160 16,1 0 0-16,-3-3 240 15,-6-1-32-15,0 3 0 0,-3 7 192 0,-2 3 48 0,-2 0 0 0,-2 2 0 16,-2 0 96-16,-4 2 32 0,0 5 0 0,0 2 0 15,-3 3-288-15,-1 2-48 0,-4 1-16 0,0 4 0 16,-3 6-352-16,-1 5-80 0,-1 7-16 0,-2 9 0 16,2 8-48-16,4 4-16 0,0 1 0 0,-2 1 0 15,6 1 288-15,0-1-192 0,4 0 192 0,4-1-160 16,3-2 160-16,2-4 0 0,0-2 160 0,4-5-160 16,3-8 336-16,4-5-16 0,3-3-16 0,2-3 0 15,3-1-304-15,3-6 160 0,4 0-160 0,1-3 128 16,0-4-128-16,3-5 0 0,3-3 0 0,-1-4 0 15,-1-5-1216-15,1-6-256 0,0-7-64 0,-2-3-12688 16</inkml:trace>
  <inkml:trace contextRef="#ctx0" brushRef="#br0" timeOffset="19348.869">9110 8639 18431 0,'-9'15'816'0,"5"-8"160"0,4-7-784 0,-4 16-192 15,1 5 0-15,4 4 0 0,4 5 4304 0,0 2 816 16,4 0 176-16,-1 4 16 0,1 1-4304 0,1 4-880 16,3 2-128-16,-1 0 0 0,0 2-304 0,-1-3 48 15,-2-6 0-15,-2-5 0 0,-2-6-64 0,-1-4 0 16,-2-3 0-16,0-6 0 0,-2-12 160 0,0 0 32 15,0 0 0-15,0 0 0 0,0 0 416 0,-2-6 96 16,0-5 0-16,-1-5 16 0,1-10 400 0,-2-2 80 16,-2-4 16-16,3-3 0 0,2-4 0 0,0 3 16 15,-2 0 0-15,3 0 0 0,2 1-320 0,-1 1-64 16,1 2-16-16,4 1 0 0,2 1-512 0,2 1 0 16,1 1 0-16,4 4-192 15,-1 2-256-15,6 0-32 0,3 0-16 0,1 6 0 16,3 6-496-16,4 1-96 0,3 0-32 0,3 4 0 15,-2-1-2784-15,0 0-576 0</inkml:trace>
  <inkml:trace contextRef="#ctx0" brushRef="#br0" timeOffset="19937.826">9523 7588 34607 0,'-16'-5'1536'0,"7"0"320"0,-3-4-1488 0,3-2-368 0,2-1 0 0,1-2 0 16,-2-2 416-16,5-2 16 0,4-2 0 0,2-2 0 15,4-2-80-15,3-2-16 0,3 0 0 0,4 1 0 16,4-1-336-16,4 2 0 0,1 0-160 0,0 2 160 15,3 0 0-15,1 3 0 0,0-2 0 0,3 6 0 16,2 2 0-16,0 3 128 0,0 2-128 0,3 4 0 16,4 2 0-16,-1 2 0 0,-1 3 0 0,-2 2 0 15,1 1 0-15,-3 2 0 0,-2 1-176 0,-2 6 176 16,-4 1-224-16,1 4 80 0,-4 4 16 0,-2 3 0 16,-3 0-80-16,-3 4-16 0,-5 3 0 0,-3 2 0 15,-5 3 64-15,-4 3 16 0,-7 1 0 0,-2 5 0 16,-5 5 144-16,0 2 0 0,-1 3-144 0,-1-4 144 15,1-1 0-15,1 0 128 0,0-4 0 0,2 1 0 16,2-1 0-16,3 4 0 0,-1 0 0 0,1-3 0 16,4-7-128-16,2-2 0 0,1-6 0 0,1-1 0 0,0-1 144 15,2-2-144-15,3-4 160 0,3 0-160 0,0-3 0 0,3-1 0 16,-1-2-208-16,2 2 64 0,2-3-16 0,1-2 0 16,-1-3 0-16,3-2 0 15,1-3-304-15,-2-1-64 16,-2 0-16-16,1-1-9568 0,0-3-1920 0</inkml:trace>
  <inkml:trace contextRef="#ctx0" brushRef="#br0" timeOffset="20268.474">10614 9220 9215 0,'0'0'816'0,"0"0"-656"0,-1-5-160 0,1-2 0 15,-3-1 7968-15,3-4 1568 0,3-6 304 0,0 0 64 32,1-1-8304-32,4 2-1600 0,-4-2-416 0,4 1-32 0,2 1 128 0,2 4 48 0,1 4 0 0,-2 2 0 15,0 4-912-15,0 4-176 0,-1 5-48 0,-1 5 0 16,-4 4 384-16,1 6 80 0,-5 2 16 0,-1 4 0 15,-1 3 736-15,-5 0 192 0,0-3 0 0,-2 1 0 16,-1-3 1056-16,1-3 240 0,0-5 48 0,0-2 16 16,1-3-128-16,3-2-16 0,-2-2-16 0,1-2 0 15,-2 0-944-15,1-3-256 0,0-4 0 0,-4 2 0 16,-1 1-2752-16,-6-5-640 0</inkml:trace>
  <inkml:trace contextRef="#ctx0" brushRef="#br0" timeOffset="21564.953">6329 11891 8287 0,'0'0'736'0,"0"0"-592"0,0 0-144 0,0 0 0 16,0 0 2496-16,0 0 480 0,0 0 96 0,7-2 0 15,3-2-2080-15,-10 4-416 0,9-5-96 0,1 1-16 16,1-1-112-16,-1 1-32 0,-10 4 0 0,9-6 0 16,2 0 64-16,-2 0 0 0,-1 1 0 0,-8 5 0 15,8-7 512-15,-8 7 128 0,9-5 0 0,1-1 16 16,-3 1 48-16,-7 5 0 0,10-5 0 0,-2 2 0 15,-8 3-448-15,11-4-64 0,-2-3-32 0,-1 0 0 16,3 1-272-16,-2-3-48 0,2-3-16 0,2 0 0 16,-1 2-64-16,-1-2-16 0,5-4 0 0,-2 5 0 15,2 0 48-15,-1-1 0 0,0-2 0 0,1 0 0 0,4-2-32 16,-3 3 0-16,1-2 0 0,2 0 0 0,3 0-144 16,-3 2 128-16,-2 0-128 0,0 2 128 0,-3 1-128 0,1-1 0 15,0 1 0-15,-1 1 128 0,-3 2-128 0,-1 1 0 16,0 0 0-16,-2 2 0 0,-3 0 0 0,-6 4 0 15,9-5 0-15,-9 5 0 0,10-2 0 0,-10 2 0 16,8 0 0-16,-8 0 0 0,0 0-128 0,0 0 128 16,8 0 0-16,-8 0 0 0,0 0 0 0,0 0-144 15,0 0 144-15,0 0 0 0,0 10 0 0,-5-1 0 16,-3-1 0-16,-1 2 0 0,1-1 0 0,-3 4 0 16,-4 1 0-16,0 0 0 0,-3 0 0 0,0 3-128 15,0-1 128-15,-4 3 0 0,-1 1 0 0,-1-1 0 16,2 1 0-16,1 0 0 0,-3 2 0 0,0-1 0 15,1-2 0-15,1-2 144 0,0-1-144 0,1-3 192 16,-2-2-192-16,2-1 192 0,2-1-192 0,-1-1 192 0,0 0-192 0,1-1 192 16,0-3-192-16,2 0 0 0,2 0 0 15,0-2 128-15,3-2-128 0,0 0 0 0,2 0 0 0,3 0 0 16,-1-1-160-16,8 1-16 0,-8-1 0 0,8 1 0 16,-9-1 0-16,9 1 0 0,0 0 0 0,0 0 0 15,1-7-176-15,-1 7-32 0,8-9-16 0,1 3 0 16,2 1-48-1,2 1 0-15,3-5 0 0,-1 2 0 0,0-1 144 0,3 1 32 0,1-2 0 0,3-1 0 16,-3-2 112-16,3 0 32 0,0-1 0 0,-1 0 0 16,4 0 128-16,-5-2 0 0,5 0 0 0,-3 1-128 15,2-1 128-15,-4 3 0 0,-4-2 0 0,1 0 0 16,0 0 0-16,1 2 0 0,-2 2 0 0,-2-1 0 0,-5 0 0 16,0 3 128-16,-1 1-128 0,-1 1 0 0,-7 6 0 0,0 0 0 15,6-3 0-15,-6 3 0 0,0 0 0 0,0 0 0 16,0 0 128-16,0 0-128 0,-11-2 0 0,-2 4 0 15,-2 0 0-15,-1 4-128 0,1 2-192 0,-4 1-16 16,-1 2-16-16,-4 3 0 0,2-1 64 0,-1 2 16 16,0 1 0-16,-2-1 0 0,-1 0 272 0,0 3 0 15,-2-1 0-15,3 1 0 0,0 1 0 0,-2-1 144 16,2-2 16-16,2-2 0 0,-2 0 144 0,2-3 16 16,1-2 16-16,1 1 0 0,0-1-176 0,1-3-32 15,3-3-128-15,3 0 192 16,0-3-1360-16,3-4-288 0,1-4-48 0</inkml:trace>
  <inkml:trace contextRef="#ctx0" brushRef="#br0" timeOffset="31577.633">11519 10337 2751 0,'-7'-2'256'16,"-1"1"-256"-16,2-1 0 0,6 2 0 16,-9-3 3440-16,9 3 640 0,0 0 128 0,-8 0 16 0,1 0-2752 0,-1 0-576 15,8 0-96-15,0 0-32 0,0 0-16 0,-8 1-16 16,8-1 0-16,0 0 0 0,0 0-64 0,0 0-16 16,0 0 0-16,0 0 0 0,0 0-304 0,0 0-64 15,0 0-16-15,0 0 0 0,12 1 112 0,1 2 32 16,3-1 0-16,3-2 0 0,-1-2 336 0,4 0 64 15,2 1 16-15,4-1 0 0,3-1-48 0,3 0 0 16,3 0 0-16,3 0 0 0,3-4-288 0,1 2-64 16,1-1-16-16,-1 2 0 0,-3 0-160 0,-1-1-16 15,0-1-16-15,1 1 0 0,1 3-224 0,-4 2 128 16,-6-1-128-16,0 1 0 0,0 0 128 0,-4 0-128 16,-3 0 0-16,-3 0 0 0,-2 1 0 0,-2 1-320 0,-3 0 64 15,-2 1 0 1,-13-3-704-16,8 0-128 0,-8 0-16 0,0 0-16 15,0 0-2000-15,0 0-400 0,-3 10-64 0</inkml:trace>
  <inkml:trace contextRef="#ctx0" brushRef="#br0" timeOffset="31950.947">11457 10786 16575 0,'0'0'736'0,"-8"4"160"0,-3-1-720 0,5 1-176 15,6-4 0-15,0 0 0 0,0 0 1728 0,0 0 304 16,0 0 64-16,0 0 16 0,0 0-1392 0,0 0-272 15,4 6-48-15,4 2-16 0,0 1 112 0,4-2 16 16,0-1 0-16,5 2 0 0,1 0 64 0,2 0 32 16,3-1 0-16,4-2 0 0,3 0 96 0,4-1 32 15,4 3 0-15,4-2 0 0,1 1 80 0,5-1 16 16,-2-2 0-16,0 1 0 0,0-3-224 0,2-1-32 16,1-1-16-16,-5 0 0 0,-1-3-256 0,2 1-48 15,3-4-16-15,0 4 0 0,-5 1-240 0,-3-5 128 16,-2-5-128-16,-5 2 0 15,-1 2-1392-15,-4-1-368 0,0-1-80 0</inkml:trace>
  <inkml:trace contextRef="#ctx0" brushRef="#br0" timeOffset="32874.044">14104 9397 3679 0,'0'0'320'0,"-8"-1"-320"0,-2 1 0 0,1-1 0 16,-2-2 4560-16,1 2 848 0,0 3 160 0,-3 1 48 15,-1 1-4192-15,-3-1-832 0,2 3-160 0,-1 1-48 0,-5-1-256 0,2 2-128 16,1-2 0-16,-1 5 128 0,-2 3-128 0,0 4 0 16,1 2 0-16,-4-1 128 0,2 2-128 15,-4 2 192-15,1 3-192 0,-2-3 192 0,-4-2-48 0,1-1 0 16,4 0 0-16,-1 2 0 0,2 2 144 0,0-1 32 15,-1 0 0-15,4 0 0 0,2 0 32 0,1 0 16 16,1 1 0-16,3 4 0 0,1 1-96 0,3 3-16 16,3-1 0-16,0 0 0 0,0-1 32 0,4 2 0 15,2 2 0-15,1 1 0 0,-1-1-128 0,-1 0-32 16,6 2 0-16,-1 5 0 0,0 4-128 0,3 0 160 16,3-2-160-16,-1 0 160 0,2 0-160 0,0-1 128 15,1 0-128-15,1 0 128 0,1 1 32 0,2 4 0 16,0 0 0-16,-1 0 0 0,0-1-32 0,-1-2-128 15,-1-2 192-15,-1-1-64 0,0-2 16 0,-3 0 0 0,-3-5 0 0,0 1 0 16,-4 3 368-16,0-1 80 0,1 0 16 0,-1 2 0 16,-7-2 32-16,0 0 16 0,-1-4 0 15,-1 1 0-15,-3 3-144 0,0-4-48 0,-2-2 0 0,0-2 0 16,0-1-16-16,-3 1-16 0,0 2 0 0,-1-4 0 16,-1 1-80-16,1-2-16 0,0 1 0 0,-3-2 0 15,1-3-144-15,1-3-16 0,-3 2-16 0,-1 0 0 16,-3-2-160-16,5-1 192 0,5-1-192 0,0 0 192 15,1-1-192-15,0 0-144 0,-1-1 144 0,3-2-208 16,2-2-176 0,4 0-48-16,1-2 0 0,1 0 0 0,5-9-1648 15,0 0-336-15,0 0-64 0,6 5-13376 0</inkml:trace>
  <inkml:trace contextRef="#ctx0" brushRef="#br0" timeOffset="34308.019">14176 12187 8287 0,'0'0'368'0,"1"9"80"0,-1-9-448 0,0 0 0 0,0 0 0 0,0 0 0 16,0 0 2000-16,0 0 320 0,0 0 64 0,0 0 16 15,10-2-1856-15,-10 2-368 0,7-6-176 0,-7 6 160 16,0 0 224-16,8-5 64 0,-8 5 0 0,4-6 0 15,-4 6 64-15,0 0 32 0,0 0 0 0,0 0 0 16,0 0 400-16,0 0 80 0,0 0 0 0,0 0 16 16,0 0-32-16,0 0-16 0,0-10 0 0,0 10 0 15,-1-6-256-15,1 6-48 0,-2-7-16 0,-3 0 0 16,3 1-80-16,2 6-16 0,-5-6 0 0,5 6 0 16,0 0-112-16,-4-7-16 0,0 1-16 0,1 0 0 15,3 6-176-15,-6-7-16 0,1-2-16 0,-1 1 0 0,-1 1-80 0,3 1-16 16,1 1 0-16,-2-1 0 0,0 1-128 0,-3 0 0 15,3 1 144-15,5 4-144 0,-10-4 0 0,2 0 144 16,-1 1-144-16,0-1 0 0,0-1 160 0,-1 2-160 16,-1 0 128-16,2-1-128 0,1 1 176 0,-1 1-48 15,-1 0-128-15,-2-1 192 0,2 1-64 0,-2 1 0 16,0 0-128-16,0 2 192 0,1 0-192 0,-3 1 128 16,2-2-128-16,1 1 0 0,-1 1 0 0,0 0 0 15,-2 0 0-15,2 0 0 0,-1 1 0 0,-1 1 0 16,1-2 0-16,0 2 0 0,-1 3 0 0,0 0 0 15,0 0 0-15,0 2-160 0,0 1 160 0,0 0-160 16,1 1 160-16,-2 2-160 0,1-1 160 0,2-1 0 0,-2 0 0 16,0 0-128-16,1-1 128 0,2 0 0 0,1 0 0 15,-2 2 0-15,1 0 0 0,3 1 0 0,3 0 0 0,1 3 0 16,-2 0 0-16,1 0 0 0,0-1 0 16,0 1 0-16,-5-1 0 0,4 0 0 0,2 2 0 0,-1-1-128 15,-1 2 128-15,1-2 0 0,2-1 0 0,1 0-128 16,1 2 128-16,1-1 0 0,0 1 0 0,2-1 0 15,1 2 0-15,2-1 0 0,-4-1 0 0,1-1 0 16,-1 1 0-16,2-1 128 0,4 0-128 0,-1-3 0 16,1-3 128-16,-1 2-128 0,-2 4 128 0,1-3-128 15,1-2 160-15,1-1-32 0,2 2-128 0,-1-1 192 16,1 0-64-16,2 0 0 0,-1-1-128 0,2-1 192 16,1-2-64-16,1 2 0 0,-1 1-128 0,-1-3 192 15,1-1-192-15,-1 0 0 0,0 1 0 0,3-2 0 0,-2 1 0 0,-2-2 128 16,2-1-128-16,0 2 0 0,-1 0 0 0,3 0 0 15,-1-2 0-15,-2-1 0 0,1-1 0 0,0 0 128 16,2 2-128-16,0-2 0 0,0-2 128 0,0 2-128 16,-4 0 0-16,3 2 144 0,3-2-16 0,-2 3 0 15,-4-3 0-15,1 0 0 0,1-2-128 0,2 1 192 16,-3-1-192-16,2 0 192 0,1 0-192 0,1-1 128 16,-5-1-128-16,1 2 128 0,0 0-128 0,0-2 0 15,2-3 144-15,-3 5-144 0,-1 4 160 0,1-2-32 16,-11 0-128-16,10-3 192 0,-10 3 0 0,10 0 0 15,-10 0 0-15,10 0 0 0,-10 0 0 0,0 0 0 16,0 0 0-16,0 0 0 0,10-1 32 0,-10 1 0 16,0 0 0-16,0 0 0 0,0 0-16 0,0 0 0 15,0 0 0-15,0 0 0 0,0 0-32 0,0 0-16 0,0 0 0 0,0 0 0 16,0 0-160-16,0 0 0 0,8 7 0 0,-8-7 0 31,1 8-320-31,-1-8-112 0,0 8-16 0,0-1 0 16,0-7-1984-16,-3 8-384 0,3-8-96 0</inkml:trace>
  <inkml:trace contextRef="#ctx0" brushRef="#br0" timeOffset="38116.619">5586 16428 15663 0,'-11'6'688'0,"5"2"144"0,-6 2-656 0,1-1-176 0,1-2 0 0,0 4 0 16,2-2 1856-16,1 0 352 0,0 0 64 0,1-1 16 15,3 1-1504-15,0-2-288 0,3-7-64 0,-7 6-16 0,3 2 32 0,4-8 16 16,-5 5 0-16,-1 1 0 0,0 3-176 0,0-2-32 16,-2-3-16-16,2 0 0 0,6-4 288 0,-8 6 64 15,-1-1 16-15,1 1 0 0,8-6 112 0,0 0 32 16,0 0 0-16,0 0 0 0,-5 5-128 0,5-5-32 16,0 0 0-16,0 0 0 0,-9 4-192 0,9-4-32 15,0 0-16-15,0 0 0 0,0 0-224 0,0 0-128 16,0 0 160-16,0 0-160 0,0 0 160 0,0 0-160 15,10 2 160-15,-4-3-160 0,4-3 224 0,-1 1-48 16,3-1-16-16,1-2 0 0,2-1-16 0,1 0 0 16,1 1 0-16,0-2 0 0,2-1-16 0,1 0 0 15,-2 0 0-15,3-2 0 0,-1-3-128 0,1 0 0 16,3 0 0-16,0 1 128 0,2 2-128 0,0-3 192 16,6-1-192-16,-3-2 192 0,-2 1-32 0,1-2 0 0,0-3 0 15,-1 1 0-15,0 2-16 0,1-2 0 0,-1 3 0 0,-1-6 0 16,1-5-144-16,-1-1 160 0,1 1-160 0,1 2 160 15,3 1-160-15,0-1 0 0,2 0 144 0,-1 2-144 16,1 0 0-16,0 1 0 0,2-1 0 0,-1 1 128 16,-1 0-128-16,0 0 0 0,0 0 0 0,-2 2 0 15,0 0 0-15,2-2 0 0,0 1 0 0,0-2 0 16,1 3 0-16,1-1 144 0,1-2-144 0,1 1 0 16,-2 0 128-16,-1 2-128 0,-2 2 0 0,-1-3 0 15,-1 0 144-15,1 1-144 0,1 0 0 0,-1 0 144 16,-1 0-144-16,1 1 192 0,2-2-192 0,2-3 192 15,-5 3-64-15,1-3-128 0,-1 0 192 0,0-2-64 16,-1 1-128-16,1 1 192 0,1 0-192 0,-4 2 192 0,2 0-192 0,-2 1 128 16,1 0-128-16,2-1 128 0,3 0-128 15,-3-1 0-15,1 0 0 0,-2-1 128 0,0 1-128 0,-1 2 0 16,2 1 0-16,-1-1 0 0,-1-1 0 0,-1-1 0 16,2-2 0-16,-3 1 0 0,2 2 0 0,-2 2 128 15,1 1-128-15,-1 0 0 0,3 0 0 0,-3 0 0 16,2 0 128-16,-2 2-128 0,5-1 0 0,-3-1 0 15,-1 0 0-15,0-1 0 0,0 2 0 0,-2-1 0 16,-3-2 0-16,1 1 0 0,0-3 0 0,1 1 0 16,-2 0 0-16,0-1 0 0,-1 1 0 0,2 1 0 15,-3 0 0-15,0 3 0 0,-1 0 0 0,0 0 0 16,2 0-128-16,-2 0 128 0,-2 1 0 0,-1 0 0 16,4 1 0-16,-3-1 0 0,1-2-128 0,-1 1 128 0,-2 3 0 15,-1 0 0-15,1-2 0 0,-2 2-144 0,0-1 144 16,-2 1 0-16,-1 0-192 0,1-1 192 0,-2-4-192 15,-1 1 192-15,-1 6-240 0,1-2 64 0,-4 0 16 0,1-1 0 16,1 1 16-16,-1 0 0 0,-1 1 0 0,0 0 0 16,-1-2 144-16,-2 1-192 0,0 0 192 0,0 1-192 15,-1-2 192-15,0 4 0 0,-1 0 0 0,0 0 0 16,0-1 0-16,1 2 0 0,-3 2 0 0,-1-2-128 16,0-2 128-16,0-1 0 0,-1 1 0 0,-1 1 0 15,1-1 0-15,-3 0-128 0,1-2 128 0,0 1 0 16,-2 1 0-16,0 0-128 0,3 2 128 0,-4 0 0 15,2 0 0-15,-2 0-128 0,-1-2 128 0,2 0 0 16,-4 2 0-16,0 1-128 0,-3 0 128 0,-1 0 0 16,-2 0-160-16,3-1 160 0,2-1-192 0,-1 0 192 0,-1 0 0 15,-3 1-128-15,0-1 128 0,2 4 0 0,-1-1 0 0,1 1 0 16,1 1 0-16,-2 0 0 0,0 1 0 0,0-1 0 16,-1-1 0-16,1 3 0 0,-1 1 0 0,-3-2 0 15,0 0 0-15,2 0 0 0,-2 1 0 0,0 0 0 16,-4 0 0-16,5-1 0 0,0-3 0 0,-3 2 0 15,-5 5 0-15,1 0 0 0,0-2 0 0,-1 0 0 16,3-2 0-16,-3 3 0 0,3 1 0 0,-1 0 0 16,-1 0 0-16,-2 0 0 0,0 0 0 0,-1-1 0 15,0 4 0-15,-1-2 0 0,-2-1 0 0,0 1 0 16,0 0 0-16,1 1 0 0,-1 1 0 0,2-2 0 16,-2-1 0-16,2 2 0 0,0 1 0 0,-1 0 0 15,-2-1 0-15,1 0 0 0,1-1 144 0,-3 1-144 16,0-1 128-16,1 1-128 0,-3-1 0 0,1 2 128 0,2 2-128 0,-3 0 0 15,2-2 0-15,0-1 0 0,-2-1 0 0,1 1 0 16,-5 0 0-16,3 0 0 0,-1-2 0 0,0 3 0 16,0 0 0-16,-3-2-144 0,3-4 144 0,2 2 0 15,-2 3 0-15,1-1 0 0,-2-2 0 0,-1 0 0 16,-1 1 0-16,1 1 0 0,4 0 0 0,-2 2 0 16,-2 0 0-16,1 2 0 0,-1 0 0 0,1-1 0 15,3-2 0-15,-5 0 128 0,-1 1-128 0,0 1 0 16,1 1 0-16,-2 0 0 0,1 1 0 0,-1-2 0 15,1 1 0-15,-1-1 0 0,-1 3 0 0,-1-1 0 16,-2-4 0-16,1 1 0 0,2 0-160 0,-2 2 160 16,-3 2 0-16,3-1 0 0,2 1 0 0,0-3 0 15,0 1 0-15,0-1 0 0,-1-1 0 0,-2 0 0 0,1 0 0 0,1-1 0 16,-1-1 0-16,4-3 128 0,1 3-128 0,2-1 0 16,-4 0 0-16,1 0 128 0,2 1-128 0,-1 0 128 15,0 2-128-15,-1 0 128 0,-1 0-128 0,3-1 0 16,1-2 0-16,0-1 0 0,-5 1 0 0,4-1 0 15,-1 0 0-15,1 0 0 0,-3 0 0 0,3-1 0 16,1 0 0-16,3-1 0 0,-2 0 0 0,3 1 0 16,-1 2 0-16,1 0 0 0,-2-1 0 0,-2 2 0 15,2 0 0-15,1 2 0 0,0 1 0 0,-1-2 0 16,-2-2 0-16,1 0 0 0,1 2 0 0,0 1-128 16,-1 1 128-16,3 0 0 0,-1-1 0 0,-1 2 0 0,-4 1 0 15,2-1 0-15,1 0 0 0,3-1 0 0,0 2 0 16,2 0 0-16,-1 3 0 0,3 3 0 0,-1 1 0 0,1 1 0 15,-1-1 0-15,-3 0 0 0,1-1 0 0,2 2 0 16,-2 0 0-16,1 0-160 0,0 0 160 0,3 1 0 16,2 1-160-16,0 0 160 0,1 2-128 0,2-2 128 15,1 1 0-15,0 0 0 0,0 1 0 0,0-1-128 16,-1 0 128-16,2 1-128 0,0-3 128 0,-1 2-128 16,0 0 128-16,2 2 0 0,0 0 0 0,2 1 0 15,-1-2 0-15,1 2 0 0,0 5 0 0,1-2 0 16,3 2 0-16,1-1 0 0,2-3 0 0,1 4 0 15,1-1 0-15,1 1 0 0,2 0 0 0,-2 0 0 16,4 1 0-16,2 0-128 0,0 1 128 0,-1-1 0 16,1-1 0-16,2 1 0 0,-1-2 0 0,2 5 0 0,1-2 0 0,0 0-128 15,-2-1 128-15,3 2 0 0,1 2 0 16,0 0 0-16,0 0 0 0,1-2 0 0,3-1 0 0,-2 0 0 16,0 1 0-16,0-2 0 0,-1 0 0 0,3 0 0 15,0-1 0-15,-2 1 0 0,2 0 0 0,-1 2 0 16,2 2 0-16,-1-2 0 0,1-1 0 0,3 4 0 15,-3 3 0-15,2-3 0 0,0-1 0 0,0-1 0 16,1 0 0-16,1 0 0 0,1-3 0 0,1 0 0 16,3 0 0-16,-1 1 0 0,3-2 0 0,-1 2 0 15,1 2 0-15,2-2 128 0,2-2-128 0,0 1 0 16,1 2 0-16,-2 1 0 0,2 0 0 0,2-1 0 16,3 1 0-16,-2-2 0 0,2 0 0 0,-2 0 144 15,1 0-144-15,2 0 0 0,-3-1 0 0,3 1 0 0,1 0 0 16,-1 0 0-16,1 0 0 0,2 2 0 0,1 0 0 0,2 1 0 15,-2-3 0-15,1 1 0 0,2 0 0 0,-1 1 0 16,-1-1 128-16,-3-2-128 0,1-2 0 0,1-1 0 16,2 1 0-16,-2 0 0 0,-1-2 0 0,3 0 0 15,3-1 0-15,0 0 0 0,1 1 0 0,1 0 0 16,-1-2 0-16,0 3 0 0,2-1 0 0,-3 1 0 16,1-1 0-16,2 2 0 0,4-1 0 0,-2 2 0 15,-4 0 0-15,3-2 0 0,2-1 0 0,-2-1 0 16,-5 1 0-16,1 1 0 0,-2-3 0 0,-2 0 0 15,-4-1 0-15,1 2 0 0,-2-1-144 0,2 1 144 16,0 1 0-16,-5-5 0 0,0 2 0 0,-2 2-128 16,2 2 128-16,0-3 0 0,1-4 0 0,-2 1 0 15,-2 2 0-15,-2-1 0 0,0-1 0 0,-1 3 0 0,3-2 0 16,-4-1 0-16,2 1 0 0,0 0 0 0,-1 2 128 16,2-2-128-16,-1-1 128 0,1 2-128 0,-2-3 0 15,3 1 128-15,1-3-128 0,-2 1 0 0,-2 3 0 0,-1 0 144 16,5-2-144-16,0-1 0 0,-3-2 0 0,0 1 0 15,0 1 0-15,0-1 0 0,0-1 128 0,-3 0-128 16,0 1 0-16,-1 0 0 0,2 1 0 0,-2-1 160 16,-1 0-160-16,1 0 128 0,0 1 0 0,-1-1 0 15,-3-1 0-15,1 0 0 0,0-1 16 0,2 0 0 16,-4 1 0-16,1-2 0 0,0 2 32 0,3-2 0 16,-2-1 0-16,0 1 0 0,0 2-176 0,0-1 192 15,3-1-192-15,-2 0 192 0,-4-2-192 0,4 3 0 16,3-1 0-16,1-3 128 0,0 1-128 0,-1-3 0 15,-1 2 0-15,2 2 0 0,0-5 0 0,2 3 0 0,-3 0 0 16,2 1 0 0,-1-4-432-16,-2-1-16 0,-3-2 0 0,-1-2-11680 15,1-4-2336-15</inkml:trace>
  <inkml:trace contextRef="#ctx0" brushRef="#br0" timeOffset="40648.914">6998 14884 23775 0,'-5'-3'1056'0,"-1"4"224"0,-3 2-1024 0,2 2-256 0,1-3 0 0,2 1 0 16,-1-1 640-16,3 2 64 0,2-4 32 0,-3 4 0 16,0 2-736-16,3-6 0 0,-1 5 0 0,-2 2 0 15,3-7 0-15,0 0 0 0,0 0 0 0,0 0 144 16,3 6 432-16,-3-6 96 0,0 0 16 0,3 7 0 15,1 0 224-15,0-1 48 0,-4-6 16 0,8 9 0 16,-1-2-192-16,4-1-32 0,1 1-16 0,3-1 0 16,0 2-272-16,5-2-48 0,4-1-16 0,-1 2 0 15,1 0-96-15,7 1-32 0,2 0 0 0,6-2 0 16,-1 0-32-16,2-1-16 0,-1 0 0 0,2-1 0 0,-3-1-32 16,0 2-16-16,4 0 0 0,2-1 0 0,3 0-48 15,-1-2-128-15,-1 0 192 0,-1 2-64 0,0-1-128 0,-3 1 128 16,0 1-128-16,1-1 128 0,-2-2-128 0,2 5 0 15,-3-3 0-15,1 1 0 0,3-2 0 0,-1 2 0 16,-3 0 128-16,1-1-128 0,-5 1 0 0,0-1 192 16,-4 1-192-16,-1-1 192 0,-1-1-64 0,-2 2 0 15,0 0 0-15,-2-1 0 0,0 0 0 0,-4 0 0 16,-1 0 0-16,-1-1 0 0,-3 0-128 0,2-1 192 16,-2-2-192-16,1 3 192 0,-5 1-192 0,0-3 0 15,0 1 0-15,-2 1 0 0,-2 0 128 0,0 0-128 16,-1 0 0-16,-7-3 128 0,0 0-128 0,6 5 0 15,-6-5 0-15,0 0 0 0,0 0 0 0,3 8 0 16,-3-8 128-16,-5 8-128 0,5-8 0 0,-7 10 0 0,1 0 144 0,-1 1-144 16,-2 1 160-16,-3 0-32 0,-3 4-128 0,2-1 192 15,-2 3-64-15,-1-1 0 0,1 1-128 16,-2 2 192-16,-1 2-192 0,-1-1 144 0,-1 0-144 0,-1-1 128 16,-1 4-128-16,-2 0 128 0,2 0-128 0,-4 0 128 15,4-1-128-15,-5 3 128 0,1 0-128 0,-4 1 128 16,-3 2-128-16,2 0 0 0,4 0 0 0,-3-1 128 15,-1-3-128-15,4 2 128 0,-2-3-128 0,3-2 128 16,-2 0 0-16,4-2 0 0,-1-1 0 0,2 0 0 16,-4-1 0-16,7-3 0 0,-1 4 0 0,2-3 0 15,0 1 0-15,3 1-128 0,-1 2 192 0,3 0-64 16,-3-5-128-16,2 1 0 0,0 0 0 0,1 0 128 16,3-4-128-16,2-1 0 0,0-2 0 0,2 1 0 15,3 1 0-15,-2 0 0 0,-1-4 0 0,-2 1 128 0,0-3-128 16,2 1 0-16,4-1 0 0,3-5 128 0,-10 6-128 0,6-2 0 15,4-4 0-15,-6 8 128 0,6-8-128 0,0 0 0 16,-4 8 0-16,4-8 0 0,0 0 0 0,0 0 0 16,0 0 0-16,0 0 0 0,0 0 0 0,0 0 0 15,0 0 0-15,0 0 0 0,0 0-192 0,0 0 192 16,0 0-192-16,0 0 192 0,0 0-224 0,0 0 80 16,0 0 16-16,0 0 0 0,0 0 128 0,0 0-160 15,0 0 160-15,11-4-160 0,-2 2 160 0,-1 0-160 16,-8 2 160-16,9-4-160 0,-9 4 160 0,9-4 0 15,-9 4 0-15,10-2-128 0,-3-4 128 0,2-2 0 16,0 2-144-16,1 0 144 0,-1-3-144 0,0-2 144 16,1-2-192-16,1-2 192 0,2 0-192 0,1 0 64 0,-2-1 128 15,0 2-208-15,3-3 208 0,-1 2 0 0,-2 0 0 16,3-1 0-16,1 1-144 0,-2-3 144 0,0 2-128 0,1-2 128 16,-1 2 0-16,0-3-160 0,2-3 160 0,0 0 0 15,1 0-160-15,0-1 160 0,4-1-128 0,-2-2 128 16,2-1-176-16,3-1 176 0,-2 0-208 0,3 1 80 15,4 0 128-15,2 0 0 0,-3 1-144 0,3 1 144 16,-1 2 0-16,0 1-144 0,-2 0 144 0,0 1 0 16,-1 1-176-16,1 1 176 0,-1 1-160 0,0 0 160 15,0-2-160-15,-4 4 160 0,0 0-160 0,-3 2 160 16,-3-3 0-16,-1 3 0 0,1 3 0 0,-1 0 0 16,-3-2 0-16,2 1 0 0,-3 0 0 0,0 4 0 15,-5 0 0-15,1 4-144 0,-8 4 144 0,5-6 0 16,-5 6-144-16,0 0 144 0,0 0-160 0,0 0 160 0,0 0 0 15,-3-7-144-15,3 7 144 0,-6-7 0 0,-4 1-160 16,-1 1 160-16,-5 0-192 0,2 1 192 0,-2 1-176 0,-2 0 176 16,-1-2-160-16,-2 1 160 0,1 0 0 0,0-2 0 15,-2-1 0-15,0 1 0 0,-4-1 0 0,0-2 0 16,2 1-128-16,-1-4 128 0,0 1 0 0,-2 0 0 16,-1 0 0-16,-1-2 0 0,-2 0 0 0,-2 2 0 15,-3-2 0-15,-1 3 0 0,-1 1 0 0,-1 1 0 16,1-2 0-16,-1 1 0 0,3 4-128 0,1 1 128 15,1-3 0-15,-3 4-144 0,1 1 144 0,2 0 0 16,1-2 0-16,-3 2 0 0,-4 0 0 0,3 0 0 0,0 0 0 16,2-1 0-16,0 2 0 0,2-1 0 0,-1-2 0 15,-1-2 0-15,3 2 0 0,-6 1 0 0,0 0 0 16,0 0 0-16,3 2 0 0,2 0-128 0,-1 0 128 0,2 0 0 16,0-2 0-16,3 2 0 0,1 1 0 0,4 0 0 15,0 0 0-15,3-1 0 0,2-1 0 0,0 1 0 16,2 1 0-16,0 0 128 0,2-3-128 0,2 2 128 15,1-1-128-15,2 1 0 0,0 0 0 0,5 1 0 16,5 0 0-16,0 0 0 0,-5 0-176 0,5 0 176 16,0 0-224-16,0 0 48 0,0 0 16 0,0 0 0 15,0 0 160-15,0 0-128 0,0 0 128 0,10 1-128 16,2-1 128-16,1 3 0 0,-3-1 0 0,4 0 0 16,2-1 0-16,1 1 0 0,4 2 0 0,-1-1 0 15,2-2 0-15,2 1 0 0,5 0 0 0,1-1 0 0,1-1 0 16,2 0 0-16,4-1 0 0,2 2 0 0,2 1 0 0,2-2 0 15,0-2 0-15,0 4 0 0,-3-2 0 0,3 0 0 16,1 0 0-16,3 0 0 0,0 1 0 0,0 1 0 16,0 2 0-16,1 0 0 0,-3-2 0 0,-1 1 0 15,-1 0 0-15,0 0 128 0,0-2-128 0,-2 1 0 16,2 0 0-16,1 1 0 0,-2 1 0 0,1-1 0 16,-3 0 0-16,-5-1 128 0,-1 3-128 0,-2-1 176 15,-3 1-176-15,0-3 192 0,-1 1-192 0,-2-2 0 16,1-1 0-16,-1 2 0 0,-2 0 0 0,1-2 160 15,-3 0-160-15,0 2 160 0,-4 1-160 0,1-1 160 16,-3-2-160-16,1 2 160 0,-2 1-160 0,-2-1 192 16,-2 0-192-16,0-1 192 0,-3-1-192 0,1 0 0 15,-9 0 0-15,5 1 0 0,-5-1 128 0,0 0-128 16,0 0 192-16,0 0-64 0,0 0-128 0,0 0 0 0,0 0 0 0,0 0 0 16,-2 10 0-16,0 0 160 0,-4 0-32 0,0 0-128 15,-2-1 0-15,-2 2 0 0,0 2 0 0,-2 3 0 16,0 2 0-16,-3 2 0 0,-4 1 0 0,1 3 0 15,3 3 0-15,-3 2 0 0,-3-3 0 0,0 5 0 16,-1 2 144-16,0 1-16 0,-2-1-128 0,0 0 192 16,-1-1 0-16,2 2-16 0,-2 1 0 0,0 2 0 15,-2 1-176-15,0-1 0 0,0 1 0 0,-3-2 0 16,0 0 160-16,0-2-160 0,-1-2 192 0,1-1-192 16,0-1 224-16,3-1-64 0,3-2-16 0,1 0 0 15,-2-4-16-15,7 1 0 0,-3-1 0 0,5-1 0 16,1-1-128-16,2-1 0 0,2-2 144 0,1 0-144 0,2-3 0 0,-2-2 0 15,3-6 0-15,0 2 0 0,3 0-224 16,4-9-16-16,-8 3 0 0,8-3 0 16,-6 5-1168-16,6-5-256 0,0 0-32 0,-4-13-9824 15,-2-7-1952-15</inkml:trace>
  <inkml:trace contextRef="#ctx0" brushRef="#br0" timeOffset="41583.751">7113 14096 911 0,'0'0'0'0,"0"0"0"15,0 0 0-15,0 0 0 0,0 0 4480 0,0 0 800 16,0 0 160-16,0 0 48 0,6 4-4160 0,-6-4-832 0,0 0-176 0,0 0-16 16,0 0-64-16,0 0-16 0,0 0 0 0,0 0 0 15,0 0 368-15,0 0 80 0,0 0 16 0,0 0 0 16,0 0 256-16,0 0 48 0,0 0 16 0,-3 8 0 15,-3-3-416-15,-1 2-80 0,-1 0 0 0,1 2-16 16,-1 0-304-16,1-1-48 0,0-2-16 0,-2 3 0 16,-3 3 0-16,1-1-128 0,0 0 192 0,-1 1-64 15,0 0 176-15,0-2 16 0,-3 1 16 0,2 1 0 16,1 2 48-16,-2-2 16 0,-3 3 0 0,1-1 0 16,-3 1-80-16,-1-2 0 0,-1-1-16 0,3 0 0 15,-1 1-112-15,-3 3 0 0,-2-2-16 0,1-2 0 16,3-4-48-16,0 0-128 0,1-1 192 0,2 1-64 15,-1-1 64-15,2-3 16 0,0 1 0 0,3 1 0 0,2-2-32 16,1 0-16-16,0-2 0 0,1 1 0 0,-1 2-16 0,3-1 0 16,-1-2 0-16,8-2 0 0,-8 3-144 0,8-3 128 15,-5 4-128-15,5-4 128 0,0 0-128 0,0 0 0 16,0 0 0-16,0 0 0 0,-5 5 0 0,5-5 0 16,0 0 0-16,0 0 0 0,0 0 128 0,0 0-128 15,0 0 0-15,0 0 128 0,-3 8-128 0,3-8 0 16,0 0 144-16,-1 9-144 0,1-9 128 0,0 0-128 15,0 0 160-15,6 7-160 0,-2 3 160 0,3-2-160 16,-1 0 160-16,1 1-160 0,-2 0 176 0,3 1-176 16,3-2 192-16,1 2-192 0,-2-1 208 0,0 1-64 15,-1 2-16-15,2-1 0 0,1-1 16 0,1 0 0 16,0 1 0-16,-3 1 0 0,1-1 128 0,0 1 32 0,1 0 0 0,-1 0 0 16,1 2-48-16,-1-4-16 0,-3 0 0 0,1 0 0 15,1 1-240-15,-4 0 176 0,-1-2-176 16,-1-2 160-16,2-1-352 0,-2 1-64 0,0-2 0 0,2-1-12224 15,-6-4-2448-15</inkml:trace>
  <inkml:trace contextRef="#ctx0" brushRef="#br0" timeOffset="42744.619">9046 15913 14735 0,'0'0'1312'16,"0"6"-1056"-16,0 1-256 0,-4 1 0 0,-1-2 4224 0,-3 1 768 16,2-2 176-16,-2 4 16 0,-2 3-4224 0,0 0-960 15,-4 0 0-15,-2 3 0 16,-2 0-672-16,-1 5-48 0,-3 2-16 0,-1 1 0 0,0 0 368 16,0 7 80-16,-1 1 16 0,-1 3 0 0,-2-1 768 0,0-2 144 15,2-2 48-15,-3 2 0 0,-1-1-64 0,0-2-16 16,1-1 0-16,-4-1 0 0,0-1-432 0,1 2-176 15,5-2 128-15,0-4-128 0,2-4 0 0,1-2 0 16,2-1-192-16,3-1 192 0,1 0-160 0,2-4 160 16,-1-3 0-16,3-1-144 0,4 1 288 0,-2-2 64 15,1 1 16-15,10-5 0 0,0 0 96 0,0 0 32 16,-8-4 0-16,3 0 0 0,3-4-352 0,2-2 144 16,2-1-144-16,3-2 0 0,-2-2 0 0,3 1 0 0,3-2 0 15,2-1 0-15,0-4 0 0,1 2 0 0,2 4 0 16,0-4 0-16,2-3 128 0,2 0-128 0,0 0 144 0,4-1-144 15,-2-1 0-15,5-1 0 0,-3 0 0 0,5 0 0 16,4-2 0-16,-2 3 0 0,-6-2 0 0,3 3 0 16,5-3 0-16,-3 5 0 0,0 3 0 0,-1 2 0 15,0 2 0-15,0 1 0 0,-2 0 0 0,1 2 0 16,0 1 144-16,1 2-144 0,1 1 128 0,1 3-128 16,1 1 0-16,-2 1 0 0,1 0 0 0,1 5 0 15,-3 0-224-15,-1 1 32 0,-1 2 0 0,-2 2 0 16,-1-1 192-16,-5 2-192 0,0 0 192 0,-3 0-192 15,-3 3 192-15,-1 1 0 0,-1 1 0 0,-5 2 0 16,1-3 0-16,-4 3 0 0,-3 3 0 0,-1 1 0 16,-1 0 0-16,-5-1 0 0,1-1 0 0,-4 1 0 0,1-2 0 0,-3 1 0 15,0-2 0-15,-4 1 0 0,-1-2-144 0,1 0 144 16,1-1-128-16,-3-3 128 0,-4 0 0 0,2 0-128 16,2 0 128-16,1-2 0 0,-1-5 0 0,-2 1 128 15,0-1 0-15,4-1 0 0,-2-3 48 0,2 1 16 16,1 0 0-16,1-1 0 0,-2-1-192 0,3 0 160 15,0 1-160-15,3-2 160 0,0-1-32 0,1 1 0 16,-1 4 0-16,3-1 0 0,9-1 64 0,0 0 16 16,-8-2 0-16,0 3 0 0,8-1 64 0,0 0 16 15,-6 2 0-15,6-2 0 0,1 9-32 0,4 2 0 16,3 0 0-16,1 3 0 0,5 4-256 0,0 3 160 16,4-1-160-16,4 5 128 0,3 0 144 0,7 4 32 15,3 1 0-15,2 2 0 0,4-2 144 0,-1-3 48 0,1-2 0 0,1-2 0 16,-2-2-80-16,-2 0-16 0,-5 1 0 0,0-3 0 15,-2-2-256-15,-1-2-144 0,-3 0 160 0,0-2-160 16,-2-1-192-16,-3-1-128 0,-4-5-16 0,-3-1-12576 16,2-5-2512-16</inkml:trace>
  <inkml:trace contextRef="#ctx0" brushRef="#br0" timeOffset="45058.309">5530 12690 911 0,'10'-18'0'0,"-2"8"0"0,1 5 0 0,-1-5 0 0,2-6 0 0,1 1 0 16,0 2 3568-16,0-1 624 0,0-1 128 0,0 1 32 15,-2 0-3504-15,0 0-688 0,-3 2-160 0,1 1 0 16,-5-2 368-16,3 3 64 0,-3 0 16 0,-2 4 0 16,-3-1 832-16,3 7 192 0,0 0 16 0,-4-5 16 15,-6 1-32-15,5 3-16 0,5 1 0 0,-11 1 0 16,-1-1-432-16,-1 3-96 0,-2 1-16 0,-2 0 0 16,-3 3-416-16,-4 4-96 0,-4 3-16 0,-3 5 0 15,1 3-240-15,-6 5-144 0,-2 5 160 0,-1 2-160 0,2 2 192 0,1 2-48 16,-3 4-16-16,4-4 0 0,-1-2 176 0,-2 1 16 15,1 3 16-15,1-3 0 0,1 2-32 0,2-6-16 16,3-3 0-16,-1 2 0 0,1 0 0 0,-1-1 0 16,2-4 0-16,1-1 0 0,2-5-16 0,2 0 0 15,2-3 0-15,3-2 0 0,-2-5-16 0,3 0-16 16,4-1 0-16,3-3 0 0,1 1 64 0,2-1 16 16,1-3 0-16,1-1 0 0,6-3-320 0,0 0 128 15,0 0-128-15,0 0 0 0,0 0 0 0,10 9 0 16,2-2 0-16,6-2 0 0,6 2 0 0,2-3-192 15,4-1 192-15,6 1-192 0,2 0 192 0,5 1 0 16,2-3 0-16,2-1 0 0,3-2 0 0,-1 1 0 0,-3 0 0 16,-1-1 0-16,-2-3 0 0,1 1 0 0,-2 1 0 0,-1-1 0 15,0 0 0-15,-6 1 0 0,-3-2 0 0,-4 0 0 32,0 1-1360-32,-7 1-176 0,-3 2-48 0,-2-1-14656 0</inkml:trace>
  <inkml:trace contextRef="#ctx0" brushRef="#br0" timeOffset="46019.175">2791 14580 911 0,'0'0'0'0,"-10"0"0"15,-1-2 0-15,0 1 0 0,0-1 5776 0,2 1 1072 16,9 1 224-16,-11-2 32 0,0 0-5056 0,3 1-1024 16,-2-1-208-16,2 0-48 0,8 2 64 0,-10 0 0 15,1 4 0-15,9-4 0 0,0 0-224 0,-10-2-32 16,-1 2-16-16,11 0 0 0,0 0-16 0,0 0 0 16,-6 6 0-16,6-6 0 0,-9 5-80 0,9-5-16 15,0 0 0-15,-3 9 0 0,1 0-256 0,3 3-48 16,5 0-16-16,5 4 0 0,2 0-128 0,5 2 0 15,4 0 0-15,2 3 0 0,4 4 0 0,-1 1 0 16,2 4 0-16,1 2 0 0,-1 3 0 0,3 0 128 16,0-2-128-16,4 1 0 0,4-1 0 0,0 0 0 0,-3 0 0 0,4 0 0 15,-1 0 0-15,0 0 0 0,-4-2 0 0,1 3 0 16,-6 3 0-16,2 0 0 0,-2-3 0 16,-1-2 0-16,0-3 128 0,-3 0-128 0,0 0 128 0,-3-4-128 15,-6-2 240-15,2-1-48 0,-1-1 0 0,1-1 0 16,-5-4 64-16,-4 0 0 0,0-1 0 0,-3-3 0 15,-4-1-80-15,0-1-16 0,-2 0 0 0,-2-10 0 16,0 0 0-16,-5 8 0 0,2 0 0 0,-2 0 0 16,-5-1 144-16,-4-1 16 0,-2 1 16 0,3 1 0 15,1 1-128-15,-3-1-16 0,-1 1-16 0,-3-1 0 16,-1-1-176-16,-1 3 0 0,-2 1 0 0,-2-1 0 16,0-2 0-16,-3 0 0 0,1-1 144 0,-4-1-144 15,-1 0 176-15,-2 0-48 0,0-3 0 0,-7 4 0 0,-2 0 48 16,3 1 0-16,-2 0 0 0,1 1 0 0,1 1-48 0,0-4 0 15,2 1 0-15,-3-2 0 0,-1 1-128 0,3 0 128 16,1 0-128-16,4-1 128 0,-2 0-128 0,5-1 0 16,-1 2 0-16,2-1 0 0,2-4-384 0,4 0-16 15,2-1 0-15,2 0 0 16,2 0-1776-16,2 0-368 0,4 0-64 0</inkml:trace>
  <inkml:trace contextRef="#ctx0" brushRef="#br0" timeOffset="50583.396">14979 9560 17503 0,'0'0'1552'0,"0"0"-1232"16,-4-5-320-16,4 5 0 0,0 0 1184 0,0 0 176 15,-7-6 48-15,7 6 0 0,0 0-560 0,0 0-96 16,-7-2-32-16,-4 3 0 0,-2 4-528 0,2-1-192 15,-1-2 144-15,-3 6-144 0,-4 3 160 0,-2 1-160 0,0 0 192 0,1 2-192 16,-5 2 384-16,0 1-16 0,0 2-16 0,-4 2 0 16,-3 1 160-16,0 1 16 15,-5 1 16-15,2 3 0 0,1 3-128 0,3 5-32 16,0 1 0-16,2 3 0 0,1 0 48 0,3 2 0 0,0-2 0 0,2 3 0 16,1 1-192-16,2 1-48 0,1 1 0 0,1 1 0 15,0 3-192-15,4 0 176 0,-1 2-176 0,2-1 160 16,-1 1-32-16,2 2 0 0,0 0 0 0,0 2 0 15,1 2 32-15,2 1 0 0,2 3 0 0,2-2 0 16,3-4-32-16,3 0 0 0,2-1 0 0,5 1 0 16,0 1 0-16,5-2 0 0,0-5 0 0,3 2 0 15,1-3 48-15,2-3 0 0,2-3 0 0,-1 0 0 16,2 1 96-16,0-3 32 0,0-2 0 0,2 1 0 16,2-1-112-16,-1-1 0 0,1-5-16 0,-2-2 0 0,-1-4-176 0,-2-2 0 15,2-2 0-15,-3-3 128 0,1 1-256 0,1-2-64 16,-4-3-16-16,2 1 0 15,0-4-2096-15,-1-1-432 0,-4 0-80 16</inkml:trace>
  <inkml:trace contextRef="#ctx0" brushRef="#br0" timeOffset="52818.074">21475 5565 14735 0,'-24'-4'640'0,"5"-3"160"0,-5-4-640 0,1 0-160 16,4 2 0-16,-2 0 0 0,-1 5 624 0,3-2 80 16,0-1 32-16,2 0 0 0,1 1-176 0,5-1-48 15,-2 1 0-15,4 3 0 0,2 1 384 0,7 2 80 0,-8 1 16 0,8-1 0 16,-4-4-416-16,4 4-96 0,0 0-16 0,0 0 0 16,0 0-256-16,0 0-48 0,11 1-16 0,4-3 0 15,3-7 384-15,5 5 80 0,3 3 16 0,7-1 0 16,7-1 144-16,2-3 16 0,4 3 16 0,5 0 0 15,-1 2-208-15,8 1-32 0,4 2-16 0,2 0 0 16,5 0-208-16,-1-1-32 0,-2 2-16 0,3-2 0 16,1-1-288-16,5 0 160 0,3 0-160 0,0 0 128 15,-2 1-128-15,2 2 0 0,0 4 0 0,2-3 128 16,3-3-128-16,-4 2 0 0,-4 0 0 0,2-1 0 16,-2 0 0-16,-1 4 0 0,1 3 0 0,-3 2 0 15,-5-2 0-15,-1-1 0 0,0-4 0 0,-2 4 0 16,-2-2 0-16,2 1 0 0,-2 0 0 0,-7-1 0 15,-6 0 0-15,2-4 0 0,-3-3 0 0,-2 2 0 0,-2 4 0 16,-2-3 0-16,-1-2 0 0,-3 2 0 0,0 1 0 0,-6 3 0 16,-4-2 0-16,-5-2 128 0,1 1-128 15,-6-1 0-15,-5-1-160 0,1 1 160 0,-7 0-240 0,-7-2 48 16,0 0 16-16,0 0 0 0,0 0-160 0,0 0-48 16,-6 10 0-16,-5-5 0 0,-4-7 384 0,-2 5 0 15,-4 1 0-15,-9-2 0 0,-8-4 0 0,0 2 128 16,-1 2-128-16,-4-1 192 0,-4-3-192 0,-2 1 128 15,0 0-128-15,-4 1 128 0,-7 0-128 0,-7 0 0 16,-7 0 0-16,-3-2 128 0,1 0-128 0,-7 0 0 16,-5 4 0-16,-4-4 0 0,-5-1 0 0,1-1 0 15,-1 2 0-15,0-1 0 0,-4 1 0 0,8 0 0 0,7-2 0 16,1-1 0-16,3 0 0 0,4 0 0 0,3 4 0 0,8 0 128 16,5-1-128-16,5 1 192 0,8-3-192 0,0 1 192 15,1-2-192-15,7 2 0 0,7 3 0 16,4 3 128-16,6-2-128 0,7 1 0 0,3-1 0 0,8 0 0 15,6-1 0-15,0 0 0 0,7 1-160 0,12-1 160 16,11-2-192-16,8-1 48 0,10-1 16 0,6 1 0 16,4 1 128-16,13-1 0 0,12-3 128 0,6 2-128 15,4 2 0-15,6-2 144 0,6-2-144 0,2 0 0 16,0 2 144-16,5 2-144 0,4 2 0 0,-5 0 144 16,-3-2-144-16,0 2 0 0,0 2 0 0,-6 3 0 15,-2 3 0-15,-5 1 0 0,-10-2-160 0,-4 0 160 16,-10-4-1616-16,-3 3-240 0</inkml:trace>
  <inkml:trace contextRef="#ctx0" brushRef="#br0" timeOffset="53749.919">14679 10409 2751 0,'0'0'256'0,"-7"0"-256"0,1 2 0 0,-1 0 0 0,1 0 3920 0,6-2 752 15,0 0 128-15,0 0 48 0,0 0-3312 0,0 0-640 16,-2 9-144-16,2-9-32 0,0 0-368 0,0 0-80 16,5 9-16-16,1-2 0 0,2-1 400 0,1-2 80 15,2-2 16-15,0 2 0 0,0 1 16 0,-1 0 16 16,1-3 0-16,2 0 0 0,1 1-336 0,2 1-80 15,-1-3-16-15,3 0 0 0,0-1-192 0,2 0-32 16,1 0-128-16,-1-1 192 0,-1 1-192 0,-1 0 0 16,1 1 128-16,-1 0-128 15,1-1-1280-15,-2 0-320 0,-1 0-48 0</inkml:trace>
  <inkml:trace contextRef="#ctx0" brushRef="#br0" timeOffset="54322.804">15559 9844 12895 0,'-7'-5'1152'0,"7"5"-928"0,-4-3-224 0,4 3 0 16,0 0 3296-16,0 0 608 0,0 0 128 0,0 0 32 0,0 0-3120 0,0 0-624 16,0 0-128-16,0 0-32 0,-4 12-160 0,1-1 0 15,1 4-192-15,0 2 192 0,-1 5-160 0,0 3 160 16,-1 2 0-16,2 4-144 0,0 3 144 0,-1-1 0 16,1 0 0-16,-2-4 0 0,7-1 0 0,-2-3 0 15,0-3 0-15,3-2 0 0,0-2 192 0,2-3-48 16,-3-2 0-16,2-2 0 0,2-2 0 0,-2-2 0 15,4-3 0-15,-9-4 0 0,9-2 240 0,2-1 64 16,1-5 0-16,-1-3 0 0,1-4-160 0,1-3-32 16,2-4 0-16,0 0 0 0,3-4-256 0,-3-2 0 15,-1 0-208-15,1-2 80 0,1 0-112 0,-1-1-16 16,-2 1 0-16,0 1 0 0,-2 3 256 0,2 1-176 16,-3 1 176-16,0 4-160 0,-1 4 160 0,-3 4 0 15,-1 1 0-15,-1 4 0 0,-4 7 0 0,0 0 0 16,0 0-144-16,0 0 144 0,0 0 0 0,6 12 0 0,-1 3 0 0,-4 3 0 15,-1 6 0-15,-1 4 0 0,0 1 0 0,-3 2 0 16,0 4 0-16,0 1 128 0,-3 2-128 0,0 1 0 16,-2-1 192-16,-1 2-32 0,-4-2-16 0,-1 3 0 15,1-1 304-15,-4-1 48 0,0 2 16 0,-2-5 0 16,0 0 32-16,0-5 16 0,-1-1 0 0,2-2 0 16,-1-3-352-16,2-2-64 0,-3-3-16 0,4-1 0 15,0-4-128-15,2 0-272 0,1-5 64 0,5-3 16 16,-1-3-2496-16,3-3-480 15</inkml:trace>
  <inkml:trace contextRef="#ctx0" brushRef="#br0" timeOffset="54687.063">14841 11067 16575 0,'0'0'1472'0,"0"0"-1168"0,0 0-304 0,0 0 0 16,11-3 1616-16,0 0 272 0,5-2 48 0,4 2 16 15,0-1-1056-15,3-1-192 0,2-1-64 0,4-1 0 16,0-2-192-16,3 3-32 0,1-3-16 0,3-1 0 16,0-2 144-16,3 0 32 0,4-3 0 0,5 2 0 15,1 1-64-15,3 2 0 0,-2 2 0 0,2 0 0 16,-2-2-304-16,-3 2-64 0,1 1-16 0,-4 2 0 16,0-1-272-16,0 0-64 0,-3 0-16 0,-2 3 0 31,-2 2-2128-31,-4 0-416 0,-3-5-96 0</inkml:trace>
  <inkml:trace contextRef="#ctx0" brushRef="#br0" timeOffset="55143.12">15085 11486 11055 0,'0'0'976'0,"0"0"-784"15,0 0-192-15,0 0 0 0,0 0 3824 0,10-7 720 16,3-3 128-16,3 0 48 0,3 0-3760 0,2-1-768 16,2-2-192-16,5 0 0 0,0-1 0 0,3 1 0 15,2 0 0-15,1 3 0 0,4 2 0 0,-2 4 0 16,-2 0 0-16,-1 2 0 0,-3 4 0 0,-3 3 0 0,-3 3 0 15,-2 2 0-15,-2 1 0 0,-3 2 0 0,-4 2 0 0,-2 2 0 16,-3 1 0-16,-5 2 0 0,-3 2 0 0,-5 4 0 16,-1 1 288-16,-3 4-16 0,-2 2 0 15,-4 5 0-15,-4 6 64 0,-1 1 16 0,-2-1 0 0,-2 2 0 16,0-4 336-16,-5 1 64 0,1 1 16 0,-2-4 0 16,0-4-192-16,5 1-16 0,3-6-16 0,4 0 0 15,3-2-144-15,3-7-16 0,3-7-16 0,2-3 0 16,2-3-112-16,5-9-32 0,0 10 0 0,4-3 0 15,-4-7-224-15,13 2 0 0,5 1 0 0,5-4 0 16,2-3-176-16,5-3 176 0,2-2-160 0,2-1 160 16,2-1-304-16,2-2 48 0,0-2 0 0,-2-1 0 15,-1 0-2560-15,0-1-496 16</inkml:trace>
  <inkml:trace contextRef="#ctx0" brushRef="#br0" timeOffset="55689.384">16230 10967 23727 0,'0'0'1040'0,"0"0"240"16,0 0-1024-16,0 0-256 0,10-2 0 0,1-2 0 15,1 2 528-15,1 2 64 0,0 2 16 0,1 2 0 0,1 1-224 0,1 3-64 16,2 0 0-16,-1 3 0 0,0 3 128 0,2 4 0 15,-2 2 16-15,0 2 0 0,-2-3-96 0,-3 6-32 16,-1 1 0-16,-5 3 0 0,-3 1 32 0,-3 4 0 16,-1 4 0-16,-7-1 0 0,-5 1-192 0,-1-3-48 15,-3-2 0-15,-1 0 0 0,-8 0 0 0,2-5-128 16,-2-1 192-16,-1-4-64 0,4-1-128 0,-2-7 0 16,2-4 0-16,1-3-176 15,2-7-1552-15,5-7-320 0,2-8-64 0</inkml:trace>
  <inkml:trace contextRef="#ctx0" brushRef="#br0" timeOffset="56025.067">17255 9993 19343 0,'0'0'848'0,"0"0"192"16,0 0-832-16,0 0-208 0,0 0 0 0,11 8 0 0,-1 7 1664 15,2 0 272-15,4 0 64 0,1 2 16 0,4 5-1440 0,-2 1-272 16,-3 0-64-16,4 1-16 0,2 2 160 0,-1 2 16 15,0 3 16-15,1 4 0 0,-3 0 0 0,0 7 0 16,4 2 0-16,-4 1 0 0,0-1-176 0,-2-2-48 16,-1 1 0-16,0 0 0 0,2 0-192 0,0-1-208 15,-3-5 32-15,-4-4 16 16,-1-2-1632-16,-2-7-336 0,-3-5-64 0,1-6-9168 0</inkml:trace>
  <inkml:trace contextRef="#ctx0" brushRef="#br0" timeOffset="56294.331">17806 9707 37727 0,'-20'3'1664'0,"11"0"352"0,-4 2-1616 0,1 1-400 0,-2 3 0 0,1 3 0 16,-3 1 240-16,1 4-48 0,0 4 0 0,-2 6 0 15,2 9-192-15,-1 5 0 0,0 3 0 0,0 3 0 16,0 3 0-16,-1 2-128 0,1 0 128 0,-1 2 0 16,1 1 0-16,-1 7-128 0,1 4 128 0,-1-2 0 15,2-5 0-15,0-4 0 0,-1-3 0 0,4-5 0 16,-1-3-176-16,0-1 32 0,1-1 0 0,1-7 0 16,2-4-848-16,0-7-160 15,-2-5-48-15,3-5-9200 0,3-4-1840 0</inkml:trace>
  <inkml:trace contextRef="#ctx0" brushRef="#br0" timeOffset="56596.108">16956 11134 22111 0,'0'0'1968'0,"0"0"-1584"16,-9 5-384-16,9-5 0 0,0 0 2576 0,0 0 432 16,10 2 96-16,3-2 16 0,4-1-2592 0,4-4-528 15,5-2 0-15,7-3-160 0,6-2 160 0,6-1 0 0,4-2 0 0,3 0 0 16,1-1 0-16,-1 3 0 0,-3 1 0 0,3 2 0 16,-1 0 0-16,0-1 0 0,1 4 0 0,-3-2 0 15,-1 1 0-15,-1 0-192 0,-6 1 192 0,0 2-192 31,-5 2-656-31,0 0-144 0,-4-1-32 0,-4 2 0 16,-3 3-1792-16,-1 2-384 0</inkml:trace>
  <inkml:trace contextRef="#ctx0" brushRef="#br0" timeOffset="57008.963">17071 11734 30351 0,'11'-7'1344'0,"3"1"272"0,2-3-1296 0,6-1-320 16,7-1 0-16,3-1 0 0,1 0 0 0,1 1 0 15,2-2 0-15,-1 4 128 0,-1 2-128 0,-2 4 0 16,-2 2 0-16,-3 1 0 0,0 2 0 0,-5 3-192 15,-1 5 192-15,-3 7-192 0,-2 4 192 0,-1 4-208 16,-5 5 80-16,-2 5 128 0,-4 5 0 0,-7 4 288 0,-6 2-32 0,-2 3 0 16,-3 0 160-16,-2 6 32 15,-2 5 0-15,-3 2 0 0,-1-3 384 0,-2-3 64 0,3-4 32 16,-3-3 0-16,-2-2-224 0,2-7-64 0,4-1 0 16,3-7 0-16,1-5-320 0,4-4-64 0,6-6 0 0,1-5-16 15,2-4-112-15,3-8 0 0,0 0-128 0,8 5 192 16,7 1-336-16,5-7-80 0,1-7-16 0,5-1 0 15,4 0 240-15,-1-3-176 0,4 0 176 0,5-3-160 16,6-3 160-16,1-1-192 0,0 0 192 0,3-6-192 16,3-3-1104-1,-1-4-240-15,-3-3-32 0,-3-3-13536 0</inkml:trace>
  <inkml:trace contextRef="#ctx0" brushRef="#br0" timeOffset="57826.07">17910 9288 15663 0,'0'0'1392'0,"0"0"-1120"0,0 0-272 0,0 0 0 16,-8-4 2496-16,8 4 432 0,0 0 80 0,0 0 32 15,0 0-2512-15,0 0-528 0,0 0 0 0,0 0 0 0,3 8-256 0,4-3 64 16,-2 2 0-16,3-1 16 0,1 0 176 0,3 2 0 16,-2 3 0-16,3 2 128 0,-1 0 176 0,5 0 32 15,1 2 16-15,2 2 0 0,-1 5 240 0,3 0 48 16,4-1 16-16,2 9 0 0,-2 6-208 0,4 5-32 16,-3-2-16-16,2 2 0 0,1 2-192 0,0 1-32 15,-4 0-16-15,0 3 0 0,2 5-160 0,-1 2 0 16,-3 2 0-16,3 2 0 0,1 3 128 0,2-1-128 15,2 0 0-15,-3 4 128 0,-5 2 768 0,1 1 128 16,3 1 48-16,-2-2 0 16,-1-2-1392-16,-1 5-288 0,0 1-48 0,-2 3-16 0,-3-2 1008 0,-2-2 208 15,-2-3 32-15,-2 2 16 0,-5 4-128 0,2-1-16 0,-6-4-16 0,0-3 0 16,-4-4-48-16,-2 1-16 0,-2 0 0 16,1 1 0-16,-6 2 144 0,1-4 48 0,-5-4 0 0,1 0 0 15,-1-1-64-15,-1-1-16 0,-3-1 0 0,-3 1 0 16,-1 3-80-16,-2-1-16 0,-1-3 0 0,-2 1 0 15,-2-2 64-15,0-3 0 0,-2 1 0 0,0-4 0 16,2-4-160-16,-2 2-32 0,2 4 0 0,0-4 0 16,0-4-128-16,3-3-128 0,1-2 192 0,1-1-192 15,-1-3 160-15,2-1-160 0,2-1 128 0,1-4-128 16,1-2 0-16,2-1 0 0,1 0 128 0,-1-2-128 16,5 0 0-16,0-5-192 0,2-2 32 0,4-1 16 15,2-1-384-15,-1-2-80 0,1 1-16 0,3-10 0 16,0 0-1360-16,0 0-288 0,0 0-48 0,13 0-9216 15,5-2-1840-15</inkml:trace>
  <inkml:trace contextRef="#ctx0" brushRef="#br0" timeOffset="60009.351">19608 10990 8287 0,'-10'4'368'0,"4"-1"80"0,-1 0-448 0,-2 2 0 16,4-3 0-16,-2 3 0 0,7-5 4000 0,-7 7 720 16,0-1 144-16,1 1 16 0,2-3-3536 0,4-4-720 15,-9 0-144-15,9 0-32 0,0 0 256 0,-7-4 64 16,-1-1 0-16,2-1 0 0,0 1-64 0,-1-4-16 16,4-1 0-16,-1-2 0 0,7-1 0 0,-2-1 0 15,-2 0 0-15,2-1 0 0,3-1-304 0,2 3-48 0,0-2-16 0,1 3 0 16,2-1-160-16,-1 4-32 0,-1 0-128 0,3 2 192 15,2 3-192-15,0 2 144 0,0 3-144 0,-1 3 128 16,0 3-128-16,0 3 0 0,2 2 0 0,-4 2 0 16,-1 1 0-16,-2 2 0 0,1-2-160 0,-5 2 160 15,-2 0-128-15,-1 0 128 0,-4-2 0 0,-1 1-144 16,1-1 272-16,-5-2 64 0,-2-2 16 0,0-1 0 16,1-1 416-16,-3-2 80 0,0-3 0 0,1-2 16 15,-1-2-48-15,0-1-16 0,1-1 0 0,3-1 0 16,5-4-208-16,-1-1-32 0,2-2-16 0,2-1 0 15,-2-2-400-15,3 2 0 0,1-1 0 0,4-1 0 16,-2-1 0-16,2 0 0 0,3 1-192 0,2 1 192 16,3 0-192-16,1 3 192 0,-2 4-192 0,4 1 192 0,2 1-208 0,1 3 80 15,-1 3 128-15,-1 3-208 0,0 2-112 0,-2 0-32 16,-3 1 0-16,0 2 0 0,-2 0-16 0,-4 2 0 16,-1 1 0-16,-3-2 0 0,-1-2 368 0,-2 1-176 15,-2 1 176-15,0-2-128 0,-6 1 256 0,0-3 64 16,0-1 16-16,-1 0 0 0,-1-5 336 0,1 1 64 15,-1-1 16-15,0-1 0 0,0-2-80 0,2-1-16 16,-1-2 0-16,2-2 0 0,1 0-240 0,3-2-48 16,1 0-16-16,0-2 0 0,4 0-224 0,2 0 0 15,1 1 0-15,2 0 0 0,0 2 0 0,1 2-192 16,1-1 192-16,2 2-160 0,3 2 32 0,-2 2 0 16,-2 2 0-16,1 2 0 15,-9-4-304-15,9 9-48 0,-2 2-16 0,-2 0 0 16,-2 0-48-16,-3 3-16 0,-3 3 0 0,-1-2 0 0,-4-2 352 0,-1 1 64 0,-1-1 16 0,0-1 0 15,-4-1 128-15,1-1 192 0,1 0-32 0,1-5-16 16,2-3 112-16,-1-3 32 0,10 1 0 0,-8-5 0 31,0-2-1056-31,3-2-192 0,-1-3-64 0,3-1-16560 0</inkml:trace>
  <inkml:trace contextRef="#ctx0" brushRef="#br0" timeOffset="61024.388">20874 9332 20271 0,'0'0'1792'0,"1"-5"-1424"0,-1 5-368 0,3-10 0 16,2-2 1216-16,-1 3 160 0,1 1 32 0,-1 2 16 15,3-2-656-15,-7 8-144 0,0 0-32 0,0 0 0 16,0 0-352-16,0 0-80 0,0 0-16 0,0 0 0 16,0 0 288-16,0 0 48 0,-11 0 16 0,0 5 0 15,1-1-48-15,-5 3 0 0,-1 2 0 0,0 1 0 16,-4-1-16-16,2 3-16 0,3 3 0 0,-1 2 0 15,-2 5 96-15,0-1 0 0,2 4 16 0,-1 2 0 16,1 2-112-16,0 3-32 0,2 5 0 0,0 2 0 16,0 2-192-16,0 4-64 0,-1 2 0 0,-1 8 0 15,2 8-128-15,-4 5 0 0,-2 5 0 0,0 2 0 16,5 2 0-16,0 3 0 0,0 3 0 0,-3-1 0 0,-2 3 0 16,2-2 0-16,0 0 0 0,3-1 0 0,2 0-128 0,4-5 128 15,2-7 0-15,4 2 0 0,-3-3 0 16,6-2 0-16,5 0 0 0,-3-3 128 0,0-2 32 0,3-5 0 15,5-7 0-15,-1-2 0 0,1-3-32 0,0-3 0 16,1-3 0-16,0-3 0 0,0-1-128 0,2-5 0 16,-2-1 0-16,3-4 0 0,6-4-128 0,-3-3-128 15,-2-3 0-15,2-1-16 16,0-1-1600-16,1-4-320 0,-4 1-64 0</inkml:trace>
  <inkml:trace contextRef="#ctx0" brushRef="#br0" timeOffset="62089.059">21623 10565 27647 0,'0'0'2448'0,"-6"-4"-1952"16,1 1-496-16,5 3 0 0,-10-3 1248 0,3-2 160 15,-1 0 16-15,3-1 16 0,-4 1-1152 0,1-2-288 16,-3-2 0-16,0 1 0 0,-2-2 0 0,-3-1 0 16,-1 0 0-16,-2-1 0 0,0 2 256 0,-1 1-64 15,-4 2-16-15,5 1 0 0,0-1 48 0,-2 2 16 16,-4 0 0-16,1 3 0 0,2 2-48 0,0 2-16 16,0 1 0-16,0 2 0 0,2 6-32 0,3-1 0 15,2 2 0-15,1 3 0 0,-1 2-144 0,2 1 128 16,0 1-128-16,3 5 128 0,-2 1-128 0,0 1 0 15,-1 5 0-15,-1 2 0 0,4 1-160 0,-2 3 160 0,-1 5 0 16,2 2-144-16,3 0 144 0,1 0-208 0,-2-1 80 16,1-1 128-16,1 0-208 0,1-2 80 0,2-1 128 15,-1-1-208-15,2-4 208 0,3 0 0 0,4-3 0 0,2-1 0 16,2-6 0-16,0-4 0 0,2-2 0 0,1-5 0 16,-2-3 192-16,3-3-32 0,2-1 0 0,3-4 0 15,-1-3-160-15,2-2 0 0,2-5 144 0,0-4-144 16,1-5 0-16,2-2 0 0,-1-6 0 0,3-4 0 15,-1-2 0-15,1-2 0 0,2-1 0 0,0-3-128 16,4-1 128-16,-1-2-128 0,-2-1 128 0,-2-2-128 16,-2-5 128-16,-2-1 0 0,0-2 0 0,-1-2 0 15,-4-3 0-15,0 0 0 0,-2-1 144 0,0-6-144 16,-1-6 224-16,-2 0-64 0,1 1-16 0,-2 0 0 16,0 2-144-16,1-3 192 0,0-6-192 0,-1 4 192 0,-1 3-192 15,-3 4 0-15,2 4 0 0,-2 4 128 0,2 2-128 0,-3 4 0 16,-3 5 0-16,-1 4 128 0,-3 4-128 0,1 4 160 15,0 2-160-15,0 8 160 0,-2 6-160 0,-1 3 192 16,-1 2-192-16,-1 3 192 0,-1 2-192 0,2 3 160 16,4 4-160-16,-6-2 160 0,-2 1-160 0,0 3 0 15,0 2 0-15,1 4 0 0,-2 5 0 0,1 4 0 16,0 1-144-16,2 11 144 0,-3 8-160 0,2 5 160 16,1-2-128-16,2 5 128 0,-1 6 0 0,2 0-128 15,-1 4 128-15,1 6 0 0,0 4 0 0,1 0-160 16,-2 1 160-16,1-2 0 0,0 0-128 0,-2-1 128 15,1-1 0-15,-2 2 0 0,1-2 0 0,-2-7 0 0,2-5 0 16,-1-5 0-16,3-2 0 0,1-4 0 0,2-3 0 16,-1-3 0-16,1-2 0 0,2-9 0 0,-1-4 0 15,2-5 0-15,3 0 0 0,-2-5 0 0,-1-3 0 0,-3-5 0 16,0 0 0-16,10-5 0 0,-1-3 0 0,0-1 0 16,3-3 0-16,-3-1 0 0,2-2 0 0,1-2 0 15,1-3 128-15,3 3-128 0,0 0 176 0,1 2-176 16,-2 0 128-16,5-1-128 0,0 4 0 0,2 2 0 15,-3 2 0-15,0 3 0 0,-1-1 0 0,-2 3 0 16,1 3 0-16,-2 3 0 0,-2 3 0 0,3 5 0 16,-1 3 0-16,0 3-144 0,0-2 144 0,-1 4 0 15,1 4 0-15,0 2 0 0,-1 3 0 0,0 1 0 16,1 4 0-16,-1-1 0 0,-1-1-128 0,-1-1 128 0,3 1 0 16,0-2 0-16,-2 0 0 0,-1-3 0 0,-1-1 0 15,1-3 0-15,2 0 0 0,-2-4 0 0,-1-1 0 16,-1-2-160-16,-1-3 160 0,1-3-208 15,-2-3-1312-15,0-4-256 0,-8-2-48 0,4-9-12464 16</inkml:trace>
  <inkml:trace contextRef="#ctx0" brushRef="#br0" timeOffset="62412.374">22376 10254 25791 0,'0'0'2304'0,"-8"0"-1856"0,0 0-448 0,8 0 0 16,0 0 2240-16,0 0 368 0,-8 3 64 0,-1 0 16 16,0 1-2224-16,1 3-464 0,-3 1 0 0,0 0 0 15,1 3-144-15,-3 4 144 0,0 3-128 0,-5 4 128 16,0 5 128-16,-5 7 128 0,1 2 0 0,-4 7 16 15,3 1 320-15,-2 3 64 0,1 2 16 0,-1 2 0 16,2 4 160-16,-1 2 48 0,-1-2 0 0,3-2 0 16,0 0-160-16,1-4-16 0,0-5-16 0,0-1 0 15,2-4-416-15,3-4-80 0,-3-2 0 0,3-5-16 16,1-3-176-16,3-4-256 0,2-3 64 0,2-7 16 16,0-9-2000-16,8-2-416 0,0 0-80 15</inkml:trace>
  <inkml:trace contextRef="#ctx0" brushRef="#br0" timeOffset="63175.039">22655 11249 30287 0,'0'0'1344'0,"0"0"272"0,0 0-1296 0,0 0-320 16,0 0 0-16,0 0 0 0,0 0 0 0,7-5 128 15,-1 0-128-15,-6 5 0 0,0 0 0 0,9-3 0 0,0 0 0 0,1 3 128 16,-10 0 80-16,8 1 32 0,-8-1 0 0,0 0 0 16,6 10 240-16,-1 2 48 0,1 2 16 0,0 3 0 15,-4 0 16-15,3 0 0 0,2 3 0 0,-5 3 0 16,-2 0 16-16,0 3 0 0,0 0 0 0,0-1 0 15,-4 2 192-15,-1-1 64 0,-1 2 0 0,-2-2 0 16,0-1-144-16,-3 0-32 0,-1-1 0 0,-2-1 0 16,-1-1-336-16,-2-1-80 0,1 0-16 0,-1-4 0 15,-1 2-224-15,2-5-208 0,-1-6 32 0,1-3 16 16,1-2-464-16,-1-7-80 0,2-1-32 16,1-7 0-16,-1-7-2368 0,7-6-480 15,1-6-80-15</inkml:trace>
  <inkml:trace contextRef="#ctx0" brushRef="#br0" timeOffset="64410.6">23651 10549 7359 0,'0'0'656'0,"0"0"-528"16,-8-9-128-16,4 1 0 0,-1-1 4800 0,1 1 912 0,-1 1 192 0,-2-1 48 15,-1-3-5088-15,-3-1-1008 16,1 1-208-16,-1-2-32 0,-4 0 544 0,0-1 112 0,0 2 32 0,1 3 0 16,-3-2 544-16,2 4 112 0,0 2 32 0,0 1 0 15,2 2-160-15,0 4-48 0,-2 1 0 0,2 3 0 16,2 4-256-16,-3 4-48 0,0 1-16 0,0 4 0 15,3-1-320-15,-2 3-144 0,-2 0 128 0,0 6-128 16,2 2 0-16,-1 4-256 0,-1 2 48 0,0 2 0 16,2 0 80-16,1 4 128 0,3 7-208 0,-2-2 80 15,0-4 128-15,8-2 0 0,3-3 0 0,0-3 0 16,-2-1 0-16,4-6 0 0,4-4 0 0,2-3 0 16,1-2 0-16,1-2 0 0,0-6 128 0,3-3-128 15,-1-1 160-15,3-3-32 0,2-3-128 0,2-3 192 16,-3-8-64-16,3-2-128 0,0-3 176 0,0-2-176 0,2-7 0 0,-2-1 0 15,0-2 0-15,0-1-192 0,3-3-32 16,2-3 0-16,-1-4 0 0,-1 1 0 0,0-3 224 16,1 0-192-16,1 1 192 0,-5-3-192 0,-2 0 192 0,2-3 0 15,3-2 0-15,-3-3 0 0,-4-9 0 0,2 3 0 16,-1 1 0-16,-2-4 0 0,-2-2 0 0,-2-4 0 16,0-5 0-16,0 6 0 0,-4 7 0 0,0 4 0 15,0-1-208-15,-1 8 80 0,-1 4 128 0,0 8 0 16,-3 5-144-16,0 8 144 0,1 2 0 0,-1 6-144 15,-1 2 144-15,-1 5 0 0,1 7 0 0,0 0 0 16,0 0 0-16,-4 10 0 0,-4 6 0 0,2 3-128 16,-5 6 128-16,2 4 0 0,-1 8 0 0,0 2-160 0,2 3 160 15,-4 6-128-15,0 7 128 0,1 4 0 0,2-1 0 16,-1 0 0-16,-2-2 256 0,2 3 16 0,3-1 16 0,1-1 0 16,2-1-48-16,-1-4-16 0,2-5 0 0,4-4 0 15,3-4-64-15,0-2-16 0,-3-1 0 16,3-4 0-16,2-3-144 0,1-2 0 0,-2-2 0 0,3-3 128 15,3-3-128-15,0-2 0 0,0-3 0 0,2-1 0 16,-1 1 0-16,0-3 0 0,1-6 0 0,3-6 0 16,-1-8-240-16,2 0 80 0,1-4 16 0,2-1 0 15,-2-3-144-15,2-2-32 0,3-3 0 0,-2 2 0 16,1 0 0-16,0 2 0 0,1-1 0 0,1 0 0 16,1 2 80-16,0 3 16 0,1 1 0 0,-3 1 0 15,-1 2-96-15,-3 2-32 0,-1 2 0 0,0 1 0 16,-1 1-160-16,-1 2-48 0,-2 1 0 15,-1 3 0-15,1 1 48 0,-1 3 0 0,0-3 0 0,-3 2 0 16,0 2-176-16,1 1-16 0,-1 0-16 16,-2 1 0-16,-8-9 272 0,13 8 48 0,-2-1 16 0,2-3 0 0,-1 0 256 0,1-4 128 15,0-2-128-15,-1 0 128 0,0-1 128 0,-1-3 96 16,0-2 32-16,-3 2 0 0,2 1 64 0,-6-2 32 16,-4 7 0-16,5-9 0 0,1-1 80 0,-6 10 16 15,0 0 0-15,5-5 0 0,3-2-48 0,-8 7 0 16,0 0 0-16,0 0 0 0,0 0-16 0,7 8-16 15,1 2 0-15,-5 5 0 0,-1 6-208 0,1 3-32 16,0 4-128-16,-3 5 192 0,-4 3-192 0,1 5 0 16,2 4 0-16,0 1 0 0,-1 2 320 0,-2 1 0 15,0-1 16-15,-1 2 0 0,-3-2 224 0,0 3 32 16,1 1 16-16,-2 2 0 0,-7 1-80 0,1-1-16 16,0-4 0-16,-2-1 0 0,1 2 64 0,-5-4 0 0,-1 3 0 15,0-1 0-15,0 3-144 0,1-3-32 0,-2-3 0 16,2-3 0-16,-1-1-400 0,1-4 0 0,1-2 128 0,0-4-128 15,1-4 0-15,0-2 192 0,1-3-192 0,2-3 192 16,-4-3-192-16,8-4 128 0,3-4-128 0,-2-3 128 16,-5-2-128-16,1-4-224 0,4-4 48 0,-1-5 16 15,-1-1 16-15,0-4 0 0,1-3 0 0,2-3 0 16,2-5 144-16,1-1 0 0,1-3 0 0,4-1 0 16,2-2 0-16,4-1 0 0,-1-4 0 0,4-1 0 15,2-3 0-15,2 0 0 0,2 0 128 0,1 2-128 16,1-1 0-16,2 5 0 0,4 1 0 0,0 3-128 15,3 3 128-15,-1 2 0 0,3 3-144 0,-4 4 144 0,1 3 0 16,0 6-176-16,1 2 176 0,-1 8-128 0,0 0-144 0,5 6-32 16,0 0 0-16,1 4 0 15,-1 2-400-15,1 1-64 0,0 1-32 16,-5 0 0-16,-2 0-1600 0,-6 1-320 0,-5 0-64 0,-1-2-9728 16</inkml:trace>
  <inkml:trace contextRef="#ctx0" brushRef="#br0" timeOffset="64894.83">24374 8818 35711 0,'-12'-8'1584'0,"5"1"320"0,-2-3-1520 0,0 1-384 0,1 0 0 0,2 0 0 32,0 0-256-32,1 3-128 0,-2 1-32 0,2 1 0 0,0-2 96 0,5 6 0 0,-5-4 16 0,5 4 0 15,0 0 96-15,0 0 16 0,0 0 0 0,0 0 0 16,0 0 192-16,9 13 0 0,2 4 0 0,1 0 0 15,-2 4 0-15,4 3 0 0,1 5 0 0,3 7 160 0,2 5-32 16,-1 2 0-16,3 2 0 0,2 7 0 0,2 7-128 0,-4 1 0 16,-2 2 0-16,2 3 0 0,3-1 0 0,-3 6 0 15,-3 6-128-15,-3-1 128 0,-1 0 0 0,-3 3 0 16,-2 5 0-16,-2 2 0 0,-2-2 0 0,-2-1 0 16,-3 0 0-16,2 4 0 0,-1 6 0 0,-3-2 0 15,-3-4 0-15,0 0 128 0,-5 0 32 0,-1 1 0 16,3-2 0-16,-7-4 0 0,-1-1-16 0,-2 0 0 15,2 2 0-15,-1-2 0 0,-1-1-144 0,-3-4 128 16,2-4-128-16,-1 0 128 0,0-3 80 0,-1-2 16 16,-2-4 0-16,1-4 0 0,1-6-224 0,1-4 0 15,1-6 0-15,-2-7 0 16,0-9-1440-16,-5-4-336 0,-3-5-64 0,-2-10-16 0</inkml:trace>
  <inkml:trace contextRef="#ctx0" brushRef="#br0" timeOffset="67180.483">14445 12702 9215 0,'-5'-7'816'0,"0"4"-656"0,5 3-160 0,-8 0 0 15,8 0 2544-15,0 0 464 0,0 0 112 0,0 0 16 16,0 0-2176-16,7 9-448 0,1 1-64 0,5 5-32 16,-1 4-240-16,3 3-48 0,3 0-128 0,1 2 192 15,1 2 112-15,1 2 16 0,2-1 0 0,0 7 0 16,2-1-16-16,0 3 0 0,1 2 0 0,4 2 0 0,4 0-128 16,2-1-32-16,4-5 0 0,-2-1 0 0,4-4-16 0,0-4 0 15,-2-2 0-15,-1-6 0 0,0-4 144 0,-2 0 32 16,-3-2 0-16,1-2 0 0,-3-4-16 0,0-1 0 15,1-4 0-15,1-4 0 0,-1-3 320 0,-2-3 64 16,1-6 16-16,1-2 0 0,2-6 80 0,-1 0 0 16,0-1 16-16,-1-5 0 0,-2-3-384 0,1-2-80 15,0-2 0-15,3 0-16 0,0 2-304 0,2 4 0 16,-2 4 0-16,2 3 0 0,4 2 0 0,0 4 0 16,-3 5 0-16,2 3 0 0,-2 2 0 0,3 5-176 15,0 6 176-15,2 4-208 0,2 2 64 0,-2 3 16 16,-2 1 0-16,-2 7 0 0,-1 3-16 0,-3 2 0 15,-2 4 0-15,-6 2 0 0,-4 2 16 0,-4-4 0 0,-4-3 0 16,-5 0 0-16,-2 1 128 0,-6-1 128 0,-1-4-128 16,-2 1 176-16,-4 4 16 0,-3-4 16 0,0-2 0 15,-2-2 0-15,-1-1-16 0,0-4-16 0,0-3 0 0,-1-2 0 16,2 2-16-16,-1-7 0 0,1-1 0 0,0-3 0 16,3 0 0-16,-3-3 0 0,1-2 0 0,2-3 0 15,4-3-160-15,0-1 0 0,-3-2 0 0,5-1 128 16,5 2-128-16,2-2 0 0,3-3-160 0,3 3 160 15,3 1-192-15,3 1 192 0,2 2-208 0,1 2 80 16,4 2 128-16,0 1-192 0,3 4 192 0,3 1-192 16,1 2 192-16,4 3-160 0,1 0 160 0,2 2-160 15,-1 3-32-15,2 1 0 0,-2 0 0 0,3 4 0 16,2 4 32-16,0 1 0 0,0-3 0 0,3 1 0 0,3 2 16 0,2-1 0 16,2-2 0-16,-5-2 0 0,0-4 144 15,-3-4 0-15,-4-4 0 0,-2-4-128 0,-1-2 128 0,0-4 176 16,1-4-48-16,1-1 0 0,2-5 320 0,-4-2 64 15,1-2 16-15,-2-2 0 0,4-3 48 0,-5-2 0 16,-1 0 0-16,2-5 0 0,-3-2-80 0,0 1-16 16,0-1 0-16,3-1 0 0,-1-1-160 0,-1 4-16 15,-1 0-16-15,1 3 0 0,-2 2-288 0,0-1 0 16,-1-1 0-16,0 1 0 0,-1 2 0 0,0 4 0 16,-4 1 0-16,-1 2-144 15,-4 0-544-15,0 6-96 0,2 5-32 0,-2 0-10256 16,-6 0-2048-16</inkml:trace>
  <inkml:trace contextRef="#ctx0" brushRef="#br0" timeOffset="67644.099">16223 13830 31327 0,'-7'4'2784'0,"-1"0"-2224"16,0 1-560-16,2 2 0 0,0 2 1024 0,3 4 112 16,1 5 16-16,1 6 0 0,-2 8-960 0,3 4-192 15,3 4 0-15,-3 1 0 0,0 0 0 0,-3 1 0 16,8 1 0-16,-4 3-128 0,0 4 128 0,0 3 0 15,0 3 0-15,-2-1 0 0,-2-3 0 0,1-5 0 16,-3-7 0-16,2-2 0 0,1-3 0 0,-1-4 0 16,1-5 0-16,-1-4 128 0,2-3-128 0,0-6 0 0,0-4 0 15,1-9-128 1,0 0-1936-16,0 0-384 0,0 0-80 0,2-12-10592 0</inkml:trace>
  <inkml:trace contextRef="#ctx0" brushRef="#br0" timeOffset="67891.13">16096 14014 26719 0,'0'0'2368'0,"0"0"-1888"16,0 0-480-16,0 0 0 0,0 0 2512 0,0 0 416 15,9-4 80-15,3-3 0 0,6-1-2336 0,4-3-480 16,6-4-192-16,5 1 176 0,3-1-176 0,5 1 0 15,2-2 0-15,4-1 0 0,-1 3 0 0,-1 0-176 16,-4 0 176-16,0 1-192 16,-2 4-384-16,2-2-96 0,1-1-16 0,-1 3 0 15,-4 3-400-15,-3 3-96 0,-2-1-16 0,-2 3 0 16,-2 2-1680-16,0 3-352 0,-5-1-64 0</inkml:trace>
  <inkml:trace contextRef="#ctx0" brushRef="#br0" timeOffset="68111.219">16369 14438 30399 0,'-10'3'2704'0,"10"-3"-2160"0,-1 9-544 0,1-9 0 16,0 0 1472-16,16 5 176 0,5 1 32 0,8-5 16 15,2-4-1248-15,7-6-256 0,6-6-64 0,5-3 0 16,11-4 96-16,4-6 16 0,3-6 0 0,4-2 0 15,1-3-240-15,4 0 144 0,2-4-144 0,6-2-11184 16,3-4-2320-16</inkml:trace>
  <inkml:trace contextRef="#ctx0" brushRef="#br0" timeOffset="69337.669">20262 12277 26719 0,'0'0'1184'0,"-5"-4"240"0,1-2-1136 0,4 6-288 16,0 0 0-16,0 0 0 0,0 0 400 0,0 0 32 16,0 0 0-16,9-1 0 0,-1 3-432 0,1 3 0 15,1-1 0-15,0 3 0 0,0 3 0 0,-1 4 0 16,-2 3 0-16,7 3 0 0,3 4 0 0,2 3 0 16,-4 6 0-16,4 6 0 0,1 2 224 0,1 6-32 0,1 3-16 0,1 4 0 15,2 2-32-15,1-4 0 0,0-6 0 0,0-1 0 16,2-1-144-16,0-8 128 0,-1-6-128 0,-1-5 128 15,-2-3 336-15,-1-3 64 0,4-6 16 0,-1-5 0 16,-1-6 336-16,1-3 64 0,-4-5 16 0,1-5 0 16,2-5-320-16,0-1-64 0,1-3-16 0,-1-1 0 15,1-2-240-15,1-1-64 0,-5-3 0 0,3-1 0 16,2 0-80-16,1-3-32 0,2 0 0 0,2 0 0 16,3-1-144-16,-2 2 128 0,-2 1-128 0,2 4 128 15,2 1-128-15,0 5 0 0,-1 6 0 0,-1 1 0 0,-1 0 0 0,2 5 0 16,1 4-176-16,4 3 176 0,2 3 0 15,0 4-160-15,2 2 160 0,1 3 0 0,-1 2-176 16,-1 6 176-16,-1 1-160 0,-2 3 160 0,-1 6-240 0,-3-1 48 16,-2 1 16-16,-1 0 0 0,1-3 176 0,-3 3-208 15,-4 1 80-15,-4-1 128 0,-2-1-208 0,-9-1 80 16,-5-2 128-16,-1-3-208 0,-1-2 208 0,-4-1 0 16,0-5 0-16,-4-2 0 0,-3-1 352 0,2-1-32 15,1-3-16-15,4-8 0 0,0 0 80 0,-6 1 0 16,6-1 16-16,-12-2 0 0,4-6-64 0,5-2-16 15,-1-2 0-15,3-2 0 0,1-1-320 0,4-2 0 16,4 1 0-16,-1-1-128 0,2 2-48 0,0-1 0 16,4 1 0-16,3 1 0 0,3-1 176 0,2 2-192 15,1 2 192-15,2 2-192 0,2 1 192 0,2 3-160 0,1 3 160 0,-1 3-160 16,4 2 0-16,1 5 0 0,2 2 0 0,3 3 0 16,0-1-16-16,5 0 0 0,3 2 0 0,0 0 0 15,-5 2 48-15,1-2 0 0,1-6 0 0,-1 2 0 16,-1 0 128-16,1-1 0 0,1-2-144 0,1-5 144 15,1-8 0-15,-2 2 0 0,-7-1 0 0,2-3 0 16,-1-8 448-16,-3-4 16 0,-2-3 0 0,2-2 0 16,3-2 304-16,-2-5 64 0,3-6 16 0,1 1 0 15,-1-1-80-15,1-2-32 0,-3-4 0 0,2 0 0 16,-3 2-176-16,-1 1-48 0,-3 5 0 0,-2 2 0 16,-1 3-304-16,-3 4-64 0,2 2-16 0,-3 3 0 0,-6 3-256 15,0 3-64-15,-1 4-16 0,-6 2 0 16,-4 5-384-16,-7 5-80 0,0 0-16 0,0 0 0 15,0 0-3296-15,-7 10-672 0</inkml:trace>
  <inkml:trace contextRef="#ctx0" brushRef="#br0" timeOffset="70144.55">22386 14320 4607 0,'-9'4'400'0,"0"-1"-400"0,0-3 0 0,9 0 0 15,-10-2 7936-15,0 1 1520 0,-4-1 288 0,3-2 64 16,11 4-8336-16,-13-10-1664 0,-4-2-320 0,3 1-80 15,1 2 304-15,-2-1 64 0,-5-1 16 0,0 1 0 16,-4 0 352-16,1 1 80 0,-5-2 16 0,3 4 0 0,1 2-80 0,-4 2-16 16,2 3 0-16,2 4 0 0,-3 3-144 0,4 3 0 15,1 4 0-15,-2 6 0 0,-3 4-160 0,7 8 160 16,3 6-208-16,4 3 80 0,1 6 128 0,4 3 0 16,0 5 0-16,6-1 0 0,2-1 0 0,2-4 0 15,3-2 0-15,5-2 0 0,2-4 0 0,2-5 0 16,-1-9 0-16,3-2 0 0,1-4 0 0,3-4 0 15,-2-5 0-15,-2-5 0 0,5-7 0 0,2-3 128 16,-2-1-128-16,1-7 0 0,1-8 0 0,4-3 0 16,-1-3 0-16,3-5 128 0,-2-4-128 0,1-3 0 15,-2-2 0-15,0-1 0 0,0 0 0 0,1 0 0 16,-3-3 0-16,1-3 128 0,-3-3-128 0,-2-2 0 16,0-2 0-16,-3 1 128 0,-2-2-128 0,-1-1 128 0,1-3-128 15,-5-4 128-15,1-6-128 0,-1 0 0 0,-5 4 128 0,-1 2-128 16,-1 1 0-16,0 2 0 0,-2 0 0 0,-1 7-192 15,-1 4 0-15,-2 7-16 0,2 6 0 0,-3 6 0 16,2 7 208-16,0 7 0 0,-1 5-160 0,-1 2 160 16,2 0 0-16,0 4 0 0,-4 2-144 0,6 2 144 15,-6 6 0-15,0 6 0 0,0 6 0 0,-2 5 0 16,1 5 0-16,0 6 0 0,0 5 0 0,0 4 0 16,0 2 0-16,-1 3 0 0,0 1 0 0,2 5 144 15,-1 0 112-15,3 3 32 0,-5 3 0 0,3 1 0 16,5-1 144-16,-2-1 16 0,0-5 16 0,2 1 0 15,0 2-128-15,1-3-16 0,2-1-16 0,1-5 0 16,1-4-176-16,1-5-128 0,0-6 192 0,1 0-192 0,-3-6 0 0,2-3 0 16,0-3 0-16,-2-3-144 15,0-4-368-15,0-4-64 0,-3-10 0 0,0 0-16 16,0 0-2480-16,9-2-480 0</inkml:trace>
  <inkml:trace contextRef="#ctx0" brushRef="#br0" timeOffset="70665.679">23460 13890 11055 0,'0'0'976'0,"0"0"-784"0,-1-10-192 0,0-1 0 16,0 2 3456-16,1-1 656 0,-1 0 128 0,0 2 32 15,1 8-3088-15,-8-7-608 0,0 3-128 0,-3-1-32 16,-1 1 720-16,-3 3 144 0,-2 3 16 0,-1 0 16 16,-1 1-96-16,-6 2 0 0,-4 4-16 0,2-1 0 15,-1 3-528-15,0 5-96 0,-3 4-32 0,2-2 0 16,2 0-288-16,2 2-48 0,1 3-16 0,3 0 0 15,0 1-64-15,3 4-128 0,1 0 176 0,3 2-176 0,1-4 0 16,3 0 0-16,2-4 0 0,4 1 0 0,0-2 0 16,4-1-192-16,5-2 192 0,0 1-192 0,4 1-80 0,4 0-16 15,4 1 0-15,4-1 0 0,3-3 96 0,6-1 0 16,-1 0 16-16,4-1 0 0,3 0 176 0,0 2-128 16,1-3 128-16,1 2-128 0,0 0 128 0,-2 1 0 15,-3-3-144-15,-1 1 144 0,-1 2 0 0,-3-2 0 16,-2-1 0-16,-5 2 0 0,-2-1 0 0,-3 2 0 15,-6-3 0-15,-4 0 128 0,-2 0 176 0,-8 1 16 16,-5 1 16-16,-7 0 0 0,-6 0 16 0,-3 4 0 16,-6 0 0-16,-4 5 0 0,-5-1 160 0,-7 3 16 15,-8-1 16-15,-1 3 0 0,-9-3-208 0,1 0-32 16,-1-3-16-16,5 0 0 16,4-1-816-16,-2-2-176 0,4-6-16 0,2-5-11600 0,1-4-2320 0</inkml:trace>
  <inkml:trace contextRef="#ctx0" brushRef="#br0" timeOffset="79123.911">12356 7041 1839 0,'0'0'160'0,"0"0"-160"0,0 0 0 0,0 0 0 0,0 0 3088 0,0 0 592 16,0 0 112-16,0 0 32 0,0 0-2960 0,0 0-592 15,0 0-112-15,-7 1-32 0,7-1-128 0,0 0 0 16,-8 0 0-16,8 0 0 0,0 0 192 0,0 0 64 15,0 0 16-15,-8 1 0 0,1-3 448 0,7 2 96 16,0 0 16-16,-8-4 0 0,1-1 96 0,1 0 32 16,2-1 0-16,-3 2 0 0,2 0-288 0,0-2-48 15,-4 1-16-15,3-1 0 0,-3-1-272 0,2 4-48 16,7 3-16-16,-11-6 0 0,-1-2-48 0,5 3-16 16,7 5 0-16,-10-4 0 0,-2-1 0 0,3 0 0 15,-3 2 0-15,1 1 0 0,1-2 16 0,-2 1 0 16,1 0 0-16,0-1 0 0,1 2-64 0,-1 1-16 0,1 3 0 15,0-3 0-15,-3-2-144 0,2 1 192 0,0 2-192 16,0-1 192-16,0-3-192 0,0 2 128 0,1 1-128 0,-3 0 128 16,3 0-128-16,1 0 0 0,-2 0 144 0,2 1-144 15,0 2 0-15,2 1 0 0,-2-1 0 0,0 2 0 16,1-2 0-16,0-1 0 0,8-1 0 0,-8 5 0 16,-2 1 0-16,1-2 0 0,0 0 0 0,2 0 0 15,1 3 0-15,1 0 0 0,-4 0 0 0,2 0 0 16,-3-1 0-16,3 3 0 0,-1 0 0 0,3 0-128 15,-3-3 128-15,2 1 0 0,1-1 0 0,-1 2 0 16,1 2 0-16,-1-1 0 0,6-9 0 0,-2 11 0 16,0-1 0-16,-1-2 0 0,0 0 0 0,2 2-128 15,-1 1 128-15,2 0 0 0,2-1 0 0,-1 2 0 0,-2-1 0 16,2 0 0-16,2 1 160 0,-3 0-160 0,-3-1 144 0,3 0-144 16,3 0 128-16,0-1-128 0,-1 0 128 0,0-1-128 15,-2-9 128-15,3 13-128 0,0 0 144 0,-2 0-144 16,0 1 160-16,3-4-160 0,-4-10 192 0,10 9-64 15,-3 1-128-15,2 0 192 0,1 1-64 0,-2-1 0 16,0-1-128-16,1-2 192 0,1 0-64 0,-2-1 0 16,0-2-128-16,1-1 192 0,0 1-32 0,2-1-16 15,-1 0 0-15,0 1 0 0,-1-2-16 0,0-1 0 16,2-1 0-16,3 1 0 0,-4 0 0 0,2 0 0 16,0-2 0-16,1 0 0 0,-3 0 48 0,1-1 0 15,-1-3 0-15,1 3 0 0,-1 0-16 0,1 0 0 16,-4 0 0-16,3-3 0 0,1-3-16 0,-3 2 0 15,2-1 0-15,-2 2 0 0,0 0-144 0,1 1 192 16,-2-4-192-16,0 1 192 0,2-1-64 0,-1 2-128 0,-8 6 192 0,7-6-64 16,-2-3-128-16,2 5 128 0,-7 4-128 0,0 0 128 15,0-10-128-15,2 0 160 0,1 1-160 0,0 2 160 16,-3 7-32-16,3-10-128 0,-1-1 192 0,0-2-64 16,-1 3-128-16,-1 0 160 0,-1-1-160 0,1 3 160 15,0-1-160-15,0 1 0 0,0 8 144 0,-3-11-144 16,-1 0 0-16,3 0 128 0,-1 0-128 0,0 1 0 15,2 10 128-15,-6-10-128 0,0 0 128 0,0 2-128 16,0-1 0-16,-1 2 144 0,-1-2-144 0,1 2 0 16,0-1 208-16,2-1-64 0,-1 3-16 0,0-1 0 15,-1-1-128-15,4 1 0 0,-3 0 0 0,2 0 128 16,-2 0-128-16,1 1 0 0,1 1 0 0,1 0 0 0,0 2 0 16,3 3 0-16,-8-5 0 0,4 0 0 15,2 0-176-15,-4 0 176 0,2 1-128 0,4 4 128 0,-6-6-144 0,0 4 144 16,0 0-160-16,2 0 160 0,-3-2-192 0,3 1 48 15,-1 1 16-15,5 2 0 0,-7-2 128 0,0 0-208 16,7 2 80-16,-8-2 128 0,8 2-176 0,-7-1 176 16,-1-1-128-16,1 1 128 0,0 1 0 0,0 0-160 15,0-1 160-15,1 1 0 0,-1 3 0 0,7-3-128 16,-9 5 128-16,3-2 0 0,-3-2 0 0,0 0-128 16,9-1 128-16,-8 5 0 0,0-2 0 0,1 0-128 15,7-3 128-15,-9 3 0 0,0 1 0 0,2-2 0 16,-1 2 0-16,1 2 0 0,1 0-144 0,-2 1 144 15,0-1 0-15,3 0-144 0,-3 3 144 0,3-1 0 16,-2 0-144-16,-1 0 144 0,-1-1 0 0,1 0 0 0,-1 2 0 16,2 0 0-16,-4 1-128 0,3-1 128 0,2-2 0 15,2 0 0-15,-2-1 0 0,6-6 0 0,-6 7 0 0,1 2 0 16,4 1 0-16,1 1 0 0,0-2-144 0,1-2 144 16,-1-7 0-16,4 9 0 0,-3 1 0 0,1 0 0 15,0-1 0-15,2 1-128 0,-1 1 128 0,1-1 0 16,-4-10 0-16,7 7 0 0,-1 1 0 0,1 1 0 15,-1 2-128-15,-1 0 128 0,-1-3 0 0,3 0 0 16,-1 0 0-16,3-1-128 0,1-3 128 0,0 3 0 16,0-1 0-16,-1 1 0 0,2-2 0 0,1 1 0 15,-2-2 0-15,2 1 0 0,0 0 0 0,1 1 0 16,1-3 0-16,-1-1 0 0,-1 5 0 0,1-5 0 16,0-1 0-16,1-2 128 0,0-1-128 0,0 0 0 0,-1-1 0 15,0 0 0-15,0-1 128 0,1-1-128 16,-1 0 0-16,0 1 144 0,0 0-144 0,-2-1 128 0,1-3-128 0,-1-2 0 15,1 1 0-15,-3 0 128 0,0 2-128 0,2-1 0 16,1 1 0-16,-2-3 128 0,-3-1 0 0,-1-4-128 16,0 1 192-16,0 1-64 0,2 0-128 0,-2 0 128 15,-2-1-128-15,-1 1 128 0,3 2 16 0,-3 0 0 16,-3 0 0-16,0 1 0 0,-1-1-144 0,0 1 0 16,0 0 0-16,-3 0 0 0,-1 0 128 0,-2 0-128 15,3-1 192-15,0 0-64 0,-4 0 128 0,1 1 0 16,-3 2 16-16,4 0 0 0,-1 1-128 0,1 1-16 15,-1 2-128-15,-2 1 192 0,-2 0-192 0,0 2 0 16,1 2 0-16,-2 2-160 0,-1 3-144 0,0 1-16 0,0 1-16 16,2 2 0-1,-2-3-1792-15,2 1-368 0,3 2-64 0</inkml:trace>
  <inkml:trace contextRef="#ctx0" brushRef="#br0" timeOffset="80501.078">16062 7227 5519 0,'0'0'496'0,"0"0"-496"15,0 0 0-15,0 0 0 0,0 0 3376 0,0 0 576 16,0 0 112-16,2-9 32 0,0 0-2832 0,-2 1-560 16,0 0-128-16,-1 0 0 0,-1-1 0 0,2 9 0 15,-4-7 0-15,2-1 0 0,-4-1 128 0,0-2 16 16,0 0 16-16,-1 4 0 0,-1 2-16 0,-1 1 0 15,0-2 0-15,-1 0 0 0,-2-3-144 0,1 2-48 16,0 0 0-16,-2 0 0 0,-2 3-144 0,1-1-48 16,-1-1 0-16,2 1 0 0,-1 2 0 0,0-2 0 15,-1 0 0-15,0 1 0 0,1-2-16 0,0 3 0 0,2-1 0 16,-1 1 0-16,1 1-96 0,1-4-32 0,1 3 0 16,-2 1 0-16,0 1-48 0,2 0-16 0,1-1 0 15,0 2 0-15,1 0-128 0,-2-3 128 0,1 2-128 0,1 1 128 16,-2 1-128-16,3 3 0 0,0 0 0 0,0 0 0 15,0-1 0-15,-1 0 0 0,3 1 0 0,5-4 0 16,-8 6-128-16,2-1 128 0,1 1 0 0,0 2 0 16,2 1 0-16,1 1 0 0,0-1 0 0,-2 1 0 15,2 1 0-15,2 0 0 0,0 0 0 0,0 1 0 16,0 1 0-16,0 3 0 0,0-2 0 0,1-1 0 16,0-2 0-16,4 4 0 0,-3-1 0 0,1-1 0 15,2-1 0-15,-1-1 0 0,-2-1 0 0,3 3 0 16,0 5 0-16,2-1 0 0,-1 0 0 0,1-4 0 0,-1-2 0 0,0-1 0 15,1 1 0-15,2-1 0 0,0-1 0 0,1-2 0 16,-1-1 0-16,1-2 0 0,2 3 0 0,-2-2 128 16,1-1-128-16,1 0 0 0,0-2 128 0,0 1-128 15,2-2 128-15,0 0-128 0,0 0 0 0,2 1 0 16,1 1 128-16,-1-3-128 0,-3-3 0 0,0 1 0 16,0-1 0-16,1 3 128 0,1 3-128 0,-1-3 0 15,-1-1 0-15,2 0 0 0,-4 0 0 0,-2-1 0 16,1 1 128-16,0-1-128 0,0-2 0 0,-2 3 128 15,0-2-128-15,-1 0 128 0,2-2 0 0,-3 0 0 16,-6 5 0-16,9-7 0 0,-1 0 32 0,0-2 0 16,-4-2 0-16,3 2 0 0,-1 1-16 0,2-1 0 15,-1 2 0-15,0-2 0 0,0 4-144 0,-7 5 0 0,0 0 144 0,3-10-144 16,1 0 128-16,-2-2-128 0,-2-2 128 0,0 3-128 16,-1 2 192-16,0-1-16 0,0 0-16 0,-2-1 0 15,0 0 32-15,0 2 0 0,-2-3 0 0,1 2 0 16,1 1-192-16,-4 2 192 0,0 0-192 0,1 2 192 15,-2-3-192-15,0 1 128 0,0 0-128 0,-2 0 128 16,0 3-128-16,-3-1 0 0,-1-1 0 0,0 1 0 16,-1-1 0-16,0 0 0 0,1 0 0 0,0-2 128 15,-2 2-128-15,1 0 0 0,0-2 144 0,0 1-144 16,0 1 0-16,3 0 0 0,2 0 0 0,1-2 0 16,0 0 0-16,-1 2 0 0,5-2 0 0,-2 4 0 15,0 1-128-15,7 3 128 0,-6-3-128 0,6 3 128 16,-5-3-176-16,5 3 176 0,-8-1-208 0,0-1 80 0,8 2-48 15,-6 0 0-15,-2 0 0 0,8 0 0 16,0 0-272-16,-6 8-64 0,-1 1-16 0,1-1-10992 16,6-8-2176-16</inkml:trace>
  <inkml:trace contextRef="#ctx0" brushRef="#br0" timeOffset="83221.847">13724 10503 21359 0,'0'0'944'0,"0"0"208"0,0 0-928 0,-1-7-224 16,-2-3 0-16,3 3 0 0,3-1 464 0,-2 0 48 15,-1 1 16-15,-1-2 0 0,1-1-384 0,0 2-144 16,0 8 0-16,-1-9 144 0,-3-3-144 0,0 1 0 15,0 1 0-15,-2 2 0 0,0-1 128 0,0 2 0 16,-3 3 0-16,3-1 0 0,-4 0 512 0,2-1 80 16,-4 2 32-16,2-1 0 0,-2-3-240 0,1 0-64 15,-2 3 0-15,2 0 0 0,0 2-304 0,1-1-144 16,-2-2 128-16,2 3-128 0,1 3 0 0,-1-1 128 16,-1-3-128-16,1 2 0 0,-1 0 160 0,0 1-160 0,2 1 192 15,-6 0-192-15,1 1 0 0,0 1 0 0,-1 3 0 0,2-2 0 16,0-1 128-16,0 1-128 0,0 2 0 0,-1 0 0 15,2 2 0-15,0-2 0 0,0 0 0 0,1 2 0 16,-3 4 0-16,2-1 0 0,-2-3 0 0,2 3 0 16,-1 3 0-16,1 0 0 0,1-1 0 0,0 0 0 15,1-3 0-15,0 1 128 0,5 1-128 0,-3 0 0 16,1-1 256-16,-1 0-48 0,1 2-16 0,0 0 0 16,3 2-192-16,2 1 176 0,1-2-176 0,0 2 160 15,-5 1-160-15,5-1 0 0,3 1 0 0,2-2 0 16,-6 0 0-16,0-2 0 0,0 1 0 0,2 1 0 15,2-3 0-15,0 0 128 0,-5 0-128 0,1 0 0 0,-2 1 0 16,4 0 128-16,4-2-128 0,1 2 0 0,-2 1 192 0,0-2-32 16,0 1-16-16,2-1 0 0,0 1-144 0,3 1 128 15,0-2-128-15,1 2 128 0,-1-1-128 0,1-1 160 16,-1 0-160-16,3-1 160 0,-3-1 0 0,5 0 0 16,-1 0 0-16,1 0 0 0,-2 0 80 0,2-2 16 15,2 0 0-15,0 0 0 0,-2-3-64 0,2 0 0 16,2-1 0-16,-1-1 0 0,-1-1-48 0,0-2-16 15,2-3 0-15,-1 1 0 0,-1 1-128 0,2-1 192 16,1-3-192-16,1 0 192 0,-1-1 64 0,2-2 0 16,-4 3 16-16,4-3 0 0,2 1 0 0,0-1 0 15,0-1 0-15,-2-1 0 0,-3-2-96 0,0-1-32 16,-1 0 0-16,0 1 0 0,-2 1-144 0,0 0 192 16,-1-2-192-16,-1 0 192 0,-2-1-48 0,-2 2 0 0,1 1 0 0,-2 0 0 15,-3-2 48-15,1 0 0 0,0 2 0 0,-1 1 0 16,-2 0-48-16,0 0 0 0,0 0 0 0,1 0 0 15,-3-1-144-15,-1 2 0 0,-1 2 0 0,1-2 128 16,1-1 0-16,-1 1 0 0,-3 0 0 0,2-1 0 16,-1-1 0-16,2 1 0 0,-4-1 0 0,2 2 0 15,0 1-128-15,0 0 0 0,-3 0-160 0,2 1 160 16,-1-1 0-16,2 1 0 0,-4 0 0 0,1 1 160 16,-2-2-160-16,0 0 0 0,-2 0-160 0,3-1 160 15,-4-2 0-15,1 1 0 0,1 2-128 0,-2 2 128 16,1 1 0-16,1 2 0 0,1-4 0 0,-1 2-144 15,-2-2 144-15,0 2 0 0,1 1-144 0,-2-1 144 16,1 1 0-16,0-1 0 0,0 0-144 0,-1 2 144 16,2 3 0-16,1-2 0 0,-6-2 0 0,0 1 0 0,2 4-176 15,1-1 176-15,0-1-160 0,-2-1 160 0,-2 2-144 0,2-1 144 16,1 0-128-16,-2 2 128 0,0-1 0 0,0 1-160 16,0 0 160-16,1 0 0 0,-1 1 0 0,0 1-128 15,1 0 128-15,0 1 0 0,-1 0 0 0,1 3 0 16,-1-2-128-16,-2 3 128 0,1-3 0 0,0 4-128 15,2 2 128-15,1 0 0 0,1-1-128 0,-2 0 128 16,1 1 0-16,4 2 0 0,5-2 0 0,0 1 0 16,-7-4 0-16,2-1 0 0,3 4 0 0,0-1-128 15,-4 0 128-15,3 2 0 0,1 1 0 0,0 0 0 16,-3-2 0-16,5 2 0 0,1 0 0 0,0 1 0 16,-1 1-192-16,1-1 192 0,-2 0 0 0,3 2 0 15,1 1 0-15,-2-2 0 0,-1 0 0 0,2 0 0 0,0-1 0 16,0 0 0-16,0 0 0 0,-1 0-128 0,3-1 128 0,3 1 0 15,-3 1 0-15,0-2 0 0,0-2 0 0,2 0 0 16,-1 0 0-16,2 1 0 0,2 0 0 0,0-1 0 16,-3-2 0-16,3 1 0 0,4 1 0 0,-4-1 0 15,4 1 0-15,-1-1 0 0,1-2 0 0,2 0 0 16,2-1 0-16,-4 4 0 0,-1-1 0 0,2 1 0 16,2-4 0-16,4 0 0 0,-1 2 0 0,3-2 0 15,-2 2 0-15,2-1 0 0,-1-3 0 0,2 5 0 16,0 0 128-16,-3-2-128 0,1-1 0 0,0 1 0 15,1-2 0-15,-1 1 0 0,0-2 0 0,-1 0 0 16,-1 0 0-16,0-1 128 0,1-1-128 0,-1 0 0 16,-1 1 0-16,-1-2 0 0,1-2 0 0,-1-1 0 0,1 2 144 15,-3-1-144-15,-1-2 128 0,1 0-128 0,3-3 144 16,-2 1-144-16,1-3 160 0,-1 0-160 0,-1 2 192 0,2-2-64 16,-2-3-128-16,1 0 192 0,0 0-48 0,1-1-16 15,-3-1 0-15,3-2 0 0,-2 0-128 0,3 0 0 16,-5-2 144-16,2 2-144 0,2-2 0 0,-1 0 0 15,-2-1 0-15,1 2 0 0,1 0 0 0,1 2 0 16,-3 0 0-16,1 0 0 0,1 4 0 0,-2 2 0 16,-3-1 0-16,0 2 0 0,0-3 0 0,-2 3 0 15,-5 7 0-15,5-9 0 0,-1 1 0 0,-1 0 128 16,-2 1-128-16,-1-2 0 0,-1 2 128 0,1 0-128 16,0 7 128-16,-1-10-128 0,-1-1 128 0,-4 1-128 15,2 0 160-15,0 0-160 0,-3-1 128 0,0 0-128 0,2-1 0 16,-4 1 144-16,3 1-144 0,-3-2 128 0,0 0-128 0,-1 1 128 15,3 1-128-15,-1-1 0 0,-3-3 0 0,0-1 0 16,0 2 128-16,-1 2-128 0,1 1 0 0,-2 0 128 16,1 2-128-16,-2-1 0 0,-1 0 144 0,-1 0-144 15,1-1 0-15,-1 1 0 0,0 2 0 0,-3-1 0 16,2 0 0-16,1 1 0 0,2-1-176 0,0 2 176 16,-2 0-160-16,3 0 160 0,-1 1-160 0,-1 2 160 15,-1-3 0-15,1 3 0 0,1-1-128 0,2 4 128 16,-1 3 0-16,-1-6 0 0,-1 3 0 0,3 0-144 15,-1 4 144-15,-1-1-128 0,2 0 128 0,-1 2-128 16,0 0 128-16,2 0-160 0,-2-1 160 0,2 0-160 16,-2 0 160-16,1 1-128 0,0 0 128 0,-1 2-128 15,-2-1 128-15,3 0-192 0,0 2 192 0,2 1-192 16,-3-1 192-16,3 0 0 0,-2 3 0 0,1-2-128 0,1 1 128 16,2 3 0-16,1 2 0 0,1-3 0 0,0-5 0 0,-1 4 0 15,0-1 0-15,2 0-128 0,-1-1 128 0,1 1 0 16,-3-1 0-16,4 1 0 0,-2 1 0 0,3 0-128 15,-1 0 128-15,1 1 0 0,-1 0 0 0,2-1 0 16,1 1 0-16,-1-1-128 0,-2-2 128 0,3 1 0 16,0 0 0-16,1-1 0 0,0 1 0 0,0 0 0 15,-2 0 0-15,2 1 0 0,3 2 0 0,-2-1 0 16,1-2 0-16,1 1-128 0,0 1 128 0,2 1 0 16,0-1 0-16,0 1 0 0,2-1 0 0,-3 1 0 15,4 0 0-15,1 1 0 0,2-2 0 0,-2 0 0 16,-3-2 0-16,1 1 0 0,5 0 0 0,1 1 0 0,1 0 0 15,2-1 0-15,-1-2 0 0,4 1 0 0,1-1 0 0,2 0 0 16,-2-3 0-16,0 0 144 0,2 0-144 0,-2-1 160 16,2 2-160-16,0-3 0 0,1-3 0 0,0 1 128 15,2-2-128-15,0 2 0 0,2-2 144 0,-1-2-144 16,-2-3 0-16,2 2 0 0,0 0 0 0,1-2 128 16,1-1-128-16,-3 0 0 0,-2-2 0 0,-1 2 0 15,0-1 128-15,-2-1-128 0,-3 1 128 0,0-2-128 16,-1-1 144-16,1 1-144 0,-3-6 192 0,-1 2-192 15,-2 1 224-15,2 1-64 0,-5 1-16 0,1-2 0 16,-1-4 16-16,-2 2 0 0,1 1 0 0,1-1 0 16,-4 1-32-16,2 0 0 0,-1-2 0 0,-2 0 0 15,-3 2-128-15,0 1 0 0,0-1 144 0,-1 0-144 16,-1 1 208-16,-3-1-16 0,-3 1-16 0,0-2 0 0,-1-1-176 0,0-2 160 16,-4 1-160-16,4 1 160 0,0 3-160 0,1 0 0 15,-2-1 144-15,1 4-144 0,-1 3 0 0,2 1 0 16,0 1 0-16,-4 0 0 0,-1 1-336 0,1 8-48 15,1 1 0-15,-3 1 0 16,3-2-1552-16,0 3-320 0,1 4-64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52:20.9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7400 1997 20271 0,'-3'-5'1792'0,"3"5"-1424"0,-2-3-368 0,2 3 0 16,-7-5 0-16,2 4 128 0,5 1-128 0,-7-1 0 15,7 1 688-15,0 0 64 0,-8 2 16 0,8-2 0 16,-3-2-144-16,3 2-32 0,0 0 0 0,-4 11 0 16,0 0-192-16,2 0-32 0,0 5-16 0,0 2 0 15,2 4-48-15,0 3-16 0,0 2 0 0,0 5 0 16,-1 3 144-16,1 6 16 0,-2 8 16 0,-1 7 0 16,0 7-80-16,0 0 0 0,-1-2-16 0,-1 5 0 15,-2 5-48-15,3 3 0 0,-2 1 0 0,1-1 0 16,0-3 64-16,-2-2 0 0,-1-2 0 0,1-1 0 15,3-1 48-15,1-2 16 0,-1-3 0 0,0-4 0 0,1-5-80 16,0-2-16-16,0-3 0 0,1 1 0 0,0-2-176 0,5-3-48 16,-2-4 0-16,0-2 0 0,-2-2-128 0,2-4 0 15,3-6 0-15,0-3 0 16,-2-2-1008-16,3-7-272 0,-1-3-64 0,-4-9-8656 16,0 0-1728-16</inkml:trace>
  <inkml:trace contextRef="#ctx0" brushRef="#br0" timeOffset="2282.26">7087 2033 25631 0,'0'0'1136'0,"0"0"224"0,0 0-1088 0,0 0-272 0,0 0 0 0,0 0 0 16,0 0 192-16,16-1-32 0,4 1 0 0,4 1 0 15,-1 1 48-15,9-1 16 0,7 1 0 0,-1 1 0 16,3 0-32-16,4-1 0 0,4 0 0 0,4-2 0 16,2-2-64-16,7 1 0 0,6 0-128 0,1 0 192 15,1-1-192-15,1-1 176 0,3 0-176 0,4 1 160 16,6 2 0-16,2-1 0 0,-2 0 0 0,3 1 0 15,1-1 96-15,2 1 0 0,1 0 16 0,2 1 0 16,-1-2 48-16,5-2 16 0,2 0 0 0,-2 0 0 0,0-2 48 16,3 2 16-16,3-2 0 0,1-1 0 0,-2-1-32 15,1-1-16-15,2-3 0 0,3 4 0 0,0 4-64 0,4-2-16 16,2 0 0-16,-2-1 0 0,0 1-80 0,5-3 0 16,5-4-16-16,-4 2 0 0,-2 0-176 0,5 1 128 15,-1 1-128-15,-1-1 128 0,-1 0-128 0,3 1 0 16,2 0 0-16,-2 1 0 0,-3 3 0 0,3 0 0 15,2 4 0-15,-5-1 0 0,-3-1 0 0,5 2 0 16,5 1 128-16,-5 2-128 0,-3-2 0 0,3 1 0 16,-2-4 0-16,-3 2 128 0,-3-1-128 0,5 2 0 15,1 1 0-15,-2-2 0 0,-5-2 0 0,3 1 0 16,-2 0 128-16,-3 0-128 0,-5 0 0 0,3 0 0 16,3 1 0-16,-7-1 128 0,-6-1-128 0,4 2 0 0,0 0 144 15,1 0-144-15,-7 0 0 0,2 0 0 16,2 4 0-16,0-3 0 0,1-2 128 0,-2 0 0 0,-2 0 0 0,2-2 0 15,2-3-128-15,-2 2 0 0,-7-1 0 0,5 0-128 16,5-3 128-16,-3 0 0 0,-2 1 0 0,-1 0 0 16,2 0 0-16,-3 1 0 0,-1-1 0 0,-1 2 0 15,-7-2 0-15,4 2 0 0,5-1 0 0,-4 2 128 16,-1 0-128-16,-4 0 0 0,2-1 0 0,0-1 0 16,4 2 0-16,-3-2 128 0,-3 0-128 0,0-1 0 15,4 1 0-15,-4 1 128 0,-1-2-128 0,-4 0 0 16,0-1 0-16,3 0 0 0,3-1 0 0,-2 2 128 15,-2 0-128-15,-2-1 0 0,3-3 0 0,-1 2 0 0,2 0 0 16,-3 1 0-16,-3 0 0 0,0 0 128 16,0-2-128-16,0 2 0 0,1 0 0 0,-4 3 0 0,-2 1 0 15,1 1 0-15,3-1 0 0,1 0 128 0,1 1-128 0,-1 1 0 16,-2 1 128-16,2-2-128 0,4-4 128 0,-4 3-128 16,-2 1 128-16,-2 2-128 0,0 0 0 0,1-1 0 15,1-4 0-15,-1 4-128 0,-3 3 128 0,-1 0 0 16,-5 2 0-16,-3-3 0 0,3-1 0 0,-2-2 0 15,-2 1 0-15,-2 1 0 0,0 2 0 0,-3-1 0 16,-6-1 160-16,-3 0-160 0,-2 0 240 0,3 1-48 16,-1-1-16-16,0-1 0 0,1 0-32 0,-5-1 0 15,-2 1 0-15,-3-1 0 0,-4-2-144 0,-1 3 0 16,-1-2 0-16,-1 0 128 0,-1 1-128 0,1 1 0 16,2 1 0-16,-1 0 0 0,-4-4 0 0,-3 2 0 0,1 0 0 0,-1 0 0 15,0 2 0-15,-3 0 128 0,-4-1-128 16,0 2 0-16,-2-1 0 0,1 1 0 0,-3 0 0 0,-1 0 0 15,-1 1 0-15,-1 1 128 0,-1-4-128 0,1 4 0 16,-1 0 0-16,0 1 0 0,0-2 0 0,2 1 0 16,-3 2 0-16,3 0 0 0,1-3 128 0,-1 1-128 15,1 1 0-15,-2 1 0 0,4-1 0 0,1-1 0 16,1-1 0-16,0 1 0 0,0 2 0 0,2-2 0 16,1-1 128-16,1 1-128 0,-4 1 0 0,3-1 128 15,-1 2-128-15,-1 0 160 0,-3 0-160 0,1-1 160 16,-1 0-160-16,4 2 0 0,-3-1 0 0,-2 0 128 15,-1 1-128-15,2 0 0 0,0 1 0 0,0-2 0 16,-1 1 0-16,4-1 0 0,-1 2 128 0,2-1-128 0,0 1 0 16,-1-1 0-16,-2 1 0 0,1-1 0 0,0 1 0 15,-1-1 0-15,-4 1 0 0,1-1 0 0,0-1 0 0,-2 3 0 16,-1-1 0-16,-2 0 0 0,2 2 0 0,1 0 0 16,-6-2 0-16,4 3 0 0,-2 2 0 0,0 2 0 15,-2 5 0-15,3-1 0 0,-3 1 0 0,4 4 0 16,-4 4-144-16,2 2 144 0,-5 3 0 0,3 5 0 15,-2 2-128-15,0 4 128 0,-1 1 0 0,1 0 0 16,-2 0 0-16,3-1 0 0,-3-2 0 0,-1 3 0 16,1 2 0-16,1-2 0 0,0-2 0 0,-1 1 0 15,0 4 0-15,0-3 0 0,0 0 0 0,1-1 0 16,-1-5 0-16,0-1 0 0,-2 3 0 0,0-1 128 16,0 1-128-16,0 0 0 0,-1 4 0 0,0-2 0 0,-1-4 0 15,-1 1 0-15,1-5 0 0,1-1 128 0,0-4-128 16,-1 1 0-16,0 0 0 0,1-3 0 0,-1-1 0 0,1-2 0 15,0-2 128-15,-1-2-128 0,0-1 0 0,0-3 0 16,-1-1 0-16,2-2 128 0,-1 0-128 0,0-3 0 16,2-9 0-16,0 0 0 0,-3 10 128 0,0-3-128 15,3-7 0-15,-6 5 128 0,-2 3-128 0,2-3 0 16,-3 0 128-16,-2-2-128 0,-4 0 0 0,-1 1 0 16,-4-1 160-16,-2 0-160 0,-4 2 160 0,-3-1-160 15,-2 2 0-15,-2-1 128 0,-3 1-128 0,-1 1 0 16,-3 2 0-16,-1-1 0 0,-2-4 0 0,-7 3 0 15,-7 2 0-15,-4-1 0 0,0 0 0 0,-3 0 0 16,0 0 0-16,-1 0-128 0,-5 1 128 0,-1 0-160 16,-5 1 160-16,2 0-208 0,-2 1 80 0,1-2 128 15,-1-3-176-15,-5 2 176 0,-9 0-128 0,6-1 128 0,2 1 0 16,1 0-160-16,-4 0 160 0,-1-1 0 0,0-1 0 16,0-1-128-16,3-2 128 0,-4 0 0 0,-4 0 0 0,1-2 0 15,1-1 0-15,-3 1 0 0,-2 2 0 0,-3-2 0 16,0-3-128-16,0 2 128 0,0 5 0 0,-2-2 0 15,0-1 0-15,1 1 0 0,4 0 0 0,-3 0 0 16,-3-1 0-16,0 0 0 0,3-2 0 0,-2 3 0 16,-4-3 0-16,1 0 0 0,1 0 0 0,0-3 0 15,1 3 0-15,-3 0 0 0,0-3 0 0,3 0 0 16,4 1 0-16,-7-1 0 0,-3 1 0 0,1 0 0 16,4 2 0-16,-4-1 0 0,-2 0 0 0,1 0 0 15,4 0 0-15,-6-1 0 0,-4 1 0 0,3 1 0 0,4 0 0 16,-1-1 0-16,-2 0 0 0,1 0 0 0,0-1 0 0,0 1 0 15,-3-1 0-15,1 2 0 0,1-3 0 0,0 1 0 16,-1 0 0-16,1 1 0 0,1 0 0 0,-1 0 0 16,0 0 0-16,0-1 0 0,-1-1 0 0,1 3 0 15,2-2 0-15,-2 1 0 0,-2-1 0 0,2-1 0 16,4 1 0-16,-4 0 0 0,-2-1 0 0,4 2 0 16,4-2 0-16,-1-1 0 0,-2-1 0 0,3 0 0 15,1 2 0-15,-1-2 0 0,0 0 0 0,3-1 0 16,1 0 0-16,0-1 128 0,0 1-128 0,-1 0 0 15,3 1 0-15,2 0 0 0,2 1 128 0,-5-1-128 16,-2 0 0-16,5 1 144 0,5 2-144 0,-1-1 128 16,1 0-128-16,-2 1 0 0,-3 1 0 0,4-1 0 15,3 1 0-15,-4 1 0 0,-2 0 0 0,5 1 0 0,5 2 0 16,-2-1 0-16,1-1 0 0,2 1 0 0,1 1 0 16,2 1 0-16,5-1 0 0,-1 0 0 0,-2-2 0 0,-1-1 0 15,-1-1 0-15,4 2 0 0,5 1 0 0,4-1 0 16,-3-1 0-16,2 2 0 0,-2-2 0 0,2 1 0 15,2 0 0-15,3 1 0 0,3 0 0 0,-3 2 0 16,-1 0 0-16,4 1 128 0,4-1-128 0,0 0 0 16,2-1 0-16,1 2 0 0,4 1 0 0,1-2 0 15,-3-1 144-15,2 2-144 0,-1 1 0 0,3 1 0 16,-1-1 0-16,1 2 128 0,0 0-128 0,0-2 0 16,4 2-128-16,1 1 128 0,0 0 0 0,-2 0-160 15,0-2 160-15,2 1 0 0,-1 0-128 0,2-1 128 16,2 0 0-16,5 1 0 0,-1-1 0 0,2 2 0 0,1 0 0 0,1 0 0 15,3-4 0-15,-3 3 0 0,-1 3 0 0,0-3 0 16,1-1 0-16,1-2 0 0,1-2 0 0,0 3 0 16,-1 0 0-16,2 1-128 0,-3-2 128 0,3 3 0 15,-1 0 0-15,1-1-160 0,0-1 160 0,1 2-128 16,0-3 128-16,1 3-128 0,-6 1 128 0,2-1-128 16,-2 0 128-16,0 0-128 0,1 2 128 0,0-3-128 15,-2 2 128-15,1 0 0 0,1 0 0 0,3-2 0 16,-1-1 0-16,2 2 0 0,-1-1 0 0,2-1 128 15,1-3 48-15,1 0 16 0,0 2 0 0,0-1 0 16,-1 0 128-16,2-1 48 0,0 0 0 0,4 0 0 16,2 1 48-16,0-1 16 0,-1 1 0 0,2-1 0 15,1-1-80-15,4 0-16 0,2-1 0 0,-1 0 0 16,3-1-192-16,-2 1-144 0,8-1 192 0,0 0-192 0,0 0 0 0,0 0 0 16,0 0 0-16,-4 8-192 15,2 1-480-15,5 1-96 0,0 1 0 0,7 4-11920 16,5 3-2384-16</inkml:trace>
  <inkml:trace contextRef="#ctx0" brushRef="#br0" timeOffset="5438.732">6943 15353 20671 0,'-9'-1'912'0,"9"1"192"0,0 0-880 0,-7-1-224 0,2 1 0 0,5 0 0 15,0 0 384-15,0 0 48 0,0 0 0 0,0 0 0 16,-6-1-208-16,6 1-32 0,0 0-16 0,0 0 0 15,0 0-48-15,0 0-128 0,0 0 192 0,0 0-64 16,0 0 320-16,0 0 64 0,0 0 16 0,0 0 0 16,-1 8 112-16,1-8 32 0,-3 9 0 0,3-9 0 15,0 0-128-15,0 0-32 0,0 0 0 0,6 8 0 16,-6-8 48-16,8 5 0 0,-8-5 0 0,10 4 0 16,2-1-176-16,1 0-48 0,-2 1 0 0,2-4 0 0,2-3-128 15,0 1-16-15,2 0-16 0,1 0 0 0,3-3-48 0,2 1-128 16,3 0 192-16,-2-1-64 0,-2 1-128 0,2-1 128 15,4 0-128-15,-1-1 128 0,1 1-128 0,0-3 160 16,-1-1-160-16,-1 2 160 0,0 0-160 0,-3 0 0 16,1 1 144-16,-1-1-144 0,1 1 0 0,-1 0 144 15,1 1-144-15,-1 0 0 0,-2 1 144 0,-1-1-144 16,1 1 0-16,0 0 144 0,-4 0-144 0,2 1 0 16,0 0 0-16,-3-1 128 0,-3 1-128 0,1 1 128 15,-2 1-128-15,1-2 128 0,-3-2 0 0,0 2-128 16,-1 2 192-16,-9 1-64 0,8-2 32 0,-8 2 0 15,0 0 0-15,0 0 0 0,10-2 32 0,-10 2 16 16,0 0 0-16,0 0 0 0,0 0 80 0,0 0 16 0,0 0 0 0,0 0 0 16,0 0 16-16,0 0 0 0,0 0 0 0,0 11 0 15,0-11-192-15,-3 13-128 0,-1-2 192 0,-1 0-192 16,2 2 0-16,-4-1 0 0,0 2 0 0,0 2 0 16,-2 0 128-16,1 3-128 0,2 1 0 0,-2 2 0 15,-1 2 0-15,-1-2 160 0,1 2-160 0,0 0 128 16,0 0-128-16,-1 1 128 0,-3-1-128 0,5 0 128 15,3 1-128-15,-1-1 0 0,-4 1 0 0,4 0 128 16,-4 0-128-16,1 3 0 0,0 1 144 0,1-1-144 16,0-2 144-16,-3 0-144 0,1-1 192 0,0-1-192 15,-2-1 160-15,1-1-160 0,2 0 128 0,-1-1-128 16,1-1 0-16,-1 0 128 0,0-2-128 0,3 2 0 16,-2 0 128-16,2 2-128 0,2-1 128 0,-1-2-128 0,2-2 0 15,-3 2 0-15,2 4 128 0,2-4-128 0,1-7 0 0,0 0 0 16,1 0 0-16,0-2 0 0,0 1 0 0,1-11 0 15,0 0 128-15,-1 10-128 0,1-10 0 0,-1 10 0 16,1-10 0-16,0 0 0 0,0 0 0 0,-1 9 0 16,1-9 0-16,0 0 0 0,0 0 0 0,0 0 0 15,0 0 0-15,0 0 0 0,0 0 0 0,0 0 0 16,0 0 0-16,0 0 0 0,0 0 0 0,6-9-144 16,0 1 144-16,-1-3-160 0,0-1 160 0,0 1 0 15,1 1-144-15,1-5 144 0,-2-8 0 0,0 1 0 16,4 2-144-16,-1 0 144 0,-2-1 0 0,0-1-192 15,3 0 192-15,-2 1-160 0,3-1 160 0,1 1-128 16,-3-1 128-16,2-1-128 0,1-3 128 0,1 0 0 16,-1 3 0-16,1-3-128 0,2-3 128 0,1 2 0 0,-4-1 0 15,-1 2 0-15,-3 1 0 0,3 0 0 0,2-1 0 16,1 3 0-16,-4 1 0 0,1 1 0 0,2 0 0 0,-2 2 0 16,-1 2 0-16,-1 0 0 0,-2 3 0 0,0 0 0 15,-3 1 0-15,3-1 0 0,-4 0 0 0,3 2 0 16,3 1 0-16,-4-1 0 0,-1 0 0 0,-2 1 0 15,-1 1 0-15,0 1 0 0,0 0 0 0,0 9 0 16,2-7 0-16,-2 7 0 0,-1-8 0 0,0 2-128 16,1 6 128-16,0 0-128 0,-1-7 128 0,1 7-128 15,0 0 128-15,-6-6 0 0,3 0 0 0,-4 1 0 16,1 2 0-16,-1 0 0 0,-1-2 0 0,-1 2 0 16,0 1 0-16,-4 1 0 0,2-1 160 0,-1 1-160 15,-2-1 128-15,0 2-128 0,2-2 0 0,-4-1 0 16,0-2 0-16,-6 0 128 0,-1 1-128 0,-2 1 0 0,3 0 0 0,-1 0 0 15,-1-4 0-15,-1 4 0 0,-3 2 0 0,3-2 0 16,-2-1 0-16,-1 2 0 0,-2 0 0 0,1 0 0 16,-2 2-128-16,1-1 128 0,0 1 0 15,2 4 0-15,-3-1-128 0,0 4 128 0,0-3 0 0,3 5-128 16,0 2 128-16,2-1 0 0,3-2-192 0,1 1 192 16,0 0-192-16,2-1 192 0,-2-3-160 0,2 1 160 15,2 0-128-15,1 2 128 0,2-1 0 0,-1-3-128 16,2-1 128-16,2 2 0 0,2-1 0 0,1-1 0 15,1-4 0-15,8 1 0 0,0 0 0 0,0 0-128 16,-6 3 128-16,6-3 0 0,0 0 0 0,0 0-160 16,0 0 160-16,0 0 0 0,0 0-224 0,0 0 64 15,9-3 16-15,1-2 0 0,1 0 144 0,3 0 0 0,2-1 0 16,3 1 0-16,2-2 0 0,1 1-160 0,1-1 160 0,1 1-160 16,2-1 160-16,0-2 0 0,1-3 0 0,3 2 0 15,2 1 0-15,3-2 0 0,-1 0 0 16,3-2 0-16,-3-1 0 0,2 0 0 0,3 0 0 0,-6 2 0 15,0 0 0-15,-2 1 0 0,-1 0 0 0,-1 1-128 16,-1 3 128-16,0-1 0 0,-1-3 0 0,2 2 0 16,0 1 0-16,-4 2 0 0,-6 1 0 0,-1 1 0 15,1-2 0-15,0 2 0 0,-5 1 0 0,-1 1 0 16,-3-2 0-16,-10 4 144 0,12-2-144 0,-3 2 0 16,-9 0 176-16,0 0-176 0,10 4 160 0,-10-4-160 15,9 4 176-15,-9-4-176 0,0 0 192 0,0 0-192 16,4 10 144-16,-3 0-144 0,-2-1 0 0,1 4 144 0,1 1-144 15,-1 2 0-15,-2 5 0 0,-1 3 0 0,2 1 0 16,-3 3 0-16,0 4 0 0,2 0 0 0,-2-2 0 0,0 2 0 16,0 1 0-16,0 1 0 0,-1-2 0 0,0 3 0 15,2-2 0-15,-2 2 0 0,-2 2 0 0,1 1 0 16,2-2 0-16,1 2 0 0,-1-1 0 0,-1-2 0 16,-5 1 0-16,6-1 0 0,1-4 0 0,-4 0 0 15,-3-1 0-15,0-1 0 0,1-1 0 0,0-1 0 16,-2-4 0-16,3 0 0 0,1-1 0 0,1-4 0 15,-2-2 144-15,3-1-144 0,0 2 0 0,3-5 0 16,2-12 0-16,-6 9 128 0,-1 1-128 0,3-4 0 16,4-6 0-16,0 0 0 0,0 0 0 0,0 0 0 15,0 0 0-15,0 0 0 0,0 0 0 0,0 0 0 0,0 0 0 16,-5-9-192-16,2-2 192 0,0-2-160 0,2-3 160 0,2-1-160 16,2 1 160-16,1-3 0 0,-2-1-144 0,1-3 144 15,0-3-128-15,3 1 128 0,1 0-160 0,1-2 160 16,1 0-144-16,0-2 144 0,1-2-128 0,-2-1 128 15,1 1 0-15,0-2-128 0,1-3 128 0,-2 1 0 16,-4 3 0-16,3 1 0 0,5 0 0 0,0 2 0 16,-4 1 0-16,1 3-128 0,0 1 128 0,-1 1 0 15,-2-1-128-15,-1 2 128 0,0 0-128 0,2 2 128 16,2 3 0-16,-1 0-128 0,-3 1 128 0,1 1 0 16,0 2-160-16,-3 0 160 0,1-1-192 0,0 3 192 15,2 2-240-15,-5 1 64 0,0 1 16 0,-1 7 0 16,0 0 160-16,0 0 0 0,0-9 0 0,0 9 0 15,0 0 0-15,-3-7 224 0,-5 3-32 0,0 0 0 0,-3 2 80 16,0 1 16-16,0 0 0 0,-4 1 0 0,-4 1-160 16,4 1-128-16,2 1 192 0,-4-3-192 0,-6 0 176 0,0 3-176 15,0-1 160-15,-1-1-160 0,-2 0 176 0,-1 1-176 16,-1 1 192-16,1 0-192 0,-4 6 128 0,-2 0-128 16,-2 0 0-16,-1 2 0 0,-6 3 0 0,1 1 0 15,0 3 0-15,0 0 0 0,-1 1 0 0,4 0 0 16,5-1 0-16,1 0-144 0,3-1 144 0,0-3 0 15,5 0 0-15,0-1 0 0,-3-1 0 0,5 1 0 16,3-4 0-16,2-1 0 0,2-2 0 0,1-1 0 16,5-2 0-16,-2-1 0 0,2-2 0 0,1 0 0 15,8 0 0-15,0 0 0 0,0 0 0 0,0 0 0 16,0 0 0-16,0-7 0 0,-1 1-192 0,4-1 64 0,6-3 0 0,2-1 0 16,6 0 128-16,0 0-208 0,1-2 80 0,3 1 128 15,2-3-128-15,0 1 128 0,2 0 0 0,0-1 0 16,2 1 0-16,3 0 0 0,-1 1 0 0,2-3 0 15,0 1 0-15,1-1 0 0,2 2 0 0,0-1 128 16,2-2-128-16,-2 3 0 0,0 0-192 0,-1 3 192 16,-3-2-144-16,-2 2 144 0,-1 2 0 0,-3 1 0 15,-1 2 0-15,-1 3-128 0,0-2 128 0,-4 0 0 16,0 1 0-16,-3-1 0 0,0 2 0 0,-1 1 0 16,0 0 0-16,-3 1 0 0,-2-2 0 0,2 2 144 15,-4 1-144-15,1 0 0 0,-8 0 0 0,0 0 128 16,0 0 32-16,0 0 0 0,6 7 0 0,-3 2 0 15,-2-2-16-15,-3 5 0 0,-3 6 0 0,-1 1 0 0,-4 1-144 16,1 5 0-16,1 2 0 0,-3 4 0 0,-1 2 0 0,-1 2 0 16,1 3 128-16,-1-2-128 0,1-1 0 0,2 3 192 15,1 1-192-15,-2 0 192 0,1-3 128 0,1 3 16 16,1 1 16-16,0-1 0 0,1-4 32 0,2-3 16 16,-1-6 0-16,1 2 0 0,0-6-256 0,1 0-144 15,0-4 160-15,-1 0-160 0,1-3 0 0,2-1 0 16,0-3 0-16,-1-3 0 0,3-8 0 0,-4 7-288 15,4-7 32-15,0 0 16 16,-7 4-2176-16,7-4-432 0,-4-6-96 0</inkml:trace>
  <inkml:trace contextRef="#ctx0" brushRef="#br0" timeOffset="19153.854">6347 15929 29535 0,'0'0'1312'0,"0"0"272"0</inkml:trace>
  <inkml:trace contextRef="#ctx0" brushRef="#br0" timeOffset="20299.37">6622 15449 6447 0,'0'0'576'0,"-8"0"-576"0,-1 1 0 0,-2-1 0 15,2-1 2368-15,1-2 352 0,8 3 80 0,-10 0 16 16,3-2-2096-16,-2 0-400 0,2 0-96 0,0 1-16 16,-1-2 16-16,1 3 0 0,7 0 0 0,-7 0 0 15,0-1 224-15,0 1 64 0,7 0 0 0,0 0 0 16,0 0 64-16,0 0 0 0,-6-1 16 0,6 1 0 16,0 0-320-16,0 0-64 0,0 0-16 0,0 0 0 0,0 0-192 15,0 0 128-15,11 4-128 0,1-1 0 0,1-2 304 0,3-1-48 16,1-2 0-16,4-2 0 0,1 1 48 0,2-5 0 15,3 1 0-15,0-2 0 0,2-1 16 0,2-1 16 16,2 0 0-16,1-2 0 0,-2-1-48 0,1-2-16 16,-2-1 0-16,4 1 0 0,-1 2-128 0,-1 2-16 15,1-1-128-15,0 2 192 0,1 2-192 0,1 1 0 16,1-2 128-16,-1 2-128 0,-1 2 0 0,-4-1 0 16,0 1 0-16,-3 0 0 0,-2 1 0 0,-2 0 128 15,-2 1-128-15,-2 1 0 0,-3 1 304 0,-1 2-48 16,-1-1 0-16,-3 0 0 0,-1 1 128 0,-1 0 0 15,1 0 16-15,-2 0 0 0,-9 0-112 0,0 0-32 16,0 0 0-16,0 0 0 0,10 4 0 0,-10-4-16 16,0 0 0-16,0 0 0 0,2 8-64 0,-2-8-16 0,0 0 0 0,-2 12 0 15,-4 2 16-15,2 0 0 0,-1-2 0 16,-1 3 0-16,-2 3-48 0,0 3-128 0,0 1 192 0,-3 2-64 16,1 0-128-16,0 1 128 0,0-2-128 0,0 1 128 15,0 2-128-15,1 1 128 0,1-2-128 0,-2 0 128 16,-1-1-128-16,2 1 160 0,1 0-160 0,-1 2 160 15,-1 0-160-15,1 1 192 0,1 1-192 0,-1-1 192 16,1-2-192-16,0 0 192 0,-1 1-192 0,0-1 192 16,1-2 48-16,-1 2 16 0,-2-3 0 0,2 0 0 15,-2-2-64-15,1 0 0 0,-1 0 0 0,1-1 0 16,4 0-192-16,1-2 144 0,-1-5-144 0,2 2 128 16,-2-1-128-16,1-1 0 0,-3-2 0 0,2-2 0 0,6-9 0 15,-5 8 0-15,5-8 0 0,0 0 0 16,0 0-496-16,0 0-128 0,0 0-16 0,0 0-16 15,0 0-1872-15,0 0-368 0,0 0-80 0</inkml:trace>
  <inkml:trace contextRef="#ctx0" brushRef="#br0" timeOffset="21044.282">6726 15252 19343 0,'0'0'848'0,"0"0"192"16,-8 2-832-16,5-1-208 0,3-1 0 0,0 0 0 0,0 0 2144 0,0 0 384 0,0 0 80 0,0 0 16 31,0 0-2624-31,0 0-608 0,0 0-80 0,3-7-16 0,-3 7 384 0,8-4 64 0,0 1 0 0,0-1 16 16,1 2 240-16,1 0 0 0,0 1 0 0,2-1 0 15,1 4 368-15,3-2 64 0,1-5 16 0,4 2 0 16,2 0-16-16,4 0 0 0,-1-1 0 0,2 1 0 16,-1-1-240-16,2-2-64 0,3-1 0 0,1 1 0 15,1-3 16-15,0 1 0 0,1 2 0 0,-1-1 0 0,3-2-16 16,0 2-128-16,-5-1 192 0,-2 1-64 0,0 1 64 0,-3-1 0 15,-2-1 0-15,-1 5 0 0,0-1-16 0,0-1 0 16,-3-1 0-16,0 1 0 0,1 3-16 16,-4 0 0-16,-3-1 0 0,2-1 0 0,-1 2 32 0,-3 1 16 15,-5 0 0-15,-1 1 0 0,-7 0 96 0,0 0 16 16,9-1 0-16,-9 1 0 0,0 0-80 0,6-1-16 16,-6 1 0-16,0 0 0 0,0 0-224 0,0 0 144 15,0 0-144-15,0 0 128 0,0 0-128 0,0 0 0 16,0 0 0-16,0 0 0 0,0 0 0 0,0 0 0 15,0 0 0-15,-1 10 0 0,1-10 0 0,-4 8 0 16,4-8 0-16,0 0 0 0,-6 10 0 0,1-1 0 16,-1 0 0-16,3-1 0 0,3-8 0 0,-2 11 0 0,-3-1 0 15,3 4 0-15,-1 1 0 0,2 2 0 0,1 1 0 0,-1 4 0 16,-3 3 0-16,2 2 0 0,0 2-128 0,1 0 128 16,-6 0 0-16,3-1 0 0,0-1 0 0,-1 1 0 15,-4-3 224-15,1 0 16 0,1-1 0 0,-1 3 0 16,-1-1 192-16,-1 2 32 0,3 0 16 0,-4 1 0 15,2-3-32-15,0 4 0 0,-1 5 0 0,0-2 0 16,-2-2-112-16,2-4-16 0,0 2-16 0,2-4 0 16,-5-3-128-16,4 0-32 0,-1-2 0 0,1-2 0 15,2-4-144-15,2-1 0 0,-1-2 144 0,1-2-144 16,-1-3 0-16,6-6-160 0,0 0 16 0,0 0 0 16,0 0-496-16,0 0-80 0,0 0-32 0,-3-10 0 15,1-5-1040-15,2-3-192 16,2-2-64-16,2-3 0 0,4-4-560 0,2 0-112 0,-1-4-32 15,2-3 0-15</inkml:trace>
  <inkml:trace contextRef="#ctx0" brushRef="#br0" timeOffset="24869.47">5587 16514 3679 0,'0'0'320'0,"-6"4"-320"16,6-4 0-16,0 0 0 0,-7 2 1520 0,7-2 224 15,0 0 48-15,0 0 16 0,-9 3-1472 0,9-3-336 16,0 0 0-16,0 0 0 0,-7 4-160 0,7-4-32 0,-5 2 0 0,5-2 0 16,0 0 192-16,0 0 0 0,-5 5 0 0,5-5-128 15,0 0 528-15,0 0 112 0,0 0 32 0,0 0 0 16,0 0 368-16,0 0 80 0,0 0 16 0,0 0 0 15,0 0-240-15,0 0-64 0,0 0 0 0,0 0 0 16,0 0-144-16,0 0-48 0,1 10 0 0,-1-10 0 16,0 0-176-16,0 0-32 0,0 0-16 0,0 0 0 15,0 0-32-15,0 0-16 0,10-2 0 0,0 0 0 16,-3 2 112-16,3-2 32 0,-4-3 0 0,3 0 0 16,-3-1-176-16,4-2-16 0,0 0-16 0,1-1 0 15,1-1-176-15,1-1 0 0,-2-3 144 0,4-1-144 16,0 2 0-16,1-1 0 0,1-3 0 0,2 3 0 15,-2 0 128-15,2 1-128 0,2-1 160 0,2-1-160 0,0-3 128 16,1 3-128-16,2 1 0 0,-3 0 0 16,2 0 128-16,-3 0-128 0,1 2 0 0,-1-1 144 0,3 0 64 0,-2-1 16 15,3 1 0-15,-1 0 0 0,-1-2 160 0,2 2 16 16,-2 1 16-16,2 0 0 0,3 0-160 0,-3 0-16 16,-2 0-16-16,3-1 0 0,-4-2-16 0,2 4 0 15,3 0 0-15,-5 0 0 0,1-2 16 0,-2 2 0 16,2-2 0-16,-2 1 0 0,2-1 48 0,-1-1 16 15,6 1 0-15,-3-2 0 0,1-1 48 0,1 2 16 16,3-2 0-16,1 0 0 0,3-1-16 0,-1 1 0 16,3 1 0-16,0-1 0 0,-3-5-32 0,-1 2-16 15,0-1 0-15,0 1 0 0,0 0-96 0,4 1 0 0,-3-2-16 16,0 0 0-16,0 1 80 0,-2 1 0 16,0-1 16-16,-2 1 0 0,1 3 16 0,-2-3 0 0,-2 2 0 0,0-1 0 15,-2 1-32-15,-1-1 0 0,0-1 0 0,0 0 0 16,-1 1-64-16,0-1-32 0,4 3 0 0,-5-3 0 15,1 1-32-15,-2 1 0 0,3-3 0 0,0 3 0 16,2-1-128-16,-1 1 160 0,-4-1-160 0,0 2 160 16,0 2-160-16,-1-2 0 0,-3 0 144 0,0 1-144 15,0 0 128-15,0 3-128 0,-3-3 160 0,2 2-160 16,0 0 240-16,0 1-48 0,-2-1-16 0,1 0 0 16,4 1-16-16,0 0 0 0,0-1 0 0,-3-2 0 15,-1 0-160-15,2 2 160 0,1 2-160 0,0 0 160 16,1-4-160-16,1 2 0 0,-5 1 0 0,0-1 128 15,-1-1-128-15,-1-1 128 0,-2 1-128 0,1 1 128 16,2 0-128-16,-3 2 192 0,0-1-192 0,0 0 192 0,0 0-192 16,-2 1 0-16,0 0 0 0,-2-1 128 0,3-2-128 15,-2 3 0-15,1 2 0 0,1 0 128 0,-3-1-128 0,2-1 0 16,-4 0 0-16,1 2 0 0,1 2 0 0,1 0 0 16,-2 1 0-16,2-2 0 0,0 1 0 0,-1-1 0 15,1 0 0-15,-3 2 0 0,1-4 0 0,1 2 0 16,0 3 0-16,1-3 0 0,-1-1 0 0,0 0 0 15,-1 2 0-15,3 0 0 0,-5-3 0 0,3 1 0 16,-1 1 0-16,2 2 0 0,1 0 0 0,-3-2 0 16,0-2 0-16,-1 2 0 0,6 1 0 0,-5-2 0 15,1 2 0-15,-3-1 0 0,0 1 0 0,1-1 128 16,-1-2-128-16,-2 2 0 0,1-1 0 0,2-1 0 16,1-1 0-16,1 0 0 0,0 1 0 0,-2 1 0 0,1-2 128 15,0-1-128-15,1-1 0 0,1 1 0 0,-4 2 0 16,1-2 0-16,1-3 0 0,-2 1 0 0,2 4 0 0,0-2 0 15,0-2 0-15,1 1 0 0,-1-1 0 0,0 0 0 16,0 2 0-16,0 0 0 0,0 0 0 0,1-2 0 16,-2 1 0-16,3 1 0 0,-5 0 0 0,3-1 0 15,1-2 0-15,-4 2 0 0,1 0 0 0,0 1 0 16,0 0 0-16,-2-1 0 0,0-1 0 0,2 0 0 16,-2-1 0-16,1 0 0 0,-1 0 0 0,-1-3 0 15,-1-2 0-15,2 1 0 0,-1 3-176 0,0-2 176 16,-1-1 0-16,1 2 0 0,-1 3 0 0,0 1-128 15,-1 0 128-15,0 1 0 0,0 0 0 0,-1-2 0 16,0 2 0-16,-1 2 0 0,0-1 0 0,-2-1-128 16,3 0 128-16,0 1 0 0,-3 0-144 0,1 0 144 0,0 0 0 15,0 1-176-15,-1-1 176 0,0 2-128 0,1-2 128 0,-1 1-128 16,0 0 128-16,1-1-128 0,-5 0-48 0,2-1 0 16,3 0 0-16,0 0 0 0,-1-1-64 0,1 1-16 15,-4 1 0-15,4-1 0 0,0 0 128 0,-2 0 128 16,-1 0-208-16,-1 5 80 0,1-2 128 0,-1 0-192 15,0 1 192-15,1-1-192 0,-2 2 64 0,-2 1 0 16,2-3 0-16,0 4 0 0,-1 2 128 0,2-1 0 16,-6-1-144-16,1 0 144 0,-1-1 0 0,2-1 0 15,0-3 0-15,0 1 0 0,-3 3 0 0,1-4 0 16,-1-1 128-16,-1 1-128 0,2 0 160 0,0 2-160 16,-2-1 192-16,1 0-192 0,-2 0 128 0,1 0-128 0,-1 0 0 15,0 0 0-15,-4-1 0 0,0 2 0 0,0-1 0 16,-2-2 0-16,1 1 0 0,0-1 0 0,-1 1 0 15,0 1 0-15,-2 1 0 0,0 0 0 0,-1-3 0 0,0 2 0 16,3 2 0-16,0 2 0 0,-2-3-128 0,3 1 128 16,-2-3 0-16,2 2 0 0,-5 2 0 0,1-2 0 15,1 1 0-15,-3-2 0 0,3-1 0 0,0 4 0 16,-5 1 0-16,0-1 0 0,2-3 0 0,-1 2 0 16,1 0 0-16,2 1 0 0,-3-2 0 0,4-1 0 15,0-2 0-15,0 2 0 0,-2 1 128 0,1 0-128 16,-1 1 0-16,1-1 0 0,-2 3 0 0,3-2 0 15,-1 1 0-15,-1-1 0 0,0-2 0 0,-1 1 0 16,-1 1 0-16,-1 2 0 0,1-1 0 0,2-1 0 16,3 3 0-16,-3-1 0 0,4 1 0 0,-3-1-144 0,-3 3 144 15,1-2 0-15,-1 1-144 0,1 0 144 0,2-1 0 0,-3-1 0 16,2 1 0-16,-2-2 0 0,-1-4 0 16,-1 1 0-16,2 2 0 0,2 0 0 0,-2 1 0 0,0-1 0 15,0-1 0-15,1 4 0 0,1 1 0 0,-1 0 0 16,-6 0 0-16,3-1 0 0,4 0 0 0,-4 0 0 15,-1-1 0-15,-2 0 0 0,1-1 0 0,0 0 0 16,1 3 128-16,-1 0-128 0,0 0 0 0,0-2 0 16,-2 3 144-16,0-1-144 0,-2 0 0 0,0-2 128 15,-1 3-128-15,-2 0 0 0,-1 0 0 0,2 0 0 16,1 3 0-16,1-1 0 0,-2-1 0 0,0 3 0 16,0-1 0-16,-1 1 0 0,-1 1 0 0,-1 1 0 15,-1-2 0-15,2 0 0 0,1-1 0 0,0 0 0 0,2 1 0 16,-1 0 0-16,2-2 0 0,-3 1 0 0,-1 1 0 0,-1 0 0 15,0 0 0-15,0 2 0 0,-1 0 0 0,-2 1 0 16,-2-2 0-16,3 3 0 0,2-1-128 0,0 0 128 16,0-2-160-16,-3 2 160 0,1 0-192 0,0 1 192 15,1-3-144-15,3 1 144 0,0-2 0 0,3 2-144 16,-2-2 144-16,1 0 0 0,1-1 0 0,0-2 128 16,-1 0-128-16,0 0 128 0,1 3-128 0,0-1 128 15,3 0-128-15,-2-3 128 0,-3-4-128 0,3 5 128 16,2 5-128-16,1 0 0 0,0-2 128 0,0 2-128 15,-2 3 0-15,-2 1 0 0,0 0 0 0,1-1 0 16,1-2 0-16,3 2 0 0,1 1 0 0,0 0-192 16,-1 0 192-16,2-1 0 0,1-5 0 0,1 6-128 15,1-1 128-15,-1 1 0 0,2-4 0 0,-3 2 0 0,2 0 0 16,-1-2 0-16,0 0 0 0,0-1 0 0,-3-2 0 0,1 4 0 16,-1-2 0-16,2 2 0 0,3-1 176 0,-1 1-48 15,1 0 0-15,-3-2 0 0,4-1-128 0,0 1 0 16,-4 1 0-16,2-2 128 0,-1 0-128 0,1 2 0 15,0-1 0-15,0 1 0 0,-2 0 0 0,3 1 0 16,4-5 0-16,-1 1 0 0,-4 0 0 0,4 0 0 16,2-1 0-16,1 1 0 0,-3 0 0 0,4-1 0 15,-1-1 0-15,1 0 128 0,1 2-128 0,1 0 0 16,-1 0 0-16,1 2 0 0,-2-1 0 0,-1 1 0 16,0 0 0-16,2 1 0 0,0 1-128 0,0-1 128 15,-1 1 0-15,0 1 0 0,1 2 0 0,2 0-144 0,0-1 144 16,1 2 0-16,-1 1-144 0,0 1 144 0,2 0 0 15,0-1-144-15,-3-1 144 0,3 2 0 0,2 2-144 0,2-2 144 16,-3-3 0-16,0 2 0 0,4 3 0 0,0 0 0 16,-2-2 0-16,2 0 0 0,0-1 0 0,1 1 0 15,2 1 0-15,0 0 0 0,-2-1 0 0,2 0 0 16,-1 4-144-16,1-1 144 0,-1 1 0 0,1-1 0 16,1 3 0-16,-1-3 0 0,-2 0 0 0,4 1 0 15,-1 0 0-15,1 1 0 0,0-1 0 0,-1 1 0 16,-1 0 0-16,2 1 0 0,0 0 0 0,-1 0 0 15,0 2 0-15,3-1 0 0,-3 0 0 0,3-1 0 16,0 1 0-16,1 0 0 0,1 0 0 0,0-1 0 16,0-1 0-16,1 1 0 0,-1 2 0 0,3-1 0 15,3-3 0-15,-3 2 0 0,1-1 0 0,1 3 0 16,0 2 0-16,1-2 0 0,-2-2 0 0,0 0-160 0,3 2 160 16,2 0 0-16,-4-2 0 0,4 1 0 0,-1 2 0 0,1 1 0 15,-2 1 0-15,2 0 0 0,2-2 0 0,0-1 0 16,0 0 0-16,0 1 0 0,-3 2 0 0,3-3 0 15,3-4 0-15,2 3 0 0,-5 0 0 0,4 2 0 16,3 1 0-16,-1-2 0 0,1 1 0 0,-2 0 0 16,-3 1 0-16,3 1 0 0,1 2 0 0,2-2 0 15,2-2 0-15,-1 3 0 0,-1 1 0 0,0 0 0 16,3-3 0-16,-1 0 0 0,1 0 0 0,0 0 0 16,-2-2 0-16,1-1 0 0,0-2 0 0,0 1 0 15,1 0 0-15,0-3 128 0,0 0-128 0,1 3 0 16,0-3 0-16,0 1-128 0,-1-1 128 0,2 1 0 0,0-1 0 15,2-2 0-15,-2 2 0 0,-2 0 0 0,2 0 0 0,-1 1 0 16,3-1 0-16,-2 1 0 0,-1-2 0 0,0 0 0 16,0 2 0-16,2-4 0 0,2-2 0 0,0-1 0 15,1 2 0-15,1 0 0 0,-3-3 0 0,3 0 0 16,3 1 0-16,2 1 0 0,-1 1 0 0,-2-3 0 16,-3 2 0-16,0 2 0 0,2-1 0 0,-1 1 0 15,-3-2 0-15,0 0 0 0,3 1 0 0,0-1 0 16,-1 0 0-16,1 0 0 0,1 1 0 0,0-1 0 15,0-1 0-15,-1-1 0 0,-2 2 0 0,0 0 128 16,-2-1-128-16,-2 1 0 0,2 0 0 0,-3 1 0 16,0 0 0-16,-2 0 0 0,0 0 0 0,1 0 128 15,0 0-128-15,-2 0 128 0,-1 0-128 0,3 1 128 16,0 0-128-16,-2 0 0 0,-4-2 0 0,1 1 0 16,3 1 0-16,1-1 0 0,-1 2 0 0,-1-1 0 0,1-2 0 0,1 1 128 15,-5-1-128-15,-3-1 0 0,2-2 0 16,-2 0 128-16,0 2-128 0,0 0 0 0,-1-2 144 0,2 1-144 15,0 2 192-15,-1-1-192 0,2-2 240 0,-3 3-64 16,0 1-16-16,2-2 0 0,0 0-160 0,1 0 0 16,-3 0 0-16,2 0-176 0,1-1 176 0,-1 1 0 15,-1 0 0-15,3 1 0 0,1 1 0 0,-1-1 0 16,-1 0 0-16,-1 0 128 0,-1-4-128 0,1 4 0 16,2 4 0-16,2-5 0 0,-2-2 0 0,1 1 0 15,0 3 0-15,-1 1 0 0,1-4 128 0,0 6-128 16,2 0 128-16,2 0-128 0,-3 1 0 0,2-1 144 0,1-2-144 15,2 0 0-15,0-2 128 0,1 2-128 0,-4 3 0 16,5 0 0-16,3-4 0 0,-1 2 0 0,-3 2 0 0,0 1 0 16,-1-1 128-16,2 1-128 0,0-2 0 15,3 0 0-15,-2 2 272 0,-1-1-48 0,-1 0-16 0,0 1 0 16,-1-1-208-16,-2 2 0 0,1 1 128 0,1-2-128 16,-4-3 0-16,1 2 144 0,2 2-144 0,0-1 128 15,-1 1-128-15,3-1 0 0,0 0 144 0,0-1-144 16,-4-1 128-16,2 2-128 0,2-1 160 0,-3 1-160 15,0-4 160-15,-2 1-160 0,1 1 160 0,-2-2-160 16,-1-4 0-16,-1 2 0 0,0 0 0 0,-1 0 0 16,1-1 0-16,-4-1 0 0,-2 0-176 0,-1-1 176 15,-8-7-368-15,10 7 48 0,-10-7 16 0,0 0 0 16,0 0-928-16,0 0-192 0,0 0-48 0,0 0-14848 16</inkml:trace>
  <inkml:trace contextRef="#ctx0" brushRef="#br0" timeOffset="25630.494">6039 12123 34095 0,'0'0'1504'0,"0"0"320"0,0 0-1456 0,0 0-368 15,-5-1 0-15,5 1 0 0,0 0-144 0,-8 6-112 16,1-2 0-16,-4 3-16 16,-3 3-368-16,-1 1-64 0,-2 2 0 0,-2 0-16 15,-3 1 224-15,-4 3 48 0,-1 4 16 0,-3 0 0 0,-2-2 768 0,0 4 160 16,0 2 16-16,-1-1 16 0,0 1 128 0,-3 2 32 16,-1-1 0-16,-3 4 0 0,-1 0-176 0,-3 5-16 15,-1 0-16-15,1-1 0 0,1-2-192 0,3 0-32 16,-3 0-16-16,3-3 0 0,2-2 80 0,0-2 32 15,1-1 0-15,2 1 0 0,0-1-32 0,2-2 0 16,2 1 0-16,1-2 0 0,4 1-144 0,-1-3-48 0,6 1 0 16,0-2 0-16,6-4-128 0,2-1 160 0,3 2-160 0,1-2 160 15,1-1-160-15,4 0 128 0,2-4-128 0,1 2 128 16,2-2-128-16,2 1 0 0,5-2 0 0,3 2 128 16,3 3-128-16,3-1 128 0,4-1-128 0,5 1 128 15,3-3 96-15,1 2 16 0,3-1 0 0,1 2 0 16,3 0 80-16,0 0 32 0,1-1 0 0,0 1 0 15,-2 0 0-15,3 0 0 0,0 0 0 0,-2 0 0 16,-4 1-192-16,2-1-32 0,0-1-128 0,-2-1 192 16,-4 0 0-16,-4-3 0 0,-5 3 0 0,-1-2 0 15,-4-1-192-15,-2 0 0 0,-1-1 0 0,-4 1 0 16,-8-6-1088 0,0 0-256-16,8 11-48 0,-5 1-16832 0</inkml:trace>
  <inkml:trace contextRef="#ctx0" brushRef="#br0" timeOffset="36206.34">6076 15818 8287 0,'0'0'736'0,"-8"0"-592"15,0 2-144-15,2-2 0 0,6 0 1776 0,-8-2 320 16,1 0 64-16,7 2 16 0,-6-2-1552 0,6 2-304 16,0 0-64-16,-7-2-16 0,1-1-80 0,6 3-16 15,0 0 0-15,0 0 0 0,0 0-144 0,0 0 0 16,0 0 0-16,-6 5 128 0,6-5 128 0,0 0 0 0,0 0 16 0,0 0 0 15,0 0 320-15,0 0 64 0,0 0 16 0,1 10 0 16,-1-10 176-16,7 8 48 0,-7-8 0 0,12 7 0 16,0-1-192-16,1-2-48 0,3-1 0 0,0-1 0 15,3 1-80-15,-2-3 0 0,5-1-16 0,3-2 0 16,1-1-144-16,2-2-32 0,1-1 0 0,3-2 0 16,2 0 16-16,3-1 0 0,-2 0 0 0,1-3 0 15,0-3-96-15,2 0-32 0,-2 2 0 0,4 2 0 16,-3-1-96-16,2 1-32 0,0-1 0 0,1 1 0 15,-1-2-144-15,-1 3 0 0,1 1 144 0,-5 2-144 16,-1 1 128-16,-3 0-128 0,-1 2 128 0,-3 0-128 16,-1 2 160-16,0 1-32 0,-4 2-128 0,-3 0 192 15,-3 0-16-15,-2 0-16 0,0 1 0 0,-1 1 0 0,-4 0 32 0,1 0 0 16,-4 0 0-16,1-1 0 0,-6-1 208 0,0 0 48 16,0 0 16-16,0 0 0 0,0 0-32 0,0 8-16 15,0-8 0-15,-5 11 0 0,0-1-64 0,-5 1-16 16,0 3 0-16,0 1 0 0,-3-1-176 0,0 7-32 15,0 6-128-15,0 1 192 0,-2 1-64 0,3 2 0 16,-3-1-128-16,3 3 192 0,-1-2-16 0,1 0-16 16,-1 1 0-16,1-1 0 0,-1-4 32 0,0 4 16 15,2 1 0-15,2 1 0 0,-1-1 0 0,2-3 0 16,-2-4 0-16,2-1 0 0,1-2-48 0,-1-2-16 16,-2-4 0-16,2 2 0 0,3-3-16 0,0-2-128 15,-1-1 192-15,0 1-64 0,3-1-128 0,-2-2 160 16,1-2-160-16,4-8 160 0,-4 10-160 0,4-10 0 15,0 0 0-15,0 0 0 16,-7 8-496-16,7-8-80 0,0 0 0 0,0 0-16 16,0 0-2416-16,4-9-496 0,2-5-80 0</inkml:trace>
  <inkml:trace contextRef="#ctx0" brushRef="#br0" timeOffset="38445.294">23239 2264 16575 0,'-5'-11'736'16,"3"1"160"-16,-2-4-720 0,2 0-176 0,0 1 0 0,1 1 0 15,-4 2 480-15,1-1 64 0,-2-1 16 0,3 1 0 0,-1-3-560 16,-2 1 0-16,-4-1 0 0,0 2 0 0,-4-1 0 15,1 2 0-15,-1-2 128 0,-2 1-128 0,-2-1 0 0,-2 2 0 16,0 2-176-16,-1-1 176 0,-1-2-176 0,-2-2 176 16,-3 0-160-16,-2 2 160 15,-6-1-432-15,-1 2 16 0,-4 0 0 0,-1 2 0 16,0 0-128-16,2 2-32 0,0-3 0 0,4 7 0 0,3-1 576 0,2 3 128 16,3 1 0-16,-2 5 16 0,1 2 144 0,-3 2 32 15,-4 2 0-15,-1 3 0 0,2 3-320 0,-1 3 0 16,-4 1 0-16,0 2 0 0,-1 1 128 0,5 2-128 15,1 3 0-15,2-3 0 0,0 1 128 0,2 0-128 16,-1 3 0-16,-1 5 0 0,-1 2 128 0,-1 3-128 0,3 4 0 0,1 4 0 16,3 0 0-16,-1-2 0 0,4-2 0 15,4 0 0-15,2 1 0 0,3-3 0 0,3-1 0 16,4-2 0-16,0 3 0 0,2-1 0 0,0-3 0 0,2-3 0 16,1-2 0-16,2-3 0 0,1-2 0 0,2-4 0 15,1 0 0-15,6-1-144 0,1 1 144 0,4-3 0 16,3-2 0-16,4 1 272 0,2-3-32 0,4 2-16 15,4-1 240-15,1-1 48 0,1 0 16 0,0 0 0 16,0 0-128-16,1-1-16 0,-1-1-16 0,3-4 0 16,3-4-368-16,2-2 0 0,4-1 0 0,-1-1 0 15,-1 1 0-15,2-2 0 0,0-3 0 0,-1-1-128 16,0-1 128-16,-1-1-208 0,-1-4 80 0,3-1 128 16,2-4-256-16,2-2 80 0,1-5 16 0,-1 0 0 15,0-3-32-15,-3-1 0 0,-2-4 0 0,-2 1 0 16,0-1 192-16,-2 0 192 0,3-3-32 0,-2-2-16 0,-3-2 192 0,1-3 48 15,-4 3 0-15,-1-2 0 0,-3-6 192 0,-2 1 64 16,-3 0 0-16,-4 2 0 0,-2-4-144 0,0 1-32 16,-5-1 0-16,-2 1 0 0,-3 0 48 0,-2 1 16 15,-6 4 0-15,-3 1 0 0,-2 4 112 0,-5 1 32 16,0 2 0-16,-5 1 0 0,-2 2-336 0,-6 0-64 16,-5 2-16-16,-4 0 0 0,-7-2-416 0,-4 3-96 15,-10 3 0-15,-2 5-16 16,-3 1-368-16,2 4-80 0,5 1-16 0,0 5 0 15,1 4-416-15,6 5-96 0,5 5-16 0</inkml:trace>
  <inkml:trace contextRef="#ctx0" brushRef="#br0" timeOffset="42444.387">3749 15192 8287 0,'0'0'368'0,"-6"-4"80"0,-3-3-448 0,0 1 0 0,1 1 0 0,1-4 0 16,-1 0 3456-16,5 1 592 0,3 8 128 0,-5-9 32 15,1 0-3696-15,1 2-720 0,3 7-160 0,0 0-16 16,-4-9 160-16,4 9 32 0,0 0 16 0,-5-6 0 16,5 6 176-16,0 0 256 0,0 0-64 0,0 0-16 0,0 0 368 15,0 0 80-15,0 0 16 0,0 0 0 0,0 0-128 0,0 0-32 16,-9 6 0-16,9-6 0 0,1 10-160 0,1 1-16 16,0 0-16-16,2 0 0 0,1-1-16 0,3 1 0 15,2 1 0-15,1-4 0 0,-3 2 176 0,3 2 16 16,3 4 16-16,-1-1 0 0,-1 0 0 0,2 3 0 15,1 5 0-15,3 2 0 0,2 0-208 0,0-1-32 16,-2-1-16-16,1 2 0 0,2 2-96 0,-1-2 0 16,-2-2-128-16,0 1 192 0,3 1-192 0,-5-1 144 15,-3-2-144-15,2 0 128 0,1 0 0 0,-2-1-128 16,0 0 192-16,0-2-64 0,-2-2-128 0,-1 1 192 16,2-1-192-16,-3 2 192 0,0-3 0 0,1 0 16 15,-3 1 0-15,2-1 0 0,-1-3 0 0,-1 0 0 16,0-1 0-16,-3 1 0 0,2 1-208 0,-1-2 0 0,-4-2 128 0,-2-10-128 15,6 11 0-15,-6-11 0 0,4 11 128 0,-4-11-128 16,5 10 0-16,-5-10 176 0,0 0-176 0,-1 9 160 16,1-9 48-16,0 0 16 0,-5 8 0 0,5-8 0 15,-6 6 96-15,-1-2 0 0,-1-2 16 0,1 0 0 16,-2 1-160-16,0-3-48 0,-1 2 0 0,-3 0 0 16,0-2-128-16,-4 0 128 0,0-1-128 0,0 1 128 15,-2 2-128-15,2 0 0 0,-1-1 0 0,-2 1 0 16,0-4 0-16,-1 5 0 0,0-1 0 0,1-1 0 15,-4-2 0-15,4 0-144 0,-2 0 144 0,1 0 0 16,-2 1-192-16,1-2 192 0,1-1-192 0,-4 0 192 16,-2 0-144-16,0 0 144 0,-4 1 0 0,1 0-144 0,4-1 144 15,-4-2 0-15,-4 4 0 0,1-1 0 0,2 0 0 16,1-2 0-16,2 1 0 0,-1 1 0 0,1 0 0 0,-1-3 0 16,3 0 0-16,-4-2-128 0,0 1-16 15,0-2 0-15,0-1 0 0,-2 0 0 0,0 1-16 0,0-1 0 16,1 0 0-16,2-1 0 0,2-1 160 0,1 1-128 15,0 0 128-15,1-1-128 0,3-1 128 0,1 1 0 16,1 0 0-16,0 1 0 0,2 1 0 0,-1 0-128 16,2-2 128-16,1 2-128 0,5 1-144 0,-1 3-32 15,2 0 0-15,4 2 0 0,-1-2 80 0,7 5 16 16,-5-3 0-16,5 3 0 0,0 0-112 0,0 0 0 16,0 0-16-16,0 0 0 0,0 0 16 0,0 0 0 15,0 0 0-15,12 1 0 0,1 1 320 0,-2 1-176 16,0-1 176-16,3-2-128 0,4 1 128 0,0 1 0 0,-1 0 0 15,4 2 128-15,-1 1-128 0,1 3 0 0,1-2 128 0,2 0-128 16,6-1 0-16,2 3 0 0,-2 1 0 0,2 0 128 16,0 0-128-16,3 0 0 0,2 2 0 0,-3 0 0 15,-2 0 0-15,0 0 0 0,-1 2 0 0,1-5 0 16,1 3 0-16,0-2 0 0,1-1 0 0,2 0 0 16,0 0 0-16,-3 1 0 0,0-2 0 0,0 2 0 15,0-3 0-15,-1 3 0 0,-2-1 0 0,-2-2 0 16,0 2 0-16,-3-1 0 0,-1-2 0 0,3 1 128 15,-4-1-128-15,2-1 0 0,-3 0 0 0,2-1 0 16,0 1 0-16,-2 1 0 0,-2-2 0 0,-1 0 128 16,0 1-128-16,-1-1 0 0,-5 1 128 0,2 2-128 15,0-1 0-15,-2 0 128 0,-2-2-128 0,1 2 0 0,-3-4 0 0,1 3 0 16,-3 0 0-16,-1 1 128 0,-6-5-128 0,0 0 0 16,0 0 0-16,0 0 128 0,0 0-128 0,0 0 0 15,8 5 0-15,-8-5 0 0,0 0 128 0,0 0-128 16,0 0 160-16,0 0-160 0,0 0 208 0,0 0-48 15,-5-7-16-15,5 7 0 0,-6-9 48 0,-2 1 0 16,1-3 0-16,-3 0 0 0,2-1-192 0,0 0 160 16,0-1-160-16,0-2 160 0,0-1-160 0,-1-1 160 15,-1 1-160-15,-3-4 160 0,-1 0-160 0,1-3 0 16,0 0 0-16,-3-3 0 0,1-4 0 0,-1 0 0 16,1 1 0-16,0-3 0 0,-5-3 0 0,0 0 0 15,1 1 0-15,1 1 0 0,0-1-144 0,0 0 144 16,3 0 0-16,0-1 0 0,1-1 0 0,0-2-128 0,0 0 128 15,1 1 0-15,-1 3 0 0,2-1 0 16,1 0 0-16,-2 2 0 0,-1 0-160 0,1 2 160 0,0 1-128 0,1 0 128 16,0-2-256-16,1 1 16 0,5 2 16 0,-2 2 0 15,-2 0 32-15,2 4 0 0,5 3 0 0,-2 4 0 16,0 1 48-16,2 2 16 0,-2 2 0 0,2 4 0 16,2 2-64-16,1 5 0 0,0 0 0 0,0 0 0 15,0 0 192-15,0 0 0 0,0 0-144 0,0 0 144 16,0 0 0-16,9 8-144 0,-9-8 144 0,6 10 0 15,2 2 0-15,-2-1 0 0,2-3 128 0,1 3-128 16,1 2 160-16,2 2-160 0,-1 3 160 0,2 2-160 16,2 1 144-16,1 2-144 0,1 3 128 0,-1 1-128 15,1-1 0-15,-1 1 0 0,0 2 0 0,3 1 0 16,0 2 0-16,2 3 0 0,2 3 0 0,-1 5 0 0,1-1-128 16,-3 2 128-16,2-2 0 0,1 1 0 0,-1-3 0 0,0-2 0 15,-2-4 0-15,1 0 0 0,0 1 0 0,0-2 0 16,-2-3 0-16,-1 1 0 0,1 0 0 0,-3-3 0 15,-3-1 0-15,0-3 0 0,-1-1 0 0,-1-1 0 16,1-1 0-16,-5-4 0 0,0-1 0 0,-1-1 0 16,-1 1 0-16,1-3 128 0,-4-3-128 0,0 0 192 15,-2-1-192-15,-1 1 192 0,2 0-32 0,-2-1 0 16,1-9 0-16,-5 9 0 0,-2-3-160 0,1 1 160 16,-1-1-160-16,-1-3 160 0,-2 1 16 0,0 0 0 15,-3-1 0-15,-5-1 0 0,2-1 0 0,-6-1 0 16,-6-2 0-16,4 2 0 0,-2-2-48 0,0 0 0 15,1-1 0-15,-5 1 0 0,0-1-128 0,1 3 128 0,3-2-128 16,-2-2 128-16,-3 0-128 0,4 1 128 0,-3-1-128 0,-1 0 128 16,-1-3-128-16,-4 1 160 0,-1-2-160 15,-3 0 160-15,-1 1-160 0,-3-2 0 0,3-1 0 0,-1 0 128 16,-1-1-128-16,0 1 128 0,-2-1-128 0,3 0 128 16,4 2-128-16,0 1 0 0,1 1 0 0,5 3 0 15,3-1 0-15,2 2 0 0,3 0 0 0,2 3 128 16,4 0-128-16,4-3 0 0,2 2 0 0,1 1 0 31,2 1-1072-31,2 2-144 0,2-3-16 0,5 0-13488 0</inkml:trace>
  <inkml:trace contextRef="#ctx0" brushRef="#br0" timeOffset="46197.495">2243 11306 1839 0,'0'0'160'0,"-12"-1"-160"15,0 0 0-15,12 1 0 0,0 0 5312 0,-10-1 1024 16,-1-2 192-16,11 3 64 0,0 0-5264 0,0 0-1056 15,0 0-272-15,0 0 0 0,0 0 0 0,-7 11 0 16,2 3 0-16,1 2 0 0,-4 5 0 0,6 4 0 16,3 6 0-16,0 4 0 0,-3 4 0 0,3 2 0 15,4 3 0-15,1 6 0 0,-3 3 192 0,1 3 96 16,1 1 32-16,1-2 0 0,3-3-96 0,-3-1-16 0,-2-2 0 16,2-1 0-16,-1 2 32 0,0-4 0 0,-2-4 0 15,1 0 0-15,0-6-80 0,0-1-16 0,3-1 0 16,-5-6 0-16,0-5-144 0,-2-4 0 0,-1-5 0 0,-1-3-176 31,0-4-2432-31,2-7-480 0,-14 0-112 0,5-8 0 0</inkml:trace>
  <inkml:trace contextRef="#ctx0" brushRef="#br0" timeOffset="46481.631">1714 11806 27647 0,'-13'4'2448'0,"2"-1"-1952"15,11-3-496-15,0 0 0 0,0 0 1024 0,0 0 128 16,0 0 0-16,7 4 16 0,5 0-1040 0,3-2-128 16,2-1-208-16,5-1 48 0,2-1 160 0,4 0 0 15,4 0-144-15,4-1 144 0,0-3 0 0,0 0-176 16,-1-1 176-16,3 1-128 0,0-1 128 0,3 2-128 15,0-1 128-15,2 1-128 0,1 1 128 0,0 0 0 16,-2 1 0-16,2-1-128 0,-3 0-192 0,0-1-48 16,0 2 0-16,0-1 0 15,-1 1-2432-15,-4-3-480 0,15 0-112 0,-10 4 0 0</inkml:trace>
  <inkml:trace contextRef="#ctx0" brushRef="#br0" timeOffset="47712.736">3363 11277 18431 0,'0'0'1632'0,"0"0"-1312"0,0 0-320 0,-5-1 0 15,-2-1 1392-15,7 2 208 0,0 0 32 0,0 0 16 16,0 0-1648-16,0 0-288 0,0 0-80 0,0 0-16 16,0 0 256-16,0 0 128 0,-7 1-160 0,4-1 160 0,3 0 0 0,-8 0 0 15,2-1 0-15,-2-1 0 16,3-1 448-16,-2 0 48 0,-1 2 0 0,3-1 0 0,-3-2 336 0,3-1 64 16,-2 0 0-16,0 0 16 0,-1 2-272 0,1 0-48 15,3-3-16-15,-2 5 0 0,6 1-256 0,0 0-64 16,0 0-16-16,-6-2 0 0,-1 2-240 0,7 0 0 15,0 0 0-15,0 0 0 0,-8 0 0 0,8 0 0 16,-6 3 0-16,6-3 0 0,-7 6 0 0,3-1 0 16,-4-1 0-16,2 2 0 0,2 4-128 0,-1 0 128 15,0 0 0-15,1 1 0 0,-2 1 0 0,1 3 0 16,-1 4 0-16,1 2 0 0,1 0 0 0,1 2-128 16,1 1 128-16,-1 3 0 0,2 2 0 0,2 1 0 15,2 1-128-15,0 2 128 0,1 1 0 0,3 0 0 16,1 0 0-16,2 0 0 0,1-1 0 0,2-2-128 0,0-4 128 0,2-2 0 15,0-4 0-15,1-6 0 0,1-5-128 16,1 0 128-16,0-4 0 0,0-2 0 0,1-4 0 0,-1-3 0 16,2-2 0-16,0-4 0 0,-4-2 0 0,5-4 0 15,2-5 176-15,-4-3-176 0,-5-2 192 0,2-1-192 16,-1-2 144-16,-2-1-144 0,-7 0 0 0,-1 2 144 16,1 2-144-16,-5 2 0 0,-1 1 0 0,-6 0 0 15,-2 0 0-15,-2 2 0 0,-1 1 0 0,-1 1 0 16,-5 2-144-16,2 1 144 0,-1 0-192 0,-1 5 192 15,-1 4-256-15,2 0 64 0,-2 1 16 0,3 3 0 16,-1 0 176-16,3 4 0 0,3-1-144 0,1 0 144 16,9-1 0-16,-5 0 0 0,5 0 0 0,0 0 0 15,0 0 0-15,0 0 0 0,0 0 0 0,10-8-176 0,3 0 176 16,2-2 0-16,3-2-144 0,4 0 144 0,4 0 0 0,4-1 0 16,2-2 0-16,1-1 0 0,-6 1 0 0,6 0 0 15,4 2 0-15,-3 1 0 0,-2 1 0 0,0 3 0 16,-2 4 0-16,-1 2 0 0,-7 3-144 0,-2 3 144 15,-1 1 0-15,-3 5 0 0,-1 5-192 0,-1 3 64 16,-1 1 128-16,-5 3-208 0,-4 3 208 0,-1 3-176 16,-4 0 176-16,-1 0-160 0,-1 0 160 0,-2-1 0 15,1 0 0-15,-2-3 0 0,2-3 0 0,2-1 192 16,1-3-32-16,2 0-16 0,3-1 32 0,1-4 0 16,-1-3 0-16,1-1 0 0,3-2-176 0,2-1 0 15,7-1 144-15,-5-3-144 0,-2-6 0 0,-1-3 144 16,5-2-144-16,3-4 0 0,4-5 128 0,0-2-128 15,3-3 0-15,-2-1 0 0,4-2 0 0,-4-1 0 0,-2-4 0 16,1 0 0-16,2 0 0 0,-1 0 0 0,-1-1 0 16,-1 2 0-16,0 1 0 0,-5 2 0 0,-3 4 0 0,1 3 0 15,-1 1 0-15,-2 4 0 0,-7-2 0 0,2 5 0 16,3 4 0-16,-5 1 0 0,0 1 0 0,-3 7 0 16,0 0-208-16,0 0 48 0,0 0 16 0,0 0 0 15,0 0-48-15,2 10 0 0,0 3 0 0,-2 4 0 16,-2 2 192-16,0 4-192 0,2 5 192 0,-4 4-192 15,-1 3 192-15,0-1 0 0,3-3-144 0,1 1 144 16,0 0-144-16,3-3 144 0,1-3-192 0,3-1 192 16,-2-4 0-16,4-1-128 0,2-1 128 0,1-2 0 15,3-3 0-15,-2-3 0 0,-1-2 0 0,3-2 0 0,1-3 0 16,1-2 0-16,2-4 0 0,3-4 0 0,0-2 0 0,2-4 224 16,1-3-64-16,-2-1-16 0,-1-5-144 15,-1-2 192-15,2-1-192 0,-1-3 192 0,0-3-192 16,1-1-192-16,-4-4 32 0,2 2 16 0,-2-1-96 0,-1 0-16 15,-1 3 0-15,-2 1 0 0,-1 2-64 0,-2 3-32 16,-2 3 0-16,0 2 0 0,-1 2-32 0,-4 4-16 16,-5 3 0-16,1 3 0 0,0 8 192 0,0 0 32 15,-8-3 16-15,2 4 0 0,-3 4 160 0,2 1 0 16,-3 3 0-16,3 3-128 0,-2 1 128 0,3 3-128 16,-1 1 128-16,0 1-128 0,-1-2 128 0,4 1 0 15,3 1 0-15,3-2-128 0,1 2 128 0,5-1 0 16,1 1 0-16,1-2 0 0,1-2 384 0,4-1 0 15,2 1 0-15,1-4 0 0,4 0-64 0,2-2 0 0,3-1 0 0,0 0 0 16,5-3-96-16,2 2-32 0,0-2 0 16,2 2-8032-16,1-5-1616 0</inkml:trace>
  <inkml:trace contextRef="#ctx0" brushRef="#br0" timeOffset="50348.548">6827 14627 24703 0,'0'0'1088'0,"0"0"240"0,0 0-1072 0,0 0-256 0,-8 0 0 0,8 0 0 16,0 0 0-16,0 0 0 0,-10-1 0 0,10 1 0 15,0 0-240-15,-8 0 48 0,-4-1 16 0,1 1 0 16,-3 0-96-16,1 2-32 0,-3 1 0 0,-2 2 0 16,-3 0 304-16,0 1 0 0,-1-2 0 0,-2 4 0 15,0-1 512-15,-3 1 176 0,1 0 16 0,-1-1 16 16,-5-2-336-16,0 3-80 0,-1-1-16 0,0 0 0 16,2-1-288-16,1-1 0 0,1 0 0 0,0 1 0 15,3-3 0-15,-1 2 0 0,4-2 0 0,0 1 0 16,4-2 0-16,-1 2 0 0,2-2 0 0,3 2 0 0,4 2 0 15,0-1 0-15,2-1 128 0,0-1-128 0,1 0 0 16,3 2 0-16,-2-2 0 0,3-1 0 0,4-2 0 16,0 0 0-16,0 0-160 0,0 0 160 0,0 0 0 0,0 10 0 15,0-10 0-15,2 11 0 0,-1 0 0 0,-1-11 128 16,6 10 32-16,2 0 0 0,0 2 48 0,1-1 16 16,-2-2 0-16,3 2 0 0,2 2-96 0,0 1-128 15,1 1 176-15,1 0-176 0,1 1 192 0,1 1-192 16,-1-1 192-16,0 2-192 0,5 0 336 0,-1 0-32 15,-1 0-16-15,-2 1 0 0,-4-1 96 0,-1-1 0 16,0 0 16-16,1-1 0 0,0-4-208 0,-1-1-32 16,0-2-16-16,-5-3 0 15,-6-6-560-15,10 6-112 0,-3-3-32 0,3-2-12784 0</inkml:trace>
  <inkml:trace contextRef="#ctx0" brushRef="#br0" timeOffset="51385.902">8061 16145 5519 0,'0'0'496'0,"0"0"-496"0,6 0 0 0,-6 0 0 16,0 0 3616-16,10 0 624 0,-3-3 128 0,2-1 32 15,-3 0-3696-15,0-1-704 0,0 0-224 0,-6 5 0 16,0 0 224-16,3-6 0 0,-3 6 144 0,0 0-144 16,-1-7 416-16,1 7-16 0,0 0 0 0,0 0 0 15,0 0 416-15,-8-5 80 0,-4 3 0 0,1 3 16 16,0 3-288-16,1 1-64 0,-3 1-16 0,-1 1 0 16,-2 2-416-16,1 2-128 0,-3 2 0 0,1 3 0 15,-2 1 0-15,0 5-192 0,1 4 16 0,-2-3 16 16,1-5-48-16,-6 4-16 0,-2 0 0 0,-1 0 0 15,-3 0 0-15,0 1 0 0,2 2 0 0,1-1 0 16,-2-1-128-16,3-1-32 0,-1-1 0 0,4 0 0 0,-1-1 384 0,5-2-176 16,5-2 176-16,0-2-128 0,4-1 128 0,4-2 0 15,-2-3 0-15,4-3 0 0,1-1-128 0,4-4-112 16,0 0-16-16,0 0 0 0,0 0 112 0,7-9 16 16,1-1 0-16,1-2 0 0,2-6-128 0,5 1 0 15,-1-2-16-15,2-2 0 0,1-3 272 0,6 0 0 16,3-2 128-16,3 2-128 0,-2-1 256 0,3 0-64 15,2-2 0-15,1 2 0 0,0 0 32 0,-1-1 0 16,-1 1 0-16,1 0 0 0,1 0-224 0,-1 3 0 16,0 8-144-16,1-1 144 0,-1-3 0 0,1 5 0 15,-2 3 0-15,0 2 0 0,-2 2 0 0,-4 1 0 16,-6 2 0-16,-2 2 0 0,-2 3 256 0,1 4-64 16,-5-3-16-16,-1 1 0 0,-5-1-176 0,2 2 160 0,-4 5-160 0,1 0 160 15,0-1-32-15,-2 3 0 0,-3 2 0 0,0 5 0 16,-2 3-128-16,-2-1 0 0,0-4-160 0,-3 2 160 15,-5 0-304-15,-1-1 48 0,0 1 0 0,-4-2 0 16,-1-3 96-16,2 1 32 0,-3 1 0 0,-1-2 0 16,1-1 128-16,-1 0 0 0,2 1 0 0,2-2 128 15,-4-2-128-15,2-3 144 0,2-2-144 0,0-1 160 16,2 0 176-16,0-1 48 0,0-1 0 0,-1-1 0 16,4 0 64-16,1-1 32 0,0-1 0 0,2 0 0 15,3-1-16-15,5 2 0 0,-6-1 0 0,6 1 0 16,0 0-160-16,0 0-48 0,0 0 0 0,0 0 0 15,7 8 64-15,4 3 16 0,5 4 0 0,5 3 0 16,5 4-208-16,4 7-128 0,4 5 128 0,-1 1-128 0,2-3 368 16,0 0 0-16,2-1 0 0,-4-4 0 0,-3 1 16 0,-1-3 0 15,-5-2 0-15,1-2 0 0,-1-3-240 0,-2-3-144 16,-6-3 192-16,-1-2-192 16,-1-4-1152-16,-14-6-352 0,8-3-64 0</inkml:trace>
  <inkml:trace contextRef="#ctx0" brushRef="#br0" timeOffset="52026.8">3920 13473 22111 0,'-17'14'1968'0,"5"-2"-1584"0,-3 0-384 15,-2 5 0-15,0 1 1360 0,0 4 192 0,2 4 48 0,-1 1 0 16,1 4-1312-16,1 0-288 0,-2 4 0 0,0 4 0 15,-2 6 0-15,2 5 0 0,0 7 0 0,0 2 0 16,-3 4 0-16,1-1 0 0,1 1 0 0,0 2 0 16,2 2 0-16,0-1 0 0,-2 2 0 0,-4-4 0 15,-3-5 0-15,3-2 0 0,5-6 0 0,-1-2 0 16,3-4-256-16,1-3 32 0,4-4 0 0,3-7 0 31,1-9-1440-31,1-8-304 0,4-6-48 0</inkml:trace>
  <inkml:trace contextRef="#ctx0" brushRef="#br0" timeOffset="52285.232">4470 13602 29487 0,'-9'7'2624'0,"2"5"-2112"16,0 4-512-16,0 4 0 0,-2 2 1328 0,2 5 144 15,-4 5 48-15,1 8 0 0,1 4-1264 0,-3 10-256 16,-5 6 0-16,1 6 0 0,-1 2-256 0,2 6 64 16,-5 1 16-16,2 7 0 15,1 7-336-15,-1 0-80 0,-2-1-16 0,1 3 0 16,0 0-112-16,0-2-32 0,2-2 0 0,-1-5 0 16,2-3-96-16,0-7-32 0,1-4 0 0,4-7 0 15,2-11-192-15,2-7-32 0,3-7-16 0,2-9 0 16,-2-6-432-16,4-8-96 0,0-13-16 0</inkml:trace>
  <inkml:trace contextRef="#ctx0" brushRef="#br0" timeOffset="52526.702">5318 13774 24063 0,'12'12'1072'0,"-2"1"208"0,2 4-1024 0,0 11-256 0,-1 8 0 0,-2 6 0 15,-5 4 1088-15,0 6 144 0,-1 5 48 0,-3 3 0 16,-3 4-480-16,-4 8-96 0,-6 9 0 0,-4 2-16 16,0 1-432-16,-6 6-64 0,-1 7-32 0,-2 1 0 15,-3 1-160-15,1-1-144 0,-1-2 144 0,2-1-208 16,-2-1-368-16,-1-5-80 0,0-9-16 0,3-7 0 16,3-8 32-16,2-6 16 0,3-6 0 0,6-11 0 15,4-10-1440-15,-1-7-304 0,3-7-48 0</inkml:trace>
  <inkml:trace contextRef="#ctx0" brushRef="#br0" timeOffset="52767.341">5901 13554 36447 0,'-17'15'1616'0,"3"0"336"0,-6 7-1568 0,-1 8-384 0,0 5 0 0,-1 6 0 15,0 7 0-15,2 9 0 0,1 10 0 0,1 4 0 32,-2 0-576-32,3 4-128 0,0 2-48 0,1 4 0 15,0 5-304-15,2-3-64 0,-2-5-16 0,-2 0-8160 0,-1 1-1648 0</inkml:trace>
  <inkml:trace contextRef="#ctx0" brushRef="#br0" timeOffset="53006.553">6845 13374 911 0,'-10'14'0'0,"-2"7"0"16,-5 6 0-16,2 6 0 0,0 8 8576 0,1 7 1616 15,0-1 336-15,1 2 64 0,-1 0-8752 0,2-1-1840 16,-1 1-192-16,1-1-128 16,1 4-1376-16,-1-3-272 0,-1-3-48 0,1-3-12768 0</inkml:trace>
  <inkml:trace contextRef="#ctx0" brushRef="#br0" timeOffset="53262.317">7829 13614 25791 0,'-2'49'2304'0,"-4"-15"-1856"0,-1 3-448 0,-3 8 0 16,-2 9 3024-16,1 7 512 0,-1 9 112 0,4-6 0 16,2 0-4400-16,1 1-880 0,-5 1-176 15,1 3-48-15,0 1-752 0,1-4-144 0,-1-5-48 0</inkml:trace>
  <inkml:trace contextRef="#ctx0" brushRef="#br0" timeOffset="53399.42">8221 14418 31839 0,'-15'48'1408'0,"8"-9"304"0,-5 6-1376 0,3 9-336 15,0 6 0-15,2 13 0 0</inkml:trace>
  <inkml:trace contextRef="#ctx0" brushRef="#br0" timeOffset="59005.874">4920 11504 19343 0,'0'0'848'0,"-9"0"192"0,2-2-832 0,-2 2-208 0,3 0 0 0,-3 0 0 16,9 0 1104-16,0 0 176 0,-8 2 48 0,8-2 0 15,0 0-880-15,0 0-192 0,-10 0-16 0,10 0-16 16,0 0-224-16,0 0 128 0,0 0-128 0,0 0 0 16,-7 1 0-16,7-1 0 0,0 0 0 0,0 0 0 15,0 0 128-15,0 0-128 0,0 0 0 0,0 0 144 16,11-4 176-16,0-1 16 0,1 1 16 0,-1-3 0 15,2-2-16-15,2 0 0 0,1-4 0 0,0-1 0 16,4 1-160-16,-1-5-48 0,2 0 0 0,0-3 0 16,0 0 32-16,-1-3 0 0,0-2 0 0,0 1 0 0,-3 0-32 15,2-2 0-15,1 1 0 0,1 1 0 0,-3 2-128 16,1 1 128-16,1 1-128 0,0 2 128 0,-1 0-128 0,-1 4 0 16,2 3 0-16,1 2 0 0,-2 2 0 0,2 2 0 15,0-3 0-15,0 8 0 0,3 2 0 0,-3 4 0 16,-2 2-128-16,1 3 128 0,-1 3-208 0,-1 3 16 15,-2 4 16-15,-2 1 0 0,-2 1 176 0,-3 5 0 16,0-1-144-16,-5 0 144 0,2-3 0 0,-3 5 0 16,-5-1 0-16,0-1 0 0,0-5 240 0,-1-4-48 15,0-2 0-15,1-3 0 0,-2-1 80 0,4-11 16 16,0 0 0-16,0 0 0 0,-3 6 16 0,3-6 0 16,0 0 0-16,0 0 0 0,0 0 80 0,-3-6 32 15,1-3 0-15,1-2 0 0,1 0-176 0,2-8-48 0,2-3 0 16,3-1 0-16,-3 0-192 0,3-1 0 0,1-2 0 15,4 2 0-15,0 1 0 0,2 2 0 0,-1 1 0 16,3 4 0-16,1 1-144 0,3 1 144 0,0 3 0 0,0 4-144 16,-2 1-48-16,3 1 0 0,1 1 0 15,1 4 0 1,-2 5-176-16,4 1-32 0,-2 3-16 0,1 3 0 16,-3 4-32-16,1 1-16 0,-1 4 0 0,-2 2 0 0,-1 4 272 0,-1-1 48 0,-1-3 16 0,2 0 0 15,-4 3 128-15,1-3 0 0,2-7 0 0,0 0 128 16,1-5 0-16,-3-3 16 0,1-1 0 0,-1-3 0 15,1 0 96-15,-2-5 16 0,-1-2 0 0,0-1 0 16,2-5 48-16,-1-2 16 0,-2-2 0 0,2-5 0 16,2-5-144-16,-1-1-32 0,-1 0 0 0,1-3 0 15,-1-1-144-15,-2-1 0 0,0 1 0 0,-1 0 0 0,0 1 0 16,-2-1 0-16,1 2 0 0,-1-1 0 0,-3 5 0 16,0 0-176-16,-2 1 176 0,0 3-192 0,-2 2 48 0,-2 2 0 15,-2 2 0-15,0 2 0 0,-2 1-48 0,0 4-16 16,-2 1 0-16,0 7 0 0,-2 4-16 0,-2 4 0 15,-3 1 0-15,2 4 0 0,-1 4 224 0,1 2-176 16,-3 0 176-16,5 2-160 0,-4 0 160 0,4-1-128 16,0-1 128-16,0-1-128 0,3-3 128 0,1-4 0 15,2-2 0-15,2-1 0 0,2-1 0 0,2-1 0 16,-3-9 0-16,7 9 0 0,-1-3 0 0,3 1 0 16,1-3 0-16,3-1 128 0,4-1-128 0,-1-2 0 15,1 0 0-15,1-2 0 0,-1-1 0 0,0-1 0 16,1-2 0-16,1 0 0 0,-1-1 0 0,3 0 176 0,0 1-176 15,-1-1 192-15,-1 0-192 0,-1 0 192 0,1 0-192 16,2 0 192-16,1-1-192 0,-1 1 0 0,0 1 144 16,0-1-144-16,-2 1 0 0,0 1 0 0,-1 1 0 0,-1 0 128 15,0 1-128-15,-3 0 0 0,-3 0 0 0,-1 3 0 16,-2 0-176-16,-8 0 0 0,0 0 0 0,9 2 0 16,-3 1-128-16,-6-3-16 0,0 0-16 0,5 9 0 15,-5-9 336-15,-3 10-176 0,-2-1 176 0,0-1-128 16,1 0 128-16,-1 1 0 0,-1 0 0 0,2-1 128 15,-2 1-128-15,1-1 0 0,-1-1 0 0,-2-2 0 16,3 1 0-16,5-6 0 0,-8 5 0 0,8-5 0 16,0 0 0-16,-7 4 0 0,7-4 0 0,0 0 0 15,0 0 0-15,-8-3 0 0,0-1-176 0,4-2 176 16,0-1-512-16,2-2-16 0,1 0 0 0,1-2-7488 16,2-4-1504-16</inkml:trace>
  <inkml:trace contextRef="#ctx0" brushRef="#br0" timeOffset="60014.199">6429 10408 17503 0,'-6'-8'1552'0,"2"0"-1232"0,-3 3-320 0,7 5 0 16,-2-9 2112-16,0 1 352 0,2 8 80 0,-2-8 16 16,2 8-1824-16,0-8-352 0,0 8-80 0,0 0-16 15,0 0-288-15,0 0 0 0,0 0 128 0,0 0-128 16,3 9 0-16,-1 4 0 0,0 5 0 0,-2 6 0 15,-2 6 0-15,0 5 0 0,-1 6 0 0,1 3 0 16,-3 3 0-16,2 4 0 0,0 0 0 0,0 4 0 16,2 4 128-16,-2-5-128 0,1-4 0 0,2-4 0 15,0-5 432-15,2-5-32 0,1-4 0 0,-1-4 0 16,5-6 112-16,0-3 32 0,-2-3 0 0,4-3 0 16,0-3-288-16,1-4-48 0,0-4-16 0,1-3 0 0,-2-3-192 15,2-4 128-15,3-1-128 0,-1-4 0 0,0-4 192 0,1 0-64 16,2-3-128-16,0-3 192 0,3-3-192 0,2 0 0 15,-1 0 128-15,2 0-128 0,1 0 0 0,0 1 0 16,2-1 0-16,-2 4 0 0,-1 5 0 0,-1-1 0 16,-2 0 0-16,0 1 0 0,-3 4 0 0,-2 1 0 15,-4 2-128-15,-1 2 128 0,-5 1 0 0,-4 7-192 16,0 0 192-16,0 0-160 0,-4-5 160 0,-1 2 0 16,-3 1 0-16,-2 5 0 0,-3 0 0 0,1 4 0 15,-4 0 0-15,2 8 128 0,1 2-128 0,-2 2-128 16,-1 0 128-16,3 0-192 0,2 1 192 0,2 0 0 15,3 0 0-15,2-3 0 0,0 0 0 0,3-3-160 0,3-3 160 16,1-1 0-16,0 0-144 0,3-1 144 0,4-3 0 0,2-2-144 16,1-3 144-16,0-2 0 0,2-2 0 0,2 0 0 15,5-2 160-15,0-2 64 0,-1-1 16 0,-1 0 0 16,1-3 0-16,-3-2 0 0,1 0 0 0,0 1 0 16,2 0-240-16,-3 0 176 0,1-1-176 0,0 0 160 15,-2 0-160-15,2 1 0 0,-2 1 0 0,-2 1 128 16,-2 2-128-16,-1 3-192 0,2 4 32 0,-1 2 16 31,-3 4-352-31,-4-1-64 0,3 0-16 0,-6 7 0 0,-4 6 32 0,-1 2 0 16,-5-2 0-16,0 2 0 0,-2 2 400 0,0 1 144 0,-3 0 0 0,3 0-144 15,3-3 144-15,-2 1 0 0,1 0 0 0,4 1 128 16,3-2-128-16,0 0 176 0,-1-1-176 0,2 0 192 16,0-2-192-16,2-2 160 0,2-5-160 0,1-1 160 15,2-5 16-15,2 2 0 0,-1-3 0 0,2-5 0 0,2-5 64 0,0-3 16 16,2-1 0-16,-1-5 0 0,0-5-64 0,2-3-16 15,0-8 0-15,1-2 0 0,-2-5-16 0,-1-5 0 16,-3-6 0-16,1-3 0 0,-1-4-32 0,-4 0-128 16,-2-2 192-16,-3-4-64 0,-2-3-128 0,-5-7 0 15,-1-3 0-15,-1 2 128 0,-4 3-128 0,0 0 0 16,-1 0 0-16,2 4 0 0,-1 7 0 0,4 7-224 16,-3 7 48-16,2 8 16 0,-2 9 16 0,3 8 0 15,3 7 0-15,-1 5 0 0,-1 4 144 0,1 6 128 16,5 0-128-16,-1 15 176 0,-2 7-176 0,2 10-176 15,1 11 48-15,1 13 0 0,2 9-32 0,-1 7 0 16,-2 5 0-16,6 9 0 0,5 9 160 0,0 2-160 0,0-1 160 0,-1 2-160 16,-2 0 160-16,1-2 0 0,2-4 0 0,0-7 0 15,-1-8 272-15,0-4-16 0,0-6 0 16,-1-7 0-16,-1-6-48 0,-2-7-16 0,2-5 0 0,-3-4 0 31,0-5-1536-31,0-6-320 0,-5-5-64 0</inkml:trace>
  <inkml:trace contextRef="#ctx0" brushRef="#br0" timeOffset="60213.4">6119 10738 39615 0,'0'0'1760'0,"0"0"352"0,0 0-1680 15,10 5-432-15,9 1 0 0,10-1 0 0,8-2 928 0,8-1 96 16,7-3 32-16,5-5 0 16,10-7-1520-16,8-2-304 0,11-3-64 0,6-5-17632 15</inkml:trace>
  <inkml:trace contextRef="#ctx0" brushRef="#br0" timeOffset="62799.321">23724 15962 24063 0,'0'0'1072'0,"0"0"208"0,-6 0-1024 0,-2-3-256 0,-1-4 0 0,-4-1 0 15,-2-2 384-15,0-4 32 0,3 1 0 0,0-1 0 16,-1-4-176-16,1-3-48 0,-5-2 0 0,0 2 0 15,0 2 416-15,1-2 80 0,-4-2 16 0,2 1 0 0,1 2 128 0,-1 1 16 16,-3 2 16-16,0-1 0 0,2-1-288 0,-7 3-48 16,0-1-16-16,-3 1 0 0,-3-2-352 0,-4 1-160 15,-7-3 128-15,-1 4-128 0,0 3 0 16,-1 0 0-16,3-1 0 0,2 0 0 0,-1 5 0 0,2-1 0 16,2 2 0-16,0 1 0 0,-4 1 0 0,2 1 0 15,4 1 192-15,1 2-64 0,1 1 32 0,-1 2 0 16,3-1 0-16,3 3 0 0,-1 1-160 0,-1 3 0 15,1 1-192-15,-1 1 192 0,-1-1-240 0,-2 4 80 16,-4 2 16-16,3 1 0 0,3 3-16 0,0 0 0 16,-3 4 0-16,3 3 0 0,1-2 160 0,2 3 0 15,2 0 0-15,3 5-128 0,4 2 128 0,0-1 256 16,-1-1-64-16,4 3-16 0,0-1-176 0,2 0 192 0,-2 0-192 16,4 2 192-16,-1 2-192 0,4 1 0 0,2 4 0 0,-1 3 0 15,1 2-160-15,2 2 160 0,-1 0-208 0,2 1 80 16,1-1 128-16,-2 2 0 0,2 0-144 0,1 6 144 15,0 4 0-15,0-1 0 0,1 0 0 0,-3-3 0 16,1-2 0-16,-1 0 0 0,0 0 0 0,1 4 0 16,3 1 256-16,-3-3-48 0,-1-6 0 0,2-2 0 15,2-1 80-15,1-2 16 0,-2 0 0 0,1 1 0 16,0 1-112-16,2-2 0 0,2 1-16 0,2-2 0 16,-4-2-176-16,3-1 128 0,-1-1-128 0,1-3 128 15,2 2-128-15,2-1 0 0,0 1 144 0,1 2-144 16,2-2 0-16,-1 2 0 0,1-3 0 0,1-2 0 15,0-1 0-15,3-3 0 0,-2-5 0 0,3-1 0 16,2 1 0-16,3 1 0 0,-1-3 0 0,4-2 0 0,1 0-192 16,3-1 64-16,1 3 0 0,-12-12 0 0,0 1 0 0,3 2 0 15,3-2 0-15,2 2 0 0,0-2 128 0,-2-2-128 16,2 1 128-16,20 8-128 0,-7-7 128 0,-3-2 0 16,-3-5-144-16,1-1 144 0,-2-3 0 0,0-3 0 15,-3-1 0-15,3-2 0 0,0-3-208 0,1-1 80 16,-1-2 128-16,-2-3-208 0,-1-2 208 0,1-1-144 15,-4-3 144-15,-8 4-128 0,1-2 128 0,4-4 0 16,-1-2 0-16,2-2 0 0,2-2 0 0,3-1 0 16,0 1 0-16,26-25 128 0,-12 6-128 0,-4 7 0 15,-5 2 0-15,-2 0 0 0,-3-2 0 0,-1 1 0 0,0-6 0 16,-3 4 0-16,-3 0 0 0,1 2 0 16,-1-2 0-16,1 1 0 0,3 0 144 0,-2-1-144 0,0-2 192 0,1-3-192 15,0-3 128-15,-1-3-128 0,-4-1 0 0,4 1 0 16,-1 2 0-16,1-1 0 0,-7-1 0 0,0-1 0 15,0 0 0-15,-3-2 0 0,-2 2 0 0,-4 0 0 16,1 4 256-16,-6 0-64 0,-2-3-16 0,-3 1 0 16,-2 2 336-16,-3-7 64 0,-4-6 0 0,-1 1 16 15,-7 5 48-15,-1 1 16 0,-2 6 0 0,-4-2 0 16,-2-1-144-16,-3 2-48 0,-2 4 0 0,-2-2 0 16,-1 1-128-16,1 2-16 0,-3 2-16 0,2 4 0 15,0 3-304-15,-2 4 0 0,-3 3 0 0,0 4 0 16,0 2-512-16,-2 4-16 0,-1 1 0 15,-1 5-11840-15,-1 4-2368 0</inkml:trace>
  <inkml:trace contextRef="#ctx0" brushRef="#br0" timeOffset="71548.05">18330 3126 18367 0,'-13'-4'816'0,"1"3"160"0,-2 2-784 0,0 0-192 0,0 1 0 0,-1 0 0 16,1-1 560-16,0 2 64 0,0 0 16 0,3 0 0 16,-3-1-368-16,2 1-64 0,0-2-16 0,3 1 0 15,-1 0 144-15,10-2 32 0,0 0 0 0,0 0 0 16,0 0 80-16,0 0 0 0,0 0 16 0,0 0 0 16,0 0 128-16,10 3 32 0,6 2 0 0,1-2 0 0,6 0-288 0,4 1-48 15,1-3-16-15,4 0 0 16,2 2 96-16,5-1 16 0,1 0 0 0,7 0 0 0,6 2-64 0,3-2 0 15,1 1 0-15,2-3 0 0,4-3-320 0,1 3 144 16,2 5-144-16,3-2 0 0,4-2 0 0,-1 0 0 16,0 0 0-16,-1 2 0 0,1 0 0 0,0 1 0 15,1 0 0-15,1 0 0 0,-1-3 0 0,0 1 0 16,-5 2 0-16,5-2 0 0,4-1 0 0,0 0 0 16,1-1 0-16,-2-2 0 0,-3-4 0 0,2 3 0 15,5-1 0-15,-3 1 160 0,-5 1-32 0,2-1-128 16,1-3 192-16,-3 3-64 0,1 2-128 0,2-1 0 0,1-2 144 15,0 1-144-15,-6 1 0 0,1 0 128 0,0 0-128 16,1-1 0-16,4 1 0 0,-2 0 0 0,-8 0 0 0,1 2 0 16,0 1 0-16,-1 2 0 0,2-2 0 15,-4-1 128-15,-4 0-128 0,-4-1 128 0,-5 0-128 16,2 1 128-16,-3 0-128 0,1-1 0 0,1-1 128 0,-3 0-128 16,-2-2 0-16,-2 3 128 0,-2-1-128 0,-1 0 0 15,-3 0 0-15,0-1 128 0,0 1-128 0,1 2 0 16,-2 0 0-16,-1 2 0 0,-3 2 0 0,-3-3 0 15,-3-1 0-15,-2 1 0 0,-4-1 0 0,-4 2-128 16,-2 0 128-16,-5 0 0 0,-3 2 0 0,-8-4 0 16,9 2-144-16,-9-2 144 0,0 0-160 0,0 0 160 15,0 0-320-15,0 0 48 0,-7 5 0 0,-4 0 0 0,-5-1 64 16,-4 0 16-16,-3-4 0 0,-3 1 0 0,-8-1 192 16,-3 0 0-16,0-5 0 0,-5 4 0 0,0 1 0 0,2 0 128 15,-3 0-128-15,0-3 0 0,-2 1 192 16,-5 1-64-16,-5 1 0 0,-2-3-128 0,-4-2 256 0,-1 2-48 15,1 1-16-15,-7-1 0 0,-7 0-48 0,-5 0-16 16,-1-2 0-16,-3 2 0 0,1 1-128 0,-7-1 160 16,-7 1-160-16,0-1 160 0,1-1-160 0,-5-1 0 15,-6 1 0-15,4-1 0 0,-1 1 0 0,2 2 0 16,1 1 0-16,0 0 0 0,-1-2 0 0,2 1 0 16,0 0 0-16,1 0 0 0,0 1 0 0,5 0 0 15,3-2 0-15,1 1 0 0,-2 1 896 0,2-1 112 16,2-1 16-16,2-1 0 15,1 1-1632-15,-2 0-320 0,-2-3-64 0,4 4-16 0,5 0 816 0,1 0 192 16,-5-3 0-16,4 4 0 0,0 2 0 0,4 1 0 0,3 1 0 16,4 0 0-16,-3 0 0 0,4 0 0 0,1 1-128 0,7-1 128 15,6-1-160-15,6-1 16 0,8 2 0 0,4 0 0 16,5-1 144-16,3-1 0 0,4-1-144 0,2 0 144 16,6 2 0-16,4-2-144 0,2-1 144 0,4 1 0 15,6 0 0-15,0 0-128 0,0 0 128 0,0 0 0 16,0 0 0-16,11 0 0 0,0 2 0 0,5 2 0 15,4-2 0-15,5-2 0 0,2 0 0 0,7 2 0 16,3 0 128-16,8-2 16 0,6-1 16 0,6 0 0 16,4-1 64-16,1-1 16 0,1-1 0 0,3 1 0 15,3 0-240-15,5-1 176 0,5 1-176 0,1 0 160 0,-3 0-160 16,3-2 192-16,2 3-192 0,4 0 192 16,2 1-192-16,-2 1 0 0,-4-1 0 0,4 1 0 0,4 0 0 15,-3 2 0-15,-1 1 128 0,4 1-128 0,4 1 0 16,2 0 0-16,0 1 0 0,1 0 128 0,0 2-128 0,2 2 160 15,3 2-160-15,-2-1 160 0,-3-2-32 0,0 1-128 16,-1-2 192-16,-3-1-64 0,-3 0-128 0,-2 1 0 16,-3-2 144-16,0 1-144 0,0-1 0 0,-4 1 144 15,-3-4-144-15,-2 2 0 0,-1-1 208 0,0 0-64 16,0 0-16-16,-4 1 0 0,-6 2 64 0,-5-1 0 16,-3 0 0-16,0-2 0 0,-6 0-192 0,-1-2 192 15,-4 0-192-15,-2 1 192 0,-1 2-192 0,-4-2 192 16,-1-3-192-16,-5 1 192 0,-1 1-192 0,-3-1 0 15,0-1 0-15,-4 0 128 0,0 0-128 0,-3 0 0 16,-2 0 0-16,-1 0 128 0,-1-2-128 0,-3 1 0 0,-1 0 0 0,-1 0 0 16,-5 0 0-16,-8 1 0 0,7-1 0 0,-7 1 0 15,0 0 0-15,0 0-176 0,0 0 176 0,0 0-128 16,0 0 128-16,0 0-192 0,0 0 192 0,0 0-192 16,0 0-80-16,0 0-32 0,-7-4 0 0,-1 3 0 31,-6 2-2000-31,-3 3-416 0</inkml:trace>
  <inkml:trace contextRef="#ctx0" brushRef="#br0" timeOffset="89724.756">12857 2147 6447 0,'0'0'576'0,"0"0"-576"0,0 0 0 0,0 0 0 0,4-9 2944 16,-4 9 496-16,0 0 80 0,0 0 32 0,2-9-2608 0,-1 0-528 15,0 0-96-15,-1 9-32 0,0 0-144 0,0 0-16 16,-1-10-128-16,-1 1 192 0,-3-1 16 0,1 3 0 16,0-1 0-16,0 0 0 0,1-3-208 0,-4 1 0 15,1 3 0-15,-1-2 0 0,1-1 224 0,-3-1 0 16,-2-1 0-16,0-2 0 0,1 3 224 0,-1-3 64 16,-3-1 0-16,-1 1 0 0,0 0 96 0,-2 1 32 15,1 0 0-15,-2 1 0 0,-3 0 0 0,2 1 16 16,0 0 0-16,-2 1 0 0,0 0-80 0,1 1-32 15,0-1 0-15,0 2 0 0,-2-5-224 0,0 5-64 16,-2 0 0-16,-1-1 0 0,-2 0-256 0,0-2 0 0,-2 3 128 16,-2-1-128-16,-1-1 0 0,1 2 0 15,-2-1 0-15,-2 1 0 0,-1-2 0 0,1 1 0 0,-2-1 0 0,2 1-144 16,0 0 144-16,-2 3 0 0,-1-4 0 16,-2 1 0-16,0 0 0 0,-2 3 0 0,-1 0 0 0,1 1 0 15,-2-1 0-15,2 2 128 0,2-3-128 0,-2 3 0 16,-2 0 0-16,-1 2 144 0,-3-1-144 0,0 2 0 15,0 3 0-15,-2 4 0 0,-1 1 0 0,1 2 0 16,0-2 0-16,-7 0 0 0,-4 2 0 0,-2 2 0 16,1 1 0-16,2 0 0 0,0-1-128 0,6 3 128 15,1-1 0-15,2 1 0 0,0-1 0 0,5 2 0 16,1 0 0-16,4 0 0 0,3 1 0 0,-1 0 0 16,5 1 0-16,2 1 0 0,1 1 0 0,2 2 0 15,1 3 0-15,0 2 0 0,-2-2 0 0,1 1-144 0,0-1 928 16,0 2 192-16,4 0 48 0,1 0 0 15,-4 4-1648-15,5 0-320 0,3-2-64 0,1 0-16 0,2-1 784 0,3 3 240 16,1 2 0-16,4 1-160 0,-1 1 160 0,3 0 0 16,3 0 0-16,-1-1 0 0,3-1 0 0,1 0 0 15,1-1 0-15,2 0 0 0,0-2 0 0,4 2-128 16,2 0 128-16,-1 2 0 0,2 3 0 0,2-1 0 16,3-2 0-16,1 4 0 0,-1 0 0 0,-1 1 0 15,3-1 0-15,0-2-128 0,2-1 128 0,4-1 0 16,0 0 0-16,3-1 0 0,4 0 0 0,-3 0-128 15,0 0 128-15,3 2 0 0,2 0 0 0,1 0 0 16,2-4 0-16,1 1 0 0,1-3 0 0,2 1 0 16,1-3 0-16,2 0 0 0,5-3 0 0,0 0 0 15,-2 0 0-15,3-2 0 0,0 0 0 0,6-2 0 0,-2 0 0 0,3 1-128 16,1-1 128-16,1-2 0 0,-2 1 0 0,1-4 0 16,-1-2 0-16,2-2 0 0,4 0 0 0,-5-3-128 15,0 0 128-15,1 1 0 0,0 1 0 16,-1-7 0-16,-4-4 0 0,2-1 144 0,4 0-144 0,0 0 0 15,-2-5 240-15,1-2-64 0,2-2-16 0,-4-2 0 16,1-2 16-16,0-4 0 0,2-2 0 0,0-2 0 16,-3-2 0-16,2 0 0 0,-2-5 0 0,-1-2 0 15,-4-2 80-15,-2-6 0 0,2-2 16 0,-1-4 0 16,-2-4 96-16,-2 1 16 0,-1-3 0 0,-6 2 0 16,-1 1 0-16,-4-2 16 0,-3-2 0 0,-5 0 0 15,-3-1 80-15,-3 4 16 0,-4 1 0 0,-4 5 0 16,-4 3-32-16,-1 4 0 0,-4 2 0 0,-5 6 0 0,-2 1-16 15,-1 6 0-15,-4 2 0 0,-2 0 0 0,-2-2-176 16,-5 3-32-16,-5 4-16 0,-2-1 0 0,-1 0-480 0,-6 1-80 16,-3 7-32-16,0 4 0 15,-3 2-2080-15,4 8-432 0,-2 12-64 0</inkml:trace>
  <inkml:trace contextRef="#ctx0" brushRef="#br0" timeOffset="90826.317">12099 3462 19343 0,'0'0'1728'0,"-11"1"-1392"0,2 1-336 0,0 0 0 0,0 0 1152 0,1 3 176 15,2-3 16-15,0 2 16 0,2 2-672 0,4-6-144 16,-4 11-32-16,3-1 0 0,1-1-304 0,4 1-64 16,-2 2-16-16,2 2 0 0,2 2 0 0,1 3 0 15,4 2 0-15,0 2 0 0,0 0-128 0,3 4 128 16,0 0-128-16,4 4 128 0,0 2 0 0,2 2 0 16,0 0 0-16,2-1 0 0,2-1-128 0,4 2 0 15,-1-1 0-15,2 0 0 0,1-1 144 0,0 1-144 16,0 2 160-16,2-2-160 0,1-3 256 0,2-1-64 15,2-3 0-15,4 2 0 0,2-3-16 0,2 4-16 16,-1-3 0-16,1 0 0 0,-1-1-16 0,1 0 0 16,0 0 0-16,3 1 0 0,-1 3 16 0,1-1 0 15,2-2 0-15,0 3 0 0,2 3-32 0,-1-3 0 16,-2-5 0-16,1 0 0 0,-3 2 0 0,4-1 0 0,-1-3 0 0,4 2 0 16,1 0 16-16,1-2 0 0,-3 0 0 0,1 0 0 15,-3-1-16-15,-1 3-128 0,2 1 192 0,0-1-64 16,0 1-128-16,-2 4 192 0,-3 1-192 0,-1 0 192 15,-1-2-16-15,-1 1 0 0,-2 0 0 0,2 0 0 16,-2 0 0-16,3 2 0 0,-1 1 0 0,0 0 0 16,-1 0-176-16,-2 2 192 0,-1 4-192 0,-1 3 192 15,-3 2-192-15,2-2 128 0,0-1-128 0,0-1 128 16,0-1-128-16,-3 3 0 0,0-1 0 0,-2 3 128 16,-1 3 0-16,-2 0-128 0,-4 0 192 0,1-2-64 15,-3-1 0-15,-2 0 0 0,-2 0 0 0,0-1 0 16,2 1 16-16,-4 2 0 0,0 4 0 0,0-2 0 15,-3-2 0-15,-1 0 0 0,2-3 0 0,-3 1 0 0,-1-2 16 0,-1 1 0 16,0 0 0-16,-1 2 0 0,0 4 64 0,-1-4 16 16,2 2 0-16,-3-2 0 0,-1 0-16 0,0-1 0 15,-3-2 0-15,0 0 0 0,1 5-64 0,-1-3-16 16,-1 0 0-16,2-3 0 0,0 0-144 0,0 0 0 16,-1 0 144-16,-2-3-144 0,2-2 0 0,0 2 144 15,2-1-144-15,-4-2 0 0,1 2 128 0,1-2-128 16,-1 2 0-16,1 1 0 0,-2 1 0 0,2-1 0 15,-3-4 128-15,0-1-128 0,1-1 128 0,-2 1-128 16,-1-1 192-16,-1-1-192 0,-1 1 208 0,1 0-64 16,1-1-16-16,0 1 0 0,-1 0 16 0,-3-1 0 15,2-3 0-15,1 1 0 0,-1-5 0 0,0-1 0 16,-3 0 0-16,0-1 0 0,3-2-144 0,-1 0 160 0,0 0-160 16,2-3 160-16,0-2-160 0,1 0 0 0,-4-2 0 15,1 0 128-15,2 2-128 0,0-3 0 0,-1-1 0 16,2-1 0-16,-2 2 0 0,1-2 0 0,1-2 0 0,-1 2 0 15,-2 0 0-15,3 1 0 0,1-1 0 0,0 0 0 16,-1 0 0-16,0 0 0 0,0 0 0 0,-1 1 0 16,2 0 0-16,-1-1 0 0,1-10 0 0,-2 11 0 15,2 0-192-15,0-1 192 0,0-10-160 0,6 7 160 16,-2 0-224-16,-4-7 48 0,0 10 16 0,0-10 0 16,0 0 16-16,0 0 0 0,0 0 0 0,0 0 0 15,0 0 144-15,0 0-192 0,0 0 192 0,0 0-192 16,0 0-192-16,0 0-32 0,0 0-16 0,0 0 0 15,8-4-368-15,-8 4-80 0,7-8-16 0,-2-4 0 16,3-1-1360-16,-3-1-288 16,3-2-48-16,-4-4-10496 0</inkml:trace>
  <inkml:trace contextRef="#ctx0" brushRef="#br0" timeOffset="91222.685">15071 8350 22111 0,'-8'6'1968'0,"-1"-1"-1584"0,-2 3-384 0,1 0 0 15,0-1 1760-15,0 1 272 0,3 2 48 0,-1 2 16 16,4 2-1648-16,2 4-320 0,2 1-128 0,0 3 0 15,3 1 0-15,0 2 0 0,1 1 0 0,2 2 0 16,2 0 272-16,0 1-48 0,2 0-16 0,1-3 0 16,-1-4 80-16,2-2 16 0,-1 2 0 0,2-5 0 15,2 0 128-15,-1-2 16 0,0 1 16 0,3-2 0 16,-1-2-144-16,2 1-16 0,0-2-16 0,2-1 0 16,-1-1 64-16,2-1 16 0,2-2 0 0,-2-1 0 15,0-3 32-15,3-4 16 0,1-2 0 0,1-3 0 16,0-5 64-16,4-4 16 0,-2-2 0 0,1-4 0 15,-5-3-176-15,4-1-16 0,0-3-16 0,2 0 0 16,-2-2-112-16,1 0-32 0,3-2 0 0,-1 2 0 16,0 4-144-16,-5 0 0 0,-6 1 144 0,3 4-144 15,5 1-1088-15,-4 3-304 0,0 2-48 0</inkml:trace>
  <inkml:trace contextRef="#ctx0" brushRef="#br0" timeOffset="93635.804">16895 1781 13823 0,'0'0'1216'0,"0"-7"-960"15,0 7-256-15,0-7 0 0,0 7 2304 0,0-9 432 0,-2-1 80 0,-2 1 0 16,1 0-2224-16,-1 1-448 0,1-2-144 0,-4 1 0 16,0-1 0-16,0 0 0 0,0 1-224 0,-1 0 80 15,-3-3 144-15,-4 1 192 0,-1 0-32 0,2 0-16 16,-1-2 0-16,0 1 0 0,-4 0 0 0,-2-1 0 16,0 1 240-16,-1-2 32 0,-2 0 16 0,-1-1 0 15,0-3-32-15,-3 3 0 0,1 2 0 0,-3-1 0 16,-2 0-192-16,-1 0-32 0,-1-1-16 0,-2 2 0 15,-3 0 160-15,1 0 48 0,-2 1 0 0,1 0 0 16,1-2 16-16,-2 5 16 0,0 0 0 0,-5 0 0 16,-4-4-224-16,-6 4-48 0,-1 0-128 0,-1 3 192 15,-3 0-192-15,1 1 0 0,0-2 0 0,-4 5 0 16,-2 2 0-16,-1 0 0 0,-3-1 0 0,4 2 0 16,2 2-128-16,-1 0 128 0,-1 2 0 0,-3-4 0 0,-2 3 0 0,1 1 0 15,3 0 0-15,0 2 0 0,0-2 0 0,-2 0 0 16,2 0 0-16,2 4 0 0,-1 2 0 0,6-1 0 15,4-1 0-15,5 3 0 0,1 0 0 0,2 1 0 16,0 2 128-16,2 3-128 0,0 2 176 0,2 2-176 16,-1 3 192-16,5 2-192 0,2-2 128 0,3 1-128 15,0 3 0-15,2-1 0 0,2 2 0 0,0 1 128 16,-1 1-128-16,2 4 0 0,2 4 880 0,2 3 64 16,-1 2 16-16,5 3 0 15,1 2-1632-15,3-1-320 0,2 2-64 0,2-1-16 0,2 2 816 0,1 2 256 16,4 1-160-16,4 3 160 0,2 3-144 0,2-3 144 15,5-1-160-15,4-2 160 0,3-2 0 0,5 1-144 0,5 2 144 16,2 1 0-16,2-1 0 0,4-2-128 0,4-1 128 16,2-7 0-16,1-1 0 0,1-1 0 0,1-2 0 0,2 0-128 15,4 0 128-15,2-4 0 0,-1-3 0 0,1 0 0 16,2 0 0-16,-1-6 0 0,2-2 0 0,0-3 0 16,3-2 0-16,3-1 128 0,3 1-128 0,-1-2 128 15,-1-3-128-15,2-1 176 0,-1 1-176 0,4-3 192 16,-1 0-48-16,6-3 0 0,3-2 0 0,-1-3 0 15,0 0-144-15,0-2 128 0,2-2-128 0,0-4 128 16,7-2-128-16,-6-6 128 0,-1-3-128 0,0-3 128 16,1 1-128-16,-1-5 128 0,1-3-128 0,-3-1 128 15,-4-2 48-15,-1-2 0 0,0-6 0 0,-2-3 0 16,1-3 288-16,-2-1 64 0,-2-4 16 0,-2 1 0 16,-8 0 192-16,-1-2 32 0,-3-2 16 0,-3-1 0 0,-2 2-192 0,0-6-32 15,-3-4-16-15,-3-1 0 0,-5 3 16 0,-2 2 0 16,-5-5 0-16,-3 1 0 0,-4-2-112 0,-4-2-32 15,-2-1 0-15,-3 1 0 0,-3 9-160 0,-2 4-48 16,-5 2 0-16,0 2 0 0,-5 1 0 0,-1 1 0 16,-7-1 0-16,-5 5 0 0,-3 1-208 0,-5 5-128 15,-6 4 128-15,0 1-208 0,-3 5-96 0,1 2-16 16,-1 3 0-16,-3 4 0 16,0 1-1120-16,0 5-224 0,-4 5-64 0,-4 4-10128 15,-2 4-2032-15</inkml:trace>
  <inkml:trace contextRef="#ctx0" brushRef="#br0" timeOffset="95182.492">15338 3513 11055 0,'0'0'480'0,"0"0"112"0,-6 6-464 15,-1-1-128-15,0 1 0 0,0 1 0 0,7-7 3216 0,-4 8 624 16,1 1 128-16,1 0 32 0,-3 1-3056 0,4 1-624 16,4 0-112-16,0 4-16 0,-1 4-192 0,2 1 0 15,3-2 0-15,-3 6 0 0,2 1 0 0,1 2 0 16,0 1 144-16,2-2-144 0,-2 4 0 0,3-1 144 16,2-3-144-16,1 0 0 0,2 2 240 0,0-3-64 15,1 0-16-15,0 1 0 0,4-1 0 0,-2 0 0 16,-1 2 0-16,3 0 0 0,2 2 128 0,-3-2 32 15,1-1 0-15,-1-1 0 0,2 0-16 0,1-2 0 16,1-2 0-16,-1 1 0 0,3-2-48 0,-1 0-16 16,2-3 0-16,2 1 0 0,-2-3-48 0,2 0 0 0,1-1 0 15,2-4 0-15,0 1-48 0,-1-2-16 0,-2-3 0 0,1 0 0 16,0-3-128-16,1 2 0 0,-2-1 144 0,0-2-144 16,2-1 0-16,0-1 0 0,-1 1 0 0,3 2 128 15,1 0-128-15,0 1 0 0,-1-2 0 0,0 2 0 16,-1 0 0-16,-1 2 0 0,-3 1 0 0,2 1 0 15,-1 0 0-15,1 5 144 0,2 2-144 0,-2 3 0 16,0 0 144-16,4-2-144 0,0 4 0 0,2 2 144 16,0 0-144-16,2 2 0 0,-4 2 144 0,-3 1-144 15,1-1 0-15,0 1 0 0,-5 0 0 0,1 2 0 16,-1-2 0-16,2 3 0 0,-4 3 0 0,1 3 0 16,1 1 0-16,-2 0 144 0,0 0-144 0,-4 3 0 15,0 0 176-15,-2-2-176 0,0 1 160 0,-1-1-160 16,-3 2 192-16,0 3-48 0,-2 4-16 0,-1 1 0 0,2 0-128 15,-3-1 0-15,1 0 144 0,0-1-144 0,-1-3 144 0,-1 2-144 16,0 2 192-16,-3-2-192 0,1-2 208 0,1 2-64 16,-4 2-16-16,1 0 0 0,-2-4 16 0,-1 0 0 15,-2-2 0-15,1 1 0 0,-1-2 48 0,0 4 16 16,0 2 0-16,0 0 0 0,-1-4-32 0,1 1-16 16,-1 0 0-16,0-2 0 0,0-1-160 0,-4-4 192 15,3 2-192-15,-1 0 192 0,-1-3-192 0,2 3 128 16,-2 3-128-16,0-1 128 0,0-3-128 0,1 1 160 15,-3-2-160-15,2-2 160 0,-1 0-160 0,-2 0 0 16,-1-4 0-16,0 1 128 0,1 4-128 0,-1-2 0 16,-1 0 0-16,-2 2 128 0,1 4-128 0,0-1 192 15,-1-2-192-15,3 0 192 0,0-2 0 0,-2 0 0 0,-3 1 0 0,2-2 0 16,2 0-48-16,2 0 0 0,-3 0 0 0,1 0 0 16,-2 0-144-16,2-2 0 0,1-4 144 0,-2 2-144 15,-1 1 0-15,2-2 0 0,3-1 0 0,-3-3 128 16,0 0-128-16,1-3 0 0,-3 1 0 0,2 0 128 15,0-1-128-15,1-3 128 0,0 0-128 0,1 4 128 16,-1 0-128-16,0 1 176 0,1 1-176 0,-1-2 192 16,1-3-192-16,2-1 192 0,0-1-192 0,1 1 192 15,1-1-192-15,-3 1 0 0,2 0 0 0,-1-2 128 16,0 0-128-16,-1 0 0 0,1 2 0 0,-1-2 128 16,2-2-128-16,-2 1 0 0,0-1 0 0,-1 0 0 15,3 0 0-15,-2-1 0 0,3 2 144 0,-1-4-144 16,-1 0 0-16,1 0 0 0,1 2 0 0,-1-3 128 0,-1-1-128 15,0-1 0-15,2-1 0 0,2 3 0 0,0 0 0 0,-1 1 0 16,-4 0 0-16,4-1 128 0,1 1-128 0,-1-2 0 16,2-9 0-16,-3 10 0 0,2 1 0 0,0 2 0 15,-1-2 0-15,1 0 0 0,-1-2 0 0,1-1 0 16,2 3 0-16,0-3 0 0,0 0 0 0,-1-8 0 16,0 8 0-16,1-2 0 0,-1-6-192 0,0 0-48 15,0 0-16-15,0 0 0 16,3 8-256-16,-3-8-64 0,0 0-16 0,0 0 0 15,0 0-1360-15,9-5-272 0,-1-8-48 0,0-3-7568 16,-1-5-1504-16</inkml:trace>
  <inkml:trace contextRef="#ctx0" brushRef="#br0" timeOffset="95530.895">16683 8252 26719 0,'-6'6'2368'0,"-4"1"-1888"0,0 3-480 0,1-1 0 16,-1-1 1984-16,2 0 320 0,0 3 48 0,1 1 16 16,-1 1-1968-16,4 2-400 0,-2 2 0 0,3 1 0 15,1 1-160-15,1 2 160 0,-1 2-128 0,2 0 128 16,0 0 0-16,1 2-128 0,1 0 128 0,0 2 0 15,-2 1 0-15,2-4 0 0,3-3 0 0,-2-2-128 0,4-2 256 0,-1-2 64 16,0-4 16-16,2-2 0 0,0 0 160 0,2-2 16 16,2-3 16-16,0 1 0 0,5-3-32 0,1-1-16 15,0-2 0-15,5-1 0 0,1-2 32 16,2-1 16-16,-3-4 0 0,2-3 0 0,0-2 48 0,4-3 16 16,0-4 0-16,0-1 0 0,1 0-240 0,0 0-48 15,0 2-16-15,1-2 0 0,0 0-352 0,1 2-64 16,-1 0 0-16</inkml:trace>
  <inkml:trace contextRef="#ctx0" brushRef="#br0" timeOffset="106389.453">874 4774 1839 0,'-7'-8'160'0,"-2"-2"-160"15,-2 5 0-15,3-5 0 0,0 1 5264 0,-2 0 1024 16,-1 2 208-16,0-1 32 0,0 0-4496 0,-3 1-912 16,-3-1-176-16,0 1-48 0,1 3-384 0,-1-3-64 15,-4-1-32-15,1 2 0 0,-3 4-160 0,4 1-16 16,1 1-16-16,1 2 0 0,-4 3-224 0,2 3 0 16,3 0 0-16,-2 4 0 0,-2 4-192 0,1 5 64 15,-2 4 128-15,3 4-208 0,0 3-80 0,3 3-16 16,-1 2 0-16,0 2 0 15,1 4-128-15,3 3-16 0,3 3-16 0,3-3 0 0,4-2 112 0,1-2 32 16,1-4 0-16,7-3 0 0,5-3 320 0,0-4-144 0,1-8 144 16,2-1 0-16,2-2 0 0,1-3-128 0,0-5 128 15,3-7 0-15,1-6-192 0,0-5 32 0,-1-1 0 0,-1-6 0 16,1-7 160-16,1-5 0 0,-1-4 0 0,-2-5 0 16,-1-6 144-16,2-8 64 0,2-6 16 0,-1 1 0 15,-3 2-224-15,0-2 176 0,1 0-176 0,1-2 160 16,0-4-160-16,-1-1 192 0,-1-1-192 0,-2 2 192 15,-1-3 0-15,-4 3 0 0,0 3 0 0,0-1 0 16,0 1-192-16,-4 4 0 0,-3 2 144 0,-2 8-144 16,2 7 0-16,-2 5 0 0,-3 5 0 0,-2 6 0 15,-4 6 128-15,3 4-128 0,0 3 160 0,0 3-160 16,-1 1 208-16,-1 5-48 0,1 3-16 0,-4 6 0 16,3 4-144-16,-3 7-192 0,-1 6 32 0,3 8 16 15,4 8-80-15,-4 5-16 0,1 5 0 0,3 5 0 0,3 4 240 0,-1 2-192 16,-2 1 192-16,3 1-192 0,-2-2 192 0,3 0 0 15,3 1 0-15,0-7 0 0,0-6 0 0,0-4 0 16,1-7 0-16,1-2 0 0,3-4 192 0,-2-2-192 16,-3-5 192-16,2-6-192 0,-1-5 160 0,2-4-160 15,-3-4 128-15,-4-8-128 0,0 0 192 0,11-2-32 16,-3-4-16-16,2-4 0 0,-2-3 80 0,1-4 16 16,1-4 0-16,1 1 0 0,1 1-240 0,1 0 176 15,0-1-176-15,-1 4 160 0,-1-1-160 0,2 3 0 16,0 3 0-16,3 5 0 0,0 5 0 0,1 3-176 15,0 4 176-15,3 5-128 0,3 5 128 0,1 4 0 16,1 2-144-16,0 6 144 0,-1 6 0 0,2 2 0 16,3 3 0-16,0-2 0 0,-5 0 0 0,1-3 0 15,-1 2 0-15,-3-8 0 0,-4-4 0 0,-1 2 0 0,1-1 128 16,-2-3-128-16,-2-3 0 0,2-5 0 0,-3-3 0 16,1 0 0-1,0 0-2352-15,-2-2-448 0</inkml:trace>
  <inkml:trace contextRef="#ctx0" brushRef="#br0" timeOffset="106656.022">1647 4447 30399 0,'-6'7'2704'0,"-3"1"-2160"15,2 2-544-15,-4 5 0 0,-1 6 592 0,0 7 16 16,1 9 0-16,-2 1 0 0,0 3-240 0,-1 4-48 16,0 2-16-16,0 5 0 0,-3 0-304 0,1 4 128 15,-3 3-128-15,-1 2 0 0,-2-2 0 0,0-1 0 16,-2-1 0-16,2-4 0 0,0 1 0 0,2-2 0 16,0-2 0-16,4-6 0 15,2-6-1296-15,0-3-224 0,-1-3-32 0,5-4-7488 16,4-3-1504-16</inkml:trace>
  <inkml:trace contextRef="#ctx0" brushRef="#br0" timeOffset="106919.921">1940 4736 1839 0,'0'0'0'0,"0"0"160"0,0 0-160 0,0 0 0 0,0 0 0 0,6 8 0 16,4 0 5856-16,0-4 1136 0,0 0 240 0,2-1 32 16,1-1-5504-16,3 0-1104 0,0 1-208 0,7-3-64 15,2-3-384-15,1 1 0 0,3-3 128 0,-5 1-128 16,0 3-1168-16,0 0-272 0,0 1-48 0,2 1-6352 15,-5 0-1264-15</inkml:trace>
  <inkml:trace contextRef="#ctx0" brushRef="#br0" timeOffset="107121.699">1945 5090 17503 0,'0'0'768'0,"-3"9"176"0,-3-4-752 0,6-5-192 16,0 0 0-16,0 0 0 0,4 10 3168 0,-4-10 608 16,11 3 112-16,4 1 16 0,5-2-2832 0,5 0-576 15,5 0-112-15,3-3-32 0,4-2-352 0,4-3 144 0,4 0-144 0,1-1 0 32,-1 2-2192-32,-1-6-560 0</inkml:trace>
  <inkml:trace contextRef="#ctx0" brushRef="#br0" timeOffset="108573.769">587 5764 17503 0,'-11'-5'1552'15,"0"0"-1232"-15,2 3-320 0,-2-1 0 16,1-2 992-16,2 3 144 0,8 2 16 0,-5-1 16 16,5 1-336-16,0 0-80 0,0 0-16 0,0 0 0 0,0 0-480 0,0 0-112 15,12 2-16-15,1 0 0 0,0-2-128 0,4 0 160 16,3-1-160-16,3 0 160 0,1 1-160 0,4-3 160 16,4-6-160-16,6 6 160 0,1 2-160 0,4-2 128 15,2 0-128-15,2-2 128 0,-1-2 0 0,-1 2-128 16,-1-1 192-16,0 2-64 0,1-2-128 0,-1 2 0 15,-2-2 0-15,1 3 0 0,-5 1 0 0,1-2-224 16,-6 2 32-16,-4 1-11216 0</inkml:trace>
  <inkml:trace contextRef="#ctx0" brushRef="#br0" timeOffset="109395.921">956 6381 24879 0,'-17'-8'1088'0,"6"4"256"0,-5 1-1088 0,-4-3-256 0,0-1 0 0,4 0 0 15,6 4 1968-15,-4-3 336 0,-8-3 64 0,2 4 0 16,5 3-1728-16,-2-3-336 0,1 0-80 0,-5 0-16 15,0 1-352-15,2 2-80 0,-2-2-16 0,3 7 0 16,-2 3-592-16,1 5-112 0,-1 6-16 0,3 3-16 16,-1 0-336-16,4 6-64 0,3 1-16 0,1 4 0 15,0 4 688-15,5 2 128 0,2 0 16 0,3 0 16 0,4 0 304 0,1-2 64 16,3-1 16-16,3-1 0 0,2-1 160 16,0-4 192-16,-2-3-32 0,2-7-16 0,3-3 336 0,-1-4 64 15,1-1 16-15,-1-5 0 0,2-2 16 0,0-7 0 16,1-6 0-16,3-2 0 0,1-3-240 0,2-5-32 15,-1-6-16-15,0-3 0 0,-1-5-288 0,2-6 0 16,3-2 0-16,-2-3 0 16,-1-2-352-16,0-6-80 0,1-4-16 0,-2 3 0 0,-3 4 224 0,-2 2 32 15,1 5 16-15,-6 1 0 0,-1 1 176 0,-2-2 0 16,-1 1 0-16,-1 4 0 0,-1 4 128 0,-2 4-128 16,-3 1 160-16,-2 4-160 0,-1 4 288 0,0 2-32 15,-1 1-16-15,-4 6 0 0,3 7 112 0,3 5 32 0,-7 1 0 16,-1 1 0-16,2 0-208 0,-3 5-48 0,2 3 0 0,-2 9 0 15,-1 10-128-15,1 2-272 0,0 1 64 0,1 3 16 16,-4 3 48-16,2 1 16 0,2 3 0 0,0 4 0 16,1 5 128-16,1 3 0 0,-1-2 0 0,4 2 0 15,2-1 0-15,1-2 0 0,-4-6 0 0,7 0 0 16,-1-3 0-16,2 0 176 0,1-4-48 0,1-4 0 16,2-3 0-16,2-6-128 0,2-5 192 0,-2-2-64 15,2-2-128-15,0-3 0 0,1-6 0 0,1-5 128 16,-3-6-128-16,4-5 0 0,2-4-160 0,-1-7 160 15,-3-8-192-15,2-3 192 0,2-4-208 0,0-1 80 16,-1-2-144-16,3-3-32 0,4-2 0 0,0-2 0 16,-6-3 304-16,1 1 0 0,-3 3 0 0,3-2 0 15,2-2 144-15,0 4 96 0,-5 3 16 0,-1 4 0 0,-1-1-80 16,0 4-16-16,-2 2 0 0,0 6 0 0,-5 4-160 16,1 4 0-16,-2 3 0 0,0 3 0 0,-2 1 0 15,-3 11-192-15,0 0 32 0,0 0 16 0,0 0-144 0,0 11-32 16,-1 4 0-16,-1 6 0 0,-2 2 80 0,1 6 16 15,0 3 0-15,-1 4 0 0,0 5 224 0,1 4 0 16,2 3 0-16,0 3 160 0,-3 2-32 0,4-2-128 16,1 0 192-16,3-2-64 0,-4-1 128 0,1-4 0 15,-1-4 16-15,2-1 0 0,2-2-32 0,1-2-16 16,-1-2 0-16,2-3 0 0,-1-5-352 0,2-5-80 16,-1-5-16-16,1-4-12096 0</inkml:trace>
  <inkml:trace contextRef="#ctx0" brushRef="#br0" timeOffset="109609.584">1301 6402 28559 0,'0'0'1264'0,"0"0"272"0,0 0-1232 0,13-1-304 0,0 0 0 0,7 3 0 16,2 2 1024-16,4 0 128 0,4-2 48 0,2 0 0 16,1 0-960-16,3 2-240 0,4-2 0 0,6-4 0 15,6-6-1392-15,-2-2-320 0,-4-1-64 0,3-1-16 0</inkml:trace>
  <inkml:trace contextRef="#ctx0" brushRef="#br0" timeOffset="110194.304">3096 4650 27183 0,'0'0'1200'0,"5"6"256"0,4 3-1168 0,3 3-288 16,3 4 0-16,3 1 0 0,2 6 368 0,6 0 16 16,1 6 0-16,4 0 0 0,1 0-192 0,3 5-48 15,-3 4 0-15,1 3 0 0,-1 1-144 0,1 2 0 16,0 0 0-16,-3-1 0 0,-1 0-224 0,-2-2 32 15,2-3 0-15,-5 0 0 16,-1-5-784-16,-5-2-160 0,-3-2-16 0,1-4-6528 0,-2-2-1312 0</inkml:trace>
  <inkml:trace contextRef="#ctx0" brushRef="#br0" timeOffset="110464.562">3658 4546 25791 0,'-12'0'1152'0,"12"0"224"0,-10-6-1104 0,0 2-272 0,10 4 0 0,-11 0 0 16,-4 4 1488-16,0 3 240 0,3 4 64 0,-2 6 0 16,-3 4-1344-16,-1 7-272 0,0 7-48 0,-2 5-128 0,-2 4 0 0,-4 5 0 15,0 0 0-15,-1 7 0 0,1 5 0 0,-1 0-144 16,1 3 144-16,2-6 0 0,1 0 0 0,-2-8 0 15,0-5 0-15,4-2-128 0,4-1 128 0,1-2 0 16,2-4 0-16,4-5 0 16,3-9-528-16,2-5-80 0,1-3-16 0,0-6-13088 0</inkml:trace>
  <inkml:trace contextRef="#ctx0" brushRef="#br0" timeOffset="110754.758">4012 3882 33455 0,'0'0'1472'0,"-4"5"320"0,-2 3-1424 0,3 4-368 0,0 5 0 0,-1 1 0 16,-2 3 0-16,1 4 0 0,2 3 0 0,-2 3 0 15,-4 3 0-15,1 2 0 0,1 2 0 0,-1-1 0 16,-3-1-192-16,-1-3-128 0,1-3 0 0,2-2-16 16,-1-4-2656-16,0-1-528 0</inkml:trace>
  <inkml:trace contextRef="#ctx0" brushRef="#br0" timeOffset="111080.877">4627 3617 29487 0,'-7'6'2624'0,"3"2"-2112"0,1 0-512 16,-1 2 0-16,-4 2 560 0,1 2 0 0,-3 2 0 0,1 3 0 15,1 7-560-15,-5 4 0 0,-2 1 0 0,-1 7 0 16,-2 1-192-16,-1 5-128 0,-4 1-48 0,1 4 0 31,0 1-80-31,0 6-32 0,-3 7 0 0,4 0 0 0,3-2 176 0,2 3 48 0,0 0 0 0,0 4 0 16,-1 7-80-16,3-1-16 0,0-9 0 0,2-3 0 15,4-3-112 1,1-2-32-16,3-1 0 0,-1-5 0 0,1-5-32 16,4-7-16-16,2-5 0 0,5-4-6384 0,0-2-1280 0</inkml:trace>
  <inkml:trace contextRef="#ctx0" brushRef="#br0" timeOffset="111439.567">5069 3931 29311 0,'-16'2'1296'0,"7"3"272"0,-3 4-1248 0,1 5-320 16,1 3 0-16,-2 1 0 0,-1 2 288 0,1 4 0 15,-1 5 0-15,-1 7 0 0,-2 6-80 0,-1 4-16 16,4 3 0-16,-2 0 0 0,-3 1-192 0,1 1 0 16,3 2 0-16,3 3 0 0,-2 3 0 0,3-2 0 0,0-3 0 0,4-5 0 15,1-3 0-15,3-3 0 0,0-1 0 0,2-7 0 16,2-2 0-16,1 1 0 0,3 2 0 0,1-6 0 16,1-4 0-16,1-3-128 0,-1-7 128 0,3 3 0 15,2-1-208-15,2-2 64 0,3-2 16 0,-1-5 0 31,1-4-448-31,-3-3-64 0,1-2-32 0,0-4 0 16,1-2-1584-16,-1-3-320 0,3-4-64 0</inkml:trace>
  <inkml:trace contextRef="#ctx0" brushRef="#br0" timeOffset="111634.754">4598 4632 28559 0,'0'0'2544'0,"0"0"-2032"16,0 0-512-16,13 0 0 0,-1 2 1632 0,6 2 224 16,4-1 64-16,6-3 0 0,3-2-1152 0,5-3-240 15,5-1-32-15,6 0-16 0,5 3-304 0,2-5-176 16,-1-2 192-16,1-3-192 16,-4-2-1232-16,0-3-368 0,3 3-64 0,-3-2-13344 0</inkml:trace>
  <inkml:trace contextRef="#ctx0" brushRef="#br0" timeOffset="111897.912">5426 3604 28559 0,'0'0'2544'0,"0"0"-2032"0,0 0-512 0,11 4 0 15,5 8 864-15,2 1 80 0,2 1 16 0,2 6 0 16,4 8-768-16,4 5-192 0,-2 5 0 0,6 2 0 16,-2 0 0-16,2 4 0 0,2 4 0 0,-2 9 0 15,0 8 0-15,-6 6 0 0,-1 3 0 0,-9 2 0 16,-8 2 0-16,-6 3 0 0,-7 0 128 0,-6-1-128 16,-9 0 0-16,-5-1 0 0,-7-1-160 0,-2 2 160 15,-4 5-1472-15,-3-4-208 16,-1-5-48-16</inkml:trace>
  <inkml:trace contextRef="#ctx0" brushRef="#br0" timeOffset="113011.433">1084 8807 29823 0,'-18'-6'1328'0,"6"4"272"0,0-2-1280 0,-2 2-320 15,-3 0 0-15,0-2 0 0,-2-2 320 0,-3 2 16 16,0 1 0-16,0 0 0 0,0 2-336 0,1 2 128 16,-3 2-128-16,3 0 0 0,-4 1-144 0,4 3-112 15,0 2 0-15,1 4-16 0,-2 8 16 0,6 2 0 0,0 2 0 0,2 3 0 16,0 3 64-16,4 6 0 0,3 8 16 0,0 3 0 16,4 3-16-16,2-1-16 0,1-2 0 0,2 0 0 15,7 1 64-15,-2-4 16 16,1-2 0-16,3-5 0 0,2-1 128 0,-1-10 0 0,-1-3 0 0,3-8 0 15,4-4 272-15,-1-2-16 0,-1-3 0 0,1-5 0 16,0-7 192-16,-2-3 16 0,-1-3 16 0,3-6 0 16,2-7-144-16,3-6-16 0,-2-4-16 0,1-6 0 15,-2-3-304-15,-2-4 0 0,-1-6 0 0,0-5 0 16,-1-5 0-16,-1 0-256 0,-2 2 32 0,0 1 0 16,-2 3 224-16,-2 1-192 0,-1 1 192 0,-4-1-192 15,-1-4 192-15,-2 3 0 0,-3 2 0 0,0 6 0 16,-3 3 0-16,-2 4 0 0,-2 0 128 0,4 8-128 0,3 5 288 0,-3 6 0 15,1 5 0-15,0 2 0 0,1 2 32 0,2 4 16 16,2 10 0-16,0 0 0 0,0 0-336 0,0 0 144 16,0 12-144-16,0 8 0 0,-2 6 0 0,4 5-224 15,0 2 16-15,0 8 0 0,1 3 80 0,-2 5 128 16,3 6-208-16,-1 3 80 0,-2-1 128 0,2 0 0 16,2-1-144-16,-2-1 144 0,4-1 0 0,-1 0 0 15,2 2 0-15,-1-11 0 0,0-5 0 0,1-5 192 16,1-2-32-16,0-7 0 0,3-8-160 0,-4-4 0 15,0-2 144-15,0-3-144 0,0-3 0 0,0-3 0 16,1-3-160-16,2-5 160 0,-2-6-304 0,4-3 48 16,3-3 16-16,-1-7 0 0,-1-4 96 0,2-5 16 15,2-5 0-15,3 2 0 0,1 1 128 0,1 0 0 0,0 2 0 16,2 2 0-16,-2 2 0 0,-1 3 128 0,0 1-128 16,0 6 176-16,1 6 16 0,-3 6 16 0,-1 2 0 0,3 2 0 15,-1 3-80-15,0 6-128 0,0 4 176 0,1 6-176 16,3 5 0-16,-1 5 0 0,-4 1 0 0,-1 5 0 15,0 2 0-15,0 1 0 0,1-2 0 0,0 5-144 16,-1-3 144-16,-1 0 0 0,-1 0 0 0,3-3 0 16,-4-4 0-16,4-2 144 0,0-1 0 0,1-3 0 15,-2-4-144-15,2-3 0 0,2 0 0 0,-1-3 0 16,3-1 0-16,0-2-320 0,3-4 48 0,-2-2 16 16,3-3-2432-16,-5-3-464 15</inkml:trace>
  <inkml:trace contextRef="#ctx0" brushRef="#br0" timeOffset="113274.538">1989 8307 35759 0,'-22'13'1584'0,"8"1"336"0,0 2-1536 0,-1 4-384 15,2 2 0-15,-1 3 0 0,-3 4 0 0,1 6 144 16,-1 8-144-16,3 4 0 0,1 5 0 0,-1 3 0 16,-2 1 0-16,1 5-192 0,-2 3 16 0,2 4 16 15,4-2 0-15,-3 2 0 0,-1 1-16 0,2-3 0 16,0-3 0-16,4-4 0 0,2-1-48 0,2-1-16 0,-4-2 0 16,3-7 0-1,1-7-944-15,1-7-192 0,0-7-32 0,3-5-7680 0,2-4-1520 16</inkml:trace>
  <inkml:trace contextRef="#ctx0" brushRef="#br0" timeOffset="113601.051">2269 8727 36287 0,'0'0'1600'0,"0"0"336"0,0 0-1552 0,0 0-384 16,0 0 0-16,12 5 0 0,2-1 0 0,4 1-272 15,4 0 32-15,1-2 16 0,3-6-48 0,5-1-16 16,1-3 0-16,4 1 0 16,3 1-384-16,-1 0-80 0,3-5-16 0,3 2 0 15,0 0-400-15,-1 0-96 0,-3-1-16 0,-2 0-7328 16,-3-1-1472-16</inkml:trace>
  <inkml:trace contextRef="#ctx0" brushRef="#br0" timeOffset="113800.764">2642 9030 36799 0,'0'0'1632'0,"0"0"336"0,0 0-1584 0,0 0-384 0,0 0 0 0,0 0 0 15,16 3 256-15,3 1-16 0,3-2-16 0,4-6 0 16,6-5-416-16,3-6-64 0,4 1-32 0,-2-7 0 15,4 1-3136-15,1-3-624 0</inkml:trace>
  <inkml:trace contextRef="#ctx0" brushRef="#br0" timeOffset="114171.29">3782 8219 18431 0,'0'0'1632'0,"-6"8"-1312"0,-2-4-320 0,8-4 0 15,0 0 2448-15,0 0 432 0,0 0 64 0,0 0 32 16,-3 9-2464-16,3 0-512 0,2 0 0 0,2 1-176 16,2 1 176-16,1 2-128 0,2 2 128 0,3 4-128 15,5 0 128-15,-2 4 0 0,2 1 0 0,1 7 0 16,8 2 0-16,-2 6 0 0,3 5 0 0,4 0 0 16,0-3 0-16,3 1-160 0,-2 2 160 0,1-1 0 15,-2-3-256-15,-1-2 48 0,-2-5 16 0,-1-1 0 16,-3-1-432-16,0-4-80 0,-2-3 0 15,-1-3-7040-15,0-3-1408 0</inkml:trace>
  <inkml:trace contextRef="#ctx0" brushRef="#br0" timeOffset="114448.153">4282 8100 33167 0,'-18'8'1472'0,"5"-2"304"0,-4-1-1424 0,2 5-352 15,-3 5 0-15,0 4 0 0,-2 1 1488 0,0 3 240 16,-1 3 32-16,-1 6 16 0,0 4-1552 0,1 6-224 16,3 4-208-16,-7 6 32 15,-1 3-400-15,1 7-96 0,-1 5-16 0,3-1 0 16,-2-3 208-16,3-6 32 0,-2-2 16 0,3 1 0 0,0 2 128 0,3-3 32 0,2-6 0 0,2-11 0 15,-1-7 0-15,5-5 0 0,0-4 0 0,5-7 0 32,-2-8-1328-32,7-7-272 0,0 0-48 0</inkml:trace>
  <inkml:trace contextRef="#ctx0" brushRef="#br0" timeOffset="114728.422">4748 7323 35583 0,'0'0'1584'0,"0"0"320"0,-9 5-1520 0,4 4-384 16,-3 3 0-16,3 4 0 0,-1 1 384 0,-1 3 0 15,-1 2 0-15,-1 7 0 0,-1 5-384 0,1 3 128 16,-4 4-128-16,1 2 0 0,0 2 0 0,-3 0-208 16,-2-2 16-16,0-3 16 15,2-1-1488-15,1-3-288 0,-1-3-64 0,4-5-7568 16,-2-7-1504-16</inkml:trace>
  <inkml:trace contextRef="#ctx0" brushRef="#br0" timeOffset="115072.27">5254 7167 32703 0,'0'0'1456'0,"0"0"288"0,0 0-1392 0,0 0-352 0,-7 7 0 0,0 1 0 15,-2-1 448-15,-1 2 32 0,1 5 0 0,-3 8 0 16,-2 8-352-16,-3 6-128 0,-1-1 0 0,-5 3 0 16,-1 4-176-16,-4 3-128 0,-3 4-16 0,-1 3-16 15,-4 6 64-15,3 3 16 0,-1 7 0 0,0 2 0 16,0 0 128-16,-1 4 128 0,5 3-192 0,3-2 192 0,1 1 0 0,5-3 0 16,1-2 0-16,4-3 0 0,0 1 0 0,5-4 0 15,0-1 0-15,7-4 0 0,1-4 0 0,4-2 128 16,-1-4-128-16,4-7 0 0,3-7-192 0,1-3-128 15,2 1-16-15,4-3-16 16,0-4-1360-16,2-5-272 0,1-5-48 0,0-10-9760 0</inkml:trace>
  <inkml:trace contextRef="#ctx0" brushRef="#br0" timeOffset="115394.064">5569 7610 25791 0,'0'0'1152'0,"-9"6"224"0,2 2-1104 0,-5 4-272 0,0 1 0 0,-1 6 0 16,0 5 2624-16,-2 3 480 0,-1-1 96 0,-2 7 0 15,0 6-2576-15,1 5-624 0,1 1 0 0,-2 5 0 16,-2 5-176-16,-1 8-80 0,0 5 0 0,0 0-16 15,2 0 96-15,2-2 32 0,4 0 0 0,3 3 0 16,0 1-64-16,6-3-16 0,-1-4 0 0,3-8 0 16,0-7 224-16,3-5-144 0,2-2 144 0,4-2-128 15,1-6 128-15,0-4 0 0,5-5 0 0,-1 0-128 0,2-1-48 16,1-6 0-16,1-7 0 0,1-5 0 16,3-8-832-16,0 0-160 0,-5-6-48 0,2-5-8128 15,0-10-1616-15</inkml:trace>
  <inkml:trace contextRef="#ctx0" brushRef="#br0" timeOffset="115600.331">5029 8307 33167 0,'0'0'1472'0,"0"0"304"0,0 0-1424 0,0 0-352 16,6 10 0-16,5 2 0 0,3 1 1584 0,3 1 240 15,3-2 48-15,1-3 16 0,1-1-1360 0,4-1-272 16,0 1-48-16,4-2-16 0,3 3-192 0,3-5 0 0,1 0 0 0,-1-6-160 31,0-4-1280-31,0-2-256 0,-3-3-48 0,0-2-9184 0,0-6-1824 0</inkml:trace>
  <inkml:trace contextRef="#ctx0" brushRef="#br0" timeOffset="115905.903">5640 7366 35007 0,'0'0'3120'0,"0"0"-2496"15,0 0-496-15,8 16-128 0,3 2 0 0,2 5 0 16,1 4-128-16,2 2 128 0,-2 1 0 0,5 6 0 15,5 6 0-15,2 7 0 0,-3 8 0 0,3 6 0 16,-6 1 0-16,-1 5-128 0,-2 5 128 0,-5 5 0 16,-3 7 0-16,-3 2 0 0,1-2 0 0,-7 2 0 15,-4 0-144-15,-5-6 144 0,-4-7 0 0,-3-2-176 16,-1-6 176-16,-4-1-128 0,1-2 128 0,0-5 176 16,-2-3-48-16,1-9 0 0,2-6-128 0,3-8 0 15,-1-5 0-15,3-4-10240 16,1-7-2128-16</inkml:trace>
  <inkml:trace contextRef="#ctx0" brushRef="#br0" timeOffset="116969.315">6670 8227 27647 0,'-9'3'2448'15,"0"1"-1952"-15,-4-1-496 0,-2-1 0 16,-2-2 2752-16,-1 0 448 0,-2 3 80 0,0 0 32 16,-1-1-2928-16,-6-1-576 0,0-1-112 0,-2 3-16 15,-1 4-1152-15,-1 3-240 0,-1 0-32 0,0 3-16 16,0 3 768-16,1 4 160 0,0-1 16 0,2 5 16 15,3-2 288-15,1 8 64 0,4 2 16 0,0 2 0 0,3 1 432 0,0 4 192 16,3 5 0-16,3-1-16 0,5-1 240 0,0-1 48 16,4-3 16-16,3-2 0 0,3-3-160 0,4-2-48 15,0 1 0-15,2-4 0 0,5-4-96 0,-1-5-32 16,4-5 0-16,1-3 0 0,-1-3 48 0,3-5 0 16,5-4 0-16,1-6 0 0,2-6 48 0,-1-8 16 15,2-6 0-15,0-6 0 0,2-4-256 0,-1-5 0 16,1-7 0-16,-4-6 0 0,1-6 0 0,-2-1-336 15,0 1 48-15,-5-1 16 0,0-2-16 0,0-5 0 16,-3-5 0-16,-1 1 0 0,1 2-64 0,-3-1-16 0,-1-4 0 0,-2 1 0 16,-2-2 144-16,-4 2 32 0,-3 0 0 15,-1 3 0-15,-2 2 192 0,1 4 0 0,1 2-160 0,-3 7 160 16,-3 8 0-16,1 8 0 0,1 9 160 0,-2 7-160 16,-1 9 192-16,2 4-64 0,0 7 0 0,-4 4-128 15,-2 3 304-15,-1 9-48 0,-1 5-16 0,1 12 0 16,-2 8-240-16,1 7 128 0,-1 2-128 0,0 5 0 15,0 3 0-15,1 10 0 0,1 5 0 0,2 5 0 16,4 2 176-16,-3 0-176 0,3 2 192 0,2 3-192 16,0 3 288-16,2 0-48 0,0-3-16 0,1-5 0 15,1-7 48-15,2-4 16 0,0-7 0 0,0-4 0 16,-2-5-64-16,1-6-16 0,2-7 0 0,0-7 0 0,-2-6-64 16,0-7-16-16,0-4 0 0,-3-11 0 0,0 0 192 0,0 0 48 15,8-11 0-15,-3-4 0 0,4-4-176 0,-1-5-16 16,1-7-16-16,2-4 0 0,0-5-160 0,2 2 128 15,1-1-128-15,3 2 128 0,-1-1-128 0,2-1 128 16,-1 1-128-16,4 0 128 0,0 4-128 0,-2 1 0 16,-5-2 0-16,2 2 0 0,-1 2 0 0,0 6 0 15,-1 5 0-15,-2 2 0 0,-4 1 0 0,1 4 0 16,-1 4 0-16,-1 1 0 0,-2-2 0 0,3 5 0 16,-5 0 0-16,1 0 0 0,-1-1 0 0,0 1 0 15,-1-2-144-15,-1-1 144 0,3 0-240 0,-2-2 64 16,1-2 16-16,0 1 0 0,0 1-32 0,-2-1-16 15,1-2 0-15,1-3 0 0,0 1 80 0,3-1 128 0,-2-3-208 16,1 1 80-16,0 1 128 0,0 0 0 0,1-3 0 16,1-2-128-16,-3 0 128 0,5-1 0 0,-2-1-144 0,-1 2 144 15,0 1 0-15,-1-1 0 0,0-1 0 0,-1 1 0 16,-1-1 0-16,1 0 0 0,-1-1 0 0,-3-1 128 16,-1-1 64-16,1-2 0 0,0 0 0 0,-1-1 0 15,-1-2-16-15,0 5 0 0,1-1 0 0,0 3 0 16,0 1-176-16,0 2 192 0,-1 6-192 0,-1 4 192 15,1 2-16-15,2 9 0 0,-2-11 0 0,2 11 0 16,0 0-176-16,0 0 192 0,0 0-192 0,0 0 192 16,0 0-192-16,-5 13 0 0,1 2 0 0,2 3-176 15,0 3 176-15,0 10-160 0,1 10 160 0,0 5-160 16,0 3 160-16,-1 4 0 0,2 2 0 0,-1 8 0 16,-1 6 128-16,3 2 0 0,0 0 0 0,0 1 0 15,1 0-128-15,-1-3 0 0,0-3 128 0,3 4-128 0,1-1 0 0,-2-5 144 16,2-6-144-16,3-7 0 0,0-5 0 0,-1-1 0 15,-2-3 0-15,1-4 0 16,2 1-560-16,3-5-112 0,-4-2-32 0,2-8-9920 16,-4-5-1984-16</inkml:trace>
  <inkml:trace contextRef="#ctx0" brushRef="#br0" timeOffset="117167.326">6693 7878 4607 0,'0'0'400'0,"0"0"-400"0,0 0 0 0,0 0 0 16,14 2 8256-16,8 0 1584 0,5 0 304 0,10-1 64 16,5-1-7888-16,4-1-1568 0,2-3-320 0,2-1-64 15,5-4-64-15,3-2-16 0,4-2 0 0,3 0 0 31,3-4-2032-31,-3 0-416 0,-1-2-80 0</inkml:trace>
  <inkml:trace contextRef="#ctx0" brushRef="#br0" timeOffset="119236.322">18582 9194 14111 0,'0'0'624'0,"0"0"128"0,0 0-608 0,0 0-144 16,0 0 0-16,0 0 0 0,0 0 976 0,0 0 176 15,-2-9 16-15,-3-2 16 0,1-1-384 0,4 0-80 16,5 0-16-16,0-3 0 0,-5-2-128 0,2-1-16 16,3 3-16-16,4-2 0 0,-1 0-96 0,1-1-32 15,-2-2 0-15,1 1 0 0,2 1-128 0,1-1-32 16,-1-2 0-16,0 2 0 0,-1-1-64 0,0 0 0 15,-2-1-16-15,3 2 0 0,0 2 48 0,0 0 16 16,0 2 0-16,-2-2 0 0,3-1 16 0,2 1 0 16,1 3 0-16,-3 1 0 0,1-1-48 0,1 3 0 15,1 2 0-15,0 0 0 0,0 0-208 0,0 1 176 16,-1 2-176-16,1-1 160 0,-2 3-160 0,0 0 0 16,1 3 0-16,-1 2 0 0,-2 2 0 0,2 0 0 0,0-1 0 15,0 2 0-15,-2 0 0 0,1 1 0 0,4 2 144 0,-2 3-144 16,-2 2 0-16,0 2 0 0,1 0 0 0,1 4 128 15,-1 2-128-15,1 2 144 0,-1 2-144 0,2-1 160 16,-1-1-160-16,1-1 0 0,2-1 0 0,-1-1 0 16,-1-2 0-16,-2 0 0 0,2-1 0 0,-1-2 0 15,-1-3 0-15,1 2 128 0,2-2-128 0,-1-3 0 16,-1-3 0-16,0-3 0 0,0-2 128 0,0 0-128 16,2-2 256-16,1 0 32 0,1-2 0 0,0-1 0 15,2-4-16-15,1-2 0 0,-5-2 0 0,3-3 0 0,1 3-272 16,-2 0 160-16,0-1-160 0,-1-3 128 15,2-3-128-15,0 2 0 0,-2-1 144 0,-2-1-144 16,-3-2 128-16,2 2-128 0,-2-1 128 0,1 2-128 0,-3-3 176 16,0 3-48-16,-1 1 0 0,-2-3 0 0,0-1-128 15,-1 2 192-15,1 1-192 0,-2 3 192 0,1 4-192 0,-1 2 160 16,-3 2-160-16,1 1 160 0,-1-1-160 0,1 0 0 16,-2 1 0-16,0 7 0 0,0 0 160 0,0 0-160 15,0 0 192-15,0 0-192 0,0 0 176 0,0 0-176 16,0 0 160-16,0 0-160 0,0 0 0 0,0 0 0 15,0 0 0-15,3 8 0 0,4 3-192 0,-4 2 192 16,2 2-192-16,3-2 192 0,-2-2 0 0,3 0 0 16,-1 2 0-16,2-1 0 0,-1 3 0 0,1 3-128 15,1 0 128-15,3-1 0 0,-3-4 0 0,4 0 0 16,2-3 0-16,-1 2 0 0,0 4 0 0,-1-3 0 16,4-4 0-16,-3-2 0 0,2 0 0 0,0-5 0 0,-2 3 0 15,1-3 0-15,-1-2 0 0,1 0 0 0,-2-1 0 0,2-5 144 16,-1-2 160-16,2-1 16 0,-2-2 16 0,1 1 0 15,-1 3-160-15,2-5-48 0,-2-2 0 0,1-2 0 16,-1 1-128-16,3-1 0 0,-1 1 0 0,-1 2 128 16,-1 2-128-16,1 3 0 0,0 3 0 0,-2 1 0 15,-4 0 0-15,0 3 0 0,2 1 0 0,-2 3 0 16,-1 2 0-16,3 0-144 0,4 2 144 0,-2 6 0 16,0 6-256-16,-2 3 64 0,0 0 16 0,0 1 0 15,1 0 48-15,-3 1 0 0,0 0 0 0,0 0 0 16,0 1 128-16,-3-1 0 0,2-1 0 0,-2-2 0 15,1-3 0-15,-2 0 0 0,-1 0 0 0,-2-1 0 16,1 2 0-16,1-3 0 0,-3 3 0 0,1-7 0 16,-4-12-320-16,4 8-64 0,-4-8-32 15,6 5 0-15,-6-5-2848 0,0 0-560 0</inkml:trace>
  <inkml:trace contextRef="#ctx0" brushRef="#br0" timeOffset="119746.758">19240 7884 14735 0,'0'0'1312'0,"0"0"-1056"15,0 0-256-15,0 0 0 0,0 0 2112 0,0 0 384 16,0 0 64-16,0 0 0 0,0 0-1824 0,0 0-368 16,0 0-80-16,3 12-16 0,1 1-272 0,4 1 0 15,0 0 128-15,-3 1-128 0,3 1 176 0,-2 2-32 16,4 1 0-16,-2 1 0 0,1 0-16 0,-1 5 0 15,3 0 0-15,0 0 0 0,-4-1-128 0,2 4 0 16,-3 1 0-16,1-2 128 0,-1-1-128 0,0-4 0 16,0-2 0-16,-1-1 0 0,3-1-416 0,-4-5 32 15,1-1 16-15,-1-4 0 16,-4-8-1552-16,7 4-304 0</inkml:trace>
  <inkml:trace contextRef="#ctx0" brushRef="#br0" timeOffset="120033.783">19467 7902 7359 0,'0'0'320'0,"-4"-5"80"15,4 5-400-15,0 0 0 0,0 0 0 0,-7-1 0 0,7 1 4528 0,0 0 816 0,0 0 160 0,0 0 48 16,0 0-4352-16,0 0-880 0,0 0-160 0,-2 6-32 15,-2 2-128-15,1 1 0 0,-1 3 0 0,-1 3 0 16,-4 3 0-16,1 2 0 0,1 1 0 0,-1 2 0 0,-1 1 192 16,-2 1 32-16,-2 3 0 0,-1-1 0 0,2 0 160 15,0-1 48-15,0-2 0 0,-2 1 0 16,1-2-48-16,1-1 0 0,1-4 0 0,1 0 0 0,1 0-256 0,1-2-128 16,0-4 128-16,3 0-128 15,2-4-320-15,3-8-128 0,0 0-48 0,-3 8-8608 16,3-8-1728-16</inkml:trace>
  <inkml:trace contextRef="#ctx0" brushRef="#br0" timeOffset="120704.535">19748 7592 21183 0,'-7'-4'944'0,"7"4"192"0,0 0-912 0,0 0-224 0,0 0 0 0,0 0 0 15,-7 3 1648-15,7-3 272 0,-8 7 64 0,2 2 16 16,2 3-1408-16,-1 1-272 0,1 2-64 0,-1 2-16 16,-1-2-112-16,1 4 0 0,0-2-128 0,0 4 192 15,-2 2-32-15,0-2-16 0,0 1 0 0,1-1 0 16,2-2 80-16,-2-1 16 0,-1-2 0 0,3-1 0 15,2-1-240-15,-1-2 0 0,1-3 0 0,-1-1 0 16,3-8-1200-16,0 0-336 0,0 0-64 0,0 0-10608 16</inkml:trace>
  <inkml:trace contextRef="#ctx0" brushRef="#br0" timeOffset="120984.634">19992 7615 18431 0,'-9'4'1632'0,"2"2"-1312"15,1 0-320-15,0-1 0 0,0 0 2880 0,-2 2 496 16,2 3 96-16,-3 1 32 0,0-1-2784 0,-2 4-544 16,1 3-176-16,1 2 0 0,-4 2 0 0,0-2 0 15,-1 0-224-15,-1 3 80 0,1 3 144 0,0 3-192 16,-2 0 192-16,2 1-192 0,0-1 192 0,2 0 0 15,-3-3 0-15,3 7 0 0,1 7 0 0,2-1 0 0,-1 0 0 0,5-3 0 16,-1-2 0-16,3-4 0 0,0-4 0 16,2-2 0-16,2-2 0 0,2-2-208 0,3-3 80 15,0-4 128 1,3-5-2352-16,3-3-336 0,4-2-80 0</inkml:trace>
  <inkml:trace contextRef="#ctx0" brushRef="#br0" timeOffset="121257.308">20279 7631 22111 0,'-11'3'1968'16,"2"0"-1584"-16,3 2-384 0,-2 0 0 0,1 2 2688 0,2 4 464 15,-2 4 96-15,1 6 16 0,-4 7-2672 0,0 0-592 16,0 2 0-16,-1 2 0 0,1 0-192 0,0 2-16 15,-1-3 0-15,1 1 0 0,2 1 16 0,0 1 0 16,0-1 0-16,2 2 0 0,0 1 48 0,4 0 16 16,0 2 0-16,2-10 0 0,2-3 128 0,1-3-160 15,2-4 160-15,0-1-160 0,2-1 16 0,1-5 0 16,0 1 0-16,2-5 0 16,0-3-528-16,0-1-96 0,0-2-32 0,0-2-12144 0</inkml:trace>
  <inkml:trace contextRef="#ctx0" brushRef="#br0" timeOffset="121446.559">19985 8126 24879 0,'0'0'2208'0,"0"0"-1760"0,0 0-448 0,0 0 0 15,-4 7 2384-15,4-7 400 0,9 11 80 0,5-4 16 16,2-4-2272-16,3 0-448 0,7-5-160 0,0 0 0 15,3-1-288 1,3-3-160-16,1-1-48 0,2-3 0 0,-2-3-2448 0,-1-3-512 0</inkml:trace>
  <inkml:trace contextRef="#ctx0" brushRef="#br0" timeOffset="121700.977">20532 7547 35071 0,'0'0'1552'0,"0"0"320"0,0 0-1488 0,0 0-384 16,8 11 0-16,0 1 0 0,0 3 0 0,1 2 0 16,2 4 0-16,-2 5 0 0,0 10 0 0,0 2 0 15,-2 2 0-15,0 0 0 0,-1-1 0 0,-3 1 0 16,-3-2 0-16,-1 4-128 0,-1 3 128 0,-2 2 0 15,-1 2 0-15,-1-3 0 16,-3-2-416-16,3-3 0 0,-2-4 0 0,1-4-9632 0,0-4-1936 16</inkml:trace>
  <inkml:trace contextRef="#ctx0" brushRef="#br0" timeOffset="122998.972">21567 9185 9215 0,'0'0'816'0,"0"0"-656"16,0 0-160-16,0 0 0 0,0 0 1504 0,-9 6 272 15,3-1 48-15,6-5 16 0,0 0-992 0,0 0-192 16,0 0-32-16,0 0-16 0,-8-2 512 0,8 2 96 16,0 0 32-16,-3-8 0 0,1-1-64 0,2-3-16 15,2-4 0-15,0-1 0 0,0 0-256 0,3-3-48 16,-3-3-16-16,2 1 0 0,1 1-400 0,1-1-64 15,-1-2-32-15,1 1 0 0,2-1-128 0,-1 2-32 16,-1 0 0-16,3-1 0 0,1-2 48 0,1 0 0 16,-1-1 0-16,3 4 0 0,1 3-112 0,3-1-128 0,-2 2 176 15,2 1-176-15,-1-2 176 0,1 5-176 0,-4 4 160 0,2 1-160 16,4-2 128-16,-1 1-128 0,-4 2 0 0,-1 3 0 16,1 2 0-16,0 1 0 0,-1 5 0 0,0-3 0 15,0 2 0-15,1-1 0 0,-1-1 0 16,0 3 0-16,-1 4 0 0,1-2 0 0,0 0 0 0,2 0 0 15,-4 3 0-15,1 0 128 0,1-3-128 0,0 3 0 16,0 3 160-16,3 1-160 0,-2 0 160 0,-1 0-160 16,0 0 128-16,2 3-128 0,-1 1 0 0,1 1 0 15,0-3 0-15,0 1 0 0,2 2 0 0,-2-2 0 16,1-3 0-16,0-2 0 0,-1 1 0 0,0-3 0 16,-3-3 0-16,2 0 0 0,1-3 0 0,0 0 0 15,-1 0 0-15,1-3 224 0,1-4-16 0,0-3 0 0,0-3 208 0,1-2 32 16,0-3 16-16,0 0 0 0,1-3-208 0,1-1-64 15,-2-3 0-15,1-1 0 0,-2-1-192 0,2 0 0 16,-2-2 0-16,0 2 0 0,-3-2 128 0,0 3-128 16,-2 1 0-16,-1 1 0 0,-3 2 128 0,0 5-128 15,1 0 0-15,-1 0 0 0,-2 3 0 0,1 1 0 16,-4 3 0-16,-2 8 0 0,0 0 0 0,0 0-208 16,0 0 32-16,0 0 16 0,0 0 0 0,0 0 0 15,0 0 0-15,0 0 0 0,0 10 160 0,0 0-128 16,-2 0 128-16,0 1-128 0,0 1 128 0,6 1 0 15,-2 2-144-15,2-5 144 0,1-2 0 0,-5-8 0 16,2 10-144-16,3-2 144 0,8-1 0 0,-6-2 0 16,1 0-128-16,0-2 128 0,4-3 0 0,0 0 0 15,-2 0-128-15,1-1 128 0,1-1 0 0,3-2 128 0,3-1-128 0,-1 1 192 16,-2 2-192-16,1-2 0 0,4-2 0 0,0 1 0 16,-3 0 0-16,4 2 0 0,2 1 0 0,1-1 0 15,2 3 0-15,3 0 0 0,-4 2 0 0,2 1 0 16,2-1 0-16,0 3 0 0,-1 0 0 0,-1 4 0 15,1 4 0-15,-1 4 0 0,-4 0 0 0,-1 2 0 16,-1 3 0-16,-3 1-128 0,-1 1-16 0,-1 2 0 16,0-2-144-16,-4 2-32 0,-2 0 0 0,-2-6 0 15,-1-3-128 1,-3-4-48-16,-2-2 0 0,-2 0 0 0,-4 0-400 0,4-11-96 0,0 0-16 16,0 0-7888-16,-10 0-1600 0</inkml:trace>
  <inkml:trace contextRef="#ctx0" brushRef="#br0" timeOffset="123631.519">22558 7656 5519 0,'0'0'240'0,"-1"-8"64"0,0-2-304 0,-2 2 0 0,1 0 0 0,2 2 0 15,0 6 5120-15,0 0 960 0,0 0 192 0,0 0 32 16,0 0-4896-16,0 0-960 0,0 0-208 0,0 0-48 16,0 0-192-16,0 0 0 0,0 13 0 0,-1 1 0 15,-1 2 0-15,1 5 0 0,-1 9 128 0,1 0-128 16,-1-2 128-16,2 0-128 0,0-2 0 0,3-4 0 16,2-4 128-16,1-4-128 0,-1-1 0 0,2-3 144 15,3-3 96-15,1-4 16 0,0-3 0 0,2-3 0 0,3-6 304 0,1-1 64 16,3-4 16-16,1-6 0 0,4-4-416 0,-2-2-80 15,-1-2-16-15,-3-1 0 0,0 3-352 0,-3-1-80 16,0 1-16-16,-3 3 0 0,-2 0 64 0,0 4 0 16,0 4 0-16,-1 3 0 0,-5 2 96 0,1 4 32 15,-6 6 0-15,0 0 0 0,0 0 128 0,4 13 0 16,-2 6 0-16,-3 9 0 0,-2 7 0 0,-4 3 0 16,1 3 0-16,-3 4 128 0,-2 4-128 0,-1 0 0 15,-5 1 128-15,-2 1-128 0,-2 4 192 0,-3 2-16 16,-3 4-16-16,-1-3 0 0,-2-5 256 0,1-6 48 15,2-6 16-15,3-6 0 0,0-5 416 0,4-4 64 16,1-6 32-16,3-2 0 0,1-6-288 0,2-4-48 0,2-4-16 16,3-4 0-16,-1-4-512 0,4-1-128 0,-4-4 0 15,5-4 0 1,1-9-480-16,3-1-128 0,4-3-32 0,2-1 0 16,3 0-512-16,3 1-128 0,4-1 0 0,-1-1-8848 0,3-1-1776 0</inkml:trace>
  <inkml:trace contextRef="#ctx0" brushRef="#br0" timeOffset="124245.702">23174 6984 911 0,'0'0'0'0,"0"0"0"0,-6-4 0 0,6 4 0 15,-5-5 6624-15,5 5 1248 0,0 0 240 0,0 0 48 16,0 0-6368-16,0 0-1264 0,-2 8-256 0,-2 2-48 15,0 3-224-15,1 2 0 0,-1 3 0 0,-1 3 0 0,-1 2 0 0,0 0 0 16,-3 0 0-16,4 5 0 0,-2 0 0 0,1 0 0 16,-2-3 0-16,1-2 0 0,2-1 0 0,-1-3 0 15,3-3 0-15,1-2 0 16,0-3-2144-16,2-11-416 0,0 0-96 0,0 0-16 0</inkml:trace>
  <inkml:trace contextRef="#ctx0" brushRef="#br0" timeOffset="124541.221">23625 6725 35007 0,'0'0'3120'0,"-8"3"-2496"0,8-3-496 0,0 0-128 16,-6 6 352-16,-2 3 48 0,0 2 16 0,-1 2 0 15,0 5-416-15,-3 2-224 0,0 2 32 0,-3 2 0 32,0 1-320-32,-3 3-64 0,-1 1-16 0,1 2 0 0,-1 0 288 0,1 4 64 0,-3 4 16 0,3 0 0 15,2 5 224-15,-2 5 0 0,0 7 0 0,3 1 0 16,1 0 128-16,3-3 0 0,0-2 16 0,5-5 0 16,2-3-144-16,3-2 128 0,1-3-128 0,2-6 128 15,2-6-128-15,4-4 0 0,1-1 0 0,1-6 0 16,1-2-1648-16,3-6-304 15,4-2-64-15</inkml:trace>
  <inkml:trace contextRef="#ctx0" brushRef="#br0" timeOffset="124859.971">24042 6774 39615 0,'-7'-8'3520'0,"2"4"-2816"16,1-1-560-16,4 5-144 0,0 0 288 0,0 0 32 16,-9 4 0-16,2-1 0 0,0 2-320 0,0 6-144 15,-3 6 16-15,0 5 0 0,-1 7-64 0,-2 2-16 16,0 1 0-16,-1 4 0 0,-1 0-160 0,2 1-16 16,4 1-16-16,-2 0 0 0,1 1 240 0,2 5 160 0,1 3-192 0,0 2 192 15,2 0 0-15,-1-4-128 0,3-3 128 0,1-3 0 16,2-5 0-16,1-2 0 0,0-3 0 0,2-4 0 15,4-3 0-15,-3-4 0 0,2-5 0 0,0 1 0 16,2-2-160-16,0-1-32 0,0-4 0 0,0-5 0 31,1-2-1968-31,0-4-400 0,-1-1-64 0</inkml:trace>
  <inkml:trace contextRef="#ctx0" brushRef="#br0" timeOffset="125025.665">23588 7330 28559 0,'0'0'2544'0,"0"0"-2032"0,0 0-512 0,0 0 0 15,11 5 2928-15,3-1 480 0,5 1 112 0,3-2 0 0,-1-3-2720 0,4 0-544 16,2-1-128-16,1-1 0 0,3-5-400 0,2-2-80 16,0-3-16-16,1-1 0 15,-3-1-2272-15,-3 0-464 0,1 0-96 0,-1 2-6832 16,-1-3-1360-16</inkml:trace>
  <inkml:trace contextRef="#ctx0" brushRef="#br0" timeOffset="125346.802">24139 6468 33167 0,'0'0'2944'0,"0"0"-2352"0,0 0-464 0,8 3-128 16,3 7 384-16,2 5 64 0,2 3 16 0,1 5 0 15,-1 3-464-15,3 6 0 0,0 4-176 0,2 7 176 16,-3 6-144-16,-2 4 144 0,-1 4 0 0,2 6 0 16,-1 4 0-16,-3 2 0 0,-1-3 0 0,-1 8 0 15,-4 4 192-15,-3-1 32 0,-1-3 16 0,-3-7 0 16,-1-4 16-16,-2-6 0 0,-2 2 0 0,-2-5 0 15,2-1 96-15,-4-7 32 0,-2-6 0 0,0-3 0 16,0 1-256-16,-4-5-128 0,-4-3 160 0,-1-3-11344 16,-3-2-2256-16</inkml:trace>
  <inkml:trace contextRef="#ctx0" brushRef="#br1" timeOffset="134496.295">12757 1746 19343 0,'0'0'1728'0,"0"0"-1392"0,0 0-336 0,0 0 0 0,0 0 1312 0,0 0 192 15,0 0 32-15,0 0 16 0,0 0-624 0,0 0-128 16,0 0-32-16,0 0 0 0,0 0-368 0,-6 2-80 16,-3-1 0-16,0 0-16 0,-6-1-16 0,-1 1 0 15,-5 0 0-15,-4-1 0 0,-4-3-288 0,0 1 0 16,-3 1 0-16,-2 0 0 0,0-3 0 0,-4 2 0 15,-2 0 0-15,-2 1 0 0,-4 1 256 0,-3 0 64 16,-4-1 0-16,2 0 0 0,0-2 256 0,-1 2 48 16,3 0 16-16,-3-1 0 0,-2-3 32 0,-2-1 16 15,-5 1 0-15,0-1 0 0,4 3-160 0,-1-1-16 16,-3 1-16-16,-3-3 0 0,-3 0-288 0,-3 3-48 16,-5 1-16-16,2-2 0 0,3-2-144 0,0-1 0 15,-6 2 0-15,2-1 0 0,0 1 0 0,6-2 0 16,4-1 0-16,4 3 0 0,-1 1 0 0,5-1 0 15,1-1 0-15,1 2 0 0,2 1 0 0,6-1 0 0,6 2 0 0,1-1 0 16,2 0 0-16,3-1 0 0,4 2 0 0,2 1 128 16,2-1 64-16,1 2 0 0,2 0 0 0,1 1 0 15,4 0-32-15,1 0 0 0,1-2 0 0,3 2 0 16,1 5-160-16,4-2 128 0,8-4-128 0,0 0 128 16,-3 10-128-16,-1 1 0 0,3 2 0 0,1 3 0 15,2-2-160-15,3 3 160 0,0 3 0 0,3 3-144 16,-1 4 144-16,3 4 0 0,-2 3-144 0,2 3 144 15,-1 7 0-15,1 3 0 0,2 5 0 0,0 1 0 16,-3-1 0-16,0 3 0 0,1 5 0 0,-3 5 0 16,0 2-128-16,-3 3 128 0,-4-4 0 0,1-3 0 15,2-2 0-15,-3 1 0 0,-3 4 0 0,-1-2 0 0,2 0 0 16,0-4 0-16,-2 0 0 0,1-6 0 0,-4-1 0 16,3-1 0-16,1 1 0 0,-1 0 0 0,-3-2 0 0,1-4 0 15,0-3 0-15,-1-1 0 0,0-3 0 0,1-1 0 16,0-4 0-16,-1 3 0 0,0-2 0 0,2-2 0 15,1-2 0-15,0-2 0 0,-3-7 0 0,4 0 0 16,3-5 0-16,-1-1 0 0,-2-4 0 0,0-4 0 16,3-9 0-16,0 0 0 0,0 0 0 0,5 8-144 15,2-4 144-15,1-1-160 0,2-4 160 0,3-1-128 16,-1-2 128-16,5-2-128 0,2 0 128 0,-1-1 0 16,3-1 0-16,2 3 0 0,3-5 0 0,1 0 128 15,3-3-128-15,3 0 0 0,4-1 0 0,1 1 144 16,2 0-144-16,1 0 0 0,4 3 0 0,2-2 0 0,3-4 0 15,1 2 0-15,1 2 0 0,4 1 0 16,4 2 0-16,3-2 0 0,3-1 0 0,0 1 0 0,-2 0 0 16,2 1 0-16,-2 0 0 0,3 0 0 0,4 2 0 15,-3 1 0-15,-1 6 0 0,0 0 0 0,-3 0 0 0,2 1 0 16,4 2 0-16,0-1 0 0,0 3 0 0,-3 1 0 16,-2-1 0-16,3 1 0 0,-1-1-128 0,2 1 128 15,-3 2 0-15,-4-3 0 0,0 1 0 0,-5 0 0 16,-2 3 0-16,-1 0 0 0,-1 1 0 0,-2-1 0 15,-2 0 0-15,-5 1 0 0,-3-4 0 0,-4 0 0 16,-3-1 0-16,-5-1 0 0,-4 1 0 0,-3-1 0 16,-4 1 0-16,-4 1 160 0,-3-1-160 0,-5-2 128 15,-6-2-128-15,0 0 160 0,0 0-160 0,0 0 160 16,4-6 64-16,-3-3 16 0,-2-3 0 0,-5-3 0 16,1-5 80-16,-1-3 0 0,-3-3 16 0,2-2 0 0,-4-2-176 15,1-4-32-15,0-6-128 0,-3-5 192 0,-2-6-192 16,0-2 0-16,-1 0 0 0,0-2 0 0,1-1 0 0,-1-7 0 15,0-4 0-15,0-1 0 0,3 1 0 0,1 2-160 16,0 1 160-16,3-3-128 0,-3-3 128 0,4 0-160 16,2-1 160-16,0 0-160 0,-2 5-32 0,2 5-16 15,6 2 0-15,-2 3 0 0,-3 0 16 0,3 5 0 16,2 2 0-16,0 3 0 0,0 2 48 0,-1 4 16 16,0 7 0-16,-1 3 0 0,0 3 128 0,-3 4-160 15,-2 2 160-15,3 4-160 0,0 4 160 0,-1 4 0 16,1 0-144-16,2 2 144 0,-4 1 0 0,3 1-176 15,-2 4 176-15,5 1-128 0,-4-4 128 0,4 4 0 16,-7-3 0-16,1 3-128 0,-1 2 128 0,0-2 0 16,-2-3 160-16,1 3-160 0,-2 0 256 0,0 0-32 0,-2 0-16 0,-2-1 0 15,-2-2-16-15,-1 3-16 0,-4-1 0 0,-1 1 0 16,-2 0-48-16,-2 0-128 0,-7-1 192 0,-3 0-64 16,-1 1-128-16,-4-1 0 0,-2-1 0 0,0 0 0 15,-2-2 0-15,-1 1 128 0,-3-3-128 16,-3 1 0-16,-3-1 0 0,-4 1 0 0,-4-1 128 0,2 1-128 15,3-1 0-15,-1-1 0 0,-2-2 0 0,-2 1 0 16,-3 0 0-16,-1 0 0 0,-3 0 0 0,3 1 0 16,-2 2 0-16,-2-1 0 0,-5-2 0 0,-1 1 0 15,-1-1 0-15,3 1 0 0,2 2 0 0,-1-1 0 16,1 2 0-16,1 1 0 0,0-1 0 0,7 2 0 16,4 1 0-16,0 1 0 0,2 3 0 0,3 1 0 0,3-4 0 15,1 2 0-15,2 0 0 0,3 0 0 16,7-1-128-16,3 0 128 0,4-1 0 0,5 2 0 0,0-1 0 0,5-1 0 15,0 0 0-15,3-1 0 0,3 1 0 0,1-2 0 16,3 1 0-16,3 0 0 0,1-1 0 0,1-1 0 16,8 3 0-16,0 0 0 0,-6-7 0 0,4 2 0 15,-3 0 0-15,5 5 0 0,0 0 0 0,0 0 0 16,0 0 0-16,0 0 0 0,6-7 0 0,-2 1 0 16,3 2-144-16,1 0 144 0,-8 4 0 0,12-1-160 15,-3 1 160-15,3 2-128 0,1 3 128 0,1 3-128 16,0 3 128-16,1 5-128 0,-3 5 0 0,1 4 0 15,-2 3 0-15,1 4 0 0,-2 2-64 0,1 2 0 16,-1 1 0-16,-3 6 0 0,0 6-48 0,-2 8-16 0,-1 11 0 16,-1 1 0-16,1-3-48 0,-3 4-16 0,-1 0 0 15,-1 9 0-15,-4 9 96 0,4-1 16 0,-1-4 0 16,0 0 0-16,0 3 208 0,-1 0 0 0,3 1-160 0,-1-10 160 16,0-10 0-16,-1-3 0 0,2-3 0 0,0 3 0 15,3 3 0-15,-2-5 128 0,2-7-128 0,-2-3 192 16,-1-4-192-16,0-3 0 0,2-2 0 0,-1-3 0 15,-3 1 0-15,1 0 0 0,-2 2 128 0,2-11-128 16,0-7 0-16,0-3 0 0,-1-2 144 0,1-2-144 16,1-4 0-16,0-4 0 0,0-10 0 0,0 0 128 15,0 0-128-15,0 0 144 0,0 0-144 0,0 0 160 16,0 0-160-16,9-4 0 0,3 0 0 0,1-4 128 16,1-3-128-16,4 1 0 0,-2 1 0 0,6-5 0 15,5-2 0-15,1 2 0 0,-1-2 0 0,7 1 0 0,2-2 0 16,3 2 0-16,-2 1 0 0,4 0 0 0,1 2 0 15,4-1 0-15,4-1 0 0,4 1 0 0,5 2-160 0,1 1 160 16,2 3 0-16,2-1-144 0,-1 1 144 0,8 0-160 16,4 0 160-16,-1 4-160 0,1 2 0 0,0 2 0 15,-4 0 0-15,4 5 0 0,2 0-64 0,-1 1-16 16,-1 0 0-16,-2 0 0 16,-5-1-224-16,1-1-48 0,4 0-16 0,-3-1 0 0,-4-2 208 0,-3 2 32 15,-5-3 16-15,-1 0 0 0,-3-2 272 0,-2 0 0 16,-2-2-128-16,-1 3 128 0,0 4 0 0,-2-2 0 15,-3-1 0-15,-7 1 0 0,0-2 240 0,-4 0-48 16,-2 0-16-16,0 0 0 0,-5 0 0 0,1 1 0 16,-1-1 0-16,-2-1 0 0,-4-1-176 0,-3 0 0 0,0-5 144 15,-1 2-144-15,-3 0 0 0,-2 0 0 0,-3-3 0 0,-2-1 0 16,0-4 192-16,-3-2-16 0,-1-4-16 0,0-3 0 16,-1-3 208-16,-1-5 32 0,-1-6 16 0,-1-6 0 15,-2-4-48-15,2-5-16 0,-3-5 0 16,0-1 0-16,-1-8 96 0,-3-6 0 0,4-3 16 0,-6-6 0 15,-5-1 128-15,1-4 32 0,0 1 0 0,-2-2 0 16,-2-2-176-16,0 6-16 0,0 10-16 0,1 7 0 16,1 6-208-16,-2 2-32 0,-1 6-16 0,-1 6 0 15,-1 0-160-15,-2 7 0 0,0 7-192 0,-5 4 192 16,0 4-2144-16,1 4-304 16,1 9-64-16</inkml:trace>
  <inkml:trace contextRef="#ctx0" brushRef="#br1" timeOffset="136377.485">11951 3236 17503 0,'-12'13'1552'0,"4"-6"-1232"0,0 1-320 0,-1-1 0 16,-5 2 960-16,3-2 128 0,3 1 16 0,-5-2 16 15,2 1-64-15,2 0-16 0,0 2 0 0,-1-2 0 16,2-2-176-16,-1 1-32 0,3 0-16 0,-1 0 0 15,2-2-176-15,0 1-16 0,5-5-16 0,-5 6 0 16,-3 3-160-16,5 0-48 0,-1 1 0 0,3-1 0 16,0 1-176-16,-1 2-32 0,0-1-16 0,2 3 0 15,2 2-176-15,1 2 128 0,2 1-128 0,-3-1 128 16,0 0-128-16,3 1 0 0,2 1 0 0,0 2 128 16,2 2-128-16,2 1 0 0,2 1 0 0,2 2 0 15,0-1 128-15,-1 1-128 0,1-1 0 0,1 1 128 0,0-2-128 16,2 0 128-16,-2-2-128 0,4-2 128 15,-1 0-128-15,3 0 192 0,0-1-192 0,3-1 192 0,1-5-192 0,1 0 0 16,-1 0 0-16,3-2 128 0,2-2-128 0,1-1 0 16,1-3 144-16,2 1-144 0,-3-2 0 0,2-3 144 15,0-2-144-15,-1 2 0 0,0 2 128 0,1-1-128 16,1 2 0-16,3-2 0 0,0-2 128 0,2 2-128 16,-1-1 0-16,0 0 0 0,0 2 0 0,2 1 0 15,-5 4 0-15,2-1 0 0,-1-1 144 0,2-1-144 16,2 1 0-16,1 1 144 0,-3 0-144 0,1 0 0 15,2 1 0-15,-1 0 0 0,1-2 0 0,1 0 0 16,-2-3 0-16,0 3 0 0,1 3 0 0,0 0 0 16,3 0 0-16,3 0 128 0,3-1 0 0,-3 0 0 15,1 1 0-15,-3 0 0 0,0 1-128 0,1 1 192 16,0 1-192-16,2-1 192 0,2 1-192 0,0-1 0 0,1-1 144 16,-1 0-144-16,-1 0 160 0,0-1-32 0,0 2-128 15,1 1 192-15,1-1-192 0,0 2 176 0,3 2-176 0,0-1 160 16,-2 0-160-16,-1 1 128 0,-3 1-128 0,5 0 128 15,-1 2-128-15,2 0 0 0,-3-1 0 0,1-1 0 16,-1 0 128-16,-1-1-128 0,-4 0 0 0,3-1 128 16,2-2-128-16,-2 0 0 0,3 2 144 0,0-2-144 15,-2-1 0-15,-1 2 128 0,-1-1-128 0,-1 1 0 16,-1 3 0-16,0-4 0 0,0 1 0 0,2 1 128 16,2 1-128-16,-2 0 0 0,1-3 0 0,-3-1 128 15,-2 3-128-15,-2-1 0 0,2-1 0 0,1 2 0 16,2 0 0-16,0 2 0 0,3-3 0 0,-3 1 0 15,-1-5 0-15,1 1 0 0,-6-1 0 0,2 3 0 0,-1-2 0 16,0 4 0-16,0-2 0 0,2-1 0 0,1 0 0 0,0 2 0 16,-1 0 0-16,-4 0 128 0,1 2-128 0,-1-2 0 15,-4 0 0-15,4 1 0 0,-1 2 0 0,1 0 0 16,3 1 128-16,3-1-128 0,0-2 0 0,-2 0 0 16,-3-1 0-16,-1 4 0 0,-3 1 0 0,-2-3 0 15,2-3 0-15,2 1 0 0,3 0 0 0,-2 3 0 16,-2 0 0-16,-2 0 0 0,0-4 0 0,-3 2 128 15,-1 1-128-15,0 2 0 0,-2 0 0 0,-2 2 144 16,-3 0-144-16,4-1 0 0,1 1 128 0,0 0-128 16,-5 0 0-16,4 1 0 0,0 1 160 0,1 0-160 15,0-1 128-15,-1 1-128 0,-1 1 128 0,0 0-128 16,-1 0 0-16,-2-1 128 0,-1-1-128 0,2 0 0 16,-2 0 0-16,0 0 128 0,2 1-128 0,-3-1 0 0,-1-1 0 15,2 1 0-15,1 0 0 0,0 2 0 0,-1 2 128 0,1-2-128 16,0-2 0-16,-1 3 0 0,1 3 0 0,-1-1 128 15,-3 1-128-15,0-3 0 0,-1-2 0 0,1 3 128 16,-1 0-128-16,-4 0 128 0,0-2-128 0,-2 2 128 16,1-3-128-16,-1 3 160 0,3 2-160 0,-3 1 160 15,-1 2-16-15,2 0 0 0,1 1 0 0,0 0 0 16,-3-2 32-16,0 1 0 0,1-2 0 0,0 2 0 16,2-1-32-16,-3 1 0 0,-2-1 0 0,-1 1 0 15,2 1-144-15,-1 1 160 0,0-1-160 0,-1 1 160 16,0-2-160-16,1 0 0 0,-1-1 0 0,-2 1 0 15,1 1 0-15,-1 0 128 0,0-2-128 0,1 0 0 16,-5-1 128-16,3-1-128 0,0 0 0 0,-1-1 128 0,-1 4-128 0,-1-2 160 16,3-3-160-16,-4 0 160 0,3 3-160 0,-2-3 192 15,0-1-192-15,0-1 192 0,1 0-192 0,-2-1 192 16,0-1-192-16,2 0 192 0,1 0-192 0,-2-1 160 16,0 0-160-16,-1 1 160 0,-1 1-160 0,3-1 0 15,-2-2 144-15,1 1-144 0,-3 0 128 0,0-3-128 16,1-1 128-16,0 0-128 0,0 5 0 0,0-5 0 15,-1-2 0-15,-1 1 128 0,2-2-128 0,-2-3 0 16,-1-1 0-16,1 1 128 0,-1 2-128 0,0 0 128 16,0-1-128-16,0-1 128 0,0-1-128 0,-1 0 128 15,1-2-128-15,1 2 128 0,1 0-128 0,0-1 0 16,-1 2 0-16,2-4 128 0,-3-7-128 0,3 9 0 16,0-1 0-16,-1-1 0 0,2 0 0 0,0 0 0 15,0 0 0-15,-4-7-128 0,6 5 128 0,-6-5-160 0,8 4 160 0,-8-4-160 16,0 0 16-16,6 5 0 0,-6-5 0 0,0 0 0 15,0 0 144-15,9 3-208 0,0-1 80 0,-9-2 128 16,0 0-256-16,0 0 80 0,11-2 16 0,-3 1 0 31,-8 1-208-31,0 0-32 0,0 0-16 0,7-5 0 16,-1-2-448-16,-2-1-96 0,-5-1 0 0,2-3-16 0,4-2-1584 16,-1-3-320-16,3 0-64 0,-1-4-10560 0</inkml:trace>
  <inkml:trace contextRef="#ctx0" brushRef="#br1" timeOffset="136712.56">19242 8195 22111 0,'-9'30'1968'0,"2"-14"-1584"16,0-1-384-16,-1 0 0 0,1 1 2080 0,3 0 336 16,0-4 64-16,2 1 16 0,4-1-2112 0,2-1-384 15,-1 1-160-15,4 2 16 0,2 0 144 0,2 1 0 16,-3 1 0-16,5-3 0 0,0-2 0 0,3-1 192 16,3-4-32-16,1 3-16 0,1-2 336 0,0-2 64 0,4 0 16 0,-2-5 0 15,2-4 224-15,1 0 48 0,0-2 16 16,0-2 0-16,3-4-480 0,-3-2-112 0,2-1 0 0,-1-5-16 15,0-1-240-15,0-5 144 0,1-6-144 0,0-7 128 16,2-5-128-16,2-3-224 0,3-1 48 0,5-4-10768 16,5-3-2176-16</inkml:trace>
  <inkml:trace contextRef="#ctx0" brushRef="#br1" timeOffset="140361.343">17114 1621 16575 0,'0'0'736'0,"0"0"160"0,0 0-720 0,0 0-176 0,0 0 0 0,0 0 0 16,0 0 1200-16,0 0 208 0,-7-2 32 0,7 2 16 16,-7-1-784-16,7 1-160 0,-10-4-16 0,2 2-16 15,8 2 288-15,-7-3 48 0,-1 2 16 0,1-1 0 16,-1-1-128-16,-1-1-32 0,0 2 0 0,-3 1 0 15,-2 1-192-15,-2 0-32 0,0 1-16 0,-7-1 0 16,-6 0-80-16,-5 0-16 0,-1-1 0 0,-3 2 0 16,-3 3-64-16,-2-1-16 0,-1 0 0 0,-1 0 0 15,-2 1-16-15,-1-2-16 0,-3 1 0 0,-1-1 0 0,-8 1-32 16,1-2-16-16,-1-2 0 0,1 1 0 0,-2 1 64 0,-1-1 16 16,-5-2 0-16,-4 0 0 0,-2 1-32 0,0 0 0 15,1-2 0-15,0 2 0 0,-5-2 80 0,-1 1 16 16,-3 1 0-16,3 1 0 0,1 0-128 0,4 0-32 15,-2-2 0-15,3 0 0 0,2 0-160 0,5 0 128 16,8 0-128-16,3 0 128 0,2-1-128 0,1-3 192 16,-1 1-192-16,5-2 192 0,1 0-192 0,6 0 0 15,-2 0 144-15,7 1-144 0,1 1 144 0,6 1-144 16,1 0 192-16,4-2-192 0,2-2 208 0,2 3-64 16,2 1-16-16,2 0 0 0,1-1-128 0,1 0 160 15,-2 1-160-15,5 3 160 0,3 1-160 0,-1 0 160 16,0 0-160-16,8 0 160 0,-4 5-160 0,-2 5 0 15,3 0 0-15,1 2 0 0,1 4 0 0,2 3 0 0,2 3 0 16,0 5-176-16,2 3 176 0,-4 3 0 0,-1 2 0 0,2 2 0 16,1 2 0-16,0 7 0 0,-4 8 0 0,-1 5 0 15,1 2 0-15,-2-1 0 0,-4 0 0 0,-1 4 0 16,-3 7 0-16,0 3 0 0,0 1 0 0,-4-1-128 16,0-5 128-16,-2 3 0 0,1 1 0 0,-1-2 0 15,3-2 0-15,0-3 192 0,-2-4-64 0,1 0 0 16,0-1-128-16,1 0 176 0,2-1-176 0,0-2 192 15,-1 1-192-15,1-8 160 0,-1-4-160 0,1-7 160 16,-2-1-160-16,1-2 0 0,2 0 0 0,0-4 128 16,4-9-128-16,-1 2 0 0,0 3 0 0,4-9 128 15,0-8-128-15,2-2 0 0,0-3 0 0,2-7 0 16,0 0 0-16,6 7-144 0,3-3 0 0,1-2 0 16,2 0 0-16,5-6 0 0,3-2 0 0,4-2 0 0,6-1 144 0,3 0 0 15,3-4 0-15,5 2-128 0,3 5 128 0,4-5 0 16,4 1 0-16,2 0 0 0,1-1 0 0,4 2 0 15,4 2 0-15,4 1 0 0,1 0 0 0,0 4 0 16,-2 1 0-16,4 1-128 0,1 2 128 0,4 1 0 16,-4 3 0-16,0 1 0 0,-3 1 0 0,0 0 0 15,-3 1 0-15,3 6-128 0,4 6 128 0,-4-2 0 16,-4-3 0-16,-2 3 0 0,-1 2 0 0,1-2-160 16,-1-1 160-16,0 1 0 0,-4 0-192 0,-2-2 192 15,-3 1-192-15,-5-3 192 0,-3-1-160 0,-5-2 160 16,0-2-128-16,-4-1 128 0,-2 2 0 0,-3-4 0 15,-6 0 0-15,-3-2 0 0,0 0 0 0,-4-1 0 16,-2-2 0-16,-2 0 0 0,1-5 128 0,-1 0-128 0,0 2 160 16,0-4-160-16,-4-2 192 0,-1-3-64 0,-1-4-128 15,1-2 192-15,-2-5 0 0,2-8-16 0,-3-6 0 0,2-5 0 16,0-7-176-16,-2-3 0 0,1-4 144 0,-3-2-144 16,1-4 0-16,1 0 144 0,0-6-144 0,-1-5 0 15,0-6 128-15,3 2-128 0,-3 1 0 0,3-2 0 16,-1-2 0-16,2-2 0 0,1-2 0 0,3 5 0 15,-3 6 0-15,2-1 0 0,1-4 0 0,2 5-144 16,-1 4 144-16,0 7 0 0,-1 6 0 0,2 5 0 16,1 2 0-16,-2 5 144 0,-1 5-144 0,-2 4 0 15,0 4 240-15,-1 2-64 0,-2 2-16 0,-2 3 0 16,-2 1-160-16,2 4 0 0,0 0 0 0,-1 3 128 16,-6 2-128-16,4 0 0 0,2-1-160 0,-1 4 160 0,2 3-256 15,-5 6 64-15,3-7 0 0,-3 7 0 0,5-8 192 0,-2 1 0 16,-3 7-160-16,0 0 160 0,0 0 0 0,0 0 0 15,0 0 0-15,0 0 0 0,0 0 0 0,0 0 0 16,-1-8 0-16,1 8 0 0,0 0 192 0,-7-4-32 16,-1 1-16-16,-2 0 0 0,-1 1-144 0,-1 1 0 15,-2-2 0-15,-4 2 128 0,-4 1-128 0,0 0 0 16,-2 0 0-16,-2 2 0 0,-2 0 0 0,-3 0-176 16,0 1 176-16,-6-2-128 0,0-1 128 0,-4 0 0 15,-3-3 0-15,-2 2 0 0,-1 1 0 0,-3 1 0 16,2 1 0-16,-2-2 0 0,-3-3 0 0,-4 1 0 15,-7 0 0-15,0 1-128 0,1 0 128 0,0-1 0 16,0-1 0-16,1 0 0 0,-2-2 0 0,-1-1-128 16,0 1 128-16,4 0 0 0,1 1 0 0,4 2 0 15,2 0 0-15,0 0 0 0,1-1 0 0,1-3 0 0,-2 2 0 0,4 0 0 16,0 3 0-16,7-2 0 0,5 1 0 0,3 0 0 16,1 0 0-16,2 0 0 0,5-1 0 0,2 2 0 15,2 0 0-15,4 1 0 0,-2 1 0 0,3-1 0 16,0-1-128-16,4 1 128 0,2 0-128 0,3 0 128 15,-1 0-192-15,4 0 32 0,-2-2 16 0,8 2 0 16,-7 2 144-16,7-2-192 0,0 0 192 0,-7 1-192 16,0 1 192-16,7-2 0 0,0 0 0 0,0 0 0 15,-9 2 0-15,9-2 0 0,-7 1 128 0,-1 1-128 16,-1 0 0-16,3 1 0 0,6-3 0 0,-8 9 128 16,-1 3-128-16,1 5 0 0,-3 4 0 0,1 3 0 15,-1 2 0-15,-2 12-160 0,-1 5 160 0,0 5 0 0,-2 0-176 16,0 4 176-16,-2 2-160 0,1 3 160 0,-3 7-192 0,1 9 48 15,-1 7 16-15,3 3 0 0,0-4-16 0,-3 3 0 16,1 4 0-16,1 1 0 0,3-3 144 0,-1-2-160 16,0-4 160-16,0-4-160 0,3-6 160 0,1-5-192 15,3-6 192-15,-4-7-192 0,0-5 192 0,1-4 0 16,3-7 0-16,-3-2 0 0,0-4 0 0,3-2 0 16,1-3 0-16,4-3 128 0,-2-2-128 0,3-3 128 15,1-3-128-15,1-2 128 0,1-10-128 0,0 9 0 16,1-2 0-16,-1-7 0 0,0 0-144 0,10 6 0 15,-10-6 0-15,10 5 0 0,2 0 16 0,1-3 0 16,3-4 0-16,4 0 0 0,3 2-48 0,1-4 0 16,3-2 0-16,3-2 0 0,3-2-16 0,2 1-16 0,1-3 0 15,3 3 0-15,1 2 208 0,5 0-192 0,6 2 192 16,2-1-192-16,5 1 192 0,1-1-144 0,1 0 144 16,1 4-128-16,3 4 128 0,4 1 0 0,4 3-144 0,2 2 144 15,-3-2 0-15,2 4 0 0,-2-1-144 0,2 4 144 16,4 1 0-16,-1 2-128 0,-1 3 128 0,-4 0 0 15,-2-1-176-15,2 0 176 0,-3 0-160 0,1-1 160 16,-3 4 0-16,-4-4-144 0,-4 0 144 0,-4-1 0 16,0-1 0-16,-5-4 0 0,0 0 0 0,-2-1 0 15,-2-3 0-15,-1-2 0 0,0 1 0 0,-5-3 0 16,-3-1 0-16,-1-2 128 0,-2-2-128 0,0-4 128 16,0-1-128-16,-1-7 0 0,-1-1 0 0,-2-5 128 0,-2-4-128 15,-2-7 192-15,-3-3-64 0,0-8 0 16,1-8 64-16,-2-4 32 0,-2-3 0 0,-4-5 0 0,-2-4-32 0,-2-8-16 15,-4-5 0-15,0-2 0 0,-6-1 112 0,0-1 32 16,-2-4 0-16,0 7 0 0,-6 6-320 0,0 9 0 16,-4 4 0-16,-6 10 0 0,-3 6 0 0,-5 4-272 15,-9 2 16-15,-9 12-16064 16</inkml:trace>
  <inkml:trace contextRef="#ctx0" brushRef="#br1" timeOffset="141757.518">15387 3534 31327 0,'-24'11'2784'0,"-3"1"-2224"0,-1 3-560 0,4-2 0 15,0 0-144-15,4-1-144 0,5 0-32 0,0 3 0 16,5 2 128-16,6-2 32 0,2-2 0 0,4 0 0 15,2 2 16-15,5-1 0 0,0-3 0 0,3 4 0 16,2 1 144-16,4 6 0 0,1 2-144 0,3 2 144 16,2 0 0-16,3 6 0 0,2 5 0 0,1 3 0 15,-2 5 0-15,3 7 0 0,0 3 0 0,2 2 0 16,0 2 0-16,1-3 0 0,-1-2 0 0,3 1 0 16,2 0 128-16,2 2-128 0,0-2 0 0,5-2 128 15,3-4 0-15,0-2-128 0,-1 2 192 0,3-5-64 16,-3-2 48-16,5-1 0 0,3 1 0 0,2 2 0 0,4-3-48 0,2-2 0 15,-1 0 0-15,0-4 0 0,0-2-128 16,2-1 192-16,2-1-192 0,0-4 192 0,1-1-32 0,1-4 0 16,-5-3 0-16,3 2 0 0,1 4-32 0,2-3 0 15,6-4 0-15,-2-2 0 0,-4-3-128 0,1-1 192 16,2-1-192-16,0-2 192 0,3-3-192 0,-3 2 128 16,-2 2-128-16,0-5 128 0,0-5-128 0,2 2 0 15,4 0 144-15,-2 0-144 0,-3-2 0 0,0 1 144 16,-3 1-144-16,1-2 0 0,3-5 144 0,2-1-144 15,-4 1 0-15,1 0 144 0,-3 2-144 0,3-2 128 16,2 1-128-16,0 1 128 0,0-1-128 0,0 1 0 16,-5 4 144-16,1 1-144 0,3-2 0 0,-2 1 0 15,-6 2 0-15,-2 1 128 0,2-1-128 0,-3 3 0 0,-2 1 0 16,0 0 0-16,1 2 0 0,0 0 128 0,1 1-128 16,-3 0 0-16,1 1 0 0,-5 2 128 0,-1 1-128 15,0 0 0-15,2-2 0 0,-1 0 128 0,2 1-128 0,-3 1 0 16,-5 3 0-16,-1-2 0 0,-1-1 0 0,1 1 128 15,-2 0-128-15,1 3 0 0,2-1 128 0,-2 2-128 16,-2 1 160-16,-1 0-32 0,-1-1-128 0,-5 3 192 16,0-3-16-16,0 3-16 0,-3 2 0 0,2 3 0 15,0 4-32-15,-3 2-128 0,-2-2 192 0,0 2-64 16,0-1 64-16,0 0 16 0,-1 0 0 0,-3 3 0 16,-4 4 48-16,0-1 0 0,-1 0 0 0,-2 2 0 15,-1 4-112-15,-1 3-16 0,0-1 0 0,-1-3 0 16,0-4-128-16,-1 3 192 0,2-1-192 0,0 1 192 0,-4 3-192 15,0 0 160-15,2 1-160 0,-1 0 160 0,0-1-160 0,1 0 192 16,-3 1-192-16,2-2 192 0,4-2-48 0,-3 5 0 16,-4 1 0-16,2 0 0 0,0-1 16 0,1-1 0 15,-3-1 0-15,-1-1 0 0,-3-1-160 0,3-1 128 16,-1-2-128-16,0 3 128 0,-1 2-128 0,0 2 192 16,2 0-192-16,-2-1 192 0,2-5-192 0,0-4 192 15,-3 3-192-15,2-3 192 0,2-1-192 0,-2 1 128 16,1-2-128-16,1-3 128 0,-4-1-128 0,1 2 0 15,0-3 0-15,0 1 128 0,-1 0-128 0,1-3 0 16,-2-1 0-16,-1-2 0 0,0 0 0 0,0-2 128 16,-1 0-128-16,-1 0 0 0,3-1 224 0,-5 2-32 15,0 0-16-15,0 0 0 0,2 0 16 0,-2 0 0 16,1 2 0-16,-2 2 0 0,0 0-64 0,2 0-128 16,0 0 192-16,-1-2-64 0,-1-8-128 0,0 2 192 0,-1 0-192 15,3-2 192-15,-1 0-192 0,-2 0 0 0,1-2 0 0,1-1 128 16,0-3-128-16,2-2 0 0,0 0 0 0,-2-2 0 15,0 0 0-15,-2-8 0 0,5 10 0 0,-5-10 0 16,0 0 0-16,0 0 0 0,2 8 0 0,-2-8 0 16,0 0 0-16,0 0-272 0,0 0 64 0,0 0 16 31,0 0-272-31,0 0-48 0,7 4-16 0,-7-4 0 16,0 0-1424-16,0 0-288 0,0 0-48 0,0 0-16 0,0 0-1280 15,0 0-256-15</inkml:trace>
  <inkml:trace contextRef="#ctx0" brushRef="#br1" timeOffset="142067.843">22050 8427 22111 0,'0'0'1968'0,"-5"8"-1584"16,-5 2-384-16,1 2 0 0,1 2 2896 0,2 2 496 16,-1-1 112-16,3 3 16 15,-1 2-3264-15,4 2-640 0,2 5-128 0,4 0-16 0,-2 4 400 0,5-2 128 16,0-4 0-16,3-1 0 0,3-2 0 0,-1-2 0 16,2-6 128-16,4-2-128 0,0-1 192 0,3-2-64 15,2-2-128-15,0-5 192 0,0-4 48 0,4-6 0 0,-5-4 0 0,4-3 0 16,3-5-240-16,1-8 0 0,1-6 128 0,2-9-128 15,4-8-256-15,3-1-80 0,6 0-32 0,6-1-9616 16,8-3-1920-16</inkml:trace>
  <inkml:trace contextRef="#ctx0" brushRef="#br1" timeOffset="153385.355">16463 9790 1839 0,'0'0'160'16,"-8"0"-160"-16,8 0 0 0,-9 1 0 0,-5 3 2112 0,3-1 384 15,0-1 64-15,1 0 32 0,-1 0-2272 0,0 1-320 16,0-2-320-16,-3 1 64 0,0 0 256 0,1-2-192 16,1-2 192-16,1 0-192 0,1 1 368 0,1 0 80 15,1-2 0-15,8 3 16 0,-6-4 1072 0,0 1 192 16,2 0 64-16,4 3 0 0,-8-8 128 0,4 2 16 15,4 6 16-15,0 0 0 0,0 0-608 0,-3-5-128 16,1 0-32-16,2 5 0 0,0 0-304 0,0 0-64 16,0 0-16-16,0 0 0 0,0 0-96 0,0 0-32 15,0 0 0-15,0 0 0 0,0 0-128 0,0 0-32 16,0 0 0-16,0 0 0 0,0 0-64 0,0 0-32 16,0 0 0-16,0 0 0 0,0 0 16 0,0 0 0 15,0 0 0-15,0 0 0 0,0 0 0 0,0 0 0 0,8 0 0 0,2 0 0 16,1 0-16-16,0 0 0 0,1 4 0 0,2-2 0 15,3-1-48-15,2 0-16 0,5-1 0 0,-2 2 0 16,3 0 48-16,-1 1 16 0,4-2 0 0,-1-1 0 16,2 2-96-16,-2-1-128 0,4 0 176 0,-1 1-176 15,-2 0 144-15,4 0-144 0,4-4 0 0,-1 2 144 16,-2-1-16-16,0 1-128 0,0-1 192 0,0 0-64 16,-2 0 16-16,0 1 0 0,-1 0 0 0,-1 0 0 15,-2 0 0-15,1 0 0 0,1 1 0 0,1 1 0 16,2 2-144-16,0-2 160 0,-1 0-160 0,-1 1 160 0,0 4-160 15,-1-2 0-15,-1 1 0 0,-1-2 0 0,-2 1 0 16,-3-2 0-16,1 1 0 0,-5 1 0 0,-1 1 0 0,-1-2 128 16,-2-2-128-16,-1 1 0 0,-3 1 128 0,0-1-128 15,-10-3 0-15,9 1 128 0,-9-1-128 0,0 0 160 16,0 0-160-16,0 0 160 0,0 0 16 0,0 0 0 16,0 0 0-16,0 0 0 0,0 0 160 0,-4-8 48 15,-2-1 0-15,-4 3 0 0,-2 1-144 0,-1-1-32 16,-5-3 0-16,-1 2 0 0,0 4-208 0,-5 0 0 15,-2 0 0-15,-1-3 0 0,-1 2 0 0,-1-1 0 16,-1 1 0-16,-4 1 0 0,-4-2 0 0,2 1-128 16,0-2 128-16,-1 2 0 0,1-2 0 0,-1 1 0 15,-4-2 0-15,-3 2 0 0,-2-1 0 0,-3 1 0 16,1-2 0-16,1 2 0 0,1 1-144 0,7 1 144 16,0 1 0-16,4-1-144 0,3-1 144 0,4 1 0 0,0 0 0 15,3-1 0-15,-4 4 0 0,5-3 0 0,2 1 0 0,1 1 0 16,1 0 0-16,1 0-160 0,-2-2 160 0,2 2-160 15,2 2 160-15,5-1-128 0,4-1 128 0,0 1-128 16,1 2 128-16,7-2-192 0,-7-1 192 0,1 1-192 16,6 0 0-16,0 0 0 0,0 0 0 0,0 0 0 15,0 0-64-15,10 4 0 0,3 0-16 0,5-1 0 16,7 0 128-16,7 1 144 0,5 1-208 0,8 1 80 16,3-2 128-16,5-1 0 0,2-1 160 0,7 2-160 15,6-2 192-15,5 2-64 0,1-2-128 0,-1 0 192 16,0 0-192-16,2-1 144 0,1 0-144 0,0-1 128 15,0 0 32-15,-6 0 0 0,-3 0 0 0,-3 4 0 0,-3 0 32 16,-2 1 0-16,-4-2 0 0,-4 2 0 0,0 2-192 16,-8 0 192-16,-5-1-192 0,-5 2 192 0,-3 0-192 15,-2 3 0-15,-6-2 0 0,-3 6 0 16,-2 0-1520-16,-3 4-272 0,-3 2-64 0</inkml:trace>
  <inkml:trace contextRef="#ctx0" brushRef="#br1" timeOffset="154987.063">18379 11721 15663 0,'0'0'688'0,"0"0"144"0,0 0-656 0,0 0-176 0,0 0 0 0,0 0 0 16,0-8 2240-16,0 8 400 0,1-10 96 0,-1 10 16 16,5-8-2240-16,1 1-512 0,2 2 0 0,3 0 0 15,-2-1 0-15,4 2 0 0,1 2 0 0,2-1 128 16,0-1 48-16,5 1 0 0,5-2 0 0,1 3 0 16,3 0 320-16,2 1 64 0,4-1 16 0,5 2 0 15,3 1 64-15,-1 2 32 0,3-3 0 0,1 2 0 16,4 0-224-16,1 0-64 0,7 0 0 0,0-2 0 15,-2-1-80-15,2 2-32 0,-2 0 0 0,2 2 0 16,3-1 16-16,1-2 0 0,-1-1 0 0,1 0 0 0,-1 1-96 16,-2-1 0-16,0-1-16 0,1 2 0 0,3 0-176 0,2 2 192 15,-1-1-192-15,-3 0 192 0,-1 1-192 0,0 2 192 16,-1 1-192-16,1 2 192 0,-2 1-192 16,1-3 0-16,-1-3 0 0,-4 3 128 0,-7 2-128 0,1 0 0 15,0-3 144-15,1 3-144 0,-3 3 192 0,-1 0-48 16,-4-5 0-16,0 1 0 0,-2-2 64 0,-4-1 16 15,-3 0 0-15,-3-1 0 0,-1 1-16 0,-3-3 0 16,-4-2 0-16,-1 1 0 0,-1 2-48 0,-3 0-16 16,-1-1 0-16,-1 0 0 0,0 0-16 0,-5-1 0 15,1 0 0-15,-1 1 0 0,-10 0 16 0,7 0 0 16,-7 0 0-16,0 0 0 0,0 0 0 0,0 0 0 16,0 0 0-16,0 0 0 0,0 0-144 0,0 0 128 15,-3-7-128-15,-1 3 128 0,4 4-128 0,-9-7 0 0,-2 2 0 16,-1-1 0-16,-3 1 0 0,0 0 0 0,-5 2 0 0,-1-1 0 15,-1-3-176-15,-5 4 48 0,-3 1 0 0,-2 0 0 16,-1 1-16-16,-5 0 0 0,-7-1 0 0,-4 1 0 16,-4-1-16-16,-1 1 0 0,-1 0 0 0,-4 1 0 15,-5 0-16-15,-2 0 0 0,-9 0 0 0,3 0 0 16,-1-2 48-16,2 0 0 0,-1 0 0 0,0 2 0 16,-3 1 128-16,1-1 0 0,6-2 0 0,0 2 0 15,2 1 0-15,-6 1 0 0,-2 0 0 0,3 1 0 16,-3-4 0-16,3 1 0 0,1-2 0 0,-2 1 0 15,-3 1 0-15,-1-2 0 0,-1-4 0 0,2-1 0 16,-1 3 0-16,1 0 0 0,-2 1 0 0,0-1 0 16,-2-2 0-16,7 4-192 0,5 2 192 0,4 0-192 15,1 3 64-15,6-2 0 0,8 0 0 0,7 2 0 0,6 1 128 16,8-1 0-16,5-4 0 0,5 2 0 0,4 3 0 16,4-3 0-16,4-1 0 0,5 0 0 0,0 0-352 0,0 0 16 15,9 4 0-15,7-2 0 0,4 2 80 0,8-3 0 16,9 2 16-16,7 0 0 0,6 2 240 0,6-1 240 15,4-1-48-15,7 1-16 0,6-1-32 0,8-1 0 16,6-2 0-16,0-1 0 0,1-1 16 0,6-1 0 16,7-1 0-16,-2 0 0 0,-1-3 64 0,6 1 16 15,5-1 0-15,-4 2 0 0,-5-1-48 0,3 2 0 16,2-1 0-16,1 0 0 0,-6-1-64 0,-2 2 0 16,-2 2-128-16,-4 1 192 0,-4-4-192 0,-3 3 128 15,-7 1-128-15,-2 0 0 0,0 1 144 0,-8 2-144 16,-3 0 128-16,-4 3-128 0,-5-2 0 0,-6 1 128 15,-7 2-128-15,-5 0 0 0,0 2 192 0,-5 0-32 0,0-2-16 16,-5 0 0-16,0 0 48 0,-7-1 16 0,-5-1 0 0,-2 3 0 16,-1-2-16-16,-1 0 0 0,-1-1 0 0,-4 1 0 15,-7-5 16-15,6 5 0 0,-6-5 0 0,0 0 0 16,0 0-208-16,0 0 128 0,0 0-128 0,0 0 0 16,0 0 0-16,0 0 0 0,4 6 0 0,-4-6 0 15,0 0 0-15,0 0 0 0,0 0 0 0,0 0 0 16,0 0 0-16,0 0 0 0,-4 7 0 0,4-7 0 15,-1 7 0-15,1-7 0 0,-5 8 0 0,5-8 0 16,-4 8 0-16,4-8 0 0,-6 7 0 0,1 0 0 16,-5-3 0-16,10-4 0 0,-3 8 0 0,3-8 0 15,-4 7 0-15,-2 1 0 0,-2-5 0 0,8-3 0 0,-5 6 128 16,5-6-128-16,-5 9 0 0,5-9 0 0,0 0 0 0,-5 5 128 16,-2 1-128-16,7-6 0 0,0 0 0 0,0 0 0 15,0 0 0-15,-9 3 0 0,9-3 0 0,0 0 128 16,0 0-128-16,0 0 0 0,-10 3 0 0,10-3 0 15,0 0 0-15,0 0 0 0,0 0-240 0,0 0 64 16,-7 2 16-16,7-2 0 16,-9 3-416-16,9-3-96 0,-10 2-16 0,1 2 0 15,2 1-1904-15,-2 0-384 0,-3 1-80 0,0-2-10960 0</inkml:trace>
  <inkml:trace contextRef="#ctx0" brushRef="#br1" timeOffset="156736.413">18863 9795 15663 0,'0'0'1392'0,"0"0"-1120"0,0 0-272 0,0 0 0 16,-4-7 2304-16,4 7 416 0,0 0 80 0,0 0 16 0,0 0-2336 0,0 0-480 15,4-7 0-15,-4 7-128 0,10-3 128 16,-2 0 0-16,1-3 0 0,1 4 128 0,2 0 144 0,2-1 48 15,3-1 0-15,2 3 0 0,7 1 128 0,1 1 48 16,5-1 0-16,4 2 0 0,4 1 16 0,0-2 16 16,1-3 0-16,2 0 0 0,3 2-144 0,3 2-16 15,5 0-16-15,3 0 0 0,2-1 16 0,1-1 0 16,-1-1 0-16,-2 1 0 0,2 0-16 0,1 0 0 16,3 0 0-16,-1 0 0 0,0-1-80 0,-1 0-16 15,-3 0 0-15,-5 0 0 0,-3-1-64 0,2 2-32 16,0-1 0-16,-3-1 0 0,-2 3-32 0,-2 0-128 15,-1 2 192-15,-5-3-64 0,-6-2-128 0,-2 2 0 0,-1 0 144 16,-7 3-144-16,-2 0 0 0,-3 0 144 16,-1-3-144-16,-2 2 0 0,1 0 208 0,-3-1-64 0,-5 0-16 0,2 0 0 15,-10-1-128-15,7 0 0 0,-7 0 144 0,0 0-144 16,0 0 0-16,0 0 0 0,0 0 0 0,0 0-128 16,0 0 128-16,0 0-208 0,-7 3 80 0,-3-1 128 15,0 2 0-15,0-4 0 0,0 0 0 0,1 0 0 16,-2 0 0-16,0 2 0 0,-1 0 0 0,-2 1 0 15,-2-2 0-15,0-1 0 0,-2 0 0 0,-2 3 0 16,-2 1 0-16,-6-1 0 0,-3-2 0 0,-4 2 0 16,0 1-128-16,-4-1 128 0,-6-2 0 0,-1 2 0 15,-1-2 0-15,-4 1 0 0,-1 1 0 0,-5-1 0 16,-6-2-128-16,2 0 128 0,-1 0 0 0,4-1 0 0,1 0 0 16,-1-1 0-16,-2-1 0 0,-3-2 0 0,-2 2 0 15,4-2 0-15,1-4 0 0,5 3 0 0,2 2 0 0,3 1 0 16,0-2 144-16,3 2-144 0,2 0 128 0,1-1-128 15,-1 1 160-15,4 1-160 0,5 1 0 16,3 1 0-16,2-1 0 0,4-2 0 0,2 1 0 0,3-1 128 16,6 2-128-16,0-1 0 0,4-1 0 0,4 2 128 15,8 1-128-15,0 0 0 0,0 0 128 0,0 0-128 16,0 0 0-16,0 0 144 0,0 0-144 0,12-2 0 16,1-2-192-16,4 1 192 0,1 2-192 0,4-1 192 15,3-1-160-15,6 0 160 0,4 0 0 0,6 1 0 16,1 2 0-16,4-3 0 0,5 1 0 0,-2 1 0 15,2-2 0-15,3 1 0 0,-2-1 0 0,7 0 0 0,1 0 0 16,1 1 160-16,-5 1-160 0,-1-1 0 0,-3-1 0 0,-1 0 0 16,0-1 128-16,-1 1-128 0,1 0 0 15,-1 1 128-15,-2 0-128 0,-4-1 128 0,-2-2-128 16,-3 3 128-16,-2 1-128 0,-3 0 128 0,-2-1-128 0,-3 1 128 16,-2 1-128-16,0-1 160 0,-2-2-160 0,-1 3 160 15,-1 3-160-15,-2-2 160 0,-4 0-160 16,-2 1 160-16,-2-1-160 0,-4 1 0 0,-9-2 0 0,11 4 128 15,0-2-128-15,-11-2 0 0,0 0 0 0,7 3 0 16,-7-3 0-16,0 0 0 0,0 0 0 0,0 0 0 16,0 0-208-16,4 8-32 0,-4-8 0 0,0 0 0 15,-4 7-1088-15,4-7-208 16,0 0-64-16,-3 10-13456 0</inkml:trace>
  <inkml:trace contextRef="#ctx0" brushRef="#br1" timeOffset="158958.124">13927 13374 2751 0,'0'0'256'0,"0"0"-256"0,0 0 0 0,-8 0 0 0,0 0 4032 0,8 0 752 16,-9 2 144-16,9-2 48 0,0 0-4016 0,0 0-816 16,-7 1-144-16,7-1 0 0,0 0 0 0,0 0 0 15,-7-3 0-15,7 3 0 0,0 0 368 0,-3-6-48 16,3 6 0-16,0 0 0 0,-5-4 480 0,5 4 96 16,0 0 0-16,0 0 16 0,0 0-64 0,0 0-16 15,0 0 0-15,0 0 0 0,11-5-464 0,-1 0-112 16,3 3 0-16,2 1-16 0,1 2-112 0,6-1-128 15,2-1 176-15,4 0-176 0,3 1 288 0,3 0-48 16,2-2-16-16,3-1 0 0,1 1 80 0,3-1 16 16,1 0 0-16,4-1 0 0,2 1-48 0,3 0 0 15,2 0 0-15,0 1 0 0,-1 1-80 0,0-2 0 16,-1-2-16-16,2 0 0 0,0-1 0 0,4 0 0 0,4-1 0 16,-1 1 0-16,-1-1-16 0,-3 3 0 0,-1-3 0 0,4 2 0 15,0 0 32-15,2 2 0 0,-2-4 0 0,-3 3 0 16,-1-4-16-16,-1 2 0 0,-3 0 0 0,3-2 0 15,0 1-176-15,0-1 160 0,0 1-160 0,-2 3 160 16,2 2-160-16,-4-2 160 0,-1-1-160 0,2-1 160 16,-1 1-160-16,3-1 128 0,0 3-128 0,1 2 128 15,-2-2-128-15,-2 1 128 0,-4-2-128 0,1 2 128 16,-1 2-128-16,2-2 128 0,0 0-128 0,1-1 128 16,0 2-128-16,-2 1 160 0,-2-1-160 0,-2 0 160 15,1 0 0-15,-2-1 0 0,0 0 0 0,1-1 0 16,1 1-16-16,1 0 0 0,-1 0 0 0,-2-1 0 15,-2-1 16-15,-2 1 0 0,-3 0 0 0,1-1 0 0,-1 3 32 16,1 0 0-16,-1-2 0 0,0 1 0 0,-1 2-192 0,0 0 160 16,-2 0-160-16,0 2 160 0,1-1-160 0,-1 1 192 15,-1-1-192-15,-2-1 192 0,-1-1-192 0,-2 1 0 16,1-1 144-16,1 2-144 0,-5 2 144 0,3 0-144 16,2-3 192-16,0 2-192 0,-4 0 192 0,-2 2-64 15,1 0 0-15,-1-2-128 0,-1-2 224 0,-1 2-64 16,-3 0-16-16,0-1 0 0,-1-1 32 0,0-1 0 15,-1 0 0-15,1 1 0 0,-3 1-32 0,1 0 0 16,-2 2 0-16,1-2 0 0,1 0 48 0,-1-1 0 16,1-1 0-16,-2 1 0 0,-1-1 0 0,2 1 16 15,3 1 0-15,-1 1 0 0,-4 0-208 0,0-1 144 16,0-1-144-16,-2 2 128 0,1 2-128 0,1-3 0 16,1-1 144-16,0 2-144 0,-2-2 128 0,-1 0-128 0,1-2 128 15,-1 2-128-15,-2 0 128 0,-9 0-128 0,9 2 128 0,-9-2-128 16,0 0 128-16,0 0-128 0,0 0 128 0,0 0-128 15,0 0 0-15,0 0 0 0,0 0-192 0,0 0 64 32,0 0-1152-32,-16-2-240 0,-9 2-32 0,-12 0-16752 0</inkml:trace>
  <inkml:trace contextRef="#ctx0" brushRef="#br1" timeOffset="162839.743">12755 14277 11967 0,'0'0'1072'0,"0"0"-864"15,0 0-208-15,0 0 0 0,0 0 3440 0,0 0 640 16,0 0 128-16,0 0 16 0,-7-3-3264 0,7 3-672 15,0 0-128-15,0 0-32 0,0 0 32 0,0 0 0 16,0 0 0-16,0 0 0 0,0 0 144 0,0 0 16 16,0 0 16-16,0 0 0 0,0 0 80 0,0 0 16 15,0 0 0-15,0 7 0 0,0 4-128 0,0 3-32 16,0 2 0-16,2 3 0 0,2-2-272 0,-1 7 160 16,1 4-160-16,-1 3 128 0,1 2-128 0,1 0 0 15,-2 3 144-15,1 1-144 0,-3 0 128 0,-1 0-128 16,-2 1 128-16,-2-1-128 0,1-1 192 0,-1 1-16 0,1 0-16 15,1-3 0-15,-4-2 96 0,1 1 32 0,-2-5 0 0,2-1 0 16,0-3-16-16,3 1 0 0,-2-2 0 0,0-1 0 16,1-3-96-16,0 0-32 0,1 0 0 0,-2-2 0 15,3-2-144-15,0-3 160 0,0-1-160 0,2-2 160 16,-1-9 16-16,2 8 0 0,-2-8 0 0,0 0 0 16,4 6-32-16,-4-6 0 0,0 0 0 0,5 5 0 15,2 0-144-15,0-3 160 0,2-2-160 0,2 1 160 16,2 0-160-16,3 0 128 0,0-2-128 0,3 1 128 15,3 0-128-15,-1 1 0 0,2 2 144 0,1-1-144 16,5-1 0-16,2 3 0 0,0 0 0 0,5 1 0 16,1-1 0-16,0 2 0 0,4-3 0 0,1 1 0 15,0-1 0-15,1 2 0 0,-2 2 0 0,0-3 0 0,1 2 0 16,2-1 0-16,3 0 0 0,1 4 0 16,-1-3 0-16,1 3 0 0,-2-2 0 0,2-1 0 0,-1 1 0 15,-1-5 0-15,-2 1 0 0,2 2 0 0,4-2 0 0,-2 0 0 16,0 1 0-16,-2-1 0 0,-1 0 128 0,1-1-128 15,-1-2 128-15,1 0-128 0,0-1 0 0,0 1 0 16,-1 2 0-16,1 2 128 0,-2 0-128 0,0 1 0 16,0-3 0-16,-5 2 128 0,-3-1-128 0,0 2 0 15,-2-1 0-15,-2 0 0 0,0-2 0 0,0 0 0 16,1 0 0-16,-1 0 0 0,-5 1 0 0,0-1 128 16,-2 0-128-16,-1 0 0 0,0 1 128 0,-4 1-128 15,-1-2 128-15,-3 0-128 0,0 0 144 0,-2 1-144 16,-4-1 192-16,2 0-192 0,0-1 144 0,-1 0-144 15,0 0 0-15,-2 1 144 0,0 0-144 0,0-1 0 0,-1 0 0 0,-8-1 0 16,0 0 0-16,0 0 0 0,11 3 0 0,-11-3 0 16,0 0 128-16,0 0-128 0,0 0 0 0,9 0 128 15,-9 0 0-15,0 0 0 0,9-3 0 0,-9 3 0 16,9-5 48-16,-3 0 0 0,0-3 0 0,-2 0 0 16,1 0-16-16,-3-2 0 0,2-6 0 0,1 1 0 15,0 0 32-15,-1-6 16 0,-3-2 0 0,2-3 0 16,2 0 32-16,-1 1 0 0,-1-2 0 0,-1 0 0 15,-1-2-96-15,5 0-16 0,-3-4 0 0,2 3 0 16,-2-3-128-16,1-1 0 0,-2-2-192 0,4-1 192 16,-2-3-160-16,2 3 160 0,-2 5 0 0,2 1-144 15,-1 3 144-15,1 0-160 0,1 5 160 0,0 1-160 16,2-1 160-16,-6 2 0 0,3 5 0 0,-2-2-128 16,2 0 128-16,-2 0 0 0,-3 0 0 0,1 2-128 15,3 1 128-15,-3 1 0 0,0-1 0 0,0 1 0 0,0 1 0 0,2 1 0 16,-1 1 0-16,-2 1 0 0,-1 0-128 0,0 1 128 15,0 9-128-15,0-8 128 0,1-2-208 0,1 2 32 16,0 0 16-16,0 2 0 0,1 0-32 0,-3 6-16 16,1-5 0-16,4 0 0 0,-5 5 48 0,0 0 16 15,0 0 0-15,0 0 0 0,0 0 144 0,0 0-208 16,0 0 80-16,0 0 128 0,0 0-304 0,0 0 64 16,7 4 16-16,1 2 0 0,-3 2 16 0,2 4 0 15,-1 3 0-15,-2 5 0 0,0 6-48 0,2 1-16 16,-3 2 0-16,2 0 0 0,-3 2 272 0,1 2-192 15,-1 0 192-15,-2 2-160 0,-2 3 160 0,0 1 0 16,0 3 0-16,-2 2-128 0,-1 1 128 0,-1 1 0 0,-2-2-144 0,-1-2 144 16,-1 0 0-16,-2 0 0 0,0 1 0 0,-2 0 0 15,1-2 0-15,2-2 0 0,1-3 192 0,0-3-64 16,1-1 0-16,-1-5 0 0,3-5 0 0,-2-3 0 16,4 0-128-16,-4-1 128 0,1-5-128 0,1-1 128 15,2-2-128-15,2-1 0 0,-4-3 0 16,1 0 0-16,-1-1 0 0,7-5 0 0,0 0 0 0,-8 5 128 15,1-1 48-15,0-3 0 0,7-1 0 0,-9-1 0 16,0-1 80-16,2 2 0 0,7 0 16 0,-8 0 0 16,0-2-64-16,1 1-16 0,0-2 0 0,-2 2 0 15,-1 1-192-15,2-2 0 0,-5-2 0 0,0 0 0 16,0 2 0-16,-5 0 0 0,-1-4 0 0,-3 2 0 16,-3 0 0-16,0-1-128 0,-5-1 128 0,0 1-208 15,-2 3 208-15,-1-1 0 0,-2-2-160 0,-1 0 160 0,0 3 0 0,1-1 0 16,1 1 0-16,-6 0 0 0,1-1 0 15,-1-1 0-15,0 2 0 0,1-1-176 0,-6-1 176 0,2-1 0 16,1-1 0-16,1 1-128 0,2-1 128 0,0-1-160 16,2 0 160-16,-3 1-160 0,-2-4 160 0,-3 0-208 15,-3-2 80-15,1 2 128 0,1-1-224 0,0 0 80 16,-2-4 16-16,5 1 0 0,3 4 128 0,0 1 0 16,0 0-144-16,2 0 144 0,-2 0 0 0,4 1 0 15,5 0 0-15,1 0 0 0,-1-1 0 0,2 0 0 16,-1 2 0-16,2-2-176 0,1 1-32 0,-1-1-16 15,2 3 0-15,-1 0 0 0,0 1 80 0,2 1 16 0,2 0 0 16,-3 1 0-16,6 2 128 0,-1 1 0 16,5 0 0-16,1 1-128 0,1 0 128 0,-1 3 0 0,2 1 0 0,0-1 0 15,1-1 0-15,3 2-192 0,1-2 64 16,2 1 0-16,6-4-64 0,-7 4-16 0,3 0 0 0,-2-1 0 16,6-3 208-16,-6 5 0 0,0-2-160 0,6-3 160 15,-7 3 0-15,7-3 0 0,0 0 160 0,0 0-160 16,-4 4 144-16,4-4-144 0,0 0 0 0,0 0 144 15,-7-4-144-15,4 0 128 0,3 4-128 0,-2-4 128 16,-1-2-128-16,0-2 0 0,1-3 144 0,-2-1-144 16,1-2 128-16,-2 0-128 0,2-3 160 0,-3-3-160 15,2-2 144-15,1-2-144 0,-2-2 128 0,2-2-128 16,-1-2 144-16,0-5-144 0,2-4 160 0,-1 0-160 16,1 1 160-16,-1-1-160 0,1 0 160 0,0 1-160 15,0 2 128-15,-2 1-128 0,3-1 0 0,-1-1 0 16,-1 1 0-16,0 1 0 0,1 0 0 0,1 2 0 0,-1 1 0 0,-2 2 0 15,2 6 0-15,-1 1 0 0,1 2 0 0,0 3-160 16,1 3 160-16,0 3-128 0,-3 1 128 0,2 2 0 16,2 9 0-16,-1-9-128 0,0 2 128 0,1 7-208 15,-4-4 80-15,4 4 128 0,0 0-240 0,0 0 80 16,0 0 16-16,0 0 0 0,0 0 16 0,0 0 0 16,0 0 0-16,-4 8 0 0,0 2-16 0,3 3 0 15,0 0 0-15,1 5 0 0,-1 0 144 0,1 5-208 16,0 6 80-16,0 3 128 0,-1 1-128 0,1 2 128 15,-2 0 0-15,1 3 0 0,1-1-144 0,-2 2 144 16,0 0-192-16,-4 3 192 0,1 3-160 0,1 1 160 0,-3 2-128 0,3-1 128 16,-3-1 0-16,1-1 0 0,1-1 0 15,-1-2 0-15,1-2 0 0,1-1 0 0,-3-2 0 16,3-3 0-16,1-2 0 0,1-1 0 0,2-1 0 16,0-3 128-16,0-4-128 0,0-4 192 0,2-2-64 0,1-4 0 15,0-2-128-15,0-3 0 0,2-2 128 0,-5-6-128 16,0 0 0-16,0 0 0 0,7 4 0 0,2-3 0 15,0-2-144-15,0 1 144 0,1 0-160 0,-1-1 160 16,4 0 0-16,2-2 0 0,1-1 0 0,4 2 0 16,4 1 0-16,4-2-144 0,-1-1 144 0,6 3 0 15,0 1 0-15,6 0 0 0,5 3 0 0,3 1-128 16,-1-2 128-16,4 2 0 0,2 1-144 0,0-2 144 16,5-2 0-16,1 0 0 0,7 2 0 0,-3 2 0 15,1-3 0-15,1 0 0 0,-1 0 0 0,4 2 0 16,2-1 0-16,-3 4 0 0,0 0 0 0,-1 1 0 0,0 0 0 15,-1 0 0-15,2 2 0 0,1-2 0 0,1-1 0 0,-4-2 0 16,-7 1 0-16,-4-2 0 0,-3 0 0 0,3-1 0 16,-6-3 0-16,1 0 0 0,0-1 0 0,-3 2 0 15,-1-1 0-15,-4 0 0 0,-1-1 0 0,0 2 0 16,-1 2 0-16,0 0 0 0,-1-1 0 0,-2 4 0 16,1-2 0-16,-2 1 0 0,0 0 0 0,-6-1 0 15,1-2 0-15,-5 1 0 0,-3-3 0 0,-2 0 0 16,0-2 128-16,-7 1-128 0,-2 0 0 0,-1-2 0 15,-2 2 144-15,0-2-144 0,-7 3 256 0,3-8-32 16,-3 8 0-16,4-11 0 0,-1-3 96 0,-3-1 32 16,-5-3 0-16,2-2 0 0,-6-3-32 0,2-4-16 15,-2-5 0-15,1-3 0 0,-1-3-160 0,4 1-16 16,-4-2-128-16,3 0 192 0,4-3-192 0,-2 2 0 0,-1 1 128 0,5-3-128 16,1-4 0-16,3-1 0 0,1 2 0 0,0 6 0 15,-1 5 0-15,1 4 0 0,2 5 0 0,0 5 0 16,-3 4 0-16,0 4 0 0,1 4-144 0,0 1 144 15,-2 1-288-15,-3 6 32 0,0 0 16 0,0 0 0 32,0 0-416-32,0 0-96 0,0 0-16 0,3 20-9632 0,-4 3-1936 0</inkml:trace>
  <inkml:trace contextRef="#ctx0" brushRef="#br1" timeOffset="164566.19">12922 14123 15599 0,'0'0'688'0,"0"0"144"0,0 0-656 0,0 0-176 0,-5 0 0 0,5 0 0 0,-9-1 0 16,9 1 0-16,0 0 0 0,0 0 0 15,-9 1-144-15,1 1 144 0,8-2-192 0,-5 5 192 0,5-5 144 16,-7 7 144-16,7-7 32 0,-5 10 0 0,2 5 512 0,-2 3 96 16,2 1 32-16,0 8 0 0,0 4-480 0,2 10-96 15,1 8 0-15,1 5-16 0,0 0-240 0,2 1-128 16,0 0 160-16,0 4-160 0,2 0 0 0,-3 4 0 15,2 0 0-15,1-1 0 0,-1-4 0 0,-2-5 0 16,0-7 0-16,1-4 0 0,-1-6 192 0,0 1-48 16,-1-4-16-16,2-4 0 0,0-1 192 0,1-1 48 15,0 1 0-15,3-5 0 0,-1-2 32 0,2-6 16 16,1-4 0-16,5 3 0 0,3-6-256 0,5 1-160 0,1-2 192 16,3-4-192-16,3-3 0 0,6 1 0 0,7-3 0 0,1-1 0 15,0-4 0-15,2 2 0 0,3-3 0 0,5-2-144 16,-1-1 144-16,5 0-192 0,5 1 192 0,1 0-192 15,3 1 64-15,0 2 0 0,2 1 0 0,-1 5 0 16,4 0 128-16,-2 4-192 0,2 3 192 0,-2-1-192 16,-3-1 192-16,0-3-208 0,-1 0 80 0,-3-1 128 15,-3 0 0-15,-4 1 0 0,-2-1 0 0,-5 2 0 16,-3-1 0-16,-1 5 208 0,-5-1-48 0,0 2-16 16,-1-2 112-16,1 3 32 0,-3 2 0 0,-2 0 0 15,-1-3-160-15,-4 3-128 0,0 1 192 0,-3-3-192 16,-6 0 176-16,-1-2-176 0,-1 1 160 0,-3 0-160 15,-3-2 224-15,-1 1-48 0,-2-4-16 0,-3 1 0 16,-6-3 128-16,0 0 32 0,0 0 0 0,0 0 0 0,0 0-16 16,0 0 0-16,0 0 0 0,0 0 0 0,0 0 272 0,2-11 48 15,-4-3 16-15,0-5 0 0,-1-4 64 0,0-3 32 16,-2-7 0-16,1-4 0 0,3 1-176 0,1 0-48 16,0-1 0-16,0 2 0 0,1 0-256 0,2-1-48 15,3 2-16-15,0-1 0 0,2 4-192 0,1 3 0 16,-4 5 0-16,4-1 0 0,-2-4 0 0,1 6 0 15,0 6-192-15,1 4 192 16,-1 2-1632-16,0 3-224 0,1 2-32 0</inkml:trace>
  <inkml:trace contextRef="#ctx0" brushRef="#br1" timeOffset="166093.487">17892 5258 2751 0,'-12'-2'256'0,"-2"-3"-256"15,-2 1 0-15,3 0 0 0,-1 0 3552 0,1 1 672 16,2 0 128-16,4-1 16 0,7 4-3264 0,-9-4-656 16,3 0-128-16,6 4-16 0,0 0 176 0,0 0 32 15,0 0 16-15,0 0 0 0,7-1-192 0,5-2-32 16,3 0-16-16,1 1 0 0,2 0-96 0,6-1 0 16,1-1-16-16,6 2 0 0,5 0 320 0,5-1 64 15,5 0 16-15,8 0 0 0,3 3-224 0,4-1-32 16,-1 0-16-16,4-2 0 0,3 1-80 0,6 0-16 0,8 1 0 15,-3-1 0-15,0-2 16 0,3 2 0 0,2-1 0 0,3 1 0 16,3 1-16-16,-4 0 0 0,0-1 0 0,-2 1 0 16,5 0 16-16,-3 1 0 0,1 4 0 0,-4-2 0 15,2 0 80-15,3 1 16 0,2 2 0 0,0 0 0 16,-3 1-64-16,0-1 0 0,-1 0 0 0,2-1 0 16,0 1-256-16,-2 1 160 0,-4-3-160 0,4 1 128 15,3-1-128-15,-2-1 0 0,-4 0 144 0,3-2-144 16,-5-2 128-16,3-2-128 0,2 1 160 0,-3-1-160 15,-1-3 0-15,1 2 0 0,-3-1 0 0,2 0 0 16,1 1 304-16,-5 0-48 0,-6-1 0 0,-1 2 0 16,-1 1 176-16,0-1 16 0,1 1 16 0,-3 3 0 15,-4 1-64-15,-2 1-16 0,-5 0 0 0,0 0 0 0,0 1-112 0,0 0-16 16,-2-2-16-16,1 4 0 0,-3-1-112 0,-5 1-128 16,-5-1 176-16,-2-1-176 0,-3 0 144 0,-3-1-144 15,-2 0 0-15,-2 1 144 0,-1 2-144 0,0-3 0 16,-6 0 0-16,-1 0 0 0,-6-1 0 0,-1 0 0 15,1 1-192-15,-3-1 192 0,-4 3-256 0,2-2 64 16,4-2 0-16,-5 1 16 16,-10-1-272-16,0 0-48 0,0 0-16 0,0 0 0 15,0 0-2304-15,0 0-448 0</inkml:trace>
  <inkml:trace contextRef="#ctx0" brushRef="#br1" timeOffset="167699.829">12876 13920 2751 0,'0'0'256'16,"0"0"-256"-16,0 0 0 0,0 0 0 0,0 0 4496 0,1 17 864 15,2 3 160-15,1 2 48 0,1-3-4512 0,0 4-896 16,0 1-160-16,1 1 0 0,-1 6 0 0,0 3 192 15,-1 4-32-15,-2 4 0 0,-1409 7 208 0,2815 10 32 16,-1409 7 16-16,0 1 0 0,-1 0-160 0,-3-1-48 16,2-1 0-16,-2 2 0 0,-2 1 32 0,-1-5 0 15,1-5 0-15,-1-6 0 0,-3-4 288 0,0-2 64 16,0-3 16-16,-3-1 0 0,2-1 48 0,-2 2 16 16,1 0 0-16,3-3 0 0,-3-5-224 0,1-3-64 15,1-4 0-15,3-3 0 0,1-4-176 0,1-6-32 16,3-5-16-16,1 1 0 0,-3-3-32 0,5-8-128 15,0 0 192-15,0 0-64 0,0 0-128 0,0 0 0 16,0 0-192-16,11 3 192 0,2-3-384 0,3-2 64 0,2 1 0 16,3-3 0-16,2 0 144 0,5-1 48 0,2 1 0 0,2 2 0 15,-1 1 128-15,9 1 0 0,5 1-144 0,4-1 144 16,1 1 0-16,1 0-144 0,2 2 144 0,0 0 0 16,2-2-160-16,4 0 160 0,1-2-128 0,3 1 128 15,3-1 0-15,-1-2-128 0,-5 1 128 0,2 1 0 16,-2 0 0-16,2 0 0 0,0-1 0 0,0 2 0 15,1 3 0-15,-2 1 0 0,-3 0 0 0,-2 2 0 16,-1 2 0-16,1 1 0 0,2 0 0 0,-3-1 0 16,-1 1 0-16,-5-1 0 0,-2-2 0 0,-4 2 0 15,-5-1 0-15,2-2 0 0,-2 0 0 0,0-1 0 16,-4-1 0-16,2 1 128 0,2-5-128 0,-5-1 0 16,-3 4 176-16,0-2-48 0,-6-2 0 0,1 0 0 15,-2-1 64-15,-1 0 0 0,-4-2 0 0,0 2 0 0,-2-1 16 16,0-2 16-16,-2 1 0 0,-1-1 0 0,-1 2 80 0,-1-2 16 15,-1-3 0-15,1-1 0 0,-3-1 176 0,0-4 32 16,1-4 16-16,-2-4 0 0,-1-3 48 0,1-6 16 16,0-5 0-16,3-5 0 0,0-4-160 0,0 0-16 15,1 0-16-15,-1 0 0 0,2 1-256 0,1 1-160 16,-2-2 192-16,1 2-192 0,1 3 128 0,0 4-128 16,0 5 0-16,-2 3 0 0,-4 4 0 0,2 4 0 15,-5 3 128-15,2 4-128 0,-1 3 0 0,-2 3 0 16,-3 8 0-16,0 0 0 0,4-7 0 0,-4 7-256 15,0 0 64-15,0 0 0 16,0 0-400-16,0 0-80 0,0 0-16 0,0 0 0 16,0 0-1744-16,0 0-368 0,0 0-64 0</inkml:trace>
  <inkml:trace contextRef="#ctx0" brushRef="#br1" timeOffset="173796.908">17778 14793 3679 0,'0'0'160'0,"0"0"32"0,0 0-192 0,-9 0 0 16,0-3 0-16,9 3 0 0,-11-3 4304 0,11 3 816 16,-11-3 176-16,11 3 16 0,0 0-4160 0,-7-6-832 15,7 6-160-15,-5-7-32 0,5 7 96 0,0 0 32 16,-7-8 0-16,7 8 0 0,0 0 320 0,0 0 64 15,0 0 0-15,0 0 16 0,0 0-256 0,0 0-48 16,0 0-16-16,0 0 0 0,0 0-336 0,0 0 0 0,0 0 0 0,9 0 0 16,0 1 128-16,3 3-128 0,5-2 160 0,1 1-160 15,5-1 288-15,0-1-32 0,3 2-16 0,2-3 0 16,0-1-48-16,5-1 0 0,0 0 0 0,4 0 0 16,3 0-192-16,2 0 144 0,4-2-144 0,1 0 128 15,0-4 48-15,2 2 0 0,-3 1 0 0,1 1 0 16,1-2 32-16,2 2 16 0,3 0 0 0,3-1 0 15,4 2-80-15,-2-2-16 0,-5 1 0 0,3 0 0 16,-1-1-128-16,2 2 0 0,1 0 144 0,1-1-144 16,0 1 128-16,-1 0-128 0,-2-2 160 0,-1 4-160 15,0-1 128-15,4 1-128 0,-3-3 0 0,1 0 0 0,1 2 192 16,-5-2-48-16,-2-3-16 0,-1-2 0 16,-3 4 64-16,1 0 0 0,2 2 0 0,3 0 0 0,2-3 0 15,-1 3 0-15,-2 1 0 0,-1-2 0 0,-5 3-64 16,1-2 0-16,0 1 0 0,4 2 0 0,4 2-128 0,-2 1 128 15,-6-2-128-15,3 2 128 0,-2 0-128 0,-2 1 192 16,-4 1-192-16,1-1 192 0,2 1-32 0,0 0 0 16,0 1 0-16,1-2 0 0,-3-2 32 0,1 3 0 15,-4 1 0-15,-1-1 0 0,-1-3 32 0,0 0 16 16,-1 1 0-16,3-2 0 0,2 3-16 0,1-2 0 16,-2 0 0-16,-1-1 0 0,1-1-64 0,1 2-16 15,-5 4 0-15,4-4 0 0,-4 0-144 0,3 0 192 16,-4 0-192-16,4 0 192 0,-3 1-192 0,5 0 192 15,-1-2-192-15,-3-1 192 0,-2 4-16 0,-2-2 0 16,-1 0 0-16,-3 1 0 0,0 1-16 0,0-1 0 0,0-3 0 0,-1 1 0 16,2 1-16-16,2 1 0 0,6-2 0 15,-8 1 0-15,-3-2-144 0,1 0 0 0,5 0 0 0,-2 0 128 16,-5-2-128-16,1 1 0 0,-2-1 144 0,1 2-144 16,-1 0 160-16,-2-1-32 0,-2-2-128 0,2 2 192 15,4 4-16-15,-1-3-16 0,0-2 0 0,1 1 0 16,2 1-160-16,-2 0 0 0,1 0 0 0,-1 0 0 15,0-1 128-15,1 1-128 0,-3-1 0 0,2 1 128 16,-6 0-128-16,3-1 0 0,-3 2 0 0,2-1 128 16,-3 0-128-16,0 0 192 0,0-1-192 0,0 1 192 15,-1 0-16-15,0 1 0 0,-2 0 0 0,-3 0 0 16,-5-1 48-16,2 1 16 0,3-1 0 0,-2 1 0 16,-1-1 0-16,0 1 0 0,-3 0 0 0,1-1 0 15,0-1-96-15,-10 1-16 0,0 0 0 0,10-1 0 0,0 2-128 16,-3-1 192-16,-7 0-192 0,0 0 192 0,9 0-192 0,-9 0 0 15,0 0 0-15,0 0 0 0,0 0 128 0,8 2-128 16,-8-2 0-16,0 0 128 0,0 0-128 0,0 0 0 16,0 0 0-16,0 0 0 0,0 0 128 0,0 0-128 15,0 0 128-15,0 0-128 0,0 0 0 0,0 0 0 16,0 0 0-16,0 0 0 0,0 0-176 0,0 0 176 16,0 0-128-16,0 0 128 0,0 0-224 0,0 0 32 15,0 0 16-15,0 0 0 16,0 0-384-16,0 0-80 0,-15 5 0 0,-5-4-12480 15,-6 0-2496-15</inkml:trace>
  <inkml:trace contextRef="#ctx0" brushRef="#br1" timeOffset="178419.091">23540 15508 17503 0,'0'0'1552'0,"0"0"-1232"16,0 0-320-16,-8 1 0 0,-2-3 3712 0,1-1 672 16,0 0 144-16,1-2 16 0,-2-3-3728 0,0 2-816 15,-3-4 0-15,-1 2-144 16,0-4-240-16,-1 1-64 0,-2 0 0 0,-2-1 0 0,0-3 448 0,-3 1 0 16,-5 1 0-16,-1 0 0 0,-3-2 240 0,-4 1 128 0,-6 0 16 15,0 1 16-15,-2-2-16 0,-1 2-16 0,3 4 0 0,-1 1 0 16,1 2-192-16,-3 3-48 0,2 3 0 15,3 2 0-15,-3-1-128 0,2 3 192 0,2 2-192 16,3 2 192-16,-3-1-192 0,4 4 0 0,0 3 0 0,2-1 0 16,-1 2 0-16,-1 1 0 0,-1-1 0 0,0 1 0 15,-3 1 0-15,0 1 0 0,-1 0 0 0,1 2-176 16,-2 1 176-16,3 0 0 0,1 0 0 0,0 0 0 16,4 3 0-16,0 0 0 0,0 0 0 0,3 4-128 15,0 1 128-15,3 3 0 0,2 1 0 0,0 3 128 16,-1-2-128-16,4 3 0 0,1 2 128 0,2 1-128 15,0 1 0-15,3 4 0 0,-1 6 0 0,3 1-128 0,1 3 128 16,2 6 0-16,-2 1 0 0,1 0-128 16,2-1 128-16,-1 4 0 0,-1 7 0 0,4 3 0 0,-1-2 0 0,2-5 0 15,2-3 0-15,1-3 0 0,-2 0 144 16,3 0-144-16,1-1 192 0,1-1-192 0,2-2 208 0,2-3-64 16,2-3-16-16,2-1 0 0,0 0-128 0,0 3 0 15,2 3 0-15,2-3 0 0,-1-5 0 0,0-3 0 16,1 0 0-16,3-4 0 0,-1 0 0 0,4 0 0 15,-2 1 0-15,3-1 0 0,0-1 0 0,-1-3 0 16,-1-4 0-16,3-1 0 0,3-1 0 0,0-2 0 16,3-4 0-16,-2 1 0 0,2 0 0 0,1 2-176 15,0 2 176-15,-11-15-192 0,5 6 192 0,4 3-192 16,5 4 192-16,2-3-192 0,2 2 192 0,-1-2 0 16,4-2 0-16,29 17 0 0,-14-8 0 0,-6-5 0 15,-4-5 0-15,-6-2 176 0,0-3-176 0,-1-3 0 0,1-3 0 0,-1-3 128 16,3-3-128-16,0-1 0 0,0-3 0 15,-1-2 128-15,0-5-128 0,0-1 128 0,-2-1-128 0,3-5 128 16,1-4-128-16,2-2 0 0,1-2 0 0,5 1 128 16,0-3-128-16,2-3 0 0,2-2 144 15,-23 7-144-15,3-7 144 0,6-2-144 0,0-1 192 0,5-4-192 16,3-5 208-16,3 1-64 0,1-4-16 0,39-37 0 16,-19 12-128-16,-11 3 160 0,-7 2-160 0,-8 6 160 15,-7 5-160-15,-1 3 128 0,-2 3-128 0,-2 0 128 16,-2-2 32-16,-5 0 0 0,0-3 0 0,-3 1 0 15,1-1 16-15,-4-1 0 0,-2 4 0 0,-1-1 0 16,-4 0-32-16,-4-4 0 0,-2-3 0 0,0-1 0 0,-3-1-144 16,-2 1 192-16,-5-2-192 0,0 3 192 0,0 1-192 15,-7-5 0-15,-5-9 0 0,2 3 0 0,0 4 0 16,-3 5-144-16,-5 0 144 0,0 3-208 0,-1 0 80 0,0 1 128 16,1-1-208-16,0 3 80 0,-2 3 128 0,3 2-192 15,-1 3 192-15,1 1-192 0,-5 2 32 0,-1-1 0 16,-2-2 0-16,-1 5 0 0,1-4 160 0,-5 2-208 15,-1-1 80-15,-1 3 128 0,0 1-240 0,1 3 80 16,-2 3 16-16,5 1 0 0,0 3 144 0,0 3 0 16,-3-1 0-16,1 2 0 0,1 3 0 0,0 2 0 15,-2 2 0-15,-2-1 0 0,-1 1 0 0,1 3 0 16,2 3 128-16,-2 0-128 0,1 0 0 0,0 4 128 16,-2 3-128-16,-6 0 0 0,-4-2 0 0,0 3 0 15,-1 1 0-15,0 5 0 0,-1 1 0 0,2 4 0 0,2 2 0 16,2 2-128-16,2 1 128 0,-1 1 0 0,-1 3 0 15,5 1 128-15,4 3-128 0,3 2 0 0,-1 4 0 16,4 2 128-16,1-2-128 0,4 6-240 0,-2 5 64 0,2 2 16 16,2 3 0-16,0-1 0 0,0 1 0 0,-2 1 0 15,-3 0 160-15,3 5-128 0,1 2 128 0,1 3-128 16,-4 1 128-16,0 1 0 0,2 1 0 0,0-4 0 16,4-2 160-16,2-2 16 0,1 3 0 0,4 2 0 15,3 5-176-15,-1-2 128 0,3-5-128 0,1 1 128 16,2 1-128-16,2-1 0 0,3 0 0 0,2 3 0 15,1 6-192-15,4-2 192 0,-2-6-160 0,7-1 160 16,-1 2-144-16,5 0 144 0,1 2-128 0,2 0 128 16,3 2-256-16,2-3 48 0,3-1 0 0,2-2 0 15,-3-3 0-15,0 1 0 0,0-1 0 0,2-2 0 0,0-3 208 16,1-3 0-16,2-3 0 0,1-4 0 0,2 0 0 0,6-2 128 16,2-2-128-16,3 0 0 0,0-2 0 15,1-3 0-15,1 0-160 0,-20-12 160 0,5 4-192 0,3 0 192 16,-1 1-160-16,7 1 160 0,2 0 0 0,3-3-144 15,0-1 144-15,40 11 0 0,-14-10 0 0,-9-8 0 16,-8-2 0-16,-4-5 0 0,-3-3 0 0,4-4 128 16,-1-1-128-16,-1-5 128 0,1-4 0 0,-2-5 16 15,-1-2 0-15,-20 4 0 0,-1-5 0 0,5-2 0 16,3-4 0-16,2-2 0 0,3-2 80 0,1-2 16 16,0 0 0-16,35-33 0 0,-17 8 32 0,-9 4 16 15,-8-4 0-15,-2 4 0 0,-4 1-112 0,-3 2-32 0,-6-1 0 16,2 0 0-16,-4-1-16 0,-1 0-128 0,0-4 192 0,-1-1-64 15,-1-6 0-15,-3 7-128 0,-6 1 192 0,0 1-64 16,-3-2-128-16,-2-1 160 0,0 0-160 0,-4 1 160 16,-2 0-160-16,-3 2 0 0,-1 3 144 0,-5 0-144 15,1 1 144-15,-2-2-144 0,-1 0 192 0,0-2-192 16,-1-2 192-16,-1 3-192 0,0 1 192 0,-4 0-192 16,-2-4 128-16,0-1-128 0,2-6 0 0,-3 6 0 15,1 0 0-15,-2 3 0 0,-3 3 0 0,4 2 0 16,-2 3-192-16,-2-3 16 0,-2-2 0 0,1 3 0 15,-6 5-16-15,1 3-16 0,-2 3 0 0,-2 2 0 16,-2 3 208-16,0 0-192 0,-3 4 192 0,1 0-192 16,-1 2 192-16,4 2-176 0,-2 0 176 0,0 1-160 15,-2 1 16-15,-4 2 0 0,2 3 0 0,-1 3 0 0,-4 3-32 16,2 2 0-16,-2 1 0 0,1 3 0 0,1 0 32 0,0 4 0 16,-3 1 0-16,0 3 0 0,1 3 144 0,-2 0 0 15,0 1 0-15,1 2 0 0,-1 5 0 0,0 0 0 16,2 0 0-16,2 2 0 0,-2 1-128 0,0 2 0 15,-1 3 0-15,0 1 0 0,0 1 128 0,3 2-192 16,1-1 192-16,2 1-192 0,4 3 192 0,0 1 0 16,2 2 0-16,-2 3-128 0,1 5 128 0,-2 0 0 15,-1 1 0-15,3-2 0 0,1-1 0 0,1 2 0 16,0-1 0-16,6 2 0 0,1 0 0 0,4 2 0 16,0 2 0-16,5 4 128 0,2 2-128 0,4 0 0 15,-1-1-176-15,5-1 176 0,4 1-224 0,0 4 48 0,3 4 16 16,3 4 0-16,2 4 160 0,5-1-128 0,-1-3 128 15,3 1-128-15,1-1 128 0,2 2-208 0,3 2 80 0,3-2 128 16,3-3-240-16,3 0 80 0,0-4 16 0,1 0 0 16,0 0-32-16,-1 1 0 0,5 2 0 0,-1-3 0 15,-1-2-16-15,1-6 0 0,-3-2 0 0,1-3 0 16,1 0 192-16,3 0-160 0,1 0 160 0,0-1-160 16,5-3 160-16,0 3 0 0,-2-1 0 0,3-2 0 15,-1-2 0-15,1-2 0 0,0-3 0 0,-3 0 0 16,4 0 0-16,-3-1 0 0,3-3 0 0,-1-2 128 15,0 0 16-15,-17-13 16 0,3 2 0 0,1 2 0 16,2-3 128-16,0 0 32 0,0-2 0 0,2-1 0 16,0-1 112-16,26 4 16 0,-5-6 16 0,-2-7 0 15,1-4-144-15,-25-2-16 0,4-6-16 0,1-4 0 0,3-3-48 16,3-4-16-16,1 0 0 0,-1-6 0 0,4-3 96 16,36-29 0-16,-10 4 16 0,-6 1 0 0,-2-1 48 0,-7-4 16 15,-6 0 0-15,-5 0 0 0,-2 3-208 0,-1 0-64 16,-1-7 0-16,-2 0 0 0,-1-4-128 0,-1-1 0 15,1 2 144-15,-5-3-144 0,-5 0 128 0,-2-5-128 16,0-5 160-16,0 0-160 0,-6 2 144 0,1-3-144 16,-3 0 128-16,-5-4-128 0,-1-4 144 0,-2 5-144 15,2 5 160-15,-5-1-160 0,-6-4 144 0,-1 5-144 16,-3 3 128-16,-2 8-128 0,0 3 0 0,-5 5 0 16,-5 6-224-16,3 1 80 0,-4 0-192 0,-2 6-48 15,-5 5 0-15,-5 6 0 16,-2 3-368-16,-1 3-80 0,-3 6 0 0,-2 2-16000 0</inkml:trace>
  <inkml:trace contextRef="#ctx0" brushRef="#br1" timeOffset="186915.138">3094 13632 19695 0,'0'0'864'0,"0"0"192"0,-15 5-848 0,4-1-208 16,11-4 0-16,-10 9 0 0,-5 0 496 0,3 0 48 15,1 3 16-15,0 0 0 0,2 2 32 0,-3 5 16 16,1 1 0-16,-1 5 0 0,-3 5-144 0,0 7-16 16,4 5-16-16,-3 7 0 0,-1 5-128 0,-2 1-32 15,2 0 0-15,-1 4 0 0,0 1-112 0,-3 4-32 16,1 1 0-16,2-3 0 0,-1-3-128 0,1-4 0 16,-2-6 144-16,4-3-144 0,2-3 0 0,3-4 128 0,-1-5-128 15,5-5 0 1,1-7-464-16,3-7-176 0,5-3-16 0,-4-12-10752 0</inkml:trace>
  <inkml:trace contextRef="#ctx0" brushRef="#br1" timeOffset="187212.396">3838 13572 33855 0,'-21'16'1504'0,"6"1"304"0,-6 6-1440 0,0 7-368 16,-1 5 0-16,1 6 0 0,2 4 272 0,-3 4-16 15,0 4 0-15,4 2 0 0,-1 3-256 0,4-4 0 16,2-1 0-16,-1 2 0 0,5 0 0 0,1-2 0 16,-1 1 0-16,2 2 0 0,-4 0 0 0,3-2 0 15,0-1-128-15,-1-3 128 0,0-1-256 0,1-2-16 16,2 0 0-16,1-1 0 15,-2-2-256-15,3-5-48 0,2-3-16 0,1-8 0 16,2-6-240-16,2-6-64 0,1-5 0 0,6-5 0 16,5-6-960-16,0-8-192 0,-4-8-32 0,7-11-8368 0</inkml:trace>
  <inkml:trace contextRef="#ctx0" brushRef="#br1" timeOffset="187451.2">4561 13564 19343 0,'4'9'1728'0,"0"3"-1392"0,-3 5-336 0,-1 5 0 16,0 5 1744-16,-2 5 288 0,-3 5 48 0,-4 5 16 15,3 8-624-15,-6 7-128 0,-1 7-32 0,-1 3 0 16,1 1-544-16,0 5-96 0,0 4-32 0,-5 5 0 16,-1 2-384-16,2-2-96 0,3 0-16 0,-1-1 0 15,-2-1-144-15,1 1 0 0,1-2 0 0,2-7 0 16,3-6-448-1,-1-4-64-15,2-4 0 0,1-4-16 0,5-5-592 0,-1-9-112 0,4-9-32 0,3-10 0 16,-1-9-2128-16,-2-12-416 0,8-8-96 0</inkml:trace>
  <inkml:trace contextRef="#ctx0" brushRef="#br1" timeOffset="187683.326">5399 13665 17503 0,'-7'11'1552'0,"0"7"-1232"16,-4 7-320-16,-1 11 0 0,-2 9 3216 0,-3 11 592 15,-3 8 112-15,0 6 32 0,2 6-2896 0,-3 4-576 16,-1 4-112-16,-1 7-32 0,0 3-80 0,-2-1-32 16,2-1 0-16,-2 2 0 0,3 1-224 0,-3-3 0 0,-2-4 0 15,4-4 0-15,1-5 0 0,4-7-160 0,-1-7 32 0,2-6 0 31,3-9-512-31,2-8-112 0,4-10-16 0,2-5 0 16,5-8-2112-16,-1-8-448 0,2-11-64 0</inkml:trace>
  <inkml:trace contextRef="#ctx0" brushRef="#br1" timeOffset="188351.969">5176 13359 26719 0,'0'0'2368'15,"-1"14"-1888"-15,-1 2-480 0,-1 10 0 0,1 3 864 0,0 14 80 16,-2 13 16-16,3 4 0 0,-3 0-656 0,1 8-128 16,2 6-32-16,-4 10 0 0,0 7-16 0,-1 3 0 15,0-2 0-15,-3 5 0 0,0 4-128 0,-2-2 192 16,-1-3-192-16,-1-2 192 0,0 2-192 0,0-5 0 15,0-5 0-15,0-7-176 0,0-5-144 0,0-5-16 16,1-4-16-16,2-5 0 16,4-8-464-16,1-8-80 0,-3-7-32 0,5-10 0 15,3-8-1440-15,2-9-304 0,-2-10-48 0,10-8-16 0</inkml:trace>
  <inkml:trace contextRef="#ctx0" brushRef="#br1" timeOffset="188608.804">6277 13756 26719 0,'0'0'2368'0,"-3"7"-1888"0,-3 5-480 0,-5 7 0 16,-5 6 1712-16,-3 12 240 0,-1 10 48 0,-2 7 16 16,0 5-1376-16,-1 5-288 0,-1 7-48 0,-4 9-16 15,1 10-32-15,-2 5 0 0,-1 1 0 0,-1 8 0 16,0 4-256-16,-1 2 0 0,-1 1 128 0,0 4-128 15,-1 3-320 1,2-5-128-16,-3-4-32 0,2-8 0 0,1-5 48 0,3-10 16 0,4-9 0 0,1-10 0 16,3-12-64-16,3-9-16 0,4-12 0 15,3-7 0-15,2-10-2112 16,7-9-416-16,2-8-96 0,6-18-16 0</inkml:trace>
  <inkml:trace contextRef="#ctx0" brushRef="#br1" timeOffset="188823.917">6905 13803 35007 0,'-17'23'3120'0,"-1"0"-2496"16,-7 10-496-16,-9 14-128 0,-7 13 1280 0,1 6 256 15,0 8 32-15,3 6 16 0,4 8-1584 0,2 0-192 16,1-1-112-16,0-3-16 0,2 0 160 0,1 1 32 0,-1-1 0 15,4-3 0 1,2-8-384-16,1-3-80 0,2-4-16 0,-1-2 0 16,4-6-1840-16,1-5-368 0,2-7-80 0</inkml:trace>
  <inkml:trace contextRef="#ctx0" brushRef="#br1" timeOffset="189042.881">7722 13793 28559 0,'6'14'2544'0,"-3"9"-2032"15,-2 7-512-15,3 13 0 16,-3 12 1008-16,3 7 96 0,1 0 32 0,2 3 0 0,2 5-912 0,-1 2-224 16,-2 3 0-16,1-1 0 0,2-5-160 0,-3 0-80 15,-1-1-16-15,-1 3-9264 16,3-1-1856-16</inkml:trace>
  <inkml:trace contextRef="#ctx0" brushRef="#br1" timeOffset="189432.186">7674 13574 15663 0,'0'0'1392'15,"0"0"-1120"-15,0 0-272 0,0 0 0 16,3 16 2864-16,5 0 512 0,3 3 96 0,6 5 32 0,6 5-2848 0,6 4-656 16,3 4 0-16,2 5 0 0,2 3 0 0,2 3-160 15,-1 3 160-15,1-3-208 0,-3 0 64 0,-1-3 16 16,1-4 0-16,-2-1 0 15,-3-6-672-15,-2-1-128 0,-3 1-32 0,-6-7-10176 16</inkml:trace>
  <inkml:trace contextRef="#ctx0" brushRef="#br1" timeOffset="189760.296">6924 13322 34095 0,'-7'2'3024'0,"0"-2"-2416"0,-1-1-480 0,8 1-128 16,0 0 160-16,-3 7 16 0,3-7 0 0,2 11 0 15,5 1-368-15,8 7-80 0,3 6-16 0,7 5 0 16,3 5 128-16,6 6 32 0,5 5 0 0,5 6 0 15,6 1-16-15,3 6 0 0,3 2 0 0,-3 8 0 16,2 3-256 0,-2 4-48-16,3-2-16 0,-2-2 0 0,2 2-624 15,-2 0-128-15,0 3-32 0,-7-10 0 0,-8-7-464 0,-7-9-80 16,-6-7-32-16,-5-7 0 0,-5-5 496 0,-2-6 112 0,-5-8 0 0,-4-3-6464 16</inkml:trace>
  <inkml:trace contextRef="#ctx0" brushRef="#br1" timeOffset="190010.971">6182 13254 32255 0,'-13'10'2864'0,"2"3"-2288"0,-1 1-576 15,3 3 0-15,4 2 768 0,5 5 64 16,4 4 0-16,7 10 0 0,7 8-832 0,6 6-256 0,4 1 0 0,6 3 0 16,1 2 32-16,9 4 0 0,6 1 0 15,2 7 0 1,1 4-176-16,5 5-48 0,4-4 0 0,2 2 0 16,1 0-416-16,-1 2-96 0,1-2 0 0,-5-6-16 15,-5-8-1680-15,0-6-336 0,-2-5-64 0</inkml:trace>
  <inkml:trace contextRef="#ctx0" brushRef="#br1" timeOffset="190380.014">4602 13164 4607 0,'-10'5'400'0,"0"2"-400"15,1 0 0-15,1 1 0 0,3 3 6592 0,4 3 1248 16,5 1 240-16,5 6 48 0,4 4-6592 0,7 8-1344 16,5 6-192-16,9 7-160 0,6 7 160 0,6 6-128 15,5 5 128-15,7 6-128 0,8 5 128 0,6 10 0 16,0 10 0-16,11 4-128 0,3 2-144 0,4 3-32 15,3 6 0-15,2-3 0 16,-1-4-480-16,1-2-112 0,-1-4 0 0,-8-6-16 16,-3-6 96-16,-5-8 32 0,-3-9 0 0,-7-6 0 0,-5-6 528 0,-3-3 96 0,-6-6 32 15,-7-6 0-15,-5-6-80 0,-5-6-16 0,-8-6 0 0,-3-6 0 32,-7-1-1952-32,-4-9-384 0,-2 1-64 0,-13-8-32 0</inkml:trace>
  <inkml:trace contextRef="#ctx0" brushRef="#br1" timeOffset="190636.32">4106 13563 22111 0,'-16'2'976'0,"7"1"208"0,-2-1-944 15,3 0-240-15,0 0 0 0,8-2 0 0,0 0 2128 0,2 9 384 16,8 2 80-16,9 8 16 0,6 5-2336 0,11 9-464 16,5 5-80-16,10 9-32 0,1 5 144 0,11 14 32 15,10 11 0-15,6 8 0 0,6 6 128 0,7 14-160 16,7 13 160-16,10 3-160 16,1 3-1296-16,8 7-256 0,3 6-48 0,1 2-5968 15,-1 1-1184-15</inkml:trace>
  <inkml:trace contextRef="#ctx0" brushRef="#br1" timeOffset="190986.305">3473 13394 24879 0,'-15'0'1088'0,"7"5"256"0,-3 6-1088 0,7 5-256 16,0 1 0-16,9 11 0 0,0 8 960 0,14 8 128 15,8 6 16-15,10 6 16 0,6 9-1120 0,7 9 0 16,5 10-192-16,7 9 0 0,3 8 192 0,10 10 0 16,10 9 0-16,2 3 0 0,3-1-192 0,7 10 64 15,6 5 0-15,2 2 0 16,5 2-1680-16,0-6-336 0,1-4-64 0</inkml:trace>
  <inkml:trace contextRef="#ctx0" brushRef="#br1" timeOffset="191315.546">3075 13603 29487 0,'-24'10'2624'0,"6"-3"-2112"0,-4 4-512 0,3 1 0 15,5 4 512-15,6 1 0 0,5 4 0 0,10 6 0 16,8 8-784-16,9 9-176 0,10 9-16 0,7 9-16 16,11 9 272-16,3 5 48 0,5 3 16 0,5 7 0 15,3 7 144-15,8 1 0 0,6 1 0 0,0 3-128 16,3 2-368-16,0 1-64 0,6-7-16 0,1-3 0 15,5-3-704-15,-2-2-160 0,-2-4-32 0,-3-11 0 16,-2-5-1328-16,-9-13-272 0</inkml:trace>
  <inkml:trace contextRef="#ctx0" brushRef="#br1" timeOffset="191608.629">2104 13561 27647 0,'-12'3'2448'0,"4"3"-1952"0,3-1-496 0,5 8 0 15,5 4 192-15,7 9-48 0,7 8-16 0,9 8 0 16,12 9-304-16,6 12-64 0,2 11-16 0,10 8 0 16,1 5 256-16,9 8 0 0,9 8 0 0,6 7-144 15,5 3-112-15,5 2-32 0,3 0 0 0,7-2-7568 16,5 0-1504-16</inkml:trace>
  <inkml:trace contextRef="#ctx0" brushRef="#br1" timeOffset="191964.659">2610 13873 21183 0,'0'0'1888'0,"0"0"-1504"0,8 11-384 0,12 5 0 15,11 1 1088-15,9 9 128 0,7 7 48 0,9 7 0 16,5 3-1264-16,10 7 0 0,9 4-256 0,9 13 48 15,9 11 208-15,9 9 0 0,9 7 0 0,7 12 0 16,5 8-240-16,9 5 48 0,5 8 16 0,4 6 0 31,3 8-1776-31,1 4-352 0</inkml:trace>
  <inkml:trace contextRef="#ctx0" brushRef="#br1" timeOffset="192299.595">4466 13793 11967 0,'0'0'1072'0,"-6"4"-864"16,-4 0-208-16,1 0 0 0,1 2 4480 0,4 1 832 16,2 3 192-16,3 5 16 0,2 3-4368 0,9 10-896 15,8 7-256-15,9 7 128 0,6 5-128 0,7 5-144 0,4 3 144 0,5 7-208 16,2 8 208-16,9 8 0 0,6 5 0 16,7 4 0-16,3 1-224 0,0 6 48 0,1 6 16 15,5-3 0 1,3-4-688-16,-1 0-144 0,-4-2-32 0,1-3-7552 0,-1-4-1536 0</inkml:trace>
  <inkml:trace contextRef="#ctx0" brushRef="#br1" timeOffset="192538.102">4927 13178 33167 0,'3'9'2944'0,"3"7"-2352"15,3 11-464-15,6 10-128 0,8 12 256 0,9 14 16 16,8 13 16-16,7 9 0 0,6 5-288 0,6 5 0 16,3 3 0-16,5 4-144 0,8 3 144 0,3 1-128 15,1 3 128-15,7 3-128 16,5 1-1824-16,4 1-352 0,0 1-80 0</inkml:trace>
  <inkml:trace contextRef="#ctx0" brushRef="#br1" timeOffset="192751.484">6749 13565 32879 0,'29'41'1456'0,"-5"-5"304"0,9 11-1408 0,7 13-352 0,9 13 0 0,9 12 0 32,10 10-576-32,9 7-176 0,8 5-32 0,4 4-8480 0,-3 5-1680 0</inkml:trace>
  <inkml:trace contextRef="#ctx0" brushRef="#br1" timeOffset="192980.259">7205 13594 23951 0,'39'55'2128'0,"-13"-17"-1696"16,-1 3-432-16,2 10 0 0,5 8 3424 0,10 10 608 16,11 13 112-16,14 4 16 15,14 2-4160-15,5 6-896 0,5 4-160 0,8-3-9840 16,3-6-1968-16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55:52.54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1140 6334 6447 0,'0'0'272'0,"0"0"80"0,-5-5-352 0,0 1 0 15,-3 0 0-15,8 4 0 0,-4-6 3072 0,4 6 560 16,0 0 96-16,-4-8 32 0,-2 0-2416 0,6 8-464 0,0 0-112 0,0 0 0 15,-4-6-288-15,4 6-48 0,0 0-16 0,0 0 0 16,0 0-16-16,0 0 0 0,0 0 0 0,0 0 0 16,0 0-176-16,0 0-32 0,0 0-16 0,0 0 0 15,10 14-176-15,-2 6 0 0,1 4 0 0,3 4 128 16,2 4 128-16,0 4 32 0,-1 5 0 0,4 1 0 16,3-1-16-16,-3 1 0 0,-3 3 0 0,-2 2 0 15,8 2-16-15,-4-1-16 0,-4 1 0 0,1-3 0 16,0-2-48-16,0-2 0 0,2 1 0 0,-3-4 0 15,-4-3-192-15,1-3 128 0,-2 0-128 0,1-4 0 16,-3 0 0-16,1-5 128 0,-2-7-128 0,0-2 0 16,0-1-1280-1,-1-2-288-15,-3-12-64 0,5 6-10144 0</inkml:trace>
  <inkml:trace contextRef="#ctx0" brushRef="#br0" timeOffset="370.018">1505 6008 14735 0,'-16'0'1312'0,"6"0"-1056"16,0 0-256-16,-1 4 0 0,1-2 2944 0,2 2 544 0,3 2 96 15,5-6 32-15,-2 8-2784 0,1 5-576 0,2 3-96 0,2 5-32 16,1 2-128-16,2 2 0 0,2 1 0 0,-2 0 0 16,4 2 0-16,-3 0 0 0,1 2 0 0,0-2 0 15,3 0 0-15,1-3 128 0,-2-3-128 0,0-1 0 16,0-3 0-16,-1-2 0 0,0-3 0 0,-1 0 0 16,1-2 160-16,2-2-160 0,0-1 192 0,-1-2-192 15,-2-1 416-15,3-2-32 0,2 1 0 0,2-3 0 16,1-2-64-16,-1-4-32 0,1-3 0 0,3 0 0 15,4 2-288-15,-1 0 0 0,0-2-128 0,0-2 128 16,5-2-1744 0,-3-1-256-16,1-3-48 0</inkml:trace>
  <inkml:trace contextRef="#ctx0" brushRef="#br0" timeOffset="623.564">2010 5625 9215 0,'-15'0'400'0,"5"3"96"0,0 0-496 0,2-1 0 15,2 0 0-15,0 3 0 0,2 4 4672 0,3 2 848 16,0 1 176-16,2 5 16 0,1 5-4368 0,2 7-864 16,4 5-176-16,-1 8-48 0,1 5 16 0,1 6 0 15,3 1 0-15,0 3 0 0,-4-1 0 0,4 2 0 16,1 3 0-16,1 0 0 0,0 2-144 0,-2 0-128 0,1-2 192 0,1-2-192 15,0-6 0-15,-4-5 0 0,-4-4-160 16,3-4 160 0,2-9-864-16,-2-4-48 0,-4-6-16 0,1-4-8192 0,-3-2-1632 0</inkml:trace>
  <inkml:trace contextRef="#ctx0" brushRef="#br0" timeOffset="960.887">2666 6717 36799 0,'-16'0'1632'0,"8"0"336"0,-1-1-1584 0,9 1-384 0,0 0 0 0,-11-4 0 0,-4 0 240 0,7-4-48 15,0-2 0-15,2 0 0 0,0 0 64 0,1-1 0 16,3 2 0-16,0-1 0 0,0 1-256 0,2 9-240 15,-1-8 48-15,1 8 16 0,2-8-160 0,-2 8-48 16,0 0 0-16,0 0 0 16,0 0-32-16,0 0-16 0,0 10 0 0,-1 2 0 0,0 1 256 0,-1-4 176 15,0 2-208-15,0 0 80 0,-3 0 400 0,3-2 96 16,2-9 16-16,0 0 0 0,0 0 320 0,0 0 80 16,0 0 16-16,-9-1 0 0,2-2-96 0,-1-4-32 15,1 0 0-15,2-2 0 0,2-2-672 0,1 1 0 16,1-1-176-16,1 0 48 15,1-2-2080-15,1 1-416 0,-1-1-64 0,4 4-12672 0</inkml:trace>
  <inkml:trace contextRef="#ctx0" brushRef="#br0" timeOffset="1323.98">2826 5311 10127 0,'0'0'448'0,"0"0"96"0,-8 0-544 0,8 0 0 0,0 0 0 0,0 0 0 16,0 0 5104-16,0 0 912 0,-6 4 176 0,6-4 32 0,-1 12-4560 0,1 2-928 15,4-1-176-15,-1 4-48 0,2 4-320 0,3 1-64 16,-4 4 0-16,4 4-128 0,0 6 208 0,0 0-64 15,2 1-16-15,1-2 0 0,1-3-128 0,-1-2 0 16,1-2 144-16,-1-2-144 0,3-2 0 0,-4 1 128 16,1-4-128-16,1-1 0 0,1-2 0 0,1-2 128 15,-1 2-128-15,-1-4 0 0,-2 2 0 0,4-1 0 16,1 0 0-16,0-3 128 0,1-2-128 0,1-3-128 16,0-5 128-16,2 1-192 15,1-1-912-15,1-7-192 0,0-5-48 0,1-6-13056 0</inkml:trace>
  <inkml:trace contextRef="#ctx0" brushRef="#br0" timeOffset="1573.093">3287 5132 28559 0,'0'0'2544'0,"-9"6"-2032"0,-2 3-512 0,4 2 0 15,1 2 1520-15,2 5 208 0,2 2 32 0,2 5 16 16,2 5-1296-16,2 4-256 0,5 5-48 0,1 7-16 16,3 6-160-16,0 2 128 0,1 1-128 0,0 0 128 15,1 0-128-15,2 4 0 0,1 4 0 0,-1 2 0 16,-3 0 0-16,-2-1 0 0,2-5 0 0,-6-5 0 16,1-6-336-16,-1-5-112 0,-5-6 0 15,2-1-16-15,-2-2-416 0,-3-2-80 0,-2-5 0 16,1-6-16-16,1-6-1680 0,0-7-336 0</inkml:trace>
  <inkml:trace contextRef="#ctx0" brushRef="#br0" timeOffset="2417.828">4088 4917 28271 0,'-22'-7'1248'0,"10"0"272"0,-1-4-1216 0,-3-1-304 0,-1-2 0 0,-3 2 0 16,0 0 240-16,-2-3-16 0,-3-2 0 0,0 0 0 15,-2-4-64-15,-1 1-16 0,-3-2 0 0,-6-1 0 16,-5 1-144-16,-5 0-272 0,-2 1 64 0,-8 0 16 15,-4 1-64-15,0 2-16 0,-2 3 0 0,-4 1 0 16,-9-1-80-16,-2 0-16 0,-1 0 0 0,-2 9 0 16,3 6 112-16,-2 5 0 0,-2 3 16 0,3 3 0 15,2 2 240-15,4 5 0 0,-1 2 192 0,3 3-192 16,1 2 592-16,2 0 16 0,2 2 0 0,5 3 0 16,2 1-288-16,1 1-64 0,-4 2-16 0,0 3 0 0,-2 7-240 15,-1 6 0-15,-4 1 0 0,2 6 0 0,-1 4-256 16,-2 4-64-16,-4 3 0 0,0 3 0 15,2 0-80-15,0 2-32 0,5 3 0 0,1-3 0 0,-3-1 176 0,5 0 48 16,6 4 0-16,5-4 0 0,2-5 208 0,9-8 160 16,2-5-32-16,6 0 0 0,4 2 160 0,1 1 32 15,0 5 0-15,2 0 0 0,5-1-160 0,1 4-32 16,0-1 0-16,3 5 0 0,1 4 128 0,5-1 32 16,3 3 0-16,8 0 0 0,3-2-32 0,7-2-16 15,6-4 0-15,5 6 0 0,1 1-240 0,7-3 0 16,3-3 0-16,4-1 0 0,2-2 0 0,6 0-240 15,4 0 32-15,3-7 0 0,1-4-96 0,2-9-16 16,2-3 0-16,2-4 0 0,-1-1 320 0,5-2 0 16,5-2 0-16,6-3 0 0,5-3 128 0,1-2 144 0,0-2 32 15,3-6 0-15,3-5 16 0,1-3 0 0,2-3 0 0,1-5 0 16,-3-5-128-16,7-4-32 0,3-6 0 0,0-1 0 16,-1-1-160-16,0-4 128 0,4-2-128 0,-3-5 128 15,0-2 16-15,1-3 0 0,0-6 0 0,1 0 0 16,-3-5 80-16,-3-7 16 0,-4-5 0 0,-1-3 0 15,-6-1 208-15,1-4 64 0,-2-4 0 0,-4-8 0 16,-4-4-128-16,-3-1-32 0,0 0 0 0,1-4 0 16,5-3-128-16,-7-2-32 0,-4-1 0 0,-1-1 0 15,-3 3 16-15,-2 0 0 0,-7 0 0 0,-1 1 0 16,-2 2 64-16,-6-1 16 0,-5 4 0 0,-4-2 0 16,-5-6 64-16,-6 5 16 0,-4 3 0 0,-6-1 0 15,-5-5-128-15,-2 0-32 0,-8 1 0 0,-3 2 0 0,-6 1-208 16,-4 0 144-16,-3 1-144 0,-4 9 128 0,-6 5-128 0,-3 8 0 15,-4 4 144-15,-7 5-144 0,-5 4 384 0,-3 1 0 16,-5 3 0-16,-10 6 0 0,-5 5-192 0,-5 6-16 16,-6 7-16-16,2 4 0 0,-1 5-160 0,-2 8 0 15,-8 8-160-15,4 7 160 16,3 6-512-16,3 5-16 0,3 8 0 0,8 2 0 16,3 8-2224-16,11 3-448 0</inkml:trace>
  <inkml:trace contextRef="#ctx0" brushRef="#br0" timeOffset="3599.026">2122 16246 19343 0,'-14'6'1728'0,"4"-2"-1392"0,1-2-336 0,-3 1 0 16,1 2 1008-16,4-1 128 0,7-4 16 0,-10 5 16 15,2-2-592-15,8-3-112 0,0 0-16 0,0 0-16 16,-9 4 16-16,9-4 16 0,-3 8 0 0,3-8 0 16,0 0-304-16,-1 11-160 0,1 4 160 0,1 1-160 15,3-1 0-15,2 6 0 0,-1 3 0 0,4 3 0 16,0 1 128-16,1 4 0 0,-4 2-128 0,5 6 192 0,0 4 0 15,0-1 0-15,-1-1 0 0,2-2 0 0,0 0 192 0,1 0 48 16,-4-4 0-16,2 0 0 0,-1-2 176 0,0 0 32 16,0 0 16-16,1 2 0 0,2 0-208 15,2 0-32-15,-1-1-16 0,0-4 0 0,1-2-208 0,-1-1-32 16,-1 2-16-16,1-2 0 0,0-2-144 0,0 0 0 16,-2-1 0-16,0 0 0 0,-1-2-208 0,-1-2-80 15,-3-5-16-15,0-2 0 16,1-1-592-16,0-3-128 0,-3-4-32 0,-5-6-8048 15,0 0-1616-15</inkml:trace>
  <inkml:trace contextRef="#ctx0" brushRef="#br0" timeOffset="3987.892">2453 16000 11967 0,'-8'6'1072'0,"-2"1"-864"0,-1-1-208 0,3 1 0 15,3 0 4736-15,5-7 912 0,-5 7 176 0,5 2 48 16,2 1-4800-16,3 1-1072 0,-3 0 0 0,3 3 0 15,4 5-192-15,1-1 192 0,1 1-208 0,0 8 80 0,2 6-48 0,-3 1 0 16,2-3 0-16,-1-2 0 0,0-1 32 0,-1 1 0 16,0-4 0-16,-1-1 0 0,-1-2 144 0,0-2 128 15,1 1-128-15,2-4 176 0,-1-1 192 0,-2-1 32 16,-2-1 16-16,3 0 0 0,4-3-32 0,-4 2 0 16,-4-2 0-16,2-2 0 0,4-5-144 0,1-1-48 15,2 1 0-15,2-3 0 0,4-2-192 0,0-3 176 16,1-3-176-16,1-4 160 0,-1-1-160 0,2-4 0 15,-1-4 0-15,1-1-176 0,-1-1-160 0,1-2-48 16,0-2 0-16,-1-5 0 16,0-5-2480-16,1-4-496 0</inkml:trace>
  <inkml:trace contextRef="#ctx0" brushRef="#br0" timeOffset="4304.282">3039 15540 30399 0,'-10'10'2704'0,"1"-3"-2160"0,-3 2-544 0,5 1 0 16,1 0 1392-16,2 2 160 0,2 1 48 0,2 4 0 15,3 0-1360-15,5 4-240 0,0 2 0 0,2 6-192 16,0 3 192-16,5 3 0 0,5 3 0 0,0 1-128 15,3 2 128-15,0 2 0 0,-1 2 0 0,-1 1-128 0,-1 2 128 16,-1 4 0-16,-1 2 0 0,-2-6 0 0,0-2 0 0,-2-4 128 16,-1 0-128-16,-1 0 0 0,-1-1 272 15,-3-3-16-15,0-1 0 0,0-1 0 0,-1 0-128 0,0-1-128 16,1 2 144-16,-5-11-144 16,1-4-1088-16,2-4-320 0,-1-3-64 0,3-2-8608 15,0-2-1712-15</inkml:trace>
  <inkml:trace contextRef="#ctx0" brushRef="#br0" timeOffset="4844.831">4089 16499 30399 0,'-20'10'1344'0,"7"-5"288"16,0 1-1312-16,0-3-320 0,1 1 0 0,1-2 0 0,-3-1 0 0,7-2 0 16,7 1 0-16,-6-8 0 0,-3 1 0 0,4 0 176 15,3-3-48-15,0-1 0 0,-4 0-128 0,3 2 0 16,3 9 0-16,2-10 0 0,2-1 0 0,0 2 0 15,1 3 0-15,3 1-176 0,-2 3-16 0,-6 2-16 16,10 2 0-16,-2 3 0 0,-8-5 48 0,8 9 16 16,-1-3 0-16,-7-6 0 0,3 8 144 0,-3-8 192 15,6 10-32-15,-2-1-16 0,-6-1 448 0,2-8 96 16,-8 6 16-16,2-2 0 0,6-4 80 0,0 0 32 16,0 0 0-16,0 0 0 0,-12-4-224 0,4-2-32 15,8 6-16-15,-6-8 0 0,-3-1-416 0,2 2-128 0,7 7 0 0,-5-6 0 16,0-2 0-16,1 1-304 0,4 7 48 0,0 0 0 31,0 0-1728-31,0 0-352 0,0 0-64 0</inkml:trace>
  <inkml:trace contextRef="#ctx0" brushRef="#br0" timeOffset="5539.727">3874 15563 11967 0,'0'0'1072'16,"0"0"-864"-16,0 0-208 0,0 0 0 0,0 0 3968 0,0 0 736 0,0 0 160 0,5-2 16 15,4-4-4112-15,3 1-768 0,-1-7-288 0,4-2 16 16,5-1 272-16,-1-1 0 0,1-4 0 0,3-3 0 16,0-5 0-16,1 0 0 0,-1-2 176 0,0 0-176 15,-2-1 192-15,2 3-192 0,-3 1 192 0,0 2-192 16,-4 1 144-16,0 2-144 0,-2 2 0 0,-1 2 144 16,-2 0-144-16,-1 3 0 0,-1 3 0 0,1 2 128 15,-2 2-128-15,-2 4 0 0,-6 4 0 0,0 0 0 16,0 0-160-16,0 0 160 0,0 0-208 0,8 4 80 15,-8-4 128-15,0 0-192 0,5 8 192 0,0 1-192 16,-4 1 192-16,-1 0 0 0,0-1 0 0,-1 5 0 16,-1 2 0-16,2 2 192 0,2 3-32 0,-4 2-16 0,-1 1 0 15,2 6 0-15,0 4 0 0,1 0 0 0,-2 2 144 0,2-3 32 16,1 1 0-16,1 2 0 0,-1 0 32 16,4 1 16-16,-3-2 0 0,2 2 0 0,2 4 80 0,2 1 32 15,-1 2 0-15,1-4 0 0,0 2-96 0,0-2 0 16,0-2-16-16,2 1 0 0,2-1-160 0,-1 0-16 15,-5-2-16-15,6-1 0 0,3-1-176 0,-4-3 128 16,-2-2-128-16,1-2 128 0,0 0-128 0,1-4 0 16,0-5 0-16,-1 1 0 0,-2-1 0 0,2-1-256 15,-2 0 64-15,1-4 16 16,-4-5-400-16,-5-8-64 0,6 8-32 0,-6-8 0 16,0 0-1696-16,0 0-352 0,0 0-64 0,5-7-9136 0</inkml:trace>
  <inkml:trace contextRef="#ctx0" brushRef="#br0" timeOffset="5792.12">4091 15997 30399 0,'0'0'2704'0,"-5"7"-2160"0,5-7-544 0,-7 7 0 15,2-3 1520-15,5-4 192 0,0 0 32 0,0 0 16 16,10-4-1760-16,1-3-240 0,3 0-96 0,2-1-32 16,0-3 224-16,5-3 144 0,0 0-192 0,3-1 192 15,-3-4 0-15,1 0-128 0,0-3 128 0,1 1 0 16,0-1-304-16,0-1 0 0,-1 0 0 0,2 1 0 16,2 1-2048-16,-4 2-400 0,-2 0-96 0</inkml:trace>
  <inkml:trace contextRef="#ctx0" brushRef="#br0" timeOffset="7006.928">5533 14786 20271 0,'-13'-10'1792'0,"3"6"-1424"0,-2 0-368 0,-4-3 0 0,-6-1 2240 0,-2 0 368 16,2-3 80-16,-6-4 0 0,2 2-1792 0,-1-2-352 15,1-4-80-15,-2 0-16 0,-2 1-64 0,-1-6 0 16,-3 1-16-16,-2-1 0 0,-1 2-176 0,0 0-16 15,-3-3-16-15,-1 4 0 0,-2 0-32 0,-2 3 0 16,0 3 0-16,1 2 0 0,-3 1 240 0,-3 3 32 16,2 2 16-16,-6 4 0 0,1 0 0 0,-4 1 0 15,-3-1 0-15,2 2 0 0,3 1-144 0,-1 2-16 16,-4 1-16-16,4 0 0 0,1-1-48 0,0 0 0 16,-5 1 0-16,2 1 0 0,6 3-64 0,-2 0 0 15,2 1-128-15,-3 1 192 0,2 2-192 0,-3 2 0 16,-3 1 0-16,3 1 0 0,-3 1 0 0,1 3 0 15,-3-3 0-15,-3 5-160 0,-2 1 160 0,3 1-192 16,1-1 192-16,1 1-192 0,3-1 48 0,1 3 0 0,2-1 0 0,1-1 0 16,5-2 144-16,-1 0 0 0,1 3 0 0,1 2 128 15,3 3-128-15,2 2 0 0,0-1-176 0,0 3 176 16,2 0-176-16,-6 4 176 0,3 1-192 0,0 4 192 16,3 2-192-16,0 7 192 0,-2-1-192 0,2 5 192 15,1 1-336-15,-1 0 32 0,1 1 16 0,-3 1 0 16,-2 1-176-1,0 0-48-15,3-4 0 0,4 0 0 0,-1 2 320 0,4-3 48 0,3-6 16 0,6-1 0 16,3 0 128-16,1 1 0 0,2 4 0 0,2 2 0 16,4-1 0-16,2 1-128 0,-1 1 128 0,5 0 0 15,6-1 0-15,-1 1 0 0,0 2 0 0,5 4 0 16,2 1 0-16,-1-3 0 0,4-6 0 0,2-2 128 0,1 0-128 16,2-1 0-16,1-2 0 0,1 3 0 0,-1 2-160 15,3-3 160-15,1-6-192 0,3-2 192 0,2-4-160 16,2 0 160-16,5-1-128 0,1 0 128 0,-3 0 0 0,4-2-128 15,1 1 128-15,2-1 0 0,0 2 0 0,2-4 0 16,-3-2 0-16,5-3 0 0,1-3 0 0,3 0 0 16,1-3 144-16,4-1-144 0,6-2 144 0,-1 0-144 15,1 0 0-15,-1-2 144 0,2-3-144 0,4 0 0 16,3 2 0-16,1-2 0 0,-1-3-272 0,0-3 16 16,-2 0 0-16,1-1 0 0,-3-2-16 0,1-2 0 15,2 0 0-15,1-2 0 0,3-1 272 0,-1 0 0 16,-3 0 0-16,-2-1 0 0,0 0 0 0,2-2 0 15,2-2 0-15,-1-2 0 0,1-2 0 0,-2 0 0 0,0-5 128 16,0 1-128-16,3 2 128 0,3-4-128 0,1-4 0 16,-1 3 144-16,1-3-144 0,-2-2 0 0,-2 0 0 0,0-4 128 15,3-3 32-15,-6 1 0 0,-3-4 0 0,-1-2 0 16,0-2 160-16,-3-2 48 0,-2 3 0 0,-1 0 0 16,-6 2-48-16,4-1 0 0,-2-1 0 0,-1 2 0 15,-5-4-48-15,-1 0-16 0,-4-2 0 0,0-2 0 16,-6-7-64-16,0 3-32 0,-3 5 0 0,-2 0 0 15,2-1-32-15,-4-1-128 0,0 1 192 0,0 1-64 16,-1-3 32-16,0-3 0 0,-6-4 0 0,0-1 0 16,3 1 48-16,-3 2 16 0,-7 1 0 0,1 0 0 15,4 2-32-15,-4-2 0 0,0-1 0 0,-4-1 0 16,-2-5-32-16,-1 1-16 0,0 2 0 0,-6 0 0 16,1 2 80-16,-2-3 16 0,-2-1 0 0,-2-6 0 0,-4-1 144 0,0-2 48 15,0 2 0-15,1 0 0 0,-2-1-176 0,0 4-16 16,0-1-16-16,-2 2 0 0,1-1-224 0,2 4 0 15,1 6 0-15,1 4 0 0,1 4 0 16,0 4 0-16,-2 3 0 0,1 1 0 0,-2 1-208 0,-2 5-96 16,-2 0-16-16,-1 1 0 15,-5-1-2128-15,-9 1-432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56:16.9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2439 4558 12895 0,'0'0'576'0,"-6"-3"112"16,-3-1-560-16,9 4-128 0,-9-2 0 0,9 2 0 0,-8-3 3712 0,8 3 720 15,0 0 144-15,-7 0 32 0,7 0-3552 0,-7 0-704 16,1 0-144-16,6 0-16 0,0 0-192 0,-3 9 0 15,2 2 0-15,1 3 0 0,0 7 0 0,2 2-176 16,2 6 176-16,-1 3-128 0,2 3 128 0,-2 4 0 16,1 2 0-16,0 3 0 0,2 2 0 0,-2 6 0 15,3 9 128-15,-1 2-128 0,1 0 192 0,0 2-16 16,-4 0-16-16,1 7 0 0,3 4 192 0,-5 1 32 16,0 3 16-16,2-2 0 0,0-1 112 0,-1 4 32 15,-3 4 0-15,0-2 0 0,0-3-48 0,0 0-16 16,-3 2 0-16,2 1 0 0,-1 3-96 0,0-2-32 15,-1-3 0-15,1-1 0 0,2 2-144 0,-2-3-16 16,-1-8-16-16,0-6 0 0,1-6-176 0,1-6 128 0,1-1-128 16,0-7 128-16,0-5-128 0,0-4 0 15,2-3 0-15,-2-4-176 16,0-5-368-16,0-5-80 0,0-8-16 0,1-3 0 16,-1-8-1600-16,0 0-320 0,0 0-64 0,0 0-6240 0,-8-6-1248 0</inkml:trace>
  <inkml:trace contextRef="#ctx0" brushRef="#br0" timeOffset="5556.795">17463 4937 10127 0,'0'0'896'0,"-2"-8"-704"15,2 8-192-15,-1-8 0 0,1 1 1856 0,0 0 320 16,0 7 80-16,0 0 16 0,2-8-1056 0,-2 8-224 15,-1-8-32-15,1 8-16 0,0 0-112 0,0 0 0 0,0 0-16 16,0 0 0-16,0 0-48 0,0 0 0 0,0 0 0 0,-7 0 0 16,7 0-464-16,-7 8-112 0,0 6 0 0,-1 0-16 15,1 4-176-15,-2 2 0 0,0 4 0 0,-2 4 0 16,-2 3 0-16,-2 1 0 0,-1 2 0 0,-1-2 0 16,2 0 0-16,-1-1 0 0,-2-4 144 0,-1-1-144 15,-2 0 144-15,3-2-144 0,2-1 192 0,1-1-192 16,-3-2 304-16,3-5-48 0,2-3-16 0,3-2 0 15,0-2 224-15,2-3 48 0,8-5 16 0,-5 6 0 16,5-6-32-16,0 0-16 0,0 0 0 0,0 0 0 16,8 3-480-16,2-2 0 0,6-2 0 0,-1-1 0 15,1-2 0-15,4-2-160 0,1 1 160 0,6-2-192 16,-1-1-32-16,2 0-16 0,-1-1 0 0,2 0 0 0,0 1-112 16,1 1-32-16,-2 0 0 0,-1 1 0 0,0-1 64 15,0 0 16-15,-3 2 0 0,3-3 0 0,0 1 96 0,2 1 16 16,-4-2 0-16,3 4 0 15,-2 0-288-15,-3 1-48 0,0-1-16 0,-3-1-11616 16</inkml:trace>
  <inkml:trace contextRef="#ctx0" brushRef="#br0" timeOffset="6594.065">17452 5282 10127 0,'-8'6'448'0,"8"-6"96"0,0 0-544 0,0 0 0 0,0 0 0 0,0 0 0 16,0 0 1984-16,0 0 272 0,0 0 64 0,0 0 16 15,0 0-1744-15,0 0-336 0,0 0-80 0,0 0-16 16,0 0 240-16,0 0 48 0,10 6 16 0,-10-6 0 16,13 3-112-16,-2-2-32 0,-11-1 0 0,11-1 0 15,2-2-128-15,-1 1-16 0,-1-1-16 0,3-2 0 0,2-3 112 0,0-1 32 16,-3-3 0-16,2 0 0 0,9-3 272 0,-6-1 48 15,-3-4 16-15,4-2 0 0,4-2 32 0,-1 0 16 16,3 1 0-16,-1-5 0 0,1-5-64 0,3 1-16 16,-3 1 0-16,1 1 0 0,1-2-112 0,-1-2-32 15,4-2 0-15,0 2 0 0,3-1-144 0,2-1-48 16,-1 1 0-16,2 0 0 0,3 2-272 0,-4 2 0 16,0 0 128-16,0 2-128 0,0 3 0 0,-4 2 0 15,0 5 0-15,0 2 0 0,0 2 0 0,-1 2 0 16,1 1 0-16,0 2 0 0,-1 1 0 0,-2 2 0 15,2 3 0-15,-1 1-144 0,-2 0 144 0,0 2-128 16,-4 2 128-16,0 4-128 0,-3-2 128 0,-2 2 0 16,-1-1 0-16,-2 4 0 0,-2 3 0 0,1 1 0 15,-2 2 0-15,-2 4 0 0,-3 1 0 0,0 3 0 0,-2-1 0 0,-2 8 176 16,-1 3-48-16,-3 2-128 0,-2-1 192 0,-1 2-64 16,0 0 0-16,-3-1-128 0,0 3 192 0,0-1-64 15,-1 1-128-15,-2 4 128 0,-4 2-128 0,-2 4 128 16,2 5-128-16,-1 0 0 0,-2-2 0 0,1 2 0 15,-4 0 0-15,-1 1 0 0,0-2 0 0,-2 1 0 16,0 0 0-16,1-1 0 0,1 5 0 0,0-6 0 16,-3-6 0-16,3 0 0 0,0 1 128 0,4 2-128 15,-2 2 0-15,0-2 0 0,2-1 128 0,-2-1-128 16,2-2 0-16,0-2 0 0,-1-1 0 0,-1-2 0 16,2-1 0-16,-3 3 0 0,0 1 0 0,2-2 0 15,0 0 0-15,0-3 128 0,2 0-128 0,-1-3 0 0,3 0 0 0,1-3 0 16,2-3 0-16,3-2 0 0,-1-1 128 15,5-2-128-15,4-2 0 0,-2-3 128 0,-5 0-128 0,5-3 0 16,4-3 0-16,1 1 0 0,1-1 0 0,1-3 0 16,6 0 0-16,-1-2 0 0,2 0 0 0,0-2-144 15,2 0 144-15,2-4 0 0,3-3 0 0,-1 0-128 16,0-1 128-16,3-4 0 0,-1 0 0 0,2-1 0 16,-1 1 0-16,1-4 0 0,2-2 0 0,1 0 0 15,4 0 0-15,2 1 0 0,-3-3 144 0,3-1-144 16,-1-2 128-16,3 0-128 0,2-2 144 0,-1-1-144 15,-3-2 160-15,-2 1-160 0,2-1 176 0,0-3-176 16,0-1 192-16,-1 1-192 0,-1 6 144 0,0-4-144 16,-2 0 0-16,3 2 144 0,0 1-144 0,-1 2 0 0,-2 0 0 15,1 1 128-15,2 1-128 0,-2 1 0 0,-1 1 0 16,-2 0 0-16,0 0 0 0,-2 2 0 0,0 0 128 0,1 2-128 16,2-2 0-16,-1 0 0 0,-6-2 0 0,3 3 128 15,-1 2-128-15,4 1 0 0,-1-1 0 0,-4 1 0 16,-6 1 0-16,-1 3 0 0,-1 0 0 0,1 0 0 15,-5 1 0-15,2 2 0 0,-10 3 0 0,9-2 0 16,-9 2-128-16,0 0-64 0,0 0-16 0,0 0 0 31,0 0-1408-31,0 0-288 0,-5 10-48 0</inkml:trace>
  <inkml:trace contextRef="#ctx0" brushRef="#br0" timeOffset="7146.405">20020 4921 21183 0,'-8'9'1888'0,"1"-3"-1504"0,-5-2-384 0,3 2 0 15,2-1 2288-15,2 2 384 0,-3 3 80 0,4 0 0 16,1 1-1616-16,-2 4-336 0,2 3-64 0,3 4-16 16,3 2-352-16,3 4-80 0,0 5-16 0,3 0 0 15,2 4 32-15,3 0 0 0,-1 3 0 0,2 3 0 16,1 2 64-16,0 2 16 0,-1 4 0 0,0-1 0 15,-1 2-32-15,-1-3 0 0,-2-1 0 0,-3-3 0 0,1-5-64 0,-5 3-16 16,-2 0 0-16,1-1 0 0,-1 0 96 16,-1-4 16-16,0-1 0 0,-1-7 0 0,0-2-160 0,2-4-32 15,-2-3 0-15,0-1 0 0,0-1-320 0,1-4-80 16,1-5-16-16,1 0 0 16,-3-10-1248-16,4 6-240 0,-4-6-48 0,0 0-16 15,8-5-1200-15,-2-6-240 0,2-5-48 0</inkml:trace>
  <inkml:trace contextRef="#ctx0" brushRef="#br0" timeOffset="7524.082">20224 4772 23951 0,'0'0'2128'0,"-6"0"-1696"0,-3-1-432 0,9 1 0 16,-8 0 1808-16,8 0 288 0,0 0 48 0,0 0 16 15,0 0-1056-15,0 0-208 0,0 0-32 0,0 0-16 16,-4 6-416-16,1 3-96 0,3 1-16 0,2 3 0 16,-1 2-16-16,2 3-16 0,2 3 0 0,0 3 0 15,1 2-144-15,4 1-16 0,1 4-128 0,-2 1 192 16,2 0 0-16,0 1 0 0,3-1 0 0,-3-2 0 15,3 1 64-15,0-2 0 0,-1-3 0 0,-1 1 0 16,0-1 64-16,-2-2 0 0,1-2 16 0,1-4 0 0,-1-5 0 0,0 0 0 16,-1-1 0-16,3-2 0 0,3-2-64 0,0-5-16 15,1-3 0-15,-2-2 0 0,2 0-256 0,0-3 0 16,2-1 0-16,-1-3 0 0,-1-1 0 0,2-1-272 16,-1-3 48-16,-2-2 16 15,-2 0-1872-15,1-1-368 0,-1-3-80 0,-3-1-13408 16</inkml:trace>
  <inkml:trace contextRef="#ctx0" brushRef="#br0" timeOffset="7900.134">20781 4542 30399 0,'-11'5'2704'0,"11"-5"-2160"0,-7 3-544 0,-1 2 0 16,4 4 1120-16,1 0 112 0,3-9 32 0,-6 9 0 16,2 2-832-16,1 1-176 0,3 2-16 0,1 1-16 15,0 4-64-15,1 2-16 0,1 2 0 0,3 2 0 16,-3 1 128-16,3 3 32 0,-1 3 0 0,2 6 0 15,3 2 32-15,-4 4 16 0,3 3 0 0,-2 3 0 0,1 5 48 16,2 1 16-16,-1 0 0 0,-1 4 0 0,-1-2-48 0,-2 3-16 16,-2 0 0-16,0-1 0 0,-1-2 80 0,-1-2 16 15,-1-5 0-15,-1-4 0 0,-5-3-208 0,5-6-48 16,2-4 0-16,-1-1 0 0,-2-7-192 0,1-4-240 16,0-7 48-16,1-5 16 15,0-10-2224-15,0 0-448 0,0 0-96 0,-1-12-13248 16</inkml:trace>
  <inkml:trace contextRef="#ctx0" brushRef="#br0" timeOffset="8567.313">21589 5649 14735 0,'-5'14'640'0,"3"-4"160"0,-4 0-640 0,2 0-160 0,-1-3 0 0,1 3 0 16,-2-1 3120-16,2 0 592 0,1-2 112 0,3-7 16 15,-5 7-2880-15,3 0-576 0,-2-1-112 0,4-6-16 16,0 0 192-16,0 0 64 0,-4 7 0 0,4-7 0 15,-6 3 192-15,6-3 64 0,-7-1 0 0,2-4 0 16,-1-3 0-16,1-2 16 0,0-2 0 0,1-4 0 0,1-2-288 16,-1-2-64-16,3-1-16 0,0-1 0 0,3-1-96 0,-1 1-32 15,3 1 0-15,0 0 0 0,3 0-32 0,-1 1-16 16,1 3 0-16,-3 1 0 0,2 5-96 0,1 0-16 16,1 3 0-16,3 3 0 0,1 3-128 0,1 4 0 15,-3 4 0-15,1 1 0 0,1 2 0 0,-3 3-176 16,1 4 48-16,-2 1 0 0,0 2 128 0,-4 1-208 15,-2 1 80-15,-2 0 128 0,-2-2 0 0,-2 2 0 16,-1-3 0-16,-3 0 0 0,1-3 0 0,-3-1 160 16,1-1 16-16,1-4 0 0,1-5 176 0,-2-3 32 15,-1-2 16-15,2-3 0 0,-1-1-16 0,3-4-16 16,-3-3 0-16,4 0 0 0,3-4-240 0,0-1-128 16,-1-6 160-16,3 2-160 0,3 1 0 0,-1 0 0 0,2 0-176 0,0 4 176 15,3 2-192-15,-2 4 192 0,5 4-160 0,-2 0 160 16,1-1-176-16,1 5 176 0,-1 4-192 0,2 3 192 15,2 4-416-15,-2 2 32 0,0 1 0 0,-3 4 0 16,-2 1 112-16,-2 0 16 0,0 0 16 0,-3 3 0 16,-2 1 240-16,-3-2-176 0,-1-4 176 0,-2-2-160 15,-1-2 160-15,1-1 192 0,-1-2-32 0,0-4-16 16,1-1 176-16,-1-4 48 0,-1-3 0 0,1-1 0 16,2-3-96-16,-1-3-16 0,0-3 0 0,2 1 0 15,-1-1-256-15,2 3-192 0,1-1 16 0,2 1 16 16,0-1-1248-16,0 1-240 15,-3 0-48-15,3 2-15360 0</inkml:trace>
  <inkml:trace contextRef="#ctx0" brushRef="#br0" timeOffset="9335.363">21705 4238 18431 0,'-12'5'1632'0,"5"-2"-1312"0,-1 0-320 0,8-3 0 16,-6 5 2448-16,6-5 432 0,-7 4 64 0,7-4 32 16,0 0-1952-16,0 0-384 0,0 0-64 0,0 0-32 15,0 0-96-15,10-4-32 0,0-5 0 0,3-2 0 0,1-3-144 0,5-3-16 16,3 1-16-16,0-4 0 0,0-4 16 0,1-1 16 16,5 0 0-16,-1 0 0 0,-3 0 48 0,3-2 0 15,-3 1 0-15,1-1 0 0,0 4 112 0,-3-1 16 16,1 0 16-16,-2-1 0 0,-2 4-112 0,3 2-32 15,-2 0 0-15,0 2 0 0,0-2-16 0,0 4-16 16,0 1 0-16,-1 2 0 0,-1 0-64 0,-3 1-16 16,-4 0 0-16,1 2 0 0,0 3-80 0,-1 0-128 15,-2 0 176-15,1 0-176 0,-2 2 144 0,1 0-144 16,-9 4 0-16,0 0 144 0,7-2-144 0,-7 2 0 16,0 0 0-16,0 0 0 0,0 0 0 0,10 7 0 15,-1-1 0-15,-4 5 0 0,-2 5 0 0,-1 0 0 0,0 2 0 0,0 3 0 16,0 3 0-16,3 5 128 0,-2 3-128 0,3 1 0 15,0-2 128-15,0 6-128 0,1 5 0 0,0 0 128 16,3 2-128-16,-2 5 0 0,0 4 144 0,-2 1-144 16,2-1 208-16,-3 0-16 0,2-4-16 0,-1 1 0 15,0 2 64-15,2 2 16 0,-3 1 0 0,2-3 0 16,0-5 64-16,0-2 0 0,1-2 16 0,-1-1 0 16,1-4-80-16,1 0-32 0,1-1 0 0,0-1 0 15,-5-1-96-15,4 0-128 0,-1 0 176 0,0-4-176 16,-1-4 128-16,2 1-128 0,-5-4 0 0,2-2 0 15,0-1 0-15,-1-2-176 0,-2-2 0 0,-1-3 0 16,3 1-1168-16,-4-4-256 0,1-4-32 16,-2-7-16-16,0 0-1296 0,0 0-272 0,0 0-48 0,0 0-10672 15</inkml:trace>
  <inkml:trace contextRef="#ctx0" brushRef="#br0" timeOffset="9705.119">22249 4776 31327 0,'-7'5'2784'0,"0"-1"-2224"0,3-2-560 0,4-2 0 16,0 0 1376-16,0 0 160 0,-7 7 48 0,7-7 0 16,0 0-1088-16,0 0-224 0,0 0-32 0,10-3-16 15,3-2-224-15,1-1 0 0,4-3 0 0,2-3 0 16,3-2 0-16,2 0 0 0,2-2 0 0,1-4 0 16,0-1 144-16,1-1 48 0,0-1 0 0,3-1 0 15,1-2 320-15,2 2 80 0,0 1 16 0,3 2 0 16,-1 1 96-16,-2 2 32 0,-3-1 0 0,-3 2 0 15,-3 3-192-15,-3 1-32 0,-5 2-16 0,-2 2 0 16,-2 4-352-16,-5 0-144 0,0 2 128 0,-9 3-128 16,0 0-1280-16,0 0-320 0,0 0-80 0</inkml:trace>
  <inkml:trace contextRef="#ctx0" brushRef="#br0" timeOffset="12745.574">19356 4979 15375 0,'0'0'672'0,"0"0"160"0,-9-4-672 0,4 1-160 0,5 3 0 0,0 0 0 15,-5-7 864-15,5 7 144 0,0 0 16 0,-4-7 16 16,4 7-256-16,0 0-48 0,0 0-16 0,0 0 0 15,0 0-128-15,0 0-16 0,0 0-16 0,0 0 0 16,0 0-240-16,0 0-64 0,6 13 0 0,-2 3 0 16,3 3-128-16,0 5-128 0,2 6 192 0,2 4-192 15,0 4 128-15,2 2-128 0,3 3 0 0,-1 3 0 16,3 4 144-16,0 5-144 0,0 5 0 0,1 5 144 0,2 5-144 16,-2 0 160-16,2-1-160 0,1 4 160 15,0 5-160-15,-1-3 0 0,-3-5 144 0,-3-3-144 0,-1-4 224 16,-1-4-32-16,-1-5 0 0,0 0 0 0,0-1 512 0,-1-2 112 15,-2-3 16-15,2-2 0 0,0-5-336 0,0-2-64 16,-1 0-16-16,3-3 0 0,-1-1-176 0,1 0-48 16,0-2 0-16,0-3 0 0,1 0-192 0,0-1 144 15,0-1-144-15,1 1 128 0,-3-3-128 0,2 2 0 16,-1-2 0-16,1 1 0 0,1-5 0 0,-1 2 0 16,-2-2 0-16,1-1 0 0,-3-4 0 0,0 1 128 15,-1-6-128-15,0 0 0 0,1-2 0 0,-4-3 0 16,-6-7 0-16,9 5 0 0,-9-5 208 0,7 2-32 15,-7-2-16-15,10-4 0 0,-3-2-16 0,1-4 0 16,-1-2 0-16,1 1 0 0,-1 0 16 0,2-1 0 0,1-1 0 16,1 0 0-16,0 0-32 0,3-1 0 0,-3 1 0 15,3 0 0-15,3-2 0 0,3-1-128 0,-1 1 192 16,7-2-64-16,-3 1-128 0,7-3 0 0,4-1 144 0,3 1-144 16,0 1 0-16,5-3 0 0,4-1 0 0,1-2 0 15,-1-1 0-15,3-2 0 0,3 1 0 0,3 0 0 16,0 0 0-16,0 0 0 0,-1 0 0 0,-1 1 0 15,-2 0 0-15,4-1 0 0,3-1 0 0,1-2 0 16,-1 4 0-16,1 0 0 0,0 1 0 0,-4 2 0 16,0 1 0-16,0 2 0 0,2 1 0 0,0 2 0 15,0-2 128-15,-1-3-128 0,2-1 160 0,-6 1-160 16,-2 3 208-16,2-2-48 0,0-3-16 0,2 0 0 16,2 0 48-16,0 0 16 0,3-2 0 0,-4 1 0 15,-1 0-208-15,-1 2 176 0,0-1-176 0,1 2 160 0,3 2-160 16,-3 2 0-16,-4-3 0 0,1 2 128 0,-4 3-128 0,-4 2 0 15,-1 1 0-15,-1-1 0 0,-3 0 0 0,2 3 0 16,-2 2 0-16,1 0 0 0,-1-3 0 0,0 3 0 16,-3 3 128-16,-1-1-128 0,-7 0 0 0,2 1 0 15,0 2 0-15,-4 1 128 0,-2-2-128 0,2 0 0 16,-2-2 0-16,3 4 0 0,-3 0 0 0,1 0 0 16,-3 0 0-16,0-1 0 0,-1 2 0 0,-4-2 0 15,1 3 0-15,-2-2 0 0,1 0 0 0,-1 1 0 16,-6 1 0-16,0-2 0 0,4 0 0 0,-8 1 0 15,-5 1 0-15,0 0 0 0,9-2 0 0,-9 2 128 16,0 0-128-16,0 0 0 0,0 0 224 0,1-8-32 16,0-1-16-16,-2-2 0 0,-3-2 96 0,-1-3 32 0,2-3 0 15,-2-3 0-15,-8-4-304 0,3-5 0 0,4-4 128 16,-5-2-128-16,0-4 0 0,-2 1-144 0,-1-1 16 0,0-1 0 16,-2-2 128-16,-2-2 0 0,1-3 0 0,-1-4 0 15,0-4 0-15,-1 0 128 0,2-3-128 0,-3-1 176 16,4-2 80-16,-2-5 0 0,-1-8 16 0,1 1 0 15,0 2-64-15,-3 0-16 0,0-2 0 0,1-2 0 16,-1-3-192-16,2-1 0 0,-2-3 0 0,3-2 0 16,-3-7 0-16,0 0 0 0,-2-3-208 0,0-1 64 15,-1 2-272-15,2-1-48 16,2 2-16-16,0 10 0 0,6 8 64 0,1 9 16 0,0 7 0 0,2 9 0 16,1 3 400-16,0 8 0 0,1 3 0 0,1 5 0 15,-3 6 272-15,3 3-16 0,-1 3 0 0,0 1 0 16,1 3-256-16,-2 3 0 0,0 2 128 0,2 0-128 0,0 1 0 15,1 1 0-15,3-1 0 0,-4 2 0 0,2 1 0 0,0 0-144 16,1 2 144-16,-1-1-128 0,1 0 128 16,-2 1-208-16,-1 3 80 0,3 1 128 0,-1-1-192 0,0 1 192 15,-1-2-160-15,7 3 160 0,0 0 0 0,-10 5 0 16,0-2-128-16,0 3 128 0,2 1 0 0,-2 1 0 16,-5 0 0-16,2-1 0 0,1 1 0 0,0 2 0 15,-2 1 0-15,1 0 0 0,-5 2 0 0,0 3 0 16,0-1 0-16,-1 0 0 0,0 1 0 0,-2 2 0 15,2 2 0-15,-1 3 0 0,-1-2 0 0,-1 0 0 16,-2-1 0-16,-2 1 0 0,-1 0 128 0,-3 0-128 0,-1-2 0 16,1 2 0-16,-2 1 144 0,-1 0-144 0,-1 0 0 15,1 0 144-15,-5-1-144 0,3 1 0 0,1 2 0 16,1 1 128-16,-3-2-128 0,-3 1 0 0,-2 3 144 16,1 1-144-16,-2-3 0 0,0 2 128 0,0 0-128 0,3 0 0 15,0-3 128-15,1-1-128 0,-1 0 128 0,3-1-128 16,1-1 0-16,-3 1 144 0,0 0-144 0,-2 0 0 15,1-3 128-15,0 1-128 0,2 0 0 0,0 0 0 16,0 0 0-16,2 0 0 0,0-1 0 0,-1 2 0 16,1 1 128-16,1 0-128 0,-1-2 0 0,1 1 0 15,1-1 0-15,0 1 0 0,0 1 0 0,0 1 0 16,2-4 0-16,0 0 160 0,1 0-160 0,4-1 128 16,1-2-128-16,1 3 0 0,-3-2 0 0,3 0 128 15,-1-1-128-15,-1 2 0 0,1 0 0 0,-1-1 128 0,-1 2-128 16,2-3 0-16,0 2 0 0,-1 1 0 0,-1-4 0 0,-1 1 0 15,3-2 0-15,1 0 0 0,-4 0 0 0,3 1 0 16,0-3 128-16,1-1-128 0,2 0 0 0,-3-2 0 16,3 2 144-16,-1 0-144 0,1 0 0 0,0 1 144 15,-1 0-144-15,0 1 0 0,1-1 144 0,-1 1-144 16,0-1 0-16,3 4 144 0,-2-1-144 0,1 1 0 16,1-1 0-16,-1-1 0 0,4 0 0 0,-1 0 0 15,2 1 0-15,-1 0 0 0,1-1 0 0,-1 0 0 16,1 2 0-16,-2-2 0 0,2-2 0 0,-2-2 0 15,1 0 128-15,2-1-128 0,-1-1 0 0,0-1 160 16,1 1-160-16,0-2 160 0,1 0-32 0,0 0-128 16,0 2 192-16,0 0-64 0,-1-1-128 0,-3 2 0 15,0-1 0-15,1 0 0 0,3-2 0 0,1 1 128 0,1-1-128 16,-1 2 0-16,4-2 192 0,1-1-32 0,-2 0-16 16,4-1 0-16,6-4-144 0,-8 3 192 0,1 2-192 0,7-5 192 15,0 0-64-15,0 0-128 0,-5 4 192 0,5-4-64 16,-8 4-128-16,8-4 128 0,0 0-128 0,0 0 128 15,0 0-128-15,0 0 0 0,0 0 0 0,0 0 128 16,0 0-128-16,0 0 0 0,-7 3 0 0,7-3 128 16,0 0-128-16,0 0 0 0,0 0 0 0,0 0 0 15,0 0-320-15,0 0 16 0,5 8 0 0,-1 1 0 16,3-3-2128 0,3 0-448-16</inkml:trace>
  <inkml:trace contextRef="#ctx0" brushRef="#br0" timeOffset="26957.236">2940 6713 23039 0,'0'0'1024'0,"0"0"192"0,0 0-960 0,0 0-256 15,0 0 0-15,12-2 0 0,2-1 208 0,3 0 0 16,0-1 0-16,4 0 0 0,7-1-208 0,-4 0 176 15,0-3-176-15,3 2 160 0,0-1-160 0,5 0 0 16,3 2 0-16,-3-2 128 0,-1-1-128 0,-1 0 0 16,3-1 0-16,0 0 0 0,0 3 0 0,7-1 0 15,5-1 0-15,-2 2 0 0,0-1 208 0,0 2-32 16,1-1-16-16,2 0 0 0,-1 1 176 0,2 1 48 16,0-1 0-16,2 1 0 0,3 1 0 0,3-1 0 15,4 2 0-15,0-1 0 0,-1 0 0 0,0-1 0 16,0 1 0-16,4 0 0 0,3 0-16 0,1 1 0 0,-2-1 0 0,1 1 0 15,0 0-64-15,1-1-16 0,2 1 0 0,1 1 0 16,0 0-48-16,0 2-16 0,-2 2 0 0,-1 0 0 16,1-6-48-16,0 2-16 0,5-1 0 0,-1 2 0 15,-1 1-160-15,0-1 128 0,-1-3-128 0,2 1 128 16,4-2 0-16,0 2-128 0,0-3 192 0,0-1-64 16,-3 0-128-16,3 2 160 0,1 1-160 0,1 0 160 15,0-3-32-15,0 2 0 0,0-3 0 0,5 3 0 16,4 4-128-16,-2-2 192 0,-2-3-192 0,1-1 192 15,5-2-64-15,-2 0-128 0,2 2 192 0,-3-3-64 16,-1-2-128-16,1 1 128 0,4 1-128 0,1-2 128 16,1-1-128-16,2 2 0 0,-1 1 0 0,2 3 128 0,-1 0-128 15,1 0 0-15,-2-2 0 0,3 3 0 0,-2 3 0 16,-2 1 0-16,-2-2 0 0,1 1 0 0,1-1 0 0,0 1 0 16,-1 1 0-16,-1 0 0 0,-3 0 0 0,1 2 0 15,1 1 128-15,-1 0-128 0,-1 0 0 0,0 1 0 16,-2 3 144-16,2 0-144 0,1-3 0 0,-1-1 0 15,-5 2 0-15,5-1 128 0,3 4-128 0,0-5 0 16,-4 0 0-16,-1 2 0 0,-2 1 0 0,5 0 128 16,1 2-128-16,0-5 0 0,-1-3 0 0,-2 1 0 15,0 2 0-15,1-2 128 0,0-1-128 0,-2 0 0 16,-4 0 0-16,1 3 0 0,1 3 0 0,0-3 128 16,2-2-128-16,-3 1 0 0,-3 1 0 0,0 0 0 15,2 2 0-15,-1 0 0 0,-3 3 0 0,-4 1 0 16,-1 2 0-16,1-2 128 0,0-3-128 0,4 1 0 0,0-1 0 0,-5 2 0 15,0 0 0-15,-2-3 144 0,1-1-144 0,1 1 0 16,0-1 160-16,1 1-160 0,-5 1 128 0,0-2-128 16,-2-2 0-16,1 2 128 0,-2 0-128 0,2 0 0 15,3 1 0-15,-5-1 128 0,-3 0-128 0,1-2 0 16,-1 0 128-16,-2 0-128 0,-5 0 128 0,-2-1-128 16,1-2 176-16,-5 0-48 0,-3-1-128 0,-4 0 192 15,-3 1-32-15,-1 0-16 0,0-1 0 0,-4 0 0 16,-3 0 48-16,0 0 0 0,-6-2 0 0,0 3 0 15,-2 3-32-15,-3-1 0 0,-2-3 0 0,-5 2 0 16,-3 2-160-16,-9-1 0 0,0 0 0 0,0 0 0 16,0 0-1536-16,0 0-304 15,-2 10-48-15</inkml:trace>
  <inkml:trace contextRef="#ctx0" brushRef="#br0" timeOffset="31158.117">7466 4932 4607 0,'0'0'192'0,"0"0"64"0,0 0-256 0,9-3 0 0,-9 3 0 0,13-2 0 16,-3-5 1408-16,1 2 224 0,0 0 48 0,-2 1 16 15,-1-3-1024-15,0 2-208 0,1-1-32 0,1 1-16 0,-4-1-64 0,0 1-16 16,1-1 0-16,-7 6 0 15,5-6-64-15,2 0-16 0,-3 1 0 0,-4 5 0 0,6-6 128 0,-6 6 0 16,0 0 16-16,2-7 0 0,1-3 64 0,-2 2 16 16,-2-1 0-16,-1 2 0 0,0-2-48 0,-1-1-16 15,-3-1 0-15,1-2 0 0,-2 2 192 0,-1 0 32 16,-1-1 16-16,-2-3 0 0,0 0-32 0,0 3-16 16,-2 0 0-16,0-2 0 0,-2 1-32 0,0-3 0 15,0-4 0-15,0 3 0 0,-2 5-144 0,-1-1-48 16,0-1 0-16,-4 1 0 0,0-2-64 0,-2 3 0 15,-2 0-16-15,1 1 0 0,3 0-96 0,-3 1-16 16,-3 0 0-16,0 2 0 0,0 0-192 0,-1 1 0 16,4 2 0-16,2 0 0 0,-1 0 0 0,3 3 0 15,-2-2 0-15,3 3 0 0,1 0 0 0,-2 1 0 0,1 0 0 16,-2 1 0-16,-4 1 0 0,2 2 0 0,0 0 0 0,-1 1 0 16,-2 0 0-16,2 1 0 0,2-1 0 15,1 4 0-15,-1 0 0 0,2 1 0 0,1-2 128 0,3 3-128 16,1 0 0-16,1 1 128 0,-2 3-128 0,2-1 0 15,0 0 0-15,1 3 128 0,3 3-128 0,-1 1 0 16,-1-2 0-16,1 1 176 0,-3 1-176 0,3-1 160 16,1 4-160-16,1 1 0 0,-3 1 144 0,-2-1-144 15,0 1 0-15,1 1 0 0,0 0 0 0,0 1 128 16,-2 0-128-16,4 3 0 0,3 1 128 0,-3 1-128 16,-2 1 192-16,1 0-48 0,1 0 0 0,2-1 0 15,-4 5-144-15,5-4 192 0,1-2-192 0,-2 2 192 16,0 2-192-16,1 3 0 0,0 0 144 0,3 2-144 0,-2-1 0 15,4-2 0-15,-1 1 0 0,3-1 0 16,-2 1 0-16,2-3 0 0,2 1 0 0,0-3 0 0,0-1 0 16,2-1 0-16,3 1 0 0,-1 2 0 0,1 3 0 15,3-3 0-15,1-3 0 0,0 1 128 0,2-1-128 0,-1 0 0 16,4 0 0-16,-1-3 0 0,-1-1 0 0,2 3 0 16,4-5 0-16,-3 0 0 0,-2 1 0 0,1-1 0 15,-2 3 0-15,4-3 0 0,4-2 0 0,-2 0 0 16,-3-4 0-16,1 1 0 0,2-1 0 0,0 0 0 15,-3-2 0-15,2-2 0 0,0-2 0 0,2 1 0 16,-2-3 0-16,0-1 128 0,1-1-128 0,0 1 0 16,2-3 0-16,0 0 0 0,-4-2 0 0,3-1 0 15,0 1 0-15,1-2 128 0,0-1-128 0,2 1 0 0,2-2 0 16,-1-2 128-16,-1-2-128 0,-3-1 0 0,0-1 0 16,0 1 0-16,3-2 0 0,-2 2 144 0,-3-4-144 0,2 0 0 15,1-1 160-15,-4-1-160 0,2-2 128 0,-1 0-128 16,1-1 160-16,0-2-160 0,-2 1 192 0,4-2-192 15,-2 1 192-15,1-2-192 0,1-2 192 0,0-2-192 16,-4 1 160-16,3 0-160 0,1-2 128 0,-1-3-128 16,-1-4 144-16,-1 2-144 0,-1-4 160 0,0 1-160 15,0 0 176-15,1-1-176 0,-3-2 192 0,-1-1-192 16,-2-1 192-16,1-2-64 0,-1-4 0 0,3-1-128 16,-3 0 160-16,1 0-160 0,-1 2 128 0,1 2-128 15,-2-2 0-15,2 0 0 0,0-1 0 0,0 1 0 16,-2-1 0-16,1 2 0 0,0-4 128 0,-2 2-128 15,1 1 0-15,2-1 0 0,-2 0 0 0,1 1 0 0,0 0 0 16,-2-1 0-16,1 1 0 0,-2-1 128 0,-6-1-128 16,0 0 0-16,2-2 0 0,-2 3 0 0,-1 3 0 15,-1 1 0-15,-1 4 0 0,-2 0 0 0,-4 0 0 0,-2 6 0 16,3-1 0-16,-5 2 0 0,-1-4 0 0,-2 4 0 16,0 1 160-16,0 0-160 0,2-2 128 0,-2 1-128 15,-1-1 0-15,0 3 0 0,-2 3 0 0,1 2 0 16,0-2 0-16,-1 5 0 0,-1 2 0 0,0-2 0 15,0 0 0-15,0 1 0 0,2 1 0 0,-1 0 0 16,-4 2 0-16,0 0 0 0,-1 0 0 0,1 0 0 16,5 0 0-16,-3 2 0 0,-2-2 0 0,-1 3 0 15,4 1 0-15,-2 1 0 0,0-2 0 0,1 1 0 16,1 2 0-16,0 0 0 0,0 1 0 0,1 0 0 16,-3 1 0-16,2 0 0 0,1-1 0 0,-1 0 0 0,-2 2-128 0,2 0 128 15,1 0 0-15,0 4 0 0,-2 1-160 0,-1 1 160 16,-2 0-192-16,1 0 48 0,0 2 0 0,-1 1 0 15,1 2-112-15,-1 2-32 0,-1 0 0 0,0 0 0 16,0 0 32-16,2 2 0 0,-2-2 0 0,1 1 0 16,-1 1 256-16,2 1-160 0,0 0 160 0,0 1-128 15,0 0 128-15,1 2 0 0,-2 0 0 0,2 2 0 16,-3 1 0-16,2 2 0 0,3 1 0 0,-3 4 0 16,-1 1 0-16,-1 2 0 0,0 0 0 0,3 2-128 15,-1 1 128-15,3-1 0 0,0 0 0 0,2 2 0 16,-1 1 0-16,3 4 0 0,1 3 0 0,0-2 0 15,2 2 0-15,-1 0 0 0,2 0 0 0,3 0 0 16,-3-3 0-16,4 0 0 0,1-2 0 0,0 3 0 0,0 0 0 16,2 2 0-16,0 2 0 0,2 0 0 0,0-2 0 0,2 0 0 15,2-2 0-15,1-1-128 0,-1-2 128 0,2 1 0 16,-1 0 0-16,3 2-128 0,0-2 128 0,3 4 0 16,1 1 0-16,0-1 0 0,2-4 0 0,2 0 0 15,0-3 0-15,1-1 0 0,1 1 0 0,3 0 0 16,-1-2 0-16,4 4 0 0,3 0 0 0,1-1 0 15,-1-4 0-15,1-1 0 0,1-4 0 0,1-3 0 16,0-2 0-16,1-1 0 0,-3 0 0 0,2-5-128 16,1-3 128-16,-2-2-128 0,1-1 128 0,0-1 0 15,0-2-144-15,3-1 144 0,0-1 0 0,0-3 0 16,-1 0 0-16,1-2 0 0,-2-3 0 0,0-1 0 16,-1 1 128-16,-3-4-128 0,1-1 0 0,-3-2 0 15,-2 0 128-15,2-2-128 0,-2-4 0 0,2 1 0 0,-3 0 0 16,-1-3 0-16,-4-1 128 0,4 2-128 0,0-2 0 0,0 1 128 15,-5 3-128-15,2-2 0 0,0-1 144 0,0 0-144 16,-2-1 0-16,1 3 0 0,-2-1 0 0,0 2 0 16,-1-1 0-16,1 0 0 0,-2 2 0 0,1 0 0 15,-3-1 0-15,0 3 0 0,0 0 0 0,-4 2-128 16,0 1-16-16,-1 2 0 0,1-2 0 0,-3 3 0 16,-1 1-112-16,-2 5-32 0,0 0 0 0,0 0 0 15,0 0-192 1,0 0-32-16,0 0-16 0,-5 8-12064 0</inkml:trace>
  <inkml:trace contextRef="#ctx0" brushRef="#br0" timeOffset="37198.445">9341 4800 18431 0,'0'0'1632'0,"-5"-5"-1312"0,1-1-320 0,0 1 0 16,-1-2 1632-16,1 2 256 0,4 5 48 0,-5-5 16 16,1 1-1184-16,4 4-224 0,-6-7-48 0,0 3-16 15,-4 1-304-15,-2-2-176 0,-4 1 192 0,-1 1-192 16,-4 0 144-16,-5 1-144 0,-4 0 0 0,-4 1 144 15,-2 2-144-15,-4 1 0 0,-3 0-192 0,2 2 192 16,-1 1 0-16,2-1 0 0,0-2 0 0,0-2 0 0,2-1 0 16,-4 0 0-16,1-2 0 0,4 0 0 0,3 2 0 15,-2-2 0-15,-1-2 0 0,2 2 0 0,3 0 0 0,1-1 0 16,3 1 0-16,1-1 0 0,4-2 128 0,0 2-128 16,3 0 192-16,3 1-64 0,1 0 128 0,1 0 0 15,0 0 16-15,5 1 0 0,10 2-112 0,-6-1-32 16,-2 1 0-16,8 0 0 0,0 0-128 0,-3 8-176 15,0 1 48-15,2 2 0 0,1 1-64 0,2 5 0 16,2 3 0-16,1 3 0 0,-1 4 192 0,2 2-192 16,-2 3 192-16,2 4-192 0,-4 5 192 0,1 4 0 15,0 4 0-15,2 1-128 0,-3 1 128 0,-2-1 0 16,1 1 0-16,1 0 0 0,-1 1 0 0,-1 5 0 16,-2 2 0-16,1-1 0 0,0-3 128 0,0 0-128 15,-5 1 128-15,3-1-128 0,0 0 224 0,-1 3-32 0,-2-2 0 16,1 1 0-16,2 0 32 0,2-4 0 0,-2-6 0 15,2 0 0-15,1-1-96 0,-1-5-128 0,-3 0 176 0,2-4-176 16,2 0 128-16,0-5-128 0,-1-7 0 0,0-1 0 16,1 0 128-16,-1-5-128 0,1-5 144 0,-1-3-144 15,0-2 144-15,1-9-144 0,0 0 128 0,0 0-128 16,0 0 192-16,0 0-32 0,0 0-16 0,0 0 0 16,0 0 48-16,0 0 0 0,0 0 0 0,0 0 0 15,0 0 48-15,0 0 16 0,0 0 0 0,5-6 0 16,2 0-128-16,0 1-128 0,1-1 176 0,1 1-176 15,2-1 0-15,0 2 0 0,4-1 0 0,4 2 0 16,1 0 0-16,2-1-192 0,2 1 48 0,3 2 16 16,1 2-112-16,3 1-16 0,4-2 0 0,-1 2 0 0,1 2 48 15,3 0 0-15,-3-1 0 0,3 1 0 0,1-1 208 16,-1 3-144-16,0-2 144 0,-1 0-128 0,3-1 128 0,-1 1 0 16,4-1-144-16,0 3 144 0,1 0 0 0,-3 0-176 15,1-2 176-15,-1 2-128 0,-3-2 128 0,-2-2-192 16,-2-3 192-16,-3-2-192 0,-3-1 192 0,-1-3 0 15,-2 0 0-15,-3-4 0 0,-3-1 144 0,1-3 64 16,-1-5 16-16,-3-1 0 0,-4-1 384 0,-2-5 80 16,0-4 16-16,0-4 0 0,-2-5 112 0,-1-2 16 15,-3-3 16-15,-2-7 0 0,-3-4-240 0,-3-7-48 16,-2-7-16-16,-2-1 0 0,-1-3-224 0,2-2-64 16,-1-2 0-16,-1 1 0 0,-4 2-256 0,2 6 0 15,-1 6 0-15,2 4-144 0,-2 8 144 0,2 4 0 16,0 1 0-16,-2 4 0 0,0 2 224 0,0 7-32 0,2 5 0 15,-3 4 0-15,-1 0-336 0,1 7-80 0,1 4-16 0,-2 3 0 32,-3 2-2304-32,0 6-464 0</inkml:trace>
  <inkml:trace contextRef="#ctx0" brushRef="#br0" timeOffset="38724.747">11942 6280 26495 0,'0'0'1168'0,"0"0"240"0,0 0-1120 0,0 0-288 0,0 0 0 0,0 0 0 0,0 0 176 16,0 0-32-16,0 0 0 0,0 0 0 0,9 5-144 16,3 0 0-16,2-4 0 0,4 1 128 0,2 3 0 0,5-2-128 15,7-1 192-15,9 0-64 0,5-2 64 0,7-3 0 16,7 0 0-16,5-1 0 0,4 1 32 0,4-2 16 15,6-4 0-15,5 0 0 0,2 0-240 0,0 3 144 16,1 0-144-16,1 2 128 0,4-1-128 0,-2 2 160 16,-1 1-160-16,-1 0 160 0,2-1 32 0,1 2 0 15,0-1 0-15,-2 2 0 0,-1 3 64 0,-1 1 0 16,0-2 16-16,-4 3 0 0,-1 2-80 0,-3 1-32 16,-4 0 0-16,-2 3 0 0,-1-3-160 0,-4 1 0 15,-4-1 0-15,-6-2 0 0,-7-2 144 0,-4-1-144 16,-1 0 160-16,-6 3-160 0,-5-2 0 0,-5 0 0 0,-4-4 0 0,-5 0 0 15,-6 0 160-15,-3 0-160 0,-3 2 160 0,-9-2-160 16,0 0 320-16,0 0-16 0,0 0-16 0,0 0 0 16,0 0 48-16,-7-4 16 0,-8 0 0 15,-5-1 0-15,-6 0-352 0,-5 1 0 0,-3 0 0 16,-3 1 0-16,-5 2 0 0,-6 0-208 0,-6-1 16 0,-5 0 16 16,-4 2 176-16,-3 0-128 0,0 0 128 0,-6-1-128 15,-1-2 128-15,0 1 0 0,-5 0-144 0,1 1 144 16,-3-2 0-16,0 1 0 0,-5-1 0 0,2 0 0 15,0-2 0-15,2 3 0 0,2 0 0 0,0 0 0 16,-5-2 0-16,-1 2 160 0,-3-1-160 0,2-2 160 16,4-1-160-16,-1-1 160 0,0 3-160 0,6-2 160 15,5 1-160-15,7-1 160 0,4 0-160 0,0 3 160 16,4 2-160-16,5-1 0 0,3-1 0 0,3 0 0 0,3-1 0 0,4 1 0 16,7 1 0-16,6-2 0 0,3-2-160 0,5 4 160 15,6-1-208-15,3 1 80 0,2 0-16 0,7 2 0 16,0 0 0-16,0 0 0 0,0 0-80 0,11-1-16 15,4-1 0-15,5 2 0 0,7 3-48 0,6 1-16 16,5 1 0-16,9 3 0 0,10-4 304 0,4 5 0 16,-1 0 0-16,5 0 0 0,7 2 176 0,6 0-16 15,7 0 0-15,-1 2 0 0,-2 0 16 0,3-1 0 16,5-1 0-16,1 2 0 0,0 1-176 0,2 2 160 16,-1-2-160-16,0 0 160 0,0-2-160 0,-1-1 0 15,-1-1 0-15,-4 1 128 0,0 0-128 0,-6 3 0 16,-2-2 0-16,-4 0 0 0,-5-3 0 0,-4-2 0 15,-3 1 0-15,-4-1 0 0,-3-3 0 0,-8 0 0 0,-5 1 0 0,-5-2 0 16,-4-1 0-16,-5 0 0 0,-6 2 0 0,-4-2 0 16,-5-2 128-16,-3 0-128 0,-10 0 0 0,0 0 128 15,0 0-128-15,0 0 0 0,-8-4 144 0,-5-1-144 16,-9 0 144-16,-10-1-144 0,-8-2 192 0,-6 2-192 16,-7 0 128-16,-5 2-128 0,-6 0 0 0,-2-1 0 15,-3 1 0-15,-4-3 0 0,-5 4 0 0,1-3 0 16,0 0 0-16,-1 0 0 0,-6-4 192 0,1 0-192 15,-1 1 192-15,3-2-192 0,-1-3 192 0,1 1-192 16,-4 0 192-16,1 3-64 0,-4-1 0 0,1 1-128 16,1 0 144-16,0 0-144 0,0 0 0 0,6 2 144 15,3-2-144-15,6 0 0 0,6 1 0 0,2-1 0 0,1 5 0 16,7-2 0-16,6 0 0 0,4 1 0 0,2-1 0 16,5 3 0-16,5-2 0 0,3 3 0 0,4 0-240 0,5-1 32 15,5 1 0-15,4 2 0 0,2 1-48 0,10 0 0 16,0 0 0-16,0 0 0 0,0 0 96 0,10 0 16 15,5 2 0-15,9 3 0 0,9-1-96 0,7 2-16 16,8 1 0-16,6 2 0 0,6 3 256 0,1-2 0 16,2-2 0-16,4 1 0 0,6 2 128 0,5-3-128 15,5-1 192-15,2 0-192 0,-5 0 208 0,5-2-64 16,3-1-16-16,1 3 0 0,-1-3 32 0,-1 3 0 16,1-1 0-16,-1-1 0 0,3-3-16 0,-3 1 0 15,-4 0 0-15,-4-1 0 0,-1-2 64 0,-2 1 16 16,-1 0 0-16,-5-2 0 0,-6-2 32 0,-4 3 0 15,-5-2 0-15,0 4 0 0,-1 3-96 0,-6-1-16 16,-8 1 0-16,-5-1 0 0,-4 2-144 0,-4-2 0 0,-6-3 0 16,-5 5 0-16,-3 2-208 0,-4 0-128 0,-9-8-32 15,0 0 0 1,-7 12-2032-16,-8-1-416 0</inkml:trace>
  <inkml:trace contextRef="#ctx0" brushRef="#br0" timeOffset="55833.147">9134 13912 12895 0,'0'0'1152'0,"-10"6"-928"16,1-2-224-16,-1-1 0 0,1 0 3200 0,-1 0 576 15,2-1 128-15,8-2 32 0,-8 1-3408 0,0 0-672 0,-2 1-144 0,-1-2-32 16,-2-2-48-16,-2 0-16 0,-4-4 0 0,-2 3 0 16,-5 1 0-16,-1 0 0 0,3-3 0 0,-4 3 0 15,-3 0 128-15,-1 1 0 0,-1 0 16 0,-5 1 0 16,0 0 432-16,2 2 64 0,0 1 32 0,1-3 0 16,0-4 144-16,-1 0 16 0,3 1 16 0,2-2 0 15,1 0-16-15,3 1 0 0,0-2 0 0,-2 0 0 16,0-2-96-16,-2 1-32 0,-1-1 0 0,0 0 0 15,2-2-176-15,-3-3-144 0,0 1 192 0,-1-2-192 16,2-1 0-16,1 0 0 0,0 0 0 0,2 2 0 16,2 1-208-16,-2 1 0 0,2-4 0 0,-1 3 0 15,-1-1 0-15,3 5 0 0,0 0 0 0,2 0 0 0,0 1 208 16,2 1 0-16,2 2 0 0,1 0 0 0,0 2 0 0,3 2 256 16,0 2-16-16,4-1-16 0,0-1-32 0,3 2 0 15,-2 0 0-15,4-1 0 0,0 3 16 0,7-4 0 16,-5 5 0-16,-3 0 0 0,0 2-208 0,3-2 176 15,5-5-176-15,-5 7 160 0,0 2-160 0,-3 1 0 16,4-2 0-16,0 2 0 0,-2-1 0 0,1 1 0 16,2 0 0-16,-2 2 0 0,-2 2 160 0,3 2-160 15,-3 2 192-15,0 3-192 0,0 2 144 0,0 6-144 16,1 4 0-16,0 5 144 0,1 4-144 0,-1 2 0 16,1 0 0-16,0 6 0 0,3 1 0 0,-2 4 0 15,-2 4-128-15,3 5 128 0,2 2 0 0,-3-3 0 16,-1-4-144-16,0-1 144 0,3 0 0 0,-4 2 0 0,-1 0 0 15,0 0 0-15,0-3 0 0,-1-2 0 0,4-2 0 16,-2-3 0-16,-3 1 128 0,3-1-128 0,0 2 176 0,-1 2-176 16,-6 1 368-16,2-1-48 0,2-2 0 0,1-3 0 15,0-2-128-15,2 3-48 0,-1-1 0 0,3 3 0 16,-3 1-144-16,3-3 128 0,0 0-128 0,1-2 128 16,-1 1-128-16,2-3 128 0,4-6-128 0,-2 2 128 15,0 0-128-15,-3-3 0 0,-1-4 0 0,3-1 128 16,2-2-128-16,-1 1 0 0,-1-3 144 0,0-3-144 15,-1-2 0-15,5 2 0 0,0 0 0 0,-1 2 128 16,-1-3-128-16,1 1 0 0,0-3 0 0,2 3 0 16,-1 3 0-16,2-1 0 0,-1-3 0 0,2 1 0 15,-1-1 0-15,0 1 0 0,0-2 0 0,0-3 0 0,-2-3 0 16,3-2 0-16,-1-2 128 0,0 0-128 0,0-1 128 0,-1-3-128 16,2-3 128-16,1-2-128 0,-7-6 0 0,0 0 0 15,9 5 0-15,2-3 0 0,1-1 0 0,3 1-160 16,0-1 160-16,0 0-208 0,1-2 208 0,2-1-176 15,0 0 176-15,4 0-160 0,3 1 160 0,5 1 0 16,3-3 0-16,2 3-128 0,0 0 128 0,7 0 0 16,4 0 0-16,4 1-128 0,-3 3 128 0,3-1-208 15,3 0 80-15,4 2 128 0,5 0-320 0,1 3 48 16,-1-3 16-16,-2 5 0 0,0-3 32 0,-2 2 16 16,-4-4 0-16,1 5 0 0,-5 2 16 0,1-1 16 15,-4-1 0-15,-2 0 0 0,-4-1 176 0,-5 0 0 16,-4-2 0-16,-2 1 0 0,-4 3 0 0,0-2 0 15,-5-3 160-15,0 4-160 0,-2 0 208 0,1 1-48 0,-1-3-16 16,-4-3 0-16,-3-1-144 0,-1-1 192 0,0 0-192 0,-1-2 192 16,-10-1-192-16,0 0 0 0,0 0 0 0,0 0 0 15,7-4 0-15,-3-3 0 0,0 1 0 0,-4-4 0 16,0 0 0-16,-4-3 0 0,0-3 0 0,-2 1 0 16,0-1 0-16,-2-4 128 0,-2-3 0 0,-2-3 0 15,0-3-128-15,0-4 128 0,0-4-128 0,-1-8 128 16,-2-4-128-16,2-3 0 0,2-2 144 0,0 4-144 15,0 1 192-15,1 2-16 0,1 0-16 0,2-6 0 16,-1-4 32-16,1-1 16 0,0 2 0 0,1 2 0 16,4 3-16-16,-2 0-16 0,0 0 0 0,2 0 0 15,1-5 16-15,0-5 0 0,-1-3 0 0,1 2 0 16,1 1 16-16,-2-3 16 0,1-4 0 0,2-6 0 0,1-5-224 16,2 2 128-16,-2 4-128 0,3-1 0 0,0-1 0 15,2 0 0-15,-1 0 0 0,0 6 0 0,0 9-320 0,2 2 32 16,-4 8 16-16,2 4 0 0,-4 3-48 0,1 3-16 15,0 3 0-15,-3 5 0 16,-1 5-192-16,-3 9-48 0,1 6 0 0,-3 2 0 16,0 1-432-16,-2 6-80 0,-1 3-32 0,-1 6-11024 15</inkml:trace>
  <inkml:trace contextRef="#ctx0" brushRef="#br0" timeOffset="70787.232">14908 13671 3679 0,'-8'-6'320'0,"4"3"-320"15,-3-1 0-15,-2 0 0 0,-3 0 1248 0,2 1 176 16,3-1 48-16,-4-2-4592 0</inkml:trace>
  <inkml:trace contextRef="#ctx0" brushRef="#br0" timeOffset="71422.175">14723 13527 911 0,'-15'-18'0'0,"4"8"0"16,-5-3 0-16,-1 2 0 0,-2 1 2432 0,-3-1 384 15,-3 0 96-15,1 1 16 0,-1 2-1776 0,-1 0-336 16,-1 0-80-16,-1-1-16 0,0 1-848 0,1 1-192 16,1 3-16-16,0 0-16 15,1 1-224-15,2 1-64 0,0-2 0 0,2 0 0 0,2 2 1072 0,2-1 208 0,1 1 32 0,1-1 16 16,0 1 752-16,1 1 160 0,0 0 16 15,-1 1 16-15,0-1-384 0,0 1-80 0,-2 1-16 0,3 1 0 16,2 0-640-16,-3 0-144 0,-2 1-32 0,0 3 0 16,3 0-192-16,-3 0-144 0,0-1 192 0,-1 2-192 15,2 7 336-15,0-3-32 0,1 0-16 0,1 4 0 16,-1 6 0-16,2 2 0 0,0 1 0 0,1 4 0 16,2 2 32-16,0 1 0 0,0 1 0 0,1 2 0 15,2 4-144-15,-1-1-32 0,0 6 0 0,1 3 0 16,0 5 32-16,-1 4 0 0,-1-1 0 0,2 2 0 15,2-2 16-15,-1 4 0 0,-1 4 0 0,3 4 0 16,2 8-192-16,-1 0 192 0,1 1-192 0,2 4 192 0,1 2-192 16,3 7 0-16,1 6 144 0,1 1-144 0,-1 0 0 0,2 6 0 15,0 5 0-15,1 0 128 0,0-4-128 0,-1 4-208 16,1 6 48-16,1-4 16 0,-1-5 144 0,0 3-208 16,2 2 80-16,-1-4 128 0,0-10 0 0,1-2 0 15,1-4 0-15,0-1 0 0,-1 0 0 0,1-8 0 16,0-11 160-16,2-4-160 0,-2-2 256 0,1-4-48 15,0-1-16-15,2-7 0 0,3-1-64 0,-1-10-128 16,-1-2 176-16,0-6-176 0,1-2 0 0,0-7 0 16,2-5-160-16,5-2 160 0,1-3-384 0,3-3 64 15,2-3 0-15,2-4 0 0,1-4-64 0,2-5 0 16,2-5 0-16,2-6 0 0,-1-7 384 0,5-5 0 16,1-6 0-16,1-9 0 0,-1-8 128 0,-2-5 64 15,0-4 0-15,-4-1 0 0,2 2 16 0,-1-8 16 0,-2-10 0 16,1 1 0-16,-1 0 64 0,0 1 16 0,-2 0 0 0,-1-1 0 15,-3-1 80-15,-3-1 0 0,-4-3 16 16,-4 1 0-16,-4-2 128 0,-4-3 32 0,-3-4 0 0,-3 1 0 16,-5 1 144-16,-2-5 16 0,-5-4 16 0,0 0 0 15,-5-1-48-15,0-4-16 0,-3-4 0 0,1-1 0 16,-1 5-400-16,0-4-80 0,1-1 0 0,2 5-16 16,1 7-176-16,1 7-176 0,1 7 48 0,-2 5 0 15,1 2-320 1,4 8-64-16,-2 9-16 0,1 7 0 0,2 6-1056 15,-4 10-208-15,-1 4-32 0,-1 8-8096 0,0 3-1600 0</inkml:trace>
  <inkml:trace contextRef="#ctx0" brushRef="#br0" timeOffset="74969.368">15804 13383 1839 0,'-4'4'160'0,"1"5"-160"0,-3 2 0 0,1 1 0 16,1 5 6704-16,3 6 1296 0,0 5 272 0,2 4 48 31,1 2-7056-31,3 4-1424 0,2 7-288 0,-1 0-48 0,-1 1 208 0,1 1 32 0,1 2 16 0,0 9 0 16,-1 6 240-16,5 4 0 0,1 5 0 0,1 4 0 15,0 5 0-15,4 6 0 0,0 7 0 0,0-3 0 16,0-1 256-16,-1 4-16 0,-3 2 0 0,-1-1 0 0,-1-2-64 0,0-1-16 16,-4 0 0-16,2-1 0 0,-3-2 176 15,3-5 48-15,-5-1 0 0,2 1 0 0,0 4 272 16,-1-3 64-16,0-4 16 0,2-2 0 0,0 0-416 15,0 2-64-15,-2-4-32 0,-1 0 0 0,-2-2-224 0,2-5 0 16,-2-4 0-16,-1 0 0 0,-1-3 128 0,0-3-128 16,0-4 0-16,0-6 144 0,-1-8-144 0,0-4 0 15,1-1 144-15,0-2-144 0,-1-2 128 0,-2-4-128 16,3-9 160-16,0 0-160 0,3-3 256 0,-3-3-64 16,0-4 0-16,0 0 0 0,0-11-192 0,0 0 0 15,0 0 0-15,0 0-160 0,1-5-80 0,-1-1-16 16,1-3 0-16,1-1 0 0,1 0 256 0,1-4-176 15,1-3 176-15,-2 1-160 0,2-2 160 0,2-2 0 0,2 1 0 16,2-3 0-16,1-3 0 0,-1 5 0 0,8 2 0 0,-2-5 0 16,2 0 0-16,6 0-128 15,-3 3 128-15,5 1-192 0,5 2-112 0,2 0-16 0,2 2-16 0,3 4 0 16,-1 1 80-16,1-3 0 0,-1-5 16 0,3 6 0 16,3 7 240-16,1 1 0 0,1 2 0 0,1 0 0 15,0 4 0-15,-1 1 0 0,0 2 0 0,-4 3 0 16,1 8 0-16,-1-2 0 0,1 0 0 0,-4 4 160 15,1 2-160-15,-1 3 192 0,4-1-192 0,-3 1 192 16,-2 0-192-16,-3-1 128 0,-6-1-128 0,-1-2 128 16,-1 2-128-16,-5-4 128 0,-1 0-128 0,-4-2 128 15,-1-1-128-15,1-2 160 0,-3-1-160 0,0 0 160 16,-3 0-160-16,-1-3 0 0,-10-8 0 0,9 6 0 16,-2-2-224-16,-7-4 32 0,0 0 0 0,0 0 0 15,0 0-16-15,4-9 0 0,-2-2 0 0,0-1 0 16,-4-2 208-16,0-4 0 0,-1-5 0 0,-2-2 0 15,0-3 0-15,-2-5 0 0,2-6 192 0,-5-10-192 0,-1-6 128 0,2-3-128 16,2 0 0-16,2-3 0 0,0 2 0 0,4-6 0 16,-1-2 0-16,2-1 0 0,2-4 0 0,-1 4 0 15,1 3 0-15,1 0 0 0,2 1 0 0,1-3 0 16,-5-3 0-16,2 1 0 0,2 1 144 0,-2 1-144 16,1 0 0-16,0-4 144 0,-2-6-144 0,0-1 0 15,-3-3 0-15,2-1 128 0,0-6-128 0,0-5 0 16,-1-3 0-16,1 0 0 0,2 6-160 0,-1-6 160 15,3 1-208-15,1 6 80 16,-1 8-352-16,3 5-64 0,-1 8-16 0,0 0 0 16,1 2-32-16,-6 7-16 0,1 7 0 0,1 5 0 0,2 4 224 0,-5 4 64 15,-3 4 0-15,2 2 0 0,1 4 160 0,-1 0 160 0,0 2-208 0,0 4 80 16,0 4 128-16,0 3 0 0,0 0 0 16,0 2 0-16,0 0 208 0,-1 3 80 0,-2 4 16 0,2-2 0 15,-1-2 176-15,2 1 32 0,2 3 16 0,-2-1 0 16,-5 1-208-16,5 7-32 0,0 0-16 0,3-8 0 15,-4 0-48-15,1 8-16 0,0 0 0 0,0 0 0 16,-3-8 16-16,3 8 0 0,-6-5 0 0,-4 0 0 16,5-1-48-16,-3-1-16 0,-2 0 0 0,-1 2 0 15,0-1 16-15,-2 2 0 0,-5 0 0 0,0-1 0 16,0 0 128-16,-5 1 16 0,-3 1 16 0,-2 1 0 16,-3 1 64-16,-4 0 16 0,-4 0 0 0,-2 0 0 15,1 1 32-15,-3 1 16 0,1 0 0 0,-1 0 0 0,-1 0-16 16,-2 1-16-16,1 0 0 0,-4 1 0 0,-2-1-432 15,-2 0 128-15,0-2-128 0,4 1 0 0,0 1 0 0,5 0 0 16,4 1-144-16,-1 0 144 16,5-1-576-16,-1 0 0 0,5-1 0 15,2 1-10864-15,1-2-2176 0</inkml:trace>
  <inkml:trace contextRef="#ctx0" brushRef="#br0" timeOffset="77998.377">12028 15207 23439 0,'0'0'1024'0,"-7"4"240"16,-1-4-1008-16,1 2-256 0,7-2 0 0,-9 3 0 0,3-1 192 0,6-2-16 16,-10 3 0-16,10-3 0 0,-8 1-176 0,8-1 0 15,0 0 0-15,0 0 0 0,-10 3 368 0,10-3 192 16,0 0 32-16,0 0 16 0,0 0 96 0,0 0 32 16,0 0 0-16,0 0 0 0,0 0-160 0,0 0-16 15,0 0-16-15,0 0 0 0,0 0-256 0,0 0-48 16,10 0-16-16,-1 0 0 0,3 0-64 0,1 0-16 15,2-1 0-15,4 0 0 0,-1-1 96 0,3 1 16 16,1 1 0-16,2-1 0 0,0-2-80 0,1 3-16 16,-3 0 0-16,4-2 0 0,-3 1-160 0,1 0 128 15,-2 1-128-15,1-1 128 0,-2 0-128 0,-2 0 0 16,-3 0 0-16,-2 1 128 0,0 0-128 0,-2 0 0 0,-1-3 0 16,-11 3 0-16,6 0 0 0,-6 0 160 0,0 0-160 0,0 0 160 15,0 0-160-15,0 0 160 0,0 0-160 0,0 0 160 16,0 0-16-16,-5-3 0 0,-5 2 0 0,-2 1 0 15,-5-2-144-15,-1 4 192 0,-2-1-192 0,-5 1 192 16,-4-1-192-16,1 3 0 0,3 1 0 0,-2 0 128 16,-2-2-128-16,3-1 0 0,0-1 0 0,2 0 128 15,1-1 0-15,1 0-128 0,1 0 192 0,4 1-64 16,0 2-128-16,3-1 0 0,2-2 0 0,2-2 0 16,2 1 0-16,8 1 0 0,-5-2 128 0,5 2-128 15,0 0 0-15,0 0-224 0,0 0 48 0,0 0 16 16,3-5-32-16,6 2 0 0,2 2 0 0,3-1 0 15,1-1 16-15,3 2 0 0,3 1 0 0,1 0 0 16,1-1 176-16,4 0-128 0,3 1 128 0,0 0-128 0,-3 0 128 0,3-1 0 16,0 0 0-16,1 0 0 0,0-1 0 0,-3 2 0 15,-3 0 0-15,-1 2 0 0,-4-2 0 0,-1 2 0 16,-4 0 0-16,-1 1 0 0,-2 1 0 0,-4-2 0 16,-8-2 0-16,0 0 0 0,0 0 0 0,3 9 0 15,-4 0 0-15,-3 0 0 0,-3-3 144 0,-3 1 16 16,-1 0 0-16,-5 2 0 0,-4-3 80 0,0 3 16 15,-2 3 0-15,-3-3 0 0,-3-3-128 0,1-1-128 16,1 2 176-16,-2-2-176 0,-1 1 0 0,0 0 0 16,1-1 0-16,2-1 0 0,4-2 0 0,2-1-176 15,4-2 32-15,1 0 0 0,1 0 16 0,6 1 0 16,0-2 0-16,8 2 0 0,0 0-48 0,0 0 0 16,0 0 0-16,0 0 0 0,0 0-32 0,10-1-16 15,3-1 0-15,3-1 0 0,2-1 32 0,6 1 0 0,4-3 0 0,0 2 0 16,-5-4 192-16,5 3 0 0,1-1 0 0,0 0 0 15,1-2 0-15,-4 1 0 0,0 3 0 0,-3-1 0 16,-3 2 128-16,-4 0 0 0,-3 0 16 0,-3-1 0 16,0 2 0-16,-10 2 0 0,0 0 0 0,0 0 0 15,0 0 112-15,0 0 0 0,0 0 16 0,0 0 0 16,-8 0-64-16,-3 2-16 0,-8 2 0 0,-3 0 0 16,-4 1-192-16,-1 3 0 0,-7 2-192 0,2-2 192 15,1-2-128-15,0 0 128 0,0-1 0 0,2 0 0 16,0-3 0-16,2-1 0 0,1 1 0 0,4 0 0 15,5 0 0-15,-1 0 0 0,5-4 0 0,1 2 144 16,4 2-144-16,8-2 0 0,0 0 0 0,0 0-176 16,0 0-64-16,2-7-16 0,4-1 0 0,4 1 0 0,3-2 0 15,7 0-16-15,-1-1 0 0,6 3 0 0,2 0 128 16,3-1 144-16,1 1-208 0,-1-1 80 0,-1-1 128 0,0 1 0 16,-1 1 0-16,2-1 0 0,-4-1 0 0,-1 1 0 15,-3 2 0-15,-5-1 128 0,1 1 0 0,-6 1 0 16,-1 3 0-16,-11 2 0 0,0 0 0 0,0 0 16 15,9-3 0-15,-9 3 0 0,0 0 80 0,0 0 16 16,-11 2 0-16,-1 0 0 0,-3 0-32 0,-5 2 0 16,-5 0 0-16,0 3 0 0,-3 0-208 0,2-1 144 15,-2-3-144-15,1 2 128 0,-4-1-128 0,1 0 0 16,0 0 0-16,2 0 0 0,3-2 0 0,2 2 0 16,1-2 0-16,2 0 0 0,3-2 0 0,4 3 0 15,2-1 0-15,2 0 0 0,9-2-208 0,0 0 16 0,0 0 16 16,0 0 0-16,0 0-80 0,0 0-32 0,9 4 0 0,4 0 0 15,3 1 48-15,5-2 16 0,0-1 0 0,5-1 0 16,4-1 224-16,2 0 0 0,0-2 0 0,1 0 0 16,-3 0 0-16,2-2 0 0,1-2 0 0,-3 0 160 15,-3 3 0-15,-1 0 0 0,-4-2 0 0,-2 2 0 16,-4 1 16-16,-3-1 0 0,-2 1 0 0,-2 1 0 16,-9 1-48-16,0 0 0 0,0 0 0 0,0 0 0 15,0 0 80-15,0 0 16 0,-8-2 0 0,-3 2 0 16,-4 1-80-16,-2 3-16 0,-3-1 0 0,-8 3 0 15,-3 3-128-15,-2 0 0 0,0-3 0 0,-3 1 0 16,0-1 0-16,0-1 0 0,-1 0 0 0,5 2 0 16,2 2-144-16,5-3 144 0,3-2-192 0,3-1 192 15,3 1-192-15,4-2 64 0,3-1 128 0,9-1-208 16,-9-1-112-16,9 1-32 0,0 0 0 0,0 0 0 0,0 0 96 0,13-6 0 16,3 0 16-16,3 1 0 0,1 0 112 0,4-1 128 15,1 0-208-15,1-1 80 0,3 3 128 0,1-2 0 16,-2-1 0-16,1 1 0 0,0-1 0 0,-2 2 0 15,-2-1 0-15,-1 1 0 0,-3-2 224 0,-3 3-32 16,-5 0 0-16,-1 0 0 0,-4 1 0 0,-8 3 0 16,0 0 0-16,0 0 0 0,0 0-16 0,0 0-16 15,0 0 0-15,-7-4 0 0,-4 0-32 0,-4 2 0 16,-5 3 0-16,-2 1 0 0,-1-2-128 0,0 3 0 16,-1 0 0-16,-2 1 0 0,-1 1-192 0,0-1 192 15,3-1-160-15,2 1 160 0,-2-2 0 0,4 0-144 16,3-1 144-16,1 0 0 0,2 1-192 0,3 1 32 0,1-1 16 0,2 0 0 15,8-2-128-15,0 0-32 0,0 0 0 0,0 0 0 16,0 0-16-16,0 0 0 0,0 0 0 0,0 0 0 31,11 3-80-31,4 0-32 0,0-1 0 0,3-3 0 0,-1-4 224 0,4 0 32 0,2 3 16 0,-1-1 0 16,2 0 160-16,-3 1 0 0,0-1 0 0,0 0-128 16,-1 1 128-16,-1 1 0 0,-1 0 128 0,-2 0-128 15,-4-1 128-15,-1 2-128 0,0-3 128 0,-11 3-128 16,0 0 240-16,0 0-32 0,0 0 0 0,0 0 0 15,0 0 144-15,-11-2 32 0,-1 0 0 0,-5 1 0 16,-4 2-208-16,-1 0-48 0,0 0 0 0,-1 1 0 16,-2 1-128-16,0 0 0 0,0-1 0 0,1 0-176 15,2-1-16-15,0 4-16 0,2-3 0 0,3 0 0 16,0-2 0-16,4 2 0 0,2 3 0 0,3-1 0 0,-3 0-48 0,11-4-16 16,0 0 0-16,0 0 0 0,0 0 128 0,0 0 144 15,0 0-208-15,8 6 80 0,2-3-96 0,5-3-16 16,4-2 0-16,4-1 0 0,3 0 80 0,1-2 16 15,3 0 0-15,-1-2 0 0,0 1 144 0,1 1 0 16,1-1 0-16,-1 0-128 0,1-1 128 0,-2 1 0 16,-3-1 0-16,-3 1 128 0,-3-3 80 0,-2 4 32 15,-3 3 0-15,-3-2 0 0,-2-2 80 0,-10 6 32 16,0 0 0-16,0 0 0 0,0 0 48 0,0 0 16 16,0 0 0-16,-8-3 0 0,-3 1-32 0,-2 2 0 15,-4 1 0-15,-3 1 0 0,-2 1-112 0,-8 2-16 16,-2-1-16-16,0 1 0 0,1-2-240 0,1 0 0 0,-7 2 0 0,5-3 0 15,3 0 0-15,3 0 0 0,2 0 0 0,4 1 0 16,2-1 0-16,2 0 0 0,4 1 0 0,2 0 0 16,2-2 0-16,8-1 0 0,0 0-176 0,0 0 176 15,0 0-224-15,0 0 80 0,14 4 16 0,2 0 0 16,1-4-48-16,5 0 0 0,5-2 0 0,3-1 0 16,1 2 176-16,1-2 0 0,1-1 0 0,2 2 0 15,2-2 0-15,1-1-160 0,-3 0 160 0,0 0 0 16,-4 1 0-16,-1 0 0 0,-7-2 0 0,0 2 0 15,-4-2 0-15,-3 3 176 0,-3 0 0 0,-6 0 0 16,-7 3 112-16,0 0 32 0,0 0 0 0,0 0 0 16,0 0 128-16,-9 1 16 0,-5 2 16 0,-6 0 0 15,-3 0-192-15,-2 2-32 0,-6 1-16 0,-4 2 0 0,-6 1-480 16,0 1-80-16,-4 0-32 0,2 2-10400 16,1-1-2096-16</inkml:trace>
  <inkml:trace contextRef="#ctx0" brushRef="#br0" timeOffset="82894.585">12546 8086 27647 0,'-11'-6'2448'0,"3"-1"-1952"0,-2-3-496 0,-2 1 0 16,-1-1 912-16,-1 0 96 0,0 1 16 0,-2-2 0 16,0-2-512-16,-1 0-112 0,0-1-16 0,-1 2 0 15,0 1-384-15,-3 0 0 0,1 1 0 0,0-1 0 16,-1 2-160-16,-2 0 160 0,-4 1 0 0,0-1-144 16,-2-1 144-16,-4-1-128 0,0-1 128 0,-2 2-128 15,-2 0 128-15,-4 1 0 0,-1 0 0 0,-3 1 0 16,-4 1 0-16,-1 3 0 0,-1 4 0 0,1 0 0 15,-2-3 0-15,2 2 128 0,1 1-128 0,3 2 176 16,0 2 16-16,3 1 0 0,3 1 0 0,3 0 0 16,-2 1 80-16,5 3 32 0,5 2 0 0,1 1 0 0,1 1-176 15,2 3-128-15,2 2 192 0,1 6-192 0,-2 4 0 0,1 4 0 16,0 3 0-16,1 3 0 0,-1 7 0 0,-1 0 0 16,-2-3-160-16,1 2 160 0,3 0-272 0,-2 0 64 15,3-1 16-15,0-2 0 0,2-3 192 0,4 2-192 16,2 1 192-16,4 3-192 0,2 1 0 0,6-3 16 15,6-3 0-15,4-2 0 0,7 3 176 0,8-3-208 16,4-2 80-16,7 1 128 0,9 0-160 0,3-1 160 16,4-7 0-16,7 4-144 0,5-2 144 0,3-3 0 15,3-4 0-15,2-4 0 0,2-5 0 0,2-4-160 16,-1-4 160-16,4-4-160 0,3-1 160 0,-1-1 0 0,0-1-144 16,-1-3 144-16,0-8 0 0,1 0 0 15,1-3 0-15,-8-3 128 0,-5-5 128 0,-3-3 0 0,-1-2 16 0,-2-7 0 16,-2-6 64-16,-1-4 16 15,-6 0 0-15,-3-4 0 0,-8 0 144 0,-7-5 16 0,-5-4 16 0,-7 2 0 16,-7 0 352-16,-4 3 64 0,-7 0 16 0,-6 0 0 16,-7-4-192-16,-7-1-48 0,-7 0 0 0,-8 3 0 15,-6 5-416-15,-8 4-96 0,-9 4-16 0,-3 4 0 16,-7 4-192-16,-4 4-192 0,-7 3 48 0,-3 8 0 31,-4 6-240-31,-1 8-64 0,2 4 0 0,2 2 0 16,1 1-1920-16,0 0-384 0,0 5-64 0</inkml:trace>
  <inkml:trace contextRef="#ctx0" brushRef="#br0" timeOffset="83516.832">6959 8727 8287 0,'0'0'368'0,"0"0"80"0,9-2-448 0,2 1 0 0,3 0 0 0,5 2 0 15,5 2 3936-15,9 0 704 0,3-3 144 0,8 2 16 16,4 1-3696-16,6 2-736 0,3 0-160 0,4 2-16 15,2-2-192-15,7 3 192 0,7-2-192 0,3 1 192 16,-1 1-32-16,1-2 0 0,0-1 0 0,8-1 0 16,8-1-160-16,-1 1 0 0,-6-2 0 0,2 1 0 0,2-3 224 15,1 2-32-15,3 1-16 0,3-3 0 0,0-4 176 16,4 4 32-16,0 3 16 0,2 0 0 0,1 2 192 16,3 2 48-16,4-2 0 0,-3 1 0 0,-3 1-128 0,3-2-32 15,4-1 0-15,-5 5 0 0,-3 2-224 0,2-1-32 16,0-1-16-16,-5 0 0 0,-2-4-208 0,2 3 144 15,-1-4-144-15,-2 0 128 0,-8-5 0 0,-1 1-128 16,0 3 192-16,-1-1-64 0,0-3 32 0,-6 0 0 16,-2-1 0-16,-1-1 0 0,-2 1-32 0,-2 0-128 15,-3 2 192-15,-7 0-64 0,-6 0-128 0,-4 3 0 16,0 3 0-16,-11 2 0 0,-6-3-176 0,-4 3-64 16,-2-2-16-16,-7 3 0 15,-7 2-1968-15,-5 2-400 0,-3 2-64 0</inkml:trace>
  <inkml:trace contextRef="#ctx0" brushRef="#br0" timeOffset="84083.412">11855 7641 24351 0,'-1'21'1088'0,"1"-4"208"0,1 5-1040 0,-1 8-256 16,0 4 0-16,4 8 0 0,2 5 160 0,-1 3-32 15,-1 0 0-15,0 10 0 0,1 6-128 0,-3 3 0 16,0 2 0-16,-2 2 0 0,-3 0 0 0,1 7 0 16,-3 6 0-16,2 5 0 0,-3 0 0 0,0 7 0 15,-3 7 0-15,-1 5 0 0,-3 7 0 0,0 3 128 0,1 1 0 16,-2-1 0-16,2-1 256 0,-1 2 32 15,-2 1 16-15,2-1 0 0,2-1 176 0,-3 1 32 0,3 2 16 16,1 2 0-16,1-2-224 0,-2 1-48 0,-2 0-16 0,4 2 0 16,-5-3 0-16,4-1 0 0,4-5 0 0,-3 0 0 15,2 3 80-15,1-6 32 0,3-6 0 0,0-4 0 16,2-3-32-16,2 0 0 0,2-2 0 0,-1-5 0 16,0-8-48-16,2-5-16 0,0 0 0 0,0-7 0 15,0-2-96-15,1-11-32 0,-1-9 0 0,1-8 0 16,1-5 96-16,-2-3 16 0,0-7 0 0,-1-3 0 15,2-8-96-15,-1-2-16 0,0-5 0 0,2-1 0 16,-2-4-256-16,-4-6 0 0,0 0-208 0,0 0 80 16,11-4-2416-16,-1-8-464 15</inkml:trace>
  <inkml:trace contextRef="#ctx0" brushRef="#br0" timeOffset="85794.484">7067 8938 15375 0,'0'0'672'0,"0"0"160"0,0 0-672 0,0 0-160 0,0 0 0 0,0 0 0 16,0 0 0-16,0 0 0 0,0 0 0 0,0 0 0 15,-2-7 0-15,2 7 0 0,-3-8-144 0,3 8 144 16,0 0 0-16,0 0 224 0,0 0-32 0,0 0-16 15,5-6-176-15,-5 6 160 0,0 0-160 0,0 0 160 16,9-6-160-16,-9 6 0 0,0 0-160 0,0 0 160 16,0 0 0-16,0 0 240 0,0 0-32 0,0 0 0 15,0 0 336-15,0 0 64 0,0 0 16 0,0 0 0 16,0 0-112-16,0 0 0 0,0 0-16 0,0 0 0 16,0 0-96-16,0 0-16 0,0 0 0 0,0 0 0 15,0 0-240-15,0 0-144 0,0 0 160 0,0 0-160 0,0 0 0 0,0 0 0 16,0 0 0-16,0 0-160 0,0 0-32 0,0 0 0 15,0 0 0-15,0 0 0 0,0 0 192 0,0 0 0 16,10-2-144-16,-10 2 144 0,0 0 0 0,0 0 0 16,0 0 0-16,0 0 0 0,0 0 0 0,0 0 0 15,0 0 176-15,5 0-176 0,-5 0 0 0,0 0 0 16,7 3 0-16,-7-3 0 0,0 0 0 0,0 0 0 16,0 0 0-16,0 0 0 0,0 0 0 0,0 0-128 15,5 6 128-15,-5-6-208 0,5 6-96 0,-5-6-16 16,3 7 0-16,-3-7 0 15,0 0-1424-15,0 0-304 0</inkml:trace>
  <inkml:trace contextRef="#ctx0" brushRef="#br0" timeOffset="87816.181">10552 12000 17503 0,'0'0'1552'0,"6"3"-1232"0,-6-3-320 0,9 3 0 0,-9-3 1744 0,7 0 304 16,2 0 48-16,-9 0 16 0,5-4-1072 0,-5 4-208 15,7-1-32-15,-7 1-16 0,6-6-16 0,-6 6 0 16,6-7 0-16,0 0 0 0,-6 7-464 0,3-8-112 16,-3-1 0-16,-2-1-16 0,2 10-176 0,-5-16 0 15,-4 0 0-15,-2-5 0 0,-3 1 0 0,-5-6 0 16,-7-6 0-16,-1-2 128 0,-1-1-128 0,-3-1-272 15,-7-3 64-15,2 3 16 0,1 1-112 0,-1 1-16 16,-2 1 0-16,3 0 0 0,-2 0 320 0,-1-2 0 16,0-3-128-16,-1-3 128 0,-1-2 1104 0,-1 0 288 15,-2 0 48-15,2-2 16 16,-1-1-1776-16,2-2-368 0,-1-1-64 0,1 0-16 0,-1-5 608 0,0-2 160 16,-1-3 0-16,-3 3 0 0,-1 2 0 0,0 0 0 0,1 1 0 0,-1-6 0 15,1-2 0-15,1-1 0 0,-1 5 0 16,-1 1 0-16,-2 2-144 0,0 0 144 0,1 0 0 0,1-1 0 15,-1-3 0-15,3 1-128 0,1-2 128 0,2 6 0 16,0 6 0-16,-2-3 0 0,-2-4 0 0,3 0 0 16,1 1 0-16,-1 0 0 0,-2-1 0 0,2 0 0 15,0-2 0-15,2 2 0 0,-2 5 0 0,-2-1 0 16,0 1 0-16,0 1 0 0,-1 2 0 0,-2 4 144 16,-2 6-144-16,2 1 0 0,4 0 144 0,3 4-144 15,1 7 192-15,1 2-48 0,2 0 0 0,-3 1 0 16,-2-1 32-16,4 1 0 0,5-1 0 0,0 5 0 15,-4 2-176-15,3 0 0 0,2 0 0 0,2 1 0 16,-1 1 0-16,2 0 0 0,-1-2 0 0,0 3 0 0,1 5-208 0,-3-1 80 16,-1 0 128-16,1 3-208 0,2 5 0 0,0 2 0 15,-3 1 0-15,1 3 0 0,0-2 80 0,2 4 128 16,0 2-208-16,3 3 80 0,0 2 128 0,5 6-128 16,-2 3 128-16,1 2-128 0,1-2 128 0,2 2 0 15,0 1-144-15,0 5 144 0,3 3 0 0,1 2-144 16,5 2 144-16,3 2 0 0,-3 1 0 0,4 0 0 15,0-1 0-15,2 3 0 0,1 4 0 0,3-2 0 16,0-2 0-16,2 5 0 0,4 1 0 0,-1 3 0 16,-2 0 0-16,2-1 0 0,3-2 160 0,-1-2-160 15,3-1 160-15,-1 1-160 0,2 3 128 0,2 1-128 16,2 0 0-16,2 1 144 0,3 0-144 0,2-1 0 16,-1-2 0-16,1-1 128 0,2-2-128 0,4 4 0 0,2 4 0 15,1 0 128-15,-1-3-128 0,2 0 0 0,3-2 0 16,1-2 0-16,2 0 0 0,-3 1 0 0,1 0 0 0,2 2 0 15,-1 1 0-15,4-1 128 0,3 0-128 0,1-3 0 16,-1-1 0-16,1 0 128 0,-2-2-128 0,2 1 0 16,0 3 144-16,-1-3-144 0,-2-1 160 0,4-1-160 15,5-2 128-15,-1 1-128 0,6-3 0 0,-3 0 144 16,-2-1-144-16,2 4 0 0,-3-3 0 0,3 2 0 16,0 2 0-16,1-2 0 0,0-2 128 0,4 0-128 15,-1-4 0-15,1-1 0 0,-2-4 144 0,-2 1-144 16,1 4 0-16,0 1 144 0,3-2-144 0,1 2 0 15,1 1 144-15,-2-2-144 0,-4-5 0 0,1 0 144 16,-2-2-144-16,1 0 0 0,-1 1 0 0,3-4 0 0,3-3 0 16,-4 1 0-16,-4-3 0 0,1 1 128 0,0-1-128 0,-1-1 0 15,0-1 0-15,1-2 128 0,-3-1-128 0,4 1 0 16,0 2 0-16,-3 2 128 0,-3-3-128 0,-1 1 0 16,0-5 0-16,-1-1 0 0,-1-2 0 0,0 1 0 15,-3-1 0-15,0 0 0 0,1-1 0 0,-3-1 0 16,-1-5 0-16,-3-2 0 0,-2-3 0 0,0-2 0 15,-3-4 0-15,-1 0 0 0,-2-3 0 0,0-4-144 16,-2-6 144-16,-3-1 0 0,-3-3 0 0,-5-3 144 16,-5-4 16-16,0-2 0 0,-6 1 336 0,-1-3 64 15,-2-3 16-15,-3-1 0 0,-5-3 96 0,-2-4 32 16,-2-4 0-16,-3-4 0 0,-3-2-368 0,0 0-64 16,-6 0-16-16,2-1 0 0,-5-1-256 0,1-4-192 0,0-3 16 15,-2 6 16 1,-3 8-272-16,2 7-48 0,-2 7-16 0,0 2 0 15,-1 8-80-15,1 7-32 0,1 5 0 0,-2 4 0 16,1 5-1248-16,-2 8-240 0</inkml:trace>
  <inkml:trace contextRef="#ctx0" brushRef="#br0" timeOffset="89035.76">20968 13409 23039 0,'0'0'1024'0,"0"0"192"0,0 0-960 0,-9-5-256 16,-3-1 0-16,-1 0 0 0,3-2 2864 0,-2 1 528 15,-3 2 96-15,0 1 32 0,-2 1-3072 0,-2 1-592 16,-2 0-128-16,-1 2-32 0,3 1 304 0,0 1-160 0,2 0 160 15,-3 2-128-15,0 0 0 0,1 4 0 0,0 4 0 0,0 3 0 16,-4 3-144-16,2 8-32 0,-3 5 0 0,1 5 0 31,-5 6-80-31,5 4-32 0,2 3 0 0,1 0 0 0,-3 7 416 0,1 0 0 0,1 5 0 0,-1 3 176 16,0 1 80-16,-3-1 32 0,2 0 0 0,1 6 0 16,2 1-96-16,-1 5-32 0,0 0 0 0,2 2 0 15,1 1-32-15,-2 4-128 0,5 5 192 0,0 3-64 16,2-1-128-16,0 0 128 0,0 3-128 0,2 2 128 15,2 2-128-15,-2 0 0 0,1-3 0 0,1 1 0 16,-1 3 0-16,6-2 0 0,-2 0 0 0,3 0 0 16,-1-1-176-16,2 1 48 0,1-3 0 0,2-6 0 15,2-7 128-15,3-2 0 0,2 2-144 0,3-7 144 0,1-7 0 0,5-6 0 16,3-3 0-16,-1 0 128 0,7-2-128 0,-2-1 0 16,1-1 0-16,4-5 0 0,3-3 0 0,5-3 0 15,4-4 0-15,5-5 0 0,6-5 0 0,-1-1 0 16,0-3 0-16,-3-3 0 0,2-5 0 0,1-3-144 15,1-3 144-15,-3-4 0 0,-2-5-144 0,0-4 144 16,2-5 0-16,-6-4-144 0,-4-4 144 0,-2-6 0 16,-1-1 0-16,0-4 0 0,0-3 0 0,2-5 0 15,1-5 0-15,0-4 0 0,1-4 160 0,-4-3 64 16,-4-2 16-16,1 0 0 0,-1-2 32 0,-3-5 16 16,-3-4 0-16,-2-2 0 0,-2-7-48 0,0-2-16 0,0 0 0 15,-2-5 0-15,-2-7 32 0,2-3 0 0,-3-4 0 16,-2-2 0-16,-4-1-256 0,0-2 128 0,1-2-128 0,0 2 0 15,-5 4 0-15,1 2 0 0,-5 3 0 0,-2 5 0 16,-2 4 0-16,-2 2 0 0,-4 4 128 0,0-1-128 16,-3-1 464-16,-4 3 0 0,-1 4 0 0,-2 4 0 15,1 1-80-15,-3-1 0 0,-2-1-16 0,-1 4 0 16,1 4-224-16,-3 5-144 0,-3 3 192 0,1 10-192 16,-1 4 0-16,-2 5-224 0,-2 3 16 0,1 3 0 31,-3 2-176-31,0 7-48 0,0 5 0 0,-5-2 0 0,2 1-2064 15,1 1-400-15</inkml:trace>
  <inkml:trace contextRef="#ctx0" brushRef="#br0" timeOffset="92333.862">10227 8840 27583 0,'0'0'1216'0,"0"0"256"0,0 0-1168 0,0 0-304 0,-6-6 0 0,0 2 0 16,6 4 0-16,-5-5 0 0,-4 3 128 0,0 2-128 16,-1 2 0-16,-2 1-224 0,-2 0 32 0,-4 0 16 15,-2 0 176-15,-4 3 0 0,-1 3-144 0,-4 4 144 16,-7 0 0-16,0 1 0 0,-1 1-144 0,-6 2 144 0,-2 5 0 15,-2 6 0-15,0 2 0 0,-6 5 0 0,-4 4 0 0,-5 4 0 16,-4 1 0-16,0 2 0 0,-2 2 0 16,-3 2 0-16,0 10 0 0,-5 1 0 0,-3 5 0 0,-1-1 128 15,-1 0 0-15,-2 3 16 0,-5 3-16 0,0 4 0 16,0-2 0-16,-4 3 0 0,-1 0-128 0,-3 1 0 16,-5 1 144-16,3 5-144 0,1 4 0 0,2-3 0 15,-1-3 0-15,5 1 0 0,4 1 384 0,2-4 0 16,5-4 0-16,0-4 0 0,3-2-64 0,3-3-16 15,1-3 0-15,5 2 0 0,2 2-304 0,-1-4 128 16,-3-6-128-16,8-3 0 0,1-3 144 0,6-1-144 16,2-4 0-16,5 3 144 0,2-1 48 0,2-2 16 0,3-2 0 15,2-3 0-15,0-4-80 0,4-1 0 0,3-4-128 0,2-5 192 16,2-4-192-16,2-3 144 0,5-4-144 16,4 0 128-16,1-4 32 0,4-2 0 0,4-2 0 0,-2-3 0 15,1-2-32-15,0 1 0 0,2-1 0 0,7-3 0 16,0 0 96-16,0 0 16 0,0 0 0 0,0 0 0 15,0 0-48-15,0 0-16 0,0 0 0 0,6-8 0 16,2 3-176-16,2 3 0 0,1-3 0 0,4 4-176 16,1 0 176-16,5 2-128 0,4 2 128 0,-3 3-128 15,3 4 128-15,0 1-128 0,4 3 128 0,4 4-128 16,3 1 128-16,0 9-208 0,3 3 80 0,0 3 128 16,3 2-400-16,4 7 32 0,3 5 16 0,3 3 0 15,1 2-96 1,-2 6-32-16,-3 8 0 0,0-3 0 0,-4-6 224 0,-2 1 32 0,-5-4 16 0,-1 0 0 0,-1 1 208 0,-3 0 0 15,-1-5 0-15,-1-1 0 0,0-1 0 0,-7-4 192 16,-4-5-48-16,2-3 0 0,-3-7 64 0,0-4 16 16,-2-8 0-16,-3-1 0 0,-1-2-48 0,-1-4-16 15,1-4 0-15,1-3 0 0,-2-1 16 0,1-6 0 16,2 2 0-16,0-3 0 0,-1-2-176 0,3-4 0 16,4-4 0-16,2-2 128 0,1-3-128 0,4-2 0 15,1-8 0-15,4 0 0 0,4-3 0 0,2-3 0 16,5-7 0-16,-1-1 0 0,2-1 0 0,2 2 0 15,2 3-160-15,2-1 160 0,7 1 0 0,3 2 0 16,3 2-128-16,-1-3 128 0,1-2 0 0,1-1 0 16,0-2 0-16,3 5 0 0,0 1 0 0,1 3 0 15,-3-3 0-15,-1 2 0 0,-3 2 0 0,2-1 0 0,2-2 0 0,1 2 0 16,1-3 0-16,-3-5 0 0,-2-4 0 16,1 0 0-16,0 2 0 0,1-1 0 0,-1 1 128 0,0 1-128 15,0 0 0-15,-3-2 0 0,0-4 128 0,0 2-128 16,2 0 0-16,-1 2 0 0,-1 2 0 0,0 2 0 15,-1 0 0-15,-4 3 0 0,-7 0 0 0,3 1 0 16,0 3 0-16,2 1 0 0,-2 1 0 0,-4-1 0 16,-3 0 0-16,-2 2 0 0,-1 3 0 0,-5 0 0 15,-2 4 0-15,0 4 0 0,1 2 0 0,-5 3 0 16,-2 1 0-16,-1-1 0 0,-3 3 0 0,-2 1 0 16,-4 5 640-16,-1-1 240 0,0 1 32 0,-3 1 16 15,-3 2-1520-15,0 0-304 16,-1-1-64-16,0 3-16 0,-1-4 784 0,-9 5 192 0,0 0 0 0,4-6 0 0,1 0 0 0,-5 6 0 15,0-9-192-15,-1 0 192 0,-1-1 0 0,-2-1 0 16,-4-4 0-16,-6-3 0 0,-5-3 0 16,1-4 256-16,-1-6-48 0,-4-4-16 0,-2-5 48 15,-5-4 0-15,0-2 0 0,-1-3 0 0,-1-4 144 0,-5-7 48 16,-1-8 0-16,-4-2 0 0,-3-4 208 0,1-1 32 16,-1-3 16-16,1-2 0 0,-6-5-224 0,5 5-32 15,2 3-16-15,1 1 0 0,1 3-224 0,4 4-64 16,2 2 0-16,-1 4 0 0,-1 2-128 0,4 6 160 15,2 7-160-15,4 5 160 0,2 5-352 0,2 7-64 16,-1 6 0-16,2-2-16 16,4 2-1472-16,0 4-304 0,3 6-48 0</inkml:trace>
  <inkml:trace contextRef="#ctx0" brushRef="#br0" timeOffset="94490.762">24149 14131 2751 0,'0'0'128'0,"0"0"16"0,0 0-144 0,0 0 0 0,0 0 0 0,0 0 0 16,0 0 5120-16,0 0 1008 0,0 0 192 0,0 0 32 31,0 0-5664-31,0 0-1136 0,-9 0-240 0,0-1-32 0,-2 0 720 0,-2-1 0 0,0 1 240 0,0 0-64 16,0-2 656-16,-2 1 144 0,-1 2 32 0,-4-4 0 15,-1 2-176-15,-4-2-16 0,-2-1-16 0,-2 1 0 16,-3 2-576-16,-5-3-224 0,-3 0 176 0,-5-3-176 15,-5-3 0-15,-3 4 0 0,-4-1 0 0,3-1 0 16,-2-2 240-16,-1 1-48 0,-4-3-16 0,-1 1 0 0,-2-1 16 16,-1-2 0-16,-1 2 0 0,3 0 0 0,6 0 48 15,0-2 16-15,-1 3 0 0,5 2 0 0,3-2-16 16,6 5 0-16,5-3 0 0,4 3 0 0,5 1 0 0,5 1 0 16,5 1 0-16,3 0 0 0,2 1-112 0,5 2 0 15,1-1-128-15,3 1 192 0,6 1-192 0,0 0 0 16,-6-4 0-16,6 4 0 0,-3-4 0 0,3 4 0 15,0 0 0-15,0 0 0 0,0 0 0 0,0 0 0 16,0 0 0-16,0 0 0 0,7 12-192 0,0 2 64 16,0 3 128-16,-3 4-208 0,2 0 208 0,0 5-192 15,0 6 192-15,0 5-192 0,0 4 64 0,1 5 128 16,1 6-208-16,0 7 80 0,-2 7 0 0,1 10 0 16,-3 4 0-16,1 2 0 0,-2 3-64 0,-2 7-16 0,-3 5 0 15,0 1 0-15,-3-2-32 0,-1 3 0 0,-3 1 0 0,-1-1 0 16,-3-6 240-16,0 0 0 0,0-3 0 0,3 0-144 15,-1 0 144-15,2-7 0 0,1-6 0 16,2-4 128-16,2-1-128 0,2-1 144 0,0 1-144 0,1-7 160 16,2-6-160-16,0-3 0 0,-1-4 0 15,1-1 0-15,0-1 0 0,0 0 0 0,0-2 0 0,0-2 0 16,-1-4 0-16,0-6 0 0,2-4 0 0,-2-4 0 16,0-3 0-16,0-4 0 0,-2-3 0 0,2-3 0 15,-1-4 128-15,1-1 0 0,-1 0 0 0,1-4 0 16,0-6-128-16,0 0 0 0,0 0 0 0,1 7 0 15,-1-7 0-15,0 0 128 0,0 0-128 0,0 0 128 16,0 0-128-16,6 7 0 0,-2-3 0 0,4-2 0 16,0-3-128-16,3-1 128 0,0-3 0 0,4 0 0 0,3-1-176 0,1 1 48 15,5 1 0-15,2-2 0 0,4-1 128 0,4 0 0 16,5-1 0-16,-3 0-128 0,-2 2 128 0,3-2 0 16,2-1-144-16,2 2 144 0,-1 1-240 0,3 3 32 15,4 1 0-15,2 2 0 16,-2-2-304-16,-2 6-48 0,-1 1-16 0,-2 0 0 15,-2-2-160-15,-2 2-32 0,-7 8-16 0,1-4 0 0,1 4 464 0,-3-1 112 16,0 0 16-16,1 0 0 0,-1 1 192 0,-2 0 0 16,-7 0 0-16,2 0 0 0,0-1 0 0,-1 1 0 15,-1 0-160-15,-4-1 160 0,-2-2-128 0,-1-1 128 16,-3-1-160-16,-1-2 160 0,-1 0 0 0,-9-6 0 16,6 5 0-16,0-2 160 0,-6-3 48 0,0 0 16 15,6-3 0-15,-4-6 0 0,0-4 80 0,-2-4 16 16,-1-5 0-16,0-6 0 0,-1-4 224 0,2-5 48 0,-6-5 16 0,4-9 0 15,-2-9-96-15,0-4 0 0,0-7-16 0,2-1 0 16,1 1-48-16,2-11 0 0,1-10 0 0,1 2 0 16,-1 0-32-16,4-4-16 0,3-7 0 0,-3-2 0 15,3 0-80-15,0-2-32 0,1-1 0 0,1-1 0 16,-5 0-160-16,4 7-128 0,-3 1 144 0,3 7-144 16,-1 5 0-16,-3 12 0 0,-1 12 0 0,-2 8 0 15,3 6-208-15,-4 6 64 0,-2 7 16 0,-2 4 0 16,0 3 128-16,-2 3 176 0,-2 2-48 0,3 2 0 15,-2 3 80-15,0 4 16 0,0 1 0 0,-1 3 0 16,2 5-96-16,4 6-128 0,0 0 176 0,0 0-176 16,0 0 0-16,0 0-176 0,-7 3 0 0,-3 5 0 15,1 4-336-15,3 4-80 0,1 4-16 16,0 4 0-16,-3 5-1920 0,2 1-384 0</inkml:trace>
  <inkml:trace contextRef="#ctx0" brushRef="#br0" timeOffset="99228.74">18507 4485 25791 0,'0'0'2304'0,"0"0"-1856"0,0 0-448 0,-3-7 0 15,3 7 688-15,-6-4 32 16,6 4 16-16,-3-5 0 0,3 5-352 0,0 0-80 0,-5-4-16 0,5 4 0 15,-7 0-288-15,-1 1 0 0,0 1 0 16,-2 2 0-16,-3-1 0 0,1 3 0 0,-2 4-192 0,-2 2 192 16,-1 3-192-16,-2 1 192 0,-2 3-208 0,-3 1 80 15,-2 3 128-15,-4 2 0 0,-3 0-144 0,-2 2 144 16,-3 0 0-16,-1 1 0 0,-3-1 0 0,-1 2 0 16,0-3 0-16,-3 1 0 0,-5 0 0 0,2 1 0 15,-1-1 0-15,-1 1 0 0,-8-2 0 0,3 5 0 16,1 0 128-16,1-2 32 0,0 2 16 0,-1-2 0 15,-2-2 96-15,0 1 32 0,0-2 0 0,1 3 0 16,1-3-64-16,2-2-16 0,1 1 0 0,-1-1 0 0,-4-1-96 16,0 1-128-16,0-2 176 0,-1-2-176 0,0 0 128 15,3-2-128-15,-2 3 0 0,0-3 0 0,-2-3 0 0,2-1 0 16,0-2 0-16,6 2 0 0,4 4 128 0,2-2-128 16,5-2 0-16,2 0 0 0,2 0 240 0,1 1-64 15,1 0-16-15,2 0 0 0,2-1 0 0,2 1 0 16,1-4 0-16,2 1 0 0,2 0-160 0,3-2 0 15,3-3 0-15,2 2 0 0,-2 0 0 0,4-1 128 16,2-2-128-16,2 1 0 0,-2 1 0 0,3-3 0 16,1-2 0-16,7-3 0 0,-7 6 0 0,7-6 0 15,0 0 0-15,0 0 0 16,0 0-1472-16,0 0-160 0,0 0-32 0</inkml:trace>
  <inkml:trace contextRef="#ctx0" brushRef="#br0" timeOffset="99658.503">16166 4953 26719 0,'-9'-2'2368'15,"3"1"-1888"-15,-4 0-480 0,1 1 0 16,-1 2 704-16,1 1 32 0,2 3 16 0,-2 2 0 0,-2 2-496 0,-3 3-80 16,-3 3-32-16,-2 4 0 15,-3 1-144-15,-2 3 0 0,-3 3 0 0,-2 3 0 0,-2 3 0 0,0 3 0 16,-2 0 0-16,2 2 0 0,2 2 128 0,-1 0 0 16,-1 0 0-16,3 2 0 0,0 4 192 0,3-1 16 15,2-2 16-15,1-5 0 0,2-4-96 0,1-5-32 16,2 2 0-16,-1 3 0 0,1-1-224 0,-1-1 128 15,3-1-128-15,1-1 0 0,1-2 128 0,2 1-128 16,6-5 0-16,1 0 144 0,4 1-16 0,5-1-128 16,0-2 192-16,6 0-64 0,4-5 32 0,2 1 0 15,4-4 0-15,3-1 0 0,5 1 32 0,-4-4 16 16,2-5 0-16,1 2 0 0,4-3 96 0,1-1 16 16,0 2 0-16,5-4 0 0,-1-2-160 0,5 1-32 15,4 2 0-15,0 0 0 0,0-2-128 0,1 2-176 16,-5 3 48-16,5 2-15824 0</inkml:trace>
  <inkml:trace contextRef="#ctx0" brushRef="#br0" timeOffset="102044.23">20341 7039 10127 0,'0'0'448'0,"0"0"96"0,-10 3-544 0,0 1 0 0,-1 1 0 0,1-1 0 16,0-1 1920-16,4 2 288 0,1 3 48 0,1 0 16 15,4-8-1184-15,-5 7-256 0,1 2-32 0,0 1-16 16,2 2 96-16,1-1 16 0,0-1 0 0,3 0 0 16,-2-10-64-16,0 0 0 0,10 6 0 0,5-3 0 15,2-7 0-15,6-3 0 0,6-7 0 0,4-1 0 16,4-6 32-16,8-3 0 0,7-5 0 0,3-5 0 0,-1-2-432 0,7-6-96 16,7-4-16-16,1-2 0 0,1-2-144 0,0 2-48 15,-2-2 0-15,3 0 0 0,4-3-128 0,4-2 0 16,3-2 144-16,1 0-144 0,-1 2 0 0,5 2 0 15,2 0 0-15,-1 2 128 0,-2 3-128 0,-4 0 0 16,-3 2 0-16,-1 1 0 0,1 0 0 0,-2 2 0 16,-2 4 0-16,-1 4 0 0,-8 7 0 0,1 3 0 15,0-1-144-15,-5 5 144 0,-6 4-144 0,-6 2 144 16,-6 4-192-16,-7 3 192 0,-7-1-288 0,-6 4 48 16,-4 4 16-16,-3 0 0 0,-5-1 96 0,-2 0 128 15,-10 2-208-15,0 0 80 0,9 2 128 0,-9-2 0 16,0 0 0-16,0 0 0 0,0 0 0 0,-8 6-128 0,-3 1 128 0,-6 0 0 15,-6-1 0-15,-9 4 0 0,-7 5 0 0,-8-1 0 16,-6 1-128-16,-7 4 128 0,-3 2-128 16,0 5 128-16,-4 6 0 0,-3 1 0 0,-7 0 0 0,-5 4 0 15,-6 4 0-15,0 3 0 0,-3 4 0 0,-7 0-128 16,-7 2 128-16,-2 2 0 0,0 8 0 0,-1 1 0 16,1 3 0-16,3 0 0 0,1-1 0 0,-2 2 0 15,-3-1 0-15,5 4 0 0,-1-1 0 0,3-2 0 16,5 1 0-16,4-6 0 0,8-4 0 0,7-3 0 15,6 0 0-15,9-7 0 0,5-5 0 0,8-5 0 16,9-5 0-16,10-6 0 0,5-1 0 0,8-6 128 16,3-6-128-16,7-3 0 0,7-9 0 0,0 0 0 15,9 3 0-15,7-5 144 0,8-6-144 0,9-5 0 16,8-6 208-16,7-8-64 0,6-4-16 0,9-8 0 0,6-5 16 0,9-3 0 16,8-1 0-16,4-6 0 0,4-3-144 0,7-4 192 15,7-3-192-15,2 1 192 0,0 0-192 0,7 2 0 16,1 0 144-16,2 0-144 0,0 0 0 0,3 0 0 15,3 2 0-15,-5 3 0 0,-8 2 0 0,-1 4 0 16,-1 3 0-16,-5 3 0 0,-6 0 0 0,-4 2 0 16,-1 0-160-16,-5 4 160 0,-10 2-176 0,-6 3 176 15,-7 3-160-15,-6 3 160 0,-2 7-144 0,-6 4 144 16,-5 2-128-16,-5 3 128 0,-5 2-176 0,-8 5 176 16,-11 4-208-16,-4-1 80 0,-3-1-32 0,-12 2 0 15,0 0 0-15,-4 9 0 0,-6 3-32 0,-12 7 0 16,-12 1 0-16,-10 5 0 0,-8 8 192 0,-7 5-160 15,-9 3 160-15,-9 4-160 0,-13 3 160 0,-3 0 0 16,-7 3 0-16,-5 4 0 0,-8 5 0 0,0 3 128 0,-1 3-128 16,-5 2 128-16,-2-1-128 0,0 5 144 0,-1 1-144 15,2 1 160-15,-3-1 16 0,8-4 0 0,6-2 0 0,2-3 0 16,5-4-48-16,4 1-128 0,4-3 192 0,11-6-64 16,8-5-128-16,7-3 128 0,5-6-128 0,8-4 128 15,10-5-128-15,8-3 128 0,5-8-128 0,10-2 128 16,7-6 64-16,8-5 16 0,7-5 0 0,0 0 0 15,13-6-32-15,10-6-16 0,14-6 0 0,6-6 0 16,8-8-160-16,7-11 160 0,12-10-160 0,10-4 160 16,10-1 32-16,5-5 0 0,4-3 0 0,12-3 0 15,8-5-192-15,0-1 0 0,1 0 0 0,5 2 0 16,4 0 0-16,-3 0 0 0,-10-1 0 0,5 3 0 16,4 4 0-16,-10 3-176 0,-6 2 48 0,-2 6 0 0,-2 3-64 15,-8 5-16-15,-11 4 0 0,-3 0 0 0,-6 2-32 0,-9 5 0 16,-9 9 0-16,-8 5 0 0,-14 4 64 0,-6 8 16 15,-8 5 0-15,-8 5 0 0,-6 3-80 0,-9-2-16 16,0 0 0-16,-11 18 0 0,-10 7 256 0,-9 7-144 16,-11 7 144-16,-11 3-128 0,-11 2 128 0,-7 4 0 15,-8 6 0-15,-11 3 0 0,-12 5 0 0,-4 3 0 16,-2 3 0-16,-5 2 0 0,-3-1 0 0,-5 5 0 16,1 4 0-16,-4 0 0 0,-5 2 0 0,2-3 0 15,0-2 0-15,3 2 0 0,2 0 0 0,7-3 0 16,3-3 0-16,7-5 0 0,4-9 0 0,14-9 0 15,13-6 0-15,9-7 128 0,8-5-128 0,13-7 0 16,11-7 128-16,9-7-128 0,5-7 208 0,8-5-16 0,6-7-16 16,13-8 0-16,12-9 16 0,13-10 16 0,9-11 0 0,15-10 0 15,13-10-208-15,15-7 0 0,8-6-144 0,10-6 144 16,8-1-144-16,8-6 144 0,10-4-128 0,9 2 128 16,7 0 0-16,0-1-160 0,-2-1 160 0,3 5 0 15,1 4-304-15,1 4 48 0,-5 4 16 0,-9 5 0 31,-7 4-192-31,-6 9-32 0,-6 8-16 0,-12 7 0 0,-15 7-32 16,-11 7-16-16,-10 6 0 0,-7 5 0 0,-7 5 0 16,-11 6 0-16,-9 5 0 0,-8 6 0 0,-6 3 208 0,-12 6 64 0,-10 4 0 0,-10 7 0 15,-11 3 128-15,-9 5 128 0,-8 4-192 0,-11 9 192 16,-8 6 0-16,-16 7-128 0,-14 4 128 0,-10 6 0 16,-7 3 0-16,-12 5 0 0,-14 3 0 0,-5 6 0 0,-8 7 0 15,-2 2 0-15,-1-3 0 0,-7 5 0 0,-12 4 208 0,-1 1-48 16,1-3-16-16,6 4 0 0,4 3-144 0,4-3 0 15,7-4 144-15,11-6-144 0,7-11 128 0,19-9-128 16,15-7 160-16,19-12-160 0,17-10 512 0,13-9 16 16,14-14 0-16,13-6 0 0,7-2-144 0,11-7-16 15,11-11-16-15,9-8 0 0,11-9-608 0,13-9-112 16,11-6-16-16,13-9-16 16,6-9-96-16,13-9-16 0,10-8 0 0,11-3 0 0,8-3 336 0,9-4 176 15,10-3-192-15,5 2 192 0,2 0-144 0,5 4 144 16,3 2 0-16,-1 4-144 0,-9 3 144 0,-7 5 0 15,-8 5 0-15,-9 11-128 0,-6 11 128 0,-14 10 0 16,-16 8 0-16,-14 6 0 0,-14 6 0 0,-15 8 0 0,-10 8 0 16,-13 6 128-16,-9 4 16 0,-13 8 16 15,-10 6 0-15,-13 10 0 0,-13 7 144 0,-14 6 16 0,-12 5 16 16,-9 4 0-16,-5 4 416 0,-12 7 80 0,-14 7 0 0,-5 8 16 16,-3 6-224-16,-13 8-48 0,-10 4-16 0,-4 8 0 15,-9 7-304-15,2 1-48 0,3 2-16 0,1 1 0 16,4 0-192-16,9-2-128 0,10-3 128 0,8-7-15168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58:55.52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6663 4873 20271 0,'-12'-4'896'0,"2"1"192"0,0 0-880 0,1 1-208 16,1 0 0-16,1-2 0 0,-2 1 768 0,9 3 128 15,-5-4 0-15,1 0 16 0,4 4-304 0,0 0-64 16,-4-4-16-16,4 4 0 0,0 0-128 0,0 0-16 16,6-4-16-16,1-1 0 0,5 3-368 0,4 1 0 15,1-2 0-15,6 2 0 0,4-1 0 0,4 1 0 16,2 0 0-16,3-2-128 0,4 0 128 0,1 0 0 16,2 1 0-16,2 0 0 0,2 0 0 0,0 0 0 15,3-1 0-15,3 3 128 0,0-1 0 0,1 1 0 16,1 0 0-16,-1 0 0 0,-1-1 96 0,-1 1 32 0,3 0 0 15,-4-1 0-15,0 0-16 0,1 0 0 0,1 1 0 0,-1 0 0 16,-1 0-48-16,-5 1-16 0,-1 1 0 0,-2-1 0 16,0-1-32-16,0 1 0 0,-1 1 0 0,-2-1 0 15,-1 1-144-15,-4-2 160 0,-3 0-160 0,-5 0 160 16,-3-2-160-16,-3 1 0 0,-2-2 144 0,-5 2-144 16,-3 0 0-16,-11 1 144 0,0 0-144 0,0 0 0 15,0 0 224-15,0 0-64 0,0 0-16 0,0 0 0 16,0 0 240-16,-11-2 32 0,-1 0 16 0,-4 1 0 15,-4-2-176-15,-2 1-16 0,-3 1-16 0,-2 0 0 16,0 1-64-16,-3 0-16 0,-2-1 0 0,-2 1 0 16,-2 2-144-16,-2-1 0 0,-1-1 144 0,-1 2-144 15,0 0 0-15,-5-2 128 0,-2-2-128 0,-4 0 0 16,-1 2 0-16,0-1 128 0,-2 0-128 0,1 1 0 0,0-1 0 0,-2 0 0 16,2 0 0-16,-2 1 0 0,-4 1 0 0,3 1 0 15,2-1 0-15,4 0 0 0,-1 1 0 0,3-2 0 16,1 0 0-16,1 2 0 0,0-1 0 0,0 1 0 15,1-1 0-15,1 2 0 0,1-1 0 0,0 1 0 16,3-1 0-16,3 0-128 0,1 0-48 0,0 0 0 16,2 0 0-16,2 0 0 0,3 0 48 0,5 1 0 15,3-2 0-15,3 2 0 0,3-1 128 0,5-1-160 16,10-1 160-16,-8 1-160 0,0-1-16 0,8 0 0 16,0 0 0-16,0 0 0 15,12 2-208-15,5 0-64 0,3 2 0 0,1-2 0 0,6-1 448 0,3-1-160 16,2-2 160-16,3 2 0 0,3 1 0 0,6-1 0 0,5-2 128 15,4-1-128-15,3 0 192 0,3-1-48 16,2-2-16-16,0 2 0 0,0-1-128 0,1 1 192 0,3 2-192 0,4-1 192 16,0 0-192-16,0 2 0 0,-3 1 144 0,3 1-144 15,4 2 0-15,-1 0 0 0,-5 1 0 0,-2 3 128 16,-4-2-128-16,0 2 0 0,-2 1 0 0,-1-2 0 16,2-1 0-16,-5 0 0 0,0 1 0 0,-4-1 0 15,-3 0 0-15,-4-1 0 0,-4 0 0 0,-4 0 0 16,-3-2 0-16,-5 0 0 0,-1-3 0 0,-6 0 128 15,-2 1-128-15,-2 0 128 0,-4-2-128 0,-3 2 128 16,-10 0 32-16,0 0 16 0,0 0 0 0,0 0 0 16,0 0 80-16,0 0 0 0,0 0 16 0,-13-3 0 0,-6-1-112 15,-4 1-32-15,-6 1 0 0,0-2 0 0,-5 0-288 16,-4 2-64-16,-3 1-16 0,-5-2 0 0,-4 0 48 0,-2 1 16 16,-3 0 0-16,1 1 0 0,-3-2 176 0,0 1 0 15,-2 1 0-15,0-1-128 0,-3 0 128 0,-3-2 0 16,1 1 0-16,-1 1 0 0,0 1 0 0,-2-1 0 15,-5-1 0-15,2 2 0 0,2 1 0 0,3 0 0 16,3 0 0-16,0-2 0 0,1-1 0 0,5 2 0 16,3-2 0-16,6 2 0 0,-1 0 0 0,7 0 0 15,5 1 0-15,6-1 0 0,2-1 0 0,8 2 0 16,0-2 0-16,5 2 0 0,2-1-224 0,4 1 32 16,2 1 16-16,7-1 0 0,0 0-80 0,0 0 0 15,0 0-16-15,0 0 0 0,14 4-96 0,5-2-16 16,0-2 0-16,9 0 0 0,5 1 384 0,3-1 0 15,5-1 0-15,4 0 0 0,3-1 192 0,3 1 16 0,0 1 0 16,4-3 0-16,5-1 80 0,1 2 16 0,4 0 0 16,4 1 0-16,-1 0-112 0,0 1 0 0,-2-1-16 0,2 1 0 15,1 0-176-15,2 2 128 0,0 0-128 0,-2 1 128 16,-7 1-128-16,1 1 0 0,0-1 0 0,0 1 0 16,1-1 0-16,-3 0 0 0,-6 0 0 0,-5-1 0 15,-3 2 0-15,-6-3 0 0,-2 1 0 0,-2 0 128 16,-4 1-128-16,-3-1 0 0,-5-5 0 0,-3 2 128 15,-9 2-128-15,-4-2 192 0,-9 0-192 0,0 0 192 16,9 0-32-16,-9 0 0 0,0 0 0 0,0 0 0 16,0 0 48-16,-13 1 16 0,-5-1 0 0,-6-1 0 15,-5-1-224-15,-1 2 0 0,-4 2 0 0,-3 1 0 16,-3 0 0-16,-6 1-208 0,-2 1 32 0,-5 1 16 16,-8-2-96-16,-1 2-32 0,0-4 0 0,-1 2 0 0,-6 2 48 15,-1-1 16-15,-6 0 0 0,2 0 0 0,2 0 224 16,1-1-176-16,0-1 176 0,2 1-160 0,-3-2 160 0,4-2 0 15,-1-1 0-15,6-1 0 0,7 1 0 0,4 1 0 16,4 0 0-16,4 0 128 0,4-2-128 0,1 1 192 16,3 0-64-16,6 0 0 0,2 0-128 0,5 1 0 15,2-1 128-15,5 1-128 0,2 0 0 0,7 0 0 16,7 0-160-16,0 0 160 0,0 0-352 0,0 0 32 16,0 0 16-16,11-2 0 15,5-2-192-15,7 1-32 0,6 0-16 0,5 1 0 0,6-1 336 0,0 1 64 16,3-4 16-16,3 2 0 0,4 1 128 0,7 1 0 0,6-3 160 15,4 2-160-15,2 1 256 0,0 1-64 16,1 0 0-16,2 1 0 0,3 0-16 0,0 2-16 0,0 1 0 16,-2 2 0-16,-3-1-160 0,0 3 0 0,1-3 0 15,-2 0 128-15,-2 0-128 0,-2 0 0 0,-5 2 0 0,-2-1 0 16,-6 0 128-16,-2-1-128 0,-2 4 128 0,-6-1-128 16,-3-2 192-16,-4-1-64 0,-2-1 0 0,-5 1 0 15,-2-1 0-15,-5-1 0 0,-7-2 0 0,-3 1 0 16,-2-2 32-16,-9 1 0 0,0 0 0 0,0 0 0 15,0 0 16-15,0 0 0 0,0 0 0 0,-12 0 0 16,-7-1 0-16,-3 0 0 0,-5-2 0 0,-4 3 0 16,-6-4-176-16,-5 1 0 0,-2 1 0 0,-2 1-176 15,-4 1 176-15,-8 1 0 0,-6-1-144 0,-4 0 144 16,0-1 0-16,-2 2 0 0,-5 1-144 0,-3 0 144 16,-2-2 0-16,-7-1 0 0,-5 0 0 0,1-1 0 0,0-2 0 15,-2-1 0-15,-1-1 0 0,8 3 0 0,9 2 0 16,9 3 0-16,6 1 0 0,7 0 0 0,8 1 0 0,2 1 0 15,5-1 144-15,5 2-144 16,6 1-656-16,4 1-224 0,3 1-32 0</inkml:trace>
  <inkml:trace contextRef="#ctx0" brushRef="#br0" timeOffset="8228.234">23948 7381 35007 0,'-15'29'3120'0,"1"3"-2496"16,1 1-496-16,2 4-128 0,2 0 896 0,-1 4 144 0,0 1 48 0,3 2 0 16,0 2-1088-16,0-3 0 0,2-7-128 0,-2-5-16 31,3-7-1008-31,1-3-208 0,-4-3-48 0,3-7 0 15,-1-5-1680-15,5-6-352 0,0 0-64 0,-16-6-7792 0</inkml:trace>
  <inkml:trace contextRef="#ctx0" brushRef="#br0" timeOffset="27140.987">18100 5952 15663 0,'0'0'1392'0,"0"0"-1120"0,0 0-272 0,0 0 0 15,8-5 2176-15,0 0 368 0,-8 5 80 0,10-3 0 16,6-1-1824-16,4-1-368 0,0 2-80 0,4-3-16 15,-1 0-336-15,1-2 144 0,0-1-144 0,2 0 0 16,-2 0 0-16,0-1-304 0,0-1 48 0,0 1 0 16,-1 0-1664-16,1 0-336 0,0 1-64 0</inkml:trace>
  <inkml:trace contextRef="#ctx0" brushRef="#br0" timeOffset="27340.211">18215 6226 24879 0,'0'0'2208'0,"0"0"-1760"16,0 0-448-16,0 0 0 0,0 0 560 0,0 0 16 16,11 0 16-16,4 0 0 0,0-2-592 0,6-3 0 15,4-1 0-15,2-2 0 16,-1-3-400-16,3 0-112 0,2-1 0 0,0 0-10928 0</inkml:trace>
  <inkml:trace contextRef="#ctx0" brushRef="#br0" timeOffset="30359.088">18093 5449 6447 0,'0'0'272'0,"-5"6"80"0,-2-2-352 0,7-4 0 16,-4 6 0-16,-2-1 0 0,2 2 1792 0,4-7 304 15,-4 7 48-15,-1 1 16 0,2-1-1616 0,3-7-320 16,0 0-64-16,0 0-16 0,-3 9-144 0,3-9 0 15,0 0 0-15,0 0-4336 16,0 0-896-16</inkml:trace>
  <inkml:trace contextRef="#ctx0" brushRef="#br0" timeOffset="30872.754">17982 5594 17391 0,'-6'-13'768'0,"1"5"160"0,1-2-736 0,1-6-192 0,1 1 0 0,2-6 0 0,2-1 144 0,0 1 0 16,1 0 0-16,1 3 0 0,1-1-144 15,0 2 0-15,2 3 0 0,1 1 0 0,-2 0 0 0,3 3-144 16,2 2 144-16,-3 4 0 0,-1-1-224 0,3 3 64 16,2 5 16-16,1 3 0 0,-1 4 144 0,-1 2-208 15,2 1 80-15,-1 1 128 0,-1 2-160 0,-4 0 160 16,-1 1 0-16,-1 1-144 0,0 4 144 0,2-1 176 15,-3 1-48-15,-2-3 0 0,-2-5 208 0,-1 2 48 16,-2-3 0-16,1 0 0 0,-4-2 400 0,1-2 96 16,-3-2 16-16,-1-2 0 0,0 1 64 0,1-2 0 15,-1-3 16-15,1-2 0 0,-5-1-560 0,1-2-112 16,2 0-32-16,0 0 0 0,0-2-272 0,2 0 0 0,2-1-176 16,1 3 176-16,2-4-256 0,3 8 64 0,0 0 16 0,0 0 0 15,0 0 176-15,0 0-160 0,0 0 160 16,0 0-160-16,0 0-176 0,0 0-48 0,0 0 0 0,8 2 0 31,2-1-1456-31,0-1-288 0,-2-1-64 0</inkml:trace>
  <inkml:trace contextRef="#ctx0" brushRef="#br0" timeOffset="31514.57">17970 5603 6447 0,'0'0'576'0,"0"0"-576"16,-8 2 0-16,8-2 0 0,-8-2 976 0,8 2 96 16,-7-5 16-16,0 2 0 0,7 3-560 0,-6-4-96 15,-2 1-32-15,3-1 0 0,0-2 224 0,-1-2 32 16,1 1 16-16,1-3 0 0,2-2 288 0,-3-1 48 16,2-2 16-16,2 1 0 0,1-1-320 0,0 4-48 15,0 0-16-15,3 1 0 0,4 0-384 0,-2-1-64 0,2 0-32 16,2 2 0-16,1 3 0 0,-1 4 0 0,4 1 0 0,1 2 0 15,-1 0-160-15,2 2 0 0,2 1 0 0,-2 0 0 16,-1 3 0-16,0 1 0 0,2 2 0 0,0 1 0 16,-5 0-144-16,1 2-64 0,0 1-16 0,-1 0 0 31,-7 1-192-31,0-1-32 0,-3-1-16 0,-1 1 0 0,-1 1 464 0,-2-3 0 0,-1-2 0 0,-1-1 0 16,-1-4 320-16,-2 3 176 0,-4 2 16 0,0-5 16 15,-1-3 144-15,0 3 32 0,0-2 0 0,0-1 0 16,0-2-128-16,2-2-32 0,1-1 0 0,3-1 0 15,1 1-96-15,6 3-32 0,-6-9 0 0,2-1 0 16,2-1-272-16,4-4-144 0,3-6 160 0,2 1-160 16,2 2 0-16,3-1-288 0,4-1 32 0,0 3 16 0,3 1 96 15,1 4 16-15,-2 1 0 0,4 2 0 0,0 2 128 16,-1 2 0-16,-2 3-144 0,1 5 144 0,-3 4 0 0,0 3 0 16,-3 3 0-16,0 5 0 0,-4 4 0 0,-3 2-144 15,-5 2 144-15,-3 3 0 0,-3 2 0 0,-5-4 0 16,-4-2 0-16,-2-2 0 0,-1-1 0 0,-1 0 0 15,0 0 0-15,-2-1 0 0,-2-4 192 0,2-2 112 16,4-2 16-16,1-3 0 0,1-4-320 0,3-4 0 16,0-1 0-16,10-1-11792 0</inkml:trace>
  <inkml:trace contextRef="#ctx0" brushRef="#br0" timeOffset="93198.819">12796 4058 11679 0,'0'0'512'0,"0"0"128"0,0 0-512 0,0 0-128 15,0 0 0-15,0 0 0 0,0 0 128 0,0 0 16 16,0 0 0-16,0 0 0 0,0 0-144 0,0 0 0 16,-5-9 0-16,1 5 128 0,4 4-128 0,-7-2 192 0,-1-2-192 0,0 1 192 15,-1 0 160-15,1-1 32 0,-4 0 16 0,2 1 0 16,2 0 400-16,-5 0 80 0,2-1 16 0,0-1 0 16,3 1 64-16,0 0 32 15,-1 0 0-15,0 2 0 0,2 0-160 0,-1 0-16 0,1-1-16 0,1 3 0 16,0 3-128-16,6-3-32 0,-9 2 0 0,3 0 0 15,0 1-208-15,1 0-48 0,5-3-16 0,-5 6 0 16,1 1-240-16,-1-1-128 0,0 0 160 0,1 3-160 16,2 3 0-16,-3 1 0 0,1 2 0 0,-1 0 0 15,2-2 0-15,-2 2 128 0,0 3-128 0,2 3 0 16,2 0 0-16,0 0 176 0,-4-3-176 0,4 1 160 16,1 0-16-16,0-1 0 0,0 1 0 0,2 1 0 15,3 1 48-15,-1-3 0 0,1 0 0 0,1 0 0 16,-1-1-192-16,2-1 192 0,2-1-192 0,1-2 192 0,-3-3-192 15,2 0 0-15,5 1 144 0,-3-1-144 0,0-3 0 0,0 1 144 16,-1-1-144-16,-1 0 0 0,2-3 208 16,-1-1-64-16,4-2-16 0,-3 2 0 0,1-3 48 0,-2 0 0 15,-1 1 0-15,2-1 0 0,0-1-176 0,0-2 128 16,0 1-128-16,2-1 128 0,-4-3-128 0,2 1 192 16,0-1-192-16,-2 1 192 0,0-1-64 0,0 0 0 15,0-2 0-15,1-1 0 0,-3-1 16 0,3-1 0 16,1-1 0-16,-2 0 0 0,1 0-144 0,-2 0 192 15,0-2-192-15,2 0 192 0,-2-4-192 0,0-1 160 16,-1-1-160-16,0 2 160 0,0-1-160 0,-4 1 128 16,1 0-128-16,0-3 128 0,-1-1 0 0,-2 2-128 0,1 2 192 15,0-2-64-15,-2-2 16 0,0 2 0 16,0-2 0-16,-2 3 0 0,0-2-144 0,-1-1 0 0,-3 3 144 16,1-1-144-16,-2 2 0 0,0 0 144 0,4-1-144 15,-5 2 0-15,1-1 0 0,-2 2 0 0,1-1 0 16,-1 3 0-16,2 3 160 0,-2 3-160 0,3 2 128 0,-3 1-128 15,-1 2 160-15,0 1-160 0,1 0 192 0,1 2-192 16,-2 1 192-16,0 1-64 0,1 1 0 0,-4 2-128 16,2-1 128-16,2 1-128 0,-6 1 0 0,2 2 0 15,2 0 0-15,-2 2 0 0,-3 1 0 0,2 3 0 16,3 1 0-16,-3 1 0 0,0 2 0 0,1-1-144 16,1-1 144-16,4-1 0 0,-3 1 0 0,1 1 0 15,-4 0 0-15,5 1 0 0,2-1 0 0,-1 2-128 16,1 0 128-16,-1 0 0 0,6 3 0 0,-4-1 0 15,1 1 0-15,1 1 0 0,3-1 0 0,-1 0 0 0,-1 0 0 16,3-1 0-16,0 2 0 0,4-2-128 0,1-1 128 0,0-2 0 16,-1 0 0-16,2 1 0 0,4 0 0 15,-2-2 0-15,1-1 0 0,-2-1-128 0,1 1 128 0,-2-3 0 16,3-1 0-16,0-1-128 0,2-2 128 0,1-3 0 16,-2-1 0-16,1-1 0 0,1-3 0 0,1 1 0 15,-2-2 0-15,2-2 0 0,1-1 144 0,1-3-144 16,3 0 192-16,-3-4-192 0,0-2 192 0,1-1-64 15,-1-2 0-15,2 0-128 0,-2-2 160 0,1-1-160 16,-1-3 128-16,-1 1-128 0,1-1 0 0,-1-1 0 16,1-1 128-16,0-2-128 0,-1-2 0 0,-1 1 0 15,1-1 0-15,-2 2 0 0,-1 0 0 0,-1 2 0 16,-3 1 0-16,-2 0 0 0,-2-1 0 0,-3 1 0 0,0 1 0 16,-3 1 0-16,-1 1 0 0,0 2 0 0,-3-1 144 0,-2 0-144 15,0 1 0-15,2 0 128 0,-3 2-128 16,0 0 0-16,-4-2 0 0,2 1 144 0,1-1-144 0,-2 2 0 15,1 0 128-15,0 3-128 0,1 1 0 0,1 0 0 16,-3-1 0-16,0 0 128 0,-1 3-128 0,0-1 0 16,1 0 128-16,-1 6-128 0,-4 3 0 0,3 2 0 15,0 0 0-15,-1 4 0 0,-1 1 0 0,1 0 0 16,1 0 128-16,0 1-128 0,2 1 0 0,0 1 0 16,1 6 0-16,-1-2 0 0,4 1 0 0,1 4 0 15,-3 3 0-15,1 1 0 0,0-1 0 0,1 1 0 16,1 1 0-16,-2 2 0 0,2 3 0 0,1 0 0 0,1 1 0 15,-2 2 0-15,2 4 0 0,0 0 0 0,0 0 0 16,-1-1 0-16,-1-3 0 0,4 2 0 0,3-4 0 0,-1-1 0 16,1-5 0-16,2 0 0 0,3-1 0 0,0-2 0 15,3-2 160-15,0-3-160 0,-1-2 0 0,3 0 0 16,4-4 0-16,3 1-176 16,0 0-1744-16,5-3-368 0,3-3-64 0</inkml:trace>
  <inkml:trace contextRef="#ctx0" brushRef="#br0" timeOffset="95512.47">16421 3883 12895 0,'-13'-3'576'0,"5"4"112"0,-4 1-560 0,1 0-128 0,1-1 0 0,-1-1 0 16,2-1 2544-16,0 0 464 0,0 2 112 0,2-1 16 15,-3 1-2096-15,1 2-400 0,-2 0-96 0,1-2-16 16,0 2-64-16,-1 2-16 0,-4 1 0 0,2 2 0 15,1 1-144-15,-1 2-48 0,-2 1 0 0,0 1 0 16,3 0-256-16,-1 2 0 0,-2-1 0 0,0 3 0 16,-1 3 176-16,3 3-32 0,-1 4 0 0,2 2 0 15,2 4 288-15,-1 3 48 0,4-1 16 0,0 1 0 0,3 2-128 16,1 0-32-16,1 1 0 0,4-2 0 0,2-1-144 0,0-1-48 16,1-3 0-16,2 2 0 0,4 4 16 0,-2-6 0 15,1-7 0-15,1-4 0 0,1-3-160 0,2-4 0 16,1-3 0-16,-1-2 0 0,0-3 0 0,3-1 0 15,1-5 0-15,3-3 0 0,-2 0 0 0,2-3 0 16,1-3 0-16,-1-1 0 0,0 0 0 0,0-2 0 16,-4-2-160-16,3-3 160 0,0-4-144 0,-3 0 144 15,1-1-128-15,-1-1 128 0,-2 2 0 0,-1-1-128 16,-2-2 128-16,0 2 0 0,-1 1 0 0,0 1 0 16,-3 2 0-16,2-2 0 0,-3-2 0 0,0 0 0 15,-2 0 0-15,-2 1 0 0,-1 1 0 0,-2-1 0 0,-2-2 128 16,-2-2-128-16,-3-3 192 0,-1 1-16 0,0 0-16 0,-2 2 0 15,-1 2 32-15,0 2 16 0,0 2 0 0,-4 2 0 16,0-1 0-16,-2 1 0 0,0-2 0 0,0 4 0 16,1 0-80-16,-3 2-128 0,-2 0 176 0,1 2-176 15,1 0 160-15,3 3-160 0,4 2 128 0,1 0-128 16,-3 2 144-16,0 3-144 0,-1 4 160 0,3 0-160 16,4 0 144-16,-3 2-144 0,2-1 128 0,0 5-128 15,-1 2 0-15,2 2 0 0,-2 2 0 0,3 0-176 16,-1 1 176-16,2 3-128 0,-2 2 128 0,2 0-128 15,-1-1 128-15,2 1 0 0,2 1 0 0,-3 2 0 16,2 3 0-16,-1 0 0 0,4-4 0 0,0 1 128 0,-1 4-128 16,4-2 144-16,-1-2-144 0,3-1 160 0,-1-2-160 15,0 0 128-15,3 0-128 0,0-1 128 0,2-3-128 0,-1 2 0 16,-1-5 0-16,3 2 0 0,2-1 0 0,-2-2 0 16,1 1 0-16,2-3 0 0,1-3 0 0,0 1 0 15,-1-3 0-15,1-1 0 0,1 0 0 0,0-1 128 16,1-2-128-16,0-2 0 0,0-2 0 0,0-1 0 15,1-2 0-15,-1 0 0 0,2 1 0 0,-2-1 0 16,-1-4-176-16,2-1 176 0,-1-2-144 0,1-2 144 16,-2-3-160-16,-2 1 160 0,1-2-144 0,-1 1 144 15,2-3-128-15,-2-3 128 0,-5-4 0 0,3 1 0 16,-1 1 0-16,0-1-128 0,-1 1 128 0,-3-1 0 16,-1-4 0-16,1 4 0 0,-2 4 0 0,-2 0 0 15,-1-2 0-15,0 1 0 0,-1 1 0 0,-2 0 0 16,0-1 0-16,-2 0 0 0,-3 1 0 0,2 1-128 0,-2 0 128 0,0-1-128 15,-1-2 128-15,-1-1-128 0,0-2 128 0,-1 5-128 16,1 5 128-16,-3-1 0 0,-1-3 0 0,3 6 0 16,3 6 0-16,-3 4-160 0,0-1 160 0,0 2 0 15,-3-1 0-15,-1 5 0 0,-1 4 0 0,1 0 0 16,3 0 0-16,-1 2 0 0,-1 2 0 0,0 3 144 16,3 3-144-16,-3 1 0 0,0 2 0 0,0-2 0 15,0 1 0-15,0 1 0 0,-1 1 0 0,-1 1 0 16,1-1 0-16,-1 2 0 0,1 0 0 0,1 1 0 15,-1 0 0-15,0 0 0 0,0 1 176 0,-2 1-176 16,1 3 240-16,-2 0-48 0,2 2-16 0,-1-1 0 16,2 3-48-16,-1-3 0 0,1-1 0 0,4 1 0 15,4 3-128-15,-3-2 0 0,0-3 0 0,3 1 128 0,3 2-128 16,2-1 0-16,2 1 0 0,0-2 0 0,0-2 0 0,2 1 0 16,4-2-128-16,3 3 128 0,-2 1-128 15,3-3 128-15,0-1-160 0,1-1 160 0,1-2-224 0,3-3 48 16,-1 0 16-16,1-3 0 0,1-3-16 0,0 2 0 15,1-2 0-15,-1-2 0 0,1-6 176 0,-1 0 0 16,2-2-144-16,1 0 144 0,1 0 0 0,-1-2 0 16,-1-4 0-16,0-1 0 0,4-4 0 0,-2-2 0 15,-2-4 0-15,5 1 0 0,-1-4-128 0,2 1 128 16,-4-4 0-16,1-3 0 0,1-2 0 0,-3-2 0 16,0 0-144-16,-1 1 144 0,-2 3 0 0,0-1-160 15,-2 0 160-15,-1 0-128 0,-2 0 128 0,0-1-208 16,-2-1 80-16,0 1 128 0,-2-3-128 0,0 0 128 0,-3 0 0 0,-2-1 0 15,-2 1 0-15,0 4 0 0,-1 2 0 16,-2-1 0-16,1 0 0 0,-1 1 0 0,-3 0 128 0,0 3-128 16,-1 1 192-16,0 3-64 0,-2-1 0 0,1 0 0 15,-2-1-128-15,2 3 192 0,-3 1-192 0,2 2 192 16,0 2-192-16,-4 2 128 0,-1 0-128 0,0 0 128 16,0-1-128-16,-2 1 128 0,-1 5-128 0,0 2 128 15,3 4-128-15,-5 0 192 0,-3-1-192 0,2 4 192 16,3 1-64-16,-1 2-128 0,1 1 192 0,-2 2-64 15,1 3-128-15,1 1 0 0,-2 1 0 0,3 0 0 16,0 2 0-16,1 3 0 0,-2 1 0 0,1-1 0 16,-1-2 0-16,2 2 0 0,-1 0 0 0,1 5 0 15,0 2 0-15,0 1 0 0,0 0 176 0,2 0-176 0,1 0 208 0,4-1-48 16,-1 0-16-16,4-1 0 0,-3 4-144 0,4-1 0 16,0-2 144-16,4 1-144 0,0-3 0 0,4 1 0 15,-1 1 0-15,5 0 0 0,-1-1 0 0,3-2 0 16,2-3 0-16,-1 0-128 0,4-2 128 0,0-1-128 15,0-1 128-15,2-2-128 0,-1 0 128 0,4-3-208 16,-2-1 80-16,3-2 128 0,3-2-192 0,-3-3 192 16,0-3-160-16,2-2 160 0,4-1-144 0,-3-1 144 15,1-1-128-15,1-4 128 0,-2-2-192 0,2-1 32 16,-3-2 16-16,1-3 0 0,-1-4 144 0,1-3-208 16,-1-2 80-16,-1 0 128 0,0-2-128 0,1 1 128 15,-3 0 0-15,2 1 0 0,-1 1-144 0,-2-1 144 16,-1 1-192-16,-1-2 192 0,-3-2-304 0,1-1 48 15,-2-1 16-15,0 2 0 0,-4 2 80 0,-2-2 16 0,-3-1 0 0,-3-1 0 16,-1 2 144-16,-2-2 0 0,-2 0 0 16,-3 2 0-16,-1-1 0 0,-2 3 0 0,2 2 128 0,-3 1-128 15,0-1 128-15,0 3-128 0,-1-1 160 0,-2 2-160 16,0 0 224-16,-2 1-48 0,1 0-16 0,-1 3 0 16,0 5-32-16,-1 0-128 0,2-1 192 0,-3 2-64 15,0 0-128-15,-2 1 128 0,-1 1-128 0,-1 1 128 16,-1-1 0-16,0 6-128 0,-2 1 192 0,0 0-64 15,0-2-128-15,1 2 192 0,-1 2-192 0,3 3 192 16,2 4-192-16,-2 2 0 0,0 2 0 0,0 2 128 16,3-2-128-16,1 2 0 0,1 1 144 0,0 2-144 15,1 2 0-15,0 3 128 0,1 4-128 0,1 0 0 0,-1 2 0 16,3 2 0-16,2 1 0 0,3 4 0 0,-1 5 0 0,4-1 0 16,0 0 0-16,3 1 0 0,2-1 0 0,4 1 0 15,2-1 0-15,0-3 0 0,2-3 0 0,1-1 0 16,1-1 0-16,0 1-128 0,3 0 128 0,0-4 0 15,-2-6 0-15,4-6 0 0,0-5-176 0,2-5 176 16,-2-5-208-16,4-5 80 16,2 0-960-16,1-6-176 0,2-7-32 0</inkml:trace>
  <inkml:trace contextRef="#ctx0" brushRef="#br0" timeOffset="98033.843">8246 5179 14223 0,'0'0'624'0,"0"0"144"0,0 0-624 0,0 0-144 16,-4-6 0-16,4 6 0 0,0 0 816 0,0 0 128 16,0 0 16-16,0 0 16 0,0 0-192 0,0 0-32 15,-9 0-16-15,9 0 0 0,0 0-304 0,-9 4-64 16,0 0-16-16,-1 3 0 0,4 0-208 0,-4 3-144 15,-1 6 192-15,2 1-192 0,1 4 176 0,1 2-176 16,-2 4 160-16,0 3-160 0,-3 5 256 0,3 7-64 16,3 9 0-16,0 4 0 0,1 1-16 0,0 2-16 15,4 4 0-15,0 4 0 0,0 1 16 0,1 0 0 0,2-2 0 16,0 0 0-16,2-1 96 0,-1 1 32 16,1-3 0-16,-2 1 0 0,1-2 80 0,-2-2 32 0,-3 0 0 0,2-5 0 15,1-5-112-15,0-4-32 0,0-3 0 16,-2-4 0-16,-1-2 16 0,-1-3 0 0,-1-6 0 0,2-4 0 15,1-2-48-15,0-5-16 0,2 0 0 0,-1-2 0 16,0-3-224-16,0-2 0 0,0-9-144 0,1 6 144 31,-1-6-960-31,0 0-80 0,0 0-32 0,0 0-6976 0,0 0-1392 0</inkml:trace>
  <inkml:trace contextRef="#ctx0" brushRef="#br0" timeOffset="99530.009">8122 5174 20271 0,'-12'-1'1792'0,"2"0"-1424"0,2 0-368 0,8 1 0 16,0 0 704-16,0 0 80 0,0 0 16 0,0 0 0 16,0 0-576-16,0 0-224 0,0 0 176 0,10 7-176 15,3-2 0-15,4 0 0 0,1-3 0 0,5 1 0 16,4-1 0-16,4 1 0 0,1-3 0 0,1 0 0 15,2 0 0-15,4-2 0 0,6 0 0 0,3-2 0 16,0 2 0-16,7-1 0 0,0 1 176 0,3 0-176 16,-1-2 208-16,0-1-64 0,0 1-16 0,3-2 0 15,3 1 32-15,0-2 0 0,-2 0 0 0,1 0 0 16,2 0 80-16,2 0 16 0,1-4 0 0,2 2 0 16,4 2 48-16,-4 1 16 0,-1-4 0 0,1 2 0 15,1 3-160-15,0-1-32 0,2 2 0 0,-5 1 0 16,-3 2-128-16,-3-2 0 0,-2-2 0 0,-1-4 0 0,-4 1 0 15,-1-1 0-15,-2 0 144 0,-3 0-144 0,-3-4 0 16,-1 2 144-16,-5 2-144 0,0-2 0 0,-2-3 304 0,-1 7-48 16,-1-2-16-16,-2-1 0 0,2 0 208 0,-2 2 32 15,0 1 16-15,-2-1 0 0,-4 1-64 0,-1 0-16 16,-3-1 0-16,-1 4 0 0,-4 0-160 0,-2 2-16 16,-3-3-16-16,-3 1 0 0,-1 3-48 0,-2 1-16 15,-7 0 0-15,0 0 0 0,0 0 0 0,0 0 0 16,8 1 0-16,-8-1 0 0,0 0 32 0,0 0 0 15,0 0 0-15,0 0 0 0,0 0-64 0,0 0-128 16,0 0 192-16,0 0-64 0,0 11-128 0,-1-1 0 16,0-1 0-16,1 2 0 0,1 0 0 0,2 4 0 15,-1 3 0-15,1 4 0 0,-1 2 0 0,2 5 0 16,1 3 0-16,0 4 0 0,1 2-144 0,0 3 144 16,2 0 0-16,0 4 0 0,-1 1 0 0,-1 1-128 0,-1 3 128 15,2 5 0-15,-2 8 0 0,2-2 0 0,-1-1 0 0,-1-3 0 16,1-2 0-16,-2 4 0 0,1 4 0 0,2-1 0 15,-6-1 0-15,1-3 0 0,1 0 0 0,-1-3 0 16,0-1 0-16,-1-1 0 0,-1 0 0 0,2-3 0 16,-4-3 0-16,1-2 0 0,-1-3 0 0,0-1 0 15,0-5 0-15,-1-1 0 0,1-1 0 0,-4 3 0 16,3-1 0-16,-2-1 0 0,-2-2 0 0,2-1 0 16,1 1 0-16,0-4 0 0,-1-4 0 0,1-2 0 15,-3-4 128-15,3-3-128 0,0 2 0 0,1-6 144 16,-3-2-144-16,0 0 0 0,2-4 0 0,-3 2 128 15,2-3-128-15,0 1 128 0,5-6-128 0,-8 7 128 0,1-1-128 0,-1-1 192 16,8-5-192-16,-6 3 192 0,-4-1 0 0,1 0 16 16,-1 2 0-16,-1-4 0 0,-2-3 64 0,-1 1 16 15,-2 1 0-15,-1-1 0 0,-3-1-96 0,0-2-32 16,-3 0 0-16,1 1 0 0,-3-1-32 0,-1 2-128 16,0-2 192-16,-2 1-64 0,0-2-128 0,-3 3 0 15,0 1 0-15,-3 0 0 0,-1-2 0 0,-1 2 0 16,-2 0 144-16,0 0-144 0,-2 1 0 0,-1-1 128 15,2 2-128-15,-4 0 0 0,1 0 0 0,1 2 0 16,-2-1 0-16,2-1 128 0,-3-1-128 0,-3 1 192 16,0 0-64-16,1 0 0 0,1-2 0 0,0 2 16 15,0-1 0-15,2 0 0 0,-2 0-144 0,-2-1 192 16,-1 1-192-16,-1 0 192 0,-4 0-192 0,2 1 0 16,3 0 0-16,2 0 128 0,2-1-128 0,3-1 0 0,2 0 0 0,0 0 0 15,-3 0 0-15,0-1 0 0,1 0 128 0,0 1-128 16,-2 1 0-16,0 0 0 0,2 0 0 15,2-2 0-15,-1-2 0 0,-2 2 0 0,0-3 0 0,-2 3 0 16,1-1 0-16,-1 1 0 0,-1 2 0 0,4 0 0 16,-1 1 0-16,5-2 0 0,1 0 0 0,4 1 0 15,0 3 160-15,5-1-160 0,2-1 192 0,-2-1-192 16,5-1 128-16,-1 0-128 0,1-1 0 0,0 2 0 16,2 1 144-16,4 0-144 0,-1 1 0 0,2 2 144 15,-1-3-144-15,4-3 0 0,2 3 0 0,-1 0 128 16,0 0-128-16,2 4 0 0,0-3 0 0,1-1 0 15,8 0 128-15,-5 0-128 0,5 0 0 0,0 0 128 16,0 0-128-16,0 0 0 0,-5-2 0 0,5 2 0 0,0 0 0 0,0 0 0 16,0 0 128-16,0 0-128 0,0 0 0 0,0 0 0 15,0 0 0-15,0 0 0 0,0 0 0 16,0 0 0-16,0 0 0 0,0 0 0 0,0 0 0 0,0 0 0 16,0 0 0-16,0 0 0 0,0 0 0 0,0 0 0 15,0 0 144-15,0 0-144 0,0 0 128 0,0 0-128 16,0 0 128-16,0 0-128 0,0 0 128 0,0 0-128 15,0 0 128-15,0 0-128 0,0 0 0 0,0 0 0 16,0 0 0-16,0 0 128 0,0 0-128 0,0 0 0 16,0 0 0-16,0 0 128 0,0 0-128 0,0 0 0 15,0 0 0-15,0 0 0 0,0 0 0 0,0 0 0 16,0 0 0-16,0 0 0 0,0 0 128 0,0 0-128 16,0 0 128-16,0 0-128 0,0 0 128 0,0 0-128 15,0 0 160-15,0 0-160 0,0 0 128 0,0 0-128 16,0 0 0-16,0 0 144 0,0 0-144 0,0 0 0 0,0 0 0 15,0 0 0-15,0 0 0 0,0 0 0 0,0 0 0 0,0 0 0 16,0 0 0-16,0 0-144 0,0 0 144 0,0 0-160 31,0 0-800-31,0 0-176 0,2 8-16 0,4 2-10704 0,2-1-2144 0</inkml:trace>
  <inkml:trace contextRef="#ctx0" brushRef="#br0" timeOffset="101139.939">11987 5083 16991 0,'-16'-12'752'0,"7"9"144"0,0 3-704 0,1-6-192 16,-1-4 0-16,2 4 0 0,-2 2 416 0,9 4 48 16,-5-3 16-16,5 3 0 0,0 0-48 0,0 0-16 15,-6 7 0-15,2 2 0 0,-2 0-128 0,3 7-32 16,-3 5 0-16,2 3 0 0,-1 3 80 0,-1 5 16 15,2 4 0-15,-1 2 0 0,-2 4-16 0,1 2 0 0,1 5 0 0,1 5 0 16,1 3-16-16,0 2-16 16,-3 2 0-16,3 0 0 0,1 6 16 0,2 0 16 0,1 0 0 0,2 1 0 15,0 1 176-15,-3-6 48 0,-2-2 0 0,2-5 0 16,2-4 160-16,-1 2 48 0,1 3 0 0,0-4 0 16,0-4-128-16,-2-4-32 0,-1-2 0 0,-2-2 0 15,-2-3-112-15,1 1-32 0,-1-5 0 0,3 0 0 16,-2 0-176-16,0-4-32 0,0-5-16 0,1-3 0 15,2 1-240-15,-4-4 0 0,2-5 128 0,1-3-128 16,2-2 0-16,0-9 0 0,-5 7-192 0,5-7 192 16,0 0-2128-16,0 0-320 15,0 0-64-15</inkml:trace>
  <inkml:trace contextRef="#ctx0" brushRef="#br0" timeOffset="102647.246">11556 5238 1839 0,'0'0'0'0,"0"0"160"0,-3-7-160 0,3 7 0 0,0 0 0 0,0 0 0 16,0 0 3968-16,0 0 768 0,0 0 160 0,9-6 32 15,-4 2-3792-15,3-2-752 0,-8 6-160 0,10-3-32 16,0 1-192-16,-1-1 0 0,1 1 0 0,2 0 0 16,2 1 0-16,-1-2 0 0,0-1 128 0,-2 1-128 15,1 1 144-15,2 0-16 0,4-1 0 0,-1 1 0 16,-1 0 160-16,1 1 32 0,1 1 0 0,1-1 0 0,2 0 160 0,2 0 32 16,-1-2 16-16,2 6 0 0,-1-2-48 0,1 0-16 15,1-1 0-15,0 2 0 0,0 1-48 0,-1 0-16 16,1-3 0-16,3 0 0 0,1 0-80 0,1-2 0 15,-2 1-16-15,3 0 0 0,2-1 32 0,0 2 16 16,0-2 0-16,-1 0 0 0,0-2-96 0,-1 1-32 16,0 0 0-16,1-1 0 0,1 1-64 0,1 0-16 15,4 0 0-15,0-2 0 0,5-1-16 0,1-1 0 16,1 0 0-16,-3 2 0 0,1-1 64 0,-1 2 0 16,-1-4 0-16,1 1 0 0,2-1-16 0,-1 0 0 15,-2-1 0-15,1 3 0 0,1 0-16 0,0 2 0 16,-4-1 0-16,0-2 0 0,-4-4-32 0,1 3-128 15,1 0 192-15,-2 2-64 0,1 0 0 0,0 1-128 16,-5-3 192-16,2 1-64 0,5 2 0 0,-2-1 0 0,-3 2 0 16,-1 0 0-16,-1-1-128 0,-1 0 160 0,-1-1-160 0,0 0 160 15,0-1-160-15,2 0 128 0,0 0-128 0,-3 0 128 16,-1-1-128-16,0 1 128 0,0-1-128 0,0-1 128 16,-3 0-128-16,1 1 128 0,-1 0-128 0,-1 0 128 15,0 1-128-15,-1-1 128 0,0 0-128 0,-2 0 128 16,-1 0 0-16,-1 0-128 0,1 1 192 0,-1 2-64 15,-3-2-128-15,0 4 160 0,1-3-160 0,-1 2 160 16,1 0-160-16,-5 0 0 0,0 2 144 0,0-1-144 16,1-2 0-16,-2 2 0 0,1 1 0 0,-2 0 128 15,-2-2-128-15,2 2 0 0,-1-1 0 0,-8 3 128 0,0 0-128 16,8-1 176-16,-8 1-176 0,0 0 192 16,7 0 0-16,-7 0 0 0,9 2 0 0,-9-2 0 15,0 0-192-15,0 0 160 0,6 7-160 0,2-1 160 0,-5 3-160 16,2 0 0-16,0 0 0 0,3 5 0 0,2 5 0 0,-4 4 0 15,0 3 0-15,1 6 0 0,1 3 0 0,1 10 0 16,3 9 0-16,-2 5 0 0,0 0-192 0,1 3 192 16,-1 4-192-16,0 1 192 0,0 2-192 0,0 2 192 15,1 3-192-15,0-2 192 0,-3-5-176 0,1-2 176 16,0-4-128-16,-1 1 128 0,-2-3 0 0,2-4 0 16,-1-6 0-16,-1-4 0 0,-2-2 0 0,-1 0 0 15,1-3 0-15,2 4 0 0,-4 4 0 0,1-2 0 16,1-2 0-16,0 2 0 0,-2 0 0 0,0-3 0 15,-2-1 0-15,0-3 0 0,0-1 0 0,1 1 0 16,-1 0 0-16,0 1 0 0,-1-3 0 0,-1-1 0 16,2-4 0-16,-2-3 128 0,-2-5-128 0,1-2 0 0,1-2 128 0,0-5-128 15,0-2 128-15,0-1-128 0,-2-3 160 0,2 0-160 16,0-1 176-16,2-8-176 0,0 0 192 0,0 0-192 16,0 0 208-16,0 0-64 0,-1 7-16 0,1-7 0 15,0 0 64-15,0 0 0 0,0 0 0 0,0 0 0 16,0 0 64-16,0 0 32 0,0 0 0 0,0 0 0 15,0 0-160-15,-7 4-128 0,-3-4 192 0,3 0-192 16,7 0 208-16,-11-5-64 0,1 4-16 0,0-1 0 16,-2-2-128-16,0 0 0 0,-1-2 0 0,-1 2 0 15,-3 1 0-15,-3 1 0 0,-2-4 0 0,-2 2 0 16,-3-1 0-16,0 2 0 0,-2 0 0 0,0 0 0 16,-1-1 0-16,-1 2 0 0,0 1 0 0,1-1 0 0,2-1 0 15,-1 0 0-15,-2 0 0 0,1 1 0 0,-3 0 0 16,-2 0 0-16,-3-2 0 0,-1 1 0 0,-2 0 0 0,-2 2 0 15,-2 1 0-15,1-2 0 0,1-1 0 0,-3 2 0 16,-5-2 0-16,0 2 0 0,0 1 0 0,1 0 0 16,-2-3 0-16,4 1 0 0,0-1 0 0,3-3 0 15,3-1 128-15,0-1-128 0,-1 1 160 0,2 1 0 16,3 0 0-16,-1 1 0 0,1-2-160 0,-2 4 192 16,1 2-192-16,-1 2 192 0,3 0-192 0,-2 1 192 15,0-1-192-15,-3 2 192 0,0 0-192 0,-2-1 0 16,-2-1 0-16,2 2 128 0,-1 1-128 0,2-2 0 15,1 1 0-15,2-1 0 0,2-2 0 0,2 0 0 0,1 0 0 16,-1 0 0-16,1 0 0 0,3 0 0 16,3 0 0-16,1 3 0 0,-2-1 128 0,4 0-128 0,-1 1 192 0,3 2-64 15,0-1-128-15,2-1 192 0,1 1-192 0,2-1 192 16,2 0-16-16,1 1 0 0,0 0 0 0,2 0 0 16,-2 0-48-16,3-1-128 0,-1-1 192 0,0 2-64 15,3-1 0-15,2-1 0 0,-2 1 0 0,2 0 0 16,1-3 0-16,-1 1 0 0,3 0 0 0,0 1 0 15,0 0-128-15,6-2 0 0,0 0 0 0,0 0-176 16,-7 5 0-16,7-5 0 0,0 0 0 0,0 0 0 16,-7 6-1344-1,7-6-272-15,0 0-48 0,0 0-10128 0,0 0-2048 0</inkml:trace>
  <inkml:trace contextRef="#ctx0" brushRef="#br0" timeOffset="104255.974">15486 5161 23039 0,'-15'-14'1024'0,"6"6"192"0,4 1-960 0,-1 0-256 16,0 0 0-16,2 3 0 0,4 4 768 0,0 0 96 0,0 0 32 0,0 0 0 16,0 0-624-16,0 0-112 0,0 0-32 0,0 0 0 15,2 10-128-15,-1405 4 0 0,2817 4-192 0,-1409 5 192 16,1 3 0-16,1 4 0 0,-5 4 0 0,4 5 0 15,1 3 0-15,-3 9 192 0,-2 7 0 0,0 5 0 16,0 4 64-16,2 4 32 0,-2-2 0 0,-1 9 0 16,-2 7-80-16,1-3-16 0,-1-4 0 0,0-6 0 15,-2-6 128-15,2-2 0 0,1-6 16 0,0-2 0 16,-1-2 208-16,1-4 32 0,-2-4 16 0,1-5 0 16,0-5-176-16,0-3-32 0,-1-3-16 0,0-3 0 15,0-4-240-15,2-2-128 0,-2-1 160 0,1-2-160 16,0-2 0-16,0-4-208 0,0-5 16 0,1-7 0 15,0 0-2432-15,0 0-496 0,0 0-80 16,3-16-32-16</inkml:trace>
  <inkml:trace contextRef="#ctx0" brushRef="#br0" timeOffset="105269.135">15485 5238 25103 0,'-15'-7'1104'0,"4"1"240"0,0-1-1072 0,4 1-272 0,2-1 0 0,5 7 0 15,0 0 256-15,0 0 0 0,-6-5 0 0,6 5 0 16,0 0-80-16,7-6-32 0,1 1 0 0,4-1 0 15,3-3-144-15,4 4 128 0,6-2-128 0,3 2 128 16,6-1 64-16,2 1 16 0,7 2 0 0,4-3 0 16,7-1 48-16,4 2 0 0,4 1 0 0,0 1 0 15,-1 1-64-15,1 1-16 0,-2 0 0 0,3-3 0 16,2 0 16-16,1 1 0 0,0 0 0 0,-3 2 0 16,-3-4 128-16,1 1 16 0,3-3 16 0,1 2 0 15,5 0 64-15,-1 1 16 0,-1-1 0 0,1 0 0 16,-1-1-144-16,3 0-32 0,-1 0 0 0,1-1 0 15,-6-2-256-15,-5 2 128 0,-6 2-128 0,-2-1 0 16,-5 0 144-16,-2 0-144 0,-3 2 0 0,-3-1 144 0,-3 0-144 16,-3 0 160-16,-3 2-160 0,-4 0 160 0,-3 1-32 15,-3-2-128-15,-4 1 192 0,-1 0-64 0,-1-1 224 0,-4 2 32 16,-1 2 16-16,-9 0 0 0,7-1 16 0,-7 1 0 16,0 0 0-16,0 0 0 0,0 0-160 0,0 0-16 15,0 0-16-15,0 0 0 0,0 0-224 0,0 0 0 16,0 0 0-16,4 7 0 0,-7 3 0 0,2 1 0 15,0 2 0-15,0 4 0 0,-1 4-160 0,-1 5 160 16,-1 1-128-16,0 6 128 0,1 3 0 0,-1 5-128 16,1 2 128-16,3 7 0 0,-1 2 0 0,-2 8 0 15,0 7 0-15,2-6-128 0,1-3 128 0,0-2 0 16,1 1 0-16,1-1-128 0,-1 1 128 0,1 0 0 16,-1 3 0-16,0-1 0 0,0-2 0 0,1-4 0 0,1-2 0 15,-2-5 0-15,-1-2 0 0,1-1 0 0,1 1 0 16,-1-3 0-16,1-3 0 0,-1-3 128 0,0-3-128 0,2-1 0 15,0-2 0-15,0-3 144 0,2-3-144 0,-2 2 0 16,1 0 128-16,2 0-128 0,-1-2 0 0,2-1 0 16,-2 0 0-16,0-3 0 0,0-3 128 15,2 1-128-15,-4-4 0 0,1 1 0 0,-2 2 128 0,3-4-128 16,-3-3 0-16,1-3 128 0,-3-6-128 0,0 0 0 16,0 0 208-16,0 7-64 0,0-7-16 0,0 0 0 15,0 0 128-15,0 0 32 0,-4 5 0 0,4-5 0 16,0 0 48-16,0 0 16 0,-10 0 0 0,4 0 0 15,-4 0-96-15,1 0-32 0,1 1 0 0,-1-1 0 16,-4 0-48-16,0 0-16 0,-2-2 0 0,-3-1 0 16,1-3-32-16,-4 4-128 0,-5-2 192 0,1-3-64 0,1-2-128 15,-6 3 160-15,-5-3-160 0,1 1 160 0,-1 2-160 0,-3-2 0 16,-2 0 0-16,-2 1 0 0,-4-2 0 0,-3 1 0 16,-8-3 0-16,-1 2 0 0,-3 0 0 0,3 1 0 15,2 1 0-15,-1 0 0 0,-4 1 0 0,1-1 0 16,-3 3 0-16,0-1 0 0,1-1 0 0,-1 4 0 15,3-1 0-15,0 1 0 0,-3-1 160 0,-1-3-160 16,-3 4 192-16,4 1-192 0,1 0 288 0,0 0-48 16,0 2-16-16,-1 1 0 0,-4 0-224 0,-1 3 176 15,-3-3-176-15,4 5 160 0,3 0-160 0,2 1 160 16,-2-2-160-16,4 1 160 0,3 2 0 0,6 0 0 16,4-1 0-16,7-1 0 0,3 1 64 0,4 1 16 15,4-4 0-15,2 3 0 0,2 0-16 0,3-2 0 0,1 1 0 0,2-4 0 16,3 3-96-16,4-2 0 0,1-1-128 15,2 2 192-15,1 1-192 0,4 0-128 0,4-6 128 0,0 0-208 32,-3 8-944-32,3-8-192 0,3 9-48 0,2 1 0 15,7 5-2208-15,4-4-448 0</inkml:trace>
  <inkml:trace contextRef="#ctx0" brushRef="#br0" timeOffset="145730.423">12084 12597 8287 0,'0'0'368'0,"0"0"80"0,-9 1-448 0,2-1 0 0,-2 0 0 0,2 2 0 16,7-2 3472-16,-6 2 624 0,6-2 112 0,-7 2 16 15,1 3-3264-15,3 4-672 0,1 2-128 0,1 0-32 16,0-1-128-16,0 6 0 0,0 2 0 0,3 5 0 16,1 4 0-16,4 4 0 0,-3 3 0 0,5 5 0 0,1 4 128 15,3 4 0-15,2 6 0 0,1-1 0 0,-1-3 160 0,3-5 32 16,-2-2 0-16,1-7 0 0,-1-4-16 0,-1-4 0 16,-3-5 0-16,1-4 0 0,1-2 48 0,0-5 16 15,-1 0 0-15,-1-5 0 0,-1-2 208 16,0-5 64-16,-4-4 0 0,4-1 0 0,3-3-144 0,-1-2-32 15,-2-6 0-15,3-4 0 0,0-3-48 0,2-3-16 16,0-4 0-16,3-2 0 0,1-5-272 0,-2 4-128 16,3-1 128-16,4 4-128 0,2 3 0 0,-1 5 0 15,4 0 0-15,2 4 0 0,0 2 0 0,3 6-176 16,-1 5 176-16,0 1-128 0,-2 2-128 0,-1 3 0 16,0 3-16-16,-1 5 0 0,-1-1 80 0,0 3 32 15,1 3 0-15,-4 3 0 0,0 4 160 0,1 3-128 16,-4 2 128-16,-1 1-128 0,1-1 128 0,-1 0 0 0,-4 2 0 15,-2-4 0-15,-3 0 0 0,-3-2 0 0,-1-1 0 16,-1-2 128-16,-3 0 160 0,1-3 32 0,-3-1 16 0,-1-2 0 16,3-4-160-16,-1 0-48 0,0 0 0 15,-4-8 0-15,7 6-128 0,-7-6 0 0,7 5 0 0,-7-5 0 16,0 0-160-16,9 4-16 0,1-2 0 0,0-2 0 16,0 0 176-16,1 0 0 0,1-3-144 0,1 0 144 15,3-2 0-15,0 2-176 0,1 1 176 0,0 3-128 16,3-1 128-16,0 2 0 0,3 3-144 0,2 0 144 15,3 1-160-15,2 0 160 0,-4 1-208 0,2 1 80 16,0 0-32-16,2-1 0 0,-2 0 0 0,1-4 0 16,-3-4 160-16,0-1 0 0,-2-3 0 0,-1-4 0 15,1-4 128-15,-2-2 128 0,2-4 0 0,-2-5 16 0,4-5 304 16,-2-5 48-16,3-7 16 0,0-3 0 0,-5-3-96 0,1 1-16 16,-2-2 0-16,1 4 0 0,1 2-304 0,-2 7-64 15,0 0-16-15,-5 6 0 0,0 2-144 0,-4 6-176 16,-3 5 48-16,-3 4 0 15,-1 1-1648-15,-5 11-320 0,0 0-64 0</inkml:trace>
  <inkml:trace contextRef="#ctx0" brushRef="#br0" timeOffset="146917.333">13452 14124 26719 0,'0'0'1184'0,"-6"2"240"0,-4 1-1136 0,0-2-288 16,-2-1 0-16,2-1 0 0,3-1 1248 0,-2 1 192 15,-2 0 32-15,3 0 16 0,0-1-1232 0,0 1-256 16,-3 0 0-16,0 0 0 0,0-2 0 0,-3 3 144 16,-1 0 16-16,-3 5 0 0,-5-1 160 0,0 3 16 15,-3 3 16-15,-2 0 0 0,1 0 32 0,1 3 0 16,0 2 0-16,-1 2 0 0,3-1-112 0,-2 3-16 16,1 1 0-16,3 2 0 0,2 4-64 0,-1 3-32 15,2 3 0-15,2 3 0 0,1 2-160 0,2 2 192 16,3 0-192-16,2 1 192 0,1-1-192 0,4 2 0 0,1 0 0 15,2 2 0-15,1 1 0 0,3 0 0 16,2-2 0-16,3-2 0 0,1-1 0 0,2-3-176 0,2-2 176 0,1-2-128 16,2-4 128-16,-1-2 0 0,3-2 0 0,0-2 0 15,2-3 0-15,2-3 0 0,5 0 0 0,-1-1 0 16,4 1 0-16,-1-7 0 0,-1-3-144 0,-1-2 144 16,4 2 0-16,0-5 0 0,0-2 0 0,-1-4 0 15,-3-1 128-15,1-3 0 0,-2-3 0 0,1-2 0 16,-1-4 144-16,1-2 32 0,2 0 0 0,-1-4 0 15,-2-1-32-15,-1-1 0 0,1-1 0 0,-2-1 0 16,-1-2-144-16,-4 0-128 0,-1-2 144 0,-3 0-144 16,0 0 176-16,-4 3-176 0,-1 2 192 0,-5 2-192 15,0-1 192-15,-2 1-192 0,0 3 192 0,-4 2-192 16,-3 1 192-16,-2-1-64 0,1-1 0 0,-4 2-128 16,-1 0 208-16,-3-3-64 0,-2-3-16 0,0 2 0 0,-1 2-128 0,-2-3 0 15,1-2 144-15,1 2-144 0,-1 2 0 0,1 0 0 16,-1 1 0-16,3 2 0 0,0 4 0 0,0 0 0 15,-2 2 0-15,1 0 0 0,-3 0 0 0,3 2 0 16,0 2 0-16,1 1 0 0,-2 1 0 0,-1 0 0 16,1 3 0-16,-1-1 0 0,1 1 0 0,-1 2 0 15,1-1 0-15,-4 2 128 0,-1-1-128 0,0 2 0 16,-3 1 0-16,3 2 128 0,3 1-128 0,-4 0 0 16,-3 2 0-16,1 2 128 0,3 1-128 0,-4 2 0 15,3 0 0-15,-4 1 0 0,5 3 0 0,-2 1 0 16,2 2 0-16,-1 3 0 0,-1 2-160 0,1 4 160 0,1 2-192 0,1 2 192 15,-1 1-128-15,0 2 128 0,1 1 0 16,3 1 0-16,3 2 0 0,2 0-128 0,2 2 128 0,0 3 0 16,-1 2 0-16,5 0-160 0,2-1 160 0,4 0-128 15,4-1 128-15,-1-2 0 0,2-1 0 0,4-1-128 16,-1-3 128-16,3-1-192 0,1-2 192 0,2-1-192 16,3-3-16-16,0-3-16 0,2 1 0 0,3-1 0 15,1-3 16-15,3-3 0 0,-1-4 0 0,2 0 0 16,2-3 208-16,3-2-192 0,5-4 192 0,0 0-192 15,-6-1 192-15,6-5-144 0,2-2 144 0,-2-3-128 16,-1-1 128-16,-1-2 0 0,-2-4 0 0,-1-3-128 16,-2-3 128-16,1-2 0 0,0-9 0 0,-1 2 0 15,0-2 0-15,-4 0 0 0,-2-2 0 0,0-1 0 0,-1 0 0 16,-1 0 0-16,0-2 0 0,-5 3 0 0,1-1 0 16,-4 0 0-16,-3-1 128 0,-3-2-128 15,1-2 208-15,-6-3-16 0,-1-3-16 0,-1 3 0 0,-3 1 144 16,-1-1 48-16,-3-3 0 0,-3-2 0 0,-2-2-48 0,-1 0-16 15,-2-2 0-15,-1 5 0 0,-1 5-304 0,4 7 128 16,-2 6-128-16,0 5 0 0,-3 4 0 0,2 2 0 16,-1 3 0-16,1 3 0 0,-7 2 0 0,1 2-144 15,-2-1-16-15,-1 4 0 16,-1 3-1328-16,1 2-272 0,-1 0-48 0</inkml:trace>
  <inkml:trace contextRef="#ctx0" brushRef="#br0" timeOffset="150729.99">11822 14243 14735 0,'-10'12'1312'0,"3"-4"-1056"0,-2-1-256 0,1-1 0 15,-1-2 2544-15,9-4 448 0,0 0 80 0,0 0 32 16,0 0-2560-16,0 0-544 0,4-16 0 0,2-5 0 16,2-1 0-16,5-3 0 0,1-6 0 0,4-9 0 15,2-7 368-15,2-10 32 0,6-9 16 0,2-5 0 16,-1 3-160-16,5-6-16 0,-1-4-16 0,5 1 0 16,5-3-224-16,0 0 128 0,1 1-128 0,0-6 0 15,6-5 320-15,-3 4-48 0,0 1 0 0,2-5 0 16,-1-6-80-16,4-2-32 0,3-1 0 0,3 1 0 15,-1-1 16-15,-1-3 0 0,-1-5 0 0,-2 2 0 16,0 4 16-16,1-7 0 0,3-4 0 0,-1 1 0 16,2 3-48-16,0-4 0 0,-3-2 0 0,-1 2 0 0,-2 4-144 0,3 0 0 15,-1 0 0-15,1 5 0 0,1 8 0 16,-3 2 0-16,-6 2 0 0,-1 7 0 0,-5 8 0 0,1 5 0 16,-1 2 0-16,-2 3 0 0,-1 4 0 0,-1 5-224 15,-2 6 48-15,-2 5 16 16,-5 2-544-16,-4 4-96 0,-3 3-32 0,-3 3-12128 15</inkml:trace>
  <inkml:trace contextRef="#ctx0" brushRef="#br0" timeOffset="151182.135">13170 10031 29487 0,'-6'-9'2624'0,"2"3"-2112"0,1-1-512 0,1-7 0 16,2-8 992-16,4-4 96 0,3-2 0 0,3 0 16 15,6 1-1104-15,5-3-336 0,4-2-16 0,5-1 0 16,0-1 160-16,2-1 16 0,4-2 16 0,-1-2 0 15,2 3 160-15,3-1-160 0,4 2 160 0,2 1-160 16,2 1-48-16,0 1-16 0,-4 1 0 0,-1 7 0 16,-4 7 48-16,1 2 16 0,-4 2 0 0,4 4 0 15,1 4 32-15,1 6 0 0,-2 7 0 0,1 3 0 0,-1 2 128 16,-2 8 0-16,-3 4 0 0,-4 9 0 0,-4 7 160 0,-3 3 64 16,-5 1 16-16,-5 2 0 0,-2 1 192 0,-7 0 32 15,-4-1 16-15,-4 2 0 0,-4 2-32 0,-3 3 0 16,-3 5 0-16,-2-4 0 0,-3-5-64 0,-2-1 0 15,0-3-16-15,1-3 0 0,1-4-240 0,0 0-128 16,0-1 128-16,4-3-128 16,0-2-368-16,2-2-144 0,2-2-16 0,5-9-16 15,2-5-2736-15,1-5-560 0,2-10-96 0,0 0-32 0</inkml:trace>
  <inkml:trace contextRef="#ctx0" brushRef="#br0" timeOffset="151613.526">15406 8458 6447 0,'-7'-13'576'0,"1"3"-576"0,-7-2 0 0,-1-1 0 15,1-3 6000-15,1-1 1088 0,3 1 208 0,-2 5 64 16,3 2-6016-16,-1 4-1184 0,-2-1-160 0,0 4-192 16,0 2-32-16,-5 5 0 0,-1 2 0 0,-4 4 0 15,-1 6-192-15,-2 5-32 0,-2 4-16 0,-3 7 0 0,-2 7 192 16,0 6 32-16,0 7 16 0,4 4 0 0,0 3 224 0,4 4-144 16,3 0 144-16,3 3-128 0,1 0 128 0,7 0 0 15,2-2 0-15,5-4 0 0,3-6 0 0,7-7 0 16,1-4 128-16,6-5-128 0,2-5 224 0,4-5-32 15,-1-2 0-15,6-9 0 0,5-10 448 0,0-2 64 16,0-5 32-16,2-8 0 0,2-7 32 0,1-9 0 16,3-9 0-16,4-5 0 0,3-5-304 0,0-4-48 15,0-5-16-15,-1-2 0 0,-1-5-80 0,-4-2-32 16,-4 1 0-16,-5 1 0 0,-8 1 112 0,-3 0 32 16,-5-1 0-16,-5 1 0 0,-4 1 160 0,-5 5 48 0,-3 7 0 15,-3 6 0-15,-2 5-352 0,-2 6-64 0,-3 5-16 16,-4 6 0-16,-3 3-208 0,-9 5-208 0,-3 5 32 0,-6 5 16 31,-7 4-2192-31,-7 7-432 0</inkml:trace>
  <inkml:trace contextRef="#ctx0" brushRef="#br1" timeOffset="173611.07">14924 10647 9215 0,'0'0'816'0,"0"0"-656"16,0 0-160-16,0 0 0 0,0 0 2240 0,0 0 400 15,0 0 96-15,0 0 16 0,-5-5-1904 0,5 5-368 16,-4-5-80-16,2 1-16 0,2 4-32 0,-9-4-16 16,1 2 0-16,8 2 0 0,-5-3 192 0,5 3 48 15,-7-2 0-15,1-2 0 0,6 4 0 0,-7-2 16 16,3 0 0-16,4 2 0 0,0 0 48 0,0 0 0 0,0 0 0 0,0 0 0 15,0 0-96-15,0 0-16 0,0 0 0 0,0 0 0 16,0 0-160-16,0 0-48 0,12 3 0 0,1 2 0 16,-2-1 0-16,1-1 0 0,3-1 0 0,-1 1 0 15,-2 0-64-15,5 0 0 0,2 2-16 0,0-2 0 16,0-1-240-16,0 2 176 0,-1-1-176 0,0 0 160 16,-3-2-160-16,2 0 0 0,-2 2 0 0,-1 0 0 15,-1-2 0-15,-1 1-144 0,-1-3 144 0,1 2-160 16,-2 1-304-16,0 1-64 0,-10-3-16 15,11 0-8976-15,-4 0-1792 0</inkml:trace>
  <inkml:trace contextRef="#ctx0" brushRef="#br1" timeOffset="174047.729">15468 10471 7359 0,'0'0'656'0,"0"0"-528"0,0 0-128 0,0 0 0 16,0 0 3088-16,0 0 592 0,-5 7 112 0,5-7 32 15,0 0-2848-15,0 0-560 0,0 0-112 0,0 0-32 16,0 0 16-16,0 0 0 0,0 0 0 0,0 0 0 16,0 0 336-16,9 5 64 0,-9-5 16 0,11 3 0 15,-1 1 64-15,0-2 0 0,-1-1 16 0,1 0 0 16,2 0-80-16,-2 0-32 0,1 2 0 0,0-2 0 15,-2-1-352-15,2 0-80 0,2 0-16 0,0 2 0 16,0 1-224-16,-2 0 144 0,1 1-144 0,-1-1 128 16,-1-1-128-16,0 2 0 0,0-1 0 0,0 0-176 15,-10-3-368 1,11 3-80-16,-1 0-16 0,-10-3-8384 0,8 1-1664 0</inkml:trace>
  <inkml:trace contextRef="#ctx0" brushRef="#br1" timeOffset="174707.616">16199 10062 18831 0,'-8'-6'832'0,"8"6"176"16,0 0-816-16,-7 0-192 0,7 0 0 0,-7-2 0 0,2 0 192 0,5 2 0 16,-6-1 0-16,-2 1 0 0,2-1-192 0,-3 1 0 15,2 1-144-15,-2 1 144 0,-1 0-176 0,0 0 176 16,-2 0-192-16,-2 1 192 0,0 3 0 0,0 1 0 15,0 0 0-15,-2 4 0 0,1 0 224 0,-2 2 48 16,0 4 16-16,-1 3 0 0,0 2-160 0,1 4-128 16,-4 1 192-16,1 5-192 0,0 5 0 0,-1 3 0 15,-2 3 0-15,1 5 0 0,-1 3 160 0,2 1-160 16,2-2 128-16,0 2-128 0,1 1 0 0,2 4 0 16,-2 10-144-16,2-3 144 0,0-2 0 0,1 2 0 15,-2 0 128-15,3 3-128 0,2 2 0 0,2-1 0 16,1-6-128-16,3 0 128 0,0-1 128 0,1 0 144 0,0-3 32 0,1 5 0 15,1 1-304-15,-1 0 160 0,0-3-160 0,2 0 128 16,1-3-128-16,2-2 0 0,3 2 0 0,0 1 0 16,5-2 0-16,3-2 0 0,3-5-128 0,2 2 128 15,4-3-128-15,2 0 128 0,5-2-160 0,4 7 160 32,4 2-688-32,5-3-32 0,4-1-16 0,3-5-7904 0</inkml:trace>
  <inkml:trace contextRef="#ctx0" brushRef="#br1" timeOffset="175488.635">18308 9917 20271 0,'0'0'896'0,"0"0"192"0,-6-5-880 0,0 1-208 15,0-2 0-15,3 0 0 0,3 6 368 0,-4-5 16 16,-1 1 16-16,5 4 0 0,0 0-400 0,0 0 0 16,0 0 0-16,0 0 0 0,0 0 0 0,0 0 0 15,0 0 0-15,0 0 0 0,0 0 0 0,0 0 0 16,5 9 0-16,1 1 0 0,4 2 0 0,2 5 0 16,2 6 0-16,2 4 0 0,1 3 0 0,3 1 0 15,-1 1 0-15,3 1 0 0,3 3 0 0,-1 3 0 16,0 5 0-16,2 6 0 0,0 6 0 0,-1 3-144 15,-6 4 144-15,-1 2 0 0,-2 3-128 0,-1 2 128 0,-3 7 0 0,-2 1 0 16,-4 2-128-16,1 0 128 0,-4 5 0 0,-1 3 0 16,-2 5 0-16,-1 2 0 0,-2-4 0 0,-2 6 0 15,-2 5-240-15,-2-1 64 0,0-3 16 0,-2 2 0 16,3 2-16-16,-3-3 0 0,-6-2 0 16,-2-1 0-16,3-5 176 0,-3 0 0 0,-2-4 0 0,3-7 0 15,-4-8 640-15,0-3 176 0,-2-4 16 0,0 1 16 16,0 6 48-16,0-4 16 0,-4-3 0 0,1-1 0 31,-3-6-1120-31,0 1-240 0,0 0-32 0</inkml:trace>
  <inkml:trace contextRef="#ctx0" brushRef="#br1" timeOffset="186515.708">15566 13024 11967 0,'0'0'528'0,"0"0"112"0,-9 0-512 0,1-2-128 0,0-4 0 0,3 2 0 16,5 4 2880-16,-5-4 560 0,-2 0 96 0,3-2 32 15,4 6-2896-15,0 0-672 0,-3-7 0 0,3 7 0 16,-4-9 240-16,2 2 16 0,-2-1 16 0,4 8 0 16,-1-7 208-16,1 7 32 0,-2-6 16 0,2 6 0 15,0 0-96-15,0 0-32 0,0 0 0 0,0 0 0 16,0 0-208-16,0 0-64 0,10 2 0 0,1 8 0 0,2 4-128 0,0 4 0 16,0 2 0-16,3 5 0 0,-1 6 0 0,1 3 0 15,-1 0 0-15,3 2 0 0,0-3 0 0,1 2 0 16,0 2 144-16,2-3-144 0,1 1 0 15,1-1 0-15,-3-2 0 0,-1-2 128 0,0-2-128 0,0-1 0 16,-2-3 0-16,0-4 128 0,-2-6-128 0,2 0 0 16,-3 1 128-16,-1-7-128 0,-5-4 320 0,3-1-16 15,1-2 0-15,-1-1 0 0,1-3 144 0,0-3 48 16,-1-3 0-16,4-2 0 0,-1-4-192 0,1-5-48 16,0-5 0-16,2-3 0 0,0 0 16 0,-1-2 0 15,4 0 0-15,2 3 0 0,3 2-272 0,2-1 0 16,-4 1 0-16,2 1 0 0,3 2 0 0,2 4 0 15,1 3 0-15,0-1 0 0,-4 1 0 0,3 3 0 0,-1 4-176 16,-1 4 176-16,2 3-352 0,-1 0 32 0,-1-2 16 0,0 5 0 16,1 3 144-16,6 2 32 0,-2-2 0 0,-2 3 0 15,4 2-16-15,-2 3 0 0,2 3 0 0,-3 2 0 16,-2 1-48-16,-2 2 0 0,-5 0 0 0,-2 1 0 16,-3-2-48-16,-2-1-16 0,-3-2 0 0,-2 2 0 15,-2 5 256-15,-3-1 0 0,-3 0 192 0,-3 2-192 16,-1 3 208-16,-3-2-64 0,-2-2-16 0,-2-2 0 15,2-5 32-15,-2-2 0 0,0-2 0 0,2-2 0 16,1-2 0-16,-1-2 0 0,6-7 0 0,0 0 0 16,-7 5-160-16,7-5 128 0,-7 3-128 0,7-3 128 15,0 0-128-15,0 0 0 0,0 0 0 0,0-11 0 16,5-2 0-16,-1-2 0 0,4-2 0 0,2 1-176 0,0-2 176 16,4 1-128-16,-1-1 128 0,5 4-128 0,-2 7 128 0,4-2 0 15,2 3-144-15,3 1 144 0,4 6-240 16,1 6 32-16,-1 5 0 0,2 1 0 0,3 1-112 0,0 2-32 15,0 4 0-15,2 2 0 0,-3 0 96 0,1-1 32 16,0-3 0-16,1 1 0 0,0 0 64 0,-2-2 16 16,-2-1 0-16,1-3 0 0,2-4 144 0,-4 0 0 15,-3-3 0-15,2-4 0 0,-3-4 240 0,-2-2 80 16,-2-5 0-16,2-2 16 0,-1-4 432 0,0-5 64 16,0-4 32-16,2-5 0 0,3-3-192 0,-1-3-32 15,3-7-16-15,1-2 0 0,-2-3-112 0,-1 2 0 16,-2 2-16-16,2 1 0 0,-6 2-304 0,0 5-48 15,-2 0-16-15,-5 5 0 0,-1 3-128 0,-5 0 0 16,0 2-192-16,-5 3 192 16,-2 6-608-16,-2 1 0 0,-1 2 0 0,-3 3-10096 0,-6 1-2032 15</inkml:trace>
  <inkml:trace contextRef="#ctx0" brushRef="#br1" timeOffset="187488.168">17027 14655 5519 0,'0'0'496'0,"0"0"-496"0,-8 0 0 0,-6-1 0 16,0 0 5312-16,0-1 960 0,2 0 192 0,-3 1 32 0,0 0-5056 16,-1 0-1008-16,-1-3-208 0,-1 4-32 15,0-2 0-15,-3 1 16 0,-3 0 0 0,-1 1 0 0,2 0 176 0,0 1 16 16,-1-1 16-16,1 3 0 0,-1 3-16 0,-2-2 0 15,1 2 0-15,-1 2 0 0,-1 3 112 0,0 3 0 16,0-1 16-16,-1 2 0 0,-1 3-336 0,0 3-64 16,-3 3 0-16,2 5-128 0,4 1 0 0,1 3 0 15,2 1 0-15,2 3 0 0,2 2 0 0,-2 1 0 16,4 1 0-16,3 0-144 0,2 1 16 0,4 4 0 16,3 4 0-16,1-3 0 0,3-1 128 0,3 0-208 15,3-4 80-15,1 1 128 0,3 0-240 0,4-1 80 16,3 1 16-16,1-1 0 0,4 1 144 0,5-4-128 15,-1 0 128-15,1-4-128 0,2-4 128 0,0-4 0 0,-3-3 0 16,2-3 128-16,2-3 64 0,-1-4 0 0,1-4 16 16,-3-3 0-16,2-5 16 0,4-3 0 0,1-6 0 15,1-2 0-15,1-4-16 0,1-4 0 0,2-4 0 0,0-3 0 16,1-6-48-16,-3-6-16 0,-2-7 0 0,0-1 0 16,-2 0-144-16,0 1 128 0,-1 0-128 0,1-3 128 15,-2-5-128-15,1 2 0 0,0-1 0 0,-2-1 0 16,-2 0 0-16,0 0 0 0,-8 2 0 0,1 4 0 15,-3 1 192-15,-4 2-32 0,-4-1-16 0,-1 0 0 16,-1-1 112-16,-5 3 0 0,-3 3 16 0,0 5 0 16,0 2 80-16,-7 5 16 0,-4 0 0 0,-2 4 0 15,-4 1 192-15,-2 3 32 0,-2 1 16 0,-6 3 0 16,-4 3-160-16,1 2-16 0,-1 1-16 0,-2 4 0 16,2 2-176-16,0 2-48 0,2 1 0 0,0 1 0 0,2 5-192 0,-1-1-192 15,0 3 48-15,-1 0 0 16,2 2-1232-16,2-1-240 0,4-3-48 0,2 0-10272 15,-1 2-2048-15</inkml:trace>
  <inkml:trace contextRef="#ctx0" brushRef="#br1" timeOffset="188508.128">15981 13086 27647 0,'-14'10'1216'0,"5"-5"256"0,2 1-1168 0,-2-4-304 0,9-2 0 0,0 0 0 16,-6-1 992-16,6 1 144 0,0 0 16 0,8-12 16 15,3 0-1040-15,3-5-128 0,4-6-208 0,2-1 48 0,2-5 160 0,2-6 0 16,1-5 0-16,4-5 0 0,3-3 192 15,1-7-16-15,2-9-16 0,4-4 0 0,2-5 112 0,1 1 32 16,0-2 0-16,1-4 0 0,-5-9 144 0,4 2 16 16,1 6 16-16,0-1 0 0,1-2-128 0,3-2-32 15,3-3 0-15,0 3 0 0,2 5-16 0,-2-4-16 16,-1-3 0-16,0 3 0 0,0 5 64 0,-1 3 16 16,2 0 0-16,0 1 0 0,2-1-48 0,-5 0-16 15,-2 0 0-15,-2 3 0 0,-3 2-32 0,-1-1 0 16,-3-3 0-16,0-2 0 0,1 0-96 0,0 1-32 15,0 4 0-15,2 2 0 0,-1-1-144 0,2 3 128 16,-1 1-128-16,0 6 128 0,-3 3-128 0,0 3 0 16,-2 1 0-16,3 1 0 0,-4-1 0 0,0 4 128 0,0 1-128 15,-1 7 0-15,-3 2 0 0,-2 4 0 0,-1 4 0 16,-2-2 0-16,-3 2 0 0,-3 4 0 0,-4 0 128 0,-1 3-128 16,1 1 0-16,-5 4 0 0,0 5 0 0,-2 0 128 15,-1 0-128-15,-3 0 0 0,-1 3 0 0,-2 4 0 16,0 7-224-16,0-7 32 0,0 3 0 0,0 4 0 31,0 0-352-31,0 0-64 0,0 0-16 0,-7 6 0 16,1 5-1744-16,1 1-336 0,1 2-80 0,-1 0-11520 0</inkml:trace>
  <inkml:trace contextRef="#ctx0" brushRef="#br1" timeOffset="188925.387">17824 9064 17503 0,'0'0'1552'0,"-2"-8"-1232"16,-4 0-320-16,2 0 0 0,0 0 2496 0,3 2 432 15,1 6 80-15,3-9 32 0,2-1-2272 0,4 0-464 16,0-1-96-16,3-2-16 0,4-2-192 0,3 0 0 15,2 1 128-15,0-2-128 0,4 0 128 0,6-2-128 16,2-2 176-16,4-2-176 0,3-2 144 0,-1 0-144 16,0 0 0-16,-2 0 144 0,1 3 0 0,-2 0 0 0,-2 0 0 0,-2 0 0 15,-2-2 32-15,-2 5 0 0,0 5 0 16,-1 1 0-16,-2 1 64 0,1 4 16 0,1 3 0 0,-1 3 0 16,-4 1 0-16,-2 5 16 0,0 5 0 0,1 7 0 15,-2 3 80-15,-1 5 16 0,-3 4 0 0,-1 4 0 16,-2 1-176-16,-2 2-16 0,-2 1-16 0,-4 4 0 15,-1 2-160-15,-3-1 0 0,0-3 0 0,-4 3 128 16,-1 0 0-16,-1-4 0 0,-1-2 0 0,-2-6 0 16,0 1 16-16,1-4 0 0,0-1 0 0,-2-6 0 15,4-6-384-15,-2-4-80 0,8-10 0 0,0 0-15280 16</inkml:trace>
  <inkml:trace contextRef="#ctx0" brushRef="#br1" timeOffset="189604.898">19979 6884 12895 0,'-9'-11'1152'0,"5"3"-928"0,-1-1-224 15,1 2 0-15,-4-1 2672 0,1 1 480 0,-1-1 112 0,2 3 0 16,6 5-2624-16,-8-4-512 0,0-2-128 0,-1 2 0 15,0 2 0-15,-3 1 0 0,0-2 0 0,-1 2 144 16,-2-1 160-16,1 4 16 0,-2 0 16 0,-1 4 0 16,1-1-144-16,-2 4-48 0,-1 1 0 0,2 2 0 15,-4 5-144-15,1 1 192 0,0 2-192 0,0 0 192 16,-1-1 64-16,2 5 32 0,0 2 0 0,-1 3 0 16,3 3-96-16,0 3 0 0,1 2-16 0,1 6 0 15,1 4-176-15,1 2 0 0,2 3 0 0,0 1 0 16,2-1 128-16,3-2-128 0,4-3 0 0,2 2 128 15,4 0-128-15,0-1 0 0,3-1 144 0,1-2-144 0,6-1 144 0,0-6-144 16,0-4 192-16,5-1-192 0,4-1 192 0,1-1-192 16,3-6 192-16,1-2-192 0,3-1 304 0,0-5-48 15,1-6-16-15,1-1 0 0,1-1 224 0,4-5 48 16,4-1 16-16,1-8 0 0,1-5 48 0,1-5 16 16,1-7 0-16,1-4 0 0,0-2-144 0,0-4-16 15,-1-3-16-15,2-7 0 0,0-3-112 0,0-4-32 16,-1 1 0-16,-2-3 0 0,-3-3-32 0,-4 0-16 15,-4-1 0-15,-3-1 0 0,-5-3 80 0,-4 0 16 16,-5-2 0-16,-4 5 0 0,-3 3 320 0,-3 4 64 16,-5 5 0-16,-4 2 16 0,-6 2 16 0,-2 3 0 15,-4 3 0-15,-5 2 0 0,-2 1-144 0,-5 1-16 16,-5 3-16-16,-4 0 0 0,-3 2-304 0,-6 3-48 16,-4 1-16-16,-2 5 0 0,-5 4-192 0,-2 3-192 0,-3 6 48 15,-5 3 0 1,-4 2-352-16,0 7-64 0,-1 6-16 0,2 8 0 15,1 8-1792-15,-1 8-352 0,-3 9-80 0</inkml:trace>
  <inkml:trace contextRef="#ctx0" brushRef="#br1" timeOffset="193191.45">19313 12017 13471 0,'1'-10'288'0,"0"0"64"0,1 0 16 0,-2 0 16 0,-2-1-384 0,1 1 0 0,-1 0 0 0,-1-1 0 16,2 2 976-16,0 2 112 0,1-1 32 0,-3 0 0 16,1 2-256-16,1-2-48 0,0 0-16 0,-1 3 0 15,2 5-48-15,-2-6-16 0,-1 1 0 0,3 5 0 16,0-6-64-16,0 6-16 0,0 0 0 0,0 0 0 16,0 0-48-16,0 0-16 0,0 0 0 0,0 0 0 15,0 0-400-15,4 10-64 0,0 2-128 0,-1 5 176 16,2 3-176-16,-3 2 192 0,1 1-192 0,2 5 192 15,0 4 48-15,0 6 16 0,-2 4 0 0,2 6 0 16,0 2-64-16,1 5 0 0,2 3 0 0,0 2 0 16,0 2-64-16,-1 6-128 0,0 7 176 0,-4 1-176 15,0-2 192-15,2-2-192 0,-1-3 192 0,2 0-192 16,-4 1 288-16,-2-3-48 0,-2-3-16 0,2-7 0 0,0-5 272 16,-1-5 48-16,-4-3 16 0,5-2 0 0,1-1 16 15,-1-2 16-15,0-7 0 0,-1-1 0 0,-1-1-128 0,-1-3-16 16,2-7-16-16,1-2 0 0,1-1-176 0,3-5-16 15,-3-3-16-15,-1-2 0 0,0-7-96 0,0 0-128 16,0 0 176-16,0 0-176 0,4 7 160 0,0-1-160 16,-4-6 128-16,10-2-128 0,0 1 0 0,3-1 128 15,0 1-128-15,3-3 0 0,1-3 0 0,5 0 0 16,1 1 0-16,7 1 0 0,1 2 0 0,2 0 0 16,2 2 0-16,2 0 0 0,5 1 0 0,3 1 0 15,4-1 0-15,5 1 0 0,4-1 0 0,6 4 0 16,2 3 0-16,2-3 0 0,-1 0 0 0,6 0 0 15,3 4 0-15,1 0 0 0,1-1 0 0,2 3 0 16,1-2 0-16,4 3 0 0,0 2 0 0,2 2 0 16,-3 2 0-16,4-1 0 0,3 1 0 0,1 0 0 0,0-1 0 0,-3 4 0 15,-1 0 0-15,3 1 0 0,3 2 0 0,-4 3 0 16,-2-1 0-16,-4-1 0 0,4-4 0 0,-2 3 0 16,0 0 0-16,-4 1 0 0,-6-3 0 0,4 0 0 15,4-3 0-15,-3 3 0 0,4-4 0 0,-6 3 0 16,-4-1 0-16,2 2 0 0,1 1 0 0,-1 0 0 15,-5-4 0-15,-4 0 0 0,-4 0 0 0,1 0 0 16,-5 0 0-16,-4 0 0 0,-1 0 0 0,-4-3 0 16,-4-2 0-16,-2-3 0 0,-3 0 0 0,-6 1 0 15,2-2 128-15,-3 1-128 0,-3-1 0 0,0 0 128 16,1 0-128-16,-3-3 0 0,-1 0 0 0,1 0 0 16,1 2 0-16,-3 1 0 0,-4 0 0 0,2-2 0 0,-3 0 0 15,-1-1 0-15,-1-3 0 0,-3 0 0 0,-2 0 0 0,-2 0 0 16,-2 0 0-16,1-1 0 0,1-2 0 0,-5 0 0 15,0 1 0-15,2-1 128 0,-2-1-128 0,0 1 0 16,-9 0 144-16,9 0-144 0,-2-1 0 0,1-3 0 16,-8 4 0-16,8-1 0 0,-8 1 0 0,0 0 0 15,7-3 0-15,0 2 0 0,-7 1 160 0,0 0-32 16,8-4-128-16,-1-1 192 0,-1 1-64 0,-6 4 0 16,5-4-128-16,1-2 192 0,-1 1-192 0,4-1 144 15,0 1-144-15,-1-2 128 0,-3-2-128 0,1-1 0 16,-2 0 144-16,2 1-144 0,-1-1 192 0,1 0-16 15,-3-1-16-15,1 0 0 0,2-2 96 0,-3-2 0 16,0-1 16-16,1-1 0 0,-3 1 176 0,2-2 16 0,-1-1 16 16,-1 0 0-16,-3-2 32 0,2-2 16 15,0-5 0-15,0 0 0 0,0-4-176 0,0-4-32 0,-1-3-16 0,-1-4 0 16,4-2-112-16,-1-1 0 0,-1-2-16 0,4 0 0 16,0-2 16-16,4 1 0 0,-3-3 0 0,1-1 0 15,-1-3 16-15,2 2 16 0,3 3 0 0,2-1 0 16,-3 4-224-16,0 1 144 0,4 1-144 0,-5 2 128 15,2 2-128-15,-1-3 0 0,-3 1 0 0,0 5 0 16,3 4 0-16,-5 6 0 0,0 5 0 0,1 3 0 16,0 2-176-16,-4 4-16 0,-4 2 0 0,2 0 0 15,2 1-256-15,-1 1-64 0,-3-1-16 16,-5 2 0-16,2 2-2624 0,-7 1-528 16</inkml:trace>
  <inkml:trace contextRef="#ctx0" brushRef="#br1" timeOffset="196790.867">10536 14434 2751 0,'0'0'256'0,"0"0"-256"15,0 0 0-15,0 0 0 0,0 0 6608 0,0 0 1280 16,0 0 256-16,0 0 48 0,1-10-6704 0,1 2-1344 15,-2 0-144-15,0 0-272 0,-2 2-48 0,2-1 0 16,-1-1 0-16,1 8 0 0,-1-8 320 0,-3 1 0 16,-1 0-128-16,2 4 128 0,3 3 0 0,0 0 0 15,-6-5 0-15,6 5 0 0,0 0 1056 0,-8 0 112 16,0-3 32-16,-1 2 0 0,-2 0-880 0,-1 1-192 16,-3-1-128-16,-1 1 192 0,2 2-192 0,-4 0 0 0,-4-2 144 15,-1 2-144 1,-2 0-656-16,-1-1-208 0,-2-1-32 0,-2 1-16 0,-1-1 912 0,-6 1 0 0,-3 0 0 15,-1 1 128-15,-3 2-128 0,-1-2 0 0,-4-1 0 0,2-1 0 16,2 0 0-16,2 3 0 0,1-1-176 0,2 0 176 16,-6-5 0-16,1 2 0 0,-2 0 0 0,-1 1 0 15,-1-2 0-15,-1 2 0 0,-2-1 0 0,0 1 0 16,-4 1 0-16,-1 2 0 0,-5-2 0 0,-3 2 0 16,-2-2 0-16,0 2 0 0,1-1 0 0,-3 0 0 15,-7 4 0-15,-2-1 0 0,-6 2 0 0,2-3 0 16,-1-1 0-16,-1 2 0 0,-3 3-128 0,0 3 128 15,4 2-256-15,2-1 64 0,3-3 0 0,1 3 0 16,0 0 960-16,0 2 192 0,2 2 32 0,0-4 16 16,4-2-1552-16,-3 0-304 0,-2-2-64 15,1 0-16-15,-1-2 768 0,1 0 160 0,0-1 0 0,-3-1 0 0,-3-3 0 0,-1-1 0 16,-1-1 0-16,0-1 0 0,-4 0 0 0,0-1 0 16,-2 1 0-16,-2-1 0 0,0 1 0 0,2 0-208 15,-1 2 32-15,5 3 16 0,5 0 32 0,6 2 0 16,9 0 0-16,-1 2 0 0,3 1 448 0,1-1 112 15,0-3 16-15,5 2 0 0,0 1-160 0,5-4-32 16,2-1 0-16,-3-1 0 0,-2 1-256 0,0 1 0 16,-1-1-128-16,0-1 128 0,-4-4-256 0,3 0 64 15,1 2 0-15,-1-3 0 0,-3 3-16 0,1-1 0 16,0-2 0-16,-3-1 0 0,0-1 208 0,2-3 0 16,-1-2-160-16,4-2 160 0,0 0 0 0,1-1 0 0,0-1 0 15,7 4 0-15,4 4 0 0,5 2 0 0,3 4 0 0,9 1 0 16,2-1 672-16,6 2 48 0,2 3 16 15,4 0 0-15,3 0-176 0,2 3-48 0,1-2 0 0,3 2 0 16,-2 0-512-16,4 1 0 0,3 1-192 0,-1 2 48 16,-4-2-160-16,5 0-16 0,4 2-16 0,-2 0 0 15,0-1 80-15,1 1 32 0,-1 1 0 0,1 1 0 16,1 1 224-16,-2 3 0 0,0 3-160 0,4 4 160 16,-1 0 0-16,1 6 0 0,-2 5 0 0,-3 2 0 15,3 1 0-15,0 2 0 0,1 4 0 0,-1 4 0 16,0 2 0-16,1 8 0 0,-1 6 0 0,-3 6 0 15,1-2 0-15,-2 2 0 0,-1 1 0 0,-3 5 0 16,-2 4 0-16,1-1 0 0,-3-1 0 0,-1-4 0 0,0-5 0 16,-2 3 0-16,1 3 0 0,-2-7 0 0,-2-7 0 15,1-2 0-15,1-3-144 0,1-6 144 0,-1 1 0 16,1-4-128-16,2-2 128 0,-1-4 0 0,1-4 0 0,3 1 0 16,3-5 0-16,0-6 0 0,-2-2 0 0,3-3 0 15,2-2 0-15,1-2 0 0,2-3-256 0,1-1 64 16,2-2 16-16,4 0 0 0,0-1-144 0,4-2-48 15,1-4 0-15,3 0 0 0,2-1 176 0,3-1 48 16,2-1 0-16,6 1 0 0,2-4 144 0,9 2-160 16,5 2 160-16,8 1-160 0,5 0 32 0,4-2 0 15,6-2 0-15,6 2 0 0,5 2-144 0,7 3-32 16,3-1 0-16,5 0 0 16,6 3-272-16,4-1-64 0,3-2-16 0,0 1 0 15,-1-4 80-15,4 3 0 0,2-1 16 0,-1 2 0 0,-1 3 416 0,4-2 144 16,4 1 0-16,-3 4-144 0,-1 6 144 0,1-1 0 0,-3-4 0 15,-2 3 0-15,-2 2 224 0,3-1 32 0,0-4 0 16,-3 2 0-16,-3-2-16 0,4 2 0 0,4 0 0 0,1-2 0 16,-3-3-112-16,6 0-128 0,-1 1 176 0,0-1-176 15,0 0 128-15,2-2-128 0,5-2 0 0,-3 0 0 16,-2-2 0-16,-3-1 0 0,-8-2-208 0,0-3 80 16,-7-1 128-16,-2-6-208 0,-2-4 80 0,-7-2 128 15,-5 1-192-15,-6-5 192 0,1-2-192 0,-4-6 192 16,-2-3-256-16,-7 2 80 0,-4 0 16 0,-4 4 0 15,-3 1 160-15,0 0 0 0,-5 1 0 0,-3 3 0 16,-7 5 192-16,-3 2 80 0,-3-2 16 0,-6 0 0 16,-8 0 48-16,-2 1 16 0,-5 2 0 0,-3-2 0 15,-3-2 48-15,-5-1 16 0,-1 0 0 0,-1-3 0 0,-2 0-16 0,-1-1 0 16,-1 1 0-16,-1-3 0 0,1-4 32 0,1-6 0 16,-4-3 0-16,0-6 0 0,0-6-192 0,-2-2-48 15,0-4 0-15,0-3 0 0,-1-3-192 0,0-7 0 16,1-9 0-16,-2-1 0 0,0-1 368 0,-3-8-32 15,2-7 0-15,-1-5 0 0,-2-5 80 0,0-4 16 16,2-2 0-16,4-1 0 0,5 0-560 0,0 12-128 16,4 8 0-16,1 8-16 15,4 6-144-15,0 9-32 0,-3 13 0 0,1 5 0 16,2 9-1472-16,-4 4-288 0</inkml:trace>
  <inkml:trace contextRef="#ctx0" brushRef="#br1" timeOffset="200691.678">9586 8724 26543 0,'-32'6'1168'0,"9"-4"256"0,-5-2-1136 0,-4-2-288 0,-3-2 0 0,-3 2 0 16,0 2 704-16,1 3 64 0,0 4 32 0,-1-3 0 15,0 1-800-15,-2 4 0 0,-2 4 0 0,3 1-144 16,2 5 144-16,0 3-208 0,-3 2 80 0,2 4 128 15,2 5-176-15,0 4 176 0,1 8-128 0,1 3 128 16,1 1 0-16,0 1 0 0,3 3 0 0,3 1 0 16,3 1 0-16,-2 2 0 0,5 5 0 0,6-5 0 15,4 1 0-15,7 2 0 0,3-2 0 0,2 3 0 16,2 1 0-16,7 1 0 0,1-1 0 0,9-2 0 16,2 0 0-16,4-3 0 0,-1-2 0 0,4-2 0 15,1-5 0-15,3 0 0 0,1 3 0 0,4-5 0 16,6-3 0-16,5-4-160 0,2-6 160 0,7-4 0 0,2 0-160 15,3-6 160-15,-2-4-128 0,3-5 128 16,1-2 0-16,4-5-128 0,1-3 128 0,0-4 0 0,-1-4 0 0,2-6 0 16,-3-3 0-16,5-4 0 0,2-3 192 15,-3-5-48-15,-3-7 0 0,2-2 0 0,-1-1 32 0,-1-7 0 16,-2-3 0-16,-2-1 0 0,-2-4 16 0,-3-1 16 16,-4-6 0-16,-2-2 0 0,-2-7 32 0,-2-2 0 15,-6-3 0-15,-2 1 0 0,-2 0 96 0,-4-2 32 16,-8-3 0-16,-4 2 0 0,-4-2 80 0,-7 4 32 15,-6 3 0-15,-5 2 0 0,-5 1 224 0,-5 5 64 16,-4 0 0-16,-9 5 0 0,-3 0-256 0,-7 5-64 16,-6 4 0-16,-4 4 0 0,-5 3-192 0,-6 5-32 0,-3 2-16 15,-6 5 0-15,-4 5-208 0,-5 4-128 0,1 4 128 16,-4 7-208 0,2 7-1392-16,-3 4-256 0,-7 1-64 0,0 4-13328 0</inkml:trace>
  <inkml:trace contextRef="#ctx0" brushRef="#br1" timeOffset="201366.471">4945 9880 1839 0,'0'0'160'0,"0"0"-160"16,0 0 0-16,0 0 0 0,0 0 5936 0,12-1 1152 16,0-1 224-16,6 0 48 0,4-4-5648 0,3 4-1136 0,4 1-240 15,3 3-32-15,-1 5-304 0,5-1 0 0,1 2 0 0,5 1 0 16,2 0 0-16,8 0 0 0,1 0 0 0,4 4 0 15,-2 0 0-15,1 1 0 0,1 0-160 0,2 3 160 16,6-3-144-16,1 0 144 0,5-1-192 0,-1-2 192 16,1 3-144-16,1-2 144 0,2 0 0 0,3-2-144 15,3-1 144-15,0-3 0 0,2-3 0 0,-1 2 0 16,5-1 0-16,-1 0 0 0,-1-4 0 0,2 0 0 16,0-4 0-16,4 2 0 0,1-2 0 0,0 2 0 15,-3-1 0-15,3-1 0 0,3-1 0 0,0-1 0 16,1 2 0-16,1-3 128 0,-1-2-128 0,4 4 176 15,2 3-176-15,-1-3 192 0,-6-1-192 0,0-2 192 16,2-1-192-16,-2-1 0 0,-3 5 0 0,-1-5 128 0,0-3-128 16,-2 0 0-16,1 2 0 0,-2-2 0 0,-4-3 0 15,-3 1 0-15,-2 4 0 0,0 3 0 0,-2-2 0 0,-4-1 128 16,-5-2-128-16,-1 3 0 0,0 4 0 0,-5 1 0 16,-3 1 0-16,-5 1 0 0,-2 1 0 0,-3 0 0 15,-4-1 0-15,-3 3 0 0,-5 4 0 0,-1 1 0 16,-2 3 128-16,-5-3-128 0,-3-1-256 0,-3-1-64 15,-4-1-32-15,-4 2-12480 0</inkml:trace>
  <inkml:trace contextRef="#ctx0" brushRef="#br1" timeOffset="201925.017">9638 8386 23551 0,'-14'11'1040'0,"6"2"224"0,0 0-1008 0,-5 4-256 0,-2-1 0 0,-1 0 0 16,-2 3 896-16,-3 4 144 0,4 5 32 0,4 5 0 16,3 5-896-16,-1 7-176 0,-3 4 0 0,3 1 0 15,2 1 0-15,-2 5-160 0,-2 5 160 0,4 5 0 0,-2 6 0 16,1 2-128-16,0-3 128 0,-1 5 0 0,0 2 0 0,3 4 0 16,1 3 0-16,2-3 0 0,1-2 0 0,-1 4 192 15,0 5-48-15,-1-2-16 0,1 0-128 0,0 2 192 16,3 2-192-16,0 1 192 0,1 4-192 0,0-2 0 15,1-3 0-15,0 5 0 0,1 4 192 0,1 0-64 16,0-1 0-16,1 3 0 0,1 0 208 0,0 1 48 16,-2-4 0-16,2 2 0 0,0 2 64 0,-1 0 32 15,0-3 0-15,-3 0 0 0,0 2-160 0,0-2-48 16,-2 1 0-16,-1-3 0 0,0-4-112 0,0 2-32 16,0 4 0-16,1-7 0 0,-6-7 16 0,3 2 0 15,1 3 0-15,-3 1 0 0,0-3 48 0,-1-2 0 0,1-5 0 0,0-1 0 16,0 3-192-16,-1-1 192 0,1-8-192 0,1 0 192 15,0-5-192-15,2 1 0 0,1 1 0 16,-1-2 0-16,3-8 0 0,1-5 0 0,0-8 0 16,1 1 0-16,0-5-192 0,3-6-112 0,-3-4-16 15,2-6-14720-15</inkml:trace>
  <inkml:trace contextRef="#ctx0" brushRef="#br1" timeOffset="202914.786">10366 8892 11967 0,'0'0'1072'0,"-8"-3"-864"0,0-2-208 0,-5-5 0 16,-3-3 3440-16,-1-1 640 0,0 1 128 0,-2 1 16 15,0-1-3296-15,-1 2-672 0,1 0-128 0,-5 3-128 16,1 3-512-16,-5 0-192 0,-4-1-64 16,0 0 0-16,-3 2-112 0,0 2-16 0,-2 0-16 15,-1 2 0-15,-2-3 368 0,2-1 80 0,1-3 16 0,-1 3 0 16,-3 4 448-16,-1-1 0 0,-2-2 0 0,-1 2 0 0,-3 1 0 16,-1 3 192-16,1 2-16 0,2 2 0 0,0 3-16 0,-1 4 0 15,1 2 0-15,0 4 0 0,0 1 224 0,-1 5 32 16,-1 5 16-16,2 3 0 0,2 4 48 0,1 1 16 15,4 6 0-15,0 4 0 0,4 4-256 0,1-4-48 16,-1 1-16-16,2-1 0 0,1-2-176 0,1 5 0 16,0 3 0-16,7 1 0 0,7 0 0 0,-1-2 0 15,-2-2 0-15,3 0 0 0,3-4 0 0,3 3 0 16,3 0 0-16,4 1 0 0,3 1 0 0,3-2 128 16,0-4-128-16,7-2 0 0,1-3 144 0,2-2-144 15,2-2 160-15,7-1-160 0,6 0 176 0,2-3-176 16,3-2 192-16,3-2-192 0,5 3 144 0,0-4-144 0,1-4 0 15,8-2 144-15,4-3-144 0,3 0 0 0,2-1 144 0,3-4-144 16,1-2 0-16,3-1 128 0,0-4-128 0,1 1 0 16,1-5 0-16,4-2 0 0,1 1 0 0,0-4 0 15,-4-4 0-15,3 1 0 0,1-6 0 0,3 0 0 16,-1-1 0-16,-1-3 0 0,-7-5 0 0,0-2 0 16,-5-4 0-16,2-4 0 0,5-1 0 0,-6-3 0 15,-3-3 192-15,-4-2-48 0,-5-2 0 0,2 0 0 16,-4 1 176-16,-3-3 48 0,-5-3 0 0,1-5 0 15,-1-2 16-15,-3-4 0 0,-7-4 0 0,-2 2 0 16,-6-2-112-16,-2 1-16 0,-3 0 0 0,-5-4 0 16,-1-4-112-16,-4 1-16 0,-1 1-128 0,-6 2 192 15,-2 3-64-15,-3-7-128 0,-4-8 176 0,-4 3-176 16,-2 11 240-16,-4 0-64 0,-6 1-16 0,-3 1 0 0,-5 3 32 0,-3 1 16 16,-5 0 0-16,-2 2 0 0,1 3-64 0,-4 1-16 15,-4 7 0-15,-4 2 0 0,-2 8 0 0,-2 3-128 16,-3 4 192-16,-4 5-64 0,-1 5-128 0,-2 4 160 15,-4 4-160-15,-3 7 160 0,-3 7-160 0,0 6 0 16,0 7 144-16,-1 3-144 0,-3 3 0 0,0 9 0 16,-2 4 0-16,3 8-128 0,-2 8-96 0,2 5-16 15,-3 1 0-15,3 8 0 16,1 4-1648-16,4 8-336 0,3 6-64 0</inkml:trace>
  <inkml:trace contextRef="#ctx0" brushRef="#br1" timeOffset="205002.765">8678 10596 16575 0,'0'0'736'0,"-10"5"160"0,-2-2-720 0,-4-1-176 16,-3-1 0-16,0-5 0 0,-5-4 3984 0,-2 0 768 16,-2 0 160-16,-2-1 16 0,-2-3-3920 0,-1-1-800 15,0-2-208-15,-1 1 0 16,-3 1-544-16,-3-1-176 0,-6-3-48 0,-1 2 0 15,-2-2-176-15,-1 3-32 0,1 1-16 0,-3-2 0 16,0-1 208-16,-4 1 32 0,-4-1 16 0,-2 4 0 0,-2 2 528 0,-2 0 208 16,-2-2-176-16,-5 2 176 0,0 4 0 0,-4-1 240 15,-2-1-32-15,-1 1 0 0,1-2 176 0,-1 2 16 0,-5 3 16 0,2-2 0 16,-7 0 48-16,7 0 16 0,-1 2 0 0,0-2 0 16,0-2-32-16,0-1-16 0,1-1 0 0,2 2 0 15,2 4-144-15,0-1-32 0,-2 1 0 0,4-3 0 16,4 4-256-16,5 1 0 0,4 0 128 0,-3 2-128 15,0-4 0-15,4 4 0 0,6 0 0 0,4 4 0 16,1 0 0-16,5 2 0 0,2-1 0 0,4 3-144 16,4-1-128-16,2 1-32 0,1 0 0 0,2 0 0 15,1-1-80-15,5 2 0 0,4 0-16 0,-2 1 0 16,2-4 160-16,5 2 48 0,3 3 0 0,0 0 0 0,3-1 192 16,4 2 0-16,2 3 0 0,1 3 0 0,-1 2 0 0,3 0 0 15,1 1 176-15,2 2-48 0,3 4 64 0,0 3 32 16,-1 2 0-16,3 2 0 0,3 1-48 0,-1 6-16 15,-1 3 0-15,3 5 0 0,4 5-160 0,-3 4 192 16,-6 3-192-16,2 3 192 0,2 2-192 0,1 5 0 16,-2 4 0-16,-1 6 0 0,-2 5 0 0,1 0 128 15,1-1-128-15,-3 6 0 0,-1 3 0 0,-1-3 0 16,0-1 0-16,-2 4 0 0,-3-3 0 0,-3 0 0 16,0-3 0-16,0 1 0 0,3 0-192 0,-1-1 192 15,-1 0-192-15,-2-5 192 0,3-6-192 0,-3-2 192 16,1-2-192-16,4-2 192 0,-2-5 0 0,2-5 0 15,-1-3 0-15,-2-5 0 0,0 1 0 0,0-5 0 16,1-6 0-16,3-4 0 0,1-2 0 0,1-4 0 16,-2-5 0-16,0-3 0 0,-4-4 0 0,4-3 0 0,6-3 0 0,-3-5 0 15,-2-10 0-15,0 0 0 0,0 0 0 0,3 11 0 16,-3-11 0-16,0 0 0 0,0 0 0 0,11 5 0 16,-2-5 0-16,3 0 0 0,0 0 0 0,3-4 0 15,-1-3 0-15,1-1 0 0,4 4 0 0,3-1 0 16,2 1 0-16,0-3 0 0,1-3 0 0,2 3 0 15,2 4-144-15,-2-3 144 0,2-5 0 0,2 2 0 16,3 2-272-16,3 2 48 0,4-1 16 0,2 2 0 16,2 1-96-16,0 2-16 0,0 5 0 0,0-4 0 15,1 0 128-15,4 4 32 0,4 7 0 0,0-1 0 16,2 1 160-16,-1 2 0 0,1 4 0 0,-1-1 0 16,-1 0 0-16,3 1 0 0,0 1 0 0,4 1-128 15,1-3 128-15,1 2 0 0,-1-2 0 0,-1 0 0 0,1-1 0 16,5-1 0-16,-2-4 0 0,3 0 0 0,2-2 0 0,-1 0 0 15,-2 0 0-15,0-1 0 0,-5-4 0 0,8 1 0 16,6 0 0-16,-6-3 0 0,-5 0 0 0,1 0 0 16,1 0 0-16,-1-1 0 0,0 0 0 0,-1-1 0 15,-3 0 0-15,-3 0 0 0,-3-2 0 0,3 0 0 16,0-3-144-16,-2-2 144 0,-1-2-224 0,-4 1 32 16,-2-1 0-16,-2-1 0 0,-3-4-96 0,-2 1-16 15,-3-2 0-15,-1-2 0 0,-1-1 48 0,-2-4 16 16,-7-5 0-16,2-1 0 0,0-1 240 0,0-4-176 15,-3-4 176-15,-1-1-160 0,0 4 160 0,-3-2 0 16,-3 1 0-16,-1-1 0 0,-1-2 176 0,-4-1 64 16,-3-4 16-16,0-5 0 0,-3-5 272 0,-4 1 64 15,-3-1 16-15,-2-2 0 0,-2-4-32 0,-3-4-16 0,-1-5 0 16,-3-1 0-16,-2-2-240 0,-1-2-64 0,-3-3 0 0,0-6 0 16,0-10-256-16,-3 0 128 0,-2-2-128 0,1-4 0 15,-1-5 0-15,-1-4 0 0,3 2 0 0,4 0 0 31,4-2-400-31,3 5-48 0,4 5 0 0,3 2 0 16,4 5-592-16,6 8-128 0,1 7-32 0,5 9 0 0,1 7-1552 16,3 7-320-16</inkml:trace>
  <inkml:trace contextRef="#ctx0" brushRef="#br1" timeOffset="210601.974">6143 17096 28735 0,'0'0'1280'0,"0"0"256"0,-9 1-1232 0,9-1-304 16,-7-1 0-16,7 1 0 0,0 0 368 0,0 0 16 16,0 0 0-16,0 0 0 0,2-7-384 0,-2 7 0 15,7-7 0-15,2-1-192 0,0 0 192 0,3 0 0 16,3-1 0-16,4 2 0 0,1 0 0 0,0-3 144 15,5 2 0-15,1-1 0 0,6 2 32 0,3 0 0 16,1 0 0-16,7-1 0 0,-1 0 64 0,9 0 16 16,6 4 0-16,7 2 0 0,6 2-128 0,4 0 0 15,-1-3-128-15,0 1 192 0,7 1-64 0,1-2 0 16,2 0-128-16,-2-1 192 0,-3 0-192 0,1-3 144 16,2 1-144-16,-1-2 128 0,5-1-128 0,-3 3 0 0,-4 0 0 15,2 3 0-15,5 2 0 0,1 0 0 0,0 1 0 0,-3 3 0 16,-2 3 0-16,-1 4 128 0,4-1-128 0,-5 0 0 15,-3-4 176-15,-6 8-48 0,-1 0-128 16,-4 0 192-16,-2-1-16 0,0-1-16 0,-2 1 0 0,-4-2 0 16,-7-2 48-16,-5-1 16 0,-1 2 0 0,-7 1 0 15,0 2 32-15,0-1 16 0,-1-3 0 0,0 3 0 16,-3 4 112-16,-5-3 32 0,-1-3 0 0,-4 0 0 16,-6 1-80-16,0-1-16 0,-4-2 0 0,-4-1 0 15,-3-1-128-15,0 0-48 0,-2-1 0 0,-4-4 0 16,0 0-144-16,0 0 192 0,0 0-192 0,-10 7 192 15,-3-3-192-15,-5 0 0 0,-8-2 0 0,-2 1 0 16,-8 1 224-16,-3 0-32 0,-2 0-16 0,-4-1 0 0,-2 0 16 16,-8-1 16-16,-4 0 0 0,-3-2 0 15,-5 0-16-15,1 1-16 0,2-1 0 0,-5 0 0 0,0-1 32 0,-5-2 16 16,-3-1 0-16,0-1 0 0,0-2-32 0,-3 2 0 16,0-2 0-16,-7 2 0 0,-4-1-64 0,1-1 0 15,-2-7-128-15,-6 0 192 0,-6-1-192 0,2-2-240 16,-3-4 48-16,-3 4 16 0,-4-1-160 0,0-2-48 15,5-1 0-15,-5 0 0 16,-3 2-64-16,8 0 0 0,10 1-16 0,6 4 0 0,3 0 112 0,10 3 32 16,8-1 0-16,10 4 0 0,7 0 320 0,11 2 0 15,5-1 0-15,6 2 0 0,5-1 0 0,3 2 0 16,5 3-176-16,4-3 176 16,3-1-688-16,4 3-48 0,7 2-16 0,0 0 0 15,0 0-176-15,11-2-32 0,7 1-16 0,1 1 0 16,8-2 320-16,5 1 64 0,5 2 16 0,8-1 0 0,6 0 576 0,6 0 128 0,6-1 32 15,3-1 0-15,2 1 96 0,10-4 32 0,7 1 0 0,3 4 0 16,2 0-144-16,2-1-16 0,5 0-128 0,3-1 192 16,3 0-192-16,-4 1 176 0,-2-4-176 0,4 3 160 15,1-1-160-15,-3 2 160 0,-5-1-160 0,1 3 160 16,2 5-160-16,-4-2 160 0,-6-2-160 0,-2 4 160 16,-5 0-160-16,-3 2 128 0,-3-2-128 0,-4 1 128 15,-4 0 16-15,-8 1 0 0,-6-2 0 0,-4 0 0 16,-8-3 160-16,-2 0 16 0,-4 2 16 0,-6-2 0 15,-3 0 32-15,-6 2 0 0,-1-1 0 0,-5 1 0 16,-13-5 16-16,0 0 16 0,4 5 0 0,-4-5 0 16,3 6-48-16,-3-6-16 0,-8 6 0 0,-6 0 0 0,-7 0-64 15,-5 0-16-15,-10-1 0 0,-3 0 0 0,-6 0-128 16,-9 1-128-16,-9 0 144 0,-8 0-144 0,-9-4 128 16,-4-1-128-16,-4-1 0 0,-8 0 0 0,-5 0 0 0,-5 0 128 15,2-1-128-15,-4-1 0 0,-4 0 0 0,3 2 0 16,4 4 0-16,1-1 0 0,0-2 0 0,4 0 0 15,7-1 0-15,3 3 0 0,3-1 0 0,2-2 0 16,0-3 0-16,6 0 0 0,2 1 0 0,6 0 0 16,3-2-144-16,5-3 144 0,1-1-288 0,4-1 32 15,5-2 16-15,6 2 0 0,8 2 48 0,8-1 0 16,5 3 0-16,6-1 0 0,5 2-48 0,3-2 0 16,5 2 0-16,3 0 0 15,4 0-240-15,4-1-48 0,0-2-16 0,9 2 0 16,4 1-48-16,6 1-16 0,8 2 0 0,9 2 0 0,7 1 320 0,6 2 64 0,4 0 16 15,6 3 0-15,5 0 208 0,10 3 0 0,7 1 0 16,4 2 160-16,2 1-160 0,5-1 0 0,3-1 0 0,1 0 0 16,1-2 0-16,0-1 0 0,0-2 0 0,0-4 0 15,0-5 128-15,-6 1-128 0,-8 2 0 0,1 1 128 16,1-4 16-16,-3 1 0 0,-2 1 0 0,-6 0 0 16,-5 3 112-16,-5 0 32 0,-3 3 0 0,-3 0 0 15,1-1-80-15,-8 1-16 0,-8-2 0 0,-2 5 0 16,-4 0-64-16,-3 1 0 0,-8 1-128 0,-4-1 192 15,-2 2-192-15,-7-2 176 0,-4-1-176 0,-6-2 160 16,0 0-160-16,-7 2 0 0,-2-1 144 0,-8 1-144 16,-8-4 256-16,-6 1 0 0,-6-2-16 0,-9 1 0 15,-9-3 16-15,-10 4 16 0,-8 0 0 0,-10-1 0 0,-7-3-144 0,-5 0-128 16,-10 0 192-16,-5 4-192 0,-6-1 0 0,-1 2 0 16,-5 0 0-16,-1 1 0 0,-5 0 0 0,0-2 0 15,-2-3 0-15,1 2 0 0,2 3-160 0,-1-2 160 16,-5-2-160-16,10 3 160 0,10-3-272 0,2 0 32 15,1 1 16-15,8-3 0 0,6 1-32 0,10-2-16 16,8 2 0-16,9-3 0 0,3 0 272 0,10 0-160 16,4-2 160-16,9 0-128 0,9 0 128 0,7 0 144 15,6-1-16-15,6-1-128 0,5 0 0 0,10-1-304 16,3 0 48-16,9-2 0 16,3-1-192-16,7-1-16 0,4-1-16 0,4 1 0 0,6 1 160 0,2 2 48 15,4-1 0-15,7 1 0 0,9 2 272 0,3 0-192 16,0 1 192-16,5 0-160 0,-2 3 160 0,11 0 0 0,10-2 0 15,5 4 0-15,-1 4 0 0,8 0 0 0,6 1 0 0,0 1 0 16,0-1 0-16,2 0 0 0,5-1 0 0,-6 0 0 16,-4 1 0-16,-2-2 0 0,1 2 0 0,-4-2 0 15,-5 1 0-15,-2 2 0 0,-7-3 0 0,-3 2 128 16,-4 0-128-16,-7 1 0 0,-5 1 0 0,-10 0 128 16,-8-2 0-16,-5 1 16 0,-4-4 0 0,-6 2 0 15,-5-1 112-15,-7 1 0 0,-5-4 16 0,-6 0 0 16,-4 1 96-16,-9-3 16 0,0 0 0 0,0 0 0 15,-12 0 160-15,-9-4 32 0,-9 1 16 0,-7-1 0 16,-6-1-160-16,-11 0-48 0,-10-3 0 0,-13 0 0 16,-11 1-384-16,-6 0 0 0,-6 3 128 0,-5-1-128 15,-14 1 0-15,0 2-224 0,-1 0 48 0,-2 2 16 16,-4 2-112-16,-2 0-32 0,-1 1 0 0,4 1 0 0,4 2 112 0,1-1 32 16,5 1 0-16,7-2 0 0,10 1 160 0,10-4 0 15,9 0 0-15,6-1 0 0,7 0 0 0,7-1 0 16,9 0 128-16,6-4-128 0,8 1 0 0,9 0 0 15,4-1 0-15,7 0 0 0,5 0-192 0,5 0-128 16,6-2 0-16,6 2-16 16,6-1-256-16,11 2-48 0,7-1-16 0,6 1 0 0,9 1 288 0,7-1 64 15,5 2 16-15,8 0 0 0,5-2 288 0,11 1 0 16,10 0-128-16,4 0 128 0,0 1 0 0,10-1 0 16,8 0 0-16,4 0 0 0,-4-1 128 0,6 1-128 15,6 1 0-15,-1 0 0 0,0 0 0 0,2-1 0 16,1 1 0-16,-6 1 0 0,-6 0 0 0,-3-1 128 15,-4-3-128-15,-10 4 0 0,-9 0 192 0,-4-1-16 16,-2 0 0-16,-8 0 0 0,-2 2 64 0,-9 3 16 0,-10 2 0 16,-8 0 0-16,-6-4 96 0,-4-1 32 0,-10 1 0 0,-5-1 0 15,-7 0 0-15,-6-1 16 0,-8 1 0 0,0 0 0 16,0 0 112-16,-8 0 0 0,-9 1 16 0,-9 0 0 16,-4-2-144-16,-14-6-16 0,-11-3-16 0,-13 1 0 15,-9 1-208-15,-8-3-144 0,-10-6 192 0,-9 4-192 16,-15 1 0-16,-7 5-256 0,-7 5 32 0,0 4 0 15,-4 3-224 1,-5 5-64-16,-7 6 0 0,6 1 0 0,5-2 144 0,2 3 32 0,4 2 0 0,4-3 0 16,6 1 336-16,6-3-144 0,4-2 144 0,7-3 0 15,9-6 0-15,3-4 0 0,7-4 0 0,8-2 144 16,5-3-144-16,8-3 0 0,4-5 0 0,8 1 0 0,7 4-272 16,5 1 16-16,5 1 0 0,10 1 0 15,7 6-1008-15,11 2-192 0,8 1-32 0,14 4-16 16,9 3 176-16,12 5 48 0,9 5 0 0,13 4 0 15,10 2 368-15,12 5 80 0,12 0 0 0,4 2 16 0,3-1 816 0,8-1 0 16,8-1 0-16,-1-3 0 0,1-4 0 0,3-2 0 16,4-3 128-16,-2-4-128 0,-3-3 240 0,-1-2 0 15,1-3 0-15,-2-1 0 0,-3-2-112 0,4 2-128 16,0 0 176-16,-3 2-176 0,-2 4 176 0,-5-2-176 16,-2-2 160-16,-3 1-160 0,-4 0 336 0,-5 1-16 15,-2 2-16-15,-3-3 0 0,-3 0-176 0,-8-1-128 16,-8 2 192-16,-7-2-192 0,-5 1 464 0,-5-2-16 15,-5 0 0-15,-10 0 0 0,-9 0 144 0,-5-1 32 0,-8 0 0 16,-4-1 0-16,-9-1-208 0,0 0-32 0,-11-1-16 0,-6 1 0 16,-6-2 64-16,-9-4 16 0,-7 1 0 0,-7-2 0 15,-5 0-224-15,-8-2-32 0,-13-1-16 0,-3-2 0 16,-9-1-176-16,-2 2-176 0,-3 1 48 0,-6 1 0 16,-7-2 496-16,-2 2 96 0,-3 0 32 0,-7 0 0 31,-9-2-1872-31,4 2-368 0,1-1-80 0,-2 2-16 15,-3 1 144-15,8 2 32 0,9 0 0 0,3 3 0 16,3 2 64-16,12 4 0 0,11 2 16 0,10 0 0 0,10-3 1968 0,7 2 400 0,9 3 80 0,7-2 16 16,4-3 432-16,0 0 96 0,4 1 0 0,6-1 16 15,8-1-1136-15,2 1-288 0,0-3 0 0,10 0 0 16,0 0-576-16,19 1-192 0,2-1-16 0,8-1-16 16,9 0 256-16,4-1 48 15,4 0 16-15,12 1 0 0,10 0 480 0,8-2 0 0,7 1 0 0,2 0 0 0,2 1 528 0,8-2 48 16,9-1 16-16,3 0 0 0,-3 0-352 0,4-1-80 15,8 1-16-15,-6-1 0 0,-6 0-16 0,-2 3-128 16,-1 1 192-16,-7-2-64 0,-3 0 288 0,-10 1 48 16,-7 0 16-16,-7-1 0 0,-2 3 224 0,-7-1 32 15,-8-1 16-15,-8 1 0 0,-5 0 96 0,-11 0 32 16,-6 1 0-16,-6 0 0 0,-3 0-224 0,-4 0-32 16,-7 0-16-16,0 0 0 0,0 0 112 0,-25-1 32 15,-7-1 0-15,-10-1 0 0,-11-1-256 0,-7-2-48 16,-6 0-16-16,-9-1 0 0,-11 1-432 0,-9 0 128 15,-8 1-128-15,-9-2 0 0,-8-1 0 0,-4 1 0 16,-4-1 0-16,-6 0-176 0,-8-1-32 0,1 2-16 0,1-3 0 0,-2 4 0 16,-5 0-96-16,1-1 0 0,-4-1-16 0,13 4 0 15,11 1 48-15,4 1 16 0,7-1 0 0,12 3 0 16,13-1 272-16,11 1-128 0,9 1 128 0,1-2 0 16,3-2 144-16,10 0 144 0,8-1 32 0,8 0 0 15,3 2-176-15,8-2-16 0,7 0-128 0,6-1 192 16,4 2-448-16,5 0-80 0,6-1-32 0,1 4 0 31,18-10-272-31,11 2-48 0,12 3-16 0,14 1 0 0,10 2 272 0,12 1 48 0,6 1 16 0,15 4 0 16,12 3 368-16,4 0-176 0,0-1 176 0,10 4-128 15,8 2 128-15,3-1 0 0,-2-4 0 0,-1-2 0 16,-4 0 0-16,1 0 0 0,-2 1 0 0,-8-3-128 0,-7-3 128 16,-2 0 0-16,0 0 0 0,-5 2 0 0,-5 1 208 15,-6 0-16-15,-5-2-16 0,-8 2 0 0,-5 0 240 16,-7 1 48-16,-7-1 16 0,-8-1 0 0,-10 0-160 0,-8 1-16 15,-5-1-16-15,-9-1 0 0,-7 0-128 0,-4 0-32 16,-11-1 0-16,0 0 0 0,0 0-128 0,0 0 0 16,-19 1-160-16,-10 1 160 0,-8 1-240 0,-15-2 48 15,-16 0 16-15,-8 0 0 0,-9-1-32 0,-9 3-16 16,-12 4 0-16,-4-1 0 16,-1 0-400-16,-4 4-80 0,0 3 0 0,2 2-16 15,-4 1 80-15,6 1 0 0,2 2 16 0,5-1 0 0,0-2 624 0,8 2 320 16,8-1-48-16,5 1 0 0,1-2 304 0,10 0 64 15,7-4 16-15,9-3 0 0,5-4-208 0,6-1-64 16,6-4 0-16,3-4 0 0,6-2-240 0,5-2-144 0,2 0 160 16,7-2-160-16,5 3 720 0,5-2 48 0,6-1 16 0,10 0 0 31,7 0-1456-31,6 1-288 0,10 1-64 0,6-1-16 0,10 0 880 0,15 0 160 0,15 1 0 0,7-1 128 16,6-2 0-16,7 1 16 0,12 0 0 0,3 0 0 15,1-2 48-15,5 0 0 0,6 0 0 0,-3-1 0 16,-3-1-192-16,0 0 0 0,7 2 0 0,-10-4 128 15,-3 2-128-15,-5 0 0 0,-4 1 0 0,-8 0 0 16,-9 4 240-16,-11 1-48 0,-10-2 0 0,-9 4 0 16,-8 5 400-16,-12-1 80 0,-8-2 16 0,-10 3 0 15,-7-2 64-15,-4 3 16 0,-2 3 0 0,-7-3 0 16,-10 1-192-16,-11 3-16 0,-3 2-16 0,-14-2 0 16,-7-1-352-16,-10 1-64 0,-10-1 0 0,-16 1-128 15,-15 2 0-15,-5 0 0 0,-6 0 0 0,-11 5-192 0,-9 2 0 16,-6 1 0-16,-1 2 0 0,-4-2 0 0,-3-2-112 0,-5-1-16 15,-5-2 0-15,3-1 0 16,6-2-208-16,7 0-48 0,8-3-16 0,17 3 0 0,13 1 400 16,17 1 192-16,12 1-160 0,14 0 160 0,14-1 0 0,9 1 256 15,13 0-16-15,10 2-16 0,9 2-224 0,18 4-160 16,14 1 32-16,13 6 0 16,11 1-608-16,14-3-112 0,7 0-32 0,10-1 0 0,12-1 432 0,4-6 64 15,1-6 32-15,10-1 0 0,9-2 128 0,3-5 32 16,2-6 0-16,9-5-9440 15,12-4-1888-15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5:02:41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2959 11655 24879 0,'-23'2'2208'0,"8"1"-1760"0,-5 2-448 0,1-2 0 16,2-2 1152-16,1-3 128 0,4 0 48 0,1 0 0 15,1 1-1120-15,3-1-208 0,-1-2 0 0,8 4 0 16,0 0 128-16,0 0 144 0,0 0 32 0,0 0 0 15,-2-6-112-15,2 6-32 0,2-7 0 0,8 0 0 0,2 3-160 16,2 0 0-16,2 1 0 0,4 1 0 0,3 0 0 0,5-2 0 16,3 1 0-16,5 1 0 0,6-3 0 0,7 3 0 15,3-1 0-15,2 1 0 0,-1-1 0 0,2 2 0 16,6-2 0-16,-2 1 0 0,5 0 128 0,2 1-128 16,3-3 0-16,0 2 128 0,0 1-128 0,3-3 160 15,3 0-160-15,2 0 160 0,2-2-160 0,0 3 128 16,1 0-128-16,1 1 128 0,4-1-128 0,0 2 0 15,-2 3 0-15,2 0 0 0,0-2 0 0,2 0 128 16,-3 0-128-16,-2 1 0 0,1 0 0 0,-1 0 0 16,-2 0 0-16,1-1 0 0,0-2 0 0,2 1 128 15,-6-2-128-15,-1 0 0 0,1-2 160 0,1-1-160 0,1 2 192 16,-3-2-192-16,-7 2 256 0,2-4-64 0,-3 2-16 16,1-1 0-16,-2 0-176 0,-1 3 0 0,-4 0 144 0,-3-1-144 15,-1 0 0-15,-3 1 0 0,2 0 0 0,1 4 128 16,0 0-128-16,-3-1 0 0,-5 0 0 0,-3 3 128 15,-2 1-128-15,-4 2 0 0,-4-2 0 0,2 1 0 16,-2 1 0-16,-3 0 0 0,-4 0 0 0,-5-1 0 16,-4 0 0-16,-2 1 0 0,0-2 0 0,-5 0 0 15,-6-1 0-15,-8-2 128 0,0 0-128 0,0 0 128 16,0 0 128-16,0 0 16 0,0 0 16 0,-10 2 0 16,-3-2 272-16,-6-1 48 0,-3-2 16 0,-7 2 0 15,-7-1-240-15,-3 2-64 0,0 0 0 0,-4 2 0 16,-3 1-320-16,-7-1 0 0,-8 0 0 0,-1 0 128 15,-2 0-128-15,0-2 0 0,0 0 0 0,-5 3 0 0,-6-1 0 16,0-1 0-16,0 0 0 0,-1 1 0 0,0 0 0 16,-2 1 0-16,-7-1 0 0,0-2 128 0,-1-2-128 0,0 0 0 15,0 1 0-15,-7-1 0 0,-1 0 0 0,-1-2 0 16,3-1-176-16,-5 1 176 0,-4 2-240 0,-3 0 48 16,3-1 16-16,-1 3 0 0,-2-1 16 0,4 2 0 15,1 1 0-15,5 1 0 0,1-2 160 0,0 1 0 16,-3 0 0-16,6 0-128 0,5 0 128 0,1 2 0 15,-1 1 0-15,-2-1 0 0,-2-3 0 0,5 2-128 16,5-1 128-16,-2 0-128 0,-5-2 128 0,7 0-128 16,5-2 128-16,5 0-128 0,-1 0 128 0,5-2-160 15,2-1 160-15,1 1-160 0,3-2 160 0,6 2 0 16,3-2 0-16,9 2 0 0,3-2 176 0,4 0 16 16,2 0 0-16,6 2 0 0,3-1-192 0,4 0 0 0,2 2 0 15,3 0 0-15,3 1 0 0,2 0-144 0,3 2 0 16,6 0 0-16,0 0-160 0,0 0-16 0,0 0-16 0,0 0 0 15,15-2-32-15,3 2 0 0,-1 1 0 0,6 0 0 16,1-1 368-16,5 2 0 0,5-2 0 0,4 0 0 16,0 0 0-16,8-2 0 0,8 2 192 0,1 0-64 15,0 0-128-15,1 0 128 0,2-1-128 0,4-1 128 16,8-1-128-16,0 2 0 0,6 1 0 0,-1-1 128 16,-2-1-128-16,4 0 0 0,3 2 0 0,1 0 0 15,3 0 0-15,-2-1 0 0,-3-3 0 0,6 1 0 16,6 2 0-16,1-1 0 0,-2 0 0 0,0-1 0 15,0 0 0-15,3 3 0 0,0 2 0 0,1-4 0 16,-2-1 0-16,3 2 0 0,3 3 0 0,-3 0 128 0,-3-2-128 16,-1 0 0-16,3 2 0 0,1 3 0 0,1 1 0 15,-3 2 0-15,-4 2 0 0,4-1 0 0,1 1 0 0,-3-2 128 16,-9 0-128-16,-1-1 0 0,3-3 144 0,-1 2-144 16,-5-1 160-16,-5 0-160 0,-2-2 208 0,-3 0-48 15,2 0-16-15,-3 2 0 0,1-2-144 0,-6-2 160 16,-6 1-160-16,-3 2 160 0,-7-1-160 0,-3 0 192 15,-3 0-192-15,-3 0 192 0,-2 0-192 0,-4 0 0 16,-8-1 0-16,-4 0 128 0,-4 0-128 0,-4 1 0 16,-11-3 0-16,9 2 128 0,-3 1-128 0,-6-3 0 15,0 0 0-15,-12 0 0 0,-5 0 0 0,-5 0 128 16,-5-1-128-16,-4-1 0 0,-4 1 192 0,-3 0-32 16,-2 2-16-16,-6 0 0 0,-3 1 32 0,-6-2 0 15,-2 0 0-15,-3-2 0 0,2-1 64 0,-4-1 16 0,1-3 0 16,-3 3 0-16,-4 2-112 0,-3-4-16 0,-7 1 0 15,1 0 0-15,1 1-128 0,-5 0 192 0,-6 0-192 0,-2 1 192 16,-1-4-192-16,-1 4 0 0,-3 0 0 0,-1 0 0 16,-2 1-288-16,2-1 16 0,3-3 0 0,-2 4 0 15,-4 1 48-15,2 0 16 0,3-3 0 0,-1-1 0 16,2 1 208-16,0-1-192 0,-2 4 192 0,2-4-192 16,2-2 192-16,-4 1 0 0,-1 0-160 0,4 1 160 15,4-1 0-15,-2 1 0 0,-1-2 0 0,2 1 0 16,1 2 0-16,5 1 0 0,3-2 0 0,-1 2 0 15,-1 1 0-15,6 2 0 0,7 1 0 0,6 1 0 16,4 1 0-16,3 1 160 0,3-1-160 0,3-1 160 0,0 4-160 16,5-2 0-16,6-1 0 0,1 1-176 15,3-1-192-15,5-1-32 0,3 2-16 16,5-2 0-16,4 0 32 0,4 0 16 0,3-1 0 0,1 0 0 0,3-3 176 0,6 2 48 16,0 0 0-16,0 0 0 0,0 0-48 0,0 0 0 15,13 1 0-15,0 1 0 0,2 0 192 0,5-1-208 16,4-1 80-16,5 0 128 0,3-1 0 0,3 1 0 15,4-2 0-15,3 2 0 0,2 0 0 0,4 0 0 16,1-1 0-16,6 0 0 0,6 0 0 0,3-1 0 16,7-2 128-16,-3-1-128 0,2 1 0 0,1-3 0 15,3-1 0-15,3 1 128 0,4 1-128 0,-2-1 0 16,-1-1 0-16,5-1 128 0,0 0-128 0,4 3 0 0,1-1 0 16,2 0 128-16,2 2-128 0,0 2 160 15,2-2-160-15,-2 3 160 0,0 1-160 0,2 1 128 0,2-1-128 0,-2-1 128 16,-2 4-128-16,-3 0 128 0,-1 0-128 0,0 0 128 15,0 2-128-15,-3 1 0 0,-5-4 144 0,-1 2-144 16,-1-2 176-16,1-1-48 0,0 1 0 0,-2 1 0 16,-4 1 64-16,-3-1 16 0,-1 1 0 0,-1-3 0 15,1 1 16-15,-1 3 0 0,-4-1 0 0,-3 0 0 16,-4-3-224-16,1 0 128 0,-2 0-128 0,-2 1 0 16,-1-1 0-16,-4 0 0 0,-2 0 0 0,-5 3 0 15,-5-3 128-15,-3 1-128 0,-3-1 0 0,-5 0 144 16,-3 1-144-16,-2-1 0 0,-2 1 144 0,-1-1-144 15,-5-1 0-15,-1 1 128 0,-1 0-128 0,-3 0 0 16,-8 0 128-16,0 0-128 0,0 0 128 0,0 0-128 16,0 0 0-16,0 0 0 0,0 0 0 0,0 0 128 0,0 0-128 0,0 0 0 15,-11-1 0-15,-4 2 0 0,0-1 0 0,-5 0 0 16,-3 0 0-16,-1 2-192 0,-3 3-16 16,0-1-16-16,-4 0 0 0,-3 1 0 0,-6 1 16 0,1 0 0 15,-4 2 0-15,-1 0 0 0,-3-1-48 0,1 0 0 16,0 1 0-16,-3-1 0 0,-1 1-64 0,-3-1-32 15,2-4 0-15,-4 1 0 0,-5 1 80 0,2-2 16 16,2 0 0-16,-1-4 0 0,0-1 128 0,-2 0 128 16,-5 2-192-16,2-2 192 0,-2-2 0 0,-1-1 0 15,2 0 0-15,-4 1 0 0,-3 0 0 0,-2-1 0 16,-2 1 0-16,3 0 0 0,1-1-160 0,-1-1 160 16,0-1-128-16,-4 0 128 0,-3 1-240 0,2-3 48 15,2-1 0-15,-1 0 0 0,-3 0-16 0,2-1 0 16,4 3 0-16,2 2 0 0,7 2 208 0,2-1-144 0,2-5 144 0,5 3-128 15,5 3 528-15,1 0 112 0,1-2 32 0,3 1 0 16,4 1-304-16,4 1-64 0,0-1-16 0,0-2 0 16,3-2-160-16,1 4 0 0,1 2 0 0,-1 1 0 15,0-3 0-15,1 2 0 0,0 2 0 0,4 0 0 16,0-2 0-16,3 1-144 0,0 0 144 0,0-4 0 16,-3-1-128-16,6 0 128 0,0 3 0 0,3 0 0 15,-3-3 0-15,4 3 0 0,2 0 0 0,2 2 0 16,2-1 176-16,4 0 32 0,-1-2 16 0,8 4 0 15,-5-1-224-15,5 1 176 0,0 0-176 0,0 0 160 16,0 0-304-16,0 0-64 0,0 0-16 0,0 0 0 16,0 0-96-16,0 0 0 0,0 0-16 0,0 0 0 0,13 0 96 0,-4 0 32 15,-9 0 0-15,11 1 0 0,-11-1 64 0,12 2 16 16,0 0 0-16,-1 0 0 0,0 1 128 0,2 1 0 16,4 3 0-16,0-2-128 0,-1-2 128 0,4 2 0 15,3 4 0-15,3-1 0 0,3 2 128 0,4-1 64 16,1-1 16-16,2 1 0 0,6-1 48 0,-2 1 0 15,-2-1 0-15,5-1 0 0,3-3-112 0,3 1-16 16,-1 2 0-16,4-3 0 0,4-1-128 0,-1 1 192 16,-2 3-192-16,0 0 192 0,7 1-192 0,0 3 0 15,3 0 0-15,2 1 0 0,1 1 0 0,1 2 128 16,0 0-128-16,4 2 0 0,-1 0 0 0,1 2 0 16,1-3 0-16,-5 0 0 0,-3-3 0 0,-1-1 0 15,-2-1 0-15,-1-1 0 0,-4 0 128 0,0-2-128 16,1-2 128-16,-5 0-128 0,-4-3 320 0,-2 1 0 0,-1-1-16 15,2-1 0-15,1-2 48 0,-1 0 16 0,-2-1 0 16,0-2 0-16,-2 0-192 0,-1 1-48 0,-4 0 0 16,-2 0 0-16,-3-1-128 0,-3 1 0 0,-3 0 0 0,-2 1 128 15,0 1-128-15,0 0 0 0,-2-1 0 0,-2 3 0 16,-4 0 0-16,1-1 0 0,-5-1 0 0,-1 4 0 16,-1 0 0-16,0 0-224 0,-2 1 80 0,-2-1 16 15,-3 2-224-15,-4-6-32 0,0 0-16 0,0 0 0 16,0 0 144-16,5 6 16 0,-5 2 16 0,0-8 0 15,0 0 384-15,0 0 80 0,0 0 16 0,-6 8 0 16,3-1 128-16,3-7 48 0,0 0 0 0,0 0 0 16,-6 7-32-16,6-7 0 0,-3 7 0 0,3-7 0 15,0 0-128-15,-6 8-16 0,6-8-16 0,-7 10 0 0,-1 0-112 16,8-10 0-16,0 9-128 0,0-9 192 0,-7 10-192 16,7-10 144-16,0 0-144 0,-3 6 128 0,3-6-128 15,0 0 0-15,-9 6 0 0,9-6 0 0,-5 3 0 0,-4-2 0 16,1 2-144-16,-2-2 144 15,1-1-2096-15,-5-3-304 0</inkml:trace>
  <inkml:trace contextRef="#ctx0" brushRef="#br0" timeOffset="26217.879">13260 7215 5519 0,'0'0'496'15,"0"0"-496"-15,1-10 0 0,-1 10 0 16,0 0 2752-16,0 0 464 0,0 0 96 0,0 0 16 0,0 0-1728 16,2-8-352-16,-2 8-64 0,0 0-16 0,0 0-416 0,0 0-96 15,0-7-16-15,0 7 0 0,0 0-16 0,0 0-16 16,0 0 0-16,0 0 0 0,0 0-176 0,0 0-48 15,0 0 0-15,0 0 0 0,0 0-256 0,2 11-128 16,1 2 0-16,0 2 128 0,1 3-128 0,0 2 0 16,0-1 0-16,-1 6 0 0,2 1 0 0,-4 2 0 15,1-2 0-15,1 0 0 0,0 2 0 0,1 0 0 16,-4 1 0-16,0-1 0 0,-3 0 0 0,0-1 0 16,-1 1 0-16,0 5 0 0,-5 3 0 0,1 0 0 15,-3-2 0-15,0-3 0 0,-1-4 0 0,2 1 0 16,-2-5 144-16,2-2-144 0,1-4 288 0,4-4-16 15,0-2 0-15,2-2 0 0,-1 0 160 0,-1 0 16 16,3-3 16-16,2-6 0 0,0 0 16 0,0 0 0 16,0 0 0-16,0 0 0 0,0 0-160 0,0 0-48 0,10 5 0 15,3-2 0-15,2 0-128 0,1 0-16 0,3-5-128 16,2 2 192-16,2 0-192 0,1 0 144 0,0 0-144 0,5 0 128 16,2-1-128-16,2 0 128 0,4 1-128 0,4 2 128 15,3 2-128-15,2 0 128 0,4 1-128 0,4-1 128 16,0 3-128-16,3-2 0 0,1 5 144 0,3-2-144 15,1-1 0-15,-1 0 0 0,0 0 0 0,-1-3 128 16,0-2-128-16,0 0 0 0,2 1 0 0,1 2 0 16,-1 1 0-16,-1-1 128 0,-2-2-128 0,0 2 128 15,-2-2-128-15,2 0 176 0,2 1-176 0,1 1 192 16,2 2-64-16,0-3-128 0,-5-1 192 0,2 3-64 16,-1 2-128-16,1 2 192 0,-1-2-192 0,2-3 192 0,-2-6-192 0,-3 0 192 15,-2 1-192-15,-2 1 192 0,0-2 128 16,-2 1 48-16,3 0 0 0,0 0 0 0,0 0 0 0,-3-3 0 15,0 0 0-15,-5 2 0 0,-3-1-128 0,3 0-32 16,0-2 0-16,4 3 0 0,0-1-48 0,1-2-16 16,0-3 0-16,-1 1 0 0,-2 3-144 0,-2 0 192 15,-1-2-192-15,1 1 192 0,2 1-192 0,3-2 128 16,0-1-128-16,-3 2 128 0,-1 2-128 0,0 0 0 16,-2-2 0-16,-1-1 128 0,-3 1-128 0,6 2 0 15,-2-1 144-15,2 2-144 0,3 0 0 0,0 0 0 16,1 2 0-16,-3-3 0 0,-3-1 0 0,0-1 0 15,0 2 0-15,1 1 0 0,-2 1 0 0,0 0 0 16,1 0 0-16,0 1 0 0,-1 0 0 0,-1 2 0 0,-4 1 0 16,0-2 0-16,-2 0 0 0,1-2 0 0,-2 0 0 0,2 4 0 15,0 2 0-15,4-1 0 0,-4-3 0 0,1 0 0 16,-8 0 0-16,1-2 0 0,-2 0 0 0,-1 0 128 16,-6 0-128-16,1 1 0 0,-3 0 0 0,-1 2 128 15,-1 0-128-15,-1-1 0 0,-3 0 0 0,2-2 0 16,-1 0 0-16,1 0 0 0,-1 3 0 0,1-1 128 15,-3-1-128-15,2 5 0 0,0 3 0 0,1-3 0 16,-1-4 0-16,2 1 0 0,-3 2 0 0,1-1 0 16,-1-2 0-16,-2 3 0 0,-1-1 0 0,0 0 0 15,-1 0 0-15,-1-4 0 0,0-4 0 0,-10 4 0 16,7 5 0-16,-7-5 0 0,0 0 128 0,0 0-128 16,5-6 192-16,-5 6-48 0,0 0 0 0,6-8 0 15,-4-7 96-15,0-1 16 0,-1-2 0 0,1-2 0 0,-2-1 0 16,0-2 0-16,0-2 0 0,0-5 0 0,-1-2-96 0,1-3-16 15,-1-3 0-15,1-4 0 0,2-3-144 0,-2 0 0 16,-2 0 144-16,1 0-144 0,1 1 0 0,0 2 0 16,0-1 0-16,0 1 0 0,1 1 0 0,-1 1-208 15,0-3 80-15,1 4 128 0,-1 4-192 0,0 4 192 16,0 3-192-16,0 2 192 0,-1 4-144 0,0 4 144 16,-1 2 0-16,1 2 0 0,0-1-160 0,1-1 160 15,-1 5-128-15,0 1 128 0,1 1-192 0,-2 1 64 16,0 0 0-16,1 1 0 0,1 7-80 0,0 0-16 15,0 0 0-15,0 0 0 0,3-4 48 0,-3 4 16 16,0 0 0-16,0 0 0 0,0 0 160 0,0 0-192 16,0 0 192-16,0 0-192 0,0 0 48 0,0 0 0 0,0 0 0 15,5 12 0-15,-1 3-16 0,3 2 0 0,-5 1 0 16,0 1 0-16,0 2 160 0,2 5-192 0,-1-1 192 0,0 6-192 16,-2 3 192-16,2 3-160 0,-2 2 160 0,-1 0-160 15,-1 2 160-15,0 0-128 0,-1 0 128 0,2 1-128 16,-2 1 128-16,-2 0 0 0,-2 2 0 0,3 0-128 15,-1 0 128-15,0-3 0 0,0-6 0 0,0-5 0 16,0-4 0-16,1-4 0 0,1-1 0 0,0-2 0 16,-1-2 0-16,1-1 0 0,-1-2 0 0,0-2 128 15,-1-2-128-15,1 0 0 0,0-3 0 0,-3 0 128 16,2-2-128-16,-1 1 144 0,0 0-144 0,-2-4 160 16,0-3-160-16,-2-2 192 0,-1-2-192 0,1 1 192 15,-3 3-192-15,2-1 192 0,0 0-192 0,-2-1 192 0,0-3-192 16,-1 2 160-16,-4 1-160 0,2-3 160 0,-1 1-160 15,0 1 0-15,-3 2 0 0,1-2 128 0,-4 0-128 0,1 0 0 16,-1-1 0-16,-1 0 0 0,-4-1 0 0,-1-2 0 16,-3-3 0-16,-3 0 0 0,-4 2 0 0,-4 2 0 15,-4 1 0-15,-1-1 0 0,-3-3 0 0,2 0 0 16,-3 3 0-16,0 0 0 0,-2 2 0 0,-4-1 0 16,-4 3 0-16,2-2 0 0,-1 2 0 0,3 0-144 15,-1 1 144-15,-1 1 0 0,-4 1-192 0,-1 2 192 16,-1 0-192-16,-1 0 192 0,1 1-288 0,1 1 48 15,3 2 16-15,-3-3 0 0,-1-1 0 0,1 1 0 16,-2 0 0-16,4 2 0 0,1-1 224 0,0-1 0 16,-3 0-160-16,1-2 160 0,1 0 0 0,2 0 0 0,2-1 0 15,-2 1 0-15,2-1 0 0,1 1 0 0,-2 1 0 16,-2-3 0-16,-5-3 0 0,3 2 0 0,2 0 0 0,-1 1 0 16,0 1 0-16,-1 0 0 0,-2-2 0 0,0 2 0 15,1 2 0-15,2-1 0 0,4 2 0 0,3-1 0 16,1 0 0-16,0 1 0 0,-2-4 0 0,3 2 0 15,3 0 0-15,0 0 0 0,1 0 0 0,3 1 0 16,-1-3 0-16,-3 0 0 0,0-2 0 0,0 2 0 16,-2 0-192-16,-2 0 192 0,1 2-160 0,2-2 160 15,0-2-192-15,-2 0 192 0,-1 2-208 0,0 2 80 16,2 2 128-16,0 1-192 0,1 1 192 0,3-2-192 16,3-1 192-16,2 1 0 0,3-2 0 0,3 2 0 15,1 1 0-15,-1-1 0 0,4 1 0 0,0 0 0 0,0-2 0 16,2-2 0-16,1-2 0 0,2 1 0 0,3 3 0 15,0-1 0-15,1-1 0 0,2-2 0 0,4-1 0 16,-2-1 0-16,1 2 0 0,2-1 0 0,-1-1 0 16,3 1 0-16,1-1 128 0,-1 2-128 0,0 0 128 15,0 0-128-15,3-1 128 0,2 1-128 0,-2-1 0 0,2 0 0 16,0 2 0-16,-1 0 0 0,2-2 0 0,1 1 0 16,1 1 0-16,2-1 0 0,-2 0 0 0,-1 0 0 15,2 1 0-15,6 0-128 0,0 0 128 0,-6-3 0 16,-2 0 0-16,8 3 0 0,-4-6 0 0,1-2 176 15,2-1-176-15,0-1 192 0,-1 2-192 0,-2-1 160 16,-2-1-160-16,2-4 160 0,1-4-160 0,0-3 192 16,-1 0-192-16,-1-2 192 0,1-2-192 0,2-4 0 15,2-2 0-15,-2 2 0 0,-2 0 0 0,-1-3 0 0,3-1 0 16,1 1 0-16,0 0 0 0,1-1 0 0,0 0 0 16,1 0 0-16,0 0 0 0,3 0 0 0,1 3 0 15,-1-3 0-15,2-3-128 0,1 0 128 0,-4 0 0 0,3 3 0 16,1 3 0-16,1 1 0 0,2 0-144 0,-2 6 144 15,-1 3 0-15,-1 6 0 0,-3 1 0 0,1 2 0 16,0 0 0-16,-1 3 0 0,-3 8 0 0,0 0 0 16,2-7 0-16,-2 7 0 0,0 0-128 0,0 0 128 15,0 0-240-15,0 0 16 0,0 0 0 0,0 0 0 16,0 0-32-16,-2 10-16 0,1 0 0 0,0 0 0 16,0 0 144-16,-2 3 128 0,2 4-192 0,-2 3 192 15,1 0-144-15,-3 6 144 0,0 2 0 0,0 2-144 16,2 0 144-16,1 3 0 0,-1 2-144 0,0 0 144 0,2 4 0 15,1-1 0-15,0 0 0 0,1 0 0 0,3-2 0 0,-2 1 0 16,-2 0 0-16,1-1 0 0,2-4 0 0,1-1 0 16,-1-2 0-16,4-1 0 0,0-6 0 0,3-1 0 15,1-4 0-15,1-1 0 0,1-4 0 0,4-2 0 16,2-3 0-16,0 2 0 0,2-1 0 0,0-1 128 16,2-3-128-16,3-1 128 0,1-2-128 0,3 2 160 15,3-2-160-15,4 1 160 0,2 1-160 0,4 0 0 16,0 0 0-16,4 0 0 0,3 0 0 0,1 1 0 15,2-2 128-15,3 1-128 0,2 1 0 0,4 2 0 16,2 3-192-16,-2-2 192 0,0 4-272 0,2 2 64 16,2-1 16-16,2 1 0 0,2 0-144 0,1 5-32 15,-3 0 0-15,0 2 0 16,-1 1-256-16,1 1-48 0,3-1-16 0,1 1 0 0,-2 0 240 0,1 0 64 16,0-4 0-16,3-2 0 0,5-1 144 0,-1 2 48 0,1 1 0 0,-1-4 0 15,-1-3 32-15,1 0 16 0,2-2 0 16,0 1 0-16,-2-2 144 0,0 0 0 0,-2-2 0 0,2-2 0 15,4-2 0-15,-3-1 0 0,-3-2 128 0,0 0-128 16,-1 0 192-16,2 1-48 0,1-2 0 0,-2 0 0 16,-3 0-144-16,-3-1 0 0,0 1 0 0,-2-2 128 15,1-2-128-15,-2-1 0 0,-3-1 0 0,-4 1 0 16,0-1 0-16,-6 3 0 0,-2-2 0 0,3-3 0 16,0-2 128-16,-1 0 80 0,2 0 32 0,-3 2 0 15,-2 2-16-15,-4-1 0 0,-2-2 0 0,0 1 0 16,-1-1-96-16,1 3 0 0,-1 0-128 0,-2 2 192 15,-6 0 0-15,0 3-16 0,-2-2 0 0,-3 2 0 0,-3-1-176 0,-3 3 160 16,-1 2-160-16,-2 0 160 0,0-1-160 0,0 0 0 16,-5 0 0-16,2 0 0 0,-2-1 0 15,-1 0 0-15,-2 1 0 0,-1 0 0 0,-1 2 0 0,-1 0 0 16,-2 0 144-16,-1 0-144 0,0-2 0 0,-8 0 0 16,0 0 0-16,0 0 128 0,6-4 192 0,-6 4 64 15,0 0 0-15,5-9 0 0,-3 0 64 0,0-2 32 16,-2 0 0-16,0-5 0 0,-1-6 240 0,1-6 48 15,0 0 16-15,-2-3 0 0,-7-1-288 0,3-4-64 16,4-3-16-16,-2-1 0 0,-2-5-64 0,0-2-16 16,-4-2 0-16,1-1 0 0,1-1-128 0,2 3-16 15,-1 4-16-15,2 5 0 0,0 2-176 0,1 7 0 16,-1 3 0-16,3 4 0 0,-2 8-256 0,2 3 80 0,-2 1 16 16,1 6 0-1,3 5-1376-15,-8 7-288 0,-2 6-48 0</inkml:trace>
  <inkml:trace contextRef="#ctx0" brushRef="#br0" timeOffset="36719.837">7104 10639 17503 0,'0'0'768'0,"0"0"176"0,0 0-752 0,0 0-192 0,6-7 0 0,3-1 0 16,0 0 208-16,6 1 16 0,3-2 0 0,2 0 0 16,2-4 0-16,2-2 0 0,2-1 0 0,1 1 0 15,1-1 144-15,3-1 16 0,0-3 16 0,4 2 0 16,2 3-80-16,-1-3 0 0,5-3-16 0,-1 4 0 0,1 1 16 15,6 1 0-15,2-3 0 0,3 1 0 0,-1-1-96 16,2 3-16-16,1 1 0 0,2 1 0 0,3 2-16 0,3 0 0 16,5 0 0-16,2 0 0 0,-3-1 80 0,3-1 16 15,-1-1 0-15,2 2 0 0,-1-2 96 0,-1 2 32 16,-2 0 0-16,1-1 0 0,0-1-112 0,0 0-32 16,1 1 0-16,2 2 0 0,-3 2-80 0,0 2 0 15,-3-1-16-15,2 0 0 0,-1 1-16 0,-2 0 0 16,0 2 0-16,-1 3 0 0,-3 2-160 0,2 3 0 15,-5 0 144-15,-1 1-144 0,0 1 0 0,3 2 128 16,0 2-128-16,-1 1 0 0,-5-1 0 0,0 3 144 16,0 0-144-16,-3-2 0 0,-2-1 160 0,2 2-160 0,-2 2 128 15,3-1-128-15,-3-2 192 0,-1 0-64 0,-1 1 0 0,-2-1 0 16,-1 0-128-16,2 1 160 0,-3-2-160 0,2-1 160 16,-1 1 800-16,2 0 176 0,-3 1 16 15,0 0 16 1,-3 0-1632-16,1 1-336 0,-3 0-64 0,0 0-16 0,0 1 880 0,-1 2 0 0,2 1 0 0,-3 1 192 15,-1-5-192-15,1 2 160 0,2 1-160 0,-1 1 160 16,-3-2-160-16,1 1 0 0,-2 0 0 0,-3 1 128 16,0-2-128-16,-4 1 0 0,0-3 0 0,-3-1 0 15,1-3 0-15,-2-3 128 0,-4 3-128 0,1-4 0 16,3-3 0-16,-2 0 0 0,2-2 0 0,-3 1 0 16,-4 1 0-16,1-4-320 0,-3-1 48 0,-1-1 16 15,-2 1-2304-15,-2-1-464 0</inkml:trace>
  <inkml:trace contextRef="#ctx0" brushRef="#br0" timeOffset="37166.348">11465 9943 28735 0,'0'0'1280'0,"0"0"256"0,0 0-1232 16,0 0-304-16,0 0 0 0,0 0 0 0,0 0 0 0,14 6 160 15,-2 1-160-15,5 0 128 0,1 3-304 0,0-1-64 16,2-2-16-16,3 2 0 0,0 2 256 0,3 0-192 0,4 0 192 16,1 0-192-16,4 0 192 0,1 1 0 0,1 1 0 0,-1 5 0 15,0-2 0-15,1 1 0 0,-2 1 192 0,-2 0-192 16,-1 2 144-16,1 2-144 0,0 0 0 0,-3 1 144 15,-2 1-144-15,-3-2 0 0,-4-2 0 0,1 1 0 16,-2-1 192-16,-4-3-64 0,-3 3 0 0,-2-1 0 16,0-1 112-16,-5-1 16 0,-5 1 0 0,-2-1 0 15,-4 1 96-15,-5 1 32 0,-8-1 0 0,1 0 0 16,-1 3 96-16,-4-1 32 0,-4-2 0 0,-4 2 0 16,-2-2 208-16,-2 2 48 0,-4 3 16 0,-1 1 0 15,-5 1-288-15,-1 2-64 0,-1-1-16 0,-1 1 0 16,1 1-192-16,5-3-32 0,2-3-16 0,4 0 0 15,4-1-176-15,3-2 0 0,5-4 144 0,5-3-144 16,1 0-1216-16,5-4-304 0,3-3-64 0</inkml:trace>
  <inkml:trace contextRef="#ctx0" brushRef="#br0" timeOffset="39998.046">13126 10122 9215 0,'0'0'816'0,"0"0"-656"0,-6-6-160 0,2-2 0 15,-1 0 2512-15,1 4 480 0,2-4 80 0,2 8 32 16,0 0-1824-16,0 0-384 0,0-10-64 0,0 6 0 16,0 4-64-16,0 0-16 0,0 0 0 0,0 0 0 15,0 0 16-15,0 0 0 0,0 0 0 0,0 0 0 0,0 0-112 0,0 0-16 16,0 0 0-16,0 0 0 0,-6 10-64 0,3 2 0 16,2-1-16-16,0 5 0 0,0 4-176 0,0 2-16 15,-2 2-16-15,3 5 0 0,-1 2-48 16,0 7-16-16,-1 5 0 0,2 2 0 0,2 2 112 0,-4 0 32 15,-1-1 0-15,1 0 0 0,-1 3-32 0,3 0 0 16,0 1 0-16,-1-1 0 0,-1 1-160 0,0-1-48 16,-4-2 0-16,1-3 0 0,-2-3-16 0,3-3-16 15,1-3 0-15,-1-2 0 0,0-1 16 0,1-4 0 16,0-1 0-16,1-4 0 0,0 0-176 0,1-3 0 16,0-4 144-16,1-3-144 0,0-2 0 0,0-4 0 15,0-7-192-15,0 0 64 16,0 0-1280-16,0 0-240 0,0 0-48 0,0-11-16 15,1-6-1152-15,0-6-224 0</inkml:trace>
  <inkml:trace contextRef="#ctx0" brushRef="#br0" timeOffset="40435.196">12877 10177 9215 0,'0'0'400'0,"-6"-1"96"0,6 1-496 0,-9-1 0 16,9 1 0-16,0 0 0 0,0 0 3568 0,0 0 608 15,0 0 128-15,0 0 32 0,0 0-2928 0,0 0-592 16,0 0-112-16,12-1-32 0,0-2-160 0,1 2-16 16,5 0-16-16,-1-1 0 0,4 0 416 0,5 1 96 15,0 0 16-15,4 0 0 0,2 0-240 0,2 0-32 16,-1 2-16-16,4 0 0 0,3 0-160 0,-3 2-48 16,3 2 0-16,-3-2 0 0,-1-2-144 0,2 0-48 15,0 0 0-15,1 0 0 0,-2-2-64 0,2 1 0 16,-3-2-16-16,2 1 0 0,-1 1-112 0,-3-1-128 15,-3-1 176-15,-3 0-176 0,0-1 128 0,-5 2-128 16,0-1 0-16,-2 1 0 0,-4 0 0 0,-1-1 0 0,-1 1 0 0,-3-3 0 31,-2 2-496-31,-3 1 0 0,-7 1 0 0,0 0 0 16,0 0-1568-16,0 0-320 0,0 0-64 0,0 0-11760 0</inkml:trace>
  <inkml:trace contextRef="#ctx0" brushRef="#br0" timeOffset="40765.737">13059 10601 20271 0,'0'0'896'0,"0"0"192"0,0 0-880 0,0 0-208 16,0 0 0-16,0 0 0 0,10 3 1920 0,2 0 352 16,3 1 64-16,2-2 16 0,-1 0-1520 0,6 0-288 15,2 3-64-15,4-5-16 0,1 0 304 0,3 0 64 16,0 0 16-16,2 0 0 0,3-2 48 0,-2-1 16 16,2 0 0-16,3 1 0 0,3 0-224 0,-1-2-48 15,4-1-16-15,-1 2 0 0,-3 0-352 0,-1 0-64 16,-3-2-16-16,0-1 0 0,-5 1-192 0,0-1 0 15,-3 2 0-15,0-2-160 16,-4 1-1568-16,-1-2-304 0,-3 0-64 0,-3 2-16 0</inkml:trace>
  <inkml:trace contextRef="#ctx0" brushRef="#br0" timeOffset="41688.362">15192 10019 17903 0,'-3'-9'784'0,"3"9"176"0,0 0-768 0,0 0-192 16,0 0 0-16,0 0 0 0,0-6 640 0,0 0 64 16,0 6 32-16,0 0 0 0,0-8-80 0,0 3-16 15,0 5 0-15,0 0 0 0,-5-2 320 0,-2-1 48 16,0 0 16-16,-1 2 0 0,-1 1-192 0,1 2-16 15,-3-1-16-15,1 4 0 0,1-1-16 0,-6 4 0 16,0 0 0-16,-1 1 0 0,0 2-240 0,-3 3-48 16,-2 0-16-16,2 6 0 0,1 2-192 0,-3 3-32 0,-2 1-16 15,-1 4 0-15,0 0-96 0,-1 3-16 0,2 4 0 16,-1 4 0-16,2 2 48 0,0 5 0 0,2 4 0 0,0 1 0 16,0-2 0-16,2 3 0 0,1 2 0 0,3 5 0 15,3 5 32-15,1-2 16 0,3-3 0 0,1-3 0 16,4-3 64-16,2-2 16 0,2-4 0 0,1-2 0 15,2 0 32-15,2-4 16 0,1-2 0 0,2-7 0 16,0-2-224-16,3-4-128 0,-2-3 128 0,3-3-128 31,2-2-448-31,3-4-176 0,0-4-16 0,2-3-16480 0</inkml:trace>
  <inkml:trace contextRef="#ctx0" brushRef="#br0" timeOffset="42403.187">15600 10222 1839 0,'0'0'0'0,"0"0"160"0,0 0-160 0,0 0 0 16,0 0 0-16,0 0 0 0,0 0 3392 0,0 0 656 15,0 0 128-15,0 0 32 0,0 0-2032 0,-4-5-416 16,4 5-80-16,0 0-16 0,0 0-608 0,0 0-128 15,-8-3-32-15,0 0 0 0,8 3-496 0,-7 2-96 16,7-2-32-16,-7 5 0 0,0 3-272 0,3-1 160 16,-1 6-160-16,0 1 128 0,-1 3 16 0,2 8 0 15,0 4 0-15,0 7 0 0,2 4 112 0,0 3 0 16,1 3 16-16,-2 6 0 0,2 0-16 0,1 4-16 0,-1 1 0 0,2 2 0 16,-2 2-240-16,0-1 128 0,-1-3-128 0,1-6 0 15,-1-3 256-15,-1-3-32 0,-2 0-16 0,-1-2 0 16,3-2 144-16,0 2 32 0,-2-6 0 0,0-3 0 15,2-5-192-15,-1-3-48 0,2-5 0 0,2-5 0 16,-1-5-400-16,1-11-64 0,0 0-32 0,0 0-9104 16,0 0-1808-16</inkml:trace>
  <inkml:trace contextRef="#ctx0" brushRef="#br0" timeOffset="42768.668">15331 10242 29487 0,'0'0'2624'0,"0"0"-2112"16,0 0-512-16,0 0 0 0,0 0 1328 0,0 0 144 15,10-5 48-15,7-1 0 0,5 2-1392 0,4-1-288 16,3-1-48-16,6-1-16 15,1 0-160-15,3 0-48 0,-3 1 0 0,0 2 0 0,1-1 96 0,-1 2 16 16,2 4 0-16,2 3 0 0,-3 2 64 0,-3 3 0 16,-1 4 16-16,-5 2 0 0,-2 0 240 0,-1 4-192 0,-7 2 192 15,-1 1-192-15,-3 0 192 0,-3 5 0 0,-5 4 0 16,-4 1 0-16,-3-1 464 0,-5 1-16 0,-6-1 0 16,-6 2 0-16,-7 2-112 0,-3-2-16 0,-7-3-16 0,-1 1 0 15,-5 2 80-15,3-4 0 0,-3-4 16 0,3 0 0 16,1 1 16-16,2-3 0 0,1-3 0 0,0-6 0 15,2-4-608-15,6-5-128 0,-1-3-32 0,6-2-10128 16,2-3-2016-16</inkml:trace>
  <inkml:trace contextRef="#ctx0" brushRef="#br0" timeOffset="44009.464">16616 10059 19343 0,'0'0'848'0,"-8"0"192"0,-4-4-832 0,2 3-208 16,2 1 0-16,-1 2 0 0,-3 3 1472 0,0 1 256 0,-1 4 64 15,0 2 0-15,0 3-1664 0,-1 1-320 0,-1 4-64 0,0 2 0 16,0 1 0-16,-1 2 0 0,1 3 0 0,-1 4 0 15,0 5 256-15,-1 3 144 0,0 3-16 0,-1 3 0 16,1 1 176-16,-2 4 16 0,-1-1 16 0,-1 3 0 16,1 4 160-16,2 3 16 0,0 2 16 0,3-1 0 15,-1-3-80-15,4 1-32 0,3-1 0 0,3 1 0 16,1 1-144-16,2 1-16 0,3 0-16 0,3-3 0 16,-1-4-240-16,2-5 0 0,5-6 128 0,-2-5-128 15,4-6 0-15,3-5 0 0,1-2-144 0,2-5 144 16,1-5-1504-16,4-6-208 15,4-2-32-15,0-5-16 0</inkml:trace>
  <inkml:trace contextRef="#ctx0" brushRef="#br0" timeOffset="44333.587">16531 10676 12895 0,'0'0'1152'0,"0"0"-928"16,0 0-224-16,0 0 0 0,0 0 3648 0,0 0 704 16,6-7 128-16,-6 7 16 0,10 0-3664 0,3 1-832 15,2 0 0-15,1 4 0 0,0 2-160 0,1 4 160 0,0 3-208 0,4 2 80 16,-2 4 128-16,3 4 0 0,1 6-144 0,1 4 144 15,-1 1 0-15,2 1 0 0,-1 1 160 0,1-1-160 16,-3 0 576-16,0 1 16 0,-1-4 0 0,-1 0 0 16,-3 0-256-16,0 0-48 15,0-3-16-15,-1 3 0 0,-3 0-464 0,-1-3-80 0,-2-6-32 0,-2-2 0 32,-1-1-2304-32,-3-8-464 0,-1-3-80 0,-3-10-32 0</inkml:trace>
  <inkml:trace contextRef="#ctx0" brushRef="#br0" timeOffset="44586.288">17025 10561 35935 0,'-6'1'3200'0,"-1"2"-2560"15,0 1-512-15,1 3-128 0,-2 2 640 0,3 5 128 16,-3 1 0-16,2 6 16 0,0 3-784 0,-1 6 0 15,1 3 0-15,-2 8-192 0,0 4 0 0,-1-1 16 16,-3 1 0-16,-2-1 0 0,-2-2 176 0,-1 0-128 16,1 1 128-16,0-1-128 0,-1-1 128 0,-1-3 0 15,-1-1 0-15,1-3 0 0,-2-1 0 0,3-5 0 16,4-6-144-16,0-1 144 16,0-4-1488-16,3-5-240 0,-2-6-32 0,3-1-8224 15,9-5-1664-15</inkml:trace>
  <inkml:trace contextRef="#ctx0" brushRef="#br0" timeOffset="44768.855">17243 11274 39743 0,'-12'24'1760'0,"3"-1"352"0,-2 10-1680 0,-1 5-432 0,0 1 0 0,-1 1 0 16,2 3 128-16,-1-1-128 0,4-2 0 0,-3-1 128 15,0-2-1312-15,2 0-272 0,-2-7-48 0,1-2-16 16,0-6-1168-16,2-3-224 0,1-7-48 0</inkml:trace>
  <inkml:trace contextRef="#ctx0" brushRef="#br0" timeOffset="45183.777">17563 10782 37775 0,'-4'11'1664'0,"-1"-4"368"0,5-7-1632 16,-7 14-400-16,-3 7 0 0,2 6 0 0,3 2 224 0,0 4-32 16,0 1-16-16,0 3 0 15,3 0-672-15,2-1-128 0,1-2-16 0,4-3-16 16,-2-3 112-16,1-4 32 0,1-1 0 0,0-4 0 0,0-7 512 0,1-2 0 0,2-5 0 0,3-1 0 15,0-3 192-15,0-6 64 0,1-4 0 0,2-4 0 16,3-3 384-16,0-4 64 0,3-6 32 0,0-2 0 16,-4-1-352-16,0 2-64 0,-2-1 0 0,-3 2-16 15,0 0-304-15,-1 1 0 0,-6 5 0 0,1 3 0 16,-1 3 0-16,0 4 0 0,-4 10 0 0,0 0 0 16,0 0-176-16,-5 8 176 0,-3 6-192 0,2 10 192 15,-1 9-192-15,-3 9 192 0,-2 7-192 0,-2 6 192 16,-1 5-192-16,-2 4 192 0,-2 0-192 0,-2 0 192 15,-4-1 0-15,3 0 0 0,1-3 0 0,1 0 0 16,1 0 0-16,0-5 0 0,1-9 128 0,2-6-128 16,-1-7 0-16,3-6 0 0,0-2-176 0,4-10 176 15,2-5-2496-15,-2-6-368 0,-1-6-80 0,2-12 0 16</inkml:trace>
  <inkml:trace contextRef="#ctx0" brushRef="#br0" timeOffset="45413.331">17976 11337 42959 0,'-12'14'1904'0,"4"-1"400"0,-1 5-1856 0,-1 5-448 15,-2 4 0-15,2 5 0 16,-1 1-320-16,1 0-176 0,1 0-16 0,-2 0-16 15,-1 3-656-15,-1-3-128 0,2-3-32 0,-2 0 0 16,2-6-208-16,1 0-48 0,-2-2-16 0,0-4 0 16,1-7-1008-16,2 0-208 0,0-2-48 0,5-5-4400 0,4-4-880 15</inkml:trace>
  <inkml:trace contextRef="#ctx0" brushRef="#br0" timeOffset="45745.215">18283 10616 4607 0,'-8'6'400'15,"-2"-2"-400"-15,-2 3 0 0,-4 4 0 0,-1 4 7616 0,0 9 1456 16,3 5 272-16,-2 7 64 0,-3 3-7632 0,3 4-1536 16,4 3-240-16,2 0-192 15,-2-2-352-15,5-3-80 0,3-4-16 0,2-1 0 0,1-1 304 0,5-5 48 16,5-3 16-16,3-4 0 0,-2-7 272 0,5-4 256 15,2 1-64-15,5-10 0 0,-1-4 320 0,3-7 48 16,-3-3 16-16,4-5 0 0,1-5-48 0,-2-5 0 16,-3-4 0-16,-1-3 0 0,-2-4-16 0,-2 1-16 15,-5-1 0-15,-2-3 0 0,-4 0-128 0,-1 1-32 16,-4 1 0-16,-4 2 0 0,-3 1 0 0,0 4 0 16,-3 2 0-16,-1 4 0 0,-2 1-336 0,-2 4-320 15,-1 5 64-15,-4 3 16 16,1 4-304-16,-4 1-64 0,-1 4-16 0,-3 2 0 15,-1 5-2448-15,1 3-512 0</inkml:trace>
  <inkml:trace contextRef="#ctx0" brushRef="#br0" timeOffset="46073.243">18332 9779 31327 0,'0'0'1392'0,"0"0"272"16,0 0-1328-16,0 0-336 0,6 10 0 0,0 1 0 0,2 3 1040 16,3 3 144-16,1 4 32 0,3 6 0 0,1 7-1216 0,0 0 0 15,2-1-192-15,-1 4 16 0,2 0-48 16,1 3-16-16,2-1 0 0,-1 4 0 0,4 3 240 0,-4 7 0 15,-1 6 0-15,1 2 0 0,-3 3 368 0,2 3-48 16,-1 1 0-16,1 6 0 0,-4 4-96 0,-4 2-32 16,-3 0 0-16,-2-2 0 0,-3-2-192 0,-4-3 128 15,-6 0-128-15,-3-5 0 0,-2-3 128 0,-7-5-128 16,-6-1 0-16,-6-4 144 0,-5-2-144 0,-3-3 0 16,-11 2 0-16</inkml:trace>
  <inkml:trace contextRef="#ctx0" brushRef="#br0" timeOffset="46755.775">19309 11347 14735 0,'0'0'1312'15,"0"0"-1056"-15,0 0-256 0,0 0 0 0,0 0 4192 0,0 0 784 0,0 0 144 0,0 0 48 16,3 11-4048-16,2 1-800 0,-2 2-176 0,1 1-16 16,-2 2-128-16,1 2 0 0,-2 2 0 0,-1 3 0 15,-1 4 0-15,-2 5 176 0,0 5-176 0,-5 5 192 16,2 5-192-16,-7-1 0 0,-1 1 0 0,-2-4 0 16,-2-5 224-16,0-2-32 0,-4-4-16 0,-1-6 0 0,-2-4-176 0,3-3 0 15,-1-7 144-15,6-5-144 16,1-7-1152-16,0-5-320 0,-3-6-48 0</inkml:trace>
  <inkml:trace contextRef="#ctx0" brushRef="#br0" timeOffset="47162.877">19961 10269 38703 0,'-11'-6'1712'0,"2"3"352"0,-5-3-1648 0,0 1-416 0,-1 3 0 0,2-2 0 16,0 3 880-16,1 1 80 15,2 1 32-15,-1 3 0 0,1-2-992 0,0 4-192 0,1 1-32 0,2 2-16 32,-4 0-272-32,1 5-64 0,-1 2-16 0,-2 8 0 15,-1 3 48-15,1 5 16 0,-1 1 0 0,0 4 0 0,-1 7 144 0,1 1 16 0,0 1 16 0,3 1 0 16,4 3 160-16,3 1 48 0,3 1 0 0,5-2 0 15,6-1 144-15,3-5 0 0,-1-6 0 0,4-5 0 16,1-4 0-16,1-7 0 0,1-5 0 0,1-2 0 16,2-3 0-16,-1-4 144 0,4-5-16 0,0-4-128 15,4-7 320-15,1-4-32 0,1-6-16 0,0-6 0 16,1-9 48-16,2-5 0 0,-2-6 0 0,-4-4 0 0,-1-2-320 16,-5-2 0-16,-3 0 0 0,-7 4 0 0,-2 2 544 15,-6-3 48-15,-3-3 16 0,-3 0 0 0,-3-2 160 0,0 7 16 16,-4 4 16-16,0 6 0 0,1 7-960 0,-2 8-192 15,1 5-32-15,-4 4-16 16,-3 5-272-16,-1 4-48 0,-4 3-16 0,-2 6 0 16,-4 6-2656-16,-2 6-544 0</inkml:trace>
  <inkml:trace contextRef="#ctx0" brushRef="#br0" timeOffset="47365.965">19884 10637 34095 0,'0'0'3024'0,"0"0"-2416"0,5 8-480 0,4 3-128 15,6 4 1504-15,0 4 288 0,-1 3 48 0,5 2 16 16,5 3-1344-16,2-1-272 0,0 0-48 0,2 0-16 16,-3-2-176-16,0 1-272 0,-1-2 64 0,-2-3 16 31,-1-2-1600-31,-1-2-320 0,0 0-64 0,-2-2-16 15,-3 0-1312-15,0-3-256 0</inkml:trace>
  <inkml:trace contextRef="#ctx0" brushRef="#br0" timeOffset="47704.373">20665 9967 10127 0,'0'0'448'0,"0"-7"96"0,-3-2-544 0,0 2 0 15,-1 4 0-15,4 3 0 0,0 0 6096 0,0 0 1120 16,0 0 208-16,-5 8 64 0,-1 5-6144 0,1 2-1344 16,-6 2 0-16,1 5-192 0,-1 3-32 0,-2 5 0 15,1 4 0-15,-6 5 0 0,-4 6 224 0,2 4 0 16,4 3 0-16,-2 4-144 0,-1 1 144 0,3 2 0 15,2 1 0-15,4-1 0 0,4 0 0 0,2 2 0 16,1 2 0-16,4-6 0 0,1-4 0 0,3-3 0 16,3-5 0-16,1-5 0 0,3-5 0 0,-2-5 0 15,1-6-176-15,3-3 176 16,5-3-1952-16,1-6-288 0,-1-5-64 0,2-3-11056 0</inkml:trace>
  <inkml:trace contextRef="#ctx0" brushRef="#br0" timeOffset="48036.663">20863 10527 29951 0,'0'0'1328'0,"0"0"272"0,0 0-1280 0,0 0-320 16,8 9 0-16,0 1 0 0,0 0 544 0,2 3 48 16,2 3 16-16,-2 5 0 0,-1 4-448 0,3 0-160 15,6 2 0-15,2 0 144 0,-2 1-144 0,1 4 0 16,-1 2 0-16,-2-2 128 0,0-4-128 0,-2 0 0 15,-1-1 0-15,-2-3 0 0,-2-2-176 0,-1-4-64 16,-3-3-16-16,1-3 0 16,-2-3-656-16,-4-9-144 0,0 0-32 0,0 0-7584 15,0 0-1520-15</inkml:trace>
  <inkml:trace contextRef="#ctx0" brushRef="#br0" timeOffset="48241.41">21099 10329 34383 0,'0'0'1520'0,"0"0"320"0,-4 11-1472 0,-1 2-368 0,-3 2 0 0,-2 8 0 16,3 8 512-16,-2 4 48 0,-3 4 0 0,0 1 0 15,-1 1-432-15,0 0-128 0,-3 1 0 0,-1 0 0 16,0 0 0-16,1 0 0 0,4-4 0 0,1-2 0 16,1-1 0-16,0-5 0 0,-1-2 0 0,-1-2 0 15,0 0 0-15,3-7-304 0,-1-3 48 0,3-3 0 16,-1-3-2336-16,4-2-464 15,4-8-80-15,0 0-32 0</inkml:trace>
  <inkml:trace contextRef="#ctx0" brushRef="#br0" timeOffset="48423.284">21165 11055 26719 0,'0'0'2368'0,"-7"17"-1888"15,-2 7-480-15,2 6 0 0,1 4 3520 0,1 4 592 16,-2 3 128-16,1-2 32 16,0-1-4528-16,1-5-912 0,1-5-176 0,2-4-48 15,-3-7-2432-15,3-3-480 0,-1 0-112 0,3-14 0 0</inkml:trace>
  <inkml:trace contextRef="#ctx0" brushRef="#br0" timeOffset="48836.394">21516 10534 33167 0,'0'0'2944'0,"0"0"-2352"0,0 0-464 0,0 0-128 16,-5 11 1344-16,1 2 240 0,0 6 48 0,1 3 16 15,1 3-1504-15,0 5-288 0,-2 4-64 0,3-1-16 16,1 0-96-16,0 2 0 0,-1 0-16 0,2-2 0 15,3-2 128-15,-1-6 16 0,0-4 16 0,3-4 0 0,1-5 176 0,0-2 0 16,-1-3 0-16,-6-7 0 0,9 0 336 0,2-4 0 16,2-5 0-16,-1-3 0 0,1-4 240 0,1-6 32 15,0-7 16-15,2 0 0 0,-1 0-224 0,0-1-32 16,-3-1-16-16,0 3 0 0,-1 0-208 0,0 6-144 16,-4 2 192-16,2 4-192 0,-4 3 160 0,-1 4-160 15,-1 3 128-15,-3 6-128 0,0 0 288 0,0 0-32 16,-2 12 0-16,-2 9 0 0,-2 9-256 0,-4 7 0 15,-1 5 0-15,-2 8-144 0,-2 7 144 0,-2 1 0 16,1-3 0-16,-1 0-128 0,0 0 272 0,-1 0 64 16,-2 2 16-16,3-3 0 0,-4-3-224 0,1-6 0 15,-1-5 0-15,-1-5 0 16,3-4-256-16,1-6-128 0,-2-6-48 0,3-7 0 16,3-5-2096-16,3-4-416 0,1-6-96 0,4-7-12464 0</inkml:trace>
  <inkml:trace contextRef="#ctx0" brushRef="#br0" timeOffset="49040.39">21887 11152 45327 0,'-10'11'2000'0,"5"1"432"15,-2 6-1952-15,2 8-480 0,-4 7 0 0,4 2 0 16,-3 2 0-16,0-1 0 0,-4 0-128 0,2-2 128 15,1-3-1216-15,1-3-144 0,-1-3-32 0,-2-2 0 16,1-3-864-16,1-3-176 0,-1-3-48 0,0-3 0 16,0-4-1040-16,-1-3-192 0,3-4-64 0,1-6 0 0</inkml:trace>
  <inkml:trace contextRef="#ctx0" brushRef="#br0" timeOffset="49821.15">22313 10422 10127 0,'0'0'896'0,"0"0"-704"0,0 0-192 0,0 0 0 15,-4-6 3936-15,-4 3 752 0,1 1 160 0,1 0 16 16,-1 1-3488-16,7 1-704 0,-8 5-144 0,-1 2-16 15,-5 7-384-15,0 2-128 0,-2 3 0 0,-1 5 0 16,1 4 0-16,-2 3 0 0,0 5 0 0,5 1 0 16,0 4 0-16,2 4-128 0,2 2 128 0,3 3 0 15,0-2 0-15,5-4 0 0,2-3 0 0,1-6 0 16,4-5 128-16,3-4 64 0,2-3 32 0,3-7 0 16,2-4 256-16,5-5 48 0,2-3 16 0,0-7 0 15,-3-8 352-15,6-5 64 0,4-4 0 0,1-8 16 16,-4-5-400-16,-2-8-96 0,-1-8-16 0,-5 4 0 15,-4 5-288-15,-2-2-176 0,-5 2 192 0,-4 2-192 16,0-1 544-16,-5 3 0 0,-5 1 0 0,0 0 0 0,-2 4-272 16,-1 3-48-16,-3 4-16 0,0 3 0 0,0 2-384 15,-3 4-80-15,-2 0 0 0,0 7-16 16,1 4-1472-16,-3 2-304 0,-2 2-48 0</inkml:trace>
  <inkml:trace contextRef="#ctx0" brushRef="#br0" timeOffset="50231.249">22233 9787 20271 0,'0'0'1792'0,"0"0"-1424"0,0 0-368 0,0 0 0 16,0 0 3040-16,13 2 544 0,-2 2 96 0,4 3 32 15,2 1-3152-15,0 3-560 0,2 3-256 0,0 1 32 16,3 1 224-16,0 5 0 0,0 4-160 0,2 1 160 16,-2 1 0-16,2 4 192 0,2 3-32 0,0 1 0 15,0 1 432-15,4 4 96 0,0 2 16 0,2 5 0 16,0 5-64-16,-3 9 0 0,-2 3 0 0,0 4 0 15,0 4-320-15,-5 3-64 0,-8 3 0 0,-5 1-16 16,-4 0-240-16,-6-2 0 0,-4-3 0 0,-10 1 0 0,-2-3 432 16,-9 2-16-16,-3-4 0 0,-5-3 0 0,-5-5 224 15,1-6 64-15,0-3 0 0,2-7 0 0,0-1-432 16,3-9-80-16,-2-1 0 0,1-9-16 16,0-5-1152-16,2-8-240 0,3-9-32 0,3-5-10928 15,5-9-2192-15</inkml:trace>
  <inkml:trace contextRef="#ctx0" brushRef="#br0" timeOffset="51745.36">23166 11150 28559 0,'0'0'2544'0,"0"0"-2032"0,0 0-512 0,0 0 0 16,0 0 1408-16,0 0 176 0,0 0 32 0,3 10 16 16,5 2-1168-16,0 3-224 0,1 4-48 0,0 4-16 15,-1 2-48-15,3 8-128 0,0 2 192 0,2 5-64 16,-1 3 80-16,0 3 16 0,1 1 0 0,-3 3 0 15,-1 2 304-15,-2 3 64 0,-1 1 16 0,-5 0 0 16,-1-3 0-16,-2-4 0 0,-7-2 0 0,-1-1 0 16,-1-5-112-16,-5 1-32 0,-7-1 0 0,1-2 0 15,-2-2-128-15,-3-3-16 0,0-6-16 0,-3-1 0 16,1-5-304-16,2-6 0 0,2-7 0 0,1-4-144 16,5-8-1264-16,-2-4-240 0,3-5-48 0,4-14-10080 15,1-12-2000-15</inkml:trace>
  <inkml:trace contextRef="#ctx0" brushRef="#br0" timeOffset="54331.97">24322 10282 3679 0,'0'0'160'0,"0"0"32"0,0 0-192 0,-6-3 0 0,-2 0 0 0,8 3 0 16,0 0 6208-16,-7-5 1216 0,-2 0 224 0,2 1 48 15,7 4-6160-15,-7-4-1216 0,-2 1-320 0,1 0 0 16,0 0 384-16,0 0 0 0,-1 0 16 0,1 2 0 0,-3 2 416 0,2 2 80 16,2 0 0-16,-3 0 16 0,0 0-272 0,-2 3-64 15,0-1-16-15,0 2 0 0,-2 2-304 0,3 1-64 16,3 1-16-16,-1 1 0 0,-3 2-176 0,-2 3 0 15,-1 1 0-15,1 5 0 0,1 5 0 0,-1 1 0 16,1-2 0-16,1 4 0 0,-2 2 0 0,1 1 0 16,-1 1 0-16,2 0 0 0,2 2 0 0,-1 0 0 15,3 0 144-15,0 5-144 0,-1 2 128 0,1-2-128 16,3-3 160-16,0-5-160 0,3-4 192 0,2-2-64 16,2-5-128-16,2 0 192 0,-1-2 0 0,1-3-16 15,4-3 0-15,1-1 0 0,2 0 16 0,1-3 16 16,6-6 0-16,-1 2 0 0,2-3-208 0,3-2 176 15,2-2-176-15,4-3 160 0,1-3-160 0,-1-1 128 0,-1-2-128 16,2-3 128-16,1 0-128 0,-2-4 0 16,1-1 0-16,-3-2 0 0,1-1 0 0,0-3 0 15,3-2 0-15,-2-2 0 0,-4 1 128 0,2 0-128 0,-2-4 128 0,-3 0-128 16,-4 1 0-16,-1-1 0 0,1 0 0 0,-3 0 0 16,-2 2 0-16,-4 0 0 0,0 1 0 0,-3-1 0 15,-2 1 144-15,-1-2-144 0,1 0 160 0,-5 1-160 16,-1 1 192-16,-2-3-48 0,-4-3-16 0,1 3 0 15,4 5-128-15,-2 0 0 0,0-3 0 0,-6 3 128 16,-3 2-128-16,2 1 0 0,-1-3-160 0,1 5 160 16,-2 0-144-16,0 0 144 0,-1 2-128 0,1 2 128 15,-3-1 0-15,2 2-160 0,-2 2 160 0,0 2 0 16,-4-1-160-16,1 4 160 0,0 0-128 0,-2 5 128 16,-1 2-176-16,-3 2 176 0,2 0-208 0,0 5 80 0,-4 1 128 15,3 4-128-15,1 4 128 0,-2 2-128 0,-2 3 128 0,2 1-128 16,-1 1 128-16,3 2-128 0,2 1 128 0,0 2 0 15,-1-1 0-15,3 4 0 0,2 2 0 0,-2 3 0 16,-1 5 0-16,3-3 0 0,1-2 0 0,3-1 0 16,1 1 0-16,0 0 0 0,-2 0 0 0,4 1 0 15,3 0 0-15,1 3 0 0,-1 0 0 0,3-1 0 16,4-6 0-16,2 0 0 0,2 1 0 0,4-3 0 16,3 1 0-16,3-4 128 0,1-4-128 0,2-1 0 15,1-2 0-15,2-4 0 0,0-2 0 0,3-2 0 16,-1 1 0-16,2-5 0 0,1 0 0 0,1-2 0 15,0-3 0-15,0 0 0 0,2-2 0 0,-1-2 0 16,1-1 0-16,3-2 0 0,0-3 0 0,0-1 0 16,-2-2 0-16,0-1 128 0,0-2-128 0,-3 0 0 0,-1-1 0 0,0-3 0 15,-1-2 0-15,0 0 0 0,0-1 0 16,-3-2-128-16,-2-3 128 0,1-2 0 0,-2-3 128 0,2 1-128 16,0-1 128-16,0-1-128 0,-1-1 128 0,-2 0-128 15,-3 1 0-15,0-2 0 0,-1-3 0 0,-1 1-192 16,-5 0 192-16,-1 0 0 0,-1 3-144 0,1-1 144 15,-3-2 0-15,-1 3 0 0,-1 1 0 0,-4 3 0 16,0 1 0-16,0 4-144 0,-2 1 144 0,0 4 0 16,-1-2-160-16,0 4 160 0,-2-1-128 0,-1 1 128 15,-5 1-160-15,1 0 160 0,-2 0-192 0,0 4 192 16,-2 1-144-16,0 2 144 0,-1 1 0 0,0 0-144 16,-2 1 144-16,0 1 0 0,0 3 0 0,0 1 0 15,1 2 0-15,-1-1 0 0,-5-4 0 0,3 7 0 0,1 4 0 16,0 2 0-16,0-1 0 0,-1 4 0 0,-2-1 0 15,1 1 0-15,3 1 0 0,-2 2-128 0,2-2 128 0,-1 3 0 16,3 3 0-16,1 1 0 0,-3-2 0 0,3 6 0 16,1 3 0-16,0-1 128 0,0 3-128 0,0 0 0 15,2 1 0-15,1 3 128 0,4 0-128 0,-2 2 0 16,2-2 0-16,3 1 0 0,1-2 0 0,1-1 0 16,-3 0 0-16,5 0 128 0,4-1-128 0,0-1 144 15,-1 2-144-15,5-1 160 0,6-1-160 0,0 0 0 16,-1 0 144-16,3-3-144 0,3-3 0 0,3 0 144 15,1-2-144-15,0-1 0 0,2-2 128 0,-1-3-128 16,1 1 0-16,1-4 0 0,-2-4 0 0,4 0 0 16,1-2 0-16,2-2 0 0,-1-1 0 0,2-3 0 0,6-3 0 15,-2 0 0-15,-2-4 128 0,0-1-128 0,1-1 0 0,1-4 0 16,0-2 0-16,-1 0 0 0,-2 0 128 0,-1 0-128 16,0-4 0-16,0-2 0 0,-1-2-208 0,-2 1 80 15,-3 2 128-15,0-3 0 0,0-3 0 0,-6 1 0 16,-1-1 0-16,0 1-128 0,-8 0 128 0,2-2 0 15,1-2 0-15,0 0 0 0,1-1 0 0,-5 0 0 16,-4-5 0-16,1-1 0 0,1 1 0 0,-4 0 0 16,-4 1 0-16,1 1 0 0,1 0 0 0,-2 4-128 15,1 3-32-15,-6 1 0 0,-2 2 0 0,1 1 0 16,1-1 160-16,-2 2 0 0,-3 3 0 0,1 1 0 16,-2 0 0-16,-2 1-128 0,-3 1 128 0,3 0 0 15,-2 6-128-15,0 0 128 0,-3 0-128 0,0 5 128 16,0 0 0-16,0 1 0 0,1-1 0 0,-5 1-128 0,-2 3 128 0,1 1 0 15,1 3 0-15,-2 2-128 0,1 3 128 16,-1 2 0-16,1 3-144 0,-3 2 144 0,2-1 0 0,1 3 0 16,0 1 0-16,2 1 0 0,0 2 0 0,2 3 0 15,-3 1 0-15,4 3 128 0,-2 5-128 0,4 0 0 16,0 2 0-16,3 2 128 0,5-1-128 0,-1 0 0 16,-3 3 144-16,8-3-144 0,3 1 0 0,3-2 0 15,-4-2 0-15,5 0 128 0,4 3-128 0,1-2 0 16,4 2 0-16,0-3 128 0,2-2-128 0,2-1 128 15,4-2-128-15,0-1 128 0,1-3-128 0,3-1 0 16,-1-5 128-16,3 1-128 0,0-2 128 0,2-1-128 16,0-3 128-16,3-1-128 0,-1-1 0 0,3-3 128 15,4-3-128-15,0-2 0 0,-1-2 128 0,1-3-128 16,-4-4 128-16,0-2-128 0,-1-3 0 0,-2-2 128 0,-1-2-128 0,-1-1 0 16,2-2 0-16,-4-1 0 0,1-2 0 0,-2-1 128 15,1 1-128-15,-1-3 0 0,-2-2 0 0,-1-2 0 16,1-2 0-16,-1-2 0 0,-1-2 0 0,-7 1 0 15,-4 0-144-15,1-1 144 0,8-2-160 0,-5 2 160 16,-8 0 0-16,1 0 0 0,2 0 0 0,-1 0 0 16,-2 0 0-16,-2 0 0 0,-2-1-128 0,0 1 128 15,2-1 0-15,-4 2-176 0,-3 1 176 0,0 5-160 16,5 0 160-16,-5 4-160 0,-4 0 160 0,0 4-160 16,0 0 160-16,-2 2 0 0,1-3 0 0,-3 2 0 15,-1 2 0-15,1 2 128 0,-1 2-128 0,1 0 0 16,-1-1 0-16,0 3 0 0,2 2 0 0,-2 2 0 15,-1 1 0-15,-1 4 0 0,1 4-128 0,-4 0 128 0,0 3 0 0,0 3 0 16,-3 2 0-16,2 1 176 0,-5 0-176 16,3 5 0-16,1 3-192 0,-2 3 192 0,-4 0 0 0,4 2 0 15,-2 3 0-15,5 3 0 0,-1 3 0 0,2 3 0 16,1 0 0-16,1 1 128 0,1-2 32 0,2-2 0 16,-1-2 0-16,2-2 0 0,1 0-160 0,3-2 0 15,2 0 0-15,0 0 0 0,2-3 0 0,1 0 0 16,2 5 0-16,3-1 128 0,0-1-128 0,2-1 0 15,3-4 0-15,2 2 128 0,0 0-128 0,4-3 0 16,-2-1 0-16,2-3 128 0,2-3-128 0,-1 0 0 16,4-3 0-16,0-2 128 0,2-3 0 0,-1-1-128 15,1 0 192-15,2-3-64 0,1 0-128 0,0-2 0 0,-1-2 0 16,2-1 0-16,2-1 0 0,0-3-144 0,-1 0 144 0,0 0-208 16,-5 0 208-16,2-1-144 0,1-1 144 0,0 1-128 15,-3-4 128-15,1 0-192 0,2-1 192 0,-2-2-192 16,-1-2 64-16,3-2 0 0,2 0 0 0,-1-1 0 15,-2-1-64-15,2-2 0 0,4-4 0 0,-5 1 0 16,1 0-64-16,0-3 0 0,0 1-16 0,-1-1 0 16,-4 3-32-16,-1-1 0 0,-5-1 0 0,2-1 0 15,1 3 304-15,-3-1-160 0,-2-3 160 0,-2 0-128 16,2-1 128-16,-4 0 0 0,1-1 0 0,-2-2 0 16,-1 0 0-16,-2 0 128 0,0 0-128 0,-2 1 0 15,0 0 0-15,-2 3 0 0,0 2 0 0,-1 2 0 16,-3 1 0-16,2 1-160 0,0 5 160 0,-1 0-160 15,-4 5 160-15,0 0 0 0,1-2 0 0,-5 4 128 0,-2 2-128 16,-4 1 128-16,-1 3-128 0,0 1 128 0,0-1-128 16,2 3 0-16,-6 0 0 0,2 3 128 0,0 2-128 0,-1 1 0 15,-1 3 0-15,0 1 0 0,2-1 0 0,1 5 144 16,-1 2-144-16,0 3 160 0,-2 1 48 0,-2 3 16 16,2 3 0-16,-4-2 0 0,1 2-64 0,2 1-16 15,4 5 0-15,-1-1 0 0,3-2-144 0,-1 4 192 16,2 5-192-16,1-1 192 0,2 0-192 0,-3 1 128 15,1-2-128-15,2 0 128 0,2-1-128 0,1 2 0 16,-1 1 0-16,6-1 0 0,0-1 0 0,4 3 128 16,-3 0-128-16,4-3 0 0,2 2 0 0,2-3 128 15,3-2-128-15,1-3 0 0,4-1 144 0,1-2-144 0,-1 1 160 16,4-4-160-16,-1 0 0 0,4-5 128 0,0 1-128 16,2-2 0-16,-1-2 0 0,5-1 0 0,-2 1 128 15,2-3-128-15,1-1 0 0,0-4 0 0,5-1 0 0,1-3 0 16,-2 3 0-16,0-4 0 0,1-4 0 0,0-2 0 15,0-1 0-15,-2-2 128 0,0 1-128 0,-2-4 0 16,2-3 0-16,-3-2 0 0,-1 1 128 0,-2 0-128 16,0-3 0-16,-1 1 0 0,-2-1 0 0,0 1 0 15,-3-1 0-15,0 1 0 0,1-1-128 0,-3 2 128 16,-1 1-368-16,0 0-16 0,-2 2 0 0,-1 0 0 16,-2-1-1600-16,0 2-320 15,1-2-64-15</inkml:trace>
  <inkml:trace contextRef="#ctx0" brushRef="#br0" timeOffset="55273.283">24436 9167 1839 0,'-14'-6'160'0,"6"1"-160"16,-4-2 0-16,0-3 0 0,-1-3 4224 0,4 3 800 16,-1 1 160-16,3 1 48 0,-3 1-3904 0,4 0-784 15,-1-1-160-15,2 3-16 0,-2 0-16 0,2-2 0 16,1-2 0-16,4 9 0 0,0 0 560 0,0 0 112 0,-3-6 32 0,3 6 0 16,0 0-64-16,0 0-16 0,0 0 0 0,0 0 0 15,7 4-400-15,4 1-96 0,2 3-16 0,-1 2 0 16,1 1-208-16,3 5-64 0,1 3 0 0,4 2 0 15,2 1 64-15,2 5 16 0,4 6 0 0,-1 5 0 16,-1-1-96-16,2 6-32 0,0 7 0 0,1 2 0 16,-2 5-144-16,-4-2 0 0,-1 2 144 0,0 0-144 15,0 2 0-15,-1 0 0 0,-2 4 0 0,1-1 0 16,1-1 0-16,0-1 144 0,-5-3-144 0,1 2 0 16,-3-2 288-16,2 1-48 0,-2 3-16 0,3-1 0 15,-2-2-16-15,-5 0 0 0,-5-1 0 0,0-2 0 16,2 0-16-16,-3 0 0 0,-5 1 0 0,-2 0 0 15,-1 0 16-15,0-2 0 0,-2-1 0 0,-4-3 0 16,-5 1 208-16,0 0 32 0,-1-1 16 0,-1 2 0 16,0 1 160-16,-2-4 16 0,-1-3 16 0,2-1 0 0,0-2-144 15,1-2-16-15,-3 0-16 0,4-2 0 0,0 1-272 0,0 0-48 16,-1 1-16-16,-2 1 0 0,-1-3-16 0,1-2-128 16,0-2 192-16,0 0-64 0,-1-3-128 0,-2 0 0 15,-5 2 144-15,3-3-144 0,5 0 0 0,-4-2 0 16,0 1 0-16,1-3 0 0,-1-4 0 0,2-2-160 15,3-3 16-15,1-3 0 16,0-5-2000-16,4-5-400 0,2-3-80 0,3-6-14320 0</inkml:trace>
  <inkml:trace contextRef="#ctx0" brushRef="#br0" timeOffset="57352.834">23856 10845 11055 0,'0'0'976'0,"0"0"-784"16,-5 7-192-16,5-7 0 0,0 0 3664 0,0 0 688 15,0 0 144-15,0 0 32 0,-7-8-3424 0,5 2-672 16,2 6-144-16,-1-8-32 0,2-2 208 0,-1-1 48 16,1-1 0-16,1 2 0 0,1 0 224 0,-1 0 48 15,0-2 16-15,2 0 0 0,-3-3-16 0,2 4 0 0,0-2 0 0,0-1 0 16,-1-3-160-16,3 1-48 0,0-3 0 0,3 1 0 15,-4-2-256-15,1-1-64 0,4-1-16 0,-3 0 0 16,3-1-32-16,1 3 0 0,0-4 0 0,2 1 0 16,1 0-208-16,-1 1 0 0,3 2-144 0,-1 2 144 15,-1 1-160-15,1 0 160 0,2-1-160 0,-1 5 160 16,1-1-144-16,-2 1 144 0,-3 1-128 0,0 0 128 16,3-1-176-16,-2 2 176 0,-1 0-208 0,-2 4 80 15,-2-3 128-15,-2 4-128 0,2 0 128 0,-7 6-128 16,3-8 128-16,-3 8-128 0,0 0 128 0,0 0-128 15,0 0 128-15,0 0 0 0,0 0 0 0,0 0-128 16,0 0 0-16,0 0 0 0,0 0 0 0,0 0 0 16,0 0 128-16,-8 3-160 0,0 2 160 0,-1 1-160 0,2 0 160 0,-3 0 0 15,-2-1 0-15,2 1 0 0,-1 4 0 16,0 0 144-16,-1-2-16 0,0 0-128 0,-3-2 256 0,0 4-64 16,1 2-16-16,0 1 0 0,-2 0-176 0,1 2 160 15,0 4-160-15,-1 2 160 0,1 1-160 0,0 2 0 16,1 1 0-16,0 1 0 0,-2 2 0 0,2 1 128 15,1-2-128-15,2 1 0 0,-1 0 128 0,1 2-128 16,0 0 128-16,1 0-128 0,1 0 0 0,0 1 128 16,-1 0-128-16,2 2 0 0,1 0 0 0,2-4 128 15,-4-1-128-15,3-1 0 0,4-2 144 0,-3-5-144 16,-1-3 160-16,3-3-160 0,-3-2 256 0,3-3-64 16,1 1 0-16,2-10 0 0,0 0-32 0,0 0-16 15,0 0 0-15,0 0 0 0,0 0-16 0,-5-10 0 0,5-1 0 16,0-2 0-16,-1-1-128 0,2-2 192 0,2-5-192 0,0-1 192 15,1 0-192-15,3 0 0 0,-2-3 0 16,4-2 128-16,-1-4 0 0,2 1-128 0,0 0 192 0,1 1-64 16,0-2-128-16,2-1-176 0,1-1 48 0,0 2 0 15,0 0-16-15,1 1 0 0,-1-3 0 0,2-2 0 16,-1 0-48-16,2 2 0 0,-2 1 0 0,3 0 0 16,-3 3 0-16,3 1-16 0,0 3 0 0,3 1 0 15,0 0-16-15,-3 2 0 0,-2 0 0 0,3 3 0 16,0-1 0-16,2 4 0 0,-4-1 0 0,2 3 0 15,-3 1-80-15,0 3-16 0,-3-1 0 0,0 0 0 16,-1 2 80-16,-1 2 16 0,-3 2 0 0,-8 5 0 16,9-4 224-16,-9 4 0 0,6-5-160 0,-6 5 160 15,0 0 0-15,0 0 0 0,0 0 0 0,0 0 0 0,0 0 0 16,0 0 0-16,0 0 0 0,0 0 128 0,0 0-128 0,-8 9 128 16,1-3-128-16,-3 2 128 0,-1 0 64 0,1-2 16 15,-4-1 0-15,2-1 0 0,-3 5 16 0,0 0 0 16,-1 1 0-16,0 1 0 0,1 1-80 0,-3 3-16 15,-4 2 0-15,1-1 0 0,0 2-128 0,2 0 128 16,0 3-128-16,0-1 128 0,2 3-128 0,-1-1 0 16,1 4 0-16,1 1 0 0,-3 2 0 0,2 3 0 15,-1 3 0-15,2 0 0 0,-1 0 0 0,2 1 128 16,-1 3-128-16,0-2 0 0,-1 1 0 0,3-1 0 16,0 2 0-16,-1 4 0 0,0-1 0 0,2 1 0 15,4-2 0-15,0-2 0 0,3-1 144 0,0-2-144 0,-1-2 160 16,5-3-160-16,3-4 288 0,2-1-32 15,-1 2-16-15,4-3 0 0,2-2-112 0,2 0-128 0,-1-2 176 0,2-2-176 16,3-2 128-16,0 2-128 0,0 1 0 0,2-3 0 16,1-3 0-16,0-2 0 0,0-1 0 0,0-4 0 15,1 0 0-15,2-4 0 0,-3-5 0 0,2 1 0 16,-1 1 0-16,1-3 0 0,4-5 0 0,-1 0 0 16,0 1 0-16,2-7 0 0,-1-2 0 0,0-2-144 15,0-2 144-15,0 1 0 0,2-1 0 0,1 0 0 16,-2-2 0-16,-2 0 0 0,0 1 0 0,0-3 0 15,0-2 0-15,-2-2 0 0,-2 1 0 0,2-1 0 16,1-3 0-16,-1 0-160 0,-3 0 160 0,1-1 0 16,-2-2-128-16,2 1 128 0,-1 2 0 0,-2 2 0 15,-3-1 0-15,-2 5 0 0,0-2 0 0,-4 0 0 0,0 1 0 16,4-2 0-16,4 2 0 0,-1 0 0 0,-2-3-192 0,-2 0 192 16,1 0-192-16,-2 1 192 0,-3 2-256 0,-1 3 48 15,0 1 16-15,3 0 0 0,-4-3 192 0,0 2-192 16,-3 2 192-16,-2 1-192 0,2 3 192 0,-2-1 0 15,-6 1 0-15,3 0 0 0,2 3 0 0,-2 0 0 16,-2-2 0-16,0 2 0 0,-2 1 0 0,2 1 0 16,-2 1 0-16,1 1 0 0,-1 0 0 0,0 2 0 15,1 1 0-15,-2 2 0 0,0-3 0 0,-1 4 0 16,-1 1 0-16,0-1 0 0,-2-1 0 0,4 2 0 16,-3-1 0-16,1 3 0 0,0 2 0 0,1 0 0 15,0 2 0-15,-1 0 0 0,-2-1 0 0,0 1 0 16,-1 1-160-16,0 0 160 0,2 1 0 0,2 0 0 15,-3-1 0-15,-2 3 0 0,0 1-128 0,-1-1 128 0,-1-1 0 16,0 1 0-16,-2 0 0 0,2 2 0 0,-1 0 0 0,0 0 0 16,3-2 0-16,-3 1 0 15,-2 2 0-15,-1 1 0 0,2 0 0 0,3 1 0 0,0 0 0 0,2 2 0 16,-2 2 0-16,1-1 0 0,0 0 0 0,1 2 128 16,2 4-128-16,-1 2 160 0,-2 1-160 0,3 5 160 15,1 4-160-15,2 0 0 0,-2-1 0 0,3 2 0 16,1-1 0-16,1 0 0 0,0 0 0 0,3 2 0 15,-3 1 0-15,3 0 0 0,0 2 0 0,0 0 0 16,1 1 0-16,-1-3 0 0,1 0 0 0,2-2 0 16,1-1 0-16,0-1 0 0,2-3 0 0,0-1 128 15,-1-2-128-15,3-2 0 0,1-4 0 0,0-1 0 16,0 0 0-16,3-3 0 0,-2-4 128 0,2 0-128 0,1-2 0 16,0-1 0-16,0 1 0 0,0-5 0 0,2 0 0 0,-1-3 0 15,1 0 0-15,3-2 128 0,0-1-128 16,1 0 0-16,0-2 0 0,0-2 0 0,0 1 0 0,2-3 0 15,0 0 0-15,1-1-176 0,1 0 176 0,2 1-160 16,1-2 160-16,-3 0-160 0,0-2 160 0,0 0 0 16,2-1 0-16,1 0-128 0,-5 0 128 0,1-2-128 15,0 0 128-15,-2 0-128 0,-2 0 0 0,2-1 0 16,-2-2 0-16,0 1 0 0,0 0 128 0,-5-3-192 16,0-2 192-16,3-2-192 0,-2-3 192 0,0 0 0 15,-2 1-144-15,1-2 144 0,-1-1 0 0,0-1 0 16,2 3-144-16,-3 2 144 0,-1 3 0 0,0-1-192 15,1 1 192-15,0 1-160 0,-4 2 160 0,2 1-192 0,0 1 192 16,-3-2-192-16,2 3 32 0,-1 1 0 0,0 0 0 0,0 1 0 16,-2-1 160-16,-1 0-128 0,0 3 128 15,-1 1-128-15,-2 1 128 0,2 1 0 0,1-2-144 0,0 2 144 32,0 8-560-32,0-11-32 0,0 11-16 0,-1-12-9424 0,-2 2-1872 0</inkml:trace>
  <inkml:trace contextRef="#ctx0" brushRef="#br0" timeOffset="60845.299">7524 13729 21823 0,'0'0'480'0,"0"0"96"0,3-20 32 0,-11 19 0 0,-1 2-480 0,1 1-128 0,-1-2 0 0,3 0 0 15,6 0 0-15,-9 0 0 0,4 1 0 0,-3-1 0 16,0 0 0-16,8 0 128 0,0 0-128 0,-10 0 128 16,-2 1 0-16,4 0 16 0,-3 1 0 0,2 0 0 15,0-1 560-15,-1 2 128 0,1 0 0 0,0-1 16 16,9-2-96-16,0 0-32 0,-6 2 0 0,6-2 0 15,0 0-368-15,0 0-80 0,0 0-16 0,0 0 0 16,0 0-256-16,0 0 0 0,0 0 0 0,12-1 0 16,3 1 0-16,3 0 0 0,-2-1 0 0,2 0-144 0,3 0 144 15,0-1 0-15,1-2 0 0,1 2 0 0,1-2 0 0,4-1 0 16,-4 0 0-16,0 0 128 0,-3 1-128 0,1 0 0 16,-2-1 128-16,0 2-128 0,-4 0 128 0,-1 2-128 15,-2-1 128-15,-1 1-128 0,-4 0 256 0,-8 1-32 16,9 0 0-16,-9 0 0 0,0 0 128 0,0 0 32 15,0 0 0-15,0 0 0 0,0 0 48 0,-9 2 16 16,0 1 0-16,-7 0 0 0,0 0-272 0,-3 1-48 16,-5-2-128-16,0 2 192 0,-1 4-192 0,-1-3-288 15,-2 0 64-15,3-1 16 0,-2 2 208 0,2 0-192 16,3 1 192-16,4-2-192 0,-4 1 192 0,5-1 0 16,3 1 0-16,1-2 0 0,1 0 0 0,2-2-192 0,10-2 192 15,0 0-192-15,0 0-144 0,0 0-32 0,0 0 0 0,0 0 0 16,0 0 48-16,11 0 0 0,0-1 0 15,2-2 0-15,1 1 32 0,1-1 16 16,0-1 0-16,1 0 0 0,2 2 272 0,2 0 0 0,-3-5 0 0,-1 3 0 16,-1 1 0-16,-2-1 0 0,-2 1 0 0,2-1 0 15,-4-1 0-15,-2 2 144 0,-7 3-16 0,9-1 0 16,-9 1 64-16,0 0 16 0,0 0 0 0,9 0 0 16,-2-2-16-16,-7 2 0 0,0 0 0 0,0 0 0 15,0 0-192-15,-11 5 0 0,-1 1-144 0</inkml:trace>
  <inkml:trace contextRef="#ctx0" brushRef="#br0" timeOffset="64998.49">10042 14234 10127 0,'0'0'896'0,"-6"-1"-704"16,-3-1-192-16,1 0 0 0,-1-1 544 0,4 3 80 15,-1 0 16-15,0 0 0 0,-4-4-640 0,1 3-320 16,1 0 48-16,-1-1 0 0,-1-2 272 0,-2 2 0 15,4 1 176-15,8 1-176 0,-8-3 848 0,-2 1 64 16,-2-2 16-16,2 3 0 0,10 1 240 0,0 0 48 0,-10 2 16 0,10-2 0 16,0 0-272-16,0 0-48 0,0 0-16 0,0 0 0 15,0 0-464-15,0 0-112 0,0 0 0 0,0 0-16 16,0 0 80-16,8 8 32 0,2-2 0 0,3-2 0 16,4 1 80-16,1 1 16 0,4 1 0 0,6-2 0 15,0-1-64-15,5 1-16 0,0-1 0 0,2 0 0 16,0 1-96-16,3-1-16 0,-1 0 0 0,3 0 0 15,2 1-112-15,4 1-16 0,3-1-16 0,0-1 0 16,-1-1-176-16,-1 1 160 0,0 0-160 0,3 1 160 16,1 3-160-16,2-1 0 0,-2-3 144 0,2 2-144 15,-2-4 128-15,-1 0-128 0,-3-2 128 0,-1 0-128 16,-1 0 192-16,2 0-16 0,2 1-16 0,-2 1 0 0,0-1-32 16,0 1 0-16,-1 0 0 0,0 0 0 0,0 0 0 0,1 0-128 15,0 1 192-15,0 1-64 0,5 1-128 0,-3-2 0 16,3-6 144-16,2 2-144 0,-2 2 0 0,-1 2 0 15,1 1 0-15,-1-2 128 0,5-2-128 0,-2-1 0 16,2-2 0-16,1 2 128 0,0-1-128 0,-1-2 0 16,-3 0 0-16,1 1 0 0,-2-1 0 0,4 2 0 15,0-3 0-15,1-2 0 0,-4 0 0 0,0 1 0 16,-3-2 128-16,0 1-128 0,-2 1 0 0,0 0 128 16,-2 3-128-16,4 0 0 0,3-2 128 0,-1-1-128 15,-2-1 160-15,-1 3-160 0,-3-2 128 0,2 4-128 16,2 1 0-16,2 0 0 0,2-2 128 0,-1-1-128 15,2 0 0-15,2 2 0 0,-2 1 0 0,0 1 128 16,-3 0-128-16,2 0 0 0,-1 0 0 0,0-2 0 0,0 0 0 16,-3 1 0-16,-1-1 0 0,-3 1 0 0,0-2 0 15,-1 0 0-15,-2 0 0 0,0 0 128 0,3-1-128 0,-4-1 0 16,-1-2 160-16,0 1-160 0,-2-2 160 0,-1 1-160 16,1 1 240-16,1-1-48 0,-3-2-16 0,3 1 0 15,1 1-32-15,2-2 0 0,1 3 0 0,-2-3 0 16,2 3-16-16,-4-1 0 0,-1-1 0 0,-1 0 0 15,-2 2-128-15,0-1 160 0,-1-1-160 0,0 1 160 16,0-1-32-16,-1-1 0 0,3 0 0 0,-3 3 0 16,0 1 32-16,-2 0 0 0,0-2 0 0,-3 1 0 15,-2 2-32-15,1 0 0 0,-2 2 0 0,0-6 0 16,-3-3-128-16,2 2 0 0,-2 4 0 0,1-1 128 16,-4 0-128-16,1 1 0 0,0 1 0 0,-4 2 0 0,1-1 0 15,-1 3 0-15,-4 3 0 0,0-3 128 0,2-1-128 0,-4-1 0 16,0 0 0-16,-1 2 128 0,-2 0-128 15,-8 0 192-15,9 0-192 0,-9 0 192 0,7 2-192 0,-7-2 0 16,7 3 0-16,-7-3 0 0,0 0 0 0,0 0 128 16,10-3-128-16,-10 3 0 0,0 0 144 0,7-3-144 15,-7 3 160-15,6-4-160 0,2-5 288 0,-6 0-32 16,0 0-16-16,0-1 0 0,1-2 96 0,-3-3 32 16,-3-4 0-16,1-1 0 0,0 1-96 0,0-2-16 15,-4-2 0-15,2-4 0 0,0-1-112 0,1-4-16 16,-3-5-128-16,1 0 192 0,2-3-192 0,-4-1 0 15,2-3 128-15,2 2-128 0,-3 2 0 0,2 1 0 16,0-2 0-16,1 1 0 0,-2 2 0 0,0-3 0 0,2 0 0 16,0 2 0-16,-6-1 0 0,3 5 0 0,0 2 0 15,-1 2 0-15,2-1 0 0,0 4 0 0,0-1 0 0,1 1 0 16,0-2 0-16,1 3-128 0,-3-1 128 0,4-1 0 16,-1 1-240-16,1-3 64 0,-3-2 16 0,1-1 0 15,-1-3-48-15,1 1-16 0,2 1 0 0,0 2 0 16,-1-1-16-16,3 2 0 0,0 1 0 0,-1 1 0 15,2 0-16-15,0 3-16 0,2 5 0 0,-1 2 0 16,-1 2 272-16,-1 0-160 0,0-1 160 0,-1 3-128 16,-2 2 128-16,0 0 0 0,4 3 0 0,-1 2 0 15,-1-1-160-15,1 1 160 0,0-1-192 0,-1 0 192 16,2 1-192-16,-2 0 64 0,-3 1 128 0,2 1-208 16,-2 0 208-16,2 3 0 0,0 0 0 0,-2 0-144 15,-1 0 144-15,1 0 0 0,2-1 160 0,-3 1-160 0,1 0 128 0,-1 1-128 16,3-1 0-16,-3-1 144 0,-1 3-144 0,2-1 0 15,4 3 0-15,-8-3 0 0,0 0 0 0,3 0 0 16,-1 1 0-16,0 1 0 0,-4 0 0 0,1 0 0 16,0-1-128-16,-1 2 128 0,-3 0 0 0,0 3 0 15,0-2 0-15,-3 1 0 0,-2 0-128 0,-1 0 128 16,-1-2 0-16,1 0 0 0,-1 0 0 0,-2 0 0 16,-2-2 0-16,-1 2 0 0,-2-1 144 0,-2 0 48 15,2 0 16-15,-3 1 0 0,-2 0 48 0,0 0 16 16,0-1 0-16,-2 2 0 0,-2 0-80 0,-4-1-32 15,-2-1 0-15,-3 1 0 0,-9-1-160 0,3 0 0 16,-4-3 0-16,1 3 128 0,0 1-128 0,-1 0 0 16,-7-1 0-16,1 1 0 0,-3-1 0 0,-2-2 0 0,2 2 0 0,0-2 0 15,3 1 0-15,-3 1 0 0,-2-1 0 0,-2-1 0 16,2-2 0-16,1 0 0 0,1-2 0 0,-2-1 0 16,0-1 0-16,-1 0 0 0,1 0 0 0,0 0 0 15,2-2 0-15,2-1 0 0,2-1 0 0,-4 1 0 16,-3-3 160-16,3 1-160 0,2 2 192 0,1 0-192 15,-2 2 160-15,2-3-160 0,-1 0 128 0,-5-1-128 16,-1 2 0-16,2 0 0 0,2 0 0 0,-1 2 0 16,4 1 0-16,-4 3 0 0,-4 0 0 0,1 2 0 15,1-2 0-15,2 3-176 0,1 1 176 0,1-1-128 16,-2-1 128-16,1 2-192 0,-1 1 192 0,0-1-192 16,1-1 192-16,4-1-128 0,4 3 128 0,1-1-128 15,-4 0 128-15,2 1 0 0,1 0 0 0,-1-2 0 0,1 0 0 16,3-1 128-16,4 0-128 0,-2 1 128 0,1 1-128 0,1-1 192 15,-2-2-64-15,0 2 0 0,0-2-128 0,2 2 128 16,2-3-128-16,2 2 128 0,1 2-128 0,-1-1 0 16,0-1 0-16,2 2 0 0,-1-1 0 0,1 0-160 15,0 0 160-15,5-1 0 0,-1 1-160 0,4-1 160 16,2 0-128-16,1 1 128 0,2-1 0 0,3 0-128 16,-1-1 128-16,3-1 0 0,-1 2 0 0,3-1 0 15,0 0 0-15,2 0-128 0,-2-1 128 0,4 0 0 16,2 2 0-16,1 1 0 0,-1-3 0 0,2 3 0 15,2-3 0-15,1 3 0 0,-2-1 0 0,3-1 0 16,2 2 0-16,2 1 0 0,7 2 0 0,0 0 0 16,0 0 0-16,0 0 0 0,0 0-144 0,0 0 144 15,0 0-160-15,0 0 160 0,0 0-240 0,-6 5 48 0,2 2 16 16,3 2 0-16,2 3 0 0,1 0 0 0,0 1 0 0,2 5 0 16,-1 2 176-16,4 4-128 0,1 1 128 0,1 5-128 15,1 3 128-15,-2 2 0 0,1 1 0 0,-5 4 0 16,-1-1 0-16,3 2-128 0,-3 1 128 0,4 2 0 15,0 2 0-15,-1 5 0 0,-2 1 0 0,1 3-128 16,-4-1 128-16,1-1 0 0,-1 0 0 0,-1 0 0 16,1-2 0-16,-2 5 0 0,-2 1 0 0,1 2 0 15,-4 0 0-15,2 0 0 0,0-2 0 0,0 0 0 16,1-1 0-16,-1 1 0 0,1 3 128 0,2-2-128 16,-1-1 192-16,0-2-48 0,1 0 0 0,1-1 0 15,0-1-144-15,1 0 128 0,-1 5-128 0,0-3 128 16,-1-2-128-16,2-3 0 0,3 3 0 0,-3-5 0 0,-2-4 0 0,1 0 0 15,0-2 128-15,0 5-128 0,1-2 0 0,-1-3 0 16,0-5 0-16,1-1 0 0,3-2 0 16,-2-1 0-16,-2-1 144 0,0-2-144 0,0-3 0 0,0 2 128 15,1 0-128-15,-1-2 0 0,-1-2 0 0,1 2 0 16,-1-1 0-16,1 0 128 0,1-2-128 0,-1-3 0 16,-2 1 0-16,-1 1 0 0,0-2 128 0,3-2-128 15,-1 0 160-15,-2-2-160 0,-2-4 240 0,2-1-48 16,1-1-16-16,1-1 0 0,1-10-48 0,-1 10-128 15,1-10 192-15,0 0-64 0,0 0-128 0,0 0 128 16,-5 7-128-16,5-7 128 0,0 0 0 0,0 0 0 16,0 0 0-16,0 0 0 0,0 0-128 0,0 0 0 15,0 0 144-15,0 0-144 0,0 0 0 0,0 0 0 16,0 0 0-16,0 0 0 0,0 0-128 0,0 0 0 0,0 0 0 0,0 0 0 16,0 0-112-16,0 0-16 0,11 2 0 0,-11-2 0 15,0 0-32-15,13-2-16 0,1 0 0 0,0 1 0 31,-1-2-736-31,-4 1-160 0,-9 2-16 0,0 0-15072 0</inkml:trace>
  <inkml:trace contextRef="#ctx0" brushRef="#br0" timeOffset="67839.258">14040 12373 8287 0,'0'0'736'0,"0"0"-592"0,0 0-144 0,-1-8 0 15,3-2 2784-15,0 3 528 0,-2 7 96 0,5-9 32 16,-3-1-2624-16,1 2-528 0,-3 8-96 0,2-10-32 16,-1 2-160-16,-1 8 0 0,3-13 0 0,-2 4 0 15,-1-1 128-15,-1 1 0 0,-2 1 0 0,1 0 0 16,0 1 432-16,2 7 80 0,0 0 0 0,0 0 16 16,-4-6 288-16,4 6 48 0,0 0 16 0,0 0 0 15,0 0-176-15,0 0-16 0,0 0-16 0,0 0 0 16,0 0-304-16,0 0-64 0,0 0-16 0,0 0 0 15,6 4-208-15,4 5-32 0,-3 2-16 0,1 3 0 16,2 0-32-16,0 2-128 0,0 2 192 0,-1 3-64 16,3 2 64-16,-1 1 0 0,-2 3 0 0,1 0 0 0,2 3-64 15,0 2 0-15,-1 6 0 0,0 1 0 0,1-3 16 16,-3 6 0-16,1 0 0 0,1-4 0 0,-4-2 112 0,2 1 0 16,-3-1 16-16,-1-2 0 0,1 0 16 0,-3 1 0 15,0 4 0-15,1-1 0 0,0 4-64 0,-3-1-16 16,-1 1 0-16,-1-4 0 0,-2-1-32 0,-1 0-16 15,-1 0 0-15,1 1 0 0,-4-3 32 0,1 1 0 16,-4 1 0-16,1 0 0 0,2 4 16 0,-2-5 16 16,-2-6 0-16,1-2 0 0,-4 2-80 0,4-4-16 15,-2-3 0-15,0 1 0 0,0-1-128 0,-1-1 0 16,0-1 0-16,2-3 128 0,2-1-128 0,2 3 0 16,0-2 0-16,1-2 0 0,-2-5 0 0,3 0 128 15,0 2-128-15,1-2 0 0,-1-5 0 0,6-6 0 0,0 0 0 16,-1 9 0-16,1-9 0 0,0 0-176 0,0 0 176 15,0 0-128-15,-2 10-48 0,2-3 0 0,3 2 0 16,-3-9 0-16,0 0-64 0,0 0-16 0,0 0 0 0,0 0 0 16,8-6 256-16,1-1-192 0,-3-1 192 0,2 2-192 15,-3 2 192-15,4-4 0 0,-2-2 0 0,3 1 0 16,-3-3 0-16,3 0 128 0,0 1-128 0,0-2 0 16,0-5 0-16,-2 1 0 0,-2 1 0 0,-1 0 0 15,0-3 192-15,1 0-192 0,-5 0 192 0,1-1-192 16,1 1 336-16,0-3-32 0,-3-1-16 0,1-2 0 15,1-3-80-15,1-3-16 0,-2-3 0 0,1-1 0 16,3-1-192-16,-1 0 0 0,1-1 0 0,-3 1 0 16,1 0 0-16,0-1 0 0,-1 1 0 0,-2 0 0 0,-3-3 0 15,2-3-128-15,0 1 128 0,-1 0 0 0,-1 1 0 0,-3 3 0 16,3-2 0-16,0 5 0 0,-1 7 0 0,1-1 0 16,0 2 0-16,-2 1 0 0,1 2 0 0,-3 1 0 15,0 0 0-15,-1 0 0 0,0-3 0 0,0 3-128 16,1 1 128-16,-3 4 0 0,-1 1 0 0,0 2 0 15,-1-2-128-15,1 1 128 0,1 0 0 0,-3 2 0 16,-3 2-128-16,3-1 128 0,4-4 0 0,0 5-128 16,-2 2 128-16,5 1 0 0,-3-2-240 0,5 2 64 15,-1 0 16-15,1 2 0 0,1 0 160 0,-1 1 0 16,0 0 0-16,3 2 0 0,1 3-128 0,0 0-64 16,0 0 0-16,0 0 0 0,0 0 192 0,0 0-160 15,0 0 160-15,0 0-160 0,11-1 160 0,-11 1-160 16,0 0 160-16,11 7-160 0,2-1 160 0,-3 1 0 0,-10-7 0 0,13 11 0 15,1-2 0-15,0 3 144 0,-2 1-144 0,-2 1 160 16,2 2-160-16,0 0 0 0,0 3 0 0,1 2 128 16,-3-2-128-16,4 7 128 0,2 3-128 0,-1 4 128 15,-2-1-128-15,-1 0-144 0,-1 0 144 0,-1 3-208 16,-1 4 208-16,-3-3 0 0,-1-2 0 0,1 3 0 16,-4 7 0-16,0 3 0 0,-2 2 128 0,0-4-128 15,0 2 176-15,-1-6-32 0,-2-2 0 0,-3 2 0 16,-2 2 0-16,0-2 0 0,-1-2 0 0,-2 3 0 15,-1 4 32-15,0-1 0 0,-2-1 0 0,0-1 0 16,0-4 0-16,-1 1 0 0,0-3 0 0,-1 1 0 16,-2-3-176-16,4 0 128 0,0 0-128 0,0 0 128 15,-3-1-128-15,1-4 0 0,3-2 144 0,-1-3-144 0,-2-3-176 16,1-3-96-16,1-4-32 0,0-3 0 16,0-4-2384-16,-2-9-496 0</inkml:trace>
  <inkml:trace contextRef="#ctx0" brushRef="#br0" timeOffset="68992.395">10553 12218 17503 0,'0'0'1552'0,"0"0"-1232"16,0 0-320-16,-7-2 0 0,0-1 1952 0,7 3 336 16,-8-2 64-16,0 1 16 0,8 1-1536 0,-9-2-288 15,1-2-64-15,-1 1-16 0,9 3 32 0,-12 4 0 16,-3 0 0-16,3 0 0 0,-2 1-32 0,-2 0 0 16,0 3 0-16,0 2 0 0,1 3-48 0,1 1-16 15,1 2 0-15,-2 1 0 0,1 2 48 0,0 3 0 0,-2 3 0 0,2 2 0 16,0 0-176-16,1 5-16 15,2 2-16-15,-2 7 0 0,2 6-48 0,4 5-16 0,1 2 0 0,3 1 0 16,0 0-176-16,0 1 160 0,2 0-160 16,2 2 160-16,2 4-160 0,1-4 0 0,4-4 144 15,-3-2-144-15,3-3 208 0,0-2-16 0,2 0-16 0,1-1 0 16,1-2-16-16,2 2 0 0,2-3 0 0,0 0 0 16,-3 0 32-16,2-1 16 0,1-3 0 0,-2-3 0 15,-2-4 48-15,3-3 0 0,2 0 0 0,-3-1 0 16,-4 0-256-16,0-2 0 0,1-3 0 0,-2-1 0 15,0-3 224-15,-1 0-48 0,-2-2-16 0,0-3 0 16,-2-4 32-16,1-2 16 0,-4 1 0 0,-1-9 0 16,0 0-16-16,0 0-16 0,-1 8 0 0,1-8 0 15,0 0 64-15,-6 3 16 0,1-3 0 0,-1-1 0 16,-2 0 128-16,0-6 16 0,-8-4 16 0,-1-3 0 0,1-4-144 16,-2-2-16-16,0-8-16 0,-2 1 0 0,1-2-112 0,-2-1 0 15,2 1-128-15,1-1 192 0,3-1-192 0,1 0 144 16,1-1-144-16,2 0 128 0,2-1 32 0,2-5 0 15,-1-5 0-15,0 1 0 0,3 2-160 0,0-2 0 16,3-1 0-16,0 0 128 0,1 0-128 0,2-2 0 16,2-1 0-16,1-4 0 0,1-3 0 0,3 4 0 15,-5 5-176-15,7 0 176 0,0-1-144 0,2 2 144 16,0 1-160-16,2-1 160 0,0-3-224 0,-1 1 48 16,-1 1 16-16,2 1 0 0,4 3-32 0,-4 4 0 15,-3 3 0-15,2 2 0 0,1 1 192 0,-6 3-128 0,1 2 128 16,-2 2-128-16,1 2 128 0,-1 3-192 15,1 2 192-15,-4 1-192 0,-1 2-16 0,1 2-16 16,-1 1 0-16,-1 3 0 0,-2 7 0 0,0 0 0 0,3-7 0 16,-3 7 0-16,3-7 80 0,-3 7 16 0,0 0 0 0,0 0 0 15,0 0 128-15,0 0 0 0,0 0 0 0,0 0-128 16,0 0 128-16,0 0 0 0,-6 0 0 0,6 0 0 16,-9 4 0-16,3 3 0 0,-3 3 0 0,4 2 128 15,-2 2-128-15,-2 1 0 0,-2 2 0 0,1 3 0 16,1 4 0-16,0 2 0 0,-4 3 0 0,4 4-128 15,-1 4 128-15,-1 7 0 0,-1 4 0 0,2 4-128 16,0 2 128-16,-1 4 0 0,-1 3 0 0,1 3-128 16,3 2 128-16,0 6 0 0,1 7 0 0,0 2-128 15,1 0 128-15,3 3 0 0,-1 3 0 0,4 1 0 16,-1-2 0-16,4-2 0 0,-1-3 0 0,5-1 0 0,0-2 0 16,2-6 0-16,4-8 0 0,2-3 0 0,2-5 0 0,4-2 0 15,3-4 0-15,3-2 0 16,3-7-1520-16,1-5-208 0,4-7-64 0,5-7-14480 15</inkml:trace>
  <inkml:trace contextRef="#ctx0" brushRef="#br0" timeOffset="70462.222">14156 5315 29087 0,'-15'-3'1280'0,"6"3"272"0,2 3-1232 0,-4-3-320 0,0 0 0 0,2 4 0 16,-1 2 0-16,0 3 160 0,-1 1-160 0,0-1 128 16,2-1-128-16,1 0 192 0,1 2-192 0,-3 0 192 15,-7 0 48-15,1 2 16 0,0 3 0 0,-1 0 0 16,0-3 16-16,0 3 16 0,0 1 0 0,0 4 0 16,-2 1 16-16,0 1 0 0,-4-4 0 0,2 3 0 15,0 2 64-15,0 1 16 0,-1 4 0 0,0 2 0 16,2 2-112-16,0 2-16 0,-6 4 0 0,6 1 0 0,1 4 80 0,6 6 16 15,1 4 0-15,3 0 0 0,1 1-48 0,0 2-16 16,1 1 0-16,2 4 0 0,4 4-128 0,1 3-32 16,0 0 0-16,3 2 0 0,0-1-128 0,1 5 0 15,3 2 0-15,0-2 0 0,1-2 0 0,2-4 0 16,1-2 0-16,2-1 0 0,-3 1 0 0,2-2 0 16,1-3 128-16,3-3-128 0,-1-7 0 0,3-2 0 15,-1-4 0-15,2-3 128 0,1-3-128 0,-1-1 0 16,-2-3 0-16,1 0 0 0,-2 2 0 0,1-1 128 15,0-4-128-15,-1-5 0 0,-2-3 128 0,-1-1-128 16,-2-1 0-16,1-4 128 0,0 1-128 0,1-2 0 0,-2 0 144 16,-2-3-144-16,-4-5 128 0,0-4-128 0,3 0 128 15,-8-5-128-15,0 0 128 0,0 0-128 0,0 0 160 16,0 0-160-16,0 0 208 0,0 0-48 0,-7-5-16 0,3-3 0 16,0-1 64-16,-3-6 16 0,-3-1 0 0,-1-4 0 15,0-6 16-15,-2-4 0 0,-1-2 0 0,-1-2 0 16,-3-1-80-16,-2-4-16 0,0 0 0 0,2-4 0 15,-1-1-144-15,-3-1 128 0,1-5-128 0,-1-3 128 16,1-5-128-16,0-2 128 0,3-3-128 0,3 2 128 16,0 0-128-16,4 0-176 0,-2 0 48 0,2-2 0 15,3-1 128-15,-3 2 0 0,3-1 0 0,1 2-128 16,2 2 128-16,-2 0 0 0,3-2 0 0,1-1 0 16,-5-2 0-16,3 3 0 0,1 3 0 0,0-1 0 15,1-1-176-15,5-1 176 0,0 1-208 0,3 3 80 16,-1 4-96-16,1 2-16 0,3 2 0 0,1 2 0 0,-1 0-48 0,2 4-16 15,-3 2 0-15,3 1 0 0,1 2 48 0,1 0 0 16,-2 3 0-16,0 4 0 0,1 8 112 0,0 2 144 16,1 2-208-16,-5 3 80 0,2 1 128 0,-1 2-192 15,0 1 192-15,-1 4-192 0,1 1 192 0,-2 4-160 16,-6 3 160-16,9-6-160 0,-1 3 0 0,-8 3 0 16,0 0 0-16,10-2 0 0,-1 3 16 0,-9-1 0 15,0 0 0-15,0 0 0 0,10 0 144 0,-10 0 0 16,0 0 0-16,0 0 0 0,0 0 0 0,0 0 0 15,0 0 0-15,4 10 0 0,-4-10 0 0,0 10 176 16,0-10-176-16,-3 12 192 0,0-1-192 0,-2 2 192 16,-4-1-192-16,1 0 192 0,-2 0-192 0,-1 4 0 15,0 2 144-15,0 5-144 0,0 3 128 0,-1 1-128 0,-3 2 160 16,2 5-160-16,2 5 128 0,-3 4-128 0,-1 1 0 16,0 4 144-16,1 0-144 0,1 7 0 0,2 7 0 0,0 1 0 15,-3 3 0-15,2 3 0 0,2 1 0 0,0 5 0 16,1 4 0-16,2 1 0 0,0 1 0 0,3-2 0 15,3 1 0-15,3-3 0 0,1-1 128 0,4-4-128 16,1-2 224-16,5-3-32 0,1-3-16 0,2 2 0 16,-1-6-48-16,6 1-128 0,2-2 192 0,4-4-64 15,1-4-128-15,1-2 128 0,0 2-128 0,3 1 128 16,2-1-128-16,3 0 0 0,0 0 0 0,6-2 0 16,4-2-1888-16,5 0-352 15,2-5-80-15</inkml:trace>
  <inkml:trace contextRef="#ctx0" brushRef="#br0" timeOffset="71958.062">17716 5347 16575 0,'0'0'1472'0,"0"0"-1168"0,0 0-304 16,0 0 0-16,2-9 1472 0,-2 9 224 16,5-6 48-16,2 1 16 0,4 1-992 0,4 1-192 0,1-1-32 0,4 3-16 15,-1 2-80-15,3 3 0 0,1 1-16 0,1 5 0 16,1 2 0-16,2 7 0 0,-1 4 0 0,0 2 0 15,1 3-112-15,-3 4-32 0,1 2 0 0,2 5 0 16,-4 1-32-16,0 4-16 0,-1 1 0 0,0 2 0 16,-4 2-112-16,0 5-128 0,-1 0 176 0,-3 4-176 15,3 3 224-15,-4 0-64 0,0-5-16 0,-5 0 0 16,0-2 64-16,-3 1 16 0,-1 2 0 0,2-3 0 16,-6-3 128-16,-1-2 32 0,-3-4 0 0,-1-2 0 15,-2 0 112-15,-3-1 16 0,-1-1 16 0,1 0 0 16,-4 0-64-16,0 0-16 0,-2-4 0 0,0 2 0 0,-5-1-112 15,0 0-16-15,1-2-16 0,-2-4 0 0,0-2-176 0,0-1-128 16,0 2 192-16,1 2-192 0,2-2 144 16,-1 1-144-16,0 1 0 0,2 1 144 0,-1-3-144 0,0-2 0 15,0-1 0-15,3-3 0 0,-1-2 0 0,2-1 0 16,1-1 0-16,-1-1 0 0,2-1 0 0,0-1 0 16,2 2 0-16,0-6 0 0,3-1 0 0,0-2 0 15,1 0 0-15,-1-2 0 0,3 0-192 0,-1-2 192 16,6-7-160-16,0 0 160 0,0 0-128 0,0 0 128 15,0 0 0-15,0 0-144 0,0 0-16 0,0 0 0 16,0 0 0-16,8-5 0 0,3-4-16 0,1-6 0 16,2-1 0-16,0-3 0 0,1-2 176 0,0-1 0 15,1-2-144-15,-1-1 144 0,-1-3 0 0,2 0 0 0,0-3 0 16,0-6 0-16,-1-4 272 0,-1-2-16 0,1-1-16 0,0 0 0 16,0-2 48-16,0-2 16 15,0-1 0-15,2-5 0 0,2-3-304 0,-1-2 128 0,-4 1-128 16,2 3 0-16,-2 0 0 0,-3 0 0 0,-4 2 0 0,0-1 0 15,-1 0 0-15,-3-2 0 0,-3 1 128 16,-1 1-128-16,-1 3 144 0,-4-2-16 0,-5-2-128 0,0 2 192 16,1 0-32-16,-3 1-16 0,0-5 0 0,-1 1 0 15,-4 1-144-15,2 3 192 0,-1 2-192 0,-3-2 192 16,2-3-192-16,-2 0 0 0,-1 3 0 0,-4 3 0 16,0 8 0-16,0 2 0 0,-5-1 0 0,1 4 0 15,-5 2 0-15,3-1 192 0,2 1-192 0,2-1 192 16,-1 6-192-16,4-2 128 0,2 2-128 0,2 4 128 15,1 4-128-15,4 0 0 0,1 1 144 0,1 3-144 0,2 0 0 16,2 1 0-16,1 2 0 0,3 3 0 0,-1 1 0 0,1 1-128 16,1 2 128-16,1 2 0 0,0 0 0 0,3 5-128 15,-4-4 128-15,4 4 0 0,0 0-144 0,0 0 144 16,0 0-160-16,0 0 160 0,0 0-192 0,14 9 48 16,-1 1 16-16,1 2 0 0,3 1 128 0,1 5-160 15,3 1 160-15,0 4-160 0,4 4 160 0,-3 3 0 16,-1 0-144-16,3 6 144 0,4 2 0 0,-3 2 0 15,1-1 0-15,0 1 0 0,-2 3-128 0,-1 2 128 16,-1 3 0-16,0 4 0 0,-4 3 0 0,1 1 0 16,-1 0 0-16,0-2 0 0,-5-1 0 0,1 6 0 15,1 7 0-15,-2-1 0 0,-1-2 0 0,-3-2 0 0,0 0 0 16,-1 4 0-16,1 2 0 0,-2-2 0 16,-2-1 0-16,-4-3 0 0,2-1 0 0,-3-2 128 0,-3-1-128 0,-2-2 192 15,-2 1 32-15,0-1 16 0,-4 0 0 0,-2-1 0 16,0 1 80-16,0-2 32 0,-1-2 0 0,-2-1 0 15,2-3 32-15,-2 5 16 0,-1 2 0 0,1-3 0 16,-2-4-128-16,3-2-16 0,-2-5-16 0,2-3 0 16,-1-2-48-16,2-1 0 0,0-6 0 0,2-2 0 15,1-2-192-15,0-3 0 0,0-3 0 0,3-3 0 16,0-5-208-16,2 0-96 0,1 0-16 0,0-1 0 16,2-4-2544-16,3-5-512 15</inkml:trace>
  <inkml:trace contextRef="#ctx0" brushRef="#br0" timeOffset="76208.553">2561 16888 18431 0,'0'0'1632'0,"-4"6"-1312"0,4-6-320 0,0 0 0 16,0 0 2176-16,-5 9 384 0,0 0 64 0,3-2 0 31,2-7-2432-31,-2 9-512 0,-1 1-80 0,1 3-32 0,1 6 432 0,-3 2 0 0,-2 2 0 0,2 9 0 16,-1 7 0-16,0 4 0 0,-1 1 0 0,2 2 128 15,1 2-128-15,-1 2 0 0,0 3 0 0,2 3 128 16,-3 1-128-16,2-2 176 0,0-3-176 0,1-3 192 16,-3-4-192-16,3-5 0 0,0-2 0 0,1-4 0 15,1-2-320-15,2-4-112 16,1-2-16-16,2-5-7296 0,-4-6-1472 0</inkml:trace>
  <inkml:trace contextRef="#ctx0" brushRef="#br0" timeOffset="76618.201">3096 16836 23039 0,'-14'27'2048'0,"3"-11"-1648"15,-4-3-400-15,-1 3 0 0,-4 2 1840 0,5 1 272 16,2-2 64-16,4 3 16 16,-1-1-2720-16,1 2-560 0,1 2-96 0,-2-1-32 15,-2-3 464-15,-1-1 96 0,0-5 16 0,-3 2 0 16,-1-1-960-16,-1 0-192 0,-3-2-48 0,1 0 0 16,-3-1 688-16,0 1 128 0,-3 2 16 0,1-1 16 0,1-1 1472 0,0-1 288 0,-1-4 64 0,3-1 16 15,2 1 144-15,4-2 32 0,1 0 0 0,5-1 0 16,3-1-192-16,7-3-48 0,0 0 0 0,0 0 0 15,0 0-784-15,0 0 0 0,6 9-144 0,2-1 16 32,1-2-240-32,3 1-32 0,3 0-16 0,2 0 0 0,-2 2 416 0,3 0 0 0,-1 0 0 0,3 1 0 15,-1 0 0-15,1 3 304 0,2 1-48 0,-2 6-16 16,2 1 80-16,0 3 0 0,-2 2 16 0,1 3 0 16,-1 2 48-16,1 0 0 0,-1 0 0 0,1 0 0 15,-4-1-256-15,2 1-128 0,-1-2 160 0,-1 2-160 16,-1 0-336-16,-1-1-176 0,2-3-16 0</inkml:trace>
  <inkml:trace contextRef="#ctx0" brushRef="#br0" timeOffset="76955.386">3408 17176 34783 0,'-9'7'1536'0,"9"-7"320"0,-4 7-1472 16,4-7-384-16,2 9 0 0,-2-9 0 15,13 5-1120-15,5-2-288 0,3 0-64 0,-2-2-16 16,-2 2 816-16,3-3 160 0,3-3 48 0,1 2 0 0,1-2 176 0,0 1 32 0,0-1 16 0,-1 0 0 16,-1-1 240-16,2 1-176 0,-3-1 176 0,2 0-160 15,-2 0 160-15,1 3 0 0,-3-1-144 0,0-1 144 16,2 1-560-16,-4 0-32 0,1 0-16 0,0 2 0 16,3 0-1504-16,-4 0-320 0,1-2-48 15</inkml:trace>
  <inkml:trace contextRef="#ctx0" brushRef="#br0" timeOffset="77192.457">3504 17421 23951 0,'0'0'2128'0,"0"0"-1696"15,0 0-432-15,0 0 0 0,9 5 2496 0,4 0 432 16,6-1 80-16,5-1 0 0,4 0-2624 0,3-3-544 16,-1-3-96-16,4 1-32 0,3-1 96 0,-1-3 32 15,-1 1 0-15,2-2 0 16,0 2-624-16,2-2-128 0,0 2-32 0,4-4-8336 16,3 0-1664-16</inkml:trace>
  <inkml:trace contextRef="#ctx0" brushRef="#br0" timeOffset="77869.911">5364 16620 31151 0,'0'0'1376'0,"-10"0"288"0,-4-2-1328 0,0-3-336 0,-1-2 0 0,2 1 0 16,0 3 0-16,3 0 144 0,-1 3-144 0,0-3 0 15,-1 2 0-15,1 2 0 0,-5 2 0 0,1 1-144 16,0 3 144-16,-1 5 0 0,1 4 0 0,-1 6-128 15,1 6 128-15,0 0-208 0,-3 3 80 0,-1 4 128 0,3 8-160 0,0 1 160 16,-1 1 0-16,5 9-144 0,3 8 144 16,2-1 0-16,1-6 0 0,1-1 0 0,-1 0 0 0,0 0 0 15,1-2 0-15,0 1 0 0,5 1 0 16,3-3 0-16,1-2 0 0,0-2 128 0,0-4-128 0,2-2 0 16,0-5 0-16,4-2 0 0,1-1-128 0,3-4-112 15,1-3-16-15,3-4 0 16,2-3-2112-16,-3-4-448 0,4-3-64 0</inkml:trace>
  <inkml:trace contextRef="#ctx0" brushRef="#br0" timeOffset="78433.983">5879 16861 23903 0,'0'0'1056'0,"0"0"224"16,-13 3-1024-16,2-1-256 0,3-2 0 0,-2 2 0 0,0 0 0 0,1 1-160 15,-3 0 32-15,0 2 0 0,-1-1-48 0,-1 4 0 16,-2 2 0-16,2 1 0 0,2 2 176 0,-2 5 0 16,0 2 0-16,2 4 128 0,0 2-128 0,2 6 144 15,-2 10-144-15,2-3 160 0,3 0-160 0,0 1 0 16,3 1 0-16,0 1 0 0,2 1 0 0,2 1 0 15,0 0 0-15,2 1 0 0,3 0 0 0,-1-2 0 16,2-5 0-16,2-5 0 0,2-4 0 0,1-5 0 16,4-4 0-16,-1-5 0 0,-1-2 0 0,6-5 128 15,1-2-128-15,2-3 0 0,1-6 160 0,1-5-160 16,0-3 192-16,4-4-192 0,-2-4 336 0,-1-5-32 16,-2-4-16-16,-2-5 0 0,1-6 32 0,-1-2 16 15,-1 0 0-15,-4 1 0 0,0-1 0 0,-2 2 0 0,-1 2 0 16,-3 3 0-16,-3-2 176 0,-4 3 48 0,-3 1 0 0,-1 1 0 15,-2 0-80-15,-1 4-16 0,-4 0 0 0,-1 6 0 16,-2 6-32-16,-2 3-16 0,-3 4 0 0,-1 4 0 16,-4 0-416-16,-2 4 0 0,-3 5 0 0,0 1 0 31,-7 2-1936-31,2 2-480 0,0 3-80 0</inkml:trace>
  <inkml:trace contextRef="#ctx0" brushRef="#br0" timeOffset="78751.93">6782 17508 28559 0,'-4'10'2544'0,"-1"0"-2032"16,5-10-512-16,0 13 0 0,7 2 480 0,-1 2 0 15,1-1 0-15,-2 3 0 16,0 4-880-16,-1 0-176 0,-5-2-48 0,-3 3 0 16,-1-2 32-16,-5 5 0 0,-4-1 0 0,-3 1 0 0,-4 1 592 0,1 2 0 15,-3 0 192-15,2 3-64 0,-1 3 592 0,2-3 112 0,-1-3 32 0,5-2 0 16,-4-5-864-16,4-5-208 15,5-7-32-15</inkml:trace>
  <inkml:trace contextRef="#ctx0" brushRef="#br0" timeOffset="79220.475">7365 17037 30399 0,'0'0'2704'16,"-10"-1"-2160"-16,-1-2-544 0,1-2 0 0,-1 1 272 0,2-1-48 15,2 2-16-15,-2 2 0 16,-1 3-2128-16,-3 6-448 0,0 7-64 0,-4 6-32 15,-3 7-816-15,4 2-176 0,-3 2-16 0,3 4-16 0,-3 0 2528 0,3 1 496 16,2 1 96-16,4 0 32 0,-1-2 2384 0,8 1 464 16,0-3 112-16,5 0 0 0,0-1-656 0,4-2-144 15,3-4-32-15,2-3 0 0,7 2-1152 0,2-4-224 16,3-2-48-16,2-2-16 0,3-2-352 0,1-4 0 16,2-1 0-16,1-7 128 0,-1-6 16 0,0-4 16 15,1-2 0-15,-2-7 0 0,1-6 224 0,1-5 32 0,0-6 16 16,-1-5 0-16,-3-6 64 0,3-1 16 0,2 0 0 15,-3 0 0-15,-1-1 96 0,-5 0 32 0,-1 0 0 0,-4-3 0 16,-1-2-176-16,-3 0-16 0,-4 4-16 0,-3 4 0 16,-1 4-240-16,-4 4-64 0,-4-1 0 0,-1 5 0 15,-2 1-128-15,-4 3 0 0,-2 0-160 0,-3 4 160 16,-5 4-352-16,-3 1 32 0,-4 2 0 0,-1 5 0 31,-4 5-624-31,1 4-112 0,0 2-32 0,-1 6-7936 0,0 5-1584 0</inkml:trace>
  <inkml:trace contextRef="#ctx0" brushRef="#br0" timeOffset="79623.372">8556 17468 24879 0,'2'21'2208'0,"-2"-7"-1760"0,-1 2-448 0,1 0 0 16,3 2 2432-16,-3-1 416 0,-2 3 80 0,2 4 16 31,3 5-2944-31,-4 2-592 0,-3 1-112 0,-1 2-32 16,-4 3 160-16,-2 2 16 0,-2-4 16 0,-4 5 0 0,-3 4 416 0,3 0 128 0,-4-2 0 0,1-3 0 16,0-5 304-16,3-6 160 0,-1-1 48 0,1-6 0 15,0-1-512-15,3-5 128 0,2-4-128 0,-2-2 0 16,2-4-2640-1,1-3-576-15,-6-9-112 0,10-4-32 0</inkml:trace>
  <inkml:trace contextRef="#ctx0" brushRef="#br0" timeOffset="80013.902">9356 16849 15663 0,'0'0'1392'0,"0"0"-1120"15,0 0-272-15,0 0 0 0,0 0 4576 0,0 0 864 0,0 0 160 0,0 0 32 16,0 0-4352-16,-3 8-864 0,-1 3-176 0,1 1-48 16,-1 1-192-16,-1 6 0 0,-1 5 0 0,-1 3-160 15,0 6 160-15,0 8-128 0,-1 8 128 0,0 2-128 16,1 1 128-16,2-1 0 0,-1 1 0 0,0-2 0 16,0-2 192-16,1 3 32 0,0 1 0 0,2-2 0 15,-1-5-16-15,2-3 0 0,1-6 0 0,0 0 0 16,0-1-400-16,1-2-64 0,-2-6-32 0,4-2 0 15,-1-4-1680 1,0-1-336-16,0-5-64 0</inkml:trace>
  <inkml:trace contextRef="#ctx0" brushRef="#br0" timeOffset="80620.938">9676 16338 2751 0,'0'0'128'0,"0"0"16"0,0 0-144 0,0 0 0 0,0 0 0 0,0 0 0 15,0 0 5440-15,0 0 1072 0,0 0 208 0,0 0 32 16,0 0-5840 0,0 0-1168-16,10 0-224 0,-10 0-48 0,8-2 320 0,-8 2 64 0,11 4 16 0,1-2 0 15,-2-3 512-15,1 4 96 0,0 2 32 0,3 3 0 16,-1 0 384-16,4 1 64 0,-1 3 32 0,3 3 0 16,1 3-368-16,3 4-80 0,-1 2-16 0,3 6 0 0,0-1-320 15,2 8-64-15,-1 9-16 0,-1 0 0 0,0 4 0 16,-2 0 0-16,-2-1 0 0,-3 0 0 0,-1 3 16 0,-3-2 0 15,-3 4 0-15,-4 1 0 0,0 0 80 0,-4-3 16 16,-2-1 0-16,-2-4 0 0,-2-1 128 0,-3 1 16 16,-2 1 16-16,-5 1 0 0,-2 4-32 0,-2 0-16 15,-1-2 0-15,-5-1 0 0,-1-4 32 0,-3-1 16 16,-2-2 0-16,0-1 0 0,2 0-240 0,2-2-160 16,-4-2 192-16,4-5-192 0,1-7 0 0,0-3-304 15,1-4 48-15,2-8 0 16,1-7-1520-16,0-7-288 0,-2-5-64 0,3-7-16 0</inkml:trace>
  <inkml:trace contextRef="#ctx0" brushRef="#br0" timeOffset="83706.086">16957 16046 21183 0,'0'0'1888'0,"-10"4"-1504"0,2 3-384 0,1-2 0 16,1 2 576-16,2-2 32 0,-2 0 16 0,6-5 0 15,-3 9-496-15,3-9-128 0,-2 8 0 0,-3 1 0 16,4 0 0-16,1 1 0 0,1 0 0 0,3 2 0 15,-3 2 352-15,1 4 48 0,2 4 16 0,3-1 0 16,-3 0-48-16,4 4-16 0,1 5 0 0,2-2 0 0,-3-2-96 16,2 1-32-16,-1 3 0 0,2-2 0 0,0 1 48 0,3 0 16 15,-2-1 0-15,1 1 0 0,1 2 80 0,-1-2 16 16,0 0 0-16,-1-5 0 0,-1-2-16 0,3-5 0 16,2-4 0-16,-1-1 0 0,-4-3-48 0,1-2 0 15,2-1 0-15,0-2 0 0,1-2-32 0,-3-3-16 16,-2-3 0-16,1-2 0 0,0 2 32 0,0-4 0 15,-1-2 0-15,1 1 0 0,0-2 0 0,0 0 0 16,1 0 0-16,-2-5 0 0,0 0-160 0,2-2-16 16,-2 0-128-16,2 2 192 0,1-1-192 0,-1 0 176 15,-2-2-176-15,2 2 160 0,2 0-160 0,2 3 160 16,-3 1-160-16,1-2 160 0,2 2-160 0,0 1 0 0,1 2 0 16,1 1 128-16,4 0-128 0,0 2 0 0,5 0 0 0,2 4 0 15,0 1 0-15,-2 3 0 0,2 2 0 16,1 5 0-16,-1-1-192 0,1 3 192 0,-2 4-160 15,0-1 160-15,-6 1-160 0,-1 4 160 0,-1 4-160 0,-4 0 160 16,0-3 0-16,-5 3 0 0,0 3 0 0,-2 0 0 16,-2 2 0-16,0 1 0 0,-5-4 0 0,0 4 0 15,-2-1 0-15,0-3 160 0,-2-2-160 0,1-2 128 16,-3-1-128-16,0-3 192 0,2-1-192 0,0-3 192 16,0-2-192-16,1-3 192 0,1-7-192 0,0 0 192 15,0 0-192-15,0 0 128 0,0 0-128 0,0 0 128 16,0 0-128-16,10-7 0 0,-2-2 0 0,3-1-176 15,-2-3 176-15,1 2 0 0,0 1 0 0,2-1-128 0,3-3 128 16,2 3 0-16,1 2 0 0,1 1-128 16,-1 0 128-16,1 4-192 0,-2 0 192 0,4 1-192 0,-1 3 0 15,1 0-16-15,1 0 0 0,-2 3 0 0,1 2 32 0,1 2 16 16,-3-2 0-16,2 2 0 0,0-1 160 0,0-1-128 16,4-1 128-16,-3-1-128 0,3 1 128 0,-5-2 0 15,2-4 0-15,0-2 0 0,0-1 0 0,0-2 0 16,-3 0 128-16,1-8-128 0,0-4 288 0,-2-3-16 15,-2-3 0-15,-3-4 0 0,1-9 288 0,0 3 48 16,-2 0 16-16,-1 0 0 0,-4-2-16 0,1 1 0 16,-1 0 0-16,-1 4 0 0,-1 4-400 0,-1 2-80 15,0-2 0-15,1 3-128 0,-3 3 0 0,2-1 0 16,1-2 0-16,-2 4-192 16,-3 3-848-16,0 5-176 0,0 4-16 0,-1 0-9904 0,1 9-1968 15</inkml:trace>
  <inkml:trace contextRef="#ctx0" brushRef="#br0" timeOffset="85314.948">18057 17616 8287 0,'0'0'368'0,"0"0"80"0,0 0-448 0,-8 0 0 16,1 0 0-16,7 0 0 0,-9-2 3696 0,9 2 656 0,0 0 128 0,0 0 16 15,0 0-2848-15,-6-3-576 0,6 3-112 16,0 0-32-16,0 0 208 0,-7 3 32 0,0 1 16 0,3 1 0 15,-2 2-432-15,2 3-96 0,0 1-16 0,3 3 0 16,1 3-320-16,0 2-80 0,-1 3-16 0,1 3 0 16,0 0-224-16,2 5 128 0,1 3-128 0,-2 2 0 15,-1 1 0-15,1 5 128 0,1 5-128 0,-2 0 0 16,1-1 0-16,-1-4 176 0,-2-5-176 0,2-2 160 16,-1-2 32-16,-1-3 0 0,1-6 0 0,-2-4 0 15,2-4 144-15,1-2 48 0,0-4 0 0,0-9 0 16,0 0-96-16,0 0-16 0,0 0 0 0,-1-10 0 15,-1-5-272-15,0-4 0 0,-3-3 0 0,3-3 0 16,1-2 0-16,-1-2 0 0,1-3 128 0,-3 0-128 0,2-4 0 16,2-1 0-16,-1 0 0 0,0 3 0 0,-1 3 0 0,1 2 0 15,2 2 0-15,-2 2 0 0,-1 3 0 16,2 0 0-16,0 2 0 0,0 2 0 0,-2 2 0 0,2 1 0 16,0 2 0-16,0 2 0 0,-1 2 0 0,0 2 0 15,1 7 0-15,0 0 0 0,0 0 0 0,0 0 0 16,0 0-128-16,0 0 128 0,0 0-160 0,0 0 160 15,5 10-160-15,0 1 160 0,2 4-272 0,-3 5 32 16,1 2 16-16,1 3 0 0,-3 3 48 0,2 0 16 16,-2 3 0-16,-1 3 0 0,1 3 160 0,-2 0 0 15,-5-3-144-15,2-3 144 0,-1-1 0 0,0-3 128 16,-1-5 0-16,1-3 0 0,0-1 64 0,-1-3 16 16,2-3 0-16,1-4 0 0,-1-2-80 0,2-6 0 15,0 0-128-15,0 0 192 0,0 0-192 0,-2-13 0 0,-3-3 0 0,4-2 0 16,0-3 0-16,0-1 0 0,0-2 0 0,0-4 0 15,0-6 0-15,1 2 0 0,-1 1-128 16,-1 0 128-16,2 0 0 0,0 0 0 0,0 2 0 0,0 3 0 16,-1 2-128-16,1 2 128 0,0 2 0 0,1 2 0 15,-1 2-144-15,0 1 144 0,3 4 0 0,-2 1-144 16,-1 2 144-16,1 0 0 0,-1 8 0 0,0 0-128 16,0 0 0-16,0 0 0 0,0 0 0 0,0 0 0 15,0 0 128-15,3 9 0 0,0 3-144 0,2 3 144 16,-4 3-144-16,0 4 144 0,-1 3-192 0,0 2 192 15,0-1-176-15,0 4 176 0,-1 3-160 0,1 3 160 16,-1 2 0-16,-1 0 0 0,-3-1 0 0,2-3 0 16,-1-2 0-16,0-3 0 0,-1-4 0 0,0-2 0 0,1-2 144 15,0-4 32-15,0-5 0 0,2-1 0 0,-1-5-16 0,3-6 0 16,0 0 0-16,0 0 0 0,0 0-160 0,0 0 0 16,-2-12 0-16,-2-3 0 0,2-4 0 15,1-3-144-15,0-5 144 0,0-2-208 0,1-4 208 0,0-4 0 16,-1-5 0-16,2 0 0 0,1 0-160 0,1 4 160 15,2 0-160-15,-2 2 160 0,1 1-160 0,2 2 160 16,-2 1-160-16,1 0 160 0,-1 1-176 0,0 4 176 16,-1 1-192-16,0 2 192 0,1 3-208 0,0 5 64 15,-3 5 16-15,0 1 0 0,-1 10 128 0,0 0-192 16,3-4 192-16,-3 4-192 0,0 0 192 0,3 15 0 16,0 4 128-16,-2 4-128 0,-2 3 0 0,1 2 144 15,-1 0-144-15,-1 2 0 0,1 1 160 0,-2 1-160 16,0 0 128-16,-3 1-128 0,2 1 192 0,1 3-32 0,-1 5-16 15,-1-1 0-15,-2-4 0 0,2-1 0 0,-1-5 0 0,2-2 0 16,-2-5 0-16,1-4 0 0,-1-5 0 0,4-3 0 16,-2-2 48-16,1-4 0 0,3-6 0 0,0 0 0 15,0 0-192-15,0 0 0 0,0-10-192 0,0-5 192 16,0-2-288-16,3-5 64 0,-1-5 16 0,1-5 0 16,-2-5 208-16,3-1-176 0,0-2 176 0,4 4-160 15,-4 2 16-15,2 1 0 0,-1-2 0 0,3 5 0 16,1 0-80-16,-2 2-16 0,0 2 0 0,-1 1 0 15,2 2-16-15,-3 3 0 0,1 2 0 0,0 4 0 16,-2 2 64-16,-1 0 16 0,1 2 0 0,-1 3 0 16,-3 7 176-16,0 0 0 0,0 0 0 0,0 0 0 15,0 0 0-15,0 0 0 0,-2 13 0 0,5 3 0 0,-1 1 0 0,0 3 0 16,-3 3 0-16,1 3 128 0,0 1-128 16,0 4-128-16,-1-1 128 0,-1 4-192 0,-1 1 192 0,-1 2 0 15,2 1 0-15,-1-1 0 0,0-1 0 0,-4 2 0 16,0-4 0-16,1-4 128 0,-1-5 32 0,3-2 16 15,-2-4 0-15,2-5 0 0,0-4 112 0,0-5 32 16,4-5 0-16,0 0 0 0,0 0-320 0,-4-12 160 16,2-4-160-16,1-5 128 0,1-5-128 0,0-7-224 15,1-8 48-15,2-1 16 0,1 0 160 0,0 0-208 16,-1 4 80-16,2-2 128 0,3 1-256 0,-1-1 80 16,-1 2 16-16,2 0 0 0,1 1 160 0,0 2-208 15,-1-1 80-15,3 5 128 0,-4-1-320 0,2 6 64 16,-1 7 16-16,-2 3 0 0,-4 4 0 0,3 4 0 0,-1 3 0 0,-4 5 0 15,0 0 240-15,5 10 0 0,-1 3-160 16,0 8 160-16,0 4 0 0,-1 5 0 0,-1 4 128 0,0 1-128 16,-1 3 0-16,-1-2 0 0,0-2 0 0,0 0 0 15,0-1 0-15,-2 0-224 0,-1-1 80 0,0-2-9408 16,2-4-1888-16</inkml:trace>
  <inkml:trace contextRef="#ctx0" brushRef="#br0" timeOffset="86799.822">20297 14541 27695 0,'-13'6'1216'0,"4"-1"272"0,0 2-1184 0,-2-1-304 0,1 2 0 0,2 2 0 16,1 2 256-16,1 0-16 0,2-1 0 0,-4 3 0 15,0 4-240-15,0 0-192 0,-1-2 48 0,0 1 0 16,-2 0 144-16,2 3 128 0,-3 1-128 0,2 1 176 16,-3 1 384-16,-1 4 80 0,-2 4 0 0,1 0 16 15,2 1 0-15,-2 1 0 0,2 0 0 0,1 2 0 16,0 3-336-16,3 1-80 0,0 4-16 0,4 2 0 15,-3 5-96-15,3 0 0 0,1 1-128 0,4 1 192 16,0 3-192-16,1-3 176 0,1 1-176 0,1 1 160 16,3 1 32-16,1-1 0 0,1 0 0 0,-1-1 0 15,4-2 32-15,-2 0 16 0,1 0 0 0,2 0 0 0,-3 1-16 16,2-1 0-16,2-3 0 0,-2-1 0 0,-1-4 32 0,0-5 0 16,1-5 0-16,0-4 0 0,0-1 96 15,1-2 32-15,-2-2 0 0,1-3 0 0,1-1-192 0,1 1-48 16,-2 0 0-16,3-2 0 0,-2-7-144 0,1 1 192 15,1 0-192-15,-3-1 192 0,0-2-192 0,0-1 128 16,2 1-128-16,-3-3 128 0,-2-2-128 0,-8-5 0 16,0 0 0-16,0 0 128 0,0 0-128 0,0 0 128 15,7 3-128-15,-7-3 128 0,0 0 16 0,0 0 0 16,0 0 0-16,0 0 0 0,-7-6 144 0,-1-3 32 16,2-4 0-16,-3-2 0 0,-2 0-48 0,-2-4 0 15,-1-3 0-15,1 2 0 0,0 4-80 0,-1-4-32 16,-3-3 0-16,1-1 0 0,-1 0-160 0,0-4 128 15,-3-3-128-15,0-1 128 0,2-1-128 0,1-4 0 16,-2-6 0-16,1 0 0 0,3 2 0 0,2-1 0 0,2 0 0 16,1 0 0-16,-1-1 0 0,4-1 0 0,4 0 0 0,0-2 0 15,-3-4-208-15,5 2 80 0,-1-2 128 0,5 2-208 16,1 1 208-16,2-1-192 0,2 0 192 0,1-1-192 16,-2-4 32-16,4 0 16 0,0-2 0 0,3 4 0 15,2 1 0-15,2-1 0 0,-2-2 0 0,4 3 0 16,-1 0-112-16,2 1-32 0,1-2 0 0,-4 4 0 15,2 4-32-15,0 4-16 0,0 4 0 0,0 3 0 32,0 2-96-32,0 4-16 0,-4 4 0 0,-1 2 0 0,0 2 64 0,1 3 16 0,0 7 0 0,-6 0 0 15,-3 0 160-15,2 3 16 0,1 1 16 0,-10 4 0 16,0 0 176-16,0 0 0 0,0 0-144 0,0 0 144 16,0 0 0-16,0 0 192 0,4 8-32 0,-4-8 0 15,0 0-16-15,-4 10 0 0,-1-1 0 0,-3 1 0 0,0 0-16 16,-6 0 0-16,-1-2 0 0,0 1 0 0,-1 1-128 0,1 2 0 15,-2-2 0-15,2 2 0 0,0 0 128 0,-1 4-128 16,1-3 0-16,-1 2 128 0,-1 2-128 0,1 3 0 16,2 2 144-16,-1 4-144 0,0 0 0 0,2 8 128 15,1 3-128-15,3 5 0 0,-1 2 0 0,3 4 0 16,-1 3 0-16,2 2 0 0,-2 8 0 0,2 4 0 16,1 4 0-16,-1 2 128 0,3-5-128 0,-4 1 0 15,1-1 0-15,2 4 0 0,1 2 224 0,2-3 32 16,0 0 0-16,1-3 0 0,2 0 32 0,2 0 16 15,-1-1 0-15,2-2 0 0,2-1-128 0,0-4-32 0,3-8 0 16,0-2 0-16,0-3-144 0,1-2-176 0,3-2 48 16,1-1 0-1,1-3-1088-15,2-1-224 0,3-2-32 0,2-7-9616 0,4-4-1920 16</inkml:trace>
  <inkml:trace contextRef="#ctx0" brushRef="#br0" timeOffset="88091.242">23566 14507 15663 0,'-3'10'688'0,"3"-10"144"0,-7 4-656 0,7-4-176 0,-7 6 0 0,7-6 0 16,0 0 4592-16,0 0 880 0,0 0 176 0,4 12 48 16,6 2-4704-16,0-2-992 0,2-2 0 0,3 2-224 15,2 4 224-15,0 1 0 0,4 1 144 0,-2 4-144 0,1 3 256 0,-1 4-32 16,1 4-16-16,2 2 0 0,1 5 64 0,-1 2 16 15,2 8 0-15,-3-3 0 0,0-2-32 0,1 4-16 16,0 1 0-16,-2 5 0 0,-1 4-64 0,-3-1-16 16,-1 2 0-16,-4-3 0 0,-3-2 96 0,-1-4 0 15,-2 0 16-15,-2-2 0 0,-2 1 48 0,-3 0 16 16,-3 2 0-16,-1-1 0 0,-1-5 32 0,-3-2 0 16,1-2 0-16,0 0 0 0,1-2-144 0,-2 1-32 15,-3-3 0-15,-1 5 0 0,0 4-192 0,0-2 128 16,1-4-128-16,-1-1 0 0,0-5 256 0,1 2-64 15,0 0 0-15,-2-1 0 0,1 1-192 0,0-2 128 16,1-3-128-16,2-2 0 0,1 1 144 0,0-3-144 0,-1-6 128 16,2-2-128-16,2-3 0 0,1 0 0 0,-3-2 0 15,3-3 0-15,6-12 0 0,-3 9-176 0,3-9 176 0,-4 12-128 16,4-12-48-16,0 0 0 0,0 0 0 0,0 0 0 16,0 0-16-16,0 0 0 0,0 0 0 0,0 0 0 15,3-4-112-15,5-5-16 0,2-2-16 16,2-5 0-16,-3-3 80 0,2-2 0 0,2-2 16 0,0-6 0 15,-1-2 240-15,0-2-192 0,-1-1 192 0,0-1-192 16,0 0 192-16,-1-6-176 0,1-3 176 0,-2-4-160 16,-1-4 160-16,-1-2 0 0,0-2 0 0,-1 0 0 15,-1-4 0-15,0 1 0 0,-1-1 0 0,1-5 0 16,1-6 0-16,-3 7 0 0,1 5 0 0,0 5 0 16,0 4 0-16,-1 2 0 0,2 3 0 0,-2 1 0 15,0 2 0-15,-2-2 144 0,-1 3-144 0,-4 1 160 0,-3 3 32 16,2 1 16-16,-3 2 0 0,-1 0 0 0,-4 3 160 15,1 2 16-15,-1-3 16 0,0 1 0 0,0 0-64 0,0-1-16 16,-1-1 0-16,2 2 0 0,3 4-320 0,-1 2 0 16,-3 0 0-16,2 5 0 0,2 3 128 0,-2 1-128 15,-1 0 160-15,2 4-160 0,3 2 128 0,-1 1-128 16,-1 1 0-16,1 0 0 0,0 2 224 0,0 2-48 16,0-2-16-16,2 2 0 0,-2 1-32 0,8 3 0 15,-4-5 0-15,4 5 0 0,0 0-128 0,0 0 128 16,0 0-128-16,-9-3 128 0,9 3 0 0,0 0-128 15,0 0 192-15,0 0-64 0,0 0-128 0,0 0 0 16,0 0 0-16,0 0 128 0,3 11-128 0,0 2 0 16,2 0 0-16,1 5 0 0,6 2 0 0,1 3 0 15,-2 3 0-15,3 6 0 0,1 6 0 0,1-1 0 0,0 0 0 16,1 4 0-16,-3 2 0 0,1 3 0 0,1 4 0 0,-1 3 0 16,-1 8 0-16,0 2 0 0,-2 1 0 0,0-1 0 15,-4-1 0-15,-1 0 0 0,0-1 0 0,-3 5 0 16,0 0 224-16,-3-1-32 0,-2-2-16 0,-3 0 0 15,0-3 32-15,-2-2 16 0,0 1 0 0,-2-1 0 16,-2 5 16-16,0-4 0 0,-3-5 0 0,-1-1 0 16,1-3-48-16,-3 2 0 0,-1 1 0 0,-1-4 0 15,3-2-192-15,-1-5 0 0,-1-5 0 0,-1-6-160 16,1-4-288 0,1-6-64-16,-1-6-16 0,3-6 0 0,14-9-1968 0,-16-11-384 0,-2-11-64 0</inkml:trace>
  <inkml:trace contextRef="#ctx0" brushRef="#br0" timeOffset="89464.183">13974 5236 27647 0,'-13'-2'2448'0,"6"-1"-1952"0,-3-3-496 0,2-1 0 16,1 1 832-16,-1-1 64 15,0 2 0-15,4-2 16 0,1-1-144 0,-1 2-48 0,-1 0 0 0,2 2 0 16,3 4-384-16,-8-3-80 0,1-1 0 0,7 4-16 15,-6-2 48-15,-2 0 16 0,-1 2 0 0,1 3 0 16,3 4-144-16,-1 3-32 0,0 2 0 0,-3 7 0 16,2 1-128-16,-4 6 0 0,3 5 0 0,-1 5 0 15,0 5-160-15,2 6 160 0,5 7 0 0,-1 4-144 16,1 3 144-16,1 0 176 0,1 1-48 0,1 3 0 16,3 2 128-16,-3 2 32 0,-1 0 0 0,1-2 0 15,3-3-48-15,-3-1-16 0,-2-1 0 0,-2-2 0 16,1-1 64-16,-1-1 16 0,0-3 0 0,0-1 0 15,1-3-112-15,0-1 0 0,0-2-16 0,1 3 0 16,3 2-176-16,1-1 160 0,3 0-160 0,1-5 160 0,3-4-160 0,0-4 0 16,0-3 0-16,1 3 128 0,3-2-128 0,1 5 160 15,0 0-160-15,3-1 160 0,-1-2-160 0,1-1 0 16,2 2 0-16,1-2 0 0,0-1 0 0,-3 1 0 16,1-1 128-16,0-2-128 0,0-3 0 0,-2-2 0 15,-3-2 0-15,-2-1 0 0,-1-3 0 0,-1-6 0 16,-4-2 0-16,-1-4 128 0,0-3-128 0,-3-1 0 15,-2-8 144-15,0 0-144 0,0 0 0 0,0 0 144 16,-10-2-144-16,-2-3 0 0,-4-4 176 0,0-1-176 16,-2-3 160-16,-3-5-160 0,-3-4 0 0,0-1 128 15,-2-3-128-15,1 1 0 0,0 0 0 0,1-1 0 16,1 0 0-16,1-3 0 0,0-3 0 0,-1-1 0 16,0-3 0-16,3-4 0 0,-1-5 0 0,0-4 0 0,1 0 0 0,0-2 0 15,5-1-128-15,0-1 128 0,-3-6 0 16,3 0 0-16,0-1-144 0,5-1 144 0,1-2 0 0,4 3-144 15,3 0 144-15,-2 2 0 0,2-6 0 0,5 3 0 16,1 4 0-16,3 0 0 0,0 2 0 0,2-2-128 16,2 0 128-16,1-2 0 0,1-3-144 0,4 0 144 15,-1 2-160-15,4 3 160 0,0 3-208 0,1 3 80 16,-1 3 0-16,0 2 0 0,-1 1 0 0,3 1 0 16,-1-3 128-16,0 6-208 0,-3 5 80 0,-1 4 128 15,0 5-192-15,-3 5 192 0,-1 3-160 0,-3 3 160 16,0 1-144-16,-2 4 144 0,-4 5-128 0,-4 6 128 15,0 0 0-15,0 0 0 0,0 0 0 0,0 0 0 16,0 0 0-16,0 0 0 0,-5-5 192 0,-3 5-64 0,-1 5-128 0,-1-1 128 16,-1 4-128-16,0 3 128 0,0 2-128 0,-1 4 0 15,0 1 0-15,-1 3 0 0,-1-1 0 0,-1 5 0 16,1 6-144-16,-1 2 144 0,-1 2 0 0,1 1 0 16,-4-2 0-16,2 3 0 0,-2 5-128 0,0 3 128 15,-3 1 0-15,2 4 0 0,2 4 0 0,0 3 0 16,-2 3 0-16,4 5 0 0,1 3 0 0,6 6 0 15,-1 4 0-15,3 6 0 0,0 4 0 0,6 3 0 16,5 3 192-16,2 3-64 0,2 6-128 0,1 0 192 16,3-1-192-16,1 2 192 0,6-2-192 0,-2-4 0 15,1-6 0-15,1-5 0 0,2-4 0 0,1-9 128 16,1-11-128-16,2-5 0 16,1-6-1248-16,4-8-336 0,1-6-64 0,3-9-14416 0</inkml:trace>
  <inkml:trace contextRef="#ctx0" brushRef="#br0" timeOffset="90678.92">17515 4893 20271 0,'-18'1'1792'0,"4"-1"-1424"16,-2-1-368-16,1-1 0 0,0-2 1536 0,-1 1 256 15,3 1 32-15,2 2 16 0,3-2-1008 0,1 2-208 0,7 0-48 0,0 0 0 16,0 0-144-16,0 0-48 0,0 0 0 0,0 0 0 16,0 10-384-16,3 2 0 0,2 0 0 0,3 3 0 15,3 3 0-15,3 4 0 0,3 4-160 0,2 3 160 16,3 2 0-16,-3 0 0 0,5 2 0 0,1 0 0 16,1 0 256-16,2 3 0 0,3 1 0 0,4-2 0 15,2-2 112-15,1 2 16 0,-3 0 0 0,-1 3 0 16,-1 4-64-16,-3 1 0 0,-3-1 0 0,1-2 0 15,-3 0 0-15,1-1 0 0,-3 0 0 0,2 2 0 16,0 3-16-16,-1 0-16 0,-5 1 0 0,-1 2 0 16,-1 4-96-16,-3-2 0 0,-2 0-16 0,-2-4 0 0,0-1-176 15,-4-1 160-15,-1 2-160 0,0 2 160 0,-1 4-160 0,-2-3 128 16,-2-2-128-16,0 0 128 0,0-3-128 0,1 0 0 16,-2 1 0-16,-2-1 128 0,-3 0-128 0,0-1 0 15,1-2 0-15,-2 2 128 0,-3 0-128 0,-1-1 0 16,4-2 0-16,-4 0 0 0,-1-4 0 0,0 1 0 15,-2 1 128-15,3-3-128 0,-3-3 0 0,3-2 0 16,2 0 0-16,0-1 0 0,0-3 0 0,1-2 0 16,1-3 0-16,-1-3 0 0,5 0 0 0,-2-4 0 15,3-2 0-15,1-2-176 0,1-9-48 0,-1 7-16 16,1-7 0-16,0 0 0 0,0 0-16 0,0 0 0 16,0 0 0-16,0 0 0 0,0 0 96 0,0 0 16 15,10-4 0-15,-3 0 0 0,1-3 144 0,0-3 0 16,2-3 0-16,2-5 0 0,-2-4 0 0,1-4 0 0,1-3 0 0,1 1 0 15,0-3 0-15,-1-1 0 0,-1 0 128 0,1-5-128 16,3-4 128-16,-4-3-128 0,0-2 160 16,0-2-160-16,-1-1 192 0,-2-1-64 0,-3 1-128 15,1-1 192-15,-2-1-16 0,-1-2-16 0,-3-4 0 0,-1-4 0 16,-4-4-32-16,3-1 0 0,-2-1 0 0,-2 3 0 16,0 4-128-16,-5-2 0 0,0 0 144 0,0 0-144 15,-1 2 0-15,-3 3 0 0,0 4 0 0,-3 1 0 16,-1 2 0-16,-1 3 128 0,1 2-128 0,1-1 0 15,-1-2 128-15,-1 2-128 0,-1 3 128 0,2 3-128 16,-3 0 128-16,0 2-128 0,-2-1 160 0,1 3-160 16,-3 1 160-16,-1-1-160 0,3 1 160 0,-2-1-160 15,-1 2 0-15,3 1 0 0,4 0 0 0,1 2 0 0,1 2 0 16,1 4 0-16,2 2 0 0,3 4 0 0,5-1 0 0,-1 3 0 16,2 1-144-16,0 4 144 0,4 4-144 0,1 0 144 15,-1 2-128-15,2 6 128 0,0 0-192 0,0 0 64 16,0 0 0-16,0 0 0 0,0 0-16 0,11 0 0 15,-1 4 0-15,3 2 0 0,2 1 144 0,-1 2-128 16,-5-1 128-16,5 6-128 0,0 1 128 0,1 3 128 16,1 1-128-16,1 2 176 0,0 1-48 0,0 6-128 15,0 4 192-15,-1 3-64 0,2 1-128 0,0 4 128 16,-3 2-128-16,-1-3 128 0,1 3 16 0,-1 1 0 16,-1 2 0-16,1 7 0 0,0 5 0 0,-1 1 0 15,-2-1 0-15,0 4 0 0,-1 1-16 0,-4 2-128 16,1 7 192-16,-3-2-64 0,1 2 96 0,-3-1 16 15,-3 1 0-15,-2 0 0 0,-1-2 48 0,-3 5 16 0,-1 4 0 0,-3-2 0 16,2-4-80-16,0 1-16 0,-1 0 0 0,2 1 0 16,-3 1-208-16,1-4 0 0,1-6 0 0,-1-5 0 31,-1-6-1616-31,1-6-432 0,0-4-64 0</inkml:trace>
  <inkml:trace contextRef="#ctx0" brushRef="#br0" timeOffset="91545.265">20222 14446 26607 0,'0'0'1168'0,"0"0"256"0,0 0-1136 0,0 0-288 15,0 0 0-15,-1 8 0 0,0 0 0 0,1-8 0 16,0 0 0-16,0 0 0 0,0 0 0 0,0 9 0 16,0-9 0-16,0 0 0 0,0 0 240 0,0 10-16 15,0-10 0-15,0 9 0 0,-2 0 96 0,-1-1 0 16,0 0 16-16,-1 3 0 0,0 2 240 0,-2 1 64 16,0-2 0-16,0 6 0 0,-2 1-256 0,-1 1-32 15,0 2-16-15,1 5 0 0,0 1-80 0,-2 4-32 16,0 2 0-16,1 6 0 0,0 5 0 0,1 1 0 15,-2-1 0-15,2-1 0 0,-2 0-32 0,1 3 0 0,-1-1 0 16,1 4 0-16,-1 0 64 0,2 3 16 0,4 2 0 0,-2 0 0 16,3 0 0-16,0-1 0 0,2-3 0 0,1 3 0 15,1 1-32-15,2 0-16 0,-1 0 0 0,0-1 0 16,3-1-64-16,-3-2-16 0,-1-2 0 0,2-2 0 16,1 0 48-16,2-2 0 0,0-5 0 0,1-1 0 15,1-2 64-15,3-2 0 0,2-3 16 0,3 0 0 16,0 0-80-16,1-1-32 0,3-4 0 0,5 0 0 15,-1-1-160-15,3 0 0 0,4-1-192 0,0-2 192 16,2-2-304-16,1-2 64 0,2-4 16 0,-2-2 0 16,-1-4-2016-1,2-4-384-15,2-3-96 0</inkml:trace>
  <inkml:trace contextRef="#ctx0" brushRef="#br0" timeOffset="92215.491">23021 14526 11055 0,'0'0'976'0,"-7"-1"-784"0,-2-3-192 0,-2-1 0 16,-1-4 2592-16,4-1 480 0,-1-1 80 0,3 0 32 16,-2 1-2736-16,3-1-448 0,1-3-304 0,0 5 48 0,4 9 256 0,0 0 0 15,0 0 192-15,-6-7-192 0,3 1 336 0,3 6-32 16,0 0-16-16,0 0 0 0,0 0 352 0,0 0 64 15,0 0 0-15,0 0 16 0,6 12-16 0,3 3-16 16,0 3 0-16,4 2 0 0,1 2-128 0,2-1-32 16,2 2 0-16,4 3 0 0,0 3-16 0,3 2 0 15,-1 0 0-15,4 4 0 0,-1 1 48 0,2 2 0 16,-5 3 0-16,2 2 0 0,-2 3-112 0,-1-1 0 16,0 0-16-16,-2 0 0 0,-4-1-16 0,1 3 0 15,-1 0 0-15,-1 4 0 0,-3 2 144 0,-2-2 16 16,-3-4 16-16,-1-3 0 0,-1-3 160 0,-3 0 16 15,-3-1 16-15,-1-1 0 0,0-3-240 0,-1 3-48 16,-3 3-16-16,-3-3 0 0,1 1-160 0,-1-3-16 0,0-3-16 16,-5-1 0-16,4-2-288 0,0-1 128 0,-1-3-128 15,1 0 0-15,1-2 0 0,1-1-176 0,0-1 0 0,2 1 0 32,-3 0-400-32,1-2-96 0,2-2-16 0,-3 2 0 15,-1 0-2624-15,3 0-528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1:24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5230 7497 2751 0,'0'0'256'0,"0"0"-256"0,-9 1 0 0,9-1 0 16,-8-1 2784-16,8 1 512 0,0 0 96 0,0 0 32 15,-11-3-2176-15,11 3-432 0,0 0-96 0,0 0-16 16,-7 0-192-16,7 0-64 0,0 0 0 0,0 0 0 15,0 0-448-15,-8 6 128 0,8-6-128 0,-6 6 0 16,-2 0 0-16,8-6 0 0,-5 8 0 0,1 0 0 16,-3 1 320-16,3 2 0 0,-1 1 16 0,1 0 0 15,-3 4-80-15,1 3 0 0,-1 3-16 0,1 3 0 16,-1 3-240-16,3 5 128 0,-3 4-128 0,0 1 0 0,1 3 160 0,1 1-160 16,0 2 160-16,-1 2-160 0,0-1 192 0,0 2-48 15,3 3-16-15,-1-1 0 0,-2-1 64 0,4-1 16 16,1-1 0-16,-5-2 0 0,0-1-32 0,0 0-16 15,1-1 0-15,-1 3 0 0,0 1 0 0,-1 1 0 16,-1 2 0-16,2-3 0 0,-1-3 16 0,-1 0 0 16,3 0 0-16,-1 0 0 0,0 5-48 0,0-5 0 15,-1 1 0-15,2-1 0 0,4-5 64 0,-5 0 16 16,-3-1 0-16,1-2 0 0,3-8-208 0,-2 1 128 16,-1 2-128-16,3-5 0 0,-1-3 144 0,0-2-144 15,-2-1 128-15,1-1-128 0,1 0 128 0,-1-1-128 16,2-4 0-16,-2 0 128 0,0 0-128 0,5-5 160 0,2-8-160 15,-6 5 160-15,-1 1-32 0,7-6 0 0,0 0 0 0,-5 4 0 16,5-4 32-16,0 0 0 0,0 0 0 0,0 0 0 16,0 0-32-16,0 0 0 0,0 0 0 0,0 0 0 15,0 0-128-15,0 0 0 0,0 0 0 0,0 0 0 16,0-7 0-16,0 7 0 0,0 0 0 0,0 0 0 16,7-8-144-16,4 2 144 0,-1 1 0 0,0 2 0 15,0 0 0-15,0 3 0 0,3-1 0 0,1-2 0 16,1-3 0-16,-1 2 0 0,-1 0 0 0,3 1 0 15,0 2 0-15,1-3 0 0,-2-2 0 0,0 2 0 16,3 0 0-16,1-1 0 0,-2 0 0 0,3 0 0 16,-2 2 0-16,0 0 0 0,2-2 0 0,2 1 0 15,-2-2 0-15,1 2 0 0,1 2 0 0,3-1 0 0,4-4 0 16,-1 0 0-16,0 1 0 0,2-1 0 16,3-1 0-16,2 2 0 0,0-2 128 0,1 0-128 0,1 1 0 15,-1-1 144-15,-1 1-144 0,1 0 128 0,1-2-128 0,1 2 0 16,5 1 0-16,0-1 128 0,3-1-128 0,-1 1 0 15,-2-1 144-15,1 1-144 0,0 2 0 0,1-1 0 16,0 1 0-16,0 2 0 0,1 0 128 0,2 1-128 16,-1-5 160-16,1 1-160 0,1 2 0 0,-2 0 0 15,-2 1 0-15,3-1 0 0,5-2 0 0,-2 1 128 16,0 0-128-16,3 1 0 0,0-3 160 0,-4 2-160 16,-1-1 160-16,-1 3-160 0,2 2 0 0,-1-1 128 15,1-1-128-15,0-1 0 0,1 2 0 0,-2-1 176 16,3 0-176-16,-3 1 160 0,-2-1-160 0,-1 0 128 0,1-3-128 15,3 3 128-15,-3 2 0 0,1 1-128 0,3 0 192 0,-2 0-64 16,1 1-128-16,-1-1 192 0,-2-1-192 16,0-2 192-16,2 0-192 0,1 1 0 0,-2 3 144 0,0 0-144 15,0 0 0-15,-1 3 0 0,0-2 0 0,-2 0 128 16,0 0-128-16,0 0 0 0,0-1 0 0,0 2 0 16,-2-1 0-16,3 0 0 0,0 0 0 0,-1 0 0 15,-5 1 0-15,1-3 0 0,-2-1 0 0,2-1 0 16,0 1 0-16,-1 1 0 0,1-1 0 0,2 1 0 15,2 1 0-15,-3 0 0 0,0-3 0 0,-2 1 128 16,-1 0-128-16,1 2 0 0,-4 1 0 0,2-1 0 16,-2-3 0-16,0 1 0 0,2 2 0 0,-1-1 0 15,-1-1 0-15,1 1 0 0,1 1 0 0,-1 3 0 0,-4-2 0 16,0-1 0-16,-1-1 0 0,1 0 0 0,1-1 0 16,-1 4 0-16,2 3 0 0,-4-3 0 0,0-5 832 15,-1-1 160-15,0 2 32 0,-1 5 0 16,0 2-1648-16,-1 0-320 0,1-3-64 15,-3 3-16-15,0 0 832 0,-3 0 192 0,-2-4 0 0,2 0 0 0,-1 0 0 0,2 2 0 16,-3 3 0-16,0 0 0 0,0-4 0 0,-3 3 0 16,2 0 0-16,0 0 0 0,0-1 0 0,-3 2 0 15,2-1 0-15,2 3 0 0,0 1 0 0,-2-1 0 16,-3-2 0-16,1-1 0 0,0 2 0 0,0 1 0 16,-3-2 0-16,0 0-144 0,-1 0 144 0,0-3 0 15,0 1 0-15,-3 1 0 0,1-2 0 0,1 0-160 16,-2 0 160-16,0 0 0 0,-1 0 0 0,-1-1 0 15,1 1 0-15,-9-4 0 0,9 4 0 0,0-1 0 0,0 1 0 16,-2-1 0-16,-7-3 0 0,11 2 0 0,-2 0 0 16,-9-2 0-16,9-1 0 0,-9 1 0 0,7 1 0 0,-7-1 0 15,8 0 0-15,-8 0 0 0,7 0 0 0,-7 0 0 16,0 0 128-16,0 0-128 0,7-5 0 0,-7 5 0 16,6-6 0-16,-6 6 0 0,5-7 0 0,1 0 0 15,-3-1 0-15,0-2 0 0,0-3 0 0,1 4 0 16,0 0 0-16,0 1-160 0,-3-2 160 0,4-1-128 15,-1-5 128-15,-1 3 0 0,-1 2 0 0,-1-3-128 16,0-6 128-16,2 0 0 0,1-3 0 0,1 1 0 16,-1 3 0-16,-2-2-128 0,1-3 128 0,-1 1 0 15,3 2 0-15,-1-2 0 0,2-2 0 0,-3 1 0 16,1-2 0-16,2 3 0 0,-3 0 0 0,2 0 0 16,-2-2 0-16,1-1 0 0,-1 0 0 0,0 1 176 0,1-1-176 15,0-1 128-15,-1-2-128 0,-1 0 128 0,1-2-128 0,1-1 192 16,-2 0-192-16,3 2 192 0,0 2-192 0,-1 0 0 15,1 1 0-15,-3-1 0 0,2-1 0 0,2 0 0 16,-1 0 0-16,1 0 0 0,-1-2 0 0,1 0 0 16,-1 1 0-16,0 2 0 0,-1 0 0 0,0 2 0 15,1-1 0-15,-2 1 0 0,0 3 160 0,0 1-160 16,-1 0 192-16,-2 0-192 0,0 2 208 0,0 1-64 16,-1 0-16-16,0 0 0 0,-2-1 80 0,2 0 16 15,-2-1 0-15,3 1 0 0,-3 0-48 0,0 1-16 16,1 0 0-16,0 2 0 0,0 0-160 0,-1 0 0 15,-1 1 0-15,3 1 0 0,-1 2 128 0,0 1-128 16,0 1 0-16,2 1 128 0,-2 3 48 0,1 0 0 16,1 7 0-16,-2-6 0 0,2 6 0 0,-1-7 0 0,1 7 0 15,0 0 0-15,0 0-176 0,0 0 128 0,0 0-128 0,0 0 128 16,0 0-128-16,0 0 0 0,0 0-192 0,0 0 192 31,0 0-640-31,-1 10-16 0,0 2 0 0,2 5-9344 0,3 1-1872 0</inkml:trace>
  <inkml:trace contextRef="#ctx0" brushRef="#br0" timeOffset="4154.514">11778 7387 13935 0,'0'0'608'0,"0"0"144"15,0 0-608-15,-2-7-144 0,2 7 0 0,0 0 0 0,-2-7 448 16,2 7 48-16,0 0 16 0,0 0 0 0,0 0-320 0,0 0-64 16,0 0-128-16,0 0 192 0,0 0 16 0,5 10 0 15,2 1 0-15,-3-1 0 0,-1 0 112 0,-1 0 0 16,0-1 16-16,-1 4 0 0,-1 1 80 0,-1 4 16 16,-1 1 0-16,0 4 0 0,-2 2-128 0,0 6-32 15,-1 3 0-15,1 4 0 0,-1 4-112 0,-1 3-32 16,-1 1 0-16,4 1 0 0,0-1 128 0,0 2 0 15,-2 3 16-15,3-2 0 0,-2 0 48 0,0-2 0 16,2 0 0-16,-1 3 0 0,-1-1-16 0,-2 0 0 16,-1-2 0-16,1 3 0 0,0-4-16 0,2 0 0 15,-3 3 0-15,1-1 0 0,-3-2-32 0,1-3-16 16,1-4 0-16,1 0 0 0,1-4-48 0,-1 0-16 0,0-1 0 16,3 1 0-16,-2-8-176 0,0 2 160 0,2 0-160 15,-3-1 160-15,4-6-160 0,-1-1 192 0,-2 0-192 0,4-5 192 16,0-3-64-16,-1 1-128 0,1-1 192 0,1-4-64 15,0-9-128-15,3 7 0 0,-2 2 0 0,-1-9 128 16,4 6-128-16,-4-6 0 0,8 5 0 0,1-2 0 16,1-3 0-16,0 0 0 0,2 1 0 0,0-3 0 15,1-1 0-15,3-3 0 0,6-1 0 0,-1 1 0 16,-1 2 0-16,2-1 0 0,1-3 0 0,2 1 0 16,1 4 0-16,1-5 0 0,-1 0 0 0,2-2 0 15,-1 1 0-15,2 0 128 0,-1 2-128 0,3-3 0 16,0-2 128-16,1 2-128 0,0 3 0 0,2-3 128 15,1 1-128-15,2-1 128 0,-4 1-128 0,4 0 128 0,0-2-128 16,-2 0 0-16,1 0 144 0,-1 1-144 0,1 2 0 16,3-1 128-16,2 0-128 0,2 0 0 0,1 2 0 15,-3-3 0-15,2 1 0 0,0 0 128 0,-5 1-128 0,3 1 0 16,2-1 0-16,-2 1 0 0,1 1 0 0,1-1 0 16,2 1 0-16,2-2 128 0,-1-2-128 0,0 3 0 15,-3 1 128-15,1-3-128 0,-1-2 0 0,2 0 0 16,0-1 0-16,1 1 128 0,3 0-128 0,0 0 0 15,1 1 0-15,0 0 128 0,-1-1-128 0,0 0 0 16,-2-1 0-16,3-1 0 0,2 1 0 0,-3-2 0 16,3 0 0-16,1 1 0 0,-4 1 0 0,2 0 144 15,-2-3-144-15,3 4 0 0,0-1 128 0,2 0-128 16,1 2 0-16,-2-2 0 0,1 0 192 0,-2 1-192 16,-2 1 192-16,0 0-192 0,3 0 176 0,1 2-176 15,-2-2 160-15,4 1-160 0,1-3 128 0,0 2-128 0,0-2 0 16,-3 1 144-16,1 0-144 0,6 0 0 0,1-1 0 0,0 2 128 15,1-2-128-15,-2 0 0 0,-1 0 0 0,-2-1 0 16,1 1 0-16,1 0 0 0,0 0 0 0,1 1 0 16,-1 0 0-16,-3 1 0 0,0 1 0 0,0 1 0 15,0-1 128-15,1 0-128 0,3-2 0 0,-3 1 128 16,0-1-128-16,-2 1 128 0,-1 1-128 0,2 2 128 16,-1-2-128-16,1 0 192 0,1-1-192 0,-1 3 192 15,-1-2-64-15,-1 1-128 0,-2 1 192 0,1 1-64 16,1-1-128-16,2 2 192 0,-1-1-192 0,3 1 192 15,-2-4-192-15,-2 2 0 0,-1 1 0 0,-2-1 0 16,-1 1 0-16,1-1 128 0,-1-1-128 0,4 1 0 16,0 0 0-16,0 1 0 0,-5 1 0 0,1-1 0 0,-3 1 128 15,2 1-128-15,-3-1 128 0,2 1-128 0,2 0 128 0,0 0-128 16,0-1 0-16,-3 1 128 0,-2 2-128 0,0-1 160 16,1-2-160-16,4 2 160 0,2 0-160 0,-3-1 0 15,-2 2 0-15,-1-1 128 0,1 1-128 0,-1 0 0 16,-2-1 0-16,0 1 0 0,-1-1 0 0,2 0 0 15,2-3 0-15,2 3 0 0,-3-1 0 0,-1 3 0 16,-3-1 128-16,1 2-128 0,-4-2 0 0,-1 1 0 16,-1 0 0-16,3 0 0 0,4 0 0 0,-2-1 0 15,-5 2 0-15,5 0 0 0,-2 0 0 0,-3 0 0 16,-3 0 0-16,1 2 0 0,-1 0 0 0,-2 0 0 16,1-2 0-16,2 0 0 0,1 0 0 0,-2 1 0 15,1 0 0-15,0 1 0 0,1-1 0 0,-2 1 0 0,0-1 0 0,-4 1 0 16,-4 0 0-16,2 1 0 0,-2 0 0 15,0 0 0-15,-2 0 0 0,0 0 0 0,2 1 0 16,-3 0 0-16,2 1 0 0,-2-1 0 0,-2 0 0 0,1 2 0 16,1 0 0-16,0 1 0 0,-1-1 0 0,0 0 0 15,-2 1 0-15,-2-2 0 0,0-1 0 0,-2 0 0 16,2 1 0-16,-3 0-144 0,0-2 144 0,-1-3 0 16,-2 1-192-16,3 1 64 0,-2 1 128 0,-1-1-208 15,-1-3 32-15,-1-3 16 0,0 3 0 0,-1-1 0 16,0-3 0-16,0 0 0 0,1 0 0 0,-1-2 0 15,-2-1 160-15,0 1 0 0,5 0 0 0,-5-2 0 16,2-3 0-16,-2 0 0 0,-1-2 0 0,0 1 0 16,5-3 0-16,-2-1 0 0,-9-3 0 0,4 0 0 0,6 0 0 15,-5-2 0-15,-1-2 0 0,0 0-192 0,1 0 192 0,-1 1-160 16,0-1 160-16,1-1-160 0,2-2 160 0,-5 0 0 16,-3 2-144-16,2-1 144 0,2-1 0 0,-2-3 0 15,-3 1 0-15,0-3 0 0,1 1 0 16,1-1 0-16,0-4 0 0,0 2 0 0,2 3 0 0,-2 0 0 15,-1 1 0-15,0-1 0 0,0-1 0 0,0 0 128 16,-1 2-128-16,0 0 0 0,-1 0 160 0,0-1-160 16,-1-1 192-16,-1 2-192 0,1 3 272 0,-1 1-48 15,-1 2-16-15,2 2 0 0,0 1 80 0,-1 3 16 16,0 1 0-16,-1 3 0 0,2-1-64 0,-2 2-16 16,1 3 0-16,2 2 0 15,2 0-944-15,0 8-192 0,-4-8-48 0,-1 3 0 0,5 5 1456 0,0 0 272 0,5-8 64 0,-5 8 16 31,0 0-1280-31,0 0-256 0,0 0-48 0,0 0-8800 0,0 0-1776 0</inkml:trace>
  <inkml:trace contextRef="#ctx0" brushRef="#br0" timeOffset="9372.739">12030 6306 2751 0,'0'0'256'0,"0"0"-256"0,0 0 0 0,0 0 0 16,0 0 2112-16,0 0 384 0,-8-1 80 0,8 1 16 15,0 0-1376-15,-5-4-256 0,5 4-64 0,-6-6-16 16,3 1-96-16,1-3-16 0,2 0 0 0,-1-4 0 15,-1-1-496-15,2-3-96 0,0-2-32 0,2-2 0 0,-1 2-144 0,1-6 160 16,1-3-160-16,2-2 160 0,-1 0-32 0,1-2-128 16,0 0 192-16,2-3-64 0,-2-3-128 0,2 2 0 15,-2 9 0-15,3-1 0 0,1-3 144 0,0 1-144 16,1 3 160-16,-1-1-160 0,1 1 240 0,0 2-48 16,0 5-16-16,0-2 0 0,3-2-176 0,-1 3 192 15,-1 3-192-15,-2-2 192 0,1-2-192 0,1 2 160 16,-2 3-160-16,2-2 160 0,1 1-16 0,0 2 0 15,2 3 0-15,1 0 0 0,-2-4-144 0,2 0 192 16,2 0-192-16,-2 3 192 0,-1 2-192 0,2 1 128 16,0 2-128-16,0-2 128 0,-1 0-128 0,1 1 160 15,-1 0-160-15,0 2 160 0,1 3-160 0,-1-1 0 16,1 1 144-16,0 2-144 0,1 0 128 0,-1 2-128 16,2 0 160-16,1 2-160 0,1 2 128 0,0 1-128 0,0 1 0 15,-1 2 0-15,0 3 128 0,0 0-128 0,0 1 0 0,1-1 144 16,-1-1-16-16,3 0 0 0,-2 1 0 15,0 0 0-15,-1-2-128 0,2 2-144 0,-3 2 144 0,1 1-208 16,0 0 208-16,0 3 0 0,2 0 0 0,1 0 0 16,1-2 0-16,2-1 0 0,1 0 0 0,0-1 0 15,1 1 0-15,1-3 0 0,4-1 128 0,0 0-128 16,0 0 0-16,1-1 0 0,-4-2 0 0,0-2 0 16,1-2 128-16,2 1-128 0,3 2 0 0,-2-2 0 15,0 0 176-15,2 0-176 0,4 0 160 0,-2 1-160 16,2-5 0-16,-3 0 128 0,0 2-128 0,2-1 0 15,-3-1 0-15,1-1 0 0,1-2 0 0,-2-1 0 16,2 4 0-16,2 0 0 0,0-1 128 0,1-2-128 0,1-2 0 0,-4-2 0 16,0-2 0-16,0 1 0 0,-1 2 0 15,3-2 0-15,-3-2 128 0,5-3-128 0,-1-3 128 0,1-2-128 16,-4 0 176-16,2 0-176 0,0-4 0 0,-1 1 0 16,-3 0 0-16,-2 0-192 0,-1-1 192 0,0 3 0 15,0-2 0-15,-1 2 0 0,-3-2 0 0,1-1 0 16,-1 0 0-16,1 0 0 0,-5 0 208 0,1-1-64 15,3-3-16-15,-4 3 0 0,-1-1 48 0,-1-1 0 16,1-1 0-16,-2-2 0 0,0-3-176 0,0 1 0 16,-4 1 144-16,0 3-144 0,0 2 0 0,-2 1 128 15,-2 0-128-15,2 2 0 0,-2 3 0 0,-2 1 0 16,0 0 0-16,0 0 0 0,-4 1 0 0,2 1 0 16,-1-1 0-16,0 4 0 0,-2 2 0 0,2 2 0 0,-3 0 0 15,1 0 0-15,-2 1 0 0,0 1 0 0,-4 6 0 0,0 0 128 16,0 0-128-16,4-5 0 0,-4 5 0 0,0 0 128 15,0 0-128-15,0 0 0 0,0 0 128 0,9 6-128 16,-9-6 0-16,6 8 0 0,-1 0 0 0,0 3 0 16,3 2 0-16,-1 1 128 0,-2 0-128 0,1 2 0 15,-1-1 0-15,0 1 0 0,0-1 0 0,3 1 128 16,3 3-128-16,-2 2 0 0,2 0 0 0,1-1 0 16,-2-3 0-16,2 1 0 0,2 1 0 0,1 2 0 15,2 1 0-15,0 1 0 0,3 0 0 0,-1-3 0 16,1-1 0-16,1 1 0 0,1 0 0 0,2-1 0 15,0-2 0-15,4 1 0 0,1-3 0 0,2 2 0 16,0-1 0-16,1 2 0 0,0-1 0 0,4-1 128 16,5-3-128-16,-6 1 0 0,-1 0 0 0,2-3 0 15,-1-2 0-15,4 0 0 0,2-1 0 0,2 0 0 0,3-1 0 0,0-1 0 16,3-5 0-16,1-2 0 0,-1-4 0 0,0-1 0 16,1-2 0-16,-1 2 0 0,1-1 0 0,2-1 0 15,2-1-160-15,-1 1 160 0,0-1 0 0,-3-2-128 16,1-1 128-16,1 2 0 0,-3-1 0 0,3 1 0 15,2 0 0-15,-2 0 0 0,5 0 0 0,-5 0 0 16,-1-1 0-16,0 0 0 0,-3-1 0 0,4 0 0 16,2 0 0-16,-3 2 0 0,2 1 0 0,0 1 0 15,0-1 0-15,-3-1 0 0,1-3 0 0,-3 1 0 16,2 1 0-16,1-3 0 0,2 2 0 0,0 0 0 16,1 0 0-16,-6 1 0 0,0 1 0 0,-3 0 0 15,-1-1 0-15,-2 1 144 0,0 2-144 0,2 1 0 16,0 0-160-16,2 0 160 0,-5-1 0 0,0 0 0 0,-1 2 0 15,-3 0 0-15,0 3 0 0,3 0 0 0,0 0 0 16,0-1 0-16,3 1 0 0,0-2 0 0,1 0 0 0,-3 4 0 16,-2-2 0-16,0 3 0 0,-1 3 0 0,-1-6 0 15,-3-1 0-15,1 4 0 0,-1 3 0 0,0 2 0 16,-1-1 0-16,1 2 0 0,2 0-128 0,-2 3 128 16,0-2 0-16,-1 1 0 0,-2 3 0 0,-3 2 0 15,1 0 0-15,-1 4 0 0,-3 4 0 0,1 2 0 16,0-2 0-16,-1 0 0 0,0 1 0 0,1 2 0 15,-1 3 256-15,0 0-64 0,-2 0-16 0,0 2 0 16,0 1 160-16,0 1 48 0,-1 0 0 0,0 4 0 0,-3 1 64 16,1 6 0-16,-2 0 16 0,0-3 0 0,-3-1-80 0,1-5 0 15,-1-4-16-15,0 0 0 0,-3 0-224 16,0-1-144-16,0 1 192 0,-1-4-192 0,0-4 0 0,-1 0-192 16,-1-1 0-16,-1 0-8960 15,1 2-1792-15</inkml:trace>
  <inkml:trace contextRef="#ctx0" brushRef="#br0" timeOffset="10358.768">15340 11981 1839 0,'0'0'0'0,"-8"6"160"0,-3-2-160 0,1 0 0 0,1-2 0 0,-1 1 0 16,2 0 3568-16,8-3 672 0,-7 6 144 0,7-6-9632 16</inkml:trace>
  <inkml:trace contextRef="#ctx0" brushRef="#br0" timeOffset="11203.651">3155 12234 25791 0,'-23'-21'2304'0,"10"12"-1856"0,1-2-448 0,-2-4 0 16,-5-1 944-16,3 3 80 0,2 0 32 0,2 4 0 15,-2-2-752-15,3 2-160 0,0 3-16 0,2 3-128 16,-2 2 448-16,0 2-32 0,1 2 0 0,-3 6 0 16,-1 5-160-16,-3 11-16 0,-2 8-16 0,-2 7 0 15,-1 6-224-15,-4 11-240 0,-8 6 48 0,0 10 16 16,-5 7-112-16,1 5-32 0,-1 3 0 0,2 1 0 15,0-1 96-15,1 1 16 0,1 0 0 0,0-4 0 16,-1-5 208-16,3-1 0 0,1-3 0 0,2-3 0 16,1-4 0-16,5-5 0 0,1-5 0 0,2-5 0 15,3-4-1392-15,3-6-224 0,6-3-48 0</inkml:trace>
  <inkml:trace contextRef="#ctx0" brushRef="#br0" timeOffset="11506.736">4270 12018 35935 0,'0'0'3200'0,"-11"4"-2560"0,-7-2-512 0,1 7-128 0,2 3 1408 0,-1 4 272 15,-5 1 48-15,-4 6 16 0,-1 5-1744 0,-3 9-160 16,1 8-128-16,-4 7-32 16,-2 5-112-16,-2 10-16 0,-6 7-16 0,-1 15 0 15,-3 7-400-15,-6 8-80 0,-4 5-16 0,-1 8 0 16,-5 5-192-16,2 4-32 0,3 4-16 0,7-9 0 16,4-10 304-16,5-7 48 0,5-6 16 0,6-9 0 15,7-9 160-15,5-11 32 0,8-12 16 0,5-9-11472 0</inkml:trace>
  <inkml:trace contextRef="#ctx0" brushRef="#br0" timeOffset="11773.652">5260 12556 39615 0,'-30'37'3520'0,"2"-8"-2816"16,-7 5-560-16,-7 9-144 0,-4 6 1552 0,2 8 288 15,5 8 48-15,0 4 16 16,4 4-2128-16,1 2-416 0,-1 0-96 0,3 5-16 16,2 5-608-16,5 3-128 0,-1 2-32 0,5 0 0 15,6-4-784-15,3-1-144 0,2-3-48 0,5-5-7360 16,3-7-1472-16</inkml:trace>
  <inkml:trace contextRef="#ctx0" brushRef="#br0" timeOffset="12027.363">7064 12134 32831 0,'0'0'1456'0,"-3"12"288"0,0 6-1392 0,0 7-352 0,-6 6 0 0,1 6 0 15,-4 5 400-15,-2 6 16 0,-5 4 0 0,-4 13 0 16,-6 12-224-16,-4 8-32 0,-4 5-16 0,-5 6 0 16,-4 5-144-16,-3 6 0 0,-3 5 0 0,-4 6 0 15,-1 3-576-15,0 1-112 0,-1 1-16 16,1-3 0-16,4-5-1984 0,6-11-384 0,5-12-96 0,10-14-7984 15</inkml:trace>
  <inkml:trace contextRef="#ctx0" brushRef="#br0" timeOffset="12275.037">8239 12804 35935 0,'-17'38'3200'0,"-1"-11"-2560"0,-6 6-512 0,-8 12-128 16,-6 10 1728-16,0 11 320 0,5 8 64 0,2 3 0 31,5 3-2496-31,-1 5-496 0,-1 4-96 0,2-1-32 16,-1-1-912-16,-1 3-192 0,1 4-48 0,2-4-8384 0,2-4-1680 0</inkml:trace>
  <inkml:trace contextRef="#ctx0" brushRef="#br0" timeOffset="12493.897">9562 12733 35007 0,'6'11'3120'0,"-5"-1"-2496"16,-3 3-496-16,-2 8-128 0,-3 6 1472 0,3 6 256 15,2 9 64-15,-2 11 16 0,-5 9-1424 0,-2 11-384 16,-2 8 0-16,-8 15 0 16,-4 16-256-16,-9 13-144 0,-5 10-48 0,-3 16-17584 0</inkml:trace>
  <inkml:trace contextRef="#ctx0" brushRef="#br0" timeOffset="16062.636">6938 8038 19343 0,'0'0'1728'0,"0"0"-1392"0,0 0-336 16,0 0 0-16,0 0 896 0,0 0 96 15,0 0 32-15,0 0 0 0,9-7-1024 0,-4 2 0 0,-5 5 0 0,6-4-208 16,-6 4 208-16,0 0-192 0,0 0 192 0,0 0-192 16,0 0 192-16,0 0 0 0,0 0 0 0,0 0 0 15,0 0 0-15,0 0 0 0,0 0 0 0,-10 0 0 16,1 3 320-16,0-1-64 0,-3-1 0 0,0 1 0 16,-2 0-64-16,0 0-32 0,-1 2 0 0,-3-1 0 15,-4-1 16-15,0 2 0 0,2 1 0 0,0-2 0 16,-7 1 80-16,1 0 32 0,4 0 0 0,-1 2 0 15,-1-1 0-15,1 0 0 0,0-1 0 0,-1-2 0 16,0-2-288-16,0 2 0 0,0 0 128 0,-5 0-128 16,1-1 0-16,-1 1 0 0,0-2 0 0,0 4 0 0,-2-1 128 15,-1-1-128-15,-2-1 0 0,1 2 0 0,0 0 176 16,1 0-176-16,-1-2 160 0,0 1-160 0,1 0 192 0,-1 1-64 16,0-2-128-16,-2-1 192 0,0 0 0 0,1-1-16 15,4-2 0-15,3 1 0 0,-4-1-176 0,1 0 192 16,2 2-192-16,1-2 192 0,4 1-192 0,0 1 128 15,1 1-128-15,0-1 128 0,1-1 0 0,1 0 0 16,0-2 0-16,2 4 0 0,0 4-128 0,1-2 0 16,-3 0 144-16,3 0-144 0,1 0 0 0,1 1 0 15,-3-2 0-15,7-1 0 0,2 2 0 0,1-1 0 16,-2-1 0-16,2 2 0 0,-3 0 0 0,1-1 0 16,10-1 0-16,-8 0 128 0,-1 2-128 0,9-2 144 15,0 0-144-15,-9 0 160 0,2 2-16 0,7-2 0 0,-9 1 0 0,9-1 0 16,0 0 16-16,0 0 0 0,0 0 0 15,0 0 0-15,0 0-160 0,0 0 0 0,0 0 144 0,0 0-144 16,-7 6 0-16,7-6 0 0,-4 7 0 0,-1 2 0 16,4 2 0-16,2 0 0 0,1-1 0 0,0 2 0 15,-1 4 0-15,-1 2-128 0,0 1 128 0,1-1 0 16,0 2 0-16,1 3 0 0,0 0 0 0,0 2 0 16,-1 0 0-16,0 1 0 0,1 2 0 0,-2 0 0 15,-2 0 0-15,0 2 0 0,-1 1 0 0,0 0 0 16,0-1 0-16,-3 0 0 0,2-3 0 0,1 1 0 15,1-3 0-15,-2-1 0 0,0-1 0 0,-1-2 0 16,3-3 0-16,-2-2 0 0,-1 0 0 0,2-2 0 16,0-2 0-16,2-2 0 0,-3-2 0 0,4-8 0 15,-3 8 0-15,0-1 128 0,3-7-128 0,0 0 0 0,0 0 0 0,0 0 0 16,0 0 0-16,0 0 128 0,0 0-128 0,0 0 0 16,0 0 0-16,0 0 0 0,0 0 0 0,0 0 0 15,0 0 0-15,0 0 0 0,-3 8 0 0,3-8 0 16,0 0 0-16,0 0 0 0,0 0 0 0,0 0 0 15,0 0-176-15,13-1 176 0,-4 0-144 0,1 1 144 16,-1-3-128-16,0 1 128 0,1 0 0 0,-1 0 0 16,1 0 0-16,2 0-128 0,-2 1 128 0,2 1 0 15,0-1 0-15,2 1 0 0,1 1 0 0,1 2 0 16,-1 0 0-16,2-1-128 0,-1-1 128 0,4 1 0 16,3 2 0-16,-2 1 0 0,3 4 0 0,-1-2 0 15,3-1 0-15,0 3-128 0,0 0 128 0,2 1 0 16,1 1 0-16,2-4-128 0,6-2 128 0,-3 1 0 15,1 1 0-15,-1-5 0 0,2 0 0 0,-1 1 0 0,-1 0 0 0,-2 0 0 16,-1 0 0-16,2 4 0 0,0 0 0 0,2-1 0 16,1 0 0-16,-3 0 0 0,-1-1 0 0,1 0 0 15,2 1 0-15,-1 3 0 0,1 3 0 0,-2-6 0 16,1 0 0-16,-1-2 0 0,-1 2 0 0,0 1 0 16,-1 3 0-16,0-4 0 0,0-4 0 0,0 2 0 15,-1 6 0-15,-2-1 0 0,-2-2 0 0,-1-1 0 16,3 0 0-16,-3-1 0 0,-6 2 0 0,2-4 0 15,1 0 0-15,-6 0-128 0,0-2 128 0,-2 0 0 16,-4-1 0-16,0 0 0 0,-10 0 0 0,11 2 0 16,-4-2 0-16,-7 0 0 0,9 2 0 0,-9-2 0 15,0 0 0-15,0 0 128 0,0 0-128 0,0 0 0 0,7-5 0 0,-7 5 0 16,4-9 0-16,-4 9 128 16,0 0-128-16,0-11 128 0,-1-6-128 0,-1 0 128 0,-1-3-128 0,-1-2 0 15,1-3 0-15,-1-5-128 0,0-1 0 0,-1 2 0 16,0-1 0-16,1 0 0 0,0-2 128 0,0 1-192 15,-3 1 192-15,2 1-192 0,2 2 192 0,0-1 0 16,-1-1 0-16,1 1 0 0,-1-3 128 0,1 2 64 16,-2 1 16-16,2-2 0 0,-1-1 16 0,2 2 0 15,-2 0 0-15,-1 2 0 0,2-2-96 0,0 0-128 16,-2 1 176-16,2-2-176 0,1-1 0 0,-1 3 0 16,0 0 0-16,3 2 0 0,3-1 0 0,-1 2 0 15,-2 0 0-15,2 3 0 0,1 1 0 0,2 1 0 16,-4 2 0-16,2 2 0 0,0 3 0 0,2 2 0 0,-1 2 0 15,1 2 0-15,-5 7 0 0,0 0 0 0,8-4-128 16,-8 4 128-16,11 2-352 0,0 7 32 0,0 3 0 0,0 5-8720 16,-1 1-1744-16</inkml:trace>
  <inkml:trace contextRef="#ctx0" brushRef="#br0" timeOffset="20034.626">4301 3874 7071 0,'0'0'144'0,"0"0"48"0,0 0 0 0,7-5 16 0,-7 5-208 0,0 0 0 16,0 0 0-16,6-8 0 0,-2 0 528 0,-4 8 64 16,0 0 16-16,0 0 0 0,2-7 48 0,-1-2 16 15,-1 0 0-15,0 9 0 0,0 0-288 0,0 0-64 16,-4-5-16-16,-1-1 0 0,0 2 16 0,5 4 0 15,-6-6 0-15,1 3 0 0,-2 0 64 0,3-2 0 16,-2 0 16-16,6 5 0 0,0 0 32 0,-6-4 0 16,1-1 0-16,-1 3 0 0,6 2-64 0,0 0-16 15,-7-4 0-15,7 4 0 0,-6-4-32 0,6 4-16 0,0 0 0 16,0 0 0-16,-8-3 144 0,2 0 48 0,6 3 0 0,0 0 0 16,0 0 16-16,0 0 16 0,-4-4 0 0,4 4 0 15,0 0-16-15,0 0 0 0,0 0 0 0,0 0 0 16,0 0-48-16,0 0-16 0,0 0 0 0,0 0 0 15,0 0-192-15,0 0-32 0,0 0-16 0,0 0 0 16,0 0-208-16,0 0 144 0,11-2-144 0,1 1 128 16,-3 1 16-16,1 0 0 0,-1-1 0 0,2 1 0 15,2 0 48-15,-1 0 0 0,2 0 0 0,1 1 0 16,1-2-16-16,2 0 0 0,3-2 0 0,1 2 0 16,-3-1-176-16,3 0 192 0,1 0-192 0,2-1 192 15,0 2-192-15,2 0 0 0,2-1 0 0,-1 0 0 0,-1 0 0 16,3-2 0-16,1-1 0 0,0-1 0 0,0-4 0 15,2 3 0-15,5-1 0 0,-3 3 0 0,2-3 0 0,2 0 128 16,3-2-128-16,-3 1 0 0,2 1 0 0,0 0 0 16,-2-1 0-16,4 0 0 0,1 2 0 0,1-1 0 15,1 1 0-15,5 0 0 0,0-2 0 0,-1 2 0 16,-3 3 0-16,1-1 0 0,-1 0 0 0,1 1 0 16,0 0 0-16,0 2 0 0,4-1 0 0,3 1 0 15,-2 0 0-15,-1 1 0 0,0 0 0 0,1 0 0 16,2 0 0-16,-1 0 0 0,0 1 0 0,1-1 0 15,2 0 0-15,-1 0 0 0,-3 0 0 0,3-2 0 16,-1 2 0-16,2-1 0 0,3-1 0 0,0 1 0 16,-2 0 128-16,0 0-128 0,-3-1 0 0,0 0 0 0,0-1-192 15,3 1 192-15,-1-2 0 0,2 2 0 0,0 0 0 16,-1 1 0-16,-4 0 0 0,1-2 0 0,0 1 0 0,0 1 0 16,1-1 0-16,0 0 0 0,0 1 0 0,-3 1 0 15,-1-1 0-15,-1 2 0 0,1 0 0 0,0-2 0 16,0-1 0-16,1 2 0 0,1 1 0 0,-3 0 0 15,-3 0-128-15,1 0 128 0,-3 0 0 0,0 0 0 16,-1 0 0-16,-2 1 0 0,-2 2 0 0,1 0 0 16,4-2 0-16,1 1 0 0,-4 0-144 0,-1 1 144 15,1-1 0-15,-4-1 0 0,1 0 0 0,-2 0 0 16,4 2 0-16,0 0 0 0,-3-2 0 0,0 1 0 16,-1 0 0-16,-1 1 0 0,-2-1 0 0,-2 1 0 15,-3-1 0-15,0 0 0 0,-1 0 0 0,-1 1 0 16,-1-3 0-16,0 0 0 0,0 1 0 0,-4 0 0 0,0-1 0 15,-2 0 0-15,0 0 0 0,0 0 0 0,-2 1 0 0,-3-1 0 16,-3 2 0-16,0-2 0 0,-4-2 128 0,0 2-128 16,-9 0 0-16,0 0 144 0,8 0-144 0,-8 0 0 15,0 0 144-15,0 0-144 0,0 0 144 0,0 0-144 16,0 0 192-16,0 0-192 0,0 0 272 0,0 0-48 16,-10 0-16-16,-5 0 0 0,-2 0-208 0,1 0 128 15,0 2-128-15,-5-2 0 0,-2 0 0 0,-3 1 0 16,-3 0 0-16,-2 3 0 0,1 1-192 0,-2 1 192 15,-2-2-192-15,0 0 192 0,-4 2-240 0,-1-1 64 16,-4 2 16-16,-1 0 0 0,0-1-64 0,-3 0-16 16,1-1 0-16,1 1 0 0,0-2 48 0,0 2 0 15,-6-1 0-15,2 2 0 0,-1-3 192 0,1-2 0 16,-7-3-160-16,3 2 160 0,-2 3 0 0,2-1 0 0,-4-1 0 16,0-2 0-16,-3-2 0 0,2 0 0 0,-4 0 0 0,4-1 0 15,2 3 0-15,-1 1 0 0,-5 2 128 0,0 0-128 16,-3-3 0-16,1 2 0 0,0-3 0 0,1 2 0 15,1 1 0-15,-2 1 0 0,-3-1 0 0,0 0 0 16,2-1 0-16,1-1 0 0,-1 0 0 0,1 0 0 16,-1 0 0-16,0 3-144 0,-2 1 144 0,1-2-160 15,-1-3 160-15,2 1-208 0,3 2 80 0,-2 1 128 16,1-1 0-16,0 0 0 0,1 0 0 0,0-2 0 16,1 1-160-16,1-1 160 0,2 1 0 0,-3-1-144 15,-4 0 0-15,5 0 0 0,3 0 0 0,3 0 0 16,0 0 16-16,1 0 0 0,0-1 0 0,-2 0 0 0,1 2 128 15,-1 1 0-15,4-1 0 0,-1-1 0 0,1-1 0 0,2 2 0 16,2 2 0-16,-1 1-128 0,1-2 128 0,-1 0 0 16,-2 0 0-16,1-1 0 0,-3-1 0 0,2 2 0 15,1-1 0-15,3 0 0 0,3-1-160 16,0 0 160-16,2 0-192 0,2 0 192 0,2-1 0 0,3 0 0 16,0-1 0-16,3 1 0 0,4 0 0 0,3 0 0 15,-1-2 0-15,5-2 0 0,2-2 176 0,0 0-176 16,3 5 192-16,3 0-192 0,4 0 208 0,2-1-64 15,-1 0-16-15,7 3 0 0,0 0-128 0,0 0 0 16,0 0 144-16,0 0-144 0,0 0 0 0,0 0 0 16,10 1-160-16,1 1 160 0,1 1-176 0,2-2 176 15,6-1-160-15,0 1 160 0,3 1 0 0,3-2 0 16,2-1 0-16,4 0 0 0,3-3 0 0,2 3 0 0,-1 1 0 0,2 0 0 16,2-4 0-16,1 3 160 0,3 1-160 0,-1-1 192 15,4-3-192-15,1 1 192 0,3 1-192 0,0-2 192 16,2 0-192-16,0 1 0 0,-3 0 144 0,5 2-144 15,-1-3 0-15,5 2 128 0,-1 0-128 0,4 0 0 16,-4-1 0-16,1 2 0 0,2 1 0 0,0 0 0 16,3 0 0-16,3 1 0 0,0 1 0 0,0 0 0 15,-1 2 0-15,-2 1 0 0,2-4 0 0,2 2 0 16,4 1 0-16,-1 1 0 0,-3-2 0 0,0 1 0 16,0 2 0-16,3 1 0 0,2-1 0 0,0 1 128 15,0-5-128-15,-2 0 176 0,0 4-176 0,1-1 192 16,-1 1-192-16,2-2 0 0,-3 2 0 0,2-3 128 0,-2 1-128 15,2 1 0-15,0-2 0 0,0 1 0 0,0 2 0 16,1-3 0-16,-4-1 0 0,3-2 0 0,3 0 0 0,-4 1 0 16,-1 3 0-16,0-3 0 0,-2-2 144 15,-2-1-144-15,1 0 160 0,0 1-160 0,-4-2 256 0,-2 2-64 16,1 1 0-16,-1 0 0 0,-5 0-64 0,1 0 0 16,-2 2-128-16,1 0 192 0,0 1-192 0,-3-1 176 15,1 0-176-15,-5 0 160 0,-1 1-160 0,-3 0 0 16,-1-3 0-16,-5 2 0 0,1 0 0 0,-2 0 128 15,-1-1-128-15,-4 2 0 0,-3-1 0 0,0 1 0 16,-3 1 128-16,-3 0-128 0,-2-1 0 0,-1 0 0 16,-5-2 0-16,0-1 0 0,-5 0 0 0,0 0 0 15,-2 0 0-15,0-1 128 0,-9 1-128 0,0 0 0 16,0 0 0-16,0 0 0 0,0 0 0 0,0 0 0 16,0 0 128-16,0 0-128 0,0 0 0 0,-2-8 0 0,-5-1 0 15,-2 2 0-15,-6 2 0 0,-1-2-224 0,-4-1 48 0,-4 0 16 16,-5 1-144-16,2 3-16 0,-3-2-16 0,-2 1 0 15,-6-2 96-15,-1 3 32 0,-2-1 0 0,1 2 0 16,-2 1 208-16,-4-2 0 0,-3 2-160 0,-4 0 160 16,1 2 0-16,-2 0 0 0,-2 0-144 0,1 0 144 15,1-1 0-15,-2 1-128 0,-5 0 128 0,0-1 0 16,-2-3 0-16,-2 2 0 0,0 0 0 0,-2 1 0 16,1 0 0-16,-2 1 0 0,-3 0 0 0,-1 0 0 15,-2 1 0-15,1 1 0 0,2 0 0 0,-2 1 0 16,-3-3 0-16,2 2 176 0,-2-2-48 0,3 0-128 15,1 0 192-15,-3 0-192 0,-1 0 192 0,-2 2-192 0,-3 0 192 16,3 1-192-16,1 1 192 0,-1 1-192 0,-3 3 0 16,1-1 0-16,0-2 0 0,3 1 0 0,0-1 0 15,3 2 0-15,1 1-160 0,-2-2 160 0,-2-4-384 0,3-1 64 16,3 0 0-16,2-1 0 0,-1-3-48 0,2 2 0 16,-2 1 0-16,5-1 0 0,3 0 96 0,3-4 16 15,2-2 0-15,1 0 0 0,3 2 256 0,-1-2 0 16,2 3-128-16,4-4 128 0,-3 0 0 0,6 4 0 15,1 0 0-15,2 2 0 0,0 0 0 0,2 0 0 16,-1 1 0-16,3-1 0 0,-2 2-176 0,5 3 176 16,0 1-160-16,3 0 160 0,1-2-192 0,1 2 48 15,2 4 16-15,0 0 0 0,4-2 128 0,1 3 0 16,1-2 0-16,1 1-128 0,2 0 128 0,2-1 0 0,2 3 160 16,3-2-160-16,1 1 160 0,3 0-160 0,3-1 160 15,2-1-160-15,3-7 176 0,0 10-176 0,3 2 192 0,5-3-192 16,3 1 272-16,2-1-48 0,6 0-16 0,-1-3 0 15,4 3-16-15,2-3-16 0,5-1 0 0,4-1 0 16,4-2-48-16,6-2 0 0,6-2 0 0,6 2 0 16,5-3 128-16,2 1 32 0,-1-1 0 0,5-3 0 15,8-3-16-15,4 2 0 0,8 1 0 0,1 0 0 16,2-1-272-16,5-1 0 0,3-1 0 0,4 3 0 16,-2 1 0-16,3 0 0 0,3-1 0 0,-1 2 0 15,-1 2-432 1,-2 0 16-16,4 2 0 0,-1 2 0 0,0 2-400 0,0 3-80 15,1 1 0-15,-1 4-10160 0</inkml:trace>
  <inkml:trace contextRef="#ctx0" brushRef="#br0" timeOffset="21698.604">17740 15389 11967 0,'0'0'1072'0,"0"0"-864"15,0 0-208-15,-4-9 0 0,1 1 1664 0,0 0 272 16,3 8 64-16,-2-10 16 0,-4 3-1360 0,1 1-272 16,5 6-48-16,-6-7-16 0,-2 2 224 0,2-1 32 15,0 1 16-15,-1 0 0 0,-3 0-224 0,-1 3-48 16,-1 0-16-16,-1 0 0 0,-2 0-112 0,-1 1 0 15,-1 3-16-15,-4 3 0 0,-1 0-176 0,-1 2 0 0,-3-2 0 0,1 4 0 16,-1 6 0-16,-2 1 0 0,-2-2-128 16,0 1 128-16,-5 1 0 0,5 1 0 0,2 2 0 0,3 1 0 15,4-4 192-15,-1 4 48 0,1 0 16 0,2 0 0 16,3 1 64-16,-3 2 32 0,2 1 0 0,0 4 0 16,2 1-96-16,1 3-32 0,2 6 0 0,0-1 0 15,2-2 32-15,3 1 16 0,1 0 0 0,2-1 0 16,0 0 64-16,4 1 16 0,2 3 0 0,1 2 0 15,0 0-32-15,3 2-16 0,-2 1 0 0,3-1 0 16,0-1-16-16,1-1 0 0,0-3 0 0,-1 1 0 16,0-2-96-16,0 0 0 0,-1 0-16 0,0 0 0 15,-2 3 16-15,1-3 16 0,-3-3 0 0,-1 0 0 16,0 2 48-16,-1-3 0 0,-1-7 0 0,-1 0 0 0,-3 0-80 0,0-3-16 16,-1-3 0-16,-1 4 0 0,0 1-160 0,-2 1 128 15,-2-1-128-15,0 0 128 0,-1-1-128 0,-1 4 0 16,-1 0 0-16,-1-1 0 0,2-5 0 0,0-4 0 15,-3-1-224-15,1-3 80 16,-3-2-336-16,2-1-64 0,1-5-16 0,-2 0 0 16,1-2-672-16,0-3-144 0,1-2-32 0,3-2-11456 15</inkml:trace>
  <inkml:trace contextRef="#ctx0" brushRef="#br0" timeOffset="22280.137">18676 15551 23039 0,'-15'4'1024'0,"3"0"192"0,-4-3-960 0,-1 0-256 16,-3-1 0-16,-2 2 0 0,2 0 864 16,0 1 128-16,-2 3 32 0,0-1 0 0,0 0-1024 0,-1 1-368 15,0 2 16-15,0 0 0 0,-1 0 352 0,-1 3 0 16,-2-2 0-16,0 4 0 0,-3 0 0 0,-1 3 0 15,0 4 0-15,0 0 0 0,-2-1-144 0,2 0 144 16,3-1 0-16,3 5 0 0,2 0 0 0,1 2 224 16,1 0-16-16,1-2 0 0,0 1 112 0,2 1 0 15,0 3 16-15,3 0 0 0,0 2-80 0,1 2-32 16,4 1 0-16,2 3 0 0,-1 5 144 0,4 0 16 16,1-2 16-16,3 1 0 0,1-1-112 0,5 1-32 15,0 3 0-15,2 0 0 0,1-5-128 0,2 3-128 0,0 2 144 16,1 0-144-16,1-1 128 0,-2-3-128 15,0-5 0-15,1 2 144 0,2 0 16 0,-1-3 0 16,0-3 0-16,0 0 0 0,0 3 64 0,-2-1 16 0,0 5 0 0,1-2 0 16,0 0-32-16,-1-1 0 0,-1-3 0 15,-4 0 0-15,1-4-208 0,-1 1 144 0,-3-1-144 0,0 0 128 16,-4-2 0-16,1 0-128 0,-4 2 192 0,-1-2-64 16,0-2-128-16,-4 1 160 0,1 3-160 0,0-4 160 15,-1 1-288-15,-1-2-64 0,0-3-16 0,1-3 0 31,2-3-1360-31,-4-5-272 0,-2-4-48 0,0-4-16 0</inkml:trace>
  <inkml:trace contextRef="#ctx0" brushRef="#br0" timeOffset="23269.77">15705 16333 6447 0,'0'0'576'15,"0"0"-576"-15,0 0 0 0,0 0 0 16,0 0 3120-16,0 0 512 0,0 0 96 0,0 0 32 16,0 0-2624-16,0 0-528 0,0 0-96 0,0 0-32 0,0 0-32 0,8-2 0 15,1-3 0-15,3 1 0 0,-2-3 128 0,4 2 0 16,4 0 16-16,1 1 0 0,2 1 160 0,2-3 16 15,2 0 16-15,1 0 0 0,4 2-208 0,-1 2-32 16,3-1-16-16,-1-1 0 0,-1-3-176 0,0-1-32 16,0 0-16-16,1 0 0 0,0 3-144 0,2-2-32 15,0-1 0-15,-3 2 0 0,-4 2-128 0,0-1 0 16,-1-1 144-16,-3 2-144 0,0-1 144 0,-3 1-144 16,-3 2 192-16,-2 1-192 0,-4-1 192 0,0 1-64 15,-10 1 0-15,10 0-128 0,-10 0 192 0,0 0-64 16,0 0 0-16,0 0-128 0,0 0 384 0,0 0-16 15,0 0-16-15,-13-4 0 0,-3 1-32 0,0 1 0 16,-6 1 0-16,-1 1 0 0,-5-4-320 0,0 2 128 0,-3 2-128 16,-1-2 0-16,-1 0 0 0,1 2 0 0,0 5 0 15,-1 1 0-15,-5 0 0 0,-1-1 0 0,-5-1 0 16,2 3 0-16,4 2-224 0,-5-1 32 0,-1 1 16 0,3-1 0 16,4-1 176-16,3-1-208 0,2 3 80 0,4-4 128 15,4-3 0-15,2 1 0 0,2-3 0 0,4 0 0 16,-1-1 0-16,3 1 0 0,0 0 0 0,3-2 0 15,1-1 0-15,3 2 128 0,7 1-128 0,0 0 0 16,-4-3 0-16,4 3 0 0,0 0 0 0,0 0 0 16,7-10-304-16,6 1 16 0,3-2 0 0,5 0 0 15,2-1 32-15,6 1 0 0,1 1 0 0,2 0 0 16,2 0 96-16,4 1 32 0,0-2 0 0,5 1 0 16,-1 1 128-16,1 1 0 0,0-3 0 0,1 2 0 15,-5 1 0-15,0-2 0 0,-3 1 0 0,-2 1 0 0,-3 3 0 16,-4 0 0-16,-3 1 0 0,-7 2 0 0,-1-1 0 0,-5 2 0 15,-11 1 160-15,0 0-160 0,0 0 464 0,0 0 0 16,0 0 0-16,0 0 0 0,-10 6 176 0,-6-2 48 16,-4 1 0-16,-5-1 0 0,-1 3-432 0,-4-1-96 15,-2 2-16-15,-2 1 0 0,-1 3-144 0,-1-1-224 16,-3 0 48-16,2 0 16 16,1 0-224-16,3 0-32 0,1 0-16 0,4-1 0 15,4 0-416-15,2-2-96 0,3 1-16 0,4 1 0 16,3 0-2128-16,3-2-432 0</inkml:trace>
  <inkml:trace contextRef="#ctx0" brushRef="#br0" timeOffset="24038.424">18673 17418 11055 0,'0'0'480'0,"0"0"112"0,0 0-464 0,0 0-128 0,-1-9 0 0,-1 1 0 16,0 1 2768-16,2 7 544 0,0 0 96 0,0-8 32 15,0 8-2320-15,-3-9-464 0,3 9-80 0,-5-8-32 16,-1 2 256-16,2 0 48 0,0 1 16 0,4 5 0 0,-8-4 672 0,8 4 128 15,0 0 16-15,-6 0 16 16,1 4-1696-16,5-4-400 0,-6 6-48 0,1 4-16 0,-4 0 464 0,5 3 160 16,1 6 0-16,1 4 0 0,-3 0-160 0,1 3 0 15,3 4 0-15,-2 3 0 0,-2 3 0 0,-1 2 0 16,4 0 128-16,0-1-128 0,-1-3 128 0,2 0-128 16,1 1 128-16,0-3-128 0,1-3 144 0,1-3-144 15,-4-3 160-15,4 1-160 0,2-2 0 0,0 1 0 16,1-4 0-16,-4-4 0 15,0-4-464-15,0-2-192 0,-1-9-48 0,0 0 0 16,0 0-2704-16,0 0-560 0</inkml:trace>
  <inkml:trace contextRef="#ctx0" brushRef="#br0" timeOffset="24437.285">18643 17368 8287 0,'0'0'368'0,"0"0"80"0,0 0-448 0,0 0 0 0,0 0 0 0,0 0 0 16,0 0 4640-16,6-5 848 0,3-4 160 0,-1 2 48 15,5 3-4656-15,1-2-912 0,-1 1-128 0,2-2-160 16,1 3 160-16,1-2 0 0,0-1 0 0,2 2 0 15,-1 3 0-15,3 2 144 0,-3 2-16 0,1 0-128 0,0-1 176 0,2 4-176 16,1 1 160-16,1 3-160 0,-4 1 192 0,2 6-64 16,2 3-128-16,-3 4 192 0,-4-1 80 15,-1 5 16-15,-3 3 0 0,1 1 0 0,-5-1 16 0,0 2 0 16,-3 1 0-16,-3-1 0 0,-1 0 304 0,-4-1 64 16,-3-1 16-16,-4 2 0 0,1-2 32 0,-5 1 16 15,-4-1 0-15,-3 0 0 0,-2 0-160 0,-3 4-16 16,-1-1-16-16,-1-2 0 0,0-4-208 0,-3 1-32 15,-2-3-16-15,-4-1 0 0,-3-4-144 0,0-2-16 16,-1-4-128-16,-6-5 192 16,-1 0-720-16,2-7-160 0,1-3-16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5:05:00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17477 7033 17503 0,'0'0'1552'0,"0"0"-1232"0,0 0-320 0,0 0 0 32,0 0-272-32,0 0-112 0,0 0-32 0</inkml:trace>
  <inkml:trace contextRef="#ctx0" brushRef="#br0" timeOffset="389.032">19110 6888 9215 0,'0'0'816'0,"-9"4"-656"0,-1-1-160 0</inkml:trace>
  <inkml:trace contextRef="#ctx0" brushRef="#br0" timeOffset="2387.494">18253 3564 15663 0,'3'-8'1392'0,"-2"1"-1120"0,1-1-272 0,1 0 0 16,0 2 2496-16,-3 6 432 0,0 0 80 0,0 0 32 16,0 0-1680-16,0 0-336 0,0 0-64 0,0 0 0 15,0 0-576-15,0 0-128 0,0 0 0 0,3 14-16 16,2 6-32-16,-2 4 0 0,-1 5 0 0,1 4 0 16,3 7 288-16,-3 1 48 0,2-3 16 0,1 2 0 15,-2 0 16-15,1-3 16 0,2-4 0 0,-4-1 0 16,-1-2-176-16,0-2-32 0,2-5-16 0,0 2 0 15,-2-3-160-15,2 1-16 0,-2-1-16 0,0-4 0 16,-1-1-176-16,0-3 0 0,-1-4 0 0,0 0 0 16,0-10-1920-16,0 11-480 15</inkml:trace>
  <inkml:trace contextRef="#ctx0" brushRef="#br0" timeOffset="42580.757">23822 11124 34319 0,'7'-11'1520'0,"-3"5"320"0,1-2-1472 0,1-3-368 0,3-4 0 0,0 0 0 15,-3 3 560-15,1 0 32 0,-1 0 16 0,0 2 0 32,-1-1-1120-32,-1 0-240 0,-1 4-32 0,1 0-16 15,-3 0-80-15,0 2-16 0,-1 5 0 0,0 0 0 0,0 0 704 0,0 0 192 0,-7-3 0 0,-1 5 0 16,1 3-160-16,-3 3 160 0,-1 1 0 0,-2 1-144 16,-2 0 16-16,-1 2 0 0,-5 2 0 0,-4 0 0 15,-5 1 128-15,-1 1 0 0,-2-1 0 0,-4 2 0 16,-6-1 0-16,-1 0 0 0,-1-2 0 0,-3 2 128 15,0 0 0-15,-5 1 16 0,-7-2 0 0,-3 0 0 16,-5 0-144-16,-1 0 128 0,-2 2-128 0,-3-2 128 0,-5-3-128 16,-5-1 0-16,-9 0 0 0,0-2 128 0,-1-3-128 0,-5-1 0 15,-8-4 0-15,3 1 128 0,-1 1-128 16,-5 1 0-16,-7-1 144 0,-1 0-144 0,-1 1 0 0,-1 0 0 16,-4 0 0-16,-1 0 0 0,-3-1 0 0,-2-1 0 15,-3 0 128-15,-4 0-128 0,-5-2 0 0,-3 0 144 16,-3-3-144-16,-1 1 0 0,-3-1 128 0,-3-2-128 15,-6 1 0-15,3-4 0 0,1-3 0 0,-1 3 0 16,1 0 0-16,-2 0 0 0,-1-1 0 0,-1-2 0 16,0-2 128-16,3 0-128 0,0-1 0 0,-4-2 0 15,-3 1 0-15,-4-1 0 0,-4 1 160 0,2 3-160 16,3-1 128-16,-1-2-128 0,-2 1 0 0,1-1 0 16,-2-2 0-16,-2 3 0 0,-1 1 0 0,-3 0 0 15,2-3 0-15,0 5 0 0,-1-1 0 0,-1-1 0 0,-1 0 0 16,-2 2-176-16,-5 0 0 0,3 0 0 0,0-3 0 0,1 1 0 15,2-3 176-15,4 3-128 0,7 2 128 0,-3-2-128 16,-2-1 128-16,2-2 176 0,-2-4-48 0,7 1 0 16,0 3 128-16,6-1 32 0,1 0 0 0,-1 1 0 15,-2 5-160-15,2 1-128 0,4 0 192 0,-2 3-192 16,2-2 0-16,-2 2 0 0,-2 2 0 0,-1-1 0 16,-2 2 0-16,5-1 0 0,2 2-160 0,-1-1 160 15,3-3-240-15,-1 3 80 0,0-1 16 0,1 1 0 16,-2-4 144-16,7 1 0 0,2-3-144 0,0 0 144 15,-4 1 0-15,2 0 0 0,2 0 160 0,1 1-160 16,-1 1 288-16,2-3-48 0,-2-2-16 0,7 4 0 0,2 3 32 16,-1-2 16-16,-3 1 0 0,0 2 0 15,1 0-64-15,8 3-16 0,0 2 0 0,2-2 0 0,-2-3-192 0,1 1 144 16,5 6-144-16,-2 0 128 0,-2-2-128 0,5 0 0 16,1-1 0-16,0 2 0 0,0 1-256 0,5-2 80 15,6-2 16-15,2-1 0 0,-4 2-48 0,5 0-16 16,1-1 0-16,1 0 0 0,-3-1 16 0,6 0 0 15,2-3 0-15,-2 4 0 0,2-1 208 0,3-1-144 16,5-3 144-16,1 1-128 0,0-2 128 0,4 3 0 16,0 0 0-16,0-1 0 0,2-4 0 0,-1 5 0 15,1 0 0-15,5 0 128 0,7-2-128 0,1 1 0 16,-1-1 0-16,3 2 0 0,1-2 0 0,7 1 0 16,4-1 0-16,2 2 0 0,-1 0 0 0,1-2 0 0,-1-2 0 15,1 2 0-15,5-1 0 0,4-2 0 0,1-3 0 0,1 1 128 16,4 3-128-16,0-1 0 0,-1-3 128 0,1 1-128 15,-2 2 0-15,8 0 144 0,1-3-144 0,5 1 0 16,1 4 192-16,0 0-192 0,3 0 192 0,3 0-192 16,-1 0 192-16,4 0-64 0,-3 5 0 0,3-1-128 15,2-2 128-15,3 2-128 0,0 1 0 0,1 1 0 16,1 1 0-16,2 1 0 0,2 0 0 0,2 1 0 16,-2 1 0-16,1 2 0 0,1 0 0 0,2 2 0 15,0 3 0-15,2 2 0 0,-3 4 0 0,4 4 0 16,2 5-144-16,-3 2 144 0,-4 1-128 0,2 5 128 15,2 5 0-15,-1 3 0 0,-2 3 0 0,2 4-128 16,-3 1 128-16,2 8 0 0,1 3 0 0,-1 4 0 16,-1 0 0-16,-1 1 0 0,0 1 128 0,3 4-128 0,-3 7 0 0,2-2 144 15,0-2-144-15,-2 1 0 0,0-1 128 0,0 4-128 16,-2 0 0-16,0-1 0 0,1 1 0 0,-1-3 0 16,-2 0 0-16,0-2 0 0,1-1 0 0,1-2 0 15,-5 1 0-15,3-3 0 0,2-3 128 0,-4-1-128 16,-2 3 0-16,3-4 0 0,2-4 0 0,2-4 0 15,-2-3 0-15,3-4 0 0,3-2 0 0,-2 1 0 16,1-3 0-16,0-1 0 0,-2-1 128 0,1-3-128 16,2 1 0-16,2-3 0 0,0-3 0 0,2-3 0 15,2-2 0-15,-2-3 0 0,2-3 0 0,1-1 0 16,1-3 0-16,2 0 0 0,4-7 0 0,-3 1 0 16,3-2-144-16,2 0 144 0,7 0-176 0,-1-2 176 15,-4-1-208-15,4 1 80 0,3 2 128 0,4-3-192 0,-2-1 192 16,8-1-192-16,3 2 192 0,-1-2 0 0,2-1 0 15,2-2 0-15,0 1 0 0,3-1 0 0,5-2 0 0,3 2 0 16,0-2 0-16,7 0-128 0,4 0 128 0,1 0 0 16,-1-3 0-16,2 3 0 0,0-1 0 0,4 1-128 15,3 0 128-15,3-1 0 0,2-1 0 0,-1 2 0 16,-1 0 0-16,6-1 0 0,2 0 0 0,3-1-128 16,2-2 128-16,-1 1 0 0,0 1 0 0,4-3 0 15,3 0 0-15,0-1 0 0,-2 0 0 0,4 1 0 16,1 2 0-16,6-1 0 0,5-1 0 0,-1 2 0 15,-7 2 0-15,6 0 0 0,6-1 0 0,-3 0 0 16,-2 2 0-16,3 0 0 0,7-2 0 0,-1 1 0 16,-1 1 0-16,3 0 0 0,4-1 0 0,-3 1 0 0,-1 1 0 15,3 0 0-15,3-1 0 0,-3 2 0 0,-4 0 0 0,2-2 0 16,4-2 0-16,-3 4 128 0,0-1-128 0,2-1 0 16,0-3 0-16,-1 3 0 0,1 2 0 0,-1 0 0 15,-1 0 0-15,-1 0 128 0,-3 0-128 0,3 2 0 16,4 0 0-16,-1 0 0 0,-4 2 0 0,3-1 0 15,-2 0 0-15,-1 1 0 0,-2 2 0 0,0 0 0 16,-1-2 0-16,1 2 0 0,2 3 0 0,-1-1 0 16,-1 0 0-16,1-1 0 0,1-3 0 0,1 4 0 15,-1 2 0-15,-2 2 0 0,0-1 0 0,-5-2 0 16,-1-1 0-16,3 3 0 0,6 3 0 0,-4 0 128 16,-2-3-128-16,2 1 0 0,1 2 0 0,-2-2 0 15,-2-1 0-15,4-2 128 0,6-1-128 0,-3 0 0 16,-3 0 0-16,2 2 0 0,3-1 0 0,-4-1 0 15,-1-1 0-15,3-1 0 0,6 0 0 0,-4 0 0 0,-5 0 0 0,1-1 0 16,2 0 0-16,-1-2 128 0,-2 0-128 0,2 0 0 16,2-3 0-16,0 2 0 0,-3-1 0 0,2-2 0 15,1-2 0-15,-1-1 0 0,-3-1 0 0,3 0 128 16,2 2-128-16,1-1 0 0,-4-1 0 0,2 1 0 16,0 0 0-16,-2 1 0 0,1 0 0 0,1 1 0 15,0 0 0-15,1 0 0 0,0 0 0 0,2 0 0 16,-2-1 0-16,0 0 0 0,-1 0 128 0,2 0-128 15,-3-4 0-15,2 1 144 0,1 0-144 0,-1-1 0 16,2 0 192-16,0 0-192 0,-1 0 192 0,3-3-192 16,-2-2 0-16,3 1 0 0,-3 2 0 0,2-3 0 15,-5-3 0-15,1 1 0 0,3 1 0 0,-2-2 0 16,4 1 0-16,-3 2 0 0,2-1 0 0,-1 2 0 0,0-1 0 0,-3-1 0 16,0-1 0-16,1 2 0 0,3 4 0 0,-2-3 0 15,-3-1 0-15,1 2 0 0,-1 0 0 16,0 0 0-16,-1 1 0 0,2-2 0 0,1 0 0 0,-5 1 0 15,-4 2 0-15,0-2 0 0,-1-1 0 0,2 0 0 16,2-1 128-16,-4 1-128 0,-4 0 0 0,5-1 0 16,4-1 0-16,-4 1 0 0,-6 0 0 0,3 0 0 15,1 1 0-15,-1 1 0 0,-4-2 128 0,0 0-128 16,1 0 0-16,0 1 0 0,1 0 0 0,-1 0 0 16,-1-2 128-16,-1 2-128 0,-2 0 0 0,-3 1 160 15,-2 3-160-15,-1-3 128 0,1-2-128 0,-3-1 192 0,-2 1-192 16,1 2 192-16,-2 0-192 0,2-2 192 15,2 0-192-15,-4 0 192 0,-3 3-192 0,3-3 0 0,2-2 144 16,-1 1-144-16,-1 1 0 0,-5 3 0 0,-2-1 0 0,0 0 0 16,2 1 0-16,-1-1 0 0,-1-1 0 0,-3 1 128 15,-2 1-128-15,-1-1 0 0,1-1 0 0,0 1 0 16,-4 2 0-16,-2 1 0 0,-4 4 0 0,-3-1 0 16,0 0 0-16,0 2 0 0,3-2 0 0,0 4 0 15,-1 2 0-15,-2 0 0 0,-5-4 0 0,-1 2 0 16,-2 3 0-16,1-1 0 0,3 1 0 0,-4 2 0 15,-1-3 0-15,-4 3 0 0,-3-1 0 0,0-1 0 16,-7-3 0-16,-2 2 0 0,-4 2 0 0,-1-2 0 16,0-2 0-16,-2 1 0 0,-6-3 0 0,4 3 0 15,-2 0 0-15,0-1 0 0,-7-2 0 0,2 0 0 16,2 0 0-16,-2 0 128 0,-2-1-128 0,-1-1 0 0,-1-2 0 16,1-1 0-16,-1 2 0 0,-1 0 128 0,-3 1-128 0,-1-2 0 15,1 3 128-15,-2-4-128 0,-2-4 0 16,-1-1 128-16,1-2-128 0,1 1 0 0,-1 2 176 0,2 0-48 15,0-2 0-15,-2 0 0 0,-1-1 80 0,-1 0 16 16,-1-2 0-16,1-3 0 0,-1-4-32 0,0-2 0 16,1-1 0-16,0-3 0 0,-3-4 0 0,-1-3-16 15,2-5 0-15,-2-4 0 0,-2 0 0 0,1-1 0 16,-2-1 0-16,-2 0 0 0,1-2-176 0,-2-3 192 16,0-1-192-16,0-7 192 0,1-4-192 0,-1-1 0 15,-1 0 0-15,-1 2 128 0,-2-3-128 0,0-2 0 16,-2-2 0-16,1 3-176 0,1 1 176 0,-1 4 0 15,1-1-144-15,1 4 144 0,-3 1 0 0,2-1 0 0,3-3 0 16,-2 5 0-16,1 3 0 0,-4 7 0 16,-2 5 0-16,4-1 0 0,4 4 0 0,2 4 0 0,-5 4 0 15,3 4 0-15,-1 2-256 0,3 5 32 0,-1 5 0 0,2 4 0 32,3 9-480-32,0 0-112 0,0 0-16 0,-10 1-9920 0,0 5-2000 0</inkml:trace>
  <inkml:trace contextRef="#ctx0" brushRef="#br0" timeOffset="46065.866">820 13159 24879 0,'0'0'2208'0,"-12"6"-1760"0,-3-1-448 0,4 0 0 16,4 0 832-16,-1 2 64 0,-2 1 32 0,0-2 0 16,10-6-592-16,-7 10-112 0,-1 1-32 0,3 0 0 15,0 1-16-15,2 4-16 0,-1 2 0 0,1 3 0 16,0 1-160-16,1 7 0 0,0 5 0 0,1 7 0 16,-1 6-160-16,2 2 160 0,3 2 0 0,-1 2-144 15,-5 2 144-15,3 3-192 0,3 5 192 0,1 3-192 16,-3 2 48-16,-1 0 0 0,2-2 0 0,0 1 0 0,1-2 144 15,-1 2 0-15,0 4-144 0,1-2 144 0,-2-1 0 16,3 0 0-16,1-2 0 0,2 7 0 0,3 2 0 0,-3 3 0 16,-2 1 0-16,5 3 0 0,3-1 0 0,-3 4 0 15,-1 2 0-15,-1-2 0 0,1 0 128 0,2 1-128 16,-4 0 0-16,3 2 128 0,-1 0-128 0,0-3 0 16,2-2 0-16,0-2 128 0,2 2-128 0,-1-3 0 15,0-2 0-15,0-5 0 0,0-6 0 0,-2 1 0 16,2 0 0-16,-2-5 0 0,1-6 0 0,-1-5 0 15,-1-8 0-15,-1-4 0 0,1-5 0 0,0-4 128 16,-1-7-128-16,-2-1 0 0,1-1 0 0,1-1 0 16,-1-3 128-16,1 1-128 0,0-2 0 0,1-3 0 15,-1-2 0-15,2 1 128 0,1 0-128 0,4 1 0 16,1-3 144-16,1 0-144 0,-2 1 0 0,4 1 0 0,3-2 0 16,1-1 0-16,2-5 0 0,-1 2 128 0,3 1-128 0,1-1 0 15,-1 0 0-15,0 0 0 0,2-1 0 0,0 2 0 16,0-3 0-16,2 0 0 0,-1-2 0 0,3 1 0 15,3 2 0-15,1-3 0 0,-2 1 0 0,4 0 0 16,3 1 0-16,0 1 0 0,-3-1 0 0,1 3 0 16,-2 0 0-16,3 1 0 0,1-2 0 0,4 2 0 15,3 0 0-15,2 0 0 0,2 0 0 0,-4 0 128 16,1 0-128-16,0 1 0 0,3-3 0 0,0 2 0 16,3-3 0-16,-1 4 0 0,5-1 0 0,0-1 0 15,-1-4 0-15,2 1 0 0,-1 2 0 0,4 2 0 0,4 0 0 16,2-1 0-16,1 1 0 0,-1 0 0 0,-3 3 0 0,2 0 0 15,-1-1 0-15,8-2 0 0,3 1 0 0,-3 0 128 16,-2 0-128-16,0 0 0 0,3 1 144 0,4 0-144 16,1-1 192-16,1-2-192 0,-1 0 240 0,1 0-64 15,1-2-16-15,0 2 0 0,1-1-16 0,3-3 0 16,3-2 0-16,-1 0 0 0,1 1-16 0,-4-1 0 16,-1 0 0-16,6-1 0 0,2-2-128 0,2 1 160 15,1 1-160-15,1-1 160 0,-3 0-160 0,6 1 128 16,2-1-128-16,0-1 128 0,-3-1-128 0,4 0 0 15,3-2 144-15,-1 1-144 0,-3-1 0 0,4-1 128 16,4 2-128-16,2-5 0 0,-4 1 0 0,3-2 128 16,7 3-128-16,-7-2 0 0,-2-5 0 0,3 2 144 15,5 2-144-15,-2-1 0 0,-2 0 144 0,3 0-144 0,3 0 0 16,-2 0 144-16,-3-1-144 0,3 1 0 0,4 1 0 16,-4-1 0-16,-4-1 0 0,4 0 0 0,5 2 0 0,-2 0 0 15,-3-1 0-15,0 1 0 0,0 0 0 0,2 2 0 16,-1-1 0-16,0 1 0 0,-1 2 0 0,0-1 0 15,3 1 0-15,-1 0 0 0,-2 1 0 0,1 0 0 16,5 0 144-16,-3 3-144 0,-2 0 160 0,2 0-160 16,0-2 208-16,0 2-48 0,-4 2-16 0,4-1 0 15,2-1 32-15,-4 1 0 0,-4 0 0 0,2 0 0 16,3 0-48-16,-3 0 0 0,-2 0 0 0,5 0 0 16,3 0-128-16,-5 2 128 0,-2 1-128 0,2-2 128 15,3-2-128-15,-2 1 0 0,-5 0 144 0,5 0-144 16,5 0 144-16,-2 1-144 0,-6 0 192 0,3 1-192 15,2 2 128-15,1-2-128 0,1 1 0 0,-1 1 0 0,1-2 192 16,-2 2-192-16,5-1 192 0,-7 2-192 0,-1-2 0 0,4 2 0 16,3 0 0-16,-3 1-144 0,-6-1 144 0,4 1 0 15,4-1 0-15,-3 2 0 0,-7-2 0 0,5 2 0 16,5-1 0-16,-3 0 0 0,-6-2 0 0,3 2 0 16,4-1 0-16,-4 2 0 0,-6 1 0 0,4 0 0 15,9 1 0-15,-5 1 0 0,-5 1 0 0,2 0 128 16,5-1-128-16,-5 0 0 0,-5 1 0 0,0 0 0 15,6-1 0-15,-6 0 0 0,-9-3 0 0,5 1 0 16,2 0 0-16,-3-2 128 0,-5 1-128 0,5 0 0 16,3-2 0-16,-3 2 0 0,-6-1 0 0,1 0 0 15,0-3 0-15,0 3 0 0,-1 1 0 0,-3 0 0 16,-4-3 0-16,3 1 128 0,2 0-128 0,-3 0 0 0,-6-3 0 16,1 1 0-16,3 0 0 0,-6 1 0 0,-3-3 0 15,-3 0 0-15,1 0 0 0,-2-1 0 0,1 0 0 0,-2 2 0 16,-3 0 0-16,-1 1 0 0,-1-2 0 0,4 0 128 15,0 0-128-15,-2 2 0 0,-5-1 0 0,1 3 0 16,-3-2 0-16,3 1 0 0,2 2-144 0,-3-2 144 16,-3 1 0-16,-3-1-176 0,-4 5 176 0,1-4-128 15,1 0 128-15,-3-1-192 0,-1 0 192 0,-4 0-192 16,-2 0 192-16,-3 2-192 0,-3-4 192 0,-2 1-192 16,0 1 192-16,0-2-208 0,2 0 80 0,-1 1 128 15,-1 0 0-15,-3-1 0 0,-6 1 0 0,-1-1 0 16,-2-1 0-16,1-2 0 0,-4-2 0 0,0 1 0 15,0-2 0-15,0 1 0 0,1-1 0 0,-1-2 0 16,0 1 0-16,-3-2 160 0,0-1-32 0,-2 1-128 0,0-2 160 16,-3 0-160-16,0 0 128 0,-1-2-128 0,1-1 0 0,-4-3 0 15,-1-4 0-15,-1-1 0 0,-1-1 0 16,1-4 128-16,-1-6-128 0,1 1 0 0,-1-3 192 0,3 0-64 16,-6-2 0-16,1-3 0 0,0-2 128 0,0-4 0 15,2-4 16-15,0-5 0 0,-1-4 16 0,0-1 0 16,-2-3 0-16,-1 1 0 0,1-3-144 0,-3-5-16 15,1-7-128-15,0-3 192 0,-2-2-192 0,2-2 144 16,1-1-144-16,1-5 128 0,-3-7-128 0,2 0 128 16,-1 2-128-16,2-5 128 0,-2-4-128 0,2 0 0 15,0 1 0-15,0-3 0 0,0-6 0 0,-3 2 0 16,1 3 0-16,1-1 0 0,1-4-208 0,-3 4 80 16,1 3 128-16,2 6-208 0,0 1 208 0,-3 1 0 0,1-1 0 15,1 6 0-15,2 3 0 0,0 3 0 0,-3 2 0 0,3 6 160 16,1 2-16-16,-2 5 0 0,-1 4 0 0,-4-1 0 15,-3-2 176-15,2 4 48 0,5 6 0 0,-5-2 0 16,-7 5-176-16,5 2-16 0,0 2-16 0,1 0 0 16,-3 0-160-16,-2 2-192 0,-2-2 32 0,2 7 16 15,0 4-192-15,-1 4-48 0,-4 5 0 0,3 5 0 16,0 8-416 0,0 2-96-16,-3 4 0 0,4 12-15456 0</inkml:trace>
  <inkml:trace contextRef="#ctx0" brushRef="#br0" timeOffset="47301.957">2181 15898 11967 0,'-15'4'1072'0,"9"-2"-864"0,6-2-208 0,-10 3 0 16,-6 1 4048-16,3-2 768 0,6-2 160 0,0 2 16 16,7-2-3824-16,-4 5-768 0,-3 1-144 0,7-6-48 15,-3 9-32-15,-1 3-16 0,0 3 0 0,2 4 0 16,2 3-160-16,-1 3 0 0,0 6 0 0,-2 5 0 15,1 6 0-15,0 4 0 0,1 4-128 0,0-2 128 16,-1-2 0-16,0 1-144 0,0-1 144 0,-1-1 0 16,-1-1 0-16,1-1 0 0,0 0 0 0,1-5 0 0,-1 0 0 15,1-10-128-15,4-4 128 0,-1-4 0 16,0-3-496-16,2-5-32 0,-3-12-16 0,0 0-12640 16</inkml:trace>
  <inkml:trace contextRef="#ctx0" brushRef="#br0" timeOffset="47635.768">2536 15978 31327 0,'-11'10'2784'0,"-1"1"-2224"0,-1-2-560 0,1 2 0 15,4 0 1024-15,2 3 80 0,1 1 32 16,2 2 0-16,-2-1-1136 0,3 1-256 0,-2-2-48 0,1 7 0 31,1 5-80-31,1 0-32 0,0-4 0 0,1 0 0 16,0-2-144-16,0 3-16 0,-1 0-16 0,1-2 0 0,0-4 304 0,0 0 64 0,0-1 16 0,2 1 0 16,-1-5 208-16,2 0 0 0,3-1 0 0,-3 0 0 15,3-2 208-15,0 1 48 0,0-2 0 0,5-1 0 16,3-3 0-16,-1 0 0 0,2-1 0 0,1-2 0 15,3-1-256-15,1-3 0 0,3-2 0 0,-1-2-160 16,1 0-352-16,1-5-64 0,2-3 0 16,-1-3-16-16,-1 0-1808 0,-3-4-352 15</inkml:trace>
  <inkml:trace contextRef="#ctx0" brushRef="#br0" timeOffset="47874.573">3031 15843 24879 0,'-11'14'1088'0,"2"-4"256"0,-1-2-1088 0,-4 2-256 15,2 2 0-15,2 0 0 0,3 2 2432 0,3 2 416 16,-3 5 96-16,3 4 0 0,1 4-2400 0,-3 4-544 16,3 3 0-16,2 12 0 0,1 9 0 0,0 3-176 15,-1 1 176-15,0 0-160 0,-2 1-112 0,2 3-32 16,-2 4 0-16,2-4 0 0,0-4 0 0,0-10 0 0,0-7 0 0,-1-3 0 31,0-4-496-31,2-4-96 0,2-5-32 0,0-6 0 16,-4-5-2224-16,0-3-448 0</inkml:trace>
  <inkml:trace contextRef="#ctx0" brushRef="#br0" timeOffset="48191.547">3671 16932 35935 0,'-13'24'3200'0,"2"-10"-2560"0,-4 2-512 0,-2 0-128 0,-1-3 1328 0,10-5 240 15,8-8 48-15,0 0 16 16,-11 2-1760-16,11-2-368 0,-5-9-64 0,-1-7-16 15,-1-8 128-15,5-4 0 0,1-2 16 0,-1-9 0 16,-2-5-240-16,4-6-48 0,6-4-16 0,-3 2 0 16,-1 2-128-16,4 7-32 0,0 7 0 0,4 5 0 0,5 4 576 0,-2 7 96 15,-1 4 32-15,1 6 0 16,1 5-208-16,2 7-48 0,-1 7 0 0,2 6 0 16,-2 6-80-16,0 5-32 0,0 7 0 0,-1 9-8000 15,-3 9-1600-15</inkml:trace>
  <inkml:trace contextRef="#ctx0" brushRef="#br0" timeOffset="49102.319">3617 16915 32127 0,'-23'0'1424'0,"7"0"304"0,-1 0-1392 0,0-1-336 0,-4-3 0 0,4-2 0 15,8-5-208-15,1-1-112 0,1-3-32 0,1 0 0 16,0-1 128-16,3-4 32 0,3-4 0 0,1 2 0 16,-1 3 192-16,4-4-192 0,4-6 192 0,-3 4-192 0,1 3 64 0,3 5 128 15,4 4-208-15,-2 3 80 16,0 1-48-16,2 5 0 0,1 5 0 0,2 4 0 0,-2 1 176 0,1 5-208 15,1 3 80-15,-2 6 128 0,-1 2-192 0,-4 1 192 16,-1 0-160-16,-5 1 160 0,-2-1 0 0,-3-1 256 16,-1-3-16-16,-4 2-16 0,0 0 400 0,-1-2 80 15,-3-3 0-15,-1-1 16 0,-1-4 96 0,1-2 16 16,-1-4 0-16,-1-1 0 0,-2 0-352 0,7-4-64 16,9 0-16-16,-11-8 0 0,-5-1-400 0,5-3 0 15,3-2 0-15,2-3 0 0,1 0-224 0,3-4 32 16,3-3 0-16,4 2 0 0,2 3 48 0,2 0 16 15,2 1 0-15,1 1 0 0,2 2-112 0,1 4-16 16,1 4 0-16,3 4 0 16,4 2-128-16,-2 2-48 0,-2 2 0 0,-3 4 0 0,-4 7 160 0,-1 1 16 0,-5 1 16 15,-3 2 0-15,-3 6 240 0,-1 0 0 0,-1-1 0 0,-6 1 0 16,-5-1 464-16,-5 0-16 0,1-1 0 0,-3-3 0 16,-1-3-144-16,-3 0-48 0,1-2 0 0,1-4 0 15,1-6-256-15,2 0-144 0,-2-3 16 0,4-3 0 31,1-5-432-31,3-2-80 0,2-4 0 0,1 0-8896 0,5-1-1792 0</inkml:trace>
  <inkml:trace contextRef="#ctx0" brushRef="#br0" timeOffset="49820.791">3968 15827 21183 0,'-6'10'1888'0,"-3"0"-1504"0,0-1-384 0,0-1 0 16,5 0 1760-16,2 2 288 0,-2-1 48 0,4-9 16 15,7 9-2112-15,1-1-224 0,-2 0-144 0,3-1-16 16,2-2 384-16,1-4-160 0,2 1 160 0,3 0 0 16,6-2 0-16,1-2 0 0,1 0 0 0,2 1 0 15,-2-4 176-15,3 0 80 0,-1 1 32 0,3-1 0 16,1-1 0-16,2 0 0 0,3-2 0 0,0 1 0 16,3-1-112-16,-3 1-32 0,1-1 0 0,1 1 0 15,-1 2-144-15,1-1 192 0,-6-1-192 0,-1 1 192 0,-1-1 0 16,-2 2 16-16,-3 2 0 0,1-1 0 0,1 2 80 0,-3-2 16 15,0 0 0-15,-6 2 0 0,-1 2-96 0,0 2-16 16,-1 0 0-16,-2 0 0 0,-7 3-64 0,2 0 0 16,1-2-128-16,-3 1 192 0,-7-4-192 0,3 9 144 15,-3 0-144-15,0 0 128 0,0 2-128 0,-2 0 0 16,-2 0 144-16,0 4-144 0,-5 4 128 0,0 2-128 16,-2 1 128-16,-2 4-128 0,-1 4 144 0,-2 4-144 15,0 4 192-15,1 8-192 0,-1 4 160 0,0 3-160 16,-1 0 128-16,2 0-128 0,-1 0 192 0,1 2-32 15,-2 2-16-15,2 5 0 0,-1 8 96 0,-3-7 16 16,3-4 0-16,1-4 0 0,0-3-32 0,3-2 0 16,-2-5 0-16,2 1 0 0,1 0-224 0,2-3 144 0,3-4-144 15,0-8 128-15,1-4-128 0,-3-4 0 0,3-2 0 16,2-4-176 0,3-5-240-16,0-3-48 0,0-9-16 0,0 0 0 15,0 0-1760-15,0 0-368 0,0 0-64 0,4-10-6032 0,1-5-1216 0</inkml:trace>
  <inkml:trace contextRef="#ctx0" brushRef="#br0" timeOffset="50120.355">4265 16488 28559 0,'-8'8'2544'0,"2"1"-2032"16,1-1-512-16,5-8 0 0,0 0 1472 0,0 0 192 15,7 8 32-15,1-1 16 0,4-5-1568 0,3 1-304 16,2-2-64-16,4-1-16 0,3-1 240 0,6-2 208 16,-1-4-32-16,3 1-16 0,4-2 128 0,3-2 32 15,-2 2 0-15,2-2 0 0,-1 1 160 0,1 0 32 16,-1 1 16-16,1 1 0 0,0 0-272 0,7-1-48 15,1-1-16-15,2 3 0 16,1 1-1536-16,2 0-320 0,-2-2-64 0</inkml:trace>
  <inkml:trace contextRef="#ctx0" brushRef="#br0" timeOffset="56692.221">20015 16297 17391 0,'0'0'768'0,"0"0"160"0,0 0-736 0,0 0-192 0,0 0 0 0,0 0 0 16,0 0 448-16,0 0 64 0,0 0 16 0,0 0 0 16,0 0-208-16,0 0-32 0,0 0-16 0,0 0 0 15,0 0 368-15,0 0 64 0,11-8 0 0,-1 1 16 16,-6 3 224-16,2-2 32 0,-1-1 16 0,2-3 0 16,2-6-160-16,-3 0-48 0,2-4 0 0,-2 0 0 15,2-1-272-15,-1-1-64 0,0-1-16 0,0 1 0 16,-1 0-240-16,0 1-64 0,2 1 0 0,1 0 0 0,-1 1 0 15,-2 1-128-15,0 2 192 0,-2 1-64 0,2-1 112 16,-1 4 16-16,1 2 0 0,-1 1 0 0,-2 1 16 0,2 1 16 16,1-3 0-16,-1 5 0 0,-5 5-96 15,5-6-32-15,1 1 0 0,-6 5 0 0,0 0-32 0,0 0-128 16,8-2 192-16,0 2-64 0,1 0 80 0,1 3 16 16,-3 2 0-16,1 2 0 0,3 0-64 0,-2 2-16 15,0-1 0-15,1 2 0 0,0 2-16 0,1 1 0 16,3 3 0-16,0-1 0 0,-4 4-128 0,4-1 160 15,0 2-160-15,-2-1 160 0,0 1-32 0,1 1-128 16,6 2 192-16,-3-4-64 0,-5 0 0 0,0 0 0 16,0 1 0-16,2-3 0 0,-5-1-128 0,1-1 128 15,-1-1-128-15,-2-2 128 0,1-4-128 0,1 0 0 16,-4 0 0-16,-4-8 0 16,0 0-1296-16,0 0-144 0,6-9-32 0,0-4 0 15,-4-3-1360-15,0 0-288 0</inkml:trace>
  <inkml:trace contextRef="#ctx0" brushRef="#br0" timeOffset="57056.74">20306 15892 14735 0,'0'0'1312'0,"0"0"-1056"0,-4 6-256 0,4-6 0 0,0 0 1904 15,4 9 320-15,-4-9 64 0,2 12 16 0,2 0-1152 0,-2 1-208 16,1-2-48-16,0 3-16 0,0 3-368 0,2 3-80 16,-3 2-16-16,1 4 0 0,-2 1 288 0,0 6 64 15,1 1 16-15,2 2 0 0,-1 3 128 0,0 3 32 16,3 3 0-16,-3-2 0 0,-1-4-256 0,1 1-48 15,5 3-16-15,-1-4 0 0,-7 1-320 0,2 0-64 16,3-3-16-16,-1-3 0 0,0-4-224 0,-1-4 176 16,-1 0-176-16,4-3 160 0,4-2-160 0,0-2 0 15,-2-1 0-15,2-3 0 16,3-1-672-16,-2-7-16 0,0-1 0 0,3-2 0 16,3-1-2448-16,-1-3-480 0</inkml:trace>
  <inkml:trace contextRef="#ctx0" brushRef="#br0" timeOffset="58158.14">21057 17184 10127 0,'-1'14'896'0,"0"-6"-704"0,-2 1-192 0,3 1 0 16,0 0 1728-16,0-10 304 0,0 0 64 0,0 0 16 15,0 10-1008-15,0-10-192 0,0 0-32 0,0 0-16 16,0 0-208-16,0 0-32 0,0 0-16 0,-2 6 0 0,2-6 32 16,0 0 16-16,0 0 0 0,0 0 0 0,0 0 0 15,0 0 0-15,-3-9 0 0,2 0 0 0,0-2 0 0,1-1 0 16,0-3 0-16,1-2 0 0,-1-7-160 0,2-1-48 16,0 0 0-16,3 1 0 0,-3-1-144 0,2 1-48 15,2 1 0-15,-1 0 0 0,-3-1-112 0,2 1-16 16,-2 0-128-16,3 3 192 0,-1 4 0 0,1 0-16 15,0 0 0-15,0 1 0 0,1 3 48 0,-2 2 16 16,0 0 0-16,0 3 0 0,-4 7-80 0,0 0-16 16,7-2 0-16,-7 2 0 0,8 2-144 0,0 2 192 15,1-1-192-15,1 7 192 0,-3 6-192 0,3-1 0 16,3 1 0-16,-3 3 128 0,1 3-128 0,0 3 0 16,-2 2 0-16,-1 2 0 0,-1 0 0 0,1 5 0 15,0 4 0-15,-2-2 0 0,-3-1 256 0,1-3 0 0,2-5 16 16,-2-1 0-16,-4 0 144 0,2-1 32 0,1-3 0 0,0-4 0 15,-3 0-112-15,0-3-16 0,-1-3 0 0,2-2 0 16,1-1-144-16,-2-9-48 0,0 0 0 0,0 0 0 16,0 0-128-16,0 0-176 0,0 0 48 0,0 0 0 15,4-9 128-15,-3-3-192 0,-2-1 192 0,1-1-192 16,0-3 192-16,1 0 0 0,-1-2 0 0,3-2 0 16,0-2 0-16,-2-1 0 0,-2 0 0 0,3-2 0 15,5 0 0-15,-5 1 0 0,-2-1 0 0,5 4-128 16,4 0 128-16,-6 1 0 0,0 0 0 0,1 5 0 15,3 2 0-15,-3 2 0 0,2 1 0 0,-1 2 0 16,2 1 0-16,0 0 0 0,-3 1 0 0,-4 7 0 16,0 0-128-16,8-5 128 0,-8 5-128 0,0 0 128 0,0 0-128 15,11-1 128-15,0-1-128 0,-2 2 128 0,-9 0-144 0,10 9 144 16,0-2-160-16,-1 4 160 0,0 0-144 0,2 4 144 16,-1 2-128-16,2 2 128 0,-1 1 0 0,-1 3 0 15,-1 0 0-15,2 5-128 0,3 6 128 16,-4-4 0-16,-1-5 0 0,2-2 0 0,-2 1 0 0,0-2 144 15,-1-1-144-15,-1-4 0 0,0-2 128 0,1-2-128 16,-5 0 0-16,1-3 0 0,1-2 0 0,-5-8-304 16,6 5 64-16,-6-5 16 15,0 0-1376-15,0 0-256 0,0 0-64 0,3-14-7968 16,-3-3-1584-16</inkml:trace>
  <inkml:trace contextRef="#ctx0" brushRef="#br0" timeOffset="59024.122">20847 16622 6447 0,'0'0'576'0,"0"0"-576"0,0 0 0 0,0 0 0 15,0 0 1632-15,0 0 224 0,0 0 32 0,0 0 16 16,0 0-928-16,0 0-176 0,-7 4-32 0,7-4-16 15,0 0-176-15,0 0-48 0,0 0 0 0,0 0 0 16,0 0 288-16,0 0 48 0,-9-6 16 0,9 6 0 0,0 0-112 16,0 0-32-16,0 0 0 0,0 0 0 15,0 0-352-15,0 0-64 0,4-8 0 0,-4 8-16 0,5-3-80 0,-5 3-16 16,7-8 0-16,3 3 0 0,5-1 64 0,-1 1 16 16,-2-2 0-16,4-2 0 0,3 1-32 0,-3-2 0 15,2-1 0-15,0 0 0 0,1 0-128 0,2 0-128 16,-2 1 192-16,-1-3-192 0,2-1 304 0,0 1-48 15,-4 0-16-15,3 0 0 0,0-1 32 0,1 0 16 16,1 3 0-16,-4 0 0 0,2-1-288 0,-2 1 160 16,0 0-160-16,-4 2 128 0,-1 2-128 0,-2-1 0 15,-3 1 0-15,2 2 128 0,-2-2-128 0,1 3 160 16,-8 4-160-16,0 0 160 0,0 0 208 0,0 0 32 16,0 0 16-16,0-9 0 0,0 9 272 0,0 0 48 15,0 0 16-15,-6-9 0 0,0 3-16 0,-3 2 0 16,-4 3 0-16,-1-1 0 0,-3-1-208 0,1 0-32 15,0 0-16-15,1 1 0 0,-1 1-240 0,1-1-48 0,0-1-16 0,0 3 0 16,4-3-336-16,-1 1-64 0,0 0-16 0,2 0 0 31,2-2-1392-31,4-1-288 0,0-4-48 0,4 9-13264 0</inkml:trace>
  <inkml:trace contextRef="#ctx0" brushRef="#br0" timeOffset="60842.565">22641 16012 17503 0,'0'0'1552'0,"0"0"-1232"0,-6 5-320 0,6-5 0 16,0 0 2000-16,0 0 352 0,0 9 64 0,0 0 16 16,4 4-1872-16,3 1-368 0,4 4-192 0,-1 2 192 15,-1 2-192-15,0 4-224 0,1 5 48 0,-1 4 16 16,0 3 160-16,0 3 0 0,0-1 0 0,-2 0-128 15,-3-2 528-15,-2-2 112 0,2-2 32 0,-3-2 0 16,-2-3 608-16,1-5 128 0,0-2 32 0,0-6 0 16,0-7-352-16,0-9-80 0,0 0-16 0,0 0 0 15,0 0-416-15,0-9-64 0,-2-5-32 0,1-5 0 16,1-8 16-16,-1-4 0 0,-1-2 0 0,1-1 0 16,3 0-160-16,-2-1-16 0,0-6-16 0,2 2 0 15,3-2-176-15,1 1 0 0,-1 3 0 0,2 3 0 0,4 1 0 16,0 2 0-16,0 7 0 0,2 1 0 0,-1 3-208 0,2 6 80 15,-1 3 128-15,1 6-208 0,2 2-96 0,-1 6-16 16,5 5 0-16,-1 3 0 0,-1 3-16 0,2 8-16 16,-3 5 0-16,0 6 0 0,0-3 144 0,-2 1 16 15,1 3 16-15,-4 2 0 0,-3 0 176 0,-1-4 0 16,0-5 0-16,0 0-128 0,-2-2 128 0,1-3 0 16,-3-4-144-16,1-3 144 15,0-4-1664-15,1-2-256 0,4-4-48 0,-4-1-11600 0</inkml:trace>
  <inkml:trace contextRef="#ctx0" brushRef="#br0" timeOffset="62226.508">23357 15825 911 0,'-9'9'0'0,"3"-4"0"0,-3-2 0 0,1 1 0 0,-1-2 0 0,2 1 0 15,-1-3 7200-15,2 3 1360 0,6-3 272 0,-5 8 48 16,-1 1-7424-16,1 3-1456 0,0 3-352 0,3 4-32 31,0 2-160-31,1 4-32 0,1 6 0 0,1 3 0 0,3 3 448 0,1-1 128 0,-1 0 0 0,2 3 0 16,4-2 0-16,-3-2 256 0,2-5-32 0,1-8 0 16,1-7 32-16,1-3 16 0,0-4 0 0,-2-3 0 15,0-4-272-15,3-5 128 0,2-2-128 0,-1-10 0 16,-4-3 0-16,1-6 0 0,1-1 0 0,-2-6 0 0,-1-5 0 15,-3-1 0-15,0 0 0 0,-3 1 0 0,-3 3 0 0,0 2 0 16,-2 3-192-16,0 0 192 0,-5-1 0 0,-1 3 0 16,-2 2 0-16,-1 2 160 0,0 4 352 0,-2-1 80 15,1 0 16-15,1 6 0 0,2 5-128 0,-1 4-32 16,3-1 0-16,-2 6 0 0,0 3-448 0,4 4 0 16,-1 3 0-16,2-1 0 0,-1-2-192 0,2 2-128 15,2 0-16-15,1-9-16 0,-1 8 32 0,1-8 16 16,0 0 0-16,7 6 0 0,-7-6 80 0,11-2 16 15,0-4 0-15,-1-5 0 0,1-4 48 0,1-1 16 16,1-3 0-16,-1-1 0 0,2-1 144 0,2-1 0 16,0 0 0-16,1 1 0 0,0-2 128 0,-1 2-128 15,4 1 128-15,0 1-128 0,2 1 176 0,-5 3-48 0,-2 1 0 16,1 4 0-16,3 3 16 0,0 4 0 0,-2 1 0 0,3 5 0 16,-2 3-144-16,2 5 160 0,-2 4-160 0,-1 1 160 15,-3 3-160-15,0 3 160 0,1 1-160 0,-3 2 160 16,-3 3-160-16,-2-1 0 0,-1 1 0 0,0-1 128 15,-3 1 192-15,-1-3 16 0,-2-4 16 0,1-4 0 16,-1-6 176-16,0-11 48 0,0 0 0 0,0 0 0 16,0 0-144-16,0 0-32 0,0 0 0 0,0-9 0 15,1-4-224-15,-1-6-48 0,0-5-128 0,0-2 192 16,0 1-192-16,1 1 0 0,1 0 128 0,2 1-128 16,-2 1 0-16,1 3 0 0,5 2 0 0,-2 3 0 15,1 2-208-15,2 3 64 0,2 3 16 0,-1 2 0 0,2 4-176 16,0 2-16-16,2 3-16 0,-3 1 0 0,0 3 80 15,0 1 0-15,2 0 16 0,-3 0 0 0,-3 0 240 16,1 0 0-16,-1-3 0 0,3-2-144 0,1-3 144 0,-1-2 0 16,-10 0 0-16,9-4 128 0,3-3 48 0,-1-3 16 15,-3-1 0-15,1-4 0 0,2-5-64 0,-4 0-128 16,1 1 192-16,-3-1-64 0,1-4-128 0,3 2-192 16,3 3 32-16,-3 0 16 0,-2 1-176 0,1 3-16 15,0 2-16-15,-3 4 0 0,1 3 160 0,-6 6 16 16,0 0 16-16,0 0 0 0,12 7 16 0,-2 2 0 15,-3 1 0-15,1 2 0 0,0 1 144 0,-2 1-160 16,0 0 160-16,-2-2-160 0,1 0 160 0,-1-2 176 16,-4-10-48-16,0 0 0 0,0 0 144 0,0 0 32 15,0 0 0-15,12 0 0 0,-1-6 0 0,-2-3 0 0,-2-3 0 16,-3-3 0-16,-2-5-144 0,2 0-32 0,3-1 0 0,-5 0 0 16,0-1-128-16,-1 2-176 0,3 0 48 0,-2 3 0 15,-1 4-64-15,0 2-16 0,2 1 0 0,-3 10 0 16,0 0 80-16,0 0 128 0,0 0-208 0,0 0 80 15,5 10 0-15,-2 3 0 0,-3 3 0 0,2 2 0 16,0 4-16-16,2 0 0 0,-3 0 0 0,0 0 0 16,0 0 144-16,2-5 0 0,0-3 0 0,0-4 0 15,1 0 256-15,-4-10 0 0,0 0-16 0,0 0 0 16,7 2-16-16,-7-2 0 0,9-4 0 0,-2-5 0 16,1-3-80-16,-2-2-16 0,2-3 0 0,-4-2 0 15,2-2-128-15,1 1 0 0,3-1 0 0,1 1 0 16,-2 2 0-16,-5 2 0 0,0 0 0 0,4 4-176 0,3 2 176 15,-1 3-208-15,-10 7 80 0,0 0 128 0,12-3-288 0,1 1 64 16,-5 1 16-16,1 1 0 0,-2 0 16 16,2 0 0-16,-3 0 0 0,3-2 0 0,-1-2 192 0,-1-2 0 15,0-1 0-15,0-1 0 0,-3-3 0 0,3-3 0 16,0-1 0-16,-1-1 0 0,-2-3 128 0,1-1-128 16,0-2 192-16,1-2-192 0,-1 0 208 0,1-4-64 15,0-4-16-15,-1-4 0 0,0-5 48 0,-2-1 0 16,0 1 0-16,-2-1 0 0,0-1 176 0,-1-3 32 15,-6-5 16-15,1-3 0 0,-2 0 0 0,-2-2 0 16,1 0 0-16,0 4 0 0,2 6-240 0,1 6-160 16,2 5 192-16,-2 6-192 0,3 2 0 0,-1 6 0 0,0 4 0 15,1 9 0-15,-1 4 128 0,3 4-128 0,0 0 0 0,-2 10 0 16,1 3 0-16,0 6 128 0,-2 4-128 0,2 4 0 16,5 4 0-16,-3 5 0 0,-2 5-160 0,1 6 160 15,1 8-144-15,0 1 144 0,-1 0 0 0,3-3 0 16,7-3 0-16,-3-5-128 0,-2-3 128 0,2-5 0 15,1-5 0-15,0-7 176 0,-2-6-32 0,0-5 0 16,0-3 48-16,-6-11 16 0,9 1 0 0,-3-5 0 16,1-3-208-16,0-4-128 0,2-4 128 0,-1-6-208 15,0-6 16-15,-2-1 16 0,0 1 0 0,0-1 0 16,2-2 176-16,-4 3-192 0,0 0 192 0,-1 3-192 16,-1 1 192-16,2 4 0 0,-1 4-144 0,2 5 144 15,1 2-224-15,-6 8 32 0,0 0 0 0,0 0 0 16,12 6-1232-16,-1 5-240 0,-9 4-64 15,1 2-13456-15</inkml:trace>
  <inkml:trace contextRef="#ctx0" brushRef="#br0" timeOffset="62619.479">23645 16406 37263 0,'0'0'1648'0,"0"0"336"0,0 0-1584 0,0 0-400 0,10 9 0 0,-1 2 0 15,3-1 160-15,1 4-160 0,0 3 192 0,3 4-192 16,-1 3 0-16,1 5 0 0,-1 4 0 0,0 6 0 16,1 7 0-16,-4-2 0 0,-2-4 0 0,0 0 0 15,-5-3 0-15,1 0 128 0,-2-1-128 0,0-2 160 16,0-2-352-16,-1-5-64 0,-3-5 0 0,-1-2-16 15,-2 0-2160-15,-1-5-448 16,1-5-64-16</inkml:trace>
  <inkml:trace contextRef="#ctx0" brushRef="#br0" timeOffset="62978.562">23647 16818 18431 0,'-7'3'816'0,"7"-3"160"0,0 0-784 0,0 0-192 15,0 0 0-15,0 0 0 0,7-6 3200 0,3-2 576 16,2-1 128-16,-1-2 32 0,1-4-2912 0,4-2-576 15,1-1-112-15,1-7-16 0,-1-5-64 0,-1-1-16 16,-1 2 0-16,4 1 0 0,-2-3-112 0,-2 6 0 16,0 1-128-16,1 6 192 0,-2-2-192 0,0 5 0 15,0 2-192-15,-1 6 192 0,-2 5-224 0,2 4 64 16,1 4 16-16,1 6 0 0,0 5 16 0,0 6 0 16,1 5 0-16,-1 2 0 0,1 4 128 0,-5 5 0 0,-4 4 128 15,2-5-128-15,2-2 384 0,-1-6 16 0,0-1 0 16,-2-4 0-16,-4-2 432 0,4-4 96 0,-1-7 16 15,0-3 0-15,-7-9-432 0,0 0-64 0,10 3-32 0,0-6 0 16,-4-7-208-16,0-2-32 0,-1-3-16 0,0-7 0 16,0-5-32-16,-2-4 0 0,-1-1 0 0,-2-5 0 15,-1-5-128-15,-3 4 0 0,-3 5 144 0,-1-1-144 16,-3 2 176-16,0 5-48 0,1 9 0 0,-1 2 0 16,2 7-128-16,-1 3 160 0,-5 4-160 0,1 2 160 15,3 2-416-15,-3 7-64 0,-1 2-32 0,0 4 0 16,0 3-720-16,5-1-144 15,2 2-16-15,1-1-16 0,-3-2-1952 0,6-1-384 0</inkml:trace>
  <inkml:trace contextRef="#ctx0" brushRef="#br0" timeOffset="63360.439">24680 15818 14735 0,'0'0'640'0,"0"0"160"0,0 0-640 0,0 0-160 16,0 0 0-16,0 0 0 0,0-9 5312 0,-2 1 1040 15,-1-6 208-15,-4 4 32 16,1 2-5888-16,-4 2-1168 0,-4 4-240 0,-1 5-64 0,0 4 768 0,-4 5 0 16,-5 4 160-16,1 6-32 0,3 6 400 0,-3 3 80 15,-1 3 16-15,-2 1 0 0,8 1-176 0,2 1-16 0,3 0-16 16,4 0 0-16,3 1-160 0,3-3-16 0,6-2-16 0,0-4 0 15,5-8-80-15,0-2-16 0,7-4 0 0,3-4 0 16,5-5-128-16,3-1 0 0,0-2 0 0,5-3 0 16,6-2 0-16,-4-2 0 0,-3 0 0 0,-4 0 0 15,0 0 0-15,-3 2 0 0,-3 0 0 0,-4 4 0 16,-3 5 160-16,-5 2-160 0,-1 0 192 0,-6 8-192 16,-2 6 336-16,-5 5-32 0,-2 0-16 0,-5 7 0 15,-5 5-128-15,-8 7-32 0,0 8 0 0,-9 0 0 16,-8-2 32-16,2-3 0 0,0-4 0 0,5-4 0 15,0-5-464-15,3-6-80 0,3-7-32 0,5-9-12288 16,-1-5-2464-16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5:06:19.7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16099 8181 9615 0,'0'0'416'0,"0"0"96"16,0 0-512-16,0 0 0 0,0 0 0 0,0 0 0 0,0-7 1040 0,0 7 112 15,0 0 0-15,0 0 16 0,0 0-528 0,0 0-128 16,0 0 0-16,0 0-16 0,0 0-48 0,0 0 0 16,0 0 0-16,0 0 0 0,0 0 128 0,0 0 32 15,0 0 0-15,0 0 0 0,0 0-160 0,0 0-48 16,2 10 0-16,2 0 0 0,-4-10-160 0,1 12-48 16,0 1 0-16,1 3 0 0,-1 0-48 0,2 1-16 15,2-1 0-15,-2 2 0 0,3-2 0 0,-1 0-128 16,2-2 192-16,0 1-64 0,2 3 0 0,2-2-128 15,-3-1 192-15,4-1-64 0,3 0 64 0,1 2 16 16,-2-3 0-16,4 2 0 0,0 1-48 0,0-1-16 16,-2 2 0-16,4 0 0 0,0 3-16 0,2 0 0 0,2-1 0 15,0-1 0-15,1 0-128 0,1 1 0 0,-3 0 144 16,1 2-144-16,-1-2 128 0,2 0-128 0,2-1 128 16,-3-1-128-16,2-4 224 0,1-1-32 0,1 0 0 0,1 0 0 15,3 2 32-15,0-1 0 0,2-1 0 16,-2-1 0-16,1-1-48 0,0 0-16 0,0 1 0 0,0 0 0 15,0-3 0-15,3 2 0 0,3-2 0 0,1 1 0 16,-1 0-16-16,3-4 0 0,-1 0 0 0,-3 0 0 16,3 2-144-16,-4 0 160 0,-2 2-160 0,1 0 160 15,-3-1-160-15,4 2 0 0,0-3 0 0,0 0 0 16,-1-3 0-16,0 5 128 0,1 2-128 0,1-2 0 16,-3-1 128-16,3-1-128 0,-2 2 0 0,-3-2 128 15,0-1 0-15,-1-1-128 0,1-2 192 0,0 1-64 16,1 4 64-16,2 1 0 0,1 1 0 0,-1-4 0 0,-1-1-32 15,0-1 0-15,-3 4 0 0,0-2 0 0,-1 0-16 0,-2 2 0 16,-2 2 0-16,2-3 0 0,-3-2-144 0,4-1 192 16,-1-1-192-16,1 5 192 0,-1-4-192 0,-1 1 0 15,2-3 144-15,1 2-144 0,-5 0 128 0,4 2-128 16,-1-1 128-16,-2-1-128 0,-1-1 128 0,0 0-128 16,0-1 128-16,2 1-128 0,-4 2 144 0,2-2-144 15,2-1 192-15,-2 1-192 0,1 2 192 0,-1-1-64 16,3 1 0-16,0-2-128 0,-2 0 208 0,0-2-64 15,0-1-16-15,0 0 0 0,-2-1 32 0,2 2 0 16,-2 1 0-16,-2 0 0 0,2-4 32 0,-1 1 0 16,0 0 0-16,0 1 0 0,0 0-64 0,4 1 0 0,-2-1 0 15,0 0 0-15,0-1 0 0,2 0 0 0,1 1 0 16,-2 0 0-16,-1-3-128 0,-2 0 128 0,0-1-128 0,3 2 128 16,-4 1-128-16,0-3 0 0,0-2 144 0,1 3-144 15,-1 2 0-15,3 0 128 0,2-4-128 0,2 4 0 16,1 0 0-16,-4-1 144 0,-2-2-144 0,3 1 0 15,2-1 128-15,-2 0-128 0,-1 1 0 0,-1 1 0 16,0-1 0-16,1 0 128 0,-3-1-128 0,1 1 0 16,-2-1 160-16,4 0-160 0,1-5 128 0,-1 3-128 15,0-1 128-15,0 3-128 0,0 0 128 0,-3-2-128 16,0-3 128-16,1 0-128 0,2 1 128 0,0 1-128 16,-2-1 144-16,0-2-144 0,1-1 160 0,-4 2-160 15,-1 2 160-15,-1-4-160 0,1 1 160 0,1-5-160 16,-2-1 176-16,2 2-176 0,0 3 192 0,0-3-192 15,2-1 224-15,-2 3-64 0,3-1-16 0,-2 0 0 0,0-3-16 16,-2 2-128-16,0 0 192 0,-1-1-64 0,1 1-128 16,0 1 192-16,-1 0-192 0,-2 0 192 0,-2-2-192 0,2 0 192 15,-2-2-192-15,2 0 192 0,-1-2-192 0,2 0 192 16,-2 2-192-16,-1-2 192 0,2-1-64 0,-1 1-128 16,2 2 192-16,0-2-64 0,2-1 16 0,-6 0 0 15,-3 0 0-15,4 2 0 0,2 5 32 0,0-2 0 16,-3 0 0-16,1 1 0 0,-1-1 0 0,0 2 0 15,0 1 0-15,-1-2 0 0,1 1-48 0,-1 1 0 16,-4-1 0-16,1 4 0 0,1 0 48 0,-2-1 0 16,-1 0 0-16,2 0 0 0,-2 0-176 0,0 1 0 15,0-1 0-15,-3 2 128 0,0 1-128 0,1 3 0 0,-7 4 0 16,5-6 0-16,-1 1 0 0,-4 5 0 0,7-6 0 0,-7 6 0 16,4-6-128-16,-4 6-128 0,0 0 0 0,0 0-16 31,0 0-1648-31,0 0-320 0,-5-4-64 0</inkml:trace>
  <inkml:trace contextRef="#ctx0" brushRef="#br0" timeOffset="1822.411">16017 8282 6447 0,'0'0'576'0,"-5"10"-576"16,-1-2 0-16,1 3 0 0,2-2 1408 0,1 0 192 15,2-9 16-15,-5 8 16 0,5-8-576 0,0 0-112 16,0 0-32-16,0 0 0 0,0 0-224 0,0 0-48 16,0 0-16-16,0 0 0 0,0 0-112 0,0 0-32 15,0 0 0-15,0 0 0 0,0 0 64 0,-1-8 16 16,1-1 0-16,0 2 0 0,1-2 16 0,0 0 0 15,0-2 0-15,2 0 0 0,-1-2-112 0,-1-1-16 16,0-3 0-16,1 2 0 0,0 0-112 0,2-1-16 16,1-5-16-16,0 1 0 0,1 0-32 0,2 1 0 15,0-1 0-15,0 0 0 0,2-1-80 0,-2 1-32 16,2-2 0-16,1 1 0 0,0-1-16 0,1 0 0 16,1-1 0-16,2-1 0 0,0-3-144 0,-1-4 192 0,1-4-192 0,0-1 192 15,1 3-192-15,1 0 192 0,1-1-192 0,-1-1 192 16,0-1 0-16,-1 1 0 0,-2-1 0 0,3 2 0 15,1 2-32-15,-1-2 0 0,-1-1 0 0,2 1 0 16,0 2-32-16,-3 1 0 0,2 2 0 0,-2-3 0 16,-1-3-128-16,2 0 128 0,-1 5-128 0,1-1 128 15,-1 1-128-15,0-1 0 0,1-2 144 0,-1 1-144 16,0-1 0-16,0 2 0 0,1 0 0 0,1 0 0 16,-2-1 0-16,3 3 0 0,1 0 0 0,-1 2 128 15,4 3-128-15,-3 1 0 0,2 1 0 0,1 0 128 16,-3 1-128-16,2 0 192 0,1 0-64 0,-3 0 0 15,2 2 32-15,1-4 16 0,-3-2 0 0,1 4 0 0,2 2-48 16,-2-3 0-16,0-5 0 0,2 3 0 16,3 2 0-16,0 1-128 0,2 0 192 0,0-1-64 0,1-1-128 0,1 1 0 15,-1-1 0-15,2 3 128 0,2 2-128 0,-1-1 0 16,-2 0 144-16,1 0-144 0,0 3 0 16,0-3 0-16,-2-1 0 0,3 0 128 0,3-4-128 0,-1 1 0 15,3 1 0-15,-1 0 0 0,2 3 0 0,-1-1 0 16,4 0 0-16,-4 2 0 0,0 4 0 0,-2 1 0 15,0 1 0-15,0 0 0 0,0 0 0 0,1 1 0 16,1 0 0-16,2 2 0 0,0 1 0 0,-2 0 0 16,-2 1 0-16,1-2 0 0,0 0 0 0,-3 1 0 15,1 1 0-15,-2-1 0 0,-2-2 0 0,3 0 0 16,1-1 0-16,0 2 0 0,-1 2 0 0,2 0 0 0,-1 2 0 16,3-2 0-16,-3-1 0 0,1 3 144 0,-1-2-144 15,-1 2 0-15,-1 1 0 0,0 1 0 0,1-1 0 0,2 0 0 16,-1 2 0-16,-1 0 0 0,1 2 0 0,1-4 0 15,1-3 128-15,2-1-128 0,-5 2 0 0,1 2 0 16,0 3 0-16,-3 0 0 0,0 1 0 0,-2 0 0 16,-2-3 0-16,0 3 0 0,1 3 128 0,1-1-128 15,3 2 0-15,0-1 160 0,-3 0-160 0,1 3 128 16,1 1-128-16,0 2 0 0,0-1 0 0,-1 0 0 16,-3-1 0-16,2 1 0 0,-3-1 128 0,-1-3-128 15,0 2 0-15,0-1 0 0,1-1 144 0,1 4-144 16,-1 0 0-16,0 0 128 0,3-1-128 0,1 4 0 15,-1 0 0-15,0 0 0 0,2 0 0 0,-4 4 0 16,2-1 0-16,-2 0 0 0,2-1 0 0,-3 2 0 0,2 1 0 16,-3 3 0-16,0 3 0 0,1-3 128 0,-3-1-128 15,4 2 0-15,-3-1 0 0,2-1 0 0,1 1 0 0,1 0 128 16,0-2-128-16,0 2 128 0,-4-1-128 0,0-1 128 16,2 0-128-16,-1 0 128 0,-1 1-128 0,1 1 0 15,-1 2 128-15,0-3-128 0,-1-1 0 0,1 2 0 16,-1 0 0-16,1 3 0 0,-1 3 0 0,1 1 0 15,-1 4 0-15,3 3 128 0,1 0-128 0,-4-1 0 16,-4-3 0-16,3 2 0 0,2 1 0 0,-1-1 0 16,-3-3 0-16,2-2 128 0,0-3-128 0,-4-5 0 15,-1 2 128-15,-1 1-128 0,2-1 240 0,-2 0-32 16,-1 1 0-16,1-2 0 0,-2-2 48 0,1 2 16 16,2-1 0-16,-3 2 0 0,-1-1-80 0,-1 0-32 15,1 3 0-15,1-3 0 0,2 1-160 0,-2 1 160 16,-4-1-160-16,3 3 160 0,2 0-160 0,-1 2 0 0,-1 1 0 15,0-1 128-15,0-3-128 0,-2 3 0 0,-4 3 0 0,5-1 0 16,2 2 0-16,-2-2 0 0,-1-1 0 0,-1-2 0 16,0-3 208-16,2 0-32 0,1-2-16 0,-4 3 0 15,2 0 80-15,1-1 16 0,-2 0 0 0,1-1 0 16,-2-1-128-16,-2 2 0 0,1 0-128 0,0-1 192 16,-4 4-64-16,0-1-128 0,2 2 176 0,-1 0-176 15,-2-2 128-15,1 2-128 0,1 2 0 0,1 4 0 16,-3-3 0-16,0 2 0 0,0-2 128 0,0-1-128 15,0 0 0-15,1-1 160 0,0-1-160 0,-1 1 128 16,-1-3-128-16,0 4 128 0,-1-2-128 0,1 2 128 16,1-4-128-16,1 1 128 0,-2 3-128 0,0-2 128 15,2-3-128-15,-2 2 192 0,0-3-192 0,-1 0 192 0,0-2-192 0,2 0 160 16,1 0-160-16,-1 0 160 0,-1-1-32 16,1 2-128-16,3-1 192 0,-3 0-64 0,1-1-128 0,0 2 192 15,0 0-192-15,1 1 192 0,-1-1-48 0,1-2 0 16,-1 0 0-16,-1 1 0 0,2 2 0 0,-2-3 0 15,-1-1 0-15,1-2 0 0,0-1-144 0,0 0 160 16,-2-2-160-16,1-2 160 0,-1-10-160 0,0 0 0 16,0 0 0-16,0 0 128 15,0 0-912-15,0 0-192 0,0 0-48 0,-7-5-11520 16,-7-10-2320-16</inkml:trace>
  <inkml:trace contextRef="#ctx0" brushRef="#br0" timeOffset="3237.368">18127 5869 911 0,'0'0'0'0,"0"0"0"16,-6 3 0-16,6-3 0 0,0 0 2096 0,-8-2 336 15,-3 1 64-15,1-1 0 0,5 2-1328 0,-4 0-272 16,2 0-48-16,-1 0-16 0,8 0-416 0,-9 6-96 16,-2 1 0-16,0-2-16 0,-1-1-96 0,1 1-16 15,-4 0 0-15,1 4 0 0,-1 0 16 0,-2 5 0 0,-2 2 0 16,-3 2 0-16,0 3-208 0,-1 2 128 15,-1 3-128-15,-3 1 0 0,0 3 192 0,-1 1-48 16,-4 1-16-16,3 2 0 0,3 2 80 0,-1 6 16 0,1 4 0 0,2 3 0 16,-2 3 16-16,3 1 0 0,-2 2 0 0,3 1 0 15,3 3-80-15,1 5-16 0,-2 4 0 0,2 3 0 16,3-2-16-16,1 3-128 0,-1-1 192 0,1 3-64 16,-1 3-128-16,0 1 0 0,0 2 0 15,-1 3 128-15,0-2-128 0,1 1 0 0,0-1 0 0,1-3 0 16,0-5 0-16,-2-5-144 0,2-3 144 0,0-5 0 15,-3-1 0-15,7-3 0 0,4-2 0 0,-1-1 0 16,-1-2 240-16,2 1 0 0,4-2 0 0,4 1 0 16,2-3-48-16,1 0 0 0,-1-1 0 0,0-1 0 15,7-2-192-15,0-1 0 0,1-4 128 0,3-2-128 16,0 1 0-16,3-1 0 0,2-1 0 0,-2-6 0 16,3-9-800-1,2-2-48-15,-2 1-16 0</inkml:trace>
  <inkml:trace contextRef="#ctx0" brushRef="#br0" timeOffset="3784.385">18796 5690 7711 0,'0'0'336'0,"0"0"80"0,-10-2-416 0,0-1 0 0,1-2 0 0,-1 4 0 16,1 1 800-16,0 3 80 0,-1 0 16 0,0 1 0 15,-3 0-448-15,0 1-64 0,-1 3-32 0,-2 2 0 16,1 0-144-16,-3 4-16 0,2 3-16 0,-1 3 0 16,2 0-176-16,-5 3 192 0,0 1-192 0,-1 7 192 0,-1 5-192 0,0 6 0 15,1 2 0-15,-2 4 128 0,1 0 0 0,-1 6-128 16,0 4 192-16,-1 4-64 0,3 2 16 0,-1 2 0 15,0 5 0-15,2 3 0 0,-1 3 80 0,1 3 16 16,0 4 0-16,2 1 0 0,0 3-240 0,5 4 176 16,-1 5-176-16,1 4 160 0,2 3-160 0,3 3 128 15,0 0-128-15,3 2 128 0,-3 2-128 0,5 2 0 16,3-1 0-16,0-3 0 0,1-3 0 0,2-5 0 16,4 0 0-16,-2-2 0 0,3-1 0 0,0-6 0 15,3-7 0-15,3-5 0 0,2-3 192 0,1-5 0 16,3-6 0-16,2-9 0 0,-2-6 16 0,2-3 16 15,1-2 0-15,1-7 0 0,1-10-480 0,3-2-80 16,-4-3-32-16</inkml:trace>
  <inkml:trace contextRef="#ctx0" brushRef="#br0" timeOffset="4502.817">20200 5902 5519 0,'0'0'496'0,"-9"0"-496"0,0 0 0 0,2 0 0 15,-3 0 1056-15,1-2 112 0,-1 1 32 0,-1 4 0 16,0 2-368-16,0 1-64 0,-4-2 0 0,1 1-16 15,1 1-272-15,-1-2-48 0,-3 1-16 0,1 0 0 16,-1 4-128-16,1 1-32 0,-1 1 0 0,1 0 0 16,-4 0-128-16,2 2-128 0,1 3 144 0,-1 1-144 15,0 3 0-15,-1 2 0 0,-3 1 0 0,2 2 0 16,2 2 0-16,-2 2 0 0,-1 4 0 0,1 9 0 16,2 10 192-16,-3 5-64 0,0 4-128 0,3 6 192 0,-2 4-48 15,0 8-16-15,0 8 0 0,3 4 0 0,-3 1-128 16,2 4-176-16,1 2 48 0,1 6 0 15,3 4-640-15,-2 0-128 0,-6-3-32 0,3 1 0 16,2 1-336-16,0-3-64 0,1 1-16 0,1 0 0 16,-2 2 736-16,4-2 144 0,2 0 16 0,4-2 16 0,1 1 688 15,4-7 128-15,1-8 16 0,3-1 16 0,6-3 304 0,3-5 64 16,3-10 16-16,2-7 0 0,6-8-112 0,2-4-32 16,-1-1 0-16,5-7-5904 0</inkml:trace>
  <inkml:trace contextRef="#ctx0" brushRef="#br0" timeOffset="5109.152">20957 6480 11807 0,'-16'-3'512'0,"8"4"128"0,-1 3-512 0,-2 0-128 15,0-3 0-15,-2 1 0 0,-1 0 864 0,4 3 160 16,1 1 16-16,0 0 16 0,2-3-240 0,-3 1-48 15,-2 3-16-15,2 0 0 0,-1-2-144 0,1 2-32 16,3-2 0-16,-3 4 0 0,-5 2-224 0,1 1-48 16,0 2-16-16,-2 2 0 0,0-1-96 0,-3 3-32 15,-1 0 0-15,-2 7 0 0,-2 0-160 0,-4 6 0 16,-5 3 0-16,0 2 128 0,2-1-128 0,-2 5 0 0,-5 3 0 16,3 4 128-16,1 4-128 0,1 4 0 0,2 3 0 0,2 8 0 15,-2 2 0-15,2 4 0 0,2 0 144 0,0 4-144 16,2 2 128-16,2 4-128 0,2 1 160 0,3 3-160 15,2 1 0-15,2 1 0 0,3 2 0 0,4 2 0 16,0-1 0-16,4 0 0 0,1 0 0 0,1-4 0 16,3-5-208-16,1-6-48 0,0-3 0 0,3-6 0 15,2-5-32-15,2-3-16 0,3-1 0 0,1-8 0 16,3-7 32-16,0-2 0 0,2-2 0 0,2-3 0 16,1-4-1328-16,0-6-256 15</inkml:trace>
  <inkml:trace contextRef="#ctx0" brushRef="#br0" timeOffset="5671.661">21249 7162 4607 0,'-21'5'192'0,"10"0"64"16,2 3-256-16,-1-1 0 0,0 0 0 0,2-1 0 0,-3-3 1600 0,1 1 256 0,1 1 64 0,-1 1 16 15,1-1-1104-15,-2 1-208 0,0 1-48 0,1 1-16 16,2-1-32-16,-2 1 0 0,-1-1 0 0,-2 2 0 15,3 1-128-15,-3 5-16 0,-2 1-16 0,1 0 0 16,0-3-80-16,1 2-16 0,-3 3 0 0,2 5 0 0,1 4-16 0,-3 5 0 16,-2 2 0-16,2 5 0 0,3 4-48 0,1 6-16 15,-1 6 0-15,2 6 0 0,1 3-192 0,0 4 128 16,1-1-128-16,-1 3 0 0,1 3 128 0,3-2-128 16,3-1 0-16,-2-5 0 0,4-8 144 0,4 0-144 15,0-3 128-15,0-1-128 0,1-2 208 0,3-1-32 16,1-3-16-16,0-4 0 0,0-2 16 0,0-4 0 15,-1 2 0-15,3-6 0 0,4-5-176 0,-2 2 0 16,-1 0 0-16,2-3 128 16,2-5-512-16,2 0-96 0,0 1-32 0</inkml:trace>
  <inkml:trace contextRef="#ctx0" brushRef="#br0" timeOffset="11774.479">20213 5785 8287 0,'0'0'736'0,"-6"7"-592"16,-1 0-144-16,0 1 0 0,3 0 2304 0,-3-2 448 16,7-6 64-16,-5 7 32 0,2 1-1504 0,3-8-320 15,-6 6-48-15,6-6-16 0,0 0-464 0,0 0-112 16,0 0 0-16,0 0-16 0,0 0 208 0,0 0 32 15,0 0 16-15,0 0 0 0,-2-8-64 0,1 1-16 16,2-2 0-16,1-1 0 0,-1 0-48 0,4-2-16 16,-2-3 0-16,1-1 0 0,4 3 144 0,-1-3 16 15,1-3 16-15,1-3 0 0,2 0-112 0,3-6-32 0,2-2 0 16,1-5 0-16,0-1-128 0,1 0-16 0,0-3-16 16,3 4 0-16,1 3-160 0,-1 1-48 0,-2 1 0 15,-2-1 0-15,3-2-144 0,-1 4 192 0,-2 2-192 0,1-1 192 16,-5 1-192-16,2 0 0 0,-2 2 144 0,-1 4-144 15,-1 1 0-15,-2 3 144 0,-2 0-144 0,0 5 0 16,-2 3 240-16,-1 2-64 0,-1 0-16 0,-3 7 0 16,3-8 112-16,-3 8 32 0,0 0 0 0,0 0 0 15,1-8 16-15,-1 8 0 0,0 0 0 0,0 0 0 16,0 0-48-16,0 0 0 0,0 0 0 0,0 0 0 16,-7 4-272-16,-1 3 128 0,-1 1-128 0,-3 2 0 15,1 0 0-15,1 4 0 0,-2 4 0 0,-1 2 0 16,-4 1 0-16,2 3 0 0,0 0 0 0,-4 1 0 15,-3 2 0-15,2 0 0 0,5-1 0 0,-2 1 0 0,-1 3 0 16,-3 1 0-16,1-1 0 0,1 1 0 0,0-2 0 0,-1-1 0 16,0 2 0-16,1-1 160 0,1-4-160 0,3-1 0 15,-5-2 144-15,4-1-144 0,1-2 128 0,3-2-128 16,-2 0 160-16,0-3-160 0,4-3 128 0,2 0-128 16,-1-1 0-16,4-1 0 0,5-9 128 0,0 0-128 15,0 0 0-15,0 0 0 0,-5 4 0 0,5-4 128 16,0 0-128-16,0 0 0 0,0 0 0 0,0 0 144 15,0 0-144-15,5-7 128 0,-1 0 0 0,3-2 0 16,1-2 0-16,1-3 0 0,0-3-128 0,2 1 0 16,1-2 144-16,0-1-144 0,3-8 0 0,-1 0 0 15,0-2 0-15,2 2 128 0,0 0-128 0,1 1 0 0,-1-1 0 16,1 1 0-16,0 2 0 0,1 1 0 0,1-4 0 0,0 3 0 16,0-1 0-16,0 1 0 0,-4 0 0 0,1 4 0 15,-4 0 0-15,2 3 0 0,-1 4 0 0,-1 2 0 16,-1 0 0-16,-3 2 0 0,1 2 0 0,-9 7 0 15,0 0 0-15,8-4 0 0,-8 4 0 0,0 0 0 16,0 0 0-16,0 0 0 0,0 10 0 0,-2 1 0 16,1-1-128-16,-3 3 128 0,-5 5-128 0,0 2 128 15,-3 1 0-15,-2 2 0 0,-1 2 0 0,-3 1-128 16,-1 2 128-16,-1 3 0 0,1-1 0 0,0-1 0 16,0-1 0-16,-1 0 0 0,3 4 0 0,-1-2 0 15,1-2 0-15,1 1 0 0,1 0 0 0,1-4 0 16,-2-1 0-16,2-1 0 0,1-2 0 0,3-2 0 0,-2-3 0 15,3 0 0-15,1-3 0 0,5-2 0 0,-2-2 0 0,5-9 0 16,-3 10 0-16,3-10 0 0,0 0 0 0,0 0 0 16,0 0 0-16,0 0-128 0,0 0 128 0,0 0-128 15,0 0 128-15,0 0-128 0,0 0 128 0,0 0 0 16,0 0-144-16,0 0 144 0,0 0-128 0,0 0 128 16,0 0-160-16,0 0 160 0,0 0-208 0,0 0 48 15,5-10 16-15,0-1 0 16,-3-3-240-16,3-1-32 0,1 2-16 0,0-5 0 15,1 0-2416-15,2-4-480 0,2-3-112 0</inkml:trace>
  <inkml:trace contextRef="#ctx0" brushRef="#br0" timeOffset="12314.604">20136 4925 16575 0,'-17'7'1472'0,"9"-1"-1168"0,-1-2-304 0,4 0 0 16,5-4 1152-16,-8 3 192 0,2-2 16 0,6-1 16 15,0 0-288-15,0 0-64 0,0 0-16 0,0 0 0 0,0 0-400 0,0 0-80 16,0 0-16-16,0 0 0 0,9-5 64 0,0 0 16 16,1 1 0-16,-1-2 0 0,2-1-160 0,2-1-48 15,-1 0 0-15,2 0 0 0,2 1 0 0,0-1 0 16,3-1 0-16,-2 0 0 0,1-2 0 0,4 0-16 16,2-1 0-16,4 0 0 0,-3 2 0 0,3 0 0 15,0 2 0-15,0-2 0 0,-3-1-80 0,-1 0-16 16,4 2 0-16,-5 1 0 0,1-1-144 0,-2 1-128 15,-1-1 144-15,-2 1-144 0,0 2 192 0,-1-2-64 16,-3 0-128-16,1 3 192 0,0 1-16 0,-1 2-16 16,-3 0 0-16,0-1 0 0,-1-2 32 0,-1 2 0 15,-2 0 0-15,-8 3 0 0,0 0 48 0,0 0 16 16,8 2 0-16,-8-2 0 0,0 0 128 0,5 8 16 0,-2 3 16 16,-3 1 0-16,-3 3-32 0,-2 3-16 0,0 4 0 15,-2 2 0-15,-2 1-192 0,0 2-48 0,2 0 0 16,-4 4 0-16,1 1-128 0,0-1 0 0,-1-3 0 0,2 3 128 15,3-1-128-15,0-3 0 0,-2-3 0 0,2-1 0 16,0 1 0-16,2-4 0 0,1-1 0 0,1-2 0 31,1-4-1232-31,1-3-176 0,0-10-48 0,0 0-10016 0,0 0-2016 0</inkml:trace>
  <inkml:trace contextRef="#ctx0" brushRef="#br0" timeOffset="13088.385">20236 5396 12895 0,'0'0'1152'0,"0"0"-928"0,0 0-224 0,0 0 0 15,0 0 1680-15,0 0 304 0,0 0 48 0,0 0 16 16,0 0-880-16,0 0-160 0,0 0-48 0,0 0 0 16,0 0-176-16,0 0-32 0,-7 6-16 0,7-6 0 15,0 0-96-15,0 0-32 0,0 0 0 0,0 0 0 16,0 0-16-16,0 0 0 0,0 0 0 0,3 8 0 16,-3-8-48-16,6 6-16 0,-6-6 0 0,0 0 0 15,9 9-112-15,0 0-32 0,-1-1 0 0,1-2 0 16,2-1-112-16,-4 4-16 0,2 0-16 0,0 2 0 15,1-1-64-15,1 2-16 0,2 1 0 0,-2 2 0 16,1-2-160-16,1 0 160 0,2-1-160 0,-1 1 160 0,-3-1-160 16,3 2 0-16,3 1 0 0,0-3 128 0,0-2-128 0,-1 1 0 15,0 0 0-15,-1 1 128 0,-1-1-128 0,1-2 0 16,0 0 0-16,-2-2 0 0,-2-1 0 0,-1 0 160 16,-1-1-160-16,-1 0 160 0,-1-1-32 0,-7-4 0 15,6 7 0-15,-6-7 0 0,6 2 16 0,-6-2 0 16,0 0 0-16,0 0 0 0,0 0 16 0,6 5 0 15,-6-5 0-15,0 0 0 0,0 0 16 0,0 0 0 16,0 0 0-16,0 0 0 0,0 0 32 0,0 0 16 16,0 0 0-16,0 0 0 0,0 0 16 0,0 0 0 15,-4 9 0-15,4-9 0 0,-6 7 0 0,6-7 0 16,-5 7 0-16,-1 1 0 0,-1 0-48 0,-1 1-16 16,1-1 0-16,-2 2 0 0,2 0-32 0,-4 2 0 15,-3 3 0-15,3-1 0 0,1-1-16 0,-1 3 0 0,-4-1 0 0,1 3 0 16,1 0 64-16,3 0 0 0,-2-2 0 0,2 0 0 15,1-3-192-15,0-1 0 0,2-3 0 16,0-1 0-16,0-2 0 0,2 1 0 0,5-7 0 0,0 0 0 16,0 0 0-16,0 0-176 0,0 0 16 0,0 0 0 31,0 0-1984-31,0 0-400 0,6-10-80 0,2 0-13728 0</inkml:trace>
  <inkml:trace contextRef="#ctx0" brushRef="#br0" timeOffset="18911.408">19626 5573 15887 0,'0'0'704'0,"0"0"144"0,0 0-672 0,0 0-176 16,0 0 0-16,-6 0 0 0,6 0 1072 0,0 0 176 15,-3-6 32-15,3 6 16 0,0 0-352 0,-7 3-80 16,7-3-16-16,-6 4 0 0,6-4-96 0,-7 1-32 16,0 2 0-16,2-1 0 0,-5 4-272 0,2 2-48 15,0 1-16-15,-2 1 0 0,0 1 0 0,-2-1-16 0,3 6 0 0,1 1 0 16,-3 1-96-16,-2 4-16 0,-6 0 0 0,4 3 0 15,2 3 0-15,-2 1-16 0,0 2 0 0,-2 5 0 16,0 8 80-16,-1 3 0 0,1 2 16 0,1 0 0 16,-1-1-64-16,-2 1-16 0,0 6 0 15,-1 6 0-15,2 5-96 0,-3 0-32 0,1 2 0 0,0-1 0 16,2-2-128-16,-3 1 0 0,0 1 144 0,3 4-144 16,2-3 0-16,1 0 144 0,1-1-144 0,2 5 0 15,1 5 128-15,1 2-128 0,-2 3 0 0,2 1 0 16,1-2 0-16,0-2 0 0,0 3 0 0,1-5 0 15,5-3 144-15,1-2-144 0,-1-4 0 0,3-4 144 16,3 0 48-16,1 1 0 0,1-2 0 0,3-2 0 16,0-1-192-16,3 0 128 0,2 1-128 0,0-1 128 0,-2 2-128 15,3-3 0-15,1-1 0 0,1 1 128 0,2-3-128 16,0-1 0-16,-2-1 0 0,0-3 0 0,2 0 0 0,0-4 0 16,-2-5 0-16,-1-2 0 0,1-2 0 0,-2-5 0 15,-1-5 0-15,1-5 0 0,-5-2 0 0,1-2 0 16,-2 2 0-16,-1-5 0 0,-2-5 0 0,-2-1 0 15,0-4 0-15,-2 2 0 0,0 0 0 0,-1-3 0 16,0-5 128-16,0 0-128 0,0 0 0 0,0 0 192 16,-8 3-192-16,8-3 192 0,-8-8-192 0,-1-2 0 15,1-3 0-15,-2-5 128 0,-1-6-128 0,1-3 0 16,-3-2 0-16,1-5 0 0,-1-6 0 0,-3-6 0 16,1-5-176-16,-1-3 176 0,1-1 0 0,-3-2 0 0,-1-1 0 15,-1-4-128-15,1-5 128 0,0-2 0 0,1-4 0 16,0-1 0-16,4 1 0 0,-1-3 0 0,0-1 0 0,4 0 0 15,1-1 0-15,2 3 0 0,4 5 0 0,0-3-128 16,1-6 128-16,6 0 0 0,3-2 0 0,3 4 0 16,3-1 0-16,4-2 0 0,1-4 0 0,4 5-128 15,2 0 128-15,1 0 0 0,2-1 0 0,2 1-128 16,4 1 128-16,0 3 0 0,-1 5 0 0,1 3 0 16,2 4 0-16,0 4 0 0,1 3 0 0,1 7 0 15,2 7 0-15,0 6 0 0,1 5 0 0,0 4-128 16,0 2 128-16,-4 1-208 0,-5 2 80 0,-2 9 128 15,0 4-1424-15,-3 4-176 0,-2 2-16 16,-1 2-7584-16,-1 1-1504 0</inkml:trace>
  <inkml:trace contextRef="#ctx0" brushRef="#br0" timeOffset="21731.047">17995 6018 18879 0,'-26'5'832'0,"7"-3"192"0,-2 0-832 0,-3-2-192 0,2 0 0 0,-4 2 0 16,-2 3 608-16,0 0 80 0,-4-1 16 0,-1 1 0 16,1-1-352-16,-1 5-64 0,-1 3-16 0,-2 4 0 15,0 2-272-15,2 4 0 0,1 4 0 0,-2 1 0 16,0 2 0-16,-3 1 0 0,-6 7 0 0,0 6 0 16,0 6 128-16,4 3-128 0,-2 2 144 0,2 2-144 15,1 3 176-15,1 6-176 0,3 3 192 0,0 3-192 0,1-1 432 16,0-1-32-16,4-1 0 0,3 1 0 0,-4 1 112 15,8 7 32-15,5 0 0 0,5-4 0 0,3-4-96 0,1 3-32 16,5-1 0-16,-1 2 0 0,3 0-160 0,7-1-16 16,1-4-16-16,5 0 0 0,5 2-224 0,1-1 144 15,4 0-144-15,2-1 128 0,2-5-128 0,2-2 0 16,-1-3 0-16,0 1 128 16,-2 2-512-16,2-2-96 0,-1-4-32 0,3-9-7792 15,-3-7-1552-15</inkml:trace>
  <inkml:trace contextRef="#ctx0" brushRef="#br0" timeOffset="22220.267">18894 5613 17103 0,'-26'6'752'0,"9"-1"160"0,-3-1-720 0,-2 3-192 16,0 3 0-16,-3 2 0 0,-2 0 768 0,-3 7 112 15,-2 3 16-15,0 2 16 0,-1 2-560 0,0 3-112 16,0 4-32-16,0 7 0 0,0 7-208 0,0 4 0 16,1 2 0-16,-3 3 0 0,-2 3 0 0,-1 8 192 15,-2 7-16-15,-3 6-16 0,-1 1 144 0,2 3 16 16,-1 3 16-16,4 9 0 0,2 8 64 0,2 2 16 15,3 2 0-15,2 4 0 0,2 6-112 0,1-1-32 16,3 0 0-16,3 2 0 0,7 3 48 0,4-2 0 16,4-3 0-16,5-1 0 0,5-4-192 0,3-4-128 15,4-5 192-15,4-3-192 0,1-3 0 0,1-4 0 0,0-11 0 16,3-6 0 0,2-3-2016-16,-1-8-352 0,0-7-80 0</inkml:trace>
  <inkml:trace contextRef="#ctx0" brushRef="#br0" timeOffset="22695.086">19567 5636 17503 0,'-26'7'1552'0,"6"-3"-1232"16,0 2-320-16,-1 1 0 0,1 0 416 0,-2 3 32 15,0 2 0-15,-3-1 0 0,4 1 128 0,-3 2 48 16,0 0 0-16,-2 6 0 0,-1 4-464 0,-1 2-160 16,-3 3 0-16,-2 6 144 0,-2 5-144 0,1 3 0 15,-4 2 0-15,1 5 0 0,-4 6 128 0,4 7 0 16,4 5 0-16,0 6 0 0,-3 5 320 0,3 6 64 0,5 4 16 16,-1 8 0-16,1 6-112 0,-2 5-32 0,2 1 0 0,3 6 0 15,2 9-224-15,4-3-160 0,2-2 192 0,5 2-192 16,1 3 128-16,2-4-128 0,0-4 0 0,6-3 0 15,3-1 144-15,1-6-144 0,0-3 0 0,3-4 144 16,7-4-144-16,-1-5 0 0,-1-5 144 0,3-6-144 16,-1-4 0-16,7-4 0 0,-1-9 0 0,3-7-192 15,1-4-1344 1,2-10-256-16,2-10-64 0</inkml:trace>
  <inkml:trace contextRef="#ctx0" brushRef="#br0" timeOffset="23183.92">20135 5746 21183 0,'-30'8'944'0,"12"-2"192"0,-2-1-912 0,-3 3-224 0,0 0 0 0,0 1 0 15,2 4 672-15,-1 3 96 0,-4 4 0 0,2 2 16 16,0 1-544-16,0 6-112 0,1 4-128 0,-4 5 176 16,1 5-176-16,2 1 0 0,-2 4 0 0,4 11 128 15,-3 4-128-15,0 11 128 0,-1 5-128 0,0 6 128 16,1 4 0-16,0 6 0 0,1 7 0 0,2 6 0 16,4 5 0-16,-4 6-128 0,-2 5 192 0,6-1-64 15,5 2-128-15,-2-2 0 0,3 1 0 0,3 2 0 16,4-3 0-16,3-4 0 0,-1-3 0 0,6-9 0 15,2-5 0-15,3-6 0 0,2-5 0 0,2-7 0 16,4-10 0-16,3-3-272 0,1-4 32 0,0-7 16 16,-1-10-2432-16,5-8-480 0</inkml:trace>
  <inkml:trace contextRef="#ctx0" brushRef="#br0" timeOffset="23633.229">20886 6105 23151 0,'-22'-4'1024'0,"7"1"208"0,-4 1-976 0,-2 2-256 0,-1 4 0 0,0 0 0 16,0-2 384-16,0 1 48 0,1 2 0 0,-3 3 0 15,1 1-432-15,-4 4 0 0,-3 0 0 0,0 1 0 16,-1 1 0-16,-2 5 0 0,-2 2 0 0,-5 6 0 15,-2 6 0-15,1 7 0 0,-2 8 0 0,0 6 0 0,-2 6 0 16,-1 5 0-16,-2 4 0 0,-2 8 0 0,1 7 176 0,-1 8 0 16,6 7 0-16,1 11 0 0,6 12 208 0,4 3 64 15,4 4 0-15,5 8 0 0,5 5-128 0,4 2-32 16,3-4 0-16,5-2 0 0,5-3-288 0,2-4 128 16,2-6-128-16,7-6 0 15,4-10-240-15,2-6-144 0,1-5-48 0,3-7-11632 16</inkml:trace>
  <inkml:trace contextRef="#ctx0" brushRef="#br0" timeOffset="24400.361">21567 7325 4607 0,'-11'0'400'0,"6"-1"-400"0,-3-2 0 0,1 1 0 16,0 2 3488-16,-1-1 608 0,-1-1 128 15,3 1 32-15,-3 2-2528 0,2 0-496 0,1 0-96 0,6-1-32 16,-7 4-672-16,7-4-144 0,-9-1-32 0,9 1 0 16,0 0 224-16,0 0 32 0,-6 4 16 0,6-4 0 15,0 0-32-15,0 0-16 0,0 0 0 0,0 0 0 16,0 0 48-16,0 0 16 0,0 0 0 0,11 4 0 16,-1-1 112-16,2-3 32 0,1-2 0 0,2 0 0 15,3-1-128-15,2 0-32 0,2-1 0 0,1-3 0 16,3-7-96-16,3 0-32 0,2 1 0 0,2 2 0 15,-3 2-80-15,3 0 0 0,1-1-16 0,-1-1 0 16,-1-1-80-16,-1 1-16 0,-1 1 0 0,-3 1 0 16,0-1-208-16,-3 3 144 0,-1 3-144 0,1-2 128 0,2-3-128 15,-1 3 0-15,-1 0 0 0,-1 3 0 0,-5 0 0 0,-1 2 0 16,1-1 0-16,-2 1 0 0,-2 0 0 16,-2 0 0-16,-1 0 0 0,-11 1 0 0,0 0 0 0,0 0 0 15,7 0 0-15,-7 0 0 16,0 0-592-16,0 0-48 0,0 0-16 0,0 0 0 15,0 0-2352-15,-7-4-480 0,-4-1-96 0</inkml:trace>
  <inkml:trace contextRef="#ctx0" brushRef="#br0" timeOffset="24773.904">21898 6982 28559 0,'0'0'2544'0,"-4"-6"-2032"0,1 2-512 0,3 4 0 16,0 0 704-16,0 0 32 0,0-7 16 0,0 7 0 15,6-5-480-15,-6 5-80 0,11-1-32 0,0 0 0 16,0-2-160-16,1 3-176 0,2 4 48 0,0-2 0 16,-1-1 128-16,-2 0-192 0,1 0 192 0,1 4-192 15,1 1 192-15,0 1 0 0,0-1-144 0,-2 1 144 16,0 0 0-16,0 0 0 0,-1 2 0 0,-1 0 0 15,0-1 192-15,0 1 64 0,-2 4 16 0,1-2 0 16,-3 0 176-16,2-2 48 0,-4 2 0 0,2 3 0 16,-3 1-48-16,0 2 0 0,-3-1 0 0,-3-1 0 15,-2 1-16-15,-2-1-16 0,-2 3 0 0,-2-1 0 0,-1 1-64 16,-2 2-16-16,-3 2 0 0,0-1 0 0,-1-1-48 0,2-1-16 16,-1-1 0-16,1 0 0 0,-1-3-80 0,2-1-32 15,-2-1 0-15,3 0 0 0,2-2-160 0,3-3 0 16,-1-1 0-16,5-2 0 15,5-5-1280-15,-9 3-304 0,9-3-48 0,0 0-14304 16</inkml:trace>
  <inkml:trace contextRef="#ctx0" brushRef="#br0" timeOffset="25692.038">17505 6021 18191 0,'-6'10'800'0,"4"-1"176"0,-3 1-784 0,0-1-192 16,1-3 0-16,3 2 0 0,1-8 256 0,0 0 0 15,-1 8 0-15,1-8 0 0,1 10-256 0,-1-10 0 16,0 0 0-16,0 10 0 0,0 0 128 0,-1-2 0 16,1-8-128-16,0 0 192 0,0 0 0 0,0 0 0 15,0 0 0-15,0 0 0 0,0 0 304 0,0 0 48 16,0 0 16-16,0 0 0 0,0 0-16 0,0 0 0 16,3 8 0-16,-3-8 0 0,0 0-288 0,0 0-64 15,0 0-16-15,0 0 0 0,0 0-176 0,9 2 0 16,-9-2 0-16,0 0 0 0,9-3 0 0,-3 0 0 15,-6 3 0-15,7-4 0 0,-7 4-288 0,6-6 64 0,1 1 16 0,-7 5 0 32,4-4-192-32,-4 4-48 0,0 0 0 0,0 0 0 15,0 0-320-15,0 0-64 0,0 0 0 0,0 0-8240 0</inkml:trace>
  <inkml:trace contextRef="#ctx0" brushRef="#br0" timeOffset="26118.587">17808 5935 19343 0,'-7'8'1728'0,"-1"2"-1392"15,0-1-336-15,2-2 0 0,0-3 1680 0,0 0 272 16,-1 1 48-16,-1-3 16 0,2 0-1184 0,6-2-224 16,0 0-48-16,-8-3-16 0,0-3-128 0,1 1-32 15,-1-4 0-15,0 0 0 0,1-3-48 0,-3-2-16 16,-5-1 0-16,4-2 0 0,4-2-112 0,-2 1-16 16,-5-2-16-16,-2-1 0 0,1-1 160 0,-2 0 48 15,0-2 0-15,-1 0 0 0,0-2 48 0,0 3 16 16,-1-2 0-16,-1-3 0 0,3-1 32 0,-2-1 16 15,0 0 0-15,2 1 0 0,-3-1-112 0,1 1 0 0,2 2-16 16,0 3 0-16,3 2-192 0,-1 3-48 0,2 1 0 16,2 2 0-16,1-1-128 0,-1 3 0 0,-2 1 0 0,4 3 0 15,4 3 0-15,5 7 0 0,-8-5-160 0,0 0 160 16,8 5-384-16,-7-3 32 0,7 3 0 0,-9-1 0 31,0 1-560-31,9 0-112 0,-8 4-32 0,8-4 0 16,0 0-2128-16,-3 10-416 0,2-1-96 0</inkml:trace>
  <inkml:trace contextRef="#ctx0" brushRef="#br0" timeOffset="26450.154">17161 5612 23039 0,'0'0'2048'0,"0"0"-1648"16,-4-6-400-16,-2-1 0 0,0-1 1248 0,3 0 160 15,0-3 48-15,0-6 0 0,2-6-752 0,0 1-128 16,-1 0-48-16,1-1 0 0,0-1-288 0,0-3-64 16,0 0-16-16,-1-1 0 0,-1 2 64 0,2-1 16 15,0 1 0-15,2 0 0 0,3-3-240 0,-1 3 0 16,1 1 0-16,4 6 0 0,1 2 0 0,2 5 0 15,-4 3 0-15,4 4 0 0,2 0-144 0,4 8 144 16,4 3 0-16,2 7-144 0,2 5 144 0,2 4 0 0,-2 3 0 16,4 2-128-16,0 0 128 0,-1 3-160 0,-1 1 160 0,0 6-160 31,1 2-2112-31,-2 2-416 0</inkml:trace>
  <inkml:trace contextRef="#ctx0" brushRef="#br0" timeOffset="27123.35">16597 7098 23151 0,'3'10'1024'0,"-6"-4"208"0,3-6-976 0,-2 5-256 0,2-5 0 0,-1 7 0 15,1-7 720-15,0 0 112 0,-3 5 0 0,3-5 16 16,0 0-224-16,0 0-48 0,0 0-16 0,0 0 0 15,0 0 96-15,0 0 32 0,-7-4 0 0,-3 0 0 16,1-5-160-16,1 0-16 0,-2 0-16 0,1 0 0 16,-4 1 80-16,-3 0 0 0,1-2 16 0,-2-2 0 15,0-1-96-15,-5-3-32 0,-1 2 0 0,-6 0 0 16,-2 0-16-16,-1 1 0 0,1-1 0 0,-5 1 0 16,1-3-144-16,1 0-48 0,1-5 0 0,1 2 0 0,0 4-64 15,3-1-32-15,0 2 0 0,4 0 0 0,0 0-160 16,3 0 192-16,0 4-192 0,4 1 192 0,-2 1-192 0,6 1 0 15,3 2 0-15,-1-3 0 0,-4 0 0 16,1 3 0-16,0-1 0 0,3 3 0 0,4 1-256 0,-1 0-16 16,0 2-16-16,-2 0 0 15,2 0-224-15,1 0-64 0,8 0 0 0,-7 5 0 16,1 1-128-16,3 0-48 0,3-6 0 0,-6 9 0 16,2-2-448-16,2 0-80 0,1 2-32 0,1 0 0 15,0-9-2272-15,0 0-448 0</inkml:trace>
  <inkml:trace contextRef="#ctx0" brushRef="#br0" timeOffset="27568.062">15641 7121 11967 0,'-7'-3'1072'0,"-1"-1"-864"0,0-2-208 0,1 0 0 16,-1-3 3104-16,0 1 576 0,1-2 112 0,-1-4 32 15,1-4-2576-15,1-1-512 0,-1-3-96 0,3 0-32 0,0-2-176 0,1 1-48 16,1-1 0-16,-1 0 0 0,4-1-144 0,2 2-48 15,-2-1 0-15,1 2 0 0,2 0-192 0,-1 0 0 16,2 2 0-16,-1 1 0 0,1 3 128 0,3 2 0 16,-3-1-128-16,2 2 192 0,0 2 0 0,0-3 0 15,1 1 0-15,1 3 0 0,-2 5-32 0,3 1-16 16,0 2 0-16,2-1 0 0,-1-1-144 0,-1 1 160 16,2 3-160-16,3 0 160 0,0 3-160 0,3 0 0 15,0 2 144-15,2 2-144 0,2 1 0 0,2 0 0 16,2 2 0-16,0 2 128 0,0 2-128 0,4 0 0 15,0 1 0-15,-2 2 0 0,1 2 0 0,-1-1 0 16,-2 0 0-16,0 1 0 0,1-1-320 0,-2 0-48 16,-1-2 0-16,-1 1 0 15,-1-2-1776-15,0 1-352 0,-3-3-80 0,2-2-16 0</inkml:trace>
  <inkml:trace contextRef="#ctx0" brushRef="#br0" timeOffset="29969.742">9688 7519 4607 0,'0'0'192'0,"0"0"64"0,0 0-256 0,0 0 0 15,0 0 0-15,-3 6 0 0,3-6 2176 0,0 0 400 16,0 0 80-16,0 0 16 0,-10 2-1408 0,10-2-288 15,-7-4-48-15,7 4-16 0,-10-3-80 0,10 3 0 16,0 0-16-16,0 0 0 0,-7-8-208 0,0 1-32 16,2 2-16-16,5 5 0 0,0 0-240 0,0 0-32 15,-9-7-16-15,9 7 0 0,-7-7 64 0,7 7 16 16,-6-9 0-16,6 9 0 0,-8-7-160 0,0 3-16 16,3-3-16-16,5 7 0 0,0 0-160 0,-7-6 0 15,-2 1 0-15,9 5 0 0,0 0-224 0,0 0 32 0,0 0 0 0,0 0 0 16,0 0-112-16,0 0-16 0,0 0 0 0,-10-2 0 31,1 2-160-31,9 0-32 0,0 0-16 0,0 0 0 0,-11 2 160 0,11-2 48 0,0 0 0 0,0 0 0 16,-6 5 320-16,6-5 0 0,0 0 160 0,0 0-160 15,0 0 256-15,0 0-64 0,0 0-16 0,0 0 0 16,0 0-368-16,0 0-80 0,0 0-16 0,0 0-8864 16</inkml:trace>
  <inkml:trace contextRef="#ctx0" brushRef="#br0" timeOffset="36019.606">5612 8315 14111 0,'0'0'624'0,"0"0"128"0,0 0-608 0,0 0-144 0,0 0 0 0,0 0 0 15,0 0 288-15,0 0 32 0,0 0 0 0,0 0 0 16,0 0-192-16,0 0-128 0,0 0 192 0,0 0-192 0,0 0 128 0,0 0-128 16,0 0 0-16,0 0 0 0,0 0 0 0,0 0 0 15,-8 0 0-15,8 0 0 0,0 0 512 0,-8-1 64 16,8 1 0-16,0 0 0 0,-8-3 384 0,8 3 96 16,0 0 16-16,-6-3 0 0,0 1-240 0,6 2-64 15,0 0 0-15,0 0 0 0,-6-4-256 0,6 4-64 16,-8-2-16-16,8 2 0 0,-5-5-64 0,5 5-16 15,-7-4 0-15,7 4 0 0,-7-7 0 0,3 4 0 16,-4-3 0-16,3 1 0 0,1-1 16 0,-1 1 0 16,-1-2 0-16,3 0 0 0,-2-2-96 0,0 0-16 15,0 0 0-15,-1-1 0 0,0-2 64 0,-2-1 0 16,-1-1 0-16,0-2 0 0,1 1 128 0,-3-1 48 16,1 1 0-16,0 0 0 0,-5 0-48 0,3 2-16 0,1 0 0 15,1 1 0-15,-4-1-176 0,1-1-16 0,0 3-16 0,0 2 0 16,-2-4-96-16,0 4 0 0,-2 0-128 0,3-2 192 15,3 1-192-15,-2 0 0 0,-3 0 0 0,3-1 0 16,1 2 0-16,-1 0 0 0,0 0 0 0,-2 2 0 16,2-2 160-16,-1-1-160 0,0-3 160 0,0 2-160 15,-1-1 176-15,0 3-176 0,-1-2 192 0,2 1-192 16,-3-2 128-16,3 3-128 0,0 2 0 0,0-1 0 16,-2-2 128-16,4-1-128 0,2 0 0 0,-3 2 0 15,-4-1 176-15,1 0-32 0,-2-3 0 0,0 1 0 16,0 1 16-16,-1 0 0 0,0-2 0 0,2 1 0 15,-3-2-32-15,3 1-128 0,-1 0 192 0,0 2-64 16,2 1-128-16,-3-1 0 0,-1-3 0 0,0 2 0 0,-2 1 128 16,0-1-128-16,-2-1 0 0,1-3 128 0,1 1-128 0,4-1 0 15,-3 1 0-15,0 0 0 0,0-1 128 0,1 2-128 16,6 1 0-16,-3 1 128 0,-2 1-128 0,0 0 0 16,1 1 0-16,3-2 0 0,-1-4 0 0,1 1 0 15,1-1 0-15,1 3 0 0,0 3 0 0,2 3 0 16,0-2 0-16,2 2 0 0,1 0 0 0,-2 2 0 15,2 2-144-15,3 1 144 0,0-2 0 0,5 4-160 16,-5-5 160-16,5 5-128 0,0 0 0 0,0 0 0 16,0 0 0-16,0 0 0 0,0 0-64 0,4 9-16 15,5 2 0-15,0-1 0 0,0-3 208 0,2 0-176 16,2-1 176-16,1 5-160 0,0 7 160 0,5-3 0 16,1-2-144-16,1 3 144 0,-4 5 0 0,5-1 0 0,4 1-144 15,1-2 144-15,0 2 0 0,2 2 0 16,2 3 0-16,1-1 0 0,-1 1 0 0,0 2 0 0,-1 2-128 0,1 3 128 15,1 2-288-15,-2 1 48 0,-2 2 16 16,1-3 0-16,-3-4 48 0,0-2 16 0,0 2 0 0,-1-2 0 16,-4-4 160-16,1 1 0 0,1-1 0 0,-1-1 0 15,-1 0 0-15,-2 2 0 0,1-1 0 0,-3-5 0 16,1-1 0-16,0-1 0 0,-5 3 0 0,2-4 0 16,-3 0 0-16,0-3 0 0,1-3 0 0,-4-2 0 15,-1-1 0-15,0-1 0 0,-2-3 0 0,-6-4 0 16,0 0 0-16,0 0 0 0,0 0 0 0,8-2 0 15,-8 2 0-15,0 0 144 0,0 0-144 0,0 0 0 16,0 0 240-16,0 0-64 0,1-8-16 0,-2-1 0 16,-4-2 32-16,-1-1 16 0,-2 0 0 0,2-2 0 0,-3 3-48 15,0-1-16-15,-3 1 0 0,0-1 0 0,-1-1-144 0,0-1 160 16,-2-2-160-16,0 1 160 0,0-2-32 0,-3-1 0 16,-3-2 0-16,2 0 0 0,0 0 16 0,-3-3 0 15,-5-2 0-15,3 1 0 0,-1-3 16 0,-2-1 0 16,0-2 0-16,-1 1 0 0,2-1 16 0,2 2 0 15,-4 3 0-15,3 2 0 0,-2-1-176 0,2 3 160 16,-1 1-160-16,-2 1 160 0,0 0-160 0,1 1 0 16,1 1 144-16,1 1-144 0,-2 0 0 0,2 1 0 15,3 0 0-15,-1 1 0 0,2 3 0 0,3-3 0 16,-2-1 0-16,5 3 0 0,2 3-160 0,1 0 160 16,1-1-192-16,1 0 192 0,2 1-272 0,3 2 48 15,-2 1 16-15,7 6 0 16,-3-5-240-16,1-2-64 0,0-2 0 0,2 9 0 15,0 0-1184-15,0 0-240 0,0 0-48 0,0 0-7888 0,0 0-1584 0</inkml:trace>
  <inkml:trace contextRef="#ctx0" brushRef="#br0" timeOffset="36449.118">4021 7850 26207 0,'-13'6'1152'0,"13"-6"256"0,-8 5-1136 0,8-5-272 15,-8 0 0-15,-2 0 0 0,10 0 400 16,0 0 32-16,0 0 0 0,-4-10 0 0,-3-6-240 0,5 0-64 15,3-6 0-15,-1-3 0 0,-3-3 64 0,2-3 0 16,2 2 0-16,0-3 0 0,-1-4-32 0,1 2 0 16,0 1 0-16,-1 0 0 0,0 0 224 0,1 1 64 15,1 2 0-15,2 2 0 0,1 2-80 0,4 4-16 16,-3 2 0-16,-1 2 0 0,0 1-128 0,-3 2-32 16,0 4 0-16,6 3 0 0,3 1-192 0,2 2 144 15,-1 1-144-15,2 4 128 0,2 4-128 0,2 2 0 0,4 4 0 16,3 3 0-16,2 3 0 0,1 0 0 15,5 2 0-15,0-2 0 0,2 0-160 0,3 0 160 0,4 2 0 0,-1-2-144 16,-4 0 144-16,2-1 0 0,-1 0 0 0,1 0-128 16,-2-2-144-16,-2-1-32 0,-1-1 0 0,-2-1 0 31,-2-1-1824-31,-2-2-368 0</inkml:trace>
  <inkml:trace contextRef="#ctx0" brushRef="#br0" timeOffset="37775.274">5136 7868 20271 0,'0'0'1792'0,"0"0"-1424"0,0 0-368 0,0 0 0 16,0 0 1280-16,0 0 176 0,0 0 32 0,0 0 16 15,0 0-752-15,7-4-160 0,1-4-16 0,-3-3-16 16,5-5-128-16,-2-2-32 0,2-2 0 0,-3-1 0 16,1-3 80-16,1 0 16 0,0 0 0 0,2-1 0 15,-3-2-48-15,3 0-16 0,2 2 0 0,-4 2 0 16,0 0-48-16,1 2 0 0,0 2 0 0,0 3 0 15,-1 5-144-15,0 0-48 0,2 1 0 0,-5 3 0 16,-6 7-32-16,0 0-16 0,9-5 0 0,-9 5 0 16,0 0-16-16,7 2-128 0,-7-2 192 0,11 4-64 15,2 1 0-15,-4 2 0 0,-9-7 0 0,11 9 0 16,2 3 0-16,-2 0 0 0,1-1 0 0,1 1 0 0,0 0-128 16,2 2 0-16,-2 2 144 0,2-1-144 0,2 4 192 0,0 1-48 15,2 0 0-15,0 1 0 0,-2 0-16 0,3 2 0 16,-2 4 0-16,1-2 0 0,1-3-128 0,0-2 0 15,-2-3 0-15,0 0 0 0,2-2 0 0,-2 0 128 16,-1-4-128-16,0-1 0 0,-1 2 0 0,0-2 0 16,-2-2 128-16,-3 1-128 0,-1-2 0 0,1-2 128 15,-11-5-128-15,9 7 128 0,0-2-128 0,-2 0 160 16,-7-5-160-16,0 0 160 0,0 0-160 0,8 4 128 16,-8-4-128-16,0 0 128 0,0 0-128 0,0 0 160 15,0 0-160-15,0 0 160 0,0 0-160 0,0 0 0 16,0 0 144-16,0 0-144 0,0 0 160 0,0 0-32 15,0 0-128-15,0 0 192 0,0 0-64 0,0 0 0 16,-8-5-128-16,-1-1 192 0,1 1-64 0,-2-2-128 0,-3-1 176 16,0 1-176-16,4-1 176 0,-5 0-176 0,-5-1 160 15,-1 0-160-15,1 2 128 0,3-2-128 0,-5 0 0 0,0-2 0 16,-2-3 128-16,1 0-128 0,0-2 0 0,-4 1 144 16,1-2-144-16,1 1 192 0,-1-2-192 0,-1 1 192 15,-1-1-192-15,0 2 128 0,3-1-128 0,1 1 128 16,2-2-128-16,-2 2 0 0,2 0 0 0,0 2 0 15,1-2 0-15,4 7 0 0,-1-1 0 0,3 1 0 16,2 1 0-16,2 3-176 0,-3 1 176 0,3 0-128 16,3 1 0-16,1 0 0 0,-1 0 0 0,3 1 0 15,4 2-16-15,0 0 0 0,0 0 0 0,0 0 0 16,-10 3 144-16,6 1-192 0,4-4 192 0,-7 5-192 0,7-5 192 0,-6 7-160 16,6-7 160-16,-2 10-160 0,2-10 160 15,-1 12 0-15,0 1 0 0,-1 1-128 0,2 0 128 0,0 4 0 16,-1 1 0-16,0 2-128 0,-2 2 128 0,0 2 0 15,0 1 0-15,1 1 0 0,-3-2 0 0,2-1 0 16,-1-1 0-16,-2 1 0 0,-1-1 0 0,2-1 0 16,-2-1 0-16,2-4 0 0,-2-1 0 0,1-3 0 15,0-2 0-15,0 0 0 0,0 0 0 0,2-1 0 16,-2-3 0-16,6-7 128 0,0 0-128 0,0 0 0 16,0 0 0-16,0 0 0 0,0 0 0 0,0 0 0 15,0 0 0-15,-5-4 128 0,1-4-128 0,3-2 0 16,1-2 0-16,1 0 0 0,-1-1 0 0,3-1 0 15,-2-4 0-15,2 0 0 0,0 0 0 0,3-2 0 0,-3-2 128 16,3 0-128-16,1 0 0 0,1-1 0 0,0-2 0 0,0-1 0 16,2 3 0-16,2 0 0 0,-2 0 0 0,2 0 0 15,1 0 0-15,0 1 0 0,1 0 0 0,0 2 0 16,-2 2 0-16,2 3 0 0,-2-3 0 0,0 5 0 16,1-1 0-16,-2 3 0 0,0 2 0 0,0 2-128 15,-3 3 128-15,-8 4 0 0,10-3 0 0,1 2 0 16,-3-2 0-16,1 2 0 0,-9 1 0 0,9 0 0 15,-9 0 0-15,12 5 0 0,1-1 0 0,1 3 0 16,-1 3 0-16,2 2 0 0,3 1 0 0,-1 2 0 16,1 3 0-16,-2-2 0 0,1 2 0 0,1 1 0 15,0 1 0-15,-1 0 0 0,-1 2 0 0,0 0 0 16,-1 2 0-16,0 1 0 0,1 2 0 0,-1 0 0 16,0-4 128-16,-4-4-128 0,0-2 160 0,0 0-160 0,-2-4 160 15,1-1-160-15,1-2 160 0,-4-4-160 0,-3 0 128 0,-4-6-128 16,7 5 0-16,-7-5 144 0,0 0-144 0,0 0 0 15,0 0 0-15,0 0-11888 16,0 0-2400-16</inkml:trace>
  <inkml:trace contextRef="#ctx0" brushRef="#br0" timeOffset="39907.941">11146 7759 12895 0,'0'0'1152'0,"0"0"-928"16,-6-7-224-16,6 7 0 0,0 0 1456 0,-1-8 240 16,-2-1 48-16,3 9 16 0,0 0-928 15,0 0-192-15,0 0-48 0,0 0 0 0,0 0-192 0,9-1-32 16,1 3-16-16,-3-2 0 0,2-3 208 0,2 3 32 16,2-1 16-16,3 3 0 0,1 1 160 0,3 0 16 15,2-3 16-15,3 0 0 0,5 1 0 0,1 0 0 16,1 1 0-16,0 1 0 0,0 2-176 0,-2-1-48 15,0 2 0-15,0-2 0 0,-4-1-128 0,2 3-48 16,-2-3 0-16,-2 2 0 0,-3-1-64 0,-1 1-16 16,0 1 0-16,-4 1 0 0,0 4-80 0,-5-3-32 15,-4 1 0-15,-2 2 0 0,-2 0 64 0,-1 3 16 16,-2 3 0-16,-4-2 0 0,-5 0-96 0,-2 2-32 0,-4 3 0 16,-2 1 0-16,-5 0-32 0,0 1-128 0,0-1 192 15,0-1-64-15,1-3-128 0,-2 0 0 0,2-3 0 16,5 1 0-1,0 0-368-15,3-7-96 0,1-2-32 0,2-4 0 16,10-2-2960-16,0 0-576 0</inkml:trace>
  <inkml:trace contextRef="#ctx0" brushRef="#br0" timeOffset="40360.289">12293 7245 29311 0,'0'0'1296'0,"-9"-1"272"0,-2 2-1248 0,1 1-320 16,2 0 0-16,8-2 0 0,0 0 192 0,0 0 0 15,-7 4-16-15,7-4 0 0,0 0-176 0,0 0 0 16,0 0 0-16,13-1 0 0,3-2 0 0,2-5 0 15,4 1 224-15,1-2-64 0,2 0 448 0,2-1 96 16,-2 0 0-16,2-1 16 0,-1-1-32 0,2-1-16 16,0 2 0-16,3-1 0 0,1 2-352 0,2 1-64 15,-2-1 0-15,0 5-16 0,-2 0-112 0,-2 4-128 16,1 1 176-16,-3 2-176 0,-2 1 128 0,-4 2-128 0,-1 3 0 16,-3 1 0-16,0 3 0 0,-3 4 0 0,-2 2 0 15,-2 3 0-15,-3 0 0 0,-1 3 0 0,-3 4 0 16,-2 4 0-16,-1 5 0 0,-4-1 0 0,-1-3 0 0,-3 3 0 15,-2 1 0-15,-2 0 0 0,-3-1 0 0,0 3 0 16,-3-2 128-16,1-1 0 0,0 2 16 0,-2-5 0 16,1-2 240-16,2-3 64 0,-1-2 0 0,3-3 0 15,2-2-64-15,3-3 0 0,0 0 0 0,-1-3 0 16,1 0-224-16,1-4-160 0,3-2 192 0,0 0-192 16,2-3 0-16,4-6-304 0,-7 3 48 0,7-3-11568 15,0 0-2304-15</inkml:trace>
  <inkml:trace contextRef="#ctx0" brushRef="#br0" timeOffset="41615.444">10366 8335 9503 0,'0'0'416'0,"0"0"96"0,0 0-512 0,0 0 0 0,-5-6 0 0,5 6 0 15,0 0 1232-15,-5-4 160 0,-1-1 16 0,6 5 16 16,0 0-256-16,0 0-48 0,0 0-16 0,0 0 0 16,0 0 96-16,0 0 16 0,-3-7 0 0,3 7 0 0,0 0-128 0,0 0-32 15,0 0 0-15,0 0 0 0,0 0-208 16,0 0-32-16,0 0-16 0,0 0 0 0,0 0-448 0,0 0-96 16,-1 9 0-16,2 2-16 0,1-2-240 0,0 4 144 15,3 1-144-15,-1 3 128 0,-2 3-128 0,3 2 192 16,2 1-192-16,-1 3 192 0,-3 2-192 0,3 3 0 15,2 0 144-15,-2 0-144 0,3-1 0 0,-2 2 0 16,-2-2 0-16,1-4 0 0,-3-2 128 0,1-4-128 16,2-1 128-16,-4-3-128 0,-1-1 256 0,0-4-32 15,0-2 0-15,1-2 0 0,0 1 160 0,-2-8 16 16,0 7 16-16,0-7 0 0,0 0-80 0,0 0-16 16,0 0 0-16,0 0 0 0,0 0-80 0,0 0-32 0,0 0 0 15,0 0 0-15,0 0-208 0,0 0 176 16,0 0-176-16,0 0 160 0,0 0-160 0,-7-5 0 0,7 5 0 15,0 0 0-15,-8-4 0 0,8 4 0 0,0 0 0 0,0 0 0 16,0 0-128-16,-7-2 128 0,-1 1 0 16,8 1 0-16,0 0 0 0,0 0 0 0,-8-1 0 0,8 1 0 15,0 0 0-15,-8 0 0 0,1 0 0 0,7 0 0 16,0 0 0-16,-9 0 0 0,1 0 0 0,-3 1 0 16,0 0 0-16,1-1 0 0,0 0 0 0,-2 3 0 15,-2-1 0-15,-1 0 0 0,-3 1 0 0,0 1 0 16,-1 4 128-16,-2-1-128 0,-2 0 128 0,-2 3-128 15,0-1 192-15,-3 2-32 0,0 2-16 0,1-1 0 16,-3 0 16-16,3 1 0 0,-1 2 0 0,3-1 0 16,3 0 16-16,-2-3 0 0,1-2 0 0,1 3 0 0,3 5-176 0,2-2 0 15,3-2 144-15,1-3-144 0,2-3 0 16,0 0 0-16,2 1 0 0,1-1 0 16,1-4-448-16,7-3-16 0,-7 4 0 0,7-4-10480 15,0 0-2112-15</inkml:trace>
  <inkml:trace contextRef="#ctx0" brushRef="#br0" timeOffset="46795.757">5720 6742 911 0,'-4'5'0'0,"4"-5"0"0,-3 7 0 0,3-7 0 15,-2 8 4032-15,2-8 736 0,0 0 144 0,0 0 16 16,-3 7-3712-16,3-7-768 0,0 0-128 0,0 0-48 16,0 0 32-16,0 0 0 0,0 0 0 0,0 0 0 15,0 0 208-15,0 0 64 0,0 0 0 0,0 0 0 16,0 0-64-16,0 0 0 0,0 0 0 0,-6-5 0 16,6 5 0-16,-7-7 0 0,2 1 0 0,-1-1 0 15,1-1-32-15,-1 1-16 0,1-1 0 0,0-2 0 16,-1-2 96-16,-1 1 16 0,0 1 0 0,1-1 0 15,-1-1-16-15,-3 0 0 0,0-3 0 0,2-1 0 16,-3 3-48-16,0-2-16 0,1-3 0 0,-5-4 0 0,2-3-192 16,-1-1-48-16,-3 0 0 0,1-2 0 0,-2 1-96 15,3 1-32-15,2 0 0 0,-2 3 0 0,0 0-128 0,0 1 192 16,-1 1-192-16,1 0 192 0,-2 4-192 0,2 0 192 16,0 2-192-16,0-1 192 0,2 0-192 0,-1 2 160 15,-2 3-160-15,2-3 160 0,1-1-160 0,1 2 0 16,-3 1 0-16,0 1 128 0,1 1-128 0,2-1 0 15,0-2 0-15,2 2 0 0,-2 1 0 0,2-2 0 16,2-3 0-16,-3 3 0 0,1 4 0 0,0 0 0 16,-1-2 0-16,1-1 128 0,1 3-128 0,0-2 0 15,-4-1 0-15,4 2 0 0,-4 3 0 0,1 0 0 16,-2-1 0-16,1-1 0 0,2-2 0 0,-1 1 0 16,1 1 0-16,2 0 0 0,0 1 0 0,-2 0 0 0,-3 2 0 15,2-1 0-15,-1 0 0 0,-1 0 0 0,0 3-160 16,2-1 160-16,3-2-336 0,-1 3 16 0,1-2 16 0,1 2 0 31,-3 1-256-31,4 0-48 0,7 2-16 0,-7 0 0 16,0 2-1456-16,0 1-288 0,3 1-64 0</inkml:trace>
  <inkml:trace contextRef="#ctx0" brushRef="#br0" timeOffset="47265.342">4612 6127 25791 0,'-11'2'2304'0,"11"-2"-1856"15,-9-1-448-15,1 1 0 0,8 0 1024 0,0 0 128 16,-10-3 0-16,6-3 16 0,2-2-896 0,2-5-272 16,1-3 128-16,0-1-128 0,1 1 0 0,0-5 0 15,0-6 0-15,2-1-128 0,0-1 128 0,1-1 0 16,-3-4-144-16,2 1 144 0,-2 2-304 0,2-1 16 16,-1-1 0-16,0 3 0 0,2 4 96 0,-1 0 0 15,0 3 16-15,3 1 0 0,0-4 176 0,1 3 0 16,-2 3 0-16,2 2 0 0,-4 2 0 0,3 4 176 0,3 1-16 15,-3 3 0-15,1 2 48 0,3 3 16 0,-2 1 0 0,2 3 0 16,0 3-96-16,-1 4-128 0,3 3 176 0,3 3-176 16,3 1 0-16,1-3 0 0,-4 0 0 0,2 2-144 15,0 1 0-15,-1 1 0 0,-3 1 0 0,3-2 0 16,3-1-16-16,0 0 0 0,-3-1 0 0,1-2 0 16,-2-1-144-16,0-1-16 0,-1-2-16 0,-2 1 0 15,-1 0-2016 1,-1-2-400-16</inkml:trace>
  <inkml:trace contextRef="#ctx0" brushRef="#br0" timeOffset="48357.038">5224 5434 8287 0,'0'0'368'16,"0"0"80"-16,0 0-448 0,0 0 0 0,0 0 0 0,6-12 0 16,-3-5 3856-16,2-1 688 0,0-3 144 0,1-1 32 15,2 0-3712-15,1 0-752 0,0-2-128 0,-2-3-128 16,1-1 0-16,-2 0 0 0,0 2 0 0,2-2 0 0,-2 0 0 0,0 1 0 16,1 3 0-16,-2 4 0 0,0 5 0 0,0 5 0 15,3 4 0-15,-4 1 0 0,-4 5 0 0,0 0 0 16,14-1-144-16,-5 5 144 0,-2 3 0 0,1 4 0 15,2 4 0-15,1 5 0 0,-3 4 0 0,2 2 0 16,1-2-128-16,-1 2 128 0,1 1 0 0,0-3 0 16,-4-2 0-16,-2-1 0 0,1-3 0 0,-1-2 304 15,3-3-48-15,-5-3 0 0,-3-10 336 0,0 0 64 16,0 0 16-16,0 0 0 0,0 0 96 0,0 0 0 16,0 0 16-16,0 0 0 0,6-7-320 0,-2-3-64 15,0-4-16-15,-1-4 0 0,2-2-208 0,2-5-48 0,-2-2-128 0,4 3 192 16,-2 1-192-16,3-2 0 0,0-2 0 15,0 4 0-15,1 5 0 0,0 5-128 0,2 4 128 16,1 0 0-16,0 3 0 0,4 4-128 0,4 5 128 0,-3 5 0 16,-1 3 0-16,7 5-128 0,2 6 128 0,-2 1 0 15,1 0-128-15,-3 3 128 0,3 0-192 0,1 0 192 32,-3 0-528-32,-1 0 0 0,-4-6 0 0,-3 1 0 15,-3-4-1584-15,0 0-304 0</inkml:trace>
  <inkml:trace contextRef="#ctx0" brushRef="#br0" timeOffset="49705.662">5386 6252 16287 0,'0'0'720'0,"0"0"160"0,0 0-704 0,0 0-176 0,0 0 0 0,0 0 0 16,0 0 368-16,0 0 32 0,-7-1 16 0,7 1 0 16,0 0-64-16,0 0-16 0,0 0 0 0,0 0 0 15,0 0 240-15,0 0 32 0,0 0 16 0,0 0 0 16,0 0-224-16,2-10-32 0,-2 10-16 0,4-6 0 15,-1-3 64-15,5 1 16 0,4-3 0 0,-1-1 0 16,-3 5-48-16,4-4-16 0,3-4 0 0,2 0 0 16,-2-1-112-16,2-1-32 0,-2-2 0 0,3 0 0 15,0 1-48-15,-1-2-16 0,-1 2 0 0,2-3 0 16,0-4 0-16,-1 2 0 0,0 2 0 0,-2 4 0 0,0 1-16 16,-2 2 0-16,-4 3 0 0,2 0 0 0,0 1 0 0,-1 2 0 15,-1 2 0-15,-1 1 0 0,1 1 128 0,-9 4 32 16,0 0 0-16,0 0 0 0,8-2-16 0,-1 2 0 15,-7 0 0-15,0 0 0 0,9 5-32 0,1 0 0 16,-1 0 0-16,-9-5 0 0,0 0-48 0,7 10-16 16,-1-1 0-16,0 1 0 0,1 2 64 0,0 2 16 15,-1 4 0-15,1-3 0 0,2-2 16 0,0 4 0 16,1 1 0-16,1 3 0 0,4 1-32 0,-1 1 0 16,1 2 0-16,-1-2 0 0,-1-1-112 0,1 1-16 15,0 2-128-15,1 0 192 0,-2 0-192 0,1-1 0 16,0 0 0-16,0-1 0 0,-4 0 0 0,1-2 0 15,1-3 0-15,1 3 0 0,-4 1 0 0,2-1 0 0,0-5 0 16,-4-1 0-16,1 1 144 0,-2-3-144 0,-1-1 128 16,2 0-128-16,-3 0 176 0,2-2-48 0,-1-1-128 15,-1-1 192-15,-2-2 16 0,-2-6 0 0,0 0 0 0,0 0 0 16,3 10-80-16,-3-10 0 0,4 8-128 0,-4-8 192 16,0 0-192-16,0 0 0 0,0 0 0 0,0 0 0 15,0 0 0-15,0 0-160 0,0 0 160 0,0 0-192 16,0 0 192-16,-5-8-208 0,0-2 80 0,1 2 128 15,-3 1 0-15,0-4 0 0,-1-1 0 0,0-2 0 16,-2-5-128-16,0-2 128 0,-1-2 0 0,2 1 0 16,-2 0 0-16,1 1 0 0,-2 0 0 0,-1-1 0 15,1-1 0-15,0 1 0 0,-2 1 0 0,0 1 0 16,3 2 0-16,0 0 0 0,0-1 0 0,-3 1 128 16,1-1-128-16,1 2 0 0,-2 0 0 0,1 1 0 0,3 0 0 15,-1 0 0-15,4 4 0 0,-3 0 0 0,3 5 0 0,0-1 0 16,3-1 0-16,4 9 0 0,0 0-144 0,-9-4 144 15,2-4-192-15,7 8 192 0,-11-1-320 0,2 0 32 16,9 1 16-16,-7-4 0 0,7 4 64 0,0 0 16 16,0 0 0-16,-9-3 0 0,0-1 192 0,9 4 0 15,-5-5 0-15,5 5 0 0,0 0 0 0,-8 3 0 16,0 3 160-16,0 0-160 0,1-3 0 0,-1 0 0 16,0 1 0-16,1 1 0 0,1 2 0 0,-2 0 0 15,1 1 0-15,-3 0-176 0,-1-2 176 0,1 1-128 16,-2 2 128-16,1 0-128 0,0 0 128 0,0 1 0 15,0 1 0-15,-2 0-128 0,-3 3 128 0,2-3 0 0,1-3 0 16,-2 4 128-16,-2 3-128 0,0-3 0 16,1-1 0-16,0 0 0 0,2 0 0 0,1 0 0 0,-2 0 0 15,4-2 0-15,0-3 0 0,1 0 0 0,0-3 0 0,2-1 0 16,8-2 0-16,0 0-208 0,0 0 48 0,-8 2 16 16,8-2-48-16,-8-1-16 0,1-1 0 0,7 2 0 15,-6-8 48-15,6 8 16 0,4-7 0 0,-1-2 0 16,0-2 144-16,0-3-160 0,-1-2 160 0,3 3-160 15,2 1 160-15,3 0 0 0,0-2 0 0,2-3 0 16,2-3 0-16,1-1 0 0,0 0 0 0,1-1 0 16,2 0 0-16,-1 2 0 0,1 0 0 0,1 0 0 15,-3-2 0-15,1 2 0 0,-1 3 0 0,0 4 0 16,-2 2 0-16,0 2 0 0,2-1 0 0,-1 2 128 16,-2 5-128-16,-1 2 176 0,2 1-176 0,-1 2 192 0,2 1-16 15,2 3 0-15,-1 6 0 0,0 3 0 0,-2 4 16 0,3 3 0 16,5 3 0-16,-2 3 0 0,-3 5 32 0,-1 0 16 15,1 0 0-15,-2-2 0 0,-1-1-96 0,-3-2-16 16,-2-3 0-16,0-2 0 0,-2-1-128 0,-2 0 0 16,-3-4 0-16,-1-4 0 15,-2-4-1888-15,1-10-352 0,0 0-80 0</inkml:trace>
  <inkml:trace contextRef="#ctx0" brushRef="#br0" timeOffset="50356.566">5563 6584 13823 0,'0'0'608'0,"-9"-4"128"0,-1-1-592 0,-2-2-144 16,-1-1 0-16,2-1 0 0,0-4 2336 0,1 0 432 15,0-2 96-15,-2-1 16 0,-1 1-1872 0,5 0-368 16,0-2-80-16,2 2-16 0,-3-1-16 0,4 1 0 16,-5 0 0-16,0 0 0 0,-1 2 16 0,-1 0 0 15,0 0 0-15,-1-1 0 0,-1 1-144 0,1-4-16 16,-2-1-16-16,-1-1 0 0,-1 0-16 0,-1-2 0 15,-1 1 0-15,3-7 0 0,-1-3-128 0,0 0-32 16,-2-1 0-16,-1-4 0 0,2-1 0 0,0 2 0 16,-1 3 0-16,2 1 0 0,1 1 96 0,1 4 16 15,0 1 0-15,1 2 0 0,0 2 64 0,1 3 16 0,0 0 0 16,-1 3 0-16,-1-1-144 0,5 4-32 0,1 2 0 0,2 0 0 16,-7 1-208-16,2 3 128 0,2-1-128 0,2-1 0 15,-2 3 0-15,2 1 0 0,-2 2 0 0,10 1 0 16,-5-4 0-16,-2 1 0 0,7 3 0 0,0 0 0 15,0 0-272-15,0 0 0 0,0 0 0 0,0 0 0 16,0 0 16-16,0 0 0 0,-5 0 0 0,5 0 0 16,0 0 80-16,0 0 32 0,0 0 0 0,0 0 0 15,0 0-64-15,0 0-16 0,12 7 0 0,-12-7 0 16,0 0-352 0,11 3-64-16,1-4 0 0,-12 1-16 0,0 0-2160 0,11 1-416 0,-11-1-96 0</inkml:trace>
  <inkml:trace contextRef="#ctx0" brushRef="#br0" timeOffset="50752.522">4637 6082 29999 0,'-9'-2'1328'0,"9"2"272"0,-8-4-1280 0,4-1-320 15,3-3 0-15,-1-3 0 0,-2-4 0 0,1-5 0 16,1-4 0-16,4-6-128 0,3-3 128 0,-2-2 144 0,0-1-16 16,2-1-128-16,-1 0 160 0,-2-2-160 0,1 2 128 0,1-5-128 15,1-3 0-15,-1 1 0 0,-1 0 0 0,2 6 0 16,1 1 0-16,-1 7 128 0,0 2-128 0,0 4 0 15,-1 0 176-15,1 4-48 0,2 3-128 0,-4 3 192 16,1 3-16-16,3 4-16 0,-3 1 0 0,2 0 0 16,-6 6 0-16,6-5 0 0,-6 5 0 0,11 2 0 15,2 5 0-15,0 5 0 0,0 3 0 0,2 7 0 16,1 7 32-16,2 9 0 0,3 5 0 0,1 3 0 16,1 3-192-16,2-1 0 0,0 2-160 0,-1 0 160 15,4 1-416-15,0-4 16 0,2-4 0 0,-3-3-9152 16,2-5-1840-16</inkml:trace>
  <inkml:trace contextRef="#ctx0" brushRef="#br0" timeOffset="61728.596">5467 7918 1839 0,'0'0'160'0,"0"0"-160"16,0 0 0-16,0 0 0 0,0 0 2672 0,-2 9 496 15,-1-3 96-15,3-6 32 0,0 0-2384 0,0 8-464 16,0-8-112-16,1 9-16 0,-1-9 192 0,0 9 16 16,0-9 16-16,0 0 0 0,0 0-32 0,0 0-16 0,3 8 0 15,-3-8 0-15,0 0 16 0,0 0 16 16,0 0 0-16,0 0 0 0,0 0 64 0,9-2 16 0,-9 2 0 0,3-4 0 16,1-5 32-16,-1 2 0 0,0-3 0 0,2 2 0 15,-3-2-64-15,0-2-16 0,0-3 0 0,2 1 0 16,1 0-128-16,1-3-32 0,-1 0 0 0,1-2 0 15,-1 0-176-15,4-1-32 0,-1 2-16 0,-1-1 0 16,1 0-176-16,0 1 0 0,-1-3 144 0,2 2-144 16,-3 0 0-16,3 1 128 0,-2 2-128 0,1 1 0 15,-4 2 0-15,2 2 0 0,0 2 0 0,-2 0 0 16,0 1 0-16,-2 2 0 0,-2 6 0 0,5-8 128 16,-1 1-128-16,-4 7 128 0,3-7-128 0,1-1 128 15,-4 8 32-15,5-5 16 0,-5 5 0 0,4-9 0 16,-1 2-48-16,-3 7-128 0,0 0 192 0,0 0-64 0,8-5 0 0,-8 5 0 15,0 0 0-15,0 0 0 0,0 0 64 0,0 0 0 16,0 0 0-16,0 0 0 0,0 0 80 0,0 0 32 16,1-7 0-16,-1 7 0 0,0 0-80 0,0 0-16 15,0 0 0-15,0 0 0 0,0 0-80 0,0 0 0 16,0 0-128-16,8 8 192 0,-8-8-192 0,8 10 0 16,-2 0 0-16,1-2 0 0,-2 3 0 0,0 3 0 15,1 0 0-15,-2 2 0 0,3 3 0 0,0 3 0 16,2 3 128-16,1 4-128 0,1 1 160 0,-3 0-16 15,-2 1 0-15,2 1 0 0,3 0 16 0,2-1 0 16,-2-4 0-16,1-2 0 0,1-3-160 0,-2-2 160 16,-5-2-160-16,2 0 160 0,-3-2 0 0,0 0 0 0,-3-1 0 15,1-1 0-15,-2-2-32 0,-1 0-128 16,-2-1 192-16,0-1-64 0,2-10-128 0,0 0 0 0,0 0 0 0,0 0 0 31,0 0-2960-31,0 0-528 0</inkml:trace>
  <inkml:trace contextRef="#ctx0" brushRef="#br0" timeOffset="63268.574">7962 6370 2751 0,'0'0'128'15,"0"0"16"-15,0 0-144 0,0 0 0 0,0 0 0 0,0 0 0 16,0 0 1824-16,0 0 336 0,0 0 64 0,0 0 16 15,0 0-1360-15,0 0-272 0,0 0-48 0,0 0-16 0,0 0-176 0,0 0-48 16,0 0 0-16,0 0 0 0,0 0-64 0,-7 0-32 16,7 0 0-16,0 0 0 0,0 0-32 15,0 0-16-15,0 0 0 0,0 0 0 0,0 0 0 0,-9 3 0 16,9-3 0-16,0 0 0 0,0 0 64 0,0 0 16 16,0 0 0-16,0 0 0 0,-9 0 0 0,9 0 16 15,0 0 0-15,0 0 0 0,0 0-80 0,0 0 0 16,-9 0-16-16,9 0 0 0,0 0-176 0,0 0 192 15,-8-2-192-15,8 2 192 0,-6-7-48 0,6 7 0 16,-8-4 0-16,8 4 0 0,-9-5 16 0,9 5 0 16,-6-6 0-16,-2 2 0 0,8 4-160 0,-8-3 128 15,8 3-128-15,-11-3 128 0,3 0-128 0,1-1 0 16,7 4 0-16,-9-1 0 0,9 1 0 0,-11-2 128 0,1 0-128 16,3 1 0-16,-2 1 0 0,9 0 0 0,-10 2 0 15,10-2 0-15,-8 3 0 0,8-3 128 0,-10 1-128 0,10-1 0 16,0 0 0-16,-7 2 0 0,-2 0 0 0,9-2 0 15,-8 2 0-15,8-2 0 0,-9 0 0 0,9 0 0 16,0 0 0-16,0 0 0 0,0 0 0 0,0 0 0 16,0 0 0-16,0 0 0 0,0 0 0 0,0 0 0 15,-6 0 0-15,6 0 0 0,-9 2 0 0,9-2 0 16,0 0 0-16,0 0 0 0,0 0 0 0,0 0 0 16,0 0-128-16,0 0 128 0,0 0 0 0,0 0 0 15,0 0 0-15,0 0 0 0,0 0-144 0,0 0 144 16,0 0 0-16,0 0 0 0,0 0 0 0,0 0 0 15,0 0 128-15,0 9-128 0,0-9 176 0,0 9-176 0,0-9 192 16,4 8-64-16,-4-8 0 0,4 11-128 0,-4 3 240 16,1 1-64-16,0-1-16 0,1 0 0 0,-1 0-160 0,1 1 160 15,-1-1-160-15,0 0 160 0,-1 2-32 0,2-1 0 16,-2 1 0-16,2 1 0 0,2-1 64 0,-2 2 16 16,1-1 0-16,0-1 0 0,0-1 32 0,2 2 0 15,-4 1 0-15,4-1 0 0,3-1-48 0,-4-1-16 16,0 0 0-16,0 0 0 0,0-2 0 0,2-1 0 15,-1-1 0-15,1-1 0 0,0 0-176 0,0 0 0 16,-4-2 0-16,0 2 0 0,2 1 0 0,-1-2 0 16,-3-9 0-16,5 7 128 0,-5-7-128 0,0 0 0 15,3 6 0-15,-3-6 128 0,0 0-128 0,0 0 0 16,0 0 0-16,0 0 0 0,0 0 144 0,0 0-144 16,0 0 160-16,0 0-160 0,0 0 0 0,0 0 128 0,0 0-128 15,0 0 0-15,0 0 0 0,0 0 0 0,0 0-192 0,0 0 192 31,0 0-640-31,0 0-32 0,0 0 0 0,0 0-6464 0,-1-8-1296 0</inkml:trace>
  <inkml:trace contextRef="#ctx0" brushRef="#br0" timeOffset="63823.172">7793 6508 10815 0,'0'-16'480'0,"0"7"96"0,1 2-448 0,-1-2-128 16,-2-3 0-16,0-1 0 0,0-2 512 0,2 3 96 0,2-1 16 0,0 0 0 16,0-1-368-16,1 0-64 15,-3 2 0-15,1 2-16 0,3-1-176 0,-2 4 0 16,-1-1 0-16,-1 8 128 0,4-8-128 0,1 1 0 15,-5 7 0-15,4-8 0 0,1-2 0 0,0 4 128 0,-5 6-128 0,0 0 128 16,7-5 16-16,-7 5 0 0,7-3 0 0,-7 3 0 16,0 0 240-16,0 0 32 0,9 2 16 0,0 2 0 15,-4 2 48-15,-5-6 16 0,8 9 0 0,-2-2 0 16,1-1-128-16,0-1-32 0,-2 2 0 0,3 2 0 16,-2-3 80-16,-6-6 16 0,10 7 0 0,-4-1 0 15,-6-6-128-15,9 11-32 0,-4-4 0 0,4-1 0 16,-9-6-144-16,8 4-128 0,-8-4 144 0,0 0-144 15,0 0 160-15,0 0-160 0,0 0 160 0,0 0-160 16,11 5 128-16,-11-5-128 0,0 0 0 0,0 0 144 16,0 0-144-16,0 0 0 0,0 0 0 0,0 0 128 15,0 0-640-15,2-7-128 0,-2-1-16 0</inkml:trace>
  <inkml:trace contextRef="#ctx0" brushRef="#br0" timeOffset="64140.656">7774 6323 9615 0,'7'22'416'0,"-5"-6"96"0,0 3-512 0,0 3 0 0,-1 1 0 16,1 4 0-16,-1 0 352 0,1 1-32 0,2-4-16 0,-3 2 0 15,-1 3-544-15</inkml:trace>
  <inkml:trace contextRef="#ctx0" brushRef="#br1" timeOffset="79058.708">9695 2087 11967 0,'0'0'1072'0,"0"0"-864"0,0 0-208 0,0 0 0 16,0 0 1408-16,0 0 256 0,0 0 32 0,0 0 16 15,0 0-816-15,0 0-144 0,0-8-48 0,0 8 0 16,0 0-256-16,0 0-64 0,0 0-16 0,0 0 0 16,0 0 224-16,0 0 48 0,-4 10 16 0,0 1 0 15,-1 2-256-15,-2 0-48 0,0 1-16 0,-4-1 0 0,-1 1-128 0,-5 0-16 16,-3 3-16-16,-5-3 0 0,-1-1-176 0,-1 3 192 15,-4 0-192-15,-4 0 192 0,-2-3 16 0,1-2 16 16,-1-6 0-16,-1 2 0 0,0 1 160 0,-1-1 48 16,0 1 0-16,-2-4 0 0,-3 0 80 0,3-1 32 15,3 1 0-15,-1 3 0 0,1 0 64 0,-1-2 16 16,3 0 0-16,1-2 0 0,-3 0-112 0,1-3-32 16,0-3 0-16,-1 3 0 0,0 2-224 0,-1 0-32 15,0 2-16-15,-1-2 0 0,2 1-208 0,0 1 0 16,3 2 128-16,-1 1-128 0,0-2 0 0,3 4 0 15,2 1 0-15,-2 1 0 0,0 3-128 0,0-1 128 0,4 6 0 16,0 3 0-16,3 2-144 0,0 1 144 0,0 1 0 16,3 0-144-16,3 1 144 0,2 1 0 0,1 3-144 15,2 2 144-15,5 3 0 0,3-2 0 0,0-2-144 0,1 2 144 16,5 0 0-16,1 2 0 0,-3-6 0 16,6 2 0-16,2-1 0 0,4 1 0 0,-2 0-128 0,4 1 128 15,3-1 0-15,2 1 0 0,0 2 0 0,3 1 0 16,2 0 0-16,2-3 0 0,1-2 0 0,3-1 0 15,4-2 0-15,1-2 0 0,1 0 0 0,3-1 0 16,-3-1 0-16,4-2-128 0,1-3 128 0,1-1 0 16,0 1 0-16,4 0 0 0,2-3-128 0,3-2 128 15,2 1 0-15,0-8 0 0,-1 1 0 0,1-1 0 16,1-1 0-16,1-2 0 0,2-5 0 0,2 1 0 16,2-3 0-16,2-2 0 0,-6-3 0 0,1-1 0 0,0-1 0 15,0-2 0-15,-1-6 0 0,1 0 0 0,-1-1 128 0,-1-3-128 16,1-2 0-16,-2-1 144 0,-7-2-144 15,-1-1 0-15,1-3 0 0,-2-1 128 0,-3-2-128 0,-3-1 128 16,-2 0-128-16,1-1 128 0,-5 3 0 0,-1-2-128 16,-7-1 192-16,-4 0-64 0,-3 2 16 0,-1-2 0 15,-3 1 0-15,-3-1 0 0,-6-3 48 0,-2-2 0 16,-2-5 0-16,-2 4 0 0,-5 1-64 0,-1 2-128 16,-5 2 192-16,-2 0-64 0,0-3-128 0,-5 0 0 15,0 2 0-15,-2-2 0 0,-2 1 0 0,-4 1-192 16,-2 3 0-16,1 1 16 0,-3 0-32 0,0 6-16 15,0 4 0-15,-4 2 0 0,-1 0 224 0,-3 2-192 16,-1 3 192-16,-1 0-192 0,-4 0 192 0,-2 1 0 16,-1 0 0-16,2 3-144 0,-1 0 144 0,1 4 0 0,-2-2 0 15,-2 1 0-15,-2 1 0 0,-1 2-128 0,2 1 128 0,1 2 0 16,0 1 0-16,2 3 0 0,0 0 0 0,-5 1-128 16,-1 2 128-16,1 2 0 0,0 3 0 0,2 1 0 15,3 2 0-15,-1 3-128 0,4-1 128 0,1 1 0 16,1-1 0-16,2 6 0 0,-1 4 0 0,0 1-128 15,-4 2 128-15,4 1 0 0,2 4 0 0,3 5 0 16,3 8 0-16,2 1-160 0,2-2 160 0,2 0 0 16,1-3-144-16,4 2 144 0,-2-1 0 0,4 4-144 15,2 2 144-15,2 1 0 0,1 0 0 0,4 1 0 16,4-2 0-16,2-1 0 0,1-2 0 0,1 0-128 16,4 0 128-16,5 0 0 0,6-1 0 0,3-1-128 15,1-1 128-15,6-2 0 0,5 1 0 0,5-3 0 16,2-3 0-16,1-1 0 0,3-2 0 0,4-2 0 0,2-3 0 15,5 0 0-15,4-1 0 0,5-3 128 0,2-2-128 0,0-3 0 16,2-4 0-16,0 1 0 0,1-1 0 0,3-4 128 16,2-4-128-16,0-2 0 0,2-3 0 0,-3-2 128 15,-1-1-128-15,1-3 0 0,4 0 144 0,1-3-144 16,-2-2 192-16,-1-1-192 0,-2-3 192 0,-3-3-64 16,-2 3 0-16,-1-1-128 0,0-5 256 0,2-1-48 15,-4-1-16-15,-1-2 0 0,-4-4 0 0,-2-3 0 16,-3-2 0-16,0-3 0 0,-3-3-32 0,-1 1-16 15,-2-2 0-15,-3-1 0 0,-3 0-16 0,-2 1-128 16,-3-2 192-16,-5-2-64 0,-4-3 16 0,-5 0 0 16,-5-1 0-16,-2 2 0 0,-4 0 64 0,-4 1 16 15,-3-1 0-15,-6 0 0 0,-2 0 32 0,-8-5 0 0,-4-6 0 16,-3 4 0-16,-3 3 0 0,-2 4 16 0,-2 1 0 16,-1 2 0-16,-2 1-112 0,-4 1-32 0,1 4 0 0,-3-1 0 15,1-3 0-15,-1 4-128 0,-3 4 192 0,-1 4-64 16,-5 4-128-16,1 3 0 0,-2 1 144 0,0 1-144 15,-1 4 0-15,-7 3 0 0,-5 5 0 0,-1 5 128 16,-4 3-320-16,2 3-64 0,1 3-16 0,2 4 0 16,1 1-1568-1,0 3-304-15,1 5-64 0</inkml:trace>
  <inkml:trace contextRef="#ctx0" brushRef="#br1" timeOffset="82487.803">9951 9186 13823 0,'0'0'1216'0,"0"0"-960"15,0 0-256-15,0 0 0 0,0 0 3776 0,0 0 704 16,0 0 128-16,0 0 48 0,3-11-3600 0,-2 3-720 15,-1 8-144-15,-1-9-16 0,0-1-304 0,1-1-64 0,1-1-16 16,0-1 0-16,-2 2-96 0,1-2-16 0,0 0 0 0,0 1 0 16,0 2 32-16,3-1 0 0,2 0 0 0,-2 0 0 15,3 0 288-15,0 0-192 0,-2 0 192 0,0 0-160 16,1 1-32-16,-1 2 0 0,-3 1 0 0,3 0 0 31,2-1-384-31,-6 8-64 0,0 0-32 0,0 0-7008 0,7-7-1392 0</inkml:trace>
  <inkml:trace contextRef="#ctx0" brushRef="#br1" timeOffset="82811.797">10258 8719 17503 0,'0'0'1552'0,"0"0"-1232"15,0 0-320-15,0 0 0 0,0 0 1664 0,0 0 256 16,0 0 64-16,0 0 16 0,-7 0-1808 0,7 0-384 16,0 0-64-16,0 0 0 0,0 0-32 0,0 0 0 15,0 0 0-15,0 0 0 0,0 0 288 0,0 0-192 16,0 0 192-16,0 0-160 0,0 0 160 0,0 0 224 15,-5-4-48-15,5 4-16 0,-8 0 528 0,8 0 96 16,0 0 32-16,0 0 0 0,-8-1-320 0,8 1-64 16,-7 0-16-16,7 0 0 15,-9 0-720-15,9 0-144 0,-8 2-16 0</inkml:trace>
  <inkml:trace contextRef="#ctx0" brushRef="#br1" timeOffset="90777.361">4080 7515 8287 0,'0'0'736'0,"0"0"-592"0,0 0-144 0,0 0 0 15,0 0 1280-15,0 0 240 0,0 0 32 0,0 0 16 16,0 0-912-16,0 0-176 0,0 0-32 0,0 0-16 16,0 0 640-16,0 0 128 0,0 0 16 0,0 0 16 15,0 0-16-15,0 0-16 0,0 0 0 0,0 0 0 16,0 0-496-16,0 0-80 0,0 0-32 0,-3 9 0 0,-1 2-288 0,-1 2-64 15,-4 4-16-15,2-2 0 16,-4 2-32-16,0-1 0 0,0 2 0 0,1 3 0 16,2 3 80-16,-1 0 16 0,-6-1 0 0,1-1 0 0,2-1 96 15,2 0 32-15,-1 1 0 0,1-1 0 0,4-1-64 0,-1-1-16 16,0 1 0-16,1 1 0 0,2 0-144 0,1 0-48 16,2 3 0-16,0-1 0 0,-1 4-16 0,2-1 0 15,0 5 0-15,0-3 0 0,0 1-128 0,2-1 160 16,0 0-160-16,1-3 160 0,5-1-160 0,-4-4 128 15,3-1-128-15,3 0 128 0,2-3-128 0,1-1 0 16,-4-3 0-16,5 1 128 0,4-1-128 0,-2 0 128 16,-4-1-128-16,3 0 128 0,3-1 0 0,4 0 0 15,-2-3 0-15,2 1 0 0,0-1 48 0,0 2 0 16,2-5 0-16,0 2 0 0,0 1-32 0,0 1 0 0,0-2 0 16,3 0 0-16,0 3-144 0,1-4 192 0,2 2-192 0,0 0 192 15,0-3-192-15,3-1 0 0,1-2 0 16,1 1 128-16,-3-2-128 0,1 0 0 0,0-2 0 0,-1 1 0 15,-3-3 0-15,1 1 128 0,0-1-128 0,3 1 0 16,3-1 0-16,-4 0 0 0,-3 0 128 0,1 0-128 16,3-2 0-16,0 2 0 0,-1-1 144 0,1 2-144 15,-2 2 128-15,-2 0-128 0,-2-1 128 0,0 0-128 16,0 4 128-16,-2-2-128 0,3 0 160 0,0 0-160 16,4 0 160-16,-3 0-160 0,0 0 160 0,-1 0-160 15,4 0 144-15,0 1-144 0,-1 1 128 0,0-1-128 16,-4-2 0-16,2-1 128 0,-2-1-128 0,1 2 0 15,0 0 128-15,-1 0-128 0,0 1 0 0,2-2 128 0,2 0-128 16,-1 1 160-16,-1-2-160 0,0 2 160 0,1 1-160 16,0-1 160-16,0 0-160 0,-3 0 160 0,2 1-160 15,-1 1 160-15,0 1-160 0,1 1 160 0,-4-2-160 0,2 1 128 16,1 1-128-16,0 0 128 0,-1 3-128 0,1-3 0 16,2 1 0-16,-1 0 128 0,-1 1-128 0,1 2 128 15,2-1-128-15,-2 0 128 0,-1 1-128 0,-1 0 0 16,1 1 0-16,-2 0 0 0,-1-2 0 0,0 3 0 15,-1 1 128-15,1 1-128 0,3-2 0 0,-3-1 0 16,-2-1 144-16,4 2-144 0,-1 3 0 0,0-1 128 16,1 0-128-16,0 1 0 0,-2 0 128 0,-1 1-128 15,-2-2 128-15,1 1-128 0,-2 2 128 0,0-2-128 16,0-1 128-16,-2 0-128 0,0-1 128 0,0 0-128 16,1-1 128-16,-3 1-128 0,2 3 128 0,0-1-128 0,-1 0 128 15,2 0-128-15,-5 0 0 0,3 4 0 16,0-1 0-16,0-1 0 0,1 1 0 0,2 0 0 0,-3 0 0 0,-1-3 128 15,0-2-128-15,-1 4 0 0,1 1 0 0,-1-1 0 16,2 2 0-16,-2-1 0 0,2 3 0 0,-3-2 0 16,-2 0 0-16,3-2 0 0,1-1 0 0,0 5 0 15,-2-1 0-15,3-2 0 0,3-6 0 0,-4 4 0 16,-1 3 0-16,-1-2 0 0,2-3 0 0,3 3 0 16,-1 3 0-16,3 0 0 0,-1-2 0 0,-1-3 128 15,-1-2-128-15,-1 1 0 0,1 0 0 0,0 0 0 16,3-1 0-16,0 1 0 0,-3 0 0 0,1-1 0 15,2 2 0-15,-2-1 0 0,0-1 0 0,2 0 0 16,-1 2 0-16,4 0 0 0,-3 2 0 0,2 3 0 16,-2-3 0-16,4 0 0 0,-3 0 0 0,3-2 0 0,0-3 0 15,-1 2 0-15,0-2 0 0,-3 1 0 0,1 0 0 0,-1-1 0 16,2 0 0-16,-3-1 0 0,1-1 0 0,0 1 0 16,-1 1 0-16,2-2 0 0,0 0 0 0,2 1 0 15,-6 1 0-15,3-4 0 0,0-3 0 0,2 3 0 16,-1 2 0-16,2-1 0 0,1 0 0 0,1-1 0 15,-3-2 0-15,-2 2 0 0,0 1 0 0,0 0 0 16,1-1 0-16,0-2 0 0,-1 1 0 0,1-1 0 16,-2 1 0-16,1 0 0 0,0-3 0 0,2 2 0 15,3 0 0-15,-2 0 0 0,-1-1 0 0,-1-1 0 16,0-1 0-16,2 1 0 0,0-2 0 0,-1 0 0 16,-2-1 0-16,1 1 0 0,0-1 0 0,-2 1 0 15,0 1 0-15,-1-2 0 0,0-2 0 0,0-1 0 0,0 1 0 16,1 1 128-16,0-1-128 0,1 0 0 0,0-2 0 15,1 3 0-15,-1-1 0 0,0 0 0 0,1 1 0 0,-2-1 0 16,-2-1 0-16,1 1 0 0,-3 0 0 0,1-1 0 16,-1-1 0-16,-3-1 0 0,1-2 0 0,0 4 0 15,-1-1 0-15,-2-2 128 0,1-1-128 0,0 0 0 16,2-2 0-16,-1 3 0 0,-1 0 0 0,3 0 0 16,-1-6 0-16,0 6 0 0,-1-1 0 0,0-1 0 15,-2-3 0-15,2 0-128 0,1 3 128 0,-2 0 0 16,-1-1-128-16,1 2 128 0,-4 2-128 0,0-2 128 15,-2-3-128-15,3 2 128 0,1 5-128 0,-2-3 128 16,-2-3 0-16,0 1 0 0,3 1 0 0,-1 1-128 16,-2 0 128-16,-2-1 0 0,2-2 0 0,-3 0 0 15,2 3 0-15,-1 1 0 0,-4-1 0 0,3 0 0 0,0 1 0 0,1 1 144 16,-5 6-144-16,4-9 160 0,0-5-160 0,1 3 160 16,0 4-160-16,-2-1 160 0,1-4-160 0,0 2 0 15,0-1 0-15,1 0 0 0,-2 0 0 0,0-3 0 16,2 3 0-16,-3 0 0 0,1 0 0 0,1-2 0 15,-2 2 0-15,2 1 0 0,-2-1 0 0,1-3 0 16,-3-4 0-16,0 1 0 0,0 4 0 0,0-3 192 16,0-2-192-16,0 1 192 0,-1 3-192 0,-2 1 128 15,1 0-128-15,0 0 128 0,4 0-128 0,-4 1 0 16,-1 2 0-16,-1-1 0 0,1-2 128 0,1 1-128 16,-3-1 0-16,1 2 128 0,-3 0-128 0,1-2 0 15,-1 0 144-15,2 1-144 0,-1 1 192 0,1 0-16 16,-2-1-16-16,2-1 0 0,0-3-160 0,0 2 192 0,-1 1-192 0,2 1 192 15,-3 0-192-15,3 2 0 0,-1-2 0 16,3 0 128-16,-2-3-128 0,-1 2 0 0,1 1 0 0,-1 1 0 16,-1 0 0-16,2 0 0 0,-1 1 0 0,0 1 0 15,0-1 0-15,3 5 0 0,-2-3 0 0,-1 3 0 16,1-2 0-16,-3 2 0 0,-1-2 0 0,2 2 0 16,4-3 0-16,0 1 0 0,-3 0 0 0,3 1 0 15,0 1 0-15,0-2 0 0,2 1 0 0,-4 1 0 16,0 1 0-16,2-2 0 0,2-1 0 0,-1 2 0 15,0 1 0-15,-3-1 0 0,3 0 0 0,1 5 0 16,0 0 0-16,0 0 0 0,-3-4 0 0,3 4 0 16,-5-3 0-16,5 3 0 0,0 0 0 0,0 0 128 15,0 0-128-15,0 0 0 0,0 0 0 0,0 0 0 16,0 0 0-16,0 0 0 0,0 0 0 0,0 0 0 0,0 0 0 0,0 0 0 16,0 0 0-16,0 0 0 0,0 0 0 0,0 0 0 15,0 0 0-15,0 0 0 0,-4-9 0 0,4 9 0 16,0 0 0-16,0 0 0 0,-8-7 0 0,8 7 0 15,0 0 0-15,-4-9 128 0,-3 2-128 0,7 7 0 16,0 0 0-16,-5-8 128 0,5 8-128 0,-5-7 0 16,5 7 0-16,-4-9 0 0,1 0 0 0,3 9 0 15,-7-5 0-15,7 5 0 0,-3-7 0 0,3 7 0 16,-8-9 0-16,3 4 0 0,5 5 0 0,-8-6 0 16,1 1 0-16,1-1 128 0,0 1-128 0,1-1-176 15,5 6 48-15,-8-5 0 0,8 5 128 0,-8-8 0 16,0 0 0-16,2 1 0 0,-2-1 0 0,2 2 0 15,1-1 0-15,5 7-128 0,-10-6 128 0,3 1 0 0,7 5 0 0,-9-8 0 16,1-1 0-16,1 3 0 0,-1-3 0 16,2 2 0-16,2-3 0 0,-3 3 0 0,2-1 0 0,0 2 0 15,-2 0 0-15,1-2 0 0,1-1 0 0,-2 2 0 16,1 1 0-16,-2 0 0 0,1-4 0 0,1 4 0 16,-2 1 0-16,0 1 0 0,3-1 0 0,0-2 0 15,-1 0 0-15,0-2 0 0,2 2 0 0,-3-1 0 16,1 2 0-16,-2-3 0 0,0 4 0 0,1-2 0 15,-1-2 0-15,-1 0 0 0,2 1 0 0,1 1 0 16,-2-2 0-16,3 3 0 0,-1-1 0 0,1 1 0 16,-3 0 0-16,0-1 0 0,2 2 0 0,-1-1 0 15,7 6 0-15,-10-7 0 0,0-1 0 0,-2 0 0 16,2 0 128-16,1 2-128 0,0-2 160 0,-1 0-160 0,0 0 128 0,1 0-128 16,1 0 0-16,-3 1 144 0,1-3-144 15,2 0 0-15,-1 2 0 0,1-1 0 0,-2 0 0 16,0 0 0-16,0-2 0 0,0 3 0 0,1-3 0 0,-1 0 0 15,1-3 0-15,0 1 0 0,-1 2 0 0,0 0 0 16,0 2 0-16,-2-1 0 0,2 1 0 0,-3-1 0 16,0-1 0-16,-1 1 0 0,-2 1 0 0,2 0 0 15,-3 0 0-15,2-1 0 0,1-1 0 0,-1 2 0 16,1-1 0-16,-1 0 0 0,-2 0 0 0,1 0 0 16,0-1 0-16,2 2 0 0,0 2 128 0,2 1 0 15,0 1 0-15,-1-3 0 0,-1 0-128 0,2 4 0 16,1-2 0-16,2 2-176 0,-2 0 176 0,1 0 0 0,2 0 128 15,-2 0-128-15,0-1 0 0,0 1 0 0,0-1 0 0,2 2 0 16,-2 0 0-16,2-1 0 0,-3 0 0 0,1 0 0 16,2 0 0-16,-3 0 0 0,0 0 0 0,2-1 0 15,-2 1 0-15,1 2 0 0,0-4-128 0,-3 2 128 16,2-2 0-16,0 2 0 0,0-2 0 0,-1 2 0 16,2-1 0-16,5 1 0 0,5 4 160 0,-5-5-160 15,-6 0 160-15,2 0-160 0,1-2 160 0,0 3-160 16,0 0 0-16,1 0 128 0,-1-2-128 0,-2 1 0 15,2-2 0-15,-2 0 0 0,2-2 0 0,0 2 0 16,1 3 0-16,2 2 0 0,-2-3 0 0,-2 2 0 16,3 1 0-16,-3-4 0 0,1-3 0 0,-1 3 0 15,3-2 0-15,-3 3 0 0,2 0 0 0,-1 1 0 16,-2-5 0-16,1 4 0 0,1-1 0 0,1 2 0 0,-2-2 0 16,0 0 0-16,-1-2 128 0,2 3-128 0,-3 4 0 0,0-1 0 15,0-3 128-15,0 1-128 0,0 0 0 0,0 0 0 16,0-1 128-16,-2 1-128 0,-2-6 0 0,0 2 0 15,0 0 128-15,1 4-128 0,2-1 0 0,-3-4 0 16,-2 0 128-16,-1 2-128 0,1 3 0 0,0 0 128 16,-4-2-128-16,4-1 0 0,0 1 144 0,2-1-144 15,-1 1 128-15,1 0-128 0,-3 1 0 0,2-1 0 16,0-2 0-16,1 3 0 0,0-1 0 0,-1 0 0 16,0-2 0-16,0 3 0 0,1 1 0 0,-1 1 0 15,0 0 0-15,-1-2 0 0,1-1 0 0,-2 0 0 16,0 3 0-16,0 0 0 0,0-2 0 0,3 1 0 15,3-1 0-15,-3 1 0 0,-3 1 0 0,1-5 0 16,2 3 0-16,-1 0 0 0,-2 3 0 0,1 0 0 16,2 0 0-16,0-2 0 0,0-1 0 0,1 0 0 0,-1 2 0 15,0 0 0-15,2-3 0 0,0 1 0 0,1-1 0 0,-2 2 0 16,-2 1 0-16,1 0 0 0,0-1 0 0,0 0 0 16,-1 2 0-16,-2 0 0 0,-1-1 0 0,3 0 0 15,-1-3 0-15,1 4 0 0,-2 2 0 0,1-2 0 16,-2-4 0-16,0 1 0 0,0 1 0 0,2 2 0 15,-1 1 0-15,2-2 0 0,-1-5 0 0,1 2 0 16,-1 1 0-16,2 2 0 0,1 0 0 0,-2 0 0 16,1 0 0-16,-1 1 0 0,2 0 0 0,-1-1 0 15,-1 1-128-15,0 0 128 0,-1 0 0 0,1 0 0 0,0 1 0 16,-1-1 0-16,-3 1 0 0,0 1 0 16,0 0 0-16,3 0 0 0,-1-1 0 0,1-1 0 0,-4-2 0 15,2 1 0-15,2 2 0 0,2 0 0 0,-3-3 0 16,1 2 0-16,0-1 0 0,0 2 0 0,0 0 0 0,2 0 0 15,-2 1 0-15,2-1 0 0,0-1 0 0,0 1 0 16,1 0 0-16,0 1 0 0,-3 0 0 0,3 0 0 16,2 1 0-16,-3-1 0 0,0-1 0 0,0-2 0 15,-1 0 0-15,2 2 0 0,-1 1-144 0,1 0 144 16,1-1 0-16,1 0 0 0,0 0-128 0,1 1 128 16,-2-1 0-16,1 1 0 0,0 0 0 0,1 0-128 15,-2 0 128-15,2 0 0 0,2 0 0 0,-1-1-128 16,-4 1 128-16,3 1 0 0,3 1-144 0,-3 0 144 15,0 0 0-15,2 0-144 0,0-2 144 0,2 0 0 16,-2 0-144-16,-1 3 144 0,0 0 0 0,1-1 0 0,1 0-144 16,-2 1 144-16,3 0 0 0,-3-1 0 0,0-3 0 0,0 3 0 15,0 4 0-15,-1-2 0 0,1-2 0 0,-2-1 0 16,2 2 0-16,1 0 0 0,-1-1 0 0,3 0 0 16,-3 0 0-16,1 1 0 0,-1 0 0 0,0-1 0 15,3 0 0-15,-4 1 0 0,0-3 0 0,2 1 0 16,-2 1 0-16,1-2-128 0,-2-2 128 0,1 2 0 15,0 1 0-15,-1 2 0 0,-2-3 0 0,3 0 0 16,-1 0 0-16,2 0 0 0,2 0 0 0,-2 2 0 16,0 3 0-16,-1 0 0 0,-2 0 0 0,1-1 0 15,-1-1 0-15,2 1 144 0,-2 0-16 0,0 0 0 16,-1-1-128-16,-1 0-144 0,-1 0 144 0,1 0-208 16,-1 1 208-16,1-1 0 0,-2 0 0 0,1 2 0 0,-1-1 0 15,1 1 0-15,-4-3 0 0,1 0 0 0,3 3 0 16,0 1 0-16,2-2 0 0,-2 2 0 0,-4-3 0 0,1 2 0 15,-1-1 0-15,4 0 0 0,-1-1 0 0,2 1 0 16,-1-2 0-16,1 4 0 0,-1-1 0 0,1 0 0 16,1-3 0-16,0 0 0 0,-2 2 0 0,3 1 0 15,0-1 0-15,-1-1 0 0,0 1 0 0,0 0 0 16,-1 1 0-16,-1-1 0 0,0-2 0 0,0 1 0 16,3 3 0-16,0-2 0 0,-1 2 0 0,-1-1 0 15,0 0-128-15,0-1 128 0,1 3 0 0,-1-3 0 16,-4 2 0-16,3-1 0 0,0 2 0 0,2-1 0 15,0 1 0-15,-2 0-144 0,0-4 144 0,0 5 0 0,2-1 0 0,2 1 128 16,-3-1-128-16,1-2 0 0,2-2 0 16,-1 1-128-16,-1 2 128 0,0 1 0 0,-2-3 0 0,5 2 0 15,-2-1 0-15,1 2 0 0,0 2 0 0,0-3 0 16,1 0 0-16,0 0 0 0,-1 3 0 0,-1-2 0 16,1-1 0-16,0 1 0 0,0 1 0 0,0-3 0 15,2 1 0-15,-2 0 0 0,0 3 0 0,1 0 0 16,1 0 0-16,-1-2 0 0,-1 0 0 0,1 1 0 15,-2-2 0-15,1 2 0 0,4 1 0 0,-1-3 0 16,-3 0 0-16,0-1 0 0,3 1 0 0,0 0 0 16,2 2 0-16,-2 0 0 0,2-2 0 0,-2 2-128 15,3 0 128-15,-3 0 0 0,1-2 160 0,0 1-160 16,2-1 0-16,-1 4 0 0,1 0 0 0,-2 0 0 16,-1-1 0-16,2 1-160 0,-2 0 160 0,2 1-192 0,2 0 192 15,-1 1 0-15,-4 0 0 0,2 0 0 0,-1 0 0 16,0 1 0-16,1 0-144 0,-2 2 144 0,3-2 0 0,-2 0 0 15,3 0 0-15,-2 1 0 0,0-5 0 0,-2 5 0 16,1-2 0-16,1 1 0 0,4-2 0 0,-4 1 0 16,2 0 0-16,-3 1 0 0,2 1 0 15,1-1 0-15,-3 0 0 0,2 3 0 0,0 0 0 0,1-1 0 16,2 1 0-16,2-2 0 0,0-2 0 0,-1 1 0 16,-3 2 0-16,1-1 0 0,4-1 0 0,0 1 0 15,-1 0 0-15,0 0 0 0,-1 1 0 0,1 1 0 16,0-2 0-16,0 2 0 0,-3 0 0 0,4 0 0 15,2 2 0-15,0-2 0 0,-2 0-144 0,2-1 144 16,3 1 0-16,-1 0 0 0,-1 2 0 0,4-1-128 0,1-2 128 0,0-1 0 16,-6 1 0-16,4 0 128 0,0-2-128 15,2 1 192-15,1 0-192 0,0 2 0 0,0-1-192 0,2 0 192 16,3-2 0-16,1 1-128 0,1 0 128 0,-1 2 0 16,-1-1 0-16,1 1 0 0,3 0 0 0,-2 1 0 15,0 0 0-15,0 1 0 0,0-2 0 0,2 1 0 16,0-1 0-16,0 1-128 0,-1-1 128 0,4-1 0 15,3-3 0-15,-1-1 0 0,-1 2 0 0,2-2 0 16,2 0 0-16,0-2-128 0,2-2 128 0,0-1 0 16,0 0 0-16,1-2 0 0,-1-1 0 0,2 0 0 15,-2 1 0-15,3 0 0 0,-1 3 0 0,0-3 0 16,0-4 0-16,1 2 0 0,2 2 0 0,1-2 0 16,0 0 0-16,0 0 0 0,0-1 0 0,2 4 0 15,-1-4 0-15,0-1 0 0,-1-4 0 0,-1 3 0 0,0 5 0 16,2-4 0-16,-1-4 0 0,-1 1 0 0,1 1 0 0,1-1 0 15,-1-1 0-15,0 1 0 0,-1 4 0 0,1-1 0 16,-5-1 0-16,2 0 0 0,0 1 0 0,-2-1 0 16,0-1 0-16,0-1 0 0,-2 0 0 0,0 2 0 15,1 1 0-15,1-1 0 0,-1-6 0 0,0 4 0 16,1 2 0-16,-1 1 0 0,-2-1 0 0,1 0 0 16,0 1 0-16,-1 0 0 0,3-3 0 0,-2 0 0 15,-2-2 0-15,1-1 0 0,-2 2 0 0,0 0 0 16,1 3 0-16,1-1 0 0,1-1 0 0,-2 1 0 15,1-1 0-15,-2 2 0 0,-2 2 0 0,2 2 0 16,4-3 0-16,0 2 0 0,3 1 0 0,-4 0 0 16,-2 1 0-16,3-1 0 0,-3 0 0 0,1 3-128 0,1 2 128 0,-2-2 0 15,0-1 0-15,0 0 0 0,2 2 0 0,1 0 0 16,-1 2 0-16,1 0 0 0,-1 0 0 0,1 0 0 16,-1-2-128-16,2 4 128 0,1-1 0 0,0 0 0 15,-6 0 0-15,1-1 0 0,0-3 0 0,2 3 0 16,-2 1 0-16,0-1 0 0,0-1 0 0,-1-2 0 15,4 2 0-15,1 1 0 0,-1 1 0 0,0-1 0 16,0 0 0-16,-2 0 0 0,-2 2 0 0,5-1 0 16,1 0 0-16,-2 1-128 0,-2 3 128 0,1 0 0 15,-3 0 0-15,2 1 0 0,-1 2 0 0,1 0 0 16,3 2-128-16,-4 1 128 0,0-1 0 0,2-1 0 16,0-3-128-16,-2 3 128 0,-1 2 0 0,0-1 0 15,2-1-144-15,1-2 144 0,0-3 0 0,-3 1-144 16,0 3 144-16,-3-1 0 0,0-2 0 0,1 2 0 0,0-2 0 0,-1 0 0 15,-3 3 0-15,2-2 0 0,2 1 0 0,-1 0 0 16,-3 4 0-16,5 0 0 0,3-2 0 0,1-1 0 16,-3-2 0-16,-2 1 0 0,1 0 0 0,1 1 0 15,-1 1 0-15,1-3-128 0,2 0 128 0,-2 0 0 16,-1-3 0-16,0 0 0 0,-2 0 0 0,1-1 0 16,0-1 0-16,0-1-128 0,1-1 128 0,0 0 0 15,1 0-144-15,0 0 144 0,0-1 0 0,2 2 0 16,3 0-144-16,-1 1 144 0,-2-4 0 0,-1 2 0 15,-2-2 0-15,2 0 0 0,-1 2-176 0,1-2 176 16,-1-1-160-16,1 1 160 0,-4 2-160 0,4-2 160 16,-4-3-160-16,4-2 160 0,-1 1-144 0,1 2 144 15,0-1-128-15,2-1 128 0,4-2-160 0,0-1 160 0,-2 0-192 0,2-1 192 16,-2-1-192-16,-1 1 192 0,2 0-192 16,-1 0 192-16,-3-3-160 0,1 1 160 0,1 0-128 0,-1-1 128 15,-1-1-144-15,3-2 144 0,-3 0-160 0,1 1 160 16,0-2-160-16,0 0 160 0,1 0-160 0,0 0 160 15,1 3-176-15,-2-5 176 0,1 1-192 0,-3 0 192 16,-3-1-160-16,1 1 160 0,-1 0-128 0,-1 1 128 16,-1-2 0-16,-2-2 0 0,-1 0 0 0,-1-1-128 15,-1-2 128-15,0 0 0 0,-1-2 0 0,0 2 0 16,-1 0 0-16,2 0 0 0,0-2 0 0,1 3 0 16,-1 0 0-16,2 0 0 0,-2-2 0 0,0 1 0 15,1-1 0-15,-3 1-128 0,0-1 128 0,-1 3-128 16,-1 0 128-16,1 2-160 0,1 1 160 0,-2-4-160 0,0-1 160 0,2 1 0 15,-6 1-144-15,4 1 144 0,-4-1 0 16,1-2 0-16,-2-3 0 0,1 1 0 0,1 0 0 0,-1 1 0 16,-1-1 0-16,2 0 0 0,-4-2 0 0,1 0 0 15,2 1 128-15,-5-1-128 0,1 1 0 0,-1-1 0 16,-1 0 0-16,-1 1 0 0,-2 5 0 0,0-2 0 16,-2-4 144-16,0 1-144 0,1 1 192 0,-2 1-16 15,-1-1-16-15,2 0 0 0,-2-3-32 0,-2 0-128 16,-2 1 192-16,0 1-64 0,2-3-128 0,1 1 0 15,-3 0 0-15,0 1 0 0,-1-1 0 0,-2 0-144 16,1 0 144-16,-1-1-160 0,-2 0 160 0,0 1 0 16,-2 1-144-16,1-1 144 0,-2 0-128 0,-1 2 128 0,-1-3-160 15,-1 3 160-15,-1 1-176 0,0 0 176 0,-1 0-192 16,-1 1 192-16,-4 2 0 0,-1 0 0 0,0-1 128 16,0 1-128-16,0-4 0 0,-1 4 0 0,-3 0 0 0,1 0 0 15,0 0 0-15,1-1 0 0,0 3 0 0,1-2 0 16,0-1 0-16,0 1 0 0,0-2 0 0,-1 2 0 15,-1 2 0-15,1-5 0 0,0-1 0 0,1 1 0 16,0 2 0-16,1 2 0 0,-1-2 0 0,3-1 0 16,0-1 0-16,5 1 0 0,-1 1 0 0,3-2 0 15,-4-2 0-15,4 0 128 0,-2 3-128 0,1-2 144 16,1-4-144-16,-1 2 160 0,-2 3-160 0,2 3 160 16,2-3-32-16,0 2-128 0,0-2 192 0,-1 3-64 15,1-1-128-15,0 3 0 0,0 1-160 0,1-1 160 16,-2 0 0-16,2 1 0 0,2 1 0 0,0 1 0 0,0 1 240 15,0 0-64-15,1-1-16 0,0 1 0 0,1 1 16 0,0-2 0 16,-1 1 0-16,1 0 0 0,-1-1-48 0,3 2-128 16,0 1 192-16,-1 0-64 0,-1-3-128 0,1 1 128 15,0 0-128-15,-2 2 128 0,1 3-128 0,1-2 0 16,3-2 0-16,-4 2 128 0,1 2-128 0,-1 0 160 16,-1 0-160-16,3-2 160 0,2 1-160 0,1 1 0 15,-1 2 0-15,0 0 128 0,2 0-128 0,9 2-144 16,-12-5 144-16,5 3-208 15,7 2-944-15,-10-3-192 0,2-4-48 0,0-3-15216 0</inkml:trace>
  <inkml:trace contextRef="#ctx0" brushRef="#br1" timeOffset="91630.861">9330 2236 21183 0,'-7'-15'1888'0,"4"5"-1504"15,-2 0-384-15,2 0 0 0,-1-2 2864 0,0 0 496 16,2-1 96-16,-1-1 32 0,1-1-2544 0,-4 1-512 15,3-1-112-15,-1 1 0 0,1 0-160 0,-3-1-32 16,-1-1 0-16,-2 1 0 0,0-1-304 0,-4 1-64 16,-2-3-16-16,-3-1 0 0,-2 0-96 0,-3 2-32 15,-3 4 0-15,-4 1 0 0,-2 0 160 0,-2 2 32 16,-1 1 0-16,-1 2 0 0,-1 0 192 0,3 0-144 16,2 4 144-16,-1 1-128 0,-1-1 128 0,0 6 224 0,-2 1-48 0,-2 3-16 15,1 2-32-15,0 2 0 0,-4 1 0 0,2 7 0 16,1 1-128-16,-1 5 0 0,1-2 0 0,-1 3 128 15,1 4-128-15,-2 1 0 0,0 1 0 0,-2 1 0 16,0 0 0-16,4 2 0 0,3 1 0 0,2 4 0 16,0 1 0-16,6-1 0 0,1 2 0 0,2-3 0 15,2 1-128-15,3 0 128 0,1-2 0 0,4 0 0 16,2-2 0-16,1 2 0 0,-1-1 0 0,3 3 0 16,4 3 0-16,2 0 0 0,2-1 0 0,2 1 0 15,3-2 0-15,1-2 0 0,1-1 0 0,4-1 128 16,2-1-128-16,5 2 160 0,4-3-160 0,3 2 160 0,1 3-160 15,7-3 128-15,5-3-128 0,2-1 128 16,3 1-128-16,2-3 0 0,1 0 144 0,1-5-144 0,2-1 0 16,1-2 0-16,3-1 0 0,2 1 128 0,4-1-128 0,-1-1 0 15,4-3 0-15,-1 0 0 0,1-5 0 0,1-5 0 16,2-3 0-16,5-1 0 0,2-2 192 0,1-6 32 16,-2-7 0-16,-1-5 0 0,3-4 32 0,-1-2 16 15,4-4 0-15,-1-4 0 0,-3-4 0 0,-2-2 0 16,-4-7 0-16,-3-1 0 0,-4-2 224 0,3-3 32 15,2-1 16-15,-4-3 0 0,-11 1 64 0,-3-2 16 16,-5-3 0-16,-4-2 0 0,-5-3-80 0,-7-2-16 16,-4-2 0-16,-6 3 0 0,-3 1-176 0,-7-1-32 15,-4-1-16-15,-5 1 0 0,-1 1-304 0,-8 7 0 16,-1 13 0-16,-8 4 0 0,-6 1-176 0,-6 6 176 16,-7 2-192-16,-13 8 192 0,-13 6-416 0,-6 5 32 0,-8 4 0 15,-7 7 0 1,-10 7-1456-16,-2 7-272 0,-6 6-64 0,6 6-8960 0,3 1-1792 0</inkml:trace>
  <inkml:trace contextRef="#ctx0" brushRef="#br1" timeOffset="93618.229">15888 8126 21183 0,'-10'-8'944'0,"4"4"192"0,-3 0-912 16,1 1-224-16,8 3 0 0,-9-3 0 0,1-3 1472 0,2 4 240 16,1 0 48-16,5 2 16 0,0 0-1072 0,0 0-224 15,0 0-32-15,0 0-16 0,0 0-208 0,0 0-32 16,0 0-16-16,0 0 0 0,3 9-48 0,1 1-128 15,-4-10 192-15,9 13-64 0,-2 0 112 0,2 1 16 16,0 2 0-16,1 0 0 0,1 0 192 0,1 1 32 16,0 0 16-16,2 2 0 0,2 1 16 0,-1 1 0 15,0-1 0-15,-1 2 0 0,0 0-80 0,2 0-16 16,0-1 0-16,2-1 0 0,0 1-32 0,2-1 0 16,-3 4 0-16,2-5 0 0,3 1-96 0,2 3-32 15,0 4 0-15,2-4 0 0,2-5-80 0,-1 1-32 16,1 2 0-16,0-2 0 0,2 1-144 0,1 0 160 0,1 1-160 0,-2-1 160 15,-1-2-32-15,-1-2 0 0,-1 1 0 0,4-2 0 16,-4-1 32-16,4 2 0 0,0-1 0 0,2 2 0 16,-1-3-32-16,1-1 0 0,1-2 0 0,1 1 0 15,3 0-128-15,-4 1 192 0,-1 0-192 0,0 0 192 16,0 2-192-16,3 0 0 0,-3-1 0 0,3 2 0 16,4 0 0-16,-4 3 0 0,4-1 0 0,-2 0 128 15,0-5-128-15,-2 1 192 0,-1 0-192 0,-1-2 192 16,1-2-192-16,-2 2 128 0,2 2-128 0,-1-1 128 15,1-3-128-15,4 0 0 0,5 0 144 0,2 0-144 16,-6-1 0-16,1-1 128 0,1 0-128 0,-5 0 0 16,2 1 128-16,-3-2-128 0,0-1 128 0,2 0-128 15,-1 0 160-15,3 0-32 0,-2-2-128 0,3 3 192 0,-2 1-192 16,-1 0 144-16,-2-4-144 0,-2 2 128 0,1-1-128 0,-2 3 0 16,-2 0 0-16,3-1 0 0,4-2 128 0,-2 0-128 15,-3 1 128-15,3-1-128 0,3 1 176 0,-4-2-48 16,1 1-128-16,2-1 192 0,-5-3-192 0,1 3 0 15,2 3 0-15,0 0 0 0,-1-2 144 0,1 0-144 16,2-3 128-16,1 0-128 0,-1 1 128 0,0 1-128 16,-1-4 0-16,-2 0 128 0,-2 1-128 0,-1-1 0 15,-1-1 144-15,0-2-144 0,-1 6 128 0,0-3-128 16,0 1 160-16,2-1-160 0,2 0 160 0,-2 3-160 16,-1 1 160-16,1-3-160 0,-2-3 192 0,-1-1-48 15,-1 2-16-15,0-2 0 0,-1-3-128 0,-1 2 0 16,-2 1 144-16,3 0-144 0,-1 0 0 0,0 1 0 0,3 0 0 15,-3-1 0-15,2 0 0 0,1 1 0 0,-2-4 0 0,2 2 0 16,-2 1 0-16,1-4 0 0,-3-1 128 0,2 2-128 16,-1 0 0-16,0 1 128 0,1 1-128 0,-3 1 0 15,0-1 0-15,-1-1 144 0,0 2-144 0,1 0 0 16,3-1 128-16,-2 0-128 0,-4-2 0 0,4-1 0 16,1 0 0-16,-2 1 0 0,-2 2 128 0,1-2-128 15,-1-2 128-15,2 1-128 0,-5 4 192 0,2-1-192 16,1-2 192-16,-3 2-192 0,1-1 192 0,1 1-192 15,-1-3 160-15,1 1-160 0,1 1 128 0,-5 1-128 16,1 0 0-16,0-1 128 0,0-3-128 0,2 1 0 16,-2 3 0-16,0-2 128 0,1 1-128 0,0-1 0 15,-2-2 144-15,2 3-144 0,-1-3 160 0,2 0-160 0,-1-1 176 16,0 0-176-16,-2-1 192 0,-1 1-192 0,3 1 176 16,-2-1-176-16,-2-1 160 0,-1-2-160 0,0-2 128 15,1 1-128-15,-1-1 0 0,0 1 144 0,-3 2-144 0,2 2 0 16,1-1 144-16,-1-1-144 0,0 1 0 0,2-1 128 15,1 0-128-15,-1 0 0 0,1 1 128 0,-1-3-128 16,0-4 128-16,-1 3-128 0,-5 4 0 0,4-2 128 16,1 1-128-16,-1-2 0 0,-2-2 0 0,-1 4 144 15,-1 1-144-15,0 1 0 0,0-2 128 0,0 0-128 16,-4-3 0-16,0 4 0 0,3 2 0 0,-4 0 0 16,1 1 128-16,-2 0-128 0,1-3 0 0,-1 2 0 15,0 1 0-15,-1 0 0 0,-2-2 144 0,0 1-144 16,-1 1 0-16,0 1 144 0,0-1-144 0,1 1 160 15,2-2-160-15,-2 8 160 0,0 0-160 0,0 0 0 0,0 0 0 0,1-5 0 16,-1 5 0-16,0 0 0 0,-1-6-144 0,1 6 144 16,0 0-192-16,0 0 192 0,0 0-192 0,0 0 192 15,1-6-176-15,-1 6 176 0,0 0-160 0,0 0 160 16,0 0-368-16,0 0 32 0,0 0 0 0,0 0 0 31,0 0-1504-31,0 0-288 0,0 0-64 0,0 0-16 16,0 0-2000-16,0 0-400 0</inkml:trace>
  <inkml:trace contextRef="#ctx0" brushRef="#br1" timeOffset="93896.307">21454 8482 9215 0,'0'0'816'0,"0"0"-656"16,0 0-160-16,0 0 0 0,0 0 5472 0,0 0 1056 16,0 0 224-16,0 0 32 0,-10-3-5472 0,1 0-1104 15,3-1-208-15,-5 1 0 16,-4 0-672-16,3-2-80 0,2 2-16 0,-2-3 0 15,-3 3-512-15,-2-2-128 0,0-1 0 0,0 2-6848 16,-3-1-1344-16</inkml:trace>
  <inkml:trace contextRef="#ctx0" brushRef="#br1" timeOffset="94071.372">20758 8309 42383 0,'0'0'1872'0,"0"0"400"0,0 0-1824 0,0 0-448 0,-7-5 0 0,4-1 0 16,-2 0-320-16,5 6-176 15,-3-9-16-15,0 1-16 0,-2 3-3056 0,-1-3-624 0</inkml:trace>
  <inkml:trace contextRef="#ctx0" brushRef="#br1" timeOffset="94198.855">20457 8197 1839 0,'-16'8'0'0,"7"-5"160"0,0-3-160 0,-4-2 0 16,-5 2 0-16,2-1 0 0,-2 0 6816 0,-1-1 1328 16,-1-2 272-16,-1 0 48 15,-3-2-7872-15,-2 0-1568 0,0-4-320 0,0 1-7456 16,-2-1-1488-16</inkml:trace>
  <inkml:trace contextRef="#ctx0" brushRef="#br1" timeOffset="94295.414">19876 8076 2751 0,'-6'4'256'0,"0"-2"-256"15,-1 2 0-15,0-1 0 0,-3 0 4672 0,0-2 896 16,0-3 192-16,2 3 16 0,0 0-4288 0,-3-2-848 0,0-4-192 0</inkml:trace>
  <inkml:trace contextRef="#ctx0" brushRef="#br1" timeOffset="94438.764">19513 8097 34095 0,'-9'-4'1504'0,"0"2"320"0,-2-1-1456 0,-4 2-368 0,0-3 0 0,0 1 0 16,-1-1 880-16,0 2 96 0,-4 0 32 0,-1-3-11712 15,-2 0-2352-15</inkml:trace>
  <inkml:trace contextRef="#ctx0" brushRef="#br1" timeOffset="94677.11">18159 8096 27647 0,'-15'-2'1216'0,"3"1"256"0,-7-1-1168 0,0 2-304 16,2 0 0-16,-1 2 0 0,0 0 1472 0,1 1 256 15,-2-1 32-15,3 2 16 0,-1-1-1600 0,0-1-320 16,-1 0-64-16,1 1-16 15,-1-3-256-15,0 0-48 0,-4-1-16 0,3-1 0 0,0 1 288 0,-2 0 48 16,1 0 16-16,3-2 0 16,0-2-560-16,4 1-96 0,2 0-32 0,1-1-11840 0</inkml:trace>
  <inkml:trace contextRef="#ctx0" brushRef="#br1" timeOffset="95006.985">16928 8220 19343 0,'-15'-2'1728'0,"-3"2"-1392"0,-5 2-336 0,4 2 0 15,0-4 1024-15,2 1 128 0,3 1 16 0,0 2 16 16,-1 1-1184-16,0 0 0 0,-1 1-256 0,0-1 32 16,2 0-208-16,1 0-32 0,-2 1-16 0,1 0 0 15,0 2 480-15,-2-1 0 0,0-1 0 0,-1 1 0 16,1 0 208-16,0-1 144 0,2 1 32 0,2-1 0 0,1 0 592 0,-1-1 128 15,1 1 32-15,1 0 0 0,-2 1-496 0,1 1-112 16,-1-2-16-16,2 1 0 0,-1-1-368 0,0 0-144 16,1-1 0-16,-2 0 144 15,1-2-144-15,4 0 160 0,7-3-160 0,0 0 160 0,-11 0-160 0,11 0-256 16,0 0 64-16,0 0 16 16,-8-4-592-16,8 4-128 0,-6-6-32 0,6 6 0 15,-4-7-624-15,-1-1-128 0,1 0-32 0,1 2-7664 0</inkml:trace>
  <inkml:trace contextRef="#ctx0" brushRef="#br1" timeOffset="98417.134">21382 8598 21183 0,'0'0'1888'0,"0"0"-1504"16,0 0-384-16,-2-6 0 0,-3-2 1664 0,1 1 272 16,2-2 48-16,0-1 16 0,0-2-1696 0,-3 2-304 15,1 1-144-15,0-1 16 0,-2 0-64 0,0-1-16 0,-1 3 0 0,-1-1 0 16,2 1 336-16,-4 0 64 0,0 1 0 0,0-1 16 16,-2-2 224-16,-2 0 32 0,-3-1 16 0,-1 1 0 15,1-1-224-15,-4-1-32 0,-3-1-16 0,-2-1 0 16,1-1-48-16,-2 0-16 0,-4 2 0 0,-5-3 0 15,-4-1 192-15,0 0 48 0,3 2 0 0,-2 2 0 16,0 2-48-16,-1-2 0 0,2-4 0 0,-4 2 0 16,-1 0-80-16,-1 1-32 0,-2 1 0 0,-4 0 0 15,-2-2 16-15,-5 2 0 0,1-1 0 0,-2 2 0 16,0 0-64-16,-3-3-16 0,-4 1 0 0,-1 1 0 16,-6 0-32-16,6 1 0 0,3-2 0 0,-2 2 0 15,1 0-128-15,-1 0 160 0,-1 2-160 0,3 0 160 0,-1 0-160 16,3 0 0-16,2 1 144 0,-1 1-144 0,-1 1 128 15,-1 1-128-15,2-3 160 0,-1 2-160 0,1 2 192 0,1-2-64 16,0-2-128-16,1 4 192 0,1-2-48 0,-6 1-16 16,-6 2 0-16,1 1 0 0,5 1-128 15,0-1 192-15,-1-4-192 0,3 5 192 0,0 1-192 0,6 1 128 16,1 0-128-16,6 0 128 0,3-3 80 0,2 3 16 16,1 2 0-16,-2 0 0 0,0 0-224 0,1-1 128 15,-2 1-128-15,1 2 0 0,1 0 0 0,0 1 128 16,2 1-128-16,2 2 0 0,-1-2 0 0,1 2 0 15,-5 1 128-15,-1 0-128 0,2 0 0 0,-1 2 0 16,-1 2 0-16,3 0 0 0,0 0 0 0,5 2 0 16,-1 1 0-16,4 0 0 0,1-1 0 0,1-1 0 15,-2 0 0-15,0 2 0 0,0-2 0 0,2 1 0 16,0-3 0-16,1 3 0 0,0 0 0 0,2-1 0 0,-1 1 0 16,0-1 0-16,0 0 192 0,-1-1-64 0,2-2-128 0,1-1 192 15,-2-2-192-15,-3 0 0 0,-2 1-192 0,1-3 192 16,-1 2 0-16,4 1 0 0,0-1 0 0,1 3 0 15,1 0 0-15,3 0 0 0,4-1 0 0,1 0 0 16,1-1 0-16,4 1 0 0,0 1 0 0,2-1 0 16,2-1 0-16,1-1 0 0,0 0-128 0,1 3 128 15,1 1 0-15,-1-1-192 0,4-2 192 0,-2 1-160 16,3 1 160-16,1 0-128 0,-1-1 128 0,0 1-128 16,3-2 128-16,1 1-192 0,1 1 192 0,0 0-192 15,1 0 192-15,1-2-160 0,4 1 160 0,-1 1-160 16,2 0 160-16,2 1 0 0,1 3 0 0,1 0 0 0,0 2 0 15,3-2 0-15,1 0 0 0,2 0-128 0,1-2 128 16,1 2 0-16,3 2 0 0,0-1 0 0,6-1 0 16,2 0 0-16,1 2 0 0,2-2 0 0,3-1 0 0,1 2 0 15,-3 0 0-15,2 2 0 0,2-3 0 0,-1-1 0 16,5-1 0-16,0-1 0 0,2 1 0 0,5-1 0 16,5 1 0-16,0-1 0 0,-1-1 0 0,2 0 0 15,2-2 160-15,3 3-160 0,1 5 0 0,4-4 0 16,3-2 0-16,-2 2 0 0,-2 5 0 0,1-2 0 15,1-4 0-15,3 1 0 0,3 0 0 0,-2 1 0 16,-1 1 0-16,1-4 0 0,-2-3-128 0,3-1 128 16,3-2 0-16,-2 2 0 0,-1-2-144 0,3 3 144 15,-4 1 0-15,3-3-144 0,3-1 144 0,1-1 0 16,-1 5 0-16,0-3 0 0,-5-1 0 0,5-1 0 16,5 1 0-16,1-2 0 0,-2-1 0 0,-1-2 0 0,-2 0 0 0,4 0 128 15,3 1-128-15,-6-1 0 0,-2 0 0 16,-5 2 0-16,-1 2 0 0,1-1 0 0,0-2 0 0,2 4 0 15,-5 0 0-15,-2 1 0 0,-6-1 0 0,3-1 0 16,4-5 0-16,-3 4 0 0,-1 1 0 0,-2-2 0 16,0 0 0-16,-4-1 128 0,-1-1-128 0,2 2 0 15,4-1 128-15,-5-2-128 0,-3-4 128 0,-2-1-128 16,-3 3 0-16,-3 0 128 0,-5-1-128 0,0-3 0 16,-4 0 0-16,3 0 128 0,-4-3-128 0,-1 0 0 15,-2 0 0-15,3 1 0 0,1-2 0 0,-2 1 0 16,-3 2 0-16,-2 0 0 0,-3-1 0 0,1-1 0 15,-1-1 0-15,0 2 0 0,-2 3 0 0,0-4 0 16,-1-1 0-16,1 0 0 0,-2 2 0 0,-1-3 128 0,-1-2-128 16,-3-1 0-16,0 1-128 0,0 2 128 0,-4-2-176 0,-2-1 176 15,-1 1-208-15,-1 0 80 0,-5-2 128 0,1 0-160 16,-1-2 160-16,-2 4-160 0,-6 2 160 0,3 0 0 16,0-4 0-16,-5 3 0 0,-4 2 0 0,1-1 0 15,0-3 0-15,-6-1 0 0,-1 0 0 0,-2-1 0 16,-1 1 0-16,-4-3 0 0,0-1 0 0,-4 0 0 15,0 2 0-15,1-5 0 0,-3-3 0 0,0 1 0 16,-3-1 128-16,1 1-128 0,-1 5 0 0,-2-1 144 16,-3-2-144-16,0-1 0 0,-1 1 176 0,0 1-176 15,-4 3 160-15,2-1-160 0,-1 0 192 0,2-1-48 16,2 1-16-16,-2-3 0 0,-5-1-128 0,1 0 0 16,3-2 144-16,-6 3-144 0,-5 2 0 0,3 2 144 0,4-1-144 0,-2-1 0 15,1 0 0-15,0 2 0 0,0 2 0 0,-1 0 0 16,-2 0 128-16,-1-1-128 0,-4 2 0 0,4 0 0 15,0 1 128-15,-2 0-128 0,1 0 0 0,-2 1 0 16,-1-2 0-16,-3 3 0 0,-1 0 0 0,0 0 0 16,-1 0 0-16,4-1 0 0,0-1 0 0,-1 2 0 15,-4-2 0-15,-1 3 0 0,-2 1 0 0,1 1 0 16,-1-1 0-16,2 2 0 0,-2-1 0 0,-4 1 0 16,-2 0 0-16,-1 2 0 0,-1 2 0 0,2 2 0 15,2 0-128-15,-1 3 128 0,-4 3 0 0,4-1-144 16,0-2 144-16,3 1 0 0,0 0 0 0,2 0 0 15,5-2 0-15,-4 0 0 0,-3-2 0 0,0 0 0 16,0 2 0-16,2 1 0 0,2-1 0 0,3 2 0 0,-1 2 0 16,-1 1 0-16,-1 0 0 0,-1 3 0 0,1 0 0 0,3 0 0 15,-1 3 0-15,2 0-128 0,1-4 128 0,-1 1 0 16,0 0 0-16,1 2 0 0,2 2-128 0,4 0 128 16,3-1-128-16,2-1 128 0,1 1 0 0,1 1 0 15,4 0 0-15,-2 0 0 0,-1 1 0 0,-1 1 0 16,-2 1 0-16,2-2 0 0,3 1 0 0,0 0-160 15,0 1 160-15,3-1-160 0,0 0 160 0,0 1 0 16,0-1 0-16,2 2 0 0,0 1 0 0,-2 2 0 16,0-1 0-16,3-1-128 0,2 1 128 0,3 2 0 15,0 1-144-15,1 1 144 0,2 0 0 0,2 0 0 16,-1-2 0-16,3 2 0 0,1 1-176 0,4 0 176 16,0 0-128-16,3 0 128 0,1-1 0 0,1 0-160 0,2-1 160 15,-1 3 0-15,3-3-144 0,2 1 144 16,0-4 0-16,2 4-144 0,5 3 144 0,0 0-192 0,0-4 192 0,4 5-192 15,-1-3 192-15,4 4-208 0,1-3 80 0,3 0 128 16,-1-1-128-16,3 0 128 0,5 0 0 0,-1 0 0 16,1 1 0-16,3-2 0 0,5-1 0 0,1 2 0 15,2 2 0-15,4-2 0 0,0-1 0 0,1 0 0 16,2 2 0-16,1 1 0 0,3 1 0 0,1 0 0 16,3 0-128-16,3 3 128 0,4 1 0 0,1-2 0 15,-1-3 0-15,1-1 0 0,0-1 0 0,2-1 0 16,1-3 0-16,4-2 0 0,3-2-144 0,1 2 144 15,-1-4 0-15,1 0 0 0,-5-1 0 0,2-1 0 16,2-4 144-16,3 0-144 0,3-3 128 0,-2 3-128 16,-2-1 0-16,0 0 128 0,4-2-128 0,-1 1 0 15,3 0 0-15,-1-2 0 0,-4 1 0 0,4-2 0 0,-2 0 0 0,3 2 0 16,2-3 0-16,-3 2 0 0,1 0 0 0,-2 0 0 16,-4-1 0-16,6 1 0 0,4-2 0 0,-1 2 0 15,-6 0 0-15,1-2 0 0,-4-2-144 0,3 0 144 16,0 4 0-16,2-4 0 0,-1-1 0 0,-3 1 0 15,-6 2 0-15,2-1 0 0,1-1 0 0,2 1 0 16,2 1 0-16,-3-3 0 0,-4-2 0 0,0-2 0 16,-4 0 0-16,2 0 0 0,1 1 0 0,1-3 0 15,-1-7 0-15,-2 3 0 0,-3 0 0 0,0 1 0 16,-2-2-128-16,4-1 128 0,4-6-128 0,-4 4 128 16,-7-1-192-16,-1 1 192 0,-1 1 0 0,-4-1 0 0,-5 2 0 15,2-6 0-15,-3-2 0 0,0 3 0 0,-2 3 0 0,-1 0 0 16,-2 1 0-16,-1-2 144 0,-2 3-144 15,0-1 192-15,-6 0-64 0,0 1 0 0,2 1 0 0,-7 0 0 16,-1 1-128-16,0 1 128 0,0-4-128 0,-4 2 128 16,-2 2-128-16,0-1 0 0,1-2 0 0,-3 1 128 15,-3-3-128-15,0 0 192 0,-4-1-192 0,0 0 192 16,-2-2 0-16,-4 0 16 0,-2 0 0 0,2-1 0 16,-1-2-208-16,0 0 128 0,-6 3-128 0,2-1 0 15,-3 4 128-15,2-2-128 0,-3 0 0 0,0 1 144 16,-3-2-144-16,2 2 0 0,-3 0 0 0,-1-1 0 15,0-1 0-15,-2 0 0 0,-3 2 0 0,-3 0 0 16,-2-2 0-16,-3-1 0 0,2 0 0 0,-3 0 0 16,-2 1 0-16,-2-1 0 0,0-1 0 0,-3-1 0 0,0-1 0 15,-1 2 0-15,-3 4 0 0,-3-2 0 0,-2-3 0 0,-4 4 0 16,-6 0 0-16,3 2 0 0,1 0 0 16,0 1 0-16,-1-3 0 0,0 4 0 0,2 0 0 0,-5 2 0 15,-5-1 0-15,1-1 0 0,-3-3-160 0,1 4 160 16,1 0 0-16,-4-1-144 0,-3-4 144 0,-2 3 0 15,2 0 0-15,1 4-128 0,-1 1 128 0,-4-1 0 16,-4 0 0-16,-3 1 0 0,-5 1 0 0,3 1 0 16,0 2 0-16,-2 0-128 0,-2 4 128 0,0-4-128 15,1 1 128-15,5 1-128 0,0 3-128 0,-2 0 0 16,1-1-16-16,3 0 0 0,3 3-16 0,4 0 0 16,3 0 0-16,-1 0 0 0,-4 0 288 0,2 1-128 15,2 2 128-15,0-1 0 0,4-1 0 0,-2 2 0 16,-7 2 0-16,0-2 0 0,1-3 0 0,0 3 0 0,6 2 0 15,0 1 0-15,-1 3 0 0,3 1-128 0,4 0 128 16,0 3 0-16,1-2 0 0,5 2 0 0,5 4 0 0,1-3 0 16,-3-2-144-16,3 2 144 0,2 2 0 0,0-1-144 15,0 0 144-15,2 0-160 0,2 0 160 0,2 2-160 16,3 0 160-16,-2 2 0 0,2 1 0 0,-1 1-128 16,0 0 128-16,3 2 0 0,-2 1 0 0,2 0-128 15,4 2 128-15,0-1-128 0,1 0 128 0,0-1-128 16,3 1 128-16,3-2-128 0,5-2 128 0,-2 1-128 15,2 0 128-15,2 0 0 0,1-3 0 0,0-1 0 16,-1-3 0-16,3 2 0 0,1 2 0 0,1-4 0 16,2 0 0-16,-1 2 0 0,1-2 0 0,2 1 0 15,-1-1 0-15,3 2 0 0,0-5 0 0,3 3 0 0,2 4 0 0,2-2 0 16,1 0-144-16,3-1 144 0,-1 1 0 0,5 2 0 16,2 1-144-16,2-2 144 0,1-1 0 0,3 1 0 15,3 2 0-15,2 0 0 0,0 0 0 0,3-1 0 16,4 0 0-16,1 2 0 0,2 1 0 0,3 1 0 15,4-1-128-15,1 2 128 0,1 1 0 0,0-1 0 16,2-2 0-16,1 3 0 0,0 0-128 0,1 3 128 16,2 0 0-16,2-3 0 0,4-6 0 0,0 3 0 15,-1 0 0-15,2 0 0 0,-2-2 0 0,3 0 0 16,2 1 0-16,5-2 0 0,2-5 0 0,2 2 0 16,-2 2 0-16,-1-1 0 0,0-2 0 0,3-1 0 0,4 1 0 15,2-3 0-15,3-1 0 0,1-1 0 16,-1 0 0-16,4 3 0 0,5 1 0 0,1-4 0 0,-1-3 0 0,1-1 0 15,1 5-368-15,2-4 48 0,1 0 0 0,1-3 0 32,-3-5-256-32,5-2-32 0,2-1-16 0,-1-1 0 15,0-2 144-15,-4 0 32 0,-3 1 0 0,-2-3 0 0,3-2 304 0,-4-2 144 0,-5-2-128 0,-3 3 128 16,-2 0 256-16,5-1 144 0,0-2 32 0,-1-1 0 16,-7 2 64-16,2-3 16 0,0-1 0 0,-4 1 0 15,-1 3-256-15,1-2-64 0,-2 1 0 0,-5 1 0 16,-4 2-64-16,-2-3-128 0,4-3 176 0,-5 0-176 15,-4-1 0-15,-1 3 0 0,-3 0 0 0,-1-4 0 16,-4-9 0-16,-5 4 0 0,-4 5 0 0,-3-4 0 16,-3-1 0-16,-3 1 192 0,-2 1-48 0,-3-2 0 15,-1 0 224-15,-4-3 32 0,-3 5 16 0,-2-1 0 16,-3-2 112-16,-1 1 32 0,-4 3 0 0,-3-1 0 0,0 0-176 0,-5 2-16 16,1 1-16-16,-5-2 0 0,-1-3-224 0,0 3-128 15,-1-1 128-15,-3 3-128 0,-2-1 0 0,-4 1-160 16,-4-2 16-16,-5-1 0 0,-5-1-176 0,-7 1-16 15,-6 4-16-15,-1 2 0 16,0 2-2160-16,-2 2-432 0</inkml:trace>
  <inkml:trace contextRef="#ctx0" brushRef="#br1" timeOffset="100787.06">6495 8198 25279 0,'0'0'1120'0,"0"0"224"0,0 0-1072 0,0 0-272 15,-8 3 0-15,8-3 0 0,0 0 512 0,0 0 64 16,0 0 0-16,-4 7 0 0,4-7-336 0,0 0-64 16,0 0-16-16,1 9 0 0,2 4 16 0,2-1 0 15,0-2 0-15,2 1 0 0,3 1 16 0,-1 0 0 16,5 1 0-16,1-2 0 0,3 0 256 0,4-3 48 15,0 2 16-15,4 1 0 0,3 2-32 0,3 2 0 16,2-2 0-16,3 5 0 0,3-3-112 0,-3 1-32 0,-1 3 0 16,1 1 0-16,-3 2-176 0,2 4-32 0,-2 3-128 15,1 2 192-15,-1 1-192 0,4 1 176 0,-4-1-176 16,-2-3 160-16,-2-3-160 0,-2-1 0 0,1-3 0 0,-7-1 0 16,-2 0 272-16,-1-5-16 0,-3-2-16 0,-5 1 0 15,-1-3 192-15,-3-1 32 0,0-3 16 16,0 0 0-16,-3 4 48 0,-2-1 16 0,-2-1 0 0,1-3 0 15,-1-7-48-15,-1 11-16 0,-3 1 0 0,-2-4 0 16,0-6-32-16,-6 5-16 0,-2 6 0 0,0 1 0 16,-4-1-32-16,0 3 0 0,-4-2 0 0,1 1 0 15,1 2-240-15,-4 2-160 0,-1 4 192 0,-2-5-192 16,0-4 192-16,0 1-192 0,3 0 192 0,1 0-192 16,0-3 288-16,0 0-48 0,2-1-16 0,1-1 0 15,-2 1 128-15,1-2 32 0,1-3 0 0,-2 3 0 0,1 1-112 16,-1-1-16-16,-1-2 0 0,1 4 0 0,0 1-96 0,3 2-32 15,-7-2 0-15,4 0 0 0,1 0-128 0,2 1 0 16,-1 1 0-16,3-1 128 0,1-5-128 0,0 2 0 16,1 1 0-16,1-2 0 0,0-2 128 0,1-1-128 15,2 3 128-15,2 2-128 0,0 1 192 0,2-2-32 16,7-10-16-16,-9 4 0 0,3 3-144 0,6-7 0 16,-8 3 144-16,8-3-144 0,0 0 0 0,0 0 0 15,0 0 0-15,0 0 0 0,-6 7-192 0,6-7-16 16,-5 6 0-16,5-6 0 15,0 0-192-15,0 0-48 0,0 0 0 0,0 0 0 16,0 0-1664-16,9 5-320 0,-9-5-80 0,13 3-15824 0</inkml:trace>
  <inkml:trace contextRef="#ctx0" brushRef="#br1" timeOffset="102069.63">18894 8872 12895 0,'0'0'1152'0,"0"0"-928"16,0 0-224-16,0 0 0 0,0 0 3808 0,0 0 720 15,-2-8 144-15,2 8 16 0,0 0-3632 0,0 0-736 16,0 0-128-16,0 0-48 0,0 0-16 0,0 0-128 0,0 0 192 0,0 0-64 16,0-8 160-16,0 4 32 0,0 4 0 0,0 0 0 15,0 0 128-15,0 0 16 0,0 0 16 0,0 0 0 16,0 0 240-16,0 0 48 0,0 0 16 0,0 0 0 15,0 0-208-15,9 0-64 0,0-1 0 0,-9 1 0 16,11 3-112-16,-2-1-16 0,4-2-16 0,0 5 0 16,0 1-64-16,2-1-16 0,3 0 0 0,3 1 0 15,2 1-32-15,2 1 0 0,3-1 0 0,1 0 0 16,3 1-64-16,1 2-32 0,0 1 0 0,4 0 0 16,-2-1-32-16,2 4 0 0,3 1 0 0,1 0 0 15,-1-2-128-15,2 0 128 0,0 3-128 0,-3-1 128 16,2-1 0-16,-1 4-128 0,-3 5 192 0,1-3-64 0,-1-4-128 0,-1 0 0 15,4-3 0-15,-3 2 0 0,1 1 0 16,-2-3 0-16,-3-3 0 0,-1 2 0 0,-1 1 0 0,-4-3 192 16,-1-5-192-16,-4 2 192 0,-4 3-32 0,-1-2 0 15,-3-5 0-15,-2 1 0 0,-1-1 32 0,-2 1 0 16,-2 3 0-16,-7-7 0 0,0 0-192 0,0 0 160 16,5 6-160-16,-5-6 160 0,0 0-160 0,1 13 0 15,-2-1 144-15,-1 1-144 0,-5-1 0 0,1-1 0 16,-3 1 0-16,-1 3 0 0,-4 4 0 0,-2 2 0 15,-4 2 0-15,0 2-128 0,-4 2 128 0,-1-3 0 16,-1-1 0-16,-3 3 0 0,-2 6 0 0,-4-1 0 16,-2-3 0-16,-1 0 0 0,1 2 0 0,-2 0 0 15,0-2 128-15,-2 1-128 0,-2 0 192 0,1-2-48 16,1-4 0-16,0 3 0 0,0 5 112 0,3-3 32 0,4-3 0 16,2-3 0-16,2-2 32 0,4-2 0 0,2 0 0 15,5-4 0-15,-2-2-144 0,3-2-32 0,3 0 0 0,2-2 0 16,3-3-16-16,-1 1 0 0,11-6 0 0,0 0 0 15,-9 5 0-15,9-5-128 0,0 0 192 0,0 0-64 16,-8 5-128-16,8-5 128 0,0 0-128 0,0 0 128 16,0 0-400-16,0 0-96 0,0 0-16 0,0 0 0 31,0 0-2432-31,0 0-480 0</inkml:trace>
  <inkml:trace contextRef="#ctx0" brushRef="#br1" timeOffset="104273.313">7516 7973 18543 0,'0'0'816'0,"0"0"176"0,0 0-800 0,0 0-192 16,0 0 0-16,0 0 0 0,0 0 272 0,0 0 16 16,0 0 0-16,0 0 0 0,0 0-288 0,0 0 0 15,-1-8 128-15,1 8-128 0,0 0 0 0,0 0 0 0,0 0 0 0,0 0 0 16,-3-6 144-16,3 6-16 0,0 0-128 15,0 0 192-15,-7-4 64 0,0 2 0 0,0 1 0 0,1 1 0 16,-2 0-32-16,0 0 0 0,1-1 0 0,-2-1 0 16,-1-1 288-16,-2 2 48 0,-2 1 16 0,0-2 0 15,0-1 48-15,-1 0 16 0,-3-2 0 0,1 3 0 16,-1-1-192-16,0-1-16 0,-4-1-16 0,1-1 0 16,2 2-48-16,-1 1-16 0,-1-3 0 0,0 1 0 15,0-2-96-15,1 2-32 0,2 2 0 0,1 0 0 16,1 1-224-16,1 0 128 0,2-4-128 0,0 5 0 15,0-2 144-15,3 2-144 0,-2 0 128 0,3-1-128 16,1 1 240-16,8 1-48 0,-10-2 0 0,10 2 0 16,0 0 160-16,0 0 32 0,-6 0 0 0,6 0 0 15,0 0-96-15,0 0-16 0,0 0 0 0,0 0 0 0,0 0-96 16,-8 1-32-16,8-1 0 0,0 0 0 0,0 0 16 0,0 0 0 16,0 0 0-16,0 0 0 0,0 0-32 0,0 0 0 15,-1 9 0-15,0 0 0 0,1-9-128 0,-1 11 160 16,2 0-160-16,0-1 160 0,-1-10-160 0,-1 12 128 15,0 1-128-15,1 1 128 0,1-3-128 0,-1 5 0 16,0 4 0-16,-1-4 128 0,-1 2-128 0,0-1 0 16,2 1 0-16,2-1 128 0,-2 2 64 0,1-2 0 15,0-2 0-15,-1 4 0 0,0 2 16 0,2-3 16 16,0-2 0-16,0-1 0 0,2 1 64 0,-3-4 16 16,-1-12 0-16,2 14 0 0,1 0-96 0,2-2-16 15,0-1 0-15,-3-3 0 0,-2-8-192 0,0 0 0 16,6 8 0-16,0-2 0 15,-6-6-1296-15,0 0-256 0,0 0-48 0,10 7-14016 0</inkml:trace>
  <inkml:trace contextRef="#ctx0" brushRef="#br1" timeOffset="105770.811">7318 9515 24927 0,'0'0'1104'0,"0"0"240"0,0 0-1088 0,0 0-256 0,0 0 0 0,0 0 0 16,0 0 416-16,0 0 32 16,-6 7 0-16,0 0 0 0,-3-2-448 0,0 0 0 0,0 3 0 15,-2-2 0-15,-1-3 0 0,-4 0 0 0,-4 3-176 0,1 0 176 16,-1 2 0-16,0 0 304 0,-4-3-48 0,-1 1-16 16,0 0 272-16,-5 0 48 0,1-2 16 0,1 2 0 15,-1-1-320-15,-4 0-48 0,-4-1-16 0,0-1 0 16,2-2-192-16,-1 3 176 0,1-2-176 0,2 1 160 15,1-2-160-15,2 1 160 0,0 1-160 0,5-2 160 16,2 0-16-16,0 1 0 0,4-2 0 0,1 0 0 16,0-1-144-16,3 0 128 0,-1 2-128 0,3 0 128 15,2-1-128-15,0 1 0 0,1 4 0 0,0-4 0 0,2 1-224 16,8-2 32-16,0 0 0 0,0 0 0 16,0 0 32-16,0 0 16 0,0 0 0 0,0 0 0 0,0 0 144 15,0 0 0-15,0 0 0 0,0 0 128 0,0 0-128 16,0 0 144-16,7-9-144 0,-1 1 160 0,2 4-160 15,1 1 128-15,3 2-128 0,1-3 128 0,2 1-128 0,0-3 0 16,1-1 0-16,1 2 0 0,0 5 0 0,0-4 0 16,3 1 0-16,2-3 0 0,0 0 0 0,4-1 128 15,3 0-128-15,-1 3 0 0,-2 1 160 0,4-2-160 16,0 1 192-16,2 1-192 0,-1 1 128 0,-1 1-128 16,0-3 0-16,-2 3 0 0,1 1 0 0,-3 0 0 15,1 0 0-15,-1-3 0 0,1 1 0 0,-1 4 0 16,0 0 0-16,1-1 0 0,-3-1 176 0,0 4-176 15,0 7 160-15,-2 0-160 0,-3 0 0 0,-2-1 0 16,0 0 0-16,-1 0 0 0,-2 1 0 0,-2 2 0 0,1 3 0 0,-5-4 0 16,-2-1 0-16,-4 0 0 0,-2-11 0 15,0 12 0-15,0 1 0 0,-1 1 224 0,-4-1-64 0,-3 1-16 16,-3-2 112-16,-2 1 0 0,0 2 16 0,0-3 0 16,-5 1-16-16,-1-2-16 0,-3-2 0 0,-3 5 0 15,-3-1-80-15,2-3-16 0,-3-3 0 0,2 0 0 16,-1-1-144-16,3-3 128 0,-3-3-128 0,1-1 128 15,1-3-128-15,0 3 160 0,3-1-160 0,1-1 160 16,3-2-160-16,-5-1 192 0,2-1-192 0,0-4 192 16,7-3-64-16,1 1-128 0,-1 1 192 0,1-2-64 15,2 1-128-15,0-1 0 0,4-1 0 0,2 2 0 16,1 4 0-16,1 0 0 0,2 0-160 0,2 9 160 16,1-9-128-16,1 3 128 0,-2 6 0 0,7-6-144 15,0 3 16-15,-7 3 0 0,11 2 0 0,1 1 0 0,2 2-16 16,1 2 0-16,-1 2 0 0,2 4 0 0,-1 3 144 0,0 2-128 15,0 2 128-15,-3 2-128 0,0 2 128 0,-1 1 0 16,0 3 0-16,-2 3-128 0,3 2 288 0,-1-2 64 16,-2-3 16-16,-1 2 0 0,0 0 272 0,-1-2 64 15,-2 0 16-15,1-1 0 0,-1 0 144 0,0 0 32 16,-3 1 0-16,0 0 0 0,0-1-128 0,0 0 0 16,-4 4-16-16,0-2 0 0,0-4-288 0,-1 0-48 15,-2 0-16-15,1-3 0 0,-1-2-272 0,3-1 0 16,-2 0 128-16,-2-3-128 15,-3 0-1680-15,3-2-400 0,-2 1-80 0</inkml:trace>
  <inkml:trace contextRef="#ctx0" brushRef="#br1" timeOffset="108693.987">19460 8208 911 0,'0'0'0'0,"9"0"0"0,-9 0 0 0,9-2 0 0,-1-2 0 0,0 3 0 15,-8 1 2928-15,7 1 496 0,2-1 96 0,0 1 32 16,-1-2-2288-16,-8 1-464 0,0 0-96 0,0 0 0 15,6-4-96-15,-6 4-16 0,8-3 0 0,-8 3 0 16,0 0 128-16,0 0 32 0,8-2 0 0,-8 2 0 16,0 0 80-16,0 0 0 0,0 0 16 0,0 0 0 15,0 0-80-15,0 0 0 0,0 0-16 0,0 0 0 16,0 0-320-16,0 0-64 0,0 0-16 0,0 0 0 16,0 0-112-16,0 0-32 0,-6-7 0 0,6 7 0 15,0 0 112-15,-4-4 0 0,4 4 16 0,-10-2 0 0,0-1 16 16,0 1 0-16,-3 0 0 0,1 1 0 0,-1 1-96 0,-1 1 0 15,-1 0-16-15,1 0 0 16,0-1-240-16,0 2 176 0,-1 1-176 0,0-2 160 0,1-1-160 0,1 0 0 16,1 0 0-16,0 1 0 0,1 0 0 0,-2-1 0 15,0-2 160-15,0 0-160 0,-2 0 400 0,-1-1-16 16,0-1-16-16,-2-1 0 0,-1 3-32 0,-1-1 0 16,1-4 0-16,0 2 0 0,0 0-144 0,-2 2-48 15,-1 1 0-15,3-1 0 0,1-3 0 0,0 4 0 16,1 1 0-16,3-1 0 0,3-2-144 0,-1 1 0 15,3 0 0-15,1 2 0 0,-1 1 160 0,9 0 0 16,0 0 0-16,-8-2 0 0,8 2-32 0,0 0-128 16,0 0 192-16,0 0-64 0,0 0 64 0,0 0 0 15,0 0 0-15,0 0 0 0,0 0-64 0,0 0-128 16,0 0 192-16,0 0-64 0,-3 9-128 0,3-9 0 16,0 9 0-16,3 3 0 0,-2 0 0 0,2 4 0 0,-2 0-144 15,1 1 144-15,4-2 0 0,-4 4 0 0,-1 3 0 16,1 0 0-16,1 0-128 0,-3 0 128 0,-2 0 0 0,1 1 0 15,0 2 0-15,0-1 0 0,0-1 0 0,1-1 0 16,-1 2 0-16,1-4 0 0,0-1 0 0,0 1 0 16,1 1 0-16,0 0 0 0,1 0 0 0,1-3 0 15,-1-6 0-15,-1 2 0 0,-1-2 0 0,0 0 0 16,0 1 0-16,1-3 0 0,-1-10 0 0,2 9 0 16,1 1 144-16,-3-10-144 0,0 0 128 0,0 0-128 15,0 0 144-15,0 0-144 0,0 0 160 0,0 0-160 16,0 0 256-16,0 0-64 0,0 0 0 0,0 0 0 15,0 0 144-15,0 0 32 0,-4-9 0 0,1 0 0 0,-1 0-112 16,2 0 0-16,0 1-16 0,-2-1 0 0,0 0-112 16,2-4-128-16,-1-1 176 0,1 0-176 0,2-1 128 0,-3-2-128 15,-1 1 0-15,1-3 0 0,-2-2 128 0,2 0-128 16,-2 2 0-16,0-1 0 0,1 0 128 0,-3 1-128 16,1 2 0-16,0-3 0 0,-1 1 0 0,3 1 0 15,-3 0 0-15,2-1 0 0,2 1 0 0,-3-1 0 16,2 1 0-16,0 3 0 0,2 1 0 0,1 0-144 15,-2 3 144-15,2 0-128 0,1-1 128 0,0 3 0 16,0 0-144-16,0 1 144 0,0 8 0 0,0 0-176 16,0 0 176-16,0 0-128 0,3-8 128 0,-3 8-128 15,3-4 128-15,-3 4-128 0,0 0 128 0,14 2-128 16,-3 1 128-16,2 1-128 0,2-1 128 0,2 1 0 0,2 1-144 16,0-1 144-16,2 2 0 0,2-3 0 0,-1 1 0 0,3-2 0 15,-1 1 0-15,5-1 0 0,5-2 0 0,-1 0 0 16,0 0 0-16,0 0 128 0,-1-5-128 0,1 1 128 15,-2-1-128-15,1 0 0 0,0 2 0 0,0 0 128 16,0-1-128-16,-2 3 0 0,-2 1 0 0,1 1 0 16,-4 1 0-16,0 2 0 0,-1-1 0 0,-4 1 0 15,-3 0 0-15,-2-2 0 0,-1 0 0 0,0 0 0 16,-3 4-176-16,-3 0 176 0,-8-6-128 0,8 7 128 16,1-4 0-16,-9-3-160 0,0 0 160 0,0 0 0 15,0 0-144-15,0 0 144 0,0 0 0 0,0 0-144 16,-5 9 144-16,5-9 0 0,0 0 0 0,-9 3 128 15,-4-5-128-15,2 1 128 0,-3 0-128 0,0-1 128 0,-2-1-128 0,0 0 0 16,-5 2 0-16,2-2 0 0,1-1 0 16,-2 0 0-16,-4 1 0 0,-3 2 0 0,0-1 0 15,-3 1 0-15,0-2 0 0,2 0 0 0,-2 0 0 0,1 1 0 16,1 0 0-16,3-2-128 0,-3 0 128 0,4 0 0 16,0 2 0-16,1-1 0 0,1 0 0 0,3-1 0 15,-1 1 0-15,1 0 0 0,0 0 0 0,1 0 0 16,3-1 0-16,-1-1 0 0,2 2 0 0,2-1 0 15,1-1 0-15,1 1 0 0,1 1 0 0,2-1 0 16,7 4 0-16,-5-4 0 0,5 4 0 0,0 0 0 16,0 0 0-16,0 0 0 0,-4-7 0 0,4 7 0 15,0 0-144-15,0 0 144 0,0 0-160 0,0 0 160 16,0 0-208-16,0 0 80 0,-5 8 128 0,5-8-208 16,-2 8 80-16,-1 4 128 0,2 0-192 0,-1 2 192 0,1 2-192 0,1-1 192 15,-1 3-128-15,1 1 128 0,0 2 0 0,1 3 0 16,-1 4 0-16,3 1 0 0,0 0 0 0,-2 2 0 15,-2-1 0-15,3 1-176 0,-1-2 176 0,1 2-128 16,-2 2 128-16,0-2 0 0,0-3 0 0,0 1 0 16,0 0 0-16,0-4 0 0,-1-3 0 0,1-3 0 15,1-3 0-15,-1 0 0 0,-2-2 0 0,2-2 0 16,0-12 144-16,2 9-144 0,-2-9 192 0,-1 9-192 16,1-9 0-16,0 0 0 0,0 0 0 0,0 0 0 15,-2 7 128-15,2-7-128 0,0 0 0 0,0 0 0 16,0 0 128-16,0 0-128 0,0 0 0 0,0 0 0 15,-8-4 0-15,8 4 0 0,-5-8 0 0,0 2 0 16,-1 0 0-16,3-3 0 0,0-2 0 0,2 2 0 16,-3 0 0-16,-1 0 0 0,1-1 0 0,1-3 0 0,-2-4 0 15,2 2 0-15,-1 2 0 0,1-2 0 0,-1-2-144 0,1-1 144 16,-1 0-128-16,1 3 128 0,1 3 0 0,1-2-128 16,1-4 128-16,0 2 0 0,-2-1 0 0,2 1 0 15,3 0 0-15,-2-4 0 0,2-1 0 0,1 1 0 16,0-2 0-16,0 2 0 0,1 0 0 0,-1-1 144 15,2-2-144-15,-2 3 0 0,2 3 0 0,0-1 0 16,3-3 0-16,-1 6 0 0,-3 3 0 0,3 2 0 16,-4 1 0-16,3 2-144 0,-2 2 144 0,-5 5 0 15,0 0-144-15,0 0 144 0,0 0-192 0,0 0 16 16,0 0 16-16,0 0 0 0,6 7 160 0,-6-7-208 16,0 0 80-16,0 0 128 0,3 10-320 0,-3-10 64 15,1 10 16-15,-1-10 0 0,0 0 240 0,0 0 0 0,0 11 0 0,0-11 0 16,0 0 0-16,0 0 0 0,0 0 0 0,0 0 0 15,0 0 0-15,0 0 0 0,9 5 144 0,0-3-144 16,-9-2 128-16,11 4-128 0,-1 1 0 0,5-3 144 16,4-3-144-16,0 2 160 0,-2 2-160 0,4 2 160 15,4 0-32-15,3-1-128 0,1 1 192 0,-1-2-64 16,1 2-128-16,0-2 0 0,-1-3 0 0,1 0 128 16,-1 0-128-16,1 0 0 0,-2-1 0 0,-1 0 0 15,-3-2 0-15,0 0 0 0,1 2 0 0,-5 1 0 16,-7 1 0-16,1 0 0 0,-3-1 0 0,0 2 0 15,-10-2-400-15,0 0 32 0,0 0 16 0,0 0 0 16,0 0-368-16,0 0-80 0,-5 9-16 0,5-9 0 16,0 0-720-16,-10 7-160 0,-5-1-32 15</inkml:trace>
  <inkml:trace contextRef="#ctx0" brushRef="#br1" timeOffset="110309.513">20015 10332 21423 0,'0'0'944'0,"0"0"208"0,0 0-928 0,0 0-224 15,0 0 0-15,0 0 0 0,-1-6 240 0,1 6 0 16,0 0 0-16,-3-7 0 0,3 7-32 0,0 0 0 16,0 0 0-16,-3-6 0 0,1-1 304 0,2 7 48 15,-2-8 16-15,2 8 0 0,0 0 112 0,0 0 16 0,-8-7 16 0,2 1 0 16,6 6-208-16,-9 0-64 15,9 0 0-15,-12 1 0 0,-3 5-448 0,-1-1 0 0,1 1 0 0,-2 1 0 16,-1 6 0-16,-2 0 0 0,1 2-128 16,-3 4 128-16,0 2 0 0,-1-1-128 0,-1-3 128 0,-2 1 0 15,0-3 0-15,-2 1 0 0,-2-1 0 16,-1 0 0-16,-3-3 0 0,-1 3 0 0,-3-2 0 0,2 0 0 16,1-1 128-16,2-1-128 0,2-2 0 0,2 2 144 15,3 0-144-15,1-1 0 0,-1-1 144 0,3 0-144 16,-1-1 0-16,1 1 0 0,-4 0 0 0,4-1 128 15,1-1-128-15,3-2 0 0,1-1 0 0,-1-1 0 16,1 0 0-16,3-1 0 0,6-1 0 0,0 0 0 16,0-2 0-16,9 1-160 0,-8-1 160 0,8 1-160 15,0 0 160-15,0 0 0 0,0 0 0 0,0 0 0 0,0 0 0 16,0 0 144-16,0 0-144 0,4-10 0 0,3 0 128 0,1 0-128 16,2-1 0-16,3 0 0 0,2 0 0 15,3-3 0-15,5 1 0 0,1-1 0 0,4 1 0 0,-3 0 0 16,1 1-128-16,1 0 128 0,-2-1 0 0,1 1 0 15,2-3 0-15,1 3 0 0,-2 3 0 0,6-1 0 16,0-1 0-16,-1 3 0 0,0-1 256 0,-1 1-48 16,1-1-16-16,-1 1 0 0,0-1-192 0,0 1 128 15,1-3-128-15,-3 3 0 0,-1 1 0 0,-3 2 0 16,0 2 0-16,-1 1 0 0,0-2 0 0,0 2 0 16,-5-1 0-16,3 2-160 0,2 3 160 0,-3 0 0 15,-3-2 160-15,0 5-160 0,0 1 128 0,-3 3-128 16,-3 1 0-16,2 0 0 0,-2 0 0 0,-1 2 0 0,-2 1 0 0,-2 1 0 15,-1 3-240-15,-2 0 64 0,1 3 16 0,-5 0 0 16,-1 1 160-16,-5 0 0 0,-2-1-144 0,1 1 144 16,-2 1 0-16,-3 0 0 0,-4-5 0 0,1 1 0 15,-1-1 208-15,-2 0 64 0,-4-3 16 0,-1 2 0 16,-2-3 96-16,1-1 32 0,0-2 0 0,2 0 0 16,-2-2-128-16,2-2-32 0,-2-3 0 0,3 1 0 15,0-2-64-15,0-2-32 0,0-2 0 0,-1-2 0 16,0-2-16-16,2-1 0 0,-1 2 0 0,4-2 0 15,0-1 96-15,2 1 16 0,2-3 0 0,-1 0 0 16,0 0-96-16,3 1-16 0,2 2 0 0,2 2 0 16,1-1-144-16,6 6 0 0,0 0 0 0,0 0 128 15,0 0-128-15,0 0 0 0,0 0 0 0,0 0 0 16,0 0-256-16,9 10 80 0,2 2 16 0,-1 5 0 16,3-1 32-16,1 5 0 0,3 2 0 0,0 4 0 0,2 4 128 0,1 1 0 15,-2-1 0-15,1 2 0 0,0-1 192 0,-1 1 32 16,-3-1 0-16,0 0 0 0,0-1 224 0,-2 2 32 15,0-3 16-15,-2 4 0 0,-2 0-160 0,1-1-16 16,1-5-16-16,-5-1 0 0,-2-3-304 0,-1-2-224 16,-3-1 32-16,-3-3-11008 15,-2-3-2192-15</inkml:trace>
  <inkml:trace contextRef="#ctx0" brushRef="#br1" timeOffset="115327.871">21238 8371 31327 0,'0'0'1392'0,"0"0"272"0,0 0-1328 0,0 0-336 16,5-8 0-16,-2 1 0 0,3 1 832 0,2-2 112 16,4 0 16-16,-2-1 0 0,0-1-960 0,2 1-176 15,4-1-32-15,-7-2-16 0,-4 2-96 0,1 1 0 0,5 3-16 0,-5 1 0 16,-6 5 208-16,6-8 128 0,-1 1-160 0,-5 7 160 16,0 0 0-16,0 0 0 0,0 0 128 0,0 0-128 15,3-10 208-15,-3 10-64 0,-3-8-16 0,0 2 0 16,-4-1 0-16,0 1 0 0,-6 0 0 0,-2 3 0 15,-4-3 80-15,-3-1 16 0,-1-4 0 0,-1 1 0 16,1 2-224-16,-3 1 144 0,0 1-144 0,0-1 128 16,-1 1-128-16,-1-1 0 0,-4 0 0 0,-1 1 0 15,-2-1 0-15,-4 1 128 0,1-1-128 0,-5-1 0 16,-1 2 0-16,0-1 0 0,0 1 0 0,-1-1 0 16,-3 1 0-16,-2 1 0 0,-3-2 128 0,-5 1-128 15,-4-2 0-15,-2 0 0 0,1-3 0 0,-7 3 0 16,-2-2 0-16,-5 1 0 0,-6 0 0 0,3 0 0 0,1-1 0 0,-4 0 0 15,-7-2 0-15,0 1 0 0,-3 4 0 0,2-2 0 16,0 0 0-16,-2 2 0 0,0 1 0 0,5-2 0 16,4 3 0-16,3-3 0 0,-2 2 0 0,3 2 0 15,0 1 0-15,3-2 0 0,1 2 0 0,-3-2 0 16,-4-2 0-16,-1 1 0 0,1 4-128 0,1 0 128 16,1-3 0-16,-3 3 0 0,-2 1 0 0,2 0-144 15,3-2 144-15,-1 3 0 0,1 3-160 0,0 3 160 16,1 0-128-16,4 1 128 0,6 1-128 0,5-1 128 15,6 4-128-15,2 0 128 0,4 1 0 0,0 1-160 16,-1 1 160-16,3 1 0 0,4 4-128 0,3-3 128 16,4 2 0-16,0 0 0 0,0-1-128 0,2 3 128 0,-2 0 0 15,0 1 0-15,1-1-128 0,1 2 128 0,2 1 0 0,0 0 0 16,1 1-128-16,2-1 128 0,3-1 0 0,3 0 0 16,4-2 0-16,0-1-128 0,3-2 128 0,3-1 0 15,1-1 0-15,1-1 0 0,3 1 0 0,3 0 0 16,3 0 0-16,2 2 0 0,0-1-128 0,6 1 128 15,2-1 0-15,4 4 0 0,1-2-128 0,3 3 128 16,3 1 0-16,2 3-128 0,5 1 128 0,3 2 0 16,4-3-128-16,3-1 128 0,2-3 0 0,8 2 0 15,1 3 0-15,4-4-128 0,2-3 128 0,0 2 0 16,1 2 0-16,3 1 0 0,1-2 0 0,4 2 0 16,0-2 0-16,3 1 0 0,5 3 0 0,-2 3 0 15,1 4 0-15,3-2 0 0,4-3 0 0,2 1 0 0,2-1 0 16,1 2 0-16,-2 1 0 0,3-6 0 0,2-5 0 15,5 1 0-15,3 2 0 0,0-3 0 0,-4-4 0 0,6 0 0 16,5-1 0-16,-3-1 0 0,-3 1 0 0,2-3 0 16,0-1 176-16,3-2-176 0,1-2 192 0,-3 0-64 15,2 0 0-15,-1-4-128 0,5-1 128 0,-3-1-128 16,-5-3 0-16,2-1 0 0,3-1 0 0,-2 2 0 16,-1 2 0-16,-1 0 0 0,0-2 0 0,1 1 0 15,-1 0 0-15,-2 2 0 0,-2-1 0 0,0 1 128 16,-5 1-128-16,1 1 0 0,-1-3 0 0,-4-1 0 15,-6 1 0-15,2-2 0 0,0 1 128 0,-2-1-128 16,-8 0 0-16,-4-2 0 0,-6 0 128 0,1-5-128 16,-5-1 144-16,0 0-144 0,1-1 384 0,-1 1-32 0,-3 1 0 15,-3-2 0-15,1-3-32 0,-3 0-16 0,-3-4 0 0,-5 1 0 16,-1-1-304-16,-2 0 128 0,-2-3-128 0,-2 1 0 16,-4 1 0-16,1-2-144 0,-3-3-16 0,-1 0 0 15,-2 1 160-15,-4 1 0 0,-3-1 0 0,-2-2 0 16,-6-1 0-16,-2-1 176 0,-2-1-176 0,-1-1 192 15,-6-1 64-15,-1-3 0 0,-6-3 16 0,-4-1 0 16,-2-4-272-16,1-3 128 0,-5 0-128 0,1 3 0 16,-4 0 0-16,-1 2 0 0,-2 1 0 0,-1 4 0 15,-1-3 0-15,-2 4 0 0,-3 0 0 0,-2-1 0 16,-2-1 0-16,-2 2 0 0,-3-2 0 0,1 3 0 16,1 1 0-16,-4 2 0 0,-4 1 0 0,-4-1 0 15,-8 2-128-15,0 1 128 0,0 1 0 0,-3-1-144 16,-5-2 144-16,-3 2-208 0,-1 4 80 0,-1 1 128 0,-1 4-368 0,5-4 48 15,2 0 16-15,3 2 0 0,-2 6 304 0,4 0-160 16,1 1 160-16,3 1-128 0,1-2 128 0,-5 4 0 16,-3 1 0-16,-1 0 128 0,-1 2-128 15,-1 0 0-15,0 1 128 0,-3 0-128 0,-4 1 0 0,-1-1 0 16,-5 3 0-16,1-1 128 0,0-2-128 0,-3 2 0 16,-4 0 0-16,0 1 0 0,-2-1 0 0,2 3 0 15,-2 0 0-15,3 0 0 0,3-2 0 0,5 2 0 16,4 5-128-16,-2 0 128 0,-1 0 0 0,4 0 0 15,5 2 0-15,2-1-128 0,-1 4 128 0,-3 2 0 16,-3 3 0-16,0 3 0 0,-1 2 0 0,5 1 0 16,3 0 0-16,-2 1 128 0,-4 0-128 0,3 0-128 15,3 1 128-15,2 0-192 0,3 0 192 0,3 0-128 16,2 1 128-16,1 0-128 0,0 2 128 0,7-1 0 0,7 1 0 16,5 0 0-16,6 0 0 0,5-1 0 0,4-5 0 0,4 2 176 15,5 3 0-15,2-6 0 0,4 0 0 0,2 0 0 16,3-2-176-16,1 2 0 0,2 0 0 0,2 0 0 15,0-2 0-15,3 3 0 0,3 2 0 0,2 0 0 16,1 0-144-16,2 0 144 0,1 2-192 0,4 1 192 16,3 4-192-16,4 2 64 0,-1 2 128 0,7 0-208 15,4 0 208-15,4-1-176 0,4 4 176 0,4-2-160 16,-1-1 160-16,2 0-160 0,1 0 160 0,3-2-160 16,1-4 160-16,3 2-192 0,2 3 192 0,5-1-192 15,2 0 192-15,1-3 0 0,-1-1-144 0,3-3 144 16,5-1 0-16,2-3 0 0,3-1 0 0,0 2 0 15,-3 2 0-15,1-1 0 0,1-3 0 0,2 3 0 0,3 2 0 16,1 3 0-16,-2-4 0 0,4 1 0 0,1-1 0 0,2 1-144 16,1 4 144-16,0-4-208 0,-2-6 16 0,2-3 16 15,2-5 0-15,0-1 0 0,-2 1 176 0,2-4 144 16,2-3-16-16,2-2-128 0,3-1 336 0,-1 0-32 16,-4-1-16-16,3-3 0 0,4-1-128 0,-3-1-32 15,-6 3 0-15,1-3 0 0,-2-3-128 0,1 3 0 16,-3-1 0-16,-2 2 0 0,-5 2 0 0,0-2 0 15,0-1 0-15,-1-1 0 0,-2-1 0 0,-6 5 0 16,-5 0 0-16,-1-2 0 0,0-1 0 0,-3 0 0 16,-3 3 0-16,-1 0 0 0,-2-6 128 0,-3-1-128 15,-6 0 192-15,-1 0-64 0,0-1 64 0,1 0 0 16,0 0 0-16,-1-2 0 0,0-4-64 0,-3 0 0 0,0 1 0 16,-3-2 0-16,-1-5 0 0,-5-1 0 0,-2 1 0 0,-1-2 0 15,-5-1-128-15,1-2 0 0,-1 0 0 0,-3 2 128 16,-4 3-128-16,-2-2 0 0,1 2 0 0,-8 0 0 15,-1 1 192-15,-3 1-32 0,-1-2-16 0,-3 0 0 16,-2-3-16-16,-2 3-128 0,-3-3 192 0,-1 0-64 16,-2-2-128-16,-2 1 0 0,-3 0 0 0,-1 1 0 15,-2-3 0-15,-2-2 0 0,-2-3 0 0,-3 2 0 16,-2 1 0-16,-3 1 0 0,-2 0 0 0,-4-1 0 16,-4-1 0-16,-4 0 0 0,-4 0-144 0,-2-1 144 15,1 1-176-15,-2-1 32 0,-4 0 0 0,1 0 0 16,-3 2-16-16,0 0 0 0,-4 1 0 0,2 1 0 15,2 2 160-15,-5 1-128 0,-1 1 128 0,-5 0-128 16,-2 1 0-16,-1 1 0 0,-2 1 0 0,0 0 0 0,-3 2-80 0,-3 0-16 16,-4 0 0-16,2 2 0 0,3-1 64 0,-3 0 16 15,-5 2 0-15,-1-1 0 0,-4 0 16 0,4 3 0 16,4 0 0-16,-3 3 0 0,-4 1 128 0,3 0-192 16,5 0 192-16,0 1-192 0,4 2 192 0,-1 1-128 15,-1 4 128-15,2 1-128 0,3 0 128 0,1 2 0 16,0 2-144-16,-3 0 144 0,-3 1-192 0,1 0 48 15,1-3 0-15,1 4 0 0,1 5-64 0,-3 1-16 16,-4-2 0-16,4 0 0 0,2 1 32 0,0 2 0 16,0 3 0-16,0-1 0 0,0 1 192 0,3 2-144 15,3 1 144-15,3 0-128 0,2-2 128 0,3 0 0 16,0-1 0-16,2 3 0 0,0 5 0 0,4 1 0 0,7 0 128 16,3 0-128-16,4-1 0 0,4 2 144 0,0 0-144 15,5 2 0-15,2 0 160 0,2 2-160 0,3 1 128 0,4 1-128 16,5 0 144-16,4-2-144 0,3 2 160 0,2-2-160 15,4 1 0-15,4 1 0 0,1-1 0 0,3-1-160 16,2 0 160-16,4-1-160 0,0 0 160 0,2 0-160 16,2 2 16-16,3 1 0 0,-1 3 0 0,4 0 0 15,0 0-48-15,3 2-16 0,3 0 0 0,0-2 0 16,1-2-16-16,4-1 0 0,5-1 0 0,7 0 0 16,1-1 80-16,10 0 16 0,6-4 0 0,4 6 0 15,3 7 128-15,2-3 0 0,1-4 0 0,7-2 0 16,7-2 0-16,1-1 0 0,-2 6 0 0,1-5 0 15,5-4-144-15,2 0 144 0,1-1-160 0,-1 0 160 16,2 2-224-16,5-2 48 0,6-1 16 0,-3 0 0 0,-5 0-32 16,5-1 0-16,6 1 0 0,-1-6 0 0,-2-5 192 15,-2 1 0-15,7-1 0 0,-1-4 0 0,-2-7 272 0,3-1 48 16,0-4 0-16,0 1 0 0,-2 1-64 0,-3-4 0 16,-3-3 0-16,4 1 0 0,1 2-128 0,-5 4-128 15,-5 1 192-15,0-2-192 0,2-4 160 0,-6 1-160 16,-6 4 128-16,-1-3-128 0,-2-1 128 0,0 1-128 15,-3 0 0-15,-4-1 128 0,-8-1-128 0,-4 0 0 16,-3 0 144-16,-2-2-144 0,2-3 144 0,-7-2-144 16,-2 0 192-16,-3-2-192 0,-2-1 320 0,-5-2-64 15,0-2 0-15,-8-1 0 0,-3-1 0 0,-2 1 0 16,-2-2 0-16,-1 0 0 0,-2 2 80 0,-3 0 16 0,-8-2 0 16,-2 2 0-16,-5 3-64 0,-1-3-16 0,-9-3 0 15,-1 1 0-15,-3-3-144 0,-3 1-128 0,-6-1 192 16,-1-2-192-16,0 1 0 0,-4 0 0 0,-3-2 0 0,-1 4 0 15,-2 0 0-15,-3 0 0 0,-3 1 0 0,-3 0 0 16,-4 1 0-16,-3-2 0 0,0 1-128 0,1 0 128 16,-2-4 0-16,1-1 0 0,0-4 0 0,-4 0 0 15,-5 2 0-15,-3 0 128 0,-1-1-128 0,-1 0 160 16,-6 0-160-16,-3 2 0 0,-2-1 0 0,-6 0 0 16,-6-2 0-16,1 3 0 0,-2-1 0 0,-1 3 0 15,-3 1-144-15,0 0 144 0,-1 3 0 0,4 3 0 16,-2 4-128-16,-4 3 128 0,-6 2 0 0,2 1 0 15,1 2-192-15,-2 3 64 0,-3 2 128 0,-1 2-208 0,-1 1 32 16,-3 1 16-16,2 1 0 0,-3-1 0 0,-3 4 32 16,0 0 0-16,1 0 0 0,-3 5 0 0,-3-2-96 15,3 2-16-15,-1 0 0 0,0 1 0 0,0-3 32 0,5 3 0 16,2 2 0-16,0 2 0 0,0 1-16 0,5 1 0 16,10 0 0-16,2 4 0 0,5 1 224 0,3 3-144 15,0-1 144-15,4 6-128 0,4 5 128 0,3 1 0 16,2 0 0-16,0 2 0 0,-2-1 0 0,2 2-128 15,2 2 128-15,5 1 0 0,4 3-224 0,0 1 32 16,1 2 16-16,-1 1 0 0,-3-1-144 0,6-1-48 16,7-2 0-16,3-2 0 0,4 2 16 0,4-4 0 15,8-1 0-15,6-2 0 0,6-1 208 0,8 2 144 16,4 5-192-16,7-4 192 0,3-4-144 0,4 0 144 0,6 0 0 16,5-1-144-16,6-2 144 0,3 4-208 0,1 2 80 15,5 0 128-15,7-3-176 0,0 2 176 0,0 1-128 0,2 0 128 16,5-3 0-16,4 2 0 0,4 3 0 15,2-1 0-15,4-4 0 0,2-4 0 0,-2 1 0 0,6-1 0 16,5 0 0-16,0-3 0 0,3-2-176 0,2-1 176 16,0 0 0-16,5-1-144 0,7-4 144 0,0 3 0 15,-3 0 0-15,1-2 0 0,-1-4 0 0,2 2 0 16,2-1 0-16,1 2 0 0,-1-2 128 0,3-4-128 16,2-4 192-16,-1 1-48 0,-3-3 0 0,4 3 0 15,0 2 0-15,1-2 0 0,0-1 0 0,2-1 0 16,2-3-144-16,-2 5 0 0,-6 0 0 0,1-2 0 15,1-4 0-15,-3 0 0 0,-5-2-128 0,-3-1 128 16,-3-2 0-16,1-2-144 0,2-5 144 0,-4 0 0 16,-1-2 0-16,-5-4 192 0,0-5 0 0,-1 2 0 0,-1 1 0 0,-2 3-16 15,-4 4 0-15,-1 0 0 0,-2-5-176 0,-3 1 0 16,-4 1 0-16,1 2 0 0,0-1 0 0,-6 2 0 16,-7 0 0-16,-4 0 0 0,-3-2 0 0,-3 2 0 15,-2-2 128-15,-2-1-128 0,-1-3 0 0,-2 0 160 16,-2-1-160-16,-1-2 160 0,-2 0 64 0,-2-3 16 15,0 2 0-15,-2-4 0 0,0-2 16 0,-2 0 0 16,-4-3 0-16,1 3 0 0,-3 7-256 0,-3 0 0 16,0 3 0-16,1-3 0 0,-1 2 128 0,0 0-128 15,-1 2 0-15,-1-2 144 0,0-1 64 0,-2 1 16 16,1 1 0-16,-3-2 0 0,-2-1 32 0,2-1 16 16,-3-1 0-16,-1-2 0 0,-3-5-272 0,0 2 160 15,-1-2-160-15,-5-2 128 0,-2 0-128 0,-1-1 0 0,-2 1 0 16,-2-1 0-16,-3 1 0 0,0-3 0 0,-4 0 0 15,-3-1 0-15,-5-2 0 0,-3 2 0 0,-3 0 0 0,-6 0 0 16,-4 1 0-16,-2 2 160 0,0-1-16 0,-4 1 0 16,-2 1-144-16,-5-1 0 0,-4 0 0 0,0 2 0 15,-2 1 0-15,1-1 0 0,-4-2 0 0,1 2 0 16,0 2 0-16,-4 1 0 0,-7-1 0 0,0 3 0 16,-1 0 0-16,-3 2 0 0,0 6 0 0,-4 0 0 15,-2 1 0-15,2 3-144 0,2 3 144 0,-4 1 0 16,-5-1-128-16,-2 4 128 0,-2 0 0 0,0 3 0 15,-6-1-176-15,1 5 176 0,-7 0-160 0,3 0 160 16,0 3-224-16,-1 3 48 0,-1 1 16 0,3-1 0 16,2 0 160-16,-2 0-192 0,-3 2 192 0,4-1-192 15,4-1 192-15,1 1 0 0,0-1 0 0,1 3-128 0,5 1 128 16,2-1 0-16,0-3-144 0,1 2 144 0,0 0-144 0,5 1 144 16,4-2-192-16,2 4 192 0,-1 1-192 0,-1 4 64 15,1 1 128-15,4 3-208 0,2 2 208 0,-1 2-192 16,-2 0 192-16,3 1-192 0,0 1 192 0,4 2 0 15,5 0 0-15,3 0 0 0,3 2 0 0,2-2 0 16,2 2 0-16,5 1 0 0,2 1 0 0,6 3 0 16,2 3 0-16,6 1 0 0,3-4 0 0,6 0 0 15,4 1 0-15,3-1 0 0,3 0-128 0,1-1 128 16,2-1 0-16,5 2-144 0,1 4 144 0,5 2-160 16,2 0 160-16,2 0-160 0,1-2 160 0,5 0 0 0,1-3-144 15,5-2 144-15,2-2 0 0,6 1 0 0,3-2 0 16,5 0 0-16,4 2 0 0,4-2 0 0,5-1 0 15,2 1 0-15,3 2 0 0,1 0 0 0,4-3 0 0,6-3 0 16,5 0 0-16,4 1 0 0,5 4 0 0,1-2 0 16,-1-5-192-16,4 3 192 0,6 3-192 0,2-1 192 15,-2-1-336-15,9 6 48 0,7 4 16 0,5 1 0 32,3 1-112-32,4-2-32 0,4-6 0 0,0 0 0 0,5-5 416 0,4 1-160 0,1-1 160 0,0-4 0 15,-8-6 0-15,2-3 0 0,1-8 160 0,-3 0-32 16,-3-3 208-16,5-3 48 0,1-6 16 0,-2-4 0 15,-3 0-16-15,2-3 0 0,2-3 0 0,-4-1 0 16,-3-1-192-16,0-2-32 0,5-4-16 0,-2 0 0 16,0 0 64-16,-1 0 16 0,-1 0 0 0,-3-3 0 15,-6-1 160-15,1-3 16 0,0 0 16 0,-5 1 0 16,-10 0-112-16,-2-4-32 0,-2-1 0 0,-4-1 0 0,-4-4 176 0,-4-4 48 16,-7-4 0-16,-5-5 0 0,-6-5 0 0,-4 2 0 15,1 2 0-15,-7 4 0 0,-8 3-256 0,-4 4-48 16,-10 4-16-16,-3 5 0 0,-4 6-176 0,-7 4 0 15,-7 3 0-15,-4 1 0 0,-5 3 208 0,-6 0-32 16,-5 1-16-16,-5 0 0 0,-2-2-160 0,-9 4-144 16,-4 4 144-16,-2 1-208 15,-5 2-1504-15,0 2-288 0,-3 2-64 0,2 6-12784 0</inkml:trace>
  <inkml:trace contextRef="#ctx0" brushRef="#br2" timeOffset="124710.504">4943 8623 10079 0,'-7'10'448'0,"7"-10"80"0,-5 9-528 0,-1-1 0 0,0 0 0 0,-2-1 0 16,2-2 896-16,-1 1 64 0,0-3 0 0,0-1 16 16,0-2-320-16,-1 0-64 0,0-1-16 0,-2-1 0 15,-4-2-128-15,0-5-48 0,2-2 0 0,-3-5 0 16,1-1-80-16,0-3-32 0,0 0 0 0,-1-4 0 16,1-5-96-16,0 0-32 0,-1-1 0 0,2-2 0 15,1-3 48-15,-1-7 16 0,-3-6 0 0,4-1 0 16,2 1 32-16,2-4 16 0,-1-2 0 0,3-1 0 0,4-1-48 0,-1 1-16 15,2 0 0-15,4-2 0 0,-1-4-80 0,5 4 0 16,1 1-128-16,-1 2 192 0,3 4-192 0,3 0 0 16,-1 4 0-16,2 0 0 0,0 1 128 0,1 1-128 15,2 2 0-15,-1 0 0 0,1 2 0 0,2 2 0 16,-2-3 0-16,6 3 0 0,3-2 128 0,1 1-128 16,-1-2 0-16,4 1 0 0,3 5 0 0,2 0 0 15,-3 0 0-15,0 2 0 0,-1 4 0 0,0-1 128 16,-2 4-128-16,2 2 0 0,1 1 0 0,-1 4 0 15,-1 2 0-15,0 4 0 0,8 2 0 0,0 4 0 16,-2 0 128-16,1 4-128 0,-2 2 0 0,-3 1 0 16,-3 2 0-16,-1 2 0 0,0 4 0 0,-2 0 0 15,-1-1 128-15,1 1-128 0,0 0 128 0,-2 2-128 16,-2-1 176-16,0 2-176 0,0 3 272 0,-2-1-48 0,1 2-16 0,-2 1 0 16,1-1 96-16,-5-1 16 0,1 2 0 0,-1-1 0 15,-4 1-128-15,-1-1 0 0,0-1-16 0,-4-1 0 16,2 0-176-16,-2-5 160 0,0 3-160 0,-1-2 160 15,1-1-160-15,-6-8 0 0,5 9 144 0,-5-9-144 16,0 0 0-16,6 6 0 0,-6-6 0 0,0 0 0 31,8 0-448-31,-3-5-144 0,0-8-48 0,-1-4-10080 0</inkml:trace>
  <inkml:trace contextRef="#ctx0" brushRef="#br2" timeOffset="125299.49">6145 8602 11967 0,'-13'-7'528'0,"4"2"112"0,-2-5-512 0,0-3-128 0,0-4 0 0,0-4 0 15,-2-2 768-15,0-4 112 0,-1-5 16 0,2-4 16 16,0-5-208-16,1-4-32 0,0-5-16 0,0-6 0 16,1-8 64-16,-1-2 16 0,5-3 0 0,-2-5 0 15,3-4-176-15,3 0-48 0,4-1 0 0,1 2 0 16,5 1-144-16,1 1-48 0,4-1 0 0,1 4 0 16,1 3-64-16,4 4-32 0,-1 3 0 0,2 6 0 15,4 1-32-15,1 2-16 0,-1 0 0 0,4 6 0 16,0 1 16-16,4 3 0 0,3 3 0 0,5 4 0 0,-1 3-192 15,2 4 192-15,1 6-192 0,-2 5 192 0,0 2-192 0,4 3 192 16,0 3-192-16,2 2 192 0,5 7-64 0,3 2 0 16,2 2 0-16,-2 2 0 0,-2 2 16 0,-4 2 0 15,-1-1 0-15,0 0 0 0,-1 0 32 0,0 2 0 16,0 1 0-16,0 3 0 0,1 0 48 0,-9 1 16 16,-2 3 0-16,-4 2 0 0,-2 1 32 0,-4 2 16 15,1 1 0-15,-2 0 0 0,-4 0 64 0,-2 0 16 16,-3 2 0-16,2-1 0 0,0 0-176 0,-4-2-16 15,-4-1-16-15,1 0 0 0,3-1-160 0,-1-5 128 16,-5-3-128-16,2-2 128 16,-3-2-1152-16,2-4-224 0,0-3-48 0</inkml:trace>
  <inkml:trace contextRef="#ctx0" brushRef="#br2" timeOffset="125890.567">7694 9229 21071 0,'-32'0'928'0,"13"-7"208"0,-3-4-912 0,0-6-224 15,-1-5 0-15,0-9 0 0,-1-7 960 0,1-8 128 16,2-5 48-16,1-6 0 0,1-6-112 0,2-6 0 15,-1-6-16-15,3-3 0 0,-2-4-448 0,2-2-96 16,1-3-16-16,0 0 0 0,2 0-256 0,5 3-48 16,-1 3-16-16,3 2 0 0,3 2-128 0,1 0 0 15,1-1 0-15,2 2 0 0,3 2 0 0,4 1 128 16,0 2-128-16,6 0 0 0,1 2 0 0,3 6 0 16,1 2 0-16,-4 5 0 0,3 2 0 0,4 3 0 15,1 3 0-15,4 3 0 0,1 2 0 0,-2 4 0 0,3 4 0 0,5 3 0 16,3 4 0-16,3 5 0 0,0 5 0 0,-1 4 0 15,0 5 0-15,-2 6 0 0,2 4 0 0,1 5 0 16,4 2 0-16,1 4 0 0,0 6 0 0,0 4 0 16,2 4 0-16,-3 3 0 0,-2-1 0 0,-1 5 128 15,-5 1-128-15,1 3 0 0,1-2 144 0,-4 0-144 16,-2 2 0-16,1 3 144 0,-1 3-144 0,-2-2 0 16,-2-5 0-16,-4 4 0 0,-1 0 0 0,0-1 0 15,-2-3-496 1,-1-5-48-16,-1-4-16 0,0 0 0 0,-4-6-2096 15,2-4-416-15</inkml:trace>
  <inkml:trace contextRef="#ctx0" brushRef="#br2" timeOffset="126348.747">8970 9802 23039 0,'-33'23'2048'0,"13"-8"-1648"16,0-4-400-16,3 0 0 0,-2-3 448 0,2-2 16 0,1-5 0 15,1-3 0-15,-2-3 304 0,-1-3 48 0,1-3 16 0,-2-6 0 16,-1-4-320-16,-1-4-64 0,-1-7-16 0,-3-6 0 15,-1-9-48-15,0-4-16 0,3-9 0 0,-1-6 0 16,-4-6-96-16,0-8-16 0,3-3 0 0,-1-9 0 16,3-5-32-16,4-6-16 0,1-3 0 0,4-1 0 15,2 0-32-15,5 0-16 0,3 1 0 0,4 2 0 16,3 2-160-16,2 9 128 0,6 7-128 0,4 2 128 16,-3-1-128-16,4 8 128 0,4 7-128 0,3 6 128 15,4 6-128-15,0 5 0 0,-3 4 144 0,8 6-144 16,6 3 0-16,1 6 0 0,0 7 0 0,0 2 128 15,2 3-128-15,0 7 0 0,-2 7 0 0,3 3 0 16,3 4 0-16,4 5-128 0,2 3 128 0,2 4-128 16,0 3 128-16,1 7-208 0,-6 2 80 0,4 6 128 15,-2 2-384-15,4 6 32 0,1-2 16 0,0 1 0 16,-1-2-176-16,1 2-16 0,-1-1-16 0,0 0-12960 16</inkml:trace>
  <inkml:trace contextRef="#ctx0" brushRef="#br2" timeOffset="127307.517">17158 9276 14735 0,'-14'21'1312'0,"2"-1"-1056"0,2-2-256 0,0 0 0 15,-3 2 448-15,2-3 48 0,2-6 0 0,0-1 0 16,4-2 464-16,-2-2 80 0,0-4 32 0,7-2 0 16,0 0 96-16,-9-5 32 0,1-2 0 0,1-2 0 15,4-4-544-15,-2-2-96 0,-2-4-32 0,-2-6 0 16,3-6-96-16,-2-9-32 0,0-6 0 0,-1-9 0 15,-2-7-16-15,0-3 0 0,2-2 0 0,-4-6 0 16,2-7-176-16,-1-5-32 0,1-7-16 0,1 1 0 16,5 2-160-16,-2-3 160 0,4-3-160 0,3 1 160 15,3 0 0-15,4-2 0 0,-2-4 0 0,6 1 0 0,3 0 192 16,-1 0 32-16,2-2 16 0,3-1 0 0,-1 1-80 16,4 4-32-16,2 0 0 0,-1 2 0 0,5 3-112 0,4 3-32 15,-1 2 0-15,3 6 0 0,3 4-144 0,2 4 128 16,0 0-128-16,0 5 128 0,-1 2-128 0,0 4 0 15,0 2 0-15,1 2 0 0,0-1 0 0,-1 5 0 16,1 3 128-16,4 4-128 0,7 3 0 0,3 5 0 16,-2 1 0-16,0 3 0 0,-3 1 0 0,2 3 0 15,1 3 0-15,2 5 0 0,3 6 0 0,1 8 0 16,0 6 0-16,-2 5 0 0,-1 6 0 0,-4 3-144 16,0 4 144-16,-1 8 0 0,1 6-208 0,0 6 64 0,1 4 16 15,-3 6 0-15,-4 3-160 0,-1 2-32 16,-6 3 0-16,-2-4 0 0,-7-2 48 0,1-3 0 15,-3 0 0-15,-2-1 0 16,0-2-192-16,1-3-48 0,-1 1 0 0,-1-4-8448 0,-5-6-1712 0</inkml:trace>
  <inkml:trace contextRef="#ctx0" brushRef="#br2" timeOffset="127794.402">18124 9233 19343 0,'-17'15'1728'0,"-1"-2"-1392"16,0-1-336-16,1-3 0 0,-1-3 432 0,2-1 16 15,-2-2 0-15,3-3 0 0,0-4 352 0,1-5 80 16,1-4 16-16,-1-6 0 0,-2-6 16 0,1-10 16 16,-1-8 0-16,2-11 0 0,0-10-304 0,2-5-64 15,1-6-16-15,2-9 0 0,-1-9-112 0,4-7-32 16,0-4 0-16,4-9 0 0,3-9-16 0,4-7-16 15,2-2 0-15,6-4 0 0,4-4 16 0,3 0 0 0,4-1 0 0,3 7 0 16,2 6-192-16,5 5-48 0,1 7 0 0,5 6 0 16,5 5-144-16,2 7 0 0,-1 3 0 0,0 4 0 15,-1 5 0-15,2 5 128 0,-1 3-128 0,0 6 0 16,1 7 0-16,5 3 0 0,3 2 0 0,1 5 0 16,1 5 0-16,-4 9 0 0,-2 1 176 0,2 9-176 15,-2 6-160-15,6 7-128 0,2 8-32 0,0 6 0 31,-2 9-224-31,-1 7-48 0,-4 5-16 0,1 8 0 0,1 7-288 16,0 8-48-16,-1 4-16 0,-1 12-7680 0,3 6-1552 0</inkml:trace>
  <inkml:trace contextRef="#ctx0" brushRef="#br2" timeOffset="128220.076">19758 9424 19343 0,'-27'9'848'0,"10"-6"192"0,-3-3-832 0,-4-3-208 15,-3-6 0-15,1-4 0 0,-3-5 816 0,1-4 112 16,-2-3 32-16,4-7 0 0,2-8 112 0,0-2 16 0,-3-5 16 16,4-8 0-16,2-9-400 0,-1-5-64 0,2-6-32 0,1-8 0 15,2-11-128-15,-1-4-32 0,5-3 0 0,0-7 0 16,-2-6 0-16,7-1-16 0,1 1 0 0,5-4 0 16,2-4-48-16,1 1 0 0,3 2 0 0,5-3 0 15,0-1-64-15,5 2-32 0,4 0 0 0,4 4 0 16,-2 3-80-16,6 5-16 0,0 5 0 0,8 5 0 15,2 5-192-15,1 6 144 0,3 7-144 0,-1 6 128 16,1 6-128-16,-2 4 0 0,-1 2 0 0,1 9 0 16,1 6 0-16,0 6-176 0,0 5 176 0,0 4-192 15,5 3-256-15,1 8-48 16,2 5-16-16,-3 9 0 0,-2 3-1488 0,-3 8-304 0,0 6-64 16,-3 7-10032-16</inkml:trace>
  <inkml:trace contextRef="#ctx0" brushRef="#br2" timeOffset="128672.913">20351 9537 23951 0,'-16'0'2128'0,"-1"-4"-1696"0,-1-9-432 0,0-5 0 16,-1-6 0-16,2-3 0 0,2 0 0 0,0-3 0 15,3-2 512-15,-1-3 80 0,1-2 16 0,1-11 0 16,1-9 32-16,0-5 16 0,1-4 0 0,2-4 0 15,-1-7-96-15,4-4-32 0,-2-7 0 0,4-4 0 16,1-3-160-16,1-3-48 0,0-7 0 0,3 3 0 16,6 2 0-16,2 2-16 0,1-1 0 0,2 4 0 15,3 3-144-15,2 4-32 0,1 5 0 0,4 4 0 16,-1 2 0-16,2 1-128 0,5 3 192 0,0 4-64 16,2 7-128-16,1 2 0 0,3 4 0 0,0 3 128 0,0 2-128 15,0 5 0-15,0 7 0 0,-3 4 0 0,1 4 0 16,1 6 0-16,1 4 0 0,1 5 0 0,0 3-224 0,0 6-32 15,0 2 0-15,1 6 0 16,3 4-336-16,-3 5-80 0,0 5-16 0,-1 8 0 16,-3 6-1664-16,-1 7-336 0</inkml:trace>
  <inkml:trace contextRef="#ctx0" brushRef="#br3" timeOffset="142243.82">3403 14670 911 0,'-2'-8'0'0,"2"8"0"15,-3-4 0-15,3 4 0 0,-3-6 3296 0,0 2 576 16,1-2 112-16,0 1 32 0,2 5-2624 0,-4-6-528 15,2 0-96-15,0 0-32 0,2 6-96 0,-4-4-32 16,2-1 0-16,2 5 0 0,-2-6 32 0,2 6 16 16,0 0 0-16,0 0 0 0,-6-4-80 0,6 4-32 15,0 0 0-15,0 0 0 0,0 0-208 0,0 0-32 0,0 0-16 0,0 0 0 16,-2 14-288-16,0-1 160 16,0 1-160-16,1 3 128 0,1 1 32 0,-1 3 0 15,0 3 0-15,1 5 0 0,1 3 32 0,-1 6 0 0,0 1 0 0,0 4 0 16,-1-1 0-16,1-1 0 0,-3 2 0 0,1-1 0 15,0-1 64-15,0 3 0 0,0-2 16 0,-2 1 0 16,0-1 32-16,1 1 0 0,0-1 0 0,0-3 0 16,-1-3-80-16,-3 1-16 0,3 1 0 0,-1-2 0 15,-2 0-208-15,1 2 128 0,-2 0-128 0,2 3 0 16,-1 0 208-16,1-1-48 0,0 0-16 0,-1-3 0 16,3-3 64-16,0 2 16 0,-4 0 0 0,4 2 0 15,1 0-96-15,-1-1-128 0,0-2 176 0,-1 2-176 0,3-1 0 16,-2-3 0-16,1-5 0 0,1-1 0 0,-1-1 144 15,1-2-144-15,1-4 0 0,-3 0 144 0,0-1-16 0,1 1 0 16,0 0 0-16,2-2 0 0,-1-1-128 0,-1 1 160 16,1 0-160-16,-1-3 160 0,1 0 0 0,0-2 0 15,0 0 0-15,-2-1 0 0,2-1-16 0,0 0 0 16,0-2 0-16,1 0 0 0,-3-1 48 0,2-1 16 16,-3 1 0-16,5-8 0 0,0 0 32 0,-5 7 0 15,3 0 0-15,2-7 0 0,0 0 0 0,0 0 0 16,0 0 0-16,0 0 0 0,0 0-240 0,0 0 0 15,0 7 128-15,0-7-128 0,0 0 0 0,0 0 0 16,0 0 0-16,0 0 0 0,5 5 0 0,-5-5 0 16,0 0 0-16,8 4 0 0,2-2 0 0,0 1 0 0,0 3 0 15,-2-4 0-15,-8-2 0 0,13 0 0 0,-1 2 0 16,2 0 0-16,1 0 0 0,0 5 0 0,-3-1 0 16,4-1 0-16,0-3 0 0,3-1 0 0,-3 4 0 0,2-2 0 15,3 3 0-15,1-2 0 0,-1-1 0 16,1 2 0-16,1 0 0 0,5-2 0 0,2 0 0 0,0 0 0 15,-2 1 0-15,4-1 144 0,2 1-144 0,-1 0 128 16,-2 2-128-16,1-2 0 0,0 0 0 0,0-1 128 16,-1 1-128-16,3 0 0 0,3-3 0 0,1 1 128 15,2 1-128-15,1 0 0 0,1 3 0 0,0-1 0 16,-3-1 0-16,0-1 0 0,-2 0 0 0,3 0 0 16,0-1 128-16,1-2-128 0,1 1 128 0,-1-1-128 15,1 1 0-15,1 0 128 0,1 1-128 0,-2-1 0 16,1 0 0-16,1-1 128 0,2 0-128 0,3 0 0 0,-1-1 0 0,5 2 0 15,2-1 128-15,-1-1-128 0,-3-1 0 16,1-2 0-16,0-1 0 0,-2 0 0 0,3 2 0 0,3-1 0 16,6 1 0-16,-3-1 0 0,-4-2 0 0,-1 4 0 15,-1 2 0-15,2-1 0 0,4-1 0 16,2 2 0-16,2 1 0 0,-2 2 0 0,1 1 0 0,-5 0 0 16,-2-4 0-16,3 4 0 0,3 4 0 0,-3-2 0 15,-3-1 0-15,0 2 0 0,-2 1 0 0,-5-1 0 16,-3-3 0-16,-1 2 0 0,-2-1 0 0,1 3 0 15,3-2 0-15,-1 1 0 0,2-1 0 0,-3-1 0 16,-1 1 0-16,-4-1 0 0,0 3 0 0,-4-1 0 16,-2 2 0-16,1-1 0 0,2 0 0 0,1 2 0 15,-1-2 128-15,-1 2-128 0,-4 1 0 0,0-1 0 16,-2-2 0-16,-1 1 128 0,-3-2-128 0,-3-1-192 0,-2-2 32 0,-4 1 16 31,-1 1-1328-31,-6-2-256 0,-9-4-48 0,0 0-13216 0</inkml:trace>
  <inkml:trace contextRef="#ctx0" brushRef="#br3" timeOffset="143099.939">3233 16741 911 0,'0'0'0'0,"0"0"0"16,0 0 0-16,0 0 0 0,-7 8 4480 0,1-2 800 16,6-6 160-16,-6 9 48 0,-2-1-4144 0,1 0-816 15,2-1-160-15,-1 1-48 0,-4 1 0 0,3-2 0 16,-7 1 0-16,2 1 0 0,0 1-48 0,-2 1-16 15,-1-1 0-15,0 3 0 0,4 2 320 0,-3 1 48 16,-6-1 16-16,4 2 0 0,-1 0 0 0,0 3 16 16,-2 2 0-16,0-1 0 0,-2-2-320 0,3 5-64 15,-2 2-16-15,1 0 0 0,-4-6 48 0,0 1 0 16,-2-2 0-16,-1 1 0 0,2 0-304 0,-1-1 128 0,2-1-128 16,-7 0 0-16,-1-2 0 0,0 1 0 0,4-1 0 0,4 0 0 15,-1-1 0-15,4-1 0 0,-2 2 0 0,1 0 0 16,3 1 0-16,2-1 0 0,1 1 0 0,2 0 0 15,-1 2 0-15,1 0 0 0,1-2-160 0,1 2 160 16,0 0-272-16,2-2 64 0,0-1 16 0,0-1 0 16,0-3 16-16,0 0 16 0,1-1 0 0,1 0 0 15,3-1-160-15,2-1-48 0,2-9 0 0,0 0 0 32,-3 7-432-32,3-7-96 0,0 0 0 0,0 0-10544 0</inkml:trace>
  <inkml:trace contextRef="#ctx0" brushRef="#br3" timeOffset="143546.614">2368 17185 33279 0,'-10'8'1472'0,"2"-2"320"0,-4 0-1440 0,2-1-352 15,10-5 0-15,-11 4 0 0,0 3-208 0,2 0-112 16,0 1-32-16,-2 0 0 0,2-2-16 0,1 4 0 16,-4 1 0-16,-1 1 0 15,-4-1-192-15,3 4-32 0,2 1-16 0,-3 4 0 16,0 2-192-16,-3 2-32 0,-1 0-16 0,1 4 0 0,3 3 848 0,-1-1 0 0,1 1 256 0,-1 0-64 15,3 2 384-15,1-2 64 0,3-3 32 0,-1 1 0 16,5-1-336-16,-1 0-64 0,3 0-16 0,0-2 0 16,-1-2-48-16,3 2-16 0,1-3 0 0,3-1 0 15,-2 0-192-15,2 0 128 0,0 0-128 0,4-3 0 16,-2-1 0-16,5-4 0 0,0-2 0 0,2-1 0 16,5-2 0-16,3-1 0 0,3-3 0 0,5 0 0 15,6-1 128-15,3-4-128 0,0 0 0 0,0-2 144 16,3 0-144-16,-1-3 0 0,-1-1 0 0,-2-3 128 15,6 0-128-15,0 0-144 0,-2-2 144 0,-1-4-208 16,-3-5-2144 0,1-2-416-16,12-5-96 0,-12-1-16 0</inkml:trace>
  <inkml:trace contextRef="#ctx0" brushRef="#br3" timeOffset="144627.933">1225 17419 15663 0,'0'0'688'0,"0"0"144"0,-8 2-656 0,0-2-176 15,-2-2 0-15,3 1 0 0,7 1 1792 0,-8-3 336 16,0 0 64-16,8 3 16 0,-5-1-1328 0,5 1-272 16,-7-4-48-16,2 0-16 0,5 4-32 0,0 0 0 15,0 0 0-15,0 0 0 0,0 0-96 0,0 0-32 16,0 0 0-16,0 0 0 0,0 0 0 0,0 0-16 0,4 9 0 0,3 3 0 15,2 0-368-15,4 3 0 0,2 1 0 0,4 4 0 16,0 0 0-16,-1 2-128 16,2-1 128-16,-1-2-128 0,3 1 128 0,0 0 0 0,-4 1 0 0,2-4 0 15,-1 0 0-15,-1-1 0 0,-3 0 0 0,-1-4-128 16,2-2-128-16,-2 0-32 0,-2-1 0 0,0-2 0 31,-1-1-1664-31,-2-4-336 0,-9-2-64 0,0 0-8000 0</inkml:trace>
  <inkml:trace contextRef="#ctx0" brushRef="#br3" timeOffset="144887.935">1470 17302 27007 0,'0'0'1200'0,"0"0"240"0,-9 6-1152 0,2-1-288 16,-3-2 0-16,2 2 0 0,8-5 256 0,-9 6 0 16,-1 1 0-16,0 1 0 0,-3 2-256 0,1 1 0 15,-1 2 128-15,-3 4-128 0,0 4 0 0,-1 5-144 16,0 1 16-16,-2 5 0 0,-6 3-16 0,3 0 0 16,1-1 0-16,1 1 0 0,0-1 144 0,3-2 176 15,-2-4-48-15,3 0 0 0,2-3-128 0,3-1 192 0,-2-2-192 16,3-2 192-1,3-4-1312-15,2-2-256 0,0-3-48 0</inkml:trace>
  <inkml:trace contextRef="#ctx0" brushRef="#br3" timeOffset="146052.373">8177 16400 17503 0,'0'0'1552'15,"-8"2"-1232"-15,-3 0-320 0,0-2 0 16,2-1 2944-16,0 0 544 0,9 1 96 0,-6-2 32 0,-4-1-2912 0,3 1-704 16,0 0 0-16,1 1 0 0,6 1 0 0,-6 0 128 15,-1 0-128-15,-1 3 0 0,1 0 0 0,-1 3 0 16,-1 5-192-16,2 4 48 0,1 3-176 0,1 2-48 15,0 6 0-15,2 1 0 0,-1 6-16 0,1 7-16 16,2 7 0-16,1-1 0 16,3-4-32-16,1-4 0 0,-3-1 0 0,1-4 0 0,3-2 432 15,0-4 0-15,1-3 0 0,2-1 176 0,1 0 144 0,0-2 16 16,-1-3 16-16,1-5 0 0,3-5-208 0,0 0-144 16,-3-2 192-16,4-5-192 0,2-3 160 0,-2-2-160 15,-1-5 128-15,0 0-128 0,4-2 160 0,-1-3-160 16,0-4 192-16,3-2-192 0,-2-1 208 0,1-2-64 15,-4 1-16-15,0-3 0 0,2 1 0 0,-1-3-128 16,-3 0 192-16,0 1-64 0,-2-1-128 0,1 1 192 16,-2-7-192-16,1 3 192 0,-2 4-48 0,-2 1 0 0,1 2 0 0,0 4 0 15,-1 0 0-15,-2 8 0 0,0 2 0 0,2 1 0 16,-4-2-144-16,0 5 128 0,-1 5-128 0,0 0 128 16,0 0-128-16,0 0 0 0,0 0-192 0,0 0 192 15,8 12-384-15,-2 3 64 0,-1 3 0 0,1 4 0 16,0 4 16-16,-1 6 16 0,-1 7 0 0,1 0 0 15,-4 0-32-15,1 1 0 0,0-1 0 0,-2 2 0 16,0 3 160-16,0 1 32 0,0 1 0 0,-3 5 0 16,-2 5 336-16,-1-3 80 0,1-6 16 0,-2-3 0 15,-3-1 208-15,2 0 64 0,0-5 0 0,-3 2 0 16,-1-2-160-16,0-1-32 0,2-1 0 0,-3-4 0 16,0-4-96-16,0-3-32 0,0-4 0 0,-1-5 0 0,-2-2-64 0,0-3 0 15,-2-2-16-15,2-2 0 0,-1-3-176 0,1-1 0 16,-1-1 0-16,1-2 128 0,-1-3-128 15,3 2 0-15,3-2 0 0,-1 0 0 0,0-6 0 0,-1 1 0 16,0-1 0-16,2-2 0 0,4-1 0 0,-1-1 0 16,1-2 0-16,3-3 0 0,0-2-128 0,0 2 128 15,2-1-160-15,2 1 160 0,5-2-224 0,1 3 48 16,-1 0 16-16,4 3 0 0,2 1 0 0,7 1 0 16,4 1 0-16,1 1 0 0,1 1 160 0,4 0-192 15,3 2 192-15,1 0-192 0,-1 3 192 0,4-2-192 16,-1 3 192-16,3 1-192 0,-1 2 192 0,3 1 0 15,-1 0 0-15,0 2 0 0,-2 0 0 0,-2 1 0 16,-2 0 0-16,-4 0 0 16,-6 2-1760-16,-4-3-272 0,3 4-48 0,-21-7-16 0</inkml:trace>
  <inkml:trace contextRef="#ctx0" brushRef="#br3" timeOffset="147070.649">2735 14198 18431 0,'0'0'1632'15,"-10"-1"-1312"-15,0 0-320 0,10 1 0 0,-12-4 1664 16,2 2 272-16,3-1 48 0,7 3 16 0,-8-3-1296 0,8 3-256 15,0 0-48-15,0 0-16 0,0 0-32 0,0 0-16 16,0 0 0-16,0 0 0 0,9-6-336 0,2 3 0 16,1-2 0-16,2 2 0 0,1 2 0 0,2 0 0 15,1-1 0-15,2-1 0 0,2 1 0 0,2 0 0 16,0-1 0-16,0-3 0 0,0 3 0 0,4-3 0 16,-2 0 144-16,0 3-144 0,1-2 256 0,3 1-48 15,3-2-16-15,-2 2 0 0,-1 1-64 0,-1 1 0 16,-4 0-128-16,0 2 192 0,-2 1-192 0,-3 0 0 15,-3-1 128-15,-2 2-128 0,-2 1 0 0,-3 0 0 16,-1-1 0-16,-9-2 0 0,9 6 128 0,-9-6-128 16,4 10 0-16,-2-1 144 0,-3-2-144 0,-1 4 0 0,-7 0 0 15,2 2 128-15,-4 1-128 0,-1 1 128 16,-3-3-128-16,0 5 128 0,-3 2-128 0,-2 2 0 0,0 1 144 0,-1-1-144 16,-1 0 0-16,-3-1 128 0,5 2-128 0,-5-1 0 15,-1-4 0-15,2 0 128 0,4-2-128 0,-1 1 0 16,0-1 176-16,4-1-48 0,1-1 0 0,1-2 0 15,2-3 80-15,2 0 16 0,3-1 0 0,-1-2 0 16,4 1 64-16,5-6 16 0,0 0 0 0,0 0 0 16,0 0-112-16,0 0-32 0,0 0 0 0,0 0 0 15,8 5-160-15,2 0 0 0,-10-5 0 0,16 3 0 16,1-3 0-16,3-2 0 0,2-3 0 0,2 2 0 16,-1 1 128-16,6 0-128 0,2-6 192 0,0 5-64 15,-1-2-128-15,3 2 128 0,0-2-128 0,-1 3 128 16,-2-2-128-16,-1 1 0 0,0 0 0 0,-2 1 0 0,-1-2 0 15,0-1 0-15,-1 0 0 0,0 0 0 0,-1 2-256 16,-4 1-16-16,-4 0-16 0,-1 0 0 16,-4 0-1536-16,-5 1-304 0,1-1-64 0,-7 2-6272 15,0 0-1264-15</inkml:trace>
  <inkml:trace contextRef="#ctx0" brushRef="#br3" timeOffset="147316.321">2725 14463 23951 0,'0'0'2128'0,"0"0"-1696"0,0 0-432 0,12-4 0 16,1-2 1760-16,7 3 272 0,0-1 48 0,5 3 16 15,1 2-1760-15,3-1-336 0,3-2 0 0,7 1-160 16,7 1 160-16,0 1-128 0,4 3 128 0,0-3-128 16,3-1-192-16,-1 0-48 0,-2 0 0 0,-1-1-8576 15,-2-2-1712-15</inkml:trace>
  <inkml:trace contextRef="#ctx0" brushRef="#br1" timeOffset="155751.849">5811 17355 5519 0,'0'0'496'0,"0"0"-496"0,0 0 0 0,0 0 0 16,0 0 1888-16,0 0 288 0,0 0 48 0,0 0 16 16,0 0-1408-16,0 0-256 0,0 0-64 0,0 0-16 15,0 0 16-15,0 0 0 0,0 0 0 0,0 0 0 16,0 0 256-16,0 0 48 0,0 0 16 0,0 0 0 15,0 0 64-15,0 0 32 0,0 0 0 0,0 0 0 16,0 0-240-16,-8-2-48 0,0 1-16 0,8 1 0 0,-9-5-240 0,2 3-32 16,-1 1-16-16,0-2 0 0,0-2-80 0,-2 1 0 15,1 2-16-15,1-1 0 0,-3 1-48 0,3-1 0 16,-1 0 0-16,1-1 0 16,-3 1 64-16,0 0 0 0,2-1 0 0,-2 1 0 0,0 0 0 0,0 2 0 15,0-2 0-15,1 0 0 0,0 1-64 0,0-1-16 16,-1 2 0-16,0-1 0 0,0 1-48 0,-3 0 0 15,1-1 0-15,0 1 0 0,1-2-128 0,-2-1 0 16,1 2 144-16,0-1-144 0,-2 0 128 0,0-1-128 16,1 1 128-16,0 0-128 0,-1 0 240 0,2 0-32 15,1 0 0-15,0 0 0 0,-2 0 16 0,0 2 0 16,2 0 0-16,0 0 0 0,-1-1-96 0,2 1 0 0,-2 1-128 16,0 0 192-16,-1-1-192 0,1 2 0 0,2 2 0 15,-3-2 0-15,-1-1 0 0,-1 0 0 0,1 0 0 0,0 2 0 16,0 1 0-16,-1-3 0 0,-3 0 0 0,2 0 0 15,1 0 0-15,-1 0 192 0,0 0-16 0,-1 2-16 16,1-2 16-16,0 0 0 0,-2-2 0 0,-2 2 0 16,2-2-176-16,0 2 160 0,2-1-160 0,-2 0 160 15,0 0-160-15,0 0 0 0,2 1 0 0,-1-1 0 16,2 0 128-16,-3-1-128 0,2-2 0 0,1 2 128 16,-2 2-128-16,1-2 0 0,1-4 0 0,0 3 128 15,-3 2-128-15,1 0 192 0,-1-1-192 0,-1 0 192 16,-1-1-192-16,-1 0 0 0,0-2 0 0,4 0 0 0,4 3 128 15,-2 0-128-15,-4-2 128 0,1 1-128 0,1 0 128 16,2 1-128-16,-3-1 128 0,3 0-128 0,0-1 0 0,1 0 128 16,0 3-128-16,0-1 0 0,1-1 128 0,1 0-128 15,-2 0 0-15,1-2 128 0,-1-4-128 0,-3 4 128 16,2 1-128-16,0 2 128 0,1-1-128 0,-2 2 192 16,-1 0-192-16,1-1 192 0,-2 2-48 0,2 0 0 15,-3 0 0-15,2 0 0 0,1 2-144 0,-2-4 192 16,-5-1-192-16,4 1 192 0,4 0-192 0,0 0 0 15,0 0 0-15,-3 1 0 0,1-1 0 0,2 1 0 16,-2 1 0-16,1 0 128 0,-1 0-128 0,1 1 0 16,-2 2 0-16,1 1 0 0,-2-2 0 0,2-1 0 15,-1 0 128-15,-3 2-128 0,1-3 0 0,2 4 0 16,-1-1 0-16,2 1-176 0,1 2 48 0,2-3 0 0,0-4 0 0,-1 2 0 16,0 0 128-16,1 4-128 0,1 1 128 0,1 0-128 15,2-3 128-15,-2 0 0 0,-2 1 0 0,4-1 0 16,2 0 0-16,-2 1 0 0,0-2 0 0,1 1-128 15,-1 2 128-15,1 1 0 0,1 4 0 0,-1-3-128 16,-2-4 128-16,2 1-128 0,0 3 128 0,-1 0-128 16,1-2 128-16,0 1-192 0,0-1 192 0,-1 2-192 15,2-1 192-15,1 1-128 0,1 1 128 0,0-1-128 16,-3 1 128-16,1-1 0 0,1 1-144 0,0 1 144 16,3-1-128-16,-1 0 128 0,-1-1-160 0,1 2 160 15,0 1-160-15,0 1 160 0,1-1-160 0,-1 1 160 16,0 0-160-16,1 0 160 0,2 0-160 0,0 0 160 15,-2 0-176-15,2-1 176 0,1 0-192 0,-1 0 192 16,1-1-160-16,1 1 160 0,1 1-128 0,-1 0 128 0,-2-1 0 16,3 0 0-16,2 1 0 0,1-1 0 0,1-1 0 0,-4-9-160 15,3 9 160-15,0 2-160 0,0-4 160 0,3 4 0 16,1-1 0-16,-1 0 0 0,2 0-128 0,-3-1 128 16,3 0-128-16,0 1 128 0,-1-1 0 0,1 1 0 15,-1 0 0-15,2 0 0 0,0-1 0 0,0 0-160 16,0-3 160-16,-1 3 0 0,1 0 0 0,-1-1 0 15,1-2 0-15,1 1 0 0,-3 1 0 0,3-2-128 16,-2 1 128-16,1-2 0 0,0 1 0 0,0 0 0 16,1 2 0-16,-2 0 0 0,1-2 0 0,1 1 0 15,0 1 0-15,1-2 144 0,-2 1-144 0,1-2 0 16,-1 0 0-16,0 1 128 0,2 1-128 0,-1 0 0 16,-1-3 0-16,2 1 0 0,0 2 0 0,1-1 0 0,-4-2 0 15,1-1 128-15,1 1-128 0,1 0 0 0,-1 1 0 0,-1 0 0 16,2-1 0-16,-2 0 0 0,0-2 0 0,1 2 0 15,-1 3 0-15,2-3 0 0,-2-3 0 0,0 4 0 16,0-3 0-16,1 2 0 0,0 1 0 0,0 0 0 16,-10-5 0-16,12 3 0 0,-1 0 0 0,1-2 0 15,-2-1 0-15,0 0 0 0,1 0 0 0,-2-1 0 16,1 0 0-16,1-2 0 0,-3-1 0 0,3 0 0 16,2-1 0-16,-4 2 0 0,1 1 0 0,1-1 0 15,-1 1 0-15,2 2 0 0,-2-2 0 0,0 0 0 16,0 0 128-16,1-3-128 0,1 0 128 0,0 0-128 15,0 1 128-15,2-2-128 0,1 3 128 0,-1-1-128 16,1-1 128-16,-1 1-128 0,0 0 128 0,4-1-128 0,0 0 0 16,1 1 128-16,-1-1-128 0,0 0 0 0,2 1 0 15,1 0 0-15,0-1 0 0,0 2 0 0,-1 0 0 0,-2 0 0 16,0-2 0-16,1 2 0 0,-3 2 0 0,1-2 0 16,-1 2 0-16,1 1 0 0,0 0 0 0,1 1 128 15,0 2-128-15,-1-2 0 0,3 0 0 0,-1 1 0 16,3-1 128-16,-1 1-128 0,-5 2 0 0,2 0 0 15,0-1 0-15,1 1 0 0,1 0 0 0,-4 1 0 16,2 1 0-16,-2-2 128 0,0 0-128 0,-1 2 0 16,-2 0 0-16,3 0 0 0,-1 1 0 0,1-2 0 15,-3-1 0-15,0 0 0 0,2 2 0 0,1-1 0 16,-3-2 0-16,2 1 0 0,2-1 0 0,1 1 0 16,-3 1 0-16,0-1 0 0,3 1 0 0,0 0 0 0,-3 2 0 15,0-1 0-15,1 0 0 0,0-1 0 0,2 1 0 16,-2-1 0-16,1 1 0 0,-1-2 0 0,2 0 128 0,0 1-128 15,0 4 0-15,-1-4 0 0,0-1 0 0,0 0 0 16,-1 3 0-16,0-3 0 0,-2-1 0 0,1 2 0 16,1-1 0-16,0-1 0 0,1 0 0 0,0 0 128 15,2 0-128-15,2 1 0 0,-1-1 0 0,1 0 0 16,0 2 0-16,-4-1 0 0,2 1 0 0,1-1 128 16,2 0-128-16,0 2 0 0,2-1 144 0,-3 1-144 15,-1-1 0-15,1 1 144 0,-4-3-144 0,2 0 0 16,-3-1 144-16,2 0-144 0,0 1 0 0,0-2 144 15,0 0-16-15,-3 1 0 0,2-1 0 0,0 2 0 16,1-2 0-16,1 1 0 0,-1-1 0 0,1 1 0 16,-4-4-128-16,3 2 160 0,0-1-160 0,0 1 160 0,0 0-160 15,0 0 0-15,-1-2 0 0,0-1 128 0,-2 2-128 0,0 1 0 16,-2-2 0-16,0 0 128 0,1-2-128 0,-1 1 0 16,0 1 0-16,0 0 128 0,-4-1-128 0,1-3 192 15,1 3-192-15,-1 1 192 0,-1 1-192 0,0-3 192 16,-1 0-192-16,-1-2 192 0,1 2-64 0,0 0 0 15,-2-1 0-15,1 1 0 0,-1-2-128 0,0 2 192 16,3-2-192-16,-4 1 192 0,1-3-192 0,-1 2 0 16,1-2 144-16,-2 1-144 0,2 1 128 0,-2-2-128 15,0 0 128-15,3-1-128 0,-3-2 0 0,1 0 0 16,0 0 0-16,0 0 128 0,-2 0-128 0,1 3 0 16,1-1 0-16,-1 0 0 0,1 0 0 0,0 0 0 15,0 1 0-15,0 0 0 0,1 0 0 0,-3 1 0 16,2-2 0-16,-2 0 0 0,-1 0 0 0,1 1 0 0,1 0 0 15,0-1 0-15,-3 1 0 0,0-2 0 0,0 1 0 0,2 1 0 16,0-1-128-16,-1-1 128 0,-3 0-128 0,1 1 128 16,1 0 0-16,-3 0 0 0,-1-2 0 0,-1 0-128 15,2-2 128-15,1 2 0 0,-2-1 0 0,0 1 0 16,-1-1 0-16,0 0 0 0,0 0 0 0,2-1 0 16,1-1 0-16,1 0-160 0,-1 1 160 0,-3 1 0 15,1 0-144-15,1 1 144 0,-1-1 0 0,-1 1-144 16,-2 0 144-16,2 3-160 0,0 0 160 0,0 2-160 15,-2-3 160-15,1 2 0 0,-1-1 0 0,2 1 0 16,-3 2 0-16,-1-2 0 0,1-1 0 0,-1 2 0 16,1 0 0-16,-1-2 0 0,0 3 0 0,0-1 0 0,0 1 0 15,0-1 0-15,0 0 128 0,-1-1-128 16,1 0 0-16,-1 1 0 0,0-1 0 0,0 2 128 0,-1-3-128 16,1 2 0-16,-1-2 0 0,2 0 0 0,-1 3 0 15,0 0 0-15,0 1 0 0,-1 0 0 0,4-1 0 0,-4 1 128 16,1 0-128-16,-2 3 0 0,-1-1 0 0,-1 0 128 15,-2 0-128-15,2 0 0 0,4 0 0 0,-5 0 0 16,-2-1 0-16,0 3 0 0,3 0 0 0,-1 0-128 16,-2-2 128-16,1 1 0 0,2 1 0 0,1 0 0 15,2 3 0-15,-4-3 0 0,3-3 0 0,3 2 0 16,-2-2 0-16,1 2 0 0,-1-1 128 0,0 0-128 16,4-1 128-16,-3 0-128 0,2 2 0 0,-1 0 128 15,3 1-128-15,-1 0 0 0,6 0 0 0,-6 1 0 16,0 0 0-16,-1-1 0 0,0 0 0 0,0 0 0 0,1 0 0 15,6 0 0-15,-8 3 0 0,2-2 0 0,6-1 0 16,-9 0 0-16,0 3 0 0,1-1 144 0,1 0-144 0,7-2 0 16,0 0 128-16,-9 1-128 0,9-1 0 0,-9 2 0 15,1-1 0-15,8-1 0 0,0 0 0 0,0 0 0 16,-11 0 0-16,5 0 0 0,6 0-160 0,0 0 160 31,0 0-448-31,0 0 16 0,0 0 16 0,0 0 0 16,0 0-2464-16,-5-6-480 0</inkml:trace>
  <inkml:trace contextRef="#ctx0" brushRef="#br0" timeOffset="167470.493">3552 17264 16991 0,'-8'7'752'0,"8"-7"144"0,0 0-704 0,0 0-192 0,0 0 0 0,0 0 0 0,0 0 576 16,0 0 64-16,-9-1 32 0,9 1 0 0,0 0-96 0,0 0-32 16,-11 1 0-16,3 0 0 0,8-1-64 15,0 0-16-15,-9 4 0 0,0 1 0 0,0 1-16 0,2 0 0 16,3 2 0-16,-4 3 0 0,-3 2 0 0,3 3-16 15,2-1 0-15,-2 3 0 0,-3 1-240 0,3 2-32 16,-1 1-16-16,3-1 0 0,-3-2-144 0,2 2 160 16,1 1-160-16,-1-4 160 0,2-4-160 0,1-2 0 15,2-1 144-15,2-11-144 0,0 0 0 0,0 0 0 16,0 0 0-16,0 0-192 16,0 0-1504-16,13-6-304 0,1-6-64 0</inkml:trace>
  <inkml:trace contextRef="#ctx0" brushRef="#br0" timeOffset="167812.224">3924 17184 24351 0,'-11'11'1088'0,"3"-1"208"0,2-2-1040 0,-1 0-256 0,2 0 0 0,0 1 0 16,-2 0 0-16,0-2 0 0,0-2 0 0,2 2 0 16,2-1-160-16,-5 2 160 0,0-1-160 0,1-1 160 15,-1 3 0-15,-2 0 0 0,-1 1 0 0,1 1 0 0,-1 4 208 16,0 3 48-16,-2 0 0 0,0 2 0 0,-1 1 224 0,0 2 48 16,2 3 16-16,-1 0 0 0,-3 0-288 0,3 0-48 15,3-2-16-15,-3 0 0 0,-1 0-192 0,3-2 0 16,3-2 0-16,-1-2 0 0,5-3 0 0,2-3 0 15,-2-3-192-15,2 0 192 16,2-9-2240-16,0 0-320 0,0 0-80 0,0 0-16 0</inkml:trace>
  <inkml:trace contextRef="#ctx0" brushRef="#br0" timeOffset="168067.812">4057 17359 19343 0,'0'0'1728'0,"-9"9"-1392"0,0-1-336 0,-1-1 0 15,4 0 1904-15,1 1 304 0,-3-4 64 0,4 3 16 16,-3 0-1808-16,1 1-352 0,-1 0-128 0,-2 0 0 16,-2-1 0-16,2 2 0 0,4 1 0 0,-5 1 0 15,-3 1 0-15,-2 3 0 0,1 1 0 0,1 5 0 16,0 1 192-16,0 1-16 0,4 0-16 0,-5 0 0 15,2-1-160-15,2-1 160 0,0-2-160 0,2-1 160 16,2 1-160-16,3-2 0 0,-2-4 0 0,5-2 0 16,0-2-528-1,0-9-48-15,0 0 0 0,0 0-7504 0,11 2-1520 0</inkml:trace>
  <inkml:trace contextRef="#ctx0" brushRef="#br0" timeOffset="168319.379">4382 17405 26719 0,'-9'13'1184'0,"5"-6"240"0,-1 1-1136 0,0 1-288 16,-1 0 0-16,2-2 0 0,-1 3 208 0,2 0-16 15,-1 1 0-15,-1 1 0 0,0-3-192 0,-2 1 0 16,-1 5-192-16,1 1 192 0,-2-1-256 0,0 3 48 15,-2 0 16-15,0 2 0 0,1 0 48 0,1 1 16 0,1-1 0 0,-2-2 0 16,4 0 128-16,0-4 0 0,0-2-144 0,5-1 144 31,1-1-512-31,0-1-48 0,0-9 0 0,0 0-6736 0,0 0-1344 0</inkml:trace>
  <inkml:trace contextRef="#ctx0" brushRef="#br0" timeOffset="168571.886">4781 17327 20271 0,'-8'11'896'0,"3"-1"192"0,-4 3-880 0,-1 3-208 0,-1-1 0 0,1 1 0 0,1-1 2304 0,0 2 400 15,-1-1 96-15,1 1 16 0,0-1-2576 0,0 5-512 16,0 0-112-16,2-1 0 15,-2-3-192-15,2 1-48 0,-4 1 0 0,3-1 0 16,1 0 160-16,-1-1 16 0,-2 0 16 0,3-2 0 16,0 1-32-16,3-3-16 0,-2-1 0 0,4-1 0 15,2-1-608-15,2-1-112 0,-2-9-16 0,7 6-7984 16</inkml:trace>
  <inkml:trace contextRef="#ctx0" brushRef="#br0" timeOffset="168838.203">5169 17392 2751 0,'-3'12'256'0,"-4"2"-256"0,1 0 0 0,0 2 0 15,1 3 5824-15,0 3 1136 0,0 2 208 0,-1 0 64 16,2-4-5872-16,-3 1-1168 0,1 0-192 0,-1-1 0 31,0-3-704-31,-1 1-16 0,0 0-16 0,0-1 0 16,1-1 16-16,-1-1 0 0,0-1 0 0,4 0 0 0,-2-2 480 0,3 1 112 0,0-3 128 0,3-10-208 15,0 0 0-15,0 0 0 0,0 0 0 0,9 3 0 16,-9-3-2608-16,13-7-512 0</inkml:trace>
  <inkml:trace contextRef="#ctx0" brushRef="#br0" timeOffset="169060.879">5624 17319 18431 0,'-4'17'1632'0,"1"-5"-1312"16,-4 5-320-16,1 3 0 0,-1 0 2368 0,1 2 384 16,0 4 96-16,-2 1 16 0,2 3-2256 0,-2-1-448 15,-1-2-160-15,-1-1 0 0,2 1 0 0,0-1 0 16,-1-3 0-16,1-1-192 15,1 0-256-15,-2-2-32 0,0-1-16 0,0 0 0 16,1-1 64-16,1-1 16 0,1-4 0 0,2 0 0 0,0-3 32 0,3-1 0 0,1-9 0 0,0 0-4480 31,8 6-896-31,3 0-192 0</inkml:trace>
  <inkml:trace contextRef="#ctx0" brushRef="#br0" timeOffset="169271.736">5843 17534 6447 0,'0'21'272'0,"-3"-7"80"0,0 1-352 0,0 1 0 0,-4 1 0 0,2 1 0 16,1 2 4080-16,0-1 736 0,0 0 160 0,-2-1 16 16,-2 1-3952-16,3 1-784 0,0 0-256 0,1-3 128 15,-1 1-128-15,0 0 0 0,3 2 0 0,-5 0-128 0,2 1-192 16,2-2-48-16,-2-2 0 0,3 4 0 15,2 2-1136-15,2-4-224 0</inkml:trace>
  <inkml:trace contextRef="#ctx0" brushRef="#br4" timeOffset="175238.906">4719 17499 2751 0,'0'0'256'0,"-5"9"-256"16,-1-4 0-16,6-5 0 0,-4 5 2240 0,4-5 416 16,-7 4 80-16,7-4 16 0,-7 2-1808 0,7-2-368 15,-9 0-64-15,1 0 0 0,3 1 128 0,5-1 48 0,-7 0 0 16,7 0 0-16,0 0-32 0,-5 4 0 0,5-4 0 0,-9 1 0 16,2-1-128-16,7 0-16 0,0 0-16 0,0 0 0 15,0 0-80-15,0 0-16 0,0 0 0 0,0 0 0 16,0 0 96-16,0 0 16 0,0 0 0 0,0 0 0 15,0 0 80-15,0 0 32 0,-9-2 0 0,9 2 0 16,-4-6 16-16,2-1 0 0,-1-1 0 0,1-1 0 16,0-2-48-16,0 0 0 0,2 0 0 0,0-2 0 15,-1-3-208-15,1 1-32 0,0-1-16 0,0 0 0 16,-1-2-80-16,1 1-32 0,0-1 0 0,1-1 0 16,0-1-48-16,0 0-16 0,-1 0 0 0,0 0 0 15,1-1-160-15,0 0 160 0,-1 0-160 0,0-2 160 16,1-2-16-16,-2 3 0 0,-1-1 0 0,1 1 0 0,2-2 80 15,-1 2 16-15,-2 1 0 0,0-1 0 0,1-1 16 16,0 0 0-16,1-2 0 0,0 2 0 0,-2 0-64 0,0-1 0 16,2 0 0-16,0 1 0 0,-1 2-192 0,1-1 128 15,0-2-128-15,0 2 0 0,0 2 128 0,0 0-128 16,0 0 0-16,0 3 144 0,0-1-144 0,1 3 0 16,1 0 0-16,0 1 0 0,-1 0 0 0,1 3 0 15,0 1 128-15,1 0-128 0,-2 0 0 0,1 2 0 16,-1 1 0-16,1-1 128 0,-2 8-128 0,1-8 0 15,-1 8 0-15,0 0 0 0,0 0 0 0,0 0 0 16,0 0 0-16,0 0 0 0,0 0 0 0,0 0 0 16,0 0 0-16,0 0 0 0,0 0 0 0,0 0 0 0,0 0 0 15,0 0 0-15,0 0-144 0,0 0 144 0,0 0 0 16,0 0 0-16,0 0-160 0,0 0 160 0,0 0-128 0,0 0 128 31,0 0-1168-31,0 0-160 0,0 0-16 0,7 2-8800 0,0-6-1760 0</inkml:trace>
  <inkml:trace contextRef="#ctx0" brushRef="#br4" timeOffset="175708.543">4309 16734 16575 0,'0'0'1472'0,"-5"6"-1168"16,-2-3-304-16,7-3 0 0,0 0 880 0,0 0 112 16,0 0 32-16,0 0 0 0,6-7-704 0,1-1-144 15,1 0-32-15,1 0 0 0,0-1 160 0,-1-5 16 16,0-3 16-16,0-3 0 0,2-1 384 0,2-1 80 15,1-4 16-15,0 0 0 0,-4 2-112 0,0-1 0 16,1-2-16-16,1 2 0 0,1 2-32 0,0 3 0 16,-1 3 0-16,0-2 0 0,0-2-240 0,1 2-48 15,-2 2-16-15,1 1 0 0,0 2-96 0,-2 1-32 0,-1 1 0 16,1 3 0-16,2 1 0 0,-1 4 0 0,-4-1 0 16,2 2 0-16,0 3-80 0,2 0-16 0,-1 0 0 0,0 5 0 15,-1 3 48-15,2 3 0 0,-1 1 0 0,-1 4 0 16,1 3 144-16,-2-1 16 0,1 1 16 0,0 0 0 15,-3-1 32-15,-1 3 16 0,1 1 0 0,-1-1 0 16,0-4-128-16,-2-1-16 0,2 0-16 0,0-1 0 16,-2-2-112-16,2-2 0 0,-4-11-128 0,6 10 192 15,-6-10-480 1,9 7-96-16,-9-7-32 0,9 0-10512 0,4-5-2096 0</inkml:trace>
  <inkml:trace contextRef="#ctx0" brushRef="#br4" timeOffset="176365.691">5549 17585 2751 0,'0'0'256'0,"-5"9"-256"0,1-3 0 0,4-6 0 16,-2 7 2560-16,2-7 480 0,0 0 96 0,0 0 0 16,0 0-2288-16,0 0-464 0,0 0-80 0,0 0-32 15,-9-2 560-15,9 2 96 0,-5-5 32 0,5 5 0 16,-7-5 192-16,3-2 32 0,0-2 16 0,3 0 0 15,-4 2 0-15,2-1 0 0,1 0 0 0,1 0 0 16,0-2-384-16,0 0-80 0,-1 0-16 0,0-1 0 0,-2-1-272 0,2-1-48 16,1-3-16-16,0 2 0 0,0-2-112 0,0 1-16 15,0 1-16-15,-1-5 0 0,1 0 16 0,1-3 0 16,-1-2 0-16,0-2 0 0,-1-3 48 0,0-4 16 16,-2-2 0-16,2-1 0 0,1-2-128 0,1-1 0 15,0-2-16-15,0 2 0 0,0 4-176 0,0-1 192 16,1-1-192-16,0 0 192 0,0 2-192 0,1 4 0 15,-2 3 0-15,1-1 128 0,2-1-128 0,0 3 0 16,-3 0 0-16,1 5 128 0,3 2-128 0,-2 4 0 16,0 4 144-16,0 2-144 0,3 2 0 0,-5 8 0 15,0 0 0-15,0 0 0 0,3-6 0 0,-3 6-256 16,0 0 32-16,0 0 16 16,9 0-288-16,-9 0-48 0,10 5-16 0,0 1 0 15,-10-6-1408-15,5 4-272 0,-5-4-64 0,0 0-9920 0</inkml:trace>
  <inkml:trace contextRef="#ctx0" brushRef="#br4" timeOffset="176767.7">5361 16514 15663 0,'-11'0'1392'0,"3"4"-1120"0,0-1-272 0,0-2 0 16,0-2 1968-16,8 1 336 0,0 0 64 0,0 0 0 0,-5-8-1792 0,3 1-352 16,1-1-80-16,1-2-16 0,2-3-128 0,-1-1 160 15,-1-2-160-15,4 0 160 0,1-1 112 0,2 1 32 16,-2-1 0-16,0 0 0 0,-2-3 144 0,3-1 48 16,2 0 0-16,3 1 0 0,-2 3 32 0,2 2 16 15,1 3 0-15,-1-3 0 0,0 0-144 0,-1 2-16 16,0 6-16-16,0-2 0 0,1-2 0 0,-1 2 0 15,-1 2 0-15,3 2 0 0,-1-2-112 0,0 4 0 16,-1 3-16-16,0 3 0 0,-2 2-112 0,3 1-128 16,-3 2 176-16,1 5-176 0,1 6 192 0,0 3-64 15,-2 1 0-15,-2 2-128 0,-1 2 304 0,2-1-48 16,-6-1-16-16,1 2 0 0,2 1-16 0,-1-1 0 16,1-4 0-16,-3-2 0 0,-1-3-224 0,3 0 0 0,0-3 0 15,0 0 0 1,-1-5-1328-16,3 0-304 0,-2-2-64 0,-3-8-7872 0,10 1-1568 0</inkml:trace>
  <inkml:trace contextRef="#ctx0" brushRef="#br4" timeOffset="177526.58">3921 17580 16527 0,'0'0'720'0,"-5"10"176"16,-1 0-720-16,3 0-176 0,3-1 0 0,0-9 0 0,-4 9 560 0,4-9 80 15,-3 8 0-15,3-8 16 0,-6 9-32 0,6-9-16 16,0 0 0-16,0 0 0 0,0 0 208 0,0 0 32 16,0 0 16-16,0 0 0 0,0 0-368 0,0 0-80 15,-4-7-16-15,0-1 0 0,1-4 112 0,-1 1 0 16,0-1 16-16,0-5 0 0,2-4 128 0,1-3 32 15,-2-2 0-15,-2-2 0 0,-1-2-128 0,1-3-32 16,3-1 0-16,0-4 0 0,0-1-208 0,-2 0-64 16,1-1 0-16,-1-4 0 0,2-10-96 0,0 1-32 15,2 3 0-15,0 4 0 0,0 2-128 0,3 0 0 16,0 1 144-16,0 3-144 0,-1 4 0 0,2 1 0 0,1-2 0 16,0 4 0-16,-2 6 0 0,2 4 0 15,1 5 0-15,-3 4 0 16,3 1-368-16,-2 2-32 0,-4 11-16 0,6-5 0 15,1 3-1664-15,-7 2-336 0,10-1-64 0</inkml:trace>
  <inkml:trace contextRef="#ctx0" brushRef="#br4" timeOffset="177902.488">3641 16894 11967 0,'0'0'528'0,"-6"2"112"0,-4-2-512 0,4-1-128 16,6 1 0-16,-5-5 0 0,5 5 2048 0,0-11 384 16,2-3 80-16,3 0 16 0,-3-1-1984 0,2-3-400 15,2-3-144-15,0 0 0 0,1 0 448 0,1-4 0 16,-1-5-16-16,2 2 0 0,2-3 128 0,-1 0 16 15,1-1 16-15,1 3 0 0,1 3-64 0,-2 4-16 16,2 1 0-16,1 3 0 0,-3 0-112 0,-1 3-16 16,2 0-16-16,1 2 0 0,1 0-112 0,-1 3-32 15,1 1 0-15,-5 4 0 0,2 3-64 0,2-1-16 16,2 6 0-16,0 0 0 0,1 3 112 0,-2 5 0 16,-3 4 16-16,1 1 0 0,1 3 208 0,-2 2 32 15,0 4 16-15,0 4 0 0,0 0-112 0,0 2-32 16,-4-3 0-16,-2 3 0 0,0 2-384 0,-1-2 0 0,2-3 0 15,0-3 0 1,-2-1-2048-16,0 0-320 0</inkml:trace>
  <inkml:trace contextRef="#ctx0" brushRef="#br4" timeOffset="179089.128">6242 15721 2751 0,'0'0'256'0,"0"0"-256"15,0 0 0-15,0 0 0 0,-7-1 3856 0,7 1 736 16,-5-2 144-16,5 2 16 0,-6-2-3184 0,6 2-640 15,0 0-128-15,0 0-32 0,-5 4-176 0,-2 1-32 16,-1 0-16-16,1 5 0 0,-1 4-400 0,-3 4-144 16,-1 4 0-16,0 2 144 0,0 3-144 0,-1 3 0 15,2 3 0-15,-3 3 0 0,0-5 0 0,0 2 0 16,2-3 0-16,-3 1 0 0,2 0 0 0,3 1 128 16,3 1 0-16,-2-6 0 0,2-6 192 0,2-1 16 15,0-1 16-15,3-5 0 0,2-3-112 0,1 0-32 16,0-1 0-16,4 0 0 0,-5-10-208 0,0 0 0 15,10 2 0-15,1 0 0 0,1-1 0 0,0-1-208 0,0-2 32 0,3-2 16 16,2-2-64-16,-1-1-16 0,1-1 0 0,4-1 0 16,-4-1-80-16,5 3-32 0,2-1 0 0,-3 2 0 31,-2 1-480-31,3-2-80 0,0-3-32 0,3 2 0 16,-3 2-1440-16,1-1-304 0</inkml:trace>
  <inkml:trace contextRef="#ctx0" brushRef="#br4" timeOffset="179778.04">6199 16096 10127 0,'0'0'896'0,"-9"6"-704"15,0-2-192-15,2 0 0 0,-1-2 3840 0,8-2 720 16,0 0 160-16,0 0 16 0,0 0-3824 0,0 0-768 16,0 0-144-16,8-10 0 0,-3-1-256 0,6-1-16 15,5-2 0-15,0-2 0 0,2 0 272 0,0-3 0 16,1-1 0-16,4-1 0 0,4 3 0 0,-1-3 0 16,1 0 176-16,2 1-176 0,1 0 272 0,2 0-48 15,0-1-16-15,3 1 0 0,1-2 112 0,4 0 0 16,1-2 16-16,5 4 0 0,2-1-32 0,1 0-16 15,2 0 0-15,1 1 0 0,-3 1-80 0,4 2-16 0,2 0 0 16,3 0 0-16,0 0 0 0,0-2-16 0,0 1 0 0,2 0 0 16,-4 1-32-16,1-1 0 0,2 3 0 0,1-1 0 15,0 1-16-15,-2 0 0 0,3 3 0 0,-4 2 0 16,-1 4-128-16,-1-1 0 0,1 1 144 0,4 2-144 16,2 4 144-16,-5 3-144 0,-5 0 192 0,1 2-192 15,0 2 208-15,-4 4-64 0,2 1-16 0,-1 2 0 16,-1 2 112-16,3 4 16 0,-1-2 0 0,1 2 0 15,-1 1-64-15,-4 1 0 0,-2 0 0 0,2 0 0 16,1 0-192-16,0 2 176 0,2 1-176 0,-3 2 160 16,-2-2-160-16,0 5 0 0,-3 0 0 0,-1-1 128 15,-2 0-128-15,3-4 0 0,-3-2 0 0,1-1 0 16,2 0 0-16,2 0 0 0,0-1 128 0,0 0-128 0,-2-3 0 16,-1 3 0-16,-2-2 0 0,3 2 128 0,-1 0-128 15,2 1 0-15,-2 0 0 0,6 1 0 0,0-1 0 0,-1-2 160 16,0 0-160-16,0 0 160 0,-3-1-160 0,1 1 160 15,-2 0-160-15,0-3 160 0,1-4-160 0,-1 0 0 16,-1 0 144-16,2-1-144 0,-3-2 0 0,0-2 0 16,-2-3 0-16,0 2 128 0,-2 0-128 0,0-1 0 15,2-1 128-15,-1-1-128 0,1-2 128 0,0 1-128 16,1 3 160-16,0-3-160 0,-1-2 192 0,-1 3-48 16,-2 1-16-16,-2-2 0 0,-3-3-128 0,-1 0 0 15,1-1 0-15,0 1 128 0,-2 0-128 0,1 0 0 16,-2-4-160-16,-1 0 160 15,-1 4-688-15,-1-3-32 0,-1-1-16 0,-1-2-9632 16,0 0-1936-16</inkml:trace>
  <inkml:trace contextRef="#ctx0" brushRef="#br4" timeOffset="180648.509">12109 16700 25791 0,'-4'9'2304'0,"0"-2"-1856"15,4-7-448-15,0 0 0 0,-6 5 2448 0,6-5 400 16,0 0 80-16,0 0 16 16,0 0-2768-16,0 0-560 0,3-11-96 0,3-4-32 0,0-6 208 0,3-2 48 15,1 1 0-15,0 2 0 0,4-5 256 0,0-1-192 0,-2 1 192 0,1 0-160 16,1 0 160-16,-1-1 0 0,2 3 0 0,1 1 128 16,2 2 128-16,-2 1 16 0,0 1 16 0,-1 1 0 15,-3 3-96-15,2 2 0 0,1 3-16 0,-2 0 0 16,0 0-176-16,-1 4 0 0,1 5 0 0,-2 2 128 15,0-2-128-15,2 5 0 0,0 4 0 0,-1 2 128 16,0 0-128-16,-1 5-176 0,1 5 48 0,2 4 0 16,-2 3-96-16,-1 4-16 0,-1 4 0 0,-2 2 0 15,-1 3 240-15,-2 2-192 0,-4 1 192 0,-1 2-192 16,-1-3 192-16,0 1 0 0,-3-2 0 0,-2-2 160 0,0-5 208 16,1-1 32-16,-1-6 16 0,-1 2 0 15,0 1 48-15,2-6 16 0,-1-2 0 0,1-2 0 16,-1 0-272-16,3-3-48 0,1-4-16 0,-3-6 0 0,5-8-144 0,0 0 160 15,0 0-160-15,0 0 160 0,0 0-160 0,0 0 192 16,0 0-192-16,-5-8 192 0,1-3-16 0,2-4 0 16,0-4 0-16,6-2 0 0,-4-3-176 0,3-1 0 15,0-3 0-15,5-3 0 0,0 0 0 0,1 2 0 16,0-2 0-16,3 0 0 0,4-2-144 0,1 0 144 16,0-1 0-16,3 3 0 0,-1 3 0 0,3-3-128 15,0 1 128-15,-2 4 0 0,-1 3 0 0,1 4-160 16,0 4 160-16,-2 1-128 0,0 1 128 0,-1 4-128 15,1 5 128-15,-1 1-128 0,0-1 128 0,0 5-192 16,-1 6 192-16,1 2-192 0,1 0 192 0,1 4-160 16,-1 2 160-16,-1 6-160 0,2 2 160 0,-4 5 0 0,2 4-144 0,-1 3 144 15,-1-3 0-15,-2 2 0 0,-3 0 0 0,0-1 0 16,1 0 0-16,-3-1 0 0,1-1 0 0,-2 3 0 16,-3-2 0-16,1 1 0 0,0-5 0 0,0 0 0 15,-2-1 128-15,-1-3-128 0,1-3 0 0,1-2 128 16,-3-7-320-16,1-3-80 0,2-1-16 0,-4-8 0 31,0 0-1728-31,0 0-352 0,0 0-64 0</inkml:trace>
  <inkml:trace contextRef="#ctx0" brushRef="#br4" timeOffset="181175.196">12130 15971 28271 0,'0'0'1248'0,"0"0"272"0,-10 1-1216 0,3-2-304 15,7 1 0-15,-10-1 0 0,10 1 0 0,0 0 0 16,0 0 128-16,0 0-128 0,0 0 0 0,0 0 0 16,4-8-176-16,3 3 176 0,-3 0 0 0,4 1 144 15,2 4 16-15,2-1 0 0,1-1 256 0,5 2 48 0,5-1 16 0,1 1 0 16,3-3 0-16,3 3 0 0,3-1 0 0,0 1 0 16,1 0-96-16,5 1-32 0,-2 2 0 0,5-3 0 15,4 0-16-15,1 2 0 0,4 1 0 0,1-1 0 16,-2-1-32-16,-1 2-16 0,-4 1 0 0,-3-2 0 15,-2 0-160-15,2-1-128 0,-4 1 192 0,-2-1-192 16,-1 1 160-16,-4-2-160 0,1-1 128 0,-3 0-128 16,-4-3 208-16,-3 1-32 0,-3 2-16 0,-3-5 0 15,-4 2 96-15,-3 0 0 0,0-2 16 0,-4 2 0 16,-5 4 96-16,0 0 16 0,0 0 0 0,-7-15 0 16,-2 0 64-16,-7 1 32 0,-3-2 0 0,-1 2 0 15,-7-2-48-15,1 1-16 0,-5 3 0 0,0-3 0 16,-1-2-256-16,1 2-160 0,3 1 192 0,3 0-192 0,3 2 0 15,2 2 0-15,2 2-160 0,3 1 160 16,2 1-528-16,3 2 16 0,1 4 0 0,2-2 0 16,7 2-1664-16,0 0-320 0,0 0-64 0</inkml:trace>
  <inkml:trace contextRef="#ctx0" brushRef="#br4" timeOffset="181973.36">14211 16494 33455 0,'0'0'1472'0,"0"0"320"0,0 0-1424 0,10 4-368 16,-2 0 0-16,4 1 0 0,4-2 192 0,2-1-48 0,3-1 0 0,4 0 0 15,4-1-144-15,4-1 0 0,2-3 0 0,4 2-176 16,4 1 176-16,1-2 128 0,1-1-128 0,-3 2 176 15,-1-1 16-15,1 0 16 0,0 1 0 0,0-1 0 0,0-3 80 16,2 3 16-16,2 2 0 0,0 0 0 0,-3 1-304 16,-2 0 0-16,-2 0 128 0,-6 1-128 0,-2 0-176 15,-1 0-80-15,-5 1-32 0,-2 2 0 16,-1-4-1680-16,-4 3-336 0,-4-1-64 0,-2-1-6576 16,-12-1-1312-16</inkml:trace>
  <inkml:trace contextRef="#ctx0" brushRef="#br4" timeOffset="182232.244">14323 16875 35935 0,'0'0'1600'0,"0"0"320"0,0 0-1536 0,0 0-384 0,0 0 0 0,11-1 0 15,2 0 192-15,4 0-48 0,4-3 0 0,3 0 0 16,2 0-144-16,6 1-272 0,1-3 64 0,3 1 16 16,1-2 192-16,1 3 0 0,-2-2 0 0,1 3 0 15,0 1 0-15,0-2 0 0,-4 1 0 0,5 1 0 16,3 0 0-16,2-1 0 0,-4 0-240 0,1 1 80 16,-1 4-2288-1,-1-2-464-15,1-1-96 0</inkml:trace>
  <inkml:trace contextRef="#ctx0" brushRef="#br4" timeOffset="183228.89">16029 16022 15663 0,'0'0'1392'0,"0"0"-1120"16,0 0-272-16,0 0 0 0,0 0 3040 0,-5 10 544 16,2-4 128-16,3-6 0 0,-2 10-3200 0,3 0-512 0,1 0-352 0,4 2 48 15,-2 0 96-15,3 3 16 16,1 4 0-16,3 1 0 0,-2 1 336 0,3 3 80 0,3 1 16 0,0-2 0 15,1-2 288-15,4 0 64 0,3 1 16 0,0-2 0 16,4-2 80-16,1-2 16 0,2-2 0 0,1-3 0 16,0-1-64-16,2-3 0 0,0 0 0 0,0-4 0 15,0-3-352-15,-4-1-80 0,-2-5-16 0,1 0 0 16,0-2-192-16,1-5 176 0,-2-3-176 0,-1-3 160 16,0-1-160-16,-1-4 0 0,1-6 0 0,0-1 0 15,-2-3 0-15,1-1 0 0,-1-2 0 0,0 0 0 16,-7 0 0-16,1 0 0 0,-2 3-160 0,-1-1 160 15,-3 0-128-15,-2-1 128 0,-3-2 0 0,-1 1-144 16,-1-2 144-16,-3 3 176 0,1 2-48 0,-2 3 0 0,0 4 32 0,-1 0 0 16,-1 4 0-16,0 3 0 0,-2 5-160 15,2 2 0-15,-2 4 0 0,1 1 0 0,-3 4 0 16,5 4 0-16,0 0 0 0,0 0 128 0,-8 4-128 0,0 4 0 16,-1 3 0-16,0 4-176 0,2 6 0 0,-2 4 0 15,-1 5 0-15,0 8 0 0,-1 7 176 0,-2 4-192 16,1 4 192-16,0 3-192 0,2 2 192 0,-2 4 0 15,0 1 0-15,-1 5 0 0,2 4 0 0,-2-1 0 16,1-4 0-16,1-1 0 0,2-1 0 0,-1 1 224 16,3 2-48-16,-4-4-16 0,0-6 80 0,3-5 16 15,0-2 0-15,2-5 0 0,-2-3-64 0,3-4 0 16,1-5 0-16,-2 4 0 0,-1 2-32 0,2-5-16 16,1-11 0-16,2-4 0 0,0-4-144 0,-1-4 0 0,3-1 0 15,-2-4 128-15,2-7-128 0,0 0 160 0,0 6-160 0,0-6 160 16,0 0-160-16,0 0 0 0,0 0 0 0,6-12 0 15,1-2 0-15,4-8 0 0,2-6 0 0,3-2 0 16,2 3-160-16,3-2 160 0,1-3 0 0,3 2-144 16,-1 2-16-16,4 3 0 0,-1 2 0 0,2 1 0 15,-4 1-80-15,3 1-16 0,-1 2 0 0,2 2 0 16,-5 6 96-16,3-2 16 0,2-2 0 0,1 5 0 16,2 3-48-16,1 3-16 0,0 2 0 0,0 3 0 31,0 0-176-31,-4 3-16 0,-1 5-16 0,-2-1 0 0,-3-3 80 0,0 4 16 0,-5 2 0 0,-3 3 0 15,-1-2 112-15,-3 2 16 0,-6 1 16 0,0-1 0 0,0 3 176 16,-2-1 0-16,-4 3 0 0,-1 0 0 16,-1 2 0-16,-3 0 0 0,-3 0 0 0,1-1-128 15,-6 2 128-15,0 1 144 0,-1 2-16 0,-3-2-128 0,-1-5 384 0,0 1-48 16,0-2 0-16,0-2 0 0,2-3 96 0,2 0 16 16,4-2 0-16,0 0 0 0,-1-5-144 0,1 1-32 15,4-1 0-15,0-1 0 0,3-1-128 0,-3 1-16 16,7-5-128-16,0 0 192 0,0 0 64 0,0 0 0 15,10 4 0-15,5-1 0 0,5 1 64 0,3 1 0 16,4 1 16-16,2-2 0 0,3-1-80 0,3 3 0 16,-1-2-16-16,3 2 0 0,1-3-32 0,0 0 0 15,1 1 0-15,1-3 0 0,-1 0-208 0,0-1 0 16,-2 0 0-16,-5-2 0 16,-2-2-1152-16,-7 0-112 0,0-1-16 0,-5-2-9936 15,-5-6-1984-15</inkml:trace>
  <inkml:trace contextRef="#ctx0" brushRef="#br4" timeOffset="183874.421">16240 15249 29999 0,'0'0'1328'0,"0"0"272"0,-9 4-1280 0,9-4-320 16,0 0 0-16,-7-1 0 0,7 1 0 0,0 0 0 16,0 0 0-16,0 0 0 15,0 0-480-15,0 0-16 0,0 0 0 0,9-4 0 0,3 3 752 0,-1-1 160 0,3 1 32 0,1 1 0 16,1 0 304-16,6-1 64 0,5-2 16 0,4 1 0 15,4 1-192-15,1 1-16 0,5 0-16 0,4 4 0 16,1 0-224-16,4 3-32 0,4 1-16 0,5-1 0 16,5-3-32-16,0 2-16 0,-3 1 0 0,2 0 0 15,0 2 16-15,0-1 0 0,0-4 0 0,-1 1 0 16,-3 1-144-16,-4 0-32 0,-7-2 0 0,-4 0 0 16,-2-2-128-16,-7 0 160 0,-4 0-160 0,-2 0 160 15,-1-2 48-15,-7-1 16 0,-3-1 0 0,-5 2 0 16,-2 1 112-16,-11-1 32 0,0 0 0 0,0 0 0 15,6-4 96-15,-6 4 32 0,0 0 0 0,0 0 0 16,-6-7-112-16,-5-2 0 0,-3 3-16 0,-7-4 0 16,-3-1-48-16,-4-1-16 0,-4-1 0 0,-2 4 0 15,-2-2-304-15,0 3 160 0,-2 2-160 0,2 1 128 0,-5 2-128 16,7 0 0-16,2 0 0 0,4 1 0 16,2 1-400-16,5 0-16 0,4-2 0 15,5 3 0-15,3-2-1696 0,9 2-320 0,0 0-80 16</inkml:trace>
  <inkml:trace contextRef="#ctx0" brushRef="#br4" timeOffset="186190.987">21313 13125 23951 0,'6'-1'2128'0,"-4"-2"-1696"15,1-1-432-15,0-4 0 0,4-2 2176 0,-4-1 336 16,-2 0 80-16,1-2 16 0,-2 0-1968 0,3-3-384 15,0 3-64-15,2-2-32 0,-4 0-160 0,-1 1 0 16,-3 0 144-16,-1-2-144 0,3 1 144 0,-2-2-144 16,-1 1 192-16,1 2-192 0,-7-1 256 0,-1 1-64 15,0 1-16-15,-4-3 0 0,-5 1 304 0,2 0 64 16,1-2 16-16,-1 2 0 0,-1-2-144 0,-1 3-32 16,0 0 0-16,-1 0 0 0,0 0-192 0,-2 1-32 15,0 1-16-15,0 2 0 0,-3 3-144 0,3-2 128 16,0-2-128-16,1 4 128 0,1 3-128 0,-4 3 0 15,-3 2 144-15,0 3-144 0,-4-1 0 0,0 5 0 16,0-1 0-16,0 1 0 0,0-3-160 0,0 1-48 0,-1 4-16 0,2 0 0 16,-4 2 224-16,2-1 0 0,3 1 0 0,-2 1-144 15,0 3 144-15,2-1 0 0,2 1 0 0,1 2 0 16,2 0 0-16,2 2 0 0,-1 1 0 0,3 1 0 16,-2 1 0-16,1 4 0 0,-2 2 0 0,0 3 0 15,-1 0 0-15,-1 1 0 0,-1 0 0 0,1 1 0 16,1-2 0-16,2 1 0 0,0 0 0 0,2 0 0 15,2 1 0-15,1-1 128 0,-1-1-128 0,6 4 0 16,0 3 0-16,3 2 0 0,0 0 0 0,1 3 128 16,2 0-128-16,0-1 0 0,3-3 0 0,-1 0 0 15,4-3 0-15,1 1 0 0,0-1 0 0,2 4-128 16,3 1 128-16,-1 1 0 0,2-2 0 0,1 0 0 16,2-3 0-16,1-2 0 0,1-2 0 0,1-1 0 0,-3-1 0 15,4 1 0-15,3-2 0 0,-1 1 0 0,0-2 0 16,1-1 0-16,0-2 0 0,2 1 128 0,0-1-128 0,3-1 0 15,1-4 0-15,3 0 128 0,-1-1-128 0,0-2 0 16,-1 0 128-16,0-2-128 0,1-2 0 0,0-3 0 16,-1-1 0-16,2-1 128 0,2-1-128 0,1-1 0 15,-3-2 0-15,3-1 0 0,0 0 0 0,1 1 128 16,-2-2-128-16,2-1 0 0,1-1 0 0,-1-2 0 16,1-2 0-16,-1-1 0 0,-2-1 0 0,1-2 0 15,1 2 0-15,2-5 0 0,0-2 0 0,0 0 0 16,0 0 0-16,-1-2 128 0,2-5-128 0,-2 2 0 15,-2-3 0-15,0 0 0 0,0-3 0 0,0-5 0 16,-2-6 0-16,0 1 0 0,1 2 0 0,-1 0 0 0,0 0 0 0,1-1 0 16,-1-2 0-16,1 1-128 0,2-3 128 15,-1-2-128-15,-1-2 0 0,-3-2 0 0,0-2 0 0,-2 0 0 16,0 0 128-16,-4 0-192 0,0 1 192 0,-3 1-192 16,0 5 192-16,0 0 0 0,-1 6-144 0,-3-2 144 15,0-1 0-15,-1 2 0 0,-1 2 0 0,-2-2 0 16,1-3 0-16,-2 2 0 0,-3 5 0 0,-1 1 0 15,-2-1 0-15,0 1 0 0,-1-1 0 0,-1 1 0 16,-1 0 0-16,-5-2 0 0,1-3-144 0,-3 0 144 16,0-2 0-16,-1 0 0 0,-2-4-128 0,-1 3 128 15,-1 3-144-15,-1 3 144 0,1 2-208 0,-4 3 80 16,-3 1 128-16,2 0-160 0,3 2 160 0,-2 1-160 16,-6 2 160-16,-2-1 0 0,-2 1 0 0,1 0 0 0,-1 4 0 15,3-1 0-15,0 1 0 0,-1 2 0 16,2 0 0-16,-1 2 0 0,-1 0 0 0,-1 2 0 0,0 0 0 15,-1 1-128-15,-4 1 128 0,0 1 0 0,-1 3 0 0,-2 4-128 16,1-1 128-16,0 2 0 0,2 2 0 0,-4 1-128 16,2 2 128-16,-1 0 0 0,-2-1-144 0,3 0 144 15,2 3-160-15,1-1 160 0,2-1-128 0,0 0 128 16,0 2 0-16,0 2-144 0,1 5 144 0,1 2 0 16,3 0 0-16,-1 1 0 0,4 2 0 0,-2 1 0 15,2-1 0-15,0 4 0 0,2 4 0 0,1-2-128 16,-3-3 128-16,3 1 0 0,2 0-128 0,0 1 128 15,0 1-128-15,3 2 128 0,2 2-128 0,4 2 128 16,0-1-128-16,2 4 128 0,-3-1 0 0,6 3-128 0,2-2 128 16,1 4 0-16,0 0 0 0,3-1 0 15,3 2 0-15,1-1 0 0,0 1 0 0,3 0 0 0,2 1 0 0,3 1 0 16,0-3 0-16,0 1 0 0,2-1 0 0,2-3 0 16,2-1 0-16,1-4 0 0,0-4 0 0,1 2 0 15,1-1 0-15,0-3 0 0,0-4 0 0,2 2 0 16,3 1 0-16,1-2 0 0,-1-3 128 0,3-2-128 15,1-3 128-15,0-3-128 0,0-1 128 0,1-2-128 16,3-2 128-16,-1-3-128 0,-1 0 128 0,1-3-128 16,3 1 0-16,2-3 0 0,3-3 0 0,-4 1 0 15,0-1 0-15,1 0 0 0,0-4 0 0,0-1 0 16,-3-2 0-16,0-3-128 0,-3-2 128 0,2-2 0 16,0-4-224-16,-1 0 32 0,3-1 16 0,-4 1 0 15,-1-2 176-15,-2-3-160 0,-2 0 160 0,-2-1-160 0,1 0 160 16,-3 1 0-16,-3-1 0 0,-1-4 0 0,-1-2 0 15,-2-1 0-15,-3-3 160 0,-1-3-160 0,-3-1 160 0,-1 0-160 16,-1-1 160-16,0 3-160 0,-4 1 192 0,0-1-64 16,-2-2-128-16,-1 0 192 0,0 0-192 0,-4-4 0 15,-4-4 0-15,0 3 0 0,-2-1 0 0,2 6 0 16,-5 2 0-16,1 3 0 0,-1-1-192 0,-1 3 64 16,-1 3 128-16,0 0-208 0,0-1 208 0,-4 0 0 15,1 5 0-15,-3 1 0 0,0 1 0 0,-3 1 0 16,-4 2 0-16,1 1 0 0,1 4 0 0,-3-2 0 15,-4-4 0-15,-1 3 0 0,-1 2 0 0,2 1 0 16,-2 1 0-16,-4-3 0 0,0-3 144 0,1 4-144 16,3 4 0-16,-8 1 144 0,-4-3-336 0,0 4-80 15,3-1-16-15,-3 6 0 0,-3 0 128 0,3 3 32 0,4-1 0 16,1 1 0-16,3 4 128 0,0 1 0 0,3 2 0 0,1-1-128 16,3-3 128-16,-2 6 0 0,-2 1 0 0,3 4 0 15,2 0 0-15,2 2 0 16,-3 1 0-16,3 1 0 0,3 6 0 0,-3 1 0 0,2 2 0 0,1 4 0 15,-1 4 0-15,-2 5 0 0,-2 5 0 0,0-2 0 16,1-1 0-16,-2 1 0 0,-2 0 0 0,-1 0 0 16,1 1 0-16,1-2 0 0,0 0 0 0,3 1 0 15,3 4 0-15,3 4 0 0,4 3 0 0,2-1 0 16,4-3 0-16,4 2 0 0,-2 1 160 0,6 3-160 16,4 1 0-16,2 2 0 0,1 1 0 0,5 0 0 15,4-1 0-15,2-1 0 0,4-3 0 0,4 3 0 16,4 1 0-16,6 3 0 0,5-2-144 0,1 4 144 0,6 0-416 15,4-4 16-15,3-4 0 0,0 0 0 16,5 2-48-16,4-8 0 0,5-6 0 16,1-5 0-16,0-5 448 0,0-7 0 0,3-5 0 0,3-7 128 15,6-9-1024-15,-2-8-192 0,-3-9-32 0</inkml:trace>
  <inkml:trace contextRef="#ctx0" brushRef="#br0" timeOffset="194086.493">3453 17356 2751 0,'0'0'256'0,"-4"8"-256"16,-5-3 0-16,5 2 0 0,-1 2 2640 0,5-9 496 15,-6 6 80-15,1 1 32 0,5-7-2304 0,0 0-464 16,-2 5-96-16,2-5 0 0,-5 5 256 0,5-5 48 16,0 0 16-16,0 0 0 0,-8 3 176 0,8-3 32 15,-7 1 16-15,1 1 0 0,-1-1-240 0,7-1-48 16,-6 0-16-16,-1-1 0 0,-2-1-304 0,3 2-48 16,-3 3-16-16,0 0 0 0,0 0-64 0,-1 2-32 0,1 2 0 0,-3 3 0 15,2 2-160-15,2 4 192 0,-3 2-192 16,2 7 192-16,2 4-192 0,2 3 0 0,-3 1 0 0,1 0 0 15,2-2-176-15,-1-2 48 0,1-1 0 0,-1-5 0 16,1-1 128-16,2-4 0 0,-2-4 0 0,3-3 0 31,2-11-1184-31,2 8-208 0,-2-8-32 0,0 0-16 16,10-4-1232-16,2-3-240 0</inkml:trace>
  <inkml:trace contextRef="#ctx0" brushRef="#br0" timeOffset="194315.404">3781 17188 7359 0,'0'0'656'0,"-5"10"-528"0,-2-2-128 0,-2 1 0 0,-1 0 4416 0,-1 2 832 16,-1 1 192-16,0 0 16 0,2-2-3984 0,-1 1-784 16,-1 1-176-16,-2 1-16 0,2-3-144 0,-1 3-32 15,-3 2 0-15,2 1 0 0,0 2-320 0,0-1-128 16,1 1 0-16,0 2 0 0,2 1-224 0,1 0-32 15,0 0-16-15,-1-3 0 16,0 1-48-16,2-1 0 0,2-2 0 0,1-3 0 16,0-4-160-16,2-1-32 0,4-8-16 0,0 0 0 15,0 0-912-15,0 0-176 0,10 4-48 0</inkml:trace>
  <inkml:trace contextRef="#ctx0" brushRef="#br0" timeOffset="195019.254">3967 17246 28623 0,'-5'16'1264'0,"-1"-6"272"0,-4 2-1232 0,0 4-304 0,0 1 0 0,0 2 0 16,-1 0 368-16,2 2 16 0,-1-1 0 0,0 2 0 16,1 1-384-16,-2 1 0 0,1 0 0 0,1 0 0 15,2 2-400-15,0-2 0 0,0-2 0 0,3-4 0 16,0-2-16-16,1-2 0 0,-1-2 0 0,2-2 0 15,0-3 224-15,2-7 32 0,0 0 16 0,0 0 0 16,0 0-32-16,11-2 0 0,3-1 0 0,0-2 0 0,-2-2 176 16,5-5 0-16,1-2 0 0,3 1 0 15,1-1 144-15,1 0 16 0,1-1 0 0,2 2 0 0,-2 0-160 16,3 1 128-16,-1 0-128 0,1 3 128 0,2 2-128 0,-3 1 0 16,-1 2 144-16,-1 1-144 0,-1-1 128 0,1 3-128 15,-3 2 128-15,-3-1-128 0,-4-1 0 0,-1 4 144 16,-1 3-144-16,-1-1 0 0,-1 1 0 0,-1-1 0 15,-4 4 0-15,1 0 0 0,-5 1 160 0,2 2-160 16,0 2 128-16,-1 0-128 0,-2-2 128 0,1 0-128 16,1-1 0-16,0-1 128 0,0 1-128 0,2-1 0 15,-2-3 0-15,3 1 0 0,4-1 0 0,-9-7 0 16,0 0 0-16,11 5 0 0,9-2 0 0,-3-3 0 16,-2-2 0-16,1-2 0 0,2-4 0 0,3-1 160 0,2-2-32 15,0-2-128-15,2-1 256 0,3-4-64 0,-3-2-16 16,1 1 0-16,-1 0-176 0,-1 1 0 0,1 2 144 15,1 0-144-15,-3 4 0 0,-1 3 144 0,0 3-144 0,-2 4 0 16,-4 2 0-16,-1 3 0 0,2 2 0 0,-4 5 0 16,-2 4 0-16,-2 2 0 0,-2 4 0 0,-3 2 0 15,-1 2 0-15,-1 1 0 0,2 1-144 0,-2-2 144 16,-2-3 0-16,0-3 0 0,2-1 144 0,-1-4-144 16,-1-3 160-16,1-2-160 0,-1-8 128 0,0 0-128 15,0 0 144-15,12 3-144 0,3-4 160 0,0-2-160 16,1-3 0-16,-1-2 0 0,0 0 0 0,1-2 0 15,1-1 0-15,1 2 0 0,0 2 0 0,-1 3 0 16,2 0 0-16,0 4 0 0,-1 3 0 0,2 2 0 16,-2 2 0-16,-1 5-160 0,2 1 160 0,-1 3-192 15,1 1 192-15,0 1 0 0,-1-2-144 0,0 2 144 0,-4 1 0 16,-2-1 0-16,0 0 160 0,2-3-160 0,3-3 624 0,-1 1 16 16,2-1 0-16,-2-1 0 0,1-7-96 0,0 2-16 15,2-3 0-15,0-1 0 0,2-1-336 0,2-1-192 16,3-2 192-16,0 0-192 15,1 0-1136-15,3 0-336 0,4 2-64 0</inkml:trace>
  <inkml:trace contextRef="#ctx0" brushRef="#br0" timeOffset="196969.357">16325 14955 911 0,'0'0'0'0,"0"0"0"0,0 0 0 0,0 0 0 15,0 0 5120-15,0 0 960 0,0 0 176 0,0 0 32 16,7-9-4992-16,0 1-992 0,-2 2-304 0,1-2 128 16,-2-2 32-16,0-2 0 0,-3-2 0 0,0 0 0 15,0 2 320-15,0-2 64 0,0-1 16 0,-2 0 0 0,-2 0 352 0,-1 1 80 16,2-2 16-16,1 0 0 0,-4-2-176 0,1 2-16 16,-1 0-16-16,-1 1 0 0,-1-1-160 0,-2 2-48 15,2 0 0-15,-1-1 0 0,0 1-80 0,-2 0 0 16,-2 0-16-16,0-1 0 0,-3 0-176 0,-1 1-48 15,-2-2 0-15,3 1 0 0,-1-1-128 0,-1 2-16 16,-3-1-128-16,1-1 192 0,1 1-16 0,-2-1-16 16,-1 0 0-16,1 3 0 0,-5 0-32 0,2 0 0 15,-5 1 0-15,0-1 0 0,-3 2-128 0,-1 1 192 16,1 0-192-16,-2-1 192 0,1 6-64 0,-4-1 0 16,1 4 0-16,-2-2 0 0,2-1-128 0,-1 1 160 15,-2 3-160-15,-2 0 160 0,-2 0-160 0,1 1 0 16,-1 0 0-16,3 1 0 0,3 2 0 0,0 3 0 15,3-1 0-15,3 1 0 0,-1 2 0 0,0 1 0 16,0-2 0-16,0 3 0 0,1 2-144 0,0 0 144 0,0-1 0 0,-1 2 0 16,-2 2 0-16,3 4 0 0,2 0 0 0,3 2 0 15,2-1-160-15,2 2 160 0,-3 1-128 0,4 0 128 16,-1 2-176-16,0-1 176 0,1-1-208 0,4-1 80 16,0 1-32-16,2 2 0 0,3-2 0 0,2 0 0 15,1 0 160-15,4 1 0 0,1 0-144 0,5 4 144 16,0-1 0-16,3 1 0 0,-1-1-144 0,4 2 144 15,2 0 0-15,1-1 0 0,-3-4-128 0,3 3 128 16,1-2 0-16,3-1 0 0,0-1 0 0,3 0 0 16,2 1 0-16,-1 0 0 0,2-1 0 0,3-1 0 15,6 0-144-15,-2 1 144 0,1-1 0 0,5-2-144 16,1-3 144-16,0 1 0 0,0 1 0 0,0-5 0 0,-3-2 0 16,2-2 0-16,0-1 0 0,3-5 0 0,-2 3 128 0,2-2-128 15,3 0 128-15,-1-2-128 16,2-1 0-16,-2-2 144 0,-1 1-144 0,-1-2 0 0,1-1 128 0,-2-1-128 15,2-2 0-15,-2-1 0 0,0-2 0 0,3 0 128 16,-2-2-128-16,-1 0 0 0,0 1 192 0,-5-2-192 16,0-2 192-16,-1 0-192 0,-3-5 144 0,-1 2-144 15,-2 2 0-15,-3-2 144 0,0-2-16 0,0 1 0 16,-3 0 0-16,2-1 0 0,-1-1 0 0,2 1-128 16,-4-2 192-16,3 0-64 0,-1 5-128 0,-3-3 0 15,0 0 144-15,-1 0-144 0,-3-1 128 0,0 0-128 16,3 3 128-16,-2-3-128 0,0-1 0 0,-4 3 128 15,0-1-128-15,1-2 0 0,-2 1 0 0,0-1 0 16,-2-1 0-16,-3 2 0 0,-2 3 0 0,-1-1 0 0,-1 1 0 16,-1-1 0-16,-1 1 144 0,-1-1-144 0,0 1 192 0,-1-2-192 15,1-1 144-15,-4 2-144 0,-3-2 0 0,0 1 144 16,-4 1-144-16,-1-1 128 0,1 1-128 0,0-1 128 16,0-1-128-16,-1 2 160 0,-4-1-160 0,-1 2 160 15,-1 1-160-15,-1-1 0 0,0-5 0 0,-4 2 128 16,0 4-128-16,-3-2 0 0,-2 2 0 0,-3 1 0 15,0 0 0-15,-6 2-176 0,-1-1 176 0,1 1-128 16,-1 4 128-16,2 1-160 0,1 0 160 0,2 0-160 16,1 3 160-16,0 1 0 0,2-2-144 0,-3 2 144 15,1 0 0-15,-1 3-176 0,-2 0 176 0,3 0-128 16,-3 0 0-16,5 3 0 0,1 1 0 0,1 1 0 16,-1 1 0-16,-1 2 0 0,3-1 0 0,0 3 0 0,-1 5-32 15,0-1 0-15,-3-2 0 0,3 4 0 0,2 4 16 16,0-1 0-16,2 1 0 0,3-1 0 0,2 0-48 0,2 0-16 15,3 1 0-15,-3 1 0 0,2-2 64 0,2 1 16 16,-1-3 0-16,3 3 0 0,-1 2-64 0,2-1 0 16,0 0 0-16,0 1 0 0,2-1 48 0,3 2 0 15,1 1 0-15,2 2 0 0,4 0-64 0,-2 0-16 16,1 2 0-16,4 0 0 0,3-1 80 0,0 0 16 16,3-3 0-16,2 1 0 0,2-2-48 0,1-1 0 15,0 0 0-15,1 0 0 0,2-1 176 0,3-1 0 16,3 0-144-16,2 1 144 0,3 0 0 0,0 1 0 15,1-1-144-15,3 1 144 0,2-2 0 0,3 0 0 16,3 0 0-16,-2-1 0 0,0 0 0 0,0 0 0 0,1-3 0 0,-1-2 0 16,1-3 128-16,2 1-128 0,-1-2 176 0,6-1-176 15,0 0 192-15,1-2-64 0,-3-5 0 0,0-1-128 16,-2 1 192-16,-3-4-64 0,-3-1 0 0,0-3-128 16,-1 2 192-16,2-2-64 0,-2-7 0 0,0 0-128 15,0 0 176-15,-1 0-176 0,-2 0 160 0,-1-2-160 16,0-6 320-16,0 0-16 0,-2 1-16 0,0 0 0 15,-2-4 0-15,-2 2 0 0,0 1 0 0,0-1 0 16,-1-1-160-16,-2 0-128 0,-1 2 192 0,1-1-192 16,-2-1 0-16,0 0 0 0,0 1 0 0,-3 1 0 15,-1 1 128-15,1-2-128 0,-4 0 0 0,1 1 0 16,-4 1 224-16,2 0-64 0,0-3-16 0,-1 1 0 16,-6 0 16-16,1 1 0 0,-2 0 0 0,-2 3 0 0,0-3-32 0,-2 3 0 15,-2 0 0-15,-2 0 0 0,-3 1 32 0,-1-1 0 16,1 3 0-16,-5-1 0 0,-1 3 64 0,-1 0 16 15,1-1 0-15,-2 1 0 0,-3 0-48 0,3 2-16 16,-1-1 0-16,1 2 0 0,-1 1-176 0,0 2 0 16,0 4 144-16,0-1-144 0,1-4 0 0,-1 2-256 15,0 3 32-15,0 1 16 16,0-1-320-16,-2 0-64 0,0 0-16 0,2 2 0 16,1 1-1984-16,0 0-400 0,-1-1-80 0</inkml:trace>
  <inkml:trace contextRef="#ctx0" brushRef="#br0" timeOffset="198823.615">16195 14658 17503 0,'0'0'1552'0,"0"0"-1232"0,0 0-320 0,0 0 0 16,-5-5 2864-16,5 5 512 0,-4-4 96 0,1-3 32 15,-3 3-2992-15,3-3-512 0,0 0-288 0,-1-1 32 16,-1 1 256-16,-1-2-176 0,3 0 176 0,-4-2-160 0,0-2 608 0,-1 1 128 15,-1 1 32-15,-1-1 0 0,-1-2 144 0,0 1 16 16,-3-5 16-16,0 5 0 0,-2 0-336 0,-1-3-64 16,-3-3 0-16,-3 0-16 0,-4 0-368 0,2 3 128 15,-4-3-128-15,0 2 0 0,-3-1 0 0,0 2 0 16,-1-1 0-16,-2 0 0 0,1 3 0 0,0 2 0 16,-1-4 0-16,-3 3 0 0,-1 0 0 0,-2 2 128 15,0 0-128-15,1 1 0 0,2 1 0 0,2 2 144 16,3 1-144-16,0 3 0 0,2 0 0 0,0 0 0 15,2-2 0-15,2 5 0 0,-2 0 0 0,1 2 0 16,-1 1-240-16,-2 3 80 0,-3 0-32 0,1 2-16 16,-2 0 0-16,1 3 0 0,2 2 64 0,0 1 16 0,1 0 0 15,2-1 0-15,0-1 128 0,3 1-128 16,-2 0 128-16,3 0-128 0,-2 2 128 0,5-1 0 16,-1 3 0-16,2 0 0 0,0 0 0 0,4 1 0 0,1 3 0 0,1-2 0 15,0 0 0-15,1 2 0 0,5-2 0 0,0 4-128 16,1-2 128-16,0 1-160 0,5 3 160 0,2 0-160 15,1 1 160-15,3 1-128 0,1-1 128 0,3 4-128 16,4 1 0-16,-1 3 0 0,0-5 0 0,3 4 0 16,2 0-16-16,-1 0 0 0,1 1 0 0,3-2 0 15,1-2 144-15,1 0 0 0,2-1-144 0,0-1 144 16,2-2 0-16,0 2 0 0,3 2-144 0,2-3 144 16,1-1 0-16,3 2 0 0,3-3 0 0,2 1 0 15,2-1 0-15,1-4 176 0,0-1-48 0,-1 0-128 16,0-1 176-16,-1-5-176 0,2-3 160 0,3-2-160 0,1-1 0 15,1-1 0-15,0-3 0 0,1 0 0 0,0-1 0 16,-2-2 0-16,-5-1 0 0,0-3 0 0,-1-1 128 0,-1-1-128 16,-1-2 0-16,-1-1 144 0,-1 1-144 0,1-4 160 15,2-3-160-15,0 2 160 0,0-2-160 0,-2 0 0 16,-2-4 144-16,-1-3-144 0,-1 1 0 0,-1 1 0 16,0-1 0-16,-2 0 128 0,0 0-128 0,0 1 0 15,0 0 0-15,-1-1 0 0,0 1 0 0,-1 0 0 16,-2 1 0-16,-4-1 0 0,0-1 0 0,-4 2 176 15,-1-2-176-15,-2 0 192 0,0-1-16 0,-3-1 0 16,-2-4 0-16,-4-1 0 0,-1 0-176 0,-1-1 0 16,2-1 144-16,-4-1-144 0,-3 0 0 0,-3 2 0 15,1 1 0-15,-3 0-128 0,-4 0 0 0,-2 2 0 0,-2 0 0 16,-2 2 0-16,0 1 128 0,0 1 0 0,-3 1 0 0,-2 0 0 16,-4 1 0-16,-1-2 0 0,-2 1 0 0,-1 0 0 15,-1 0 0-15,-1 1 128 0,-1-1-128 0,-3 2 0 16,0 0 0-16,-5 2 144 0,-3-2-144 0,0 3 0 15,-4 0 144-15,4 3-144 0,-1-3 0 0,1 1 144 16,-2 0-144-16,1 2 0 0,0 2 0 0,0 0 128 16,0-1-128-16,-1 2 0 0,-5 0 144 0,3 0-144 15,2 2 0-15,-1 4 0 0,1-1 0 0,0 1 0 16,-2 5 0-16,-2 1-160 0,-4 0 16 0,3 4 0 16,-1-2-160-16,3 7-16 0,4 0-16 0,5 4 0 15,1 1 0-15,0 3 0 0,0 2 0 0,3 5 0 0,2 1 128 16,2 2 16-16,2 1 16 0,4 2 0 0,4 4 48 15,1-2 0-15,2-2 0 0,4 0 0 0,0-1 128 16,4 3 0-16,3-3 0 0,1 1 0 0,1 0-256 0,3 0 48 16,1-1 0-16,3 5 0 0,1 2 16 0,4 1 0 15,0-4 0-15,4-1 0 0,2-1 192 0,4-2 0 16,1 1-160-16,5-1 160 0,1-1 0 0,4 0 0 16,3 1 0-16,1-2 0 0,4 0 176 0,0 2-48 15,0 1-128-15,1-2 192 0,2-1-192 0,1-4 0 16,3-2 128-16,1-2-128 0,3-1 0 0,1-2 144 15,0-2-144-15,1-1 128 0,-3-2-128 0,1 0 0 16,1 1 144-16,1-1-144 0,-2 0 0 0,5-2 128 16,4-2-128-16,0-2 0 0,-5 0 0 0,1-4 144 15,-2-1-144-15,2-2 0 0,1-2 160 0,1-2-160 0,-2-2 128 16,1-4-128-16,-1-4 128 0,-4-3-128 0,-3 0 0 0,-5-4 128 16,1 2-128-16,-4-3 0 0,0-5 0 0,-1 2 0 15,-3-2 128-15,-2 3-128 0,-4-3 192 0,-2-2-64 16,-2 1 320-16,0 1 48 0,-3-1 16 0,-1 1 0 15,-1-2-96-15,-2 2-16 0,-2-1 0 0,-2 2 0 16,-2-1-80-16,-1-1 0 0,-3-1-16 0,-2-2 0 16,-4-1 32-16,-3-1 16 0,0-6 0 0,-5 0 0 15,-2 2-144-15,-2 3-16 0,-6 2-16 0,-1 2 0 16,-1-3-176-16,-5 4-144 0,-4 3 144 0,0 1-208 16,-2 3 80-16,-4 0 128 0,-1-1-208 0,-3 3 80 15,0 2 128-15,-4-1 0 0,-4 0-144 0,0 3 144 16,0 1-144-16,-2 2 144 0,2 2-192 0,-1-2 192 15,0-7-192-15,0 5 192 0,1 3-192 0,-1 1 192 16,-1 2-592-16,3 0-16 0,1 6 0 16,-1 0 0-16,1 4-256 0,1 3-48 15,5-2-16-15,2 7-8448 0,1 7-1696 0</inkml:trace>
  <inkml:trace contextRef="#ctx0" brushRef="#br1" timeOffset="208139.656">6166 17458 13823 0,'0'0'1216'0,"0"0"-960"0,0 9-256 0,-2-2 0 16,-2 0 2048-16,4-7 384 0,0 0 64 0,0 0 0 16,-2 8-1584-16,2-8-320 0,0 0-64 0,0 0-16 15,0 0-16-15,0 0-16 0,0 0 0 0,0 0 0 0,0 0-176 0,0 0-48 16,0 0 0-16,-5 8 0 0,5-8-112 0,0 0-16 16,0 0-128-16,-6 5 192 0,6-5 48 0,-5 2 0 15,-4 1 0-15,2-1 0 0,-1 1 80 0,0-1 0 16,-3-2 16-16,0 0 0 0,-1-1 0 0,0 1 0 15,-3 1 0-15,0-1 0 0,0-1 48 0,-1 1 0 16,2 0 0-16,-2 0 0 0,0-1-112 0,2 0-16 16,-2-1 0-16,1 1 0 0,1 0-96 0,-3-2-32 15,1 1 0-15,0 0 0 0,-1-1-128 0,-2-2 160 16,1 1-160-16,1-2 160 0,-2 0-160 0,1 0 128 16,2 0-128-16,0-2 128 0,1 0-128 0,0 1 0 15,-1-2 0-15,2 0 0 0,0 1 0 0,0 1 0 16,1 0-144-16,-1 0 144 0,0 2 0 0,-2-1 0 0,1 1 0 0,-1-1 0 15,0 1 0-15,-2 1 0 0,1 0 0 16,-3 1 0-16,-2 0 0 0,2 2 128 0,3-3-128 0,-2 1 0 16,-4-1 144-16,1-1-144 0,-1 1 128 0,1-1-128 15,0 0 128-15,3 0-128 0,0 1 128 0,1 0-128 16,0-3 192-16,-2 0-64 0,-1 2 0 0,1-1 0 16,1 0-128-16,-2-1 0 0,-1-2 0 0,-1 3 128 15,0 0-128-15,-1 1 0 0,0-1 0 0,-2 1 0 16,-1-3 0-16,2 4 0 0,-3-1 0 0,0-1 0 15,1 0 160-15,0 0-160 0,3 0 192 0,0 1-192 16,-2-3 256-16,1 1-64 0,2 0-16 0,-2-2 0 16,-1 2-176-16,1 0 0 0,-3-3 0 0,0 2 0 15,1 2 0-15,1 2 0 0,-3 0 128 0,0-1-128 0,0 0 0 16,1-1 0-16,-2 1 0 0,1 0 0 0,3 1 0 16,-6 1 0-16,-2-1 0 0,2 3 0 0,2-2-160 0,-1 0 160 15,-5-2 0-15,3 1-144 0,4-4 144 0,-1 4 0 16,-2-2 0-16,1 3 0 0,-1-3 0 0,4 2 0 15,0 0 0-15,1 1 0 0,-2 1 0 0,2 1 0 16,-1 0 0-16,3 1 0 0,-4 1 0 0,1 0 0 16,0-2 0-16,2 2 128 0,-1 1-128 0,0 1 0 15,-1-2 0-15,2 0 0 0,1 3 0 0,-1-3 0 16,2-2 0-16,-2 3-128 0,0 3 128 0,2-2-128 16,-4-2 128-16,2 3-128 0,3 2 128 0,-2 0 0 15,3-1 0-15,-1 1 0 0,2 0 0 0,2 1 0 16,-3 3 0-16,1 2 0 0,3 1 0 0,-1 2-128 0,2 3 128 15,1 0-128-15,-2-2-128 0,3 2 0 0,2-1-16 0,2 3 0 16,-2 0-32-16,-1 3 0 0,6-2 0 16,0 1 0-16,1-1 160 0,2 0 144 0,-1-1-208 0,3 0 80 15,1 1 128-15,1 0 0 0,0-2-144 0,2 2 144 16,2 0 0-16,1 0-144 0,3 0 144 0,2-2 0 16,-4 0 0-16,5 0-128 0,0-1 128 0,3 2 0 15,0-2 0-15,5-1-128 0,4 1 128 0,0 0 0 16,2-1-128-16,-2 1 128 0,0-2 0 0,1 0 0 15,-1-1-128-15,1-1 128 0,1 1 0 0,-1-3 0 16,-2-1 0-16,2-1-128 0,-4-3 128 0,3 1 0 16,0 0 0-16,0-2 0 0,0-1 0 0,0 0 0 15,6 1 0-15,-1-2 0 0,-1 0 144 0,0-1-144 16,2 0 176-16,1 0-48 0,-1 4-128 0,-1-4 192 0,2-3-192 16,0 3 144-16,-1-1-144 0,0-1 128 0,-5 2-128 0,2-2 0 15,3-2 144-15,-2 1-144 0,0 0 0 0,3-1 144 16,2-2-144-16,0 1 0 0,-2 0 144 0,-1 1-144 15,1 0 0-15,1-2 144 0,1-3-144 0,-1 3 128 16,-1 1-128-16,1 0 128 0,0-2-128 0,-1 3 128 16,2 1-128-16,0 0 128 0,2 1-128 0,-1-2 0 15,1-3 0-15,1 0 128 0,2-1-128 0,-2 0 0 16,-1 1 144-16,0 1-144 0,0-1 0 0,3 1 128 16,-3 3-128-16,1 0 0 0,0-1 0 0,4 2 0 15,0 3 0-15,1 1 0 0,-3 0 0 0,1 1 0 16,1 0 0-16,0 0 0 0,-5 2 0 0,0 1 0 15,1 0 0-15,-2 2 0 0,-1 2 0 0,2-1 0 0,3-2 0 16,1 0 128-16,-5 0-128 0,1 0 0 0,2 1 0 16,0 1 0-16,-2-2 0 0,0-2 128 0,-5 0-128 0,2 0 0 15,-2 2 0-15,1-3 0 0,0 2 0 0,0-2 128 16,2 0-128-16,1 0 0 0,3 2 0 0,-1-3 0 16,-1 1 0-16,1 0 0 0,-2-2 0 0,0 0 0 15,-2 2 0-15,1-2 0 0,-2-3 0 0,-1-1 0 16,-2 4 128-16,2-3-128 0,0-4 128 0,-1 1-128 15,-1 0 0-15,2 0 128 0,0-4-128 0,-1-2 0 16,-4 0 0-16,0 0 128 0,0-2-128 0,0 0 0 16,-1-2 208-16,-1 0-16 0,1 0-16 0,-4 0 0 15,-3 0 0-15,-1-2 0 0,1-4 0 0,-4 3 0 16,1 2-48-16,-1-3-128 0,-2-4 192 0,-4 1-64 16,-1 1 32-16,1 0 0 0,-3 2 0 0,1-2 0 0,-3 0 32 0,0-3 16 15,-4-1 0-15,-2-1 0 0,0 0-16 16,-4-2 0-16,-2-4 0 0,1-1 0 0,-1-2-192 0,0-1 0 15,-3-1 0-15,0-1 0 0,2 1 0 0,-2 2 0 16,-3 0 0-16,0 6 0 0,1 2 0 0,-4 2 0 16,-4 0 0-16,-1 2 0 0,0 4 208 0,-2 0-48 15,-3 2-16-15,-1 1 0 0,-2 0-144 0,-1 5 160 16,-1 2-160-16,-5 2 160 0,-1 1-160 0,1 1 0 16,0 1 0-16,0 2 0 0,3 1 0 0,2 0-192 15,5 1 64-15,1-1 128 16,1 0-480-16,5 3 32 0,3-3 0 0,2-2 0 15,2-3-1808-15,1-4-368 0</inkml:trace>
  <inkml:trace contextRef="#ctx0" brushRef="#br1" timeOffset="209955.923">4805 7028 24927 0,'0'0'1104'0,"-6"-3"240"16,-2 2-1088-16,8 1-256 0,-8-2 0 0,8 2 0 15,-5-3 688-15,5 3 80 0,-8-2 0 0,4-2 16 0,4 4-320 16,-8-2-64-16,0 1-16 0,1 1 0 0,0 0-384 0,-2 0 128 15,-1 0-128-15,-3 4 0 0,-1 1 0 0,-2 2 0 16,0 0 0-16,-1 2 0 0,-2 1-128 0,-2 2 128 16,0 4-160-16,-3 1 160 0,0 0-128 0,-2 3 128 15,0 3 0-15,0-1-144 0,-1 0 144 0,3 1-208 16,2 2 80-16,-1 0 128 0,-3 3-192 0,1-1 192 16,2 0-192-16,-2-1 192 0,0-1 0 0,1 1 0 15,-1 2 0-15,1 1 0 0,-2 0 0 0,1 0 0 16,-1 2 0-16,-1 2 0 0,4 2 160 0,-1 0-160 15,-2 2 192-15,2-1-192 0,0 0 144 0,3 1-144 16,2-2 0-16,0-3 144 0,1-4-144 0,5-1 0 16,4 1 0-16,2-2 128 0,-1-2-128 0,1 0 128 0,5 0-128 15,2 2 128-15,1 0-128 0,2 0 192 0,3 0-192 16,1-1 192-16,0-1-48 0,3-1 0 0,1-1 0 0,1 0 0 16,1-3-144-16,4 1 0 0,1-3 0 0,4 2 0 15,3-1 0-15,1-2 0 0,-3-2 0 0,4 2 0 16,1-1-176-16,0 2 176 0,2-3-128 0,1 0 128 15,2 1 0-15,0-1-128 0,-2 1 128 0,2 0 0 16,-1-1 0-16,4-1 0 0,3-1 0 0,1 1 0 16,-2-3 208-16,3-2-16 0,2 1-16 0,0-3 0 15,-1 0 0-15,4-5 0 0,-4-3 0 0,6-3 0 16,3 1-48-16,2-1-128 0,0-3 192 0,-1-2-64 16,2-2-128-16,-2 1 160 0,-2 0-160 0,4 2 160 15,0 2-160-15,3 2 0 0,0-3 144 0,0-1-144 16,1-2 0-16,-2 3 0 0,-2 0 0 0,2 0 128 0,-2 1-128 15,4 0 0-15,3 3 0 0,0-3 0 0,-5 0 0 0,0 2 0 16,1 2 0-16,-3-1 0 0,0 1 0 0,0 1 0 16,1-3 0-16,1 3 0 0,-1 0 0 0,0 1 0 15,-2 0 0-15,-1 1 0 0,0 2 0 0,-2 2 0 16,3 4 0-16,1 2 0 0,0-1 0 0,-1 2 0 16,-5 2 0-16,-2 0 0 0,-1 3 0 0,-2 2 0 15,1 2 0-15,-2 4 0 0,0 2 0 0,-4 0 0 16,2 1 0-16,-3-2-128 0,-3 0 128 0,-2 0 0 15,-1-1 0-15,-1 0 0 0,-1-1 0 0,0 0 0 16,-2 1 0-16,2 1 0 0,-3-2 0 0,3 2 0 16,2 0 0-16,-2 2 0 0,0 4 768 0,2-1 192 15,-1-3 48-15,-2 2 0 16,2 1-1712-16,-5-2-352 0,0-1-64 0,2-1-16 0,-3-2 768 0,1 4 160 0,0 1 16 16,-1-1 16-16,2-4 176 0,-1 3 0 0,3 0 0 0,-1 3-128 15,2 2 128-15,1-4 0 0,-3-1 0 0,3 2-128 16,1 1 128-16,-3 1 0 0,1-2 0 0,1-3 0 15,-3-4-192-15,4-1 64 0,0-1 0 0,0-2 0 16,0-1-112-16,5-1-16 0,1-1 0 0,0-3 0 16,0-2 32-16,0 0 0 0,-3 1 0 0,1-4 0 15,0 0 224-15,-2-3 0 0,1 1 0 0,-2 0 0 16,-1 2 0-16,4-1 128 0,-1-1 16 0,1-2 0 16,2-1 0-16,1 0 0 0,0-2 0 0,1-2 0 15,-1-1-144-15,0-1 192 0,-3-3-192 0,1-1 192 16,-1 1-192-16,5 0 0 0,-1-1 144 0,2 1-144 15,-1-1 0-15,0-2 0 0,0-1 0 0,-4 1 0 0,0 1 0 16,-2-1 0-16,1-3 0 0,-3 1 0 0,-1 0 0 0,-1-1 0 16,1-3 0-16,0 2 0 0,0 1 0 0,-2-1 0 15,-1-4 0-15,2 0 0 0,-2 0 0 0,0-1 0 16,-5-4 0-16,0-6 0 0,1-3 0 0,-4 1 0 16,-4 2 0-16,1-1 0 0,-1-2 0 0,0 1 0 15,-3 1 0-15,-1 1 0 0,-1 0-192 0,-1 2 32 16,0-2 16-16,-3-2 0 0,-2-3 144 0,1-2 0 15,-2 1-144-15,-1 0 144 0,-2 1-144 0,-1 1 144 16,-1-4-192-16,-1 6 192 0,0 3 0 0,0-2 0 16,-1 2 0-16,-1-3 144 0,2 0-144 0,-1 0-144 15,-2-1 144-15,3-3-208 0,-4-1 208 0,2 3-192 16,0 4 192-16,-5 3-192 0,3 2 64 0,-4 2 128 0,-1 2-208 16,2 1 80-16,-5 1 128 0,1 2 0 0,-1 1 0 15,0 0 0-15,-2 1 0 0,1 0 0 0,-2-1 0 0,0 2 0 16,-1-2 0-16,0-2-128 0,2 0 0 0,-5 1 0 15,-2 2-32-15,2 0 0 0,1-1 0 0,-1 1 0 16,0 0 160-16,2 1-208 0,0 0 80 0,1 0 128 16,1 1-144-16,0 0 144 0,1 1 0 0,0 1 0 15,1 0 0-15,0-1 0 0,-3-2 0 0,3 2 0 16,-2 1 0-16,-1 1 0 0,1-1 0 0,-3 3 0 16,2-5 0-16,-1 3 0 0,0 0 0 0,2 0 0 15,2-3 0-15,2 2 0 0,2 0 0 0,-2 0 0 16,-1-1 0-16,2 0-160 0,1-2 32 0,1 3 0 15,-3 0-160-15,2 2-32 0,2-2 0 0,-3 1 0 0,1 0 64 16,0-1 0-16,0 1 0 0,-2 1 0 0,1 0 64 0,1 0 32 16,1 2 0-16,-1 0 0 15,0 2-208-15,1-1-32 0,-2-2-16 0,2 2 0 16,1 1-1600-16,0 2-320 0</inkml:trace>
  <inkml:trace contextRef="#ctx0" brushRef="#br1" timeOffset="210079.655">9217 7769 6447 0,'0'0'576'0,"0"0"-576"0,0 0 0 0,0 0-2752 0</inkml:trace>
  <inkml:trace contextRef="#ctx0" brushRef="#br1" timeOffset="212625.675">4211 7071 9215 0,'0'0'816'0,"0"0"-656"0,0 0-160 0,-1-8 0 15,1 8 3664-15,0 0 704 0,0 0 144 0,0 0 32 16,0 0-3712-16,0 0-832 0,-1-9 0 0,1 9 0 16,0 0 0-16,0 0-144 0,-4 4 144 0,-5 2-160 15,-1 5 160-15,0 4 0 0,-3 1 0 0,-3 4 0 16,-3 2 0-16,0 3 0 0,-1 5 0 0,0 1 0 16,-3 1 0-16,2 3 0 0,3 1 0 0,-3 3 0 15,2 1 176-15,1 3-48 0,2 1 0 0,2 5 0 16,2 0 128-16,1 4 0 0,0 2 16 0,2 2 0 15,1 0 16-15,0-2 0 0,2-1 0 0,0 1 0 16,2 2-48-16,-1 2-16 0,2-2 0 0,-1-1 0 0,5-4-96 16,-1-3-128-16,0-2 176 0,3 0-176 0,-1-2 144 0,5 1-144 15,3-3 0-15,2 0 144 0,-2-1-144 0,6-5 128 16,4-1-128-16,-1-4 128 0,1 0 48 0,4-4 0 16,1-2 0-16,5-4 0 0,3-2-176 0,2-3 0 15,-1-3 144-15,2-3-144 0,2 0 0 0,-1-2 144 16,5 1-144-16,-1-4 0 0,4-3 192 0,0-1-64 15,0-1 0-15,2-2-128 0,2-2 256 0,-2-2-64 16,-1-2-16-16,0-1 0 0,2-2 48 0,0 2 16 16,2-2 0-16,-1 1 0 0,1-3 48 0,-2 0 16 15,-1 0 0-15,0-2 0 0,-5-1-32 0,1 0 0 16,0-2 0-16,-2-1 0 0,3-1-16 0,1-3-16 16,1-3 0-16,2 1 0 0,-2-3-96 0,-1 0-16 0,-2 4 0 0,-3 0 0 15,1-2-128-15,1 1 0 0,-2 5 0 0,0 0 128 16,1 3-128-16,-1-1 0 0,-1 1 0 0,-3 0 0 15,2 2 0-15,-2 1 128 0,-1 1-128 0,-1-1 0 16,1 2 0-16,1 0 0 0,-2 1 0 0,1 0 0 16,-1-1 0-16,1 1 0 0,1 2 0 0,-2 0 0 15,0 2 0-15,-2 0 0 0,-4 3 0 0,0 0 0 16,-3 1 0-16,-1 0 0 0,1 2 128 0,-1 3-128 16,0 0 144-16,1 1 0 0,-3 3 0 0,5 2 0 15,-4 0-16-15,0 2 0 0,-1 0 0 0,3 2 0 16,5 5-128-16,-4-1 0 0,-2-2 144 0,2 1-144 15,-5-1 0-15,0 2 0 0,-1-1 0 0,0 2 128 16,1 0-128-16,1 3 0 0,0-1 0 0,-1 3 0 16,-1 1 0-16,0 1 0 0,-1 2 0 0,2 0 0 0,-2-1 0 0,3 0 0 15,1 0 0-15,-1 0 0 0,-2-3 0 0,1 0 0 16,0 0 0-16,2 4 0 0,-4-1 0 0,-2-3 0 16,0 0 0-16,1-1 0 0,0 3 0 0,1 3 0 15,-3 6 0-15,1-3 128 0,0-6-128 0,2 2 0 16,0 1 0-16,0 0 0 0,-1-3 0 0,-1 0 0 15,-1 1 128-15,2 0-128 0,0-3 0 0,3 3 0 16,-2 0 0-16,1 1 128 0,0 2-128 0,-1 1 0 16,-2-3 0-16,2 1 0 0,-1-2 0 0,2-3 0 15,0 0 0-15,-4-1 0 0,1-1 0 0,-1-4 128 16,0-1-128-16,0 0 0 0,1-1 0 0,-2-2 0 16,1-1 0-16,0 2 0 0,-1-1 0 0,1 0 0 0,-1-2 0 15,2 0 0-15,3 0 0 0,0 0 0 0,-2 0 0 0,3 1 128 16,2 1-128-16,0-1 0 0,0-1 0 0,0-2 0 15,0 0 0-15,-2-1 0 0,1-3 0 0,1 2-128 16,-1-2 128-16,0 2-192 0,0 0 192 0,0-2-192 16,-3-1 192-16,2 4 0 0,2 1 0 0,-2 1 0 15,0 0 0-15,2-1 0 0,1-1 0 0,2 1 0 16,-1-1 0-16,-1-3 0 0,-1-1 0 0,2 0-128 16,2-1 128-16,-1 1 0 0,2 0-144 0,-2-1 144 15,-1 0-128-15,2-3 128 0,-4-4-160 0,3 1 160 16,2 0-208-16,-2-2 48 0,2-2 16 0,0-2 0 15,3-2 144-15,1 2-208 0,-1 1 80 0,2-1 128 16,-1-3-128-16,1-1 128 0,3 1 0 0,-3-1 0 16,-2-1 0-16,-1 0 0 0,-2 0 128 0,0 1-128 0,-1 2 0 15,3-1 0-15,1 1 128 0,-2-1-128 0,-1 0 128 0,2-1 0 16,-1 0 0-16,-2 0 0 0,-2-1 16 0,2 1 0 16,-5-2 0-16,3 1 0 0,-3-1-144 0,-1 0 0 15,-2 0 144-15,-1-2-144 0,0 0 0 0,1-3 128 16,2-2-128-16,-2 0 0 0,1-2 160 0,1 2-32 15,1-1-128-15,-1-3 192 0,-1 2-192 0,-1-1 0 16,1-2 128-16,0 1-128 0,1 2 0 0,0-2 0 16,-1 0-192-16,0 1 192 0,1-2-320 0,-2-1 32 15,-3-5 16-15,0 0 0 0,-3 0 0 0,-1 1 0 16,0 1 0-16,-3 0 0 0,0-1 272 0,-2 2-160 16,-1 2 160-16,-2-2-128 0,1 2 128 0,0 1 0 15,-4 3 128-15,-1-1-128 0,0-2 192 0,-1 2-48 0,-2 1 0 16,1-2 0-16,-2-2-144 0,0 1 0 0,-3 0 0 15,0 2 0-15,-1 0 0 0,-1 3 192 0,0 2-192 0,1 0 192 16,-4-1-192-16,1 2-144 0,0-2 144 0,-2 2-208 16,1-2-48-16,-1 1 0 0,-2 1 0 0,-3-1 0 31,-1 2-176-31,3-1-32 0,2 1-16 0,-2-1 0 16,0-2 32-16,-4 2 0 0,-1 0 0 0,2 3 0 0,3 0 320 0,-2 1 128 0,-4-1 0 0,1 2-144 15,2 2 144-15,-5 0 0 0,5-2 160 0,-2 3-160 16,-2 1 0-16,-2 0 0 0,0 0 0 0,-1 1 0 15,-3-2 0-15,-1 0 0 0,1 3-128 0,-2 0 128 16,0-2-192-16,1 1 192 0,3 0-192 0,-2-1 192 16,1 2 0-16,0 0-128 0,0-3 128 0,0 2 0 0,0 0 0 15,-2 1 0-15,-1-3 0 0,-1 2 0 0,-1-3 0 16,-3 0 0-16,1-2 0 0,-1 3-160 0,3-1 160 0,-1 1-192 16,1 0 192-16,3-3-192 0,-1-3-48 0,1 0-16 15,0-2 0-15,2 3 0 0,-2 0 256 0,-1 1-144 16,0-1 144-16,-3 1-128 0,2-3 128 0,1 3 0 15,-1-1 0-15,-1 0 0 0,1 0 0 0,0 0 0 16,1 0 0-16,0-2 0 0,-1 3 0 0,0-3-128 16,-1-2 128-16,2 2-192 0,-2-1 48 0,-3 0 0 15,1 1 0-15,1-3 0 0,0-1 144 0,0 1 0 16,2-1 0-16,2 2 0 0,2 0 0 0,-2 1 0 16,-2 1 160-16,-2 2-160 0,0 1 192 0,2 1-64 15,0-1-128-15,-3 2 192 0,-3-3-192 0,3 2 0 16,2 1 0-16,0-2 0 0,-2 1 0 0,0-2-208 15,3 2 64-15,-2 2 16 0,0 0-64 0,-1 1 0 0,-5 0 0 0,4 1 0 16,-2 0 192-16,1 0 0 0,-3 0-144 0,4 2 144 16,2 2 0-16,2-1 0 0,-3-1 0 0,3 1 0 15,0-2 192-15,0 0-64 0,-1-1 0 0,0 3 0 16,1 2 96-16,-2 0 16 0,-3-2 0 0,0 4 0 16,3 1 0-16,-1-3 0 0,2 1 0 0,1 0 0 15,0 3-64-15,0-2-16 0,3-5 0 0,-3 3 0 16,-2 3-16-16,0 1 0 0,1-2 0 0,-4 2 0 15,1 3 688-15,1 1 144 0,-2 0 32 0,3 0 0 16,2 2-1632-16,1-1-320 16,-2 2-64-16,1 0-16 0,0 3 816 0,-2-1 208 0,-3-2 0 0,1 2 0 15,0-1 0-15,-2 0 0 0,1 0 0 0,-3 2-128 0,3 2 0 16,-2 0 0-16,4-3 0 0,1 3 0 0,-3-1 0 0,3 0 0 16,0-1 0-16,-1 1 0 0,-3 1 128 0,4-1-160 15,2 0 160-15,-1 1-160 0,-4-2 160 16,0 2 0-16,2 0 160 0,4 1-160 0,0 1 128 0,1 0-128 15,-1 0 0-15,0 2 144 0,0-1-144 0,0-1 0 16,0-2 0-16,0 1 0 0,2 2 0 0,-1 1 0 16,0-1 0-16,0 0 0 0,2-2 0 0,0 2 0 15,1-1 0-15,-1 3 0 0,0 0 0 0,2-2 0 16,1-1 0-16,-2 0 0 0,0 2 0 0,3-2 0 16,-2-2 0-16,4 3 0 0,-2-1 0 0,3 2 192 15,-1 0-32-15,0 1 0 0,-2-2-160 0,2 1 0 16,3 2 144-16,-2 1-144 0,2 3 0 0,1-1 128 0,1 1-128 15,1 1 0-15,-1 2 0 0,1 2 0 0,-1-1 0 16,0 0 128-16,-1 2-128 0,0-2 192 0,-2-2-64 0,2 1 0 16,3 0 0-16,-2 2 0 0,-3-1 0 0,3 0 0 15,1-1 64-15,2 0 32 0,2 0 0 0,0 0 0 16,-3 1 32-16,5 2 0 0,4 0 0 0,-2 0 0 16,0 0-112-16,-1 1-16 0,3-2 0 0,-1 3 0 15,-1-2-128-15,2-1 0 0,2 0 144 0,2-2-144 16,0-1 0-16,3 0 0 0,2-1 0 0,0 1 128 15,2 3-128-15,-2-1 0 0,3-1 128 0,5 1-128 16,3 2 0-16,-1-1 144 0,-6-1-144 0,3 1 0 16,5-1 128-16,-1 0-128 0,-1 0 0 0,5-1 0 15,1-2 0-15,1-1 0 0,-1-2 0 0,1 0 0 0,-3-1 0 16,-1-1 0-16,4 0 0 0,3-2 0 0,-2 1-192 16,5-1 192-16,1 0-208 0,2 3 80 0,2 1-208 0,7 1-48 15,1-2 0-15,6 4-14432 16</inkml:trace>
  <inkml:trace contextRef="#ctx0" brushRef="#br1" timeOffset="214483.337">21848 8752 3679 0,'0'0'320'0,"0"0"-320"0,0 0 0 0,0 0 0 16,0 0 4432-16,0 0 816 0,0 0 176 0,0 0 16 16,0 0-4176-16,-6-7-848 0,0 0-160 0,0 1-48 15,-2-2 112-15,1 3 0 0,-2-4 16 0,0 2 0 16,-4-4-144-16,0 0-48 0,-4 0 0 0,1-2 0 15,-1-2-144-15,-3-1 0 0,1-1 0 0,-1 1 0 16,1 0 0-16,-3-2 0 0,1-3 0 0,1 3 0 16,-4 0 0-16,2-2 0 0,-2-1 0 0,0 0 128 15,-1 0 0-15,-2 1 0 0,1 0 0 0,-2-2 0 16,-3-5 80-16,-3 3 16 0,-1 2 0 0,1 1 0 0,1-2-96 16,0-1 0-16,-4-1-128 0,-1-1 192 0,0 0-192 15,-3 1 0-15,-5-1 128 0,-3 3-128 0,-2 0 0 0,0 1 0 16,1 2 0-16,-2-1 0 0,-1-3 160 0,1 2-16 15,-3 1 0-15,-2 2 0 0,-4-1-144 0,0 0 128 16,3 0-128-16,-3-2 128 0,0-2-128 0,-2 1 0 16,0 3 0-16,-1-1 128 0,-2 0-128 0,4 4 0 15,1 1 0-15,-2 2 0 0,0 0 0 0,-4 0 128 16,-4 2-128-16,3 0 0 0,2 2 0 0,-2 2 0 16,-2-1 0-16,-2 1 0 0,-2-1 0 0,2 0 0 15,-3 2-176-15,1-1 176 0,-1 0-384 0,-4 0 16 16,-1 1 0-16,1 3 0 15,-3 1-32-15,2 2-16 0,0 0 0 0,-2 1 0 0,-1 5 272 0,6-3 144 16,7-3-160-16,5 4 160 0,3 1 0 0,0 1 0 0,-4-1 0 0,7-1 160 16,0 0-16-16,5 0 0 0,2 0 0 15,0 1 0-15,-3-2-144 0,-2 0 0 0,-2 0 0 0,-2 3 128 16,-5 3-128-16,2-1 0 0,2-3 0 0,-1 4 0 16,-2 4-192-16,-2 0 48 0,-5 3 0 0,6-1 0 15,0 1-80-15,5 6-16 0,2 7 0 0,3-4 0 16,4-3 240-16,2 2 0 0,0 1 0 0,5 0 0 15,3-1 0-15,2 3 0 0,3-5 144 0,-1 3-144 16,3 0 128-16,1-1-128 0,2 1 0 0,0 2 0 16,-1 1 128-16,2 1-128 0,-1 0 0 0,7 5 144 15,2 2-144-15,2-1 0 0,1-1 144 0,0 2-144 16,5-2 0-16,5 0 128 0,2-3-128 0,6 2 0 16,2 1 0-16,6 0-128 0,1 1 0 0,5 0 0 0,4 2-176 15,4 0-16-15,0-2-16 0,6 2 0 0,2 0 144 16,4-2 16-16,2-2 16 0,2-2 0 0,0 0-48 15,5 0-16-15,3-2 0 0,4 4 0 0,5 5-16 0,2-1 0 16,4 2 0-16,1 1 0 0,-1-1 80 0,4 1 16 16,3 0 0-16,4-2 0 0,2-3-32 0,-1 0 0 15,2-2 0-15,0 0 0 0,5 0 176 0,5-2-160 16,-1-2 160-16,4 1-160 0,-3 1 288 0,4 1 48 16,-2-3 16-16,5-2 0 0,1-2-192 0,1-1 0 15,1-1 0-15,0 0 0 0,4 2 432 0,-2-2 0 16,-4-4 0-16,3 0 0 0,7-1-112 0,-4-1 0 15,1-3-16-15,2 1 0 0,2 1-176 0,1-4-128 16,2-3 144-16,2-3-144 0,2-2 128 0,-1-5-128 16,-3-6 0-16,1 1 0 0,1-1 0 0,2 0 0 15,2-3 0-15,0-1 0 0,-2-1 0 0,0-1 0 16,-1-2 0-16,-5 1 0 0,-2 2 0 0,1-1 144 0,-2-3 16 16,-6-1 0-16,-6 1 352 0,-3-4 80 0,-4 0 16 0,0-6 0 15,-5-5 32-15,-5-2 16 0,-3-6 0 0,-6 0 0 16,-9 4 192-16,-3-3 48 0,-2-3 0 0,-3-4 0 15,-4-1 0-15,-3-4 16 0,-3-3 0 0,-6-1 0 16,-3-4-240-16,-4 4-48 0,-5 3-16 0,-6 3 0 16,-3 3-352-16,-2-1-80 0,-5 3-16 0,-2 1 0 15,-1-1-160-15,-5 5 128 0,-1-2-128 0,1 4 128 16,-2 4-528 0,2 1-112-16,0 2-32 0,-1 4 0 0,-1 2-1344 0,1 7-272 15,2 5-48-15,-3 5-7264 0,-4 4-1440 0</inkml:trace>
  <inkml:trace contextRef="#ctx0" brushRef="#br1" timeOffset="-185218.128">16231 2505 911 0,'0'0'0'0,"0"0"0"0,3-6 0 0,-3 6 0 0,0 0 0 0,9-9 0 0,0 3 2112 16,-1 0 352-16,-8 6 64 0,4-6 16 0,3 0-1760 0,-7 6-336 16,6-4-80-16,-6 4-16 0,4-8 128 0,-4 8 32 15,6-4 0-15,-6 4 0 0,0 0 16 0,5-8 16 16,-2-1 0-16,-3 2 0 0,-2-1 160 0,1-2 16 15,1-2 16-15,-2-1 0 0,-2-3-144 0,1 3-16 16,-2 1-16-16,1-2 0 0,-4-2-192 0,2 1-48 16,-5 3 0-16,2-1 0 0,0-2-32 0,-2 2-16 15,-2 2 0-15,0-1 0 0,3-3 224 0,-2 1 32 16,1 2 16-16,-1 1 0 0,-1 1 192 0,2 3 32 16,0 1 16-16,-1 0 0 0,0-3-144 0,-1 4-16 15,-1 3-16-15,-2-1 0 0,0-4-288 0,-2 3-64 16,-3 1-16-16,0-1 0 0,-1 1-240 0,-3-1 128 15,0 2-128-15,0-1 0 0,-4 1 0 0,3 0 0 16,2 0 0-16,0 0 0 0,1 2 0 0,-1 0 128 0,3 2-128 0,-1-1 0 16,2 0 0-16,0 1 176 0,-2 0-176 15,3 1 160-15,-1 2-160 0,2-1 128 0,-3 2-128 0,0 1 128 16,2 2-128-16,-4 2 0 0,-1 4 0 0,-1 0 0 16,-1-1 0-16,2 3 0 0,0-1 0 0,2 3 0 15,2 1 0-15,0 2 0 0,0 0 0 0,2 2 0 16,-1 1 0-16,2-1 0 0,2 1 160 0,0-1-160 15,2-1 192-15,-1 1-64 0,-2 0 0 0,3 2-128 16,1-5 144-16,0 2-144 0,1 1 0 0,-1-1 144 16,1 1-144-16,1 1 160 0,1 2-160 0,0 1 160 15,2 2-32-15,-1-2-128 0,1-2 192 0,4 2-64 0,2 1-128 16,1 0 128-16,1-2-128 0,0 0 128 0,3-1-128 0,1 1 128 16,2-1-128-16,0-1 128 0,2-1-128 0,1 0 128 15,2-1-128-15,1 2 128 0,2 0-128 0,0 3 0 16,2-2 144-16,0 1-144 0,1-1 0 0,3-1 0 15,-2-2 0-15,3 0 0 0,2-1 0 0,2-2 0 16,-2-1 0-16,1-4 0 0,1 0 0 0,2-2 0 16,1 0 0-16,1-1 0 0,-1-3 0 0,1 1 0 15,-1-2 0-15,1-1 0 0,0-1 0 0,-1 0 0 16,-1-2 0-16,2-2 0 0,0 1 0 0,4-3 0 16,1-2 0-16,-1 0 128 0,0-3-128 0,1-1 0 15,2-3 0-15,-4 0 128 0,1 0-128 0,-2-1 0 16,-4-1 0-16,0-2 0 0,-2-2 0 0,1-2 0 15,-2 1 0-15,-1-4 0 0,0-1 0 0,1-3 0 0,-1-1 0 16,0-2 0-16,-4 1 0 0,1-1 0 0,2 1 0 16,-3 0 0-16,-1-4 0 0,-1 0 128 0,-2 1-128 15,0-2 0-15,-1 3 0 0,0 0 128 0,-3-2-128 0,0-1 0 16,-1 0 0-16,-4 1 128 0,2-2-128 0,-3 1 0 16,-2 1 128-16,1 0-128 0,-4 0 128 0,-1 1-128 15,0 4 128-15,-1-4-128 0,-4-1 128 0,1 2-128 16,-2 1 0-16,0 0 0 0,-3-1 0 0,0 2 128 15,-2 0-128-15,1 0 0 0,-1 0 0 0,-2-2 128 16,-4 2-128-16,1 3 0 0,-1 3 0 0,-1 1 0 16,-1-1 0-16,-2-1 0 0,1-1 0 0,1 3 128 15,-3 1-128-15,1 2 0 0,1 0 0 0,-2 2 128 0,1 1-128 16,2 2 0-16,-2 2 0 0,0 0 0 16,1-1 0-16,-6 3 128 0,2-1-128 0,-2 1 128 0,-2 3-128 15,-3-1 0-15,-3-1 128 0,2 3-128 0,-3 1 0 16,3-1 0-16,1 0 0 0,4-2 0 0,-2 1 0 0,1 2 0 15,1 1 0-15,3 0 0 0,-2-1 0 0,3 4 0 16,0 1-144-16,2 2 144 0,-2 0 0 0,2 3 0 16,-4-2 0-16,2 5 0 0,-3 4-160 0,1 0 160 15,-2 2 0-15,0 0-144 0,1 0 144 0,3 2 0 16,-1 3 0-16,2 2-128 0,0-4 128 0,1 6 0 16,1 2 0-16,2 2-128 0,1-1 128 0,2 0 0 15,-1 1 0-15,2-1 0 0,2-1 0 0,-1 1 0 16,2-5 0-16,2 1 0 0,-1 2 0 0,2-2 0 15,1 0 0-15,1 2 0 0,0-1 0 0,0 2 0 16,1-1 0-16,1 2 0 0,4-1 0 0,1 1 0 0,1 0 0 16,1 0 0-16,1 2 0 0,4 1 0 0,0 0 0 15,0 1 0-15,3-1 0 0,2 0 0 0,1 0 0 0,1-2 128 16,1-1-128-16,0 2 0 0,2 0 0 0,-1-1 0 16,2-1 0-16,1-2 0 0,0-3 128 0,1-4-128 15,2 0 0-15,0-1 0 0,0-3 0 0,3 1 128 16,3-3-128-16,2 1 0 0,-2-2 0 0,2-2 0 15,1-2 0-15,-1-2 128 0,-3 1-128 0,2-3 0 16,1 1 0-16,-1-3 0 0,-2-1 0 0,2 0 0 16,1 0 0-16,0-1 0 0,-1-4 0 0,2 0 0 15,0-1 0-15,0-2 0 0,0-1 0 0,-2-1 128 16,-2-3-128-16,-2-2 0 0,0-4 0 0,0-1 128 16,0-2-128-16,-3 0 0 0,0-3 0 0,1-1 0 15,2-4 0-15,-2 3 0 0,0 0 0 0,-2-1 0 0,2-1 0 16,-3 0 0-16,0 0 0 0,0 1 128 0,-2-1-128 0,-1 3 0 15,-4-5 0-15,0 4 128 0,-3-2-128 0,-4-3 0 16,2-1 0-16,-3-1 0 0,-2-2 0 0,-1 1 0 16,-5 0 0-16,-1 1 128 0,-3 1-128 0,0 1 0 15,-3 1 0-15,-1-1 128 0,0-1-128 0,-2 0 0 16,0-2 0-16,-1 1 128 0,-2-4-128 0,0 0 0 16,0 0 0-16,0 1 0 0,1 5 0 0,-3 0 0 15,-2-1 0-15,0 5 0 0,2 0 0 0,1 3 0 16,-5-1 0-16,1 4 0 0,0 0 0 0,2 1 0 15,-5 3 0-15,1-1 0 0,0 1 0 0,-3-1 0 16,-2 4 0-16,-2 0 128 0,-3-1-128 0,2 3 0 16,-1 0 0-16,0 3 0 0,-1 0 0 0,1 4 0 0,2-1 0 15,-1 2 0-15,2-2 0 0,3 2 0 0,-1 2 0 0,4 1 0 16,-2 2 0-16,3 0 0 0,-4 0 0 0,5 2 0 16,-1 3 0-16,0 2-128 0,0 2 128 0,-1 3 0 15,1 0-128-15,1 2 128 0,-3 1-128 0,1 4 128 16,4 1 0-16,-2 1-160 0,1 2 160 0,1 1 0 15,1 0 0-15,1 3-128 0,1 1 128 0,2 6 0 16,-1 2 0-16,3 1 0 0,3-1-128 0,-1 1 128 16,1-1 0-16,2-1 0 0,-1-1 0 0,0-2 0 15,1 0 0-15,0 2 0 0,2 2 0 0,-1 1 0 16,1 2 0-16,2-2 0 0,2 1 0 0,0-1 0 16,1-5 0-16,1-1 0 0,3 0 0 0,1-3 0 15,-1 0 0-15,2 1 0 0,2 1 0 0,3-1 0 0,2-2 0 16,1 0 0-16,0 0 0 0,3 0 0 0,2 1 0 0,0-1 0 15,1-2 128-15,2-1-128 0,3-5 0 0,2 0 0 16,0-1 128-16,2-5-128 0,-2 1 0 0,1-3 0 16,-1-1 128-16,1-3-128 0,1-2 0 0,0-3 0 15,2 0 0-15,2-1 0 0,2-3 0 0,1-3 0 16,-1-1 0-16,5-4 0 0,-4-2 0 0,3-3 0 16,-5 1 0-16,0-2 0 0,0-5 0 0,-4-2 128 15,-1-2-128-15,0-3 0 0,-2-5 144 0,2-1-144 16,-1-2 128-16,-1 0-128 0,-3-1 0 0,-1 2 128 15,-1-3-128-15,-2 2 0 0,-3 0 0 0,-1 0 128 16,-2 0-128-16,-3-1 0 0,-4-3 0 0,0 0 128 16,-2-3-128-16,-1 5 0 0,-2 2 128 0,-2 2-128 15,-2-3 0-15,-2 2 128 0,-2 0-128 0,-1 0 0 0,-6-1 144 16,0-4-144-16,0 0 0 0,-4-3 0 0,-3-2 0 0,2 0 0 16,1 2 0-16,-1 2 0 0,-3 5 0 0,-3 3-128 15,1 1 128-15,-1 3-192 0,0 0 192 0,0 2-192 16,-2 0 192-16,1 2 0 0,-1 4 0 0,0-1 0 15,-2-1 0-15,-2 3 0 0,-6 2 0 0,0 3 0 16,-2 1 0-16,-1 3 0 0,0 2 0 0,-1 6 0 16,-1 5-128-16,0 1 128 0,1 1-128 0,0-1 128 15,-3-2 0-15,2 6-128 0,-1 3 128 0,0 2 0 16,5-1 0-16,0 0-128 0,0 3 128 0,4 3 0 16,4 0 0-16,3 0-128 0,-2 0 128 0,3 4 0 15,1 4-128-15,1 3 128 0,1 1-128 0,0 5 128 0,1-1 0 16,-1 4-128-16,0 4 128 0,4 2 0 0,-3 1 0 15,4-1-160-15,1-1 160 0,4 1 0 0,-2 2 0 0,4 0-128 16,3-2 128-16,1 3 0 0,3 1 0 0,2-1 0 16,4-3 0-16,2-1 0 0,2 0 0 0,0-3 0 15,3 1 0-15,5 1 0 0,0 2 0 0,3-3 0 16,0-5 0-16,3 2 0 0,0-2 0 0,3-3 0 16,-1-3 0-16,2-7 0 0,0-2-128 0,3-3 128 15,1-2 0-15,4-2 0 0,2-2-128 0,0-4 128 16,2-3 0-16,1-3 0 0,1-1 0 0,0-3 0 15,1-3 0-15,0-3 0 0,-2-1 0 0,3-1 0 16,1-4 0-16,1-3 0 0,1-3 128 0,5-2-128 16,-3 1 0-16,-1-3 0 0,-2-4 128 0,-2-5-128 0,-3-2 0 15,2-3 0-15,0 3 0 0,-3-1 0 0,-5-1 0 16,0 1 0-16,0 1 0 0,-3-1 0 0,-2-1 0 0,-5 1 0 16,-1-1 0-16,-5 2 0 0,0-1 128 15,-3 0-128-15,-6-3 0 0,-1 1 128 0,-3 2-128 0,-2 3 0 16,-3 2 144-16,-2-1-144 0,-3-2 128 0,-3 0-128 15,-2 0 192-15,-2-1-64 0,-1-6 0 0,-3 3 0 16,0-3-128-16,-1 3 128 0,-1 0-128 0,2 3 128 16,1-1-128-16,-5 3 0 0,-2 1 0 0,-1-1 0 15,1 3 0-15,-1 0 0 0,1 3 0 0,-4-1 0 16,2 4 0-16,-1-1 0 0,-4-1 0 0,0 2-176 16,-1 0 176-16,0 5 0 0,-2 4-144 0,-2 0 144 15,2 3 0-15,0 4 0 0,-1 2 0 0,1 4 0 16,1 0-128-16,1 4 128 0,0 1 0 0,1 3 0 15,-1 8 0-15,0-2-144 0,-2-3 144 0,-2 3 0 0,-1 2 0 0,0 4-128 16,-1 1 128-16,2 0 0 0,2 1 0 0,2 1-128 16,1 1 128-16,1 1 0 0,5-2 0 0,-2 1-128 15,2 0 128-15,1 7 0 0,1 4 0 0,0 0 0 16,0 1 0-16,-1 6 0 0,2 2 0 0,0 5 0 16,4-4 0-16,0 0 0 0,4 0 0 0,2 2 0 15,-1 4 0-15,4 3 0 0,2 2 0 0,2 1 0 16,2-1 0-16,-1 1 0 0,1-1 0 0,4 0 0 15,2-4-128-15,1 0 128 0,2 0 0 0,3-3 0 16,3-2 0-16,3-3 0 0,0-4 0 0,3-3 0 16,0-3 0-16,2-4 0 0,-1-4 0 0,5-2 0 15,-3 0 0-15,3-3 0 0,4-1 0 0,-2-1 0 0,4 0 0 16,3-1 0-16,1-2 0 0,4 0 128 0,0-3-128 0,5-4 0 16,-3-7 0-16,1-1 0 0,0-1 0 0,-2-4 0 15,1-1 0-15,3-5 0 0,0-3 0 0,-2-4-160 16,-3-3 160-16,3-2 0 0,0-1-144 0,-1-1 144 15,-1-3 0-15,-3 2 0 0,-3-2 0 0,-1-1 0 16,-1-3 0-16,-2 0 0 0,-1-1 0 0,0-1 0 16,-2 0 0-16,1-2 0 0,-9 2 0 0,1 1 0 15,0-1 0-15,-1 0 128 0,-4-3-128 0,-3-3 0 16,-1 2 0-16,-2-2 128 0,-1 0-128 0,-3-1 0 16,-3-4 128-16,1 1-128 0,-1 0 0 0,-2 3 128 15,-2 1-128-15,-5-2 0 0,-1-3 144 0,0 4-144 16,-2-1 128-16,-2 0-128 0,-3-1 128 0,1 6-128 15,1 4 0-15,-3 4 144 0,-1 4-144 0,-1 1 0 0,-1-1 256 0,2 4-64 16,-2 3-16-16,0 0 0 0,-3 1-176 0,2 1 192 16,-1 2-192-16,0 0 192 0,-1-1-192 0,-1 2 0 15,-3-1 0-15,3-1 0 0,-3 0 0 0,-1 2 0 16,2 2 0-16,-2-3 0 0,4 0 0 0,1 6 0 16,1 2 0-16,-2 2 0 0,2-2 0 0,2 2 0 15,0 0 0-15,1 4 0 0,0 3 0 0,0 0-144 16,1 0 144-16,1 2 0 0,0-1 0 0,-1 5-128 15,0 1 128-15,0 0 0 0,0-2 0 0,-2 3-128 16,0 2 128-16,1 2 0 0,-3 1 0 0,0 1-128 16,1 1 128-16,-3-1 0 0,-1 1 0 0,-2-1 0 15,7 1 0-15,-5 1 0 0,1-1 0 0,0 3 0 16,1 2 0-16,-1 2 0 0,-1-2 0 0,1 3 0 0,0 3 0 16,0 1 0-16,-2 3 0 0,2-6 0 0,0-2 0 0,1 0 0 15,0 2 0-15,4-3 0 0,1-2 0 0,3 0 0 31,-1 0-528-31,4-1 0 0,0 1 0 0,5-2-14928 0</inkml:trace>
  <inkml:trace contextRef="#ctx0" brushRef="#br1" timeOffset="-183867.337">21799 2374 4607 0,'0'0'400'0,"0"0"-400"0,0 0 0 0,0 0 0 15,0 0 5856-15,0 0 1088 0,0-8 224 0,5 4 32 16,6 0-5472-16,1 4-1104 0,3 0-224 0,7 0-32 15,1-2-368-15,5 0 0 0,3-1 0 0,2 1 0 16,3 0 128-16,2 0-128 0,8-2 128 0,3-1-128 16,5 1 0-16,3 0 0 0,3-1 0 0,-2 1 0 15,-1-1 0-15,0 0 0 0,-1-2 0 0,3 1 0 16,1-1 0-16,-4 2 0 0,-5-1 0 0,-5 1 0 16,-5 0 144-16,-3 1-144 0,-4-2 192 0,-3 4-192 15,-2 2 192-15,-5 0-64 0,-1 1 0 0,-3 1-128 16,-4-2 304-16,-2 3-48 0,-3 0-16 0,-11-3 0 15,0 0 80-15,0 0 32 0,0 0 0 0,0 0 0 16,0 0-16-16,0 0 0 0,-13 2 0 0,-6-2 0 0,-8 3-144 0,-1-1-48 16,-4-1 0-16,-3 0 0 0,-5 0-144 15,-4 0 0-15,-2-1 0 0,-5-1 0 0,-2-2 192 0,-1 0-32 16,2 2-16-16,-1-2 0 0,1-3 64 0,-2 1 16 16,-5-1 0-16,-2 1 0 0,0-1-96 0,0 0 0 15,3-1-128-15,3 1 192 0,0-1-192 0,2 2 0 16,-2 0 0-16,2 2 0 0,2 0 0 0,4-1 0 15,7 0 0-15,1-1 0 0,5 2 0 0,7 0 0 16,4 0 0-16,6 0 0 0,2 3 0 0,5 0 0 16,4-1 0-16,6 1 0 0,0 0 0 0,0 0 0 15,0 0 0-15,0 0 0 0,11-2 0 0,8-1-208 16,2-1 32-16,7 3 16 0,8 1 160 0,8 0-192 0,7-2 192 16,4 0-192-16,0 0 192 0,0 1 0 0,3 1 0 0,2-3 0 15,4-1 0-15,4 1 0 16,2 3 0-16,-4 0 0 0,-2 0 0 0,0-1 128 0,0 0-128 0,0 2 128 15,1 0-128-15,-4 3 0 0,-5-2 128 0,-5 1-128 16,-8 0 0-16,-6 0 0 0,-6-1 0 0,-8-1 0 16,-1-1-208-16,-7 3 32 0,-6-1 16 0,-9-2 0 15,0 0 160-15,0 0 0 0,0 0-144 0,0 0 144 16,-9 3 0-16,-8 0 208 0,-5 1-16 0,-6 0-16 16,-6-2 128-16,-9 1 16 0,-9-1 16 0,-8-1 0 15,-4-1-112-15,-1 3-32 0,2 2 0 0,-9-3 0 16,-6-2-192-16,3-1 128 0,4 0-128 0,6 1 0 15,5 0 240-15,5 0-48 0,6-2-16 0,2 2 0 16,2 2-32-16,1-1 0 0,2-1 0 0,8 2 0 16,6 0-144-16,7 0 0 0,6 2 0 0,5-2 0 0,10-2 0 0,0 0 0 15,0 0-160-15,0 0 160 0,19 2-416 0,10 3 16 16,11 4 0-16,8-2 0 0,6-1 112 0,6 1 32 16,1 1 0-16,9-4 0 0,7 2 256 0,1-3-160 15,2-3 160-15,-1-1-128 16,-3-2-880-16,0-2-160 0,-1 1-48 0</inkml:trace>
  <inkml:trace contextRef="#ctx0" brushRef="#br1" timeOffset="-182756.727">17417 2879 24879 0,'-5'-17'1088'0,"4"8"256"0,1 9-1088 0,-1-7-256 16,-1-1 0-16,2 8 0 0,-1-8 544 0,1 8 48 15,0 0 16-15,0 0 0 0,0 0-352 0,-6-4-64 16,-2 1 0-16,-4 3-16 0,-5 3-176 0,-4 0 0 16,-6 1 0-16,-3 1 0 0,-3 10 0 0,-1 1 0 15,-6 1 0-15,3-1 0 0,-4 0 0 0,2 1 0 16,-1-3 0-16,1 0 0 0,0-1 336 0,-1-4-16 0,-2 0 0 15,1-1 0-15,5-1 160 0,0-3 32 0,1-2 0 0,3-1 0 16,1 0-48-16,4-1 0 0,0-1 0 16,4-1 0-16,0-3-192 0,3 1-32 0,3 0-16 0,1-1 0 15,3 1-32-15,4 1 0 0,-1-1 0 0,6 2 0 16,4 2 0-16,0 0-16 0,0 0 0 0,0 0 0 16,0 0-176-16,0 0 0 0,0 0 0 0,10 11 0 15,4 1-176-15,3 4 48 0,1 0 0 0,1 3 0 16,1 0 128-16,4 2 0 0,1-2 0 0,2 8 0 15,3 1 0-15,-1 0 0 0,1-4 0 0,0 2-128 16,-2 3 128-16,3 0 0 0,0-3 0 0,-3 2 0 16,-1-5 0-16,-1-1 0 0,-4 0 0 0,0-4 0 15,-3-2 0-15,0-3 0 0,-2-2 0 0,0 0 0 0,-2-2 0 16,-1-2 0-16,0 1 0 0,-2-1 0 0,-1-2 0 0,-2 2 0 16,-3-2-160-16,-6-5 160 15,0 0-2192-15,0 0-336 0,0 0-64 0</inkml:trace>
  <inkml:trace contextRef="#ctx0" brushRef="#br1" timeOffset="-182330.299">16795 3182 1839 0,'0'0'160'0,"-4"-7"-160"0,1-3 0 0,2 0 0 16,-3 1 3840-16,3 1 752 0,1 8 144 0,0 0 16 16,-3-6-3360-16,3 6-688 0,0 0-128 0,0 0-16 15,0 0-336-15,0 0-64 0,0 0-16 0,0 0 0 16,0 0-144-16,0 0 0 0,0 0 0 0,0 0-176 16,0 0 176-16,0 0 0 0,9 6 0 0,1 2 0 15,1 1 384-15,3 1 128 0,3-5 0 0,5 1 16 16,-1-2 256-16,5-1 48 0,0-1 16 0,3 1 0 15,0-1-32-15,4 4-16 0,3-1 0 0,3 1 0 16,4-2-144-16,3-1-16 0,2 4-16 0,1 1 0 16,1 0-112-16,-1 1 0 0,-1-2-16 0,1 2 0 15,0 0-176-15,1 1-16 0,-1-4-16 0,4 3 0 16,0-3-160-16,1 4-128 0,-6 0 144 0,1-4-144 0,-2-5 192 16,-1-1-64-16,-2-1-128 0,2-1 192 0,2 0 0 0,-4-1 0 15,-7-1 0-15,-2 0 0 0,-3 2 64 0,-2 0 0 16,-4-5 0-16,-2 4 0 0,-5-3-256 0,-2 2 176 15,-4 1-176-15,-2-1 160 16,-5 0-1600-16,-6 4-320 0,0 0-64 0</inkml:trace>
  <inkml:trace contextRef="#ctx0" brushRef="#br1" timeOffset="-181647.112">19331 2889 23951 0,'-3'-12'1056'0,"1"4"224"0,1 2-1024 0,0-1-256 16,1-2 0-16,0 9 0 0,0 0 1168 0,0 0 176 0,0 0 48 0,0 0 0 16,0 0-624-16,0 0-128 0,0 0-32 0,0 0 0 15,0 0-608-15,2 11 0 0,1 3 0 0,-2 4 0 16,0 3 160-16,0 2-32 0,-1 3-128 0,0 4 192 16,0 4 64-16,1 1 16 0,1 3 0 0,0 2 0 15,1 3-16-15,-3 3-16 0,2-2 0 0,-2 1 0 16,-2-1 80-16,1-2 0 0,-3-3 16 0,2-3 0 15,0-1 112-15,-1-2 32 0,-3-1 0 0,-1 1 0 16,3 0-96-16,1-3-32 0,-3-3 0 0,3-5 0 16,-1-3-208-16,0-2-144 0,1-1 192 0,0-4-192 15,0-3 0-15,3-9-176 0,-2 7 0 0,2-7 0 16,0 0-1744-16,0 0-336 0,0 0-80 0,0-16-11872 16</inkml:trace>
  <inkml:trace contextRef="#ctx0" brushRef="#br1" timeOffset="-181262.075">19728 2779 25791 0,'0'0'2304'0,"0"0"-1856"16,-7-3-448-16,7 3 0 0,-4-6 784 0,4 6 64 0,0 0 16 0,0 0 0 16,0 0 128-16,0 0 32 0,-7-1 0 0,7 1 0 15,-8 5-704-15,1 4-144 0,1 0-32 0,2 4 0 16,0 1-144-16,-1 5 0 0,0 3 0 0,0 1 0 16,2 1 128-16,0 2 0 0,-1 0 0 0,2-1 0 15,0 0-128-15,2-1 192 0,2 0-192 0,2-1 192 16,1 0-32-16,-2-1 0 0,1-2 0 0,2 0 0 15,4-3 160-15,0 0 48 0,0-2 0 0,1-2 0 16,2-2 224-16,0-2 48 0,2-1 16 0,0-1 0 16,0-3-192-16,1-2-32 0,0-2-16 0,1-2 0 15,-1-2-224-15,2-2-64 0,1 1 0 0,-1-2 0 16,0 0-384-16,-3 0-96 0,-1-1-16 0,0-2 0 16,-1-3-2576-16,-1 3-512 0,-1-1-96 15,0-1-32-15</inkml:trace>
  <inkml:trace contextRef="#ctx0" brushRef="#br1" timeOffset="-180924.341">20103 2662 28559 0,'0'0'1264'0,"0"0"272"0,-3-3-1232 0,3 3-304 16,0 0 0-16,0 0 0 0,0 0 784 0,0 0 112 0,0 0 0 0,0 0 16 16,-2 13-528-16,-1 3-128 0,0 2 0 15,1 4-16-15,0 3-112 0,0 4 0 0,-2 2-128 0,3 5 192 16,-2 5 64-16,3 3 16 0,0 1 0 0,0 2 0 16,0 0 32-16,0 2 0 0,-1 3 0 0,2-3 0 15,2-2 176-15,-2-2 32 0,-1-1 16 0,0-4 0 16,0-4 64-16,-1-3 16 0,-2-1 0 0,1-1 0 15,-1-2-288-15,0-2-64 0,-1-3-16 0,-3-2 0 16,2-2-112-16,0-1-128 0,-2 0 176 0,1-4-176 16,0-5 0-16,1 0 0 0,0-1-240 0,-2-3 80 15,7-6-2528-15,-7 3-496 0,7-3-96 16</inkml:trace>
  <inkml:trace contextRef="#ctx0" brushRef="#br1" timeOffset="-180151.743">20742 3625 21183 0,'-6'-5'1888'15,"0"2"-1504"-15,-2 2-384 0,8 1 0 0,0 0 1408 0,-6-2 224 16,-3-3 32-16,2 3 16 0,7 2-848 0,-6-3-192 15,-1-3-16-15,2 0-16 0,-1-3-160 0,3-1-48 16,0-1 0-16,2-1 0 0,-2 4 80 0,6-2 16 16,-1-1 0-16,3 0 0 0,1 0-352 0,1 0-144 15,4 1 128-15,-1 1-128 0,0 3 208 0,3 1-32 16,2-1-16-16,0 3 0 0,-2 0-16 0,1 6 0 16,1 1 0-16,3 3 0 0,-2 2-144 0,1 2 192 15,0 3-192-15,-3 0 192 0,-3 1-192 0,-4 3 0 16,-6 1 0-16,0-1 128 0,0 0-128 0,-3 0 0 15,-6-1 0-15,1 1 0 0,-4-1 144 0,-4-1 0 16,-1-4 0-16,-2-2 0 0,0-3 208 0,0-2 32 16,2-3 16-16,-2-1 0 0,-3-1 176 0,3-3 48 15,1-6 0-15,1 0 0 0,2 2-128 0,2-3-32 16,2 1 0-16,1-3 0 0,5-3-144 0,2 2-16 0,-2 2-16 16,6-1 0-16,1-2-160 0,0 2-128 0,3 2 192 0,1 2-192 15,3 2 128-15,2 0-128 0,0 2 0 0,4 3 0 16,3 2 0-16,0 2 0 0,1 2 0 0,0 3 0 15,0 0-160-15,0 3 160 0,-3-1-160 0,-1 2 160 16,-1 1-272-16,-5-1 32 0,-2 1 16 0,-4-1 0 16,-4 4-144-16,-1-4-16 0,-2-3-16 0,-3-2 0 31,-4 0-48-31,-2-1-16 0,-2-3 0 0,-3-4 0 0,0-5-2128 16,-2-4-416-16</inkml:trace>
  <inkml:trace contextRef="#ctx0" brushRef="#br1" timeOffset="-179688.064">21542 2921 26431 0,'0'0'1168'0,"0"0"240"0,0 0-1120 0,4-6-288 0,-4 6 0 0,9-4 0 16,3-1 816-16,-2 1 96 0,2-1 32 0,4 2 0 16,2 1-208-16,4-2-32 0,4-5-16 0,2 1 0 15,5-1-240-15,4 0-64 0,1 2 0 0,1-3 0 16,-2-3-192-16,-1 1-32 0,-1-2-16 0,-3 1 0 15,0 2-144-15,0 0 0 0,-1 0 0 0,0 0 128 0,-3 2-128 16,3-2-224-16,-1 3 48 0,-4-1 16 16,-2 1-1584-16,-2 1-320 0,-1 1-64 0,-3 0-10736 15</inkml:trace>
  <inkml:trace contextRef="#ctx0" brushRef="#br1" timeOffset="-179160.85">21540 2886 35247 0,'0'0'1552'0,"0"0"336"0,0 0-1504 0,0 0-384 0,0 0 0 0,0 0 0 15,0 0 0-15,0 11 0 0,-1-1 0 0,-2 2 0 16,1 5 0-16,-5 1 0 0,0 0 0 0,-5 4 128 16,-2 0-128-16,-2 1 0 0,-3 2 0 0,3 1 0 15,-3 0 0-15,2 3-128 0,-1 0 128 0,5-3 0 16,3-4 0-16,3-2 0 0,3-6 0 0,1 4-128 16,0-6 128-16,5 1 0 0,4 0 0 0,0-1 0 15,-3-3 0-15,7 0 0 0,5-3 0 0,3 0 0 16,2-1 176-16,-1 0 64 0,3-2 16 0,3 0 0 15,1 2 96-15,0-2 32 0,-1 0 0 0,2 0 0 0,3-1-192 16,1 1-16-16,1 3-16 0,1 1 0 0,4 3-160 16,-1-1 0-16,-4 2 0 0,-1 1 0 0,1 2 0 0,-1 2 0 15,-5-2 0-15,-1 2 0 0,0-1 0 0,-6 3 0 16,1 0 0-16,-3 1 0 0,-3 0 0 16,-3-2 0-16,-2 2 0 0,-3-4 0 0,-2 2 0 0,-3-2 0 15,-2 0 0-15,-5 0 0 0,-5 1 336 0,-3 1 96 16,-4-3 16-16,-2 2 0 0,-6-3 128 0,-5 2 48 15,-5 0 0-15,-8-3 0 0,-2-4-192 0,-3 1-48 16,1 1 0-16,0 0 0 0,4-2-160 0,-2-1-32 16,0-3-16-16,3 1 0 0,2 2-176 0,1-5 0 15,-2 0 0-15,6 0 0 16,0 1-1024-16,4-2-256 0,3-2-32 0,5-2-10848 0,5-1-2160 16</inkml:trace>
  <inkml:trace contextRef="#ctx0" brushRef="#br1" timeOffset="-176700.694">23208 2994 4607 0,'0'0'192'0,"10"-2"64"0,4 0-256 0,-3-1 0 0,-2-3 0 16,0 2 0-16,2-1 3408 0,0 2 640 0,-4-1 128 0,2-1 32 15,-4 0-2992-15,2-1-608 0,-2 1-112 0,0-3-32 16,-2-1 80-16,0 0 16 0,1 1 0 0,-4 0 0 16,0 8 32-16,0-11 16 0,0-1 0 0,-2-1 0 15,-2-1 128-15,1 0 32 0,-2-1 0 0,0 1 0 16,-3 0-192-16,-2 0-16 0,-1 0-16 0,-1-1 0 16,2 1-96-16,-4 0 0 0,-6-1-16 0,0 0 0 15,3-2-32-15,-4 0 0 0,-1-2 0 0,-3-1 0 16,-5 4-80-16,0-2 0 0,-1 0-16 0,1-3 0 15,-3 0-32-15,-3 2 0 0,-4 1 0 0,-2 0 0 16,-7-3-144-16,5 2-128 0,0 2 192 0,0-1-192 16,0 0 144-16,2 1-144 0,0-2 0 0,-3 1 144 0,-2 4-144 15,-1-2 0-15,-6-2 0 0,-1 2 0 0,-5 1 0 0,-1 2 0 16,0 1 0-16,-2 1 0 0,-1 1 0 0,-11 2 0 16,-8 1 0-16,0 2 0 0,3 2 0 0,-5 1 0 15,-4 2 0-15,0 0 0 0,4 3 0 0,5 1 0 16,5 1 0-16,3-2 0 0,-4-2 0 0,2 3 0 15,0 1 0-15,5 1 0 0,0-2 0 0,-1 3 0 16,0 4 0-16,-4 0 0 0,-3 2 0 0,4-2 0 16,1-1 0-16,-2 2 0 0,-3 0 0 0,-1 1 0 15,1-1 0-15,5 5 0 0,0 0-128 0,1 0 128 16,-5-1 0-16,2 3 0 0,2 1 0 0,4 1 0 16,2-2-144-16,2 2 144 0,1 0 0 0,1-2-128 15,0 0 128-15,4-1 0 0,2 1-160 0,4 1 160 16,4 0-128-16,3-1 128 0,3 0 0 0,-3 3-160 0,1-1 160 0,1 4 0 15,5 1-160-15,-3 1 160 0,0 0-128 0,4 3 128 16,2 3-128-16,3 0 128 0,1-1-128 0,2 1 128 16,4 0 0-16,2 0-160 0,-1-1 160 0,2 3 0 15,4-1-160-15,0 2 160 0,5 1-128 0,1 0 128 16,4 0 0-16,4 0-128 0,1 1 128 0,3-1 0 16,3 0-192-16,4-1 32 0,1-3 16 0,3 4 0 15,0 0 144-15,4 1-160 0,0-1 160 0,6 2-160 16,0-1 160-16,4 2-160 0,-1 0 160 0,6-3-160 15,3-3 160-15,3 0-192 0,-1 1 192 0,6-2-192 16,2 1 192-16,2-1-208 0,0-1 80 0,2-1 128 16,1-1-176-16,3-2 176 0,-1 2-128 0,6-7 128 15,8-1 0-15,0 1-128 0,-2-3 128 0,-1-2 0 0,1 0 0 0,2-2 0 16,4-4 0-16,2 2 0 0,2-1 0 0,-3 2 144 16,-2-4-144-16,3 1 0 0,5-2 128 0,1-1-128 15,5-1 0-15,-3 1 0 0,-2-2 128 0,2 0-128 16,1 1 0-16,3-3 0 0,1 0 0 0,-1-2 0 15,0 0 0-15,0-1 0 0,3 3 0 0,-3-4 0 16,-2-2 0-16,-1 0 0 0,-1-1 0 0,2-2 0 16,-2 0 0-16,0-4 0 0,-2 0 0 0,-2-2 0 15,1 1 0-15,1-2 0 0,3-3 160 0,-3-2-160 16,-5 0 128-16,1-1-128 0,-1 0 0 0,3-2 0 16,3-2 0-16,-1 0 0 0,0 0 0 0,-1 0 0 15,-1-1-224-15,2 0 80 16,1 0-240-16,-3 0-64 0,-1 1 0 0,-7 0 0 15,-4 1 32-15,2-1 0 0,1-1 0 0,-4 1 0 0,-6-1 416 0,-3 0-160 0,-2-2 160 0,-4 0 0 16,-4-1 0-16,-3 0 144 0,-4-2 16 0,0-2 0 16,-3 0 224-16,-4-1 32 0,-1 1 16 0,-4-2 0 15,1-2 48-15,-5 2 16 0,-7 1 0 0,-1 1 0 16,0-1-176-16,-2 0-16 0,-8 0-16 0,-1-1 0 16,-3-1-96-16,-2-1-32 0,-1-2 0 0,-2-2 0 15,-4 1-16-15,-6-1 0 0,-1-1 0 0,-2 2 0 16,-1 1-144-16,1 2 128 0,-1 1-128 0,-1 1 128 15,0 1-128-15,-2 2 0 0,2-3 0 0,-6 1 128 16,-2 2-128-16,0-2-192 0,-6-3 32 0,0 1 16 16,-2-1 144-16,-1 2 0 0,-4 0-144 0,1 2 144 15,1 0 0-15,-1-1 0 0,0-3 0 0,-1 5 0 0,-2 0-144 16,-2 0 144-16,-4-2 0 0,-2 4 0 0,1 1-176 0,3 2 176 16,1-1-160-16,1 2 160 0,-2 3 0 0,0 3 0 15,-4 1-128-15,-1-1 128 0,-6 2 0 0,4 4 0 16,4 1 0-16,-2 4 0 0,1 1 0 0,-5 2 0 15,-3-4 0-15,-1 2 0 0,-3 2 0 0,1 1 0 16,2-1 0-16,-1-3-144 0,-3 2 144 0,-2-1-160 16,-2 1 160-16,1 0-160 0,3-2 160 0,0 1 0 15,0 1-144-15,-2 0 144 0,0-3 0 0,0 3 0 16,-2 3 0-16,4 1 0 0,1-1 0 0,-1 2 0 16,2-1 0-16,-3 3 0 0,-8 1 0 0,6 2 0 15,5 0 0-15,-1 1 0 0,-2-1 0 0,0 0 0 0,0 4 128 16,1-1-128-16,2 1 0 0,2 0 0 15,-2 3 0-15,2 0 0 0,-3-1-144 0,0 2 144 0,-1 1-192 0,4 3 192 16,4 0-160-16,-3 2 160 0,-3 0-128 0,1 1 128 16,-4 1-128-16,4 0 128 0,4 3-128 0,1-1 128 15,1-1 0-15,-2 0-128 0,0 3 128 0,2 0 0 16,3 2-128-16,1-1 128 0,4 2-128 0,3-1 128 16,3 3-128-16,3-2 128 0,1 3-128 0,-1-1 128 15,3 0 0-15,-3-1 0 0,5 0 0 0,0 1-128 16,3 1 128-16,3 2 0 0,5 0-144 0,0 3 144 15,4 0 0-15,1 2 0 0,4-3-144 0,5 2 144 16,1-2 0-16,6-1 0 0,3 1 0 0,2-2 0 16,3 0-144-16,6 1 144 0,2-1 0 0,7 5-144 15,1 5-16-15,8-3 0 0,3-1 0 0,7-2 0 16,2 0-80-16,4-1-16 0,-1-3 0 0,3 0 0 0,2-5-16 16,3 1-16-16,5-2 0 0,3-3 0 0,1 3 160 0,2-6 128 15,1-4-192-15,0-1 192 0,4 1 0 0,2-6 0 16,5-4 0-16,3 2 0 0,3-3 0 0,0 0 176 15,1 0-48-15,4 0-128 0,5-5 208 0,-3 0-64 16,-2 2-16-16,5-3 0 0,2 1-128 0,2 1 0 16,0-2 144-16,-2 0-144 0,-3-1 0 0,2-1 0 15,2-2 0-15,-3 1 0 0,-3-2 0 0,1-3 0 16,3 2 0-16,-3-5 128 0,-5-1-128 0,-2 0 0 16,-6 1 0-16,1 0 128 0,1-3-128 0,4 1 128 15,1-2-128-15,-4 0 128 0,-6-2 0 0,0-2 16 16,3 2 0-16,-1-5 0 0,1-2 32 0,-7-1 0 15,-4 1 0-15,1-1 0 0,0-4-176 0,-1 3 192 0,-3-1-192 16,-1 1 192-16,-5-2-192 0,-1 3 0 0,-7 0 0 0,-2 0 0 16,-4-1 0-16,2-2 0 0,1 0 0 15,-4 1 0-15,-3 1 128 0,-1-1-128 0,2-2 128 0,-5 0-128 16,-2 0 240-16,-5-2-48 0,-3-3 0 0,-5-1 0 16,-3-2 208-16,-4-2 48 0,-6-4 0 0,-3-4 0 15,-3-4 96-15,-4 0 32 0,-4 2 0 0,-4 4 0 16,-3 4-384-16,-2 4-64 0,-7 0 0 0,-2 5-128 15,-1 5-320 1,-5 2-192-16,-6 4-16 0,-1 1-15344 0</inkml:trace>
  <inkml:trace contextRef="#ctx0" brushRef="#br1" timeOffset="-171156.496">16651 2060 8287 0,'0'0'368'0,"-3"-8"80"0,-5-3-448 0,1 1 0 0,0 1 0 0,1-1 0 16,2-2 3280-16,-4 3 576 0,1 1 112 0,-1 1 32 16,0-1-2896-16,-1 0-576 0,0 2-112 0,-1-2-32 0,-1-2-160 0,0 1-32 15,-1-3-16-15,-3 0 0 0,0-2 16 0,-1 3 16 16,-4 1 0-16,-1 0 0 0,0-2-32 0,-6 1-16 16,0 0 0-16,-1 1 0 0,2 1-32 0,0 1-128 15,-2 2 192-15,3 0-64 0,-4 2-128 0,1 0 192 16,-1-1-192-16,-2 2 192 0,-1 0-64 0,-1 1-128 15,-1 1 192-15,-5 1-64 0,-3 1-128 0,1 2 0 16,3-1 0-16,1 1 0 0,3 2 144 0,1 1-144 16,0 0 160-16,5 0-160 0,-2 1 224 0,0 4-48 15,2-1-16-15,0 2 0 0,2 0 16 0,-1 3 0 16,0 2 0-16,1 2 0 0,2 1-48 0,-1 5-128 16,-1-1 192-16,0 2-64 0,3 2-128 0,0 0 0 15,0 2 144-15,1 1-144 0,2 1 0 0,-1 1 0 16,1 0 0-16,2 3 0 0,-3 1 0 0,1 4 0 0,0-1 0 15,3-1 0-15,-3-1 0 0,2-3 0 0,3-4 0 0,2 1 0 16,2 0 0-16,2-3 128 0,2-3-128 0,3 0 0 16,1 3 160-16,5-1-32 0,3 2-128 0,4 2 192 15,1 1-48-15,2 0-16 0,2-1 0 0,2 1 0 16,0 0-128-16,3 0 0 0,-1-1 0 0,1-2 128 16,3 0-128-16,4 3 0 0,1 2 0 0,4 0 128 15,3 2-128-15,5-1 0 0,0 0 0 0,5-2 0 16,1-1 128-16,1-4-128 0,1-4 128 0,-2-4-128 15,-2-5 0-15,2-9 0 0,0-2-192 0,2-5 192 16,-1-2-144-16,2-4 144 0,-2-6 0 0,-1-5 0 16,-4-2 0-16,-2-7 0 0,0-3 0 0,-1-7 0 15,0-2 0-15,-1-2 0 0,-3-1 0 0,4-2 0 16,-1-2 0-16,-2 3 144 0,-1-3-144 0,0-5 192 0,0-5 128 0,-2 3 48 16,-4 5 0-16,-1 1 0 0,0 0-32 0,-3 3 0 15,-2 3 0-15,-3 3 0 0,-5 2-64 0,-2 2-16 16,-3-1 0-16,-3 1 0 0,-3 0 80 0,-4 1 16 15,-2-1 0-15,-5 3 0 0,-3 0-112 0,-3 4-32 16,-5 1 0-16,-2 3 0 0,-5 2-208 0,0 2 0 16,-4 3-192-16,-1 2 192 0,0 0-384 0,-1 4 16 15,1 2 16-15,1 3 0 16,4 1-1856-16,-2 6-368 0</inkml:trace>
  <inkml:trace contextRef="#ctx0" brushRef="#br1" timeOffset="-168970.827">14040 1085 2751 0,'-7'-9'256'0,"-3"-7"-256"0,4-6 0 0,-2 5 0 16,4 4 4544-16,0-2 848 0,-1-1 176 0,3 2 48 15,1 1-4064-15,3 6-800 0,1-1-176 0,0 0-16 16,-2 1-272-16,-1 7-48 0,0 0-16 0,0 0 0 15,5-8-64-15,-5 8-16 0,0 0 0 0,0 0 0 16,0 0-144-16,0 0 0 0,0 0 0 0,10 5 0 16,-4 5 0-16,-2 6 0 0,-5 5-128 0,1 5 128 15,2 7 0-15,-3 6 0 0,-4 5 0 0,2 4 0 16,2 4 0-16,-1 5 208 0,-3 6-48 0,2 9-16 0,-1 10-144 16,2 4 160-16,4 2-160 0,-2 7 160 0,-2 4-160 0,2 3 0 15,2-4 0-15,1 6 128 0,-3 1-128 0,-1-4 0 16,-1-2 0-16,0-4 0 0,4-1 0 0,-4-2 0 15,0-3 0-15,-1-5 0 0,4-5 0 0,1-5 128 16,-2-4-128-16,0-4 0 0,0-2 128 0,0-4-128 16,0-6 0-16,2-3 128 0,3-6-128 0,0-4 0 15,1-3 144-15,-1-5-144 0,6-2 0 0,-1-3 144 16,0 0-144-16,2-5 0 0,3-3 160 0,0 0-160 16,1-2 128-16,4 0-128 0,3-3 192 0,2 0-32 15,3-2-16-15,3-2 0 0,1 0 176 0,4 0 48 16,5 0 0-16,3-1 0 0,2 1-80 0,5 1-16 15,4-1 0-15,2 1 0 0,0-1-96 0,4-2-32 16,2 0 0-16,7 0 0 0,0-1-144 0,4 1 0 0,-1 0 144 16,3-2-144-16,-1 0 0 0,7 1 0 0,2 1 0 0,2-2 0 15,-3-1 0-15,0 0-160 0,2 2 160 0,4 0 0 16,2 5 0-16,-3-1 0 0,-1-1 0 0,3 2 0 16,3-2 0-16,-2 4 0 0,-3 2 0 0,2-1 0 15,0-2 0-15,1 1 0 0,0 5 0 0,-2-2 0 16,-2-2 0-16,4 1 0 0,5 1 0 0,-1 0 0 15,-4 1 0-15,1-2 0 0,3-4 0 0,-1 3 0 16,3-2 0-16,-2 0 0 0,-4-1 0 0,3-1 0 16,4 1 0-16,-3 0 0 0,-3-2 0 0,1 3 0 15,4 1 0-15,1-1 0 0,-4 1 0 0,0 0 0 16,-2-1 0-16,2 2 0 0,0 1 0 0,0 1 0 16,-4 1 0-16,1-1 0 0,1-3 0 0,-3 1 0 0,0-1 0 0,-1 1 0 15,2-7 0-15,0 1 0 0,2 0 0 0,-1-1 0 16,-3-2 0-16,3-2 0 0,4 0 0 0,-4-2 0 15,-2-1 0-15,-3 2 0 0,0 0 0 0,3-1 0 16,-2-1 0-16,-2 0 0 0,-7 3 0 0,-1-1 0 16,2 0 0-16,0-1 0 0,-1 3 128 0,-2 1-128 15,-2 0 0-15,-1-2 0 0,2-2 0 0,2 2 0 16,2-2 0-16,-4 2 0 0,-4 2 0 0,-2-2 0 16,2-1 0-16,3 3 0 0,0-3 0 0,-3 2 0 15,-2-1 0-15,-3 1 0 0,-5 0 0 0,1 3 0 16,-1-2 0-16,1-1-160 0,-3 1 160 0,-4-1 0 15,-4 1 0-15,-6 1 0 0,-2-3 0 0,-2 2 0 16,-5 2 0-16,0-2 0 0,1 1 0 0,-4 1 0 0,1-2 0 16,-2 1 0-16,-3 3 0 0,1-3 0 0,0-3 0 15,-2 2 128-15,-5 1-128 0,2-1 0 0,-5-1 0 0,0-2 128 16,-2 0-128-16,-3-2 0 0,-3 1 0 0,0-3 0 16,2-1 0-16,-3-1 0 0,-11 2 0 0,8-2 0 15,1-5 0-15,0-2 144 0,-1-1-144 0,-2-1 0 16,1-2 320-16,-2-3-32 0,5-3-16 0,-3-3 0 15,-2-5 32-15,1 0 0 0,1-3 0 0,0-3 0 16,-1-4-48-16,3-5-16 0,-3-3 0 0,3-2 0 16,-4-3 16-16,1-2 16 0,-1 0 0 0,0-4 0 15,1-4-144-15,2-4-128 0,-1-4 192 0,0-2-192 16,2-2 128-16,0-1-128 0,-1-3 0 0,1-6 0 16,2-5 0-16,-5 2 0 0,1 1 0 0,-1-4 0 15,5-6 0-15,0 4 0 0,-3 2 0 0,2-1 0 0,-1-1 0 16,1-1 0-16,1-4 0 0,0 4 0 0,-1 3 0 0,2-5 0 15,-1-2 0-15,1 2 0 0,-1 4 0 0,2 4-144 16,2 5 144-16,1-2-192 0,-2-5 192 0,1 5-208 16,2 4 80-16,-2 6 128 0,1 2-288 0,-1 4 64 15,1 4 16-15,0 3 0 0,-1 5 208 0,0 5 0 16,-3 5 0-16,1 3 0 0,-1 3 288 0,-1 1 0 16,-3 2 0-16,1 2 0 0,-1 5-144 0,0-2-16 15,-2-1-128-15,0 5 192 0,-1 3-192 0,0 3-128 16,2 1 128-16,-3 2-208 0,2-2 0 0,0 3 0 15,0 4 0-15,0 1 0 0,-2 0 48 0,0 1 16 16,-1 2 0-16,2-1 0 0,-4 2 144 0,-1-2-192 16,0 2 192-16,-1 1-192 0,1 6 192 0,0 0 0 0,0 0 0 15,0 0-128-15,-6-9 128 0,2 5 0 0,4 4 0 0,-8-1 0 16,2-2 0-16,-3 2 0 0,-2-1 0 0,-1 2-128 16,-3 3 128-16,1-3 0 0,-4-1 0 0,-2 1 0 15,-7 1 0-15,1 3-160 0,2-2 160 0,-5 0 0 16,-1-2 0-16,1 3-128 0,-1 0 128 0,-2 0 0 15,-3 1 0-15,-3-1 0 0,2-1 0 0,-5 1 0 16,-4 5 0-16,-1-2 0 0,0-4 0 0,2 2 0 16,0 2 0-16,-2 0 0 0,-3 3 0 0,-2-2 0 15,-1-3 0-15,-3 3 0 0,-2 0 0 0,-2 0 0 16,2-2 0-16,-2 0 0 0,-4-1 0 0,-2 3 0 16,-2 2-144-16,0-3 144 0,0-4-208 0,1 3 80 15,2 0 128-15,-4 1-192 0,0-4 192 0,-4 0-192 0,-3-1 192 16,3 2 0-16,1-2 0 0,1 0-128 0,-6-2-16 15,-2 0 0-15,-1-6 0 0,0 4 0 0,2 0-32 16,1 2 0-16,-5-2 0 0,3-2 0 0,0-3 176 0,2 1-192 16,4 5 192-16,-4-3-192 0,-1-2 192 0,0 1 0 15,-1 2 0-15,2 1 0 0,1-2 0 0,-3 0 0 16,-4-3 0-16,3 3 0 0,-2 2 0 0,3 0 0 16,0-2 0-16,-4 0 0 0,-4 3 0 0,4-1 0 15,3-1 0-15,0 1 0 0,-2-1 0 0,-1-1 0 16,-1 3 0-16,3-1 0 0,2-3 0 0,-1 2 0 15,-4 0 0-15,-1-2 0 0,0 2 0 0,1-2 0 16,5 1 0-16,-2-1 128 0,-5 2-128 0,4 2 176 16,0-1-176-16,4 0 192 0,4 0-192 0,-4-1 160 15,-5 3-160-15,3 0 160 0,1 1-160 0,1 0 160 0,-1 0-160 16,0 1 160-16,-5 0-160 0,2-2 0 0,0-2 0 0,2 3 0 16,2 3 0-16,-2 0 0 0,-5-5 0 0,1 0 0 15,3 0 0-15,2 2 0 0,2 1 0 0,-2-1 0 16,-4-2 0-16,4 2 0 0,4 2 0 0,-1 0 0 15,-1 1 0-15,-2-1 0 0,-1 0 0 0,1 2 0 16,2 2 0-16,3-1 0 0,0 1 0 0,-1-2 0 16,-5 0 0-16,6 1 128 0,1 2-128 0,4-2 192 15,-1-2-64-15,-1 2-128 0,-3-1 192 0,3 1-64 16,4-3-128-16,4 2 192 0,2-2-192 0,4 2 192 16,-2 3-192-16,2-3 192 0,1-4-192 0,0 1 192 15,4 1-192-15,4 0 0 0,2 3 0 0,3-3 0 16,3-4-400-16,0 5-16 0,2 2 0 15,4 1 0-15,0-2-1632 0,0 4-320 16,3 1-64-16</inkml:trace>
  <inkml:trace contextRef="#ctx0" brushRef="#br1" timeOffset="-167183.604">17784 9316 11967 0,'-23'7'528'0,"8"-1"112"0,-1 4-512 0,1-1-128 0,-2-1 0 0,2-4 0 16,0-4 304-16,0 0 16 0,1 0 16 0,3-2 0 16,0-5 48-16,3 3 16 0,4-2 0 0,-4-3 0 15,3-3 192-15,0-3 48 0,3-2 0 0,1-6 0 16,-2-5-256-16,1-2-32 0,-1 1-16 0,3-2 0 15,1-5-16-15,2 0-16 0,0-1 0 0,-1-2 0 16,0-3-304-16,3 1 128 0,-2-3-128 0,4 0 0 16,-1-5 176-16,0-1-176 0,-3-3 160 0,3-1-160 0,0-2 208 15,3-4-48-15,1-2-16 0,1-5 0 0,0-3 48 16,2-2 16-16,-1-4 0 0,6-1 0 0,-1-1-64 0,3 0-16 16,-2-3 0-16,0 2 0 0,3 1-128 0,-2 4 128 15,2 6-128-15,0 1 128 0,-2-1-128 0,1 4 0 16,4 2 0-16,-2 2 0 0,2 0 0 0,0 1 0 15,1 2 0-15,4 2 0 0,-2 2 0 0,3 0 0 16,1 2 0-16,1 2 0 0,3 4 0 0,-3 2 0 16,-1 1 0-16,2 2 0 0,0-2 0 0,4-3 0 15,0 0 0-15,5 2 0 0,-1 5 0 0,4 2 0 16,1 3 0-16,2 4 0 0,-3 9 0 0,1 1 0 16,-3 5 0-16,0 4 0 0,1 3 0 0,2 4 0 15,3-1 0-15,0 4 0 0,1 5 0 0,1 0 0 16,1 2 0-16,-3 2 0 0,-2 3 0 0,2 0 0 0,-1 1 0 0,1 5 0 15,-2 4 0-15,1-1 0 0,-1-3 0 0,-3 2 0 16,-2 0 0-16,-3-1 0 0,-7-3-224 0,-1-3 80 31,-4 1-560-31,0-2-128 0,-4-1 0 0</inkml:trace>
  <inkml:trace contextRef="#ctx0" brushRef="#br1" timeOffset="-166520.328">18781 9488 11055 0,'-20'-25'976'0,"7"8"-784"0,-3-5-192 0,3-8 0 16,-1-7 320-16,-1-7 32 0,-1-7 0 0,4-6 0 15,1-7 160-15,4-4 48 0,5-3 0 0,-2-3 0 16,3-7 32-16,3-4 16 0,5-9 0 0,4 1 0 16,1 0-160-16,4-1-16 0,4-3-16 0,1 5 0 15,1 6-176-15,2 2-48 0,2 0 0 0,4 0 0 16,1-2 0-16,0 1 0 0,1 3 0 0,2-1 0 15,3 1 0-15,2-2 0 0,-2 2 0 0,2 0 0 16,0 3-192-16,0 0 128 0,-4-3-128 0,0 3 0 16,2 3 128-16,-1 4-128 0,0 3 0 0,2 9 0 0,1-1 128 15,2 8-128-15,2 3 0 0,-2 6 144 0,-1 7 16 0,-3 5 0 16,-1 5 0-16,0 4 0 0,-1 2-16 0,6 3 0 16,2 3 0-16,2 3 0 0,-2 1-144 0,4 4 160 15,5-1-160-15,-3 8 160 0,-3 2-160 0,3 5 0 16,-2-1 144-16,2 6-144 0,-1 4 128 0,5 2-128 15,5 6 160-15,-3 1-160 0,0-1 128 0,-2 6-128 16,-1 4 0-16,-1 2 0 0,1 3 0 0,-1 1 0 16,-2 1 0-16,-5 1 0 0,-1-5 0 0,-5 3-288 15,-3-4 32-15,-6-1 16 16,-2-2-208-16,-6-4-64 0,-3-2 0 0,-2-5 0 16,-4-4-320-16,0 0-64 0,-3-2 0 0</inkml:trace>
  <inkml:trace contextRef="#ctx0" brushRef="#br1" timeOffset="-166019.283">20138 9551 16575 0,'-26'16'736'0,"6"-4"160"15,-2 1-720-15,-2-2-176 0,-1-5 0 0,-2-3 0 0,2-2 176 0,3-3 0 16,2-4 0-16,1-6 0 0,6-5 272 0,-3-3 64 15,-3-1 16-15,4-8 0 0,-1-8-16 0,5-4 0 16,-1-2 0-16,3-4 0 0,0-6-272 0,3-5-64 16,0-5-16-16,5-5 0 0,2-6 96 0,3 1 32 15,0-1 0-15,4-6 0 0,3-4-64 0,4-4-16 16,5-1 0-16,2-2 0 0,-1-4-64 0,9-2-16 16,3-2 0-16,4-1 0 0,3-1 0 0,0 1 0 15,2 4 0-15,3 9 0 0,3 10 0 0,1 7 0 16,5 6 0-16,-2 8 0 0,0 7 32 0,1 4 0 0,0 2 0 15,0 5 0-15,-1 5-160 0,4 4 0 0,2 6 144 0,2 6-144 16,1 3 0-16,1 7 128 0,-2 3-128 0,3 9 0 16,-3 5 0-16,4 8 0 0,4 9 0 0,-2 5 0 15,2 6-320-15,-2 13-16 0,-4 8-16 0,-4 6 0 32,1 6-1904-32,-4 4-384 0,-6 7-80 0,-6 1-16 0</inkml:trace>
  <inkml:trace contextRef="#ctx0" brushRef="#br1" timeOffset="-165236.774">16822 9103 8639 0,'0'0'384'0,"-4"11"64"0,3 3-448 0,-2-4 0 0,3-10 0 0,-4 6 0 16,-1 0 672-16,5-6 32 0,-7 5 16 0,1-2 0 15,6-3 64-15,-9-3 16 0,2 0 0 0,0 0 0 16,-1-1-288-16,2-1-64 0,-6-4-16 0,3-3 0 15,0-3-64-15,1-3-16 0,3-3 0 0,-2-3 0 16,-3-7 32-16,1-3 0 0,2-4 0 0,-2-6 0 16,-2-5 112-16,1-5 16 0,1-3 16 0,0-5 0 15,-2 1-96-15,4-3-32 0,0-1 0 0,2-4 0 16,1-6-16-16,3-3-16 0,1-5 0 0,4 2 0 0,-3 3-128 0,3-3-32 16,2-5 0-16,2 2 0 0,4-1-80 0,-1 0-128 15,3-2 176-15,0 0-176 0,2-2 144 0,1 4-144 16,-2 5 0-16,3 2 144 0,2 4-144 0,1 1 0 15,1 2 0-15,1 2 0 0,3 0 0 0,-2 4 0 16,1 2 0-16,2-1 0 0,1-1 0 0,1 1 0 16,1 3 0-16,3 2 128 0,2 5-128 0,-1 2 0 15,1-2 0-15,6 1 0 0,5-1 0 0,-3 3 0 16,-2 7 0-16,0 6 0 0,-4 4 0 0,0 5 0 16,-4 5 0-16,2 5 0 0,2 2 0 0,-1 3 0 15,1 3 0-15,2 7 0 0,2 2 0 0,2 3 0 16,1 2 0-16,1 3 0 0,0-1 0 0,2 4 0 0,4 2 0 15,2 0 0-15,1 0 0 0,3 2 0 0,-1 3 0 16,-2-3 0-16,-3-1 0 0,1 1 0 0,-1 0 0 16,-2 1 0-16,2 0 0 0,-2 0 0 0,-2-2 0 15,-1 3 0-15,-1 1 0 0,-3-1 0 0,-3-2 0 0,-4 0 0 16,0-2 0-16,-5 2 0 0,-1-1 0 0,-2 2 0 16,-2 3 0-16,-2-3 160 0,-6-3-160 0,-2 2 160 15,-5 1-160-15,-1 0 0 0,-2-1 0 0,-1 2 0 16,-5-2-1424-1,-1-2-368-15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1:59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15064 10856 911 0,'0'0'0'0,"7"-4"0"0,-2-2 0 0,3 1 0 0,-3-1 2976 15,4 1 512-15,-2-1 96 0,-1 1 32 0,0-3-2272 0,-2 2-464 16,-4 6-96-16,0 0-16 0,5-6-32 0,-5 6-16 16,0 0 0-16,0 0 0 0,0 0 208 0,0 0 32 15,0 0 16-15,0 0 0 0,-10 0-256 0,-2 3-48 16,-2 0-16-16,-1 3 0 0,-3 1-464 0,0-1-192 16,-4 2 128-16,0 2-128 0,-4 3 0 0,3-1 0 15,3 0 128-15,-3 4-128 0,-3 0 160 0,1 2 0 16,-3-2 0-16,2 0 0 0,2 1 64 0,-3 2 16 15,1 2 0-15,2-1 0 0,-2-1 64 0,1 1 16 16,0 1 0-16,-3 3 0 0,2 3-64 0,2 1-16 16,-1 3 0-16,3 0 0 0,-1-1-240 0,3 0 144 15,3 2-144-15,1-1 128 0,2-3-128 0,3-1 0 16,5 1 0-16,-2-4 128 0,2-2-128 0,4-1 0 16,2-3 0-16,2 4 0 0,2 3 0 0,4-1 0 0,1-1 0 15,2 0 0-15,1 2 0 0,3-1 0 0,-3-2 0 0,3 0 0 16,1 0 0-16,2 2 0 0,0-2 0 0,4-2 0 15,2 1 0-15,0-2 0 0,2-1 0 0,1-1 0 16,-1 3 0-16,2-2 0 0,-1-1 0 0,5 2 0 16,1 0 0-16,3-1 128 0,2 0-128 0,1 1 128 15,-1-1-128-15,4 2 160 0,-1 0-160 0,0 1 160 16,0-1-160-16,-1-3 0 0,0-1 0 0,2-1 0 16,1 0 128-16,2 3-128 0,1-1 0 0,3 0 128 15,-1 0-128-15,-1 0 160 0,0 0-160 0,-2 0 160 16,0 2-160-16,1 0 0 0,0 1 0 0,2-1 128 0,-2 1-128 15,0 2 0-15,1 0 0 0,-1 1 0 0,-2 1 0 16,-1 6 0-16,0 5 0 0,-1-5 0 0,-1-2 0 0,1-1 0 16,-2 3 0-16,3-1 0 0,-2 0 0 0,-2 1 0 15,2-1 0-15,-2 0 0 0,-4-1 0 0,-1 2 0 16,-1 2 0-16,1 5 128 0,0 0-128 0,1 3 0 16,-4-6 0-16,0 4 0 0,0 3 0 0,-2-2 0 15,0 2 0-15,0-1 0 0,-4 2 0 0,1-2 0 16,-6 1 0-16,0 5 0 0,-1 3 0 0,-1 0 0 15,-3-1 0-15,-3 0 0 0,0-3 144 0,0 2-144 16,0-2 160-16,-3 4-160 0,-3 2 160 0,0 1-160 16,-1 0 160-16,-1-4-160 0,-3-2 160 0,-1-1-160 15,-1 2 160-15,-4-2-160 0,1 0 192 0,-2 3-64 0,-3 3-128 0,-1-1 192 16,-1 1 0-16,-1-3-16 0,-3-1 0 0,0-1 0 16,-4 0 0-16,-2 1 0 0,-1 1 0 0,0-2 0 15,-1 0-48-15,-3-1-128 0,-2-3 192 0,0-2-64 16,3-3-128-16,1-1 0 0,-3 1 144 0,1-1-144 15,2-3 128-15,-2 1-128 0,2 1 128 0,1 1-128 16,-1 1 176-16,4-1-48 0,-1-1 0 0,1-1 0 16,0-3-128-16,-1 1 128 0,0-1-128 0,1 1 128 15,2 0-128-15,0 0 0 0,1-1 0 0,1 1 0 16,2-1 0-16,2 0 0 0,1-1 0 0,2-1 0 16,-2-2 0-16,1-1 0 0,1 1 0 0,2-3 0 15,0-2 0-15,3 0 0 0,-3 0 0 0,3-1 0 16,1-4 0-16,2 5 0 0,2-1 0 0,2 0 0 15,0 0 0-15,2 1 0 0,3 1 0 0,3 1 0 0,0-2-128 0,2 1 128 16,2 0 0-16,0-1 0 0,1-1 0 0,4 1 0 16,0 0 0-16,1 0 0 0,0-3-144 0,1 1 144 15,0 0 0-15,0-3 0 0,-3-1 0 0,-1-1-128 16,2 0 128-16,0 2 0 0,-1-1 0 0,-2 1 0 16,1 2 0-16,0-1 0 0,3 2 0 0,-3 0 0 15,1 0 0-15,-2 1 0 0,0-4 0 0,-2 1 0 16,-2-1 0-16,-1 0 0 0,-3 2 0 0,0-5 0 15,1-2 0-15,-2-1 0 0,-1 0 0 0,-1-1 0 16,-1-1 0-16,1 1 0 0,-1-2 0 0,1 2 0 16,0 0 0-16,0 0 0 0,1-2 128 0,-3 1-128 15,3 1 0-15,-1-1 0 0,1 1 0 0,0 0 0 16,-1 1 0-16,-1 0 0 0,2-1 0 0,-1 1 0 0,-1 0 0 16,1 0 0-16,1-3 0 0,-1-2 0 0,-6-6 0 0,9 10 0 15,-2-2 0-15,1-1 0 0,-8-7 0 16,9 5 0-16,-9-5 0 0,12 6 0 0,-2-1 0 0,0-2 0 15,-10-3 0-15,11 3 0 0,-3 1 0 0,1-3 0 16,-9-1 0-16,10-1 144 0,0 3-144 0,0-1 128 16,-1-4 0-16,1 1 0 0,1 0 0 0,-1 2 0 15,2 0-128-15,2 0 0 0,-2-1 144 0,2-2-144 16,1 0 0-16,-3 0 0 0,-1-1 0 0,1 0 128 16,0 0-128-16,-1-2 0 0,2 0 0 0,0 0 0 15,-1-1 0-15,1 3-128 0,-2-1 128 0,-2 0 0 16,1 1 0-16,-1-1-128 0,2-1 128 0,0-1 0 15,-5 1 0-15,2-1 0 0,0 0 0 0,1 3 0 16,-2 0 0-16,-7 4 0 0,7-6 0 0,-7 6 0 0,0 0 0 0,6-5 0 16,-6 5 0-16,0 0 0 0,0 0 0 0,0 0 0 15,0 0 0-15,0 0 128 0,0 0-128 0,6-6 0 16,-6 6 0-16,0 0 128 0,0 0-128 0,0 0 0 16,0 0 0-16,0 0 0 0,0 0 0 0,0 0 0 15,0 0 0-15,0 0 0 0,0 0-128 0,0 0 128 16,0 0-128-16,0 0 128 0,0 0 0 0,0 0-128 15,0 0 128-15,0 0 0 0,0 0 0 0,0 0 0 16,0 0 0-16,0 0 0 0,0 0 0 0,0 0 0 16,0 0 0-16,0 0 0 0,0 0 0 0,0 0 0 15,-2-8 0-15,2 8 0 0,0 0 0 0,0 0 0 16,0 0 0-16,0 0 0 0,-3-5 0 0,3 5 0 16,0 0 0-16,-2-9-128 0,-1-1 128 0,1 2 0 15,-1 1 0-15,1-1 0 0,1 0 0 0,0-3 0 0,-2 1-144 16,0 1 144-16,-2-2 0 0,1-3-144 0,2-3 144 0,-1 1 0 15,1 4-128-15,-4-1 128 0,1-3 0 0,1 1 0 16,2 3-144-16,-3 1 144 0,-1 0 0 0,3 0-144 16,-2-1 144-16,3 3 0 0,0-2 0 0,1 1 0 15,-1 0 0-15,-2 2 0 0,1-1 0 0,0 0 0 16,1 1 0-16,2 8 0 0,-3-8 0 0,2 0 0 16,0-1 0-16,0 0 0 0,0 2 0 0,1-3 0 15,0 0 0-15,0 1-128 0,1 1 128 0,2-1 0 16,2-2-160-16,0 0 160 0,-3 2-192 0,3-2 192 15,0-2-192-15,2 4 192 0,1-4-192 0,0 4 192 16,3-2 0-16,-1 0-128 0,2-3 128 0,2 1 0 0,0 0 0 16,1-1 0-16,1-4-128 0,0-1 128 0,1-2 0 15,3-1 0-15,3-2 0 0,1-1 0 0,2 1 0 0,2-2 0 16,-2 0 0-16,4 1 0 0,2-2-128 16,3 1 128-16,-1 1 0 0,1-1 0 0,-1-1 0 0,3-2-128 15,-3-2 128-15,1 0 0 0,2-2 0 0,1-2 0 16,2 2 0-16,0-2 0 0,4 1-160 0,-1 0 160 15,1-1-128-15,-3-1 128 0,-3-1-160 0,1 1 160 16,-1-4-192-16,3 3 192 0,3-4-192 0,-1 3 64 16,-1-1 128-16,4 2-208 0,1-1 80 0,1 2 128 15,1 0-208-15,-2 1 80 0,-2 1 128 0,5-3-208 16,-1-2 80-16,3 0 128 0,2-3-256 0,-1 3 64 16,-4-1 0-16,0 1 16 0,-2-1 176 0,0 3-208 0,-1 0 80 15,3 0 128-15,-2 1-192 0,0-5 192 0,-4 0-192 0,1-1 192 16,0-2-176-16,-1 0 176 0,-5 3-128 0,-1-2 128 15,-1-1 0-15,-2 1 0 0,-1-2 0 0,0-2 0 16,1 1 0-16,2-2-128 0,-6-3 128 0,0 4 0 16,-2 2 0-16,0 2-160 0,-2 1 160 0,-3-1 0 15,-2-1 0-15,0 1 0 0,-3 0 0 0,0 3 0 16,-4-2 0-16,0 2-160 0,1 0 160 0,-2 6-128 16,-1 5 128-16,1 1 0 0,-2-1 0 0,1 1 0 15,0 3 0-15,2 1 0 0,1 0 0 0,0 0 0 16,1 1 0-16,-1 2 0 0,2 3 0 0,1 1 0 15,1 2 0-15,2 1 0 0,-3 0 0 0,4 3 0 16,2 0 0-16,2 1 0 0,0 2 0 0,1 1 0 16,2 3 0-16,1 1 0 0,0 2 0 0,2 0 0 0,0-2 160 15,3 2-32-15,3 1-128 0,0 1 192 0,1 1 0 16,-1-1 0-16,1-2 0 0,1 3 0 0,2 3 48 0,-1-1 0 16,2 1 0-16,2 2 0 0,3 3 0 0,1 0 0 15,-1-1 0-15,1-3 0 0,-1 1-80 0,-1 1-16 16,-1 2 0-16,0-5 0 0,0-5-144 0,0-2 0 15,0-4 0-15,1 2 0 0,1 1 0 0,-1-6-144 16,-1-6 144-16,-2-3 0 0,-7-2-192 0,1 0 64 16,-2 1 128-16,-1-5-208 0,1-3 208 0,-1-4 0 15,-2 5 0 1,-2-4 0-16,-2-2 0 0,2-1 0 0,3-2 0 0,-2 0 0 0,-3-2 0 0,-1 1 0 16,-2-2 0-16,-1 1 160 0,-1-3-32 0,-3 3 0 15,-1-2 0-15,1-1 0 0,1-2-128 0,-3-2 0 16,0-1 144-16,-1-3-144 0,-1-5 0 0,0 4 0 0,-3 0 0 0,-2 2-192 15,-1 2 192-15,-1 1-208 0,0 2 80 16,-1 1 128-16,-4 1-224 0,1 2 80 0,-3 2 16 0,-1 3 0 16,-2 0-16-16,-2 3 0 0,-2 2 0 0,-4 1 0 15,0 2 144-15,-2 1 0 0,-1-1 0 0,2 3 0 16,-4 3 0-16,1-1 0 0,0-1 0 0,0 0 128 16,0 1 128-16,1 3 48 0,0 0 0 0,2 1 0 15,-1-2 80-15,3 2 0 0,-4 0 16 0,3 3 0 16,2 3 112-16,2 1 0 0,-3 2 16 0,2-1 0 15,1 2-48-15,-3 2-16 0,7 4 0 0,-4-8 0 16,0 2-224-16,0-1-48 0,1 2-16 0,-1-1 0 16,1-1-176-16,2 3 0 0,-4-3 0 0,4 3 0 15,1 4 0-15,0 0 0 0,-1-4 0 0,1 4 0 0,0 0 0 16,0 0 128-16,0 0-128 0,0-6 0 0,1 0 0 16,-1 6 128-16,0 0-128 0,0 0 0 0,0 0 0 0,0 0 0 15,0 0 128-15,0 0-128 0,0 0 0 0,0 0 0 16,0 0 0-16,0 0 0 0,0 0 0 0,0 0 0 15,0 0 0-15,0 0 0 0,0 0 0 0,0 0-176 16,0 0 176-16,0 0-128 0,0 0 128 0,0 0-128 16,0 0 128-16,0 0-128 0,0 0 128 0,0 0-160 15,0 0 160-15,0 0-160 0,0 0 160 0,0 0 0 16,0 0 0-16,0 0-128 0,0 0 128 0,0 0 0 16,0 0 0-16,9 3-128 0,-9-3 128 0,0 0 0 15,0 0 0-15,0 0 0 0,10-2 0 0,-10 2 0 16,0 0 0-16,0 0 0 0,0 0 0 0,0 0 0 0,0 0 0 0,0 0 0 15,0 0 0-15,0 0 0 0,0 0 0 0,0 0 128 16,0 0-128-16,0 0 128 0,0 0-128 0,0 0 128 16,0 0-128-16,0 0 0 0,0 0 0 0,0 0 0 15,0 0 0-15,0 0 0 0,0 0 0 0,0 0 0 16,0 0 0-16,0 0 0 0,-7-3 0 0,7 3 0 16,0 0-144-16,-6-1 144 0,-1-1-160 0,7 2 160 15,-7 1-160-15,7-1 160 0,-10 5-160 0,1-2 160 16,-2 0-176-16,0 1 176 0,-1 1-192 0,-3 2 192 15,-1-1-176-15,-1 2 176 0,1 0-160 0,-3 2 160 16,-2 1-176-16,4 1 176 0,2-1-192 0,-4 2 192 16,-3 2 0-16,-1 0-128 0,-1-3 128 0,4-1 0 15,-5-3 0-15,3 3 0 0,-4 0 0 0,2 0 0 16,0-2 0-16,-1 1 0 0,1 1 0 0,-4 0 0 0,-2 0 128 16,0 0-128-16,-4 0 0 0,2 1 0 0,1-1 128 0,-1 0-128 15,-3-1 0-15,2 0 144 0,1 0-144 16,2 0 0-16,0-1 0 0,0 1 0 0,0 1 0 0,2-3 0 15,-3 2 0-15,-2 0 0 0,1 0 0 0,2 0 128 16,0 0-128-16,1 0 0 0,-3 1 0 0,1-1 0 16,-2-2 0-16,3 1 0 0,1 3 0 0,0 2 0 15,3 0 0-15,1 0 0 0,-2-1 0 0,1 1 0 16,-1 0 0-16,1-4 0 0,-1 0 0 0,-1 1 0 16,1 1 0-16,1-1 0 0,-2 0 0 0,-1 1 0 15,-1-1 0-15,3 1 0 0,-1-1 0 0,1 0 0 16,-3 1 128-16,2 0-128 0,-2-2 0 0,1 0 0 0,0-1 0 15,0 0 0-15,-1 0 0 0,3 0 0 0,-2 0 0 16,-1-2 0-16,-3 0 128 0,2 2-128 0,0 0 128 0,0-1-128 16,1-1 192-16,2-1-32 0,-3-1-16 15,1 1 0-15,2 0-144 0,-4 0 160 0,-4 1-160 0,3-5 160 16,-2 0-160-16,1 1 0 0,-1 1 0 0,0-2 0 16,-1 0 0-16,2 0 0 0,1-1 0 0,0 1 0 15,0 1 0-15,0-1 0 0,-2-2 0 0,-1 1 0 16,-2 3 0-16,0-6 0 0,2-1 0 0,-1 1 0 15,1-2 0-15,2 2 0 0,1-2 144 0,1-1-144 16,-1 1 0-16,-1 0 0 0,3-1 0 0,-2 1 128 16,-1-2-128-16,-1 0 0 0,1-3 0 0,-1 1 0 15,3 0 0-15,-1 1 0 0,-1-2 0 0,2-2 0 16,1 0 128-16,2 0-128 0,3 0 160 0,-1-1-160 0,-2-1 192 16,-1-2-64-16,6-1-128 0,-3 0 192 0,0 2-192 15,1-3 176-15,1-5-176 0,-1 3 160 0,-2 0-160 0,2-2 128 16,2-3-128-16,-1 0 128 0,3 0-128 0,-2-3 0 15,5 2 144-15,1 0-144 0,-3-1 128 0,5 0-128 16,-1 2 128-16,3-2-128 0,-2-1 0 0,2-1 0 16,0 0 0-16,2 0 0 0,-1 1 0 0,2-1 0 15,-2 0 0-15,4 0 0 0,0 0 0 0,1-1 0 16,-2-1 0-16,0 3 0 0,1 0 0 0,3 2 0 16,-1 0 0-16,3 1 0 0,-3-2 0 0,3 1 0 15,1 0 0-15,0-2 0 0,0 5 0 0,1-3 0 16,-1-2 0-16,0 0-128 0,3 2 128 0,0-2-128 15,0 1 128-15,0 0-128 0,-1 1 128 0,1-1 0 16,2 2 0-16,1 1 0 0,-2 1-144 0,0 0 144 0,-2 0-160 16,3 0 160-16,2 1-192 0,-1 1 48 0,-2 1 16 15,1 2 0-15,1 0 0 0,-1 1 0 0,-2-1 0 0,1 2 0 16,1 1 128-16,1 1-192 0,-2 2 192 0,-1 3-192 16,0 8 192-16,0-8 0 0,0 8 0 0,0 0 0 15,0 0 0-15,0 0 0 0,0 0 0 0,0 0 0 16,0 0-128-16,0 0 128 0,0 0-128 0,0 0 128 15,0 0 0-15,0 0 0 0,-11-1 0 0,1 2 0 16,1 2 0-16,0-1 0 0,2-4 0 0,7 2 0 16,-11 4 0-16,1 1 0 0,-1-5 0 0,-2 0 128 15,-1 0-128-15,2-2 0 0,1 1 0 0,0-1 0 16,-3-2 0-16,3 1-160 0,3 0 160 0,-3-3 0 16,0-4-208-16,3 1 64 0,-2 3 16 0,1-4 0 0,-1-1-128 15,1 1 0-15,1-3-16 0,-1 1 0 0,1-1 272 0,-1-1-128 16,2 2 128-16,0-1 0 0,1-1 0 0,0-3 0 15,0 2 0-15,2 1 0 0,-2-1 0 0,4 0 0 16,0-1 0-16,1 2 0 0,1 0-144 0,1 1 144 16,0 1 0-16,1 2-144 0,0 3 144 0,-2 7 0 15,0 0 0-15,4-8 0 0,-4 8 0 0,0 0 0 16,0 0 0-16,0 0 0 0,0 0 0 0,0 0 0 16,0 0 0-16,0 0 176 0,0 0-16 0,0 0 0 15,-11 6 0-15,2-1 0 0,0 4-160 0,-1-2 0 16,-2-2 144-16,2 2-144 0,-2 2 0 0,1-4 0 15,0-3 0-15,0-2 0 0,1 0 0 0,-1-1 0 0,0-1 0 16,-1-2 0-16,2-2-304 0,1-4 32 0,-1-4 0 16,5-3 0-16,-1-1-64 0,4-2-16 0,2 0 0 0,1 3 0 15,2 0 112-15,1 1 32 0,-3-2 0 0,3 4 0 16,5-1 208-16,-2 4 128 0,-2 1 0 0,2 4-128 16,-7 6 256-16,8-2-64 0,-8 2-16 0,0 0 0 15,10 5-176-15,-1 4 128 0,-4 4-128 0,0 3 128 16,2 0 16-16,-5 3 0 0,-2-1 0 0,-1 2 0 15,-1 0-144-15,-4 0 192 0,1 0-192 0,2-3 192 16,-4-2-192-16,0-3 128 0,0-4-128 0,0-1 128 16,7-7-128-16,-5 4-176 0,5-4 48 0,0 0 0 15,-10 4-144-15,2-3-32 0,0-2 0 0,3-1 0 16,-2-3 64-16,2 0 16 0,-2-3 0 0,5 1 0 16,2 7 224-16,0-7 0 0,-3-1 0 0,3 8 160 0,-2-9-16 15,2 9 0-15,0 0 0 0,0 0 0 0,0-9-144 16,0 9 0-16,0 0 0 0,0 0 128 0,0 0-128 0,0 0 0 15,0-10 0-15,0 10 0 0,0 0-144 0,0 0 144 16,0 0 0-16,0 0 0 0,8-5-176 0,-1 1 176 16,-7 4-160-16,6-6 160 0,-6 6-288 0,8-5 32 15,-1-1 16-15,-7 6 0 0,8-4-32 0,-8 4-16 16,6-6 0-16,-6 6 0 0,8-4 144 0,-8 4 144 16,0 0-208-16,0 0 80 0,0 0 128 0,0 0 0 15,0 0 0-15,0 0 128 0,0 0 0 0,0 0 16 16,0 0 0-16,0 0 0 0,0 0-16 0,0 0-128 15,0 0 192-15,0 0-64 0,0 0-128 0,0 0 160 16,0 0-160-16,0 0 160 0,0 0-160 0,0-8 0 16,0 8 0-16,0 0 0 0,0 0 0 0,0 0 0 0,-4-8 0 0,4 8 0 15,0 0 0-15,0 0 0 0,0 0 0 0,0 0 128 16,0 0-128-16,0 0 0 0,0 0 0 0,0 0 0 16,0 0 0-16,0 0 0 0,0 0 0 0,0 0 0 15,0 0 0-15,0 0 0 0,0 0 0 0,0 0 0 16,0 0 0-16,0 0 0 0,0 0 0 0,0 0 0 15,0 0 0-15,0 0 0 0,0 0 0 0,0 0 0 16,0 0 0-16,0 0 192 0,0 0-192 0,0 0 192 16,-2 9 0-16,2-9 0 0,0 0 0 0,0 0 0 15,-2 10-48-15,0 0 0 0,2-10 0 0,-2 10 0 16,-1 0-144-16,2 1 160 0,-2 0-160 0,0 0 160 0,-2 0-32 16,1 2-128-16,-4 0 192 0,3 1-64 0,-2 3-128 15,2-1 0-15,-1 0 144 0,-2 0-144 0,2 3 0 0,-1-1 0 16,-1-2 0-16,0 2 0 0,-1-2 0 0,-2 2 0 15,0 1 0-15,1-2 128 0,-3 0-128 0,0 1 0 16,-1 3 0-16,1-1 0 0,0 0 0 0,-1-4 144 16,-1 1-144-16,2-1 0 0,-1 1 176 0,-2-1-176 15,0-1 160-15,-3 0-160 0,2 0 192 0,-2 1-64 16,-1-3-128-16,1 1 192 0,-1 2-64 0,-1-4-128 16,-1 0 176-16,2 0-176 0,1 0 176 0,0 1-176 15,-1-2 160-15,-1 0-160 0,1 0 176 0,1 0-176 16,-1 0 192-16,2-1-192 0,-1-2 176 0,0 1-176 15,1 1 160-15,0 1-160 0,1-4 128 0,1 1-128 16,-1-1 0-16,0 1 0 0,-3 1 144 0,0 0-144 16,-1-1 128-16,2-1-128 0,1-1 144 0,-2 1-144 15,3 2 160-15,-2-2-160 0,-1-3 160 0,0 2-160 0,-1-1 160 0,0 2-160 16,1-3 192-16,0 1-64 0,0-2-128 0,1 2 192 16,-2 0-16-16,3 1-16 0,-1-4 0 0,0 3 0 15,-1 0-160-15,0-1 160 0,0 0-160 0,1-1 160 16,-3 0-160-16,1-1 0 0,-1 0 144 0,0 1-144 15,1 1 0-15,-2-3 0 0,1-2 0 0,0 1 128 16,-1 2-128-16,0-2 0 0,1-2 0 0,0 2 0 16,0 0 0-16,2 1 0 0,-3 0 0 0,1-1 0 15,3-1 0-15,-2 0 0 0,1 0 0 0,1 1 128 16,-2-1-128-16,1-1 0 0,-1 0 128 0,-1 1-128 16,2 1 0-16,1 1 0 0,-4-2 0 0,1 1 128 15,0 0-128-15,1 0 0 0,1-2 0 0,0 1 0 0,-1 1 0 16,-1-1 0-16,1-2 0 0,0-1 0 0,2 2 0 15,-2 2-128-15,0-2 128 0,0 1-128 0,0 0 128 0,0-1-128 16,1-2 128-16,-2 2-128 0,0-1 128 0,2 2 0 16,-2-3 0-16,2 0 0 0,-2-2 0 0,1 0 0 15,1 3 0-15,-2-2 0 0,2 1 0 0,0-1 0 16,-1-1 0-16,2-1 0 0,0-1 0 0,1 0 144 16,2-1-144-16,0-1 0 0,0 2 176 0,-1-1-176 15,3 0 160-15,0-1-160 0,-2 1 160 0,1 0-160 16,2 1 160-16,2 1-160 0,0 1 0 0,0 0 0 15,1-1 0-15,2 0 0 0,-1 2 0 0,4-1 0 16,-3 1 0-16,3 0 0 0,-2 1-192 0,0 0 192 16,3 0-192-16,4 4 192 0,-9-4-128 0,4 1 128 0,-2 0 0 0,7 3 0 15,0 0-144-15,0 0 144 0,-5-2 0 0,5 2-144 16,0 0 144-16,0 0 0 0,0 0 0 0,0 0 0 16,0 0 0-16,0 0 0 0,0 0 0 0,0 0 0 15,0 0 0-15,0 0 0 0,0 0 0 0,0 0 0 16,0 0 0-16,0 0 0 0,0 0 0 0,0 0-128 15,1 9-80-15,-1-9-16 0,2 10 0 0,3 1 0 16,0 2-2288 0,0-1-464-16</inkml:trace>
  <inkml:trace contextRef="#ctx0" brushRef="#br0" timeOffset="2378.707">17839 10060 2751 0,'0'0'256'0,"0"0"-256"0,-6-6 0 0,0 2 0 15,6 4 2416-15,0 0 432 0,0 0 96 0,-12-8 0 16,12 8-2176-16,-9-10-432 0,9 10-80 0,-12-9-32 16,3 1-64-16,9 8-16 0,-12-9 0 0,12 9 0 15,0 0-272-15,-11-7-64 0,1-1-16 0,10 8 0 16,-11-7 32-16,11 7 16 0,0 0 0 0,-11-1 0 15,1 1 400-15,10 0 80 0,0 0 0 0,-11 0 16 0,11 0 432 0,-8 0 64 16,8 0 32-16,0 0 0 0,0 0 64 0,0 0 16 16,-10 3 0-16,10-3 0 0,-7 5-16 0,7-5 0 15,-6 6 0-15,-1 2 0 0,3-1-320 0,-3 1-64 16,3-1-16-16,0 3 0 0,-2 1-272 0,0 1-64 16,2 0-16-16,-4 2 0 0,1 3-176 0,-4 0 0 15,0 1 0-15,2 2 0 0,-2-1 0 0,1 2 128 16,0 1-128-16,-2 0 128 0,-2-2 176 0,2 2 16 15,1 3 16-15,0-2 0 0,-3-2 112 0,0 5 0 16,-2 3 16-16,1 0 0 0,0-2-144 0,-4 1-16 16,-1-3-16-16,-2 1 0 0,-2 2-96 0,0-1-32 15,-1-2 0-15,1 1 0 0,-2 2 0 0,1-2 0 16,-2-1 0-16,1 1 0 0,-1411-2-160 0,2819 0 160 0,-1408-2-160 16,0 0 160-16,1-2-160 0,-2-1 0 0,1-3 0 0,-3 0 128 15,-4-3-128-15,1 0 0 0,2 0 144 0,-2-1-144 16,0-1 0-16,0 0 0 0,0 0 0 0,1-1 0 15,0-3 0-15,3-3 144 0,0-2-144 0,0 1 0 16,-1-1 0-16,1-2 0 0,-4-1 0 0,1 0 0 16,-2-1 0-16,1-1 0 0,0 0 0 0,2-2 0 15,-2 0 0-15,1-1 0 0,-1 1 0 0,1-2 0 16,1-1 0-16,-1-2 0 0,1-2 0 0,-1-2 0 16,0 0 0-16,-3 0 0 0,-4-1 0 0,2-1 0 15,3-2-144-15,1 2 16 0,0-2 0 0,-1 3 0 16,-1 2-64-16,2-2-16 0,3 3 0 0,1 1 0 15,1 0 208-15,-2 0 0 0,3 1-160 0,-3 0 160 0,2 3 0 16,-2-1-176-16,-1 0 176 0,1 1-128 0,-1 0 128 16,2 0-208-16,0-1 80 0,1 1 128 0,1 0-192 0,2 0 192 15,1-2-192-15,2 0 192 0,1 1-272 0,0-1 64 16,3-1 16-16,0 1 0 0,2 1 16 0,-1-1 16 16,1 1 0-16,1 0 0 0,-1 0 160 0,4 2-192 15,-1-2 192-15,2 1-192 0,1 1 192 0,-3 0 0 16,2 1-144-16,2-1 144 0,1 1 0 0,0 0 0 15,0 2-144-15,1 0 144 0,6 3 0 0,0 0 0 16,0 0 0-16,-4-6 0 0,4 6-128 0,0 0 128 16,0 0 0-16,0 0 0 0,-6-3 0 0,6 3-128 15,0 0 128-15,0 0 0 0,0 0 0 0,0 0 0 16,0 0-128-16,0 0 128 0,0 0 0 0,0 0 0 16,10 5 0-16,0 4 0 0,-2-2 0 0,2 3 0 15,2 0 0-15,-2-1 0 0,0 1 128 0,3 0-128 0,0 0 0 16,-1-1 144-16,1 2-144 0,1 2 0 0,0 1 0 15,1 2 0-15,2-2 0 0,-1 2 0 0,1-1 0 0,1 1 0 16,3 1 0-16,-1 2 0 0,2 0 0 0,1 1 0 16,1 0 0-16,2 0 0 0,-1-3 0 0,5 1 0 15,1 1 0-15,-2-1 192 0,-1 1-192 0,0-2 192 16,1-2-192-16,1-1 0 0,0 0 144 0,1-2-144 16,1 1 0-16,2-2 128 0,5-2-128 0,-4-1 0 15,0 0 0-15,3-2 0 0,0-1 0 0,2 0 128 16,-1-2-128-16,0-3 0 0,-1-3 0 0,2 0 0 15,1-1 0-15,-1-2 0 0,4 0 0 0,1-3 0 0,2-2-192 16,0-2 0-16,-1-3 0 0,0 2 0 16,-2-1-176-16,-2-2-32 0,0 1-16 15,2-2 0-15,2 1 80 0,-1-2 16 0,-1 0 0 0,1 0 0 0,-2 0 144 0,-1 0 48 16,-1-1 0-16,-4 0 0 0,-3-1 128 0,2 1 0 16,-1-4 0-16,-2 1 0 0,-2-1 0 0,1-1 0 15,-1-3 0-15,-1 0 0 0,1-2-128 0,-4-1 128 16,-2-1-128-16,-3 0 128 0,-2-1 0 0,-2 2-160 15,-3-1 160-15,0 2 0 0,-2 2 0 0,-2-1 0 16,-1-1 0-16,0 3 0 0,-1 1 192 0,-1 1-16 16,0 0 0-16,-2-1 0 0,3 1-48 0,-3 3-128 15,-2 2 192-15,1 0-64 0,-3 0 0 0,1 3-128 16,-1 1 192-16,0 0-64 0,1 1-128 0,0 3 0 16,-2 1 0-16,-1 3 128 0,1 0-128 0,-1 8 0 15,0-7 0-15,0 7 0 0,0 0-240 0,0 0 80 0,-1-7 16 16,1 7 0-16,0 0 144 0,0 0 0 0,0 0 0 0,0 0-128 15,0 0 128-15,0 0 0 0,-10 1 0 0,4 2 0 16,6-3 0-16,-10 6 0 0,1-4 0 0,1 2 0 16,3 1 144-16,-3 1-144 0,2 3 192 0,-1 0-192 15,0-2 128-15,1 1-128 0,-2 3 0 0,3-1 0 16,-1 2 0-16,1-1 0 0,-2 0 0 0,0 3 0 16,3-2 0-16,-3 0 0 0,2 0 0 0,-2 1 0 15,0-1 0-15,3 1 0 0,-1 1 0 0,0 0 0 16,1 1 0-16,-2 1 0 0,0-3 0 0,2 2 0 15,2 2 0-15,-3-1 0 0,-2 0 0 0,3 2 0 16,-2 4 0-16,2 3 0 0,-1 0 0 0,-3 1 0 0,0 2 0 16,-2-1 0-16,2 1 0 0,-1 0 0 0,0-1 0 0,-1-1 0 15,-2-3 0-15,-3 3 0 0,-1-3 0 16,-2 0 0-16,-3 0 0 0,0-1 0 0,0 2 128 0,-3-4-128 16,2 1 144-16,-2 1-144 0,1 1 160 0,-2 0-160 15,-1-1 160-15,1 0-160 0,-2-2 192 0,-4 0-64 16,-1-1-128-16,-1 1 192 0,0-4-192 0,-3-3 0 15,-1 1 0-15,2 0-160 0,-2 1 32 0,1-3 0 16,2-2 0-16,-1-3 0 0,-2-1 0 0,-1-2 0 16,-3 0 0-16,1-3 0 0,-1-3 128 0,1-1-128 15,0-1 128-15,-2 1-128 0,0-4 128 0,4-2 0 16,-3-1 0-16,0-1 0 0,0-1 0 0,0-1 0 16,2 0 0-16,-2 2 128 0,-1 0-128 0,2 1 0 15,-2-1 0-15,6 1 0 0,-1 0 208 0,2 2 32 16,-3 4 0-16,4-4 0 0,2 1 144 0,-1-3 48 0,-3 2 0 0,1 1 0 15,3-1 80-15,0 0 0 0,0-1 16 0,1 0 0 16,0-1-112-16,3-1-32 0,0 4 0 0,1-2 0 16,0-1-48-16,4-1-16 0,-3 1 0 0,3 2 0 15,-1 3-48-15,0-3-16 0,1 1 0 0,-1 0 0 16,2 1 16-16,3 3 0 0,4-2 0 0,2 0 0 16,1 1-80-16,-1-1-32 0,-2 2 0 0,5 1 0 15,-1-1-160-15,4 0 128 0,-1 2-128 0,4 2 128 16,4-1-128-16,0 0 0 0,-7 4 0 0,7-4 0 15,-7 4-528-15,7-4 16 16,0 0 0-16,1 13 0 0,3 1-2176 0,0 1-448 0</inkml:trace>
  <inkml:trace contextRef="#ctx0" brushRef="#br0" timeOffset="5147.952">16140 2639 21183 0,'-13'-25'1888'0,"-1"7"-1504"0,-5-5-384 0,-5 0 0 16,-2-1 368-16,-6-2 0 0,-9-1 0 0,-1 2 0 16,-2 3-368-16,-5 3-160 0,-4-1 16 0,-2-1 0 15,0 0-160-15,-3 4-16 0,-5 5-16 0,-3-1 0 16,-6 1 336-16,2-2 0 0,3 0 0 0,-5 4 128 15,-7 4 128-15,-3 1 0 0,0-1 16 0,-2-1 0 16,0 0-144-16,-5 3-128 0,-4 3 144 0,-1-3-144 16,1 0 128-16,-3-2-128 0,-3 1 0 0,0 2 0 15,-1 1 0-15,-6 1 0 0,-2-1 0 0,-1 2 0 16,0 2 0-16,-2 2 0 0,1-1 0 0,-1 0 0 0,-1 1 0 16,2 0 0-16,0 3 0 0,2 1 0 0,-2 3 0 15,3-2 0-15,5 3 144 0,-4 5-144 0,-3 3 0 16,2 3 0-16,4 3 0 0,-4 2 0 0,1 0-192 15,2 1 192-15,4 0-192 0,-1 2 192 0,-4 1-256 0,4 0 80 16,2 0 16-16,0 2 0 0,0 0 32 0,-2 4 0 16,1 3 0-16,2-1 0 0,6 1 128 0,4-1-192 15,3 1 192-15,6 0-192 0,6-3 192 0,7-1 0 16,7-3 0-16,4-1 0 0,1-1 0 0,6 1 0 16,8 3 0-16,2-1 0 0,6-2 0 0,7 1 0 15,5-1 0-15,6-1 0 0,2-2 0 0,7-3 144 16,8 0-16-16,4 0-128 0,7 1 208 0,3-1-64 15,7-3-16-15,8 3 0 0,6-2-128 0,6-1 160 16,5 0-160-16,5 0 160 0,4-2 32 0,7 0 16 0,7-2 0 16,6 2 0-16,6 3-64 0,2-2-16 0,6-3 0 0,5-1 0 15,6 1-128-15,3-2 0 0,0-1 0 16,4 1 0-16,2 1 192 0,6-3-64 0,0 0 0 0,5-1 0 16,4 0 32-16,3 1 0 0,5-1 0 0,-1 1 0 15,-1-3 16-15,8-2 0 0,6-4 0 16,2 0 0-16,1-1-176 0,-3-1 192 0,-1-3-192 0,0-3 192 15,5-5-192-15,-1 1 160 0,-3 1-160 0,1-4 160 16,-2-4-160-16,3-1 192 0,0 0-192 0,-2-1 192 16,-4-2 0-16,-1-2 16 0,-3-2 0 0,-2-2 0 15,0-2-16-15,-7 0-16 0,-2-2 0 0,-7-6 0 16,-2-5-176-16,-7-1 192 0,-7-2-192 0,-6 0 192 0,-5-3-192 16,-7 0 192-16,-6-2-192 0,-8 0 192 0,-9-2 256 15,-7-1 64-15,-5-5 16 0,-10-1 0 0,-8-1 416 16,-8 3 80-16,-7 1 0 0,-10 3 16 0,-8 0-304 15,-10 0-64-15,-8-1-16 0,-9 1 0 0,-9-3-528 0,-10 4-128 16,-10 1 0-16,-18 1 0 16,-14 1-464-16,-11 3-128 0,-8 5-32 0,-12 4 0 15,-13 2-1808-15,-5 6-384 0,-6 3-64 0,-4 9-9088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2:07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18473 2831 13823 0,'2'-9'1216'0,"0"2"-960"0,-1-1-256 0,-1 8 0 16,0 0 1568-16,5-7 272 0,0-1 48 0,0 0 16 15,-1-2-960-15,-1 3-192 0,-3 7-48 0,4-10 0 16,-1 0-32-16,-2-2-16 0,-2 2 0 0,-1 1 0 15,0-1 32-15,-5 0 0 0,-1-1 0 0,1 0 0 0,-4 1-368 16,-2 1-64-16,-2 2 0 0,-3-4-16 0,-4 0-240 0,0-1 0 16,-3 0 0-16,-2-2 0 15,-4 0 0-15,-2-2 0 0,-3-3 0 0,-4 0 0 0,-2 2 0 0,-2-1 0 16,2-3 0-16,1 2 0 0,0 2 0 0,-1-1 0 16,-2-1 0-16,-2 1 0 0,-4 1 192 0,1 3-48 15,0 0-16-15,2 2 0 0,1-3 192 0,1 4 16 16,0 2 16-16,-3 4 0 0,-5-1-80 0,-1 3-16 15,-1 0 0-15,0 1 0 0,-4 1-256 0,2 1 0 16,0 1 128-16,-1 1-128 0,-2 1 0 0,-1 2 0 16,-3 1 0-16,1 1 0 0,-3 0 0 0,5 6 0 15,1 2 0-15,0 0 0 0,-2-1 0 0,3-1 0 16,0 2 0-16,7 4 0 0,5 1 0 0,2-1 0 0,5 1 0 16,1 2 0-16,3 2 0 0,-1 2 0 0,1 1 0 0,0 2 0 15,2-1 0-15,2 3 0 0,1 2 0 16,1 4-144-16,1-1 144 0,1 2 0 0,4 2-144 0,2 1 144 15,1-1 0-15,3 1 0 0,3-5 0 0,2 3 0 16,2 0 0-16,4 0 0 0,4 2 0 0,2 0 0 16,1 2-144-16,4 0 144 0,2-1 0 0,5-1 0 15,2-4 0-15,3 2 0 0,4-4 0 0,3 1 0 16,0-1 0-16,6 1 0 0,2 0 0 0,4 2 0 16,2 1 0-16,3 2 0 0,1 0 0 0,2-1 0 15,-4-4 0-15,5-1 0 0,1 0 0 0,4-1 0 16,5 2 0-16,1-1 0 0,3-1 0 0,0-1 0 15,-1 0 0-15,3-2 0 0,1-5 0 0,4 2 0 16,2-2 0-16,3 1 0 0,0-4 0 0,1 0 0 0,-1-5 0 16,5-2 0-16,4-1 0 0,1 0 0 0,1-4 0 15,-2-2 0-15,-2-3-160 0,4 0 160 0,3-4-160 0,-3-2 160 16,-4-2-192-16,0-3 192 0,-1-1 0 0,-1-2 0 16,-1-3 0-16,-3 1 0 0,-3-5 0 0,-2-4 144 15,-2-2-16-15,-2-4 0 0,-2-6 0 0,2-2 0 16,0-1 0-16,-3-1 0 0,-5-2 48 0,-3-2 0 15,-3-4 0-15,-2-1 0 0,0-1-32 0,-5-3 0 16,-3-1 0-16,-1-2 0 0,-4-3 160 0,-6 3 16 16,-4 0 16-16,-5-2 0 0,-4-2 160 0,-6-2 16 15,-5-3 16-15,-3-2 0 0,-2 0-144 0,-6 0-16 16,-4-1-16-16,-6 3 0 0,-5 2-352 0,-3 1 128 16,-4 0-128-16,-5 1 0 0,-3 2 128 0,-5 7-128 0,-4 5 128 15,-5 1-128-15,-12-1 208 0,-9 5-16 0,-6 4-16 16,-6 2 0-16,-2 1-176 0,-14 5 0 0,-9 6 0 0,-5 5 0 15,-7 6-256-15,-6 6-48 0,-4 8 0 0,0 8 0 32,0 8-1488-32,0 8-288 0,1 7-64 0</inkml:trace>
  <inkml:trace contextRef="#ctx0" brushRef="#br0" timeOffset="1752.71">14598 12473 8287 0,'0'0'736'0,"0"0"-592"0,0 0-144 0,0 0 0 15,-7-5 2688-15,1 0 496 0,6 5 96 0,-5-3 32 16,5 3-2032-16,0 0-384 0,-6-5-96 0,6 5-16 15,0 0-224-15,0 0-48 0,0 0-16 0,0 0 0 16,0 0-176-16,0 0-48 0,-8 4 0 0,8-4 0 16,-4 9-144-16,2 5-128 0,1 7 192 0,1 5-192 15,1 4 0-15,0 4 0 0,-2 4 0 0,2 6 0 16,1 5 0-16,-2-1 288 0,-1 0-32 0,0 1-16 0,0 4 48 16,0 0 16-16,0-2 0 0,-2 1 0 0,-1-4-48 0,2-1-16 15,-1-7 0-15,0 0 0 0,-4-5-112 0,1-3 0 16,2-3-128-16,-3-2 192 0,2-2-192 0,-1-3 0 15,1-4 0-15,-1-1 0 16,-2-1-496-16,2-3-144 0,3-1-16 16,-3-4-7584-16,0 0-1504 0</inkml:trace>
  <inkml:trace contextRef="#ctx0" brushRef="#br0" timeOffset="2251.326">14365 12728 18431 0,'-7'-6'816'0,"7"6"160"0,-8-5-784 0,4 0-192 0,0-2 0 0,4 7 0 16,0-9 1120-16,3 1 176 0,0 0 48 0,6 0 0 15,-2 0-1088-15,3 1-256 0,1-1 0 0,2-1 0 16,5-1 0-16,0 0 0 0,-5 1 0 0,7-2 0 16,2-2 0-16,4 4 0 0,3 0 0 0,-3 0 0 15,2-1 240-15,-1 3-64 0,-1 4-16 0,1-2 0 16,-1 1 80-16,2 2 16 0,0 2 0 0,2 3 0 16,-2 2-48-16,1 4 0 0,2 2 0 0,1 4 0 0,0 5-48 0,-1 0-16 15,-3-2 0-15,0 4 0 0,-3 3-144 0,-2 0 192 16,-2 2-192-16,-3-1 192 0,-3-1-192 0,-3-1 160 15,-1 4-160-15,-2-3 160 0,-2-3-160 0,-4 4 192 16,-3 1-192-16,-2-1 192 0,-3 1 0 0,-2 1 0 16,-4 4 0-16,-4-1 0 0,-1-3 176 0,-5-1 32 15,-3-2 16-15,-4 2 0 0,-2-1 32 0,0 1 16 16,-2-1 0-16,-2-1 0 0,-2-1 16 0,0-2 0 16,0-3 0-16,-3 0 0 0,-1-3-144 0,0 2-16 15,0 3-16-15,1-4 0 0,-1-5-112 0,3-3-32 16,5-1 0-16,6-3 0 0,4 0-160 0,2-3 0 0,3-2 0 15,3 1 0 1,5 0-640-16,3 0 0 0,-2 0 0 0,8-1 0 16,0 0-2400-16,0 0-480 0</inkml:trace>
  <inkml:trace contextRef="#ctx0" brushRef="#br0" timeOffset="2575.538">15348 13298 24879 0,'0'0'2208'0,"0"0"-1760"16,0 0-448-16,0 0 0 0,0 0 1536 0,0 0 240 15,0 0 32-15,0 0 16 0,0 0-1376 0,0 0-256 16,-1 10-64-16,-2 2-128 0,6 1 176 0,-2 3-176 16,1 2 160-16,0 4-160 0,-1 4 384 0,1 6 0 15,3 5-16-15,-2 1 0 0,-1 1-48 0,1 1 0 16,-1 0 0-16,-1-1 0 0,-1-3-64 0,0-1 0 16,0 0-16-16,1 0 0 0,2-5-384 0,2-1-80 15,0-3-16-15,4 1-10128 16,-2-3-2016-16</inkml:trace>
  <inkml:trace contextRef="#ctx0" brushRef="#br0" timeOffset="3434.444">21337 12246 7359 0,'0'0'656'0,"0"0"-528"16,0 0-128-16,0 0 0 0,0 0 2688 0,0 0 496 16,0 0 96-16,0 0 32 0,-4-6-1920 0,4 6-384 15,-4-7-80-15,4 7-16 0,0 0 192 0,0 0 48 16,0 0 0-16,0 0 0 0,0 0-352 0,0 0-64 16,0 0-16-16,0 0 0 0,0 0-336 0,-5 9-64 15,2 4 0-15,2 5-16 0,-1 3-16 0,-1 5 0 16,7 6 0-16,-4 8 0 0,-5 7 48 0,3 5 16 15,0 3 0-15,0 10 0 0,-1 6 0 0,1-1 0 16,-5-4 0-16,3 0 0 0,2 2-144 0,0-2-16 16,-5-2-16-16,2-4 0 0,-2-3-176 0,1-6 128 0,1-5-128 0,1-4 128 15,-1-4-128-15,2-6 0 0,0-6 0 16,3-2 0 0,0-4-1472-16,-1-6-208 0,0-7-48 0,1-7-7520 0,0 0-1504 0</inkml:trace>
  <inkml:trace contextRef="#ctx0" brushRef="#br0" timeOffset="3923.127">20967 12396 23039 0,'0'0'2048'0,"-7"-3"-1648"16,-2-3-400-16,5 2 0 0,4 4 1488 0,0 0 224 15,0 0 32-15,3-9 16 16,3 0-1760-16,2 2-464 0,1 0-48 0,4-1 0 0,4-2 256 0,4 0 32 16,0-2 16-16,5 0 0 0,1-1 208 0,4 1 0 15,5 0 144-15,0 0-144 0,5 2 320 0,-1 2-48 16,3 4 0-16,2-1 0 0,4 2 96 0,-2 3 16 15,-2 3 0-15,1 1 0 0,2 0-64 0,-1 2 0 16,1 0 0-16,0 4 0 0,-1 3-112 0,-3 5-16 16,-4 2-16-16,-5 4 0 0,-3 2-176 0,-5 2 0 15,-2 4 0-15,-6 0 0 0,-5 2-192 0,0 1 192 0,-6 2-160 16,0 3 160-16,-7-2 0 0,-1 1 0 0,-2-2 0 16,-6 0 160-16,-3-2 288 0,-3 0 48 0,-5-2 16 15,-3 0 0-15,-4 4 224 0,-5 0 48 0,-5-1 16 16,-4 0 0-16,-4-1-144 0,-1 1-16 0,1-2-16 0,-1-2 0 15,0-6-208-15,2 0-32 0,0-4-16 0,4-2 0 16,-2-3-112-16,6-4-32 0,2-4 0 0,0-2 0 16,1-1-224-16,5-3 0 0,1-3 0 0,5-2 0 15,1-1-1488 1,5-2-192-16,3-1-48 0,2-2 0 0,5-3-1536 0,4-3-304 16,5-14-64-16,9 3-7712 0</inkml:trace>
  <inkml:trace contextRef="#ctx0" brushRef="#br0" timeOffset="4470.788">22105 13227 30351 0,'-1'-9'1344'0,"1"4"272"0,0 5-1296 0,3-10-320 0,2-1 0 0,7-5 0 16,3-4 128-16,2 0-128 0,3 2 128 0,4 0-128 15,0-1 144-15,3 0-144 0,4 0 192 0,1 1-192 16,0 1 448-16,0 1-32 0,-1 2 0 0,-3 3 0 15,0 2-96-15,-2 3 0 0,-2 0-16 0,2 3 0 16,-3-1-112-16,1 6-32 0,-2 2 0 0,1 4 0 16,-2 0-160-16,-3 5 160 0,-5-2-160 0,-2 8 160 15,-6 3-160-15,-1 5 0 0,-3-2 0 0,-6 7-176 16,-3 4 176-16,-6 3-128 0,-7-1 128 0,-1 0-128 16,-1-3 128-16,-1-3 0 0,-3-1 0 0,-1-1 128 15,3 3 128-15,-4-2 48 0,-2 1 0 0,2-2 0 16,-1 1-48-16,4-5-16 0,-1-3 0 0,5-3 0 15,4-4-112-15,3-2-128 0,4-5 176 0,4-1-176 0,7-8 176 16,0 0-176-16,0 8 160 0,3-3-160 0,7 0 128 0,6-2-128 16,5 1 0-16,7-2 0 0,4-2 208 0,4-3-48 15,3 0-16-15,8-4 0 0,1-1 224 0,7-2 32 16,6-2 16-16,2 0 0 0,3-2-32 0,0 0 0 16,1-1 0-16,5-1 0 0,2 2-96 0,-2-1-32 15,0-4 0-15,-1 2 0 0,-3 1-256 0,3 0 0 16,0-1 0-16,-1 1-12208 15,-5 3-2384-15</inkml:trace>
  <inkml:trace contextRef="#ctx0" brushRef="#br0" timeOffset="5919.019">18340 13187 10127 0,'0'0'448'0,"0"0"96"0,0 0-544 0,0 0 0 16,-6-3 0-16,1-2 0 0,5 5 4928 0,-4-9 896 15,0 1 160-15,2 0 32 0,-4 0-4832 0,3-1-976 16,0-2-208-16,-1 2 0 0,0-5 0 0,0 1 0 16,-2-1 0-16,1-3 0 0,-2-2-240 0,2 1 64 15,-4 1 16-15,1 1 0 0,-3-3-96 0,1-2-32 16,0-3 0-16,-4 3 0 0,-1 1 144 0,-3 0 144 15,3-2-208-15,-4-2 80 0,0 0-48 0,-3-1 0 16,-4 0 0-16,-1-2 0 0,1 0 176 0,-4-1 0 16,-2 0 128-16,-2 0-128 0,-1 0 336 0,-3-1 0 15,-8-1 0-15,1-1 0 0,1 2-96 0,-1-2-32 16,1 0 0-16,0 0 0 0,1 1-208 0,-4-2 0 0,1 3 0 16,-6-3 0-16,-2-3 0 0,-3 1 0 15,1 2 0-15,0 1 0 0,-2 1 0 0,-2 3 0 0,2 1 0 0,-5-2 0 16,-5 1 0-16,1-2 0 0,-2 1 0 0,0 0 144 15,3-1-144-15,-1 1 0 0,-2 0 0 0,-3 2 0 16,4-2 0-16,-1 4 0 0,1 1 0 0,0 3 0 16,-1 3 128-16,-2 1 0 0,-1 2 0 0,1 3 0 15,-2 3-128-15,0 4 0 0,-2 0 0 0,-3 4-176 16,-7 2 912-16,5 1 176 0,3 1 48 0,-4 4 0 31,-2 2-1632-31,-2 1-320 0,-2 0-64 0,2 2-16 0,4 1 784 0,-6 3 160 0,-1 0 128 0,1 4-192 16,0 0 192-16,3 1-128 0,-3-5 128 0,4 3-128 15,1-1 128-15,4 2 0 0,3-2 0 0,1 1 0 16,2 0 0-16,0-3 128 0,1 2-128 0,1 2 176 0,2 1-176 16,4 4 0-16,2-1 144 0,-1 4-144 0,-6 5 0 15,4 2 0-15,3 3 0 0,0-1 0 0,2 2 0 0,-1 1 0 16,3-1 0-16,1 4 0 0,-1 2-144 0,6 1 144 16,5 1-160-16,3 2 160 0,5-3 0 0,7-2 0 15,5-1 0-15,6 0 0 0,4-1 0 0,5 0 0 16,5 2 0-16,1 3 0 0,5 3 0 0,4 1 0 15,3 1 0-15,3-2 0 0,4-1 0 0,3 0 0 16,5 0 0-16,3 2 0 0,5 3 0 0,3 0 0 16,2-2-128-16,2 4 128 0,5 2 0 0,1 0 0 15,1 2 0-15,2-1-144 0,1 4 144 0,3-1 0 16,6-3 0-16,3 0 0 0,-1-5 0 0,2-2 0 16,3-4 0-16,-2-1 0 0,0 1 0 0,6-2-160 15,2 0 160-15,7-1 0 0,1-4 0 0,0-3 0 0,-1-3 0 0,4-2 0 16,4 2 0-16,2-3 0 0,0-3 0 0,4 1 0 15,4 2 160-15,2-2-160 0,2-2 160 0,0-5-160 16,-1-7 0-16,2-2 128 0,4-3-128 16,-4-5 0-16,-1-2 0 0,5-4 0 0,4-4 0 0,-2-2 0 15,-2 0 0-15,1-4 0 0,2-5 0 0,-3-3 0 16,-1-3 0-16,-3-1 0 0,-2-1 128 0,0-5-128 16,1-6 0-16,-9-1 0 0,-5-1 0 0,-5-5 0 15,0-4 128-15,-3-8-128 0,-2-7 0 0,-1 0 144 16,-4-4 32-16,-1-3 0 0,3-1 0 0,-2-1 0 15,-2-2-16-15,-1 5 0 0,-3-1 0 0,-4 7 0 16,-7 6-160-16,-1 5 0 0,-2 2 0 0,-4 4 128 16,-2 1-128-16,-7 7 0 0,-5 8 0 0,-5 1 0 0,-5 6 0 15,-4 3 0-15,-5 6 0 0,-5 3 0 16,-6 7-576-16,0 0-32 0,0 0-16 0,-18 2-13120 16</inkml:trace>
  <inkml:trace contextRef="#ctx0" brushRef="#br0" timeOffset="6371.963">15930 10085 36223 0,'-34'-10'1600'0,"12"3"336"0,-5 1-1552 0,1 3-384 0,0-3 0 0,-2 4 0 16,0 1-176-16,-1 3-112 0,-3 3-32 0,-5 4 0 15,-3 3-64-15,-4 6 0 0,-5 5-16 0,-2 5 0 16,-4 3-304 0,1 7-48-16,-1 4-16 0,2 7 0 0,-1 8 384 0,6 2 80 0,5-2 16 0,8-2 0 15,6-3 288-15,9-2 0 0,8 1 0 0,8-1 0 0,6-2 320 0,8-3-16 16,2-3-16-16,8-5 0 0,5-4-288 0,4-6 0 16,1-3 128-16,2-5-128 0,5-3 304 0,-1-3 0 15,6-4 0-15,-1-4 0 0,7-1 0 0,2-2 0 16,0-1 0-16,-1-4 0 0,1-6-160 0,-1-2-16 15,1-2-128-15,0-4 192 16,1-2-1552-16,1-3-320 0,-4-4-64 0</inkml:trace>
  <inkml:trace contextRef="#ctx0" brushRef="#br0" timeOffset="6558.569">16528 10680 40367 0,'0'0'1792'0,"-7"10"368"0,-1 1-1728 16,3 3-432-16,0 3 0 0,-1 6 0 0,1 4 320 0,-3 6-32 0,1 6 0 0,1 4 0 16,-3 2 80-16,-2 3 16 0,2 2 0 0,-2 4 0 15,-1 4-384-15,1 0 0 0,1 1 0 0,-1-1 0 32,0-2-1936-32,5-2-416 0,3-5-80 0</inkml:trace>
  <inkml:trace contextRef="#ctx0" brushRef="#br0" timeOffset="7088.001">22266 9807 38703 0,'-8'-5'3440'0,"-3"-4"-2752"0,-4-3-560 0,-2-1-128 16,-3-1 480-16,1-2 64 0,-1 2 16 0,-3 1 0 31,0 0-896-31,-3 2-176 0,0 0-48 0,-1 3 0 16,-2 5-192-16,-3 1-32 0,-4 2-16 0,-6 6 0 15,-4 5-272-15,-3 7-48 0,-1 3-16 0,-1 5 0 16,1 4 448-16,2 5 96 0,2 5 16 0,2 5 0 0,3 1 576 0,6-1 0 0,4-2 0 0,8 1 0 16,8 0 368-16,3-1 192 0,-4-1 32 0,7-1 16 15,4 1-208-15,6-4-32 0,7-4-16 0,2-1 0 16,1-5 0-16,4 0 0 0,7-3 0 0,7-3 0 0,4-3-48 16,3-5-16-16,1-4 0 0,7-3 0 0,1-5-288 0,5-4 0 15,5-3 0-15,5-6 0 16,3-4-1616-16,-1-4-384 0,-3-2-80 0</inkml:trace>
  <inkml:trace contextRef="#ctx0" brushRef="#br0" timeOffset="7460.373">22512 10230 32591 0,'-19'-2'1440'0,"6"1"304"0,1-1-1392 0,1-1-352 0,3 1 0 0,8 2 0 16,0 0 352-16,0 0 0 0,0 0 0 0,0 0 0 16,0 0-160-16,5-7-16 0,5 1-16 15,1 3 0-15,5-7-160 0,5 4 0 0,7 3 0 0,-1 0 0 16,3-1 208-16,2 1 16 0,1-1 0 0,3 3 0 16,3 2 32-16,-2 2 16 0,-3 1 0 0,0 2 0 15,-4 2-112-15,-4 2-32 0,-5 2 0 0,-3 3 0 16,-2 4-128-16,-5 2-192 0,-4 1 32 0,-3 3 16 15,-4 5-16-15,-6 4 0 0,-4 1 0 0,-5 0 0 16,0-1 160-16,-1-2 0 0,-5-1 128 0,2-2-128 16,0-4 416-16,5-2 16 0,3 0 0 0,3-4 0 15,2-2-176-15,3-3-48 0,3-3 0 0,4-2 0 16,2 0-208-16,6-2 0 0,2-5 0 0,5-2 0 16,3-2 0-16,8-4-240 0,3-1 48 0,7-4 16 15,5-4-1920-15,4-3-384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2:24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18904 13484 1839 0,'0'0'160'0,"0"0"-160"0,-7-8 0 0,2 2 0 16,-1 0 1984-16,1 1 352 0,-1-1 80 0,1 1 16 16,-1-1-1712-16,2 0-336 0,-1 1-64 0,-1 0 0 15,2-2 16-15,-3-1 16 0,2 0 0 0,0 1 0 16,0 0 48-16,0 2 16 0,2-5 0 0,1 4 0 15,2 6 128-15,-8-4 32 0,4-1 0 0,4 5 0 16,-5-5 16-16,5 5 16 0,0 0 0 0,0 0 0 16,-6-3-16-16,6 3 0 0,0 0 0 0,0 0 0 15,0 0-32-15,0 0-16 0,-4-5 0 0,4 5 0 16,0 0-256-16,0 0-48 0,0 0-16 0,0 0 0 16,0 0-224-16,0 0 0 0,0 0 128 0,0 0-128 15,0 0 0-15,0 0 128 0,4 13-128 0,-1-2 0 0,1 0 272 0,-3 0-32 16,2 0-16-16,-1 3 0 0,0 3 112 0,0 0 32 15,0-2 0-15,2 5 0 0,-3 3-32 0,-1 3 0 16,2 0 0-16,-1 4 0 0,-2 0-144 0,1 3-48 16,0-2 0-16,0 1 0 0,-1 0-144 0,0 1 0 15,1 2 0-15,-1 2 128 0,1-1-128 0,-1 1 0 16,-4 4 144-16,3-1-144 0,0-2 0 0,0 1 0 16,-1-1 0-16,1 1 0 0,-1 0 0 0,1 0 0 15,-2 0 0-15,1 4 0 0,1-1 0 0,-2 4 0 16,0-1 0-16,0-2 0 0,-1-2 0 0,0-2 0 15,2 1 0-15,-2 0 128 0,0-2 0 0,0 3 0 16,1-2 0-16,1 3 0 0,-2 1 0 0,3 0 16 16,0-1 0-16,0-1 0 0,-1-4-144 0,2 1 192 0,0 1-192 15,-2 1 192-15,3-1-192 0,0 1 128 0,-1-3-128 16,1 2 128-16,0-2 0 0,0-1 0 0,-1-3 0 0,1-1 0 16,0-1-128-16,-1-2 160 0,-2-3-160 0,2-2 160 15,0 0-160-15,0-2 0 0,-1-3 0 0,2 0 128 16,0-2-128-16,-1 1 0 0,0-3 0 0,-3 1 0 15,6-2 0-15,-2-1 0 0,0 1 0 0,-2-1 0 16,2-1 0-16,-1 0 0 0,-2-1 0 0,2 1 0 16,1 2 0-16,1 0 0 0,0 0 0 0,0-2 0 15,1-1 0-15,0 0 0 0,0 0 0 0,-1-3-176 16,-1-8-16-16,1 8 0 0,-2 0 0 0,1-8 0 16,0 0 16-16,0 0 0 0,2 8 0 0,-2-8 0 15,0 0 176-15,0 0 0 0,0 0-144 0,0 0 144 0,0 0 0 16,0 0-176-16,9-5 176 0,-9 5-128 0,5-11 128 0,-2-1 0 15,0-1 0-15,0-2 0 0,-1-5 0 0,-1-3 0 16,-1-6 128-16,3-3-128 0,-2-4 176 0,-1-4-48 16,-1 0 0-16,-3-6 0 0,3-6-128 0,1-2 192 15,-1-7-192-15,1-2 192 0,1-4-192 0,0-1 0 16,-1 2 0-16,1-1 0 0,3-2 0 0,-1 1 0 16,-1 3 0-16,2 0 0 0,1 6 0 0,-2 1 0 15,3 3 0-15,2 2 0 0,-3-1 0 0,2 0 0 16,-1 0 0-16,1 0 0 0,-1 1 0 0,0 3 0 15,2 1 0-15,-2 0 0 0,4-4 0 0,-4 2 0 16,-1 2 0-16,1-2 0 0,0 1 0 0,-1 2 0 16,-2 3 0-16,0 2 0 0,2 0-224 0,-2 0 80 15,1-1 16-15,-1 4 0 0,0 3 128 0,-1 3-208 0,-2 2 80 16,1 4 128-16,0 3-144 0,-1 3 144 0,-1 2 0 16,0 3 0-16,-1 4 0 0,1 3 0 0,1 10 0 0,0 0 0 15,-4-5 0-15,4 5 0 0,-2-6 0 0,2 6 0 16,-9 2 0-16,9-2 0 0,-5 1 0 0,-2 4 144 15,2 3-144-15,0 1 0 0,-2 2 0 0,1 4 0 16,1 1-192-16,-1 3 192 0,2 3-160 0,-3 5 160 16,2 5 0-16,1 2 0 0,-2 2-128 0,0 1 128 15,2 0 0-15,-3 7 0 0,3 0 0 0,0 8 0 16,-1 5 0-16,1 4 0 0,-2 0 0 0,2 3 0 16,-1 3 128-16,1 5-128 0,1 3 0 0,-2 5 0 15,0 2 0-15,-1 3 0 0,1 0 0 0,-1 6 0 16,2 4 160-16,2-2-32 0,-4 0 0 0,4-1 0 0,1 2 176 15,1-4 16-15,0-2 16 0,2-4 0 0,0-2-64 16,3-2-16-16,-3 0 0 0,-1-5 0 0,1-7-16 0,-2-7-16 16,0-6 0-16,-1-7 0 0,-1-5 96 15,1-3 0-15,-2-7 16 0,1-5 0 0,2-8-80 0,-1-2-32 16,-1-5 0-16,1-5 0 0,1-8-224 0,0 0 0 16,0 0 128-16,0 0-128 0,0 0 0 0,0 0-288 15,-2-15 64-15,0-2 16 0,1-5-80 0,-1-6-16 16,-3-4 0-16,1-7 0 0,-1-4 128 0,-1-5 32 15,-1-7 0-15,0-7 0 0,-3-5 144 0,1-4-192 16,-2-1 192-16,0-3-192 0,1-3 192 0,-1-3 0 16,1-6 0-16,0-2 0 0,4-1 0 0,-1-5 0 0,0-4 0 15,0-2 0-15,0 0 0 0,2-1 144 0,1-1-144 16,0 4 160-16,-2 6-160 0,6 2 0 0,1 1 0 16,-1 4 0-16,-1 2 0 0,1 7 0 0,0 4 0 15,2 7 0-15,-1 2-160 0,2 7 160 0,2 6-208 0,2 6 80 16,-1 5 128-16,1 9-128 0,-4 2 128 0,2 6-128 15,-1 4 128-15,-1 5-160 0,-3 4 160 0,-3 2-160 16,-1 3 160-16,4 5 0 0,0 0 0 0,0 0 0 16,0 0 0-16,0 0 0 0,0 0 0 0,0 0 0 15,0 0 0-15,2 12 0 0,2 3 0 0,-3 2 128 16,-4 1-128-16,3 9 0 0,2 5 0 0,-1 5 128 16,0 5-128-16,-1 5 0 0,0 5 0 0,0 4 0 15,0 2 0-15,0 11 0 0,3 6 0 0,1 6 0 16,4 1 0-16,-2 6 144 0,3 5-144 0,1 6 0 0,4 3 160 15,1 0-160-15,-2-1 128 0,0 2-128 0,0-1 144 0,-2-3-144 16,-1-5 160-16,0-5-160 0,-6-5 144 0,0-6-144 16,-3-6 128-16,-1-8-128 0,-1-7 256 15,-2-5-16-15,2-4-16 0,-2-4 0 0,-2-4 0 0,-2-7 0 16,1-6 0-16,0-7 0 0,0-5-224 0,2-3 176 16,-2-2-176-16,6-10 160 0,-7 3-160 0,-1-3 0 15,1-2 144-15,2-3-144 0,-1-7 0 0,0-6 0 16,-6-6 0-16,2-6 0 0,4-6 0 0,2-6 0 15,-3-6-128-15,2-5 128 0,2-3 0 0,-2-7-160 16,3-7 160-16,1-4 0 0,1-3-128 0,1-4 128 16,-1-4 0-16,1-3 0 0,2-2 0 0,2 0-128 15,-3-3 128-15,3-4 0 0,2-2 0 0,-3 3 0 16,0 1 0-16,2 0 0 0,-1 3-208 0,1 4 16 16,1 3 0-16,1 9 0 15,-1 8-320-15,1 7-48 0,0 5-16 0,-1 6 0 0,1 6 320 0,1 4 48 0,-1 3 16 0,0 5 0 16,1 4 192-16,0 4 0 0,-1 4 0 0,-2 2 0 15,0 8 0-15,-2 1-144 0,0 2 144 0,-4 7 0 16,0 0 0-16,0 0 0 0,0 0 0 0,0 0-128 16,3 11 128-16,0 7 0 0,-3 6 0 0,0 9 0 15,0 9 0-15,0 8 176 0,-3 7-176 0,2 5 192 16,0 4-192-16,1 11 160 0,1 9-160 0,2 7 160 16,-2 3-160-16,1 6 128 0,2 7-128 0,0 5 128 15,3 1 0-15,-3 1-128 0,-2 2 192 0,3-4-64 16,-1-2 32-16,-3-3 0 0,1-2 0 0,-1-7 0 0,-1-7-16 15,-1-9 0-15,1-6 0 0,-2-5 0 0,1-6 160 0,-1-5 16 16,2-7 16-16,-3-6 0 0,-1-6-80 0,1-7 0 16,0-5-16-16,2-8 0 0,-1-4-240 15,0-7 144-15,0-1-144 0,2-11 128 0,0 0-128 0,0 0 0 16,0 0 0-16,-4-7 0 0,0-7-192 0,2-9-64 16,-3-11 0-16,-1-14-16 0,-2-14-32 0,1-8 0 15,-1-4 0-15,-1-8 0 0,2-1 160 0,0-5 144 16,1-5-208-16,0 0 80 0,1-1 128 0,2-2 0 15,-2-8 0-15,2 1-128 0,2-1 128 0,1 1 0 16,0-3 0-16,0 3 0 0,-1 0-208 0,1 1 32 16,0 3 16-16,1 4 0 15,2 1-224-15,-2 7-64 0,2 7 0 0,-1 6 0 0,3 6 80 0,-1 11 16 16,0 11 0-16,0 7 0 0,3 7 352 0,-1 7 0 0,-4 7-144 16,1 6 144-16,0 5 0 0,-3 7 0 0,0 0 0 0,0 0 0 15,0 0 0-15,0 15 176 0,-2 6-32 16,0 9 0-16,-1 8 64 0,-4 12 16 0,2 9 0 0,-3 9 0 15,0 9-224-15,3 10 128 0,-2 11-128 0,2 7 0 16,2-1 192-16,-2 15-64 0,4 12-128 0,0 3 192 16,2 3 48-16,1 2 0 0,2 2 0 0,-2-3 0 15,-1-1-32-15,1-7 0 0,-1-8 0 0,-1-6 0 16,0-7-48-16,-1-10-16 0,-1-11 0 0,1-11 0 16,0-10 64-16,0-12 16 0,-5-10 0 0,2-10 0 15,3-8 32-15,-1-10 0 0,1-4 0 0,1-13 0 16,0 0-256-16,0 0 176 0,-4-11-176 0,0-12 160 0,-1-13-320 15,1-11-64-15,-4-12-16 0,1-13 0 16,0-8 16-16,1-10 0 0,0-6 0 0,1-6 0 0,3-6 96 16,3-8 128-16,1-6-208 0,2-4 80 0,1-4 128 0,0 0-208 15,1 2 80-15,3 1 128 0,1 2-304 0,-1 7 64 16,1 7 16-16,2 6 0 16,-2 4-256-16,-1 10-48 0,1 8-16 0,-2 15 0 15,2 12-80-15,-2 16-16 0,0 15 0 0,-1 10 0 0,-3 7 400 0,-4 8 80 16,4 14 16-16,-2 14 0 0,-2 10 368 0,0 17 80 15,-1 16 16-15,0 11 0 0,1 11 48 0,-1 9 16 16,-3 8 0-16,4 4 0 0,1-1-64 0,-1 0 0 16,-1-1 0-16,2-5 0 0,3-8-176 0,-1-11-144 15,-1-11 192-15,2-7-9056 16,1-4-1808-16</inkml:trace>
  <inkml:trace contextRef="#ctx0" brushRef="#br0" timeOffset="2362.701">5509 12221 7359 0,'-9'3'656'0,"4"0"-528"0,-3-2-128 0,1-1 0 16,0 0 1088-16,1 0 176 0,1 0 32 0,-2-1 16 15,2-2-688-15,2 1-144 0,-3 0-32 0,1-1 0 16,-1-2-208-16,1 1-48 0,0 1-16 0,5 3 0 15,-6-5 16-15,0 3 16 0,6 2 0 0,0 0 0 16,0 0-208-16,-5-2 176 0,-2 0-176 0,7 2 160 16,-7-3 48-16,7 3 16 0,-4-2 0 0,-2 2 0 15,-3 2-16-15,3 2 0 0,6-4 0 0,-4 6 0 0,-2 1-48 16,1-2-16-16,1 4 0 0,0 0 0 0,2-1 48 0,-6-1 0 16,-1-1 0-16,-1 1 0 0,2-1 400 0,0 1 96 15,-1-2 16-15,-1-1 0 0,-2 0 128 0,0-1 16 16,2-3 16-16,-1 0 0 0,1 0-112 0,2-1-32 15,-4-2 0-15,1-2 0 0,3-1-272 0,-3-3-64 16,0-1-16-16,2-2 0 0,-2-2-176 0,1-3-48 16,0-1 0-16,-2-2 0 0,1-1-144 0,-1 1 0 15,1-3 144-15,-1 0-144 0,1-1 0 0,0-1 0 16,0 2 0-16,-1-3 0 0,-1-2 0 0,5 0 0 16,-1-2 0-16,3 3 0 0,1-2 0 0,-3 3 0 15,0-1 0-15,4 1 0 0,3-3 128 0,0 1-128 0,1-2 128 16,1-1-128-16,0 0 128 0,2-1-128 0,3 1 160 15,-2-2-160-15,3-3 128 0,2 1-128 0,3-4 0 0,1-1 144 16,-1 1-144-16,2-2 0 0,1 0 144 0,0 0-144 16,4 1 0-16,1-1 0 0,-3 0 0 0,3-1 0 15,1-1 0-15,3-1 0 0,2 0 0 0,3-1 0 16,-1 1 0-16,1 3 0 0,-1-1 0 0,4 2 0 16,2 2 0-16,2-1 0 0,-3 2 0 0,3-1 0 15,3 1 0-15,-4 2 0 0,1 1 0 0,3 0 0 16,-2-1 0-16,4 2 0 0,3 0 0 0,0 3 128 15,1 2-128-15,0 1 0 0,-1-1 128 0,0 4-128 16,0-1 128-16,1 0-128 0,0 1 160 0,-2 0-160 16,-1 1 128-16,4 0-128 0,6-1 0 0,0 2 144 15,-4 3-144-15,0 0 128 0,0 1-128 0,1 1 128 0,4 4-128 16,-3 0 0-16,0-1 144 0,4 2-144 0,1 2 0 0,-1 1 144 16,-3 1-144-16,-1 1 0 0,4 2 192 0,-1 1-192 15,2 1 192-15,-2 1-192 0,2 1 144 0,-1 1-144 16,-1 1 0-16,-1 1 144 0,0 1-144 0,1 1 0 15,-3-1 0-15,5 4 128 0,1 1-128 0,-1 1 0 16,-1 1 0-16,-1 2 0 0,-5 1 0 0,4 2 0 16,3 0 0-16,-4 4 128 0,-1 2-128 0,2 1 0 15,-4 1 0-15,2 2 0 0,-4 2 144 0,0-1-144 16,-1-1 160-16,2 3-160 0,-1 0 0 0,-1 1 128 16,-2-2-128-16,1 2 0 0,-1 2 0 0,-1 1 0 15,-3 1 0-15,1 1 0 0,-4 1 128 0,3 0-128 16,-2 4 0-16,3-1 0 0,-5 0 0 0,2 1 128 15,3 1-128-15,-2 2 0 0,0 2 0 0,-2 2 0 0,-1-1 128 16,-1 2-128-16,-2 1 0 0,-1-1 128 0,0 1-128 0,0 0 0 16,-1-3 0-16,-2 3 0 0,2 2 0 0,-5-1 0 15,-1-1 0-15,-1 1 128 0,2-2-128 0,1 2 0 16,-2-1 128-16,0 0-128 0,-1 3 0 0,-3 1 144 16,-1 3-144-16,-1 1 128 0,0-2-128 0,0 1 128 15,-4 0-128-15,0-3 128 0,2-1-128 0,-2 2 128 16,-4 2-128-16,1 0 0 0,1 0 144 0,-1-1-144 15,-2-1 0-15,2 0 128 0,2 1-128 0,-2-1 0 16,-2-1 0-16,-2 2 128 0,0-1-128 0,1-2 0 16,2-2 144-16,-4-1-144 0,-2-1 192 0,-3 1-192 15,1-1 128-15,0-1-128 0,0-1 0 0,-2-2 0 0,-2-2 0 16,0-4 128-16,0-2-128 0,-3-3 0 0,-2-3 192 16,-2-2-192-16,-1-2 192 0,0-2-192 0,0-2 192 0,0-3-192 15,-1 1 192-15,0-2-192 0,0-4 208 0,-2-1-64 16,2 0-16-16,-2 1 0 0,-3-3 64 0,2 3 0 15,2-2 0-15,-1 1 0 0,-3 0 64 0,2 1 32 16,-1-2 0-16,0 0 0 0,1-3-48 0,0 2-16 16,-2-1 0-16,1 0 0 0,-2 0-80 0,2-3-16 15,0 0 0-15,-2-1 0 0,1 2 0 0,-1-1-128 16,3 1 192-16,0-1-64 0,-2-3-128 0,1 3 128 16,-1-1-128-16,1-1 128 0,1-2-128 0,-1 0 160 15,2-1-160-15,0-1 160 0,1 0-160 0,-1 0 128 16,2 0-128-16,0-1 128 0,0-3-128 0,0 4 0 15,2-2 0-15,1 0 0 0,0-1 0 0,2-1 0 16,1 0 0-16,5 4 0 0,0 0 0 0,0 0-192 16,0 0 32-16,0 0 16 15,0 0-992-15,0 0-192 0,0 0-32 0,16-2-16 16,0-3-1296-16,7 3-256 0</inkml:trace>
  <inkml:trace contextRef="#ctx0" brushRef="#br0" timeOffset="6637.171">21338 2789 21359 0,'3'-14'944'0,"0"6"208"0,0-1-928 0,2-1-224 16,0 0 0-16,3-1 0 0,-3-2 688 0,0 1 80 15,-2 2 32-15,0-2 0 0,0-3-80 0,-2 1-16 16,-2 0 0-16,-2-3 0 0,-5 0-336 0,0-3-80 16,-4 0-16-16,-4-1 0 0,-2 0-272 0,-4-1 128 15,0-2-128-15,-3 3 0 0,0 0 0 0,-2-1 0 16,1-4-160-16,-1 2 160 0,-3 3-144 0,-2 1 144 16,-2 1 0-16,-1-1 0 0,-4 3-144 0,1-1 144 15,-1 4 0-15,0 1-144 0,-3 2 144 0,1 0 128 0,-2-1-128 16,-1 3 176-16,-2 2-176 0,-4 1 192 0,-4-1-192 0,-5 3 192 15,-3 0-192-15,-2 3 0 0,0 2 0 0,-4 2 0 16,-5-1 0-16,0 2 0 0,-2 3 0 0,3 0 0 16,4 2 0-16,2 2 0 0,2-1 0 0,0 1 0 15,0 2 0-15,1 3 0 0,0 0 0 0,3 3 192 16,-1 0-16-16,-2 4 0 0,-3 2 0 0,-1 3 0 16,-1 5-176-16,-1 1 0 0,2 1 0 0,1 0 0 15,-5 1 0-15,3 2 0 0,-1-3 0 0,3 2 0 16,3 1 0-16,7 4 0 0,7 3 0 0,2-1 0 15,4-1 0-15,4-2 0 0,3 0 0 0,3 0 192 16,3-1-64-16,6 1-128 0,5-1 192 0,4 0-64 16,1 3-128-16,7-1 160 0,4 1-160 0,3-1 160 0,3-1-160 15,4-2 0-15,8 0 144 0,1-1-144 0,4-2 0 0,6 1 0 16,5 1 0-16,3 1 0 0,5-2 0 0,4-1 0 16,4 0 0-16,7-2 0 0,6-2 0 0,5-2 0 15,5 0 0-15,1 0 0 0,-1-4 0 0,6-2-128 16,6-3 128-16,-2-1 0 0,3 0 0 0,1-4 0 15,-2 0 0-15,2-3 0 0,4-4 128 0,-1-3-128 16,-5-3 128-16,-1-3-128 0,-2-3 256 0,4-3-32 16,-2-6 0-16,-2-1 0 0,-5-3 224 0,-2-3 64 15,-3-4 0-15,0-2 0 0,1-4-64 0,-2-1-16 16,0-3 0-16,-3-4 0 0,0-6-80 0,-3-2-16 16,2-3 0-16,-1 1 0 0,0-1-336 0,-6 0 144 15,-8-3-144-15,-4-1 0 0,-3-2 224 0,-4-2-64 16,-5-2-16-16,-3 2 0 0,-1 0 112 0,-5-1 32 0,-5 1 0 15,-3-2 0-15,-3-2-64 0,-7 2-16 0,-7 6 0 0,-4 3 0 16,-6 0 48-16,-4 5 16 0,-3 4 0 0,-7 3 0 16,-1 3-112-16,-6-1-32 0,-2 1 0 0,-6 1 0 15,-6 1-128-15,-6 6 0 0,-8 0 0 0,-8 6 0 32,-5 5-2176-32,-3 10-352 0,-4 6-80 0,4 3-12144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2:35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 4487 14735 0,'0'0'1312'0,"0"0"-1056"0,0 0-256 0,0 0 0 0,0 0 1088 15,0 0 176-15,0 0 16 0,0 0 16 0,0 0-784 0,0 0-176 16,0 0-16-16,11 2-16 0,2 1-176 0,-1-1-128 16,0-2 192-16,1 2-192 0,0 1 0 0,2-2 0 15,-1 0 0-15,1 1 0 0,2 1 128 0,3-1-128 16,-2-1 0-16,3-1 0 0,1 0 336 0,0 0-32 16,5-1-16-16,1 1 0 0,0 0 96 0,3 0 0 15,2-1 16-15,1-1 0 0,1-2-112 0,6-1-32 16,0-2 0-16,4 2 0 0,1-1-128 0,1 3-128 15,2-3 144-15,1 0-144 0,-4 1 192 0,2 1-48 16,1 1-16-16,3-1 0 0,3 0 64 0,1 1 0 16,0-1 0-16,0 1 0 0,-3 1 0 0,3 0 16 15,-2 2 0-15,2-1 0 0,-2-2-16 0,5 2-16 16,4 1 0-16,-1-1 0 0,-1-2-176 0,1-2 128 0,0 1-128 0,3-1 128 16,1-1-128-16,-1-1 0 0,3 1 144 0,2-1-144 15,-4 2 176-15,4-3-48 0,1-2 0 0,1 2 0 16,-3 3 0-16,1-2-128 0,-1 0 192 0,2-1-64 15,4-1-128-15,-1 1 192 0,2 1-192 0,-3 1 192 16,0 3-192-16,-1-1 160 0,1-4-160 0,4 3 160 16,2 2-160-16,0 0 128 0,-2-3-128 0,0 2 128 15,2 1-128-15,2-1 0 0,1 1 0 0,-3 2 128 16,-2-1-128-16,2-2 0 0,3-1 144 0,1 2-144 16,-2 5 0-16,0-2 0 0,-2-2 0 0,4 1 0 15,1-1 0-15,-1 5 0 0,-2 0 0 0,0-1 0 16,0-2 0-16,3 0 0 0,1 2 0 0,2 1 0 15,-7-2 0-15,2 1 0 0,-3-1 0 0,4 0 128 0,4-1 48 16,-2 0 16-16,-4 0 0 0,3 0 0 0,2 0 784 16,1 0 176-16,-5 3 16 0,1 1 16 15,-1-2-1696-15,0 0-320 0,1 0-80 16,-1 3-16-16,-8-1 928 0,2 2 0 0,0-3 0 0,-1 2 176 0,1 0 720 0,-2-1 128 16,-6-1 48-16,1 2 0 15,-3 0-1648-15,1 1-320 0,-2-2-64 0,1 2 0 0,-2-3 784 0,-2 0 176 16,-7 2 0-16,1-3 0 0,1-3 0 0,-4 0 128 15,-1 1-128-15,2 0 0 0,2 0 272 0,-5-1-32 16,-4 0-16-16,2-1 0 0,-3 1 160 0,-1 0 16 16,-2-2 16-16,-1 1 0 0,-3-2-32 0,-1 1-16 15,-2 0 0-15,-1 1 0 0,-2-2-112 0,-3 2 0 16,-4-1-16-16,-1 1 0 0,-4-1-240 0,-4 1 144 0,-1 0-144 16,-3 0 128-1,-3 0-432-15,-2-1-80 0,-8 3-32 0,0 0-15632 0</inkml:trace>
  <inkml:trace contextRef="#ctx0" brushRef="#br0" timeOffset="854.481">2541 12571 15663 0,'0'0'688'0,"0"0"144"0,0 0-656 0,0-8-176 16,-2 1 0-16,2 7 0 0,0 0 2240 0,0 0 400 0,0 0 96 15,2 11 16-15,1 2-2192 0,-1 5-432 0,-1 4-128 0,-1 7 0 16,-2 6 128-16,0 5 0 0,0 3-128 0,-1 8 192 15,-2 4-192-15,-2 9 128 0,-1 7-128 0,0 2 0 16,-2 0 128-16,-2 3-128 0,1 3 0 0,0 5 144 16,0 4-144-16,0 1 0 0,-3-1 0 0,2 1 0 15,0-2 0-15,3-3 128 0,-3-3-128 0,5-10 0 16,1-4-128-16,5-8-128 0,3-10 0 0,4-6-7456 16,1-8-1488-16</inkml:trace>
  <inkml:trace contextRef="#ctx0" brushRef="#br0" timeOffset="1116.462">3937 12210 29487 0,'-12'9'1296'0,"7"0"288"0,0 3-1264 0,-3 7-320 15,-7 7 0-15,0 10 0 0,-4 10 1728 0,-1 9 272 16,-1 10 64-16,-1 11 16 0,0 11-1600 0,-2 7-320 16,2 4-160-16,-3 8 160 0,0 9-160 0,-2 5 0 15,-4 3-192-15,4 5 192 16,3 6-560-16,0 2 16 0,-2 3 0 0,4-7 0 16,-2-7-1200-16,4-5-240 0,4-5-64 0,0-13 0 15,1-14-1472-15,5-14-288 0</inkml:trace>
  <inkml:trace contextRef="#ctx0" brushRef="#br0" timeOffset="1342.027">4549 13178 22111 0,'-31'56'976'16,"6"-15"208"-16,-4 6-944 0,-3 13-240 0,-3 11 0 0,3 11 0 16,4 7 3136-16,3 5 576 0,2 5 112 0,4 1 16 0,-1 0-3136 15,4 3-704-15,2 0 0 0,4 2 0 16,2-5-2608-16,4-6-464 0</inkml:trace>
  <inkml:trace contextRef="#ctx0" brushRef="#br0" timeOffset="1627.301">6840 11210 23951 0,'1'19'2128'0,"-3"-6"-1696"0,-7 4-432 0,2 11 0 16,-7 12 2880-16,2 13 512 0,1 7 80 0,-2 14 32 31,-2 8-3296-31,-3 4-656 0,1 4-128 0,-1 4-16 16,0 2 16-16,2-1 0 0,2 2 0 0,-1-2 0 15,0-4-2352-15,1-1-464 0,1 0-80 0</inkml:trace>
  <inkml:trace contextRef="#ctx0" brushRef="#br0" timeOffset="1820.838">8260 11820 17503 0,'-8'56'1552'0,"-2"-16"-1232"15,-6 6-320-15,-4 11 0 0,-2 13 4560 0,-2 8 864 16,2 8 160-16,5 1 48 0,-1 0-4800 0,6 2-960 16,1 2-192-16,2-6-16112 0</inkml:trace>
  <inkml:trace contextRef="#ctx0" brushRef="#br0" timeOffset="1979.302">9289 12796 41583 0,'-13'40'1840'0,"3"-7"384"0,-5 11-1776 0,0 12-448 0,0 11 0 0,3 8 0 32,5 6-640-32,3 2-192 0,2 3-64 0,2 2-16688 0</inkml:trace>
  <inkml:trace contextRef="#ctx0" brushRef="#br0" timeOffset="2492.172">16338 12935 32255 0,'-28'34'2864'0,"-4"15"-2288"0,-1 12-576 0,-5 13 0 16,-1 7 1248-16,0 17 144 0,0 15 16 0,1 10 16 15,-1 3-1424-15,0 6-304 0,0 6-48 0,-3-2-16 16,1-2-144-16,2-11-16 0,1-15-16 16,3-12 0-16,5-11-32 0,4-10 0 0,5-10 0 0,5-11-9168 15,4-10-1840-15</inkml:trace>
  <inkml:trace contextRef="#ctx0" brushRef="#br0" timeOffset="2743.42">17883 11578 39615 0,'0'0'3520'0,"-5"15"-2816"0,-3 4-560 0,-5 13-144 16,-5 12 496-16,-8 13 64 0,-5 13 16 0,-4 14 0 16,-5 13-576-16,-5 10 0 0,-5 11 0 0,-2 12 0 15,-3 10 0-15,0 4-192 0,-6 0 48 0,0 7 16 32,0 3-512-32,4 0-112 0,5-3-16 0,1-2 0 15,2-7-2368-15,9-8-464 0</inkml:trace>
  <inkml:trace contextRef="#ctx0" brushRef="#br0" timeOffset="2980.263">19322 10875 28559 0,'0'0'2544'0,"2"10"-2032"0,0 1-512 0,-2 5 0 0,-2 4 2464 0,-2 9 400 16,-2 9 80-16,1 5 0 0,-1 5-2176 0,-2 12-432 16,-3 5-80-16,-3 8-32 0,2 8-80 0,-4 2-16 15,-4 3 0-15,-1 5 0 0,-1 2-128 0,-1-1 0 16,-2 2 0-16,0 1 0 16,0 5-3296-16,5 1-544 0</inkml:trace>
  <inkml:trace contextRef="#ctx0" brushRef="#br0" timeOffset="3197.913">21148 12066 32255 0,'11'22'2864'0,"-2"-3"-2288"0,-1 2-576 0,-4 12 0 16,-2 11 2032-16,-2 11 288 0,-1 10 64 0,0 9 16 15,-3 8-1872-15,-5 10-368 0,-4 9-160 0,-4 10 128 16,-3 8-432-16,-7 3-80 0,-4 0-32 16,-2 7 0-16,-7 5-1520 15,1-2-304-15,-4-1-64 0</inkml:trace>
  <inkml:trace contextRef="#ctx0" brushRef="#br0" timeOffset="3392.146">22265 13603 29487 0,'22'22'2624'0,"-8"-5"-2112"16,-1 3-512-16,0 7 0 0,2 2 2800 0,0 12 448 15,4 10 80-15,-1 12 32 0,1 10-2416 0,-2 4-496 16,-4 1-80-16,-3 10-32 0,-5 4-336 0,-5 6-160 16,-5 2 16-16,-8 1 0 15,-8 2-2032-15,-16-1-384 0,-31 34-96 0,-8-32-16 0</inkml:trace>
  <inkml:trace contextRef="#ctx0" brushRef="#br0" timeOffset="3641.479">17189 14704 23039 0,'-20'27'1024'0,"4"-6"192"0,-5 2-960 0,-5 10-256 0,-6 8 0 0,0 6 0 15,2 5 3904-15,4 2 752 0,-2 3 144 0,5 5 16 16,3 5-6944-16,5-3-1392 0</inkml:trace>
  <inkml:trace contextRef="#ctx0" brushRef="#br0" timeOffset="3841.874">19252 14167 38703 0,'22'15'1712'0,"-9"-5"352"0,-1-1-1648 0,-1 4-416 16,1 5 0-16,0 8 0 0,1 10 1600 0,1 9 256 16,-1 9 32-16,0 4 16 0,-6 2-1728 0,-1 5-352 0,-4 3-64 0,-3 6-16 31,-5 4-416-31,-4-1-96 0,-5-4 0 0,-1-2-11984 0,-4 0-2400 0</inkml:trace>
  <inkml:trace contextRef="#ctx0" brushRef="#br0" timeOffset="4036.762">20685 13939 7359 0,'23'9'656'0,"-12"-3"-528"0,-3 4-128 0,-2-1 0 16,1 5 7168-16,1 4 1392 0,-3 4 272 0,1 6 64 16,-2 7-6496-16,-1 6-1312 0,-1 3-256 0,-1 10-48 15,0 11-448-15,-2 5-80 0,-4 6-32 0,-1 6 0 16,-2 7-224-16,-5 7-288 0,-7 8 64 0,-2-3-18704 15</inkml:trace>
  <inkml:trace contextRef="#ctx0" brushRef="#br0" timeOffset="5472.135">13694 7633 20783 0,'0'0'912'0,"0"0"208"0,0 0-896 0,0 0-224 0,0 0 0 0,0 0 0 16,0 0 640-16,0 0 64 0,0 0 32 0,0 0 0 15,0 0-160-15,0 0-16 0,-7 1-16 0,-1 1 0 16,8-2-32-16,-10 0-16 0,1-2 0 0,-4 4 0 16,-2 2-176-16,0-1-16 0,2 0-16 0,-1 0 0 15,-3 3-288-15,-1-4 160 0,-3-2-160 0,-2 3 128 16,-1 2 0-16,-2 1 0 0,0 2 0 0,-3-2 0 16,-3-2-128-16,-2 0 192 0,-1 2-192 0,-3-1 192 15,-1 2-48-15,-3 1 0 0,-4-2 0 0,-2 0 0 16,-1-3 64-16,2-1 16 0,0-2 0 0,-3 3 0 0,-2 0 80 0,1-1 16 15,-2-2 0-15,1 0 0 0,1-2 0 0,-1 4 0 16,2-2 0-16,2 1 0 0,-2 1-128 0,-1 1-32 16,-4-1 0-16,2 0 0 0,2 1-160 0,2 1 0 15,0-2 0-15,2-2 0 0,1-1 0 0,0 0 0 16,-2-1 0-16,3-1 0 0,0-3 0 0,3 0 0 16,3 2 0-16,3 0 128 0,3 2-128 0,2-1 0 15,3 1 0-15,4-4 0 0,4 1 256 0,0-2-16 16,4 2-16-16,-1 2 0 0,4 6 0 0,3-1 0 15,-2 0 0-15,3-3 0 0,2 0-224 0,7 1 0 16,-5 2 0-16,5-2 0 0,0 0 0 0,-4 11 0 16,3 2 0-16,0-2 0 0,1-11 0 0,0 16-192 15,3 1 192-15,3 4-208 0,-3 0 208 0,2 3 0 16,2-2-160-16,-3 3 160 0,1 3 0 0,1 3 0 16,0 1 0-16,-1 5 0 0,0 4 0 0,-2 4 0 0,-1 4 0 0,-2 1 0 15,-2 0 0-15,-1-1 0 0,-3 1 0 0,0 2 0 16,-2 0 0-16,-3 2 0 0,-2 1 0 0,-2-1 0 15,0-2 0-15,-1-2 0 0,-1-4 0 0,2-5 0 16,-1-5 0-16,2-3 0 0,1-1 0 0,1-6 0 16,3-5 0-16,0-2 0 0,6-5 0 0,-1-3 0 15,-4-6 0-15,8-5 0 0,0 0 0 0,0 0 0 16,0 0 0-16,0 0 0 0,0 0 0 0,0 0 0 16,0 0 144-16,0 0-144 0,0 0 160 0,3-11-160 15,4 1 0-15,1 0 0 0,4 1 0 0,6-1 0 0,5 1-208 16,0 2 64-16,4-1 16 0,0 0 0 15,4 1 128-15,1 0-128 0,3 3 128 0,6 0-128 0,1 2-16 16,4 0 0-16,1 1 0 0,4 0 0 0,-1-4 0 16,3 3 0-16,-1-1 0 0,1 3 0 0,0 0 0 0,4 3 0 15,3-2 0-15,2 5 0 0,-2 0-32 0,1 2 0 16,-3 2 0-16,4 2 0 0,0 5 176 0,2 1-192 16,2 4 192-16,0-4-192 0,0-5 192 0,-3 6-192 15,-1 8 192-15,-1-5-192 0,-3-3 192 0,1 0-192 16,-1 3 192-16,-2-3-192 0,-7-1 192 0,-1-1-192 15,-4-1 192-15,-5-1-192 0,-1 2 192 0,-3-2-128 16,-2-1 128-16,-6-3-128 0,-3-3 128 0,-2 1 0 16,-2-2 0-16,-3-1 0 0,-5-2 0 0,-2-3 128 15,-10-1-128-15,0 0 0 0,0 0 352 0,0 0 0 0,0 0 0 0,0 0 0 16,0-16 416-16,-3-5 96 0,-4-3 16 16,-2-10 0-16,-2-11-336 0,0-8-64 0,1-7-16 0,0-5 0 15,-3-6-224-15,3-7-48 0,3-7-16 16,-2-5 0-16,1 0-48 0,0-1 0 0,2-5 0 15,1-1 0-15,4 2-128 0,0 7 0 0,0 5 0 0,3 10 0 16,3 4 0-16,-2 8 0 0,-1 7 0 0,0 9 0 16,0 7 400-16,-1 5 0 0,1 6 0 0,-2 5 0 15,-1 2-272-15,0 6-128 0,0 3 0 0,-2 2 128 16,-1 0-1472-16,2 4-320 16,2 5-48-16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2:45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4766 2813 15887 0,'0'-17'704'0,"0"6"144"0,1-3-672 0,-1 0-176 0,-1-1 0 0,2 1 0 16,1 2 352-16,-1-3 32 0,-2-1 16 0,1 1 0 15,-1 2-128-15,1 0-16 0,-1 0-16 0,0 0 0 16,1 1-112-16,-3 1 0 0,-1 1-128 0,1-1 192 16,-1-3 96-16,1 3 16 0,-3 0 0 0,-1-1 0 15,-1-2 144-15,-1 2 16 0,1 1 16 0,-3 0 0 0,0-2 96 0,-1 1 0 16,-2 2 16-16,0 0 0 0,-2-3-80 15,-2 1-32-15,0 0 0 0,-3 2 0 0,-1 0-48 0,0 0-16 16,-2-1 0-16,2 1 0 0,-2 1-32 0,1 1-16 16,-3 1 0-16,-1 0 0 0,1 3-64 15,-2 2-16-15,0 1 0 0,-1 0 0 0,-1 1-160 0,0 3-128 16,-5 0 192-16,1 6-192 0,-1 0 128 0,3 1-128 16,1 3 0-16,1 2 0 0,-2 5 0 0,1 0 0 15,1-1 0-15,1 3 0 0,0 3 0 0,-2 0 0 16,-1 1 0-16,-1 0-144 0,1 1 144 0,-1 1 0 15,-1 1 0-15,3 0 0 0,2 2 0 0,6-2-128 16,1-4 128-16,4 2 0 0,4 4 0 0,2 0 0 16,2-2 0-16,2-1-128 0,3 2 128 0,2 0 0 0,2-4-144 15,2 0 144-15,5 1 0 0,3-2-144 0,-2-1 144 0,3 3 0 16,2 0-144-16,-1 1 144 0,3 0 0 0,2 1-144 16,4 1 144-16,4-2 0 0,2-1 0 0,1-1-128 15,-3 2 128-15,2-3 0 0,-1-2-144 0,1 0 144 16,2-2 0-16,1-2-176 0,2-3 176 0,-1 0-128 15,-3-2 128-15,4-2 0 0,0-1-144 0,5-2 144 16,2-4 0-16,1 0 0 0,-1-2 0 0,2-3 0 16,-1-2 0-16,1 0 0 0,0-4 0 0,1-2 0 15,2-3 128-15,1 1-128 0,-4-3 0 0,2-2 128 16,0-3-128-16,-1 0 192 0,-3-3-192 0,-2-2 192 16,-1-2 48-16,-4-2 16 0,0-4 0 0,0 0 0 0,0 0 64 15,-3-2 0-15,-1 0 16 0,-1-2 0 0,-3-1 32 0,2-1 0 16,-7-2 0-16,0-1 0 0,-3 1-16 15,-2-6 0-15,-2-3 0 0,-4 0 0 0,-1 2 144 16,-3 4 16-16,-6 1 16 0,-3 2 0 0,1-1 32 0,-6 1 0 16,-5 1 0-16,0-3 0 0,-2 1-112 0,0 3 0 15,-1 7-16-15,-4-2 0 0,-5 0-96 0,-1 7-16 16,0 6 0-16,-2 3 0 0,-2 2-64 0,-2 4-32 16,-2 6 0-16,-4 3 0 0,-4 3-224 0,-2 7-256 15,1 5 48-15,2 4 16 16,5 1-1888-16,-1 5-368 0,6 2-80 0,4 3-12720 0</inkml:trace>
  <inkml:trace contextRef="#ctx0" brushRef="#br0" timeOffset="1269.494">18911 3482 6447 0,'0'0'576'0,"-6"-4"-576"16,-3 2 0-16,4 1 0 0,-3-2 1152 0,2-1 128 16,6 4 32-16,-7-1 0 0,7 1-688 0,-8 2-144 15,2 0-32-15,6-2 0 0,-6 3 16 0,6-3 0 16,0 0 0-16,-4 4 0 0,2 2 112 0,2-6 0 15,0 0 16-15,-4 9 0 0,4-9 112 0,0 0 32 16,0 0 0-16,5 9 0 0,-1-1 160 0,3 0 16 16,-1 0 16-16,5-2 0 0,-1-1 144 0,2 1 16 15,1 3 16-15,4-1 0 0,3-3-192 0,2 2-32 16,-1 2-16-16,5-2 0 0,6 0 592 0,-1-1 112 0,2 2 32 0,3-2 0 31,3-2-1856-31,-1 0-352 0,2 2-80 0,0-1-16 0,3 0 704 0,6-2 224 0,3-1 0 0,1 1 0 16,-2-2-80-16,1-1-16 0,-3-1 0 0,3 1 0 15,0 0 48-15,1 0 0 0,6-3 0 0,0 3 0 16,-1 0-32-16,2 1 0 0,-1-1 0 0,0 2 0 16,-1-2 0-16,2 0 0 0,0-3 0 0,0 3 0 15,1-2 16-15,-2 2 0 0,-2 0 0 0,1 0 0 16,-3 0-160-16,2-1 160 0,-1 0-160 0,2-1 160 16,2-2-160-16,-2 2 128 0,-5 1-128 0,1 0 128 15,-4 1-128-15,4 0 0 0,2-1 144 0,-1 1-144 16,-4 0 128-16,-2 0-128 0,0 0 128 0,-2-2-128 15,-2 4 160-15,0-1-32 0,1 2-128 0,2 1 192 0,-1 0-64 16,-1-1-128-16,-1 0 176 0,-2 0-176 0,-2 0 192 0,-4 0-192 16,-2 1 192-16,0-2-192 0,-1 0 240 15,-1 0-64-15,-3 3-16 0,5-1 0 0,1-1-32 0,-4 2-128 16,-6-2 192-16,1 2-64 0,1-1-128 0,-4 1 160 16,-1 2-160-16,-3-1 160 0,-1-1-160 0,-1-1 128 15,-1 1-128-15,0-1 128 0,-5 1-128 0,0-2 128 16,-1-3-128-16,-1 1 128 0,-1 1 48 0,-9-2 0 15,11 4 0-15,-4-2 0 0,2-3 80 0,-9 1 0 16,0 0 16-16,9 0 0 0,-1 0 32 0,-8 0 0 16,0 0 0-16,8 0 0 0,-8 0-32 0,9-3 0 15,-9 3 0-15,0 0 0 0,0 0-32 0,0 0-16 16,7-3 0-16,-7 3 0 0,0 0-48 0,0 0-16 0,0 0 0 16,0 0 0-16,6-5-160 0,-6 5 160 0,0 0-160 0,0 0 160 15,5-5-160-15,-5 5 0 0,4-7 0 0,-4 7 0 16,0 0-160-16,0 0 160 0,7-8-208 0,-7 8 80 31,0 0-512-31,0 0-112 0,0 0-16 0,0 0 0 16,0 0-2256-16,0 0-464 0</inkml:trace>
  <inkml:trace contextRef="#ctx0" brushRef="#br0" timeOffset="4754.245">10748 10138 16575 0,'0'0'1472'0,"0"0"-1168"16,0 0-304-16,0 0 0 0,0 0 1744 0,0 0 304 15,0 0 48-15,-3 10 16 0,1 0-1472 0,2 2-304 16,2 2-48-16,1 2-16 0,-2 2-128 0,-1 5-16 0,-1 0-128 16,4 8 192-16,-1 5-192 0,-3 3 144 15,-2 2-144-15,0 0 128 0,0 2-128 0,-1-1 160 0,2-1-160 0,-4 1 160 16,1-2-16-16,1 0 0 0,-2-3 0 0,1 4 0 16,1 0-144-16,-1-2 160 0,1-1-160 0,1-4 160 15,-1-3-160-15,3-2 0 0,-2-2 0 0,2-3 0 31,-1-2-320-31,1-2-112 0,1-4-16 0,0-3-7248 0,0-2-1456 0</inkml:trace>
  <inkml:trace contextRef="#ctx0" brushRef="#br0" timeOffset="5320.105">10534 10277 22111 0,'-9'-9'1968'0,"5"4"-1584"15,0 1-384-15,0-1 0 0,4 5 1120 0,-1-6 144 16,1 6 16-16,2-8 16 0,-2 8-896 0,7-8-176 15,1 0-32-15,4 0-16 0,4 1-176 0,5 0 0 16,2-2 0-16,4-1 0 0,-1 2 0 0,7 0 0 0,1 2 0 0,2 3-176 16,6-1 48-16,0 3 0 0,1-2 0 0,0 1 0 15,0-1 128-15,-1 2-192 0,-2-1 192 16,1 2-192-16,-3 2 192 0,3 1-160 0,3-2 160 0,-3 2-160 16,0 4 160-16,1-1 0 0,-1 3 0 0,0-1 0 15,-3 2 0-15,-1 3 0 0,-3-1 0 0,-2 3 0 16,-3 2 0-16,-1-1 128 0,-3 5-128 0,2 0 176 15,-1 3-48-15,-6-1 0 0,-6-2 0 0,-3 2 0 16,-2 4 16-16,-1-1 0 0,-2 1 0 0,-3 0 0 16,-1 1-16-16,-4 0 0 0,-1 3 0 0,-5-2 0 15,-5-3-128-15,-4 3 192 0,-3 0-192 0,-3 2 192 16,-3 0-192-16,2-1 192 0,-5 0-192 0,-2 0 192 16,-2 3-192-16,-2-3 128 0,-3-4-128 0,-1-2 128 15,-2 3 0-15,-3-2 0 0,-3-1 0 0,1 2 0 0,1-4 16 16,-1-2 0-16,-1 0 0 0,-3 0 0 0,1 0 144 0,-4-3 32 15,1-4 0-15,2-1 0 0,-4 0 0 0,2-2 16 16,4-4 0-16,-3 1 0 0,6-1-144 0,-1-1-48 16,-1-3 0-16,5 0 0 0,3 0-144 0,4 1 0 15,2 2 0-15,4 1 0 0,4 0 0 0,5-2-272 16,5-2 32-16,4 0-9312 16,3 2-1872-16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4:32:56.2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6879 13570 5519 0,'0'0'496'0,"-9"1"-496"0,-2 1 0 0,1-1 0 16,0-1 2256-16,0 0 368 0,-1-1 64 0,1 1 0 15,-2 2-2064-15,1-2-432 0,-1 0-64 0,0 4-128 16,2-1 0-16,4 0 0 0,6-3 0 0,-11 6 0 16,-2-1 0-16,1 1 0 0,2-2 0 0,1 2 0 0,-4-2 176 0,4 0 32 15,-4 1 16-15,4-1 0 0,-1-1 416 0,-1 1 96 16,2-1 16-16,1-1 0 0,0-1 256 0,8-1 48 16,0 0 16-16,0 0 0 0,-6 3-32 0,6-3 0 15,0 0 0-15,0 0 0 0,0 0-240 0,0 0-48 16,0 0-16-16,0 0 0 0,0 0-432 0,0 0-96 15,11 0-16-15,-1-3 0 0,3 0-192 0,2 0 144 16,4 1-144-16,2-2 128 0,-1-1-128 0,2-2 128 16,2 1-128-16,2-1 128 0,0-1-128 0,1 4 0 15,3 2 0-15,1-2 128 0,-2-1-128 0,4 0 0 16,0 1 0-16,1 0 0 0,3-2 0 0,-3 2 0 16,0 0 0-16,4 1 0 0,2 0 0 0,1 2 0 15,-1 3 0-15,-1 1 0 0,-1 1 0 0,-1 0 0 16,-4-4 0-16,0 2 0 0,0 3 0 0,1-2 0 0,2-1 0 15,-2 0 0-15,-1 0 0 0,0 0 128 0,0-1-128 0,0 1 0 16,2 0 128-16,-2 1-128 0,2 1 128 0,-4 0-128 16,-1-4 240-16,2 0-48 0,1 0 0 0,0 1 0 15,0 1-32-15,1 1-16 0,-2 1 0 0,-1-3 0 16,2-2-144-16,-1 1 0 0,-1 1 144 0,-2 1-144 16,1-1 0-16,-4-1 128 0,1 0-128 0,-2 3 0 15,-1 0 0-15,-2-1 144 0,-2-2-144 0,1 0 0 16,-1 0 128-16,-3-2-128 0,2-1 0 0,-2 1 0 15,-3 5 144-15,-1-3-144 0,-4-3 0 0,0 2 144 16,1 1-16-16,-4 0 0 0,-6 0 0 0,10 0 0 16,-10 0 32-16,9 0 0 0,-9 0 0 0,11 1 0 15,0-1-32-15,-11 0-128 0,9 4 192 0,-1-4-64 0,0-2-128 16,-8 2 0-16,0 0 0 0,0 0 0 0,0 0 0 0,0 0 0 16,0 0 0-16,0 0 0 0,0 0 0 0,0 0 0 15,5-10 128-15,-3 1-128 0,0 1 192 0,-1-2 16 16,-3 1 0-16,0 0 0 0,1-2 32 0,-2-4 0 15,0-3 0-15,0-1 0 0,-2 0 0 0,5 2 0 16,3 0 0-16,-3-4 0 0,-3-4-64 0,6-2-16 16,0 1 0-16,2-1 0 0,1-3-160 0,2-1 192 15,0-2-192-15,3-2 192 0,-2-3-192 0,3 0 0 16,1-1 144-16,2-2-144 0,-1-4 0 0,1 1 0 16,1 2 0-16,0-2 0 0,3-4 0 0,2 0 0 15,1-4 0-15,2 2 0 0,1 0 0 0,3 4-128 16,2 2 128-16,-3 1 0 0,2-1 0 0,2 3-160 15,2 2 160-15,0-1 0 0,-3 0 0 0,3-1 0 0,-1 1 0 16,0 3 0-16,-1 2 0 0,2 2-128 0,2 1 128 0,0 0 0 16,1 0 0-16,-1 0-128 0,3 1 128 0,1 2 0 15,1 1-128-15,-1 1 128 0,2-1 0 0,-2 1 0 16,2-1-160-16,1 1 160 0,-3-1-128 0,5 5 128 16,3 0-144-16,3 1 144 0,2-1-160 0,-3 2 160 15,0 2-192-15,-1 3 48 0,1 1 16 0,0 0 0 16,2-2 128-16,-4 2-160 0,0 1 160 0,-1 1-160 15,3-2 160-15,-2 3 0 0,1 0 0 0,-1 0-128 16,1 3 128-16,2 0 0 0,1-2 0 0,0 4 0 16,2-1 0-16,0 1 0 0,-2 0 0 0,-1-1 0 15,0-2 0-15,1 1 0 0,2 3 0 0,1 0 0 0,-1 3 0 16,0 1 0-16,-1 1 0 0,0 1 0 0,0 2 0 16,-4 1 128-16,1 1-128 0,-1 3 0 0,-2 1 0 0,3 4 128 15,1 3-128-15,-4 1 0 0,-3-1 0 0,-1 4 0 16,-1-1 0-16,-4 2 0 0,-1 1 0 0,4 1 0 15,4 0 0-15,-3 2 0 0,-4 1 0 0,1 0 0 16,2 1 0-16,-1 3 0 0,-2-1 0 0,-2 5 0 16,0 3 0-16,-2 0 0 0,-1-2 0 0,2 1 0 15,-2 0 0-15,2 2 0 0,-3 2 0 0,1-1 0 16,0 1 0-16,-1 4 0 0,-2 6 0 0,1-2 0 16,-2-2 0-16,-4 0 0 0,-1 0 0 0,-1 1 0 15,-2 0 0-15,0-2 0 0,-3-2 0 0,0 4 0 0,-1 2 0 16,0-3 0-16,-4-2 0 0,-1 0 0 0,-3 1 0 15,1-1 0-15,-4-1 0 0,0 0-160 0,2 2 160 16,-2 2 0-16,4-5 0 0,-5 1 0 0,2-3 0 16,1-2 0-16,-5-1 0 0,2-3 0 0,4-3 0 0,-5-1 0 15,-1-2 0-15,1-2 0 0,-1-3 0 0,1-1 0 16,1-3 0-16,-1-3 0 0,0-1 0 0,-2-2 0 16,-1-1 0-16,2-1 0 0,3 3 0 0,-4-3 0 15,-1-10 0-15,0 10 0 0,1-2 0 0,0 0 0 16,-1-8 0-16,1 8 0 0,2-1 0 0,-3-7 0 15,0 0 0-15,0 0 0 0,4 9 0 0,-2-3 0 16,-2-6 0-16,0 0 0 0,6 4-160 0,0 2 160 16,-6-6 0-16,0 0-128 0,11 0 128 0,1 0 0 15,-1 2 0-15,2-3 0 0,5-4 0 0,-3 2 0 0,-2 2 128 16,3 0 0-16,0 0 0 0,1-3 0 0,2 1-128 16,-2 2 192-16,1 2-64 0,0 1 0 0,1 1-128 15,3-1 176-15,2-2-176 0,1 0 192 0,-2 0-192 0,6-2 0 16,8-1 0-16,-3 1 0 0,0-2 0 0,2 0 0 15,3 3 0-15,1-1 0 0,1-2 0 0,0 2 0 16,-1 0 128-16,1 4-128 0,3-1 0 0,0-1 128 16,1-3-128-16,1 3 128 0,2 3-128 0,-1-1 0 15,-1-3 0-15,0 1 0 0,0-1 0 0,2 3 0 16,1 3 128-16,2-1-128 0,0-1 0 0,-1-1 128 16,1 0-128-16,-1 3 128 0,-4 4-128 0,1-3 0 15,1-4 0-15,0 1 128 0,-2-1-128 0,0 0 0 16,-3-1 0-16,1 2 0 0,-1 0 0 0,0-1 0 15,-7-1 0-15,0 1 0 0,1 1 0 0,-4 1 0 0,-3-3 0 16,2 2 0-16,-2 4 0 0,1-2 0 0,-5-2 0 16,-1 1 0-16,-3-1-160 0,-1 0 160 0,-1-2 0 15,-2 2-144-15,-3-1 144 0,-2-2-208 0,1-2 80 0,-2 2 128 16,-5 0-240-16,-7 0 80 0,0 0 16 0,8-6 0 16,-4 0 144-16,-4 6-128 0,3-8 128 0,-3-2-128 15,0-5 128-15,-3-3 128 0,0-2-128 0,-2-1 176 16,-2 0-176-16,0-2 0 0,-4-4 0 0,2-3 0 15,-1-3-192-15,-4-1 192 0,2-2-192 0,0-6 192 16,1-4-304-16,0-2 64 0,-2-3 16 0,1 0 0 16,-1-2 32-16,0-1 0 0,-2 0 0 0,3-2 0 15,-3 0 192-15,-1-4 0 0,0-5-160 0,-1 2 160 16,-1-1 0-16,0-1 0 0,2 3 0 0,-1-4 0 16,-2-2 224-16,2-1-32 0,-4 2-16 0,-1 1 0 0,2 0-32 15,-4-3 0-15,0-5 0 0,-3 1 0 0,-1-2-144 16,0 3 160-16,-2 2-160 0,0-2 160 0,0 1-160 0,0-3 0 15,-2 0 144-15,-2 2-144 0,0 3 0 0,-1-6 128 16,-2-4-128-16,-3 0 0 0,-3 2 0 0,-2 3 0 16,-3 0 0-16,-2-2-192 0,-2-1-64 0,2 6-32 15,-2 2 0-15,-1 7 0 0,-3 0 112 0,-3 3 32 16,-1 1 0-16,-2 1 0 0,-3 0 144 0,0 3 0 16,-4 1 160-16,-1 4-160 0,-6-1 0 0,2 5 0 15,-1 2 0-15,0-1 0 0,3-4 0 0,-2 2 0 16,-2-2 0-16,-3 2 0 0,-2 2 0 0,-3 5-160 15,1 4 160-15,-2 2-128 0,-2-1 128 0,3 5-192 16,1 2 192-16,2 3-192 0,-4 0 192 0,2 2 0 16,-3 2 0-16,1 0 0 0,1 0 0 0,0 4 0 0,-2 2 0 15,0 2 0-15,-4-3 0 0,2 2 0 0,2 0 0 0,-1 2 0 16,0 1 0-16,2 2 0 0,2 3 0 0,-2-2 0 16,2 1 0-16,-5 1 0 0,-1 4 0 0,3 0 0 15,7 0 0-15,-6 3-128 0,1 2 128 0,0 2-128 16,0-4 128-16,4 4 0 0,-2 2 0 0,2 1 0 15,-1 1 0-15,1 2 0 0,2 1 0 0,3 2 0 16,3-3 0-16,1 4 0 0,-1 3 0 0,0 2 0 16,1-3 0-16,3 2 0 0,2 4 0 0,0 1 128 15,-1 1-128-15,1 2 0 0,0 0 128 0,3 5-128 16,1 3 0-16,4 1 0 0,-1-2 0 0,2 6 0 16,-1 5 0-16,1-1 0 0,1-5 0 0,1 1 0 0,4-2 0 15,3-3 0-15,-3 3 0 0,3-1 0 0,-1 3 0 16,1 3 0-16,2 1 0 0,0 3 0 0,-2-1 0 0,3 0 128 15,1-1-128-15,2 2 0 0,1-1 0 16,-2 2 128-16,-1 5-128 0,0-1 0 0,3-1 0 0,-3 2 0 16,1 1 0-16,-1 0 128 0,-1 0-128 0,1 1 0 15,2 1 0-15,0 4 0 0,0 0 0 0,-4 0 0 16,-1-5 0-16,2 0 0 0,3 1 0 0,0 0-128 16,2 0 128-16,2 0-128 0,4-2 128 0,-1 0 0 15,1-2 0-15,2 2 0 0,1 3 0 0,-1 2 0 16,-2 1 0-16,1 5 0 0,1 0 0 0,2 1 0 15,0 2 0-15,2 3 0 0,2 2 0 0,1 3 0 16,-1 3 0-16,5-2 0 0,4-2 0 0,-2 5 128 16,2 6-128-16,3-6 128 0,4-2-128 0,1-5 128 0,2-1-128 0,1-1 128 15,3 1 16-15,2-5 16 0,1-5 0 0,3-3 0 16,4-1-32-16,-2-5 0 0,4-2 0 0,0 6 0 16,4 1-128-16,3-4 160 0,-1-8-160 15,3-1 160-15,0-2-160 0,3 0 0 0,-2-2 144 0,4 0-144 16,2-3 0-16,3-2-208 0,0-1 16 0,3-5-10400 15,1-6-2080-15</inkml:trace>
  <inkml:trace contextRef="#ctx0" brushRef="#br0" timeOffset="535.375">10728 10151 27647 0,'-12'2'2448'0,"-2"3"-1952"0,2-1-496 0,1 1 0 16,1 2 1536-16,2 0 224 0,-1 3 32 0,2 5 16 15,-2 5-1504-15,3 6-304 0,-3 7 0 0,1 8-128 16,1 7 128-16,-1 2 0 0,-4 0-144 0,1 1 144 16,0 0 0-16,-1-2 0 0,-4 5 0 0,2-1 0 15,1 0 0-15,0-4 0 0,-1-5 0 0,1-4 0 16,1-4 0-16,2-5 0 0,7-5 0 0,-1-4 0 15,-1-5 256-15,2-4 128 0,1-4 32 0,2-9 0 16,0 0-4208-16,5-8-848 0,4-18-160 16,4-12-48-16</inkml:trace>
  <inkml:trace contextRef="#ctx0" brushRef="#br0" timeOffset="881.454">10595 10154 23039 0,'0'0'2048'0,"0"0"-1648"0,-6-6-400 0,6 6 0 15,0 0 2208-15,0 0 352 0,0 0 80 0,0 0 16 16,0 0-1984-16,5-6-400 0,3 1-80 0,7 1 0 16,2 1-192-16,4 1 0 0,8 1 0 0,-1 1 0 15,3 0-176-15,3 3 176 0,4-1-128 0,0 3 128 16,1 2 0-16,-3 2-128 0,0-1 128 0,-1 4 0 15,-4 1 0-15,-3 0 0 0,-1 1 0 0,-1 0 0 16,-3 1 0-16,-1 3 0 0,-3-1 0 0,-2 3-128 16,-3 1 128-16,-1 1 144 0,-2-1-16 0,-7 2-128 15,-5 1 512-15,-4 2-16 0,-2-2 0 0,-6 2 0 16,-3 2 32-16,-5 0 16 0,-4 0 0 0,-6 2 0 16,-3-2-208-16,-5 0-32 0,-2-3-16 0,-6 1 0 0,1-3-128 15,-1-2-32-15,1-6 0 0,2-2 0 16,4-3-320-16,4-3-64 0,4-1 0 0,1-5-16 15,5-4-1840-15,5-3-352 0,3-1-80 16</inkml:trace>
  <inkml:trace contextRef="#ctx0" brushRef="#br0" timeOffset="1149.172">11890 10445 28559 0,'0'0'1264'0,"-6"5"272"0,-3 5-1232 0,1 4-304 0,0 4 0 0,1 7 0 16,-2 6 2048-16,1 4 368 0,-1 5 64 0,-1 5 16 15,-1 4-1664-15,0 9-336 0,-1 7-64 0,-1 1-16 16,-1-2-240-16,1 2-48 0,-1 2-128 0,-1 1 192 15,3-1-192-15,0-2 0 0,0-3 0 0,2-3 0 32,1-4-1968-32,4 0-336 0</inkml:trace>
  <inkml:trace contextRef="#ctx0" brushRef="#br1" timeOffset="8658.734">9049 14132 6447 0,'0'0'272'0,"-8"6"80"0,3 0-352 0,-3-3 0 16,-1 2 0-16,1-2 0 0,2 0 3616 0,-3 1 656 16,2-1 128-16,-2-2 16 0,9-1-3552 0,-8 1-720 0,-4-2-144 0,3 1 0 15,1-1 144-15,8 1 48 0,-8 0 16 0,0 0 0 16,-1 1 0-16,1 1 0 0,-1 1 0 0,1 1 0 16,1-1 256-16,2 0 48 0,-4 1 16 0,1-1 0 15,-3 2-128-15,1 2-16 0,2-1-16 0,-5-1 0 16,1 1-144-16,0-2-32 0,0-2 0 0,-1 1 0 15,-2 1 160-15,-1-1 32 0,0-4 0 0,-5 1 0 16,0 2 208-16,-2-2 48 0,-3-2 16 0,7 0 0 16,1-2-128-16,-2 1-16 0,-3-1-16 0,-3-1 0 15,0 2-208-15,1-1-32 0,-2 0-16 0,-1 0 0 16,-2-3-240-16,2 3 144 0,0 0-144 0,-5 0 128 16,-1-3-128-16,-1 1 0 0,0 1 0 0,0 0 0 15,-1 2 0-15,1-4 0 0,0 3 0 0,-2-1 0 0,0 1 0 16,-1-1 0-16,-1-2 0 0,0 1 0 0,-2 1 0 0,-2-2 0 15,2 1 128-15,-1-1-128 0,-2 1 0 0,-2-1 160 16,1-1-160-16,4 1 160 0,2-2 32 0,-3 2 0 16,3 1 0-16,-2-1 0 0,-1-2 64 0,7 0 32 15,3 4 0-15,-4 2 0 0,-4 1-64 0,2 2-16 16,1 0 0-16,3 0 0 0,1-1-208 0,0 0 0 16,0-2 128-16,1 1-128 0,3 0 0 0,-1-1 0 15,1 0 0-15,1 1 0 0,-1-1 0 0,3 0 128 16,3 1-128-16,1 0 0 0,1 0 240 0,2 0-48 15,-2-1-16-15,6 1 0 0,4 0 48 0,0-1 16 16,1-2 0-16,1 3 0 0,0 0-48 0,3-3-16 16,0 2 0-16,2-1 0 0,4 4-176 0,0 0 192 0,0 0-192 15,0 0 192-15,-6-1-192 0,6 1 0 0,0 0 0 16,0 0 0-16,0 0 0 0,0 0 0 16,0 0 0-16,0 0 0 0,0 0 0 0,0 0 0 0,0 0 0 0,0 0 0 15,0 0 0-15,0 0 0 0,0 0 0 0,0 0 0 16,0 0 0-16,0 0 0 0,0 0 0 0,0 0 0 15,0 0 0-15,0 0 0 0,0 0 0 0,0 0 0 16,-1 8-128-16,1-8 128 0,1 10 0 0,0 0 0 16,0 0 0-16,-1-10 0 0,0 0-144 0,0 11 144 15,-1 0 0-15,1 0 0 0,0 1 0 0,1 0 0 16,2 0-144-16,-1 4 144 0,0 0 0 0,0 2-144 16,2-2 144-16,-2 2 0 0,0 0-144 0,1 1 144 15,1 3-128-15,-1 2 128 0,-2 1-160 0,0 0 160 16,3 5-144-16,1 0 144 0,0-1-128 0,-1 1 128 0,-1 0-128 15,1 0 128-15,2 2-128 0,0 0 128 0,3 1 0 16,-2 0-128-16,2 1 128 0,-1 2 0 0,5 0 0 0,0 3 0 16,1 2 0-16,-1 3-128 0,2 0 128 0,0 1 0 15,3-1 0-15,-1 1-128 0,2-4 128 0,0 0 0 16,-3-3 0-16,4 2 0 0,-1-1 0 0,1 1 0 16,1-1 0-16,-1 1 0 0,3-1 0 0,0-2 0 15,-2-2 0-15,2 2 0 0,-1-1 0 0,4 1 0 16,-2 2 0-16,2-1 0 0,1 2 0 0,-1 2 0 15,4 3 0-15,1-2 0 0,-2 0 0 0,1-2 0 16,1 0 0-16,-2 0 0 0,0-2 0 0,-1 3 0 16,-1 1 0-16,2 1 0 0,0-1 0 0,4 1 0 15,1-1 0-15,-1-2 0 0,3-3 0 0,-1 2 0 0,-1-3 0 16,2-1 0-16,4-1 0 0,-3-1 0 0,-2 1 0 16,2 1 0-16,1 4 0 0,1-4 0 0,-1-6 0 0,6-2-128 15,4 5 128-15,0-4 0 0,-4 0 0 0,1-3 0 16,-5-1 0-16,4 1 0 0,1-1 0 0,1 0 0 15,1 0 0-15,1 2-128 0,-1-3 128 0,1 2 0 16,1 0 0-16,1 1-128 0,-5 0 128 0,-1-2 0 16,1-2-176-16,3-3 176 0,2-3-208 0,0 1 80 15,-1 1 128-15,1 1-208 0,2-1 80 0,-4 1 128 16,0-3-160-16,1-1 160 0,0 1 0 0,5-1-144 16,-2 1 144-16,1-2 0 0,-1 0 0 0,-1 1 0 15,-1-2 0-15,1 2 0 0,0-1 0 0,-1 0-128 16,1 1 128-16,3-2 0 0,3 0-144 0,-3 0 144 15,1-1 0-15,-3 0-176 0,-2-2 176 0,3-1-128 0,4-1 128 16,1-1-192-16,0 2 192 0,-3-1-192 0,-1-1 192 0,-1 0-192 16,1-2 192-16,5 2-192 0,1-2 192 0,-1 1 0 15,0-1 0-15,1 0 0 0,-4 3 0 0,-2 0 0 16,1-3 0-16,-2 1 0 0,6 0 0 0,-1-1 0 16,-3 2 0-16,0-3 0 0,-2 0 0 0,0-1 0 15,-5-1 0-15,4 2 0 0,3 0 0 0,-4 0 0 16,1-3 0-16,0 2 0 0,-3 1 0 0,2-2 0 15,-2-1 0-15,-1-1 0 0,-3 2 0 0,2-3 0 16,5 0 0-16,-3-3 0 0,-1 1 0 0,0-1 0 16,0 0 0-16,0-1 0 0,-2 0 0 0,0-1 0 15,-2 0 0-15,3-1 128 0,3 0-128 0,2-2 0 16,-1 0 0-16,-1 0 0 0,-1-1 0 0,0-2 0 0,-3-1 0 0,1-3 0 16,1-1 0-16,-1 1 128 0,-1-4-128 0,0-2 0 15,2-4 0-15,-3 0 0 0,-2-1 0 0,-2 0 0 16,0-2-128-16,2 2 128 0,-1 0-128 0,-2 1 128 15,2-2 0-15,1-1 0 0,3 1 0 0,-2-2 0 16,0-1 0-16,-1-2 0 0,-3-3 0 0,-1 0 0 16,2 0 0-16,-2 1 0 0,0 0 0 0,1 1 0 15,-1 0 0-15,1 0 0 0,-3-1 0 0,1-1 0 16,-2 1 0-16,-1-3 0 0,-2-4 0 0,-1-3 0 16,-2-3 0-16,-1 3 0 0,-1 1 0 0,-1-3 0 15,0-3 0-15,1 1 0 0,0 0 0 0,-5-4 0 16,0-4 144-16,-3 0-144 0,1 1 192 0,0 0-192 15,-2 0 224-15,-1 0-64 0,-1-1-16 0,-2-2 0 0,-2-1-144 16,0 2 192-16,-2 1-192 0,0 4 192 0,-2 4-192 0,0 0 0 16,-3 1 0-16,-1-2 0 0,1-3 0 0,-2 1 0 15,-4 1 0-15,1 1 0 0,1 3 0 0,2 1 0 16,-2 1 0-16,-1 1 0 0,-1 3 0 0,1-1-176 16,2-4 176-16,-1-1-128 0,-4 0-32 0,4 1 0 15,-1 7 0-15,2 0 0 0,-1 2-80 0,3 3-16 16,-1 3 0-16,-1 2 0 0,-2-2 48 0,3 0 0 15,2 4 0-15,-2 1 0 0,-1 0 208 0,0-1 0 16,2 1-160-16,-3 2 160 0,1 2 0 0,0 1-144 16,1 0 144-16,1 2 0 0,-3 4 0 0,4 1-128 15,-1 1 128-15,-2 0 0 0,-2 1 0 0,1 1 0 16,0 0 0-16,-1 2 0 0,-3 2 192 0,2-3-48 0,2 0-16 16,0 1 0-16,-2 8 0 0,5-7-128 0,-3-1 192 0,0 0-64 15,0 1-128-15,2 0 128 0,-4 7-128 0,5-7 128 16,-3-1-128-16,2 2 0 0,-4 6 0 0,0 0 0 15,0 0 0-15,4-5 0 0,-4 5 0 0,0 0 0 16,0 0 0-16,0 0 160 0,0 0-160 0,0 0 160 16,3-7 32-16,-3 7 0 0,0 0 0 0,0 0 0 15,-4-7-48-15,-2 2 0 0,-1 0 0 0,-2 3 0 16,9 2-144-16,-12 1 0 0,-1 0 0 0,-2 1 128 16,0-1-128-16,0-1 0 0,-2 1 0 0,-2 0-176 15,0-1 176-15,-3-1-128 0,-2 0 128 0,0 0-128 16,-3-2-16-16,-1 1 0 0,-1 0 0 0,-3 0 0 15,-2-2 144-15,-1 3-128 0,1-2 128 0,0 1-128 16,0 0 128-16,-2-2 0 0,-3 1 0 0,0-1 0 0,0-3 0 16,1 0 0-16,-1 2 0 0,-1-3-128 0,-1 1 128 15,2-2-128-15,0 0 128 0,1 1-128 0,2-1 128 0,-2 0 0 16,0-4 0-16,2 1 0 0,0 0 0 0,-1 0 0 16,1 1 0-16,0 1 0 0,-1-1 0 0,-1 0 0 15,4-1 0-15,1 0 0 0,0-1 0 0,1 4 0 16,0 1 0-16,-1 1 0 0,-1 0 0 0,0 2 0 15,-3 0 0-15,6 1 0 0,2 0 0 0,1 1 0 16,1 1 0-16,-1 0 0 0,3-2 0 0,3 1 0 16,2 1 144-16,2 0-144 0,2 2 336 0,2-1-32 15,2 2-16-15,1-1 0 0,1-2 0 0,0-1 0 16,3 3 0-16,2 0 0 0,-3-1-112 0,8 1-32 16,0 0 0-16,0 0 0 0,0 0-144 0,0 0 0 0,0 0 0 0,0 0 0 15,-4 2 0-15,4-2 0 0,0 0 0 0,0 0 0 16,0 0-128-16,1 13 128 0,-1-13-160 0,5 15 160 15,1 1-144-15,-1 0 144 0,0-2-128 0,0 2 128 16,1-1 0-16,-1 1-160 0,1 5 160 0,0 0 0 16,0 0-128-16,1 1 128 0,-3-1 0 0,0 1 0 15,0 0-144-15,0 1 144 0,0 1 0 0,-1 2-144 16,-3 1 144-16,0 1-192 0,-1 1 192 0,-1 0-192 16,0 0 48-16,-1 1 0 0,0 3 0 0,-2 1 0 15,0 3 144-15,-1-2-192 0,1-6 192 0,-2 1-192 16,-3 2 192-16,1-1 0 0,0-2 0 0,-1-2 0 15,-2 1 0-15,1-2 0 0,-4 0 0 0,2 1 0 0,-2 0 0 16,-2 2 0-16,1 2 0 0,-2 1 0 0,-2 1 0 16,-1-1 0-16,-1-2 0 0,-4 0 0 0,2-1 0 0,-2-1 0 15,1 0 0-15,-1-2 0 0,-1-1 0 0,0 0 0 16,0 1 0-16,3 0 0 0,-1-4 0 0,0 4-160 16,-2-1 160-16,-2-1 0 0,0-3 0 0,0-2 0 15,-4 0 0-15,3-2 0 0,1 2 0 0,-4-3 0 16,-2-1 0-16,-3-1 0 0,3 0 0 0,0-1 128 15,-4 1-128-15,3-3 0 0,3-1 0 0,-4-1 0 16,-2 1 0-16,-1 1 0 0,-2-2 0 0,2 0 0 16,5-1 0-16,-4 0 0 0,2 1 0 0,1-1 0 15,1-3 0-15,-2-1 0 0,1-1 0 0,-1-1 0 16,-3 2 0-16,0-3 0 0,3-2 0 0,-2-2 0 16,-1 0 0-16,0 0 0 0,2-3 0 0,0 2-128 0,0-3 128 15,0 3 0-15,2-1 0 0,-5 1-128 0,1-1 128 0,-1-2 0 16,-3-1 0-16,0 2 0 15,0-3 0-15,1 1 0 0,1-4 144 0,-2-1-144 0,-1 0 128 0,2-1-128 16,0-1 0-16,2-1 0 0,-2-2 128 0,2 0-128 16,1 1 0-16,3-2 128 0,-1-1-128 0,3-2 128 15,-3-3-128-15,1 1 192 0,1-2-192 0,1 3 192 16,0 2-64-16,0-1-128 0,-3 2 192 0,2 1-64 16,-2-2 80-16,2 2 16 0,-1-1 0 0,-1 0 0 15,2 0-48-15,2 0-16 0,2-1 0 0,-4 0 0 16,1-2-160-16,-2-1 0 0,0 1 0 0,-1-4 0 15,0 1 0-15,-1-2 0 0,-2-1 0 0,2 1 0 0,-2 0 0 16,5-1 0-16,-2 4-160 0,2-1 160 16,3 0-144-16,2 2 144 0,2 1-128 0,3 0 128 0,0 0 0 0,5-2 0 15,6 2 0-15,1 2 176 0,-2-1 0 0,3 3 0 16,2-1 0-16,1 2 0 0,2 2 64 0,0-1 16 16,2 0 0-16,-3 0 0 0,4 2-256 0,0-2 0 15,1 0 0-15,1-1 0 0,1 4 0 0,0-1-192 16,1 0 16-16,0 2 0 0,-2 3-64 0,3 0-16 15,1 1 0-15,2 1 0 16,-3 8-160-16,0 0-32 0,0 0-16 0,0 0 0 16,8-2-1648-16,1 7-336 0,1 6-64 0</inkml:trace>
  <inkml:trace contextRef="#ctx0" brushRef="#br1" timeOffset="9205.394">11096 16344 15663 0,'0'0'688'0,"0"0"144"16,-3 7-656-16,-4-1-176 0,1 0 0 0,0-1 0 0,2 2 4800 0,1 2 912 15,-1-1 192-15,3 3 48 0,-3 3-4928 0,3 3-1024 0,0 2-128 16,-1 5-64-16,-1 1 192 0,0 6-144 0,1 5 144 0,-3 4-128 15,0 2-96-15,0 4-16 0,0 0 0 16,-1-1 0-16,2-2 96 0,-3-1 16 0,1-1 0 0,1-2 0 16,1-1-64-16,0-4 0 0,-1 0 0 0,5-3 0 31,-1-5-288-31,1-4-64 0,0-4-16 0,0-5 0 16,0-3-1680-16,0-10-320 0,0 0-80 0</inkml:trace>
  <inkml:trace contextRef="#ctx0" brushRef="#br1" timeOffset="9684.496">10897 16309 20271 0,'0'0'896'0,"0"0"192"0,0 0-880 0,-4 6-208 16,4-6 0-16,0 0 0 0,0 0 3536 0,0 0 672 15,9 6 128-15,3-3 16 16,2 0-3824-16,2-3-768 0,3-2-144 0,3-1-48 0,-1-1 192 0,4-1 48 16,0 0 0-16,0 0 0 0,1 0-128 0,1 3-32 15,2-1 0-15,2 0 0 0,0-1 144 0,0 0 16 16,-2 4 16-16,3 3 0 0,1 1 176 0,0 3 0 0,0 1 0 0,-2 4 0 15,-2 3 0-15,-2 0 0 0,-1 1 0 0,-3 2 0 16,-1 4 0-16,-1 2 0 0,-4 2 0 0,-1 0 128 16,-5 2-128-16,-2 1 0 0,-4 5 0 0,-3 1 0 15,-4 1 144-15,-3 2-144 0,-4-1 192 0,-5 0-192 16,-4 0 208-16,-2 0-64 0,-5-2-16 0,-2 0 0 16,-3 1 160-16,-3 0 32 0,-1-1 0 0,-2-1 0 15,-4 2-128-15,0-5-32 0,-3-3 0 0,1-1 0 16,1-2-160-16,1-4 0 0,0-4 0 0,6-3 0 15,2-4-416-15,2-2 32 0,1-5 16 0,7-1 0 16,1-5-1616-16,4 1-336 16,1 1-64-16,9-4-16 0,6-3-640 0,5 0-128 15</inkml:trace>
  <inkml:trace contextRef="#ctx0" brushRef="#br1" timeOffset="10211.625">11830 16860 33743 0,'0'0'1488'0,"0"0"320"0,0 0-1440 0,0 0-368 0,11-3 0 0,0-4 0 16,-2 0 448-16,3 1 0 0,1 0 16 0,4 2 0 15,0 1-464-15,3-3 128 0,0-4-128 0,1 1 0 16,0 3 0-16,-1-1 0 0,2-2 0 0,3 3 0 15,-6-3 0-15,6 5 0 0,-2-1 0 0,1 2 0 16,-2-2-160-16,-2 3 160 0,0 2-128 0,-3 4 128 16,0-1 0-16,-2 0 0 0,-2 2 0 0,2 4-128 15,-7 4-64-15,0 2 0 0,-5 4 0 0,-2 5 0 16,-3 4-384-16,-7 9-64 0,-7 5-32 0,-3 5 0 16,-1 3-544-16,-7 4-96 0,-4-2-32 0,-2-2 0 15,-1-3 384-15,0-2 64 16,3-4 0-16,6-7 16 0,3-6 880 0,5-3 0 0,3-6 128 0,6-4 0 0,5-7 1072 0,3-8 208 15,0 0 32-15,15 7 16 0,4-4-368 0,10 0-64 16,5-3 0-16,4-2-16 0,4-1-16 0,5-2 0 16,7-2 0-16,-1-2 0 0,0-2-224 0,0 0-32 15,1 0-16-15,4-1 0 0,4-1-272 0,1-2-64 16,0-2-16-16,0-1 0 0,-2 1-368 0,2-3 144 16,1-4-144-16,2-3-12032 15,0-3-2496-15</inkml:trace>
  <inkml:trace contextRef="#ctx0" brushRef="#br2" timeOffset="21258.481">7267 13087 19119 0,'0'0'832'0,"-4"-1"192"0,-2 2-816 0,6-1-208 0,-5 2 0 0,5-2 0 16,0 0 544-16,0 0 64 0,0 0 16 0,3 11 0 15,0 2-624-15,3 0 0 0,3 3 0 0,0-1 0 16,1 8 0-16,4 3 128 0,0 1-128 0,2 5 128 15,0 4-128-15,0 3 0 0,1 2 0 0,1 6 128 16,1 9-128-16,2-2 0 0,-1-1 0 0,2 1-128 16,1 2 128-16,0-1 0 0,1 2 0 0,3 3 0 15,-2 2 0-15,2 0 0 0,0-4 0 0,0-1 0 0,-1-4 208 16,-2-3 80-16,-2 0 16 0,0-3 0 0,-1-3 336 16,-1 0 80-16,-1-1 16 0,-1-2 0 0,2-2-416 0,-4-1-96 15,1-1-16-15,-2-3 0 0,-1-1-208 0,0 0 0 16,0 0 0-16,-1 0 0 15,-1 0-1456-15,-2-2-176 0,-1-2-32 0</inkml:trace>
  <inkml:trace contextRef="#ctx0" brushRef="#br2" timeOffset="21664.566">8079 12858 9215 0,'-9'8'400'0,"2"-4"96"0,-1 1-496 0,-2-1 0 0,-5 7 0 0,3 1 0 16,2 3 2112-16,2 4 336 0,-8 0 64 0,3 3 16 16,0 2-2064-16,0 7-464 0,-2 6 0 0,1 2 0 15,-1-2 0-15,-2 4 0 0,1 3 128 0,-2 1-128 16,-2 1 0-16,2 7 0 0,-4 11-224 0,0 0 80 0,-4-2 144 16,1 3 0-16,0 2 0 0,0 3-128 0,1 0 256 0,0 0 64 15,1-1 16-15,0-2 0 0,2-4 288 0,2-1 48 16,-2-3 16-16,4 3 0 0,1 1-176 0,1-5-16 15,-2-5-16-15,2-3 0 0,0-1-352 0,0-5 128 16,1-3-128-16,0-3 0 0,-1 2 0 0,3-6-288 16,0-6 48-16,3-3-6128 15,2-5-1232-15</inkml:trace>
  <inkml:trace contextRef="#ctx0" brushRef="#br2" timeOffset="22714.027">13554 12983 1839 0,'0'0'160'0,"0"0"-160"16,0 0 0-16,0 0 0 0,0 0 4048 0,0 11 784 0,0 0 160 0,2 4 16 15,4 0-4048-15,2 2-832 0,0 1-128 0,0 4 0 16,-1 3 0-16,4 0-144 0,4 1 144 0,0 3 0 16,1 1 0-16,1 1 0 0,-1 6 0 0,1-1 0 15,-1-1 0-15,3 9 0 0,-1 8 0 0,-3-1 0 16,-2-3 192-16,3-3-48 0,2 6-16 0,-1-1 0 15,-2 3 0-15,1 5 0 0,1 6 0 0,1-1 0 16,-2-2-128-16,1 0 0 0,-3-1 144 0,2 2-144 16,-2-3 128-16,0 0-128 0,1-4 160 0,-1-4-160 15,-6-1 144-15,-1-5-144 0,-1-8 128 0,3-1-128 16,-1 0 0-16,2-4 0 0,1-1-192 0,-3-3 192 16,0-1-1920-16,-3-4-272 0</inkml:trace>
  <inkml:trace contextRef="#ctx0" brushRef="#br2" timeOffset="23165.698">14513 12622 9215 0,'0'0'400'0,"-12"5"96"16,0-1-496-16,-2 4 0 0,-1 0 0 0,-1 4 0 0,-3 3 2304 0,0 4 352 0,0 3 80 0,-1 6 16 15,-1 2-2272-15,0 6-480 0,-5 2 0 0,2 4 0 16,-1 2-144-16,-4 10 144 0,0 10-128 0,-1 2 128 16,-1 2 0-16,1 3 0 0,0 3 0 0,-2 5 0 15,-1 7 0-15,2-2-192 0,2-3 32 0,2 3 0 16,0 4 160-16,-1-8 0 0,0-6 0 0,2-6 0 0,2-3 272 0,-4-4-16 15,1-2 0-15,-1-2 0 0,2-4-96 0,3-3-32 16,3-6 0-16,1-8-5888 16,4-3-1200-16</inkml:trace>
  <inkml:trace contextRef="#ctx0" brushRef="#br2" timeOffset="24150.424">13072 13627 19119 0,'0'0'832'0,"0"0"192"0,0 0-816 0,0 0-208 15,0 0 0-15,0 0 0 0,0 0 352 0,2-8 32 16,0 1 0-16,4 0 0 0,3 1-384 0,4 0 0 16,-1-2 0-16,1 2 128 0,-1-2 48 0,5 0 16 15,5 0 0-15,-3 2 0 0,2 0 192 0,4 0 32 16,4-1 16-16,-1-1 0 0,0 2 144 0,2 1 16 15,3 1 16-15,2 3 0 0,-1 2-64 0,3 0-16 16,1-2 0-16,2 3 0 0,5 0-160 0,0 2-48 16,-3-3 0-16,2-2 0 0,-1 1 0 0,2 0-16 15,0 1 0-15,-1 1 0 0,0 0 16 0,1 0 16 16,2-2 0-16,-1 3 0 0,-2-1-80 0,-3 1-32 0,-3-2 0 16,-2 0 0-16,-2 0-224 0,1 2 128 0,-2 0-128 0,1 1 0 15,-1 2 880-15,-3-2 80 0,-3 1 0 0,0-1 16 31,-2 2-2016-31,0-1-416 0,-4 1-80 0,0-1 0 16,-2 4 64-16,-3 2 32 0,2-3 0 0,-3 1 0 16,-1 0-1152-16,-6-2-224 0</inkml:trace>
  <inkml:trace contextRef="#ctx0" brushRef="#br2" timeOffset="24516.906">14382 13066 11055 0,'0'0'976'0,"0"0"-784"16,0 0-192-16,0 0 0 0,0 0 5696 0,0 0 1088 15,7 7 208-15,2-2 48 0,5-2-5936 0,4 3-1104 16,4 2-384-16,6 3 0 0,-2 3 96 0,6 0 32 15,3-1 0-15,-2 1 0 0,1 1 48 0,1 1 16 16,-2 3 0-16,0-1 0 0,0-3-48 0,-2-1 0 16,0 3 0-16,0-1 0 0,-3 0 96 0,-2-2 16 15,-3 0 0-15,-3 1 0 0,-1-1 128 0,-4-1 0 16,-4 2 0-16,-1-3 0 0,-1-1 0 0,-5-1 128 0,-4-2-128 0,-2 2 176 16,-4 3 32-16,-4 2 16 0,-3 1 0 0,-5 4 0 15,-3 4-224-15,-9 2 0 0,-3-2 0 16,-4 1 0-1,-2 0-2368-15,1-2-352 0</inkml:trace>
  <inkml:trace contextRef="#ctx0" brushRef="#br2" timeOffset="25017.865">14868 14146 20271 0,'0'0'896'0,"0"0"192"0,0 0-880 0,0 0-208 0,0 0 0 0,-10-2 0 16,-1 1 2592-16,0-1 480 0,-4-1 80 0,-5 1 32 15,-2 0-2496-15,-3 0-496 0,-4-1-192 0,-2-1 128 16,-2 0-128-16,-4-1 0 0,-6 4 0 0,-5 0-176 16,-3 0 176-16,-4 1-128 0,-1-1 128 0,-5-1-128 15,0 1 128-15,-5 0 0 0,-3 0 0 0,3-1 0 16,3 1 0-16,6 0-160 0,7-1 160 0,4 2 0 16,5 2-192-16,6 0 192 0,5 2-192 0,4 0 192 15,3-1 0-15,2 2 0 0,1-3 0 0,5 1 0 16,5-2-512-16,0 3 16 15,1-3 0-15,9-1 0 0,0 0-2960 0,0 0-576 0</inkml:trace>
  <inkml:trace contextRef="#ctx0" brushRef="#br2" timeOffset="25372.245">14132 13869 10127 0,'0'0'896'0,"0"0"-704"16,-7 5-192-16,-4-1 0 0,0-3 4320 0,2-1 832 16,-2 0 160-16,-2-1 48 0,-4 0-3488 0,1 0-688 15,-2-2-144-15,-1 2-16 0,-4 1-384 0,1 2-64 16,-1 3 0-16,0-1-16 0,-3 3-352 0,-2 3-64 16,-3 1-16-16,2 3 0 0,0 0-128 0,3 1 0 15,-3 0 0-15,3-1 0 0,1 1 0 0,2-1 0 0,5-1 0 16,1 0 0-16,2 1 0 0,1-1 0 0,1-2-144 0,2 1 144 15,1 0 0-15,3-1-160 0,0-1 160 0,4 0-128 16,-2 0-64-16,5-10 0 0,0 13 0 0,4 0 0 16,-3-2 0-16,2 1-16 0,4 0 0 0,0 0 0 15,2 0 208-15,3 1 0 0,4 1 0 0,-1-2-144 16,0 1 144-16,3-1 144 0,4-2-16 0,1-1-128 16,5 0 352-16,0-2-32 0,2-2-16 0,3-2 0 15,3 3-112-15,3-3-32 0,3-3 0 0,2-1 0 16,1-1-160-16,2-1 0 0,2-2-192 0,3-3-15552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ustomXml" Target="../ink/ink11.xml"/><Relationship Id="rId4" Type="http://schemas.openxmlformats.org/officeDocument/2006/relationships/hyperlink" Target="https://opentextbc.ca/calculusv3openstax/chapter/greens-theore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hyperlink" Target="https://opentextbc.ca/calculusv3openstax/chapter/greens-theorem/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33.png"/><Relationship Id="rId4" Type="http://schemas.openxmlformats.org/officeDocument/2006/relationships/hyperlink" Target="https://opentextbc.ca/calculusv3openstax/chapter/greens-theore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customXml" Target="../ink/ink1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customXml" Target="../ink/ink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customXml" Target="../ink/ink18.xml"/><Relationship Id="rId4" Type="http://schemas.openxmlformats.org/officeDocument/2006/relationships/hyperlink" Target="https://www.khanacademy.org/math/multivariable-calculus/greens-theorem-and-stokes-theorem/stokes-theorem-articles/a/stokes-theore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divms.uiowa.edu/~idarcy/COURSES/3550/Spring20/onlin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customXml" Target="../ink/ink19.xml"/><Relationship Id="rId4" Type="http://schemas.openxmlformats.org/officeDocument/2006/relationships/hyperlink" Target="https://mathinsight.org/greens_theorem_find_are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customXml" Target="../ink/ink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customXml" Target="../ink/ink24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customXml" Target="../ink/ink2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customXml" Target="../ink/ink26.xml"/><Relationship Id="rId4" Type="http://schemas.openxmlformats.org/officeDocument/2006/relationships/hyperlink" Target="http://tutorial.math.lamar.edu/Classes/CalcIII/GreensTheorem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hyperlink" Target="http://tutorial.math.lamar.edu/Classes/CalcIII/GreensTheorem.asp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GreensTheorem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customXml" Target="../ink/ink29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hyperlink" Target="http://tutorial.math.lamar.edu/Classes/CalcIII/StokesTheorem.aspx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hyperlink" Target="https://byjus.com/maths/stokes-theorem/" TargetMode="External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://blog.naver.com/PostView.nhn?blogId=mindo1103&amp;logNo=90179767504&amp;parentCategoryNo=35&amp;categoryNo=&amp;viewDate=&amp;isShowPopularPosts=true&amp;from=search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0.png"/><Relationship Id="rId4" Type="http://schemas.openxmlformats.org/officeDocument/2006/relationships/hyperlink" Target="http://tutorial.math.lamar.edu/Classes/CalcIII/GreensTheorem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12.png"/><Relationship Id="rId4" Type="http://schemas.openxmlformats.org/officeDocument/2006/relationships/hyperlink" Target="http://tutorial.math.lamar.edu/Classes/CalcIII/GreensTheorem.asp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customXml" Target="../ink/ink6.xml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tutorial.math.lamar.edu/Classes/CalcIII/GreensTheorem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tutorial.math.lamar.edu/Classes/CalcIII/GreensTheorem.asp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tutorial.math.lamar.edu/Classes/CalcIII/GreensTheorem.aspx" TargetMode="Externa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ustomXml" Target="../ink/ink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BD94F-459B-4065-BF04-A81E973F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24" y="0"/>
            <a:ext cx="402631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BD9939-EE78-4A0E-86CF-6F72E82A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4" y="787179"/>
            <a:ext cx="5223126" cy="5959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96A7F-50EB-4950-9B46-6ED287ECC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35523" cy="7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CAAA2-6659-4824-8077-DB0935640876}"/>
              </a:ext>
            </a:extLst>
          </p:cNvPr>
          <p:cNvSpPr txBox="1"/>
          <p:nvPr/>
        </p:nvSpPr>
        <p:spPr>
          <a:xfrm>
            <a:off x="3520951" y="3164617"/>
            <a:ext cx="18288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</a:rPr>
              <a:t>Survey due today at 5pm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9ADC8E-A888-45E5-8B6E-B1A4BE030BCD}"/>
                  </a:ext>
                </a:extLst>
              </p14:cNvPr>
              <p14:cNvContentPartPr/>
              <p14:nvPr/>
            </p14:nvContentPartPr>
            <p14:xfrm>
              <a:off x="136800" y="42120"/>
              <a:ext cx="5100480" cy="669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9ADC8E-A888-45E5-8B6E-B1A4BE030B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440" y="32760"/>
                <a:ext cx="5119200" cy="67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5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489D03B-87B3-4912-8241-EFE517F9F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2" y="3267755"/>
            <a:ext cx="3540299" cy="33711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3875EB-BBE3-42CF-8E24-EA34DCA18776}"/>
                  </a:ext>
                </a:extLst>
              </p14:cNvPr>
              <p14:cNvContentPartPr/>
              <p14:nvPr/>
            </p14:nvContentPartPr>
            <p14:xfrm>
              <a:off x="2346840" y="3234600"/>
              <a:ext cx="3253680" cy="3162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3875EB-BBE3-42CF-8E24-EA34DCA187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7480" y="3225240"/>
                <a:ext cx="3272400" cy="31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99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1DB2A-6CDE-4DDE-AD50-69B9DF40C17E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465FD-05B2-41FD-A115-FDC66C53B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71" y="206734"/>
            <a:ext cx="7252617" cy="6154310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59CDB49E-5E92-4101-9EAA-CD8725B76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2" y="3474721"/>
            <a:ext cx="2191496" cy="14073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63BFC8-55A4-4DB2-9B84-5C23F23FC75F}"/>
                  </a:ext>
                </a:extLst>
              </p14:cNvPr>
              <p14:cNvContentPartPr/>
              <p14:nvPr/>
            </p14:nvContentPartPr>
            <p14:xfrm>
              <a:off x="514080" y="5049000"/>
              <a:ext cx="2107440" cy="99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63BFC8-55A4-4DB2-9B84-5C23F23FC7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720" y="5039640"/>
                <a:ext cx="2126160" cy="10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54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98FA6-CD9F-4707-8ABC-2B21CAAF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33" y="2690749"/>
            <a:ext cx="5266452" cy="4114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C25040-EF8D-472C-A138-6786749FD50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6424E8-8A36-4A3C-9057-8C9E3697A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47E795-2066-40EA-AB25-64E29E007F72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15EC37-AA76-42E4-B256-D9FF3A87993E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6B8A83-5181-4999-B733-12D511EEB11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A8DCFB9-F5D7-4DDF-9389-FD38DE735DB1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1DB6C5-A7A4-4474-AD53-54D10AE8A36A}"/>
                  </a:ext>
                </a:extLst>
              </p14:cNvPr>
              <p14:cNvContentPartPr/>
              <p14:nvPr/>
            </p14:nvContentPartPr>
            <p14:xfrm>
              <a:off x="152280" y="1170360"/>
              <a:ext cx="6812280" cy="5069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1DB6C5-A7A4-4474-AD53-54D10AE8A3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920" y="1161000"/>
                <a:ext cx="6831000" cy="50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30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F6ECF-851C-4A6E-8FB0-79403702B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15653" r="17104" b="6630"/>
          <a:stretch/>
        </p:blipFill>
        <p:spPr>
          <a:xfrm>
            <a:off x="5688991" y="3778475"/>
            <a:ext cx="3257893" cy="28347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C9170-FFCC-4EC2-A7A2-637B85C15AA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1CAF1B-2069-4660-8CF0-3DFB24C50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4BF1AE-20DA-476D-BAF1-7F863E5CD829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7D529F-5DDD-4543-971A-A9652FB0B2B4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83FC7-D575-446F-9BB9-BE9350B03F92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A1513C-DA2F-4497-9A0B-6DD865B6A56C}"/>
                  </a:ext>
                </a:extLst>
              </p14:cNvPr>
              <p14:cNvContentPartPr/>
              <p14:nvPr/>
            </p14:nvContentPartPr>
            <p14:xfrm>
              <a:off x="579960" y="977040"/>
              <a:ext cx="8003520" cy="5563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A1513C-DA2F-4497-9A0B-6DD865B6A5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600" y="967680"/>
                <a:ext cx="8022240" cy="55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42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CAF1B-2069-4660-8CF0-3DFB24C5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86"/>
            <a:ext cx="9144000" cy="25311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4BF1AE-20DA-476D-BAF1-7F863E5CD829}"/>
              </a:ext>
            </a:extLst>
          </p:cNvPr>
          <p:cNvSpPr txBox="1"/>
          <p:nvPr/>
        </p:nvSpPr>
        <p:spPr>
          <a:xfrm>
            <a:off x="1666967" y="1247907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D529F-5DDD-4543-971A-A9652FB0B2B4}"/>
              </a:ext>
            </a:extLst>
          </p:cNvPr>
          <p:cNvSpPr txBox="1"/>
          <p:nvPr/>
        </p:nvSpPr>
        <p:spPr>
          <a:xfrm>
            <a:off x="3991429" y="1247907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83FC7-D575-446F-9BB9-BE9350B03F92}"/>
              </a:ext>
            </a:extLst>
          </p:cNvPr>
          <p:cNvSpPr txBox="1"/>
          <p:nvPr/>
        </p:nvSpPr>
        <p:spPr>
          <a:xfrm>
            <a:off x="1607252" y="1247907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(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4FD68-B3F7-4A56-95AD-150B660F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67" y="4872455"/>
            <a:ext cx="3763749" cy="12682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7880A4-3EC4-463C-BD1F-798CC3E16B14}"/>
                  </a:ext>
                </a:extLst>
              </p14:cNvPr>
              <p14:cNvContentPartPr/>
              <p14:nvPr/>
            </p14:nvContentPartPr>
            <p14:xfrm>
              <a:off x="1578600" y="9000"/>
              <a:ext cx="7438680" cy="654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7880A4-3EC4-463C-BD1F-798CC3E16B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9240" y="-360"/>
                <a:ext cx="7457400" cy="65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686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678ED-EAA2-4CCE-826D-548DB26118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ECB0A2-1A90-4ED8-873F-27C5C9A46DB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5C0FDA-C82B-4862-B92B-C9A03FD0E3D9}"/>
              </a:ext>
            </a:extLst>
          </p:cNvPr>
          <p:cNvGrpSpPr/>
          <p:nvPr/>
        </p:nvGrpSpPr>
        <p:grpSpPr>
          <a:xfrm>
            <a:off x="14514" y="2263246"/>
            <a:ext cx="9144000" cy="1115214"/>
            <a:chOff x="14514" y="4656644"/>
            <a:chExt cx="9144000" cy="1115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6FEE8E-7C70-4031-B5F6-37BF457A7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14" y="4656644"/>
              <a:ext cx="9144000" cy="11152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FE6BEE-18EC-4625-9BCD-A7A93110769B}"/>
                </a:ext>
              </a:extLst>
            </p:cNvPr>
            <p:cNvSpPr txBox="1"/>
            <p:nvPr/>
          </p:nvSpPr>
          <p:spPr>
            <a:xfrm>
              <a:off x="5029986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F305B-1FFA-4347-8AE8-D0011D445D81}"/>
                </a:ext>
              </a:extLst>
            </p:cNvPr>
            <p:cNvSpPr txBox="1"/>
            <p:nvPr/>
          </p:nvSpPr>
          <p:spPr>
            <a:xfrm>
              <a:off x="7354448" y="4690713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716EE4-988F-4E48-B27C-C1C5E00B430D}"/>
                </a:ext>
              </a:extLst>
            </p:cNvPr>
            <p:cNvSpPr txBox="1"/>
            <p:nvPr/>
          </p:nvSpPr>
          <p:spPr>
            <a:xfrm>
              <a:off x="4970271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7420A0-27D9-4406-9E12-2F0586D56342}"/>
                </a:ext>
              </a:extLst>
            </p:cNvPr>
            <p:cNvSpPr txBox="1"/>
            <p:nvPr/>
          </p:nvSpPr>
          <p:spPr>
            <a:xfrm>
              <a:off x="2145648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C43C33-DC15-460E-90CB-EDFFD0BAD90E}"/>
                </a:ext>
              </a:extLst>
            </p:cNvPr>
            <p:cNvSpPr txBox="1"/>
            <p:nvPr/>
          </p:nvSpPr>
          <p:spPr>
            <a:xfrm>
              <a:off x="4470110" y="4690712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5D1D14-C403-4A4D-839D-D5C0731A0E4A}"/>
                </a:ext>
              </a:extLst>
            </p:cNvPr>
            <p:cNvSpPr txBox="1"/>
            <p:nvPr/>
          </p:nvSpPr>
          <p:spPr>
            <a:xfrm>
              <a:off x="2128892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BE9267-550E-454E-9D6B-50EC5B92E262}"/>
                  </a:ext>
                </a:extLst>
              </p14:cNvPr>
              <p14:cNvContentPartPr/>
              <p14:nvPr/>
            </p14:nvContentPartPr>
            <p14:xfrm>
              <a:off x="279720" y="3196800"/>
              <a:ext cx="8778600" cy="340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BE9267-550E-454E-9D6B-50EC5B92E2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360" y="3187440"/>
                <a:ext cx="8797320" cy="342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94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4DAD68-23DE-49A9-BB59-4B6286711CB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DA0CDD-6DC3-417C-A199-6D8534007531}"/>
              </a:ext>
            </a:extLst>
          </p:cNvPr>
          <p:cNvGrpSpPr/>
          <p:nvPr/>
        </p:nvGrpSpPr>
        <p:grpSpPr>
          <a:xfrm>
            <a:off x="14514" y="2263246"/>
            <a:ext cx="9144000" cy="1115214"/>
            <a:chOff x="14514" y="4656644"/>
            <a:chExt cx="9144000" cy="1115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622EAD-81CD-4BE7-986E-602AD813F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14" y="4656644"/>
              <a:ext cx="9144000" cy="111521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0B0FB9-A25A-4985-8BC5-B90C03F52AD4}"/>
                </a:ext>
              </a:extLst>
            </p:cNvPr>
            <p:cNvSpPr txBox="1"/>
            <p:nvPr/>
          </p:nvSpPr>
          <p:spPr>
            <a:xfrm>
              <a:off x="5029986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C01636-14AA-46E3-8D5E-70230E8C90A6}"/>
                </a:ext>
              </a:extLst>
            </p:cNvPr>
            <p:cNvSpPr txBox="1"/>
            <p:nvPr/>
          </p:nvSpPr>
          <p:spPr>
            <a:xfrm>
              <a:off x="7354448" y="4690713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63BE01-A1E0-4FBD-B397-2FD661D7AEF1}"/>
                </a:ext>
              </a:extLst>
            </p:cNvPr>
            <p:cNvSpPr txBox="1"/>
            <p:nvPr/>
          </p:nvSpPr>
          <p:spPr>
            <a:xfrm>
              <a:off x="4970271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C4C1C3-B803-489D-A7CC-C9ADF716B7DA}"/>
                </a:ext>
              </a:extLst>
            </p:cNvPr>
            <p:cNvSpPr txBox="1"/>
            <p:nvPr/>
          </p:nvSpPr>
          <p:spPr>
            <a:xfrm>
              <a:off x="2145648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01F280-E6F7-454D-AF56-43419A95DAC2}"/>
                </a:ext>
              </a:extLst>
            </p:cNvPr>
            <p:cNvSpPr txBox="1"/>
            <p:nvPr/>
          </p:nvSpPr>
          <p:spPr>
            <a:xfrm>
              <a:off x="4470110" y="4690712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04DC21-0098-4917-90FE-D0B2EDF26E49}"/>
                </a:ext>
              </a:extLst>
            </p:cNvPr>
            <p:cNvSpPr txBox="1"/>
            <p:nvPr/>
          </p:nvSpPr>
          <p:spPr>
            <a:xfrm>
              <a:off x="2128892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A83F55-D610-4778-AF5E-0C740BC720B8}"/>
                  </a:ext>
                </a:extLst>
              </p14:cNvPr>
              <p14:cNvContentPartPr/>
              <p14:nvPr/>
            </p14:nvContentPartPr>
            <p14:xfrm>
              <a:off x="5280480" y="3745800"/>
              <a:ext cx="3230640" cy="276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A83F55-D610-4778-AF5E-0C740BC720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1120" y="3736440"/>
                <a:ext cx="3249360" cy="27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34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C4766-ED3F-4ADE-9013-94610FB3A9C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BA440B-4727-4A02-9946-568762EEB6DA}"/>
                  </a:ext>
                </a:extLst>
              </p14:cNvPr>
              <p14:cNvContentPartPr/>
              <p14:nvPr/>
            </p14:nvContentPartPr>
            <p14:xfrm>
              <a:off x="-60120" y="2091600"/>
              <a:ext cx="8953560" cy="439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BA440B-4727-4A02-9946-568762EEB6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9480" y="2082240"/>
                <a:ext cx="8972280" cy="44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12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DD80E-3D97-43A5-B0FC-95F7532D263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5EF786-5D67-4445-9A00-728830EA17B8}"/>
                  </a:ext>
                </a:extLst>
              </p14:cNvPr>
              <p14:cNvContentPartPr/>
              <p14:nvPr/>
            </p14:nvContentPartPr>
            <p14:xfrm>
              <a:off x="72720" y="2287080"/>
              <a:ext cx="8812800" cy="428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5EF786-5D67-4445-9A00-728830EA17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60" y="2277720"/>
                <a:ext cx="8831520" cy="43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01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94A75A-E895-41BA-9CAE-3555DC10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5190" y="526083"/>
            <a:ext cx="5734878" cy="5734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533670-1F6B-4724-9A17-E2843FCE2829}"/>
              </a:ext>
            </a:extLst>
          </p:cNvPr>
          <p:cNvSpPr/>
          <p:nvPr/>
        </p:nvSpPr>
        <p:spPr>
          <a:xfrm>
            <a:off x="43732" y="6581001"/>
            <a:ext cx="9056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https://www.khanacademy.org/math/multivariable-calculus/greens-theorem-and-stokes-theorem/stokes-theorem-articles/a/stokes-theorem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916CEB-0DDC-4558-A0A3-4C229656AF54}"/>
                  </a:ext>
                </a:extLst>
              </p14:cNvPr>
              <p14:cNvContentPartPr/>
              <p14:nvPr/>
            </p14:nvContentPartPr>
            <p14:xfrm>
              <a:off x="900720" y="479880"/>
              <a:ext cx="6882120" cy="5357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916CEB-0DDC-4558-A0A3-4C229656AF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1360" y="470520"/>
                <a:ext cx="6900840" cy="53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79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0F7FC-4EE9-43CC-A798-6282BDD9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32" y="717898"/>
            <a:ext cx="7965935" cy="59969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3D6D16-7C7A-4D97-A27F-124793554C15}"/>
              </a:ext>
            </a:extLst>
          </p:cNvPr>
          <p:cNvSpPr/>
          <p:nvPr/>
        </p:nvSpPr>
        <p:spPr>
          <a:xfrm>
            <a:off x="174928" y="214686"/>
            <a:ext cx="8738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http://homepage.divms.uiowa.edu/~idarcy/COURSES/3550/Spring20/online.html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D5444F-3532-420E-B085-6BC110262F5F}"/>
                  </a:ext>
                </a:extLst>
              </p14:cNvPr>
              <p14:cNvContentPartPr/>
              <p14:nvPr/>
            </p14:nvContentPartPr>
            <p14:xfrm>
              <a:off x="135000" y="14400"/>
              <a:ext cx="8767800" cy="70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D5444F-3532-420E-B085-6BC110262F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640" y="5040"/>
                <a:ext cx="8786520" cy="7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99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B0F5CD-A9BF-4629-B971-28ABFB9AFC1D}"/>
              </a:ext>
            </a:extLst>
          </p:cNvPr>
          <p:cNvSpPr txBox="1"/>
          <p:nvPr/>
        </p:nvSpPr>
        <p:spPr>
          <a:xfrm>
            <a:off x="283028" y="2104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BE78E2-2393-4020-A0B6-2F0257AD7546}"/>
              </a:ext>
            </a:extLst>
          </p:cNvPr>
          <p:cNvGrpSpPr/>
          <p:nvPr/>
        </p:nvGrpSpPr>
        <p:grpSpPr>
          <a:xfrm>
            <a:off x="246742" y="2030374"/>
            <a:ext cx="8505374" cy="1073063"/>
            <a:chOff x="246742" y="2030374"/>
            <a:chExt cx="8505374" cy="10730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08484D-9E04-46A8-8911-59E98CB7A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564023-1CD7-4607-92F1-16CD771AFC06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62CD225-CB76-4275-96F4-E11C4836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56" y="3605166"/>
            <a:ext cx="4989288" cy="2511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DEA708-C982-43C3-B212-BC5CD4443907}"/>
              </a:ext>
            </a:extLst>
          </p:cNvPr>
          <p:cNvSpPr/>
          <p:nvPr/>
        </p:nvSpPr>
        <p:spPr>
          <a:xfrm>
            <a:off x="2670628" y="6509650"/>
            <a:ext cx="6567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https://mathinsight.org/greens_theorem_find_area</a:t>
            </a:r>
            <a:r>
              <a:rPr lang="en-US" sz="14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919206-34AE-4183-920F-20B87906ED99}"/>
                  </a:ext>
                </a:extLst>
              </p14:cNvPr>
              <p14:cNvContentPartPr/>
              <p14:nvPr/>
            </p14:nvContentPartPr>
            <p14:xfrm>
              <a:off x="-114840" y="788760"/>
              <a:ext cx="8991000" cy="5065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919206-34AE-4183-920F-20B87906ED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24200" y="779400"/>
                <a:ext cx="9009720" cy="50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53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BD852-8001-43DC-9C1A-215F7B2A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1470753"/>
            <a:ext cx="9144000" cy="3161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DE105-4F9D-4C73-89EE-EC837C378C12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48879-5805-4A9F-8264-6E8CA5C7D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3" t="2608" r="16269" b="60904"/>
          <a:stretch/>
        </p:blipFill>
        <p:spPr>
          <a:xfrm>
            <a:off x="457200" y="4898750"/>
            <a:ext cx="5174343" cy="1153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8CC26-F807-490C-B318-DB6F2E2C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9" y="4987078"/>
            <a:ext cx="1937657" cy="9927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160517-7772-40C8-B4FA-DAF40D3B55F4}"/>
                  </a:ext>
                </a:extLst>
              </p14:cNvPr>
              <p14:cNvContentPartPr/>
              <p14:nvPr/>
            </p14:nvContentPartPr>
            <p14:xfrm>
              <a:off x="217800" y="578520"/>
              <a:ext cx="8885880" cy="444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160517-7772-40C8-B4FA-DAF40D3B55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440" y="569160"/>
                <a:ext cx="8904600" cy="44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503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60491-D6B0-48A1-9C89-A8098CEB9DDA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3142B-DACC-469F-A41F-0D78B3E5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6" y="1661486"/>
            <a:ext cx="9476719" cy="45361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337D3B-01D4-4EAB-83C5-24178041FF6B}"/>
                  </a:ext>
                </a:extLst>
              </p14:cNvPr>
              <p14:cNvContentPartPr/>
              <p14:nvPr/>
            </p14:nvContentPartPr>
            <p14:xfrm>
              <a:off x="79560" y="466560"/>
              <a:ext cx="8869680" cy="5932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337D3B-01D4-4EAB-83C5-24178041FF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0" y="457200"/>
                <a:ext cx="8888400" cy="59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512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D6D15-6868-4F4F-BECA-39B0DC5F0827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DC578-470D-4CCE-960C-B00ABE88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6" y="1606661"/>
            <a:ext cx="9231086" cy="45308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B79F41-A0D6-406C-AFC9-E51BA41C22B6}"/>
                  </a:ext>
                </a:extLst>
              </p14:cNvPr>
              <p14:cNvContentPartPr/>
              <p14:nvPr/>
            </p14:nvContentPartPr>
            <p14:xfrm>
              <a:off x="235080" y="880560"/>
              <a:ext cx="8422200" cy="5715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B79F41-A0D6-406C-AFC9-E51BA41C22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720" y="871200"/>
                <a:ext cx="8440920" cy="57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40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7E5B3B-EC44-41D1-B74B-36D35B46B2DB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C1253-0A48-49E0-8028-5C380B2C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414"/>
            <a:ext cx="9144000" cy="4496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C64122-439B-4172-9ED1-0CEF6BD8B4C5}"/>
                  </a:ext>
                </a:extLst>
              </p14:cNvPr>
              <p14:cNvContentPartPr/>
              <p14:nvPr/>
            </p14:nvContentPartPr>
            <p14:xfrm>
              <a:off x="434520" y="897120"/>
              <a:ext cx="7424280" cy="529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C64122-439B-4172-9ED1-0CEF6BD8B4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160" y="887760"/>
                <a:ext cx="7443000" cy="53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93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AE4E8-0C6E-437B-932B-2FD6227FC95F}"/>
                  </a:ext>
                </a:extLst>
              </p14:cNvPr>
              <p14:cNvContentPartPr/>
              <p14:nvPr/>
            </p14:nvContentPartPr>
            <p14:xfrm>
              <a:off x="299160" y="1045080"/>
              <a:ext cx="8592120" cy="506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AE4E8-0C6E-437B-932B-2FD6227FC9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800" y="1035720"/>
                <a:ext cx="8610840" cy="50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249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21" y="1590736"/>
            <a:ext cx="6361194" cy="50132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409411-9A81-471F-AE39-EA5DF0F7E3B6}"/>
                  </a:ext>
                </a:extLst>
              </p14:cNvPr>
              <p14:cNvContentPartPr/>
              <p14:nvPr/>
            </p14:nvContentPartPr>
            <p14:xfrm>
              <a:off x="117720" y="450000"/>
              <a:ext cx="8664480" cy="627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409411-9A81-471F-AE39-EA5DF0F7E3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360" y="440640"/>
                <a:ext cx="8683200" cy="629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059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128F0-C9E9-4053-B303-918537D8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907313" y="1345599"/>
            <a:ext cx="2743200" cy="6156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9605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1FF3C-9B7F-4A06-B878-67423D65B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42"/>
          <a:stretch/>
        </p:blipFill>
        <p:spPr>
          <a:xfrm>
            <a:off x="-20116" y="3214944"/>
            <a:ext cx="9144000" cy="35048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FB0E86-77E9-4857-93A8-421A984F96E6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DB854D-F9AB-474A-B031-0FE232175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1AFE4-F29D-4801-94A1-0AD888AD512F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6DF7F0-92A7-4149-AF0D-814762E5CE35}"/>
              </a:ext>
            </a:extLst>
          </p:cNvPr>
          <p:cNvSpPr txBox="1"/>
          <p:nvPr/>
        </p:nvSpPr>
        <p:spPr>
          <a:xfrm>
            <a:off x="2433312" y="-31804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1E364-A693-4054-A1E7-3BC4366D2F99}"/>
              </a:ext>
            </a:extLst>
          </p:cNvPr>
          <p:cNvSpPr txBox="1"/>
          <p:nvPr/>
        </p:nvSpPr>
        <p:spPr>
          <a:xfrm>
            <a:off x="2585712" y="3269315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14.7)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DBC2BF-9E82-4C96-BB18-4A21AB106814}"/>
                  </a:ext>
                </a:extLst>
              </p14:cNvPr>
              <p14:cNvContentPartPr/>
              <p14:nvPr/>
            </p14:nvContentPartPr>
            <p14:xfrm>
              <a:off x="150120" y="1621080"/>
              <a:ext cx="1842120" cy="4824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DBC2BF-9E82-4C96-BB18-4A21AB1068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760" y="1611720"/>
                <a:ext cx="1860840" cy="48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8624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C9702-5262-4767-B27D-06B62BE8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6" y="357809"/>
            <a:ext cx="8602339" cy="5780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55F7FB-527C-4647-A376-2F6FF50E5BF7}"/>
                  </a:ext>
                </a:extLst>
              </p14:cNvPr>
              <p14:cNvContentPartPr/>
              <p14:nvPr/>
            </p14:nvContentPartPr>
            <p14:xfrm>
              <a:off x="857880" y="939600"/>
              <a:ext cx="7836120" cy="533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55F7FB-527C-4647-A376-2F6FF50E5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520" y="930240"/>
                <a:ext cx="7854840" cy="53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8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28845B-3DCE-45BF-8EAD-3FBA258E3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3" y="3761835"/>
            <a:ext cx="9144000" cy="18743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985B35-034C-456E-BE77-7E3FBD98F65D}"/>
                  </a:ext>
                </a:extLst>
              </p14:cNvPr>
              <p14:cNvContentPartPr/>
              <p14:nvPr/>
            </p14:nvContentPartPr>
            <p14:xfrm>
              <a:off x="788040" y="1248480"/>
              <a:ext cx="6759360" cy="529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985B35-034C-456E-BE77-7E3FBD98F6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8680" y="1239120"/>
                <a:ext cx="6778080" cy="53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39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16B86-854A-4F2A-ACB3-60417352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5" y="310023"/>
            <a:ext cx="8600152" cy="59925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0C7B3E-884D-4B86-89F5-00DD41605D1B}"/>
                  </a:ext>
                </a:extLst>
              </p14:cNvPr>
              <p14:cNvContentPartPr/>
              <p14:nvPr/>
            </p14:nvContentPartPr>
            <p14:xfrm>
              <a:off x="1311840" y="1331640"/>
              <a:ext cx="7579080" cy="503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0C7B3E-884D-4B86-89F5-00DD41605D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2480" y="1322280"/>
                <a:ext cx="7597800" cy="50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487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BCDBDE-2398-4DAD-BDA9-50B4A54DBDBC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63D04-2D3D-45CB-B254-D65A4A68D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4918C6-6A5D-49E4-B7E6-5D3E64D025B5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3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0202310-2DF9-4AC4-A364-83E1D766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89" y="3606784"/>
            <a:ext cx="8189843" cy="24722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B5939E-C719-45CB-BD1D-ED9C44AFDF8C}"/>
                  </a:ext>
                </a:extLst>
              </p14:cNvPr>
              <p14:cNvContentPartPr/>
              <p14:nvPr/>
            </p14:nvContentPartPr>
            <p14:xfrm>
              <a:off x="837000" y="1731600"/>
              <a:ext cx="8168400" cy="4869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B5939E-C719-45CB-BD1D-ED9C44AFDF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640" y="1722240"/>
                <a:ext cx="8187120" cy="48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587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17A185-3C71-413E-8361-B0CE2352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3" y="397564"/>
            <a:ext cx="8595686" cy="5541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5C60D8-F6EE-43B6-A961-0D39CB6FDACB}"/>
                  </a:ext>
                </a:extLst>
              </p14:cNvPr>
              <p14:cNvContentPartPr/>
              <p14:nvPr/>
            </p14:nvContentPartPr>
            <p14:xfrm>
              <a:off x="252720" y="1269720"/>
              <a:ext cx="8688600" cy="513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5C60D8-F6EE-43B6-A961-0D39CB6FDA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60" y="1260360"/>
                <a:ext cx="8707320" cy="51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463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re&#10;&#10;Description automatically generated">
            <a:extLst>
              <a:ext uri="{FF2B5EF4-FFF2-40B4-BE49-F238E27FC236}">
                <a16:creationId xmlns:a16="http://schemas.microsoft.com/office/drawing/2014/main" id="{A9C7EC7D-3061-4AA7-9347-06D5B7DD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89" y="1655036"/>
            <a:ext cx="2809875" cy="270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E2BC33-73EC-49FB-9C02-D68EA6F40CEB}"/>
              </a:ext>
            </a:extLst>
          </p:cNvPr>
          <p:cNvSpPr/>
          <p:nvPr/>
        </p:nvSpPr>
        <p:spPr>
          <a:xfrm>
            <a:off x="5164373" y="409852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http://tutorial.math.lamar.edu/Classes/CalcIII/StokesTheorem.aspx</a:t>
            </a:r>
            <a:r>
              <a:rPr lang="en-US" sz="1050" dirty="0"/>
              <a:t>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8932594-D377-4CEA-8141-4262209B2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3" y="1345037"/>
            <a:ext cx="4460248" cy="2884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289BE-3512-4836-BF0C-E817765CF86A}"/>
              </a:ext>
            </a:extLst>
          </p:cNvPr>
          <p:cNvSpPr/>
          <p:nvPr/>
        </p:nvSpPr>
        <p:spPr>
          <a:xfrm>
            <a:off x="1014219" y="4098526"/>
            <a:ext cx="2443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https://byjus.com/maths/stokes-theorem/</a:t>
            </a:r>
            <a:r>
              <a:rPr lang="en-US" sz="10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A33315-C553-4C16-A768-3A4C9E994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1" y="97262"/>
            <a:ext cx="7800975" cy="1247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C7058-DA92-40CA-9E61-D5E962944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6" y="4539330"/>
            <a:ext cx="8248650" cy="10953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1CA53-D4BF-4945-B6CB-43FD02C0929D}"/>
              </a:ext>
            </a:extLst>
          </p:cNvPr>
          <p:cNvCxnSpPr/>
          <p:nvPr/>
        </p:nvCxnSpPr>
        <p:spPr>
          <a:xfrm>
            <a:off x="0" y="4539330"/>
            <a:ext cx="9207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36E41E-4F00-4D35-BD70-0A71BFFD8E6E}"/>
                  </a:ext>
                </a:extLst>
              </p14:cNvPr>
              <p14:cNvContentPartPr/>
              <p14:nvPr/>
            </p14:nvContentPartPr>
            <p14:xfrm>
              <a:off x="381240" y="292680"/>
              <a:ext cx="8324280" cy="625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36E41E-4F00-4D35-BD70-0A71BFFD8E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880" y="283320"/>
                <a:ext cx="8343000" cy="627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008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" y="6581001"/>
            <a:ext cx="93055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http://blog.naver.com/PostView.nhn?blogId=mindo1103&amp;logNo=90179767504&amp;parentCategoryNo=35&amp;categoryNo=&amp;viewDate=&amp;isShowPopularPosts=true&amp;from=search</a:t>
            </a:r>
            <a:r>
              <a:rPr lang="en-US" sz="10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F1788B-7958-4236-8BAB-9CE1E5C6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1" y="3665114"/>
            <a:ext cx="4143829" cy="24373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B7A24C-639F-44CF-86C2-47F91F1E92EF}"/>
                  </a:ext>
                </a:extLst>
              </p14:cNvPr>
              <p14:cNvContentPartPr/>
              <p14:nvPr/>
            </p14:nvContentPartPr>
            <p14:xfrm>
              <a:off x="3556080" y="788400"/>
              <a:ext cx="4616640" cy="5326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B7A24C-639F-44CF-86C2-47F91F1E92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6720" y="779040"/>
                <a:ext cx="4635360" cy="53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42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2AF258-129D-4ED1-B23A-3171E948A013}"/>
                  </a:ext>
                </a:extLst>
              </p14:cNvPr>
              <p14:cNvContentPartPr/>
              <p14:nvPr/>
            </p14:nvContentPartPr>
            <p14:xfrm>
              <a:off x="4492440" y="813960"/>
              <a:ext cx="4014000" cy="455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2AF258-129D-4ED1-B23A-3171E948A0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3080" y="804600"/>
                <a:ext cx="4032720" cy="45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05E29F-6A17-4FFC-91E1-F64C4E1A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92" y="3968187"/>
            <a:ext cx="1943100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F51D1-8231-40B4-98FD-425594BE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26579" y="4191482"/>
            <a:ext cx="2045449" cy="2232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DC80B-62A8-4701-A808-3CE9636DBD7E}"/>
              </a:ext>
            </a:extLst>
          </p:cNvPr>
          <p:cNvSpPr txBox="1"/>
          <p:nvPr/>
        </p:nvSpPr>
        <p:spPr>
          <a:xfrm>
            <a:off x="3084286" y="3488331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7A0DB-C431-4AFC-B87E-1E03C7C52414}"/>
              </a:ext>
            </a:extLst>
          </p:cNvPr>
          <p:cNvSpPr/>
          <p:nvPr/>
        </p:nvSpPr>
        <p:spPr>
          <a:xfrm>
            <a:off x="965200" y="3315752"/>
            <a:ext cx="7104743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3AC76E-60FB-4298-8937-7E309C648D8B}"/>
              </a:ext>
            </a:extLst>
          </p:cNvPr>
          <p:cNvCxnSpPr/>
          <p:nvPr/>
        </p:nvCxnSpPr>
        <p:spPr>
          <a:xfrm>
            <a:off x="965200" y="3287345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99A574-E7D3-423E-B2DB-387F84E8CBB6}"/>
              </a:ext>
            </a:extLst>
          </p:cNvPr>
          <p:cNvCxnSpPr>
            <a:cxnSpLocks/>
          </p:cNvCxnSpPr>
          <p:nvPr/>
        </p:nvCxnSpPr>
        <p:spPr>
          <a:xfrm flipV="1">
            <a:off x="965200" y="3301548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79D7F4-9DC2-4429-B6BA-B238B0AF3C4E}"/>
                  </a:ext>
                </a:extLst>
              </p14:cNvPr>
              <p14:cNvContentPartPr/>
              <p14:nvPr/>
            </p14:nvContentPartPr>
            <p14:xfrm>
              <a:off x="1783800" y="772920"/>
              <a:ext cx="5915160" cy="5067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79D7F4-9DC2-4429-B6BA-B238B0AF3C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4440" y="763560"/>
                <a:ext cx="5933880" cy="50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70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34BA0-29F8-48C5-A2FC-B5D7529F3D68}"/>
              </a:ext>
            </a:extLst>
          </p:cNvPr>
          <p:cNvSpPr/>
          <p:nvPr/>
        </p:nvSpPr>
        <p:spPr>
          <a:xfrm>
            <a:off x="6466114" y="4550229"/>
            <a:ext cx="609600" cy="51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AFC49-80A3-4022-9875-4DE6519B2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517" y="4133763"/>
            <a:ext cx="642484" cy="8093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01257F2-69BF-4947-B931-D3540FFB2B0C}"/>
                  </a:ext>
                </a:extLst>
              </p14:cNvPr>
              <p14:cNvContentPartPr/>
              <p14:nvPr/>
            </p14:nvContentPartPr>
            <p14:xfrm>
              <a:off x="729360" y="1522080"/>
              <a:ext cx="7355880" cy="3969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01257F2-69BF-4947-B931-D3540FFB2B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000" y="1512720"/>
                <a:ext cx="7374600" cy="39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9DE57-3E26-4DD9-BEB9-30F9544B050F}"/>
              </a:ext>
            </a:extLst>
          </p:cNvPr>
          <p:cNvGrpSpPr/>
          <p:nvPr/>
        </p:nvGrpSpPr>
        <p:grpSpPr>
          <a:xfrm>
            <a:off x="2146851" y="3429000"/>
            <a:ext cx="3540300" cy="3099190"/>
            <a:chOff x="965200" y="3287345"/>
            <a:chExt cx="7104743" cy="326554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B74D99-E321-46D4-AE46-2DF715DD791E}"/>
                </a:ext>
              </a:extLst>
            </p:cNvPr>
            <p:cNvCxnSpPr/>
            <p:nvPr/>
          </p:nvCxnSpPr>
          <p:spPr>
            <a:xfrm>
              <a:off x="965200" y="3287345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FD9C29-4A88-4E1A-BCAA-16897371C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200" y="3301548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5E17AB-4591-468A-A431-74863C9E1818}"/>
                  </a:ext>
                </a:extLst>
              </p14:cNvPr>
              <p14:cNvContentPartPr/>
              <p14:nvPr/>
            </p14:nvContentPartPr>
            <p14:xfrm>
              <a:off x="1258560" y="810720"/>
              <a:ext cx="6868440" cy="325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5E17AB-4591-468A-A431-74863C9E18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9200" y="801360"/>
                <a:ext cx="6887160" cy="32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187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1567</TotalTime>
  <Words>636</Words>
  <Application>Microsoft Office PowerPoint</Application>
  <PresentationFormat>On-screen Show (4:3)</PresentationFormat>
  <Paragraphs>68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48</cp:revision>
  <dcterms:created xsi:type="dcterms:W3CDTF">2020-04-07T21:04:51Z</dcterms:created>
  <dcterms:modified xsi:type="dcterms:W3CDTF">2020-04-10T16:44:57Z</dcterms:modified>
</cp:coreProperties>
</file>