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7" r:id="rId2"/>
    <p:sldId id="526" r:id="rId3"/>
    <p:sldId id="467" r:id="rId4"/>
    <p:sldId id="470" r:id="rId5"/>
    <p:sldId id="476" r:id="rId6"/>
    <p:sldId id="477" r:id="rId7"/>
    <p:sldId id="495" r:id="rId8"/>
    <p:sldId id="496" r:id="rId9"/>
    <p:sldId id="528" r:id="rId10"/>
    <p:sldId id="508" r:id="rId11"/>
    <p:sldId id="510" r:id="rId12"/>
    <p:sldId id="504" r:id="rId13"/>
    <p:sldId id="480" r:id="rId14"/>
    <p:sldId id="512" r:id="rId15"/>
    <p:sldId id="511" r:id="rId16"/>
    <p:sldId id="481" r:id="rId17"/>
    <p:sldId id="522" r:id="rId18"/>
    <p:sldId id="513" r:id="rId19"/>
    <p:sldId id="514" r:id="rId20"/>
    <p:sldId id="515" r:id="rId21"/>
    <p:sldId id="517" r:id="rId22"/>
    <p:sldId id="516" r:id="rId23"/>
    <p:sldId id="518" r:id="rId24"/>
    <p:sldId id="523" r:id="rId25"/>
    <p:sldId id="524" r:id="rId26"/>
    <p:sldId id="268" r:id="rId27"/>
    <p:sldId id="529" r:id="rId28"/>
    <p:sldId id="530" r:id="rId29"/>
    <p:sldId id="457" r:id="rId30"/>
    <p:sldId id="544" r:id="rId31"/>
    <p:sldId id="545" r:id="rId32"/>
    <p:sldId id="548" r:id="rId33"/>
    <p:sldId id="547" r:id="rId34"/>
    <p:sldId id="546" r:id="rId35"/>
    <p:sldId id="532" r:id="rId36"/>
    <p:sldId id="533" r:id="rId37"/>
    <p:sldId id="549" r:id="rId38"/>
    <p:sldId id="550" r:id="rId39"/>
    <p:sldId id="551" r:id="rId40"/>
    <p:sldId id="534" r:id="rId41"/>
    <p:sldId id="552" r:id="rId42"/>
    <p:sldId id="535" r:id="rId43"/>
    <p:sldId id="536" r:id="rId44"/>
    <p:sldId id="537" r:id="rId45"/>
    <p:sldId id="538" r:id="rId46"/>
    <p:sldId id="539" r:id="rId47"/>
    <p:sldId id="540" r:id="rId48"/>
    <p:sldId id="541" r:id="rId49"/>
    <p:sldId id="542" r:id="rId50"/>
    <p:sldId id="54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3CF"/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94660"/>
  </p:normalViewPr>
  <p:slideViewPr>
    <p:cSldViewPr snapToGrid="0">
      <p:cViewPr varScale="1">
        <p:scale>
          <a:sx n="40" d="100"/>
          <a:sy n="40" d="100"/>
        </p:scale>
        <p:origin x="97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30:05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7055 413 14735 0,'-10'-14'640'0,"10"14"160"0,-3-6-640 0,3 6-160 16,0 0 0-16,0 0 0 0,0 0 288 0,0 0 32 15,0 0 0-15,9 1 0 0,0 2-320 0,0-2 0 16,-9-1-128-16,7 1 128 16,1 4-832-16,-8-5-64 0</inkml:trace>
  <inkml:trace contextRef="#ctx0" brushRef="#br0" timeOffset="58346.887">8161 10580 7359 0,'-13'-4'320'0,"13"4"80"0,-3-7-400 0,3 7 0 15,0 0 0-15,0 0 0 0,0 0 608 0</inkml:trace>
  <inkml:trace contextRef="#ctx0" brushRef="#br0" timeOffset="76248.633">1720 2273 5519 0,'0'0'496'0,"-9"-5"-496"0,-3-2 0 0,2 2 0 16,10 5 960-16,-9-2 80 0,1-2 32 0,1 0 0 16,-2 1-704-16,9 3-144 0,0 0-32 0,0 0 0 15,-9-7 320-15,4 3 64 0,5 4 16 0,0 0 0 16,0 0 112-16,0 0 32 0,0 0 0 0,0 0 0 16,0 0-384-16,0 0-80 0,0 0-16 0,0 0 0 15,13-3-16-15,-2 0-16 0,0 3 0 0,2 2 0 16,4-2 160-16,0 0 48 0,0 0 0 0,1 1 0 15,3 2-16-15,0 1 0 0,3 2 0 0,1-3 0 16,1-1 32-16,1 3 0 0,0 0 0 0,0 0 0 16,1-2 128-16,-1 0 16 0,4 2 16 0,0 0 0 15,1 1-208-15,5-1-32 0,5 1-16 0,2 0 0 0,2-1 32 0,-1-1 0 16,-2 0 0-16,1 1 0 0,-1-1-256 0,3 0-128 16,2-3 160-16,-1 2-160 0,0-2 176 0,1 1-176 15,-1 0 192-15,-1 0-192 0,-1-4 208 0,-3 1-64 16,-2 0-16-16,1 1 0 0,3 0 64 0,3 1 0 15,-1 2 0-15,1-2 0 0,0 0-48 0,1 1 0 16,-3 1 0-16,0 1 0 0,0-3 0 0,1-1 0 16,1 0 0-16,1 0 0 0,-3 1 0 0,2 2 0 15,2 1 0-15,-2 2 0 0,-1-3 48 0,0-1 0 16,0-3 0-16,1 1 0 0,0-1-64 0,0 1-128 16,2-1 192-16,2 2-64 0,1 3 0 0,0-4 0 15,-2-4 0-15,-1 1 0 0,0-3-128 0,0 4 0 0,-1-1 0 0,2-1 0 16,0-3 0-16,1 1 128 0,-4 1-128 15,0 1 0-15,-2 0 128 0,3 4-128 0,1 2 0 0,-1-2 128 16,-2-4-128-16,1 2 192 0,0 3-192 0,1-1 192 16,0-1-192-16,-1 0 128 0,0 0-128 0,-1 0 128 15,1-1-128-15,0 2 0 0,3 3 0 0,0-2 128 16,3-1-128-16,-3 2 0 0,-1 2 0 0,0-1 0 16,-1-5 0-16,3 1 0 0,-3 0 128 0,4 0-128 15,5 1 0-15,-6-1 192 0,-4-3-192 0,0 3 192 16,0 1-64-16,1 1-128 0,0-1 192 0,1-1-64 15,0-1 0-15,-2 0-128 0,1 0 192 0,-1 1-64 16,0-1-128-16,-1-2 128 0,0 3-128 0,1-1 128 0,-1-1-128 16,2 0 0-16,3-1 144 0,1 2-144 0,-4 0 0 15,-2 0 128-15,1-1-128 0,-2 0 0 0,-1-2 0 0,2 0 128 16,0 4-128-16,4-2 0 0,-4 2 128 0,0 0-128 16,-2 1 128-16,0-1-128 0,-1-4 0 0,0 3 0 15,-3 0 0-15,3 0 0 0,4-2 0 0,-2 3 0 16,-2-1 0-16,-1 0 128 0,0 1-128 0,-1 1 0 15,-1 0 0-15,-6 0 128 0,-2-1-128 0,-2 1 0 16,1 2 0-16,-2 0 0 0,-4-2 0 0,0-1 0 16,1 0 0-16,-3 1 0 15,2 4-720-15,-3 1-224 0,1-1-32 0,-5-1-16 0,-3-3 1664 16,-1 0 336-16,1-1 64 0,-4 2 16 0,-2 0-896 0,-9-1-192 16,0 0 0-16,0 0 0 0,0 0 0 0,0 0 0 15,0 0 0-15,0 0 0 0,0 0 144 0,-11-1-144 0,-4 0 0 0,1 1 144 16,-4-1-144-16,-4 0 0 0,-4 1 0 0,-2 0 0 15,0-1 0-15,-1 1 0 0,-2 2 0 0,-3-1 0 16,-2-2 0-16,-1 1 0 0,-5-1 0 0,-3 3 0 16,-5 1 0-16,-1 2 0 0,-4-1 0 0,1-2 0 15,-1-3 0-15,-4 2 0 0,-1 3 0 0,-7-1 0 16,-5 0 0-16,-3 1 0 0,1-3 0 0,-6 2 0 16,-1 0 0-16,-5 1 0 0,-6 0-144 0,1-1 144 15,3 0 0-15,-5-1 0 0,-1-1 0 0,-1 2 0 16,-1 3 0-16,-2-1 0 0,-1 1-128 0,0 1 128 15,-4-4 0-15,3 0 0 0,2-1 0 0,-1 1 0 16,-1 0 0-16,3 0 0 0,4-1 0 0,-3 2 0 16,-5 2-192-16,2-1 192 0,3 0-192 0,-4 0 192 0,0 0-192 15,-1 0 64-15,2 3 128 0,0 0-208 0,1-2 16 16,1 1 0-16,0 1 0 0,1-1 0 0,3 2 32 0,-1 0 16 16,-2-4 0-16,3 3 0 0,4 2 144 0,3 0-160 15,-2-6 160-15,2 2-160 0,2-1 160 0,6 2 0 16,7 5 0-16,0-4 0 0,-2-5 0 0,5 2 0 15,0-1 0-15,5 2 0 0,3 3 0 0,6-2 0 16,5-3 0-16,0 1 0 0,5-2 0 0,1-1 0 16,2-1 0-16,4 2 0 0,4 1 0 0,1-1 0 15,2-2 0-15,5 0 0 0,4 0 0 0,6 2-128 16,-1-3 128-16,5 3 0 0,2-2-144 0,9-1 144 16,-7-1-160-16,7 1 160 0,0 0-176 0,0 0 176 15,0 0-192-15,13 1 192 0,1-1-192 0,7 1 192 16,5 1-192-16,5 0 192 0,3 1 0 0,5-2 0 0,5-1 0 0,3-1 0 15,0-3 0-15,7-1 0 0,6-3 0 16,6 2 0-16,7-1 0 0,4 0 0 0,2 1 0 0,6-4 0 16,8-3 0-16,6-1-128 0,5 1 128 0,8-1 0 15,2-1 0-15,6 2 0 0,3-1 0 0,6 1 0 16,6 1 0-16,2-1 0 0,2-2 0 0,1 0 0 16,3-3 0-16,6 1 0 0,2-2 0 0,0 1 0 15,-3 3 0-15,0 3 128 0,6 3-128 0,0-1 0 16,0-4 0-16,-6 2 176 0,-8 2-176 0,1 2 160 15,-1 3-160-15,-3 0 0 0,-10 1 0 0,1 4 0 16,-6 1 0-16,-4 2 0 0,-10 4 0 0,-4-2 0 16,-3 5-1088-1,-9 4-240-15,-13 3-48 0</inkml:trace>
  <inkml:trace contextRef="#ctx0" brushRef="#br0" timeOffset="78689.494">2667 3577 11967 0,'-14'-16'1072'0,"1"10"-864"0,-3 4-208 0,-2 3 0 0,1 0 1072 0,-2 3 160 15,0-1 48-15,-2 0 0 0,1-1-1088 0,-2 1-192 16,0-3 0-16,0 1-160 0,-5-1 160 0,2-1 0 16,0 1 0-16,-5 0 0 0,-2-3 0 0,-4 1 144 15,0 2-144-15,0-2 0 0,-1-1 320 0,0-1-64 16,2 1 0-16,-2 0 0 0,1 1 64 0,-3-2 16 16,-2 1 0-16,2-1 0 0,0-1-32 0,-1 1-16 15,-1-1 0-15,3 1 0 0,5 1-48 0,3-1-16 16,1 1 0-16,2-2 0 0,2-2 144 0,1 0 16 15,2 1 16-15,0 0 0 0,0 2-96 0,2-1-32 16,2 1 0-16,0 0 0 0,-1 1-16 0,2-1 0 0,0 2 0 0,0 1 0 16,0-1-256-16,-2 0 128 0,3 1-128 0,-1 1 0 15,0 3 144-15,1 0-144 0,3-1 0 0,2 2 144 16,-2-2-144-16,0 1 0 0,-1-1 0 0,1 1 0 16,5 0 128-16,-2 2-128 0,1 3 192 0,1-1-64 15,1 0 0-15,0 3 0 0,0 1 0 0,-1 7 0 16,1 0-128-16,-1 4 160 0,3 1-160 0,0 6 160 15,1 2-160-15,2 0 128 0,1 3-128 0,0 3 128 16,-2 2-128-16,3 1 160 0,-1 2-160 0,1-1 160 16,0-2-160-16,0 2 0 0,1 0 144 0,-1 7-144 15,0 3 0-15,-1 0 0 0,1-1 0 0,0-1 0 16,0 0 0-16,-1 0 128 0,-2-1-128 0,2 4 0 0,0 6 0 16,0-1 0-16,-2-2 0 0,2-1 128 0,1 0 32 15,1 0 16-15,-2-1 0 0,1 4 0 0,1 1 16 16,2 2 0-16,-1 2 0 0,0-5 0 0,1-1 32 0,-1-1 16 15,3 1 0-15,-2 3 0 0,2 1-48 0,-3-3 0 16,1 2 0-16,0-5 0 0,0-3-64 0,1 0-128 16,-2-1 176-16,1 3-176 0,0 3 224 0,0-2-64 15,1-2-16-15,-1 0 0 0,0-2 0 0,-1 0 0 16,-1-2 0-16,2-1 0 0,1 2-144 0,-2-3 192 16,-2 2-192-16,1 1 192 0,2 0-192 0,0-2 0 15,-2-5 144-15,0 4-144 0,-1-1 0 0,0 1 128 16,0 0-128-16,0 0 0 0,0-1 0 0,1 2 128 15,0-3-128-15,-1-4 0 0,-1-1 0 0,0-1 144 16,1 0-144-16,-1-1 0 0,0 2 144 0,-1 1-144 16,1 2 0-16,-1 0 144 0,0 1-144 0,-2 0 0 0,-1 0 0 15,2-3 128-15,0-1-128 0,-2-2 0 0,-1-1 0 0,1 6 128 16,0 4-128-16,-1 1 0 0,0-4 0 0,-1-1 0 16,3-1 0-16,-1-1 0 0,-3-3 0 0,3 2 0 15,-3-1 0-15,4 3 128 0,1-2-128 0,-4 3 0 16,-1 2 0-16,5-2 0 0,-1-1 128 0,0-3-128 15,-1-4 0-15,0-1 0 0,2 0 0 0,0-1 0 16,1 2 0-16,-1-2 128 0,2 2-128 0,0 2 0 16,-1 0 128-16,4-2-128 0,0-1 128 0,-1 1-128 15,1 1 0-15,-1-2 128 0,0-2-128 0,1-1 0 16,0-3 0-16,-1 3 0 0,-1-1 0 0,1-1 0 16,3-1 0-16,-3 2 0 0,0 4 128 0,1 0-128 15,1-4 0-15,2 2 0 0,0-1 144 0,0-1-144 0,-2 0 0 16,4-1 0-16,-4 1 0 0,2-2 128 0,1 0-128 0,-2-1 0 15,2 2 0-15,-1-1 0 0,-3 2 0 0,2 0 0 16,-1 1 0-16,0 0 0 0,2-2 0 0,-2 0 128 16,1-3-128-16,0 1 0 0,-2-3 0 0,0-2 0 15,-1 0 0-15,1-2 0 0,1 0 0 0,-2 0 0 16,-1-1 0-16,0 1 128 0,-1 1-128 0,0-4 0 16,2-2 0-16,0 1 128 0,-2 0-128 0,1 1 0 15,0-5 0-15,-1-1 0 0,-1 0 0 0,2-10 144 16,2 8-144-16,-2 6 0 0,-2 3 144 0,1-1-144 15,0-3 0-15,0-2 144 0,1-1-144 0,0-1 0 16,0-1 0-16,0 1 128 0,0 1-128 0,-1 0 0 16,0-1 0-16,1 0 0 0,-2 0 0 0,2-9 0 0,-2 9 0 15,0 0 128-15,2 0-128 0,0-9 0 0,0 0 0 16,-2 9 0-16,2-9 0 0,-1 7 0 0,1-7 0 0,0 0 0 16,0 0 0-16,0 0 0 0,0 0 0 0,0 0 0 15,0 0 0-15,0 0 0 0,0 0 0 0,0 0 0 16,0 0 0-16,0 0 0 0,0 0 0 0,0 0 0 15,0 0-128-15,0 0 128 0,0 0 0 0,0 0 0 16,0 0 0-16,0 0 0 0,0 0-144 0,11 4 144 16,-11-4 0-16,11 1 0 0,0 0 0 0,1 0 0 15,1 1 0-15,-2-2 0 0,-11 0 0 0,15 0 0 16,0 2-128-16,-2-2 128 0,-1-2 0 0,3 2 0 16,0 2 0-16,2-1 0 0,0-1 0 0,1 0 0 15,-1 0 0-15,3-1 0 0,2-1 0 0,1 0 0 0,-3 1 128 16,2 2-128-16,-1 0 0 0,2 0 0 0,1-1 128 0,-1 0-128 15,4-1 0-15,0 1 144 0,-1 0-144 0,1 0 128 16,2 0-128-16,2 0 128 0,2 0-128 0,0 0 0 16,-2 0 0-16,0 3 0 0,-1 0 0 0,-1-2 0 15,-4-2 0-15,1 1 0 0,1 1 0 0,-1 0 0 16,-1-2 128-16,0 0-128 0,-3-2 0 0,0 3 0 16,0-2 144-16,-2 1-144 0,-3-2 0 0,-2 1 128 15,2 0-128-15,-3 1 0 0,-3 1 0 0,-2 0 128 16,-9 0-128-16,10 1 0 0,-10-1 0 0,0 0 0 15,0 0 0-15,0 0-128 16,0 0-512-16,0 0-80 0,0 0-32 0,8 3-13776 0</inkml:trace>
  <inkml:trace contextRef="#ctx0" brushRef="#br0" timeOffset="86263.1">9096 7561 11055 0,'0'0'976'0,"-8"-3"-784"0,1 0-192 0,7 3 0 16,-8-3 1072-16,8 3 160 0,-3-5 48 0,3 5 0 15,0 0-688-15,0 0-128 0,0 0-16 0,0 0-16 16,0 0-432-16,0 0 0 0,10 2 0 0,-10-2 0 16,0 0 128-16,10-1-128 0,0 0 0 0,-10 1 128 15,12-1-128-15,-3 1 192 0,-9 0-192 0,11 1 192 16,0 1 144-16,-3-1 48 0,2-1 0 0,2 2 0 16,-2 0 448-16,1 0 80 0,1 0 32 0,3-1 0 15,0 0-112-15,2-1-32 0,-1-1 0 0,3 2 0 16,3 2-160-16,2-3-48 0,2-2 0 0,4 4 0 0,-1 2-240 15,4 0-48-15,0 0-16 0,3-2 0 0,4-1 16 0,-2-1 0 16,2 0 0-16,0 1 0 0,1 0-48 0,3-1-16 16,4-1 0-16,1 0 0 0,-2 2-48 0,4-1 0 15,2-2 0-15,-2 2 0 0,0 2-48 0,1 1-16 16,-4 0 0-16,4-1 0 0,2-1 0 0,1 3-128 16,1 0 192-16,1-2-64 0,-2-3-128 0,0 2 192 15,-1 1-192-15,3 0 192 0,1-1-64 0,0 3-128 16,1-3 192-16,-1 1-64 0,-1 1-128 0,-3 2 128 15,2-2-128-15,-1 0 128 0,3 0-128 0,1 1 128 16,2-1-128-16,-2-1 128 0,-4 0-128 0,2 2 0 16,1 2 144-16,0-1-144 0,0-3 128 0,2 1-128 15,2 2 128-15,-1-3-128 0,-2 0 0 0,-3 1 144 16,1 2-144-16,0 0 0 0,3 2 160 0,-3-1-160 0,1-1 128 16,0-2-128-16,-3-2 128 0,0 3-128 0,-2-1 128 15,2 1-128-15,4 1 144 0,-2-1-144 0,0-1 160 0,0 3-160 16,-2 0 176-16,0 1-176 0,-1-6 192 0,0 2-192 15,0 2 128-15,4-1-128 0,2 2 0 0,-2-1 0 16,-4 0 144-16,1-2-144 0,0 0 0 0,0-1 144 16,1 2-144-16,3-1 0 0,3-1 0 0,-1 2 0 15,-3 2 176-15,0-3-48 0,4-1-128 0,-2 1 192 16,0 1-192-16,0 1 0 0,1 0 0 0,-1-2 0 16,2 1 0-16,0-2 0 0,2-2 0 0,2 0 0 15,-1 1 0-15,0 1 0 0,-2-1 0 0,-2 2 0 16,-2-6 0-16,2 3 128 0,1 3-128 0,1-3 0 0,-1 1 0 15,1 1 0-15,-4 1 0 0,1-2 0 0,-4-3 0 0,4 0 0 16,3 1 128-16,0 2-128 0,-2 1 0 0,0 1 0 16,-1 0 128-16,0-1-128 0,-1 1 0 0,3-1 0 15,-1 0 128-15,1 2-128 0,-2-2 0 0,-2 0 0 16,-2 0 0-16,2-2 0 0,-2-2 0 0,2 2 0 16,2 0 0-16,-2 0 0 0,-4 0 0 0,1 0 128 15,-4 0-128-15,-1 0 0 0,2-4 0 0,-3 0 0 16,2 1 0-16,1 1 0 0,1 0 0 0,-3 1 0 15,-3-2 128-15,0 2-128 0,-2 1 0 0,3-2 0 16,2-1 0-16,0 0 0 0,0 0 0 0,0 2 0 16,0 1 0-16,-3 0 0 0,-4 0 0 0,0 0 0 15,-1-1 0-15,-2-1 0 0,3 0 0 0,-1 0 128 0,-1-1-128 16,0 3 0-16,0 0 0 0,0 0 0 0,-4 0 0 16,0 0 0-16,-2 0 0 0,1-1 128 0,-2-2-128 0,-1 2 0 15,0 0 128-15,0 0-128 0,0 2 0 0,0 0 0 16,-2 0 128-16,-2-1-128 0,0 2 0 0,1-1 144 15,-2 1-144-15,-2-2 160 0,-2-1-160 0,0 1 160 16,0 3-160-16,-1 0 0 0,-1-1 0 0,0 0 128 16,-3-1-128-16,2 2 0 0,-1-3 0 0,-3 1 128 15,-1 1-128-15,-2-1 0 0,-1-1 0 0,0 1 0 16,-1-1 0-16,-2-2 0 0,-4-4 0 0,-6 6 0 16,0 0 0-16,0 0 0 0,0 0 0 0,0 0 128 15,0 0 16-15,0 0 0 0,0 0 0 0,-8 0 0 16,-6-3-144-16,0 0 0 0,-1 3 144 0,-4-1-144 15,-4-2 0-15,0 1 0 0,-3-1 0 0,-1 1 0 0,-4 0 0 16,-3 0 0-16,-3 1 0 0,-6-1-128 0,-2-1 128 0,-5 0 0 16,-3-2-144-16,1 3 144 0,-2-2 0 15,-4 0 0-15,-3-2 0 0,-2 0 0 0,-4 0-144 0,-1 2 144 16,-4 3 0-16,1-2 0 0,0-2-144 0,-4-2 144 16,-7 0 0-16,0 1-144 0,-3-1 144 0,1-1 0 15,0-1 0-15,-2 3 0 0,-5 1-144 0,1 2 144 16,4 0-160-16,-4-3 160 0,-3 0-144 0,1-1 144 15,0 3-128-15,1 0 128 0,-1 2 0 0,-2 1-160 16,-1 0 160-16,2-3 0 0,1-3 0 0,-3 3 0 16,-3 1 0-16,1 2 0 0,2-1 0 0,-1 1 0 15,-3 0 0-15,2-1 0 0,0-3 0 0,4 1 0 16,0-2 0-16,-3 5 0 0,-1 4 0 0,1-1-128 0,1-4 128 16,1 0 0-16,-1 1 0 0,3 0-128 0,-2 0 128 15,-1 0 0-15,-1-1 0 0,0 0 0 0,1 1 0 0,2 1 0 16,3 1-128-16,0-1 128 0,0 0 0 15,-1 0 0-15,0 0 0 0,-1 3 0 0,-1-1 0 0,1 0 0 16,-3 2 0-16,4-2 0 0,3 0 0 0,-2 1 0 16,-3 3 0-16,3-2-256 0,2-2 48 0,-1 2 16 15,-1-1-16-15,0-1 0 0,-3-1 0 0,5 2 0 16,2-1 32-16,2-1 16 0,-2 2 0 0,2-1 0 16,0-1 160-16,1 2 0 0,3 1 0 0,-4-3 0 15,2-3 0-15,1-1 0 0,4 2 0 0,2 1 0 16,-1 2 0-16,3 0 0 0,2-3 0 0,0 1 0 0,1-1 0 15,0 1 0-15,5-1 0 0,1 1 0 0,0 1 0 16,-1 0 0-16,2 0 0 0,6-1 0 0,1 0 0 0,6 1 0 16,2 0 0-16,2 0 0 0,0 1 0 15,2-4 0-15,1-3 0 0,1 1 0 0,1 4 0 0,2 2 0 16,0-2 0-16,3-2 0 0,-1-2 0 0,3 2 0 16,1 1 0-16,3-1 0 0,-3-1 0 0,2 0 0 15,1 0 128-15,3-1-128 0,-1 3 128 0,4 1-128 16,-1 1 128-16,1 2-128 0,2-6 0 0,2 3 128 15,-1 0-128-15,3 0 0 0,2 0 0 0,-1 4 0 16,-1 2 0-16,3-2 0 0,0-4 0 0,-1-1 0 16,1-1 0-16,-1 4 0 0,2 0 0 0,0-1 0 15,0-1 0-15,-1 2 0 0,1 1 0 0,1 1 0 16,2-2 0-16,-2-1 0 0,-1-3 0 0,3 1 0 16,1 1 0-16,-1 2 0 0,2 1 0 0,-1 0 0 0,1 0 0 15,9-3 0-15,0 0 0 0,0 0 0 0,-6-1 0 0,6 1 0 16,0 0 0-16,0 0 0 0,0 0 0 0,0 0 0 15,0 0 0-15,11 1 0 0,1 0 0 0,4-2-128 16,0-4 128-16,4 2 0 0,-1-3 0 0,5 3 0 16,2 0 0-16,3 1 0 0,2-4 0 0,5 2 0 15,4 0 0-15,5 2 0 0,2 2 0 0,6-3 0 16,4-5 0-16,3 2 0 0,1-1 0 0,1 3 0 16,3-1 0-16,5 2 0 0,6-1 0 0,-1-1 0 15,-3 0 0-15,4-1 0 0,5 0 0 0,2 1 0 16,2 2 0-16,-3 2 0 0,-1 1 0 0,3 0 0 15,7 0 0-15,0-1 0 0,-2-2 0 0,5 3 0 16,2-1 0-16,-1 0 0 0,1-1 0 0,-2 3 0 0,0 2 0 0,0 0 0 16,5-3 0-16,-3 1 0 0,0 1 0 0,3 0 128 15,3 1-128-15,0 1 0 0,-4 0 0 0,5 1 0 16,-2-2 0-16,0 1 0 0,-4 3 0 0,0-2 0 16,-4-1 0-16,2 2 0 0,4 0 0 0,-5-1 0 15,-2 1 0-15,0 0 0 0,0 4 0 0,1-1 0 16,-3-1 0-16,-2-1 0 0,-2 0 0 0,-2-1 0 15,2-2 0-15,0 3 128 0,0 2-128 0,-1-1 0 16,-2-2 0-16,2 0 0 0,1 1 0 0,-1-1 0 16,0-1 0-16,1-2 0 0,1 0 0 0,2-1 0 15,-3 1 0-15,-2 1 0 0,-2 1 0 0,3-2 0 16,1-1 0-16,1 0 0 0,-6 1 0 0,-1-6 0 16,-2-2-176-16,1 2 176 0,0 4-144 0,-2 1 144 15,-4-1-128-15,0-2 128 0,-1-4 0 0,3 2 0 0,1 0 0 0,-3 0 0 16,-5 1 0-16,-1-3 0 0,-3-1 0 0,1 0 0 15,2-1 0-15,-1 3 0 0,-1-1 0 0,-5 2 0 16,-4 0 0-16,0-4 0 0,-2-3 0 0,-1 5 0 16,-2 2 0-16,1 1 128 0,4 0-128 0,-3 1 128 15,-2-3-128-15,-4 2 0 0,0 0 128 0,1 2-128 16,-1 2 0-16,1 0 144 0,1-1-144 0,0 1 0 16,2 1 128-16,-4 0-128 0,-1 0 0 0,0-1 0 15,-4 4 0-15,4-1 0 0,0-1 128 0,0 1-128 16,0-1 0-16,-1 4 0 0,0 2 0 0,0 0 0 15,-2-1 0-15,-2-2 128 0,-2 1-128 0,-1 1 0 16,2 1 128-16,1 0-128 0,-3-2 0 0,-2 2 0 0,-2 1 0 16,-2 0 0-16,-1 0 0 0,-5-1 0 0,-1 4-224 15,-3-1-48-15,-2-1-16 0,-4 0 0 16,-5-1-2384-16,-2 1-464 0,-1 4-112 0,-10 0-16 16</inkml:trace>
  <inkml:trace contextRef="#ctx0" brushRef="#br0" timeOffset="89318.817">8184 9530 11055 0,'0'-5'976'0,"0"5"-784"16,0 0-192-16,0 0 0 0,0 0 1472 0,0 0 256 16,-5-9 64-16,2 1 0 0,3 8-1200 0,-3-9-224 15,3-1-48-15,2 1-16 0,-2 0-64 0,0 0-16 16,-2 2 0-16,1-1 0 0,0-1 16 0,-1 1 0 16,-2 1 0-16,1-1 0 0,3 8 128 0,-3-11 16 15,-2 0 16-15,-1 2 0 0,4 0 240 0,-2 3 32 16,-4 1 16-16,-1 2 0 0,-1-1-112 0,0-2 0 15,-2 2-16-15,2-1 0 0,1 1-80 0,-2 2-16 0,2 2 0 0,0 0 0 16,-3 2-240-16,2 1-48 16,2 2-16-16,-1 0 0 0,-2 1-160 0,0 0 160 0,-3 0-160 15,2 3 160-15,-1 3-160 0,-2 0 128 0,-1-1-128 0,-1 2 128 16,1 2 128-16,-1 3 0 0,-1 3 16 0,0-1 0 16,-3 0 96-16,2 2 16 0,0 2 0 0,1 4 0 15,-2 3-144-15,6 0-32 0,2-1 0 0,1 2 0 16,0 1-80-16,-1 1-128 0,0 5 176 0,-2-1-176 15,1-1 176-15,1 5-176 0,3 0 160 0,-2 1-160 16,0-2 224-16,4 1-48 0,-3-1-16 0,2-2 0 16,-2-1 16-16,1-1 0 0,2 5 0 0,0 0 0 15,3-4-176-15,0 1 160 0,2-1-160 0,1-5 160 16,1 0-160-16,0-4 0 0,-1-2 144 0,2-1-144 16,0-2 0-16,1-2 144 0,1 0-144 0,-1-3 0 15,-1-4 0-15,0 5-144 0,0-3-16 0,2-2 0 16,-2-3-432-16,2-3-96 0,0-2-16 0,0 0 0 15,-3-7-1920-15,0 0-400 0,0 0-80 0</inkml:trace>
  <inkml:trace contextRef="#ctx0" brushRef="#br0" timeOffset="89609.803">7032 10196 13823 0,'-12'-2'1216'0,"5"0"-960"0,-1-2-256 0,8 4 0 0,0 0 3632 0,0 0 672 0,0 0 144 0,0 0 32 16,0 0-3504-16,9-2-688 0,2 1-144 0,3 1-16 15,3-1-128-15,3 0 0 0,6 0 0 0,4 0 0 16,-1-2 224-16,1 1-32 0,1 2 0 0,4 1 0 15,1 0 112-15,4 2 16 0,-3 0 0 0,3-2 0 16,-3 0-112-16,1 1-16 0,-1-2 0 0,1 0 0 16,-1 3-192-16,-2-2 0 0,-3 0 128 0,1 0-128 15,1 0-272-15,1 0-112 0,-3 0 0 0,-1 0-9168 16,-1-1-1840-16</inkml:trace>
  <inkml:trace contextRef="#ctx0" brushRef="#br0" timeOffset="90121.995">9471 9305 18431 0,'0'0'1632'0,"-4"-4"-1312"16,-3-2-320-16,2 1 0 0,5 5 1152 0,0 0 176 0,-8 0 16 0,1 0 16 16,-1-4-1360-16,1 0-128 0,1 2-112 0,-2 2-16 15,-2 2-80-15,0 0-32 0,0-1 0 0,-1 1 0 16,-2 1 368-16,1 2-144 0,-2-1 144 0,-1 2 0 15,-1 3 0-15,-1 1 256 0,1 0-32 0,-5 1 0 16,-1 0 416-16,-2 3 64 0,-2 3 32 0,-3 2 0 16,-2-2 112-16,1 1 32 0,2 4 0 0,-1 4 0 15,0 1-112-15,3 2-32 0,-1 1 0 0,0 0 0 16,0 2-240-16,0 1-48 0,-1 1-16 0,0 0 0 16,1-1-224-16,2-2-32 0,0-2-16 0,1 4 0 15,-1 3-160-15,2-1 192 0,4-1-192 0,6-2 192 16,4 2-192-16,0-3 0 0,1-1 144 0,-2 1-144 0,4 0 0 0,-1 2 128 15,3 0-128-15,2-3 0 0,-3-1 0 0,5 1 144 16,4 0-144-16,-1-2 0 0,2 1 0 0,2-4 0 16,-4-2 0-16,5-1 0 0,4 0 0 0,5-2-256 15,2-3 32-15,4 1 0 16,3 0-480-16,-1-4-112 0,1-4-16 0,2-1-8240 16,-4-1-1648-16</inkml:trace>
  <inkml:trace contextRef="#ctx0" brushRef="#br0" timeOffset="90564.604">9456 9808 25791 0,'0'0'2304'0,"-7"0"-1856"0,7 0-448 0,0 0 0 16,0 0 1280-16,0 0 176 0,0 0 16 0,0 13 16 15,4 3-1280-15,0 1-208 0,4 1-128 0,1 1 128 16,2 3-160-16,2 1 160 0,2 2 0 0,3 0-144 15,2 4 144-15,1-4-160 0,-1 0 160 0,2 3-160 0,2-1 160 0,-2 1 0 16,2-3 0-16,-3-1 0 0,1 1 0 0,-1 1 0 16,-1-2 128-16,0 1-128 0,-1-1 160 0,-1 1-32 15,-1-1-128-15,1-1 192 0,-2 0-192 0,1-1 0 16,-1-1 0-16,0-2 0 16,-4-4-1632-16,-5-2-320 0</inkml:trace>
  <inkml:trace contextRef="#ctx0" brushRef="#br0" timeOffset="90938.997">10194 9713 33167 0,'-14'-2'1472'0,"14"2"304"0,-10-2-1424 0,10 2-352 0,0 0 0 0,-9 6 0 16,0 5 352-16,1 0 0 0,0 0 0 0,-1 1 0 16,-3 3-352-16,-1 1 0 0,-5 4 0 0,-1 5-192 15,1 7 192-15,-4 1-160 0,-7 1 160 0,4 2-160 16,3 1 160-16,-3-1 0 0,-1-2 0 0,0 4 0 15,-2-1 160-15,2-2 64 0,1-3 16 0,-1-1 0 16,4 0 16-16,-1-4 16 0,2-1 0 0,-2-2 0 0,1 1-272 16,4-4 0-16,-2-3 0 0,3-2 0 15,1-2-336-15,0-1-128 0,6 0-32 0,1-4 0 16,0-5-1856-16,1-1-368 0,8-3-80 0,0 0-9456 16</inkml:trace>
  <inkml:trace contextRef="#ctx0" brushRef="#br0" timeOffset="91179.765">10411 10357 4607 0,'-13'13'400'0,"-3"7"-400"0,2 2 0 0,0 3 0 16,-2 2 7120-16,3 3 1344 0,1 3 272 0,-1 0 48 16,0-2-6928-16,-1 0-1408 0,1-3-256 0,1 0-64 15,-1 0-128-15,0-2 0 0,1-3 0 0,-2-1 0 32,2 0-320-32,-2-1-144 0,-1-3-32 0,0-2 0 15,1-5-1440-15,1-1-304 0,2-4-48 0,-1-2-10944 0</inkml:trace>
  <inkml:trace contextRef="#ctx0" brushRef="#br0" timeOffset="91908.33">11035 9887 32255 0,'-12'-6'1424'0,"5"6"304"0,-2 4-1392 0,3 0-336 16,-3 2 0-16,2 5 0 0,-2 4 256 0,2 2 0 16,-3 1-16-16,0 1 0 0,0 2-240 0,-3 3-128 15,0 2 128-15,-1 1-208 0,1-1 16 0,4 2 0 0,2-4 0 0,2 0 0 16,2-1 192-16,-1 0-192 0,1 0 192 0,4-1-192 15,5-3 192-15,-3-1 0 0,2-2-160 0,3-3 160 16,5-2 0-16,-1-4 0 0,3-3 0 0,5-1 0 16,0-6 0-16,2-1 320 0,1-1-48 0,4-5 0 15,0-5 64-15,0-1 16 0,1-2 0 0,0 1 0 16,3-3-352-16,-1 1-128 0,-3-3 0 0,0 2 0 16,-3-2 128-16,1 1 0 0,0-1 0 0,2 4-128 15,-5 1 128-15,-1 3 0 0,-1 1 0 0,-3 2 0 16,-1 2 0-16,-3 5 0 0,-3 4 0 0,-2 0 0 15,-8 0 0-15,10 2 0 0,-10-2 0 0,6 9-128 0,-3 2 128 16,-2 4 128-16,-1 4-128 0,-2 0 176 0,-3 5-176 0,-3 2 0 16,0 4 0-16,-4 3 128 0,-2 3-128 0,-3 2 0 15,-1 3 0-15,-6 4 0 0,0 4 0 0,-1-2 0 16,3 4 0-16,-2-3 0 0,-3-1 0 0,1 2 0 16,-4-2 0-16,2 1 0 0,0 5 0 0,1-4 0 15,0-4 0-15,-1-2 0 0,-1-2 128 0,0-2-128 16,0-4 192-16,0-1-64 0,-1-4 32 0,5-2 0 15,3 0 0-15,1-3 0 0,0-1-160 0,0-4 0 16,3-3 0-16,1-5 0 0,2-3 0 0,2-7 0 16,1-4-160-16,2-6 160 0,4-5-320 0,3-4 16 15,1-6 16-15,3-3 0 0,2-5 112 0,4-2 32 16,-2-4 0-16,5-2 0 0,4-2 144 0,2 0-160 16,0-2 160-16,3 1-160 0,-1 3 160 0,6 3 0 15,3 1 0-15,4 3 128 0,0 2-128 0,1 4 176 0,-1 4-176 16,-1 3 192-16,1 4-48 0,0 0 0 0,0 6 0 0,1 2 0 15,1 3 64-15,-1 2 16 0,-2 7 0 0,-3 3 0 16,-2 1-80-16,3 4-16 0,-3 3 0 0,1 3 0 16,-2 2-128-16,-3-2 0 0,-2 3 0 0,-2 2 0 31,-3 1-320-31,-2 1-80 0,-1-2-32 0,-4 1 0 16,0-1-1952-16,-2-1-400 0,0 6-80 0,1-6-16 0</inkml:trace>
  <inkml:trace contextRef="#ctx0" brushRef="#br0" timeOffset="92786.384">11862 9251 11967 0,'-9'-9'1072'0,"9"9"-864"0,-8-1-208 0,8 1 0 15,-3-6 3328-15,3 6 608 0,0 0 128 0,0 0 32 16,0 0-2976-16,0 0-592 0,0 0-112 0,11 3-32 16,1 3-144-16,0 4-48 0,4 6 0 0,0 2 0 15,3 1 32-15,-3 3 0 0,2 3 0 0,3 2 0 16,2 0 32-16,0 6 16 0,3 5 0 0,3 5 0 16,-5 7-112-16,4-1-32 0,-1-4 0 0,1 3 0 15,-5 4 736-15,0 4 144 0,-4 1 16 0,-1-1 16 16,0-5-1600-1,-5-5-320-15,-2-2-64 0,-4-2-16 0,-1-1 1168 0,-3-2 240 0,-6-5 32 0,-2 0 16 0,-3 1 144 16,-4-2 16-16,-4-4 16 0,0 2 0 16,3-1-272-16,-4-1-48 0,-2-1-16 0,-6 2 0 0,2-4-144 15,-3-1-48-15,1 0 0 0,0-1 0 0,-2-2-144 0,2-2 160 16,0-3-160-16,0 2 160 0,-2 0-160 0,1-3 0 16,1-3 0-16,2-1 0 15,-2 2-416-15,4-3-112 0,-1-2-32 0,3-4 0 16,3-5-2720-16,0-1-560 0</inkml:trace>
  <inkml:trace contextRef="#ctx0" brushRef="#br0" timeOffset="93627.029">13007 9906 23951 0,'0'0'2128'16,"0"0"-1696"-16,0 0-432 0,0 0 0 15,8 4 896-15,3-1 80 0,0 0 32 0,5 0 0 16,5 3-400-16,0-2-80 0,-1 0-16 0,12-4 0 0,11-1-112 0,3-3-16 16,1-4-16-16,0 1 0 0,2 6-96 0,1 1-16 15,0-2 0-15,3-1 0 0,-1 1-256 16,0 0 0-16,1 0 0 0,-2 1 0 0,-5 1 0 0,-2 0-256 15,-4-1 32-15,-1 0 0 16,-3-2-368-16,-4-2-80 0,-3 3-16 0,-1 2-8064 16,1 4-1616-16</inkml:trace>
  <inkml:trace contextRef="#ctx0" brushRef="#br0" timeOffset="93951.1">13006 10313 35007 0,'0'0'1552'0,"0"0"320"0,0 0-1488 0,0 0-384 0,0 0 0 0,17 2 0 16,5 2 688-16,7-2 64 0,4 1 16 0,11-2 0 15,7-1-512-15,6-2-80 0,-1-4-32 0,4-1 0 16,3 4-400-16,6-1-64 0,7-2-32 0,-3 2 0 15,-2-2-1520 1,1 2-304-16,-5-2-64 0,0 3-7376 0,-2 0-1472 0</inkml:trace>
  <inkml:trace contextRef="#ctx0" brushRef="#br0" timeOffset="95083.42">16486 10357 23951 0,'-9'-18'1056'0,"4"8"224"0,-1 0-1024 0,2-1-256 0,0-2 0 0,-3 3 0 15,-2-1 1056-15,0 0 160 0,0-1 16 0,-4 1 16 16,0 0-1008-16,-4 0-240 0,-2 0 0 0,1 1 0 16,1 1 0-16,-2 1 0 0,0 1 0 0,-4-1 0 15,-2 3 0-15,0 3 0 0,-2-3 0 0,0 3 0 16,0 3 0-16,-3 2 0 0,-5 3 128 0,0 0-128 15,-1 1 208-15,-1 2-16 0,-1 4 0 0,3 2 0 16,-2 4 144-16,0 0 32 0,3 0 0 0,1 5 0 16,2 4-144-16,3 4-32 0,2-1 0 0,4 3 0 15,-1 1-192-15,5 1 144 0,1-2-144 0,5-2 128 16,5-3-128-16,2-1 0 0,4-4 0 0,5-1 0 16,2-4 0-16,6-4 0 0,2-3 0 0,3-3 0 0,-1 1 0 0,3-5 0 15,2-1 144-15,2-4-16 0,2-4 0 16,3 1 0-16,2-3 0 0,5-7 0 0,2-2-128 0,6-3 0 15,0-1 0-15,2-2 128 0,1-2-128 0,-2-4 0 16,-3-2 0-16,-2-4 128 0,0 2-128 0,-1-4 0 16,1-3 0-16,-1-1 0 0,1-1 144 0,0 1-144 15,2 1 192-15,0-2-192 0,-5 0 128 0,0-3-128 16,1 1 0-16,-5-3 0 0,-2 1 0 0,-2-1 0 16,1-1 0-16,-3 2 0 0,-1 3 0 0,-5 5 0 15,-3-1 0-15,-3 3 0 0,-1 3 0 0,-2 1 0 16,-2-7 0-16,0 3 0 0,-6 3 176 0,-1 5-176 15,-2 3 160-15,-1 0-160 0,-2-2 144 0,-2 7-144 16,-1 0 128-16,-2 5-128 0,0-1 128 0,1 4-128 16,-2 3 128-16,-2 1-128 0,-3 0 240 0,0 4-48 0,3 4 0 15,-4 2 0-15,-2 2 0 0,-2 3 0 0,-1 3 0 16,0 4 0-16,1 5 16 0,-3 5 0 0,1 1 0 0,1 8 0 16,-4 9-16-16,2 0-16 0,-3-3 0 0,-1 4 0 15,-2 4-16-15,1 4 0 0,-3 5 0 0,4 1 0 16,5 0 0-16,0-1 0 0,2-3 0 0,4-3 0 15,3 0-16-15,3 0 0 0,2 1 0 0,2-3 0 16,1 0-144-16,3-5 160 0,0-3-160 0,2-4 160 16,0 0-160-16,4-5 0 0,0-3 0 0,4-1 0 15,2-5-448-15,-1-2-80 0,1 0-16 16,2-3 0-16,0-4-2208 0,5-3-448 0,2-8-96 16</inkml:trace>
  <inkml:trace contextRef="#ctx0" brushRef="#br0" timeOffset="95613.287">17241 9286 5519 0,'0'0'240'0,"-7"-2"64"0,-4-2-304 0,1 0 0 0,2 4 0 0,-5 0 0 15,0-2 3328-15,2 2 592 0,2 2 128 0,1-1 32 16,-1-1-2976-16,9 0-592 0,-7-4-112 0,7 4-16 16,0 0 288-16,0 0 64 0,0 0 16 0,0 0 0 15,0 0 0-15,8-8 0 0,3-2 0 0,3 2 0 16,5 5-368-16,-1-4-64 0,1-4 0 0,8 3-16 16,4 4 96-16,-1 1 32 0,2 1 0 0,-1-1 0 15,0-7 64-15,-3 5 16 0,-2 3 0 0,-1 1 0 16,-2-2 128-16,0 3 16 0,-1 4 16 0,-1 1 0 0,-4 1-416 0,-5 3-96 15,-2 1-16-15,-2 1 0 0,-4 0-16 0,-1 2-128 16,-2 3 192-16,-4-1-64 0,-6 1-128 0,-1 0 0 16,-5 2 0-16,-2 3 0 0,-4 2 128 0,-1 0-128 15,-3-1 0-15,0 0 128 0,-3 0-128 0,1-2 0 16,-3-4 0-16,1 1 0 0,3-1 160 0,0 2-160 16,4-2 192-16,6 0-192 0,6-4 144 0,3 1-144 15,-1-2 0-15,6 0 144 0,1 0-144 0,5-2 0 16,8-3 0-16,4 1 128 0,6 1-128 0,4-2 160 15,4 0-160-15,0-3 160 0,3 0 0 0,4-3 0 16,1 0 0-16,5 0 0 0,6-2-32 0,1 1-128 16,7 1 192-16,3 3-64 0,6-2-128 0,-2 2 128 15,0-4-128-15,8 4 128 0,1 1-128 0,2 4-144 0,2-1 144 16,-2 0-11056-16,-2 0-2080 16</inkml:trace>
  <inkml:trace contextRef="#ctx0" brushRef="#br0" timeOffset="100443.162">2895 11524 15663 0,'0'0'688'0,"0"0"144"0,0 0-656 0,0 0-176 0,0 0 0 0,0 0 0 15,0 0 1936-15,0 0 368 0,0 0 64 0,0 0 0 16,0 0-1584-16,0 0-320 0,0 0-64 0,3 9-16 15,-3-9-48-15,0 0-16 0,0 0 0 0,0 0 0 16,0 0 192-16,-8 6 16 0,-1 0 16 0,-5-1 0 0,-6-3-320 0,-3 4-64 16,-2-2-16-16,-6 2 0 0,-5-2-144 0,-2 1 0 15,-1-1 0-15,-1 0 0 0,-2 0 0 0,1-2 0 16,-1 0 0-16,-2 1 0 0,0 0 192 0,-2-1-64 16,-3 0 0-16,2-1 0 0,0-1-128 0,0 0 192 15,1 0-192-15,0 0 192 0,0 0-32 0,2-1 0 16,0 1 0-16,-2 0 0 0,-1-2-32 0,2 0 0 15,3-3 0-15,3 1 0 0,1-1-128 0,5 1 0 16,4-3 0-16,1 2 0 0,0-1 0 0,3-1 0 16,5-2 144-16,1 1-144 0,-1 0 0 0,1 2 144 15,1-2-144-15,1 4 0 0,3-2 0 0,1 1 0 16,-2 0 0-16,5 3 0 0,1 1 192 0,1 0-64 0,-1 2 0 16,1 1-128-16,8-2 160 0,-6 6-160 15,2 1 128-15,-1 3-128 0,2 2 0 0,-1 4 0 16,2-1 0-16,1 5 0 0,1 3 0 0,-1 7 240 0,-2 3-64 15,2 1-16-15,1 0-16 0,3 3 0 16,0 4 0-16,0 2 0 0,-3 0-144 0,-1 4 128 0,-2 2-128 0,-4 5 128 16,2 6-128-16,-1 1 0 0,-3 0 0 0,0 3 128 15,-1 2-128-15,-2 2 0 0,-3 5 0 0,1-3 0 16,0-2 160-16,-2-1-160 0,0 1 192 0,2-2-192 16,4-2 448-16,-3 5 0 0,-1 1-16 0,3 0 0 15,3 1-112-15,-2-5-32 0,1-2 0 0,1 2 0 16,0 3-112-16,2 1-32 0,0-3 0 0,-1-3 0 15,0 0-144-15,-1-1 160 0,2 4-160 0,-2-1 160 16,0-1-160-16,1-1 160 0,0-8-160 0,2 0 160 16,-1 0-160-16,2 2 160 0,1 3-160 0,-1-3 160 0,1-4-160 15,-1-1 0-15,1-4 144 0,2 1-144 0,1-3 0 0,0 0 0 16,1-2 0-16,0 2 128 0,0-1-128 0,0-1 0 16,-2-2 0-16,1 0 0 0,-1-3 0 0,0-1 0 15,0-2 0-15,1-2 128 0,-3 1-128 0,1-1 0 16,-1 2 128-16,2 1-128 0,0-1 0 15,0 0 128-15,0 2-128 0,0-2 0 0,-1-3 0 0,2 1 144 16,-1-1-144-16,1-1 0 0,0 0 0 0,0 1 0 16,0 1 0-16,1 1 0 0,1-1 0 0,0 2 0 15,-2-2 0-15,1 0 0 0,-1 0 0 0,-2-2 0 16,-1-2 0-16,-3 1-144 0,3 2 144 0,-2 1 0 16,0-3 0-16,-3 6 0 0,-2 1 0 0,0 2 128 0,-1-3-128 15,1 1 128-15,-1-2-128 0,0 0 176 0,4-4-176 16,-1-1 192-16,-2-3-64 0,2 0 0 0,1-3 0 15,-1-3 0-15,3-1 48 0,1-1 0 16,1-2 0-16,2 0 0 0,1-1-176 0,0 1 128 0,1 0-128 0,1-3 128 16,-1 0-128-16,0 0 0 0,-2 0 0 0,2-3 0 15,4-2 0-15,-7 1 0 0,-2-2-144 0,3-1 144 16,3 2 0-16,3-3 0 0,-5-8 0 0,2 10 0 16,-1 0 0-16,1-1 0 0,-1 0 0 0,0-2 0 15,-2 1 0-15,1-8 0 0,5 10 0 0,-4 0 0 16,-4 0 0-16,-1-1 0 0,4-9 0 0,1 8 0 15,-1-8 0-15,5 9 0 0,1-2 0 0,-6-7 0 16,0 0 0-16,6 8-128 0,-6-8 128 0,5 6 0 16,4-1-144-16,-9-5 144 0,9 5 0 0,-2 1-144 15,-7-6 144-15,11 3-160 0,-11-3 160 0,15 0-160 0,-4 1 160 16,3-2 0-16,2 0 0 0,-2-3-128 0,1 1 128 0,3 0-128 16,1 2 128-16,-1-4-128 0,2 1 128 0,1 0 0 15,3 1-144-15,3-1 144 0,-3 1 0 0,2-1 0 16,3 0-144-16,3 4 144 0,-1 0 0 0,2 0 0 15,1-2-128-15,-1 2 128 0,-4 2 0 0,1-1-128 16,-2 1 128-16,0 0 0 0,2-2 0 0,-4 4-128 16,2-1 128-16,2 3 0 0,3 0 0 0,-2 1 0 15,0-3 0-15,2 4 0 0,2 1 0 0,2-2 0 16,-3 0 0-16,-1 0 0 0,0-1 0 0,-1 1 0 16,-1-2 0-16,-3 1 0 0,1 0 0 0,3 1 0 15,3 1 0-15,-3-2 0 0,0 1-128 0,3-1 128 16,2 2 0-16,-2 0 0 0,-3-2-128 0,-2 0 128 15,-1-3 0-15,-5 4 0 0,0-3-176 0,-2 0 176 0,-3-1-160 0,-2-2 160 16,2 1-160-16,-4 1 160 0,-4 2-160 0,3-3 160 16,-2-2-192-16,-1 0 192 0,-11 0-208 0,0 0 80 15,0 0 128-15,0 0-128 0,7-2 128 0,-7 2-128 16,0 0 128-16,0 0 0 0,0 0 0 0,0 0 0 16,-7 2 0-16,-4 0 0 0,0-4 0 0,-4 1 0 15,-1-1 0-15,-2-2 0 0,0 0-144 0,-2 2 144 16,-3-3 0-16,-1 3 0 0,-4-1 0 0,1 0 0 15,-4 0 0-15,-1 1 0 0,-2 0 0 0,2 0 0 16,2-3 0-16,-1 1 0 0,-2-3 0 0,3 3 0 16,-1 1 0-16,0-2 0 0,-1-1 144 0,-3 1-144 0,0 1 0 15,-1 0 128-15,1-3-128 0,-1 0 0 0,2 2 0 16,2-2 128-16,2-2-128 0,2 2 0 0,0-1 0 16,2 0 144-16,0 0-144 0,4 1 0 0,-2 1 0 0,3 2 0 15,-2 1 0-15,0-5 0 0,0 0 0 16,1 2 0-16,-1-1 0 0,2 2 0 0,0-2 0 0,-3 2 0 15,-1-2-192-15,2 0 192 0,-1 1-176 0,2 0 176 16,0 1-192-16,0-1 192 0,6 1-208 0,1 0 64 16,-1 0 16-16,1 0 0 0,2 1 128 0,3-1-128 15,0-3 128-15,0 0-128 0,2-1 128 0,4 1-128 16,-2-3 128-16,1 2-128 0,1-3-16 0,0-4 0 16,2-1 0-16,2-2 0 0,-1 0-16 0,2-1 0 15,1 0 0-15,1-1 0 0,-2-4-32 0,1 1-16 16,0 2 0-16,0-3 0 0,-1-1 0 0,2-3 0 0,0-2 0 15,0-1 0-15,-2-1-16 0,-1-4 0 0,-1-7 0 16,-2-1 0-16,1 0-64 0,0 0-16 0,-2-1 0 0,1 0 0 16,-2-1 304-16,2-4-160 0,-3-4 160 0,4-2-128 15,-2-3 128-15,2 0 0 0,0 2 0 0,0-1 0 16,-3-2 0-16,3-4 0 0,-2-4 0 0,1 1 0 16,1-3 0-16,1 3 0 0,2 0 0 0,1-5 0 15,-1-5 0-15,5 1 0 0,-2 0 0 0,3 1 0 16,1 0 0-16,4-2 0 0,-3-3 0 0,2 3 0 15,1-1 0-15,-2 3 0 0,0-5 128 0,2 1-128 16,3-2 0-16,-2 0 144 0,-3 2-144 0,2-2 0 16,1 1 0-16,1 0 0 0,1-3 0 0,-3 5 0 15,1 4 0-15,1 2 0 0,0-2 0 0,1 1 0 0,-2 1 160 0,-1 4-160 16,-2 3 128-16,-1 3-128 0,-3 2 0 16,0-1 0-16,-4-1 0 0,-1 3 0 0,-2 6 0 0,-3 1 0 15,-4 0 144-15,2 4-144 0,-1 0 0 0,0 2 0 16,-1 0 0-16,3 1 128 0,3-2 64 0,-5 4 32 15,-3 4 0-15,0 0 0 0,6 2-48 0,1 0-16 16,-5 2 0-16,5 0 0 0,0-2-160 0,3 6 0 16,0 1 144-16,0 2-144 0,-2 1 128 0,0 5-128 15,5 3 160-15,-2 4-160 0,1 0 160 0,-1 3-160 16,0 0 160-16,-1 3-160 0,-4 1 0 0,4 2 128 16,0-1-128-16,2 2 0 0,-2 6 0 0,0-5 0 15,0 1 0-15,1-2 0 0,1 1 0 0,-2 5 0 16,0 0 0-16,1-6 0 0,3-1 0 0,1 3 0 15,-5 4 0-15,0 0 0 0,4-3 0 0,-4 3 0 16,0 0 0-16,12-4 144 0,1 2 32 0,1 1 0 0,1-1 0 0,0 2 0 16,3-4-48-16,0 0-128 0,4 1 192 0,2 0-64 15,0-4-128-15,2 0 0 0,3 0 144 0,1-2-144 16,2 1 0-16,2-1 128 0,3 0-128 0,2-1 0 16,0 0 0-16,2 0 0 0,-1 0 0 0,-2 1 0 15,2 0 0-15,-4 1 0 0,-2 1 0 0,-1 0 0 16,1 0 0-16,-2 1 0 0,-2 1 0 0,1 1 0 15,0 1 0-15,-2 1 0 0,1-1 0 0,-2 1 0 16,-1 1 0-16,-1 1 0 0,-3 0 0 0,1-1 0 16,-5 0 0-16,0 0 0 0,0 1 0 0,-3 0 0 15,-4 0 0-15,0-2 0 0,-1 0 0 0,-3 1 128 16,-8 1-128-16,0 0 0 0,0 0 0 0,0 0 128 16,0 0-128-16,0 0 128 0,0 0-128 0,0 0 128 0,0 0-128 0,0 0 128 15,0 0-128-15,-8 2 128 0,-4-1-128 0,-1 1 0 16,-2-2 0-16,-3 0 0 0,-1 1 0 0,-2-1 0 15,-4-1 0-15,-5 1 128 0,-2 0-128 0,1 2 0 16,-5 0 0-16,1 2 0 0,0-1 0 0,1 0 0 16,-1 1 0-16,1 0 0 0,-3-2 0 0,0 3 0 15,-3-1 0-15,0 0 0 0,-1 4 0 0,-1 0-128 16,2-2 128-16,4 1 0 0,2-1 0 0,3-2 0 16,3 3 0-16,1-3 0 0,4-2 0 0,0 0 0 15,0-2 0-15,3 3 0 0,3-3 0 0,-1 1 0 16,1-1 0-16,3-1 0 0,0-2 0 0,3 3 0 15,-3-1 0-15,1 0 0 0,5 0 0 0,8 1 0 16,0 0 0-16,-9 0 0 0,0 0 0 0,9 0 0 0,0 0 0 16,0 0-128-16,0 0 128 0,0 0-160 0,0 0 160 0,0 0-160 15,-3 10 160-15,2-1 0 0,-2 2-144 0,3 0 144 16,4 0 0-16,-3 2 0 0,-2 2 0 0,1 3 0 16,0 2-128-16,1 2 128 0,-2 2 0 0,0 1 0 15,-2 4 0-15,3 3 0 0,-2 3 0 0,-2 2 0 16,-1 2 0-16,1-2 0 0,-4 5 0 0,2 1 0 15,0 2 0-15,0 6 0 0,1 4 0 0,-1 2 0 16,-3 1 0-16,-1 3 0 0,3-3 0 0,-3 4 0 16,-2 0 0-16,2 4 128 0,-2 2-128 0,0 1 0 15,-2 1 0-15,1 0 0 0,2-1 128 0,-1 5-128 16,0 2 0-16,-1-2 160 0,-1 0-160 0,4-2 160 0,3-1-160 0,0 4 128 16,-2 0-128-16,3 0 128 0,-1-4-128 0,0-1 0 15,1 0 0-15,0 2 128 0,2-2-128 0,1 1 0 16,-4-2 0-16,1 0 0 0,0-4 0 0,-2 1 0 15,0 4 0-15,1-1 0 0,-1 1 0 0,0-2 0 16,1-3 128-16,-1 1-128 0,-3 3 0 0,3-2 0 16,2-2 0-16,0-3 0 0,1-3 128 0,-2-2-128 15,3-1 128-15,0-2-128 0,-1 0 128 0,1 0-128 16,0-2 0-16,3-1 128 0,1 3-128 0,-1-5 0 16,-2-1 0-16,1-2 0 0,4-1 0 0,1 1 0 15,-2 3 128-15,-1-4-128 0,0-4 0 0,1 0 0 16,2-1 0-16,1-1 0 0,-3 0 0 0,1-2 0 15,1 2 0-15,-2-1 0 0,2 0 0 0,-1-2 0 0,1-2 0 16,-1 0 0-16,-1 1 0 0,3-3 0 16,-3-1 0-16,-1-2 0 0,-2-1-144 0,-2 2 144 0,2-1 0 15,1 0 0-15,0 1 0 0,-2 0 0 0,-4-1 0 0,3 2 0 16,0 0 0-16,1-1 0 0,-1-2 0 0,-1 1 0 16,2-3 0-16,0-3 0 0,0-1 0 0,-1-2 0 15,0-2 0-15,-1-3 128 0,4 1-128 0,-2-3 0 16,1-1 0-16,0-1 0 0,0-1 0 0,2-1 0 15,0-2-144-15,0-7 144 0,2 7-208 0,2-1 80 16,0 2-16-16,2 1 0 0,1-4 0 0,-1 0 0 16,-6-5-112-16,12 5 0 0,-1-1-16 0,4-3 0 15,2-2-96-15,2 1-16 0,-2-1 0 0,4-2 0 16,3 1-48-16,-1-6-16 16,2 1 0-16,4 0 0 0,3 4-64 0,6-3 0 0,2-1-16 15,4 2 0-15,-1 4-1376 0,3-1-272 0,1 0-48 0,0 0-5376 16,-1-1-1072-16</inkml:trace>
  <inkml:trace contextRef="#ctx0" brushRef="#br0" timeOffset="103473.415">6483 3021 13823 0,'-11'1'1216'0,"1"1"-960"0,1 8-256 0,1 2 0 16,0 3 2976-16,-1 5 544 0,0 2 128 0,-2 7 0 0,0 2-3120 0,-1 2-528 16,0 1-304-16,-1 2 48 0,3 0 0 0,0 4 0 15,0-1 0-15,-2 0 0 0,-3-1 256 0,1-1-128 16,0-1 128-16,0 1 0 0,-2 0 0 0,3-2 0 16,1 0 0-16,2-6 0 0,2-6 176 0,-1-4 32 15,5-6 16-15,-1-1 0 0,1-2 336 0,4-10 64 16,0 0 16-16,0 0 0 0,0 0 304 0,-4-6 64 15,2-3 16-15,1-2 0 0,1-8-448 0,1-1-64 16,-1 3-32-16,3-5 0 0,1-4-256 0,3-2-48 16,-2 1-16-16,2 1 0 0,-1-3-160 0,1-1 0 15,1-1 0-15,2 0 128 0,3-5-128 0,1 4 0 16,1-2 0-16,-3 0 0 0,-3-1 0 0,5 1 0 16,7 2 0-16,-3 2 0 0,0 4 0 0,2 2 0 0,1 1 0 15,-1 3 0-15,0 3 0 0,1 3 0 0,0 1 0 16,0 1 0-16,-1 2-160 0,-2 3 160 0,0 3 0 0,1 1-144 15,0 3 144-15,-1 3-160 0,-2 2 160 0,-2 4-160 16,-3 2 0-16,0 2 0 0,0 3 0 0,-5 0 0 16,-3 2 32-16,-2-2 0 0,-2 2 0 0,-2 0 0 15,-3-1 128-15,-1 1 0 0,-1-1 160 0,-4-1-160 16,-4-3 368-16,-1 2-32 0,-4 2 0 0,0-2 0 16,-1-2-80-16,-1-2 0 0,0-3-16 0,-3-2 0 15,2 0-112-15,1-1 0 0,2-2-128 0,1 0 192 16,5 1-384-16,1-2-96 0,3-3-16 0,2 0 0 15,9 1-1472-15,0 0-288 0,6-6-64 16,4-3-10992-16</inkml:trace>
  <inkml:trace contextRef="#ctx0" brushRef="#br0" timeOffset="103815.837">7207 3101 32255 0,'-13'8'2864'0,"-2"3"-2288"16,0 3-576-16,-2 2 0 0,-3 2-128 0,2 0-144 16,-1-1-32-16,1 7 0 0,2 5 176 0,0 0 128 15,1-4-192-15,2-2 192 0,2-2-384 0,3-3 48 16,0-1 0-16,5-1 0 0,2-3 48 0,1-2 16 0,0-11 0 0,7 7 0 15,1 0-48-15,5-5-16 0,1 0 0 0,1-5 0 16,-2-5 336-16,5 0-144 0,0-2 144 0,3-1 0 16,-1-2 0-16,2-2 0 0,0 0 0 0,0-2 0 15,-5-1 0-15,1 1 0 0,-1 4 192 0,-1-2-48 16,-5-3 272-16,-4 1 48 0,-1 2 16 0,-4 2 0 16,0 3 160-16,-3 0 16 0,-2 0 16 0,-6 1 0 15,-1 2-272-15,0 1-48 0,-3 2-16 0,1 0 0 16,0 2-336-16,-1 1-256 0,-3 0 32 0,4 1 16 15,0 3-496-15,1 2-112 16,1 0-16-16,-1 0-8240 0,1 0-1648 0</inkml:trace>
  <inkml:trace contextRef="#ctx0" brushRef="#br0" timeOffset="104088.24">7607 3150 32255 0,'0'0'2864'0,"0"0"-2288"15,-6 9-576-15,3 4 0 0,1 3 0 0,-4 3 0 0,0 0 0 0,1 3 0 16,0 1 0-16,-1 4 0 0,-1-2-192 0,0 0 192 15,4 1-336-15,-3-3 16 0,2-1 16 0,0-2 0 32,0-4-656-32,0 0-128 0,1-3-16 0,-1-2-16 15,2-2-1824-15,2-9-384 0</inkml:trace>
  <inkml:trace contextRef="#ctx0" brushRef="#br0" timeOffset="104496.383">7927 3255 33167 0,'-11'10'2944'0,"6"-1"-2352"16,-1 3-464-16,-1 3-128 0,2 2 0 0,-3 4 0 15,-2 1-128-15,2 0 128 0,0 0-128 0,-1 1 128 16,2-4-128-16,-1 0 128 0,0-2-144 0,-1-3 144 15,4-2-160-15,-1-2 160 0,4 1-128 0,0-3 128 16,2-8 0-16,0 0-144 0,0 0 144 0,0 0-192 16,11-4 192-16,3-3-192 0,0-4 192 0,3-4-128 15,-1-1 128-15,5-1-128 0,0 2-32 0,1 0 0 16,-1-3 0-16,2 0 0 0,-2 0 160 0,1 1-208 16,-1 2 80-16,0 2 128 0,1 0 0 0,-6 5 0 15,-4 5 0-15,2 2 0 0,-1 5 0 0,-1 3 0 16,-1 1 0-16,-3 5 0 0,0 5 0 0,-2 1 0 15,-3-1 0-15,-3 3 0 0,-4 1-192 0,-1 1 16 0,-3 0 16 16,1 0 0-16,3-4-64 0,-1-1-16 0,1 0 0 0,2 0 0 16,-2-1-48-16,3-2-16 0,1-4 0 0,0 0-8208 15,0-1-1632-15</inkml:trace>
  <inkml:trace contextRef="#ctx0" brushRef="#br0" timeOffset="104843.371">9029 2651 37775 0,'0'0'1664'0,"-6"-2"368"0,6 2-1632 0,-5 8-400 15,1 5 0-15,-1 4 0 16,-1 8-912-16,-3 3-272 0,2 1-48 0,-1 5-16 0,-1 4 960 0,-1 3 288 16,-1 3-128-16,1 2 128 0,0 0 0 0,0 2 0 15,1-1 0-15,0 5 0 0,1-1 0 0,0 2 0 16,3-2 0-16,-1-4 0 0,4-4-224 0,1-2 32 16,1-5 0-16,2-4 0 0,1-1 0 0,2-4 0 15,0-3 0-15,2-2 0 0,2-1-112 0,1-5-16 16,1-1 0-16,1-2 0 15,-1-3-320-15,3-4-80 0,4-3-16 0,-1-6-7888 0,2-5-1568 0</inkml:trace>
  <inkml:trace contextRef="#ctx0" brushRef="#br0" timeOffset="105097.408">8571 3112 37199 0,'0'0'1648'0,"0"0"336"0,8-4-1584 0,9 1-400 0,5 2 0 0,8 2 0 0,3 3-240 0,5-1-128 16,4-1-16-16,4 0-16 0,5 1 400 0,7 0 0 16,7 0 0-16,4-1 0 0,2-1 0 15,0 1-208-15,-2-1 80 0,0 0 128 16,-6-1-2496-16,6-1-384 0</inkml:trace>
  <inkml:trace contextRef="#ctx0" brushRef="#br0" timeOffset="107910.513">9116 11288 11055 0,'-11'0'976'0,"3"0"-784"16,-1 3-192-16,1-3 0 0,8 0 2080 0,-9-2 368 15,9 2 80-15,0 0 16 0,0 0-1600 0,0 0-320 0,0 0-64 0,0 0-16 16,0 0-352-16,0 0-64 0,0 0 0 0,0 0-128 16,10 0 240-16,0 2-64 0,2 0-16 0,2 0 0 15,3-1 224-15,0 3 32 0,2 2 16 0,2-2 0 16,2 1 112-16,2-2 32 0,4 0 0 0,1 1 0 15,0-1-176-15,5 2-16 0,3 0-16 0,1 1 0 16,-1 2-144-16,5 0-32 0,5 1 0 0,1-2 0 16,-2 0 0-16,3 0-16 0,-2 1 0 0,3-1 0 15,0-3-48-15,5 2-128 0,6 0 192 0,-2 1-64 16,0-3-128-16,-2 0 160 0,-1-1-160 0,-1-2 160 16,-1-1-32-16,4 3-128 0,2 1 192 0,-1-2-64 15,-5-1 64-15,0-1 16 0,2-1 0 0,-3 2 0 16,2-1 0-16,2 1 0 0,-2 1 0 0,-2-1 0 15,-3 1-208-15,-3 0 0 0,-1 0 128 0,-2-1-128 0,-1-2 0 0,-3 1 0 16,-3 2 128-16,-1-2-128 0,2 0 0 0,-3 0 0 16,-3 0 0-16,-4 0 0 0,-5-1 128 0,-2 1-128 15,-3 0 0-15,-3 1 0 0,-2 0 128 0,-3-1-128 16,-11 0 0-16,9-1 144 0,-9 1-144 0,0 0 160 16,0 0-160-16,0 0 160 0,0 0 16 0,-11 0 0 15,-2-1 0-15,-4 1 0 0,-3-1-176 0,-5-1 128 16,-2-2-128-16,-4 2 128 0,-2 0-128 0,-2 0 0 15,0-1 144-15,-3 1-144 0,-1 4 192 0,-1-1-16 16,0-2-16-16,-4-1 0 0,-3-1-160 0,0 2 128 16,-5-2-128-16,0 1 128 0,1-1 32 0,-3 1 0 15,1 1 0-15,-4 0 0 0,-1-1 32 0,-2-2 16 16,-3-2 0-16,0 0 0 0,-3 5 0 0,0-2 0 0,-2-1 0 16,-2-1 0-16,-5 0-48 0,3 1-16 0,1 2 0 15,4-1 0-15,2-3 16 0,1 0 0 0,2-4 0 0,0 1 0 16,1 4-32-16,4 0 0 0,6 1 0 0,3 0 0 15,4-2-128-15,6 3 0 0,1-1 0 0,6 2 128 16,4-8-128-16,2 5 0 0,2 2 144 0,2 0-144 16,2-2 0-16,4 1 0 0,3 3 0 0,5 1 128 15,7 0-128-15,0 0 0 0,0 0 0 0,0 0 0 16,0 0 0-16,15 0 0 0,1 1 0 0,3 0-128 16,2-1 128-16,3 3 0 0,4 1-144 0,2 0 144 15,2 1 0-15,3-1 0 0,7 0 0 0,-1 1 0 16,2-2 0-16,5 3 0 0,7 0 0 0,-3 0 0 0,-2-1 0 15,5 2 128-15,5 1-128 0,-2-2 0 0,1-1 0 16,3 0 0-16,2 2 0 0,-1-1 0 0,-2 1 0 16,1-3 0-16,2 0 0 0,-2 1 0 0,0 2 0 0,0-3 0 15,-4 0-224-15,0 0 80 0,-1 1 144 0,2 2 0 16,-5-4 0-16,1 2 0 0,-4 1 0 0,0-1 0 16,-5-2-144-16,-4 0 144 0,-4 1-160 0,-2-1 160 15,-5-1-208-15,-4 0 80 0,-4-1 128 0,-2-1 0 16,-1-1 0-16,-4 0-128 0,-4-2 128 0,-2 2 0 15,-10 1 128-15,0 0-128 0,8-3 0 0,-8 3 0 16,0 0 0-16,0 0 0 0,-6-8 0 0,-1 2 0 16,-8 2 0-16,0 1-128 0,-3-1 0 0,-4 1 0 15,-1 0 0-15,-3-1 0 0,-4 4 128 0,-2 0-128 16,-2 0 128-16,-1-1-128 0,-7-1 128 0,4 1-128 0,1 1 128 16,2 1-128-1,-1 1-1200-15,4-1-224 0,4-1-48 0</inkml:trace>
  <inkml:trace contextRef="#ctx0" brushRef="#br0" timeOffset="109076.703">11219 2316 22863 0,'0'0'1008'0,"0"0"208"0,0 0-960 0,0 0-256 16,0 0 0-16,0 0 0 0,0 0 0 0,-8 6 0 15,-1 4 128-15,-2 3-128 0,1 3 208 0,-1-1 0 16,-3 3 0-16,-1 0 0 0,0 4-48 0,-2 1-16 15,1 2 0-15,-5-2 0 0,-1 1-16 0,-1 3 0 16,-1 1 0-16,-3 3 0 0,-1 3 64 0,1 2 16 16,2 0 0-16,1 5 0 0,0-1 96 0,1 2 16 15,1 0 0-15,3 0 0 0,2 0-48 0,3-3 0 16,4 0 0-16,4-1 0 0,-2-5-144 0,6-3-128 16,2-2 144-16,3 0-144 0,4 1 176 0,0-5-176 0,3-4 192 15,4-2-192-15,3-4 0 0,2-1-272 0,0-3 16 16,3-1 16-1,3-3-1808-15,1 1-384 0,15-5-64 0,-8-1 0 0</inkml:trace>
  <inkml:trace contextRef="#ctx0" brushRef="#br0" timeOffset="109428.905">11468 2820 29663 0,'-8'-16'1312'0,"6"7"272"0,0 1-1264 0,2 8-320 16,0 0 0-16,0 0 0 0,3-5-224 0,-3 5-96 15,7-6-32-15,-7 6 0 0,0 0 96 0,12 8 32 16,-2 0 0-16,0 3 0 0,-1-1 224 0,-1 2 0 16,0 1 0-16,1 2 0 0,2 6 0 0,2 0 0 15,-1 1 0-15,4 1 0 0,-1 2 144 0,4-2-144 16,-2 0 0-16,2 0 144 0,3 0-144 0,0 0 0 16,0 0 0-16,0-1 128 0,-3-1-128 0,2 1 0 15,1-1 0-15,-4 1 0 0,0-1 0 0,-2-1-144 0,0-4 0 16,-2 0 0-1,-2-1-512-15,-2-2-112 0,-1-3 0 0,-1 0-6944 0,-3 0-1376 0</inkml:trace>
  <inkml:trace contextRef="#ctx0" brushRef="#br0" timeOffset="109786.675">12099 2757 32255 0,'-5'-15'2864'0,"5"15"-2288"0,0 0-576 0,0 0 0 0,0 0 0 0,0 0-304 15,0 0 48-15,0 11 0 0,-1-1 16 0,-1 3 16 16,-2 3 0-16,0 4 0 0,-5 1 96 0,3-1 128 15,-4 5-208-15,0-1 80 0,-1 0 128 0,-2 2-192 16,-1 2 192-16,0-1-192 0,-1 2 192 0,-3 1 0 16,-1-1 0-16,2 2 0 0,-4-1 0 0,-1 0 144 15,-2-2-144-15,1 2 160 0,2 1-160 0,-2-2 0 16,-2-1 0-16,1-4 0 0,2-3-384 0,1-1 64 16,1-3 0-16,1-1 0 15,2-2-1168-15,3-2-240 0,2-1-32 0,0-4-9264 0</inkml:trace>
  <inkml:trace contextRef="#ctx0" brushRef="#br0" timeOffset="110052.705">12642 3279 36223 0,'-13'11'1600'0,"5"0"336"0,-1 5-1552 0,-1 2-384 16,1 4 0-16,-3 5 0 16,-1 1-320-16,0 0-160 0,0-2-32 0,-2-2 0 0,0-1 320 0,1-4 48 15,2-2 16-15,-4-1 0 0,1 2-224 0,-1-2-32 16,1 0-16-16,0-2 0 15,-2-3-624-15,1-1-128 0,-2-2-32 0,5-5-12064 0</inkml:trace>
  <inkml:trace contextRef="#ctx0" brushRef="#br0" timeOffset="110856.528">13483 2877 35007 0,'-12'-15'1552'0,"6"10"320"0,0 1-1488 0,6 4-384 0,0 0 0 0,-10 7 0 15,0 1-704 1,0 1-224-16,0 0-32 0,1 4-16 0,0 6 688 0,-2 2 144 0,-2 3 144 0,2 0-208 16,-2 0 208-16,5 0 0 0,0 2-160 0,-1 1 160 15,3-1 0-15,1 1-144 0,4-1 144 0,1-1 0 0,1-2-272 16,4-2 48-16,1-3 16 0,2-4 0 0,-3-3-64 16,6-3-16-16,-1-5 0 0,3-3 0 0,2-3 416 0,1-6 64 15,2-5 32-15,3-2 0 0,1 1-64 0,2-4-16 16,0 1 0-16,0-4 0 0,-1 0-144 0,3 0 0 15,1 0 0-15,0 0 128 0,0 3 16 0,-2 1 0 16,-3 2 0-16,2 3 0 0,-5 2-144 0,0 4 192 16,-4 4-192-16,1 0 192 0,-3 3-32 0,-1 3 0 15,-1 1 0-15,-4 6 0 0,-1 3 48 0,1 6 16 16,-2 3 0-16,-2 4 0 0,-4 4-96 0,-3 3-128 16,-1 1 176-16,-5 7-176 0,-1 5 0 0,-1 1 0 15,-7-1 0-15,-2-2 0 0,-3-2 128 0,-4 1-128 16,-6 1 192-16,-1 1-192 0,-1 3 144 0,-2-2-144 0,0-2 0 0,2-4 144 15,-1-3-144-15,7-8 0 0,1-3 0 16,3-6 0-16,1-5 192 0,3-4 96 0,-1-1 32 0,2-5 0 16,2-4 176-16,-1-2 32 0,3-4 16 0,3-4 0 15,1-4-336-15,2-3-64 0,1-1-16 0,3-3 0 16,3-3-128-16,3-1-192 0,5-2 32 0,3 2 16 16,4 3 144-16,5-2-128 0,4 1 128 0,3 1-128 15,-1 2 128-15,5 0 0 0,-2 2-144 0,3 3 144 16,2 2 0-16,2 3 0 0,2 4 0 0,2-1 128 15,0 1-128-15,3 1 0 0,-1 2 0 0,-1 1 0 16,-1 1-144-16,-2 2 144 0,-4 0 0 0,-2 2 0 16,-6 2-560-16,1-2 0 15,-3-2 0-15,-1 0 0 0,0 2-544 16,1 1-112-16,-4-2-32 0,2-1-12576 0</inkml:trace>
  <inkml:trace contextRef="#ctx0" brushRef="#br0" timeOffset="112253.515">10493 9577 19343 0,'-13'2'1728'0,"3"1"-1392"0,-1 2-336 0,-1-3 0 16,-2-2 2160-16,5-2 352 0,9 2 80 0,0 0 16 31,-6-4-2416-31,1 1-496 0,0-6-80 0,3-3-32 0,8-4 544 0,2-5 128 0,2-5 0 0,4 0 16 16,2-2-144-16,3-1-128 0,-1 0 192 0,0-5-192 15,1-3 144-15,-1-2-144 0,0 1 0 0,1-7 144 16,-1-7-16-16,0-1-128 0,1-1 192 0,-2-1-64 16,0-1 80-16,3-3 16 0,3-8 0 0,-2-5 0 0,3-7-96 15,-1-3 0-15,3-2-128 0,1-2 192 0,4-3-192 0,3 0 144 16,-1 1-144-16,0 3 128 0,-1 5-128 0,-1-5 0 15,-2-1 0-15,0 3 128 0,0 1 0 16,-2 3 0-16,1-1 0 0,0-2 0 0,3-1 96 0,-2 0 16 16,-1-1 0-16,0 0 0 0,1-2-48 0,0 1-16 15,-1 0 0-15,0 0 0 0,1-1-176 0,-1-2 0 16,-2-4 144-16,0 5-144 0,0 5 0 0,-2 2 128 16,1-1-128-16,-1 2 0 0,-2 0 192 0,0 7-16 15,0 5-16-15,-2 0 0 0,1 2 160 0,1 1 48 16,-4 1 0-16,1 2 0 0,-1 1-48 0,0 3-16 15,1-1 0-15,-1 1 0 0,-1 2-128 0,1 0-32 0,0 0 0 16,-1 2 0-16,1 3-144 0,-2 5 0 0,0 1 0 16,1 3 0-16,-1 2 0 0,-3-2 0 0,-1-1 0 15,1 5 0-15,-1 5 0 0,-1 5 0 0,-4 1 0 0,2 0 0 16,-5-1 128-16,2 4-128 0,0 4 128 0,-4 0-128 16,-1 3 0-16,1 2 0 0,-1 1 128 0,0 1-128 15,0 0 0-15,0 2 0 0,-1-1 0 0,0 1 0 16,0 2 0-16,-1 2 0 0,0 1 0 0,-1 1 0 15,-2-3 0-15,2 4 0 0,2 3-128 0,0 0 128 16,-7-3-288-16,7 3 16 0,-5-5 0 0,5 5 0 31,0 0-352-31,0 0-64 0,0 0-16 0,0 0 0 0,0 0-1216 16,0 0-256-16,-7-1-64 0,7 1-6208 0,-5-3-1232 0</inkml:trace>
  <inkml:trace contextRef="#ctx0" brushRef="#br0" timeOffset="112699.845">11712 4389 31327 0,'0'-12'1392'0,"0"3"272"0,2-3-1328 0,5 0-336 0,5-3 0 0,4-2 0 31,0-3-336-31,5 0-144 0,1-2-32 0,4 0 0 0,-1-1 512 0,1 0 0 0,1 0-128 0,1 0 128 15,-1-1 0-15,1 3 0 0,-2 2 0 0,0 4-144 16,0 1 144-16,0 0 192 0,3 6-32 0,-4 0-16 16,1 2 288-16,0 3 48 0,-4 2 16 0,1 6 0 15,1 5-176-15,1 5-48 0,-5 2 0 0,1 3 0 16,0 0-144-16,-2 3-128 0,-1 3 192 0,-2 5-192 16,-2 0 128-16,1-1-128 0,-2 0 0 0,-2-1 0 15,-2-1 0-15,-1-3 0 0,-3-1 0 0,0-1 0 0,1-2 0 16,-5-2-272-16,-1-2 16 0,-4 2-9392 15,-2 2-1872-15</inkml:trace>
  <inkml:trace contextRef="#ctx0" brushRef="#br0" timeOffset="117556.161">14486 3076 10127 0,'-12'-6'448'0,"12"6"96"0,0 0-544 0,-5-4 0 0,5 4 0 0,0 0 0 16,0 0 1952-16,0 0 288 0,0 0 48 0,0 0 16 15,0 0-1872-15,0 0-432 0,0 0 0 0,0 0 0 16,0 0 0-16,0 0 128 0,0 0-128 0,0 0 160 16,-1 9 272-16,1-9 48 0,0 0 16 0,0 0 0 0,0 0 256 0,-1 9 48 15,1-9 16-15,3 9 0 0,-3-9-144 0,8 8-32 16,-8-8 0-16,6 7 0 0,-6-7-112 0,9 7-16 15,-9-7-16-15,11 7 0 0,2-2-96 0,-1 2-16 16,-3-3 0-16,2 3 0 0,1 0-32 0,1-1-16 16,-3-1 0-16,1 1 0 0,-1 3-96 0,1 2-32 15,0 2 0-15,-1-2 0 0,-1 0-80 0,1 3-128 16,1 4 176-16,-2 1-176 0,-1 1 144 0,0-2-144 16,-1-1 0-16,-2-2 144 0,1-2-144 0,-2 2 0 15,1 0 0-15,-2 0 0 0,-1 0 160 0,-2 1-160 16,-1 0 192-16,0 0-192 0,-1 1 256 0,-2 0-64 15,0 1-16-15,-4-2 0 0,2 3 80 0,-2-1 0 16,0-1 16-16,-2 0 0 0,0-1 16 0,-1 2 0 0,0-1 0 16,-1 2 0-16,-2-3 32 0,0-1 0 0,2-2 0 15,-3 1 0-15,0 1-64 0,0 0-16 0,-2 1 0 0,-1-4 0 16,1-2-240-16,3-1 0 0,3 1 0 0,-2-3 0 16,4-2 0-16,2 0 0 0,7-5 0 0,0 0 0 31,0 0-656-31,0 0-32 0,10-6 0 0,5-1-9616 0,5-4-1920 0</inkml:trace>
  <inkml:trace contextRef="#ctx0" brushRef="#br0" timeOffset="120125.503">16494 2800 19295 0,'0'0'848'0,"0"0"176"0,0 0-816 0,0 0-208 15,0 0 0-15,9-4 0 0,-2 0 0 0,-7 4 0 16,0 0 0-16,9-1 0 0,-3-5 0 0,-6 6 0 16,0 0 0-16,3-9 0 0,-3 2 192 0,-2-2 0 15,-1 3 0-15,-6 0 0 0,1-2 0 0,-4-1 0 16,-2-1 0-16,-3 2 0 0,0 0-192 0,-5 4 128 0,-2-2-128 16,0 5 0-16,-2 4 384 0,-2 1-32 0,0-3 0 15,0 3 0-15,1 3 192 0,1 3 32 0,1 2 16 16,5 4 0-16,-1 6-240 0,4 1-48 0,0 1-16 0,4 2 0 15,3 0-160-15,4-2-128 0,3 1 144 0,5-5-144 16,1-2 0-16,5-1 128 0,4-5-128 0,-1-1 0 16,2-1 0-16,3-3 0 0,4-2 0 0,0-3 0 15,2-2 128-15,4-2 0 0,3-2-128 0,3-1 192 16,1-4 0-16,1 0-16 0,2-2 0 0,-3 0 0 16,1-1-176-16,-1 0 0 0,-1-1 0 0,0-1 0 15,0-3 0-15,-1 2 0 0,-3 1 0 0,2 3 0 16,-1 0 0-16,-2 5 0 0,-6 0 0 0,1 3 0 15,0 2 0-15,-4 4 160 0,-5 4-32 0,-1 3-128 0,-5 2 240 16,-3 7-64-16,-2 3-16 0,-3 3 0 0,-2 3 48 16,-4 3 16-16,-3 2 0 0,-4 2 0 0,-4 3-32 0,-4 3 0 15,-6 1 0-15,-3 5 0 0,-1 1-16 0,-5-1-16 16,-3 1 0-16,-1-7 0 0,-1-3 64 0,-5-3 16 16,-1-3 0-16,0 1 0 0,-1-2 240 0,2-4 48 15,0-4 16-15,1 4 0 0,6 0-112 0,3-3-32 16,2-4 0-16,4-3 0 0,4-5-272 0,4-2-128 15,2-3 0-15,6-2 128 16,4-3-464-16,2-4-112 0,2-5 0 0,6-4-16 16,7-2-2336-16,3-6-464 0</inkml:trace>
  <inkml:trace contextRef="#ctx0" brushRef="#br0" timeOffset="120537.468">18197 2049 28559 0,'-19'-7'1264'0,"5"3"272"0,-2 2-1232 0,0 4-304 0,-3 3 0 0,0 4 0 0,0-1 0 15,-1 2 0-15,-3 2-176 0,0 4 176 0,0 1-128 0,-1 5 128 16,-2 3 0-16,-1 3 0 0,-2 1 0 0,-2 4 0 16,-3 5 128-16,-3 6-128 0,-4 5 0 0,2 0 0 15,0 3 0-15,3-3 0 0,-3-1 0 0,6-3 0 16,3-1 0-16,3 2 0 0,2 0 128 0,4-2-128 15,3-3 0-15,4-4 0 0,3 1 176 0,3-4-176 16,5-3 192-16,3-4-192 0,2-2 160 0,2-2-160 16,2-1 128-16,3-5-128 0,3-2 0 0,3-3-304 15,4-3 48-15,3-1 16 16,0-4-1520-16,5-4-304 0,4-3-64 0</inkml:trace>
  <inkml:trace contextRef="#ctx0" brushRef="#br0" timeOffset="120764.765">18127 2565 9215 0,'-4'-5'816'0,"4"5"-656"15,0 0-160-15,0 0 0 0,10 12 5440 0,0 3 1040 0,0 3 224 0,2 3 32 16,1 2-5488-16,-2 3-1104 0,0 2-144 0,1 5-176 16,1 3 176-16,2-1 0 0,-2 3 0 0,2-1 0 0,1-1-304 0,-1 0-80 15,0-5 0-15,0 0-16 16,-3 0-480-16,0-1-80 0,0-2-32 0,1-1 0 16,-3-3-1984-16,1-3-400 0,5 3-80 0,-3-7 0 0</inkml:trace>
  <inkml:trace contextRef="#ctx0" brushRef="#br0" timeOffset="121084.36">18679 2501 32479 0,'-13'-2'1440'0,"6"6"288"0,-3 5-1376 0,0 6-352 0,-1 5 0 0,-4 4 0 16,-6 2 0-16,-2 5 0 0,-2 2 0 0,0 4-192 16,-1 4 192-16,-2 4 0 0,0 4 0 0,0-1 0 15,-3-1 0-15,-3-2 0 0,1-1 0 0,1 0 0 16,0 1 0-16,3-2 0 0,0-5 0 0,2-1 0 15,-2-2 0-15,3-2 0 0,4-3 0 0,0-5 0 16,2-2-704-16,3-5-64 0,4-4-16 16,3-4 0-16,5-4-2176 0,5-6-432 0</inkml:trace>
  <inkml:trace contextRef="#ctx0" brushRef="#br0" timeOffset="121413.076">18937 3139 17503 0,'-15'16'768'0,"4"-3"176"0,-4 4-752 0,0 9-192 15,0 7 0-15,-1 3 0 0,1 2 3712 0,-2-1 704 0,3-1 128 0,0-3 48 31,2-2-4032-31,1-2-816 0,-4-1-144 0,5-3-48 16,4-5-1472-16,-2 0-288 0,1-1-64 0,3-4-5968 0,2-5-1184 0</inkml:trace>
  <inkml:trace contextRef="#ctx0" brushRef="#br0" timeOffset="121951.909">19698 2604 20271 0,'0'0'896'0,"-10"-1"192"0,2 3-880 0,-5 4-208 15,1 7 0-15,1 5 0 0,0 4 2304 0,-1 5 400 16,-1 0 96-16,0 5 16 0,1 5-2304 0,1 1-512 15,1-3 0-15,2 2 0 0,0 1 0 0,3-3 0 16,-2-1-160-16,5-5 160 0,4-7-160 0,4-1 160 16,-1-5-192-16,5-3 192 0,0-2-128 0,6-3 128 15,3-6 0-15,1-4 0 0,2-3 0 0,1-3 0 16,1-3 128-16,0-3-128 0,-1-2 192 0,-1 1-48 16,0-2-16-16,1-1 0 0,-2-4-128 0,0-2 192 15,-2-1-192-15,0 1 192 0,2-1 160 0,1 0 32 16,-3 2 16-16,-2 0 0 0,0 1-96 0,-2 7-32 0,1 6 0 15,-3 1 0-15,-1 4-272 0,-2 3 0 0,-1 3 128 16,-3 6-128-16,0 4 224 0,-5 7-16 0,-1 4 0 16,-2 6 0-16,-7 7 0 0,-2 2 0 0,-4 4 0 0,-3 2 0 15,-5 2-80-15,-5 1-128 16,2 7 176-16,-5 2-176 0,-4 5 208 0,0-3-64 0,-3-4-16 0,2 0 0 16,-3-1-128-16,0-3 0 0,-2-3 144 0,4-3-144 15,0-6 192-15,3-4-48 0,0-3 0 0,4-5 0 16,5-5 304-16,1-3 48 0,0-3 16 0,4-4 0 15,5-4-128-15,1-4-32 0,2-5 0 0,3-5 0 16,5-3-160-16,1-7-16 0,3-6-16 0,4-8 0 16,1-5-416-16,6-3-64 0,3 0-32 0,3 1 0 15,1 3 80-15,5 1 16 0,4 1 0 0,0 3 0 0,2 5 256 0,0 2-128 16,2 0 128-16,0 4 0 0,-2 2 0 0,0 5 0 16,1 5 0-16,-1 1 0 0,-2 2-144 0,2 4 144 15,-5 3 0-15,2 1-144 0,1 1 144 0,-1 0-160 16,-3 1 160-16,-1 3-160 15,-1 1-320-15,-2 2-64 0,-3 0-16 0,0-1 0 16,-3-1-1616-16,0 0-336 0,-4-2-64 0,1 0-10416 16</inkml:trace>
  <inkml:trace contextRef="#ctx0" brushRef="#br0" timeOffset="122481.346">20336 2038 19743 0,'-6'-11'880'16,"1"4"176"-16,3-1-848 0,2 8-208 0,0 0 0 0,0 0 0 0,-1-8 144 0,1 8-16 15,0 0 0-15,8-4 0 0,-8 4 192 16,11 1 48-16,1 2 0 0,1 1 0 0,1 0 224 0,3 1 48 15,2 3 16-15,-1 3 0 0,1 2-32 0,-1 3-16 16,0 4 0-16,1 2 0 0,-1 2-64 0,1 2-16 16,2 5 0-16,-1 5 0 0,-2 7-160 0,-1 4-48 15,-2 7 0-15,-2 5 0 0,-3-1-32 0,-3 1-16 16,-2 2 0-16,-3 4 0 0,-2 2-64 0,-1 1-16 16,-2-1 0-16,-4-4 0 0,-1-3-48 0,-2 0-16 15,-2-3 0-15,-2 2 0 0,-3-1 160 0,1-5 32 16,-2-2 0-16,0-3 0 0,-1-4 0 0,-2-2 16 15,1-1 0-15,0-5 0 0,-4-2-16 0,3-2-16 16,3 0 0-16,-3-2 0 0,0-2-304 0,4-3 0 0,4-4 0 16,3-4 0-1,1-3-1536-15,4-3-432 0,5-11-80 0</inkml:trace>
  <inkml:trace contextRef="#ctx0" brushRef="#br0" timeOffset="123359.23">21199 1359 20271 0,'1'-13'896'16,"-1"13"192"-16,0 0-880 0,0 0-208 0,0 0 0 0,10-1 0 0,-3 4 1232 0,4 1 208 15,3 3 32-15,0 2 16 0,4 4-1200 0,-1 2-288 16,2 4 0-16,2 3 0 0,2 0 0 0,0 0 176 16,1 3-176-16,1 2 192 0,-1 3 0 0,1 1 0 15,-1 0 0-15,0 1 0 0,0 0 64 0,2 1 0 16,-1 2 16-16,1 5 0 0,2 8 48 0,-1 1 0 16,2 2 0-16,1 3 0 0,-1 2-64 0,1 0 0 15,-2 3 0-15,-1 5 0 0,-3 5-96 0,-3 1-32 16,-3-1 0-16,-3-3 0 0,-2-3 112 0,-2 1 16 15,-4 2 0-15,-3-3 0 0,0 0 128 0,-5-2 48 16,-5-3 0-16,-2-2 0 0,-3-3-48 0,-3 1 0 0,-2-4 0 16,-4 2 0-16,-3 0-176 0,-5-2-32 0,-5 0-16 15,-1-3 0 1,0-3-1344-16,0 1-272 0,-12 15-48 0,6-16-16 0</inkml:trace>
  <inkml:trace contextRef="#ctx0" brushRef="#br0" timeOffset="125082.1">14501 4910 30527 0,'0'0'1344'0,"0"0"288"0,0 0-1312 0,0 0-320 16,0 0 0-16,0 0 0 16,0 0-480-16,0 0-160 0,6 8-48 0,1-1 0 0,-7-7 432 0,7 6 96 15,-4 2 16-15,-3-8 0 0,0 0 144 0,0 0 0 16,2 11 0-16,-4-3 0 0,2-8-128 0,0 0 128 15,-8 6-128-15,-1 1 128 0,-2 0 0 0,-3-3 272 16,-1-2-32-16,-2-1-16 0,1-1 32 0,-4 0 0 16,-1-1 0-16,-1 0 0 0,-3-2-64 0,-2-1-16 15,0 0 0-15,-4-1 0 0,-2-2 16 0,-4 0 0 0,-6 0 0 16,-4 0 0-16,-2-1 96 0,-2 2 32 0,-3-2 0 0,1 0 0 16,-6 0-32-16,-1-1 0 0,-6-1 0 0,-2 2 0 15,-3 0-96-15,1 1 0 0,-1-3-16 0,-2 0 0 16,-4-1-176-16,-4 0 128 0,-2-1-128 0,-1-1 128 15,3-1-128-15,-7 1 0 0,-4-1 144 0,4 1-144 16,2 1 176-16,-4-4-48 0,-3 3 0 0,-1 0 0 16,1 1 144-16,-1 0 32 0,1-2 0 0,-4 3 0 15,-6 2 48-15,3-1 16 0,2 0 0 0,-2 0 0 16,-6 2-160-16,2-1-16 0,0 3-16 0,0-2 0 16,-5 3-176-16,2-1 0 0,0-1 144 0,3 2-144 15,-3-1 0-15,2 1 0 0,-1-2 0 0,0 3 0 16,-3 2 192-16,2-2-16 0,0 1-16 0,1 0 0 0,2 1 160 0,-1 1 16 15,-3-1 16-15,3 1 0 0,-1 1-128 0,1 3-32 16,-3 0 0-16,4 0 0 0,5 0-192 0,-1 1 128 16,-3-2-128-16,3 0 0 0,2-1 0 0,1 0 128 15,-3 3-128-15,3-2 0 0,2 0 0 0,1 1 0 16,2 1 0-16,-1 0 0 0,1-1 0 0,2 2 0 16,3-1 0-16,0 4 0 0,1-2 0 0,0 1 128 15,-2 1-128-15,5 2 0 0,-2 0 0 0,1-3 0 16,-5 1 0-16,5-1 0 0,0 4 0 0,4 2 0 15,-1-3 0-15,0 2 0 0,1 2 0 0,3-1 0 16,5 3 0-16,0-1 0 0,0 0 0 0,1 4 0 16,-3-1 0-16,2-1 0 0,3 0 0 0,1-1 0 15,3 3 0-15,0-1 0 0,-1 3 0 0,2-1 0 0,-1 1 0 16,6 1 0-16,1 0 0 0,2 3 0 0,2 1 0 0,-4 0 0 16,3 1 0-16,3-2 0 0,0 1 0 0,0 1 0 15,4 0 0-15,2-1-128 0,1-3 128 0,-1 1 0 16,5 1-128-16,1-1 128 0,3 1 0 0,1-1 0 15,2-2-128-15,2 2 128 0,3 1 0 0,3 0 0 16,2-5-144-16,3 2 144 0,6 2 0 0,0-1-144 16,2 0 144-16,5-5 0 0,3 1 0 0,3 2 0 15,5 1-144-15,4-1 144 0,-2-1-160 0,6-2 160 16,4 0-176-16,2-1 176 0,2 0-192 0,6-1 192 16,3-3-192-16,6-1 64 0,1 0 128 0,9 1-208 15,3 0 208-15,3 2 0 0,3-1 0 0,4-1-144 16,5 1 144-16,5-1 0 0,4-4 0 0,1 4 0 0,-6 0 0 15,8-2 0-15,5 0 0 0,2 0 0 0,3-2 0 0,-1-2 0 16,0-1 0-16,4 1 0 0,4 6 0 0,1-2 0 16,-4-2 0-16,2 1 0 0,0 0 0 0,3 2 0 15,6 2 128-15,1-3-128 0,1-2 128 0,4 1-128 16,0-1 128-16,3 0-128 0,0-1 0 0,2-1 128 16,1 0-128-16,-2 1 0 0,-2-1 0 0,4 2 0 15,4-1 0-15,-1 4 128 0,-5-2-128 0,2-1 128 16,3 2-128-16,-2-3 128 0,-3 1-128 0,2 1 0 15,5 1-128-15,-6-2 128 0,-2-1 0 0,0 0 0 16,6-1 0-16,-4 2 0 0,-5 2 0 0,4 0 0 16,3 2 0-16,-2-3 0 0,-4 3 0 0,1 1 0 15,1-1 0-15,-2 0 0 0,-1 0 0 0,-3 0 0 16,-2-2 0-16,1-1 0 0,1-1 0 0,-1 1 0 0,0 1 0 16,2 0 0-16,-1 0 0 0,-2 1 0 0,-6 0 0 15,3-3 128-15,2 1-128 0,-2 0 0 0,-6-1 0 16,3-1 0-16,1-2 0 0,0-1 0 0,-3 0 0 0,-2 1 0 15,-4 1 0-15,4-2 144 0,1-1-144 0,-4-1 0 16,-7 1 128-16,1 1-128 0,1-3 0 0,1 0 0 16,1 0 128-16,-5 2-128 0,-3-3 0 0,1-1 0 15,0-3 0-15,-1 1 0 0,-1 0 0 0,-4-1 0 16,-4-1 0-16,-2-1 0 0,-2-2 0 0,1 1 0 16,1-1 0-16,1 1 0 0,-5-3 0 0,-3 0 0 15,-1 0 0-15,-2-1 128 0,-6-3-128 0,4-2 0 16,2-1 128-16,-5-1-128 0,-3-2 0 0,-2-3 0 0,-2-1 0 15,-4-2 0-15,0-3 0 0,-3-1 0 0,-2 0 128 16,-1-1-128-16,-1-1 0 0,-1-2 0 0,-2-2 128 16,-5 0-128-16,-3-1 144 0,-4-5-144 0,0-2 192 15,-4-5-64-15,-4 0-128 0,-4 3 192 0,-4 6 112 0,-3 0 16 16,-4 3 0-16,-6 3 0 0,-7 0 80 0,-2 1 32 16,-4 0 0-16,-4 0 0 0,-2 1-240 0,0 0-64 15,0 0 0-15,0 2 0 0,-1 4-128 0,1 3-176 16,0 2 48-16,0 0 0 15,1 2-1168-15,-1 1-240 0,0 0-32 0,5 3-10272 16,4 1-2064-16</inkml:trace>
  <inkml:trace contextRef="#ctx0" brushRef="#br0" timeOffset="126209.846">14279 5322 1839 0,'0'0'0'0,"-3"9"160"0,3-9-160 0,-1 10 0 16,0 1 0-16,0-2 0 0,1 1 944 0,0-10 144 0,-1 10 48 0,0-1 0 15,1-9-864-15,-3 9-272 0,3-9 160 0,-5 10-160 16,-1 1 880-16,0-5 80 0,-2-1 32 0,2 0 0 15,-1 2 288-15,1-3 48 0,6-4 16 0,-9 2 0 16,1-3 16-16,3 0 16 0,-4 0 0 0,9 1 0 16,-9-2-320-16,1 1-64 0,1 0-16 0,7 1 0 15,0 0-32-15,0 0-16 0,0 0 0 0,-5-9 0 16,3 0-224-16,2 1-32 0,0 8-16 0,7-9 0 16,-1-5-208-16,2 1-64 0,1-1 0 0,2 0 0 15,-1-1 0-15,2 1-16 0,0 1 0 0,2-2 0 16,1 0-80-16,0 1-16 0,0-1 0 0,2 0 0 15,0 2-16-15,2-1-16 0,0 0 0 0,2 1 0 16,1-1 16-16,1 1 0 0,-4-1 0 0,3 3 0 0,2 2-16 16,-1 0 0-16,0 0 0 0,1 1 0 0,2 2-240 0,1 1 128 15,-2 2-128-15,0 0 0 0,1-2 0 0,-3 2 128 16,2-1-128-16,0 0 0 0,2 2 0 0,0 1 128 16,1 1-128-16,1 0 0 0,0 1 160 0,1 1-160 15,-1 0 160-15,3 3-160 0,2-1 208 0,-2 1-48 16,-1-2-16-16,0 0 0 0,0-1-144 0,1 1 0 15,0-3 0-15,1-1 0 0,4-1 0 0,0 0 0 16,0-2 144-16,0 1-144 0,2 1 0 0,-1-1 128 16,-3 0-128-16,-1-5 0 0,0-4 128 0,1 0-128 15,-2 2 128-15,1 1-128 0,-2 0 0 0,3 0 0 16,1-2 0-16,1 0 0 0,0-3 160 0,-1 2-32 16,-1-1-128-16,0 1 192 0,1-1-16 0,-1 0-16 0,-3-1 0 15,0 0 0-15,-2-2-32 0,3-2-128 0,-1 0 192 16,2 2-64-16,2-3 0 0,0 0 0 0,-5-4 0 15,2 2 0-15,0 1 0 0,-2-2-128 0,-2-7 192 0,0 1-64 16,1 0-128-16,-3-1 0 0,3 2 0 0,-3 3 0 16,0-2 0-16,2 2 128 0,1 0-128 15,-2 2 0-15,-1 0 0 0,1 0 0 0,0 0 128 0,0 1-128 16,-5 2 0-16,1-3 0 0,-2 0 0 0,1 0 0 16,-2 2 0-16,0-3 0 0,0-3 128 0,-3 0-128 15,1-1 0-15,0 3 0 0,-2 3 0 0,2 0 0 16,-1-1 0-16,2 1 128 0,-3-1-128 0,2 2 0 15,1 2 0-15,-4-1 0 0,-2 1 128 0,-3 1-128 16,2 0 0-16,-1 1 0 0,0-1 0 0,-2 2 128 0,-2 2-128 16,0 0 128-16,-1-3-128 0,-1 4 128 0,0 1-128 15,-4 1 0-15,0 1 144 0,0-1-144 0,0 1 0 0,0 0 0 16,0 1 0-16,-2 8 128 0,4-8-128 0,-4 8 0 16,0-7 0-16,0 7 0 0,0 0 0 0,4-8 0 15,-4 8 0-15,0 0 0 0,0 0 0 0,0 0 0 16,0 0 0-16,0 0 0 0,0 0-192 0,0 0 64 15,0 0 0-15,0 0 0 16,0 0-256-16,0 0-64 0,0 0 0 0,0 0 0 16,0 0-1296-16,0 0-272 0,0 0-48 0,0 0-7952 15,0 0-1584-15</inkml:trace>
  <inkml:trace contextRef="#ctx0" brushRef="#br0" timeOffset="126781.311">16766 3972 31327 0,'0'0'1392'0,"-8"-1"272"0,8 1-1328 0,0 0-336 0,0 0 0 0,0 0 0 0,0 0-160 0,0 0-96 16,0 0-32-16,0 0 0 0,0 0 112 0,7-5 32 15,2-1 0-15,4 1 0 0,1-1 144 0,2-1 0 16,2 0 0-16,2-2-128 0,1-2 128 0,1 0 0 16,0 0 0-16,1-4 0 0,0-4 0 0,1 0 128 15,2 2-128-15,0 0 176 0,0 1 48 0,2-2 16 16,-1-1 0-16,2 1 0 0,0-2 16 0,0 4 16 15,-3 3 0-15,1 2 0 0,0-2 64 0,-1 3 16 16,-2 3 0-16,-2 1 0 0,-3-1-48 0,-2 2-16 16,-1 0 0-16,-1 5 0 0,-2 4 48 0,-1 1 16 15,0 1 0-15,-2 2 0 0,0 3-144 0,0 8-16 16,-6 3-16-16,2 5 0 0,-2 0 48 0,1 3 16 16,-2 2 0-16,-1 1 0 0,0-1-48 0,1-1-16 15,-3 1 0-15,0 0 0 0,-4 0-32 0,1 0 0 0,-1-1 0 0,-1 3 0 16,2 4-144-16,0-1 0 0,-1-3 0 15,2-1 128 1,-2-2-480-16,0-2-96 0,1 0-32 0,1-3-16016 0</inkml:trace>
  <inkml:trace contextRef="#ctx0" brushRef="#br0" timeOffset="135139.049">3001 11462 25791 0,'-9'-9'1152'0,"5"5"224"0,1-2-1104 0,-4 2-272 16,7 4 0-16,-6-4 0 0,0-2 0 0,1 2 0 16,-2-2 0-16,-3 3 0 0,0 1 160 0,0 0-32 15,-1-1 0-15,-1 2 0 0,-3 1-128 0,-3 1 0 16,-2-1 144-16,-2 3-144 0,-2-2 0 0,-4 0 144 16,-4 1-144-16,-1 0 0 0,-5 0 288 0,1 2-48 15,-2 0-16-15,-1 3 0 0,-2-2 48 0,-1 0 16 16,1-4 0-16,-3 2 0 0,-2 2-96 0,-3 0 0 15,1-3-16-15,1 0 0 0,3 4 48 0,1-4 16 0,3-2 0 16,2 2 0-16,3-1-32 0,2-1 0 0,0-3 0 0,-1 3 0 16,0-1-32-16,3 0-16 0,4 1 0 15,-1 0 0-15,1 0-160 0,1 1 192 0,0 0-192 0,2 1 192 16,3-2-192-16,4 0 0 0,0 1 0 0,1 0 0 16,1 0 0-16,5 2 0 0,0-2 128 0,2 0-128 15,3 0 224-15,6-1 16 0,-6 2 0 0,6-2 0 16,-5 8-112-16,3 0 0 0,2-8-128 0,0 12 192 15,0 0-192-15,1 3 0 0,0 2 0 0,0-1 0 16,0 1 0-16,-1 1 0 0,-1 2 0 0,0 3 0 16,0 5 0-16,-2 0 0 0,-1 0 0 0,-1 5 0 15,-1-1 0-15,1 4 144 0,-1 0-16 0,-2 3 0 16,-3-1 16-16,3 3 0 0,-3 2 0 0,0 3 0 16,-3 0-16-16,3 2 0 0,-3-1 0 0,2-1 0 15,0-2 64-15,-1 1 0 0,-2-1 0 0,3 2 0 0,-1 2 0 0,-1 3 16 16,1 2 0-16,-1 1 0 0,0 0-48 15,0 1-16-15,-3-2 0 0,4 1 0 0,2 1-16 0,-2 3 0 16,1 5 0-16,0-1 0 0,0-1-128 0,1-4 160 16,0-4-160-16,1 6 160 0,0 8-160 0,0 1 0 15,2-5 0-15,-2 1 0 0,-1 0 0 0,2 1 128 16,0 3-128-16,0-1 0 0,-1 2 0 0,1-1 0 16,1-6 128-16,-2 1-128 0,-1-5 0 0,2 4 0 15,1-2 0-15,0 1 0 0,-3-4 128 0,1-2-128 16,1 0 0-16,1-4 128 0,-1-3-128 0,0 3 0 15,2 1 0-15,0 2 0 0,0-2 0 0,2 0 0 0,-2-3 128 16,3-1-128-16,-3 0 0 0,4-1 0 0,-1 1 0 16,2 0 128-16,2 1-128 0,0 1 0 0,0 1 0 0,0-5 0 15,0-4 0-15,0-1 0 0,0-1 0 16,0 0 0-16,2-1 0 0,1 2 0 0,-2-3 0 0,1 1 0 16,1-1 0-16,2 1 0 0,-2-1 0 0,1-1 0 15,2-3 0-15,-3 0 0 0,1-1 0 0,2-1 0 16,-1-4 0-16,1 2 0 0,-4-1 0 0,4 4 0 15,-2-3 0-15,1 1 0 0,-3-2 0 0,2 1 0 16,-2 0 0-16,1-2 0 0,-2-4 0 0,-1 1 0 16,-1 0 0-16,1-1 0 0,0-2 0 0,-2-1 0 15,0 0 0-15,-1-3 0 0,2 0 0 0,0-2 0 16,0 0 0-16,-2-3 0 0,3-3 0 0,0 3 0 16,-1-1-144-16,0-1 144 0,0-2-192 0,1-9 192 15,0 0-144-15,1 12 144 0,0 2 0 0,2-4-144 0,-3-10 144 0,4 9 0 16,-2 0 0-16,-1 0 0 0,-1-9 0 0,0 0 0 15,0 0 0-15,2 10-128 0,2-2 128 0,-4-8-208 16,0 0 80-16,0 0 128 0,0 0-160 0,0 0 160 16,0 0 0-16,0 0-144 0,0 0 144 0,0 0 0 15,13 1-144-15,-13-1 144 0,0 0 0 0,12 3 0 16,-12-3 0-16,12 4 0 0,-12-4 0 0,14 1 0 16,-1-1 0-16,-1 2 0 0,0 2 0 0,1-1 0 15,-1 2 0-15,2 0 0 0,2-3 0 0,0 2 0 16,1 3 128-16,3 0-128 0,3-3 0 0,1-1 0 15,0-3 0-15,2 3 128 0,4 2-128 0,3 1 0 16,1-4 144-16,4 0-144 0,-4 0 176 0,2 3-48 16,1-2 0-16,2 0 0 0,-1 0 0 0,0 2-128 0,3-1 192 15,-3 1-64-15,1-2-128 0,-2-1 0 0,1 0 144 0,-5 3-144 16,-2 0-208-16,-2 3-112 0,-5 0-32 0,-1-2-10640 16,-6-1-2128-16</inkml:trace>
  <inkml:trace contextRef="#ctx0" brushRef="#br0" timeOffset="187551.586">12577 15055 15663 0,'0'0'1392'0,"0"0"-1120"16,0 0-272-16,0 0 0 0,0 0 624 0,0 0 64 15,0 0 16-15,0 0 0 0,0-8-480 0,0 8-96 16,-3-8 0-16,3 8-128 0,-6-7 256 0,1 1-64 15,-4 3-16-15,1 1 0 0,-2-1-176 0,-1 2 0 16,-1 0 0-16,0 1 0 0,-2 0 0 0,-2 4 0 16,-1-2 0-16,-4 1 0 0,1 0 0 0,-1 3 0 15,-5 0 0-15,-2 3 0 0,0-2 0 0,-1 1 0 16,1-1 0-16,-2 3 0 0,0 0 144 0,0 2-144 0,2-1 160 0,0 2-160 16,4 1 240-16,0-2-48 0,3-1-16 15,3 0 0-15,1 0-176 0,3-1 0 0,1-1 0 0,4 2 0 16,2-3 128-16,1 1 0 0,2 0 0 0,2 2 0 15,2 1-128-15,3-1 0 0,4-2 0 0,-1 1 0 16,4 2 0-16,0 0 0 0,1-2 144 0,2 0-144 16,1 3 192-16,2-1-16 0,-2-1-16 0,3 1 0 15,-2 1-16-15,0-1 0 0,1 0 0 0,-1 2 0 16,-2 0-144-16,-3 0 0 0,-1-1 0 0,-1-1 0 16,0-1 0-16,-3-1 128 0,-2 1-128 0,-2 0 0 15,-1-11 320-15,-4 11-32 0,0-1 0 0,-5-1 0 16,-2-2 448-16,-5 1 96 0,-2-1 0 0,-2 3 16 15,-1 0-224-15,-3 1-48 0,-3-1-16 0,0 1 0 0,-2 1-224 16,-1-3-32-16,-3-1-16 0,1 2 0 0,-2-4 32 16,3-1 0-16,3 1 0 0,1-2 0 0,1-2-144 0,3 0-32 15,0-5 0-15,3 1 0 0,4-1-144 0,4 0 0 16,3-2 144-16,0 0-144 16,5-7-448-16,2 2-176 0,2 1-16 0,2-3-8192 15,4 1-1616-15</inkml:trace>
  <inkml:trace contextRef="#ctx0" brushRef="#br0" timeOffset="188044.355">12439 15449 23439 0,'0'0'1024'0,"0"0"240"0,0 0-1008 0,0 0-256 0,-7 2 0 0,7-2 0 16,-8 3 0-16,2 1-160 0,1 3 32 0,1 1 0 15,-3-1 0-15,1 3 0 0,2 0 0 0,-4 2 0 16,2 0-32-16,-2 4 0 0,3 1 0 0,-2 1 0 15,0 0 160-15,3 1 0 0,-2 3 0 0,4 0 0 16,2-1 224-16,1 0 32 0,2-3 0 0,1-1 0 0,-2-1-96 0,3-4-16 16,1-2 0-16,0-1 0 0,0-2 160 0,2 0 16 15,1-4 16-15,0-1 0 0,2-3 208 0,-2-3 32 16,2-4 16-16,2-2 0 0,-1-3-256 0,-1-3-48 16,1-2-16-16,0 0 0 0,0-2-80 0,-1-1 0 15,3-1-16-15,-1 1 0 0,0 3-32 0,0 1 0 16,1 0 0-16,0 1 0 0,-3-3-144 0,0 3 0 15,-1 0 0-15,1 2 0 0,2-1 0 0,-2 0 0 16,-2 1 0-16,-3 3 0 0,-1 2 0 0,2 2 0 16,-7 7 0-16,0 0 0 0,5-5-192 0,-5 5 16 15,0 0 16-15,10 1 0 16,-10-1-1456-16,8 3-304 0,-8-3-48 0,9 7-8592 0</inkml:trace>
  <inkml:trace contextRef="#ctx0" brushRef="#br0" timeOffset="188483.011">12959 15358 19343 0,'0'0'848'0,"0"0"192"0,0 0-832 0,-4 9-208 0,1 0 0 0,1 2 0 16,1-1 1440-16,-3 3 240 0,2 2 48 0,0 2 16 15,0-2-1392-15,0 3-352 0,-1 0 0 0,-1 0 0 0,2 1 0 16,0 0 128-16,-2-1-128 0,1 3 0 0,-3 2 0 0,2 0 0 16,0-3 0-16,1-3 0 0,-1-4 0 0,1-1 0 15,1-3 0-15,2-9 0 0,0 0 272 0,0 0 96 16,0 0 16-16,0 0 0 0,0 0 384 0,0 0 64 16,0 0 32-16,1-7 0 0,2-3-416 0,2-2-64 15,0-1-32-15,3-2 0 0,-1-3-352 0,3 0-208 16,-1 2 16-16,2-1 16 0,1 1 0 0,-1 2 0 15,1-2 0-15,4 4 0 0,0 2 32 0,1 0 0 16,-1 2 0-16,1 1 0 0,-1 1 144 0,-1 3 0 16,0 2-144-16,-3 1 144 0,-1 1 0 0,2 2 0 15,0 4 0-15,-4 2 0 0,-2 0-224 0,-2 2 80 16,2 1 16-16,-2 0 0 0,-3 2-64 0,-2 2 0 16,-1-1 0-16,0 1 0 0,-2 3 64 0,1 0 0 0,-2 0 0 15,1 0 0-15,0 2 128 0,1-1-128 0,-2-1 128 0,2-2-128 31,0-1-320-31,0-3-64 0,-2-3-16 0,4 0-11184 0</inkml:trace>
  <inkml:trace contextRef="#ctx0" brushRef="#br0" timeOffset="189089.538">13795 15475 30575 0,'-6'-11'1344'0,"5"4"304"0,1 7-1328 0,-1-8-320 16,0-2 0-16,0 0 0 16,-4 0-288-16,2-1-128 0,-1 0-32 0,-1 2 0 15,-1 1-448-15,-1 1-112 0,-3-3-16 0,2 1 0 16,-3 6 384-16,-1-2 80 0,-4 0 16 0,-1 3 0 0,0 5 368 0,-1 1 176 15,-3 2-160-15,1 3 160 0,1 2 224 0,1 1 144 16,-3 3 16-16,2 4 16 0,2 1-16 0,-1 2-16 16,2 1 0-16,0 2 0 0,2 2-96 0,1 1-16 15,1-1 0-15,3 2 0 0,-1 2-128 0,6 0-128 16,2-1 144-16,2-5-144 0,2-7 0 0,0 0 0 0,2-3 0 16,4-3 0-16,-2-3 0 0,4-3 0 0,-2-5 0 15,3-2 0-15,1-3 0 0,0-5 224 0,4-7-16 16,1-1 0-16,1-2 112 0,-1-2 0 0,2-3 16 15,2-3 0-15,1 1-96 0,1-2-32 0,1 0 0 0,-2-1 0 16,-1-2-48-16,-1 0-16 0,-1-4 0 0,-1 0 0 16,2-3-144-16,-2-4 160 0,-1-2-160 0,1-1 160 15,1 2-160-15,-2 2 0 0,1 2-160 0,-2 1 160 16,1 1-144-16,-2 4 144 0,0 4-128 0,-4 3 128 16,-1-2 0-16,-1 7-128 0,-3 5 128 0,-1 6 0 15,1 2 0-15,-6 8 0 0,0 0 144 0,0 0-144 16,0 0 192-16,0 0-64 0,0 14 0 0,-4 1-128 15,-3 3 176-15,-3 5-176 0,-4 5 160 0,-2 2-160 16,0 1 128-16,-3 3-128 0,-2 3 0 0,0 7 144 16,0 5-144-16,1 1 0 0,-4 1 0 0,2 1 0 15,0-3 0-15,3-2 0 0,0-3 0 0,1-2 0 0,2-3 0 0,0-2 0 16,4-2 0-16,4-1 0 16,1-2-432-16,4-4-16 0,-3-4 0 0,5-2 0 15,3-1-2080-15,3-5-416 0</inkml:trace>
  <inkml:trace contextRef="#ctx0" brushRef="#br0" timeOffset="189473.653">14320 15479 29487 0,'0'0'2624'0,"0"0"-2112"0,0 0-512 0,0 0 0 15,0 0 960-15,-6-4 96 0,6 4 16 0,-9-1 0 16,1-1-1072-16,1-1-432 0,-2 1 32 0,0 1 0 31,0-1-272-31,-2 2-48 0,1 0-16 0,-2 2 0 0,0 1 400 0,-2 2 80 0,-1 1 0 0,0 1 16 16,0 2 240-16,-2 1 0 0,1 2 0 0,0 2 160 16,1 2 128-16,1 0 32 0,0 3 0 0,3-1 0 15,1 0-128-15,2 2 0 0,3 2-16 0,3-2 0 16,3-3-176-16,0-1 0 0,3-3 144 0,-1-1-144 15,0-2 0-15,3-2 144 0,-6-8-144 0,11 4 0 16,2-3 1088-16,0-3 128 0,-1-4 0 0,1-1 16 16,3-3-1600-16,-1-3-320 0,2 0-64 15,-2-2-16-15,-1 0 768 0,1-1 160 0,-5 1 32 0,1-1 0 0,0 1 16 0,-2 1 16 16,-1 2 0-16,0 3 0 0,-2 2-224 16,-6 7 128-16,7-3-128 0,-7 3 0 0,0 0 0 0,7 7 0 15,-4 2 0-15,0 5 0 0,-2 2 0 0,0 3 0 16,-1 1 0-16,0 4 0 0,0 4 0 0,2 0 0 15,0-4 0-15,2-1 0 0,-1-2-144 0,3-2 144 16,1-3-208-16,-1-2 80 16,1-3-352-16,-2-4-64 0,3-2-16 0,1-2 0 15,2-5-336-15,-2 0-80 0,-1-3-16 0,4-1-12016 0</inkml:trace>
  <inkml:trace contextRef="#ctx0" brushRef="#br0" timeOffset="189810.272">14687 15410 35007 0,'-6'-8'3120'0,"6"8"-2496"0,0 0-496 0,0 0-128 15,0 0 272-15,0 0 48 0,0 0 0 0,-4 7 0 16,2 2-464-16,2 0-96 0,0-9-16 0,2 14 0 15,-1 1 16-15,2 1 0 0,-2 0 0 0,3 3 0 16,-1 1 240-16,0 1-144 0,2 1 144 0,-3 1-128 16,2 0 128-16,1 1 0 0,0 1 0 0,-1 3 0 0,3 1 0 15,0 0 0-15,-1-3 0 0,3 0 0 16,-2 0 0-16,0-3 0 0,-1-2 0 0,2-2 0 16,-3-3-416-16,3-1 0 0,-1-4 0 0,1-1 0 15,0-5-2160-15,2-1-432 0,-10-4-96 16,11-1-16-16</inkml:trace>
  <inkml:trace contextRef="#ctx0" brushRef="#br0" timeOffset="190072.592">15045 15507 33167 0,'-9'-6'1472'0,"9"6"304"0,-8 0-1424 0,8 0-352 0,-5 7 0 0,0 4 0 15,-1-1 976-15,2 4 128 0,-3 3 32 0,0 2 0 16,-2 3-960-16,0 7-176 0,-4 1 0 0,0 4 0 16,-3 3-128-16,-1 3 128 0,-1 1 0 0,-3 0 0 15,-1 3 0-15,-1-2 0 0,-1 2 0 0,-3 1 0 16,0 4 0-16,-1 0 0 0,-1 1 0 0,0-2 0 16,-2-3 0-16,3-1 0 0,-1-4 0 0,3-4 0 15,0-2 0-15,8-5 0 0,0-2-160 0,6-5 160 16,-1-6-1536-1,5-3-224-15,5-2-32 0,3-11-12768 0</inkml:trace>
  <inkml:trace contextRef="#ctx0" brushRef="#br0" timeOffset="190559.649">15381 14754 21183 0,'-8'-6'1888'0,"3"1"-1504"0,-3 1-384 0,8 4 0 16,0 0 1840-16,0 0 288 0,0 0 64 0,0 0 16 15,3-7-1504-15,6 3-320 0,5 0-48 0,4 1-16 16,3-2-320-16,0 3 128 0,4 0-128 0,0-1 0 16,3 0 160-16,0 1-32 0,1 2-128 0,1 2 192 15,-3-1 0-15,2 4 0 0,-1-1 0 0,1 1 0 16,0 0 0-16,-1 1 0 0,-1 1 0 0,-2 3 0 15,-1-1-192-15,-3 1 0 0,-2 1 128 0,-4 3-128 16,-3 5 0-16,-1-1 128 0,-6 1-128 0,-2 1 0 16,-3 0 320-16,-5 2-48 0,-3 1 0 0,-2 0 0 15,-5-1-64-15,-1 0-16 0,-4 1 0 0,-2-2 0 16,-4 2-48-16,0-1-16 0,-1 0 0 0,2 0 0 0,2 2-128 16,-2-1 0-16,3-1 144 0,0 2-144 0,1 3 0 15,2 0 0-15,-1 0 0 0,2-1-128 16,3-3-448-16,1-2-64 0,-1-2-32 0,4-2-9168 15,0 0-1824-15</inkml:trace>
  <inkml:trace contextRef="#ctx0" brushRef="#br0" timeOffset="190739.305">15575 15996 46079 0,'0'0'4096'0,"-6"3"-3280"0,6-3-656 16,0 0-160-16,0 0 144 0,0 0 0 0,-3 4 0 0,3-4 0 31,0 0-2224-31,0 0-448 0,0 0-96 0</inkml:trace>
  <inkml:trace contextRef="#ctx0" brushRef="#br0" timeOffset="192055.212">16498 15474 19343 0,'0'0'848'0,"0"0"192"0,0 0-832 0,0 0-208 0,0 0 0 0,0 0 0 16,11-1 1536-16,1 0 272 0,-2 1 48 0,2 0 16 16,1-1-1472-16,2-1-400 0,1 0 128 0,3-1-128 15,2-1 144-15,2 0-16 0,6 0-128 0,-3 1 192 16,3-1 16-16,3 2 0 0,3-1 0 0,-1 1 0 15,1 0 64-15,-1 1 16 0,1-1 0 0,-2 0 0 16,3-1-160-16,1-1-128 0,2 0 192 0,2 0-192 16,-1 0 304-16,1 1-48 0,-1 0-16 0,2 0 0 15,0 2-64-15,-1-1-16 0,-5-1 0 0,0 1 0 16,-2-2-32-16,2 1-128 0,-5-1 192 0,0 0-64 16,0 1-128-16,-1 0 0 0,1 1 0 0,-4-1 128 15,-2 1-128-15,0 1 0 0,-5 3 0 0,1-1 0 16,-2-1-512-16,-1 3 0 0,-6-6 16 0,1 6 0 15,-1-2-2208-15,-1 2-448 0</inkml:trace>
  <inkml:trace contextRef="#ctx0" brushRef="#br0" timeOffset="192745.87">17653 15133 21711 0,'0'0'960'0,"0"0"192"0,0 0-912 0,0 0-240 16,0 0 0-16,0 0 0 0,8 6 0 0,-8-6-240 15,9 0 48-15,0 2 16 0,1-1-16 0,1 0 0 16,2 0 0-16,-1 1 0 0,2 0 192 0,0 2 0 15,0-1 0-15,2-1 0 0,4 4 368 0,0-1 0 16,-3 1 0-16,1-1 0 0,0 2 0 0,-1-1 0 16,0 3 0-16,-2-3 0 0,0-1-208 0,0 2-32 15,-2-1-128-15,-1 1 192 0,0-2 0 0,-3 2 0 0,1 2 0 0,-2 0 0 16,-3-2 16-16,-1 1 0 16,-1 3 0-16,-2 0 0 0,-2 1 160 0,-3 0 16 0,0-1 16 0,-5 1 0 15,0 0-32-15,-1 2-16 0,-3 1 0 0,-2 0 0 16,-2 1 0-16,0-1 0 0,-2 1 0 0,-2-1 0 15,0 0-16-15,1 0 0 0,-4 0 0 0,2 0 0 16,-1 0-176-16,2 0-32 0,5-3-128 16,-2-1 192-16,-1 0-192 0,5-1-160 0,3-2 32 0,0 0 0 31,0-1-624-31,2-1-112 0,9-6-32 0,-5 5-11584 0</inkml:trace>
  <inkml:trace contextRef="#ctx0" brushRef="#br0" timeOffset="193144.215">18668 14837 24879 0,'0'0'2208'0,"0"0"-1760"0,0 0-448 0,0 0 0 16,0 0 464-16,0 0 16 0,0 0 0 0,0 0 0 16,0 0-480-16,6 7 0 0,-5 5 0 0,-1 1 0 15,-1-2 336-15,-3 4-16 0,0 3-16 0,1 5 0 16,0 3 288-16,-5 3 64 0,-2 1 16 0,0 4 0 15,4 4-112-15,-3 3-32 0,0 2 0 0,-2 3 0 16,0 1-224-16,-1 1-48 0,0 0-16 0,0-3 0 16,-2-3-240-16,1-4 144 0,4 0-144 0,0-5 128 15,0-3-128-15,2-3 0 0,3-5 0 0,1-1 0 16,-1-1-256-16,2-4-64 0,0-3-32 0,3-6 0 16,-1-7-2368-16,0 0-480 0</inkml:trace>
  <inkml:trace contextRef="#ctx0" brushRef="#br0" timeOffset="193796.985">18358 15000 18431 0,'-5'-11'1632'0,"5"11"-1312"0,-1-5-320 0,1 5 0 0,4-6 2112 0,4 0 336 15,0 1 80-15,2-4 16 16,-1 0-2960-16,4-1-592 0,1-1-112 0,3-1-32 16,5-2 208-16,0 0 48 0,3-2 0 0,2 1 0 0,3-1 896 0,0 0 0 0,-2-2 0 0,3 3 128 15,1 2 432-15,-1-1 80 0,-2 2 32 0,0 2 0 16,-2 2-208-16,-1 1-32 0,-3 0-16 0,-1 5 0 15,0 0-192-15,-1 1-32 0,0 3-16 16,-2 3 0-16,-3 1 144 0,-1 4 48 0,1 3 0 0,-2 3 0 16,-4 2-16-16,-1 7 0 0,-3 2 0 0,0 6 0 15,-4 4-352-15,-2 2 144 0,-8-1-144 0,1 3 0 16,0 1 0-16,-3 0 0 0,-3-2 0 0,-1 6 0 16,-1 1 192-16,1-2-64 0,0-2 0 0,-1-6-128 15,1-6 288-15,3-5-48 0,1-2-16 0,1-8 0 16,1-1 272-16,0-1 48 0,3-2 16 0,1-6 0 15,4-6-48-15,0 0-16 0,0 0 0 0,0 0 0 16,0 0-160-16,0 0-16 0,6-12-16 0,3-2 0 16,0 0-304-16,2-3 160 0,1 0-160 0,3-1 128 0,1 1-128 0,1 1 0 15,-2-3-192-15,3 4 192 0,0 1-160 0,1 3 160 16,1 1 0-16,-4 2-144 0,0 1 144 0,-2 3 0 16,-4 1 0-16,1 3 0 0,0 4 0 0,-1 3 0 15,-4 0 0-15,1 5-128 0,0 4 128 0,-4 0 0 16,0 1 0-16,-1 2 0 0,-2 1 0 0,2 1 128 15,-2-2-128-15,2 0 0 0,1-1 0 0,-1 0 0 16,2 1 0-16,0-3 0 0,3 1 0 0,-2-3 0 16,2-1 0-16,1-1 0 0,2-1 0 0,-1-3 0 15,3-1 0-15,0-1 0 0,3-2 0 0,-1-2 0 16,0-2 0-16,3-1 0 0,-1-2-352 0,2-2 16 0,-3-1 0 0,2 0 0 31,-2-1-784-31,2 1-160 0,0-1-16 0,0-1-11808 0</inkml:trace>
  <inkml:trace contextRef="#ctx0" brushRef="#br0" timeOffset="194224.831">19644 15145 6447 0,'0'0'576'0,"0"0"-576"15,0 0 0-15,0 0 0 0,-6 5 4544 0,1 4 784 16,4 2 176-16,-2 5 16 0,1 0-4400 0,1 5-880 15,0 3-240-15,-2 0 0 0,0 3 128 0,2 0-128 16,0 1 160-16,1-1-160 0,-1-1 384 0,1-1 0 16,2-1-16-16,-1 0 0 0,1-3-64 0,0-3-16 15,2-4 0-15,1-2 0 0,1-2 0 0,0-3 0 16,-6-7 0-16,11 4 0 0,0-4 224 0,1-2 64 0,-1-4 0 16,2-2 0-16,0-6-96 0,1-1-16 0,-1-5 0 15,1-1 0-15,-4-4-304 0,3-2-160 0,-1-4 160 16,-1-1-160-16,-4-1 0 0,3 0 128 0,1 1-128 0,-1 3 0 15,-1 4-144-15,-4 3-80 0,1 2-16 0,2 5 0 16,-1 2 32-16,0 3 0 0,-3 0 0 0,-4 10 0 31,8-5-416-31,-8 5-80 0,0 0 0 0,0 0-16 16,0 0-1904-16,0 0-384 0</inkml:trace>
  <inkml:trace contextRef="#ctx0" brushRef="#br0" timeOffset="194762.522">20318 15049 29487 0,'0'0'1296'0,"0"0"288"0,0 0-1264 0,-4 11-320 16,2-1 0-16,-2 3 0 0,-1 3 176 0,1-1-32 15,2 1 0-15,-6 0 0 16,1 3-592-16,-1-2-112 0,0 2-16 0,-3 2-16 0,0 4 368 0,-1 4 80 16,0-1 16-16,-3 2 0 0,1 0 272 0,0-3 64 15,1 0 16-15,2-6 0 0,2-4-32 0,0-4 0 16,4-2 0-16,1-1 0 0,-1-4 384 0,5-6 64 16,0 0 0-16,0 0 16 0,0 0 112 0,0 0 0 0,1-9 16 0,3-3 0 15,0-3-368-15,1-2-80 0,4-3-16 16,-3-1 0-16,3-2-176 0,1 0-144 0,0-2 192 0,1 2-192 15,1 1 0-15,0 1 0 0,0 0 0 16,3 4 0-16,0 3 0 0,0 2 0 0,2-2-160 0,2 4 160 16,2 3 0-16,-2 2-176 0,2 1 176 0,-2 2-128 15,-3 0 0-15,3 1 0 0,-2 1 0 0,-1-1 0 32,-2 1-560-32,1 0-96 0,-4 0-32 0,0 2 0 15,0-1-1280-15,1 1-256 0,-2-1-48 0,1 2-9248 0</inkml:trace>
  <inkml:trace contextRef="#ctx0" brushRef="#br0" timeOffset="195099.846">20928 15106 13823 0,'0'0'608'0,"0"0"128"0,0 0-592 0,0 0-144 15,0 0 0-15,0 0 0 0,-5-3 3520 0,-1 0 656 16,-2 1 144-16,1 1 32 16,-5 1-4000-16,0 0-800 0,-4 0-144 0,-1 0-48 0,-3 0 352 0,-1 2 64 15,0 1 16-15,1 1 0 0,-3 0 208 0,2 0 256 16,2 2-48-16,-1 1-16 0,0 1-48 0,2 2-16 16,4 0 0-16,1 0 0 0,1-1-128 0,2 3 160 15,0-2-160-15,5 1 160 0,4-2-160 0,3 1 0 16,2-3 0-16,1 2 0 0,4 1 144 0,2-2-144 15,4-2 160-15,1 1-160 0,0 1 176 0,2 2-176 0,0 2 192 0,-1-1-192 16,2-5 144-16,1 3-144 0,-4 1 0 0,1-1 144 16,-3-4-144-16,1 0 0 0,-1 0 0 0,-6 4 0 15,-8-9 224-15,5 7-32 0,-5-7-16 0,0 0 0 16,-6 11 64-16,-1-1 16 0,-6-1 0 0,-1 0 0 16,-2-4 64-16,-3 1 32 0,-5-2 0 0,-2 2 0 15,0-2-32-15,0 2-16 0,-2-4 0 0,1 2 0 16,-2 1-304-16,0-1 160 0,5-4-160 0,2 0 128 15,2 1-128-15,2-1-256 0,-1 0 64 0,5-1 16 16,7-3-688-16,7 4-144 16,-5-6-16-16,5 6-12304 0</inkml:trace>
  <inkml:trace contextRef="#ctx0" brushRef="#br0" timeOffset="195657.193">21629 15224 18431 0,'0'0'816'0,"-6"-5"160"0,-1 0-784 0,0 1-192 0,0-2 0 0,2 3 0 15,-5 0 1488-15,0-1 256 16,-1 0 48-16,-3 0 16 0,0-1-1808 0,-3 2-256 0,-1 1-96 0,-1 0-32 15,-1-1 384-15,0 3 208 16,-4 1-16-16,1 2-16 0,0 0 208 0,0 2 32 0,-2 3 16 16,-1 2 0-16,-2-2 80 0,1 4 32 0,3 3 0 0,1 5 0 15,1 3-128-15,1 1-32 0,2-1 0 0,4 1 0 16,1-2-224-16,3-2-160 0,3-1 192 0,0-1-192 16,1-1 128-16,4-1-128 0,-1-3 0 0,4-2 0 15,0-11 0-15,5 10 0 0,-5-10 128 0,10 6-128 16,2 0 128-16,1-3-128 0,1-5 192 0,1-1-192 15,3-4 144-15,1-1-144 0,3 0 0 0,-1-4 144 16,5-4-144-16,-1 0 0 0,2-4 0 0,0-2 0 16,-3-3 0-16,1-4 0 0,3-3 0 0,-1-2 0 15,1-3 0-15,-2-2 0 0,-1-2 128 0,-3-2-128 0,0-2 0 16,0-3 0-16,-1-4 0 0,1 3 0 0,-3 0 0 16,-1 9 0-16,-4 3 0 0,-1 9 0 0,-4 4 0 0,0 5 128 15,-4 3 0-15,1 4 0 0,-5 5 0 16,-1 7 0-16,0 0 0 0,0 0 0 0,0 0-128 0,0 0 128 15,-10 10-128-15,0 2 128 0,0 3 0 0,-2 6-128 16,0 3 192-16,-1 4-64 0,-3 2-128 0,1 5 128 16,-2 1-128-16,0 0 128 0,-2 4-128 0,0-1 160 15,0 1-160-15,0 1 160 0,0 2-160 0,2-3 0 16,1 0 0-16,4-3 0 0,1 0 0 0,2-6 0 16,2-1 0-16,2-3-176 0,3-5-160 0,2-3-48 15,1-1 0-15,2-3 0 16,4-1-688-16,0-3-144 0,3-4-16 0,-1-2-11120 0</inkml:trace>
  <inkml:trace contextRef="#ctx0" brushRef="#br0" timeOffset="196151.467">22119 15204 21183 0,'0'0'1888'0,"-2"-6"-1504"0,0-1-384 0,0 2 0 16,-3 0 3136-16,5 5 576 0,-4-5 96 0,-1 1 32 31,-1 2-3456-31,-2-2-704 0,1 2-128 0,-3 2-16 0,2 0 16 0,-4 2 0 0,-1 2 0 0,0 0 0 16,-2 2 256-16,0 4 192 0,-2 1-208 0,-1 2 80 16,-2 2 256-16,-3 1 48 0,0 3 16 0,0 1 0 0,2 0-192 0,1-1 192 15,0 2-192-15,2-1 192 0,3 0-32 0,3-2 0 16,3-2 0-16,1-4 0 0,4-1-160 0,4-11 128 15,2 11-128-15,2-2 128 0,-4-9 32 0,8 5 0 16,3-2 0-16,0-3 0 0,3-3-16 0,1-2 0 16,0-4 0-16,2-1 0 0,2-1-144 0,0-2 0 15,-1-2 144-15,1 0-144 0,-1 0 0 0,-1 0 0 16,-3 1 0-16,0-1 128 0,-1-2-128 0,0 5 0 16,0 4 0-16,-3 4 0 0,-1 2 0 0,-9 2 0 15,8 0 0-15,-1 5 0 0,-1 5 0 0,-1 2 0 16,-3 1 0-16,0 3 0 0,2 1 0 0,-2 2 0 0,0 0 0 15,-1 2 0-15,-1-4 0 0,4 2 0 0,-2-1 0 16,2-2 0-16,2 0-192 0,0-3 32 0,1-2 16 0,2-1 0 31,1-2-464-31,-1-1-96 0,2 0 0 0,3-5-8896 0,2-2-1760 0</inkml:trace>
  <inkml:trace contextRef="#ctx0" brushRef="#br0" timeOffset="196412.102">22642 15088 35183 0,'0'0'1552'0,"0"0"336"0,0 0-1504 16,0 0-384-16,0 0 0 0,0 0 0 15,3 10-752-15,1-2-208 0,-2 2-64 0,-1 1 0 0,0 1 624 0,0-1 112 16,0 3 32-16,1 1 0 0,1 2 256 0,1 0 0 16,-2 2 176-16,1 3-176 0,2 3 384 0,1-1-48 15,1 1 0-15,-1-1 0 0,-2 0-112 0,3 0-32 16,2 0 0-16,1 1 0 0,-1-5-192 0,1 1 0 16,-1-2 0-16,2 0 0 0,1-2 0 0,-1-1 0 15,1-4-208-15,0-1 64 16,-1-1-480-16,0-4-80 0,2-1-32 0,1-3-8432 15,-2-2-1696-15</inkml:trace>
  <inkml:trace contextRef="#ctx0" brushRef="#br0" timeOffset="196759.808">23201 15157 38463 0,'0'0'1712'0,"0"0"336"0,0 0-1632 0,0 0-416 0,-4 13 0 0,1 0 0 15,1 1-640-15,-2 2-224 0,-5 1-32 0,-1 1-16 16,0 4 624-16,-5 0 128 0,-7 5 32 0,-2 0 0 16,-1 3 128-16,-1 1 0 0,-1 2 128 0,-2 0-128 0,-2 0 384 0,-4 1 0 15,-4 5 0-15,-2 2 0 16,-3 4-64-16,0-1-16 0,-2-1 0 0,1 0 0 0,1-1-304 0,3 0 0 15,3-2 0-15,4-3 0 16,-1-4-512-16,2-3-64 0,0-2-16 0,4-1 0 16,6 1-2352-16,-2-5-448 15</inkml:trace>
  <inkml:trace contextRef="#ctx0" brushRef="#br0" timeOffset="197593.992">19939 16099 21935 0,'0'0'960'0,"0"0"224"0,0 0-944 0,0 0-240 0,0 0 0 0,0 0 0 16,0 0 0-16,0 0-128 0,0 0 128 0,0 0-208 15,0 0 208-15,0 0 256 0,0 0-48 16,0 0-16-16,0 0 384 0,-3 10 80 0,-4-1 16 0,2 4 0 15,-1 1 32-15,0 1 16 0,-2 1 0 0,0 1 0 16,0 5-144-16,0 1-16 0,-3 0-16 0,0 1 0 16,-1-1-224-16,1 0-32 0,1-3-16 0,0-2 0 15,-1-1 0-15,2 0 0 0,1 3 0 0,0-4 0 16,2-8-48-16,1-2-16 0,5-6 0 0,0 0 0 16,0 0 240-16,0 0 64 0,0 0 0 0,0 0 0 15,0 0-192-15,0 0-48 0,6-9 0 0,4-5 0 16,1-4-272-16,1 1 0 0,3-1 128 0,0 0-128 0,1 0 0 15,2 0-144-15,0 2 16 0,-1-1 0 0,3 1-48 0,-2 0 0 16,0 3 0-16,3 0 0 0,2 2 176 0,0 3-208 16,-1 1 80-16,-2 1 128 0,-1-1-176 0,0 6 176 15,-1 3-128-15,-1 3 128 0,-3 0-128 16,-2 3 128-16,-1 1-128 0,-2 4 128 0,-2 2-128 0,0 3 128 16,-2 2-128-16,0 0 128 0,1-2 0 0,-5 1 0 15,-1 0 0-15,0 2 0 0,0 1 0 0,-5-2 0 16,0-1 0-16,-1 2 0 0,0 1-128 0,-1-1 128 15,0-3-128-15,1-3 128 0,2-1-336 0,-3-1 16 16,3-2 0-16,-1-2 0 16,2-2-2048-16,3-7-384 0</inkml:trace>
  <inkml:trace contextRef="#ctx0" brushRef="#br0" timeOffset="198742.765">20785 16184 27407 0,'0'0'1216'0,"0"0"256"0,0 0-1184 0,1-7-288 0,-1 7 0 0,0 0 0 15,7-10-240-15,-7 10-96 0,3-11-32 0,-3 11 0 16,0 0-80-16,0 0-32 0,-2-11 0 0,2 11 0 0,0 0 736 15,-11-11 128-15,0 6 48 0,1 5 0 0,-2 4 144 16,1 2 16-16,-4 1 16 0,-1 4 0 0,0 1-160 0,0 3-16 16,-1 2-16-16,-2 3 0 0,1 1-160 0,-1 1-48 15,1-4 0-15,4 4 0 0,-1 0 48 0,4 1 0 16,0-1 0-16,6-1 0 0,0-4 48 0,4 3 16 16,4-3 0-16,2-1 0 0,4-4-320 0,1-2 160 15,2 0-160-15,-1-2 128 0,2 0-128 0,4-1 128 16,1-4-128-16,0-1 128 0,-2 0-128 0,3-2 0 15,3 0 0-15,0-3 0 0,0-4 0 0,1 3 0 16,2-1 0-16,0-3 0 0,-2-2 0 0,-1 0 0 16,-1 1 0-16,-2-2 0 0,0-3 0 0,-3 0 0 15,-2-1 0-15,-5-1 0 0,-3-2 0 0,-1 1 0 16,-1 0 144-16,-2 2-144 0,-3-5 128 0,-2 2-128 0,-3 2 160 0,-2 0-160 16,-2 2 0-16,-2 0 0 15,-3 1 0-15,1 2 0 0,-4 2 0 0,0 1-128 0,-2-1 128 0,1 3-208 16,2 1 208-16,2 2 0 0,2 0 0 0,2 1 0 15,2-1-128-15,9 3 128 0,-7 0 0 0,7 0-144 16,-6-4 16-16,6 4 0 0,0 0 0 0,0 0 0 16,10-6 128-16,2 2-128 0,7-1 128 0,2 2-128 15,6 3 128-15,-2-1 0 0,2-1 0 0,1-1-128 16,2-3 128-16,0 5 0 0,1 4 0 0,-1-3 0 16,1-2 0-16,0 1 0 0,-5 1 0 0,1 3 0 15,-3 0 0-15,-1 0 0 0,-3 0 0 0,0 2 0 16,-2-1 0-16,-2 2 0 0,-5 1 0 0,-5 1 0 15,0 0 0-15,-2 2 0 0,-3 5 0 0,-2 1 0 0,-7 1 768 16,0 1 176-16,-4 4 32 0,-1-2 16 16,-2 2-1696-16,0 2-352 0,-2-1-64 0,0-1-16 15,-2-5 896-15,4 1 240 0,1 1 0 0,5-5 0 0,1-1 0 0,-1-2 0 16,4-1 0-16,2-1 128 0,0 1-128 0,3-10 0 16,0 0 0-16,0 0 128 0,7 5-128 0,1-2 128 15,2-3-128-15,2-1 128 0,2-1-128 0,1 0 144 16,0-1-144-16,0-4 160 0,-4-1-160 0,2-2 0 15,0 1 0-15,0 0 128 0,-1-1-128 0,-3 1 0 16,1-3 0-16,-1 0 0 0,0 1 0 0,-4 0 0 16,1-2 0-16,-4-2 0 0,1 0 0 0,-3 0 0 15,-3 0 0-15,1 0 0 0,-3-2-160 0,1 1 160 0,-4-1 0 16,-1 4-144-16,4 2 144 0,-3-4 0 0,1 0-144 0,2 1 144 16,2 5 0-16,1 2-176 0,-2-1 176 15,3 0-128-15,0-4 128 0,2 2-128 0,5 4 128 0,1-1-128 16,-1 0 128-16,4 3 0 0,0-3 0 0,3 1 0 15,1-2 0-15,3 3 0 0,0 1 0 0,2 1 0 16,0 3 0-16,-1 0 0 0,2 2-144 0,-2 2 144 16,-3 0 0-16,0 4-144 0,-2 2 144 0,0 1 0 15,-1 0 0-15,-1 3-128 0,-2-1 128 0,1 6 0 16,-5 3 0-16,0-2 0 0,-3-7 0 0,0 3 0 16,-2 5 0-16,0-1 0 0,-3-1 0 0,-1-4 0 15,2-3 160-15,-1 0 32 0,2 0 16 0,-4-3 0 16,5-9 0-16,0 0 0 0,-4 9 0 0,4-9 0 0,0 0-208 15,0 0 128-15,0 0-128 0,0 0 0 0,0 0 0 16,0 0 0-16,2-11 0 0,3 2 0 0,-2 1 0 0,2 1 0 16,3-1 0-16,0 0 0 0,1-2 0 15,2 1 0-15,1-1 0 0,2 2-160 0,3 4 160 0,0-2-160 16,3-4 160-16,-2 5-160 0,1 4 160 0,0-1 0 16,-2 1 0-16,-2 0 0 0,-1 1 0 0,2 6 0 15,-2 4 0-15,-1 1 128 0,-1-1 48 0,1 3 16 16,-2 3 0-16,2 1 0 0,-1-1-192 0,1 1 0 15,2 0 0-15,1 0 0 0,-1-3 0 0,4-1 128 16,2-1-128-16,3-1 128 0,4-2-128 0,3-1 0 16,2-1 0-16,6-3 0 15,3-1-320-15,0 1-112 0,4-4-16 0</inkml:trace>
  <inkml:trace contextRef="#ctx0" brushRef="#br0" timeOffset="200562.881">18815 17616 23263 0,'0'0'1024'0,"0"0"224"0,10 6-992 0,0 2-256 16,0-3 0-16,1 1 0 15,0-2-352-15,1 0-112 0,0-3-32 0,2-2 0 16,3-2-32-16,-3 2-16 0,-3-3 0 0,4 1 0 0,5-4 544 0,-3 0 0 16,-1 0 160-16,2-1-32 0,0 0-128 0,1 1 176 15,2-2-176-15,-4-1 192 0,-2 1-192 0,-1-2 160 16,-3 0-160-16,-1 0 160 0,-4-2-160 0,-1 2 0 0,-4 0 0 0,0 1 128 15,-1 0 64-15,-1 0 16 0,-1 0 0 0,-5 1 0 16,0 3 144-16,-5 0 32 0,1 2 0 0,-5 2 0 16,-4 1-32-16,2 1 0 0,-3 1 0 0,1 3 0 15,0 1 32-15,-2 0 0 0,-3 2 0 0,0 3 0 16,2 2 112-16,-2 1 16 0,3-1 16 0,-1 4 0 16,1 6-16-16,-1-4-16 0,4 0 0 0,3-1 0 15,-1 0-128-15,4 0-32 0,2 0 0 0,2-1 0 16,2 2-192-16,1-3-144 0,3 1 192 0,3-1-192 15,1-2 240-15,5 1-64 0,1-2-16 0,2-1 0 16,3-1-160-16,1-1 0 0,2 1 0 0,0-2 0 16,3 0 0-16,-1-3 0 0,3 0 0 0,2-2 0 15,0-1 0-15,2 1 0 0,0 1 0 0,1-1 0 0,0-2 0 16,4 0-256-16,2 0 48 0,-2-1 0 16,-3 0-1456-16,1 0-304 0,-2-1-48 0,-1 0-9552 15</inkml:trace>
  <inkml:trace contextRef="#ctx0" brushRef="#br0" timeOffset="200925.98">19444 17584 25791 0,'0'0'2304'0,"0"0"-1856"0,0 0-448 0,0 0 0 32,0 0-320-32,0 0-176 0,0 0-16 0,0 0-16 15,0 0-80-15,0 0-16 0,0 0 0 0,10 5 0 0,-2 2 800 0,-3 2 144 0,2 0 48 0,-2 4 0 16,0 1 256-16,0 1 48 0,3 2 16 0,1 0 0 16,1 2-336-16,0 0-64 0,-1 1-16 0,0 2 0 15,1-5-144-15,-1 1-128 0,1-1 144 0,0 3-144 16,-3 0 0-16,4-4 0 0,-4 1-128 0,3-3 128 31,0-1-784-31,0 2-48 0,-1-1-16 0</inkml:trace>
  <inkml:trace contextRef="#ctx0" brushRef="#br0" timeOffset="201187.194">19773 17586 5519 0,'0'0'496'16,"0"0"-496"-16,-8 3 0 0,8-3 0 0,-7 3 4848 0,0 2 864 16,2 0 176-16,-1 1 48 0,-3 0-5040 0,0 2-896 15,1 0-384-15,-3-2 32 0,-3 7 496 0,-1-2 112 16,-1 4 0-16,-2 0 16 0,-1 4 448 0,1 1 96 15,-2 1 16-15,1 1 0 0,-1 1-160 0,2 0-32 16,1-1 0-16,1 0 0 0,0 2-304 0,2 0-64 0,-2 1-16 0,5-3 0 16,3 0-256-16,-1-4 0 0,1 0 0 15,3-1 0-15,0-7-208 0,3-1-112 0,2-9 0 0,-3 8-16 32,3-8-816-32,0 0-176 0,0 0-16 0</inkml:trace>
  <inkml:trace contextRef="#ctx0" brushRef="#br0" timeOffset="201480.694">20237 17324 13823 0,'0'0'608'0,"0"0"128"16,0 0-592-16,0 0-144 0,0 0 0 0,0 0 0 0,0 0 3008 0,0 0 560 16,0 0 112-16,-2 10 32 0,-3-1-3120 0,0 3-592 15,1 2-160-15,-2 2-16 0,-2 1 560 0,-1 2 96 16,1 3 32-16,-3 3 0 0,-1 4 240 0,0 3 48 16,-1 2 16-16,-2 0 0 0,1 1-176 0,-1-1-16 15,1 1-16-15,0 1 0 0,0-1-352 0,1-2-80 16,0-1-16-16,4-2 0 0,0-2-160 0,2-2 0 15,3-1 0-15,1-2 0 0,-2-1 0 0,3-4 0 0,2-2 0 0,1-4 0 32,1-1-544-32,2-6-96 0,1 1 0 0,-5-6-16 15,0 0-1520-15,10-2-288 0,2-6-64 0,0-1-16 0</inkml:trace>
  <inkml:trace contextRef="#ctx0" brushRef="#br0" timeOffset="201783.579">19908 17737 13823 0,'-8'2'1216'16,"8"-2"-960"-16,0 0-256 0,0 0 0 16,0 0 3968-16,0 0 768 0,0 0 128 0,8 2 48 15,4 0-4608-15,6-2-928 0,3-1-176 0,2 1-32 0,0-1 832 0,0-1 0 16,3 0 176-16,2-1-32 0,1 2 240 0,-2 0 64 15,1 1 0-15,0 0 0 0,3-1-320 0,-1 0-128 16,-1 0 128-16,-1-1-128 16,-1-1-384-16,1 0-144 0,2 2-48 0,-4-1 0 15,-3-1-2384-15,-1-1-496 0</inkml:trace>
  <inkml:trace contextRef="#ctx0" brushRef="#br0" timeOffset="202215.281">20440 17772 35007 0,'0'0'1552'0,"0"0"320"0,0 0-1488 0,6 2-384 0,6-2 0 0,2 1 0 31,0-2-1312-31,2-1-336 0,3 0-64 0,2-4-16 16,-1 1 480-16,-1-3 96 0,-3 0 0 0,-1-2 16 0,1 0 1136 0,-3 2 384 0,0-2 0 0,-2 1 0 15,1 1 192-15,-1-1 16 0,1 1 16 0,-3-3 0 16,-1 3-368-16,-3-1-80 0,-5 9-16 0,4-9 0 16,-4 9-144-16,-1-9 160 0,1 9-160 0,-8-5 160 15,-4 2-32-15,0 3-128 0,-4 4 192 0,0 0-64 16,-3 2 224-16,0 3 32 0,2 1 16 0,-5 3 0 16,0-1 64-16,-1 3 16 0,0 1 0 0,0 2 0 0,-1 1-224 15,5 1-64-15,1 0 0 0,4 0 0 0,3-2-32 0,3-1-16 16,5-2 0-16,2 1 0 0,3-2-144 0,2-2 128 15,2 0-128-15,5 1 128 0,4-3-128 0,5 0 0 16,2 2-192-16,2-3 192 0,-4-4-336 0,3-2 48 16,2-3 16-16,2-1 0 15,-2-6-1472-15,4-2-304 0,1-3-48 0,-1 1-10352 0</inkml:trace>
  <inkml:trace contextRef="#ctx0" brushRef="#br0" timeOffset="202546.989">21041 17654 29487 0,'0'0'2624'0,"0"0"-2112"0,-9 3-512 0,2 0 0 16,7-3 688-16,-9 7 16 0,4 1 16 0,0 1 0 31,2 1-976-31,-1 0-192 0,-1 1-32 0,-1 1-16 0,2 2 496 0,-1 1 0 0,-6 2 0 0,2 0 0 16,0 1 384-16,0 0 64 0,-1 0 0 0,-2 2 16 15,1-3 16-15,4-2 0 0,-2-1 0 0,2-2 0 16,-3 3-304-16,6-3-176 0,1-6 192 0,3-6-192 16,0 0 320-16,0 0-64 0,0 0 0 0,0 0 0 15,5-6-128-15,4-5-128 0,3 1 192 0,2-3-192 16,2-3 0-16,0-3 0 0,3-1-192 0,2-1 48 16,0 1-32-16,-1 1 0 0,-4-3 0 0,3 4 0 0,-2 0-48 15,2 4-16-15,-2 2 0 0,-1 1 0 0,1 2 48 16,-1 2 16-16,-1 5 0 0,-1 1 0 0,-4 2 176 15,-1 1 0-15,0 5 0 0,-2 2 0 0,-7-9 0 0,5 15 0 16,-1 2 0-16,-3 1 0 0,-2 2 0 0,-2 0 0 16,1-1 0-16,-3 0 0 0,-1 1 0 0,3 0 0 15,-1-1 0-15,0 2 0 16,2 1-384-16,0-4-112 0,1 3-16 0,1-4 0 16,1-2-2432-16,1-4-512 0,-2-11-80 0,0 0-32 0</inkml:trace>
  <inkml:trace contextRef="#ctx0" brushRef="#br0" timeOffset="202914.32">21674 17708 32255 0,'-9'-2'2864'0,"3"0"-2288"0,-3-2-576 0,3 2 0 16,6 2 192-16,-10-1-64 0,4-1 0 0,-4-3-128 31,1 3-1024-31,-1-1-304 0,0 0-64 0,-1 0-16 0,0 1 944 0,-2 0 176 0,0 1 32 0,0 1 16 16,-2 0 944-16,1 1 192 0,1 2 48 0,2-1 0 15,1 4-496-15,2 1-112 0,-1 1-16 0,5 1 0 16,4-9-320-16,0 11 0 0,2 1 0 0,3-1-128 16,-1 0 128-16,4-1 0 0,3-1 128 0,-1 2-128 15,1 0 192-15,2 2-16 0,0-1-16 0,1 0 0 16,-2 2 0-16,1-2 0 0,-1 3 0 0,-1-1 0 0,-1 0 48 0,-3 1 16 15,0-1 0-15,-4 3 0 0,0 0 128 0,-3-3 32 16,0-3 0-16,-4-2 0 0,-1 5 64 0,-4-2 0 16,-2-1 16-16,-2 1 0 0,-4-6-224 0,-1 4-48 15,-4-2-16-15,0 0 0 0,-2-5-48 0,0 0 0 16,-2 1 0-16,5-3 0 0,-1-1-128 0,2 1 0 16,0-3-160-16,5 1 160 15,-1-2-512-15,6 1-16 0,10 2 0 0,-3-9 0 16,1 2-1984-16,6-2-400 0,7 0-80 0</inkml:trace>
  <inkml:trace contextRef="#ctx0" brushRef="#br0" timeOffset="203190.245">22127 17645 35935 0,'-11'4'3200'0,"5"-1"-2560"0,-2 0-512 0,0 4-128 16,2 3 0-16,-2 2-256 0,-1 1 64 0,0 2 0 31,0 1-384-31,1 0-96 0,-4 1-16 0,1 1 0 0,-3 3 688 0,1-1 0 0,1 2 0 0,-3 0 0 16,-5 2 0-16,1 1 192 0,-1 0-32 0,3 1-16 15,0 0-144-15,0-2 0 0,-2-1 0 0,5-3 0 16,3-2-144-16,0-1-112 0,2-3-32 0,4-1 0 15,4-2-1984-15,4-4-400 0,-3-7-80 0</inkml:trace>
  <inkml:trace contextRef="#ctx0" brushRef="#br0" timeOffset="203864.253">22435 17755 35935 0,'0'0'3200'16,"0"0"-2560"-16,0 0-512 0,-6 7-128 15,0 1-576-15,1-1-128 0,-4 3-16 0,1 0-16 16,-3-2 224-16,1 1 32 0,0-1 16 0,-3 4 0 0,-1 1 464 0,2-2 0 0,1 0 0 0,1 1 0 16,0 2 304-16,-1 1-48 0,1-3-16 0,4 4 0 15,4-3-32-15,1 0 0 0,0-1 0 0,1-2 0 16,1-2-16-16,2-3-16 0,3 1 0 0,-1-3 0 15,5-2 0-15,-10-1 0 0,8-2 0 0,3-1 0 16,2-3-176-16,0-2 0 0,-5-6 0 0,2-1 0 16,3 0-176-16,-4 0 176 0,0 2-128 0,-3-1 128 15,3-3 0-15,-2 2 0 0,2-1 0 0,-1 2 0 16,-1 1 0-16,2 0 0 0,1 1 0 0,2 1 0 16,-3 1 0-16,2 2 0 0,0 3 0 0,2-2 0 15,-3 3 0-15,2 0 0 0,0 1 128 0,2 2-128 16,-3 1 160-16,1 1-32 0,0-1-128 0,1 4 192 0,0 0-192 15,-4 1 176-15,-9-5-176 0,9 9 160 0,-1 2-160 16,-1-2 0-16,-3 1 0 0,-2 0 128 0,-3-2-128 16,0 3 0-16,-1 3 0 0,-1-3 128 0,-6-4 48 0,3 0 0 15,4-1 0-15,-2 0 0 0,-1 1 64 16,5-7 16-16,0 0 0 0,0 0 0 0,0 0-64 0,0 0-16 16,0 0 0-16,10 3 0 0,-1-5-176 0,4 1 0 15,4-2 144-15,1 1-144 0,3-3 0 0,0 1 0 16,0 0-160-16,0 2 160 0,0 0-160 0,-1 0 160 15,-2 1-128-15,0 2 128 0,2 3 0 0,-1 3 0 16,-2 3 0-16,-1 0 0 0,-1-1 128 0,-1 6-128 16,-1 10 128-16,0-3-128 0,-2-1 0 0,-3-2 128 0,2 2-128 15,-1-2 0-15,-3 0 0 0,-1-4 144 0,3-2-144 16,-4-2 0-16,1 0 0 0,-2-4 0 0,1-2 0 0,-4-5 0 31,0 0-480-31,0 0 0 0,0 0 0 0,7-8 0 16,-3-5-1504-16,1-2-288 0,-5-9-64 0</inkml:trace>
  <inkml:trace contextRef="#ctx0" brushRef="#br0" timeOffset="203981.335">22341 17206 44799 0,'-20'-1'1984'0,"12"1"416"0,8 0-1920 0,0 0-480 0,-8 9 0 0,7 1 0 15,7 0-464-15,-2 0-192 16,1 0-48-16,1 0 0 0,3-2 256 0,1 0 64 0,2-1 0 0,-3-1 0 16,-2-1-240-16,1-1-32 0,-8-4-16 0,9 4 0 15,-9-4-2400-15,8 3-464 0,2-3-112 0,-10 0 0 0</inkml:trace>
  <inkml:trace contextRef="#ctx0" brushRef="#br0" timeOffset="204963.657">23181 17085 20271 0,'0'0'1792'0,"0"0"-1424"0,-9-7-368 0,9 7 0 16,-9-8 576-16,9 8 32 0,0 0 16 0,0 0 0 16,-4-15 48-16,4 15 16 0,2-17 0 0,7 3 0 15,3-1 16-15,5 3 16 0,-2-1 0 0,4 3 0 16,3-1-128-16,3 5-16 0,2-3-16 0,1 2 0 15,-1-2-176-15,3 5-16 0,2-3-16 0,0 4 0 16,-2 3-144-16,0 0-16 0,-2-2-16 0,3 4 0 0,2 0-176 0,-7 2 0 16,-3-2 144-16,-1 2-144 0,0 1 240 0,-4 2-32 15,-4 5 0-15,0 2 0 0,-4-3-16 0,-1 4-16 16,-4 0 0-16,-2 5 0 0,1 1-48 0,-4 3 0 16,-3 2 0-16,-3 0 0 0,0 2 32 0,-5-2 0 15,-2-1 0-15,-3 1 0 0,-2-1-16 0,-2 0 0 16,-4-1 0-16,-1-2 0 0,1 0 16 0,1 1 0 15,1-1 0-15,2 0 0 0,-1-2-160 0,5-1 192 16,0 0-192-16,3 2 192 0,2 1-192 0,2-2 128 16,2-1-128-16,0 1 128 0,4-4-128 0,1 2 0 15,1-1 0-15,2-2 128 0,2-1-128 0,5-3 0 16,-1-3 0-16,3 3 0 0,3-1 0 0,1 0-176 0,2 0 176 16,3-2-128-16,-2 1 128 0,7-1-128 0,2-3 128 0,0 1-128 31,-3-2-256-31,2 1-32 0,-1-2-16 0,-2 0 0 15,-5 2-1456-15,1-2-288 0,-1-1-64 0,-2 2-10512 0</inkml:trace>
  <inkml:trace contextRef="#ctx0" brushRef="#br0" timeOffset="205237.158">23478 18139 28559 0,'0'0'2544'0,"0"0"-2032"15,0 0-512-15,0 0 0 0,0 0 1024 0,0 0 96 16,0-9 32-16,2 2 0 0,-2 7-1152 0,6-7-240 16,-6 7-32-16,5-7-16 0,1 0 288 0,1 2 0 15,2 3 0-15,-1 1 0 0,-8 1-240 0,0 0-32 16,10-2-16-16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3:22.40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 2341 13823 0,'0'0'1216'0,"0"0"-960"0,0 0-256 15,0 0 0-15,0 0 1104 0,0 0 176 0,0 0 48 0,0 0 0 16,0 0-1072-16,0 0-256 0,0 0 0 0,1 10 0 16,-1 2 0-16,0-12 160 0,0 0-160 0,0 0 128 15,3 9-128-15,-3-9 192 0,0 0-192 0,0 0 192 16,0 0 320-16,6 7 80 0,2 2 16 0,-1-2 0 15,-7-7 144-15,9 9 16 0,4-1 16 0,-4-2 0 16,4-4 32-16,0 1 0 0,1 3 0 0,3-2 0 16,1 1-176-16,5-3-48 0,-1 1 0 0,5-1 0 0,1-2-64 0,4 1-16 15,3 3 0-15,7-1 0 0,0-3-48 0,4 1-16 16,3-1 0-16,1 1 0 0,0 1-144 0,3-2-48 16,3-1 0-16,2 0 0 0,4 0-128 0,0 0-128 15,3 1 144-15,0 0-144 0,-2-3 128 0,6-3-128 16,4 0 0-16,3-2 144 0,-1 2-144 0,0 0 128 15,-1-2-128-15,3-2 128 0,4-1 0 0,2-1-128 16,-1 1 192-16,1-1-64 0,-1-1 0 0,3 2 0 16,4 1 0-16,-2 1 0 0,2 1 16 0,0 2 0 15,-1 0 0-15,2 0 0 0,3-2-16 0,-1 1 0 16,0 1 0-16,2 1 0 0,2 0-128 0,-4 1 160 16,-4-2-160-16,0 2 160 0,4 0-160 0,-2 1 0 0,2 1 0 15,-2 0 128-15,-2-3-128 0,4 4 0 0,2 2 144 16,-1-2-144-16,-5-3 0 0,-1-1 0 0,2 2 0 15,1 1 0-15,0-1 0 0,-3-2 0 0,-2 3 0 0,5 0 128 16,3-2-128-16,-4 2 0 0,-2-2 0 0,1 1 128 16,-1-2-128-16,1 3 0 0,1 2 0 0,-3-2 0 15,-3-2 0-15,-1-1 0 0,5-1 0 0,-1 1 0 16,1 2 0-16,-3-2 0 0,0 0 0 0,0 0 0 16,5 1 0-16,-2 0 0 0,-5-1 0 0,2 1 0 15,2-1 0-15,-2 1 0 0,2 3 0 0,-6-1 128 16,-4-1-128-16,1 2 0 0,2 2 0 0,2-1 0 15,-2-1 0-15,-1 0 0 0,-4-1 0 0,1 2 0 16,-1 0 0-16,2 1 0 0,-3 0 0 0,-4-1 0 16,-4-1 0-16,0 1 0 0,0 2 0 0,2-2 128 15,0 0-128-15,0 3 0 0,0 0 0 0,-3 0 0 0,-3-2 0 16,0 0 0-16,2-1 0 0,0 1 0 0,-1 2 0 0,0-1 0 16,-2 1 0-16,0-1 0 0,-3 2 0 0,5-1 0 15,-1 0 0-15,0 2 0 0,-3-1 0 0,0-1 0 16,-5 0 0-16,-1 0 0 0,0 0 0 0,-1 0 0 15,3 0 0-15,-1-1 0 0,0 0 0 0,-3-1 0 16,-2-2 0-16,-2 1 128 0,-1 1-128 0,-3 1 0 16,-3 1 0-16,3 0 0 0,-1-4 0 0,0 1 0 15,-4 0 0-15,0 1 128 0,0-1-128 0,-4 0 0 16,-4 0 0-16,-1 1 0 0,-1 1 0 0,-2 0 0 16,-2 1 0-16,-2-2 128 0,-4-2-128 0,-1 1 0 15,-3 2 0-15,-2-1 0 0,-2-1 0 0,-9 0 0 0,7 0 0 16,-7 0 0-16,0 0 0 0,0 0 144 0,0 0-144 0,-6-2 0 15,-5-1 176-15,-5 1-176 0,0 1 160 0,-4-1-160 16,-2 0 0-16,-3-2 128 0,-5 1-128 0,-3 0 0 16,-4 1 0-16,-6-1 0 0,-6 2 0 0,0-1 0 15,0 1 0-15,-2-2 0 0,-1-1 0 0,-5 1 0 16,-7 1 0-16,-5-1 0 0,-7-1 0 0,0 1 0 16,0-1 0-16,-5-1 0 0,-12 2 0 0,0 0 0 15,-5-3 0-15,-3 2 0 0,-6-1 0 0,1 2 0 16,-3 1 0-16,-3-1 0 0,-3 1 0 0,-3 1 0 15,-2 1 0-15,-3 0 0 0,-5-1 0 0,3 1 0 16,-2 1 0-16,-3 0 0 0,-6 1 0 0,4-2 0 16,4-2 0-16,-2 4 0 0,-8 2 0 0,-2-1 0 15,1-4 0-15,-1 2 0 0,1 1 0 0,-1 2 0 0,-3-2 0 16,1 2 0-16,-1-1 0 0,1 1 0 0,-1 0 0 16,0 4 0-16,-5-2 0 0,4 0 0 0,3 0 0 0,-2-1 0 15,4 4 0-15,-3-2 0 0,-2-2 0 0,3 2 0 16,3-2 0-16,1 1 0 0,-2-1 0 0,4 2 0 15,3-1 0-15,0 1 0 0,1-2 0 0,0 0 0 16,-1-2 0-16,6 2 0 0,3-2 0 0,-1 1 0 16,2 3 0-16,5-1 0 0,4 0 0 0,1-2 0 15,1-1 0-15,1 0 0 0,6-1 0 0,-1 2 0 16,4 3 0-16,1-4 0 0,2-3 0 0,4 5 0 16,5 1 0-16,2-1 0 0,-2-3 0 0,6 0 0 15,5-2 0-15,4 1 0 0,2 3 0 0,1-1 0 0,0-2 0 16,5 2 0-16,4 1 0 0,5-3 0 0,3-1 0 15,4 0 0-15,5 3 0 0,3-1 128 0,2-1-128 16,3 1 0-16,4 2 0 0,2-2 0 0,3-2 0 0,4 1 0 16,1 1 0-16,3 2 0 0,3-1 0 0,4 0 0 15,2-2 0-15,4 1 0 0,7-2 0 0,0 0 0 16,0 0-256-16,0 0 64 0,6 9 16 0,3-2 0 31,-9-7-272-31,17 8-48 0,8-3-16 0,2-3 0 16,3 0-1472-16,3 0-320 0</inkml:trace>
  <inkml:trace contextRef="#ctx0" brushRef="#br0" timeOffset="2114.055">8157 4902 11967 0,'0'0'528'0,"2"-8"112"0,-2 0-512 0,0 8-128 15,0 0 0-15,0 0 0 0,5-10 1152 0,0 4 192 16,2 2 32-16,-7 4 16 0,0 0-1040 0,0 0-208 15,0 0-144-15,0 0 192 0,8-5 208 0,-8 5 48 16,0 0 16-16,0 0 0 0,0 0 304 0,8-1 48 0,-8 1 16 16,9 1 0-16,-9-1-112 0,10 5-16 0,-1-1 0 0,1 2 0 15,-4 4-64-15,4 2 0 0,-1 3-16 0,2-1 0 16,2 4-176-16,1 4-16 0,2 4-16 0,1 3 0 16,1 1-80-16,1 1-16 0,0 0 0 0,1 1 0 15,0 1-96-15,1 3-32 0,0-1 0 0,1 3 0 16,1 1 0-16,0 2-16 0,2-2 0 0,-3 2 0 15,-3 1-32-15,1 0 0 0,-1 0 0 0,1-5 0 16,2-1 112-16,-1-1 32 0,-1-1 0 0,1-1 0 16,-3-3 96-16,0 1 0 0,-1 1 16 0,-1-1 0 15,1 0-144-15,-2-3-16 0,0 2-16 0,0-2 0 16,0-3-96-16,-1-2 0 0,-2-1-128 0,1-1 192 16,-3-4-192-16,0-1 144 0,-2-2-144 0,-2-2 128 15,-3-3-128-15,-1 2 0 0,-2-11 0 0,-1 9 0 16,1-9-400-16,-4 4-112 0,4-4-32 0,-9 1 0 15,0-2-2640-15,-3-2-528 0</inkml:trace>
  <inkml:trace contextRef="#ctx0" brushRef="#br0" timeOffset="2467.923">9222 4793 21999 0,'0'0'960'0,"0"0"224"0,-7-6-944 0,7 6-240 0,-6-3 0 0,6 3 0 16,0 0 0-16,0 0 0 0,0 0 0 0,0 0 0 16,-8 3 0-16,-1 2 0 0,-1 0 0 0,1 3 0 15,-2 0 0-15,0 3 0 0,-3 2 192 0,-2 2-48 16,-5 1 656-16,3 2 128 0,3 4 32 0,-5 4 0 16,-3 4-176-16,0 3-16 0,0 3-16 0,-2 4 0 15,0 6-144-15,0 2-32 0,-2-1 0 0,1 0 0 16,-2-2-64-16,1 4 0 0,-3 3-16 0,-2 0 0 0,-3 2-48 0,1-1 0 15,2-1 0-15,0-4 0 0,-1-2-144 0,1-3-48 16,2-1 0-16,3-1 0 0,2 1-128 0,4-3-128 16,-1-3 192-16,4-6-192 0,2-3 128 0,3-7-128 15,3 0 0-15,-1-4 0 16,2-8-384-16,3-1-144 0,6-7-32 0,0 0-9552 16,0 0-1904-16</inkml:trace>
  <inkml:trace contextRef="#ctx0" brushRef="#br0" timeOffset="2909.038">9854 4694 22111 0,'-14'-8'1968'0,"7"5"-1584"0,0-2-384 0,0 4 0 16,7 1 2496-16,-8 4 400 0,4 1 96 0,-5 4 16 15,-1 3-2512-15,0 1-496 0,-2 1 0 0,0 4-208 16,-4 2 208-16,-2 0 0 0,-1-2-160 0,-3 4 160 15,-2 3 0-15,-2 1 0 0,-3 4 0 0,2 2 0 0,1 4 0 0,1 5 0 16,-2 1 192-16,0 1-64 0,-1-1 128 0,2-1 0 16,3 2 16-16,2 0 0 0,3-4-48 0,1 1-16 15,4 1 0-15,3-1 0 0,0 1-48 0,5-4-16 16,-1 0 0-16,4-3 0 0,1-1-144 0,4-4 192 16,4-1-192-16,-1-3 192 0,3-2-192 0,0-4 0 15,2-4-192-15,2 3 192 16,1-1-688-16,2-4-16 0,-1-4 0 0,2-2 0 15,1-1-2352-15,2-3-464 0</inkml:trace>
  <inkml:trace contextRef="#ctx0" brushRef="#br0" timeOffset="3225.51">9840 5177 38703 0,'0'0'1712'0,"-8"0"352"0,8 0-1648 0,0 0-416 0,2 13 0 0,4 4 0 16,-2 4 0-16,6 5 128 0,1 0-128 0,5 2 0 16,5 0 0-16,-5 3 0 0,-5 1-192 0,8 2 192 31,3 0-512-31,1 1 32 0,-6-1 0 0,0-1 0 0,2-2-224 0,-4-1-64 0,-3-2 0 15,1-3 0-15,-3-8-256 0,1 1-64 16,-1-2-16-16,-4-4 0 0,-2 2-432 0,-1-6-96 0,-3-8-16 16,0 0 0-16,0 0-1168 0,0 0-256 0</inkml:trace>
  <inkml:trace contextRef="#ctx0" brushRef="#br0" timeOffset="3474.508">10212 5177 25791 0,'-11'-3'2304'15,"0"3"-1856"-15,2 4-448 0,-3 1 0 0,0 4 2560 0,-3 4 432 16,-1 6 80-16,-2 3 0 0,0 4-2416 0,-3 4-480 16,-3 2-176-16,0 5 0 0,2 4 144 0,-2 0-144 0,-2 1 0 0,-1 0 144 15,2 5-144-15,2-1 0 0,1-1 0 0,1-4 0 16,0-6 0-16,4-1-176 0,0-2 16 0,4-5 0 31,1-4-1520-31,6-2-304 0,1-2-64 0,3-7-7616 0,-1-3-1504 0</inkml:trace>
  <inkml:trace contextRef="#ctx0" brushRef="#br0" timeOffset="3874.636">10431 4703 35007 0,'-10'-9'1552'0,"10"9"320"0,0 0-1488 0,0 0-384 15,0 0 0-15,1 11 0 0,1 2 0 0,4 2-320 16,4 3 64-16,2 3 16 0,2 4 240 0,1 0-144 15,1 4 144-15,1-1-128 0,3 2 128 0,-2 3 0 16,-1 8 0-16,0 2 0 0,-2 2 0 0,0 1 0 16,-1 0 0-16,-5-4 0 0,-2 0 144 0,-1 1 16 15,-3 2 0-15,-2 1 0 0,-1 2 32 0,-3-2 0 16,-4-3 0-16,-1-2 0 0,-2 0 64 0,-5-3 0 16,-4-3 16-16,-2-1 0 0,-4-2 96 0,1-1 16 0,-1 0 0 15,1-3 0-15,1-5-128 0,2 3-32 0,2 3 0 16,-3-4 0-1,1-4-512-15,1-4-96 0,-1-3-32 0,4-2 0 16,0-2-2848-16,3-4-576 0</inkml:trace>
  <inkml:trace contextRef="#ctx0" brushRef="#br0" timeOffset="4157.225">11134 5326 29487 0,'-15'-5'1296'0,"8"3"288"0,0-1-1264 0,7 3-320 15,0 0 0-15,0 0 0 0,0 0 960 0,0 0 144 16,8 6 32-16,4-1 0 0,3 1-1136 0,3-2 0 16,4 1 0-16,4-3-240 0,3-2 240 0,2-1 0 15,-2-1-160-15,4 0 160 0,1 2 0 0,1-1 0 16,-4 0 0-16,-1 1 0 0,-3-1-304 0,-2 0 64 16,-4-1 16-16,0 0 0 15,-2-2-912-15,-2 2-176 0,-3 1-32 0,-4 0-11536 0</inkml:trace>
  <inkml:trace contextRef="#ctx0" brushRef="#br0" timeOffset="4379.744">10910 5708 37551 0,'0'0'1664'0,"0"0"336"0,12 2-1600 0,5 3-400 0,7 1 0 0,4-1 0 16,1-2 0-16,7-2 0 0,2-2 0 0,6 2 0 15,0 2 0-15,7-2 0 0,4-1 0 0,2-1 0 16,1-2-1056-16,-5 2-240 16,-4 1-48-16,-1-1-8960 0,-2-3-1776 0</inkml:trace>
  <inkml:trace contextRef="#ctx0" brushRef="#br0" timeOffset="5026.081">12283 5411 36975 0,'-17'0'1632'0,"8"-1"352"0,1-2-1600 0,8 3-384 0,-3 11 0 0,4 0 0 31,2-3-400-31,3 6-176 0,0-2-16 0,3 2-16 16,4 1 32-16,4 0 0 0,1-3 0 0,3-1 0 0,1 0 128 0,-1 0 48 0,2 0 0 0,0-7 0 15,3-2 400-15,-1 1-160 0,1-1 160 0,3-4 0 16,3-5 0-16,2-1 144 0,0 1 16 0,2-2 0 16,1 0 176-16,-1-4 48 0,0-3 0 0,-5 0 0 0,-1-1-16 15,-5 2 0-15,-2 1 0 0,-3 0 0 0,-3 2-192 0,-3 0-48 16,-2 1 0-16,-3-2 0 0,-4 1 32 16,-3-1 0-16,-2-2 0 0,-3 2 0 0,-3-1-160 0,-3 2 0 15,-2 1 0-15,-2 0 0 0,-3 0 0 0,-3 1 0 16,-1 1 0-16,-7 3 0 0,0 0 0 0,-5 6 0 15,-5 0 192-15,1 3-64 0,2 3-128 0,-2 3 0 16,-2 2 0-16,0 3 0 0,-1 2 384 0,-1 4 0 16,-3 2 0-16,-1 5 0 0,-2 1-80 0,0 2-32 15,4 6 0-15,1 2 0 0,3-2-16 0,7 4-16 16,4 1 0-16,4-3 0 0,5-5-64 0,9-2-16 16,4-2 0-16,7 0 0 0,6-1-16 0,5 0 0 15,5-1 0-15,7-1 0 0,6-4-144 0,5-1 0 16,4-3 0-16,6 0 128 0,8-4-128 0,0-2 0 0,2-5 0 15,6-5 0-15,4-7-272 0,5 0-96 0,5 2-16 16,-3-4 0 0,-3-3-1120-16,-1-3-224 0,1-3-64 0,-4-1-13664 0</inkml:trace>
  <inkml:trace contextRef="#ctx0" brushRef="#br0" timeOffset="5718.67">13203 4832 6447 0,'0'0'576'0,"0"0"-576"0,0 0 0 0,-9 4 0 15,-1-4 2240-15,10 0 320 0,0 0 80 0,-8 0 16 16,8 0-1056-16,-7-3-192 0,7 3-64 0,0 0 0 16,0 0-16-16,0 0-16 0,0 0 0 0,-1-9 0 15,3 0-304-15,2-1-64 0,4-3-16 0,3-2 0 16,2-2-624-16,2-2-128 0,1 1-32 0,-1 1 0 16,2-2 48-16,-1-2 0 0,0 0 0 0,-1 0 0 15,-1 1 96-15,-2 4 32 0,-2 1 0 0,-2 3 0 16,0 2-112-16,-3 3-16 0,-5 7 0 0,0 0 0 15,0 0-192-15,0 0 144 0,0 0-144 0,5 14 128 16,-2 5-128-16,-5 4 0 0,-2 3 0 0,-1 1 0 0,-2 2 0 16,0-1 0-16,-2 1 0 0,-1 1 0 15,-3-1 0-15,0 0 0 0,-2-4 0 0,2-2 0 16,0-1 0-16,3-4 0 0,0-1 0 0,3-2 128 0,-1-4 256 16,2-1 32-16,1-5 16 0,5-5 0 0,0 0 16 15,0 0 0-15,0 0 0 0,0 0 0 0,0 0 0 0,4-13 0 16,4-5 0-16,1 2 0 0,0-3-256 0,2 0-64 15,2-1 0-15,0-2 0 0,-3-3-128 0,2 2 0 16,1 2 0-16,1-2 0 0,1 0 0 0,1 1 128 16,2 1-128-16,-1 3 128 0,0 0 48 0,0 3 0 15,3-1 0-15,-2 5 0 0,2 5-48 0,-1-1-128 16,1 3 192-16,-3 2-64 0,-1 4-128 0,-3 0 0 16,-5 0 0-16,1 1 0 0,0 2-160 0,-2 0-16 15,-7-5 0-15,9 9 0 16,0-1-1328-16,-2 0-272 0,-2 0-48 0,1 0-8368 15,-6-8-1680-15</inkml:trace>
  <inkml:trace contextRef="#ctx0" brushRef="#br0" timeOffset="6174.072">13978 4478 25791 0,'0'0'2304'0,"0"0"-1856"15,0 0-448-15,0 0 0 0,0 0 1072 0,9 2 112 0,-1 4 32 16,1 2 0-16,-1 0-784 0,3 4-160 15,3 3-16-15,-2 2-16 0,-6 3-48 0,5 3-16 0,5 3 0 0,-1 0 0 16,-1 0 16-16,1 2 16 0,-1 3 0 0,-2-1 0 16,1 0-16-16,-1-1 0 0,-2-1 0 0,-2 1 0 15,1-4-192-15,-2-3 0 0,0 0 128 0,-3 0-128 16,2-1 0-16,-2-1 0 0,-3 0 0 0,1-3 0 31,0-1-576-31,1-3-48 0,0-2-16 0,2-1-8784 0,-5-10-1776 0</inkml:trace>
  <inkml:trace contextRef="#ctx0" brushRef="#br0" timeOffset="6459.592">14467 4555 39615 0,'-28'-12'1760'0,"9"9"352"0,-3 6-1680 0,0 5-432 16,2 4 0-16,-5 7 0 0,0 4 320 0,0 6 0 16,-3 2-16-16,2 5 0 0,1 3-304 0,-4 1 0 15,-1-2 0-15,3 3 0 0,1 2 0 0,0 2 0 16,0 1 0-16,0 1 0 0,2 1 0 0,3-3-144 16,3-4-16-16,2-1-11824 15,3-3-2368-15</inkml:trace>
  <inkml:trace contextRef="#ctx0" brushRef="#br0" timeOffset="8612.673">15173 5753 9215 0,'0'0'816'0,"-6"-4"-656"0,6 4-160 0,0 0 0 15,-6 0 3264-15,6 0 640 0,-8 3 112 0,8-3 16 16,-7 5-3088-16,2 2-624 0,2 0-128 0,3-7-32 15,0 0 176-15,-1 10 48 0,2-2 0 0,1 1 0 16,-1 0 192-16,-1-9 64 0,5 7 0 0,1 0 0 16,1 2 64-16,1-1 32 0,2-4 0 0,1 1 0 15,1-1-112-15,3 1-32 0,1-1 0 0,3-1 0 16,3-2-160-16,5-3-48 0,2-1 0 0,2-3 0 16,1 0-64-16,4-4 0 0,5-4-16 0,0 1 0 15,1 1 16-15,1-1 16 0,-2-2 0 0,4 0 0 0,3-1 16 0,3-1 0 16,-3 1 0-16,4-2 0 0,0-2-128 15,-1 2-32-15,-3-1 0 0,0-2 0 0,-1-3-192 0,1 1 176 16,2-6-176-16,3 2 160 0,0-1-160 0,1-2 192 16,-5-1-192-16,-1 0 192 0,-4 2-192 0,2-1 0 15,0-1 0-15,-1-2 0 0,-3-3 0 0,2 0 128 16,0 0-128-16,-1-3 128 0,-4-3-128 0,0 2 0 16,-4 3 0-16,-2 2 0 0,-3 2 0 0,-2 2 0 15,0 3 160-15,1 0-160 0,-5 2 0 0,0 0 0 16,-3-2 0-16,-1 1-144 0,-4 0 144 0,3 3 0 15,-3 1 160-15,2 0-160 0,-2-1 0 0,1-1 0 16,-3 2 0-16,1 2 0 0,-1 2 128 0,-1 0-128 0,-3 1 0 16,1 2 0-16,1 0 160 0,-3 2-160 0,1 1 160 15,-3 1-160-15,0 0 176 0,-3 1-176 0,0 2 192 16,0-3-192-16,-2 0 192 0,2 1-64 0,-4 0 0 0,2 2-128 16,0 2 192-16,0-2-64 0,0 1 0 0,1 0-128 15,-3 2 176-15,2 0-176 0,-1-2 160 0,-1 8-160 16,2-8 128-16,1 2-128 0,2 0 0 0,-2-1 144 15,0-2-144-15,2 0 0 0,-3-1 0 0,1 4 0 16,-3 6 0-16,1-7 0 0,2-2 0 0,-1 1 0 16,-1 2 0-16,0-1 0 0,-2 0 0 0,2 0 0 15,-1 7 0-15,2-6 0 0,-2 6 0 0,-1-7 128 16,1-4-128-16,0 2 0 0,0 2 0 0,0 7 0 16,0 0 0-16,2-8 0 0,-1-1 0 0,-1 9 0 15,0 0 0-15,0 0 0 0,0 0 0 0,0 0 0 16,0 0 0-16,0 0 0 0,0 0 0 0,0 0 0 0,0 0 0 0,0 0 0 15,0 0 144-15,0 0-144 0,0 0 0 0,0 0 0 16,-11 1 0-16,2 2 0 0,-1 2 0 0,1 0 0 16,-2 2 0-16,-1 0 0 0,1-1 0 0,-4 4 0 15,0-3 0-15,-1 3 0 0,-1 0 0 0,-3 2 0 16,-2 3 0-16,4-1 0 0,-2 0 0 0,-1 1 0 16,-1 0 0-16,-2 1 0 0,2 1 0 0,-3 1 0 15,3-1 0-15,0 0 0 0,2-1 0 0,1 0 0 16,-1-1 0-16,2-1 0 0,-1-1 0 0,-1 2 0 15,2-1 0-15,0-1 0 0,1 0 0 0,3-2 0 16,-2-2 0-16,2 2 0 0,2-2 0 0,-1-2 0 16,4-3 0-16,0 0 0 0,9-4 160 0,-9 4-32 0,9-4-128 15,-6 0 192-15,6 0-192 0,0 0 0 0,-7-6 0 16,3 1 0-16,4 5 0 0,-2-10 0 0,3-2 0 0,2 1 0 16,1 0 0-16,3 0 0 0,1-1 0 0,3-3 0 15,0 1 192-15,0 0-48 0,2-2-16 0,2 1 0 16,3-2-128-16,2-1 0 0,-2 0 0 0,4-1-176 15,1-3 176-15,1 2 0 0,-1-1 0 0,2 2-128 16,1-1 128-16,2 3 128 0,-1-2-128 0,-1 3 176 16,0 3-176-16,-1 1 0 0,-3 0 0 0,3 1 0 15,-3 3 0-15,2 2 0 0,-7 1 0 0,2 3 0 16,-1-1 0-16,-2 1 0 0,-3-1 0 0,1 6 0 16,-2 2 0-16,1 1 0 0,-2 4 0 0,1-1 0 15,-1 5-160-15,1 2 160 0,-3 3 0 0,3 3-144 16,0 2 144-16,0-1 0 0,0-1 0 0,1-1 0 0,1 0 0 15,0-1 0-15,-1-2 0 0,3 1 0 0,0 1 0 0,-2-2 128 16,0-3-128-16,-1 1 176 0,2-1-176 0,3-2 0 16,-2-1 0-16,2-1 0 0,2 1 0 0,-2-2 0 15,0-1 0-15,-2-4 0 0,0-1-288 0,-2-2 64 16,-2-2 16-16,-1 2 0 16,0-1-1776-16,-3-3-368 0,1-5-64 0,-5-1-13760 0</inkml:trace>
  <inkml:trace contextRef="#ctx0" brushRef="#br0" timeOffset="10169.5">18633 3956 17503 0,'10'-9'1552'0,"-3"4"-1232"0,2 2-320 0,1 0 0 0,-2 1 992 0,2-1 144 16,-2 1 16-16,2 1 16 0,-2-1-736 0,0 0-160 16,0-3-16-16,-8 5-16 0,0 0 480 0,0 0 112 15,0 0 0-15,9-1 16 0,-9 1-80 0,0 0-32 16,0 0 0-16,0 0 0 0,0 0 32 0,0 0 0 15,0 0 0-15,-10 2 0 0,-2 1-176 0,-3 0-16 16,-5 0-16-16,-2 2 0 0,-2-1-64 0,-3 0-16 16,0 1 0-16,-4 1 0 0,-3 0 96 0,1 1 0 15,-2-1 16-15,-2 1 0 0,0-3-80 0,-3 5 0 16,-5-2-16-16,-1 1 0 0,-4-1-176 0,-1 1-48 16,1-1 0-16,1 2 0 0,-1-2-128 0,0 2-16 0,-3-3-128 0,-2 1 192 15,-3-1-64-15,1 1-128 0,6-3 176 16,-3 0-176-16,2-2 192 0,-1-1-64 0,-3 1 0 0,-1-2-128 15,-1 1 256-15,-1-1-48 0,-1-1-16 0,2-2 0 16,3 0 0-16,1-2-16 0,0-1 0 0,-2 2 0 16,-3 0-176-16,1-2 160 0,-1 0-160 0,4-1 160 15,4-2-160-15,-2-2 0 0,1 3 144 0,-2-2-144 16,-1-2 0-16,-1 1 0 0,3-2 0 0,-1 1 128 16,3 0-128-16,2-1 0 0,0-2 0 15,-2-3 0-15,-1 0 0 0,1 1 0 0,-1-2 0 0,2 2 128 16,3-2-128-16,2 1 0 0,1 0 0 0,4-4 0 15,-1-4 0-15,2 2 128 0,0 0-128 0,4 1 0 16,0-1 0-16,3 2 128 0,0-2-128 0,2 2 0 0,4-1 128 16,2-1-128-16,5-1 128 0,3-2-128 0,0 1 128 15,4 0-128-15,4-3 128 0,1 0-128 0,2 1 128 16,4-4-128-16,1-3 128 0,5 0-128 0,1 3 0 0,4 0 0 16,3-1 0-16,4-1 128 0,3 0-128 0,5-3 0 15,5-2 0-15,3 0 0 0,1 3 0 0,4-3-128 16,0 1 128-16,2 0 0 0,3 3 0 0,2 1-128 15,5 1 128-15,0 1 0 0,5 1 0 0,3 2-128 16,1-1 128-16,0 0 0 0,3 1 0 0,3-2-128 16,2-3 128-16,4 2 0 0,3-1 0 0,0 2 0 15,-2 4 0-15,4 2-128 0,2 7 128 0,4 1 0 16,3-2-144-16,-3 4 144 0,-1 0 0 0,6-1 0 0,5 1-144 16,0 3 144-16,-1 0 0 0,3 2 0 0,-1 1 0 0,4 0 0 15,3 0 0-15,-4 5 0 0,-3 1 0 0,4 0 0 16,6 0 0-16,-7 1-128 0,-3 4 128 0,1-1 0 15,4 1 0-15,1 2 0 0,0-1 0 0,2 3 0 16,1-1 0-16,0 2-128 0,2-1 128 0,-3 1 0 16,-4-2 0-16,2 2 0 0,3 2 0 0,-4 0 0 15,-7 2 0-15,1 1 0 0,3 2 0 0,-3 1 0 16,1-3 0-16,-6 3 0 0,0-3 0 0,1 3 0 16,1 3 0-16,-5 2 0 0,-7 2 0 0,0-1 0 15,0-3 0-15,-1 2 0 0,-6 1 0 0,-1 2 0 16,-5-3 0-16,-3 1-128 0,0 0 128 0,-3-2 0 15,0 1 0-15,0 1 0 0,-3 0 0 0,-4 1 0 16,-1 0 0-16,-6 1-128 0,-6 1 128 0,-1 1-160 0,-7-1 160 16,-3 0 0-16,-2 2-144 0,0 1 144 0,-3-2 0 0,-1 3 0 15,-2-2 0-15,-4 1 0 0,-3 2 0 0,-1-3 0 16,-1 2 0-16,-3-3 0 0,-4 1 0 0,-2-2 0 16,-2 0-176-16,-1 0 176 0,-2 1 0 0,-4 3 0 15,-3 1 0-15,-4-2 0 0,-1-3 0 0,1 2 0 16,-6 0 0-16,0 0 128 0,-1 2-128 0,-2-2 0 15,0 0 0-15,-3-2-128 0,-1-1 128 0,-2 0 0 16,-2 1 0-16,-2-1 0 0,-6 0 0 0,2 0 0 16,-1-2 0-16,-1 0 0 0,-4 0 0 0,0 1 0 15,3 1 0-15,0-1 0 0,-4-1 0 0,-1 0 0 16,-5-1 0-16,1 0 128 0,-2-4-128 0,-1 1 0 16,0-1 0-16,2 0 0 0,-1-3 0 0,-2-1 0 0,-2-1 0 0,0 0 128 15,-4 1-128-15,1-1 128 0,0-2-128 16,-2 0 128-16,-2 0 0 0,0-1 0 0,-3 2 0 0,-4-2 0 15,-1-2 0-15,-3 1 16 0,3-3 0 0,-5 3 0 16,-5 1 16-16,-1-2 0 0,-3-1 0 0,0 0 0 16,2 2-32-16,-4 0 0 0,-3-1 0 0,2 1 0 15,2-1-128-15,-1 2 128 0,-2-2-128 0,2 0 128 16,2-5-128-16,2 1 160 0,2 0-160 0,-4 2 160 16,-4 0-160-16,-1-2 0 0,-1 1 0 0,-2 0 0 15,-1 2 0-15,-3 2 0 0,1-2 160 0,0 2-160 16,1 1 256-16,1 1-48 0,-5-2-16 0,5 3 0 15,4 1-192-15,1-3 0 0,2 0 0 0,3-1 0 16,0 4 0-16,7 0-208 0,6 0 16 0,-2 0 0 16,-2-2-1952-16,-1 4-384 15,-2-2-80-15</inkml:trace>
  <inkml:trace contextRef="#ctx0" brushRef="#br1" timeOffset="21065.619">5302 4948 13823 0,'-4'-7'1216'0,"0"0"-960"0,-2-2-256 0,3 1 0 15,3 8 2752-15,-5-4 512 0,5 4 112 0,-5-7 16 16,-4 3-2768-16,3 0-624 0,-3 3 0 0,1-4 0 15,-2-3-224-15,-1 0-16 0,-1 1 0 0,0-1 0 16,-2 1 96-16,-2 0 16 0,0-2 0 0,-6-2 0 16,-2-1 128-16,-4 0 0 0,2 0 128 0,-4-2-128 0,-2 0 224 0,-1-1-32 15,-1-1 0-15,-1 2 0 0,-6 1 0 0,1-2-16 16,1-1 0-16,-2-1 0 0,-2 0 160 0,-3-2 48 16,-3-1 0-16,0 1 0 0,1 2 16 0,-1 1 16 15,1-1 0-15,0 3 0 0,-3-1-112 0,-2 2-32 16,-4 3 0-16,1 3 0 0,-5-1-144 0,1 2-128 15,-2 1 144-15,-2 3-144 0,-3 1 128 0,-1 1-128 16,-3 1 0-16,-2 2 144 0,-3 1-144 0,0 3 0 16,0 0 0-16,-2 0 0 0,-2 0 0 0,2 2 0 15,3 2 0-15,1 1 0 0,2 0 0 0,0 3 0 16,1 3 0-16,1 0 0 0,-1-2 0 0,5 3 0 16,3 1 0-16,-2 2 0 0,2 1 128 0,-2 3-128 0,0 2 0 15,3 1 128-15,6 0-128 0,3-1 0 0,3-1 0 0,-3 6 0 16,1 4 0-16,3 2 0 0,2-1 128 0,2 1-128 15,-1 3 176-15,4-2-48 0,5 1-128 0,4-1 192 16,0-2-32-16,5 2-16 0,2-1 0 0,3-1 0 16,0-2 0-16,3 2 0 0,4 2 0 0,1 0 0 15,2 3-144-15,5-2 128 0,4 1-128 0,3-3 128 16,1-5-128-16,2 1 128 0,0 1-128 0,4 3 128 16,-1-3-128-16,5 4 128 0,-2 0-128 0,4 3 128 15,1-2-128-15,1-1 0 0,3-3 0 0,-2-1 0 16,3-1 0-16,2 1 0 0,3-4 0 0,-1-1 0 15,3 4 0-15,6-2 0 0,2-2 144 0,2-2-144 0,-1-5 128 16,6 3-128-16,6-2 160 0,1-1-160 0,0-5 192 16,1-2-64-16,1-2-128 0,6-1 192 0,6 0 0 0,3 1-16 15,1-3 0-15,-2-1 0 0,2-1-48 0,4-2 0 16,3-2 0-16,3-2 0 0,3 1 32 0,0-3 0 16,-3-2 0-16,4-2 0 0,6-3-32 0,2 1-128 15,1-5 192-15,1-1-64 0,1 1-128 0,2-3 192 16,1-3-192-16,-3 0 192 0,-2-3-192 0,0-3 128 15,2-2-128-15,-2-1 128 0,0 0-128 0,-4-3 0 16,-3-3 0-16,-2 3 128 0,0 1-128 0,-2-1 0 16,-3 0 144-16,-3-1-144 0,-6 0 0 0,1 0 128 15,-4-1-128-15,1 2 0 0,-2-4 128 0,-4 0-128 16,-6-2 128-16,-3-2-128 0,-4-4 240 0,-6 2-32 16,-3 0 0-16,0-3 0 0,-7-3 160 0,-1 0 16 15,-3-5 16-15,-6 1 0 0,-1-3-16 0,-6 1-16 0,-11 0 0 16,0-1 0-16,-2 0-128 0,-8 4-32 0,-7 3 0 15,-5 4 0-15,-4 0-16 0,-4 3 0 0,-3 1 0 0,-6 4 0 16,-6 2-192-16,-3 5 0 0,-3 3 0 16,0 3 0-1,-2 5-1184-15,3 4-128 0,0 4-32 0</inkml:trace>
  <inkml:trace contextRef="#ctx0" brushRef="#br1" timeOffset="22651.541">3111 6558 9215 0,'0'0'816'0,"0"0"-656"0,-10 5-160 0,5 0 0 15,5-5 2016-15,-6 10 368 0,1 1 80 0,-1 2 16 16,0 2-2016-16,-2 2-464 0,-2 3 0 0,1 3 0 16,-2 3 0-16,1 3 0 0,1 3 0 0,-5 1 0 15,2 1 0-15,0 1 0 0,1 3 0 0,0-1 128 0,-3-1 0 16,2 2 0-16,-1-1 0 0,0-1 0 0,1-3 112 16,-1 4 16-16,0 0 16 0,0 4 0 0,-2 3 112 0,1-3 32 15,1-3 0-15,2 1 0 0,-2-4 96 0,2 0 0 16,-1 0 16-16,3 0 0 0,-2-2 96 0,1-1 16 15,1 3 0-15,1 0 0 0,4-2-256 0,0 0-64 16,-1 0 0-16,2 0 0 0,1 4-128 0,1-2-16 16,-2-1-16-16,2-2 0 0,1-3-160 0,1-2 128 15,3 1-128-15,-2-3 128 0,0 1 16 0,4-2 0 16,-3-4 0-16,4 1 0 0,-1-1 112 0,2-1 0 16,1-4 16-16,3 1 0 0,2-1-16 0,-1-1-16 15,3-2 0-15,1-2 0 0,0-2-80 0,-1 1-16 0,4 0 0 16,0-2 0-16,2 0-144 0,-3-2 128 15,0 1-128-15,3 1 128 0,-1-2-128 0,1 1 0 0,-1-2 0 16,0 1 0-16,0-1-208 0,-1 1-80 0,-4 1-16 0,2 0-8512 16,-1-1-1696-16</inkml:trace>
  <inkml:trace contextRef="#ctx0" brushRef="#br1" timeOffset="23109.037">3366 8335 22111 0,'0'0'1968'0,"0"0"-1584"16,-5-6-384-16,5 6 0 0,0 0 992 0,0 0 112 15,-3 8 32-15,-2 1 0 0,1 3-880 0,1 2-256 0,0 2 128 0,2 3-128 16,-3 4 208-16,1 3-16 0,-2 1-16 0,2 2 0 16,-5 1-16-16,2-1 0 0,-1 0 0 0,0 1 0 15,0 3 16-15,-1-5 0 0,0-4 0 0,1-2 0 16,-2-3 16-16,2-4 16 0,4-5 0 0,1-2 0 16,2-8 272-16,0 0 48 0,0 0 16 0,0 0 0 15,-6-5 288-15,5-6 64 0,3-6 16 0,4-4 0 16,-1-5-528-16,5-5-128 0,-1-2 0 0,3-3-16 15,0 2-240-15,2-1 0 0,2 4 0 0,-1-4 0 16,1 1 0-16,2-1 0 0,1 3 0 0,5 3-160 16,0 0 160-16,4 6-160 0,2 2 160 0,-2 4-160 15,2 2-16-15,1 2 0 0,0 4 0 0,-1 2 0 16,-5 5-1376-16,-1 2-288 16,-2 4-48-16</inkml:trace>
  <inkml:trace contextRef="#ctx0" brushRef="#br1" timeOffset="23551.649">3725 8466 28559 0,'-9'-9'2544'0,"9"9"-2032"16,0 0-512-16,0 0 0 0,0 0 1408 0,0 0 176 15,0 0 32-15,11-3 16 0,0-3-1488 0,4 2-288 16,2-3-64-16,4 0-16 0,-1 2-144 0,2-3-16 0,2 1-16 16,1-4 0-1,-3-2-144-15,3 2-32 0,-3-1 0 0,-2 0 0 0,1 0 256 0,-4 0 32 0,-1 0 16 0,0 0 0 16,-2-4 272-16,-3 2 0 0,-3 1 128 0,-3 2-128 16,0 1 256-16,-5 0-64 0,-5 1 0 0,2 1 0 15,1-2 336-15,-6 1 64 0,-4 1 16 0,-2 4 0 16,-2 4-320-16,0 2-64 0,-2 0-16 0,-3 1 0 15,-1 3-64-15,1 2-16 0,-1 2 0 0,1 3 0 16,1 4-128-16,-1 1 128 0,1 0-128 0,-1 0 128 16,2 1-128-16,4 1 160 0,2-2-160 0,3 2 160 15,-2 1-160-15,5 1 128 0,5-1-128 0,2-2 128 16,4-3-128-16,2 0 0 0,5-2 0 0,3 1 128 16,3-3-128-16,0-1-144 0,3-2 144 0,4-1-208 15,1-3-336-15,5 1-64 16,3-2-16-16,2-3 0 0,-2-5-2192 0,4-4-448 0</inkml:trace>
  <inkml:trace contextRef="#ctx0" brushRef="#br1" timeOffset="23979.337">4426 8239 30399 0,'-9'6'2704'0,"2"6"-2160"15,-3 4-544-15,1 5 0 0,-1 3 384 0,0 3-48 0,1-1 0 0,-2 3 0 16,1 0-208-16,1 3-128 0,-1 1 160 0,-1 1-160 16,0 3 128-16,-3 1-128 0,-1 4 0 0,0-5 0 15,1-5 128-15,-1-3-128 0,-2-4 0 0,2-2 0 16,2-4 192-16,0-5-48 0,2-3-16 0,4-2 0 16,-1-5 384-16,8-4 64 0,0 0 0 0,0 0 16 15,-5-14 176-15,3-2 16 0,5-4 16 0,1-2 0 16,3-7-464-16,0-2-80 0,3-3-32 0,2-1 0 15,3-3-224-15,0 0 144 0,0-1-144 0,2 0 128 16,3 3-128-16,1 2 0 0,2 3 0 0,3 0 0 16,-1 0 0-16,3 6-176 0,2 2 176 0,2 5-128 15,-2 5 128-15,1 2-128 0,-1 5 128 0,-2 3-128 16,-1 6 128-16,-3 0 0 0,-2 0-144 0,-3 6 144 16,-4 2-384-16,-5 2 0 0,-2 0 0 0,-5 3 0 15,-4 0-544-15,-2 1-112 0,-8 0-32 16,-5 2 0-16,-4 1 176 0,-5 0 48 15,-2-1 0-15,0-1 0 0,-1-5 464 0,2-3 80 0,4-5 32 0,0 0 0 0,-1 1 128 16,5-4 144-16,2 0-208 0,3-5-12432 16</inkml:trace>
  <inkml:trace contextRef="#ctx0" brushRef="#br1" timeOffset="24443.485">4832 8353 38703 0,'-6'-7'1712'0,"6"7"352"0,0 0-1648 0,0 0-416 0,12 3 0 0,3-3 0 32,0-3-352-32,6 1-160 0,-1-5-16 0,2 0-16 0,1 0 208 0,1-2 32 0,2 0 16 0,-1-2 0 31,-3-1-224-31,1 0-32 0,-6 1-16 0,0 0 0 15,-5-1-80-15,-4 0-32 0,-3 1 0 0,-1-1 0 0,-4-2 544 0,0 0 128 0,-4-1 0 0,-1 5 0 16,-1 4 272-16,-5 3 96 0,-3 0 16 0,-3 2 0 16,0-1-16-16,-5 5 0 0,-4 1 0 0,2 5 0 15,1 4-368-15,-3 4 128 0,-5 2-128 0,1 2 0 16,0 1 0-16,3 1 0 0,2-1 0 0,4 0 0 16,4-1 0-16,5-1 0 0,0-1 0 0,4-2 0 15,5 0 0-15,4-3-128 0,1-2 128 0,5 1-128 16,3 0-288-16,3-2-48 0,4-3-16 0,3-2 0 15,5-2-1296-15,4 0-256 0,4-4-48 0,5 0-16 0</inkml:trace>
  <inkml:trace contextRef="#ctx0" brushRef="#br1" timeOffset="24726.104">5370 8213 27647 0,'-25'-10'1216'0,"11"5"256"0,-1 1-1168 0,0 3-304 0,2-1 0 0,3 4 0 16,3 2 1168-16,1 3 176 0,2 1 48 0,-3 1 0 15,0 2-1392-15,3 3-128 0,-1 1-112 0,1 3-16 16,1 0 64-16,1 0 0 0,-3 2 0 0,3-2 0 15,1 1-48-15,1-3 0 0,0-4 0 0,2 1 0 16,3 0 240-16,-2-2-144 0,0-2 144 0,-3-9-128 16,0 0 128-16,11 4 224 0,-3-2-48 0,1-2-16 15,-9 0 480-15,13-5 112 0,-2-2 16 0,2-1 0 16,0-2-224-16,2-2-32 0,-1-6-16 0,-1 3 0 16,0 1-304-16,-4 0-64 0,0-1-128 0,0-2 192 15,3 3-192-15,0 1 144 0,-1 2-144 0,-1 2 128 0,0 1-128 16,1 4 0-16,-11 4 0 0,9-1 0 0,-1 1-128 0,-8 0 128 15,0 0 0-15,10 13 0 0,-1-1 0 0,-1 2 160 16,-4-1-16-16,1 2 0 0,1 0-144 0,2 2-144 16,-2-1 144-16,1 0-208 15,-1-4-208-15,2-1-32 0,1-3-16 0,1 1 0 16,-1 0-480-16,1-3-80 0,0-3-32 0,1-3-8352 16,2-2-1680-16</inkml:trace>
  <inkml:trace contextRef="#ctx0" brushRef="#br1" timeOffset="24943.484">6169 7744 43311 0,'-16'-2'1920'0,"6"4"384"0,-1 4-1840 0,0 5-464 0,0 5 0 0,-2 6 0 31,1 6-592-31,-1 1-224 0,2 3-32 0,-1 2-16 0,1-1 672 0,0 1 192 0,-1 2 0 0,2 1 0 15,0 3-144-15,2-2 144 0,-4 1-192 0,2-1 192 32,1-1-1008-32,-2 0-80 0,1-3-32 0,1-6 0 0,1-2-2016 15,3-5-384-15,3-4-96 0,-5-1-4800 0,-2-2-960 0</inkml:trace>
  <inkml:trace contextRef="#ctx0" brushRef="#br1" timeOffset="25203.958">5718 8182 23951 0,'0'0'2128'0,"0"-7"-1696"0,0 7-432 0,0 0 0 0,10-6 3920 0,3 2 704 16,5 2 144-16,3 4 32 0,3 3-4096 0,6-1-704 15,2-1-336-15,4 1 16 16,4-2-768-16,-2-2-144 0,1-2-48 0,-3 1-9840 15,-2 4-1968-15</inkml:trace>
  <inkml:trace contextRef="#ctx0" brushRef="#br1" timeOffset="25503.927">6297 8224 40943 0,'3'-12'1808'0,"3"8"384"0,1-1-1744 0,4-1-448 0,5-3 0 0,4 2 0 15,0-1-208-15,5 1-128 0,-2 1-32 0,1-2 0 16,-3-2-16-16,-1-1-16 0,-3 0 0 0,-2 1 0 16,-3 0-128-16,-2 3-32 15,-4 0 0-15,-6 7 0 0,0 0 240 0,0 0 32 0,3-9 16 0,-3 9 0 16,0 0 272-16,-7 0 0 0,-2 4 176 0,-1 1-176 0,-2 2 160 0,-2 4-160 15,-1 3 128-15,-1 4-128 0,-3-2 0 0,2 2 0 16,-3-2 128-16,3 2-128 0,3 2 0 0,2-4 0 16,-2 1 0-16,4-3 0 15,2-3-400-15,2-1-16 0,4-2 0 0,2-8 0 16,2 9-480-16,-2-9-112 0,10 6-16 0,4-3 0 16,3-4-1616-16,3-2-336 0,11-7-64 0,-2 1-16 0</inkml:trace>
  <inkml:trace contextRef="#ctx0" brushRef="#br1" timeOffset="25938.764">7028 8061 10127 0,'-16'2'896'0,"-3"1"-704"0,-2 2-192 0,3 2 0 16,-1 4 4576-16,0 4 880 0,-1-1 176 0,1 1 48 15,-3 2-4720-15,0 2-960 0,0 0-128 0,0 2-64 16,0 5 0-16,2-2 0 0,3-1 0 0,2-1 0 16,-4-2 192-16,5-3 0 0,0-2 0 0,4-2 0 15,5 0 0-15,5-3 0 0,-1-1 0 0,1-9 0 16,0 0 256-16,0 0 0 0,10-6 0 0,4-1 0 16,4-2 320-16,2-4 48 0,-3-7 16 0,4 0 0 15,5-2-336-15,-1-2-64 0,2-2-16 0,1-3 0 16,-1-3 48-16,-2-1 16 0,0 2 0 0,1-3 0 15,-2-2 96-15,1 0 0 0,-3 1 16 0,0-1 0 0,-4-5-160 16,1-4-48-16,1-1 0 0,-3 3 0 0,-2 1-192 0,-1 9 0 16,-1 6 0-16,-3 7 0 0,-4 8 0 15,-2 3 0-15,-4 9 0 0,0 0 0 0,0 0 0 0,6 13 0 16,-4 4 0-16,-6 6 0 0,-4 10 0 0,0 4 0 16,-3 3 0-16,-2 2 0 0,-3 1 0 0,1 1-256 15,2 0 48-15,0 1 16 16,2 0-1408-16,-2 2-256 0,2 3-64 0</inkml:trace>
  <inkml:trace contextRef="#ctx0" brushRef="#br1" timeOffset="27450.682">8096 7935 21183 0,'-5'-5'1888'0,"5"5"-1504"0,0 0-384 0,-9-2 0 16,1 4 2112-16,-1 2 336 0,-1 7 80 0,1 0 16 16,2 1-1936-16,1 4-384 0,-1 3-80 0,-2-3-16 15,-1-1-128-15,0 1 0 0,-2-2 0 0,2 3 0 16,2-1 0-16,-2 1 0 0,1-2 0 0,1-3 0 15,1-5 144-15,1 0-144 0,2 1 160 0,4-8-160 16,0 0 528-16,0 0 16 0,-3-8 0 0,3 1 0 0,3-1 160 0,2-1 48 16,3-1 0-16,1-3 0 0,2-4-384 15,3 0-80-15,2 1-16 0,2 0 0 16,1 2-272-16,3 0 160 0,0-1-160 0,3 2 128 0,-2 3-128 0,4 0 0 16,0 1 0-16,-3 3 0 0,0 1 0 0,-2 0 0 15,0-2-128-15,-2 4 128 16,0 3-1344-16,-1 1-208 0,-1 0-48 0,-1-1-13152 15</inkml:trace>
  <inkml:trace contextRef="#ctx0" brushRef="#br1" timeOffset="28389.366">8506 7994 24879 0,'-9'-2'2208'0,"-1"2"-1760"15,1 2-448-15,-1 0 0 0,1 1 2464 0,1 3 416 0,0-1 64 0,1 4 32 16,2 2-2464-16,-1 4-512 0,3 3 0 0,0 0 0 31,1-4-464-31,2 2 16 0,2 1 16 0,1-1 0 16,0 2-208-16,3-1-64 0,-3-3 0 0,5-4 0 0,1-3 432 0,2 0 80 0,-3 0 0 0,5-6 16 16,0-2 176-16,0-3 128 0,-4 0-128 0,4 1 176 15,2-1 80-15,0 0 32 0,-4-3 0 0,0-1 0 16,-1-3-80-16,-5 0-16 0,-1 0 0 0,2 1 0 15,-2 0-64-15,1-1-128 0,-4-2 176 0,-1 0-176 16,-5 1 288-16,3 1-48 0,1-1-16 0,-2 1 0 16,-3 1 0-16,0 4 0 0,-1-2 0 0,1 3 0 0,-1-1-224 0,1 2 0 15,-2 1 0-15,8 3 0 0,0 0 0 0,0 0 0 16,0 0 0-16,0 0 0 0,0 0-208 0,0 0 64 16,0 0 16-16,11 7 0 0,0-1 128 0,6-2 0 15,4 0 0-15,3-3 128 0,2-2 96 0,1-1 32 16,3-2 0-16,0-1 0 0,0-3-112 0,1 1-16 15,2 0 0-15,1 1 0 0,1-4-128 0,3 0 192 16,0-1-192-16,2 1 192 0,1 0 0 0,-1 0 0 16,1-1 0-16,-4 1 0 0,0 0 0 0,-2 1 16 15,-3-2 0-15,1 2 0 0,-1 1-208 0,0 0 144 16,-2 1-144-16,-2 0 128 0,-6-1-128 0,-1 4 0 16,-6 2 0-16,-3 1 0 0,-2 0-144 0,0 1 144 15,-10 0-192-15,0 0 192 0,0 0-336 0,0 0 32 16,0 0 16-16,0 0 0 0,0 0 64 0,-9 8 16 15,2 3 0-15,-3-1 0 0,-2-1 208 0,-2-1 0 0,0-2-160 16,-2 2 160-16,-3 0 0 0,-1 1 0 0,1 3 0 0,1-1 0 16,0 1 0-16,2 1 0 0,-1 2-144 0,2 0 144 15,0-3 0-15,2 1-160 0,2-1 160 0,-1 2-128 16,2 2-128-16,3-1 0 0,0-2-16 0,4-2 0 16,0-2 112-16,3-9 32 0,0 0 0 0,2 10 0 15,0-1 128-15,1 0 0 0,1-3 0 0,-4-6 0 16,0 0 160-16,10 1 16 0,0-1 0 0,1-3 0 15,-2 0-16-15,2-2 0 0,1 0 0 0,1-1 0 16,-2 1-160-16,1-3 128 0,1-1-128 0,-1-1 128 16,-2-1-128-16,-2 2 128 0,-1-4-128 0,0 2 128 15,-3 2 0-15,1-1 0 0,2-1 0 0,-4 0 0 0,-2-3-128 16,-1 2 160-16,-3 0-160 0,2 2 160 0,0 2-160 16,1 1 128-16,0-2-128 0,0 9 128 0,0-9-128 0,0 9 0 15,0 0 0-15,0 0 0 0,0-7 0 0,0 7 0 16,5-6 0-16,1 2 0 0,-6 4-176 0,10-5 176 15,3 2-128-15,1-2 128 0,2-1 0 0,0-2 128 16,2 1 0-16,3-3 0 0,1 1 96 0,1-2 32 16,1-2 0-16,4-2 0 0,-3 0-96 0,0-4-16 15,-2-3 0-15,0 0 0 0,-2-1-16 0,1-1-128 16,-3 0 192-16,1 0-64 0,-3 3 32 0,-1 0 0 16,-4-1 0-16,-1-1 0 0,-1-6-16 0,-1 2 0 15,-2-2 0-15,-1 2 0 0,-3-2-144 0,0 5 0 0,0 1 0 16,-2 6 0-16,-2 6 0 0,-2 1-224 15,0 1 80-15,3 9 16 0,-4 7 128 0,-4 3 0 0,-1 4 0 16,0 7 0-16,-1 6 0 0,1 3 0 0,0 9 0 0,-1 2 0 16,-2 1 0-16,1 6 144 0,0 5-144 0,0 5 160 15,0-1-160-15,4-2 0 0,-1-4 0 0,4-1 128 16,2-4-128-16,1-2 0 0,1-2 0 0,2-2 0 16,0-2 0-16,3-2 0 0,1-5-224 0,-1-4 80 31,-1-5-384-31,0-2-80 0,2-3-16 0,-2-2-10416 0,1-4-2080 0</inkml:trace>
  <inkml:trace contextRef="#ctx0" brushRef="#br1" timeOffset="28573.979">9302 7865 3679 0,'-3'-10'320'0,"4"1"-320"15,4 2 0-15,9 2 0 0,6 3 9472 0,12 4 1840 16,10 3 352-16,9 1 80 0,8 0-9376 0,10 3-1856 15,5-1-384-15,10 2-128 0,6-2 0 0,7 2 0 16,6 2 0-16,-1 0-160 16,2-1-1600-16,0 0-320 0,-1-2-64 0,-1 2-10160 15,-3 3-2032-15</inkml:trace>
  <inkml:trace contextRef="#ctx0" brushRef="#br1" timeOffset="29700.492">6434 10324 12895 0,'-3'-7'1152'0,"3"7"-928"16,0 0-224-16,0 0 0 0,0 0 3872 0,0 0 736 15,0 0 128-15,17-3 48 0,2-1-3728 0,3 4-736 16,1 3-160-16,4-2-32 0,4 0 32 0,8-2 0 15,6-3 0-15,5 4 0 0,6 0-16 0,2 3 0 16,5-6 0-16,3 1 0 0,-1-1 96 0,9 1 16 0,4 1 0 16,2-3 0-16,4-1 16 0,4 2 16 0,4 1 0 15,3 1 0-15,-1-1 96 0,3 1 0 0,1-1 16 0,7 0 0 16,5-1 48-16,4 3 16 0,2 2 0 0,2-1 0 16,3-1-112-16,3 0-32 0,4 0 0 0,3 3 0 15,2-1-160-15,3-1-32 0,5 0-128 0,0 3 192 16,-2 0-192-16,6 0 128 0,2-1-128 0,3-2 0 15,-1 1 0-15,-1 0 0 0,0 0 0 0,3-1 0 16,1-2 0-16,-1 1 128 0,-2 1-128 0,-4-1 0 16,-2-1 0-16,4 0 0 0,2 2 128 0,0 0-128 15,-3-1 144-15,0 0-16 0,1 5 0 0,0 0 0 16,4 1 96-16,-7 2 16 0,-3 1 0 0,2-1 0 0,1-2-240 16,-2 1 144-16,1 3-144 0,-5 0 128 0,-2-4-128 15,-6 2 0-15,1 2 0 0,-6 0 128 0,-3 1-128 0,-5-1 0 16,0-3 0-16,-7 0 0 15,-8 0-496-15,-2 1-16 0,-3-2-16 0,-7 1-11072 16,-4-2-2224-16</inkml:trace>
  <inkml:trace contextRef="#ctx0" brushRef="#br1" timeOffset="32745.259">1319 12342 23951 0,'-25'-8'1056'0,"12"6"224"0,2 2-1024 0,0 1-256 0,11-1 0 0,0 0 0 16,-9 0 1088-16,9 0 176 0,0 0 16 0,0 0 16 16,0 0-608-16,0 0-128 0,11-1-32 0,4 0 0 15,7 1 304-15,2-1 64 0,3-3 16 0,6 1 0 16,3 1-208-16,5 1-32 0,2-2-16 0,8-2 0 16,6-2-208-16,4 0-64 0,3 3 0 0,5-2 0 15,5 1-112-15,3-3-16 0,3-2-16 0,6 2 0 16,4 2-112-16,-2-1 0 0,0 1-128 0,2 1 192 15,3 1-32-15,2 4-16 0,0 0 0 0,0-1 0 0,0-4 16 16,4 3 0-16,2 2 0 0,1 0 0 0,-2-2-16 0,2 1 0 16,3-1 0-16,-2 2 0 0,-3 3 32 0,3 0 0 15,3-1 0-15,1 2 0 0,-1-3-176 16,3 3 192-16,4-2-192 0,-1 2 192 0,-1-2-192 0,4 0 192 16,1-1-192-16,-2 1 192 0,-6-2-192 0,5 0 0 15,3 0 0-15,0 0 0 0,-3 0 0 0,5-2 0 16,3 0 128-16,-2-2-128 0,-5-5 0 0,3 4 0 15,1 1 0-15,-4 0 0 0,-5-3 128 0,1 2 0 16,1-1 0-16,-4 3 0 0,-3 1-128 0,-1-3 0 16,1 0-160-16,-1 0 160 0,-1 3 0 0,1-1 0 15,0-1 0-15,4 2 0 0,-3 0 0 0,4 1 0 16,0 0 0-16,2 1 0 0,2-1 0 0,1 0 0 16,0-3 0-16,1 1 0 0,-3 1 0 0,3 0 0 0,0-2 0 0,-3 2 0 15,1-1 0-15,-1-2 0 0,-1 3 0 16,-1 0 0-16,-1 1 0 0,-3 2 0 0,-1 1 0 0,1-1 0 15,0-2 0-15,-5 0 0 0,-4-1 0 0,-1 2 0 16,4 1 0-16,-3-1 0 0,0-2 0 0,0 2 0 16,0 2 0-16,2 0 0 0,0 0 0 0,2 1 0 15,-3-2 128-15,3 1-128 0,4 0 0 0,-5 0 0 16,-1 1 0-16,-2 0 0 0,7 1 0 0,-4 2 0 16,-1-2 0-16,-1-1 0 0,-2 0 0 0,2-1 0 15,0 2 0-15,-4 1 0 0,-4-3 0 0,3 1 0 16,0 0 0-16,-3 2 0 0,-3 0 0 0,-1 0 0 15,-3-6 0-15,5 3 0 0,0 3 0 0,-2 0 0 0,-5-2 192 16,0-1-192-16,3-2 192 0,-1 2-192 0,2 3 144 16,0-1-144-16,-3-4 0 0,0 0 144 0,1 0-144 15,-4 4 0-15,-2 0 144 0,-1-1-144 0,1-4 0 0,0 0 144 16,-1-2-144-16,0 3 0 0,-4 1 160 0,-1-1-160 16,-5-3 128-16,3 0-128 0,-1 2 128 0,0 0-128 15,-1 0 0-15,-1-1 128 0,-6 2-128 0,1-1 0 16,-2-1 0-16,2-1 0 0,2 0 160 0,-1 1-160 15,-3 2 192-15,-4-1-192 0,-3-3 0 0,1 3 0 16,-1-2 0-16,-1 0 0 0,2 2 0 0,-4 0 0 16,1 1 0-16,-4-2 160 0,-1 0-32 0,-4 2-128 15,-2 2 192-15,1-2-64 0,-1-4 0 0,-2 1 0 16,1-4 0-16,-1 4 0 0,-3 1 0 0,1-1-128 0,0-4 192 16,-1 5-64-16,-2 3 48 0,-1-1 0 15,-3-1 0-15,1-3 0 0,0-1-48 0,-4 1-128 0,0 3 192 16,-1 0-64-16,-1-3-128 0,1 4 128 0,1 2-128 0,-3-2 128 15,0-2-128-15,0 2 0 0,-2-2 0 0,-1 2 0 16,-4 1 0-16,0 0 128 0,-1-1-128 0,0 2 0 16,-2-4 128-16,1 2-128 0,0 0 0 0,-1 0 128 15,-2-1-128-15,-9 1 0 0,9-1 144 0,0 1-144 16,-1 1 0-16,2-1 128 0,-3-2-128 0,-7 2 0 16,0 0 0-16,9 0 144 0,-3 2-144 0,-6-2 0 15,0 0 192-15,0 0-192 0,10 1 192 0,-10-1-192 16,0 0 176-16,0 0-176 0,0 0 160 0,0 0-160 15,0 0 160-15,0 0-160 0,0 0 160 0,0 0-160 16,0 0 144-16,0 0-144 0,0 0 128 0,0 0-128 0,0 0 128 16,0 0-128-16,0 0 128 0,0 0-128 15,0 0 0-15,0 0 0 0,0 0 128 0,0 0-128 0,0 0 0 0,0 0 0 16,0 0 0-16,0 0 0 0,0 0-256 0,0 0-48 16,0 0 0-16,-12 9 0 15,-2-7-2736-15,-5 2-544 0</inkml:trace>
  <inkml:trace contextRef="#ctx0" brushRef="#br1" timeOffset="34439.378">7143 14691 9215 0,'0'0'816'16,"-8"0"-656"-16,0 2-160 0,8-2 0 16,-7 2 1760-16,7-2 320 0,0 0 64 0,0 0 16 15,0 0-400-15,0 0-80 0,0 0-16 0,0 0 0 0,0 0 0 0,0 0-16 16,0 0 0-16,13-1 0 16,2-1-304-16,1 1-64 0,1-5-16 0,4 3 0 0,2 0-352 0,5 0-64 15,1-3-16-15,6 1 0 0,0 1-304 0,2 1-64 16,2-1-16-16,2 1 0 0,5-1-128 0,1-1-16 15,2 3-16-15,1-1 0 0,3 1 80 0,1 0 16 16,-4 2 0-16,1-1 0 0,-4 0 48 0,4 0 16 16,-3 0 0-16,-1 1 0 0,-2 1-32 0,-2 0 0 15,-3 1 0-15,-3 1 0 0,0-2-272 0,-5 1-144 16,-4 1 160-16,-5 1-160 0,0-2 128 0,-4 0-128 16,-2-1 0-16,-4 2 144 0,-1 3-144 0,-12-6-224 15,0 0 48-15,0 0 16 16,1 6-1840-16,-7 1-368 0,-8-1-80 0,-9-1-14416 0</inkml:trace>
  <inkml:trace contextRef="#ctx0" brushRef="#br1" timeOffset="35127.738">1175 14708 25791 0,'0'0'2304'0,"-7"0"-1856"0,7 0-448 0,0 0 0 16,0 0 832-16,0 0 64 0,0 0 0 0,9 5 16 16,6-2-48-16,0-1-16 0,1 1 0 0,2-3 0 15,5-2 112-15,6-1 32 0,4 0 0 0,5 0 0 16,6 1-80-16,4 0-16 0,1-3 0 0,4-1 0 0,1 2-256 0,4-2-64 16,1 1-16-16,0 0 0 0,-1-2-240 15,-1 0-64-15,-4 0 0 0,-1 1 0 0,-1 0-96 0,-5 1-32 16,0 0 0-16,0 0 0 0,0 2-128 0,-5-1 0 15,-2 1 0-15,-3 1 128 0,-3 1-304 0,-3 2-64 16,-2 1-16-16,-1 2-12160 16,-4 1-2448-16</inkml:trace>
  <inkml:trace contextRef="#ctx0" brushRef="#br1" timeOffset="36643.667">19849 14971 21183 0,'-10'-22'1888'0,"6"12"-1504"0,1 5-384 0,1-1 0 0,2 6 1984 0,5-5 320 15,-2-1 64-15,4 3 0 0,1 1-1968 0,5 2-400 16,2 1 0-16,4-1-144 0,3-1 144 0,3 0 0 16,1 0 0-16,6 1 0 0,6 1 0 0,1-1 192 15,2-3-32-15,3 3-16 0,3 0 64 0,3-1 16 16,1-2 0-16,3 2 0 0,1 3 112 0,-1 3 32 15,-1 0 0-15,-3-1 0 0,-1 0 80 0,1-2 0 16,-2 2 16-16,-2 0 0 0,-1-2-128 0,-4 1-16 16,-6 0-16-16,-3 2 0 0,-2-1-48 0,-3 1 0 0,-3-3 0 15,-6 1 0-15,-4 2-112 0,-6-1-16 0,-8-4-128 0,0 0 192 16,0 0-48-16,0 0-16 0,-12 3 0 0,-7 1 0 16,-7-4 96-16,-3-3 16 0,-8-1 0 0,-7 1 0 15,-7 0-16-15,0 0 0 0,-4-1 0 0,1-2 0 16,-4-1 48-16,1 2 16 0,0 0 0 0,0 0 0 15,3 0-96-15,6 1 0 0,6 2-16 0,3 1 0 16,7-1 64-16,7 0 16 0,3-2 0 0,6 3 0 16,3 1 0-16,7 0 16 0,6 0 0 0,0 0 0 15,0 0-144-15,0 0-128 0,6 6 144 0,9-2-144 16,5-3 256-16,6 2-64 0,6 2 0 0,7-2 0 16,7 0-48-16,1 0-16 0,0 0 0 0,3 2 0 15,2 0-128-15,1 1 0 0,-4-4 144 0,-1 1-144 16,-2 0 0-16,-1 1 144 0,0-1-144 0,-5-2 0 0,-5-1 208 15,-7 2-64-15,-5 2-16 0,-4-2 0 0,-6-1-128 0,-3-1 128 16,-10 0-128-16,0 0 128 0,0 0-128 0,-12 0 192 16,-6 0-192-16,-10 1 192 0,-5-1-48 0,-4 1 0 15,-5 0 0-15,-3-1 0 0,-3-2-16 0,-4 0-128 16,-1-3 192-16,0 2-64 0,1 2-128 0,1-2 128 16,4-1-128-16,5 2 128 0,6 2-128 0,2 0 0 15,5-1 0-15,3 0 0 16,4 0-496-16,4 0-176 0,5 1-32 0,4 1-12480 15,9-1-2480-15</inkml:trace>
  <inkml:trace contextRef="#ctx0" brushRef="#br1" timeOffset="37718.64">13599 14761 23039 0,'-23'-12'1024'0,"9"6"192"0,0 4-960 0,3-1-256 0,-1 2 0 0,1-1 0 16,0 1 976-16,2 2 160 0,2 2 16 0,7-3 16 15,-7 3-480-15,7-3-112 0,0 0 0 0,0 0-16 16,0 0 128-16,4 8 16 0,-4-8 16 0,12 5 0 15,3-1-96-15,3-2-32 0,7 0 0 0,0-1 0 16,2 0 48-16,6 0 0 0,5-1 0 0,0 0 0 0,4 0-192 0,1 0-16 16,-2 3-16-16,1-3 0 0,0 0-208 0,0 0-32 15,-1 0-16-15,-1-3 0 0,-5 2 0 0,-3 1 0 16,-6 0 0-16,-4 1 0 0,-4 2-160 0,-5-2 0 16,-4 1 144-16,-9-2-144 0,0 0 0 0,0 0 144 15,-8 7-144-15,-7 0 0 0,-9 1 336 0,-5 1-32 16,-8 0-16-16,-4-1 0 0,-6 1-16 0,0 0 0 15,-5 0 0-15,2-2 0 0,-1-1 128 0,-2 2 32 16,-2-3 0-16,3 1 0 0,3-2-192 0,4 2-48 16,4-1 0-16,6 1 0 0,7-1-32 0,3-2-16 15,7-3 0-15,6 0 0 0,5 4-144 0,7-4 0 0,0 0 0 16,0 0 128-16,12-3-128 0,10 0 0 0,8 0 0 0,6-4 0 16,6-2 0-16,7 3 0 0,9 0 128 0,3 3-128 15,2 1 0-15,0-4 192 0,0-1-192 0,1 1 192 16,-1 4-192-16,-5 0 0 0,-5-2-192 0,-7 1 192 15,-6-1 0-15,-8 2 0 0,-8 2 0 0,-5 0 0 16,-9-3 0-16,-10 3 0 0,0 0 0 0,0 0 192 16,-15 9-192-16,-7-1 0 0,-9-3 0 0,-5 0 0 15,-9-3 192-15,-6 5 0 0,-6 0 0 0,0 0 0 16,-1-2-64-16,3 2 0 0,-1 0 0 0,2-3 0 16,-2 0 0-16,9-3 0 0,11-1 0 0,5 4 0 15,5 1-128-15,7 1 0 0,4-6 0 0,5 1 0 16,10-1-1792-16,0 0-352 0,3 6-64 15</inkml:trace>
  <inkml:trace contextRef="#ctx0" brushRef="#br1" timeOffset="39108.938">22930 13751 30111 0,'0'0'1344'0,"0"0"256"0,0 0-1280 15,0 0-320-15,-1 5 0 0,-3 2 0 0,0 1 0 0,0 2 0 16,-4 3 0-16,-1 4 0 0,1 2 0 0,-2 5 128 16,-5 1 0-16,0 2 0 0,-3 2 32 0,0 3 16 15,0 2 0-15,-2 1 0 0,-2-1 0 0,-3 0 0 16,-1-2 0-16,0-1 0 0,-1-2-48 0,3-3-128 15,3-3 192-15,2-1-64 0,3 0 224 0,0-3 32 16,2-4 16-16,3-2 0 0,2 0 192 0,4-1 48 16,0-2 0-16,3-2 0 0,2-8-144 0,-1 9-32 15,1 0 0-15,2-5 0 0,-2-4-48 0,9 3-16 16,0-2 0-16,4 2 0 0,2 1-96 0,2 0-32 16,0-7 0-16,4 3 0 0,2 7-144 0,3-1-128 0,0-1 144 15,2-2-144-15,0 0 128 0,1 1-128 0,0 4 0 16,1-2 0-16,-1 0 0 0,-1-1 128 0,1 1-128 15,-2 0 0-15,-3 2 0 0,-1 0 0 0,-1-4 0 0,-1 1 0 16,-3 0-256-16,-2 1-32 0,-6-2-16 0,1 0 0 31,-2-1-2000-31,-9-3-416 0,0 0-80 0,0 0-11808 0</inkml:trace>
  <inkml:trace contextRef="#ctx0" brushRef="#br1" timeOffset="39396.429">23268 14082 27647 0,'-7'-15'1216'0,"7"8"256"0,0 7-1168 0,7-6-304 15,-1 0 0-15,5 3 0 0,3 2 1408 0,1 1 240 16,2-1 32-16,0 2 16 0,3 1-1120 0,3-1-240 16,-2-1-32-16,2 0-16 0,2-1-144 0,3 0-16 15,2 0-128-15,3 0 192 0,1 3-192 0,0 0 144 16,-1 0-144-16,1 3 128 0,-2-1-128 0,-1 2 0 16,-5 0 0-16,-2 2 0 0,-2 0-448 0,-2 0 48 15,-4 1 0-15,-2 1 0 16,-6-1-1504-16,1 0-288 0,-2 1-64 0,-5 0-10496 0</inkml:trace>
  <inkml:trace contextRef="#ctx0" brushRef="#br1" timeOffset="39686.211">23079 14278 28559 0,'-9'-4'2544'0,"2"0"-2032"0,7 4-512 0,0 0 0 16,0 0 960-16,0 0 80 0,0 0 32 0,16 0 0 15,3 3-432-15,3-2-64 0,4 2-32 0,5 0 0 16,6 0-112-16,3-1-32 0,-1 2 0 0,2-2 0 16,-2 1-176-16,0-2-32 0,-4 0-16 0,-1 1 0 15,0 1-176-15,-3-2 0 0,-4-1 0 0,-2 4 128 0,-2-2-128 16,-3 1-144-16,-4 3 144 0,-1-3-208 16,-7-1-1552-16,1 1-304 0,-9-3-64 0,0 0-7296 15,0 0-1456-15</inkml:trace>
  <inkml:trace contextRef="#ctx0" brushRef="#br1" timeOffset="39987.887">23689 13828 35007 0,'-6'-12'1552'0,"6"12"320"0,0 0-1488 0,0 0-384 0,0 0 0 0,0 0 0 15,0 0 128-15,0 0-128 0,0 0 160 0,-3 9-160 16,-2-1 368-16,-3 3-32 0,-1 1 0 0,-3 5 0 16,-3 5 144-16,-4 3 32 0,-3-1 0 0,-2 4 0 15,-2 5-96-15,-1 5-16 0,0 1 0 0,-2 0 0 16,0 0-16-16,0 0-16 0,-4-1 0 0,1 0 0 15,1-1-240-15,-2-3-128 0,-3-3 160 0,4-2-160 16,7-2 128-16,-3 0-128 0,1-2 0 0,2-3 144 16,0-2-144-16,5 0 0 0,4-3 0 0,1-1 0 15,3-1-896-15,4-3-176 16,2 0-16-16,3-2-10560 0,2-2-2096 0</inkml:trace>
  <inkml:trace contextRef="#ctx0" brushRef="#br1" timeOffset="40465.195">24460 13949 22111 0,'-12'-15'1968'0,"8"8"-1584"0,4 7-384 0,-12-2 0 16,0 1 3840-16,-1 3 704 0,0 1 128 0,-2 4 16 15,-2 2-3872-15,-1 1-816 0,-3 1 0 0,-2 2-224 16,-3 2 224-16,-2 2 0 0,-5 3 0 0,1 1-144 16,-3 3 144-16,-2 4 0 0,-2 2 0 0,-1 2 0 15,1 1 0-15,2 3 0 0,3 2 0 0,4 1 128 16,4 3-128-16,4-2 0 0,4-5 0 0,4-1 128 15,2 0-128-15,5-4 144 0,4-2-144 0,4-2 160 16,5-1 112-16,3-4 32 0,3 1 0 0,4-5 0 16,2 1 80-16,5-4 32 0,3-2 0 0,7-3 0 15,2-5 0-15,4-1 0 0,3-1 0 0,1-4 0 0,2-3 80 16,-3-4 16-16,-1-4 0 0,-1-2 0 0,-5-3 80 0,0-4 32 16,-1-5 0-16,2-5 0 0,-4-6-16 0,-3 1 0 15,-3 2 0-15,-6 4 0 0,-5 3-16 16,-9-1 0-16,-5 0 0 0,-4 2 0 0,-5 2-160 0,-3 0-48 15,-3 2 0-15,-2 1 0 0,-6 1-240 0,0 2-144 16,-3 0 160-16,-1 1-160 0,-7 1 0 0,-2-1-240 16,-3-2 32-16,-7 2 0 15,-9 2-1264-15,-2 4-256 0,-4 2-64 0,0 5-12640 16,-1 4-2528-16</inkml:trace>
  <inkml:trace contextRef="#ctx0" brushRef="#br1" timeOffset="42828.638">20593 17305 1839 0,'6'-11'160'0,"2"7"-160"0,0-2 0 0,-1 2 0 16,-7 4 5424-16,0 0 1040 0,0 0 224 0,5-5 32 15,-5 5-5168-15,0 0-1040 0,0 0-192 0,-2-8-64 16,-2 0 192-16,-5 2 16 0,0-1 16 0,-6 0 0 16,-2 1-224-16,-5-2-32 0,-5-1-16 0,-5 2 0 15,-5-1-208-15,-4 0 128 0,-1-1-128 0,0 1 0 16,-5-1 176-16,-3-2-176 0,-3-2 192 0,-5 2-192 16,-6 2 192-16,-1-2-64 0,-2-2 0 0,-1 3-128 15,-1-1 192-15,-7 1-192 0,-3 0 192 0,-4 0-192 16,-2-1 352-16,-1 1-32 0,-3 0-16 0,-4 1 0 0,-9 1 0 15,1-1 0-15,-1-1 0 0,-6 1 0 0,-3 0-48 0,-3 2-16 16,0-3 0-16,-2 1 0 0,-8 1-112 16,1 2-128-16,-2-3 176 0,-2 1-176 0,1 3 240 0,-3-2-64 15,-5 0-16-15,2 0 0 0,1 0-160 0,-3-1 128 16,-5 1-128-16,2 0 128 0,3 0-128 0,-3 2 0 16,-1 1 0-16,-1-2 0 0,-1-1 0 0,3 1 0 15,1-2 128-15,-2 3-128 0,-5 0 0 0,5 0 0 16,6 0 0-16,-3 0 0 0,2-1 0 0,1 3 0 15,-1 1 0-15,2-1 128 0,0-4-128 0,-1 3 0 16,-1-3 0-16,2 1 0 0,3 4 0 0,-2 2 0 16,-2-3 128-16,2 1-128 0,3-2 0 0,2 3 0 0,-1 1 0 15,-2-2 128-15,-2 1-128 0,5 2 0 0,5 4 0 0,0-1 0 16,-1-1 0-16,4 1 0 0,5-1 128 0,3 1-128 16,0 2 0-16,4-1 128 0,0 1-128 0,4 0 128 15,-3 2 48-15,7 2 0 0,-4 3 0 0,8-2 0 16,3-1 112-16,-2 2 32 0,-3-2 0 15,2 4 0-15,5 2 0 0,0 0 16 0,-2 2 0 0,2 2 0 16,3 1-144-16,5 1-16 0,0-2-16 0,1 5 0 16,-1 1-160-16,4 3 128 0,6 0-128 0,6 2 128 15,4-2 0-15,7-3 0 0,5-1 0 0,2 1 0 16,7 0-128-16,0-1 0 0,5 1 144 0,0 1-144 16,0 4 128-16,3 0-128 0,4 1 128 0,3 0-128 15,0 4 0-15,5 0 0 0,1 2 0 0,3-3 0 16,-1-1 0-16,6-1 0 0,4-2 0 0,2 0-128 0,4-3 128 0,3 0 0 15,1-1 0-15,4 1 0 0,3 2 0 0,-1 0 0 16,4-2 0-16,5-1-128 0,5 1 128 0,2-1 0 16,-2 2 0-16,5-3 0 0,3-1 0 0,1-4 0 15,0 0 0-15,1 1 0 0,1-1 0 0,4-2 0 16,1-4 0-16,6 3 0 0,4 1 0 0,5-3 0 16,5-2 0-16,1 0 0 0,2-2 0 0,2 1 144 15,2-1-144-15,5-1 0 0,5-2 128 0,-33-5-128 16,8 2 0-16,11 0 0 0,7-1 0 0,8 0 0 15,5 1 0-15,5-3 0 0,4 1 0 0,89 4 0 16,-29-4 0-16,-17 2 0 0,-6-3 0 0,-5 1 0 16,-2-2 0-16,-1 3 0 0,-1 1 0 0,-1-1 0 15,1 1 0-15,1-1 0 0,0 0 0 0,2 3 0 0,-1-1 0 16,1 2 0-16,0 0 0 0,0-2 0 16,-2 1 0-16,6 1 0 0,-1 1 0 0,1 0 0 0,-3-2 0 0,2 1 0 15,0 0 0-15,1 0 0 0,-3 1 0 0,4-1 0 16,-1-2 0-16,2 2 0 0,0-1 0 0,-4 2 0 15,-1-3 0-15,2 0 0 0,1-2 0 0,-2 2-144 16,-6 0 144-16,2-2 0 0,2 0 0 0,-8-2 0 16,-4 0 0-16,4-1 0 0,-1 2 0 0,-2-2 0 15,-3-1 0-15,2 0 0 0,2-2 0 0,-1 1 0 16,-5 0 0-16,3 0 128 0,3-2-128 0,-3 1 0 16,-4 0 0-16,1-2 0 0,-1 0 0 0,0 0 128 15,2-2-128-15,0 0 0 0,-1-2 0 0,0 0 0 16,0 1 0-16,-6-4 144 0,-2-1-144 0,-1-2 0 15,2-2 0-15,-2-1 0 0,-4 1 0 0,1-2 0 0,3 0 160 16,-2-4-160-16,0 1 128 0,-6-3-128 0,-1-2 240 0,-40 10-48 16,9-1 0-16,4-4 0 0,2-1 64 0,4 0 0 15,3 0 0-15,4-1 0 0,-1-2-32 0,66-21 0 16,-29 6 0-16,-17 6 0 0,-11 2-96 0,-11-1-128 16,-8 0 176-16,-7-1-176 0,-8 0 192 0,-6-2-192 15,-8-3 192-15,-7 3-192 0,-7 3 208 0,-6 0-64 16,-4-4-16-16,-6 1 0 0,-5-1-128 0,-8 0 0 15,-5-5 0-15,-9 0 0 0,-9-3-224 0,-12 2-80 16,-10 1-16-16,-9 3 0 16,-11-2-1072-16,-8 4-208 0,-6 2-64 0,-13 1-15936 0</inkml:trace>
  <inkml:trace contextRef="#ctx0" brushRef="#br1" timeOffset="49178.835">18605 8720 32079 0,'-12'-7'1408'0,"8"1"320"0,3-4-1392 0,2 1-336 16,-1 9 0-16,6-9 0 15,1-1-464-15,6 1-176 0,5 1-16 0,7-5-16 0,1-3 480 0,3-1 192 16,-1 2-128-16,4 0 128 0,1 0 0 0,6 1 0 16,-3 2 0-16,5 1 0 0,2 0 0 0,1 4 0 15,-2 3 0-15,0 1 0 0,-1-1 0 0,-4 3 144 16,-3 1-144-16,-3 5 160 0,-3 3-160 0,-3 3 0 16,-3 0 0-16,-1 4 128 0,0 3-128 0,-4 7 128 15,-1 0-128-15,-2 0 128 0,-2-2-128 0,-1 5 128 0,-2-1-128 0,-2 1 128 16,0-3-128-16,-3 2 0 0,-3 0 0 0,-1-1 0 15,-2-2-128-15,0 0-64 0,-3 0-16 0,1-4 0 32,-2-3-608-32,-1 1-112 0,-1 0-32 0,0 0-7248 0,1 0-1456 0</inkml:trace>
  <inkml:trace contextRef="#ctx0" brushRef="#br1" timeOffset="49401.086">19353 8757 32255 0,'-13'-8'2864'0,"5"2"-2288"16,1 0-576-16,7 6 0 0,-6 4 1104 0,0 2 112 16,3 2 32-16,0 3 0 0,-2 1-1248 0,2 3 0 15,0 2-256-15,-1 4 48 0,-3-1 208 0,0 3 0 16,-1 3 0-16,1 3 0 0,-3-1 0 0,-2 4 0 15,-2 3 176-15,1 2-48 0,-4-1-128 0,2-1-128 16,0 0 128-16,0-4-192 0,-4-5 32 0,1-1 0 16,1 0 0-16,0-4 0 15,4-3-448-15,-1-3-96 0,-1-4 0 0,4 1-16 16,-1 0-1680-16,5-4-336 0,7-8-64 0,0 0-8976 0</inkml:trace>
  <inkml:trace contextRef="#ctx0" brushRef="#br1" timeOffset="49747.291">19966 8672 30399 0,'-12'-7'2704'0,"12"7"-2160"0,-3-6-544 0,3 6 0 0,0 0 1856 0,0 0 272 16,11-5 48-16,5 1 16 15,5 3-2192-15,3-1-448 0,4-1-96 16,3-2-16-16,6 1 240 0,0 0 32 0,3-4 16 0,1-1 0 16,0 0-320-16,0 2-64 0,-2 0-16 0,-6 4 0 15,-2 1-2368-15,-6 0-480 0,-3 2-80 0</inkml:trace>
  <inkml:trace contextRef="#ctx0" brushRef="#br1" timeOffset="49888.311">19823 8897 17503 0,'0'0'1552'0,"0"0"-1232"16,0 0-320-16,0 0 0 0,4-7 3760 0,4 2 688 0,1 3 144 15,4-2 16-15,4 0-3856 0,6 1-752 16,6 0-208-16,3 3-16 0,5 0 224 0,4 0 256 0,-1 0-48 0,1 0-16 15,2-1-192-15,-2 3-192 0,0 2 48 0,-4-1 0 32,-2-3-2720-32,-1 0-528 0,3 0-128 0</inkml:trace>
  <inkml:trace contextRef="#ctx0" brushRef="#br1" timeOffset="50266.007">21450 8426 41471 0,'-16'-5'3680'0,"-1"0"-2944"16,-4 3-592-16,0 4-144 16,2 4-880-16,-2 2-208 0,-2 3-32 0,-1 4-16 0,-4 0 752 0,1 2 160 15,-1 0 32-15,2 6 0 0,-2 5 192 0,2 4 0 16,2 3 0-16,-1 1-144 0,4-1 144 0,1 0 0 15,4-2 0-15,3 0 128 0,2 0-128 0,2-2 0 16,5-1-176-16,6-3 176 0,5-3 0 0,4-3 0 16,2-3-128-16,5-3 128 0,5-5 0 0,1-1 128 15,3 0 0-15,5-4-128 0,6-8 352 0,4-2-32 16,2-3-16-16,4-3 0 0,4 0-48 0,-2-4-16 16,-1-5 0-16,-4 1 0 0,-2 0 32 0,-7-1 16 15,-3 0 0-15,-4-3 0 0,-5-2 224 0,-4-3 32 16,-5-3 16-16,-4-3 0 0,-3-1 48 0,-6 1 16 0,-7 1 0 15,-2 6 0-15,-3 8-352 0,-6 1-64 0,-4 3-16 0,-4 1 0 16,-2 2-400-16,-5 4-96 0,-2 2-16 0,-3 4 0 31,-8 2-1280-31,-1 3-256 0,-1 2-48 0</inkml:trace>
  <inkml:trace contextRef="#ctx0" brushRef="#br1" timeOffset="50942.515">18756 10001 28559 0,'-2'-13'2544'0,"2"4"-2032"0,0 1-512 0,0 8 0 15,0 0 1568-15,0 0 224 0,0 0 32 0,8 2 16 16,-1 2-1648-16,-1 3-336 0,-6-7-64 0,7 13-16 0,-5 3 224 0,-1 3-192 16,-2 2 192-16,0 0-192 15,-4 1 192-15,-1 0 0 0,1 2 0 0,-3-2 0 0,0 0 0 16,-2-3 0-16,0-2 0 0,3-1 0 0,-1-5 224 0,2-2-64 16,2-1-16-16,4-8 0 0,0 0 288 0,0 0 48 15,0 0 16-15,0 0 0 0,0 0 144 0,9-11 16 16,2-4 16-16,3-1 0 0,4-4-448 0,0 0-96 15,3 0 0-15,-2 1-128 0,2-3 0 0,-2 3 0 16,-1-1 0-16,-1 4 0 0,-2 9 0 0,-2 0 0 16,-3 1-128-16,-1 6 128 0,-9 0 0 0,10 5 0 15,0 2 0-15,-5 4 0 0,0 5 0 0,-4 2 0 16,-2 4 0-16,0-1 0 0,-3 2 0 0,2 0 0 16,-1 0-128-16,1 0 128 0,-2 0-160 0,3-4 16 15,-2-4 0-15,3-2 0 16,3 2-336-16,1-4-64 0,0-2-16 0,4-4 0 15,-8-5-1264-15,15-2-256 0,2-3-48 0,2-1-11904 0</inkml:trace>
  <inkml:trace contextRef="#ctx0" brushRef="#br1" timeOffset="51349.597">19541 9964 23951 0,'-13'-7'1056'0,"13"7"224"0,-7-6-1024 0,-3 6-256 0,-4 9 0 0,1 2 0 16,0 4 3392-16,0 5 640 0,2 1 112 0,0 0 16 16,4 2-3440-16,0-2-720 0,2-2 0 0,-1 0-192 15,4 0-16-15,1 3 0 0,1 0 0 0,0-4 0 0,0-2-112 0,2-1-32 16,2-2 0-16,0-2 0 0,-4-11 352 0,6 9 0 16,2-2 0-16,0-3 0 0,-8-4 0 0,12 1 0 15,0-3 0-15,1-3 128 0,-1-2 128 16,0-2 32-16,-2-2 0 0,0-1 0 0,0-2 96 0,0 0 32 15,-1-1 0-15,-3 1 0 0,0 3-64 0,-2-3-16 16,1-2 0-16,-4 4 0 0,-2 0-96 0,-3 1-32 16,1 0 0-16,-2 0 0 0,-3 1-208 0,1 2 0 15,3 3 0-15,-6-1 0 16,-5 0-512-16,-1 1-64 0,0 2 0 0,-2 0 0 16,0 2-1152-16,0 0-256 0,0 1-32 0,2 0-8320 15,1 2-1664-15</inkml:trace>
  <inkml:trace contextRef="#ctx0" brushRef="#br1" timeOffset="51565.644">20306 9566 39279 0,'0'0'1728'0,"0"0"384"0,0 0-1696 0,0 0-416 0,-7 6 0 0,0 3 0 16,0 0-320-16,0 4-128 0,-1 3-48 0,0 2 0 16,-1 3 496-16,-2 2-144 0,0 3 144 0,-2 1 0 15,-1 2 0-15,0 1 0 0,-1 3 0 0,-1 5 0 16,2 1 0-16,0 0 0 0,-2-5 0 0,3 0 128 16,1 0-128-16,2 0 0 0,-2-1 0 0,3-1 0 15,1-2-384-15,1-4-64 0,-1-1 0 0,2-2 0 16,2 0-1376-16,0-6-288 0,0-6-48 15,2 0-16-15,2 1-848 0,0-5-176 0</inkml:trace>
  <inkml:trace contextRef="#ctx0" brushRef="#br1" timeOffset="51723.578">19761 9977 40543 0,'-3'-11'1792'0,"3"6"384"15,2-2-1744-15,3 3-432 0,4-1 0 0,4 5 0 0,3 4 448 0,6 0 16 16,9 0 0-16,8-1 0 0,5-6-336 0,10 2-128 0,8-1 0 0,0 2 0 16,0-1 0-16,2 1 0 0,2 1 0 15,-5-2 0 1,-6-1-256-16,-3 0-128 0,-2-2-48 0,-6 1 0 16,-7-1-1952-16,-4 0-400 0,-4 0-80 0</inkml:trace>
  <inkml:trace contextRef="#ctx0" brushRef="#br1" timeOffset="52410.267">21970 9998 15663 0,'0'0'1392'0,"0"0"-1120"0,3-12-272 0,-1 1 0 15,-2 0 1072-15,0 0 144 0,-1-3 48 0,-1 3 0 16,2 11-432-16,-4-10-96 0,-4 2-16 0,1 0 0 16,-3 2 304-16,-2 1 48 0,-3 3 16 0,-2 4 0 15,-1 4-336-15,-2 0-64 0,-4 3-16 0,0 6 0 16,-5 0-224-16,0 4-32 0,3 0-16 0,0 2 0 15,0 0-128-15,4-1-16 0,2 1-16 0,4 1 0 16,2-3-240-16,4-1 128 0,2 0-128 0,4-4 0 16,3-3 224-16,-1-2-48 0,2-9-16 0,3 7 0 15,-3-7 176-15,7 3 48 0,2-2 0 0,2-3 0 16,1-3 208-16,1-3 48 0,3-4 16 0,1-3 0 0,1 5-336 16,-1-1-80-16,-3-2-16 0,1 0 0 0,1-1-224 15,-2 0 128-15,0 3-128 0,-3 2 0 0,-4 4 0 16,-1 3 0-16,-6 2 0 0,0 0 0 0,0 0 0 0,0 0 0 15,6 10 0-15,-3 0 0 0,-2 3 0 0,2 1 128 16,-2 1-128-16,-1 0 144 0,-1 1-144 0,1-1 0 16,2-3 0-16,1 0 128 0,4-3-128 0,3-2 0 15,1-2 0-15,1-2-176 0,1 0 32 0,3 1 0 16,4-6 0-16,-2-2 0 16,0 0-416-16,1-2-80 0,0-2 0 0,1 1-16 15,-5-3-2896-15,3 2-576 0,9-3-112 0,-8-1-32 0</inkml:trace>
  <inkml:trace contextRef="#ctx0" brushRef="#br1" timeOffset="52770.626">22484 9815 28559 0,'-10'-5'2544'0,"10"5"-2032"0,-8-10-512 0,8 10 0 15,-8 8 3008-15,2 2 496 0,-1 2 96 0,0 6 32 32,3 3-3312-32,-4 6-672 0,2 4-128 0,-1-2-32 0,1-1 512 0,-3-1 0 0,-1 0 0 0,0-2 0 15,3-1 0-15,-3-3 0 0,-1-4-128 0,4-3 128 16,5-3 0-16,-3-2 0 0,5-9 0 0,-3 6 0 0,3-6 272 16,0 0-48-16,0 0-16 0,0 0 0 0,8-7 112 15,0-3 0-15,7-2 16 0,0-4 0 0,2-1-160 0,0-3-48 16,2-4 0-16,0 4 0 15,0 3 0-15,2-4 0 0,1-1 0 0,1 3 0 0,2 1 0 0,1 5-128 16,-1 5 192-16,1 4-64 0,0 1-128 0,-3 5 0 16,0 1 0-16,-1 7 0 0,2 6 0 0,-3 4 0 15,-1 1 0-15,-2 4 0 0,-4 4-192 0,-3-1 192 16,-1 3-160-16,-5 1 160 16,0 1-1152-16,-3-1-128 0,-2-3-16 0,-1 0-10576 15,-4 3-2112-15</inkml:trace>
  <inkml:trace contextRef="#ctx0" brushRef="#br1" timeOffset="53374.957">19666 11156 34319 0,'0'0'1520'0,"0"0"320"0,0 0-1472 0,0 0-368 0,5 12 0 0,4-4 0 16,-2-5-304-16,5-1-128 0,2 2-16 0,1-4-16 0,1-3 464 0,3-2 0 16,0-1 0-16,3 0 0 0,1 1 272 0,1-3-48 15,-1-2-16-15,3 0 0 0,1-2 48 0,-2 1 0 16,0-1 0-16,-2-1 0 0,0 0 64 0,-2-3 0 15,-4 1 16-15,-1-1 0 0,-4-1-80 0,-2 0-32 16,-4-1 0-16,1 1 0 0,-4 2-32 0,-4 1-16 16,-1 3 0-16,-5 0 0 0,0 2 96 0,-2 2 32 15,-3 4 0-15,-5 3 0 0,-5 0-144 0,-1 4-32 0,-2 3 0 16,-4 4 0-16,-4 3-128 0,1 6 0 0,-1 0 144 16,-1 6-144-16,1 1 0 0,0 3 128 0,0 0-128 0,0 2 0 15,1 1 128-15,1 2-128 0,2-2 160 0,7-2-160 16,6-4 256-16,4-1-64 0,-2-2 0 0,6-1 0 15,6-2 0-15,2-3-16 0,0 0 0 0,9-4 0 16,6 1-176-16,6-4 0 0,6-1 0 0,3-4 0 16,3-3-352-16,5 1 48 0,4-4 16 0,3-2 0 15,1-4-1696 1,3-1-352-16,2 0-64 0,1 0-12720 0</inkml:trace>
  <inkml:trace contextRef="#ctx0" brushRef="#br1" timeOffset="53600.972">20323 11484 43311 0,'-11'-11'1920'0,"3"3"384"0,3-1-1840 0,-1 1-464 15,4-2 0-15,2 2 0 0,0 8 0 0,6-10 0 16,-2-1-176-16,5 1 176 0,2 1-320 0,2 1 48 16,-1 0 16-16,1 4 0 15,-3-1-1456-15,1 2-272 0,0 1-64 0,-11 2-16 16,0 0-1408-16,10-2-288 0</inkml:trace>
  <inkml:trace contextRef="#ctx0" brushRef="#br1" timeOffset="54066.581">21104 10930 17503 0,'-9'-13'768'0,"4"5"176"0,-2 1-752 0,7 7-192 16,0 0 0-16,-7 2 0 0,2 5 5040 0,0 5 976 16,1 5 192-16,3 2 32 0,0 3-5088 0,0 4-1024 15,-1 5-128-15,2 3-192 0,2 1 192 0,-2 1 0 16,-2 2-144-16,2 0 144 0,0 2 0 0,0-3 0 15,0-2 0-15,0-2 0 0,0-7 0 0,0-4 0 16,2-5 0-16,0-1 0 0,0-5 0 0,-2-11 0 16,0 0 0-16,8 5 0 0,0-4 320 0,2-4 0 15,2-4-16-15,0-5 0 0,3-1-48 0,5-6-16 16,-1-4 0-16,2-2 0 0,1-2-240 0,0-1 0 0,3 0 0 16,-1-1 0-16,2-2-272 0,-4 3 0 0,-2 3 0 15,-1 3 0 1,3 3-144-16,0 5-32 0,-2 2 0 0,0 4 0 15,1 5-960-15,-3 0-208 0,1 3-48 0,-1 1-8832 0,-2 1-1792 0</inkml:trace>
  <inkml:trace contextRef="#ctx0" brushRef="#br1" timeOffset="55266.324">22041 11132 33167 0,'-11'-8'2944'0,"0"4"-2352"0,-3-1-464 0,-2 3-128 0,-3 6 1408 0,-1 1 256 16,-2 2 48-16,-2 1 16 15,-3 3-1984-15,2-2-400 0,-1 6-80 0,0 0-16 0,2 2 624 0,1-1 128 16,0 2 0-16,2 0 0 0,2 4 0 0,3-2 0 16,2-2 0-16,0-1 0 0,5 0 0 0,1-3 0 15,2-2 0-15,3-2 0 0,3-10 0 0,0 9 0 16,0-9 128-16,0 0-128 0,9 3 128 0,1-3-128 15,1-2 192-15,0-2-192 0,2-3 256 0,2-2-64 16,4-3-16-16,2 0 0 0,1 2-48 0,-3 1 0 16,-1-3 0-16,0 4 0 0,1 1-128 0,0 1 192 15,-2 2-192-15,-2 3 192 0,-3 3-192 0,-1 4 128 16,-1-1-128-16,0 3 128 0,0 1-128 0,0 1 0 16,-3-1 0-16,0 4 128 0,-1 0-128 0,0-1 0 0,2-2 0 15,0-1 0-15,0-2 0 0,3-2 0 0,-2-3 0 16,2-3 0-16,0-4 0 0,3 2 128 0,2-4-128 15,1-2 128-15,1-5-128 0,4-3 192 0,1-5-192 0,3-1 192 16,0 0-64-16,-2-3 0 0,-6 0 0 0,4 1 0 16,3-2 96-16,-1 3 16 0,0-4 0 0,-2-1 0 15,-2-4-96-15,0-2-16 0,-1 0 0 0,-1-5 0 16,0-5-256-16,-1-4-64 0,-3 0-16 0,-1 4 0 16,-1 6-80-16,-1 4-16 0,0 4 0 0,-3 8 0 15,-1 5 304-15,-4 6 0 0,-1 5 0 0,-2 7 0 16,0 0 128-16,0 0 0 0,-4 6-128 0,-6 9 192 0,-1 4-192 15,-2 4 0-15,-3 2 0 0,0 8 0 0,-2 6 0 16,-2 3 0-16,-3 2 0 0,0 1 0 0,0-1 0 16,2 2 0-16,1-3 0 0,3-3 0 0,1-5 0 15,3-1 0-15,4 0 0 0,4-3 0 0,2 0 0 0,3-5 176 16,1-4-48-16,1-1-128 0,0-2 192 0,4-5-64 16,2-4 0-16,4-4-128 0,4-3 176 0,3-1-176 15,1 0 160-15,4-7-160 0,-1-4 128 0,3-5-128 16,2-4 0-16,0-2 0 0,-1 2 0 0,0-1 0 15,-1-1 0-15,2 0-160 0,-5-1 160 0,0 2 0 16,-5-1 0-16,-1 4 0 0,0 3 0 0,-4 3 144 16,-3 5-144-16,0-1 0 0,0 2 144 0,-10 4-144 15,0 0 0-15,4 10 144 0,-1-1-144 0,-5 3 0 16,-3 1 0-16,-4 3 0 0,2 2 0 0,0 1 0 0,-2-1 0 16,-3 1 0-16,0-1 0 0,2 0 0 0,2 1 0 0,4-2 0 15,-2-8 0-15,5 0 0 0,1-9 0 0,3 11 0 16,4-2 0-16,2-3 0 0,2-5 0 0,4-1 128 15,4 2-128-15,3-3 0 0,2-4 0 0,4 1 128 16,0 1-128-16,0-2 0 0,-3 0 0 0,-1-3 0 16,1-2 0-16,-5 0 0 0,-2 0 0 0,-1 2 0 15,1-1 0-15,-3 0 0 0,-1 1 128 0,-2 3-128 16,0 1 0-16,-1 2 0 0,-2-1 0 0,-9 3 128 16,10-6-128-16,-10 6 0 0,0 0 0 0,0 0 0 15,0 0 0-15,0 0 0 0,0 0 0 0,0 0-176 16,0 0 176-16,-9 9 0 0,2-2 0 0,1 2-128 15,1 4 128-15,2-1 0 0,-4-2 0 0,4 1-128 0,3-11 128 16,-1 12 0-16,0-1 0 0,1-11 0 0,0 0 0 16,12 8 0-16,-1-2 0 0,4-1 0 0,2-4 0 15,1-3 0-15,4-4 0 0,3 2 0 0,-2 0 0 0,2 0 0 16,3-2 0-16,-3-1 128 0,-1-3-128 0,0 0 0 16,-2-1 0-16,-3-1 0 0,-5-2 0 0,-1-1 0 15,-2 4 128-15,-1-3-128 0,-1-3 144 0,-4 0-144 16,-2-2 192-16,0 3-192 0,0 1 192 0,-5 5-192 15,-1 3 192-15,-1 1-192 0,-1 1 240 0,-5 3-64 16,-1 4-16-16,-2 1 0 0,0 1-160 0,-6 4 0 16,-1 2 0-16,1 4 128 0,-2 3-128 0,0 3 0 15,-1 3 0-15,4 2 0 0,3 1-144 0,2 3 144 16,2 0 0-16,4-1 0 0,0 0-224 0,6-1 64 16,2-1 16-16,2-2 0 15,1 0-1264-15,3 0-240 0,6-1-48 0,1 0-15408 0</inkml:trace>
  <inkml:trace contextRef="#ctx0" brushRef="#br1" timeOffset="55950.598">20022 12253 33167 0,'-16'-9'2944'0,"6"5"-2352"16,-1 2-464-16,-2 1-128 0,-5 3 656 0,0 3 112 15,0 5 32-15,0 2 0 0,-1 3-800 0,1 1 0 16,1 4-224-16,1 0 48 0,1 1 176 0,2-1 0 16,-1 4 0-16,6-2 0 0,1 0 0 0,2-3 0 15,2-2 0-15,4-1 0 0,5 3 0 0,-2-4 0 0,2-4 0 0,2-5 0 16,4-5 0-16,-1-2 0 0,1-1 0 0,1-4 0 15,0-6 240-15,2-1 16 0,0-1 16 0,-2-1 0 16,-3 1 16-16,3-2 0 0,3-2 0 0,-4 0 0 16,-5 0-48-16,1-1-16 0,-1 4 0 0,0 0 0 15,2-2-224-15,-1 3 128 0,-1 2-128 16,0 4 0-16,0 0 0 0,2 1 0 0,-3 3 0 0,3 2 0 16,-9 2 0-16,9 0 0 0,1-1-160 0,2 1 160 15,-1 1 0-15,1 1-128 0,0 1 128 0,2-2 0 16,2-2-144-16,0-1 144 0,0-1-160 0,0-1 160 15,2 0 0-15,0-4 0 0,3-2-128 0,1 0 128 16,1-2 0-16,2-1 0 0,3-1 0 0,0-2 0 16,-3 0 0-16,4-1 0 0,3 2 0 0,-2-3 0 0,-2 0 160 15,-1-1-160-15,1-1 128 0,-4 0-128 0,1 0 144 0,-2-2-144 16,-1 0 160-16,-2 2-160 0,-2-1 176 0,-2 2-176 16,-1 2 192-16,-3 1-192 0,-2 4 160 0,-4 4-160 15,0 3 128-15,-6 5-128 0,0 0 176 0,0 0-48 16,0 0-128-16,-4 11 192 0,-2 4 32 0,-5 7 0 15,-5 5 0-15,-2 5 0 0,-1 3 16 0,-5 8 0 16,-1 3 0-16,-3 3 0 0,-1 2-240 0,-1 2 128 16,-2 1-128-16,-1 0 0 0,-6-1 192 0,4 2-64 15,1 2-128-15,3 0 192 0,-1-2-192 0,4-7 0 16,3-5 0-16,3-6 0 16,4-4-400-16,0-3-80 0,5-2-16 0,-1-6 0 15,3-5-1360-15,1-4-256 0,1-3-64 0,2-5-13328 0</inkml:trace>
  <inkml:trace contextRef="#ctx0" brushRef="#br1" timeOffset="56110.91">19985 12576 37775 0,'0'0'1664'0,"0"0"368"0,0-5-1632 0,0 5-400 0,10-7 0 0,2 3 0 15,4 0 384-15,5-1-16 0,3 0 0 0,6 1 0 16,3 2-32-16,4-2 0 0,3-2 0 0,5 3 0 15,4 1-160-15,2 2-48 0,-1-2 0 0,0-2 0 16,-3-2-256-16,-1 0-64 0,-2 2-16 0,-5-1 0 16,-3 1-1936-16,-1-2-384 0,-2 1-80 15,-3 2-7680-15,-3-1-1536 0</inkml:trace>
  <inkml:trace contextRef="#ctx0" brushRef="#br1" timeOffset="56356.428">21457 11996 49759 0,'0'0'4416'0,"-11"8"-3520"16,2 3-720-16,1 9-176 15,-4 6-640-15,-1 4-176 0,-1 4-16 0,1 3-16 0,2-1 464 0,1 4 112 0,5-1 16 0,0-1 0 16,0-3 256-16,-1-1-128 0,-3-3 128 0,3 0 0 16,-4 2-432-16,3-5 32 0,1 0 0 15,0-3 0 1,0 1-576-16,-2-6-112 0,2-2-32 0,0-3 0 16,0-5-1360-16,1-2-272 0,-2-3-48 0,3 0-7392 0,4-5-1488 0</inkml:trace>
  <inkml:trace contextRef="#ctx0" brushRef="#br1" timeOffset="56925.709">21318 12124 37599 0,'2'-22'1664'0,"2"11"352"0,2-1-1616 15,0 2-400-15,2 2 0 0,5-1 0 0,6 0 0 0,4 1 0 16,2 5-144-16,3 1 144 0,1 0 0 0,3 0 0 15,1 2 0-15,4 4 0 0,-3 0 0 0,2 2 128 16,1-3-128-16,-2 5 0 0,-2 2 0 0,-3-1 0 16,-2 4 0-16,-6 1 0 0,-7 0 0 0,-4 3 0 15,-5-2 0-15,-5 4 0 0,-4-1 0 0,-5 0-128 16,-6 2 128-16,-3-4-160 0,-6 2 160 0,-3 0 0 16,-5-5 0-16,0 1 0 0,2-1 0 0,2-2 144 15,3-2-16-15,3 0-128 0,3-3 128 0,4-1-128 16,3-1 0-16,3-3 0 0,8-1 208 0,0 0-64 15,0 0-16-15,0 0 0 0,0 0-128 0,0 0 0 0,0 0 0 0,0 0 0 16,10 5 128-16,2 0 0 0,1 1 0 0,3-1 0 16,-1 2-128-16,-2 1 0 0,1 0 144 15,-5 2-144-15,1 2 208 0,-3 0-16 0,0 1-16 16,-6 2 0-16,-2 4 144 0,-2-2 16 0,-4 1 16 0,-3-1 0 16,-2-1-32-16,-5-1-16 0,-3 1 0 0,-2 1 0 15,-2 2-128-15,-1-3-32 0,-5-1 0 0,-2-2 0 16,-3-2 48-16,3-3 16 0,5 0 0 15,-3-1 0-15,-6 2-208 0,3-3 0 0,2-1 0 0,2-2 0 16,4-3-464-16,1-1 16 16,3-2 0-16,3-2 0 0,3-1-1664 0,1-2-336 15,3-2-64-15,6-3-8208 0,6-5-1632 0</inkml:trace>
  <inkml:trace contextRef="#ctx0" brushRef="#br1" timeOffset="57236.794">22203 11992 42335 0,'0'0'1872'0,"-9"1"384"0,3 3-1808 0,-1 3-448 16,-1 3 0-16,1 6 0 15,-1 0-384-15,1 7-192 0,3 4-16 0,-2 2-16 0,1 6 608 0,-1 0 0 16,2 1 0-16,1-1 0 0,-4-2 128 0,2-1-128 0,-2-1 0 0,3-2 128 16,0-5-128-16,2 0 128 0,0-4-128 0,0-3 128 15,2 1 16-15,3-8 0 0,-3-10 0 0,3 6 0 16,-3-6 224-16,7 5 32 0,1-2 16 0,-8-3 0 16,13-9 48-16,1-2 16 0,3 0 0 0,-1-3 0 15,3-2-208-15,1-4-32 0,1-3-16 0,-1 0 0 16,6-2-224-16,-1 0 128 0,1-1-128 0,1 1 0 15,-4 5 0-15,1 2 0 0,-3 3 0 0,-2 2 0 16,-2 0-256-16,-2 4 64 0,-3 2 16 0,-1 0 0 16,-1-1-272-16,-2 3-48 15,-8 5-16-15,6-6 0 0,-6 6-2544 16,0 0-512-16,0 0-96 0,-3-7-32 0</inkml:trace>
  <inkml:trace contextRef="#ctx0" brushRef="#br1" timeOffset="57559.447">23049 11999 38703 0,'0'0'3440'0,"-10"7"-2752"15,-1 4-560-15,-2 6-128 0,-3 6 224 0,0 4 16 16,-2 2 0-16,1 5 0 0,-1 2-400 0,1 3-80 15,-7 2-16-15,5-1 0 0,1-2 256 0,-2 3 0 16,-4-1 144-16,2 3-144 0,2 2 240 0,0 2-48 16,2-4-16-16,0-2 0 0,-2 0-48 0,5-6-128 15,4-7 192-15,1-5-64 0,1-3-128 0,3-3 0 0,2 0 0 0,0-4 0 32,2-6-384-32,2-7-96 0,0 0-32 0,0 0 0 15,0 0-2704-15,11-6-560 0</inkml:trace>
  <inkml:trace contextRef="#ctx0" brushRef="#br1" timeOffset="57926.4">22909 12111 27647 0,'-2'-14'2448'0,"-2"0"-1952"15,0-1-496-15,4 3 0 0,6 3 3008 0,2 1 512 16,-1-3 112-16,6 2 16 0,5 0-3008 0,5 2-640 16,0 1 0-16,7 1 0 0,3 0 0 0,4 2 0 15,1 3 0-15,4 3 0 0,2-2 160 0,-2 2 80 16,1 3 16-16,-1 1 0 0,-2 4 96 0,-2 5 32 16,1 1 0-16,-3 3 0 0,-5 1-128 0,-6 1-32 15,-2 1 0-15,-3 3 0 0,-2-1-96 0,-7-2 0 16,-8-2-128-16,-3 1 192 0,-1-2-192 0,-6-2 0 15,-8 1 0-15,-6-4 0 0,-2-2 144 0,-5-2 96 16,-4-2 16-16,-3-1 0 0,-1-1 96 0,-3-2 32 0,0 1 0 16,-6-4 0-16,-6-3-224 0,6-1-32 0,5-3-128 0,2-2 192 15,3-1-192-15,4-1-128 0,3-1 128 0,4 0-208 32,0-1-944-32,4-2-192 0,4-2-48 0,1 1 0 15,2 3-1344-15,3-1-272 0</inkml:trace>
  <inkml:trace contextRef="#ctx0" brushRef="#br1" timeOffset="60105.322">23995 8462 31679 0,'7'-18'1408'0,"-1"7"272"0,2 0-1344 0,0 0-336 0,-2 0 0 0,1 0 0 16,-1 2-544-16,0 1-176 0,-1 2-48 0,-5 6 0 15,4-9 768-15,-4 9 192 0,0 0 0 0,-7-7 16 16,0 1 432-16,0-2 64 0,-3-2 32 0,-2 3 0 16,-4 3-176-16,-2-2-48 0,-4 0 0 0,-3-1 0 15,-2-2-160-15,-2 1-32 0,-1-4-16 0,-3-1 0 16,-4-2-32-16,-5 0 0 0,-3-3 0 0,-3 0 0 0,-5 3-80 15,0 0-32-15,2 0 0 0,-5-1 0 0,-4-3 48 16,-3 0 16-16,-5 1 0 0,-3-1 0 0,-3 5-48 16,0-2-16-16,-2 1 0 0,-6 2 0 0,-4-4-160 0,3 2 0 15,1-2 0-15,1 2 128 0,0-5-128 0,-3 1 0 16,-3-1 0-16,2 0 0 0,6 0 0 0,-1 1 0 16,-4-3 0-16,-1 0 0 0,0-1 0 0,-1 1 0 15,2 2 0-15,-2 2 0 0,-2-2 0 0,3 2 0 16,1 1 128-16,0 2-128 0,2 2 0 0,-5 2 0 15,-1 0 0-15,2 2 0 0,4 2 128 0,-1 1-128 16,0-3 0-16,-2 4 128 0,2-1-128 0,3 3 0 16,0 2 0-16,3 0 128 0,3-1-128 0,-3 1 0 15,-1 2 144-15,4 2-144 0,7 1 176 0,-3 3-48 0,-3 0 0 0,-1 2 0 16,-5 5 0-16,5-1-128 0,3 2 192 16,-1 1-64-16,-1 1-128 0,0 2 0 0,1 2 0 0,4 1 128 15,6 2-128-15,3-1 0 0,4-1 0 16,-2 1 0-16,1 1 0 0,7 4 0 15,4-2 144-15,1 2-144 0,2 0 128 0,1 1-128 0,3 1 160 0,2 2-160 16,3 4 160-16,0 2-160 0,0 1 160 16,1 3-160-16,1-2 144 0,-4 4-144 0,1-1 128 0,5 0-128 15,3-1 144-15,1-2-144 0,3-4 160 0,1 4-160 16,5 2 192-16,2 5-64 0,6-1-128 0,2-1 192 16,3-2-32-16,3-1-16 0,2 1 0 0,2 2 0 15,3 2-144-15,4 2 160 0,3 4-160 0,4-1 160 16,0-4-160-16,1 1 128 0,3 0-128 0,0 0 128 15,1 2-128-15,-1 1 0 0,3 0 0 0,-4 5 0 0,1 6 0 16,-2-2 128-16,1-3-128 0,-2 3 0 0,1 2 0 16,-3 3 0-16,-1 3 0 0,-1 2 0 0,2-1 192 0,-1 0-64 15,0-4 0-15,0 4 0 0,1 6-128 0,0-4 0 16,1-3-160-16,1 1 160 0,0-5 0 0,-1 2 0 16,1 1 0-16,2 0 0 0,2-1 0 0,0-2 0 15,0-2 0-15,-1 0 0 0,-1-5 128 0,0 5-128 16,0 5 0-16,-2-3 0 0,-2-4 192 0,0 0-64 15,0-4 0-15,-3 1-128 0,-1 3 0 0,3-2 0 16,-3 4 0-16,0-3 0 0,2-1 208 0,-1-2-64 16,1-2-16-16,2 0 0 0,0 3-128 0,2-3 160 15,-2-1-160-15,-2-1 160 0,1 0-160 0,3-5 0 16,2-1 144-16,0-2-144 0,-1-3 0 0,1 1 0 0,2-2 0 16,-1 2 128-16,0-5-128 0,-1 2 0 0,0-4 0 0,1-3 0 15,0-4 0-15,2-3 0 0,3-2 0 0,-1-1 0 16,1-1 0-16,4-1 0 0,2-1 0 0,0 2 0 15,-2-2 0-15,1 2 0 0,-1 0 0 0,1-1-128 16,0-1 128-16,1 1 0 0,-1-1 0 0,0 0 0 16,2-1 0-16,5-3 0 0,3 1 0 0,2-2-128 15,1 2 128-15,3-2 0 0,1-4 0 0,1 0 0 16,0-3 0-16,1 1 0 0,6-3 0 0,1 0-128 16,2-2 128-16,3 0 0 0,3 0 0 0,-3 0 0 15,-4-1 0-15,5-1 0 0,1-1 160 0,2 0-160 16,0 3 0-16,-1 0 0 0,-5-3 0 0,3 2 0 15,3-1 0-15,4 0 0 0,4 0 0 0,-3-1 144 16,1 0-144-16,0-1 0 0,3 0 0 0,2 0 128 0,2-1-128 16,-1 1 0-16,-4-1 0 0,-1-1 0 0,0 1 0 15,4 1 0-15,4 0 0 0,-4 1 128 0,-2 1-128 0,-2-1 128 16,2-2-128-16,0 2 128 0,0 1-128 0,-3 0-176 16,-5 0 48-16,-3-1 0 0,0-2 128 0,-5 0 0 15,-3 3 0-15,2-1 0 0,-1-2 0 0,-3 0 0 16,-3-1 0-16,-5-1 0 0,-1-1 144 0,2 1-144 15,-1 0 192-15,2 1-192 0,2-5 0 0,-3 2 0 16,-3-2 0-16,-2 0-144 0,-2 0 144 0,-2-3 0 16,-2-2 160-16,-2-2-160 0,0 1 0 0,2-2 0 15,-2-4 0-15,-4 0 0 0,-4-3 0 0,-2 2-160 0,3-4 160 0,-4-1-192 16,-6-1 192-16,0-1 0 0,1-3 0 16,-2-1 0-16,-5-2 0 0,0-4 0 0,1 1 0 0,-3-1 128 15,1-1-128-15,0-3 192 0,0-5-64 0,1 2 0 16,0 2-128-16,0 0 0 0,1 1 0 0,1-2 128 15,-2 1-128-15,0-2 128 0,-1 0-128 0,0-2 128 16,1-3-128-16,0-2 0 0,0-2 0 0,1 2 0 16,-2-2 0-16,-1-6-208 0,-1-1 48 0,-3-6 16 15,-2-3 144-15,3-2 0 0,-2-4 0 0,-2-2 0 16,-2-5 0-16,1-2 0 0,-2-5 0 0,0 2 0 16,0 4 0-16,-2 0 0 0,-2-1 128 0,0 3-128 15,-3 5 192-15,-1 3-48 0,-3 2 0 0,1 2 0 16,1-3-144-16,-1 1 128 0,-2 2-128 0,1-1 128 15,-4 3-128-15,0-4 128 0,1-4-128 0,-1-1 128 16,-1-1-128-16,-2 0 0 0,-2 0 0 0,1-3 0 0,-1-3 0 0,2 4 0 16,-2 2 0-16,-1 0 0 0,-2 1 0 0,0 3 0 15,3 4 0-15,-3 3 0 0,-3 3 0 0,-3 5 0 16,1 3 0-16,-1 8 0 0,1 4 160 0,0 3-160 16,2 4 192-16,-3 1-192 0,2-1 0 0,0 3 0 15,1 6 0-15,0 3 0 0,1 1-144 0,-1 3-144 16,-5 5-32-16,0 3 0 15,5 2-1632-15,-1 2-336 0,1 1-64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4:36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 6323 11055 0,'-11'2'976'0,"11"-2"-784"0,-9 1-192 0,3 2 0 0,0 2 2208 0,1 0 400 16,5-5 80-16,-6 5 0 0,6-5-2240 0,-5 3-448 15,-4 1 0-15,9-4-176 0,-6 6 176 0,6-6 0 16,-5 7 0-16,5-7 0 0,-7 4 144 0,7-4-144 15,-7 2 192-15,0-2-192 0,1-2 480 0,0 0-16 16,6 2 0-16,-8-6 0 0,0-3 208 0,3 2 32 16,1 2 16-16,-3-5 0 0,1-4-144 0,1-1-16 15,1 0-16-15,-1 1 0 0,1-1-48 0,-3-3-16 16,1-2 0-16,-1 1 0 0,1-1-160 0,1-1-48 16,-5-3 0-16,2 1 0 0,2-3 0 0,-3 0 0 15,0 1 0-15,-1-4 0 0,1-3-48 0,0 0-16 16,0 1 0-16,2-2 0 0,2 0-80 0,-1 0-128 0,2 1 176 15,0-2-176-15,2 1 0 0,-2-1 0 0,1 0 0 16,-1-1 0-16,0-1 0 0,2 0 0 0,-2 0 0 0,1 1 0 16,0-1 128-16,-1 0-128 0,2 1 0 0,-1 3 0 15,1 2 0-15,-1-1 0 0,1 0 0 16,2-1 0-16,2-1 0 0,-2 2 0 0,-1 2 0 0,2 2 0 16,3-1 0-16,-2 3 0 0,1 2 0 0,-1 2 0 15,3 3 0-15,0 0 0 0,1 2 128 0,3 0-128 16,2 3 0-16,0 0 0 0,0-2 0 0,1 2 0 15,1 2 0-15,1 0 0 0,0 0 0 0,0 1 0 16,0 0 0-16,3 1 0 0,1-1 0 0,1 1 0 16,-1 0 0-16,3-1 0 0,3-2 0 0,2 1 0 0,1 3 0 15,0 1 0-15,3-1 0 0,2 0 0 0,3 2 0 0,-1 0 0 16,0 2 0-16,2-1 0 0,2 1 0 0,0 1 0 16,1-1 0-16,3 1 0 0,-1-2 0 0,3 0 0 15,-2-1 0-15,4 1 0 0,2 3 0 0,-1 0 0 16,-1-4 0-16,0 1 0 0,-2-2 0 0,4 1 0 15,3 0 0-15,3-1 0 0,-4-1 0 0,1 1 0 16,2 5 0-16,-3-1 160 0,-3-2-160 0,3-1 160 16,1 0-160-16,1 3 160 0,2 3-160 0,0-2 0 15,-1 0 144-15,-2 1-144 0,0 1 0 0,-3 0 0 16,0 0 0-16,1 1 128 0,3-1-128 0,1 0 0 16,-2 0 0-16,0 2 0 0,-2 0 0 0,-2 0 0 15,-5 2 0-15,1 1 0 0,0-3 0 0,0-2 0 16,-2-1 0-16,0 1 0 0,-1 3 0 0,-1-1 128 15,0 4-128-15,-1-3 0 0,-2-2 0 0,-1-1 0 0,-1 0 0 16,-2 0 0-16,-2 0 0 0,0 0 0 0,0-1 0 0,0 1 128 16,-5 0-128-16,3-1 0 0,1-2 0 0,-1 1 0 15,1 2 0-15,-3 0 128 0,1 0-128 0,-2 1 0 16,-5 1 0-16,1 0 0 0,-1-1 0 0,-2 1 0 16,1 1 0-16,-1-6 0 0,-2 1 0 0,-3 2 128 15,-2 5-128-15,-1-3 0 0,-1-1 0 0,1-1 128 16,-3 0 0-16,2 1 0 0,-2 1 0 0,-7-2 0 15,0 0 64-15,0 0 0 0,0 0 16 0,10 5 0 16,-2-1-32-16,-8-4-16 0,6 8 0 0,-2-1 0 16,1 0-160-16,0 0 160 0,-1 0-160 0,-1 3 160 15,-1 3-160-15,1 3 128 0,1 0-128 0,-2 2 128 16,1 2-128-16,-2 3 128 0,-2 2-128 0,1 3 128 0,-1 1-128 16,0 4 0-16,-1 4 144 0,1 1-144 0,-4 4 0 0,2 2 128 15,-3 2-128-15,3 0 0 0,-5 0 0 0,3 1 128 16,-3-1-128-16,3-1 0 0,3-2 0 0,-3 2 0 15,2 1 0-15,0-2 0 0,-3-2 0 0,3-4 0 16,1-2 0-16,-1-2 128 0,2-2-128 0,1 1 0 16,1 1 0-16,0-2 0 0,1-4 0 0,-1 0 128 15,-1-2-128-15,3 1 0 0,0-1 0 0,2-1 0 16,-2-1 0-16,1-2 0 0,0-1 0 0,-1-1 0 16,-1-2 0-16,-1-4 128 0,-2-1-128 0,1-2 0 15,1 0 0-15,-1-1 128 0,0 0-128 0,0 0 128 16,0-2-128-16,-1 0 128 0,-1-1 48 0,2-7 16 15,0 0 0-15,0 0 0 0,-6 10 32 0,0-5 16 16,6-5 0-16,-9 6 0 0,-1-2 16 0,-1 1 16 0,-2-1 0 16,-5-3 0-16,-4-3 0 0,-4 2 0 0,-5 1 0 15,-4 1 0-15,-4 2 112 0,-8-1 0 0,-7-1 16 0,-3 4 0 16,-2 2-192-16,-4 1-32 0,-3 0-16 0,-3 3 0 16,-6 2 32-16,-3 1 0 0,-5-1 0 0,-1 1 0 15,-4 2-48-15,-4 2 0 0,-3 0 0 0,1 5 0 16,2 3-144-16,-4 2 0 0,-4-2 0 0,2 6 0 15,3 0-208-15,0 3-80 0,0 1-16 0,2 2-12416 16,0 4-2480-16</inkml:trace>
  <inkml:trace contextRef="#ctx0" brushRef="#br0" timeOffset="3291.59">3082 11205 15487 0,'-19'1'688'0,"7"0"144"0,1-1-672 0,-1 1-160 0,0 3 0 0,-2 1 0 15,4-1 208-15,3 2 16 0,-2-1 0 0,3 4 0 16,0 3-64-16,3 0-16 0,0-3 0 0,1 2 0 16,1 1 240-16,1 1 64 0,0 2 0 0,1 1 0 15,-1-2 64-15,2 2 32 0,3 0 0 0,-1 0 0 16,2-3 144-16,0 1 16 0,2-2 16 0,2 2 0 16,1-1 0-16,3-2 0 0,4-1 0 0,4-2 0 15,-1 0 16-15,2 2 0 0,2-2 0 0,5-2 0 16,4-1-32-16,1-2-16 0,0 0 0 0,3 0 0 15,1-3-64-15,3 0-16 0,4 0 0 0,5 0 0 16,-1-3-64-16,5 1-16 0,4 0 0 0,2 0 0 0,1-3-144 0,6 0-48 16,4-3 0-16,2 4 0 0,2-2-144 0,1 0-16 15,1-2-16-15,4 0 0 0,3 3-32 0,0-2 0 16,4-1 0-16,3 3 0 0,0 1 32 0,3-1 0 16,2 1 0-16,-2 2 0 0,1 0-16 0,0 4 0 15,4-2 0-15,0 1 0 0,0 1-144 0,0 0 160 16,0 0-160-16,-1-1 160 0,-3 0-160 0,-2-1 0 15,-3-2 0-15,-4 1 128 0,-3 0-128 0,-2 0 160 16,-4 0-160-16,-3 0 160 0,-6-1 160 0,2 2 48 16,1-3 0-16,-6 1 0 0,-6 2 32 0,-1 0 16 15,-5 0 0-15,-4 0 0 0,-5-1-80 0,0 0-16 16,0 0 0-16,-5 1 0 0,-10 2-320 0,-4-1 0 16,1 1 0-16,-5 1 0 0,-5-1 0 0,-8 1 0 15,-9-3 0-15,0 0 0 16,0 0-1792-16,-13 10-320 0,-9 3-64 0</inkml:trace>
  <inkml:trace contextRef="#ctx0" brushRef="#br0" timeOffset="4971.939">6112 13096 27359 0,'-9'-7'1216'0,"9"7"240"0,0 0-1168 0,0 0-288 0,0 0 0 0,0 0 0 0,0 0 0 15,0 0 0-15,9 3 0 0,-1 0 0 0,1 0 0 0,4-1 0 16,1-1 0-16,4 0 0 0,3 0 560 0,4-1 0 16,5 0 0-16,1 0 0 0,5 4 64 0,5-2 16 15,5 0 0-15,2 0 0 0,0 3-128 0,8-4 0 16,8-3-16-16,2 3 0 0,6 0-48 0,1-1-16 15,3 0 0-15,4 1 0 0,3 1-48 0,3 0 0 16,5-3 0-16,1 2 0 0,-1 5-48 0,3-2-16 16,4-1 0-16,1 2 0 0,-1 0-128 0,5 0-16 15,3-1-16-15,0-1 0 0,-1 3-160 0,1-3 192 16,1 1-192-16,-1 1 192 0,0 3-192 0,1-2 0 16,-2 0 144-16,3 0-144 0,1 7 0 0,2-4 0 15,-3-2 0-15,-4 1 128 0,-1 4-128 0,0-7 0 16,-1 0 128-16,1 1-128 0,-3 0 0 0,-1-1 0 0,-6 2 0 15,0 0 128-15,-6-1-128 0,0 0 0 0,-3-3 0 16,-3 2 128-16,-9 2-128 0,0-1 128 0,-4-2-128 0,-2 0 128 16,-7 0 0-16,-5 1 0 0,-6 3 0 15,-7-5 0-15,-5-4-128 0,-7 1 176 0,-5 1-176 16,-4 0 192-16,-4-3-64 0,-5 2-128 0,-11 0 192 0,0 0-64 16,0 0 128-16,0 0 0 0,-11-5 16 0,-9-2 0 15,-5-1-64-15,-7 1-16 0,-9-2 0 0,-11 0 0 16,-9 0-192-16,-4 0 0 0,-7-1 0 0,-1 1 0 15,-6 0 0-15,-2-1 0 0,-4-3 0 0,-2 4 0 16,-2 3 0-16,-5 0 0 0,-4-6 0 0,-7 4 0 16,-1 2 0-16,-4 2 0 0,-5-1 0 0,-4 0 0 0,-4 0 0 15,-7 1 0-15,-5 0 0 0,-4 0 0 0,3-2 0 16,-6 1 0-16,-4-1 0 0,-4 1 0 0,-5 0 0 0,-3 3 0 16,-1 1 0-16,4 1 0 0,3 0 0 0,3 0 0 15,-4 1 0-15,3-1 0 0,6-2 0 0,2 3 0 16,2 3 0-16,4 2 0 0,3-2 0 0,8 2 0 15,5-2 0-15,3 2 0 0,3-1 0 0,10 2 0 16,5 4 0-16,14-5 0 0,7-1 0 0,5-1 0 16,7 0 0-16,9 1 0 0,11-3 0 0,9 0 0 15,5-1 0-15,8 2 0 0,10-2 0 0,6-1 0 16,3-4 0-16,5 4-160 0,11-1-80 0,10-2-16 16,6-4 0-16,13 2 0 0,7-1 48 0,9 3 0 15,8 1 0-15,12-3 0 0,12-3 208 0,7 2 0 16,7 1 0-16,5 0 0 0,7 1 0 0,5-2 0 0,4-2 0 15,9 1 0-15,7 1 0 0,2 2 0 0,0 0 128 16,2 0-128-16,3 1 0 0,4 2 128 0,2-1-128 0,-2 0 0 16,3-3 192-16,1 4-192 0,3 1 192 0,2 0-192 15,-2 0 192-15,0-1-192 0,-6 0 192 0,-2 1-192 16,2 2 160-16,-3-1-160 0,-4-2 128 0,-5 2-128 16,-7 2 0-16,-5 2 128 0,-2-1-128 0,-10 0 0 15,-9-3 0-15,-3 0 128 0,-6 1-128 0,-8 1 0 16,-11 2 0-16,-7 0 0 0,-9 1 0 0,-7-4 0 15,-10 1 0-15,-7 0 128 0,-7 2-128 0,-9-2 0 16,-8-3 0-16,-14 0 128 0,2 7-128 0,-8-4 0 16,-9-2 0-16,-10-1 0 0,-12-1-144 0,-10 1 144 15,-9 1-192-15,-13-3 192 0,-14-2-192 0,-7 0 192 0,-7 4-208 16,-7-1 64-16,-7-4 16 0,-5 2 0 0,-1 3 128 0,-7 3 0 16,-3-1 0-16,-7 1 0 0,-4-2 0 0,-2 4 128 15,-3-1-128-15,-5 2 176 0,-5 0-176 0,-4 0 0 16,-5-2 0-16,1 4 0 0,3 2 0 0,-6-2 0 15,-3-1 0-15,-3-3 0 0,2 3 0 0,0 1 0 16,0 1 128-16,1-1-128 0,2-1 0 0,-1 1 0 16,1 3 0-16,8-4 128 0,7 1-128 0,11-4 0 15,9 2 0-15,17-1 0 0,10-2 240 0,13 0-48 16,9 0 0-16,14-1 0 0,8-2-48 0,18-1-16 16,10-1 0-16,12 1 0 0,9 1 64 0,10 0 0 15,12-4 0-15,16-3 0 0,14 2-192 0,16-6-176 16,17-6 48-16,16 4 0 0,13 2 128 0,16-3 0 0,12-1-144 15,17 0 144-15,14-5 0 0,9 2 0 0,10 1-144 0,8 0 144 16,8 3 0-16,3 2 0 0,2 1 0 0,4 1 0 16,4 2 0-16,-1 4 0 0,-3 3 0 0,0 3 0 31,-6 2-672-31,0 9-176 0,-1 7-48 0,-6 2-17216 0</inkml:trace>
  <inkml:trace contextRef="#ctx0" brushRef="#br0" timeOffset="7886.707">5654 16250 12095 0,'-13'4'528'0,"4"-6"112"0,-3-2-512 0,-1 1-128 0,-2 2 0 0,0 1 0 0,1 0 816 0,0 0 128 16,0-2 16-16,-1 1 16 0,3 1 240 15,2 0 64-15,4-3 0 0,-2 1 0 0,1 1-112 0,7 1-16 16,0 0 0-16,0 0 0 0,0 0-208 0,0 0-48 15,0 0-16-15,6 3 0 0,4-5-240 0,-1 2-64 16,2 0 0-16,3 0 0 0,3 2 96 0,4-2 16 16,1-2 0-16,6 0 0 0,3-5-176 0,3 1-48 15,4 2 0-15,5-3 0 0,4-3-96 0,7 3-32 16,0 5 0-16,3-3 0 0,1-2-128 0,1-1-16 16,3-2-16-16,0 3 0 0,4 1 16 0,-1 1 0 15,2-2 0-15,3 3 0 0,-3 1-48 0,5 0 0 16,-1 1 0-16,1 0 0 0,3 0 96 0,0-1 16 15,-4 2 0-15,6 2 0 0,2-1 0 0,-1-2 16 16,-2-2 0-16,-1 0 0 0,0 3 0 0,0 1 0 0,0 0 0 16,0-2 0-16,2-3-48 0,-3 2-16 0,-2 6 0 0,3-2 0 15,2-2-48-15,1 1-16 0,-1 0 0 0,0 2 0 16,-1 0-16-16,0 0-128 0,0-1 192 0,-1 3-64 16,2 0-128-16,-2-3 192 0,-3-2-192 0,0 2 192 15,4 4-192-15,0-2 160 0,0 1-160 0,-2 0 160 16,-4-2-160-16,3 2 128 0,0 1-128 0,2-1 128 15,-3-3-128-15,-2 1 192 0,-3 3-192 0,3-2 192 16,2 1-32-16,0-1 0 0,-4-3 0 0,-1-3 0 16,-1 0-160-16,0 1 0 0,1 2 0 0,-1 0 128 15,2-1-128-15,0-1 160 0,-5-2-160 0,0 2 160 16,0 2-16-16,2-1 0 0,-1 0 0 0,4-2 0 0,-5 1-16 16,2 1 0-16,-2 1 0 0,0 1 0 0,-2 1 0 15,1 1 0-15,2-2 0 0,-2-2 0 0,1-2-128 0,-2 1 0 16,-2 2 0-16,0 2 0 0,2-2 0 0,0 1 0 15,2 1 0-15,-1-2 0 0,-1 0 0 0,-1 1 128 16,-2 0-128-16,5-1 0 0,2-1 0 0,-4 0 128 16,-4-2-128-16,2 1 0 0,-2-2 128 0,-2 3-128 15,-2 0 128-15,2 1-128 0,3-1 160 0,1-1-160 16,2-4 192-16,-1 3-192 0,-1 1 160 0,-1 0-160 16,0 1 128-16,2-1-128 0,0 1 0 0,3-1 128 15,2 2-128-15,-2-1 0 0,-5-1 0 0,2 0 0 16,2 0 0-16,0 2 0 0,2-2 0 0,2 1 0 15,0-1 0-15,0 1 0 0,-3-5 0 0,1 4 0 16,3 2 128-16,2-1-128 0,1-1 0 0,-1-1 0 0,-4 1 144 16,3 0-144-16,2 2 0 0,1 2 0 0,-2-1 0 0,0 2 0 15,0-1 0-15,-2 0 0 0,-1-3 0 0,2 2 0 16,-1 2 0-16,3-1 0 0,-2-2 0 0,-4 0 128 16,-3 0-128-16,1 0 0 0,-1 4 0 0,1-4 0 15,-1-1 0-15,-2 1 0 0,-4 1 0 0,-3 0 128 16,-2 0-128-16,-1 1 176 0,-1 1-176 0,0 0 192 15,-1-1-192-15,0 2 0 0,-2 0-192 0,-5-2 192 16,-2-2 0-16,-3 0 0 0,-2 0 0 0,-2 1 0 16,-1 1 0-16,-4 0 0 0,-1 0 0 0,1 2 0 15,-4-2 0-15,-2 1 0 0,1-3 0 0,-4 1 0 16,-2 2 0-16,0-2 0 0,-6-1 0 0,0 2 0 16,-1 0 0-16,-8-2 0 0,9-2 0 0,-9 2 0 0,0 0-128 15,0 0 128-15,7 0 0 0,-7 0 0 16,0 0 0-16,0 0 0 0,0 0-144 0,0 0 144 0,0 0 0 0,0 0-128 15,0 0 128-15,0 0 0 0,0 0-128 0,-8-6 128 16,-3 1 0-16,-3 2 0 0,0 1-144 0,-2-1 144 16,-4 1 0-16,-1 0-144 0,-3 1 144 0,-3 0-192 15,-1-1 192-15,-5 2-192 0,-2-1 64 0,-4 1 0 16,-6 1 0-16,-2-1 0 0,-8-1 0 0,-4 0 0 16,0 0 0-16,-6 1 0 0,-3 0 128 0,-8 0-160 15,-7 0 160-15,-1 0-160 0,-2 0 160 0,-6 2-160 16,-9 3 160-16,0-3-160 0,-8 0 160 0,-4 1-160 15,-6-1 160-15,-4 0-160 0,-6-4 160 0,-4 2 0 16,-6-2 0-16,-3 5-128 0,-6 2 128 0,3 1 0 16,0-3-144-16,-4 1 144 0,-4 1 0 0,2 0 0 0,-1 1 0 15,-1 0 0-15,0 3 0 0,-4-1 0 0,-5-2 0 0,0 3 0 16,-2 1 0-16,1-1 0 0,0 0 0 0,-4-2 0 16,-3 1 0-16,-3 1 0 0,-6 0 0 0,2 0 0 15,-2-3 0-15,2 3 0 0,-5 2 0 0,8-1 0 16,6-1-144-16,-1-2 144 0,-2 1 0 0,4 0 0 15,5-3-128-15,4 0 128 0,5-3 0 0,2 2 0 16,-1 3 0-16,4-3 0 0,2-2 0 0,4 1 0 16,3 0 0-16,-1-1-128 0,2-2 128 0,5 2 0 15,7 3 0-15,1-2 0 0,-2-4 0 0,4 1 0 16,2-1 0-16,5 0-160 0,1 0 160 0,7-2-192 16,5 0 0-16,2 1 0 0,4-1 0 0,5-1 0 15,2 0 16-15,10 2 0 0,3 0 0 0,3-2 0 0,7 1 176 16,4 1 0-16,5 2 0 0,4-1 0 0,7-3 0 15,4 2 0-15,3-2 0 0,0 2 0 0,0-1 0 16,3 1 0-16,4-1 0 0,3 2 0 0,5 1 0 0,1 0 0 16,3 0 0-16,-1 0 0 0,5 0 0 0,3 0 0 15,1 0 0-15,2 1 0 0,2 1 0 0,9-2-160 16,0 0 160-16,0 0 0 0,-7 1-144 0,7-1 144 16,0 0 0-16,0 0-144 0,0 0 144 0,16 6-208 15,-1-1 80-15,7-4 128 0,4 3 0 0,4-3 0 16,2 0 0-16,8 0 0 0,4-1 0 0,3-1 0 15,2 0 0-15,7-2 0 0,6 1 0 0,9-2 0 16,4-2 0-16,5 1 0 0,1 0 0 0,8 0 0 16,2-5 0-16,5 1 0 0,4 0 0 0,5 0 0 0,7-4 0 15,3 1 0-15,-3-1 0 0,8 2 0 0,3 1 0 16,1 0 0-16,-1 0-128 0,3-2 128 0,5 2 0 0,2-1 0 16,0-1 0-16,3 1 0 0,4 1 0 0,2 1 0 15,2-2 0-15,-2 1 0 0,0 2 0 16,6 2 0-16,6 3 0 0,2-1 0 0,2-1 0 0,-1 2 0 15,-1 1 0-15,6 0 128 0,2-3-128 0,3 2 192 16,1 0-192-16,1 0 128 0,-1-1-128 0,-3 1 128 16,-3-4-128-16,1 1 192 0,-1-2-192 0,0 1 192 15,0-2-48-15,-5 3 0 0,-3-1 0 0,-4 3 0 16,-3-2 64-16,-1 4 16 0,0 1 0 0,-6 0 0 16,-3-2-32-16,-3 2-16 0,0-1 0 0,-4 2 0 15,-7 3-176-15,0-1 128 0,-1 0-128 0,-4 2 128 16,-5 1-128-16,-3-3 0 0,-3 2 0 0,-5 0 128 15,-5-1-128-15,-1 1 0 0,-1 0 0 0,-6-2 0 0,-4-1 0 0,-5 0 0 16,-4 0 128-16,-1-1-128 0,-2 0 0 0,-1-1 0 16,-3-1 0-16,-4 0 0 0,-8-2 128 0,1 1-128 15,2-1 0-15,-2-1 128 0,-1 2 48 16,-2-1 0-16,-3-2 0 0,-5 1 0 0,-2-2 64 0,-3 2 16 16,0 0 0-16,-5-1 0 0,3-1-32 0,-4-1 0 15,0 2 0-15,0-1 0 0,-4 0-96 0,-1 2-128 16,0-1 176-16,-2 3-176 0,-1 0 176 0,-1 2-176 15,-3-5 160-15,-3 4-160 0,1 0 128 0,-3 1-128 16,-2 1 0-16,-1 0 0 0,-2 0 0 0,-1 0 0 16,-4-2 0-16,0 2 0 0,-9 0 0 0,0 0-192 15,0 0 192-15,0 0-208 0,0 0-128 0,0 0-32 16,0 0 0-16,0 0 0 16,-13 3-784-16,-2 1-176 0,-2 2-16 0,-4-3-11360 0,-3 3-2272 0</inkml:trace>
  <inkml:trace contextRef="#ctx0" brushRef="#br0" timeOffset="13120.949">10933 17778 4607 0,'0'0'400'0,"-7"-2"-400"0,-2 0 0 0,9 2 0 16,0 0 3584-16,0 0 640 0,0 0 128 0,0 0 32 15,0 0-3360-15,0 0-688 0,10-3-128 0,2 2-16 16,3-2 128-16,3 2 16 0,1-1 16 0,2 0 0 15,1 0 144-15,2-1 16 0,4 1 16 0,2-1 0 16,2 0 48-16,6-1 0 0,3-1 0 0,4 2 0 16,1-1-256-16,4 2-32 0,3-5-16 0,1 3 0 15,0 0-32-15,6 0-16 0,3 2 0 0,6-2 0 16,5-1 64-16,-1 1 16 0,1 1 0 0,4-1 0 16,4-1 16-16,2 0 16 0,0 2 0 0,1 0 0 0,-1 1-96 15,4 1-32-15,10-1 0 0,-4 2 0 0,-1 0-80 16,2 0 0-16,2 0-128 0,-1 3 192 0,1-1 0 15,-2-1-16-15,1 2 0 0,0 1 0 0,3 0 64 16,-4 0 16-16,-2 0 0 0,2-1 0 0,2 0 48 0,-1 2 16 16,-4-1 0-16,0 0 0 0,1 1 0 0,1-2 16 15,3 0 0-15,-4 0 0 0,-7-1-128 0,6 0-16 16,0-1-16-16,-2 1 0 0,-1 3-176 0,-3-3 0 16,1-1 144-16,1 1-144 0,0 2 128 0,-3 0-128 15,-6-2 128-15,0 0-128 0,0-1 0 0,-2 2 0 16,-2-1 0-16,-5-1 128 0,-4-1-128 0,-4 1 0 15,2 0 128-15,0 0-128 0,2-1 224 0,-2 0-32 16,-4-1 0-16,-2 1 0 0,-1 0 176 0,-4 1 16 16,5 3 16-16,1-4 0 0,-2 0-32 0,2 0-16 15,-3 0 0-15,-1 1 0 0,-3-1-128 0,2-1-32 0,1-2 0 16,1 2 0-16,2 2-64 0,-1-1-128 0,-1-2 176 0,-2 1-176 16,-2 0 144-16,-1 0-144 0,-2-1 0 0,2 1 144 15,4-1 0-15,-2 1 0 0,0 0 0 0,-2 0 0 16,-2-1 112-16,-2 2 0 0,-2-1 16 0,2 0 0 15,-1 1 32-15,2 0 0 0,3-1 0 0,1 0 0 16,-4 2-16-16,-1-1 0 0,-1-1 0 0,0 1 0 16,-6 0-96-16,4 0 0 0,2 0-16 0,-2 0 0 15,-1-2-48-15,-1 1 0 0,0-1 0 0,-2 1 0 16,-5 0 0-16,-1-1 0 0,-3-3 0 0,-2 2 0 16,1 2-128-16,-1 0 128 0,-1-1-128 0,-2-1 128 15,0 0-128-15,1 3 128 0,2 0-128 0,1 0 128 0,-5-1-128 16,1 0 0-16,2 0 0 0,-6 0 0 0,0 0 0 15,-4 1 0-15,-1-1 0 0,-1-2 0 0,-3 3 0 16,-1 0-224-16,-2 0 48 0,0 0 16 0,-10 0-176 0,7-2-48 16,-7 2 0-16,0 0 0 15,0 0-272-15,0 0-64 0,0 0-16 0,0 0 0 16,0 0-1696-16,-7 0-352 0,-4 0-64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5:01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4799 6045 18431 0,'0'0'1632'0,"0"0"-1312"16,0 0-320-16,0 0 0 0,0 0 368 0,0 0 0 15,0 0 0-15,0 0 0 0,0 0-240 0,0 0-128 16,0 0 160-16,0 0-160 0,0 0 432 0,-8 5-16 16,0-1 0-16,8-4 0 0,-7 2 288 0,-3 0 64 15,-2 0 16-15,-1 1 0 0,0 1 48 0,-1-1 16 16,-1 0 0-16,-2-2 0 0,-1 3-176 0,-1-1-32 16,-3-1-16-16,-4 0 0 0,-1 2-176 0,2-2-48 15,0 3 0-15,-3 0 0 0,-6-4 16 0,2 1 0 16,-1 0 0-16,-2-2 0 0,-2 0-32 0,1 2-16 15,-5 2 0-15,1-2 0 0,-3 0-64 0,-2 1-16 0,-3 1 0 16,1-1 0-16,-3 1-128 0,2 0-32 0,0-2 0 0,-2 0 0 16,1 0-128-16,-4-2 0 0,-2-2 0 0,-3 2 128 15,0 2-128-15,1-1 160 0,-2-2-160 0,-2 2 160 16,-3 2-160-16,1-2 128 0,-4-1-128 0,-1 3 128 16,1 2 112-16,1 2 16 0,3-3 0 0,-5 2 0 15,-4-1 0-15,3 2 0 0,1-4 0 0,4 4 0 16,2 2-32-16,0-3 0 0,2-2 0 0,0 1 0 15,2 3-224-15,-1-3 144 0,2-2-144 0,3 1 128 16,0 1-128-16,2 2 0 0,-1-4 0 0,4 0 0 16,0-1 0-16,-1-2 0 0,-4-1 0 0,4 2 0 15,6 2 0-15,4-2 128 0,-3-2-128 0,3 1 0 0,1 4 160 16,1 0-160-16,2-2 192 0,1 0-192 0,-4 1 160 0,5 2-160 16,3-1 128-16,3 0-128 0,0-1 0 0,3-3 0 15,3-3 128-15,2 3-128 0,1 3 0 0,2-3 0 16,1-5 0-16,1 3 0 0,3 6 128 0,1 0-128 15,1-1 128-15,-1-1-128 0,2-5 128 0,1 3-128 16,2 2 0-16,6-2 128 0,-7 0-128 0,7 0 128 16,-10-2-128-16,10 2 128 0,0 0-128 0,-6 1 0 15,-1-1 0-15,7 0 128 0,0 0-128 0,0 0 0 16,0 0 144-16,0 0-144 0,-9-4 144 0,5-2-144 16,4 6 192-16,-4-7-192 0,2-1 208 0,0-1-64 15,-1-1-16-15,1-1 0 0,1-3 16 0,1-3 0 16,-5-2 0-16,3-2 0 0,-2 0-144 0,3-1 128 0,1-2-128 15,-3-4 128-15,-1-9-128 0,0 2 0 0,-1-1 0 16,1 0 0-16,-1-2 0 0,1-2 0 0,-1-1 0 0,3 1 0 16,-2 0 0-16,-1-2 0 0,0-1 0 15,1 1 0-15,0 0 0 0,3 1 0 0,1 1 0 16,0 2 0-16,-1 0 0 0,1 5 0 0,0 4 0 0,1-1 0 16,1-2 0-16,1 1 0 0,-1 2 0 0,-1 1 0 15,1 2 0-15,0-1 0 0,-2 0 0 0,1-1 0 16,2 3 0-16,-1 1 0 0,-1 1 0 0,-1 0 0 15,-1-1 0-15,1 1 0 0,-1 2 0 0,1 1 0 16,2 4-128-16,1 2 128 0,-3 0 0 0,1 1 0 16,0 2 0-16,3 3 0 0,-1-1 0 0,0 1 0 15,1 0-160-15,-4 8 160 0,0 0 0 0,4-7-144 0,2 1 144 16,0 1 0-16,0 0-144 0,0 2 144 0,-6 3 0 0,10-4 0 16,0 0-144-16,-1 1 144 0,1-1 0 0,2 0-128 15,-2 0 128-15,2 2 0 0,2 0 0 16,3 0-128-16,1 0 128 0,3 0 0 0,-1 1 0 0,2-1 0 15,2-3-128-15,5 3 128 0,4 0 0 0,1-1 0 16,0-1 0-16,3 1 0 0,2 0 0 0,2 1 0 16,-1-2 0-16,1 1 0 0,-1-3 0 0,0 2 0 15,5 1 0-15,2-1 0 0,-1 1 0 0,3 0 0 16,3 1 0-16,-1 3 0 0,-4 2 0 0,1-2-128 16,-1-4 128-16,3 1 0 0,4 1 0 0,3 1 0 15,-1-3 0-15,2 3 0 0,0 3 0 0,-3-2 0 16,0-1 0-16,4-1 0 0,0-5 0 0,1 3 0 15,3-1 0-15,-2 3 0 0,0 2 0 0,-2-1 0 16,1-3 0-16,0 1 0 0,2 1 0 0,2 1 0 0,-3 0 0 0,-1 0 0 16,-2 0 0-16,-2-1 0 0,2-3 0 15,1 3 0-15,-6 0 0 0,2 0 0 0,2 0 0 16,-2-1 0-16,-3 1 0 0,2-4 0 0,-1 1 0 0,0 0 0 16,-4 1 0-16,3 0 0 0,1 2 0 0,-3-1 0 15,2-2 0-15,-2 0 144 0,-4 0-144 0,3-1 128 16,0 1-128-16,0-2 0 0,0 1 0 0,-2-1 0 15,0 1 0-15,-1-3 0 0,-2-3 0 0,-1 2 0 16,1 2 0-16,-1 0 0 0,2 2 0 0,-2-2 128 16,-2-2-128-16,0 1 0 0,-2 3 0 0,-1-3 0 15,-5-1 144-15,0 2-144 0,-3 0 160 0,-1 3-160 16,-1 0 0-16,-4 1 0 0,-3-1 0 0,2 2 0 16,-3-1 0-16,0 0 0 0,2 0 0 0,-2 1 0 0,0-3 0 15,1 3 0-15,-2 0 0 0,3 1 0 0,0 0 0 0,-4 1 0 16,0-2 0-16,-3 2 0 0,0 0 0 0,-2-1 0 15,0 0 0-15,-4 1 0 0,1 2 0 0,-3 2 0 16,0-1 0-16,0 0 0 0,-7-3 0 0,7 6 0 16,-2 2 0-16,-2 1 0 0,-3-9 0 0,-1 14 0 15,0 1 0-15,0-1 0 0,-3 2 0 0,0 0 0 16,-4 3 0-16,3 5 0 0,-3 7 0 0,0 0 0 16,-3 2 0-16,-1 1 0 0,-2 0 0 0,-2 2 0 15,-4 3 0-15,2 1 0 0,2 2 128 0,-5 2-128 16,-2 1 0-16,1 0 0 0,0 1 0 0,2-4 0 15,1-1 0-15,2-1 0 0,0-3 0 0,3 1 128 16,2 0-128-16,-2-1 0 0,0-4 0 0,3 4 0 0,3 0 0 16,-3 1 0-16,2-2 0 0,1 0 176 0,-1 0-176 15,4 0 160-15,1-4-160 0,0-3 0 16,1-1-160-16,-1 1 160 0,2 3 0 0,1 0 0 0,0 0 0 0,1-2 0 16,1 0 0-16,0-3 0 0,1-1 0 0,0 1 0 15,1-1 0-15,-1-3 0 0,0-2 0 0,2-2 0 16,-1-1 0-16,0-3 0 0,0-1 0 0,2-2 0 15,-4-2 0-15,-1 0 0 0,0-2 0 0,0-8 0 16,1 8 0-16,-1-8 0 0,1 7 0 0,-1 1 0 16,-1 0 0-16,1-8 0 0,0 0 128 0,0 0-128 15,-2 10 0-15,2-10 0 0,0 0 128 0,-8 5-128 16,2-1 128-16,-2 1-128 0,-1-1 144 0,-3-2-144 0,0-3 128 16,-3 2-128-16,-1 2 0 0,-4 1 144 0,-1-2-144 15,-2 0 160-15,-2 0-160 0,-2 1 160 0,-1 1-160 16,-3 1 0-16,-1-3 0 0,-2 1 128 0,0 2-128 0,-1-3 0 15,-2 0 0-15,-3 2 0 0,-2 2 0 0,-2-3 128 16,1 0-128-16,-3 1 0 0,-5-1 0 0,1-1 128 16,-3 0-128-16,-1 2 0 0,-2 0 128 0,-5 3-128 15,-1-1 128-15,-1 2-128 0,-2-4 0 0,1 1 0 16,0-1 128-16,-3 1-128 0,-3-4 0 0,1 0 0 16,0 1 0-16,1-1 128 0,1 0-128 0,-3 3 0 15,-1 1 0-15,-2-2 128 0,0 1-128 0,4 1 0 16,-2 3 0-16,3-2 0 0,-3-1 0 0,2-2 0 15,-1 0 0-15,-2 0 0 0,0 0 0 0,0 0 0 16,2-3 0-16,-4 0 0 0,-2 2 0 0,3 1 0 0,2 1 0 16,1-1 0-16,4 0 0 0,1-1 0 0,-3-1 0 0,3 3 0 15,2 2 0-15,4-1 0 0,4 1 0 0,2-2 0 16,2-2 0-16,3 2 0 0,-5-1 0 0,4-1 0 16,1-1 0-16,3 0 0 0,1 0 0 0,4 1 0 15,0 0 0-15,5 0 0 0,2-1 0 0,1 0 0 16,0-2 0-16,-1 0 0 0,1-3 0 0,5 4 0 15,-2 0 0-15,4 0 0 0,3 0 0 0,0-2 0 16,-3-1 0-16,4 1 0 0,4 0 0 0,-1 1 0 16,1 2 0-16,1-2 0 0,2-5 0 0,3 5 0 15,4 0 0-15,1-1 0 0,-1-2 128 0,2 0-128 16,-2-4 0-16,3 0 0 0,-1-3 0 0,4-2 0 16,1-1 0-16,0-2 0 0,-1-3 0 0,-1-1 0 0,2 0-160 15,2-3 160-15,-1-3 0 0,0-1-144 0,-2 0 144 16,2-4 0-16,4-3 0 0,-3-7 0 0,-3-5 0 0,1-2-128 15,0-4 128-15,1 4 0 0,-2 1 0 0,1 2 0 16,0 0 0-16,2 1-128 0,0 0 128 0,0-2 0 16,2-3 0-16,-2-3 0 0,1 0-144 0,0 4 144 15,1 2-160-15,0 0 160 0,2 1-224 0,-1 2 48 16,-2 1 16-16,1 0 0 0,0 2 160 0,-2 3-192 16,-1-1 192-16,3 4-192 0,-1 3 192 0,0 5 0 15,0 3 0-15,-2 1-128 0,-4 1 128 0,3 2 0 16,3 2 0-16,-3 2-128 0,-3 4 128 0,1 0 0 15,1-1 0-15,0 2 0 0,-1 2 0 0,1-1 0 16,-1 1 0-16,2 3-128 0,0 5 128 0,0 0 0 0,0 0 0 16,0 0 0-16,6-9-144 0,1 4 144 0,-1-2-160 15,3 3 160-15,2 2-176 0,1 1 176 0,1 1-192 0,0 0 192 16,1-1-128-16,1 0 128 0,2 0 0 0,4 1 0 16,4-2-128-16,3 3 128 0,1 1 0 0,1-2 0 15,1-2-144-15,3 0 144 0,4-1 0 0,2 0-144 16,3 3 144-16,4-1 0 0,5-1 0 0,2 2 0 15,0 1 0-15,0-1 0 0,-2-1 0 0,4 0 0 16,4 0 0-16,0-2 0 0,2 1 0 0,1 1 0 16,-2 1 0-16,1 0 0 0,-1 0 0 0,2 0 0 15,1 0 0-15,2 0 0 0,1 1 0 0,0 1-128 16,-2 1 128-16,3-2 0 0,2-2 0 0,-2 1 0 16,1 0 0-16,0 1 0 0,1 0 0 0,-4-1 0 15,0-2 0-15,3-1 0 0,4 2 0 0,-1-1 0 0,0 1 0 16,-1-2 0-16,-3 0 0 0,-1 0 0 0,-2 0 0 15,2 1 0-15,-1 1 0 0,-1-1 0 0,-2 0 0 16,0-1 0-16,-2-1 0 0,2 0 0 0,0 0 0 0,1 3 0 16,-2-3 0-16,-2 1 0 0,-4-1 0 0,1-3 0 15,-3-3 0-15,2 3 0 0,-2 1 0 0,0 3 128 16,-3-4-128-16,-1 2 0 0,-2-3 0 0,0 1 0 16,-3 0 0-16,0 0 128 0,-1 2-128 0,-2-2 0 15,-4 0 0-15,1 3 0 0,-1-3 0 0,-2 1 0 16,-5-3 0-16,-3 2 0 0,-1 3 0 0,0 1 0 15,-4 3 0-15,0-4 128 0,-2-2-128 0,1 0 0 16,-4 2 0-16,2-2 0 0,0 3 0 0,0 0 0 16,-3 1 0-16,4-1 128 0,2-1-128 0,-4 1 0 0,-1-2 0 15,-2 2 0-15,0 2 0 0,-1 1 0 0,-2 2 0 16,0-2 0-16,-3-1 0 0,-1 0 0 0,-9 1 0 16,0 0 0-16,0 0 0 0,0 0 144 0,7 0-144 0,-7 0 0 15,0 0 176-15,0 0-176 0,0 0 160 0,0 0-160 16,0 0 144-16,1 10-144 0,-2 1 128 0,-3-1-128 15,1-2 0-15,-1 5 0 0,-3 2 0 0,-1 4 0 16,0 2 0-16,-1 2 0 0,-5 3 0 0,0 6 0 16,3 4 0-16,-4 3 0 0,-4 3 0 0,-1 5 0 15,-3 7 0-15,0 7 0 0,-4 6 0 0,-2 2 0 16,-1-1 0-16,0 2 0 0,-1 5 0 0,-2 0 0 16,-2 1 0-16,-3 0 0 0,2 1 0 0,0-4 0 15,-2-1 0-15,3 3 0 0,2 2 0 0,1-4 0 16,2-2 0-16,5-4 0 0,1-6 0 0,2 7 0 0,3 4 0 15,4 1 0-15,3-5 0 0,4-1 0 16,1-5-2032-16,6 0-272 0</inkml:trace>
  <inkml:trace contextRef="#ctx0" brushRef="#br0" timeOffset="6377.189">962 4767 13935 0,'-3'-20'608'0,"-1"7"144"0,-1 0-608 0,-1-1-144 15,2 0 0-15,1 2 0 0,-2-1 528 0,2 2 80 16,2 2 16-16,-3 0 0 0,0 0-352 0,1 1-64 16,2 2-16-16,1 6 0 0,0 0 64 0,0 0 0 15,-2-7 0-15,2 7 0 0,0 0 80 0,0 0 32 16,0 0 0-16,0 0 0 0,0 0-368 0,0 0 144 16,7 7-144-16,1 4 0 0,1 3 208 0,-2 4-64 15,0 0-16-15,0 4 0 0,-2 5 112 0,2 1 16 16,-1 5 0-16,0 4 0 0,-2 1 176 0,1 6 32 15,1 3 16-15,-1 4 0 0,-2 5-48 0,0-1-16 16,-1-1 0-16,-1-2 0 0,-1-3-416 0,2 3 128 16,-4 3-128-16,1-5 0 0,0-2 128 0,1-3-128 0,0-2 128 15,0-6-128-15,0-4 240 0,1-3-48 0,0-2 0 0,1-4 0 16,-1-6 240-16,-1 1 32 0,0 0 16 0,0-3 0 16,0-4-80-16,-1 0-16 15,-3 0 0-15,2-1 0 0,1-2-32 0,0 0-16 0,1-9 0 0,0 10 0 16,0 0-96-16,0-1-32 0,2 1 0 0,-1-2 0 15,-1-8-80-15,0 0 0 0,0 0-128 0,5 11 192 16,-1 0-64-16,1-4-128 0,-5-7 176 0,9 4-176 16,-1 5 192-16,3-3-64 0,-2-2 0 0,3-2-128 15,1-2 208-15,2 0-64 0,3-1-16 0,3 1 0 16,2-4 32-16,2 4 0 0,2 0 0 0,4-1 0 16,3-3-160-16,3 2 128 0,-2 2-128 0,5 2 128 15,-1 3-128-15,3-3 0 0,2-2 0 0,1 0 0 0,3-2 128 16,1 5-128-16,4 0 0 0,4 1 128 0,4-4-128 15,0 1 128-15,2 2-128 0,2 1 128 0,4 2-128 0,0 1 0 16,4 2 144-16,-1 2-144 0,-3 2 0 16,1 0 0-16,3 0 0 0,-1 0 0 0,1 0 0 0,-4-1 0 15,-2 2 0-15,1-2 0 0,-6-5 0 0,2 3 0 16,-1-2 0-16,2 2 0 0,1-3 0 0,-4-2 0 16,-3 2 0-16,-2-1 0 0,1 2 0 0,-2-4 0 15,1-1 0-15,1 0 128 0,-6 0-128 0,5-1 128 16,-7-1-128-16,1-1 128 0,-2 0-128 0,2-1 0 15,-4-4 0-15,4 2 0 0,2 3 0 0,-3 0 128 16,-3-2-128-16,-1 1 128 0,-4 1-128 0,0 0 0 16,-1-1 0-16,-1 0 128 0,-2 0-128 0,1 2 0 15,-2 1 0-15,-3-1 0 0,0-2 128 0,-2 1-128 0,-2 0 160 16,-2 0-160-16,0 1 128 0,-6-1-128 16,0 0 0-16,-5-1 0 0,-1 0 160 0,-1-1-160 0,-4 0 160 0,-1-3-160 15,0 3 320-15,-10 2-16 0,7-5-16 0,-7 5 0 16,7-9 128-16,-2-1 32 0,-2-1 0 0,0 0 0 15,2 1-80-15,-3-3-16 0,2-5 0 0,1 1 0 16,0-4-208-16,0-2-144 0,1-5 192 0,2-1-192 16,1-3 128-16,1 3-128 0,1 3 0 0,1-6 0 15,-3-7 0-15,3-1 0 0,0-3 0 0,3-1 0 16,1-4 0-16,-1-3 0 0,1-2 0 0,3-2 0 16,1 1 0-16,2 1 0 0,-1 1 0 0,0 2 0 15,0-1 0-15,-2 0 0 0,2-1 0 0,1 5 0 16,-1 1 0-16,2 7 0 0,-2 1 0 0,1 5 0 0,-1 6 0 15,1 2 0-15,1 0 0 0,-2 3-144 0,0 3 144 0,0-2 0 16,1 2 0-16,1 1-128 0,-4 1 128 0,-2 1-128 16,-1 3 128-16,-2 1-128 0,0-5-48 0,0 3 0 15,-6 1 0-15,1 1 0 0,-3 3 32 0,-2 0 0 16,-1-2 0-16,1 2 0 0,-2 3 144 0,-2 6-160 16,0 0 160-16,0 0-160 0,-1-5 160 0,1 5-128 15,0 0 128-15,0 0-128 0,-8-5 128 0,-1 3-192 16,-1-2 192-16,2 0-192 0,-5 4 192 0,1 0 0 15,-3 1 0-15,-2-1 0 0,-1-2 0 0,0 1-128 16,1 0 128-16,-4-1-128 0,1-2 128 0,-1 1 0 16,-4 0 0-16,-2 1 0 0,-1-2 0 0,-3 3 0 15,-2-2 0-15,-3 0 0 0,-4 0 0 0,-5 1 0 16,-6-1 0-16,-3-1 0 0,-4 1 0 0,-2 3 0 0,-5 4 0 16,-8-1 0-16,-6-3 0 0,-3 3 0 0,-1 3 128 0,-4 0-128 15,-7 2 0-15,-2 0 0 0,-7-1 0 0,2 4 128 16,3 2-128-16,-1 1 0 15,-5-1 0-15,3 0 0 0,2-1 0 0,-2-1 0 0,-2-1 0 0,2 0 0 16,3 2 0-16,1-3 128 0,-2-3-128 0,2 0 0 16,2 2 0-16,3 0 0 0,3-2 0 0,-1 2 0 15,0 1-176-15,2 1-96 0,0-1-32 0,5 2-10304 16,1 5-2064-16</inkml:trace>
  <inkml:trace contextRef="#ctx0" brushRef="#br0" timeOffset="10336.535">17450 5238 19343 0,'-9'1'1728'16,"5"2"-1392"-16,-2 0-336 0,6-3 0 0,0 0 1904 0,0 0 304 16,-4 4 64-16,4-4 16 0,0 0-1808 0,0 0-352 15,0 0-128-15,10-5 0 0,0-1 144 0,1 0-144 16,-2-3 192-16,1-1-192 0,2-2 144 0,2 0-144 15,-1 0 0-15,-1-3 144 0,-1-1-144 0,0-1 0 16,0 0 144-16,-2 1-144 0,-2 4 160 0,1 1-32 16,-1-1-128-16,-2 4 192 0,-5 8-48 0,0 0-16 15,0 0 0-15,0 0 0 0,0 0-128 0,0 0 128 16,0 0-128-16,5 10 128 0,-1 2-128 0,-3 4 192 16,-3 1-192-16,0 5 192 0,2 4-192 0,-2-1 0 15,-4-1 0-15,3 4 128 0,3 0-128 0,-6 2 0 16,-1 1 0-16,-1-1 0 0,1-1 0 0,2 2 128 15,-3 1-128-15,4-6 0 0,0-5 128 0,-1-4-128 16,-1-5 0-16,3 1 128 0,-2 1 208 0,0-3 48 0,1-4 0 0,4-7 0 16,0 0 192-16,0 0 32 0,0 0 16 15,0 0 0-15,0 0-32 0,0-8 0 0,0-2 0 0,3-5 0 16,3-7-304-16,-1 0-64 0,1-2-16 0,2 0 0 16,0-3-208-16,1 2 0 0,0 1 128 0,2-1-128 15,2 1 0-15,1 1 0 0,-1 1 0 0,-1 1 0 16,2-2 0-16,-2 2 128 0,-1 1-128 0,4 2 0 15,4-1 0-15,-3 3 144 0,-1-1-144 0,-1 4 128 16,1 3-128-16,0 1 0 0,-2 0 0 0,-1 4 0 16,1-1 0-16,-1 2 0 0,-1 0 0 0,-1 1 0 15,2 1-144-15,-1 2 144 0,0 2 0 0,-2-1 0 16,2 2-320-16,1-2 32 0,-3-2 16 0,2 1 0 16,1 1-336-16,-1-1-64 0,0-1-16 0,1 0 0 15,0 1-1920-15,0 0-384 0,-1-2-80 0</inkml:trace>
  <inkml:trace contextRef="#ctx0" brushRef="#br0" timeOffset="10844.26">18452 4660 4607 0,'-9'-14'400'0,"4"9"-400"0,-2 2 0 0,7 3 0 15,-7-4 4544-15,7 4 816 0,0 0 160 0,0 0 48 16,0 0-4496-16,0 0-896 0,0 0-176 0,0 0 0 15,0 0-128-15,0 0 128 0,5-5-208 0,-5 5 80 16,11-3 128-16,-2 0 0 0,1 2 0 0,3-1 0 16,-2-2 0-16,2 0 0 0,0 2 0 0,0 1 128 15,2 0 96-15,-1 2 32 0,-4 1 0 0,2 0 0 16,0 0-112-16,-1 2-16 0,-4-1 0 0,-7-3 0 0,5 8-128 0,0 1 0 16,-2 2 0-16,-4 2 0 15,-3-1 352-15,-1 0 32 0,2 0 16 0,-3 1 0 0,-6 1 16 16,-1 1 0-16,-3-1 0 0,0 2 0 0,-3-1-176 15,4-1-48-15,-1 0 0 0,3-2 0 0,1-1-192 0,3-1 144 16,-1-2-144-16,5 3 128 0,-2-3-128 0,7-8 0 16,-4 8 0-16,4-8 0 0,0 0 0 0,-1 8 0 15,1-8 0-15,0 0 0 0,0 0-160 0,6 5-16 16,2-1 0-16,2-2 0 0,1-5 176 0,3 2-192 16,4-2 192-16,1 0-192 0,0-2 0 0,2 1 0 15,0-2 0-15,2 2 0 0,2 1 48 0,-2 0 0 16,0-2 0-16,0 3 0 0,-1 2 16 0,0-1 0 15,-2 0 0-15,-2 1 0 16,0 0-544-16,-3 0-96 0,-3 0-32 0,2 1-6656 16,-2 1-1328-16</inkml:trace>
  <inkml:trace contextRef="#ctx0" brushRef="#br0" timeOffset="11334.362">18860 5282 19343 0,'-10'-1'1728'16,"10"1"-1392"-16,-8 0-336 0,1 1 0 0,7-1 944 0,-6 2 112 15,6-2 32-15,0 0 0 0,0 0-704 0,0 0-128 16,0 0-16-16,0 0-16 0,13 4 48 0,3-3 16 16,1-2 0-16,2 1 0 0,4 0-96 0,3 0 0 15,0-1-16-15,4 1 0 0,-3-3-176 0,6 3 0 0,1-3 0 16,-2 1 0-16,-3 0 0 0,-3 0 0 0,-1 0 0 0,0 1 0 31,-4-1-1600-31,-3-1-256 0,-2 3-64 0,-2-1-7552 0</inkml:trace>
  <inkml:trace contextRef="#ctx0" brushRef="#br0" timeOffset="11591.309">18906 5529 31839 0,'0'0'1408'0,"0"0"304"0,0 0-1376 0,0 0-336 0,0 0 0 0,10 0 0 0,3 0-144 15,6-1-112-15,4-2 0 0,5 0-16 0,4 0 272 16,2-2 0-16,6 0 0 0,0 0 0 0,0 2 0 0,-2 1 0 16,-1 0 0-16,-1 0 0 15,-3-2-448-15,1 1-16 0,0 3-16 0,1 1 0 16,-4-3-2144 0,1 1-448-16,10-1-64 0,-6-3-32 0</inkml:trace>
  <inkml:trace contextRef="#ctx0" brushRef="#br0" timeOffset="12498.11">20145 5375 23903 0,'0'0'1056'0,"0"0"224"0,-6-3-1024 0,6 3-256 16,0 0 0-16,0 0 0 0,0 0 0 0,0 0 128 15,0 0-128-15,0 0 0 0,10-1 432 0,0 1-16 16,1 1 0-16,0 1 0 0,1-2 96 0,2 0 32 15,0-2 0-15,1 1 0 0,1 1-16 0,0 0 0 16,3 0 0-16,0 0 0 0,-1 0-64 0,3-1-16 16,0 0 0-16,0 0 0 0,0 0-224 0,1 1-48 15,1 1-16-15,0-1 0 0,-1 0-160 0,-4 1 0 16,-2 0 0-16,2-1 128 0,-2-2-128 0,0 2 0 0,-3 3 0 16,1 1 0-1,0-2-1008-15,1 0-224 0,-4 1-48 0,1-2-11536 0</inkml:trace>
  <inkml:trace contextRef="#ctx0" brushRef="#br0" timeOffset="15515.267">21073 4864 20271 0,'-12'0'896'0,"12"0"192"0,-5 2-880 0,-4-2-208 0,3 0 0 0,6 0 0 15,0 0 368-15,0 0 16 0,0 0 16 0,0 0 0 16,0 0-400-16,0 0 0 0,0 0 0 0,0 0-176 16,0 0 176-16,0 0 0 0,0 0 128 0,8-6-128 15,1 0 304-15,0 3-16 0,1-2 0 0,1 0 0 16,-1 2-32-16,1 1 0 0,0-2 0 0,3 0 0 16,2-2-64-16,2 2-32 0,0 0 0 0,2-1 0 0,4 2 16 0,0 2 0 15,1-1 0-15,5 1 0 0,4 4 16 0,0 0 16 16,-2 3 0-16,-1 1 0 0,-2 3 64 0,-1 3 16 15,-2 0 0-15,2 2 0 0,-5 3 32 0,1 1 0 16,-4 2 0-16,1 3 0 0,1 4 144 0,-1 3 48 16,-3 0 0-16,3 2 0 0,-2 1-96 0,2 0-16 15,1-5 0-15,-2 2 0 0,-2 0-160 0,0-1-48 16,-2-3 0-16,1 1 0 0,-2-1-192 0,2 0 0 16,-3-3 128-16,-1 2-128 0,-2 2 0 0,1-2 0 15,-3-2 0-15,1-1 0 0,0-1 0 0,-2-1 0 16,-1-4 0-16,-2 0 0 0,-2 1 0 0,-1-3-240 15,-2-1 32-15,1-2 0 16,1-1-1168-16,-2-11-224 0,-3 7-64 0,3-7-6560 0,-5 9-1312 0</inkml:trace>
  <inkml:trace contextRef="#ctx0" brushRef="#br0" timeOffset="15987.277">21799 4986 28383 0,'-10'-6'1264'0,"10"6"256"0,0 0-1216 0,0 0-304 16,-5 6 0-16,5-6 0 0,-7 7 0 0,1 0-224 16,-3 1 32-16,0 2 16 0,-3 1 304 0,0 4 48 15,-1 1 16-15,-3 2 0 0,-2-1 416 0,0 3 96 16,2 0 0-16,-2 3 16 0,-2 2-160 0,1-1-48 16,1 0 0-16,-2 1 0 0,-1 1-64 0,-2 1 0 15,-2-1-16-15,-1 3 0 0,-3 1 0 0,-3 2 0 16,1 2 0-16,0-1 0 0,5-2-128 0,-4 1-32 15,-4 1 0-15,3-1 0 0,5-1-96 0,-1 0-32 16,0-1 0-16,3-1 0 0,3-4-144 0,3 1 0 0,2-2 0 16,1 0 0-1,1-1-1712-15,5-1-272 0,6 1-48 0</inkml:trace>
  <inkml:trace contextRef="#ctx0" brushRef="#br0" timeOffset="17414.224">16318 5904 16575 0,'-11'0'1472'0,"11"0"-1168"0,0 0-304 0,0 0 0 0,-8 6 1264 0,8-6 192 16,-3 9 32-16,0 0 16 0,0-2-1248 0,3-7-256 15,0 0 0-15,0 0 0 0,6 8 0 0,-1-1 0 16,-5-7 0-16,9 3 0 0,2-4 288 0,-2 0-32 16,1 1-16-16,0-3 0 0,-1-5 64 0,1 0 16 15,-2 1 0-15,2-3 0 0,2-1-64 0,-2-4 0 16,1-1 0-16,1 1 0 0,2 1-80 0,-3 0-32 16,2-2 0-16,0 1 0 0,-2 2-144 0,2 0 160 15,-3-1-160-15,1 0 160 0,0 3-160 0,-1 3 0 16,-2 0 0-16,-1 2 0 0,1 3 0 0,-8 3 0 15,10-1 0-15,-10 1 0 0,9 3 0 0,1 5 192 16,-4 3-192-16,2 1 192 0,-5-1-192 0,2 6 192 16,-2 6-192-16,4 0 192 0,-4 0-192 0,2 0 160 15,1 0-160-15,-2 3 160 0,2 3-160 0,-1-3 0 0,-3 1 0 16,3-3 0-16,0-2 0 0,2-1 0 0,1-3 0 16,-2-3 0-16,0-2 128 0,1 0-128 0,0-3 128 0,1-1-128 15,-8-9 160-15,7 7-160 0,4-4 192 0,-1-2-192 16,-10-1 304-16,9-4-48 0,0-7-16 0,-2 1 0 15,0-1 32-15,0-5 16 0,-3-3 0 0,0-1 0 16,-1-3-112-16,-2 0-32 0,-1-5 0 0,0-1 0 16,-1 0-144-16,-2-2 128 0,0-1-128 0,0-1 128 15,-2-1-128-15,0 0 0 0,2 0 0 0,-2-4 128 16,1 0-128-16,-3-2 0 0,1 1 0 0,0-1 0 16,1-1 0-16,0 2 0 0,3 4 0 0,-7-1 0 15,-2 2-224-15,2 1 80 0,0 0 16 0,0 1 0 16,-3 0-64-16,2-1 0 0,1-1 0 0,-1 0 0 15,0 0 192-15,2 3 0 0,0 1 0 0,0 2 0 0,2 2 0 16,0-1 0-16,2 3 0 0,0 2 0 0,3 0 0 0,0 1 0 16,0 0 0-16,3 1 0 0,3 1 0 0,-1 1 0 15,2 0 0-15,1 3 0 0,2 0 0 0,4 1 0 16,4 0 0-16,0 1 0 0,3-1 0 0,2-1-128 16,2 2 128-16,3 4 0 0,4-1 0 0,4 2 0 15,0-2 0-15,2 1 0 0,3 0 0 0,3 1 0 16,2 3 0-16,2-2 0 0,4-3 0 0,6 1 0 15,5-1 0-15,-3 0 0 0,0-1 0 0,2 0 0 16,2 0 128-16,0 0-128 0,5 0 160 0,-5 0-32 16,1 1-128-16,-2-1 192 0,-2 2-48 0,1-2-16 15,-1 1 0-15,2 1 0 0,-4 1-128 0,2 0 128 0,-2 0-128 16,-2 0 128-16,-5 1-128 0,-1-1 0 0,0 1 0 16,0 2 128-1,-4 2-1440-15,-5-3-288 0,1 4-64 0</inkml:trace>
  <inkml:trace contextRef="#ctx0" brushRef="#br0" timeOffset="18471.623">19808 6470 22111 0,'0'0'1968'15,"0"0"-1584"-15,-1-7-384 0,1 7 0 0,0 0 608 0,0 0 32 0,3-7 16 0,1-1 0 16,1 1-656-16,0-2 0 0,3-1 0 0,0-3 0 16,2-4 0-16,0-2 0 0,3-1 0 0,2-2 0 15,0-2 0-15,-1 1 0 0,-3-2 128 0,2-1-128 16,-2 3 384-16,0-2 0 0,-1 0 0 0,0-1 0 15,-2 3-128-15,0 2-16 0,-1 4-16 0,0 2 0 0,2-1-96 16,-1 3-128-16,-1 4 176 0,1 5-176 0,-8 4 256 0,10 2-64 16,0 4-16-16,-3 1 0 0,2 4 64 15,-1 1 16-15,1 5 0 0,-2 2 0 0,1 0-16 0,0 2 0 16,1 2 0-16,-1-2 0 0,1-3-240 0,0 1 0 16,0 0 128-16,1 2-128 0,0 2 0 0,-2-3 0 15,0-3 0-15,1-1 0 0,-1 1 0 0,-2-4 0 16,0-2 0-16,0-2 0 0,-1-3 128 0,-1 2-128 15,-2 1 0-15,-2-9 0 0,0 0 144 0,0 0-144 16,0 0 128-16,-3-10-128 0,-3-1 0 0,-1-3 0 16,-1-4 0-16,-3 0 0 0,-3 1 0 0,-1-4 0 15,0-5-144-15,-3-1 144 0,-2 0 0 0,-2 0 0 16,-4-2 0-16,0-3 0 0,-3-2 0 0,2-1 0 16,0 5 0-16,2-1 0 0,0-1 0 0,-1-2 0 0,-2-1 0 15,4 3 0-15,3 3 0 0,1 1 0 0,-1-2 128 16,2-1-128-16,4-3 0 0,1 1 0 0,-1 0 0 0,1-3 0 15,3-4 0-15,1 3 0 0,3 1 0 0,1 1 0 16,3-1 0-16,1 4 0 0,5 0 0 0,1 2 0 16,3 2-128-16,3-1 128 0,1 1 0 0,3 0 0 15,1 3 0-15,3-2 0 0,2-1 0 0,2 0 0 16,2 0 0-16,5-1 0 0,3 1 0 0,5 2 0 16,2 3 0-16,2 0-128 0,1 0 128 0,-3 1 0 15,1 1 0-15,1 0 0 0,1 1 0 0,2 1 0 16,1-3 0-16,2 1 0 0,3-1 0 0,1 3 0 15,3 2 0-15,0 0 144 0,-1-5-144 0,3 1 192 0,3-1-64 16,3 2-128-16,4 3 192 0,-2-3-64 0,-3 0-128 16,1 2 160-16,-2 3-160 0,1 0 160 0,3-3-160 15,1 0 192-15,3 1-192 0,-2 1 192 0,-2 5-192 16,-2-1 0-16,0 0 0 0,1 0 128 0,-1 0-128 0,0 1 0 16,-7 2 0-16,-2 1 128 0,-6-1-128 0,-1 1 0 15,-5 1 0-15,0 2 0 0,-3-1-192 0,-4 0 16 16,-4 1 16-16,-7 3 0 15,-3 2-1296-15,-4 0-256 0,-5 0-48 0</inkml:trace>
  <inkml:trace contextRef="#ctx0" brushRef="#br0" timeOffset="19083.946">19692 4519 21823 0,'0'0'960'0,"0"0"208"0,0 0-928 0,-4-5-240 0,4 5 0 0,0 0 0 16,0 0-240-16,0 0-80 0,0 0-32 0,0 0 0 15,0 0 480-15,-7 10 80 0,-1 4 32 0,2-1 0 16,3-1 592-16,-3 3 128 0,-1 4 32 0,3 3 0 16,-3 2-304-16,1 1-64 0,0 1-16 0,0-2 0 15,2-1-432-15,-3 5-176 0,2-2 128 0,2-1-128 16,-5-4 128-16,3 1-128 0,2 1 0 0,-3 0 128 15,0-2-128-15,3-2 0 0,1-3 0 0,-2 1-176 16,3-1-272-16,0-2-64 0,0-7-16 16,1 2-7264-16,0-9-1440 0</inkml:trace>
  <inkml:trace contextRef="#ctx0" brushRef="#br0" timeOffset="19419.822">19350 4743 31727 0,'-8'-7'1408'0,"8"7"288"0,0 0-1360 0,0 0-336 16,0 0 0-16,0 0 0 15,0 0-320-15,4 7-128 0,5 1-16 0,-1-3-16 0,2-1 336 0,3 0 144 0,2-1-128 0,4 0 128 16,3-3-192-16,0 0 64 0,-1 0 0 0,4 0 0 15,2 0 128-15,1-1 0 0,0-3-144 0,0 2 144 16,1 0 0-16,1 0-176 0,-5-1 176 0,2 0-128 31,2-1-464-31,0 0-96 0,-2 2-16 0,-2 0-7424 16,1-2-1504-16</inkml:trace>
  <inkml:trace contextRef="#ctx0" brushRef="#br0" timeOffset="19765.42">19312 4953 36159 0,'0'0'1600'0,"0"0"336"0,0 0-1552 0,0 0-384 15,0 0 0-15,0 0 0 16,6 11-544-16,1-4-192 0,3-5-32 0,2 4-16 15,3-1 576-15,2 0 208 0,5-2-144 0,4 0 144 0,2-1 0 0,3 1 0 16,2-3 0-16,4-2 0 0,3 0 0 0,0 0-160 16,-4 0 160-16,2 1 0 0,0-1-432 0,2 2 32 15,-2-2 0-15,2 2-9136 16,1 2-1808-16</inkml:trace>
  <inkml:trace contextRef="#ctx0" brushRef="#br0" timeOffset="22824.522">14486 4736 19231 0,'-5'-17'848'0,"-1"8"176"0,0 0-816 0,3 1-208 0,-2-1 0 0,4 0 0 16,-1 0 0-16,2 9 0 0,1-7 0 0,-2-2-160 15,-1-1 160-15,-2 2 0 0,1 3 128 0,3 5-128 16,-9-5 0-16,4 2 0 0,-3-3 0 0,0 3-128 16,0 2 128-16,-2 0 0 0,-1 1 160 0,-1 1-160 15,-2 1 464-15,1 3 0 0,-1-1 0 0,0 0 0 16,0 1-80-16,0 1 0 0,-2 4-16 0,-2 0 0 16,0 0-176-16,1 1-48 0,-1 0 0 0,2 1 0 0,-4 1 64 15,-1 1 16-15,-1 1 0 0,1 0 0 0,-2 6 48 16,2-2 16-16,-3 0 0 0,1 2 0 0,-4 2-96 15,4 0 0-15,-1-2-16 0,0 3 0 0,1 5-176 0,1 0 160 16,1 2-160-16,0 1 160 0,-2 0-160 0,0 0 0 16,0 1 144-16,0-4-144 0,-5 2 0 0,2 0 0 15,1-3 0-15,0-1 128 0,2 1-128 0,1-1 0 16,3 4 0-16,1-5 0 0,1 1 0 0,3 0 128 16,1 0-128-16,3 1 128 0,0-1 192 0,0 1 32 15,4 1 16-15,1 0 0 0,2 0-64 0,-1 0-16 16,2-2 0-16,1 1 0 0,1-1-96 0,0 3-32 15,-2-2 0-15,4 5 0 0,-1-3-160 0,1 4 192 16,2-1-192-16,-1-2 192 0,0-3-192 0,3-1 0 16,-2-1 0-16,1-2 128 0,0-7-128 0,1 1 0 0,-1 0 144 15,2-1-144-15,-1-3 128 0,4-2-128 0,2 0 128 16,-4-1-128-16,-1-1 128 0,0 0-128 0,6-1 160 0,0 1-160 16,-4-1 144-16,4 0-144 0,2 0 128 0,0-4-128 15,1-1 128-15,0 0-128 0,6-1 128 16,-2-2-128-16,1-1 160 0,1-1-160 0,-3-2 192 15,3-2-192-15,1 1 160 0,1 0-160 0,1-1 128 0,2-3-128 16,1-2 144-16,-1-1-144 0,0-1 160 0,2 0-160 16,2-1 144-16,-2-1-144 0,0-4 128 15,1 4-128-15,-3 2 192 0,2-2-64 0,-3-2 0 0,2-1 0 16,-5 0 0-16,2-3 0 0,2-2 0 0,-1 0 0 16,-1-1-128-16,3 1 192 0,-2-2-192 0,0-3 192 15,0-1-32-15,-1 1 0 0,-1 2 0 0,3 0 0 16,-2-2-32-16,0 2 0 0,-2-4 0 0,-1 3 0 0,-2-1-128 15,-1-1 0-15,-3 5 144 0,1-7-144 0,-2-6 128 0,1-1-128 16,-4 0 128-16,-2 2-128 0,-2 3 192 0,0 2-16 16,-2 2-16-16,0 0 0 0,-4 2 144 0,2 0 16 15,-1-1 16-15,-2 3 0 0,-2 1-32 0,-1 0-16 16,0 1 0-16,-2 0 0 0,1-1-112 0,-3 0-32 16,1-4 0-16,1 3 0 0,-4 1-144 0,2 0 0 15,-1 0 0-15,0 2 128 0,-2 1-128 0,2 1 128 16,-3 3-128-16,0-1 128 0,0 1-128 0,0 0 128 15,-1 0-128-15,-1 2 128 0,-1 3 80 0,-2 0 16 16,-1 0 0-16,-1 2 0 0,1 1 96 0,-4 1 0 16,0 3 16-16,0 0 0 0,2 1-208 0,-3 3-128 0,0 3 128 15,-2 2-128-15,-4 3-192 0,1 1-128 0,-1-3 0 16,0 6-16 0,-1 3-2432-16,2 0-496 0</inkml:trace>
  <inkml:trace contextRef="#ctx0" brushRef="#br0" timeOffset="27194.505">3574 10046 15663 0,'-6'-7'688'0,"6"7"144"0,-7-4-656 0,7 4-176 15,0 0 0-15,0 0 0 0,-6-1 192 0,6 1 16 16,0 0 0-16,0 0 0 0,0 0-208 0,0 0 0 0,0 0 0 15,9-2-160-15,-9 2 160 0,11 0 192 0,4-3-32 0,0 0-16 16,2 1 352-16,2 2 64 0,2 0 16 0,4 0 0 16,2-1 16-16,-1-1 16 0,3 0 0 0,4 0 0 15,3 0 0-15,5-1 0 0,4-1 0 0,2 2 0 16,5 0-240-16,2-1-48 0,4 2-16 0,1 0 0 16,-2 0-80-16,4-1-16 0,7-1 0 0,-2-1 0 15,2 1 192-15,0 1 48 0,3 2 0 0,1-2 0 16,1-4-224-16,2 1-32 0,-1-1-16 0,1 2 0 15,-4-1 112-15,4 1 32 0,0-2 0 0,0 2 0 16,3 1-32-16,1-1 0 0,-1 0 0 0,1 0 0 16,0-1-96-16,3 1-32 0,3 0 0 0,-4 1 0 15,1 0-16-15,-1 0 0 0,1-1 0 0,1-1 0 0,3 0-144 16,-4 1 160-16,0 1-160 0,3 0 160 0,3 2-160 16,0 1 0-16,-2-1 144 0,-2-2-144 0,2 0 0 0,-3 3 0 15,1 3 0-15,-3-3 0 0,-4-2 0 16,0 2 0-16,0 2 128 0,2-1-128 0,1-2 208 15,-2 0-16-15,-3 0-16 0,3 2 0 0,1 3 16 0,3-3 16 16,0 0 0-16,-1 2 0 0,-2 0-80 0,2-1 0 16,-1-4-128-16,0 1 192 0,1 1-192 0,-7-1 0 15,-2-4 0-15,0 4 0 0,5-1 0 0,-1-1 0 16,1-2 0-16,-3 2 0 0,-1 1 0 0,-2-1 128 16,1-2-128-16,1 3 0 0,1-1 192 0,-2 0-64 15,-5-1-128-15,2 2 192 0,4 0-192 0,-1-1 144 16,-4 0-144-16,3 2 128 0,-4 2 80 0,0 1 16 15,1 1 0-15,-3 0 0 0,1 3-96 0,-2 0-128 0,-2-2 176 16,-1 0-176-16,-3-1 208 0,3 0-64 0,-1 1-16 0,1 0 0 16,-2 1 0-16,-3 1-128 0,1-3 192 15,-2-1-64-15,1-3 0 0,0 1 0 0,-1 1 0 0,2-1 0 16,1-2 16-16,-1 1 0 16,0 1 0-16,0-1 0 0,-2-1-144 0,3 0 160 0,3-1-160 0,-1 2 160 15,-1 0-160-15,0-3 0 0,0 1 0 0,-1-1 128 16,-1 3-128-16,0 2 160 0,1-1-160 0,0 1 160 15,1 2-32-15,-1-3-128 0,-2-2 192 0,0 2-64 16,-1 0-128-16,3 3 160 0,0 0-160 0,2 0 160 16,2 1-32-16,-4-2-128 0,0-2 192 0,0 3-64 15,-1 1-128-15,0 0 160 0,3-4-160 0,1 0 160 16,1-1-160-16,-2 2 0 0,-2 3 0 0,-3-2 0 0,1-3 144 16,-1-1-144-16,0-2 160 0,3 0-160 0,1 2 0 0,-4 0 0 15,0-2 0-15,-2 2 0 0,2 4 0 16,-1-1 192-16,1-1-48 0,1 1-16 0,1 0 32 0,0 0 0 15,-1 1 0-15,2 0 0 0,0 2-160 0,2-4 0 16,2 0 144-16,1 0-144 0,2-3 0 0,-3 2 128 16,-1 0-128-16,0 1 0 0,2-1 0 0,0 1 0 15,1 3 0-15,0-3 0 0,2-2 0 0,-3 1 0 16,-1 1 0-16,0 0 0 0,1-1 0 0,2 0 0 16,-1-1 0-16,-1 1 0 0,-2 1 0 0,1 0 0 15,-1 0 0-15,0 1 128 0,-1 1-128 0,2-2 0 16,1-1 0-16,-1 1 0 0,-2 0 0 0,0 0 0 15,1-1 0-15,3 1 0 0,3 1 0 0,0 0 0 16,-2 0 0-16,-3 0 128 0,1-1 0 0,1 0 0 0,3 0 0 16,-1 0 0-16,-1 1-128 0,-4 0 0 0,-1-1 0 15,0 1 0-15,0 2 0 0,1-2 0 0,2 1 0 0,1-2 0 16,-1-1 0-16,-3 0 0 0,-4 0 0 0,2 1 0 16,1 2 0-16,2 0 0 0,1-2 128 0,2 2-128 15,0 4 0-15,-4-3 0 0,-4-5 0 0,6 2 128 16,3 2-128-16,1 0 0 0,-4 0 0 0,0 2 0 15,-2-5 0-15,-2 1 144 0,-2 0-144 0,3 3 0 16,4 2 0-16,-3-2 0 0,-2-2 0 0,-1-1 0 16,-2 0 0-16,0 0 0 0,-1 1 0 0,-4 0 0 15,1 1 0-15,3 0 0 0,3 1 0 0,-3 0 0 0,-4 1 0 16,0-3 0-16,-1-2 0 0,-1 0 0 16,-2-1 0-16,1 1 0 0,-1-2 0 0,1 1 0 0,2 0 0 15,-2 0 0-15,-1-1 0 0,-2-1 0 0,-4 1 0 0,2 0 0 16,0 1 0-16,4-1 0 0,5 2 0 0,-1-1 0 15,-2-2 0-15,0 0 0 0,3 3 0 0,-5-1 0 16,0 0 0-16,2 0 0 0,2 2 0 0,-2-1 0 16,0 1 0-16,0-3 0 0,0 0 0 0,2 0 0 15,-4 2 0-15,-1 1 0 0,-2 0 128 0,6-1-128 16,3-2 0-16,-2 2 0 0,-5 1 0 0,0 0 0 16,0-1 0-16,0 1 0 0,-3 1 0 0,0 2 0 15,-1 0 0-15,0 0 0 0,2 0 128 0,-2 0-128 16,-4-3 0-16,4 1 0 0,3 5 0 0,-2 0 0 15,-5-1 0-15,0 0 0 0,-1-3 0 0,-3 0 0 16,0 1 0-16,0 0 0 0,0 1 0 0,1 0 0 0,1-4 0 16,-1 3 0-16,0 0 0 0,0 1 0 0,-1 0 0 15,0 0 0-15,0 0 0 0,-1 0 0 0,-2-4 0 0,-4 0 0 16,1 0 0-16,-1-2 128 0,-3-2-128 16,2 1 0-16,-3 1 0 0,0 0 0 0,-5-1 0 15,-1 0-192-15,-1 1 192 0,0 0 0 0,-1-2 0 0,-6 2 0 16,-8 2 0-16,9-1 0 0,-9 1 0 0,8-1 0 15,-8 1 0-15,0 0 0 0,0 0 0 0,0 0 0 16,0 0-240-16,0 0-96 0,0 0-32 0,-10 3 0 16,-8-1-1680-1,-1 3-352-15,-3 1-64 0,-7-2-16 0</inkml:trace>
  <inkml:trace contextRef="#ctx0" brushRef="#br0" timeOffset="30783.651">13379 2145 7199 0,'-24'-1'320'0,"7"-1"64"0,-4 2-384 0,-1 0 0 0,0 2 0 0,-3-1 0 16,0-1 560-16,1 0 32 0,2 1 16 0,2 0 0 0,-1 1 416 0,1 0 64 16,1-2 32-16,2 0 0 0,0 1-16 0,5 1 0 15,3 0 0-15,-1-1 0 0,4-1-192 0,6 0-32 16,0 0-16-16,0 0 0 0,0 0-32 0,0 0-16 16,0 0 0-16,0 0 0 0,0 0-64 0,8 7-16 15,5-3 0-15,2 1 0 0,3-1-112 0,1 0-32 16,3-1 0-16,8 1 0 0,3 1-48 0,3 1-16 15,3 1 0-15,-1-4 0 0,3 1-192 0,4 2-32 16,4-1-16-16,4 1 0 0,5 0-64 0,2 0-16 16,3-3 0-16,0 2 0 0,-3 0-16 0,5 1 0 15,2 0 0-15,2-4 0 0,4 1-32 0,-4-1-16 16,2 1 0-16,1 0 0 0,2-3-16 0,2 1-128 0,-1 3 192 16,-1-2-64-16,-1-1 0 0,1-1-128 0,2-1 192 15,0 0-64-15,2 0 32 0,-2 0 0 16,-3 2 0-16,1-1 0 0,1-1 32 0,2-2 0 0,1 3 0 15,-3-1 0-15,-5-4-192 0,2 4 128 0,0 3-128 16,1-2 128-16,-1-2-128 0,0 0 0 0,-2 2 0 0,-2 1 128 16,1 0-128-16,2-1 0 0,2-1 144 0,-2 1-144 15,0-1 176-15,-3 1-48 0,-1 0 0 16,-2 0 0-16,1-2-128 0,1 1 192 0,-1-1-192 0,-3 2 192 16,-2 0-192-16,-4 1 0 0,1-4 144 0,0 2-144 15,1 1 0-15,-5 0 0 0,0 0 0 0,-4-2 128 16,-3-3-128-16,-4 3 0 0,-5 1 0 0,0 0 0 15,-6 0 0-15,0 1 0 0,-2-2 128 0,1 4-128 0,-2-1 144 16,-4 0-144-16,-1-2 192 0,-2 2-192 0,-3 2 0 16,-1-1 0-16,-7 0 0 0,-2-2 0 0,-1 0 0 15,-8 0 0-15,0 0 0 0,0 0 160 0,0 0-160 0,0 0 160 16,0 0-160-16,-10 0 160 0,-4 0-16 0,-3 0 0 16,0 1 0-16,-6 0 0 0,-1-1-144 0,-6 1 0 15,-2-1 144-15,-2 0-144 0,0 0 0 0,-4 3 0 16,-3 0 0-16,-6 1 0 0,-3-2 0 0,-7-1 0 15,-5-1 0-15,-1 1 0 0,-1 2 0 0,-2 1 0 16,-5-2 0-16,-4 0-128 0,-3 0 128 0,0 1 0 16,0-2 0-16,-2 1 0 0,-3-2 0 0,-5 3 0 15,-3-1 0-15,2 1 0 0,3-3 0 0,-5 0 0 16,-5 1-176-16,-1 0 176 0,2-2 0 0,-2 1 0 0,-6 2 0 16,2-1 0-16,-2 0 0 0,0 0 0 0,0 0-128 15,0 1 128-15,-1-4 0 0,4 2 0 0,5 0 0 0,-4 0 0 16,-3-2 0-16,4 2-144 15,8 1 144-15,-1 0 0 0,-1 3 0 0,6-2 0 0,2-1 0 0,5 1 0 16,1 5 0-16,1-2 0 0,0 1 0 0,3-2 0 16,4 4 0-16,5-1 0 0,5 2 0 15,4-2 0-15,-1 2 0 0,7-4 0 0,5-2 0 0,4 2-128 16,0 0 128-16,3 1 0 0,8-4 0 0,7 0 0 16,3-2 0-16,9 1 0 0,1 2 0 0,10-3 0 15,0 0-192-15,5-5 64 0,7 2 0 0,8-2 0 16,6-1-16-16,7-1 0 0,5-3 0 0,7 5 0 15,6 5 144-15,6-6 0 0,1-7 0 0,9 3 0 16,7 5 0-16,6-1 0 0,3 0 0 0,6 2 0 16,2 0 0-16,5 0 0 0,5-1 128 0,3 2-128 0,0-3 0 15,6 1 144-15,6-3-144 0,-1 4 0 0,-2 4 128 0,6-1-128 16,3-5 0-16,-1 2 0 0,-2 0 0 0,4 2 0 16,4 1 0-16,-1 1 0 0,-4-3 160 0,-1 1-160 15,-2 1 128-15,1 1-128 0,-4 0 128 0,-1 2-128 16,-4 0 128-16,0 0-128 0,-1 1 0 0,-2 1 0 15,-2 0 128-15,-5 3-128 0,-4 0 0 0,-2-2 0 16,0-3 0-16,-7 1 0 0,-9 4 0 0,-4 0 0 16,-7-1 0-16,0 0 0 0,-2-2 0 0,-6 3 0 15,-10-1 0-15,-5-1 0 0,-5-2 0 0,-8 1 0 16,-8 2 0-16,-5-2 0 0,-5 1 0 0,-3-3 0 0,-11-2-128 16,0 0 128-16,0 0-192 0,0 0 48 15,-12 4 0-15,-4 0 0 0,-4-8-48 0,-9 0-16 0,-5-1 0 0,-9 2 0 16,-5 2 64-16,-6 0 16 0,-6-5 0 0,-1 1 0 15,-3-1 128-15,-6 1 0 0,-7-1 0 0,-8 1 0 16,-1 1 0-16,-5-1 0 0,-2 1 0 0,-3 0 0 16,-11 2 0-16,0-1 0 0,2-1 0 0,-6 0 0 15,-7 0 0-15,0 2 0 0,-2-2 0 0,-1 2 0 16,-2 1 0-16,-1 0 0 0,-1-1 0 0,1-2 0 16,-1 1 0-16,0 1 0 0,2 2 0 0,2-1 0 15,4-1 0-15,1-1 0 0,3 2 0 0,1 0 0 16,3 0 0-16,6-2 0 0,3 0 0 0,6 1 128 15,2 2-128-15,9-1 0 0,7 0 0 0,7-1 0 16,4 1 0-16,6 0 0 0,7 0 0 0,9 1 0 0,7 1 0 16,10-1 0-16,6 0 0 0,8 1 0 0,6 0 0 15,6-1 0-15,0 0 0 0,15 1 0 0,6-1 0 16,10-1 0-16,8-1-160 0,7 1 160 0,8-5 0 0,6 3 0 16,2 3 0-16,11-2 0 0,10-3 0 0,3 2 0 15,2 0 0-15,10 1 0 0,8 0 256 0,0 0-64 16,1-1 0-16,6 1 0 0,2 4 32 0,3 0 0 15,-3-2 0-15,5 2 0 0,3 1-32 0,-2-2-16 16,-4 0 0-16,0 1 0 0,0 2-176 0,-3-1 128 16,-10-1-128-16,1 2 128 0,0 3-128 0,-4-5 0 15,-5 0 0-15,-9-1 0 0,-5-1 0 0,-1 2 0 16,-1 2 0-16,-5 0 0 16,-7-6-320-16,-5 4-80 0,-4-1-32 0,-5 3-10576 15,-3-1-2128-15</inkml:trace>
  <inkml:trace contextRef="#ctx0" brushRef="#br0" timeOffset="33419.095">13351 8778 4607 0,'0'0'400'0,"0"0"-400"16,4-5 0-16,-4 5 0 0,0 0 1552 0,0 0 240 15,0 0 32-15,0 0 16 0,0 0-1072 0,0 0-192 16,-8-2-64-16,0 4 0 0,0 0-320 0,0 0-64 16,-4 0 0-16,-3 6-128 0,-1 2 256 0,-2 3-64 15,-1 2-16-15,0 3 0 0,-3-3 272 0,2 7 64 0,4 5 16 0,-3 1 0 16,-2 1-112-16,0 4-32 0,0 4 0 0,1 5 0 16,0 3-224-16,3-1-160 0,-3-4 192 0,1 2-192 15,1 3 128-15,1-3-128 0,2-4 0 0,0 2 0 16,4 2 0-16,5-5 0 0,4 0 0 0,2-12 0 15,2-7 0-15,3-3 0 0,3-2 128 0,1-4-128 16,4-5 176-16,1-4-32 0,-1-2 0 0,4-3 0 16,2-1 144-16,4-5 32 0,-1-6 0 0,3-3 0 15,1-1-112-15,4-3-16 0,2 1 0 0,2-2 0 16,-1-3-192-16,1-2 0 0,-2 0 0 0,-2 0 0 16,-3 3-336-16,0-6-64 0,-2-3-16 15,-3 1 0-15,-3 3 96 0,-5 2 0 0,-4-2 16 0,-2-1 0 0,-5-4 304 16,-3 5 0-16,-4 4 0 0,-5 3 0 0,-1 0 384 15,-3 4 128-15,-7 5 16 0,-1 1 16 0,-3-1 160 0,-3 3 16 16,-2 3 16-16,-2 2 0 0,-1 4-352 0,1 0-80 16,0-1-16-16,2 4 0 0,1 0-288 0,3 1 0 15,3 3 0-15,4-2 0 16,2-1-1744-16,5 0-304 0</inkml:trace>
  <inkml:trace contextRef="#ctx0" brushRef="#br0" timeOffset="34513.897">21490 8778 18431 0,'0'0'1632'0,"-10"-4"-1312"16,-1-4-320-16,1 2 0 0,-2 4 352 0,-2 2 0 0,-2 1 0 0,-1 2 0 15,1 0-64-15,-5 3-16 0,-5 4 0 0,0 1 0 16,-2 3-48-16,-1 2-16 16,0 3 0-16,-1 7 0 0,1 3-80 0,0 2 0 0,-3 0-128 15,3 6 192-15,0 3-192 0,1 1 128 0,2-1-128 0,1 0 0 16,2 2 0-16,3-1 0 0,2 0 0 0,3-4 0 15,1-3 0-15,7 0-320 0,3-2 64 0,8-3 0 16,3-3 64-16,1-4 32 0,1-3 0 0,5-3 0 16,5-5 416-16,2-1 96 0,1-3 16 0,2-2 0 15,3 0 464-15,-1-7 112 0,0-6 16 16,3-1 0-16,-1-2-336 0,0-4-64 0,1-6-16 0,4-1 0 16,4-1-144-16,-5-2-16 0,0 0-16 0,3-2 0 15,4-1 48-15,-4 1 16 0,-2 0 0 0,-2 0 0 0,-3-3-208 16,0 1-32-16,-5 1-16 0,-2-1 0 15,-6 3-176-15,-2-2 160 0,-3-1-160 0,-4 0 160 16,-5 3-160-16,-4-1 160 0,-5 1-160 0,-6 3 160 0,-3 3-160 0,-6-1 0 16,-2 2 0-16,-8 2 0 15,-5-2-576-15,1 5 0 0,-4 3 0 0,2 2-8320 16,0 1-1648-16</inkml:trace>
  <inkml:trace contextRef="#ctx0" brushRef="#br0" timeOffset="40086.037">1383 15329 13823 0,'-13'2'1216'0,"5"0"-960"0,-4-1-256 0,3 1 0 16,9-2 1024-16,-7 1 144 0,-1-1 48 0,8 0 0 15,0 0-960-15,0 0-256 0,-8 0 0 16,8 0 128-16,0 0 112 0,0 0 16 0,0 0 0 0,0 0 0 16,0 0 368-16,0 0 80 0,0 0 0 0,0 0 16 15,0 0-192-15,0 0-32 0,13 6-16 0,1-2 0 16,-1 2-80-16,6-2-16 0,-2 1 0 0,5-2 0 15,1-1-48-15,1-1-16 0,2 0 0 0,2-1 0 16,3 0 80-16,2 0 16 0,1 0 0 0,6-1 0 16,-1-1 112-16,5 0 32 0,3 0 0 0,0 1 0 15,1-2-160-15,2 2-16 0,2 0-16 0,-1 1 0 16,5 0-128-16,2-2-32 0,2 1 0 0,1 1 0 16,-1 4-80-16,2 0-128 0,-2-3 176 0,3 0-176 0,0 0 176 15,1 1-176-15,5 0 160 0,-4 2-160 0,-4-2 192 16,2 1-64-16,4 1-128 0,1 0 192 0,1-2 0 0,1-1-16 15,-2 0 0-15,1 1 0 0,-2 1 16 0,3-3 16 16,-1-2 0-16,1 4 0 0,2-2 0 0,-2-2 0 16,-3 0 0-16,6 0 0 0,2 1-16 0,2 1 0 15,1 0 0-15,-1 0 0 0,-1 2 0 0,1-1-16 16,0-2 0-16,1 2 0 0,0 5-176 0,-1-2 192 16,-2 1-192-16,1-1 192 0,1-1-64 0,-1 3 0 15,-2-2 0-15,-2 1 0 0,-6-2-128 0,1 2 128 16,0 1-128-16,3-1 128 0,3 0 0 0,-6-1-128 15,-2 1 192-15,-2 0-64 0,-1 1 16 0,2-2 0 0,3 0 0 16,-4 1 0-16,1 2 32 0,-3-1 0 16,-1-2 0-16,0 2 0 0,1 0 16 0,-3-1 0 0,0-2 0 0,1 3 0 15,-2 0 0-15,-4 1 0 0,-4-1 0 16,1 1 0-16,3-1 0 0,-1-1 0 0,3-2 0 0,-1 1 0 16,-1 0-48-16,-3 0 0 0,0 2 0 0,2-2 0 15,0 0-144-15,-2-1 192 0,1 1-192 0,0 0 192 16,1-1-192-16,-1 0 160 0,-4-1-160 0,-1 1 160 15,-4 1-160-15,0-3 0 0,-1 0 144 0,-1 1-144 16,0 1 0-16,-4 0 144 0,-4-2-144 0,-2-1 0 16,-2 0 160-16,-1 1-160 0,-4 0 128 0,-2-1-128 15,0 2 128-15,-5-2-128 0,-3 0 128 0,-3 0-128 16,-1 0 176-16,-9 0-48 0,0 0-128 0,0 0 192 16,0 0-192-16,0 0 176 0,0 0-176 0,0 0 160 15,0 0-160-15,-11-2 160 0,-4 2-160 0,-5 0 160 16,-8 0-160-16,-4 0 0 0,-3-1 0 0,-4 0 0 0,-5 0 0 15,-3 0 0-15,0 0 0 0,-1 0 0 0,-2 0 0 0,-4-1 0 16,-3 0 0-16,-4 1 0 0,-7-2 0 0,1-2 0 16,0 0 0-16,-2-1 0 0,-1 4 0 0,-7-1 0 15,-6-3 0-15,2 1 0 0,0 1 0 0,-6 0 0 16,-4 1 0-16,-3-1 0 0,-4-3 0 0,-5 1 0 16,-6 1 0-16,-3 1 0 0,-2 0-192 0,-1 0 192 15,1-2-192-15,3 2 192 0,-2-2-128 0,3 2 128 16,1 0 0-16,1-3 0 0,0 2 0 0,0-2 0 15,-1 1 0-15,2 1 0 0,-1-1 0 0,-2 2-176 16,-2-1 176-16,-1 1-128 0,-1 3-16 0,-1 1 0 16,-3 1 0-16,1 1 0 0,-2 3-112 0,1-2-32 15,-2 0 0-15,1 0 0 0,6 0 32 0,4 0 16 0,2-1 0 0,5 1 0 16,3-3 240-16,7 3 0 0,9-2 0 16,-1-1 0-16,1-1 0 0,2 0 0 0,8-1-128 0,0 2 128 15,6 0-192-15,-3 0 0 0,2 0 0 0,0 0 0 16,2 2-32-16,4 0 0 0,1 0 0 0,5-1 0 15,3-2 80-15,1 1 16 0,3 0 0 0,4 0 0 16,1-1 128-16,3 1 0 0,7 0 0 0,5-1-128 16,3 1 128-16,7 0 0 0,5 0 0 0,4 1 0 15,-1 0 0-15,7 0 0 0,4-1 0 0,0 0 0 16,0 0 0-16,0 0-160 0,13-2 160 0,3 0-160 16,4-1 160-16,6 2-128 0,5-3 128 0,9 1-128 15,7 0 128-15,3 0 0 0,3 0 0 0,2 0 0 0,5-3 0 16,6 0 0-16,6-2 0 0,5 3 0 0,3-2 0 0,4 1 0 15,0 0 0-15,9 0 0 0,5 2 0 0,1 2 0 16,-3-2 0-16,9 3 0 0,4 2 0 0,-1 3 0 16,-3 0 0-16,6 1 0 0,9-1 0 15,-2 1 0-15,-2 2 0 0,4 0 0 0,4-1 0 0,-1 2 0 16,0-4 160-16,1 2-160 0,3-3 192 0,-1-1-64 16,2-1-128-16,2 2 192 0,1-1 80 0,2 1 16 15,3-3 0-15,-2 0 0 0,-3 1-48 0,2-1-16 16,3-1 0-16,-2 0 0 0,-2 2-64 0,-1-1-16 15,-3-1 0-15,-2 0 0 0,0 0-144 0,-3-1 192 16,-3-2-192-16,-1 1 192 0,3 0-192 0,-6 2 0 16,-8 0 144-16,-2-2-144 0,-2 1 0 0,-4 0 144 0,-5 0-144 15,-5 1 0-15,-10 1 192 0,-2-1-64 0,-2-1 0 0,-4 1-128 16,-7 1 288-16,-3 3-48 0,-8 1-16 16,-2-4 0-16,-5 1 16 0,-5 0 0 15,-5 0 0-15,-3 1 0 0,-4 1-112 0,-6 0 0 0,-3 1-128 0,-5-1 192 16,0 1-192-16,-6-1 0 0,-10-3-144 0,0 0 144 31,0 0-736-31,0 0-48 0,-11 5-16 0,-4 1 0 16,-2-1-1968-16,-5-1-400 0,-2 2-80 0</inkml:trace>
  <inkml:trace contextRef="#ctx0" brushRef="#br0" timeOffset="41723.79">6597 15026 27871 0,'0'0'1232'0,"0"0"256"0,-6 6-1184 0,6-6-304 0,0 0 0 0,0 0 0 15,-8 2-400-15,8-2-144 0,0 0-32 0,-2-9 0 16,1-2 768-16,3-2 160 0,1-3 32 0,1 0 0 15,-1-7 144-15,2 0 48 0,4-6 0 0,0-4 0 16,2-5 0-16,3-3 0 0,3 0 0 0,1-2 0 0,1-2-32 0,3-4 0 16,1-5 0-16,3-2 0 0,4-1-176 0,0-2-48 15,2 1 0-15,1-4 0 0,1 0-32 16,1-7-16-16,2-3 0 0,6 1 0 0,2 1-80 16,3 1-32-16,-1-1 0 0,4-2 0 0,1-3-32 15,1 1-128-15,-3 2 192 0,1 2-64 0,2 1 16 0,0 0 0 16,1-7 0-16,-1 0 0 0,3 0 48 0,-2 1 0 15,0 1 0-15,0-7 0 0,4-2-32 0,1 2 0 16,3 3 0-16,1 1 0 0,3-1 80 0,-2-1 16 16,-1-2 0-16,4 2 0 0,0 2-16 0,2 5 0 15,-2 1 0-15,-5-1 0 0,2-1-64 0,-2 4-16 16,-3 3 0-16,3 4 0 0,0 4 32 0,0 2 16 16,-1 1 0-16,-8-2 0 0,-2-2 0 0,-1 4 0 0,-3 7 0 15,-1 1 0-15,-2 2-80 0,1 1 0 16,-1 0-128-16,0 1 192 0,-1 1-192 0,1 0 144 0,-4 0-144 0,-2 2 128 15,-2 2-128-15,1 4 128 0,-1 1-128 0,3 1 128 16,0-1-128-16,0 2 160 0,-2 0-160 0,-2 0 160 16,2 2-160-16,-1 2 0 0,-3-1 0 0,-5 2 128 15,-2-1-128-15,-4 6 0 0,-1 3 0 0,-5 3 128 16,-4 4-128-16,-1 3 160 0,-5-1-160 0,0 3 160 16,0 2-160-16,-6 4 0 0,0 0 0 0,0 0 0 15,0 0-160-15,0 0-112 0,0 0-32 0,0 0 0 16,0 0-496-16,0 0-96 0,3 14-32 15,-2 4 0-15,-1-1-1824 0,-2 0-384 16,-1-2-64-16</inkml:trace>
  <inkml:trace contextRef="#ctx0" brushRef="#br0" timeOffset="42185.732">9457 10676 30399 0,'-19'-8'1344'0,"8"2"288"0,0 1-1312 0,3 1-320 16,1-3 0-16,3 0 0 0,0-1 368 0,4-1 0 16,4-1 0-16,0 0 0 0,2-1-176 0,2-3-48 15,2-2 0-15,5 1 0 0,2-2 128 0,3-1 32 0,1-1 0 0,1-1 0 16,5 0 32-16,2-2 16 0,-3-3 0 0,4 1 0 15,0 0-64-15,1 1-16 0,-2-1 0 0,2 6 0 16,-1-1-16-16,2 0-16 0,1-2 0 0,-1 5 0 16,2 1-48-16,1 1-16 0,0 1 0 15,1 3 0-15,1 3 16 0,-5 1 16 0,-3 3 0 0,-2 3 0 16,-1 3 80-16,0 6 16 0,-1 3 0 0,-1 6 0 16,1 4-176-16,-2 6-128 0,3 6 192 0,-2 8-192 15,-1 8 208-15,0 3-64 0,0-3-16 0,-1 2 0 16,0-2-128-16,-4 1 192 0,-5-3-192 0,-2 2 192 15,1-3 32-15,-1-1 16 0,-1-1 0 0,-1-2 0 16,1-1 80-16,-4-3 0 0,1-3 16 0,-1 0 0 0,0-5-336 16,1 0 128-16,-2 0-128 0,-1-6 0 0,2-3-240 15,-4 1-112-15,3 1-32 0,-3-3 0 16,-1-2-2496-16,-1-5-496 0</inkml:trace>
  <inkml:trace contextRef="#ctx0" brushRef="#br0" timeOffset="42889.45">7829 8402 26719 0,'-16'-6'2368'0,"-4"0"-1888"0,1 0-480 0,5 3 0 16,5 1 768-16,-1 0 64 0,10 2 16 0,0 0 0 16,0 0-208-16,0 0-32 0,0 0-16 0,0 0 0 15,9 4-208-15,1 1-32 0,5 1-16 0,4 2 0 16,3 2 192-16,2-2 48 0,3 3 0 0,3 0 0 0,4-1-80 16,6 2-16-16,4 2 0 0,7 2 0 0,6 3 32 0,3 2 16 15,3 3 0-15,3 3 0 16,3 6 0-16,6 0 0 0,4 0 0 0,3 4 0 0,-2 1-112 15,6 2-32-15,4 0 0 0,5 2 0 0,1-1-112 0,3 1-16 16,6 6-16-16,-2-1 0 0,3 2 48 0,0-3 16 16,-1-5 0-16,3 2 0 0,2 2 80 0,-2 0 0 15,-2 3 16-15,2 3 0 0,4 3-144 0,-2-3-48 16,-2-1 0-16,5 0 0 0,1-2-32 0,-3-2-16 16,-5 3 0-16,0-1 0 0,2 0-32 0,-4 3 0 15,-3-2 0-15,0-1 0 0,0-2 0 0,-2-2-128 16,-1-4 192-16,-6-1-64 0,-5 3-128 0,0-1 192 15,-3-1-192-15,-4 1 192 0,-3 2-192 0,-6-3 0 16,-7-2 0-16,1-3 128 0,2-4-128 0,-5 0 0 0,-6-3 0 16,-3-1 0-16,-5-2 0 0,-3-4-272 0,-5-2 32 0,-4-2 16 31,-5 2-1552-31,-4-6-304 0,-7-3-64 0,-4-7-16768 0</inkml:trace>
  <inkml:trace contextRef="#ctx0" brushRef="#br0" timeOffset="43450.071">14143 7884 22111 0,'-2'-11'1968'0,"0"2"-1584"15,2 9-384-15,0 0 0 0,0 0 2368 0,0 0 400 0,0 0 80 0,0 0 16 16,-13 1-2512-16,2 3-496 0,-1 3-112 0,-3 1 0 16,-3 1 896-16,-4 0 192 0,-9 1 48 0,-1 5 0 31,-4 0-1520-31,-1 0-288 0,-1 1-64 0,-4-1-16 0,-5 1 864 0,-4-1 144 0,-2 2 0 0,-2 1 128 16,-2 2 0-16,-3 1 16 0,-1 1 0 0,-4 3 0 15,-6 4 160-15,-4 3 16 0,-4 1 16 0,-3 1 0 16,-1 1 48-16,-6 1 16 0,-6 0 0 0,-3 2 0 15,2 1-144-15,-3 2-16 0,-5 3-16 0,-5 3 0 16,-4 2-96-16,-5-1-128 0,-1-2 176 0,1 0-176 16,-3 2 320-16,-1 1-32 0,-2 3-16 0,1 3 0 15,0 1 48-15,-4 3 16 0,-6 0 0 0,2-2 0 0,2-5-32 16,-3 4-16-16,0 5 0 0,1 1 0 0,1 3 32 0,-1 1 0 16,2-3 0-16,-4-1 0 0,-1-3-48 0,4 0 0 15,3 5 0-15,0-1 0 0,-5-4 0 0,9 1 0 16,8-6 0-16,0-3 0 0,0 0 48 0,6 0 0 15,6 0 0-15,3-1 0 0,-1-4-64 0,7-2-16 16,11-2 0-16,2-4 0 0,8-1-32 0,2-6 0 16,4-1 0-16,7-3 0 0,3-4 16 0,7-1 0 15,5-3 0-15,6-1 0 0,5-3-48 0,7-1-16 16,0-1 0-16,9-2 0 0,2-2-160 0,5-4 0 16,2 0 0-16,9-5 0 15,0 0-768-15,0 0-176 0,0 0-32 0,6-9-16 16,6-4-960-16,2-2-192 0,5 1-32 0,2-4-14512 0</inkml:trace>
  <inkml:trace contextRef="#ctx0" brushRef="#br0" timeOffset="44206.877">8007 8377 10943 0,'-18'-2'480'0,"6"1"96"0,-3 0-448 0,1 1-128 16,0 1 0-16,2-1 0 0,1-1 0 0,1 0 0 15,1 1 0-15,0 1 128 0,1 0 688 0,8-1 144 16,0 0 16-16,0 0 16 0,0 0 464 0,0 0 80 15,0 0 32-15,0 0 0 0,0 0-160 0,8 6-48 16,2-2 0-16,3 1 0 0,3-2-64 0,2 1-16 16,2 1 0-16,5 1 0 0,6 2-272 0,2 0-64 0,0-2-16 0,8 5 0 15,5 0-272-15,2 5-48 16,3-1-16-16,3 5 0 0,-1 4-128 0,4 1-16 0,5 2-16 0,1 4 0 16,6-1-192-16,0 1-48 0,-3 0 0 0,5 2 0 15,2 2-192-15,4 0 144 0,2 1-144 0,0-1 128 16,1 1-128-16,-1 2 0 0,4-1 0 0,4 0 0 15,0 0 160-15,1-1-160 0,0 0 192 0,5 1-192 16,4-3 128-16,0 2-128 0,-2-1 0 0,3-2 0 16,5-2 192-16,2 2-32 0,-2-1 0 0,5 3 0 15,4 4 32-15,-3-2 0 0,-1 2 0 0,0-2 0 16,-1-2-48-16,1 0 0 0,-1 1 0 0,0-3 0 0,-1 0-144 16,-1-2 0-16,2 0 0 0,-3-1 128 0,-3-3-128 15,-3 3 0-15,0 1 0 0,-6-2 128 0,-6 0-128 16,-1-2 192-16,2-3-192 0,-5-1 192 0,-4 1-64 0,-4-2-128 15,-7 0 192-15,-1-2-64 0,-3-1-128 0,-5-2 0 16,-3 0 0-16,-5-2 128 0,-5 2-128 0,-4-2-224 16,-5-4 48-16,-4 0 16 15,-5 0-320-15,0-3-64 0,-8-3-16 0,-1-3 0 16,-5-2-1520-16,-1 0-304 0,-2-3-64 0</inkml:trace>
  <inkml:trace contextRef="#ctx0" brushRef="#br0" timeOffset="44716.502">13697 8154 35007 0,'0'0'3120'0,"0"0"-2496"15,0 0-496-15,0 0-128 16,0 0-512-16,-10 6-128 0,0 4-32 0,-1 0 0 15,0 1 160-15,-5 1 48 0,-3 1 0 0,-3 2 0 16,-5 2-16-16,-1-1 0 0,-4 2 0 0,-3-2 0 0,-3 0 288 16,-1 0 48-16,-3 2 16 0,-6 0 0 0,-2-2 128 0,-6 2 224 15,-1 0-48-15,-4 2-16 0,-3 0 288 0,-5 1 48 16,-5 2 16-16,-6 7 0 0,-6 5 0 0,0 1 16 16,-1-1 0-16,-5 4 0 0,-7 0 0 15,-3 2 0-15,-3 1 0 0,-5 0 0 0,-4 4-64 16,2 5-16-16,-1 5 0 0,-1 1 0 0,-5 0-64 0,2 2-32 15,-1 3 0-15,-4-1 0 0,-6-1-224 0,2 5-128 16,1 4 128-16,0 0-128 0,-4-2 128 0,2-5-128 16,-1-3 128-16,1 2-128 0,3 2 272 0,0-1-16 15,0 0 0-15,1-3 0 0,1-1 176 0,4-3 16 16,1-1 16-16,1 2 0 0,5 1 48 0,4-1 0 0,2-3 0 16,5-4 0-16,4-1-96 0,5-3-16 0,4-1 0 15,5-5 0-15,0-3-112 0,4-2-32 0,5-3 0 16,6 0 0-16,10 2-64 0,1-5-32 0,4-6 0 0,4-2 0 15,3-2-160-15,3-1 0 0,4-4 0 16,6 0 128-16,5-4-288 0,4-1-64 0,3-3-16 0,5-1 0 16,3-2-2240-1,4-2-448-15,2-3-80 0</inkml:trace>
  <inkml:trace contextRef="#ctx0" brushRef="#br0" timeOffset="48151.422">19257 11527 911 0,'0'0'0'0,"0"0"0"16,0 0 0-16,0 0 0 0,0 0 3088 0,0 0 544 15,0 0 96-15,0 0 32 0,0 0-2272 0,0 0-448 16,0 0-80-16,0 0-32 0,0 0-320 0,0 0-64 15,0 0-16-15,0 0 0 0,0 0 48 0,10-3 16 16,0-2 0-16,-1 3 0 0,1 2 16 0,2-2 0 16,-2-1 0-16,2 3 0 0,1 3-96 0,2-1-32 15,1-2 0-15,4 0 0 0,3 0-96 0,1 3-32 16,1 0 0-16,3-1 0 0,2-2-80 0,2 1-16 16,2 1 0-16,1 1 0 0,-1-4 0 0,1 1-16 0,-1 0 0 15,2 1 0-15,2 1-16 0,-1-2 0 0,5-3 0 16,1 2 0-16,1-2-16 0,0 2 0 0,0 3 0 15,-1-1 0-15,0-3-16 0,-3 1 0 0,3 0 0 0,0 1 0 16,-3 1-192-16,3-1 144 0,2-2-144 0,-1 1 128 16,-1 2-128-16,-3 0 128 0,1 0-128 0,-1 0 128 15,-2-1-128-15,2 2 128 0,0 0-128 0,1-1 128 16,3-2 0-16,-4 0-128 0,-2 2 192 0,1-1-64 16,1 0-128-16,-1-1 0 0,-2-1 144 0,-4 2-144 15,0 0 0-15,0 0 128 0,-1 1-128 0,2-1 0 16,3-1 0-16,-4 1 0 0,-1 0 0 0,-1 0 128 15,1 0-128-15,1 0 0 0,-1 1 0 0,-2 1 128 0,-3 3-128 16,1-4 128-16,-6-1-128 0,2 1 128 0,-4 1-128 16,-1-1 0-16,-3 0 0 0,1-1 0 0,-2 0 0 0,-1 1 0 15,0 2 0-15,-3-1 0 0,-3-3 0 0,-8 1 0 16,9 1 0-16,-9-1 0 0,0 0 0 0,0 0 0 16,0 0 0-16,0 0 128 0,0 0 32 0,0 0 16 15,0 0 0-15,-11 4 0 0,-1 0 16 0,0-4 0 16,-2 1 0-16,-2-1 0 0,0 0-192 0,-4 0 192 15,0-1-192-15,-1-1 192 0,-1 0-192 0,-2 1 0 16,-5 1 0-16,-1 0 128 0,-3 0-128 0,1 0 0 16,-3 0 0-16,-3 0 128 0,-1-2-128 0,-2 2 0 15,-1 0 0-15,-1 0 0 0,-1-1 0 0,-4 0 0 16,-3 0 0-16,-3 1 128 0,-6 2-128 0,0-1 0 16,0-3 0-16,-1 3 0 0,0 2 0 0,-1-2 0 15,-2 1 0-15,-1 1 0 0,-4-1 0 0,3-1 0 0,3 0 0 16,0 0 0-16,-2 0 0 0,-1 0 0 0,1-1 0 15,3 3 0-15,3-2 144 0,4 1-144 0,2-1 160 0,1 1-160 16,1 0 0-16,-4 1 0 0,1-2 0 0,0 2-160 16,3-5 160-16,3 4 0 0,2 2 0 0,2-1 0 15,1-3 0-15,0 0 0 0,0 2 0 0,1 0 0 16,4 2 0-16,0-4 0 0,1-3 0 0,2 3 0 16,4 3 0-16,4-2 0 0,0 2 0 0,5-1 0 15,2-2 0-15,4 1 0 0,1-1 0 0,4 1 0 16,2-1 0-16,9 0 0 0,-6-2 0 0,6 2 0 15,0 0 0-15,0 0 0 0,0 0-144 0,0 0 144 16,0 0 0-16,11 5 0 0,2 1 0 0,4-3 0 16,1-4 0-16,4 3 0 0,1 0 0 0,6 1 0 0,5-4 0 15,3-1 0-15,0 1 0 0,5 0 0 16,2 0 0-16,0 1 0 0,1 0 0 0,2 0 0 0,4 0 0 0,2 0 0 16,6 1 0-16,2-1 0 0,2-1 0 15,0 1 0-15,-3 0 0 0,3 0 0 0,2-1 128 0,4-1-128 16,2-1 0-16,-1 1 128 0,-1 2-128 15,1 0 0-15,-1-1 0 0,2 1 128 0,4 1-128 0,-2 1 0 16,-1 0 0-16,1-2 128 0,-1 0-128 0,0 0 0 16,2 2 144-16,-3-1-144 0,-2-1 128 0,-3 2-128 15,-4 0 160-15,1 1-160 0,1-1 0 0,-4-2 0 16,-3-1 0-16,-2 0 0 0,-2 1 0 0,-4 2 0 16,-6 1 0-16,-3-1 0 0,-3-2 0 0,-3 0 0 15,-2 0 0-15,-3 0 0 0,-1 1 0 0,-7-1 0 0,-3-2 128 16,-1 1-128-16,-4 4 0 0,-2-3 144 0,-2-3-144 15,-9 3 128-15,9 2-128 0,-9-2 192 0,0 0-192 0,0 0 192 16,0 0-192-16,0 0 0 0,0 0 0 0,0 0 0 16,0 0 160-16,0 0-160 0,0 0 192 0,0 0-192 15,0 0 176-15,0 0-176 0,0 0 160 0,0 0-160 16,-9 0 0-16,9 0 0 0,0 0 0 0,0 0 0 16,-7-2 0-16,7 2 0 0,0 0-176 0,0 0 176 15,0 0-1600 1,0 0-208-16,-5-5-48 0</inkml:trace>
  <inkml:trace contextRef="#ctx0" brushRef="#br0" timeOffset="50667.93">19097 12772 9215 0,'-7'0'816'0,"-2"-4"-656"0,3-2-160 0,-3 2 0 15,0 3 832-15,1-2 128 0,3-2 16 0,-3 2 16 16,3 2-608-16,5 1-128 0,-7-8-32 0,1 4 0 16,2 1 160-16,4 3 48 0,0 0 0 0,0 0 0 15,0 0 352-15,0 0 80 0,0 0 16 0,0 0 0 16,0 0-48-16,0 0-16 0,0 0 0 0,0 0 0 0,8 2-96 0,3-2-16 16,2-2 0-16,0 2 0 0,0 0 192 0,6 3 48 15,1-1 0-15,5-2 0 0,0-2-112 16,5-1 0-16,1 2-16 0,3 1 0 0,2 3-208 0,3-5-32 15,4-1-16-15,2 0 0 0,0 2-272 0,4 1-48 16,5 1-16-16,0 2 0 0,-2-4-48 0,1-1-16 16,1-1 0-16,2-1 0 0,3 1 64 0,3 3 16 15,2 2 0-15,-3 0 0 0,-1-1-96 0,-1-1-16 16,4 0 0-16,-2 3 0 0,1-1-128 0,0 1 128 16,0-1-128-16,0 1 128 0,-2 0 0 0,3 0-128 15,4 0 192-15,-2-1-64 0,1-4-128 0,-3 2 128 16,-5 3-128-16,-1-1 128 0,0-2-128 0,2-1 0 15,-1-3 0-15,3 2 128 0,1 0 0 0,-2 2-128 16,-5 4 192-16,-1-4-64 0,-3-3 128 0,4 1 0 0,2 0 16 16,2 0 0-16,-2-2-128 0,-2 2-16 0,-3 0-128 15,-3 2 192-15,-3 3-48 0,3-2-16 0,0-2 0 0,-1 1 0 16,-3 5-128-16,0-2 0 0,1-2 0 0,-2 2 0 16,-1 1 0-16,-6-1 0 0,1 0 0 0,-2-1 0 15,-2 1 0-15,0-2 0 0,-2-2 0 16,-1 2 0-16,-1 1 128 0,-3-1-128 0,-1-2 0 0,-4 2 128 15,-3 2-128-15,0 1 0 0,-3 0 0 0,-4-3 0 16,-3-1 0-16,-9 0 0 0,0 0 128 0,0 0-128 16,0 0 0-16,0 0 160 0,0 0-160 0,0 0 160 15,-5-3-16-15,-8-1 0 0,-4 1 0 0,-2 0 0 0,-4-2-144 16,-3 3 0-16,-5 2 144 0,0-2-144 0,-1-2 0 16,-1 1 0-16,-1-1 0 0,-1 1 0 0,-5-1 0 15,-4 1 0-15,-6 0 0 0,-1 1 0 0,2-4 0 16,-6 4 0-16,-2 2 0 0,0-1 0 0,0-4 0 0,-4 4 0 15,-5-1 0-15,-6 0 0 0,-4-1 0 0,0 0 0 16,-1 1 0-16,-2 0 0 0,-4-2 0 0,-1 1 0 16,0 3 0-16,3-1 0 0,0-3 0 0,-1 3 0 15,0-1 0-15,1 2 0 0,0 2 0 0,2-2 0 16,1-2 0-16,1 2 0 0,0-1 0 0,2 2 0 16,1 4 0-16,0-3 0 0,1-3 0 0,1 1 0 15,-2 0 0-15,4 2 0 0,1 2 0 0,5-1 0 16,2-1 0-16,0-2 0 0,-4-2 0 0,1 2 0 15,2 0 0-15,3 0 0 0,1 3 0 0,3 0 0 16,2-1 0-16,0-2 0 0,-1-4 0 0,6 2 0 16,5 0 0-16,4 2 0 0,1 4 0 0,5 1 0 0,3-1 0 15,5-2 0-15,6 1 0 0,2-1-128 16,1 0 128-16,5 2 0 0,2 0 0 0,10-4 0 0,0 0 0 0,0 0-128 16,-1 7 128-16,2 1-192 0,-1-8 192 0,8 10-192 15,5-3 192-15,4-2-208 0,3 0 80 16,5-1 128-16,1 0 0 0,7 1 0 0,6-1 0 15,5 2 0-15,3-4 0 0,2 0 0 0,-1-2 0 0,1 0 0 16,3 2 0-16,1-1 0 0,5-1 0 0,6 0 0 16,3 1 0-16,0 1 0 0,-4-4 0 0,3 0 0 15,7-3 144-15,1 1-144 0,7 2 160 0,-2 0-160 16,0-1 144-16,4 1-144 0,1-1 128 0,2 0-128 0,0-1 0 16,1 1 0-16,1 1 128 0,1 0-128 0,1 2 0 15,-2 0 0-15,0 1 0 0,1-2 128 0,3-1-128 16,0-1 0-16,4 3 0 0,-2 0 0 0,-2-2 0 15,2 2 0-15,5 0 0 0,-5 2 0 0,-9-1 0 0,2 1 0 16,-2 0 0-16,3 0 0 0,1 2 144 0,-6-2-144 16,-5 0 160-16,1 1-160 0,2-2 0 0,-5 2 0 15,-4-2 0-15,-7 1 0 0,-5 0 0 0,0-2 128 16,-2-1-128-16,-5 0 0 0,-4 1 0 0,-4 0 0 16,-4 0 0-16,-7 0 0 0,-3 0 0 0,-4 0 128 15,-6 1-128-15,-4-2 0 0,-5-4 0 0,-1 4 0 16,-5 4 0-16,-6-3 0 0,0 0 128 0,0 0-128 15,-2-8 0-15,-2 5 0 0,-8 1 0 0,-3 2-128 0,-2 0-16 16,-5 2 0-16,-3-1-32 0,-6-1 0 16,-1 0 0-16,-6 0 0 0,-1 2 176 0,-4 2 0 0,-1-2 0 15,0 1-128-15,0-4 128 0,-6-2 0 16,-3 2 0-16,-5-1-128 0,-1 4 128 0,0-1 0 0,-1 3 0 0,2-4 0 16,-4-3 0-16,0 2 0 0,-6 1 0 0,-1 0 0 15,-6-1 0-15,1-1 0 0,0 2 0 0,-6-1 0 16,-11-1 0-16,3-3 0 0,1 0 0 0,-3 3 0 15,-5 2 0-15,0 0 0 0,1-3 0 0,3 2 0 16,1 2 0-16,-4 2 0 0,-3 0 0 0,2 0 0 16,3-4 0-16,-2 1 0 0,-4-1 0 0,2 0 0 15,3 0 0-15,-1 1 0 0,1 1 0 0,-1-1 0 16,1-1 0-16,5 1 0 0,5 0 0 0,2 2 0 16,-4 0 0-16,4 3 0 0,1-1 0 0,8 0 0 0,8-1 0 15,5-1 0-15,5-1 0 0,2 1 0 16,4 1 0-16,7 0 0 0,4-6 0 0,5 6 0 0,2 1 0 15,6-1 0-15,3-2 0 0,7 1-128 0,4 0 128 0,10-2-208 16,0 0 80-16,0 0 128 0,0 0-288 0,0 0 64 16,10 1 16-16,4 1 0 0,5 0 32 0,5-1 16 15,5-2 0-15,2 1 0 0,5 0 160 0,2 0 0 16,3 1 0-16,2-1 0 0,2 0 0 0,5 3 0 16,4 2 0-16,7-3 0 0,2-3 0 0,3 2 0 15,-2 3 0-15,5-3 0 0,-3-4 0 0,7 1 0 16,2-1 0-16,2 1 0 0,0 3 0 0,4 0 0 15,-1-2 0-15,1 0 0 0,2-1 0 0,-2 0 128 16,-3 1-128-16,6-1 0 0,6-2 144 0,-1-1-144 16,-3 3 192-16,1 0-192 0,2-1 208 0,1-2-64 0,6 2-16 15,-2 2 0-15,1 0 0 0,3-1 0 0,3-4 0 16,-4 3 0-16,-4 2-128 0,1 2 0 0,-2-2 0 0,0 0 0 16,-2-1 0-16,-3 2 0 0,-5 3 0 0,2-2 0 15,1-2 0-15,-3 0 0 0,-1 2 0 0,-2 1 0 16,-7 0 0-16,2 0 0 0,-3-1 0 0,0 0 0 15,-2 1 0-15,-3 2 0 0,-9 4 0 0,0-4 0 16,0-2 0-16,-5-1 0 0,3-1 0 0,-3 1 0 16,0 1 0-16,-4-1 0 0,-5-1 0 0,-3 0 0 15,-4 4 0-15,-3-4 0 0,-3 0 0 0,-3 0 0 16,-4-2 0-16,-1 2 0 0,-1 2 0 0,-2-2 0 16,0-3 0-16,-3-1 0 0,3 0 144 0,-3 2-144 15,-3 1 0-15,1 0 128 0,0-4-128 0,-4 3 0 0,-1 1 0 16,-1 0 0-16,1 0 0 0,-9 1 128 0,11-2-272 0,-11 2-48 15,0 0-16-15,0 0 0 16,7-3-1888-16,-7 3-368 16,0 0-80-16</inkml:trace>
  <inkml:trace contextRef="#ctx0" brushRef="#br0" timeOffset="52491.536">19079 13865 19343 0,'-12'-6'848'0,"6"1"192"0,-1 1-832 0,1 1-208 0,6 3 0 0,0 0 0 0,0 0 1184 0,0 0 192 15,-3-4 32-15,3 4 16 0,0 0-1040 0,0 0-192 16,0 0-64-16,10-5 0 0,2 5-128 0,0 0 192 16,1 0-192-16,3 0 192 0,4 0 256 0,4 2 64 15,-2-1 16-15,4-1 0 0,-1-1 176 0,6 1 16 0,2 1 16 16,6 1 0-16,3-2-96 0,5 0 0 0,2 0-16 16,5-3 0-16,3 0-176 0,2 0-16 0,-1-1-16 0,4 2 0 15,1 0-96-15,7-1-32 0,3-1 0 0,1 2 0 16,-1 1-32-16,1 0-16 0,3 0 0 0,4 0 0 15,2 0-16-15,-1-1 0 0,-4-3 0 0,4 1 0 16,5 2-64-16,0-2-16 0,-1 0 0 0,0 3 0 16,-2 0 0-16,6 0 0 0,4 1 0 0,0 0 0 15,-3-2 0-15,5 2 0 0,4 0 0 0,-3 3 0 16,-4-1-144-16,-2 1 0 0,-1410 0 0 0,2815 0 0 16,-1404-2 0-16,-5 1 128 0,-5 1-128 0,3 1 0 15,-2-1 0-15,4-1 0 0,-1 1 128 0,-2 1-128 0,-5-3 0 16,1 3 128-16,-1-1-128 0,3 1 128 0,0-1-128 15,-5 1 0-15,-4 2 0 0,0-3 128 0,1-1-128 16,1 0 0-16,-2 2 0 0,-5-1 0 0,-6 2 0 0,-1-2 0 16,1 2 0-16,-6 0 0 0,-6 0 0 0,0 0 0 15,-2-4 0-15,-3 2 0 0,-4 2 0 0,-5 0 0 16,0 1 0-16,-3-1 0 0,-5-1 0 0,-1 1 0 16,-1 3 0-16,-4-2 128 0,0-1-128 0,-2-1-144 15,-6-2 144-15,-3 0-208 0,-1 3 80 0,-10-5 128 16,0 0-208-16,0 0 80 0,0 0 128 0,0 0 0 15,-12 2-144-15,-6-2 144 0,-3 0 0 0,-5-2 160 16,-1-3-16-16,-2 1 0 0,-3-2-144 0,-4 2 0 16,-4 1 0-16,-3-3 0 0,-7 2 0 0,-4 1 0 15,-3-2 0-15,-3 0 0 0,0-3 0 0,-5 2 0 0,-6 3 0 16,-3 0 0-16,-6-3 0 0,-2 3 0 0,-1-1 0 16,-4 1 0-16,-3 0-128 0,-2 0 128 0,-6-2 0 15,-3 3 0-15,-6 2 0 0,0-2 0 0,0-3-144 16,-3 0 144-16,-2 5 0 0,-1 1 0 0,2-2-128 0,1 1 128 15,0 0 0-15,-3 0 0 0,-3-1 0 0,0 2 0 16,-3 1 0-16,4 1 0 0,2-1 0 0,3 1 0 16,1-1 0-16,0 2 0 0,-1-1 0 0,3 0 0 15,0 0 0-15,1 3 0 0,1 2 0 0,1-4 0 16,3-2 0-16,0 2 0 0,0-2 0 0,7 4 0 16,8 1 0-16,2 0 0 0,0-1 0 0,7 1 0 15,3-1 0-15,8 3 0 0,6-3 0 0,6-2 0 16,4 2 0-16,5-3 0 0,6 1 0 0,0 0 0 0,6-2 0 15,7 0 0-15,5 0 0 0,4 0 0 0,3 1 0 0,5-1 0 16,9-2 0-16,0 0 0 0,0 0 0 0,0 0 0 16,12 2-192-16,6-1 192 0,6-1-144 0,5-1 144 15,4-2 0-15,3 0-144 0,3 1 144 0,2-1 0 16,6-4 0-16,5 2 0 0,4-1 0 0,5 1 0 16,5-1 0-16,-1 1 0 0,2-2 176 0,6 2-48 15,5-3 0-15,5 1 0 0,5 0 16 0,1 0 0 16,1 2 0-16,5-2 0 0,3-2-144 0,2 2 128 15,-1-1-128-15,6 1 128 0,0-3-128 0,1 0 0 16,-4 1 144-16,5 0-144 0,4 3 0 0,1 1 128 16,-1-1-128-16,5 1 0 0,4-1 0 0,-8 1 128 15,-5 0-128-15,0 2 0 0,5-4 0 0,-7 3 0 16,-5 0 0-16,0 0 0 0,-2 1 0 0,-2 1 0 0,-5-1 0 16,-5 0 0-16,-8 1 0 0,-2 2 0 0,-4 0 0 15,-1 1 0-15,-2 0 0 0,-6 3 0 0,-7-2 0 0,-6 0 0 16,-5 0 0-16,-3 0 0 0,-2 2 0 15,-3-1 0-15,-4 0 0 0,-6 1 0 0,-4-2 0 0,-5 0 0 16,-7 0 0-16,-2-1 0 0,-9-1 0 0,0 0-128 16,0 0 128-16,0 0-128 0,-15-2 128 0,-6 1-128 15,-2 0 128-15,-4 0 0 0,-5 1 160 0,-3-1-160 16,-2 0 0-16,-6-2 0 0,-7 1 0 0,-3 1 0 16,-2 0 0-16,-3-1 0 0,-4-3 0 0,-2 3-160 15,2-1 160-15,-7 2-192 0,-5 0 192 0,-4-1-192 16,-4-2 192-16,2 2-160 0,1 1 160 0,-7 0-160 15,-4-4 160-15,-2 2-128 0,0 0 128 0,-3 2-128 0,0 0 128 16,-7 1 0-16,-2 0 0 0,-4 0-128 0,-2 0 128 16,1 1 0-16,-1 1 0 0,5-1 0 0,-2 0 0 15,-1 1 0-15,-2 1 0 0,2 0 0 0,2 0 0 16,-2 0 0-16,-2 1 0 0,4 1 0 0,4-1 0 0,0 2 0 16,-2 2 0-16,7 0 0 0,5-3 0 0,3 2 0 15,1 0 0-15,3 1 0 0,2 0 0 0,8 1 0 16,3-3 0-16,6 3 0 0,0 0 0 0,7 0 0 15,2-1 0-15,7-1-128 0,7 0 128 0,8-2 0 16,3-2 0-16,5 1 0 0,4-3-144 0,6 1 144 16,7-2-160-16,2 0 160 0,8 0-240 0,0 0 48 15,0 0 16-15,9 1 0 0,6-2 16 0,4-1 0 16,8-3 0-16,5 2 0 0,4 0 160 0,7-4 0 16,5-2 0-16,4 2 0 0,2 0 176 0,5 0-48 0,3 1 0 15,4-2 0-15,5-1 16 0,4 2 0 0,0 0 0 16,3-1 0-16,1 2-16 0,8-1-128 0,6 1 192 15,0 0-64-15,-2 2-128 0,4 1 0 0,4 1 144 0,-1 1-144 16,-2-1 0-16,2 0 0 0,3 2 0 0,-1 0 0 16,-1 0 0-16,-3 0 0 0,-2-1 0 0,5 1 0 15,3 1 0-15,-3 0 0 0,-2 0 0 0,0 0 0 16,3 2 0-16,-4-2 0 0,-7 2 0 0,-1-3 0 16,1 0 0-16,-4 0 0 0,-4 0 0 0,-5 1 0 15,-4 0 0-15,-1 0 0 0,-1 0 0 0,0 1 0 16,-5 0-160-16,-4 2 160 0,-4-1-192 0,-6-1 192 15,-5 0-592-15,-6 0-16 0,-4-1 0 16,-4 1 0-16,-1-1-1952 0,-8-1-400 16</inkml:trace>
  <inkml:trace contextRef="#ctx0" brushRef="#br0" timeOffset="54298.277">18666 15566 11967 0,'0'0'1072'0,"-6"-3"-864"0,-3 1-208 0,1 0 0 0,-2-2 1952 0,4 4 352 15,6 0 64-15,-10 4 0 0,-1-1-1904 0,0 0-464 16,-3 0 0-16,-2 2 0 0,1-1 0 0,-1 3 0 15,0-1 0-15,-3 3 0 0,1 0 256 0,-1 0 0 16,0-1 0-16,0 3 0 0,-1 1 320 0,0 0 48 16,1 1 16-16,-2 2 0 0,0 2 0 0,0 0 0 15,-5 1 0-15,2-1 0 0,2 0-192 0,2 1-16 16,0 2-16-16,5-2 0 0,4 0-128 0,-1-2-32 16,-2 0 0-16,7-1 0 0,-1-1 112 0,5 0 16 15,1-3 0-15,2 0 0 0,0 0-128 0,4-1 0 0,1-1-16 16,3-1 0-16,0-2-240 0,3 0 144 0,3 0-144 15,2-1 128-15,-1 0-128 0,3-1 128 0,2 0-128 16,2-1 128-16,0-1-128 0,2-1 0 0,-1 0 0 0,0-1 0 31,0-2-448-31,-1 0-128 0,-3 2-32 0,0-3 0 16,2 3-2368-16,-3-1-480 0</inkml:trace>
  <inkml:trace contextRef="#ctx0" brushRef="#br0" timeOffset="54774.71">18614 15903 21359 0,'0'0'944'0,"0"0"208"0,6-6-928 0,3 1-224 16,4 4 0-16,2-1 0 15,1-2-416-15,-1 1-128 0,-2-1-32 0,1 1 0 0,0 2 576 0,0 1 0 16,0 0 0-16,-2 1 0 0,0 0 0 0,-3 3 192 16,1 0 0-16,-3 2 0 0,-7-6 304 0,7 11 48 15,-3-1 16-15,-2-1 0 0,-2 1 112 0,-2 0 32 16,-1 0 0-16,-3 2 0 0,-2 1-48 0,-3 1 0 0,-4-2 0 15,0 1 0-15,-2 1-64 0,-1 2-16 0,-2-1 0 0,-3-1 0 16,2 1 0-16,3-2 0 0,3 0 0 0,0-3 0 16,-1 0-176-16,3 1-32 0,1-2-16 0,4-1 0 15,2 1-224-15,1-1-128 0,5-8 160 0,0 0-160 16,0 0 144-16,0 0-144 0,2 9 128 0,-2-9-128 16,0 0 224-16,9 6-32 0,1-1-16 0,1-1 0 15,0 2 16-15,0-1 0 0,1 0 0 0,5-3 0 16,1-2-192-16,2 3 128 0,-1 1-128 0,1 0 128 15,-2-3-128-15,2 2 0 0,0 3 144 0,0-2-144 16,-2-3 0-16,2 0 0 0,-1 0 0 0,-1 0 128 16,-1 1-128-16,0-2 0 0,-3-2 0 0,0 1 0 15,2 1-576-15,-2-1-144 16,-2-2-32-16,0 0-9040 0,-3-3-1824 0</inkml:trace>
  <inkml:trace contextRef="#ctx0" brushRef="#br0" timeOffset="55195.73">19160 15709 21183 0,'-7'-5'944'0,"7"5"192"0,0 0-912 0,0 0-224 0,0 0 0 0,0 0 0 16,0 0 608-16,0 0 80 0,0 0 16 0,0 0 0 16,0 0-288-16,0 0-48 0,0 0-16 0,10-1 0 15,2 1 416-15,1 0 64 0,2-1 32 0,2-1 0 16,0 1-64-16,1-1-16 0,1 1 0 0,0-2 0 15,2 1-272-15,2-1-64 0,-1 1-16 0,4 0 0 16,-1 0-272-16,1 1-160 0,1 1 192 0,-5 0-192 16,-6 1 0-16,2 0 0 0,2 0 0 0,-4-1 0 15,-4 0-192-15,0 2-160 0,-2 0-32 0,-10-2 0 16,0 0-2128-16,0 0-432 16,0 0-96-16,-2 9-16 0</inkml:trace>
  <inkml:trace contextRef="#ctx0" brushRef="#br0" timeOffset="55415.637">19094 15916 29487 0,'0'0'2624'0,"0"0"-2112"16,9 0-512-16,1 0 0 0,2 1 544 0,4-1 0 16,1-2 0-16,4 1 0 0,1 0-128 0,3-1-32 15,2-2 0-15,0 1 0 0,2-1-112 0,-1 1-16 16,0-1-16-16,2 0 0 0,2-2 96 0,-4 2 32 15,-3 0 0-15,3 1 0 0,-2 1-240 0,1-1-128 16,-2-3 160-16,-3 3-160 0,-1 1 128 0,-1 0-128 16,-5 1 0-16,-3 1 0 0,0 0-208 0,-1 0-144 15,-1 0-32-15,-10 0 0 16,0 0-1840-16,0 0-368 0,0 0-80 0</inkml:trace>
  <inkml:trace contextRef="#ctx0" brushRef="#br0" timeOffset="55912.596">19548 15328 10127 0,'-6'-5'896'0,"6"5"-704"16,0 0-192-16,0 0 0 0,0 0 3696 0,0 0 704 16,0 0 144-16,0 0 16 0,0 0-3536 0,0 0-720 15,0 0-144-15,0 0-32 0,0 0 400 0,-8 6 80 16,2 0 16-16,-1 4 0 0,1 3 208 0,0 4 32 16,-2 0 16-16,2 2 0 0,-3 3-112 0,1 1 0 15,-3 1-16-15,1 4 0 0,0 1-64 0,-1 2-16 16,-1 2 0-16,0 3 0 0,1 0-160 0,-1 2-16 15,0-1-16-15,1-2 0 0,1-1-160 0,1-3-16 16,2-3-16-16,-2-2 0 0,1-3-96 0,-1-1-32 16,3-1 0-16,-2-3 0 0,1 0 32 0,0-3 0 15,1 1 0-15,2-3 0 0,-4-1-192 0,3 2 128 0,0 0-128 16,1-3 128-16,-2-3-128 0,1 1 0 16,0-2 144-16,2-1-144 0,3-6 0 0,0 0-208 0,-3 6 16 0,3-6 16 31,0 0-1232-31,0 0-256 0,0 0-64 0,0 0 0 15,0 0-960-15,6-6-192 0,2-1-32 0</inkml:trace>
  <inkml:trace contextRef="#ctx0" brushRef="#br0" timeOffset="56450.489">20198 15570 7359 0,'0'0'656'0,"0"0"-528"0,0 0-128 0,-8-2 0 15,8 2 4352-15,0 0 832 0,-9-1 160 0,2 1 32 16,-3 3-3968-16,0-2-816 0,-1-1-144 0,-2 4-48 16,-2 2 304-16,-1-1 64 0,-5 1 16 0,0 1 0 15,1 3 64-15,-1 1 16 0,-1 3 0 0,1 2 0 16,2 0-176-16,-1 5-48 15,1 5 0-15,2 1 0 0,1 4-192 0,1 1-32 0,0-1-16 0,2 3 0 16,1 0-176-16,4-1-32 0,-1-2-16 0,3-2 0 16,0 2-176-16,5-2 0 0,4-1 144 0,1-2-144 15,1-4 144-15,5-2-144 0,5 1 192 0,0-2-192 16,2-4 320-16,5-2-64 0,4-5 0 0,2 1 0 16,3 1-80-16,1-4-32 0,5-8 0 0,1 1 0 15,-2 0-144-15,2-2 192 0,-3-7-192 0,-1 1 192 0,0 0-192 16,0-4 160-16,-1-3-160 0,-1-3 160 0,0-4 80 15,-4-2 16-15,-5-2 0 0,-2 1 0 0,-4-2 224 0,-3 2 48 16,-4-3 16-16,-3 3 0 0,-5 0 80 0,-2 0 16 16,-4 1 0-16,-6 2 0 0,-3 0 0 0,-6 2 16 15,-1 2 0-15,-3 2 0 0,-6-1-384 0,-1 3-80 16,-2 1 0-16,-5 1-16 0,0-1-176 0,-4 2 0 16,-3 0 0-16,0 4 0 15,-5 2-384-15,1 4-64 0,2-1-16 0,4 1 0 16,2 0-1904-16,6 2-368 0,4 0-80 0</inkml:trace>
  <inkml:trace contextRef="#ctx0" brushRef="#br0" timeOffset="59873.402">21060 1144 7359 0,'0'0'656'0,"-3"-8"-528"16,3 8-128-16,-5-5 0 0,2-1 1248 0,3 6 224 15,0 0 32-15,0 0 16 0,-5-5-1088 0,1-1-224 16,-1-2-32-16,5 8-16 0,0 0 128 0,0 0 32 15,-6-5 0-15,3 1 0 0,3 4 80 0,0 0 32 16,0 0 0-16,0 0 0 0,-7-5-112 0,7 5 0 16,0 0-16-16,0 0 0 0,-4-3-112 0,4 3-32 15,-4-4 0-15,4 4 0 0,0 0 304 0,0 0 64 16,-8-4 16-16,8 4 0 0,-6-4-32 0,6 4-16 0,-4-6 0 16,-1 1 0-16,5 5-112 0,-6-6-32 15,3-2 0-15,3 8 0 0,-5-6-64 0,5 6-16 16,0 0 0-16,0 0 0 0,-3-4 96 0,3 4 16 0,0 0 0 0,0 0 0 15,0 0-112-15,0 0-16 0,0 0 0 0,0 0 0 16,0 0-16-16,0 0-16 0,0 0 0 0,0 0 0 16,-4-6 80-16,4 6 16 0,0 0 0 0,0 0 0 15,0 0-176-15,0 0-16 0,0 0-128 0,-8 9 192 16,0 3 64-16,-1 2 16 0,0 2 0 0,-2 0 0 16,3 1 16-16,-1 5 0 0,0 3 0 0,-4 0 0 15,-5-1-96-15,3 1-32 0,3 2 0 0,-1 1 0 16,-3 0-32-16,1 1 0 0,2 1 0 0,0 2 0 15,-2 4-128-15,3 0 192 0,1-2-192 0,-1 0 192 16,0-2-192-16,0 0 128 0,-1-1-128 0,2-5 128 16,2-4-128-16,1-2 0 0,-2 1 144 0,5-1-144 0,0-2 0 15,1-2 144-15,-2-1-144 0,1-1 0 0,3-1 160 0,1-2-160 16,-2-2 128-16,3-9-128 16,0 0 144-16,0 13-144 0,0 1 160 0,2-6-160 0,-2-8 176 0,0 0-176 15,0 0 192-15,0 0-192 0,0 0 240 0,0 0-64 16,7-8-16-16,-1 3 0 0,-1-1-160 0,3 2 128 15,1-3-128-15,1 2 128 0,1-3-128 0,-3 2 0 16,3 1 0-16,0-1 0 0,2 1 0 0,-1 2 0 16,0 3 0-16,4-3 0 0,4 0 0 0,1 0 0 15,0 2 0-15,3-1 0 0,-1-2 0 0,1 3 0 16,-1 3 128-16,3-2-128 0,1-3 0 0,-4 3 0 16,0 1 0-16,-2 0 0 0,0-2 0 0,0 3 0 15,-3 3 0-15,-2-3 0 0,-3 0 0 0,-2-1 0 0,-11-1 0 16,9 5 0-16,-9-5 0 0,10 3 0 0,-10-3 0 15,0 0 0-15,0 0 0 0,0 0 0 0,3 8 0 0,-3-8 0 16,0 0 0-16,-2 10 0 0,2-10 0 0,-6 9 0 16,-1 0 0-16,-1-2 0 0,0-3 144 0,-2 3-144 15,1 4 0-15,-3-3 0 0,0-5 0 0,-3 0 0 16,0 0 0-16,-2 0 0 0,-1 0 0 0,-3-1 128 16,-1 0-128-16,1-2 0 0,-2-2 0 0,-1 1 0 15,-6 1 0-15,2 1 0 0,3-2 0 0,1-3 0 16,-2-3 0-16,1 0 0 0,2 3 0 0,0 0 0 15,1 0 0-15,1-1 0 0,1 2 0 0,3-1 0 16,0 2 0-16,2 0 0 0,2 0 0 0,3-1 0 16,-1 1 0-16,2-1 0 0,0-1 0 0,2 0 0 0,-2 2 0 15,9 2 0-15,-9-3 0 0,9 3 128 0,-8-5-128 0,8 5 0 16,0 0 0-16,0 0 0 0,-6-11 0 0,5 1 128 16,6 2-128-16,-3-1 128 0,-2 9-128 0,4-12 0 15,2-3 128-15,3 1-128 0,-1 0 128 0,0-2-128 16,2 1 128-16,-1-3-128 0,1-2 144 0,2-1-144 15,-1-5 192-15,2 2-192 0,-1-4 192 0,2-4-64 16,-1-5 0-16,1 1-128 0,-3 1 160 0,2 0-160 16,2-1 128-16,-2 2-128 0,-1-2 0 0,-3 2 0 15,1 2 128-15,0 1-128 0,-4 0 0 0,3 4 0 16,-4 1 144-16,1 2-144 0,-1 7 144 0,-1-1-144 16,0 3 192-16,-1 2-192 0,-1 2 0 0,0 2 0 15,-1 2 0-15,0 1 0 0,-1-3 0 0,0 9 0 16,0 0 0-16,0 0 0 0,0-5 0 0,0 5 0 15,0 0 0-15,0 0 0 0,0 0 0 0,0 0 0 0,0 0-160 0,-8 3 160 16,8-3 0-16,-6 11-176 0,-1 0 176 0,-1 4-128 16,1 4 128-16,-2-1-128 0,0 0 128 0,0 3-128 15,-4 4 128-15,2 1 0 0,-1-1 0 0,1 2 0 16,-3 2 0-16,2 2 0 0,2 0 160 0,0-2-160 16,-5 2 0-16,3 3 0 0,2 4 0 0,2 0 0 15,-4-2 0-15,2 0 0 0,1-1 0 0,0-4 0 16,2-2 0-16,0-1 0 0,1-4 0 0,3 0 0 15,-3-1 0-15,2-1 0 0,0-1 0 0,-1-2 0 16,1-2 0-16,1-1 0 0,-1-4 0 0,-1-1 0 16,0-2 0-16,2-2 0 0,1 3 128 0,2-10-128 0,0 0 0 0,0 0 144 15,2 11-144-15,-2-11 128 0,0 0-128 0,11 4 0 16,-1-1 144-16,2-2-144 0,3-3 128 0,2 0-128 16,1-1 128-16,2 0-128 0,0-2 0 15,1 2 0-15,-1 6 0 0,2-4 128 0,2-5-128 16,3 3 0-16,-1 3 0 0,5-1 0 0,3-2 0 0,1 3 0 15,1 3 0-15,0-1 0 0,0 0 0 0,1-1 0 16,-4-1 0-16,0-1 0 0,-2 0 0 0,-2 0 0 16,-4 1 0-16,-2 2 0 0,-2 0-128 0,-1 2-64 15,-4-2 0-15,0-1 0 16,-4 2-1152-16,-3 3-256 0,-5 4-32 0,1 2-12848 0</inkml:trace>
  <inkml:trace contextRef="#ctx0" brushRef="#br0" timeOffset="61403.154">7535 11016 22111 0,'-13'-15'1968'0,"9"4"-1584"15,-1-3-384-15,3 2 0 0,1 2 624 0,3-2 32 16,4 0 16-16,0-3 0 0,5-2-256 0,4-4-48 0,3-2-16 0,9-4 0 16,0-2-176-16,10-2-48 0,2-3 0 15,7-1 0-15,7-3-128 0,0-2 160 16,3-4-160-16,6-3 160 0,3 2-32 0,9-5 0 16,3-6 0-16,7 1 0 0,3 1 288 0,6-1 48 0,8-4 16 0,1-2 0 15,0-6 256-15,10 1 48 0,12 1 16 0,1-1 0 16,5-2-160-16,3-4-48 0,3-2 0 0,4 2 0 15,2 2-240-15,3 2-48 0,2 2-16 0,1 2 0 16,3 2-16-16,0-3 0 0,3-2 0 0,-5 3 0 16,-4 3-96-16,-2 4-32 0,-1 2 0 0,-4 1 0 15,-4 0-144-15,-7 5 0 0,-2-2 0 0,-7 4 128 16,-6 1-128-16,-4 4 0 0,-2 1 0 0,-8 5 0 16,-10-3-192-16,-1 3 16 0,-1 1 16 0,-8 3 0 0,-11 1-176 15,-7 3-48-15,-5-3 0 0,-10 3 0 16,-7 4-416-16,-7 3-96 0,-6 3 0 0,-11 2-8736 15,-8 5-1744-15</inkml:trace>
  <inkml:trace contextRef="#ctx0" brushRef="#br0" timeOffset="61891.602">7500 8077 35535 0,'7'-17'1568'0,"2"11"336"0,5 4-1520 0,7 2-384 0,5 4 0 0,9 5 0 16,6 4-128-16,10 5-112 0,2 2-16 0,6 6 0 16,3 5 256-16,6 4 0 0,5-2-160 0,8 6 160 15,5 0 0-15,4 3 0 0,2 3 0 0,4 3 0 16,2 1 0-16,1 5 0 0,-2 5 0 0,0-1 0 16,7-7 192-16,-2-1-64 0,-2-1 0 0,5 1 0 0,0-1 192 15,2 1 48-15,-1 0 0 0,3-1 0 16,-1-3 176-16,2-1 32 0,0-2 16 0,2 0 0 15,-2 2 32-15,1-1 0 0,0-2 0 0,0 2 0 0,2 2-192 16,-3 2-48-16,-2 2 0 0,-1-2 0 0,-4-4-160 0,-1 0-32 16,-1-2-16-16,-4 1 0 0,-3 2-176 0,-1 0 160 15,4 1-160-15,-3-5 160 0,-6-2-32 0,-5-3 0 16,0-5 0-16,-4-2 0 0,-6-3-128 0,-5-3 0 16,-8 0 0-16,-7-5 0 0,-4-2-160 0,-5-1 160 15,-3 1 0-15,-7-1-144 16,-3 0-240-16,-3-3-32 0,-6-1-16 0,-6-3 0 15,-6 0-1696-15,-2-2-352 0,-2-3-64 0,-6-3-8256 16,0 0-1648-16</inkml:trace>
  <inkml:trace contextRef="#ctx0" brushRef="#br0" timeOffset="64399.968">21366 8262 17503 0,'0'-6'1552'0,"0"6"-1232"16,0 0-320-16,0 0 0 0,0 0 2080 0,0 0 352 15,0 0 80-15,0 0 16 0,0 0-2064 0,0 11-464 16,-1 1 0-16,-2 0 0 0,0-1 192 0,2 1 48 16,1 3 16-16,0 2 0 0,-1 1 208 0,-1 2 48 15,-2 1 16-15,2 2 0 0,0 3 864 0,1 1 160 16,-2 3 48-16,-3 4 0 15,-2 3-1600-15,-1 1-480 0,0-1-16 0,0 3 0 0,-4-2 784 0,0 1 160 16,-2-3 16-16,0 1 16 0,-1 5-144 0,1-7-16 16,2-2-16-16,1 3 0 0,1 2 16 0,-2 2 16 15,1-1 0-15,1-4 0 0,2-7-64 0,-2 1-16 16,-1 0 0-16,2-1 0 0,-1-4-64 0,1-2-32 0,-3 2 0 16,3-2 0-16,0-1-160 0,2-3 192 0,-4-2-192 15,3 1 192-15,2 0-192 0,-2 1 160 16,-2-2-160-16,2-4 160 0,2-3-160 0,2 0 160 0,1 0-160 0,0 0 160 15,-1-2-160-15,5-7 0 0,-6 6 0 0,6-6 128 16,-6 5-128-16,6-5 160 0,0 0-160 0,0 0 160 16,-6 5-160-16,6-5 192 0,0 0-192 0,0 0 192 15,0 0-64-15,0 0-128 0,0 0 192 0,0 0-64 16,0 0 0-16,0 0-128 0,-2-8 192 0,3 1-64 16,-1 7-128-16,6-9 0 0,-1-2 144 0,-1 2-144 15,1-1 0-15,1 0 0 0,-1-2 0 0,4 0 0 16,-1 1 0-16,3-4 0 0,2-1 0 0,-1 1 0 15,2-3 0-15,1-1 0 0,2-8 0 0,2 5 0 0,-3 1 0 0,2-2 0 16,0-7 0-16,0-1 0 0,-3 0 0 0,2-3 0 16,-3-2-144-16,3-1 144 0,-2-3 0 15,0 3-144-15,1 0 144 0,-1 1 0 0,0-1 0 0,0-3-128 16,1-1 128-16,-3 3 0 0,-6-1 0 0,3 1 0 16,1-1 0-16,2 3 0 0,-2 1 0 0,1 2 0 15,-1 2 0-15,2 4 0 0,-4-4 0 0,2 3 0 16,-1 3 0-16,-1 2 0 0,-1 1 0 0,0 2-128 15,-1 1 128-15,-2 0 0 0,-1 3 0 0,2 2 0 16,-5-2 0-16,1 1 0 0,-2 2-160 0,0 5 160 16,0 8-128-16,0 0 128 0,-2-8-144 0,-5 4 144 15,7 4-160-15,-7-1 160 0,7 1-128 0,-8 3 128 16,-1 2 0-16,-1 3-144 0,3 5 144 0,-3 0-128 0,-1 2 128 16,3 2-128-16,-2-1 128 0,-1 4 0 0,-4 3 0 15,3 0 0-15,-3 4 0 0,3-1 0 0,3 0 0 16,-1 5 0-16,-4 1 0 0,1 2 0 15,-2 1 0-15,0 2 0 0,-3 4 0 0,1-1 128 16,-3-3-128-16,2 1 0 0,2-1 0 0,-2 0 128 0,1-1-128 0,-1 0 0 16,2-3 0-16,-1 2 144 0,1 3-144 15,-3-4 0-15,3-2 128 0,1 0-128 0,0 2 0 0,1 0 0 16,0-6 128-16,0 2-128 0,2 1 0 0,1-5 0 16,2-4 0-16,-1 0 0 0,1 1 0 0,4-4 0 15,-2-3 128-15,3-1-128 0,2 0 0 0,-1-4 0 16,1-3 128-16,2-8-128 0,0 0 0 0,0 0 0 15,2 8 144-15,-2-8-144 0,4 7 0 0,-4-7 144 0,12-7-144 16,0-1 0-16,1 1 0 0,0 0 0 0,3-1 0 0,0 1 0 16,0 2 0-16,0-2 0 0,1 2 0 0,0-1 0 15,1 1 0-15,2 0 0 0,0 3 0 16,4 1 0-16,0-1 0 0,5 0 0 0,3-3 0 0,2 3 0 16,2 2 0-16,2 0 0 0,1-1 0 0,0 4 0 15,0 1 0-15,-1 1 0 0,-5-3 0 0,0 3 0 16,-1-1 0-16,-1 3 0 0,-1 0 0 0,0 3 0 15,-1 2 0-15,1-4 0 0,-2-3 0 0,-2 1 0 16,0 3 0-16,-4 0 0 0,-2-4 0 0,-4 0 0 16,0-3 0-16,-1 1 0 0,-3 2 0 0,-1 0 0 15,-2 4 0-15,-9-9 0 0,0 0 0 0,9 4 0 16,-3 6 0-16,-6-10 0 0,0 0 0 0,0 0 0 16,0 10 0-16,0-10 0 0,0 0 0 0,0 0 0 15,-9 2 0-15,-1 0 0 0,-1 4 0 0,-1-3 0 16,-3-5-160-16,1 5 160 0,-1 3-176 0,-3-3 176 0,-2-2-192 0,0 0 192 15,1-1-192-15,-2 2 64 0,-1 2 128 0,0-1-208 16,1-2 208-16,-2-1-176 0,1-1 176 0,-1 3-160 16,1 4 160-16,0-2-128 15,1-3 128-15,1 1-128 0,-2-4 128 0,2 1 0 0,0 0 0 16,-1 1 0-16,3-4 0 0,-2 1 0 0,1 0 0 0,0 1 0 16,2-1 0-16,1-3 0 0,2-1 0 0,-1 1 0 15,-4 3 0-15,4-2 0 0,1-2 0 0,3-1 0 16,-1-1 0-16,2-2 0 0,3-1-144 0,0-2 144 15,2-2-192-15,1 1 16 0,-1 0 16 0,3-3 0 16,2-4 160-16,1 2 0 0,-1 3-144 0,1-4 144 0,0-4 0 16,2 0 0-16,-1-2 0 0,3-1 0 0,0 0 0 15,1-1 0-15,0-1 0 0,3-4 0 0,1-7 0 0,0 3 0 16,0 1 0-16,0-3 128 0,-1 0-128 0,1 0 0 16,-3-3 0-16,3 1 0 0,-1 2 0 0,1 3 0 15,-1 1 0-15,-1 0 0 0,1 1 0 0,-2 4 0 16,-1 5 0-16,0 3 0 0,-1-1 0 0,0 3 0 15,-2 2 0-15,0 3 0 0,1 1 0 0,-2 1 0 16,-1 0 0-16,1 1 0 0,2 6 0 0,-3 1 0 16,-2 1 0-16,1 5 0 0,1-8-128 0,-1 8 128 15,0 0 0-15,0 0 0 0,0 0 0 0,0 0 0 16,0 0-144-16,0 0 144 0,-10 6 0 0,2 0 0 16,-2 2 0-16,1 3 0 0,2 2 0 0,-3 4 0 15,-3 0 0-15,2 3 0 0,-2 3 0 0,1 7 0 0,-2 2 0 16,-1 4 0-16,-3 3 0 0,0 2 144 0,1 2-144 15,0 2 128-15,2 3-128 0,0-3 128 0,-2-1-128 0,2 1 128 16,0 1-128-16,1 3 0 0,-2 0 0 0,0-4 128 16,2-6-128-16,0-2 0 0,-1-1 0 0,2-3 0 15,1-5 0-15,2-1 128 0,0-1-128 0,2-2 0 16,-1-2 0-16,4-2 128 0,2-6-128 0,1 2 0 16,-1 3 128-16,5-1-128 0,1-5 128 0,1-3-128 15,-4-10 0-15,7 10 0 0,3 2 128 0,3 0-128 16,-1-8 0-16,3 3 0 0,1 1 0 0,1-2 128 15,0 0-128-15,2-3 0 0,3-4 0 0,3 2 0 16,5 6 0-16,6-1 0 0,6 0 0 0,3-1 0 16,2-2 0-16,4 0 0 0,3 0 0 0,-2 0 0 15,3 0-896-15,2-3-256 16,3-1-48-16,-2-1-15264 0</inkml:trace>
  <inkml:trace contextRef="#ctx0" brushRef="#br0" timeOffset="68218.615">23323 1043 4607 0,'0'0'192'0,"0"0"64"0,0-9-256 0,0 9 0 0,0 0 0 0,0 0 0 15,6-4 2976-15,-6 4 544 0,0 0 128 0,7-7 0 16,3 2-2928-16,-3 1-592 0,-7 4-128 0,0 0 0 16,9-3 0-16,-9 3 192 0,0 0-64 0,0 0-128 0,0 0 368 0,0 0-48 15,6-6 0-15,-6 6 0 0,0 0 320 0,0 0 48 16,0 0 16-16,0 0 0 0,0 0-32 0,0 0 0 15,0 0 0-15,0 0 0 0,0 0-96 0,-6 7-32 16,-1 0 0-16,0-2 0 0,1-3-64 0,-2 5-16 16,-1 5 0-16,1 3 0 0,0-4-64 0,-1 4-16 15,-7 2 0-15,3 1 0 0,0 3-112 0,-1 0-16 16,-3 1-16-16,2 1 0 0,-2 1-112 0,2 2 0 16,-1 2-128-16,3 1 192 0,-1-1 32 0,-1 3 0 15,-2 2 0-15,2-1 0 0,-1-1 96 0,4 1 32 16,2 2 0-16,-1-1 0 0,-1-1-112 0,4 2-32 15,0-4 0-15,2 0 0 0,3-5-32 0,0 0-16 16,3-2 0-16,4 1 0 0,1 1-160 0,5 1 160 0,0-6-160 16,3 2 160-16,4-5-160 0,2-2 192 0,2-1-192 15,-1-1 192-15,0 1-192 0,3-2 0 0,4-2 144 0,-1-3-144 16,2-4 192-16,-2 0-16 0,0 1-16 0,0-7 0 16,-1-2 64-16,-2-4 16 0,1 0 0 0,1-4 0 15,-3-5 0-15,1-1 0 0,2-2 0 0,1 0 0 16,-3 0-48-16,1-1 0 0,-5-3 0 0,2-1 0 15,0-1-48-15,-3-2-16 0,-4-2 0 0,-2 0 0 16,1-5-128-16,-2 6 192 0,-4-1-192 0,1 1 192 16,2-1-192-16,-5 5 128 0,-2 3-128 0,1 0 128 15,0-2-128-15,-3 2 0 0,-1 1 144 0,0 1-144 16,-1 2 128-16,-4 0-128 0,-4-1 160 0,-2-1-160 0,1 0 192 16,-1-3-64-16,-3 0-128 0,-3 0 192 15,-4-2-192-15,4 3 128 0,-1 2-128 0,1 2 0 0,1-3 176 16,1 4-176-16,0 3 192 0,1 0-192 0,0 2 192 15,2 4-64-15,1 3 0 0,-3 0-128 0,1 1 144 16,1 0-144-16,0 3 0 0,1 1 144 0,-2 1-144 0,0 1 0 16,-1 0 0-16,2 4 0 0,-1 0 0 0,0 6 0 15,-3 5 0-15,1 1 0 0,-3 1 0 0,1 2 0 16,-2-2 0-16,-1 1 0 0,1 2 0 0,-1 2 0 16,3 3 0-16,2 1 0 0,1-1-128 0,0 1 128 15,-1 1 0-15,2 3 0 0,-2 3 0 0,3 1 0 16,0 2 0-16,2 1 0 0,2 4 0 0,1 0 0 15,1-2 0-15,2 0 0 0,2 0 0 0,1-3 0 16,-1-4 0-16,4-2 0 0,0-7 0 0,3 2 0 16,3 0 0-16,1 2 0 0,4-4 0 0,0 0 128 0,2-4-128 15,-1-2 0-15,1-4 0 0,2 1 128 0,4-2-128 16,3-3 0-16,-2-3 128 0,2-1-128 16,-1-4 0-16,1-1 128 0,0-2-128 0,-1-3 0 0,0-2 0 0,0-6 128 15,-3-3 0-15,2-8-128 0,0-7 192 0,1 0-64 16,0 6 0-16,0-3-128 0,-1-4 192 0,1-4-64 15,0-4-128-15,-5-3 192 0,-6-4-192 0,-4-1 192 16,0-3-192-16,-4 6 192 0,-4 1-192 0,0 7 192 16,1 7-192-16,-2 5 0 0,-3 3 144 0,0 5-144 15,-4 3 0-15,1 2 0 0,-2 1 0 0,-1 1 0 16,-6 1-320-16,2 3 0 0,0-1 16 0,3 2 0 16,-2 1-1040-16,3 0-224 15,2 1-32-15,4 1-9760 0,4 1-1952 0</inkml:trace>
  <inkml:trace contextRef="#ctx0" brushRef="#br0" timeOffset="69286.597">13151 14076 12895 0,'-9'-10'1152'0,"4"1"-928"0,4-2-224 0,-4 0 0 16,1 2 2224-16,2 0 400 0,2 2 64 0,1-1 32 16,1 0-1632-16,0 2-336 0,1-2-64 0,0 3-16 15,-2 1-320-15,-1 4-64 0,0 0-16 0,0 0 0 16,0 0 64-16,0 0 16 0,-7 1 0 0,-1 6 0 15,0 4 64-15,-1 1 16 0,-3 3 0 0,0 4 0 0,-2 2 48 16,3 3 16-16,-2 4 0 0,0 3 0 0,0 0 128 0,1 6 16 16,0 2 16-16,0 4 0 0,-2 0-192 0,2 3-32 15,0 3-16-15,2-3 0 0,-2 0-96 0,2-1-32 16,3-3 0-16,-2-1 0 0,2-2-16 0,2 1 0 16,0 1 0-16,3-3 0 0,2-2-112 0,2-4-32 15,2-4 0-15,2-2 0 0,1 0 64 0,3-7 0 16,-2-2 0-16,5-2 0 0,1 1 64 0,1-3 0 15,1-2 16-15,0-2 0 0,2-3-80 0,0 1-32 16,3-3 0-16,1-3 0 0,1-2-32 0,2-2 0 16,1-1 0-16,2-4 0 0,1-3 64 0,1-5 0 15,-1 1 0-15,-1-4 0 0,1-2-192 0,-2-3 160 0,1-3-160 16,-2-3 160-16,-2-4-32 0,2 1-128 0,-4 1 192 16,-3-2-64-16,-2-2 112 0,-5-2 16 0,-3-1 0 15,-5-1 0-15,1-2 64 0,-4 3 0 0,-1-2 16 0,-2 5 0 16,-5 5 0-16,0 3 0 0,1 2 0 0,-2 3 0 15,-1 0-16-15,-3 3 0 0,-2 5 0 16,-3 0 0-16,-1 1-80 0,-2 3-32 0,-4 2 0 0,-2 4 0 16,0 0-208-16,-4 4 0 0,-1 2 0 0,-2 1 0 15,2 3-368-15,1 3-16 0,5 1 0 0,1 1 0 16,-1 1-1872 0,6 1-384-16,4 4-80 0</inkml:trace>
  <inkml:trace contextRef="#ctx0" brushRef="#br0" timeOffset="71231.375">18968 15284 6447 0,'0'0'272'0,"0"0"80"0,-10-7-352 0,3 3 0 16,7 4 0-16,0 0 0 0,-10-4 1136 0,5 1 144 16,-2 1 48-16,7 2 0 0,-6-2-848 0,6 2-160 15,-7 0-48-15,7 0 0 0,0 0 304 0,0 0 64 0,0 0 16 0,-8 0 0 16,4-4 368-16,4 4 80 0,0 0 16 0,0 0 0 15,0 0-32-15,0 0 0 0,0 0 0 0,0 0 0 16,0 0-384-16,0 0-64 0,0 0-32 0,0 0 0 16,10 0 160-16,2 1 16 0,0 2 16 0,2-3 0 15,1-2-32-15,2 0-16 0,6 2 0 0,2 1 0 16,-1 0-336-16,2-2-64 0,3-3-16 0,2 2 0 16,1 0-112-16,1 0-32 0,1 4 0 0,1-2 0 15,-2-3-48-15,-1 2-16 0,2 1 0 0,2 0 0 16,2 0-128-16,-4 0 0 0,-6 0 0 0,1 0-176 15,-4 0 176-15,-2 0 0 0,-2 0 128 0,-3 0-128 16,-4-2 0-16,-2 2 0 0,-2 2 0 0,-10-2 0 16,0 0 176-16,0 0-48 0,0 0 0 0,0 0 0 15,0 0 384-15,0 0 80 0,0 0 16 0,0 0 0 0,-14 4-368 16,-2-2-80-16,-1-2-16 0,-4 2 0 0,0 1-144 0,-3 1 0 16,-3-1 0-16,-2-3 128 0,-2 0-128 0,0 1 0 15,-2 2 0-15,-3-2 128 0,1-2-128 16,0 0 0-16,-4 0 0 0,0 2 128 0,-2 1-128 0,1 1 0 15,0-3 0-15,5 0 0 0,0 1 0 0,5 1 0 16,4-1 0-16,3 1 0 0,2-2 144 0,4 0-144 16,4 2 160-16,3-2-160 0,3-1 160 0,7 1-160 15,0 0 160-15,0 0-160 0,0 0 0 0,0 0 0 16,0 0 0-16,0 0 0 0,9 4 128 0,5-1-128 16,1 0 0-16,5-1 0 0,2-2 256 0,4 0-64 15,2-1 0-15,3 2 0 0,4 2-64 0,0 0 0 0,2 0-128 16,1 0 192-16,-2 1-192 0,-1-2 0 0,-1-1 0 15,-2 2 0-15,1 2 0 0,-1-1 128 0,0 4-128 0,-1-4 0 16,-3 0 0-16,-3 0 0 0,-6 1 0 16,-2 0 0-16,1-2 0 0,-3 3 0 0,-2 0 0 0,-5 1 0 15,-8-7 0-15,0 0 0 0,0 0 0 0,0 0 0 16,0 0 0-16,0 0 0 0,-9 6 0 0,-4 0 0 16,-1-6 0-16,-4 0 0 0,-10 0 0 0,1 0 0 15,-2-2 0-15,1 0 0 0,-1-1 0 0,-1 1 0 16,0 1 128-16,-2-1-128 0,0-1 0 0,-1-2 0 15,1 2 0-15,3 1 0 0,1 1 0 0,2 1 0 16,4-4 0-16,0 4 0 0,5 1 0 0,3 0 0 16,1-6 0-16,6 4 128 0,7 1-128 0,0 0 0 15,0 0-208-15,0 0-96 0,13 0-16 0,6 0-16400 16</inkml:trace>
  <inkml:trace contextRef="#ctx0" brushRef="#br0" timeOffset="73295.397">20292 15354 14335 0,'0'0'640'0,"-8"0"128"0,-1 0-624 0,2 0-144 0,7 0 0 0,-10-1 0 16,4-1 800-16,-2 1 128 0,8 1 32 0,-8 1 0 15,-1-5 288-15,9 4 64 0,-6-4 16 0,6 4 0 16,-9 0-144-16,9 0-32 0,0 0 0 0,0 0 0 16,0 0-496-16,0 0-96 0,0 0-32 0,0 0 0 15,0 0 208-15,0 0 32 0,13 5 16 0,3-1 0 16,1-2-304-16,3 0-64 0,2-1-16 0,2 0 0 15,3-1-192-15,1 1-32 0,3 1-16 0,4 0 0 16,4 0 0-16,-2 0 0 0,4 0 0 0,0 1 0 16,1-3 0-16,5 0 0 0,-1 2 0 0,6-2 0 15,5-1 96-15,1 0 0 0,1 1 16 0,-1 0 0 0,-1 2-32 16,3-1-16-16,3-2 0 0,3 2 0 16,2 2-96-16,0 0 0 0,1 1-128 0,-3-1 192 0,0-2-192 15,4 0 144-15,3 1-144 0,-2 1 128 0,-4 0 0 16,-1-1 0-16,-3-2 0 0,1 2 0 0,2-2 16 0,2 3 0 15,1-1 0-15,-3 1 0 0,-2 1-16 0,2 0 0 16,1-3 0-16,1 1 0 0,1 0-128 0,-6 2 160 16,0 0-160-16,-2 1 160 0,-1-1-160 0,1-1 128 15,-2-1-128-15,0 2 128 0,-3-1 0 0,-2 0-128 16,-3 0 192-16,-4 1-64 0,-1-1 16 0,1 0 0 16,-1 1 0-16,0-2 0 0,0 0 0 0,2 1 0 15,1 1 0-15,-4-1 0 0,-3 0-144 0,-6 1 160 16,1-3-160-16,-4 3 160 0,-4-1-160 0,1 0 0 0,-1-3 0 15,-1 0 0-15,0 1 0 0,-3 1 0 0,-3 0 128 16,-1 0-128-16,-5-2 0 0,-1 0 0 0,-4 0 0 16,-3 0 128-16,1 0-128 0,-9 0 0 0,0 0 144 0,0 0-144 15,0 0 128-15,0 0-128 0,0 0 128 0,-4-5-128 16,-5 0 0-16,1 3 144 0,-5 2-144 0,-2-2 0 16,-3-1 0-16,-4 2 0 0,0-1 0 0,-2 2 0 15,-1-1 0-15,-3 0 0 0,2-2 0 0,-3 1 0 16,-2 1 0-16,-4-2 0 0,-6 0 0 0,1-1 0 15,-5 0 0-15,-3 2 0 0,-2 1 0 0,-1-1 0 16,2-2 0-16,-3 0 0 0,-5 0 0 0,-4 1 0 16,-4-4 0-16,-1 1 0 0,-4 0-144 0,3 3 144 15,0 0 0-15,-5 1-128 0,-3-2 128 0,-2-1 0 16,2 4 0-16,1 0-128 0,2-1 128 0,-2-1 0 16,-1-1 0-16,-2 1 0 0,-1 4 0 0,2-1 0 0,2-2 0 15,-1 0 0-15,-3 1 0 0,-1 2 0 0,0 1 0 16,3-1 0-16,5-3 0 0,1-1 0 0,2 0 0 0,0 3 0 15,-2 1 0-15,7 1 0 0,3-2 0 0,3 0 0 16,1 0 0-16,0-2 0 0,4 0 0 0,-3 0-128 16,2-1 128-16,0 2 0 0,4 1-176 0,1-1 176 15,-1-1-208-15,3 0 80 0,1 0 128 0,1 1-192 16,1 1 192-16,3 0-192 0,1-1 192 0,4 0 0 16,4 0-144-16,4 1 144 0,5 2 0 0,1 0 0 15,4-2-144-15,3 1 144 0,3 1 0 0,1 1 0 16,2-2 0-16,8-1 0 0,0 0 0 0,0 0-128 15,0 0 128-15,0 0 0 0,0 0 0 0,0 0 0 16,0 0-128-16,11 3 128 0,3-1 0 0,4-1 0 16,3-2 0-16,2 1 0 0,4 0 0 0,4 1 0 15,2-1 0-15,5 1 0 0,1 0 0 0,6 2 0 16,4 1 0-16,2-3 0 0,2-2 0 0,7-1 0 0,3 0 0 0,7 1 0 16,1 1 0-16,4 0 0 0,-1 0 0 0,7 0 0 15,4 1 0-15,5 1 0 0,2 0 0 0,5-1 0 16,3-1 0-16,0 2 0 0,0 2 0 0,-2-2 0 15,0-1 0-15,2 1 0 0,4 1 0 0,-4 1 0 16,-3-1 128-16,3 0-128 0,0 0 0 0,-2 1 144 16,-5 1-144-16,0 0 160 0,-3-3-160 0,1 4 160 15,0-1-160-15,-4 2 128 0,-5-3-128 0,-1 2 128 16,-1-3-128-16,-1 2 0 0,-6 1 0 0,-5-2 0 16,-9-3 0-16,-3 0 0 0,-1-1 128 0,-7 3-128 15,-2-1 0-15,-7 0 0 0,-4 0 144 0,-4-1-144 16,-4 0 0-16,-3 1 0 0,-7-2 0 0,-4 1 128 0,-3-1-128 0,-10 0 0 15,0 0 128-15,0 0-128 0,0 0 128 0,0 0-128 16,-9-5 160-16,-3 2-160 0,-2 0 0 0,-4-1 0 16,0 2 0-16,-9-1 0 0,-3-2 0 0,-3 2 0 15,-2 0 0-15,-1 1 0 0,-2-1 0 0,-2 2 0 16,0-1 0-16,-5 0 0 0,-7 0 0 0,-2 0 0 16,-1-1 0-16,-4 2 0 0,-2 1 0 0,-2-1 0 15,-2-1 0-15,-2 0 0 0,-4 0 0 0,-3-3 0 16,-8 1 0-16,1-1 0 0,-1 0 0 0,-10 0 0 15,-5 1 0-15,-2 1 0 0,3-3 0 0,-6 1-128 0,-2-2 128 16,1 2 0-16,4 0 0 0,-4 2 0 0,0-3 0 16,2 2 0-16,1 2 0 0,-1 0 0 15,0 1 0-15,6-3 0 0,2 1 0 0,8 0 0 0,4 2 0 16,3-2 0-16,0 1 0 0,2 0 0 0,0 2 0 0,3 3 0 16,3 1 0-16,4-2 0 0,3-2 0 0,3 2 0 15,0 1 0-15,8 1 0 0,5-1 0 0,10-1 0 16,6-2 0-16,8 0 0 0,7 0 0 0,6 0 0 15,10 0-128-15,0 0 128 0,0 0 0 0,13-2 0 16,6 1-192-16,9 0 192 0,11 0-192 0,5-2 192 16,6-1 0-16,5 1 0 0,7 0 0 0,7 1 0 15,2-3 0-15,7 1 0 0,5 0 0 0,3 1 0 16,0-2 0-16,7 1 0 0,8 1 0 0,2 0 0 16,3 0 0-16,5 2 0 0,4-1 0 0,-2 1 144 0,-4 3 16 15,5 0 0-15,2-2 0 0,0 3 0 0,-4 2-16 16,1 0 0-16,2 0 0 0,-6 1 0 0,-8 3-144 0,-3-3 192 15,-2-3-192-15,-4 4 192 0,-6-2-192 0,-8 2 0 16,-7-1 0-16,-4 0 0 0,-4-3 0 16,-3 1 0-16,-2 1 128 0,-7-1-128 0,-4 2 0 0,-7-3 0 15,-5 1 0-15,-7 0 0 0,-4-2-304 0,-6 0-32 16,-6-2-16-16,-12 0 0 16,0 0-1712-16,0 0-352 0,-13-5-64 0,-8 2-16 0</inkml:trace>
  <inkml:trace contextRef="#ctx0" brushRef="#br0" timeOffset="74762.203">18778 15367 25103 0,'-11'-3'1104'0,"11"3"240"0,0 0-1072 0,0 0-272 15,0 0 0-15,0 0 0 0,0 0 240 0,11 0-16 16,2-1 0-16,4 3 0 0,4 0-32 0,3-1 0 15,4-2 0-15,3-1 0 0,3-2-48 0,4 0-16 16,4 0 0-16,3-1 0 0,1 0 160 0,2-1 32 16,-2 0 0-16,0 0 0 0,-1 2 48 0,0-3 16 15,0-3 0-15,-2 3 0 0,-1 2-144 0,-4 4-32 0,-1 0 0 16,-3 0 0-16,-8 1-80 0,-1 0 0 0,-4 0-128 16,-3 0 192-16,-3 0-16 0,-4 1-16 0,-11-1 0 0,0 0 0 15,0 0 80-15,0 0 16 0,0 0 0 0,0 0 0 16,0 0 128-16,-13-1 16 0,-3 0 16 0,-3 1 0 15,-2 1-32-15,-5 0-16 0,-3 1 0 0,-1-2 0 16,-5 0 64-16,0 0 16 0,-3-1 0 0,0 2 0 16,1 3-160-16,2-1-32 0,0-1 0 0,2-1 0 15,-2 3-48-15,5-2-16 0,3-2 0 0,5-1 0 16,6 0 64-16,6-1 0 0,-1 2 0 0,11 0 0 16,0 0 48-16,0 0 16 0,0 0 0 0,0 0 0 15,0 0-320-15,12 0 0 0,4-1 128 0,4 1-128 16,4 1-128-16,2 2-96 0,1 0-16 0,2 0-11600 15,-1 1-2336-15</inkml:trace>
  <inkml:trace contextRef="#ctx0" brushRef="#br0" timeOffset="75780.393">22332 15616 11055 0,'0'0'976'0,"0"0"-784"16,0 0-192-16,0 0 0 0,1-9 384 0,1 1 16 16,-2 8 16-16,0 0 0 0,2-7 64 0,-2 7 16 15,4-10 0-15,0 5 0 0,-4 5 208 0,0 0 64 16,0 0 0-16,11 0 0 0,-2 0 304 0,0 2 64 0,-1 4 16 0,2-2 0 16,1 0-96-16,0 0-16 0,1 3 0 15,2 3 0-15,-1 2-384 0,2 0-80 0,2 0 0 16,0 0-16-16,1 1-208 0,3 3-32 0,-3-1-16 0,3 0 0 15,-1 1-32-15,2-2 0 16,2 0 0-16,-2 1 0 0,-4-3-64 0,3-1-16 0,1 3 0 0,-1-2 0 16,-4-1-192-16,2 0 144 0,0-3-144 15,-4 1 128-15,-1-2-128 0,-3 0 0 0,-1-3 0 0,1 1 128 32,-3-3-512-32,-8-2-96 0,9 4-32 0,-9-4 0 0,0 0-2304 0,0 0-448 15,0 0-112-15,9-6-16 0</inkml:trace>
  <inkml:trace contextRef="#ctx0" brushRef="#br0" timeOffset="76175.713">22796 15505 7359 0,'-13'-9'320'0,"13"9"80"0,0 0-400 0,-7-3 0 15,7 3 0-15,0 0 0 0,0 0 3008 0,0 0 528 16,-8-5 112-16,8 5 0 0,0 0-2528 0,0 0-512 16,0 0-96-16,0 0-32 0,0 0 304 0,0 0 64 0,0 0 16 0,7 6 0 15,0-1-32-15,0 3 0 0,-1 2 0 0,-1-3 0 16,-5-7-240-16,8 14-48 0,1 0-16 0,0-1 0 15,-1-1-112-15,1 0-32 0,2 0 0 0,2 4 0 16,-3-1 16-16,2 0 0 0,1-3 0 0,1 2 0 16,0 2 0-16,0 1 0 0,2-1 0 0,-1 0 0 15,1-3-96-15,-1 1-32 0,-1 1 0 0,2-2 0 16,0-1-80-16,0-1 0 0,-1 0-16 0,-3 0 0 16,-1 2-176-16,0-3 128 0,0-2-128 0,-3-2 128 15,-3 1-128-15,1 0 0 0,-2-1 0 0,-4-6-176 16,0 0-1232-16,4 9-256 15,-4-9-64-15,0 9-12608 0</inkml:trace>
  <inkml:trace contextRef="#ctx0" brushRef="#br0" timeOffset="77740.29">23710 15897 12895 0,'0'0'1152'0,"0"0"-928"0,6-8-224 0,-3 2 0 15,-3 6 1472-15,5-7 240 0,2 1 48 0,-7 6 16 16,3-9-928-16,-1 1-176 0,-2 8-32 0,0-8-16 16,0-3 80-16,-2 4 32 0,-1-2 0 0,-3 4 0 15,3-2 16-15,-1-1 0 0,-5 0 0 16,2 1 0-16,-1 5 0 0,1 0 0 0,-2-1 0 0,1 1 0 16,-3-2-176-16,3 3-48 0,-1 2 0 0,0-1 0 15,0-2-128-15,-2-1-16 0,0 2-16 0,1 3 0 16,-2 3-192-16,1-1-48 0,-1 1 0 0,2 0 0 15,-2 2 48-15,0 2 0 0,-3 0 0 16,0 2 0-16,2 2-48 0,1 1 0 0,-2 1 0 0,-1 1 0 16,0-1 0-16,1-1 0 0,-1 2 0 0,2-1 0 15,0 2-128-15,2-2 128 0,0-2-128 0,1 2 128 0,2 0-128 16,1 0 0-16,1-1 0 0,4-1 128 16,0-1-128-16,4 0 128 0,-1 1-128 0,4 0 128 15,0 1 48-15,3-2 0 0,2-1 0 0,1 2 0 0,0 2-32 16,3 1 0-16,1-2 0 0,2-3 0 0,0-2-144 15,3 1 192-15,2 1-192 0,1-4 192 0,4-4-192 0,0 1 0 16,3 1 144-16,-1 0-144 0,4 0 128 0,-6-1-128 16,-3-4 160-16,2 1-160 0,-3 0 128 0,-1-1-128 15,-4-2 0-15,1-1 144 0,-1 1-144 0,-2-2 128 16,-2-4-128-16,-1 0 128 0,-1 0-128 0,-4 0 128 16,1 1-128-16,-2-1 128 0,-3-5-128 0,1 1 160 15,-3-1-160-15,0-1 160 0,-2-2-160 0,0 1 128 16,-1-3-128-16,0 2 128 0,-1-1-128 0,1 2 0 15,-4 2 144-15,2-1-144 0,-2-3 0 0,1 3 0 0,-3 1 0 16,2-1 0-16,-1 0 0 0,1 0 0 0,-2 1 0 16,0-2 0-16,0 3 0 0,-2 0 128 0,2 0-128 15,-3 1 0-15,1 0 0 0,-1 1 128 0,-2 1-128 0,1-1 0 16,1-2 0-16,-2 2 0 0,2 3 0 0,-1-1 128 16,-4-1-128-16,0 3 0 0,1 1 0 0,2 4 0 15,-1 1 0-15,-2 0 0 0,0 0 0 16,0 1 0-16,-1 0 0 0,1 3 0 0,-2 2 0 15,1 1 0-15,-1-2 0 0,1 3 0 0,-1 1 0 16,2 0 0-16,2 0 0 0,-1 0 0 0,0 1 0 0,2 1 0 16,1 0 0-16,-1 2 0 0,1-2 0 0,1 1 128 15,-1 1-128-15,1 0 0 0,1 0 0 0,-2 0 128 16,3-1-128-16,0 0 0 0,1-1 0 0,2 1 0 0,-2 1 0 16,2-1 0-16,-1 0 0 0,3-2 0 0,2 2 0 15,0 1 0-15,2 2 0 0,0 0 128 0,1-4-128 16,2 0 0-16,1 0 0 0,1 1 0 0,3 1 0 0,0 0 0 15,2-1 0-15,-1 1 0 0,3 2 0 0,0-5 0 16,1-4 0-16,0 3 0 0,1 1 0 0,2 0 0 16,-1-5 0-16,2 0 128 0,1 0-128 0,0 1 0 15,0 0 0-15,3-2 128 0,1-4-128 0,0 0 0 16,0 0 0-16,-3 0 0 0,0-1 0 0,2-2 0 16,-1 0 0-16,-1 0 128 0,-4-1-128 0,1 2 0 15,0 0 0-15,-1-2 0 0,-4-5 0 0,0 2 144 16,-1 2-144-16,0-4 0 0,-3-3 128 0,0 0-128 15,-3 0 0-15,0-2 0 0,1-3 144 0,-4-2-144 0,-1 2 0 0,0 1 144 16,0 4-144-16,-1-3 0 0,0-1 0 16,-1 1 128-16,0 1-128 0,0-1 0 0,0 0 0 15,-4 2 0-15,1-2 0 0,0 1 0 0,0 1 0 0,-2 1 0 16,-1-1 0-16,-1-1 0 0,1-1 0 0,-2 2 0 16,0 1 0-16,-3 0 0 0,0-1 0 0,1 4 0 15,0-1-128-15,-1 1 128 0,-1 2 0 0,1 0 0 16,1 0 0-16,-5 0 0 0,-3 2 0 0,4 2 0 15,3-1-144-15,-2 2 144 0,-5-1 0 0,1 6 0 16,1 0-160-16,-1 3 160 0,-1-1-128 0,2 2 128 16,-3 2 0-16,2 1 0 0,2 2 0 0,-1-1-128 15,0 0 128-15,1 1 0 0,2 0-144 0,1 1 144 16,-1 0 0-16,0 2 0 0,3-4 0 0,-1 1 0 0,1 0 0 16,3 3 0-16,-3 2 0 0,1-3 0 0,0-3 0 15,1 2 0-15,1 3 0 0,-1-1 0 0,4 0 0 0,-3-1 0 16,2-3 0-16,2 2 0 0,0 1 0 0,1-1 0 15,-1-3 0-15,4-10 0 0,5 13 0 0,-1 1 0 16,1-1 0-16,0-3 0 0,2-1 0 0,4-1 0 16,2 3 0-16,1-1 0 0,0-2 0 0,3 2 0 15,1-1 0-15,0-1 0 0,2 0 0 0,0-2 0 16,3-2 128-16,3-1-128 0,2 0 0 0,4-1 0 16,2 0 0-16,2-2 0 0,0-3 0 0,0 0 0 15,-3 2 0-15,-3-2 0 0,-1-1 0 0,-4-4 0 16,-3-2 128-16,-2-1-128 0,0-1 0 0,-4-1 128 15,-1-5-128-15,-4 3 128 0,0 5-128 0,-2-1 0 16,-5-1-160-16,-1 0 160 16,-2-2-704-16,-1 3-64 0,0 11 0 0,-2-9 0 15,-2-2-1440-15,-3 3-288 0,-2 3-64 0,-1 2-16 0</inkml:trace>
  <inkml:trace contextRef="#ctx0" brushRef="#br0" timeOffset="80594.515">543 17716 20847 0,'0'0'912'0,"0"0"208"0,0 0-896 0,0 0-224 0,0 0 0 0,0 0 0 15,0 0 576-15,0 0 80 0,0 0 16 0,2-7 0 16,-2 7 128-16,6-5 32 0,2-1 0 0,1 2 0 16,0 0-80-16,2 1-16 0,-1 0 0 0,3-1 0 15,2 1-48-15,1 1-16 0,-2 2 0 0,4-1 0 16,5 0-96-16,-2 0-32 0,-1 0 0 0,5-1 0 15,3 2-64-15,3 0-16 0,2-1 0 0,2 1 0 16,3 1-32-16,-1 1-16 0,3 0 0 0,-1-1 0 0,4-1-32 0,5 0-16 16,4 0 0-16,3 1 0 0,1 1 0 15,1-1 0-15,1-1 0 0,-1 2 0 0,0 1-368 0,2-1 0 16,-1 0 0-16,3 1 0 0,2 1 128 0,-1 0-128 16,-3-2 128-16,2 2-128 0,1-2 128 0,0 2-128 15,1-3 160-15,3 3-160 0,1-2 192 0,-1 0-48 16,-4-1-16-16,4 0 0 0,7-1 0 0,-3 2 0 15,1-1 0-15,-1 1 0 0,0-4 0 0,2 2-128 16,2 2 192-16,2-1-64 0,2-1-128 0,-1 0 0 16,-2 0 144-16,-3 0-144 0,1 2 0 0,3-2 128 0,3-2-128 15,-3 1 0-15,-4 1 0 0,3 0 0 16,3-5 0-16,2 3 128 0,-1 0-128 0,-3 1 0 0,-4 1 0 0,4-3 128 16,-2 1-128-16,2 1 128 0,0 0-128 0,-3 1 128 15,1-1-128-15,-5-1 192 0,2 0-64 0,0 0 0 16,2 2 64-16,-2 2 0 0,-6-2 16 0,-1 0 0 15,-2-2-208-15,1 2 0 0,3 0 0 0,2 2 0 16,-4 0 0-16,-2-2 0 0,-4 0 0 0,0 0 0 16,-2 2 0-16,1 0 0 0,-1 0 0 0,1 2 0 15,-1-1 0-15,-3-1 144 0,-2 1-144 0,-1 0 128 16,-2-2 32-16,-1 2 0 0,0-1 0 0,2 0 0 16,0 0-32-16,-1-2-128 0,0 3 192 0,-3-1-64 15,-2 1 16-15,-1 0 0 0,-3-5 0 0,3 2 0 16,1 2-144-16,3-1 0 0,-4-1 0 0,1 1 0 15,-1-2 128-15,-1 1 0 0,-2 0 0 0,0-1 0 0,-6-1-128 16,0 1 0-16,0 0 0 0,0 0 0 0,-1 1 0 0,0 0 0 16,1-2 128-16,1 1-128 0,-2 1 128 15,0 0-128-15,-3 0 128 0,-2 0-128 0,1-1 144 0,-1-1-144 16,1 2 160-16,-5 0-160 0,0 0 0 0,-1-2 128 16,1 1-128-16,-1 0 0 0,3 1 0 0,-3 0 0 15,-1 0 0-15,1 0 0 0,1 0 144 0,2 0-144 16,-5 1 128-16,2-1-128 0,-2 1 0 0,0 1 0 15,-1-2 128-15,1 3-128 0,-2-2 0 0,1 1 0 16,-1 0 144-16,-2 1-144 0,1-2 0 0,-2 1 128 16,0-1-128-16,0-1 0 0,-2 0 0 0,1 0 128 15,2 2-128-15,-1-1 0 0,1 1 128 0,0-2-128 16,-1-1 128-16,2 2-128 0,1 2 0 0,0-2 0 0,-6-1 0 16,5 0 0-16,2 0 0 0,-2 1 0 0,-3 0 0 15,1 0 128-15,-3 0-128 0,1 0 0 0,0 0 0 0,-1 2 128 16,0-3-128-16,-2 1 144 0,1 0-144 0,0 1 160 15,0-1-160-15,1 1 128 0,0-1-128 0,0 0 128 16,1 1-128-16,-2-1 0 0,1-1 0 0,0 0 0 16,1 0 0-16,0 0 0 0,-1 0 0 0,0 0 0 15,-2 0 0-15,0 0 0 0,0 0 128 0,1 0-128 16,0 1 0-16,-1-1 0 0,-10 0 0 0,11 0 0 16,-1 2 0-16,0-2 0 0,0 0 0 0,-3 0 0 15,2 0 0-15,0 2 0 0,0 0 0 0,2-1 0 16,-2 1 0-16,-1-2 0 0,1 0 128 0,0 1-128 15,2-1 0-15,-11 0 0 0,7 1 0 0,1 0 0 0,0 0 0 16,1 0 0-16,-9-1 128 0,9 1-128 0,1 1 0 0,-10-2 0 16,11 0 0-16,-4-2 0 0,-7 2 0 0,9 2 0 15,-9-2 128-15,9 4-128 0,-9-4 0 0,0 0 0 16,0 0 0-16,9 1 0 0,-9-1 0 0,0 0 160 16,0 0-160-16,7 0 160 0,-7 0-160 0,0 0 0 15,0 0 0-15,0 0-176 0,0 0 176 0,0 0 0 16,0 0 0-16,0 0 0 0,0 0 0 0,0 0 0 15,0 0 0-15,0 0 0 0,0 0 0 0,0 0 0 16,0 0-128-16,0 0 128 16,0 0-1280-16,-10-5-160 0,-3 0-32 0,-4-1-16 15,-5 2-1872-15,-10-4-368 0</inkml:trace>
  <inkml:trace contextRef="#ctx0" brushRef="#br0" timeOffset="82495.648">569 17666 8287 0,'0'0'736'0,"0"0"-592"0,0 0-144 0,-5 9 0 0,5-9 2080 0,0 0 384 15,0 0 80-15,0 0 16 0,0 0-1376 0,0 0-272 16,0 0-48-16,0 0-16 0,0 0 176 0,-8-3 16 16,-1-3 16-16,5 0 0 0,-1 1-144 0,1-1-16 15,-1-3-16-15,2 1 0 0,0 0-128 0,1-2-32 16,-3-2 0-16,2 0 0 0,1-1-80 0,1-2-32 15,2-3 0-15,-2-1 0 0,-4-2-144 0,3-1-16 16,1-3-16-16,1 0 0 0,0 0-192 0,0-3-48 16,-1-3 0-16,1 0 0 0,0 1-64 0,1-3 0 15,0-5-128-15,0 2 192 0,0-1-192 0,4-1 144 16,1-1-144-16,1 1 128 0,-2 1 0 0,2 0-128 16,3 1 192-16,1 3-64 0,-3 1-128 0,1-1 128 0,-1-3-128 15,1 1 128-15,0 2-128 0,0 3 0 0,-2-6 0 16,0-1 128-16,-1 2-128 0,1 4 0 0,-4 4 144 0,2 2-144 15,0-2 0-15,-3 4 0 0,0-2 0 0,0 2 128 16,1 1-128-16,0 1 176 0,-2-1-176 0,-2 3 192 16,1 3-64-16,0-1 0 0,0 1 0 15,0 0 0-15,1 2 32 0,3 0 0 0,-3 0 0 16,1-1 0-16,0-4-32 0,3 3 0 0,1 2 0 0,0 1 0 16,0 0-128-16,1 0 0 0,0 0 0 0,1 1 128 15,3 0-128-15,-1 3 0 0,0-1 0 0,4 0 0 16,2 0 0-16,0 1 0 0,1 3 0 0,2-2 0 15,0 3 0-15,3-1 0 0,1 1 0 0,5 0 0 16,1 1 0-16,0-2 0 0,1 2 0 0,2 1 0 0,2-1 0 16,5 1 0-16,0-1 0 0,6 0 0 0,4 1 0 0,3 1 0 15,3 0 0-15,0-1 0 0,-2-1 0 0,3 1 0 16,5-1 0-16,0 2 0 0,3-1 0 0,2 1 0 16,1-1 0-16,0 1 0 0,1 1 0 0,2-1 128 15,1 0-128-15,5 0 128 0,1-1-128 0,0 2 192 16,-4 0-192-16,4 0 192 0,1-1-32 0,1 2 0 15,0 1 0-15,2 1 0 0,-4 1-32 0,4 1-128 16,4-4 192-16,0 4-64 0,-2-1-128 0,2 1 0 16,1-2 0-16,1 0 128 0,3 0-128 0,-3 1 128 15,-3 0-128-15,3-2 128 0,3-3-128 0,1 0 0 16,-4-1 144-16,1 1-144 0,1 0 128 0,-4-1-128 16,-1-3 160-16,-4 3-160 0,2 0 176 0,-1 0-176 15,2 0 192-15,-4 1-192 0,2 0 192 0,-4-1-192 0,-4 2 192 16,2-2-192-16,-1-1 128 0,1-1-128 0,-3 2 0 15,1 0 0-15,-3-1 128 0,0 1-128 0,-5-2 0 16,2-1 0-16,4 1 0 0,-3 1 0 16,-2 3 0-16,-4-2 0 0,0 0 144 0,-1-2-144 0,-1 1 0 0,-1 0 144 15,0 1-144-15,0 2 0 0,-5 0 0 0,0 1 0 16,-5 0 0-16,3-1 0 0,2-2 0 0,-1 1 0 16,-3 2 0-16,1 0 0 0,0-1 0 0,-2 1 0 15,2 0 0-15,-2 0 0 0,-1 0 0 0,-1-2 0 16,2 2 0-16,1-1 0 0,-2-1 128 0,1 2-128 15,0 2 0-15,-5-1 0 0,-1 1 0 0,-1-2 0 16,0-2 0-16,-4 1 0 0,3 0 0 0,-3-1 0 16,1 0 0-16,-2-1 128 0,4 1-128 0,-3 0 0 0,1 0 0 15,-7 1 128-15,0 0-128 0,-3-1 0 0,0 2 0 16,-3-1 0-16,3-2 128 0,0 1-128 0,-2 1 0 0,2 0 0 16,-3 0 0-16,2 1 0 0,-1-3 0 0,1 3 0 15,-4 3 0-15,-1-2 0 0,-1 0 0 0,0-1 0 16,-4 1 128-16,-3 1-128 0,1-1 0 0,0-1 0 15,-2 0 0-15,-1 0 0 0,-5 1 0 0,2 0 0 16,-2 0 0-16,-1 1 0 0,-7-2 208 0,0 0-32 16,9 2-16-16,-9-2 0 0,0 0-160 0,0 0 0 15,0 0 0-15,0 0 128 0,0 0 0 0,6 6-128 16,-6-6 192-16,0 0-64 0,-4 9-128 0,2 3 128 16,-1-3-128-16,0 1 128 0,0-1-128 0,-1 2 0 15,-2 2 0-15,2 2 128 0,1 2-128 0,-4 2 128 16,1 1-128-16,-2 6 128 0,0 1-128 0,0 2 0 0,1 2 0 15,-2 5 128-15,1 7-128 0,-2-2 0 0,0 1 0 16,1 1 0-16,-6 2 0 0,1 1 0 0,0 0 128 0,-1 2-128 16,1 1 0-16,0 1 0 0,-2 1 0 15,2-2 0-15,1 1 0 0,0-3 128 0,-2-2-128 16,1 1 0-16,3-1 208 0,1-1-32 0,1 3-16 0,2-1 0 16,-1 4-16-16,2-4 0 0,1-8 0 0,2 2 0 15,0-1-16-15,1-2-128 0,-3-4 192 0,1-2-64 16,3 1-128-16,0 1 0 0,-1-3 144 0,0 1-144 15,3-1 176-15,-1 0-48 0,-1-1 0 0,1-2 0 16,2 0 0-16,-2-4-128 0,0-1 192 0,1-1-64 16,1 0 16-16,-2-4 0 0,-1-1 0 0,2-3 0 0,-1 0 16 15,3 0 0-15,-1-3 0 0,0-1 0 16,-1-1-16-16,1-1 0 0,-1 2 0 0,0-2 0 0,-1-7 16 0,0 0 0 16,0 0 0-16,0 0 0 0,0 6 0 0,0-6 0 15,0 0 0-15,0 0 0 0,0 0-160 0,0 0 160 16,0 0-160-16,0 0 160 0,0 0-160 0,0 0 0 15,0 0 144-15,0 0-144 0,0 0 0 0,0 0 0 16,0 0 0-16,-8-3 0 16,0-1-960-16,-3-3-144 0,0-2-48 0,2-1 0 15,-2 1-1184-15,6-1-240 0,-1 0-48 0</inkml:trace>
  <inkml:trace contextRef="#ctx0" brushRef="#br0" timeOffset="87059.233">2548 17297 2751 0,'0'0'128'0,"0"0"16"0,0 0-144 0,6-7 0 16,-3-1 0-16,-3 8 0 0,0 0 1280 0,0 0 240 16,6-5 32-16,-6 5 16 0,0 0-1200 0,7-6-240 15,-7 6-128-15,6-6 128 0,-3-2 256 0,-3 8 64 16,0 0 16-16,0 0 0 0,5-4 128 0,-5 4 32 15,0 0 0-15,0 0 0 0,8-4-304 0,-8 4-64 16,0 0-16-16,0 0 0 0,9-4-112 0,-9 4 0 16,6-6-128-16,-6 6 192 0,0 0-64 0,0 0 0 15,0 0-128-15,8-4 192 0,-8 4 128 0,6-6 32 16,2 2 0-16,-8 4 0 0,0 0 128 0,0 0 32 0,5-9 0 0,0 3 0 16,-5 6-80-16,0 0-16 0,7-7 0 0,-7 7 0 15,4-5-224-15,-4 5-64 0,7-5 0 0,-7 5 0 16,7-8 112-16,-3 3 16 0,-4 5 0 15,0 0 0-15,0 0 192 0,0 0 32 0,0-7 16 0,0 7 0 16,0 0 48-16,0 0 16 0,0 0 0 0,0 0 0 16,0 0-112-16,0 0 0 0,0 0-16 0,0 0 0 15,0 0-96-15,0 0-16 0,0 0 0 0,0 0 0 16,0 0-128-16,0 0-48 0,0 0 0 0,0 0 0 16,0 0-144-16,-1 9 192 0,0 0-192 0,1-9 192 15,4 11-48-15,2-2 0 0,-5 1 0 0,1-2 0 16,0 2 0-16,1 1 0 0,2 1 0 0,-1 2 0 15,2 0-144-15,-1-2 192 0,0 0-192 0,0 2 192 0,1 2-192 16,0-2 160-16,1 0-160 0,1 0 160 0,-1-2-160 16,2 0 128-16,-1 3-128 0,1-2 128 0,0-2 64 0,0 2 0 15,3-1 0-15,0 0 0 0,-3-1 32 0,2 1 16 16,1-1 0-16,2 1 0 0,-5-2-48 0,2 1-16 16,0 0 0-16,2-1 0 0,-2-3-176 0,0 1 128 15,0-1-128-15,-2-1 128 0,1-1-128 0,2-1 192 16,-3-1-192-16,1 0 192 0,2-1-32 0,-2-2 0 15,1-2 0-15,0-1 0 0,0 1 32 0,0 0 0 16,0-1 0-16,2-3 0 0,2-1-16 0,-3-1 0 16,1 2 0-16,1-1 0 0,1-4-176 0,0 0 192 15,1 0-192-15,1 1 192 0,-3 0-192 0,3 0 0 0,0-3 0 16,0 2 128-16,2-1-128 0,-3 3 0 0,3-1 0 16,-3 0 128-16,1 0-128 0,-1 1 0 0,0 1 0 0,0 1 0 15,0 0 0-15,0 1 0 0,1-1 0 0,0 3 0 16,2 0 0-16,-3 3 0 0,0-1 0 0,0 1 0 15,0 1 0-15,-1 3 0 0,2 0 0 0,-4 2 0 16,-4-1-128-16,2 4 128 0,1 2 0 0,-1 0 0 16,-3 1 0-16,1 2 0 0,-3 3 0 0,0-1 0 15,0 0 0-15,-3 1 0 0,0-2 0 0,1 1 0 16,0 2 0-16,-2-2 0 0,1 1 128 0,-2-1-128 16,-1-1 144-16,-1-1-144 0,-2 0 160 0,2-1-160 15,0 0 192-15,0-1-64 0,-1-1-128 0,1-1 192 16,0-1-48-16,-2 1-16 0,0-2 0 0,3-7 0 15,-1 10-128-15,0-3 192 0,0 0-192 0,1-7 192 16,0 0-192-16,0 0 128 0,0 0-128 0,0 0 128 0,0 0-128 0,0 0 128 16,0 0-128-16,0 0 128 0,0 0-128 0,0 0 192 15,5-5-192-15,5-1 192 0,-1-1-192 0,1 1 128 16,2-1-128-16,-2-2 128 0,0 0-128 0,2-1 0 16,1 0 0-16,1 0 0 0,2 0 0 0,0-1 0 15,0 0 0-15,0 2 0 0,0 1 0 0,1 2 0 16,2 0 0-16,0 3 0 0,-1 0 0 0,3 2 0 15,1 2 0-15,-1 2 0 0,-3-3 0 0,0 2 0 16,4 4-144-16,2 1 144 0,-2 0 0 0,1 2 0 16,0-4 0-16,0 3 0 0,0 0 0 0,0-3 0 15,-3 1 0-15,2-2 0 0,1 1 0 0,0-2 0 16,0-2 0-16,-1 1 0 0,0-4 0 0,0 0 0 16,2-3 0-16,-1-1 0 0,4-2 0 0,-4-1 0 0,-3-4 0 15,2 0 0-15,3-1 240 0,0-3-48 16,0-3-16-16,-2-1 0 0,-1-4 48 0,0 1 16 0,0-3 0 0,0 1 0 15,1 0 16-15,-2-1 16 0,1 2 0 0,-1-3 0 16,-4 0-80-16,2 1-32 0,2 2 0 0,0 0 0 16,-2-2-32-16,-1 3-128 0,-3 3 192 0,0 0-64 15,-3 4-128-15,0 0 0 0,-3 1 144 0,2 2-144 16,0 4 176-16,-2 2-48 0,-4 1 0 0,-5 7 0 16,0 0-128-16,0 0 0 0,0 0 0 0,0 0 0 15,0 0-208-15,0 0 80 0,0 0 128 0,0 0-208 16,-7 9-368-1,1 3-80-15,-2-1-16 0,-1 7 0 0,-4 5-2752 0,0 2-544 16</inkml:trace>
  <inkml:trace contextRef="#ctx0" brushRef="#br0" timeOffset="88826.793">3624 17750 15487 0,'-9'-6'688'0,"9"6"144"0,0 0-672 0,0 0-160 15,9 0 0-15,0-1 0 0,-9 1 368 0,11-1 32 16,1 1 16-16,1 0 0 0,1 1 176 0,3 0 48 16,0 1 0-16,2 2 0 0,1 0-176 0,1 1-16 15,1 0-16-15,1 4 0 0,0 3 32 0,1-1 16 16,3 2 0-16,2 1 0 0,3 2-128 0,3 3-32 15,3 0 0-15,1 1 0 0,0-1 0 0,3 0-16 0,1-1 0 0,-1 1 0 16,4-4 32-16,4 1 16 0,3-2 0 0,3 1 0 16,1 1 112-16,3-1 32 0,0-3 0 0,3-1 0 15,2-2-80-15,4 0-16 0,6 1 0 0,-1-2 0 16,0-2-80-16,0 0 0 0,-1-2-16 0,4 2 0 16,6 0-112-16,0-1 0 0,-2-2-16 0,4 1 0 15,3 3-176-15,2-2 0 0,1 1 0 0,-3-1 128 16,-3 1-128-16,3 0 0 0,3 3 0 0,0-1 128 15,-2-3-128-15,2 2 0 0,5 2 0 0,-1-1 0 16,1-2 0-16,1 0 0 0,-4-3 0 0,5-1 0 16,6 3 0-16,-6-2 128 0,-2 2-128 0,4-4 0 15,4-4 0-15,-2 3 0 0,-4 3 0 0,0-1 0 16,-2-4 0-16,5 2 0 0,3-2 128 0,-1 1-128 0,-5 0 0 16,2-1 0-16,-1-1 0 0,-4-1 128 0,-4 3-128 15,2-1 0-15,5-1 0 0,-2 0 0 0,-5-2 0 16,4 2 0-16,-2-1 0 0,2 1 0 0,0-4 0 0,-3 0 0 15,-5-2 0-15,2 1 0 0,2 2 0 0,-2-1 0 16,-3-1 0-16,-3 2 0 0,1-1 0 0,-1 2 0 16,-4-1 0-16,-1 0 0 0,-1 1 0 0,-1 1 0 15,-1 2 0-15,1-3 0 0,2 2 208 0,-5 0-32 16,-2-1-16-16,-4 3 0 0,-2 0 32 0,2-1 0 16,-2-6 0-16,3 4 0 0,2 2-32 0,-5 0 0 15,-2-4 0-15,1 0 0 0,1-1-160 0,3 1 0 16,2 2 144-16,-2-2-144 0,-5-1 0 0,-2-1 144 15,-4 0-144-15,1 0 0 0,-1 1 144 0,2-1-144 0,-3 0 0 16,0 3 144-16,-3 0-144 0,-2 0 0 0,-3-3 0 0,-1 2 0 16,1-1 0-16,3 2 0 15,3 1 0-15,-4 1 128 0,1 0-128 0,-3-2 160 0,-1-2-160 0,-1 1 160 16,0 3-160-16,4-2 0 0,1-1 0 0,-3 1 128 16,-3 2-128-16,1 0 0 0,-3-2 144 0,1 2-144 15,-2 1 128-15,-1-3-128 0,1 1 160 0,1 1-160 16,1-1 128-16,1 1-128 0,0 1 0 0,3-1 144 15,-1 0-144-15,-2-1 0 0,-1-1 0 0,-2 2 128 16,2-1-128-16,0 1 0 0,0-1 0 0,1 1 128 16,0 0-128-16,1 1 0 0,-1 2 0 0,-2-4 0 15,-1-1 208-15,-2 0-32 0,-3 2-16 0,1 1 0 0,-1 0 96 16,1 1 0-16,4-1 16 0,-1 1 0 0,2-1 0 16,-3 0 0-16,1 0 0 0,0-2 0 0,-2 1-144 15,2 0-128-15,-1 2 144 0,1-5-144 0,2 2 0 16,-3-1 0-16,1 0 0 0,3 1 0 0,1-1 0 15,-5 0 128-15,-1-2-128 0,-4 2 0 0,-3-2 0 0,-1 3 0 16,-1-3 0-16,-3 4 0 0,2-3 0 0,-3 2 0 16,2 0 0-16,-1 0 0 0,1 0 176 0,-2-2-176 15,0 0 192-15,0 1-192 0,-3 1 208 0,0 2-64 16,-2-3-16-16,0 1 0 0,0-1-128 0,-1 2 0 16,1-1 0-16,-1-1 128 0,-1-1-128 0,0 0 0 15,-1 0 0-15,1 2 0 0,-3 0 0 0,1-2 0 16,-2 1 0-16,1 0 0 0,-1 0 0 0,1 1 0 15,-2-1 0-15,-1 1 0 0,1 0 144 0,0 0-144 16,-3 1 160-16,0-1-160 0,-6 1 176 0,-5 3-176 0,9-1 192 0,-1-1-192 16,1 2 208-16,-9 0-64 0,8 2-16 0,-8-2 0 15,0 0-128-15,0 0 160 0,9 0-160 16,-9 0 160-16,0 0-160 0,0 0 0 0,0 0 0 0,0 0 128 16,0 0-128-16,0 0 0 0,8 3 0 0,-8-3 0 15,0 0 0-15,0 0-176 0,0 0 176 0,0 0-192 31,1 9-1040-31,-1-9-224 0,0 0-32 0,-6 8-9600 0,2-2-1920 0</inkml:trace>
  <inkml:trace contextRef="#ctx0" brushRef="#br0" timeOffset="89270.201">15503 17447 30863 0,'4'-10'1360'0,"-4"10"304"0,11-3-1344 0,2 1-320 16,1-3 0-16,3 3 0 0,1 0 0 0,4 0 0 15,2 1 0-15,2 0 0 0,2-2 0 0,2 2 192 16,3 1-32-16,1 0-16 0,1 1-144 0,-2 2 0 15,1-1 0-15,1 1 0 0,0-1 128 0,-2 2-128 16,-3-1 192-16,-2 0-64 0,-3 4 160 0,0 1 32 0,1 1 0 16,-3 2 0-16,-4 2 80 0,1 1 32 0,1 2 0 15,-4 2 0-15,-1 0 96 0,-2 0 32 0,0 3 0 0,-6 1 0 16,0 1-64-16,-3 1-16 0,-5 1 0 0,-2-2 0 16,0 1-96-16,-3-2-32 0,-2 0 0 15,-2 0 0-15,-2-1-224 0,-2 2-128 0,-2 3 160 0,-2 3-160 31,0 3-1136-31,-4 2-320 0,-1 1-64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6:42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 7497 23039 0,'-15'-19'2048'0,"6"9"-1648"16,3 1-400-16,0 3 0 0,1 1 1440 0,5 5 208 15,0 0 32-15,0 0 16 0,0 0-1280 0,0 0-256 0,0 0-160 0,11 3 192 16,3 2-192-16,1-1 0 16,2 2 0-16,0-2 0 0,3 3 0 0,4-1 160 0,1 0-160 15,3 2 160-15,1-5 32 0,2 2 16 0,4 0 0 0,3-2 0 16,3-2 144-16,6 1 32 0,6-1 0 0,-1 2 0 16,1-2 144-16,1 0 48 0,4-1 0 15,2-1 0-15,4 0 0 0,6 0 0 0,5 1 0 0,-1-3 0 16,-1 0-96-16,3-2-16 0,4-2 0 15,2 3 0-15,6-3-192 0,-2 1-32 0,-3 0-16 0,2 0 0 16,5 2-96-16,1 2 0 0,-2-3-128 0,0 1 192 16,2-3-192-16,-1 2 128 0,-1 0-128 0,-3 3 0 15,-3-1 128-15,1 0-128 0,3-1 0 0,-1 2 0 16,0 0 176-16,-1-1-176 0,-3-2 192 0,1 3-192 16,-1 1 192-16,1 1-192 0,-5-1 192 0,1 0-192 15,0 0 176-15,2 1-176 0,2 1 160 0,-4 0-160 16,-3-3 128-16,-1-1-128 0,2 0 0 0,-1 0 144 0,0 0-144 15,-2 1 0-15,-2 2 0 0,-2-1 128 0,0-2-128 0,-2-2 0 16,1 0 144-16,-4 2-144 0,-1 1 128 0,-5-1-128 16,-4 0 128-16,1 2-128 0,3-3 128 0,-4 0-128 15,0 1 160-15,-3 2-160 0,-2 2 224 0,-1-2-48 16,-2-2-16-16,-3 0 0 0,0 2-32 16,2 0 0-16,0-1 0 0,-1 1 0 0,-2 1-128 0,0 2 192 15,-2 3-192-15,-2-1 192 0,-1-4 0 0,-2 0 0 16,-1-2 0-16,1 2 0 0,1 2-192 0,-2-2 160 15,0-2-160-15,-1 4 160 0,-2 1-32 0,2-2 0 16,-1 0 0-16,-1 1 0 0,-2-2 0 0,-2 2-128 16,-1 0 192-16,-2-1-64 0,-2-1 64 0,-2 1 0 0,-2-1 0 15,-2 0 0-15,0 0-48 0,-2 0 0 0,-1-2 0 16,-3 2 0-16,-3 2-16 0,0 1 0 0,-8-3 0 16,0 0 0-16,0 0-128 0,0 0 128 0,0 0-128 0,0 0 128 15,0 0-128-15,0 0 0 0,0 0-160 0,0 0 160 31,-14 5-1776-31,-5 1-256 0,-4 4-48 0,-5 1-16288 0</inkml:trace>
  <inkml:trace contextRef="#ctx0" brushRef="#br0" timeOffset="1119.287">12547 7211 6447 0,'0'0'576'0,"-6"-6"-576"16,-1-1 0-16,5 3 0 0,2 4 2272 0,0 0 352 15,0 0 64-15,0 0 0 0,3-5-1984 0,-3 5-384 16,0 0-96-16,11-5-16 0,-2 1 176 0,0 0 16 15,-9 4 16-15,10-2 0 0,-2 1 400 0,4 0 80 16,-1 1 0-16,3-2 16 0,-2 2 48 0,3 0 16 16,3 2 0-16,4-1 0 0,0-1-208 0,5 0-64 15,3 0 0-15,3 0 0 0,3-3-32 0,4 2-16 16,3-3 0-16,2 2 0 0,4 1-176 0,2 0-32 0,-2-1-16 16,6 1 0-16,2 0-32 0,0-2 0 0,0 6 0 15,2-6 0-15,1 2-16 0,6 1-16 0,4 1 0 0,-1 4 0 16,0-4-112-16,2-1 0 15,0-2-16-15,3 2 0 0,4 2-80 0,1-2-16 0,-2-1 0 16,1 2 0-16,2 1 48 0,2 0 16 0,2-3 0 0,-3 1 0 16,-4-1-48-16,5 1-16 0,-1 2 0 15,4-1 0-15,4-1 32 0,-3 2 0 0,-8-1 0 0,4 0 0 16,5 0-176-16,-1-1 0 0,-2 0 0 0,-4-1 0 16,1 0 0-16,2 1 0 0,-1 1 0 0,0-1 0 15,-4-1 0-15,0 1 0 0,-1 2 0 0,2-2 0 16,2-3 0-16,-4-1 0 0,-4 2 0 0,1 1 0 15,0-1 192-15,-1-2-32 0,2 2-16 0,-3 2 0 0,-4 2 48 0,0-2 0 16,-3-1 0-16,2 0 0 0,2 1-32 0,-3 0 0 16,-3 0 0-16,-4 0 0 0,-4 0-160 15,-3 0 192-15,-2-1-192 0,-1 0 192 0,-2 0-64 16,0 0-128-16,-3 0 192 0,-3 1-64 0,0 1-128 0,-2 2 0 16,-5 0 0-16,-2-3 128 0,-4-1-128 0,-1 1 0 15,-3 4 0-15,-2-2 0 0,-1 0 0 0,-3 0 0 16,-1 0 0-16,-4 1 0 0,-3-1 0 0,0-2 0 15,0-1 128-15,-10 1-128 0,0 0 0 0,0 0 160 16,8 5-160-16,-8-5 160 0,0 0-160 0,0 0 0 16,0 0 0-16,-8 7 0 15,0-4-704-15,-6-2-240 0,-2 1-32 0,-4 1-10544 16,-2 0-2112-16</inkml:trace>
  <inkml:trace contextRef="#ctx0" brushRef="#br0" timeOffset="2883.456">13826 7539 12319 0,'0'0'544'0,"0"0"112"0,0 0-528 0,0 0-128 16,0 0 0-16,0 0 0 0,0 0 320 0,0 0 16 15,0 0 16-15,0 0 0 0,0 0-48 0,0 0-16 16,0 0 0-16,0 0 0 0,-1-7 496 0,1 7 112 15,0 0 0-15,0 0 16 0,-1-7 304 0,1 7 48 16,0-9 16-16,0 9 0 0,0 0-208 0,4-7-48 16,-4 7 0-16,4-7 0 0,-4 7-400 0,0 0-96 15,0 0-16-15,0 0 0 0,7-4-48 0,-7 4-16 16,0 0 0-16,8-4 0 0,-8 4-64 0,0 0-32 16,0 0 0-16,0 0 0 0,8 0-32 0,-8 0-16 15,0 0 0-15,0 0 0 0,8 7-48 0,-3 2-16 0,-3 2 0 16,1 0 0-16,-3 2 80 0,0 2 0 0,-1 1 16 0,-2 2 0 15,0 3-64-15,0 5-16 0,-5 2 0 16,0 3 0-16,0 1-64 0,-1 1 0 0,-3-1-16 0,1 0 0 16,-1 0-16-16,-2-4 0 0,2 1 0 0,-1-2 0 15,1-2-160-15,1-3 128 0,1-4-128 0,-2 4 128 16,0 0 80-16,1-2 16 0,1-2 0 0,1-2 0 16,1 0 32-16,0-2 0 0,-1-2 0 0,2-2 0 15,6 1-64-15,3-3-16 0,-2-8 0 0,4 6 0 16,-4-6-176-16,0 0 160 0,11 2-160 0,0-1 160 15,1 1-16-15,-2-2 0 0,1-4 0 0,3 3 0 16,4 0 0-16,0-1 0 0,1-3 0 0,3 2 0 16,1 0 0-16,2 1 0 0,2 1 0 0,1-1 0 0,-1 0-144 15,1 1 160-15,2 1-160 0,3 1 160 0,2 0-160 16,2-1 0-16,-4-2 0 0,1 2 128 0,0 1-128 0,-1 1 0 16,1 1 0-16,-2 0 0 0,-1-1 0 0,-1 1 0 15,1-3 0-15,-3 0 0 0,-1-3 0 0,-3 3 0 16,-2 1-192-16,0 1 192 15,-4 2-640-15,-2-1 0 0,-2-1 0 0,-3 2 0 16,-4 1-2240-16,-7-5-464 0,0 0-96 0</inkml:trace>
  <inkml:trace contextRef="#ctx0" brushRef="#br0" timeOffset="3848.57">16769 7490 9215 0,'-4'-9'816'0,"1"3"-656"0,3 6-160 0,0 0 0 16,1-8 3088-16,-1 2 592 0,0 6 112 0,0 0 32 16,0 0-2592-16,4-6-512 0,-1 1-96 0,-3 5-32 15,0 0-208-15,0 0-64 0,0 0 0 0,0 0 0 16,0 0 128-16,7 6 0 0,-2 4 16 0,0-1 0 0,-5 0 176 0,-2 5 16 16,0 2 16-16,0 3 0 0,-1 2-64 0,-2 3-16 15,-1 1 0-15,-2 5 0 0,-2 2-192 0,0 3-32 16,-4 2-16-16,1 1 0 0,-2-2-128 0,1-1-32 15,-1-2 0-15,0-1 0 0,1 0 32 0,1-3 0 16,3-2 0-16,-1 0 0 0,0-2 112 0,2-2 32 16,-2-3 0-16,2 0 0 0,2 1 64 0,0-3 16 15,1-1 0-15,1-3 0 0,3-2-80 0,-1 0-16 16,5-1 0-16,0 0 0 0,0-2-160 0,-2-9-48 16,10 6 0-16,0-2 0 0,1-1 16 0,2-1 0 15,3-2 0-15,1-2 0 0,5-1 48 0,5 0 16 16,1-2 0-16,5 0 0 0,2-3-32 0,4 4 0 15,2-1 0-15,0 2 0 0,1 0 0 0,-1-2-16 0,1-2 0 16,3 2 0-16,1 4-32 0,1-1 0 0,0-1 0 0,0 1 0 16,0 4-144-16,-2 1 0 0,-3 0 0 15,-3 2 0-15,-3-2-192 0,-3 2-80 0,-2 3-16 0,-1 3 0 32,-2 1-2512-32,-3 4-496 0</inkml:trace>
  <inkml:trace contextRef="#ctx0" brushRef="#br0" timeOffset="7393.06">7115 10489 21183 0,'-5'-11'1888'0,"-1"2"-1504"16,0 3-384-16,0 2 0 0,2-2 672 0,0 2 64 16,-2 3 16-16,6 1 0 0,0 0-336 0,-7 5-64 0,1 0-16 15,-1 3 0-15,-1 5 48 0,2 3 16 0,2 5 0 0,-3 3 0 16,-1 1 240-16,0 5 64 0,1 6 0 0,0 4 0 15,-1 6 64-15,1 8 0 0,-1 6 16 0,1 4 0 16,1 2-112-16,1 2-32 0,-1 1 0 0,0 5 0 16,2 3-224-16,-2-2-48 0,3-3-16 0,0-3 0 15,1-3-48-15,0 2-16 0,1-2 0 0,-1 0 0 16,1-2 96-16,1-2 32 0,-2-5 0 0,0-1 0 16,-2 2-96-16,2-1-32 0,-2-2 0 0,2-2 0 15,0-3-80-15,1 0-16 0,-2-4 0 0,2-3 0 16,-1-5-192-16,0 1 176 0,-2-3-176 0,3-1 160 15,0-2-160-15,0-4 0 0,0-6 0 0,2 0 0 16,3 0-208-16,2-4-128 0,-1-9-32 0,3-7 0 16,-1-3-2000-16,3-5-384 0,1-6-96 0</inkml:trace>
  <inkml:trace contextRef="#ctx0" brushRef="#br0" timeOffset="9330.782">6904 10340 28559 0,'-9'-5'2544'0,"0"-1"-2032"0,1 1-512 0,2 2 0 31,6 3-432-31,0 0-176 0,0 0-32 0,0 0-16 0,0 0 656 0,9 0 176 0,1 2 16 0,2-2 0 16,1-2 0-16,4 2 0 0,1 0 0 0,4 0 0 15,5-1 208-15,2 1 48 0,4 1 16 0,6-2 0 16,2 0 32-16,4 1 0 0,3 1 0 0,5 0 0 15,4-2-48-15,1 1-16 0,2 0 0 0,3 3 0 16,4 2-160-16,3-4-16 0,4 0-16 0,3 1 0 0,0 1-80 16,3-3-16-16,5-4 0 0,4 3 0 0,2 1 0 15,4-1 0-15,3-2 0 0,1 1 0 0,0 1-144 16,2-2 192-16,1 0-192 0,5 0 192 0,3-3-32 0,2 2 0 16,1 3 0-16,2-3 0 0,-2 0-160 0,0 2 0 15,1 1 0-15,1-1 128 0,2-3-128 0,-1 0 160 16,0 1-160-16,3 2 160 0,4 1-160 0,3 0 192 15,4-1-192-15,-2-2 192 0,-2 1-192 0,3 0 128 16,3 0-128-16,-1-2 128 0,-1 1-128 0,2-2 192 16,3 0-192-16,0 0 192 0,-3 4-192 0,-1-1 0 15,-8-2 0-15,3 1 0 0,0 1 0 0,1-1 192 16,-4 1-192-16,1 1 192 0,0-4-16 0,-3 4 0 16,-2 2 0-16,4 0 0 0,-2-1-176 0,-2 2 160 0,-2-2-160 15,0 2 160-15,4 2-160 0,-3 0 0 16,-1-1 0-16,2-2 0 0,3 1 0 0,-4 1 128 0,-5 1-128 15,1 1 0-15,3-2 0 0,-5 0 0 0,-4-2 0 0,3 3 0 16,3 0 0-16,-4-1 0 0,-7-2 0 0,2 2 0 16,4 2 128-16,-5 1-128 0,-5-2 128 0,1 3-128 15,-1 0 144-15,2 0-144 0,-3-1 160 0,0 1-160 16,-5-2 128-16,2 2-128 0,1 0 0 0,-6 0 0 16,-2-3 128-16,1 1-128 0,1 2 0 0,-1-1 144 15,1-1-144-15,-2 0 0 0,-4-1 0 0,2 2 128 16,4-2-128-16,-4 1 160 0,-2 1-160 0,1-1 160 15,0 0-160-15,-3-2 0 0,1-3 0 0,-3 1 0 16,-5 0 0-16,1 0 128 0,0-1-128 0,1 1 0 16,-2 0 0-16,-3-2 0 0,-4-1 128 0,2 1-128 15,-2 0 0-15,0 0 0 0,1-2 0 0,1 2 0 0,-4-3 0 16,-4 1 0-16,-1 3 128 0,-2 0-128 0,3-1 0 0,-1 1 0 16,0 1 0-16,-3-1 0 0,-2-2 0 0,-5 2 0 15,-3-2 0-15,2 0 0 0,0 1 0 0,0-1 0 16,1 0 0-16,0 1 0 0,1-3 0 0,-5 1 0 15,0-1 0-15,-1 0 0 0,-1 2 0 0,2 0 128 16,-1-3-128-16,1 2 0 0,-7-1 0 0,2 1 0 16,0 3 0-16,-3-1 0 0,-1-2 0 0,-3 1 0 15,-1 0 0-15,-2 0 0 0,-1 2 0 0,-1-1 0 16,-2 0 0-16,1 0 0 0,-1 0 0 0,-1-1 0 16,-1 2 0-16,2-1 0 0,-2 2 0 0,-3 0 0 15,1 0 0-15,-3-1 0 0,-1 0 0 0,0 0 0 0,-3-1 0 16,-1-1 0-16,-1 1 0 0,0 0 0 0,-4 0 0 15,1 2 0-15,-1-2 0 0,-1-1 0 0,-4 0 128 0,1 2-128 16,-7 1 0-16,9 0 0 0,-9 0 0 0,11 1 0 16,-11-1 0-16,7 0 0 0,-7 0 0 0,9 4 0 15,-9-4 0-15,0 0 0 0,0 0 0 0,8 6 0 16,-1 1-128-16,-3 0 128 0,-1 2 0 0,-1 1 0 16,0 0 0-16,3 3 0 0,-4 4 0 0,1 2 0 15,-1 2-128-15,0 5 128 0,-1 3 0 0,3 4 0 16,-1 4 0-16,-1 0 0 0,-2 4 0 0,-1 0 0 15,-1 5-144-15,0 1 144 0,1 2 0 0,-3 5 0 16,1 6 0-16,0-1 0 0,0 0 0 0,0-1 0 16,1-2 0-16,0 2 0 0,1 0 0 0,1 3 0 0,0 2 0 15,1-2 0-15,0-1 0 0,2-2 0 16,0 1 0-16,3 0 0 0,3 0 0 0,-3 0 0 0,4 2 0 0,-1-4 0 16,1-2 0-16,5-1 0 0,-3-2 0 0,2-2 0 15,1 2 128-15,2-3-128 0,-1 3 0 0,-1-1 0 16,-3-4 0-16,4-1 0 0,2-2 128 0,1-2-128 15,-2-1 0-15,2-1 144 0,1 1-144 0,-1 2 0 16,-1 0 0-16,-1-3 0 0,0-6 0 0,-1-2 0 16,-1-3 0-16,-2-1 0 0,1-6 0 15,-1-2 0-15,-1-3 128 0,-1-1-128 0,-2-1 0 0,0 0 0 16,0-1 0-16,-2-1 0 0,0 0 0 0,-4-2 0 16,0-2 0-16,-1 0 0 0,-1-9 128 0,0 11-128 15,-1-4 0-15,0 1 128 0,1-8-128 0,-3 10 128 16,0-1-128-16,3-9 128 0,-6 6 0 0,-1 0-128 0,-2 0 192 15,-1-1-64-15,-1-3-128 0,-3 1 128 0,-1 1-128 0,-3 0 128 16,-2 0-128-16,-6 1 0 0,-5 0 0 0,0-1 0 16,-6-2 0-16,-3 0-176 0,-7 0 176 0,0-2-128 15,-4-1 128-15,0 1 0 0,-2 1 0 0,-8 1 0 16,-2-1 0-16,-8 3 0 0,-2 2 0 0,-2-2 0 16,-3-4 0-16,-6 0 0 0,-6 0 0 0,-3 2 0 15,-1 2 0-15,-5-3 0 0,-5-4 0 0,0 2 0 16,-3 3 0-16,-4-2 0 0,-4-2 0 0,-3 0 0 15,-2 0 0-15,-7 3 0 0,-5 2 0 0,-3 0 0 16,1-1 0-16,-6 1 0 0,-2 3 0 0,-3-2 0 16,-6-3 0-16,0 1 0 0,-2 0 0 0,-1 2 0 15,-1 3 0-15,-2-3 0 0,-1-4 0 0,1 0 0 16,2-1 0-16,0 1 0 0,-3 1 0 0,1 2 0 0,-3-3 0 16,4-3 0-16,2-1 0 0,4 0 0 0,2 0 0 0,-1-1 0 15,-4-5 0-15,1 2 0 0,3 3 0 0,3 0 0 16,3-2 128-16,-2 0-128 0,-7 0 0 0,6 3 144 15,3 3-144-15,-1 0 0 0,-3-2 128 0,3-1-128 16,1 2 0-16,4 0 0 0,1-1 128 0,1-2-128 16,-1-5 0-16,3 1 0 0,1 2 0 0,0-1 128 15,5 0-128-15,-1 1 0 0,2-2 160 0,4 1-160 16,2 3 128-16,0-1-128 0,0-3 256 0,3 3-48 16,2-2 0-16,3 1 0 0,-1 2-16 0,3-1 0 15,1-1 0-15,1 2 0 0,-1 2-32 0,-1 3-16 16,1 1 0-16,0 0 0 0,-2-3-144 0,6 2 128 0,1 2-128 15,1-1 128-15,1-1-128 0,2 0 0 0,0-2 0 16,5 3 128-16,1 5-128 0,2-4 0 0,1-2 0 0,3 2 0 16,2 1 128-16,2 0-128 0,-2-2 0 0,2 0 128 15,-1-2-128-15,2 3 160 0,4 3-160 0,-3 1 160 16,-2-3-160-16,0 3 160 0,0-1-160 16,0 2 160-16,0 1 16 0,-1 3 0 0,-3-3 0 0,4 4 0 15,6 2-176-15,-1-2 0 0,0-1 0 16,1-1 0-16,2-4 160 0,4 5-160 0,5 1 192 0,-1-1-192 15,0-6 224-15,3 0-64 0,3 0-16 0,1 2 0 16,0 1-16-16,4 1 0 0,5-4 0 0,5 0 0 16,3 1-128-16,2 0 0 0,2-2 144 0,7 0-144 0,4-2 0 15,6 0 0-15,4 1-192 0,7 3 64 16,4-7-1472-16,10 1-272 16,0 0-64-16</inkml:trace>
  <inkml:trace contextRef="#ctx0" brushRef="#br0" timeOffset="20927.817">5267 6969 3679 0,'0'0'320'0,"0"0"-320"16,0 0 0-16,0 0 0 0,6-7 1824 0,-6 7 288 0,0 0 64 0,0 0 16 15,0 0-848-15,0 0-192 16,3-6-16-16,-3 6-16 0,0 0-416 0,0 0-64 15,0 0-32-15,-3 11 0 0,-3 2-256 0,1 2-48 0,-3 1-16 0,-1 2 0 16,-2 1 16-16,-2-1 0 16,-2 3 0-16,-1 6 0 0,0 4-16 0,-1 4 0 0,-1 3 0 0,1 1 0 15,-1-1-16-15,0 3 0 0,-1 1 0 0,0 2 0 16,0 0-16-16,-2 2 0 0,-1 2 0 0,2 3 0 16,0 2 0-16,0 3-16 0,-1 2 0 0,-1 3 0 15,3-1-16-15,-1 2 0 0,0-1 0 0,0 5 0 16,1 9-16-16,3-1 0 0,-1-2 0 0,2 0 0 15,-1-2-64-15,2 3-16 0,3 2 0 0,5 0 0 16,0-4-128-16,3 1 192 0,0-2-192 0,3 4 192 16,1 0-192-16,2-1 160 0,3-4-160 0,-2 3 160 15,1 2-160-15,2 3 0 0,1 1 0 0,1-3 0 0,-1-3 0 16,1 2 0-16,-1 1 0 0,1 4 0 0,-1 3 128 0,-1-1-128 16,1-7 128-16,-1 2-128 0,1 2 0 0,1 2 0 15,1-2 0-15,-1-2 0 0,2-2 0 0,2 2 0 16,3 1 0-16,2-1 0 0,1-3 0 0,4-3 0 15,-1 1 128-15,2-2-128 0,0-1 0 0,4 1 128 16,1 0-128-16,2 0 0 0,-1-4 128 0,0 1-128 16,-1-1 0-16,2 2 128 0,0 2-128 0,3-2 160 15,0-3-160-15,1 1 160 0,0 1-160 0,0-2 192 16,2 2-192-16,0-1 192 0,-1 1 0 0,0-3 16 16,1 0 0-16,0-1 0 0,1-3-16 0,2 2-16 15,3 0 0-15,1-1 0 0,2-3-48 0,1-2-128 16,4-2 192-16,-1-4-64 0,2 0-128 0,0 0 0 0,3 5 144 0,-1-6-144 15,2 0 176-15,1-4-48 0,1-5 0 16,-1 0 0-16,-1-3-128 0,2 0 0 0,2 0 144 0,0-2-144 16,2-2 128-16,-1-3-128 0,-2 0 128 0,3 1-128 15,-1 0 144-15,-2-3-144 0,-1-6 192 0,4 2-192 16,4-2 240-16,0 0-64 0,-5-5-16 0,1-1 0 16,-1 1-32-16,2-2-128 0,-1-1 192 0,3-1-64 15,-1 2-128-15,0-3 0 0,-3 0 144 0,1-3-144 16,3 1 0-16,2-4 128 0,3-2-128 0,-1-2 0 15,-3-1 0-15,1 0 144 0,1 0-144 0,-2 0 0 16,1-3 128-16,2-1-128 0,-2 1 0 0,-2 2 0 16,-4-1 0-16,2 2 0 0,4 0 0 0,-3 0 0 15,2 0 128-15,-2 2-128 0,-3 0 0 0,0 0 0 16,-1 0 0-16,2 1 0 0,-1-1 0 0,2 0 0 0,1-2 0 16,-2 4 0-16,-4-1 0 0,1-1 0 0,-2-1 0 0,3-1 0 15,0 1 128-15,2 0-128 0,1 3 0 0,-3-3 0 16,-2 1 0-16,1 1 0 0,-3-1 0 0,3 0 0 15,3-2 0-15,-2-2 0 0,-1 1 0 0,0 0 0 16,-3 1 0-16,1-1 0 0,3 0 0 0,-3-1 0 16,1 0 0-16,1-3 0 0,-2 2 0 0,-3 1 0 15,-4-2 0-15,2 2 0 0,2 2 128 0,-1 0-128 16,-6 0 0-16,1 2 0 0,3 1 0 0,-3-1 0 16,-1 0 128-16,-2 2-128 0,-3 1 0 0,3 1 0 15,1 1 128-15,0 0-128 0,-6-3 0 0,1 3 128 16,1-2-128-16,-1 1 0 0,-3 0 128 0,0 3-128 15,-1 2 0-15,-4 2 0 0,-1-2 128 0,-2 4-128 0,0 0 0 16,-3 1 0-16,2 3 192 0,-4 1-192 0,-5 0 192 0,2 1-192 16,-1 1 288-16,0 1-48 0,-2 0-16 0,-2 0 0 15,2 1-32-15,-2 0 0 0,-1 1 0 0,-1-2 0 16,-1-1-48-16,1 0-16 0,-3 0 0 0,-2 1 0 16,1 4-128-16,0-1 192 0,-5-1-192 0,2 2 192 15,-5 6-32-15,2 0 0 0,-2 0 0 0,0-2 0 16,-3-2 32-16,0 0 16 0,-2 0 0 0,1 2 0 15,-1-3 64-15,-2 3 16 0,0 0 0 0,0 1 0 16,-1 0-80-16,0 0-16 0,-2 2 0 0,2 0 0 16,0 0-32-16,-1-4-16 0,1-5 0 0,1 0 0 15,-2 0-144-15,2-2 128 0,1-1-128 0,0-1 128 0,-2-3-128 16,2-1 0-16,-1-2 0 0,2-2 128 0,1-2-128 16,1 0 0-16,0-1 0 0,1-2 0 0,-1-8 0 0,0 0 0 15,4 7 0-15,-4-7 0 0,0 0-304 0,9 3 64 16,-1-1 16-16,1-4 0 15,-2-4-416-15,2 0-64 0,1-2-32 0,-1-1 0 16,2-6-1776-16,-2 2-368 0,1-3-64 0</inkml:trace>
  <inkml:trace contextRef="#ctx0" brushRef="#br0" timeOffset="21221.351">12013 15311 32655 0,'-27'28'1440'0,"14"-11"304"0,-2-1-1392 0,1-1-352 0,2 0 0 0,5 2 0 31,-1-1-352-31,3 2-144 0,1 0-16 0,4-2-16 0,3 1 848 0,1 0 160 0,1 1 32 0,3-2 16 15,-2 3-288-15,4-3-64 0,-1 1-16 0,3-2 0 16,1-3 144-16,3-2 16 0,1-2 16 0,4-2 0 16,4-3-80-16,3-4 0 0,2-4-16 0,1-5 0 15,1-3 48-15,3-5 16 0,4-6 0 0,0-2 0 16,3-7 16-16,3-4 16 0,1-6 0 0,2-5 0 16,3-4-208-16,6 3-128 0,4 3 160 0,0 2-160 0,-4 0-224 15,4 6-144-15,-4 2-16 0,0 6-16 16,-1 2-2304-16,-1 6-464 0</inkml:trace>
  <inkml:trace contextRef="#ctx0" brushRef="#br0" timeOffset="24028.345">14096 15488 15663 0,'0'-16'688'0,"2"8"144"0,0 1-656 0,2 2-176 16,0-3 0-16,-1 4 0 0,-3 4 832 0,0 0 144 15,0 0 32-15,7-4 0 0,0 1-784 0,-7 3-224 16,0 0 0-16,0 0 128 0,0 0 224 0,0 0 48 15,0 0 16-15,0 0 0 0,-9 1-160 0,-1 1-48 16,-1 2 0-16,-3-1 0 0,-3 3-208 0,-1-1 128 0,-2-1-128 0,-2 2 0 16,-3-1 128-16,0 0-128 0,-5-2 0 15,0 0 0-15,-2 1 256 0,-5-1-32 0,0 0-16 16,-6 1 0-16,-6-1 176 0,-2-1 16 0,-4 0 16 16,2 2 0-16,-2 0-48 0,-2-1-16 0,-2 0 0 15,-3 0 0-15,-3 0-144 0,0 0-16 16,-2 1-16-16,2-2 0 0,-1-2-48 0,-2 0 0 0,-5-1 0 0,2 1 0 15,-3 2 64-15,2-2 0 0,1-1 0 0,-6-1 0 16,-4 2-48-16,-1-1 0 0,1-2 0 0,0 2 0 16,-4 0 0-16,-2 0 0 0,-8 1 0 0,3 0 0 15,3-1 32-15,-5 0 0 0,-6 0 0 0,2 1 0 16,3 1-48-16,2-1-128 0,1-1 192 0,-1-1-64 16,0-1-128-16,2 2 0 0,4 0 144 0,2-1-144 15,-3 1 256-15,3 0 0 0,0 0-16 0,2 0 0 16,0 0-48-16,2-1-16 0,-1 1 0 0,-2 2 0 0,-1 1-176 15,2-2 0-15,0-3 144 0,0 3-144 0,-5 3 0 16,1-2 128-16,2 0-128 0,-3-1 0 0,-3 0 0 0,2 0 0 16,-2 0 0-16,7 0 128 0,2 1-128 0,2-1 144 15,1 0-144-15,-3 0 160 0,3 0 144 0,3 0 16 16,3 1 16-16,0-1 0 0,1 1-80 0,1 3 0 16,-2-1-16-16,4-1 0 0,0-1-240 0,-1 2 128 15,-4 3-128-15,2-2 0 0,3-1 128 0,-2 2-128 16,3-1 0-16,-2 2 0 0,-1-1 0 0,-4 2 0 15,0-1 0-15,1 2 0 0,5-1 0 0,-2-1 0 16,3 0 0-16,-1-2 0 0,1-2 0 0,4 4 0 16,1-1 0-16,3 0 0 0,5-3 0 0,1 1 0 15,-1 2 0-15,6-1 0 0,4 1 128 0,0-1-128 16,-1 0 0-16,2 2 144 0,3-2-144 0,3 1 0 0,1-3 0 0,4 3 0 16,2 2 0-16,0 1 0 0,0-1 0 15,0 1 0-15,0-5 0 0,4 1 192 0,3-4-192 0,2 2 192 16,2 1-192-16,0 0 0 0,2-3 0 0,3-2 128 15,2 1 0-15,3 1-128 0,1 1 192 0,1-1-64 16,3-2-128-16,5 2 128 0,0 0-128 0,-7-1 128 16,4-2-128-16,3 3 128 0,-4-3-128 0,4 3 128 15,0 0-128-15,0 0 0 0,0 0 0 0,0 0 128 16,0 0-128-16,0 0 0 0,0 0 0 0,8 9 0 16,-8-9 0-16,10 12 0 0,-4 2 0 0,2 1 0 15,1 0-144-15,1 2 144 0,-3 2 0 0,1 3 0 0,-2 2 0 16,3 2 0-16,-1 3 0 0,-1 4 0 0,-3 3 0 15,-2 6-128-15,0 5 128 0,-3 7 0 0,-3 2 0 0,-4 7 0 16,-1 4 0-16,-5 0 0 0,-3 1 0 0,0 4 0 16,-5 3 0-16,1-5 0 0,-1-4 0 15,1-7 0-15,0 0 0 0,-1-2 0 0,0 1 176 0,2-1-176 16,0-1 192-16,3-3-192 0,-1-4 256 0,3-4-64 16,2-1-16-16,1-4 0 0,-1-1-176 0,4-4 0 15,1-1 144-15,3-3-144 0,2-2 0 0,4-3 128 16,4-2-128-16,2-2 0 0,2-2 0 0,2-1 0 15,2-2 0-15,3 0 128 0,-1-4-128 0,3-1 0 16,0-2 0-16,6-1 0 0,4-1 0 0,3-1 0 16,2-1 0-16,7 0 0 0,4-1 0 0,1-2 0 15,2 0 0-15,2 2 0 0,3 0 0 0,1 1 0 0,4 4 0 0,4-3 0 16,0 0 0-16,3 0 0 0,5 2 0 0,0 2 0 16,-2 3 0-16,5-2 0 0,5 0 0 0,1 1 0 15,4 0 0-15,-2 2 0 0,-2-3 0 0,2-1 0 16,5 1 0-16,-1 1 0 0,-1 2 0 0,-1 2 0 15,-1-3 0-15,4 2 0 0,0 1 0 0,-1 1 0 16,-1 0 0-16,-2 1 128 0,3-2-128 0,2 2 0 16,4 1 0-16,-1 0 0 0,0-5 0 0,1 2 0 15,4-1 0-15,1 1 0 0,-1-2 0 0,-1-1 128 16,3-3-128-16,3 1 0 0,3-1 0 0,-2-1 0 16,-2-3 0-16,4-1 0 0,1-2 0 0,-2-1 0 15,-3 3 0-15,4-4 0 0,4-2 0 0,-2 5 0 16,-1-3 0-16,-2 0 0 0,1 0 0 0,-1 0 0 0,-1-2 0 15,0 1 0-15,1 2 0 0,-1-2 0 0,1-2 0 16,-4 1 0-16,-2 3 0 0,1-3 128 0,3-3-128 16,-3-2 144-16,-5 1-144 0,5 1 160 0,3-3-160 15,-1 3 128-15,-5-1-128 0,1 1 128 0,-1-1-128 0,-1 0 0 16,-1 3 144-16,-7-1-144 0,-5 0 0 0,1 0 128 16,5-2-128-16,-4 3 0 0,-3 4 0 0,-3-3 144 15,-3-2-144-15,-3 1 0 0,1 1 0 0,-3 3 0 16,-3 0 0-16,-3-1 0 0,-5-2 128 0,-3 1-128 15,-3 1 0-15,2 2 0 0,-4-1 128 0,2-3-128 16,-3 0 0-16,0-1 0 0,1 2 128 0,-3-1-128 16,-4 2 0-16,-2-2 0 0,0 0 176 0,-2 2-176 15,-1 3 160-15,-3-3-160 0,-1-3 0 0,1 2 128 0,1-1-128 0,-2 0 0 16,-4-1 0-16,-1-1 0 0,-1-2 0 0,-3 0 0 16,-5 3 128-16,0-1-128 0,-3-2 0 15,-1 2 144-15,-2-1-144 0,-2 0 192 0,-10 3-192 0,11-2 192 16,-3 0-16-16,-8 2 0 0,9-4 0 0,-9 4 0 15,9-5-48-15,-9 5 0 0,7-5 0 0,-1-3 0 16,-1 2 0-16,0-1-128 0,-1-1 192 0,-2 0-64 16,-1-3 0-16,0 0 0 0,1-2 0 0,-1-2 0 15,-1-3 0-15,-1-2 0 0,0-2 0 0,0-5 0 16,0-5 0-16,1-1 0 0,0-4 0 0,0 2 0 16,2-4-128-16,0 0 0 0,0-1 0 0,0-6 128 15,3-4-128-15,-4-4 0 0,1-5 0 0,0-2 0 0,-1 0 0 16,2-7 0-16,-1-6 0 0,-2-5 0 0,1-7 128 15,1-1-128-15,0-2 128 0,-1-5-128 0,2-8 144 16,-2 3-144-16,2 1 160 0,0 6-160 0,2 1 272 16,-3 1-32-16,-2 4-16 0,0 5 0 0,-1 5-80 15,0 3-16-15,1 4 0 0,-2 3 0 0,-2 5 64 16,1 4 0-16,0 5 0 0,-1 6 0 0,-1 5-192 0,2 5-176 16,0 2 48-16,3 3 0 15,-2 1-1088-15,2 4-224 0,2 0-32 0,2 4-16784 16</inkml:trace>
  <inkml:trace contextRef="#ctx0" brushRef="#br0" timeOffset="26199.23">4954 14862 9215 0,'-5'-13'816'0,"5"13"-656"0,-3-9-160 0,3 9 0 0,0 0 1024 0,0 0 192 16,3-9 16-16,-3 9 16 0,0 0-976 0,0 0-272 15,0 0 0-15,0 0 128 0,0 0 112 0,0 0 16 16,-2 11 0-16,0 3 0 0,-1 2 336 0,-3 5 80 15,-6 2 16-15,-1 5 0 0,-3 4-112 0,-1 1 0 16,-4 0-16-16,-3 4 0 0,-2 5-224 0,0 5-32 16,-1 6-16-16,-2 0 0 0,-1 1-16 0,1-1 0 15,-1 2 0-15,3 0 0 0,-1 2 0 0,3-1 0 16,1 0 0-16,1 1 0 0,8 1-16 0,3-1 0 16,3 0 0-16,1-2 0 0,3-6-32 0,2 3-16 15,1 2 0-15,4-6 0 0,0-3 80 0,4-4 16 16,3-5 0-16,4-2 0 0,4-2 96 0,2-3 32 15,-1-4 0-15,4 0 0 0,1 0-192 0,4-7-48 0,1-5 0 0,0 1 0 16,0 3 0-16,4-4-16 0,2 1 0 0,2-3 0 16,2-3 16-16,4-1 0 0,0-3 0 0,2-1 0 15,-4 1-48-15,2-1 0 0,1 0 0 0,-4-3 0 16,-1-3-16-16,-2 2-128 0,1 2 192 16,-1-1-64-16,0-1-128 0,-2 0 0 0,-1 1 144 0,3 0-144 15,-2-1 0-15,-1 0 0 0,-4 1 0 0,-1 0 0 31,-6 0-544-31,1 5-128 0,-5 5-32 0,-3-1-11744 0</inkml:trace>
  <inkml:trace contextRef="#ctx0" brushRef="#br0" timeOffset="27528.499">5111 16210 14735 0,'-4'-6'1312'0,"4"6"-1056"0,-7-2-256 0,7 2 0 15,-7-2 384-15,7 2 0 0,-4-6 16 0,4 6 0 16,0 0-176-16,0 0-32 0,-9-3-16 0,9 3 0 16,0 0 304-16,0 0 64 0,0 0 16 0,0 0 0 15,0 0-64-15,0 0-16 0,0 0 0 0,2 11 0 16,2-1 64-16,1 1 16 0,4 1 0 0,1 0 0 15,1 0-80-15,-1 1-16 0,2 0 0 0,2 0 0 16,3-1-64-16,1 1-16 0,2 2 0 0,3-1 0 16,4-3-48-16,-1 1-16 0,1 1 0 0,1 0 0 15,2-2-128-15,1 0-16 0,-1 0-16 0,-1 1 0 16,0 3-160-16,-5-6 0 0,-1-1 0 0,-3 0 0 0,0 1 144 16,-4 2-144-16,-2-3 160 0,-2 3-160 0,-1 2 336 15,-4-1-16-15,0-1-16 0,-5 2 0 0,-2 2 176 0,-2 3 32 16,-5 3 16-16,-2 1 0 0,-5 2 144 15,-6-2 32-15,-2-2 0 0,-4 4 0 0,-4-2 0 0,-5 4 16 16,-4 1 0-16,-4 2 0 0,-1 1-288 0,2 1-64 16,0 0-16-16,3 0 0 0,4-1-352 0,0 1 128 15,1 0-128-15,3-1 0 16,3-4-784-16,4-4-240 0,6-2-32 0,2-5-14416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7:27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13392 2433 18431 0,'-7'-11'1632'0,"7"11"-1312"15,0 0-320-15,0 0 0 0,0 0 400 0,0 0 16 16,0 0 0-16,0 0 0 0,-3 8-416 0,3-8 0 15,0 0 0-15,0 0 0 0,0 0 0 0,4 8 0 16,3-2 0-16,-7-6 0 0,0 0 288 0,12 4 176 16,0-1 48-16,0 0 0 0,-4-4 528 0,3 1 112 15,2 0 32-15,3-2 0 0,0 0-160 0,4 2-48 16,4 2 0-16,-1 0 0 0,4-2-288 0,5 3-64 16,4 3-16-16,3 0 0 0,5-2-96 0,-2 0-32 15,3 1 0-15,6-2 0 0,2-2-224 0,5 2-32 16,1 1-16-16,3-1 0 0,1-1-32 0,1-2-16 15,3-2 0-15,4 1 0 0,1-1 0 0,1 0 0 0,0 1 0 16,-2-1 0-16,-2-1-32 0,1 0-128 0,2 0 192 0,0 1-64 16,-5 1 0-16,0-1 0 0,-1-3 0 15,-2 2 0-15,1 0 0 0,2-2 0 0,2-1 0 16,-1 3 0-16,-5 3-128 0,1-2 192 0,0 0-192 0,2-2 192 16,3-3-64-16,1 4 0 0,-2 3 0 0,-1-1 0 15,0-2-128-15,2-1 0 0,2 0 0 0,3 2 0 16,1 2 0-16,-1 0 0 0,-4-3 0 0,2-2 0 15,0-1 0-15,0 2 0 0,-3-1 0 0,1 0 0 16,-8 2 0-16,1-5 0 0,-1 0 0 0,-1 2 0 16,-4-1 0-16,-1 1 0 0,1-1 0 0,-7 3 0 15,-3 1 0-15,-1 2 0 0,-2 0 0 0,-3 1 0 16,0 1 0-16,0-1 0 0,-3 0 0 0,1 1 0 16,-1 3 0-16,-1-2 0 0,-6-2 0 0,-2 1 0 0,-1 1 0 15,-3 0 0-15,-3 0 0 0,0-2 0 0,-6 0 0 16,-1-2 0-16,-2 0 0 0,-4 0 0 0,-1 2 0 0,-8 0 0 15,0 0 0-15,0 0 0 0,0 0 0 0,0 0 0 16,0 0 0-16,0 0 0 0,-11-5 128 0,0 0-128 16,-3 2 128-16,-2 3-128 0,-4 3 0 0,-1-3 0 15,-8-2 128-15,-3 1-128 0,-4 2 0 0,-2 0 0 16,-3-1 144-16,-1-1-144 0,-3-3 0 0,-1 1 0 16,-5 2 0-16,-3 0 128 0,-3 1-128 0,-6 0 0 15,-4 0 0-15,-1-2 0 0,-1-1 0 0,0-2 0 16,-3 2 0-16,-5-1 0 0,-7-2 0 0,1 3 0 15,0 2 0-15,-5-3 0 0,-2-1 0 0,-1-1 0 0,-2 4 0 16,2 1 0-16,1-3 0 0,-4 0 128 0,-3 2-128 16,1-3 0-16,2 2 0 0,-2 3 0 15,-6-2 0-15,4 3 128 0,4 2-128 0,0 0 0 16,2 0 0-16,0-1 128 0,0 4-128 0,4-1 0 0,6-1 0 16,-4-1 128-16,-1-1-128 0,0 0 0 0,5 2 0 0,0-2 0 15,6 2 0-15,2 1 0 0,0-2 0 0,6 0 0 16,2-1 0-16,5 2 0 0,4 0 0 0,6-2 128 15,5-3-128-15,5 3 0 0,4 7 0 0,4-4 0 16,2-6 0-16,7 1 0 0,6 3 0 0,4-1 0 16,3-2 0-16,11 0 0 0,0 0 0 0,0 0 0 15,0 0 0-15,11 3 0 0,3-2 0 0,6 3 0 16,8-1 0-16,3-1 0 0,2-1 0 0,5-1 0 16,6 0 0-16,6-1 0 0,5-2 0 0,5 0 0 0,6-4 0 0,4 5 0 15,1 1 0-15,7-1 0 0,6-3 0 16,2 3 0-16,6-1 0 0,-1 0 0 0,0-1 0 0,8 3 0 15,5 3 0-15,-1-3 128 0,-3-3-128 0,7-1 0 16,4 4 0-16,-2-1 128 0,-5-2-128 0,3-1 0 16,2 0 0-16,-3 0 0 0,-5 1 0 0,1-1 0 15,3 2 0-15,-4 0 0 0,-1 0 0 0,-4 0 0 16,-3 2 0-16,0-2 128 0,-2-1-128 0,-6 0 0 16,-7 1 0-16,-2 1 0 0,-4-2 0 0,-3 2 0 15,-1 0 0-15,-7 1 0 0,-5 0 0 0,-5 1 0 16,-10 4 0-16,-4-3 0 0,-6-3 0 0,-5 2 128 15,-2 2-128-15,-5 3 0 0,-6-4 0 0,-3 1 0 0,-10-2 0 16,0 0 0-16,0 0-144 0,0 0 0 0,-13 0 0 0,-4-1 0 16,-3 0 144-16,-7 0 0 0,-8-3 0 0,-6 2 0 15,-6 0 0-15,-10 2 0 0,-7 0 0 0,-1-1 0 16,-3-1 0-16,-4 1 128 0,-6 0-128 0,-8 1 176 16,-5 2-176-16,-2-1 160 0,-3-1-160 0,-6 0 160 15,-6 0-160-15,0 1 0 0,5 2 0 16,-6-2 128-16,-7-1-128 0,4-1 128 0,2 3-128 0,-4-2 128 15,-5-2-128-15,0 2 0 0,5 2 0 0,-5 2 128 16,-2-4-128-16,5 1 0 0,2 0 0 0,0-1 0 16,-3-1 0-16,4 1 128 0,4 0-128 0,1 1 0 15,1 0 0-15,8-1 0 0,6 0 128 0,3 0-128 16,4 0 0-16,8 1 0 0,7 0 0 0,10-2 0 16,6-2 0-16,8 2 0 0,8-3 0 0,3 2 128 0,4 0-128 15,7 2 0-15,5 2 0 0,5-1 0 0,5-3 0 16,10 2 0-16,0 0 0 0,0 0 0 0,0 0 0 0,9-1 0 15,8-1 0-15,5 1 0 0,7 1-192 0,8-1 192 16,8-3-192-16,12 0 192 0,11-3-144 0,8 3 144 16,7-4 0-16,7 2 0 0,8 0 0 0,5 1 0 15,4-1 0-15,5 0 0 0,5-2 0 0,2 2 0 16,0 2 0-16,6-2 0 0,4 1 0 0,-2-2 0 16,-4 1 0-16,4 0 0 0,3 1 0 0,-3-1 0 15,-9 0 0-15,-2 0 0 0,-2 0 0 0,-9 3 0 16,-7 3 0-16,-3 0 0 0,-4-1 0 0,-6 3 0 15,-7 2 0-15,-10 2 0 0,-10 2 0 0,-7 0 0 16,-8-2 0-16,-10 3 0 0,-8 0-160 0,-7 0-32 16,-6-2 0-16,-12 1 0 15,-10 0-368-15,-10 1-80 0,-10 1 0 0,-10-1-16 16,-10 0 176-16,-14 1 32 0,-12 1 16 0,-4-1 0 16,-1-1-2688-16,-4-1-528 0,1-4-128 0</inkml:trace>
  <inkml:trace contextRef="#ctx0" brushRef="#br0" timeOffset="1219.215">19505 2147 911 0,'-26'-1'0'0,"10"1"0"0,-6-1 0 0,2 1 0 15,0 0 0-15,4 0 0 0,-3 1 3456 0,6 0 624 16,-1 3 112-16,0-1 32 0,2 0-2688 0,1-1-544 16,2-2-96-16,2 1-32 0,7-1-48 0,-7 5-16 15,7-5 0-15,0 0 0 0,0 0-144 0,0 0-16 16,2 10-16-16,-2-10 0 0,12 3 208 0,4 0 32 16,5 1 16-16,5-3 0 0,6 3 16 0,9-4 0 15,7 0 0-15,7 0 0 0,8 0-192 0,4 0-48 16,0-3 0-16,11 0 0 0,11-1-272 0,3 2-64 15,0 0-16-15,4 1 0 0,4-5-80 0,1 2-16 16,1-1 0-16,2 2 0 0,-1 1 80 0,3 1 16 16,-1 1 0-16,2-1 0 0,-1-1 16 0,3 0 0 0,3 4 0 15,-3-4 0-15,-6 1-176 0,4 0-16 16,3 1-128-16,-9 1 192 0,-9 0-192 0,-4 1 0 0,3-1 128 16,-6 1-128-16,-3 1 0 0,-9 2 0 0,-7-1 0 15,-3 0 0-15,-2 1 0 0,-4 1 0 16,-4 3 0-16,-4-3 0 0,-6-1 0 0,-7 0 0 0,-7-1 0 15,-6 1 0-15,-4 1 0 0,-7-2 0 0,-12-4 0 0,0 0 0 16,0 0-160-16,0 0-80 0,-11 4-16 0,-8-1 0 16,-7-1 256-16,-11 0 0 0,-7-2 0 0,-5 1 0 15,-5-1 0-15,-1 2 0 0,-4-1 0 0,-6 0 0 16,-11-1 0-16,-1-1 0 0,-6 0 0 0,-1-1 0 16,0 1 0-16,-11 1 0 0,-9 1 0 0,1-1 0 15,1-1 0-15,-4-1 0 0,-10 0 0 0,4 0 0 16,2-2 0-16,-6 2 0 0,-6 1 0 0,4 0 0 15,-1 0 0-15,-1 1 0 0,-3 0 0 0,4 0 0 16,0-3 0-16,2 3 0 0,0 1 0 0,9-1 0 16,11 0 0-16,-2 0 0 0,0-1 0 0,7 2 0 15,7 1 0-15,7-1 0 0,6-1 0 0,4 1 0 0,7-2 0 16,7 0 0-16,6 1 0 0,11 0 0 0,11 0 0 0,5-2 0 16,9 4 0-16,12-2 0 0,0 0 0 0,0 0 0 15,17 0 0-15,8 0 0 0,14 0 0 0,7 0 0 16,8-6 0-16,8 3 0 0,6 0 0 0,9 1 0 15,9 1 208-15,6-5-64 0,5-1-144 0,7 2 0 16,9 2 144-16,3-2-144 0,3 0 128 0,5 0-128 16,4 2 128-16,2 0-128 0,-4-1 176 0,7 1-48 15,6 1 0-15,2 1 0 0,-2 0 112 0,1 2 16 16,0 2 0-16,6 3 0 0,3 0-32 0,-6 2 0 0,-9-4 0 16,0 3 0-16,2 2-96 0,-4 0 0 0,0-4-128 0,-7 1 192 15,-3-1-192-15,-6-1 0 0,1 1 128 0,-8 0-128 16,-6 0 0-16,-5 0 0 0,-5 1 128 0,-3-4-128 15,-3-2 0-15,-8 2 0 0,-10 4 0 16,-7-1 0 0,-9-4-944-16,-7 3-224 0,-7 0-48 0,-7-1-15536 0</inkml:trace>
  <inkml:trace contextRef="#ctx0" brushRef="#br0" timeOffset="3918.365">10976 15420 12895 0,'0'0'1152'0,"0"0"-928"15,0 0-224-15,0 0 0 0,0 0 448 0,0 0 64 16,0 0 0-16,0 0 0 0,-1-7-512 0,1 7 0 16,0 0 0-16,0 0 0 0,0 0-368 0,0 0-16 15,0 0 0-15,0 0 0 0,0 0 192 0,0 0 48 16,0 0 0-16,0 0 0 0,0 0 144 0,0 0-208 16,0 0 80-16,0 0 128 15,0 0-784-15,0 0-48 0,0 0 0 0,0 0 0 16,0 0 256-16,0 0 64 0,0 0 0 0,0 0 0 0,0 0 768 0,0 0 176 15,0 0 16-15,0 0 16 0,0 0 656 0,0 0 128 0,0 0 32 0,0 0 0 16,0 0-160-16,0 0-32 0,0 0 0 0,0 0 0 16,0 0-432-16,0 0-80 0,10-4-32 0,-10 4 0 15,0 0-96-15,0 0-32 0,0 0 0 0,0 0 0 16,0 0 192-16,0 0 32 0,0 0 16 0,0 0 0 16,5-7-32-16,-5 7-16 0,0 0 0 0,0 0 0 15,5-7-32-15,-5 7 0 0,6-10 0 0,-6 10 0 16,0 0-64-16,0 0-32 0,2-9 0 0,-2 9 0 15,3-7-32-15,-3 7 0 0,0 0 0 0,0 0 0 16,0 0-32-16,0 0-16 0,0 0 0 0,0 0 0 16,0 0-208-16,1 11-64 0,1 1 0 0,-2 5 0 15,-3 4 64-15,1 2 0 0,0 0 0 0,-2 5 0 0,-4 1-32 16,1 4 0-16,-4 2 0 0,-1 4 0 0,-1-1-16 0,-2 3 0 16,-1 1 0-16,0 0 0 0,1 1-144 0,2-4 160 15,3-2-160-15,1-3 160 0,0-2-160 0,1-4 0 16,2-5 144-16,-1-1-144 0,2 0 128 0,2-2-128 15,-1-5 160-15,2-2-160 0,0-4 160 0,3 0-160 16,-1-9 160-16,0 0-160 0,0 0 0 0,0 0 0 16,0 0 0-16,12-4 0 15,-1-6-1808-15,0-2-304 0,-1-2-64 0</inkml:trace>
  <inkml:trace contextRef="#ctx0" brushRef="#br0" timeOffset="4347.951">10893 15509 23039 0,'-15'-7'2048'0,"10"4"-1648"0,1-2-400 0,0 1 0 15,4 4 384-15,0 0-16 0,-1-10 0 0,3 1 0 16,4-2-176-16,5 0-16 0,4-2-16 0,4 0 0 15,3-2 48-15,1-1 16 0,3 2 0 0,3-1 0 16,2-3 416-16,2 2 96 0,1 0 16 0,1 1 0 16,4 1 80-16,-2 0 0 0,-1 3 16 0,0 5 0 15,1 2-336-15,-2 2-80 0,-3 0-16 0,-4 4 0 16,-3 2-208-16,-4 3-32 0,-6 4-16 0,-3 1 0 0,-4 2-160 16,-5 2 192-16,-5 4-192 0,-6 3 192 0,-5 2 144 15,-7 2 48-15,-6-2 0 0,-6 2 0 0,-4 1-64 0,-5-1-16 16,-4 0 0-16,1-1 0 0,-1-2 80 0,2 1 32 15,3-1 0-15,2-2 0 0,0 0-144 0,5-3-16 16,4-5-16-16,3-1 0 0,8-1-240 0,3 0 128 16,4-3-128-16,8-2 0 0,3-7 0 0,10 8 0 15,5 1 0-15,6-1-160 0,2-3 16 0,5 2 0 16,4 1 0-16,3 1 0 0,2 0 144 0,4 1 0 16,2-1 0-16,-1 4 0 0,-1 5 0 0,-2 1-160 15,1-3 160-15,-6 3 0 0,-3 1 0 0,-4-1 0 16,-7 1 0-16,-5 0 0 0,-4-3 0 0,-7-1 0 15,-5 2 0-15,-5-1 0 0,-4 0 224 0,-4 1 48 0,-5 3 16 0,-9 0 0 16,-5-2 384-16,-5 0 80 0,2-1 16 0,-3 0 0 16,-1 0-32-16,-2-4 0 0,-2-2 0 0,-1-3 0 15,-1-2-320-15,-2-1-64 0,-1-2-16 16,5-3 0-16,5-3-336 0,3-3 0 0,3-1 0 0,4-4 128 16,4 0-400-16,5-3-80 0,5-2-16 0,4 1 0 31,4-2-592-31,6 0-128 0,4-3-32 0,5 2 0 0,6 3-2208 15,7 0-448-15</inkml:trace>
  <inkml:trace contextRef="#ctx0" brushRef="#br0" timeOffset="4832.244">11805 16219 32127 0,'-12'-5'1424'0,"12"5"304"0,-8-5-1392 0,3-1-336 0,5 6 0 0,-3-6 0 0,3 6 912 0,-4-6 112 15,-2 2 32-15,6 4 0 0,0 0-176 0,0 0-48 16,0 0 0-16,0 0 0 0,0 0-448 0,0 0-80 15,0 0-32-15,0 0 0 0,1-10-272 0,2 2 0 16,-3 8 0-16,4-7 0 0,-4 7-160 0,8-6-144 16,-1 0-16-16,1 1-16 15,-8 5-2224-15,10-6-448 0,1 1-96 0,-3 0-11008 0</inkml:trace>
  <inkml:trace contextRef="#ctx0" brushRef="#br0" timeOffset="5328.253">12311 15290 35935 0,'0'0'3200'0,"0"0"-2560"0,-1-6-512 0,1 6-128 15,0 0 0-15,0 0 0 0,0 0 0 0,6 6 0 16,0 1 0-16,-1 4-160 0,1 2 160 0,-2 5-208 15,0 6 208-15,2 2 0 0,-4 3 0 0,0 2 0 16,-2 2 128-16,-1 2 32 0,0 0 0 0,-1 5 0 16,-2 2-16-16,-2 2 0 0,1 2 0 0,-3-1 0 15,1-2-144-15,4-3 192 0,-1-1-192 0,1-6 192 16,2-6 0-16,1-3 0 0,1 0 0 0,2-6 0 16,2 0 192-16,1-3 32 0,5-3 16 0,-2-4 0 0,4-2-64 15,1-5-16-15,1-4 0 0,3-3 0 0,1-5 96 16,0-3 0-16,1-3 16 0,0-5 0 0,2-4-80 15,-2-5-32-15,2-5 0 0,1-4 0 0,-1-4-96 16,1-3 0-16,-1-6-16 0,1 1 0 0,-2 3-112 16,3 5 0-16,-2 2-128 0,0 4 192 0,-2 1 32 0,0 5 0 15,0 6 0-15,-3 2 0 0,-1 0-224 0,-3 6 144 16,-2 2-144-16,0 5 128 0,-5 5-128 0,-6 6-144 16,9-4 144-16,-9 4-208 15,0 0-1472-15,7 6-304 0,2 3-48 0,-4 3-10192 16,1 2-2032-16</inkml:trace>
  <inkml:trace contextRef="#ctx0" brushRef="#br0" timeOffset="5988.669">13965 15872 11967 0,'0'0'1072'0,"0"0"-864"16,-4-5-208-16,4 5 0 0,0-8 2672 0,0 0 480 15,-1 2 112-15,1-1 0 0,0 0-2096 0,-2-1-416 16,-1-5-96-16,0 4-16 0,-2 1-32 0,0-1-16 15,-4-3 0-15,0 3 0 0,-2 1 240 0,0 2 64 16,-2 0 0-16,0 3 0 0,-5-1-80 0,2 6-16 0,-1 4 0 16,1 3 0-16,-1 1-224 0,0 2-32 0,-3 4-16 0,2 3 0 15,-1 5-288-15,0 0-64 0,1 1-16 16,3 1 0-16,-1 0-160 0,4-2 0 0,4 0 0 0,0-3 128 16,6 1-128-16,-1-4 0 0,3-3 0 0,3-2 0 15,1-1 0-15,3-4 0 0,3-4 0 0,2-1 128 16,1-3 32-16,1-5 0 0,-1-1 0 0,3-2 0 15,1-3 80-15,0-1 16 0,-3-2 0 0,-1-2 0 16,1 1 0-16,-5-1 0 0,2 2 0 0,0-1 0 16,-3-1-16-16,1 2 0 0,-4 1 0 0,3 3 0 15,-2 1-240-15,-2 4 144 0,-4 5-144 0,0 0 128 16,0 0-128-16,9 4 0 0,-3 1 0 0,1 4 0 16,-1 3 0-16,0 3 0 0,0 0 0 0,1 2 0 0,2-2-128 15,-1 0 128-15,-2 1 0 0,2 1 0 0,2 1-128 16,1-3 128-16,-3-1-160 0,3-1 160 15,2-3-592-15,-2-2-32 0,0-2 0 0,3-1 0 16,-1-5-1104-16,4 0-208 0,2-4-48 0,3-4-8016 16,-3-2-1600-16</inkml:trace>
  <inkml:trace contextRef="#ctx0" brushRef="#br0" timeOffset="6365.263">14405 15815 38303 0,'-23'13'1696'0,"9"-2"352"0,-2 3-1648 0,1 3-400 0,-1 0 0 16,1 2 0-16,3 0 400 0,-1 1 0 0,-2 1 0 0,4-2 0 15,2 0-80-15,0-1 0 0,1-2-16 0,3 0 0 16,0-1-304-16,1-3 0 0,0-3 128 0,3-3-128 16,1-6 0-16,0 0 0 0,0 0 0 0,0 0 0 15,0 0 208-15,0 0-16 0,10-5 0 0,0-6 0 16,-1-4 128-16,2-2 32 0,2-1 0 0,0-1 0 15,2-4 32-15,-1-4 0 0,0-3 0 0,3 1 0 16,-1-3-128-16,5 1-32 0,0 0 0 0,3 5 0 16,-2 1-224-16,2 6-128 0,-3 0 128 0,5 5-208 15,-2 3 208-15,0 3-144 0,-1 3 144 0,0-1-128 16,0 2-128-16,0 2 0 0,-5 3-16 0,1 2 0 16,-1 0-1568-16,1 2-304 0,1-1-64 15,-4 0-14896-15</inkml:trace>
  <inkml:trace contextRef="#ctx0" brushRef="#br0" timeOffset="6632.363">15001 15895 33167 0,'0'0'2944'0,"0"0"-2352"16,0 0-464-16,0 0-128 0,9-3 672 0,2-2 112 0,-2 1 32 0,3 0 0 16,1-3-816-16,3-2 0 0,0 0 0 0,1 0 0 15,-2-2 0-15,0 1-144 0,0-4 144 0,-2 0 0 16,-2 2 0-16,-2 0 0 0,-3-1 0 0,0-2 128 16,-3 0 192-16,-1 1 64 0,-3-1 0 0,-2 4 0 15,-3-1 208-15,-1 4 48 0,-2 2 16 16,-3 4 0-16,-6 2 48 0,-2 4 0 0,-3 2 0 0,-4 6 0 15,-6 2-208-15,2 3-48 0,3 1 0 0,0 7 0 16,-2 1-240-16,3 4-48 0,1 3-16 0,4-3 0 16,3 0-144-16,3-2 160 0,4-3-160 0,4-2 160 15,5-1-160-15,0-2 0 0,5-3 0 0,1 0 0 16,5-2 0-16,4 0 0 0,3-3 0 0,6-2-176 16,4-2-80-16,4-1 0 0,8-3-16 0,4-4 0 15,8-3-1264 1,2 1-256-16,3-4-64 0,4-1-9888 0,-2-1-1984 0</inkml:trace>
  <inkml:trace contextRef="#ctx0" brushRef="#br0" timeOffset="7192.455">17385 15818 35759 0,'-23'-8'1584'0,"9"3"336"0,-3-3-1536 0,-2 2-384 0,-5 1 0 0,2 1 0 15,0-1 0-15,-1 0 0 0,-2-1 0 0,-3 2 128 16,1 3-128-16,-2 1 0 0,-1 0 0 0,1 3 128 15,-2 3-128-15,-1 1 144 0,0 2-144 0,-1 2 160 16,-5 1-160-16,4 5 128 0,4 2-128 0,2 3 128 16,2-2-128-16,2 2 0 0,5-1 0 0,5 0 128 15,2-2-128-15,5 0 0 0,3-5 0 0,3-1 0 16,3-1-160-16,3-2 160 0,3-3-208 0,2-2 80 16,2-1 128-16,3-2 128 0,3 0-128 0,3-3 176 15,2-6 112-15,0 2 32 0,5-3 0 0,-1-1 0 16,-4-2-64-16,0-2 0 0,-1-2 0 0,0 1 0 15,-4 0 0-15,-1 1-16 0,0-1 0 0,-2 2 0 0,-1 1 0 16,-1 1 0-16,-4 2 0 0,-1 2 0 0,-8 6-240 0,0 0 128 16,10 3-128-16,-10-3 0 0,6 11 192 0,-3 1-48 15,-1 1-16-15,2 2 0 0,0 3-128 0,-2-2 160 16,0 1-160-16,1-3 160 0,-1-2-160 0,2 2 0 16,3 1 0-16,0-3 0 0,1-3 0 0,1 0-144 15,1 1 144-15,2-5-208 16,1-4-256-16,1-1-48 0,-1-1-16 0,4-2 0 15,2-3-2096-15,4-1-400 0,3-7-96 0</inkml:trace>
  <inkml:trace contextRef="#ctx0" brushRef="#br0" timeOffset="7422.749">17951 15134 35935 0,'-5'-3'3200'16,"-4"2"-2560"-16,3 1-512 0,-3 3-128 0,2 3 688 0,-4 4 112 0,-2 1 32 0,0 6 0 16,-2 4-576-16,-1 5-96 0,-3 4-32 0,1 3 0 15,-1 3 64-15,-3 4 0 0,0 0 0 0,3 1 0 16,0 0-16-16,1-2 0 0,-2 2 0 0,2 1 0 16,1 2-32-16,-1 1 0 0,1-3 0 0,1 0 0 15,3-2-144-15,1-3 0 0,0-5 0 0,3-4 0 16,2-1-240-16,3-3-80 0,-3-1 0 0,5-4-16 15,3-4-320-15,3-3-64 0,0-2-16 16,3-1-10688-16,5-4-2144 0</inkml:trace>
  <inkml:trace contextRef="#ctx0" brushRef="#br0" timeOffset="7890.472">18374 15607 40943 0,'-13'-7'1808'0,"5"5"384"0,-1 0-1744 0,0 2-448 0,-2 2 0 0,-1 1 0 16,-2 3-128-16,-3-1-128 0,-1 2 0 0,0-1-16 16,1 1 272-16,-1 2-160 0,1 2 160 0,1 0-128 15,-2-2-48-15,3 1 0 0,0 0 0 16,4 1 0-16,0-1-96 0,4 1-32 0,0 0 0 0,5-2 0 15,3 1 64-15,4 0 16 16,0 0 0-16,3 0 0 0,1 1 96 0,3 2 128 0,1 2-208 0,-1 0 80 16,-2 1 128-16,2 1 176 0,-1-2-48 0,-1 1 0 15,-3-1 96-15,-1-2 16 0,0 1 0 0,-4-3 0 16,-4 1 96-16,-3-1 32 0,-2-1 0 0,-3 1 0 16,-4-3 288-16,-2 1 64 0,-4-1 16 0,-4 0 0 15,-1-2-96-15,-2-1 0 0,-4-3-16 0,3 1 0 16,-2-1-192-16,0 2-48 0,0-6 0 0,0 2 0 15,1 2-384-15,2-4 0 0,0-1 0 0,5 1 0 16,5-2-896-16,5-1-96 16,3 1-32-16,9 4 0 0,-2-9-2304 0,2 9-448 0,15-11-112 0,9 1-16 0</inkml:trace>
  <inkml:trace contextRef="#ctx0" brushRef="#br0" timeOffset="8235.663">19220 15699 14735 0,'-18'-2'640'0,"5"1"160"0,-4-3-640 0,0 3-160 0,0 2 0 0,0 1 0 15,-2 1 5840-15,-1 3 1136 16,-1 0 240-16,-3 3 32 0,1 0-5904 0,-1 1-1200 15,2-1-144-15,-2 2-192 0,1 3 48 0,-2 2 16 0,3 4 0 0,-2 0 0 16,1 0 128-16,-1 1 0 16,5 0-144-16,3-1 144 0,0 2 0 0,5-1 0 0,5-1 0 0,2-1 0 15,8-3-128-15,0 0 128 0,5-2 0 0,3-2 0 16,3-2 0-16,3-1 0 0,3-4 192 0,1 0-64 16,2-3 208-16,2-3 48 0,2-2 0 0,1-2 0 15,-1-1-48-15,1-4 0 0,-3-4 0 16,-2 0 0-16,-2 0 128 0,-3-3 32 0,-5-1 0 0,-4-1 0 15,-2-2 144-15,-5 0 16 0,-5-1 16 0,-3-1 0 16,-4 0-96-16,-1 2-32 0,0 2 0 0,-3 3 0 0,-2 2-544 16,2 0-272-16,0 3 16 0,-2 1 16 15,-3 3-736-15,-2 1-160 16,-1 3-16-16,0 2-12352 0,2-1-2448 0</inkml:trace>
  <inkml:trace contextRef="#ctx0" brushRef="#br0" timeOffset="9458.049">20655 15295 24879 0,'-13'-18'2208'0,"7"10"-1760"0,6 8-448 0,-7-5 0 0,0-1 1904 0,-1 4 288 16,1 3 64-16,-3 4 16 0,0 1-1840 0,0 5-432 15,-2 2 0-15,-4 9 0 0,-4 5 192 0,-2 5 48 16,0 3 0-16,0 2 0 0,-1 3-16 0,-1 3 0 15,-1 0 0-15,-3 5 0 0,-2 0 16 0,-1 3 0 0,0 2 0 0,2-4 0 16,-2-2-16-16,1-7 0 0,1-3 0 16,3-6 0-16,1-2 32 0,5-5 0 0,0-8 0 0,5-3 0 15,3-2 480-15,1-1 96 0,6-7 32 0,5-3 0 16,0 0-96-16,0 0 0 0,0 0-16 0,7-13 0 16,4-5-304-16,3 2-64 0,4-5-16 0,3-3 0 15,2-1-368-15,1 0 0 0,3-1 0 16,0 2 0-16,1-1 0 0,-2 6 176 0,0 1-176 15,1 3 192-15,-5-1-192 0,2 6-192 0,-4 6 32 16,-2 3 16-16,-1 2 144 0,-2 3-128 0,0 2 128 0,-5 5-128 16,-5 4 128-16,-1 5 0 0,1 1 0 0,-4 2 0 15,-1-1 0-15,0 2 0 0,-1 1 128 0,-5 0-128 16,-2-2 0-16,-2 2 0 0,1-1 0 0,-2 2-128 16,-3-3 128-16,0-4 0 0,2-1 0 0,2 0 128 0,-1 0-128 0,4-3 0 15,1-5 0-15,3-4 128 0,3-6-128 0,0 0 0 16,-2 7 0-16,2-7 0 0,0 0-192 0,0 0-64 15,1-8-16-15,-1 8 0 16,0 0-240-16,4-9-32 0,3-1-16 0,-2 5 0 16,-5 5-144-16,0 0-48 0,8-7 0 0,0 3 0 15,-8 4-1616-15,10-3-336 0,-1 0-64 0</inkml:trace>
  <inkml:trace contextRef="#ctx0" brushRef="#br0" timeOffset="10090.616">21363 15861 19343 0,'0'0'1728'0,"0"0"-1392"16,0 0-336-16,0 0 0 0,-3-8 1936 0,3 8 320 16,-6-2 64-16,6 2 16 0,0 0-1600 0,-10 0-320 15,-3 0-64-15,-4 2-16 0,-4 4 224 0,2 3 32 16,-3 3 16-16,0 1 0 0,-3 1 80 0,1 4 16 16,0 3 0-16,1 2 0 0,0-1-224 0,1 1-32 15,1 2-16-15,0-1 0 0,1 1-272 0,4-1-160 16,1-2 192-16,4-1-192 0,4 0 0 0,-1-6 0 15,2-6 0-15,6 2 0 0,3 1 144 0,2-2-144 0,3-5 0 16,0-1 144-16,1-5 96 0,5-2 16 0,1 1 0 16,2-7 0-16,0-6 48 0,0 1 16 0,-1-1 0 0,1-1 0 15,-1-4 144-15,1 0 48 0,-3 2 0 16,-2-2 0-16,-1-3 48 0,-2 1 16 0,-3-3 0 0,-2 5 0 16,-1 0-192-16,-1 3-16 0,-3 2-16 0,-1 1 0 15,-1 0-176-15,-3 2-48 0,0 0 0 0,-3 3 0 16,-1 2-304-16,-2-1-64 0,-4-1-16 0,2 3 0 31,0 1-1648-31,-3 2-336 0,0 0-64 0</inkml:trace>
  <inkml:trace contextRef="#ctx0" brushRef="#br0" timeOffset="10702.474">21753 15683 35935 0,'0'0'1600'0,"0"0"320"0,-10 5-1536 0,0 4-384 16,-1 3 0-16,0 4 0 0,0 0 432 0,0 4 16 16,-3-1 0-16,-1 2 0 0,-2 1-448 0,2 0 0 15,-1-4 0-15,1 3 0 0,0 1 144 0,-2 0 0 16,-1-4 0-16,2-2 0 0,1 0 176 0,-1-2 48 15,1-2 0-15,3 0 0 0,0-3 64 0,2-4 16 0,1-1 0 16,0-3 0-16,9-1 16 0,0 0 16 16,0 0 0-16,-4-3 0 0,1-4 32 0,5-1 16 0,1-1 0 0,5 1 0 15,3-4-352-15,3-3-176 0,2 1 160 0,4-4-160 16,1 2 0-16,1-4 0 0,2-3 0 0,-1 1 0 16,3 0-160-16,1 1 160 0,0 1-128 0,0 3 128 15,1 2-176-15,-4 5 176 0,-3 4-208 0,-2 1 80 16,1 2 128-16,-2 5-160 0,-3 3 160 0,-3 0-160 15,-3 2 160-15,-2 3-128 0,-1 4 128 0,-5 3-128 16,-2 0 128-16,0 4-128 0,-4 1 128 0,-3 1-128 16,-3 0 0-16,-3 1 0 0,-3 2 0 0,1-3 0 15,-2-1 128-15,1-5 0 0,0-2 0 0,2-2 0 16,0-1 272-16,2-1-16 0,3 0 0 0,3-4 0 16,0-4 64-16,7-3 0 0,0 0 0 0,0 0 0 15,0 0-320-15,4-10 0 0,1 1 0 0,4-3 0 0,3-3 0 16,4-1 0-16,4-1 0 0,0-2 0 0,3-2 0 0,2-1 0 15,2 0 0-15,0 2 0 0,1 1 0 0,-1 1 0 16,1 4 0-16,-1 3 0 0,-4 1 0 0,1 4 0 16,-3 4 0-16,0 1 0 0,-3 0 0 0,-1 4 0 15,-1 2 0-15,-4 6 0 0,-1 2 0 0,-1 2 0 16,-6 1 0-16,1 2 0 0,-1 3 0 0,-2 0 0 16,-2 1 0-16,0 2 0 0,-5 3 0 0,-1 0-144 15,2 1 144-15,-3-3 0 0,1-2-192 0,2 0 32 16,0 1 16-16,2-4 0 15,2-3-336-15,0-2-64 0,1 0-16 0,1-2 0 16,1-5-1184-16,1-1-240 0,-4-7-64 0,11 5-14640 0</inkml:trace>
  <inkml:trace contextRef="#ctx0" brushRef="#br0" timeOffset="11157.255">22822 15843 35007 0,'3'-15'3120'0,"-1"1"-2496"0,-1 3-496 0,1 2-128 16,-2 9 448-16,2-9 64 0,-2 1 0 0,0 8 16 0,0 0-224 0,0 0-48 16,-11-1-16-16,-2 4 0 15,-5 0-80-15,2 0-16 0,-5 4 0 0,0 4 0 16,-1 1 64-16,-4 3 16 0,-2 2 0 0,2 3 0 0,2 0 32 0,2 4 16 15,1-2 0-15,1 1 0 0,2 1-272 0,3-1 0 16,2 0 128-16,4 0-128 0,3-3 0 0,4-2 0 16,2-2 128-16,4-2-128 0,1 1 0 0,4-2 160 15,2-4-160-15,1-1 128 0,3 0 48 0,5-2 0 16,0-2 0-16,4-4 0 0,3-4 16 0,0-2 0 16,1 1 0-16,0 0 0 0,-1-4 0 0,-2-2 16 15,1-3 0-15,-5 2 0 0,-2-1 80 0,-3-1 16 16,-1-3 0-16,-4-1 0 0,-4 1 16 0,-1 0 0 15,-4 1 0-15,-2 2 0 0,-2-1 0 0,-4 4 0 16,0 1 0-16,-2 2 0 0,-1-3-320 0,-3 2 0 16,-3 1 0-16,0 0 0 15,2-2-400-15,-3 3-48 0,-4 0 0 0,3 2 0 16,4-1-1232-16,1 2-256 0,2-1-48 0,-1 0-9936 0,4 2-1984 0</inkml:trace>
  <inkml:trace contextRef="#ctx0" brushRef="#br0" timeOffset="11865.933">23969 15818 32255 0,'-28'-16'2864'16,"9"1"-2288"-16,-2 0-576 0,-3 3 0 0,0 2 896 0,-2 1 80 15,-6 1 16-15,0 2 0 0,-6-3-848 0,1 2-144 16,-4 3 0-16,2 1 0 0,-4 1 0 0,3 2 0 16,4 3 192-16,2 3-64 0,-1 2 96 0,2 2 16 15,0 1 0-15,0 2 0 0,-1 5 80 0,4 2 0 16,2-1 16-16,7 1 0 0,7-1-80 0,5 1 0 15,5 0-16-15,3-2 0 0,2 0-240 0,3-3-160 16,4 0 32-16,6-2 0 0,7-2 128 0,3-1 144 0,-2 1-16 16,5-1-128-16,3-2 256 0,-1-1-64 15,0-3-16-15,5 2 0 0,0-1 0 0,5-1 0 16,1-3 0-16,2-1 0 0,-5-1-176 0,4 0 160 16,-3-2-160-16,-3 2 160 0,-6 0-160 0,-2 1 128 0,-3 0-128 0,-6 2 128 15,-3 1-128-15,-1 1 0 0,-3 1 0 0,0 2 0 16,-1 0 0-16,-3 1 0 0,-3 3 0 0,1 5 0 15,-1 3 0-15,-3 3 0 0,-3 3 0 0,-1 3 0 16,0 3-160-16,-4 3 160 0,-3 3 0 0,-2 2-144 16,-5 2 144-16,-3 1 0 0,-2 1-144 0,-3 5 144 15,-3 6 0-15,-3 0 0 0,-3 0 0 0,-4-3 0 16,-2 0 144-16,1-4 0 0,4-5 0 0,1-2 0 16,-3-4 224-16,4 1 32 0,3-1 16 0,-3-2 0 15,-3 0-32-15,0-4 0 0,-2-4 0 0,-1-3 0 16,3-2-64-16,-3-6-32 0,1-1 0 0,-1-3 0 0,3-5 32 15,3-3 0-15,0-6 0 0,3-1 0 0,2-5-96 0,0-5-16 16,3-5 0-16,4-6 0 0,3-6-208 0,6-4 176 16,6-6-176-16,7-4 160 0,8-5-160 0,6 0 0 15,7-3 0-15,9 2-176 0,5-1 176 0,9 5-192 16,8 2 192-16,3 9-192 0,5 7 192 0,0 5 176 16,4 3-48-16,-1 8 0 0,-2 5 96 0,-1 3 16 15,2 3 0-15,2 2 0 0,1 0-240 0,-4 5 0 16,-5 5 0-16,-5-1 0 0,-2 0 0 0,-3 2 0 15,-5 3-176-15,-2 0 176 0,-4-1-416 0,-5-2 32 16,-6-2 16-16,-2 0 0 16,-2 0-288-16,-2-4-64 0,-3 0-16 0,-2 0 0 15,-1-1-1872-15,-2-3-368 0,-3-5-80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8:05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7350 11892 13823 0,'0'0'608'16,"-8"-4"128"-16,1-3-592 0,0 1-144 0,2 2 0 0,5 4 0 0,-4-5 1248 0,4 5 224 15,-7-6 32-15,3 2 16 0,4 4-1040 0,-6-3-208 16,-1 0-32-16,0 2-16 0,-3 0 160 0,2 1 16 16,-4 0 16-16,1 1 0 0,-1 2 80 0,1 1 16 15,-3 3 0-15,0-2 0 0,-2-1-48 0,1 2 0 16,0 1 0-16,-1 1 0 0,-2 0-160 0,2 2-48 15,2-2 0-15,-2 2 0 0,-3 1 32 0,3 0 0 16,2 1 0-16,-2 1 0 0,0 0 96 0,0 1 32 16,1 1 0-16,3 1 0 0,-2 2-48 0,-2-1-16 15,2 2 0-15,0 3 0 0,-1 3-176 0,1 0-48 0,1-3 0 16,0 1 0-16,-1 1-128 0,2 1 0 0,-2-2 0 16,1-1 0-16,-2 0 0 0,1 1 0 0,2 0 0 15,-1-1 0-15,2-2 192 0,-2 1-32 0,1 3-16 0,-1-2 0 16,2 1 64-16,-1-1 16 15,1-1 0-15,1 5 0 0,2 2-32 0,0-1-16 0,1-3 0 0,3 2 0 16,-2 1-48-16,2-3-128 0,-1 1 192 0,-1-2-64 16,4-1-128-16,0 2 0 0,-1 1 0 0,1-1 128 15,0-2-128-15,0 1 0 0,2 2 0 0,2-1 0 16,-2 0 0-16,1 3 0 0,0 3 0 0,-1-2 0 16,0-2 0-16,1-2 0 0,2 1 128 0,-1-4-128 15,0-3 0-15,1-1 0 0,2 3 144 0,-2-5-144 16,0-2 128-16,2 0-128 0,-1 0 128 0,3-1-128 0,1-1 0 15,0 0 144-15,0-1-144 0,1-1 0 0,1-2 144 16,2 1-144-16,-4 0 0 0,5 0 144 0,2 1-144 16,0-1 128-16,-1-2-128 0,1-1 128 0,1-3 0 15,2 4-128-15,0-2 192 0,-1-2-64 0,2-3-128 0,-3 0 128 16,1-1-128-16,-2 0 128 0,2-1-128 0,-1-2 0 16,0-1 144-16,0-2-144 0,-4-2 0 0,4 0 128 15,-1 0-128-15,1 1 0 0,-4-1 128 0,2-1-128 16,2-4 128-16,2 1-128 0,0-1 128 0,-2-2-128 15,1-4 128-15,0 1-128 0,0 3 128 0,-1-4-128 16,1 1 160-16,-2-2-160 0,-4-1 160 0,1 1-160 16,0 0 160-16,0-1-160 0,3-3 144 0,-2 0-144 15,-1-3 128-15,2 3-128 0,-3 0 0 0,0-1 128 16,0-1-128-16,1 0 0 0,-4 1 0 0,0-1 0 16,-5-1 0-16,2 1 0 0,-2-2 0 0,0-1 0 15,-1-1 0-15,-2 3 0 0,0 1 128 0,0 3-128 16,-1 2 0-16,0 2 128 0,-3-2-128 0,2 2 0 0,-1 1 0 0,1-1 128 15,0-2-128-15,0 0 0 0,-5 1 0 0,3 0 0 16,0 0 0-16,-1 0 0 0,-2 0 0 0,1 1 0 16,-1 0 128-16,1 1-128 0,-4 2 0 0,1 1 128 15,-1 2 16-15,2 3 0 0,3 1 0 0,-3 1 0 16,-2-1-144-16,-2 2 160 0,2 4-160 0,0-1 160 16,0-1-160-16,2 3 0 0,0 1 144 0,-2 1-144 15,-2-2 0-15,-1 3 0 0,1 2 0 0,1 3 0 16,1-4 0-16,-2 3 0 0,-1 1 0 0,2 2 0 0,-2-1 0 15,2 2 0-15,-2-1 0 0,1 3-128 0,-2 1 128 16,-2 1 0-16,2 0 0 0,-1 5 0 0,-1 2 0 16,2 1 0-16,-2-4 0 0,1 2 0 0,-1-1 0 15,0 3 0-15,2 1 0 0,-2 0 0 0,-2-2 0 16,-2 2 0-16,-2 3 0 0,2-2 0 0,0 1 0 16,2 0 0-16,-1-1 0 0,1 0 0 0,0 1 0 0,0 1 0 15,2 1 0-15,0 3-128 0,1 0 128 0,0 2 0 16,2-1 0-16,1 0 0 0,0-2 0 0,-1 0 0 15,0-3 0-15,2 1 0 0,2 2 0 0,-2 0 0 16,1-3 0-16,1 0 0 0,0 0 0 0,3 1 0 16,-2 2 0-16,1 2 0 0,1-2 0 0,1 2 0 15,2-2 0-15,1 2 0 0,1-2 0 0,0-1 0 16,1 3 0-16,1-4 128 0,0-2-128 0,3 0 0 0,2-1 0 16,-1-1 0-16,0-3 0 0,1 1 0 0,3-3 0 15,1 0 0-15,-2 0 0 0,2-2 0 0,1 1 0 0,0-2 0 16,1-1 0-16,0-1 0 0,3-1 0 0,0-1-128 15,-3 0 128-15,2-2 0 0,1 2 0 0,1-2 0 16,-1-1 0-16,2-3 0 0,-1 1 0 0,4-2 0 16,0-1 0-16,1-1 0 0,0-2 0 0,-1 1 0 15,-2-6 0-15,4 1 0 0,-1-1 0 0,1-2 0 16,-1-1 0-16,0-1 0 0,0-1 0 0,0 0 0 16,-2-2 0-16,0 2 0 0,1 0 0 0,-1-1 0 15,0-3 0-15,1 2 0 0,1-1 0 0,-2 1 0 16,2-5 0-16,0-1 0 0,-6-1 0 0,0 0 0 15,1-2 0-15,0 0 0 0,0 0-144 0,0-2 144 16,-3-1 0-16,1 0-144 0,-1 1 144 0,0-1 0 0,-1-2 0 16,0 1 0-16,-2 1 0 0,1 3 0 0,-1 0 0 15,-1-2 0-15,0 0 0 0,-2 1 0 0,0 1 0 16,-2-3 0-16,2-7 0 0,-3 2 0 0,1 4 0 0,-2 2 0 16,1-1 0-16,-2 1 0 0,-1 3 0 0,0 1 0 15,0-2 0-15,-1 2 0 0,-1-2 0 0,0 0 0 16,-2-2 0-16,1 3 0 0,2 1 0 0,0 0 0 15,-1 1 0-15,-1-2 0 0,-1 1 0 0,-1-1 0 16,2-3 0-16,0 4 0 0,-1 2 0 0,0 3 0 16,1 3 0-16,-2 2 0 0,-4-2 0 0,3 3 0 15,0 1 0-15,-2 1 0 0,0 2 0 0,-2 1 128 16,3-2-128-16,-4 3 0 0,-1 1 0 0,1 2 0 16,-1-1 0-16,0 1 0 0,0 0 0 0,-4 1-192 0,-1-1 192 15,2 2-160-15,4 2 160 0,-3 1 0 0,-5 0-144 16,4 1 144-16,2 2 0 0,2-1 0 0,-6 1 0 15,1-1 0-15,-1 2-144 0,1 1 144 0,0-1 0 0,-1 1 0 16,1-3 0-16,-1 5 0 0,1-1 0 0,1 1 0 16,-2-1 0-16,2 3 0 0,0 2 0 15,-1 2 0-15,0-1 0 0,0 0-128 0,-1 0 128 0,1-1 0 16,-2 1 0-16,1 1 0 0,-1 0 0 0,0 1 0 16,0-2 0-16,1 3 0 0,0 2 0 0,1-2 0 15,0-1 0-15,-3 3 0 0,0 2 0 0,2 1 0 16,0 0 0-16,1 2 0 0,2 4 0 0,1 2 0 15,0 2 0-15,2 1-128 0,1 1 128 0,-2 0 0 16,1-2 0-16,0-1 0 0,0-1 0 0,4-2 0 0,-2 0 0 16,2-1 0-16,2-1 0 0,1 2 0 15,-2 0 0-15,3 0 0 0,0-2 0 0,1 3 0 0,-1-1 0 16,2-1 0-16,2 0 0 0,-1-6 0 0,1-2 0 0,0-2 0 16,2 2 0-16,-1-1 0 0,1-2 0 0,-1 0 0 15,1-1 0-15,0 1 0 0,2-2 0 0,-1 1 0 16,1-1 0-16,2 1 0 0,-1-2 0 0,1-2 0 15,2-2 0-15,-1 2 0 0,1 2 0 0,2-2 0 16,-1-3 0-16,2 0 0 0,3 0 128 0,1-4-128 16,-1-3 0-16,2 1 0 0,0-2 0 0,-2 1 0 15,3 0 0-15,-1-3 0 0,-1-6 0 0,2 1 0 16,2-1 0-16,-1 0 0 0,1 0 0 0,0-2 0 16,-2 3 0-16,1 0 0 0,2 2 0 0,-4-3 0 15,1-3 0-15,1 0 0 0,1 0 0 0,-1 0 0 16,-2 1 0-16,0-2 0 0,1-2 0 0,-2 2 0 0,0-1 0 15,-1-2 0-15,0-2 0 0,-2-2 0 0,0 1 0 16,2-2 0-16,-1-2 0 0,0-2 0 0,0-4 0 0,-2 2 0 16,-1 0 0-16,0 0 0 0,-1-1 0 15,0 1 0-15,-1-3 0 0,0 4 0 0,-5 1 144 16,1-2-144-16,-2-4 128 0,-1-1-128 0,-1 0 128 0,0-2-128 16,1-4 0-16,-2 3 0 0,-1 3 128 15,0-8-128-15,0-2 0 0,0 2 0 0,-1 6 0 0,0 3 0 16,-2 0 0-16,1 4 160 0,-2 2-160 0,3 3 160 15,-4-1 160-15,1 2 48 0,2 2 0 0,-1 2 0 16,-4 1-64-16,2 0-16 0,0-1 0 0,0 3 0 0,1 3-96 16,-1 0 0-16,1-2-16 0,0 1 0 0,2 2-176 15,2 8 0-15,-5-9 0 0,-1 1-176 0,3 1 176 0,0 0 0 16,-1 2 0-16,4 5 0 0,-5-8 0 0,0 1 0 16,0 1 0-16,-1 1 0 0,6 5 0 0,0 0 0 15,-5-3 0-15,5 3 0 0,-9 0 0 0,9 0-128 16,0 0 128-16,-8 2 0 0,8-2-128 0,-8 1 128 15,-1 0-128-15,9-1 128 0,0 0 0 0,0 0-128 16,-8 0 128-16,8 0 0 0,-9 3-304 0,2-1 32 16,7-2 0-16,0 0 0 15,0 0-1184-15,0 0-224 0,-6 5-48 0</inkml:trace>
  <inkml:trace contextRef="#ctx0" brushRef="#br0" timeOffset="15267.811">21975 11372 9215 0,'10'-8'400'0,"-4"3"96"0,3-2-496 0,-1 2 0 0,2-1 0 0,2 4 0 16,-1 1 2208-16,3 1 352 0,-1 0 64 0,1 1 0 15,0-1-2128-15,2 0-496 0,-1-1 0 0,2-1 0 16,-2-1 0-16,0 3 0 0,-1 0 0 0,-2 0 128 16,-6 0 416-16,1-2 80 0,1-2 16 0,-2 2 0 15,-6 2 256-15,0 0 64 0,0 0 16 0,0 0 0 16,0 0-144-16,0 0-16 0,0 0-16 0,0 0 0 15,0 0-256-15,-10-5-48 0,-3 3-16 0,-1-2 0 16,0-1-224-16,-3 1-64 0,-3-2 0 0,-1 3 0 16,0 0 144-16,1 2 32 0,-5-2 0 0,-1 1 0 15,-2-2-16-15,-5 1 0 0,-3 1 0 0,-6 0 0 16,-5-1-48-16,-4 0-16 0,-1-3 0 0,-6 3 0 0,2 2-112 0,-4 0-32 16,-6 0 0-16,-2-1 0 0,-6 0-16 15,2 0-128-15,1-2 192 0,-6 1-64 0,-3 3 0 16,-5 0-128-16,-2-1 192 0,0-2-64 0,-1-2-128 0,-4 0 128 15,-5 0-128-15,0 1 128 0,-2-1-128 0,-3 0 0 16,-5 1 144-16,0-1-144 0,1-2 256 0,-4 1-32 16,-3 1 0-16,-1-1 0 0,1 1 0 0,-6 1 0 15,-5 0 0-15,2 1 0 0,1-4-224 0,0 2 0 16,-7 2 0-16,4-2 0 0,2 2 128 0,-3-2 0 16,-2-1-128-16,1 1 192 0,3 2-16 0,-2 1-16 15,-2 0 0-15,2-3 0 0,-2 1-160 0,1 2 160 16,1 1-160-16,0-2 160 0,-1-1-160 0,-1 0 128 0,2 0-128 15,-5 3 128-15,-4 0-128 0,2 0 0 0,2 0 144 0,-2 1-144 16,-5 0 128-16,2 1-128 0,0 0 160 0,1 1-160 16,1 1 128-16,-4 0-128 0,-1 2 0 0,2-2 144 15,5 0-144-15,-3 0 0 0,-3 0 0 0,0 1 0 16,2-1 0-16,0 0 128 0,3 0-128 0,-1 0 0 16,-6 1 128-16,7 2-128 0,4-3 0 0,0 3 128 15,-8-3-128-15,2 0 160 0,2 0-160 0,-3 3 160 16,1-4-160-16,-1 1 0 0,-2 1 0 0,1-1 128 15,1-1-128-15,-2 3 0 0,-5-3 0 0,3 0 0 16,4 2 128-16,2-1-128 0,-1 1 128 0,-2-1-128 16,1 3 160-16,0-4-160 0,2-2 192 0,0 2-192 15,-5-1 192-15,7 2-192 0,4 0 192 0,-3-1-192 0,0-2 128 16,2 0-128-16,3-1 0 0,0 1 0 0,-2 0 128 0,-1 0-128 16,2 0 0-16,2-1 0 0,2-1 0 0,-1 1 160 15,1-1-160-15,0 1 128 0,0-4-128 0,2 2 160 16,-3 0-160-16,5 0 160 0,6-1-32 0,0-1 0 15,-1 2 0-15,-1 0 0 0,7 0-128 0,-2 1 160 16,-1-1-160-16,1 0 160 0,2 0-160 0,-1 1 0 16,-3 0 0-16,3 1 0 0,2-2 0 0,0 0 128 15,2 1-128-15,0-1 0 0,2-1 0 0,1 0 0 16,-1 2 128-16,0 0-128 0,-2-1 0 0,2 0 128 16,5 1-128-16,-1 0 128 0,-4-1-128 0,7 2 128 15,2 1-128-15,0 0 128 0,-2-2-128 0,2 1 160 16,0 0-160-16,3 0 160 0,1 1-160 0,-2-1 0 0,-3-2 0 15,5 1 128-15,0-2-128 0,1 2 0 0,0 1 0 16,2 0 0-16,2-1 0 0,3 1 0 0,3-1 0 0,0 1 0 16,-2-3 0-16,2 2 0 0,1-2 0 0,3 4 0 15,4 3 128-15,-4-2-128 0,-1-2 128 0,-1 2-128 16,2 5 160-16,3 2-160 0,1 1 192 0,0 0-192 16,0-2 128-16,-1 2-128 0,-2 2 0 0,2 1 0 15,2-1 0-15,2 1 0 0,-1 0 0 0,1 4 0 16,-5 3 0-16,5 1 0 0,4 2 0 0,1-1 0 15,1 2 0-15,2 2 0 0,-2-1 0 0,1 1 0 16,-1 0 0-16,3 2 0 0,2-1 0 0,0 2 0 16,2-1 0-16,-2 2 0 0,-3 2 0 0,2 3 0 0,-2 4 0 15,1 2 0-15,-1-2-128 0,5 3 128 0,-2 3 0 16,0-2 0-16,-1 0 0 0,4-1 0 0,6 2 0 0,-1 1 0 16,1 0 0-16,5 3 0 0,4-2 0 0,4 0 0 15,2 0 0-15,2-2 0 0,2 1 0 0,1-1 0 16,4-3 0-16,1 3 0 0,2 1 0 0,6 2 0 15,3 0-128-15,2-4 128 0,0-2 0 0,4 2 0 16,2-3 0-16,4 0 0 0,2-4 0 0,5 0 0 16,2-1 0-16,3 2-144 0,4 0 144 0,4 0 0 15,2 2 0-15,5-3 0 0,-3-1 0 0,5-4 0 16,2-5 144-16,7 0-144 0,6 1 0 0,3-2 0 16,0 0 0-16,3-1-192 0,3-1 192 0,1 0 0 15,1-2 0-15,4 1 0 0,7 2 0 0,4-4 0 16,-3-1 0-16,2 2 0 0,-1 0 0 0,2-3 0 15,5-2 0-15,-1-2 0 0,1 0 0 0,-1 3 0 0,-1-1 128 16,2-2-128-16,0-1 0 0,7 1 0 0,5-2 0 16,0 0 0-16,-7-2 192 0,9 1-32 0,4 0 0 0,-2-2 0 15,1-1-160-15,-3 0 0 0,1 0 0 0,6 0 0 16,1 1 0-16,2 0 0 0,-2 1 0 0,3-2 0 16,2 0 0-16,1-3 0 0,-7 2 0 0,4-1 0 15,2 2 0-15,1-2 0 0,-3-1 0 0,1 0 0 16,3 2 0-16,-3-3 0 0,-1 0 0 0,0 0 0 15,-1 1 0-15,4 0 0 0,0-2 0 0,-1 3 0 16,-6-2 0-16,4 1 0 0,1 0 128 0,-1-1-128 16,-2-1 0-16,3 2 0 0,3-1 0 0,-2 0 0 15,-2 0 0-15,4-1 0 0,-1-1 0 0,1 0 0 16,-3 1 0-16,4 0 0 0,3 1 128 0,-4 2-128 0,1-4 0 16,2 0 0-16,1 1 0 0,0-2 0 0,-1-1 0 0,1 1 0 15,-1 2 128-15,3-2-128 0,0 0 0 16,0 1 0-16,-1 2 0 0,3 0 128 0,1-3-128 0,0 4 0 15,1 0 0-15,-2-1 128 0,-1-3-128 0,2 3 0 16,-1 4 0-16,1-3 0 0,2-3 0 0,-2 3 0 16,5 0 128-16,-1 0-128 0,1-4 0 0,0 3 0 15,-1 0 0-15,2 1 0 0,1 1 0 0,1-3 0 16,-1 0 0-16,-1 1 0 0,-1 4 0 0,2 0 0 16,2-2 0-16,-1 1 0 0,-4-2 0 0,2 2 0 15,2-3 0-15,0 0 0 0,-4 0 0 0,3 1 0 16,4-2 0-16,-1 0 0 0,-3-3 0 0,2 1 0 15,1 1 0-15,-2 1 0 0,-1 1 0 0,3-1 0 0,-1 1 0 16,3-2 0-16,-2-3 0 0,0 1 0 0,0 1 0 16,0-1 0-16,2-3 0 0,0 0 0 0,-1 0 0 0,4 1 0 15,0 3 0-15,-3-1 0 0,-3-2 0 16,2 4 0-16,4 6 0 0,-3-2 0 0,-3-3 0 0,1 1 0 16,1-1 0-16,-2-1 0 0,1-1 0 0,-1 2 0 15,2 4 0-15,-3-3 0 0,1-3 176 0,-5 3-176 16,-2 4 0-16,0-3 0 0,0-2 0 0,-1 2-160 15,-3 1 160-15,1 0 0 0,-2-3 0 0,-2 1 0 16,-3 3 0-16,1-1 0 0,-4 0 0 0,1 0 0 16,2 1 0-16,-5-1 0 0,-3-3 0 0,2 4 0 15,6-2 0-15,-4 1 0 0,-5-2 0 0,3-1 0 16,5-2 0-16,-4 0 0 0,-6 1 0 0,1-1 0 16,0-1 128-16,2 1-128 0,0 1 160 0,0 0-160 0,2 0 176 15,0 2-176-15,3 0 192 0,-4-1-192 0,-4 1 128 16,3 0-128-16,4 0 0 0,-3-1 0 0,-6-1 176 15,4-1-176-15,2-1 160 0,1 0-160 0,0-2 0 0,0-2 0 16,-4 0-176-16,0 0 176 0,-1 0-144 0,-4-1 144 16,-3 1 0-16,1 0 0 0,-1-1 0 0,-1 0 0 15,-5 3 0-15,0-2 0 0,-4-2 0 0,0 0 0 16,3 0 0-16,1-3 0 0,-3-1 0 0,-3-1 0 16,-5-3 0-16,4 1 0 0,3 2 0 0,-1-1 0 15,-7-4 0-15,-4 2 0 0,-5-1 0 0,3 2 128 16,0 1-128-16,-1-2 0 0,-3-2 0 0,-4 2 0 15,-3-1 0-15,-2 0 0 0,-5-2 0 0,1-2 0 0,1-1 0 16,1 2 0-16,0-2 0 0,-2-2 0 0,-5 0-160 16,1-2 160-16,0 0 0 0,-3-2-160 0,-3-4 160 0,-2-1 0 15,1 0-144-15,0 2 144 0,-2 2 0 0,0 1-144 16,-2 1 144-16,-2-1 0 0,-2 0 0 0,-1-1 0 16,-7 0 0-16,0 0 0 0,4-1-144 0,-6-4 144 15,0-6-160-15,-3 1 160 0,-2-2-208 0,0 4 80 16,-4 1 0-16,0 0 0 0,-3-1 0 0,-3 2 0 15,-1 1 128-15,-5 0 0 0,0-2 0 0,-2-1 0 16,2-1 0-16,-7 0 0 0,-2-1 0 0,-1 2-192 16,-2 1 192-16,-3 0 0 0,-4 1 0 0,-1-2-128 15,-2 2 128-15,-2 2-128 0,-3 2 128 0,-3-1-128 16,-2 1 128-16,-3-2 0 0,-1-1-144 0,-2 1 144 0,-3-2 0 16,-4 3-144-16,-4 2 144 0,-3 1 0 0,-3 0-160 15,1 0 160-15,-3-3-128 0,2 6 128 0,-4-1 0 0,-2-1 0 16,-4 0 0-16,-4 0 0 0,-4 6 0 0,1-3 0 15,0 0-176-15,-5 0 176 0,-9-3 0 0,1 4 0 16,0 0-128-16,-2 2 128 0,-6 2 0 0,1 0 0 16,1-1 0-16,1 0 0 0,2 3 0 0,-5 0 0 15,-7-3-128-15,3 3 128 0,-1-2 0 0,-3 0 0 16,-3 2 0-16,-1-1 0 0,-1-2 0 0,-3 1 0 16,-3-1 0-16,2 3 0 0,2 2 0 0,-4-4-144 15,-3-1 144-15,1 3 0 0,0 4 0 0,-4 0 0 16,-6-1 0-16,0 2 0 0,2 0 0 0,-4 2 0 15,-2-1 0-15,-1 2-128 0,-1-1 128 0,-2 2 0 16,-2 0 0-16,-2 0 0 0,-4 0 0 0,2 3 0 0,3 1 0 16,0-2 0-16,-4 2 0 0,1-1 0 0,0 1 0 15,-1 1 0-15,2-2 0 0,-3 1 0 0,-3-1 0 0,1 0 0 16,2-1 0-16,0 1 0 0,0-1 0 0,-6 2 0 16,-4 1 0-16,2-1 0 0,3 0 0 0,-1 2 0 15,2 1 0-15,-6 1 0 0,-7 0 0 0,1 1 0 16,-1 1 0-16,2 1 0 0,-2 2 0 0,1-1 0 15,-2 0 0-15,0 0 0 0,1-2 0 0,5 2 0 16,3 0 0-16,1-2 0 0,1-2 0 0,2 0 0 16,1 0 0-16,3-1 0 0,3-3 0 0,0 0-128 15,-1-1 128-15,3 0-128 0,2 1 128 0,4-1-128 16,1 1 128-16,-1 2 0 0,1 0-144 0,-2 2 144 16,2 2 0-16,-1 1 0 0,-3-2 0 0,6 5 0 15,-1 0 0-15,2 1 0 0,1-1 0 0,2 1 0 0,3 2-160 16,-1-1 160-16,-2-1 0 0,0 1-144 0,2 0-144 0,1-2-32 15,1 2 0-15,0-4 0 0,1 2-16 0,-1-2-16 16,-3 2 0-16,-1-2 0 0,-2-1 96 0,4 2 32 16,2-1 0-16,-1 1 0 0,-3-2 224 0,4-2 0 15,2 2 0-15,-1 2 0 0,-1-4 0 0,4 1 0 16,3-1 0-16,-1-1 0 0,-1 0 0 0,0 1 208 16,5 0-64-16,1-2-16 0,2-1-128 0,1 0 192 15,4 0-192-15,-2-1 192 0,2-1-192 0,1 0 0 16,3-3 0-16,1 3 128 0,1 0-128 0,-1 0 0 15,2-4 0-15,2 3 0 0,1-2 0 0,0 1 128 16,-4-2-128-16,4 1 0 0,3 0 0 0,-3 0 0 16,1 0 128-16,3 1-128 0,2-2 0 0,2 0 0 15,1-2 0-15,-3 2 0 0,1-1 0 0,5 0 0 0,4-1 128 16,-4 1-128-16,-5 3 0 0,2 0 0 16,-3 2 0-16,1-1 0 0,1 2 0 0,-4 3 0 0,-5 2 0 0,5 3 0 15,4 1 0-15,0 1 0 0,-1 0 0 0,2 1 0 16,-2 3 0-16,5-1 128 0,5 2-128 0,0 0 128 15,0 3-128-15,3-3 0 0,1 1 144 0,6 2-144 16,4 1 0-16,2 3 0 0,0-1 0 0,-2 3 128 16,-3 2-128-16,4-1 0 0,2 1 0 0,1 3 0 15,1 0 0-15,-2-2 0 0,3-1 0 0,-1 3 0 16,-3 0 0-16,3 2-128 0,4-4 128 0,2 3 0 16,1-3 0-16,2 4-160 0,2 3 160 0,1 1 0 15,-1 0-128-15,3 1 128 0,0 1 0 0,5 2 0 0,6 0-160 16,-2 3 160-16,-1-4-128 0,4 5 128 0,5-4 0 15,3 2-128-15,-2 2 128 0,2 1 0 0,2 0 0 16,5 1 0-16,1 2 0 0,1-1-128 0,-2-1 128 0,3 1 0 16,2 0 0-16,5-3 0 0,1-1 0 0,2 4 0 15,2 2 0-15,1 1 0 0,-1 0 0 0,5-5 0 16,5-4 0-16,1 3 0 0,1 2 0 0,2-3 0 16,4-2 0-16,3 0 0 0,-1 1 0 0,2 1 0 15,2 7 0-15,4-5 0 0,5-5 0 0,0 1-128 16,1-1 128-16,7-1 0 0,5 3 0 0,3-4 0 15,3-4 0-15,3 2 0 0,0 1 0 0,6 1 0 16,5 3 0-16,3-4 0 0,5-4 0 0,5 0 0 16,2 0 0-16,2-4 0 0,-1-4 0 0,6 1 128 0,6-2-128 15,-2-3 0-15,0 2 0 0,4-3 0 0,6-1 0 16,0-1 0-16,-2 0 0 0,2 2 0 0,2-1 0 0,0 1 0 16,0-5 0-16,-1 2 0 0,3 0 0 0,2 0 0 15,4 0 0-15,-1 1-128 0,-1-2 128 16,1 0 0-16,2-1 0 0,1 1 0 0,-2 2 0 0,3-4 0 15,0 0 0-15,1-1-128 0,1 0 128 0,-2 0 0 16,-1-1 0-16,1-1 0 0,1-1 0 0,0 3 0 16,-2 1 0-16,1-1 0 0,-3-5 0 0,0 2 0 15,0 0 0-15,-2 2 0 0,1 0 0 0,2-1-128 16,3 1 128-16,-2 0 0 0,-3-2 0 0,2 2 0 16,0-1 160-16,-1-1-32 0,-2 0-128 0,5-4 192 15,3 0-192-15,-1 0 0 0,-2 0 128 0,3-1-128 0,1-1 0 16,-2 0 128-16,-4-1-128 0,6 1 0 0,2 2 160 0,-2-1-160 15,-2-1 160-15,3 0-160 0,5 0 0 16,-2 0 0-16,-3 1 0 0,-1 0 0 0,-2 1 0 0,0 0-128 16,-2 0 128-16,0-2 0 0,3 0 0 0,-2 1 0 15,0-1-128-15,-1 2 128 0,2 0 0 0,1-1 0 16,-2-2 0-16,2 2 0 0,0 0-192 0,2 1 192 16,-1 0-192-16,-1-1 192 0,3-1-256 0,-1 0 48 15,2 0 16-15,-1 0 0 0,-1 0 0 0,1-1 16 16,2-2 0-16,-3 3 0 0,-5 0 176 0,3 1 0 15,0-3-144-15,0 1 144 0,-2 1 0 0,1 2 0 16,2 1 0-16,-2 1 0 0,-4-3 0 0,2 2 0 16,3 1 0-16,1-1 0 0,-3-2 0 0,3 1 0 15,0 0 0-15,-4 2 0 0,-1-3 0 0,1 0 0 16,2-1 0-16,1 1 0 0,-2 1 0 0,2-1 0 0,-4-2 0 16,-1 1 0-16,-1 0 0 0,0 0 0 0,2-1 0 0,-4 0 0 15,-5-1 0-15,0 0 0 0,1-1 0 0,-4 2 0 16,2 0 0-16,-3 1 0 0,-2-2 0 0,1 4 0 15,1-2 0-15,-2 0 0 0,-5 0 144 0,2 0-144 16,-1 0 0-16,0 0 128 0,-3-2-128 0,-1 0 0 16,-1-1 0-16,3 0 0 0,3 2 0 0,-4 0 0 15,-1-2 0-15,1 0 0 0,3-2 0 0,-3 2 0 16,0-2 0-16,-2 1 0 0,0-3 0 0,3 3 0 16,3 1 0-16,-5-1 0 0,-3-1 0 0,0-1 0 15,1 3 0-15,1 1 0 0,-2 0 0 0,-1 0 0 16,-2-2 0-16,-1 0 0 0,6-1 0 0,-5 2 0 0,-5 1 0 0,-1-4 0 15,-1-2 0-15,3 0 0 0,1 2 0 16,-1 0 0-16,-1-1 0 0,1 0 0 0,-2-3 0 16,3 0 0-16,1 0 0 0,0 0 0 0,-2-4 0 15,2-1 0-15,2 0 0 0,-2 2 128 0,2 2-128 16,-4-1 0-16,-3 0 0 0,3 1 0 0,1 0 0 0,0 0 0 16,3 0 0-16,1 0 128 0,-4 0-128 0,2-2 0 15,3 0 0-15,-2 2 0 0,-4 0 0 0,0 0 0 16,-2-1 0-16,1 0 128 0,0 1-128 0,-2 0 0 15,-2 1 0-15,-4-1 0 0,-3 0 128 0,2-2-128 16,1-2 128-16,-1 0-128 0,1 1 144 0,-8 0-144 16,0-2 192-16,-6-1-192 0,0-2 240 0,1-1-64 0,0-1-16 15,0 0 0-15,-5 2-32 0,-1 1 0 16,-5-2 0-16,-5 5 0 0,-4 2-128 0,-2 2 160 0,-3 0-160 0,-2 2 160 16,-2 2-160-16,-2 4-272 0,0 2 64 0,-7 2-11648 15,-6 2-2336-15</inkml:trace>
  <inkml:trace contextRef="#ctx0" brushRef="#br0" timeOffset="19472.763">21705 11958 22111 0,'18'-21'976'0,"-3"11"208"0,-2-1-944 0,2 2-240 0,3-4 0 0,-3 7 0 15,1 3-752-15,-1-1-192 16,-4-1-32-16,0 0-16 0,-1 2 768 0,-3-1 224 0,-3-3 0 0,-4 7 0 16,3-10 0-16,0 1 320 0,-2 1-48 0,-2-1 0 15,-2-2 224-15,-1 0 32 0,-4-1 16 0,1 1 0 0,-1 2-144 0,-2-3-16 16,-3-1-16-16,-3-1 0 0,-1 0-32 0,-4 1 0 16,-2 0 0-16,-1-1 0 0,-2-3 0 15,2-2 0-15,-3 3 0 0,-1-1 0 0,-2 2 16 0,-3-1 0 16,-3 1 0-16,-2 1 0 0,-6 2-96 0,-3 3-32 15,-1 0 0-15,-4 0 0 0,1 0-96 0,-4 2 0 16,0 0-128-16,-3 0 192 0,-3-2-192 0,-7 0 128 16,-5 1-128-16,-4 1 0 0,0 2 128 0,-6-2-128 15,-2-1 0-15,-2 1 0 0,-1 0 208 0,-2 3-48 16,-1-3-16-16,1 2 0 0,-1-2 96 0,6 1 16 16,3-1 0-16,0 0 0 0,-1-1 64 0,-3 0 0 15,0 4 16-15,-1 0 0 0,3 1-128 0,-4-3-16 16,-4 0-16-16,0 0 0 0,-1 6-176 0,0 0 192 15,-4 0-192-15,-3 0 192 0,-1 3-192 0,-6-1 128 0,-1-1-128 16,-1 2 128-16,0 3-128 0,-3-3 0 0,-2-2 0 16,0 5 128-16,4 3-128 0,-2-3 0 0,2-5 0 15,4 2 128-15,2 2-128 0,6-1 0 0,5-2 0 16,0-1 0-16,1-1 0 0,0 3 0 0,-1 3 0 16,1-2 0-16,-2-2 0 0,0 3 0 0,0 2 0 0,2 1 0 15,0 0 0-15,0 1 0 0,-4-2 0 0,2 3 0 16,0 4 0-16,1-1 0 0,-2-1 0 0,-1 1 0 15,3 2 128-15,3 0-128 0,6 2 0 0,3-1 128 16,-1-2-128-16,6 2 0 0,5-2 0 0,3 4 0 16,1 3 0-16,0 0 0 0,2-3 0 0,0 4 0 15,-1 1 0-15,1 4 0 0,5 1 0 0,1 0 0 0,2-4 0 16,4 1 0-16,-1 3 0 0,2 0 0 0,2-3 0 16,-2 0 128-16,3-1-128 0,0 3 192 0,5 2-192 15,1 1 128-15,2 1-128 0,-2-2 128 0,0 6-128 0,5-1 0 16,1 0 144-16,4 0-144 0,1 1 0 0,5-2 0 15,3 1 0-15,2-1 0 0,3-5 0 0,3 0 0 16,3 3 0-16,5 0 128 0,1 4-128 0,4-1 0 16,2 0 0-16,5 1 128 0,2 3-128 0,3-2 144 15,4-1-144-15,4 1 160 0,-1-1-160 0,7 3 0 16,2 5 144-16,1-3-144 0,0-4 128 0,2 4-128 16,6 0 160-16,-2 3-160 0,3 1 0 0,2-3 0 15,1-1 0-15,3-3 0 0,0-1 0 0,6-1 0 16,2 1 0-16,3 0 0 0,1 1 0 0,3 1 0 15,-1 0 0-15,4-3 0 0,2 0 128 0,2-5-128 0,3 0 0 0,3-1 144 16,1 1 0-16,-1-3 0 0,-2-2 0 16,4 2 0-16,0 0-144 0,3-2 128 0,0-3-128 15,-1 4 128-15,-3-2 0 0,3-2 0 0,4-3 0 0,1 0 0 16,1 3-128-16,-4 0 192 0,0-3-192 0,2-1 192 16,1-1-192-16,0 2 160 0,3-1-160 0,-2-1 160 15,-3 0-160-15,4-2 128 0,6-1-128 0,0-2 128 16,2 2-128-16,1-2 0 0,3 0 0 0,2-2 128 15,4-4-128-15,0 1 0 0,-2-4 0 0,2-1 0 16,6-2 0-16,-4-1 0 0,-2-4 128 0,0 0-128 16,-1 1 0-16,1-1 160 0,0-1-160 0,-3-1 160 15,-4-1 96-15,3 0 0 0,1-1 16 0,-3 1 0 0,-4 0 48 16,0-3 0-16,3 0 0 0,2-1 0 16,1-3-176-16,2 2-16 0,3-1-128 0,0-2 192 0,1 0-192 0,-1-2 128 15,-4 3-128-15,4-3 0 0,6-4 0 16,-6-3 128-16,-6-1-128 0,3-2 0 0,4 4 0 15,-5-1 0-15,-2-2 0 0,0 2 0 0,-2 1 0 0,-4-2 0 16,-2-1 0-16,-4 0 0 0,-3 1 128 0,0-1-128 16,2-3 0-16,-5-4 144 0,-2-5-144 0,-5 4 0 15,-3 0 0-15,-4 1 0 0,-5 2 0 0,1 0 0 16,-3-1 0-16,-2 0 0 0,-6 3 0 0,-2 2 128 16,-1-6-128-16,-2 3 0 0,-4 1 128 0,-2-2-128 15,-1-3 128-15,-5 0-128 0,-3 1 128 0,-1 0-128 16,0 3 0-16,-1-1 128 0,-1-2-128 0,-2-1 0 15,-4-3 0-15,-3 1 0 0,-6-2 0 0,-2 1 0 0,-5-3-192 16,-5 3 192-16,-4-1-272 0,-3 1 64 0,-2-2 16 16,-5 1 0-16,-4-2 0 0,-1-2 0 0,-1 3 0 0,-3-1 0 15,0 0 192-15,-5-2-144 16,-3-2 144-16,-2 6-128 0,-5 5 128 0,-2 2 0 0,-5 1 0 0,1 2 0 16,-5 1 0-16,0 2 144 0,-1 2-144 0,-3-3 0 15,-3-5 0-15,-9 4 0 0,-7 0 0 0,-2 2 0 16,-1-2 0-16,-3 2 0 0,-6-4 0 0,-4 4 0 15,-2 3 0-15,-3 3 0 0,-2-2 0 0,-4 3 0 16,-2 2 0-16,0 3 0 0,2 4 0 0,-6-1 0 16,-3-1 0-16,2 4 0 0,2 1 0 0,-4 1 0 15,-7 2 0-15,4 1 0 0,2-4 0 0,-3 3 0 16,0 2 0-16,1-1 0 0,4 0 0 0,-4 1 0 16,-7 1 0-16,2 0 0 0,0-2 0 0,2 3 0 0,-3-1 0 15,0 2 0-15,-1 1 0 0,-2 1 0 0,0 0 0 16,-1 4 0-16,-3-1 0 0,3 0 0 0,-2 3 0 0,0-1 0 15,-3 0 0-15,7 1 0 0,7 0 0 0,3 0 0 16,-1-1 0-16,7 3 0 0,4 1 0 0,3 3 0 16,-3-1 0-16,4 0 0 0,0 4 0 0,3 0 0 15,3-2 0-15,-2 4-144 0,0 5 144 0,3 2 0 16,5 0 0-16,-3 2 0 0,-2-1 0 0,-1 4 0 16,2 0 0-16,2-1 0 0,1 0 0 0,2 1 0 15,3-2 0-15,6 4 0 0,7 5 0 0,2-1 0 16,5-1 0-16,5-1-128 0,3 1 128 0,5 1 0 15,4-1 0-15,2 2 0 0,3-2-128 0,5 2 128 16,4 1-128-16,3 2 128 0,1-1-176 0,5 1 176 0,1-2-208 0,4 1 80 16,3-1 128-16,2 0 0 0,2 2 0 0,2-1-128 15,2-3 128-15,4 4 0 0,3 2 0 0,6 1 0 16,0 0 0-16,6-1 0 0,3 1 0 16,0-3 0-16,5-1 0 0,5-3 0 0,3-1 0 0,7 2 0 15,2 3 0-15,5-1 0 0,2-3 0 0,3 3 0 16,7 3 0-16,2-2 0 0,-1 0 0 15,4-5 128-15,2-1-128 0,5 1 0 0,3-3 0 0,2 1-128 16,-1-4 128-16,4 2 0 0,3 0 0 0,2 2 0 16,1-1 0-16,1 1 0 0,-1-2 0 0,3-2 0 15,1-2 0-15,3 0 0 0,4-1 0 0,1-2 0 16,-3-3 0-16,8-2 0 0,2 0 0 0,0-2 0 0,-1 0 0 16,4-3 0-16,1-2 0 0,4 1 0 0,1-1 0 15,2-2 144-15,3-3-144 0,1-1 0 0,2-3 144 16,4-1-144-16,4-4 0 0,-1-1 144 0,-3-2-144 0,3-1 0 15,8-2 0-15,1 0 0 0,-5-3 0 0,5-1 128 16,4-3-128-16,3 1 0 0,1 1 0 0,-4-2 0 16,-2-1 0-16,0-1 0 0,5-3 0 0,-4-2 128 15,-5 1-128-15,2-2 0 0,2-5 0 0,-3-2 128 16,-2-4-128-16,-2-2 0 0,1-5 192 0,0-5-32 16,-1-6-16-16,0-2 0 0,-3 0 32 0,-1 1 0 15,-3-1 0-15,-5-1 0 0,-8-5 48 0,-4 3 16 16,-4 0 0-16,-6 6 0 0,-7 3-64 0,-5 3-16 15,-7 5 0-15,-2 1 0 0,-3 3-160 0,-3 5-192 16,-9 3 32-16,-6 4-11824 0,-11 5-2368 16</inkml:trace>
  <inkml:trace contextRef="#ctx0" brushRef="#br0" timeOffset="22398.63">14318 11452 14735 0,'-3'-21'640'0,"2"10"160"0,-1 0-640 0,0 1-160 0,-2 2 0 0,1-1 0 15,-1 3 1648-15,1 1 288 0,3 5 64 0,-8-7 16 16,1 2-1232-16,-4 0-240 0,-1 1-48 0,-2 3-16 0,-1 1-112 0,-4-2-32 15,-3-5 0-15,-1 5 0 0,-1 2-80 0,-5 0-32 16,-4-1 0-16,-2-1 0 0,-3 0-96 0,-2 0-128 16,2 2 176-16,-3-2-176 0,-3-5 240 0,-3 1-64 15,-2-1-16-15,-4 1 0 0,-3 0-160 0,0 0 192 16,-2-2-192-16,-1 1 192 0,-2 1 32 0,-3 0 16 16,-2 3 0-16,-6-4 0 0,-5 1-48 0,-1 1 0 15,-1 1 0-15,-1 1 0 0,-7-4-64 0,4 1-128 16,-1 1 176-16,0-1-176 0,1 2 192 0,-3 1-64 15,-2-3 0-15,1 3-128 0,-1 2 224 0,0-1-64 16,-2-1-16-16,-2 1 0 0,-3 1-144 0,1 1 192 16,3-1-192-16,-2 0 192 0,-4-1-192 0,2 0 0 15,3-3 144-15,-4 2-144 0,-6 0 0 0,3-2 0 16,4 1 0-16,-3-1 0 0,-4 2 0 0,4 1 0 0,3 1 0 16,1-1 0-16,-1-2 0 0,0 2 0 0,-3 0 0 0,1 1 0 15,6-3 128-15,-2 1-128 0,-3-1 128 16,1 2-128-16,-2-1 128 0,1 1-128 15,-2 1 160-15,0 0-160 0,-1 0 128 0,2 0-128 0,2-1 0 0,-3 0 144 16,-4 1 736-16,2 1 144 0,0 0 16 0,-2 0 16 31,-3-1-1664-31,2 1-336 0,4 0-64 0,-1 1-16 0,-2 0 816 16,2-1 208-16,0-1 0 0,4 1 0 0,3 0 0 0,-4-1 0 0,-2-1 0 0,2 1 0 16,2-1 0-16,-2 0 0 0,-5-3 0 0,4 1 0 15,4-2 0-15,-3 0 0 0,-1-1 0 0,-1 3 0 16,-2 0 0-16,-2 0 0 0,0-2 0 0,-1 3 0 15,-5-1 128-15,1 2-128 0,4 0 128 0,-3 2-128 0,0-2 160 0,4 1-32 16,4 0-128-16,-1-1 192 0,-7-1-32 16,5-2-16-16,4 1 0 0,0 2 0 0,-2-1-144 0,2 1 0 15,-3-1 144-15,2 1-144 0,-5 2 0 0,5 2 0 16,-1 1 0-16,3 0 128 0,2 0-128 0,-3 2 0 16,-1 3 0-16,2 0 0 0,5-2 0 0,-3 2 0 15,-3-3 0-15,6 4 0 0,4 1 0 0,0 0 0 16,5-2 0-16,-2-2 0 0,2 3 0 0,1 0 128 15,9 1-128-15,0-1 0 0,-2-1 0 0,3 1 0 16,-2 1 0-16,4 2 0 0,0 1 0 0,7-1 0 16,-1 3 0-16,0 3 0 0,-3 4 0 0,3 2 0 15,1-2 0-15,4 2 0 0,2 0 0 0,2 1 0 16,0 3 0-16,3-2 0 0,0-1 0 0,3 2 0 16,0 0 0-16,4 1 0 0,2 0 0 0,5 2 0 0,3-1 0 15,-2 4 0-15,3 3 0 0,2-1 0 0,3-1 0 16,0 3-128-16,1-1 128 0,0 2 0 0,1 2 0 0,2 0 0 15,5-4 0-15,4 5 0 0,3 2 0 0,2-2 0 16,0-2 0-16,3 0 0 0,3 2 0 0,1 0-128 16,1 0 128-16,5-1 0 0,0-3 0 0,3 2 0 15,-1 3 0-15,3 0-128 0,-3-3 128 0,6 2 0 16,0 0 0-16,3 1 0 0,0-2 0 0,3 2 0 16,0-2 0-16,3-2 0 0,0-2 0 0,1 3 0 15,-2 5 0-15,5-1 0 0,2-2 0 0,1 1 0 16,-2 2 0-16,5-3 0 0,2-3 0 0,0-2 0 15,1-2 0-15,2 0 0 0,4 1 0 0,4-1 0 0,-1-1 0 16,2 3 128-16,1 2-128 0,0-4 0 0,-2-5 0 0,7-1 0 16,1 0 0-16,6-1 0 0,3-1 128 0,0 0-128 15,1-3 128-15,4-2-128 0,6-3 0 0,1-2 0 16,5 2 0-16,1-3 128 0,2 1-128 0,3-1 0 16,2 0 128-16,5-1-128 0,3-3 0 15,-2-3 0-15,0 0 0 0,5 0 128 0,3-1-128 0,1 0 0 16,2-3 0-16,-2 2 0 0,3-1 0 0,0-1 0 15,4-1 0-15,-2 0 0 0,1 3 0 0,1 0 0 16,2 2 0-16,5-3 0 0,-4-2 0 0,4 1 0 16,2 4 0-16,1-4 128 0,2 1-128 0,-2 2 0 15,2 4 0-15,4-3 0 0,1-5 0 0,1 2 0 16,1 0 0-16,2 2 0 0,8-3 0 0,-5 0 0 16,0-1 0-16,3 0 0 0,3-1 0 0,-1 0 0 0,-2-6 0 15,2 3 0-15,2 2 0 0,1-1 0 16,2 0 0-16,-1-2-128 0,-7 0 128 0,2 1 0 15,2 2 0-15,-2 0 0 0,0-1 0 0,0 2 0 16,0 1 0-16,0 1 0 0,0-1 0 0,-4 3 0 0,-2 0 0 0,3 0 0 16,3-3 0-16,-1 0 0 0,-4 1 0 0,0 0 0 15,3 1 0-15,-1 2 0 0,0-4 0 16,1 1 0-16,2-1 0 0,1-1 0 0,0-2 0 0,1 0 128 16,-2 0-128-16,3 1 0 0,1 0 0 0,-4-1 0 15,-3 0 0-15,1 1 0 0,-3 2 0 0,3-1 0 16,-3-2 0-16,0 1 0 0,-3 1 0 0,2-1 128 15,-2-1 0-15,0 1 0 0,-3 2 0 0,4-1 0 16,3-1-128-16,-2-1 128 0,-1 2-128 0,-1-1 128 0,-1 1-128 16,0 1 0-16,-3-1 0 0,1 3 0 0,0 2 0 0,0-1 0 15,0-1 0-15,-1 0 0 0,0 1 0 0,1-1 0 16,0-1 0-16,-6 0 0 0,-4-2 0 0,-1 0 0 16,4 1 0-16,-2-2 0 0,-4-2 0 0,3 1 0 15,4 0 0-15,-5 0 0 0,-2-5 0 0,4 1 0 16,1-2 128-16,-2 2-128 0,-3 1 256 0,5-2 0 15,0-1-16-15,0-1 0 0,-3 0 64 0,0 0 16 16,4-1 0-16,-3-1 0 0,-3 0-160 0,1 2-32 16,2-1 0-16,-2 1 0 0,-4 2-128 0,0-1 0 15,-1-1 0-15,2 1 0 0,0 2 0 0,-3-1 0 16,-2-1 0-16,-2 0 0 0,3 2 0 0,-3 0 0 16,-3-1 0-16,-3 1 0 0,1-2-128 0,-1 3 128 15,-2 2-160-15,2-4 160 0,0-2 0 0,0 0-144 0,-1-1 144 16,-2 0 0-16,-3 0 0 0,2-1-128 0,3-1 128 15,-5-1 0-15,-3-1 0 0,0 1 0 0,2 0 0 0,2 3 0 16,2-1 0-16,-2-1 0 0,-3-1 0 0,5 1 0 16,0 1 0-16,-3 0 0 0,-3-2 0 0,2 3 128 15,3 1-128-15,-1-1 0 0,-4-1 0 0,-3-2 0 16,-5-1 0-16,0 0-128 0,-1-2 128 0,0-3-128 16,0-1-64-16,-7-3 0 0,-6-4 0 0,-1-1 0 15,-2-4 192-15,4-3-192 0,-2-4 192 0,-8-2-192 16,-7 2 192-16,-6-1 0 0,-5 1-144 0,-7-3 144 15,-5 0 0-15,-7 0 128 0,-6 2 0 0,-5-1 0 16,-4 1 160-16,-6-4 32 0,-5-2 0 0,-3 4 0 16,-3 6-144-16,-5 4-32 0,-2-3 0 0,-5 2 0 0,-4 7-144 15,-5 0-144-15,-8 2 144 0,-2 2-208 16,-4 0-1168-16,-2 2-224 0,-4 2-64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8:38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 3123 15663 0,'-3'-10'688'0,"3"10"144"0,-5-8-656 0,5 8-176 0,0 0 0 0,-2-6 0 0,0-2 640 0,2 8 112 16,-2-8 16-16,2 8 0 0,0 0-320 0,0 0-48 16,0 0-16-16,-4-5 0 0,4 5 144 15,0 0 32-15,0 0 0 0,0 0 0 0,0 0-48 0,-8 5-16 16,2 3 0-16,1 2 0 0,-1 1 0 0,2 4 0 16,-1 5 0-16,1 4 0 0,-2 5-96 0,3 4-16 15,-1 2 0-15,-1 3 0 0,1 1 0 0,-2 2-16 16,1 1 0-16,1 2 0 0,-3 0-32 0,3 4 0 15,-1 4 0-15,1-2 0 0,-1-5-80 0,1 1 0 16,1-2-16-16,-1-5 0 0,3-6-112 0,0-2 0 16,0-2-128-16,1-3 192 0,-1-2-192 0,0-1 176 15,0-4-176-15,1-3 160 0,0-2-160 0,2-4 0 0,0-3 0 16,-2-7 0 0,0 0-1328-16,0 0-192 0,9-2-32 0,-2-5-6624 0,-2-4-1312 15</inkml:trace>
  <inkml:trace contextRef="#ctx0" brushRef="#br0" timeOffset="422.003">2471 3081 20959 0,'0'0'928'0,"0"0"192"0,0 0-896 0,0 0-224 16,0 0 0-16,-4 10 0 0,0 0 0 0,2 2 128 16,2 1-128-16,0 4 0 0,0 0 352 0,-1 3-32 15,0-2 0-15,-2 6 0 0,0 3 144 0,0 1 32 16,0-3 0-16,1 1 0 0,-3-6 80 0,2 0 32 15,-1-1 0-15,0-5 0 0,1-2 96 0,0-3 32 16,3-9 0-16,0 0 0 0,0 0 32 0,0 0 16 16,0 0 0-16,0 0 0 0,-8-4 16 0,2-4 0 15,3-2 0-15,1-2 0 0,-1-4-336 0,2-2-64 16,-1-3-16-16,5-1 0 0,-1-4-192 0,2-1-64 16,3 1 0-16,1 1 0 0,0 3-128 0,3 2 0 15,4-2 0-15,0 3 128 0,2 3-128 0,2 0 0 16,-1 4 0-16,3 1 128 0,2 2-128 0,0 0 0 0,1 2 0 0,-1 0 0 15,0 3 0-15,1 0-144 0,0 1 144 0,-1 3 0 32,-1 0-1472-32,-2 0-176 0,-3-2-32 0,0 2-8096 0,-2 2-1616 0</inkml:trace>
  <inkml:trace contextRef="#ctx0" brushRef="#br0" timeOffset="972.065">3177 2989 26719 0,'-5'-17'1184'0,"4"10"240"0,-3-1-1136 0,4 8-288 15,1-8 0-15,-1 8 0 0,-2-10 448 0,0 4 16 16,-1-3 16-16,-2 4 0 0,5 5-480 0,-10-2 0 16,-2 0 0-16,-2 4 0 0,-1 2 0 0,-3 2 0 15,0 2 0-15,-1 1 0 0,-2-1 0 0,0 3 0 16,1-1 0-16,4 1 0 0,0 0 160 0,4-1-16 15,1-2 0-15,2 0 0 0,2 2-144 0,2-2 0 16,5-8 144-16,-1 11-144 0,3-2 0 0,3 1 144 16,1 0-144-16,3-1 0 0,1-3 256 0,3 1-48 15,1 1-16-15,3-1 0 0,-2 4 16 0,5-1 0 16,2-2 0-16,0 1 0 0,-1 2-80 0,-1-1 0 16,-1 1-128-16,-4 0 192 0,1 0-192 0,-1 1 144 0,-3 2-144 15,-3-2 128-15,-4-2 16 0,-2 1 0 16,-6 0 0-16,0 1 0 0,-3 0 272 0,-4 0 48 15,-4 0 16-15,-1 2 0 0,-2-1-32 0,-3 0 0 0,0 0 0 0,-5 2 0 16,0-3-208-16,2-1-48 0,1 0-16 0,2-5 0 16,0 1-176-16,3-2-224 0,1-4 48 15,2-1 16 1,0-1-1696-16,3-2-320 0,3-6-80 0,3-2-11136 0</inkml:trace>
  <inkml:trace contextRef="#ctx0" brushRef="#br0" timeOffset="1099.862">3704 2470 33167 0,'-10'-13'2944'0,"10"13"-2352"16,0 0-464-16,0 0-128 0,0 0 0 0,-3 14 192 15,1 2-64-15,0 5 0 0,-2 3-128 0,2 4-256 16,-5 5 64-16,3 2 0 0,0-1 192 0,-4 5 0 16,1 3 0-16,-3 5 128 0,1 1-128 0,-2 3 0 15,-2-3-128-15,1-1 128 0,-1 1 0 0,2-3 0 16,-1-2 0-16,1-5 0 0,-1 0 0 0,2-3 0 16,-1-2 0-16,6-5 0 0,-3-2 0 0,2-2 0 15,2-3 0-15,1-3 0 0,0-4 0 0,3-2 0 16,0-3-192-16,0-9 64 15,4 7-2272-15,-4-7-448 0</inkml:trace>
  <inkml:trace contextRef="#ctx0" brushRef="#br0" timeOffset="1389.597">3159 3012 38703 0,'-17'-10'1712'0,"10"7"352"0,7 3-1648 0,0 0-416 0,0 0 0 0,14-3 0 16,3 3 0-16,6 0 0 0,7 2-192 0,2-2 192 16,4-2 0-16,4 1 0 0,1-2 0 0,6 0 0 0,5-1 0 0,1 1 0 15,1 0 144-15,-1-2-144 0,2 1 0 16,-5-1 0-16,-3-2 0 0,0 0 128 0,2 0-128 16,-4-1 0-16,-3 1 0 0,2 2-128 15,-2-1-1408-15,0 2-288 0,-5-2-48 16,-2 2-13360-16</inkml:trace>
  <inkml:trace contextRef="#ctx0" brushRef="#br0" timeOffset="2174.639">4648 3561 13823 0,'-11'-9'608'0,"7"5"128"0,-1-2-592 0,5 6-144 0,-8-4 0 0,2 0 0 16,6 4 2896-16,-8-3 560 0,2 1 96 0,6 2 32 16,-8-1-2816-16,-2 1-544 0,-2 1-224 0,-2 3 176 15,-3 5 16-15,-1 1 0 0,-1 2 0 0,-3 2 0 16,1 4 64-16,2 1 32 0,-2 0 0 0,4 7 0 15,-1 5 32-15,3 2 16 0,0 0 0 0,4 0 0 16,2-2-144-16,4-1-16 0,1-1-16 0,4-4 0 16,2-3-160-16,3-1 0 0,1-1 144 0,4-5-144 15,0-3 128-15,2-3-128 0,1-2 128 0,2-4-128 0,3 1 272 16,3-4-16-16,0-4 0 0,2-3 0 0,0-1 80 16,0-5 16-16,-1 0 0 0,1-4 0 0,0-4-112 15,-1-2-32-15,-1-4 0 0,-2 0 0 0,-5 0 80 16,-3-1 16-16,-1-3 0 0,-3-1 0 0,-3 2 208 0,-5 2 64 15,-4 0 0-15,1 3 0 0,-1 1-224 0,-5 5-32 16,0 5-16-16,0 4 0 0,-3 2-304 0,-1 3-176 16,-1 0 32-16,1 4 0 15,-1 3-464-15,1 2-96 0,-1-1 0 0,2 1-16 16,2 3-2400-16,2-2-464 0,0 2-112 0,9-7-16 0</inkml:trace>
  <inkml:trace contextRef="#ctx0" brushRef="#br0" timeOffset="2554.285">5238 3355 30399 0,'0'0'2704'0,"0"0"-2160"0,0 0-544 0,0 0 0 15,0 0 880-15,3 13 64 0,0 3 16 0,-3 1 0 16,-3 3-832-16,2 3-128 0,1 2 0 0,-2 2 0 15,-4 0 0-15,-2 3 0 0,0 1 0 0,-2 1 0 16,-1 1 0-16,0 0 0 0,-3-1 0 0,1-2 0 16,0-1 0-16,0-5 240 0,-1-4-48 0,4-3 0 15,-1-4 144-15,4-1 32 0,0-3 0 0,3-4 0 16,4-5 336-16,0 0 80 0,0 0 16 0,0 0 0 0,0 0-224 0,-3-8-64 16,3-4 0-16,0-3 0 15,3-3-208-15,3-1-48 0,1-3-16 0,2-4 0 0,1-3-240 16,2-2 0-16,-1 2 0 0,3 3 0 0,3 2 0 15,2 3 0-15,-3 2 0 0,1 1 0 0,2 1 0 0,1 1 0 16,1 2-128-16,0 3 128 0,4 3-128 0,2 4 128 16,-1 2-192-16,-1 1 192 15,-5 1-1104-15,1 1-112 0,-1 2-32 16,-1 0-10080-16,-2 1-2000 0</inkml:trace>
  <inkml:trace contextRef="#ctx0" brushRef="#br0" timeOffset="3254.956">6212 3488 25791 0,'-14'-16'1152'0,"6"5"224"0,0-1-1104 0,1-1-272 0,-2 5 0 0,-1-2 0 16,-3 1 912-16,-1 1 128 0,-1 2 32 0,1 0 0 16,-1 0-1072-16,-1 1 0 0,0 1-128 0,-3 2-16 15,-3 0 144-15,-1 5-192 0,-2-2 192 0,1 3-192 16,-1 3 352-16,1 2 64 0,-1 0 16 0,0 4 0 16,2 1 112-16,-3 2 32 0,0 4 0 0,2 1 0 0,0 0-176 0,2 5-16 15,-1 2-16-15,2 3 0 16,1 3-48-16,3 2 0 0,-4 3 0 0,3-3 0 0,3-2 0 15,4-2 0-15,4-5 0 0,5 0 0 0,2-3 0 0,3-2 0 16,3-3 0-16,2-7 0 0,-1-2 0 0,3-2-128 16,2 0 192-16,3-3-64 0,-2-4 48 0,2-4 0 15,3-2 0-15,-1-3 0 0,2-2 48 0,2-4 16 16,1-6 0-16,1-2 0 0,2-2-240 0,2-6 176 16,-3-4-176-16,0 0 160 0,-1-4-160 0,0-3 0 15,-1-3 0-15,2-3 0 0,-4-4 0 0,1-4 0 16,0-3 0-16,-1-4 0 0,-2-3 0 0,0 1 0 15,2 2-224-15,-2 0 80 0,-1-1 0 0,1 6 0 16,0 3 0-16,-4 5 0 0,-2 2 144 0,-2 5 0 0,-5 7 0 16,1 6 0-16,-1 7 208 0,-4 1 32 15,2 5 0-15,-3 7 0 0,0 9-240 0,0 0 128 0,0 0-128 0,0 0 0 16,-7 0 0-16,-1 7 0 0,1 7-176 0,-3 3 176 16,-1 4-176-16,-2 9 176 0,-3 7-128 0,0 5 128 15,-2 6 0-15,-1 0 0 0,-2 2 0 0,2 4-128 16,-1 3 128-16,1 3 0 0,-2 0 128 0,5 1-128 15,5-4 0-15,0-2 0 0,2-3 0 0,2-6-128 16,4-3 128-16,2 0 0 0,3-1 0 0,4-6 0 16,-1-1 0-16,4-3-128 0,2-2 128 0,0-4-128 15,0-5-1216-15,3-6-256 16,2-3-32-16,0-3-12064 0</inkml:trace>
  <inkml:trace contextRef="#ctx0" brushRef="#br0" timeOffset="3736.152">6289 3429 28447 0,'0'0'1264'0,"-2"14"256"0,2 1-1216 0,1 1-304 16,1 3 0-16,5 1 0 0,1 1-144 0,4-1-96 15,3-1-16-15,2-3 0 16,2-1-400-16,3-3-96 0,1-3-16 0,1-1 0 16,1 0 32-16,0-4 0 0,0-2 0 0,0-2 0 0,0-3 736 0,2-2 256 15,-3-2 0-15,1 0 0 0,-2-1 304 0,0-2 48 0,-1-3 16 16,1-2 0-16,-2-1-240 0,-1-1-64 0,-4 1 0 0,-1-2 0 16,-4-3-144-16,-4 1-48 0,-2-1 0 0,-3 0 0 15,-3 0 48-15,0 0 0 0,-4-2 0 16,-1 4 0-16,-4 4 208 0,-2 0 64 0,-4 2 0 0,-2 4 0 15,-2 1-96-15,0 5-16 0,1 6 0 0,-5 1 0 16,-2 2 16-16,0 1 0 0,1 9 0 0,-1 1 0 16,-1 5-96-16,-2 2 0 0,-1 2-16 0,0 1 0 15,1 2-96-15,0 1-16 0,0-1 0 0,6 2 0 16,7 0 80-16,0 0 16 0,3-1 0 0,5 0 0 16,4-2 32-16,3-1 16 0,3 0 0 0,3-2 0 15,1 1-96-15,5-2-32 0,-1-3 0 0,7-2 0 0,5-1-144 16,1-3 128-16,3-3-128 0,3-3 128 15,1-2-448-15,5-4-80 0,3-1-32 0,3-5 0 16,-1-4-2400-16,7-4-496 0,22-10-80 0,-10-1-32 16</inkml:trace>
  <inkml:trace contextRef="#ctx0" brushRef="#br0" timeOffset="4069.019">7319 3271 28559 0,'-9'-4'2544'0,"2"2"-2032"0,-1 4-512 15,2 5 0-15,3 4 2016 0,-3 4 304 0,2 6 64 0,1 3 16 16,-4 3-2080-16,1 2-320 0,1 3-272 0,-2 1 48 16,4 3 80-16,-2 1 16 0,-5-3 0 0,1 4 0 15,0 4 128-15,-1-1 0 0,-1-4 0 0,1-4 0 16,-1-4 0-16,2-5 0 0,0-5 0 0,0-4 0 15,1-3 0-15,4-4 0 0,4-8 0 0,-7 5 176 16,7-5 208-16,-7 0 64 0,7 0 0 0,-5-8 0 16,-1-4 64-16,5-5 0 0,4-5 16 0,1-5 0 15,4-8-64-15,3 1-16 0,0-2 0 0,4-1 0 16,5-4-208-16,0-1-48 0,2 5-16 0,4-3 0 16,4 1-176-16,2-1 0 0,2 1 0 0,1 4 128 0,0 2-128 15,0 6 0-15,1 1 0 0,2 3 0 0,-3 1 128 16,3 7-128-16,-2 4 128 0,5 3-128 0,3 4 0 15,0 3 0-15,-3 1 0 0,-2 2 0 16,-2 5-1376-16,-1 1-256 0,0 2-48 16</inkml:trace>
  <inkml:trace contextRef="#ctx0" brushRef="#br0" timeOffset="5095.385">10122 3189 29823 0,'-4'-13'1328'0,"4"4"272"0,-1 1-1280 0,-1-1-320 0,1 1 0 0,0 0 0 0,1 8 0 0,-5-9 128 16,0 0-128-16,-2 3 0 0,-2 1 176 15,-2 1-176-15,-3 0 160 0,-2 0-160 0,-3 1 192 0,1 1-64 16,0 0-128-16,-3 2 192 0,-5 4 112 0,1 1 16 16,0 1 0-16,-2 3 0 0,1 0-32 0,2 0 0 15,2 1 0-15,3 1 0 0,-1-2-96 0,4 3-32 16,-1 3 0-16,3 1 0 0,1 1-160 0,3 2 128 16,3 0-128-16,4 1 128 0,2-3-128 0,3 1 0 15,1 1 144-15,3-2-144 0,2 2 0 0,2-2 0 16,4 1 0-16,0 1 0 0,2-1 0 0,0-1 0 15,1 2 0-15,0-3 0 0,2 4 0 0,0-1 128 16,0-2-128-16,0 1 0 0,2-1 176 0,1 1-48 16,-4 0 0-16,-3-1 0 0,-3 2 64 0,-3 0 16 15,0 0 0-15,-2-1 0 0,0-1-80 0,-5-1-128 0,-2 0 176 16,-1-1-176-16,-6 0 272 0,1 1-48 0,-1-3-16 16,-4 1 0-16,-6 1 240 0,-2-3 32 0,1-1 16 15,-3 0 0-15,-4-2-48 0,1-1-16 0,0 2 0 0,2-4 0 16,-2-1-240-16,0 0-32 0,-1-3-16 0,3-1 0 15,-1-2-144-15,2 0-192 0,0 0 32 16,4-5 16 0,-1 1-608-16,6 0-112 0,2-1-32 0,5-2 0 15,2-1-2448-15,10-2-496 0,9-9-112 0,5 2-16 0</inkml:trace>
  <inkml:trace contextRef="#ctx0" brushRef="#br0" timeOffset="5644.824">10520 3479 27759 0,'0'0'1216'0,"0"0"272"0,0 0-1184 0,0 0-304 16,0 0 0-16,0 0 0 0,0 0 0 0,0 0 0 15,0 0-176-15,4 9 176 0,3-2 0 0,1-2 0 0,-8-5 0 0,13 4 0 16,-1-4 208-16,1 3 48 16,-1-1 16-16,1-3 0 0,1-3 176 0,0 0 48 0,1-1 0 0,1-2 0 15,-1 2-80-15,0-4-16 0,1-4 0 0,-3 3 0 16,-3 2-80-16,0-2 0 0,-2 0-16 0,-2-1 0 15,1 0 0-15,-4-1 0 0,-3 2 0 0,-2 0 0 16,-1 0 48-16,-3-1 16 0,-2 4 0 0,-2-2 0 16,-5 1-192-16,-3 2-48 0,2 0 0 0,-3 3 0 15,-3 2-128-15,0 3 0 0,1 1 0 0,2 2 0 16,-6 5 0-16,2 2 0 0,-3 3-144 0,1 3 144 16,-2 1-128-16,2 3 128 0,5 4 0 0,-1 0 0 15,1 1 0-15,0-1 0 0,1 1 0 0,2 1 0 16,5-1 0-16,1 2 0 0,2 1 0 0,5-5 0 15,2-2 0-15,5-1 0 0,6-1 0 0,1-1 0 16,2-4 0-16,6-1 0 0,7-4 0 0,3-3 0 0,4-1 0 16,6-3-208-16,2 0 64 0,4-4 16 15,3-2-1504-15,0-5-288 0,1-4-64 16,3-2-11568-16</inkml:trace>
  <inkml:trace contextRef="#ctx0" brushRef="#br0" timeOffset="6126.371">11534 3248 30399 0,'-11'-12'2704'0,"11"12"-2160"0,-8-3-544 0,8 3 0 15,-7 13 1344-15,0 5 144 0,2 3 48 0,-4 4 0 16,1 4-1328-16,-2 2-208 0,1 5-128 0,-2 1 128 15,-3-1 0-15,-1 4 0 0,-2 4 0 0,1 1 0 16,-5 3 0-16,-1 2 0 0,-2-1 0 0,-3 1 0 16,-4-1 0-16,2-2 0 0,2-2 0 0,5-8 0 15,0-6 0-15,4-2 0 0,2-6 0 16,3-4 0-16,2-3 448 0,2-4 0 0,1-3 0 0,4-4 0 16,4-5 80-16,0 0 32 0,0 0 0 0,0 0 0 15,-1-13-176-15,3-5-16 0,4-2-16 0,1-5 0 16,3-4-352-16,0-3 0 0,3-3 0 0,2-3-192 15,0-3 32-15,4-5 0 0,3-8 0 0,0 3 0 16,3 1 160-16,1 0-128 0,1 2 128 0,3 2-128 0,3 2 128 16,2 3 0-16,0 3 0 0,-1 4-128 0,-2 1 128 15,0 4 0-15,-1 4 0 0,-2 6 0 0,0 6 0 16,0 5 0-16,-4 3 0 0,0 6 0 0,0 3 0 16,-8 5 0-16,-7 1 0 0,-2 3-128 0,-3 5-32 0,-4 3 0 15,-4 5 0-15,-5 0 0 0,-4 1-32 0,-3-1 0 16,-6 2 0-16,-2-1 0 0,-3-1 64 0,3-2 0 15,-1-4 0-15,2-3 0 0,1 3 128 0,0-4 0 16,1-1 0-16,3-2 0 0,-2-2-384 0,2-1 16 16,0-2 0-16,4-4 0 15,3-6-2768-15,1-4-544 0,0-7-112 0,6-3-32 0</inkml:trace>
  <inkml:trace contextRef="#ctx0" brushRef="#br0" timeOffset="6538.094">12504 3196 33455 0,'-1'-10'1472'0,"1"10"320"0,0 0-1424 0,0 0-368 0,0 0 0 0,0 0 0 15,-5-6 0-15,5 6-192 0,-9 2 32 0,-1 3 0 16,-2-1-32-16,-1 2-16 0,-3 1 0 0,-5 1 0 15,-1 1 208-15,-2 1-144 0,-1 1 144 0,-3 2-128 16,1 6 128-16,-3 0 0 0,-1 2 160 0,2 1-160 16,0 0 288-16,4 3-32 0,1 0-16 0,3-2 0 15,3-2-64-15,3-1-16 0,0-4 0 0,7 0 0 0,1-2-160 0,4-4 0 16,-2-4 0-16,5-6 128 0,2 9-128 0,-2-9 0 16,8 6 144-16,3-6-144 0,0-4 256 15,5-2 0-15,3-3-16 0,2-2 0 0,5-4-240 0,-1-2 128 16,3-2-128-16,-2 1 0 0,-5-2 0 0,-2 0 0 15,1-2 0-15,0 2 0 0,-2 3 240 0,-2 1-48 16,-3 1-16-16,-1 4 0 0,1 2 112 0,-7 7 32 16,-6 2 0-16,0 0 0 0,9 10-112 0,-6 3-16 15,-3 3 0-15,-1 4 0 0,1 2 0 0,0 1-16 16,-4 3 0-16,2-1 0 0,0 2-176 0,1 0 0 16,0-2 0-16,2-2 0 0,2-1 0 0,2-1 0 15,-1-1 0-15,3-4 0 0,1-2 0 0,3-1-176 16,-1-1 48-16,2 0 0 15,0-2-1360-15,2-5-272 0,2-6-48 0</inkml:trace>
  <inkml:trace contextRef="#ctx0" brushRef="#br0" timeOffset="6964.906">13203 3128 22111 0,'-19'-6'1968'0,"10"5"-1584"0,9 1-384 0,-7 3 0 0,-1 3 2512 0,-1 3 432 15,-1 5 64-15,2 2 32 0,0 2-2640 0,-1 6-400 16,-2 3-320-16,-1 3 48 0,3 1 272 0,0 1 0 16,-1 1 0-16,1 1 0 0,-2 0 0 0,3-1 0 15,-1-1 0-15,-2 0 0 0,1-2 0 0,0-3 176 16,1-2-32-16,2-6 0 0,0-5 112 0,1-3 32 16,3 1 0-16,-1-2 0 0,4-10 128 0,0 0 32 15,0 0 0-15,0 0 0 0,0 0-48 0,0 0 0 0,0 0 0 0,5-14 0 16,1-5-144-16,3 1-16 0,-3-2-16 0,3-1 0 15,-1 0-224-15,0-2 176 0,3-1-176 16,2-2 160-16,0 1-160 0,2-2 0 0,1 0 0 0,2 0 0 16,3 1 0-16,-2 6-256 15,-2 3 64-15,3 4 16 0,2 3 48 0,0 2 0 0,-1 2 0 0,-1 5 0 16,-4 4-128-16,1 2 0 0,-1 1-16 0,-1 3 0 31,-2-1-2736-31,0 1-528 0</inkml:trace>
  <inkml:trace contextRef="#ctx0" brushRef="#br0" timeOffset="7420.527">13710 3222 34095 0,'-13'-11'1504'0,"4"5"320"0,-1 3-1456 0,1 2-368 16,1 2 0-16,0 4 0 0,-1 2 432 0,-3 3 16 15,0 2 0-15,0 4 0 0,2 1-448 0,-5 3 0 16,-3 3 0-16,0 0-176 0,2 0 176 0,-1 2 0 16,-2 0 0-16,2 0-128 0,0 0 128 0,3 0 0 15,3-2 0-15,3-5 0 0,2-3 0 0,1-4 0 16,3-1 0-16,2-2 0 0,2 0 0 0,-2-8 128 16,9 3-128-16,0-3 0 0,1-2 240 0,0-1-32 15,3-4 0-15,1 1 0 0,0-5-48 0,2 1-16 16,-1-1 0-16,3-2 0 0,4-4-144 0,-5 1 0 0,-2-1 144 15,-1 1-144-15,1 1 0 0,-1 3 128 0,-2 1-128 16,-1 2 0-16,1 3 0 0,-3-1 0 0,-1 4 0 0,-8 3 0 16,9 2 0-16,-9-2 144 0,9 8-144 0,-2 1 0 15,-3 3 176-15,0 1-176 0,1 0 160 0,-2 1-160 16,2 2 0-16,-3-2 128 0,1 2-128 0,1-1 0 16,1-2 0-16,-1 0 0 0,2-1 128 0,1 1-128 15,1-4 0-15,1 0-256 0,2-2 48 0,-1-3 16 31,2 0-1152-31,1-2-240 0,0-2-32 0,5-2-13216 0</inkml:trace>
  <inkml:trace contextRef="#ctx0" brushRef="#br0" timeOffset="7858.934">14538 2846 35007 0,'0'0'3120'0,"-6"7"-2496"16,2 8-496-16,-5 3-128 0,1 3 0 0,-6 5-240 15,-1 1 64-15,-1 5 16 0,-3 2 160 0,0 5 0 16,-2-1 0-16,1 5 0 0,-3 3 0 0,1 2 0 16,-2-1 0-16,2-1 0 0,-1 0 0 0,1-4 0 15,1-2 0-15,2-3 0 0,4-5 0 0,0-6 0 16,0-4 0-16,5-1 128 0,1-3-128 0,3-5 128 15,2-4-128-15,0-1 128 0,4-8 160 0,0 0 32 0,0 0 16 0,0 0 0 16,12-6-16-16,2-4 0 0,1-3 0 16,3-4 0-16,3-3-320 0,1 2 0 0,0-1 0 15,2 3-128-15,-2 0-16 0,2 2 0 0,0 0 0 16,0 2 0-16,1 2 144 0,-2 3-128 0,-1 4 128 0,0 2-128 16,-5 1 128-16,0 4 0 0,-4 3 0 0,-1 3 128 15,-4 2-128-15,-1 3 0 0,-4 2 0 0,-3 0 128 16,-3 4-128-16,-5 0 144 0,-4-1-144 0,-5 1 160 15,-5 0-160-15,-3 0 128 0,-2-1-128 0,0 0 128 16,-4-1 128-16,-1-3 0 0,-1-1 16 0,0-1 0 16,0 0 128-16,-1-3 32 0,-1-3 0 0,3-4 0 15,1 0-432-15,1-2 128 0,4-2-128 0,4-3 0 16,1-5-512-16,5-1-192 0,2-2-48 0,7-3 0 16,5-6-2704-16,4-3-560 0,10-12-96 0,5 3-32 15</inkml:trace>
  <inkml:trace contextRef="#ctx0" brushRef="#br0" timeOffset="8152.052">15397 2625 32255 0,'-13'-6'2864'0,"2"2"-2288"0,2 0-576 0,0 6 0 16,1 3 1280-16,-3 4 160 0,0 1 32 0,-3 7 0 15,0 1-1216-15,-2 5-256 0,-4 3 0 0,-1 10 0 16,-2 8 0-16,0 3 0 0,-3 0 0 0,0 3 0 16,0 3 0-16,-4 0 128 0,-1 1-128 0,1 6 128 15,0 1 0-15,0 0-128 0,1 0 192 0,2-6-64 16,2-6-128-16,0-2 0 0,7-3 144 0,1-3-144 15,2-4 0-15,2-3 0 0,0-3 0 0,6-3 0 16,-1-6-224-16,5-3-112 0,1-5-32 0,2-7 0 16,0-7-2800-1,0 0-560-15</inkml:trace>
  <inkml:trace contextRef="#ctx0" brushRef="#br0" timeOffset="8663.484">15388 3357 35935 0,'0'0'3200'0,"0"0"-2560"15,0 0-512-15,-3 9-128 0,2 2 144 0,3 0 16 16,3 0 0-16,2-1 0 0,4 0-160 0,5-1-272 15,0-1 64-15,1 0 16 0,3 1 32 0,0-2 16 16,2-3 0-16,0-1 0 0,0-1 144 0,0-2-128 16,-2 0 128-16,0-2-128 0,-2-4 128 0,-1-2 0 15,1 0 128-15,-2-1-128 0,-1-2 176 0,-2-1-48 16,-1-2 0-16,-2 1 0 0,0 2 0 0,-4-1-128 0,-1-4 192 0,-4 1-64 16,-2 0 16-16,-4 0 0 0,-1 5 0 0,-5 0 0 15,-5-1-144-15,-1 4 192 0,-4 5-192 16,-4 4 192-16,-4 4-192 0,-4 3 0 0,-4 2 0 0,-6 5 0 15,-6 4 0-15,1 5 0 0,-3 1 176 0,3 3-176 16,1 0 192-16,3 3-48 0,3 2-16 0,3-1 0 16,4 0 48-16,5 1 0 0,3 1 0 0,4-4 0 15,7 0 48-15,5-3 16 0,1-3 0 0,9-1 0 16,7 0-64-16,5-2-16 0,4-2 0 0,6-2 0 0,7-1 128 16,4-6 32-16,8-3 0 0,7-1 0 15,6-4-64-15,9-1 0 0,9-4 0 0,1-2 0 16,0-3-256-16,2-3-192 0,5-3 16 0,-1 3 16 15,-1-1-1664-15,-5 1-336 0,-5-2-64 16,-1 0-13888-16</inkml:trace>
  <inkml:trace contextRef="#ctx0" brushRef="#br0" timeOffset="9654.861">17909 3938 33231 0,'0'0'1472'0,"0"0"304"0,0 0-1424 0,0 0-352 0,0 0 0 0,5-8 0 16,2 1-320-16,5-4-128 15,2-1-16-15,4-3-16 0,3-2 480 0,2-3 0 0,2-2-128 0,6-3 128 16,5-6 0-16,1 0 0 0,3-1 0 0,-1-2 0 0,0-3 288 0,1-1-48 15,-2 1-16-15,-1-2 0 0,-2 0 16 0,1-4 0 16,-2-5 0-16,-1 1 0 0,-2-1-112 0,-2-2-128 16,-3 0 176-16,-2 2-176 0,0-1 128 0,-5 2-128 15,-4 0 0-15,0 4 0 0,-2-1 0 0,-4 2 160 16,-2 1-160-16,-1 6 128 0,-4 5 112 0,-2 6 16 16,-1-2 0-16,0 8 0 0,-1 3 112 0,-3 6 16 15,-2 0 16-15,-2 1 0 0,-4 1-400 0,-2 3 128 16,-2 1-128-16,-1 4 0 0,-4 2 0 0,-2 2 0 15,-6 0-144-15,-2 3 144 0,-2 5-128 0,-1 5 128 16,0 0 0-16,0 8 0 0,-4 5 0 0,2 8 0 16,-3 3 0-16,-1 3 0 0,-1 2 0 0,0 2 0 15,7-1 128-15,4 4-128 0,0 0 160 0,7 2-160 16,3-2 160-16,5 0-160 0,3-4 176 0,3-2-176 0,3-1 192 16,3-5-192-16,3-6 128 0,3 0-128 0,3 0 0 0,4-4 0 15,-1-5 0-15,5-2 0 0,0 1 0 16,4-4 0-1,3-2-432-15,4-5 16 0,2-5 0 0,3-3 0 16,1 1-1376-16,2-5-288 0,1-3-48 0,2-5-11424 0</inkml:trace>
  <inkml:trace contextRef="#ctx0" brushRef="#br0" timeOffset="9968.672">19141 3203 35007 0,'-15'-14'1552'0,"10"8"320"0,-2 3-1488 0,7 3-384 0,0 0 0 0,-6 5 0 0,6-5 448 0,-7 12 0 16,-1 3 16-16,5 3 0 0,-1 4-464 0,-4 4 0 15,-4 3 0-15,-3 4 0 0,-2 2 0 0,-1 2 0 16,1 1 0-16,-2 2 0 0,1 0 0 0,1 1 0 15,-1-2 0-15,1 2 0 0,-1 1 0 0,3-4-128 16,-1-3 128-16,3-4 0 16,1-5-624-16,3-7-64 0,-3-4-16 0,4-1 0 15,2-1-256-15,1-4-48 0,5-9-16 0,0 0-8384 0,0 0-1696 16</inkml:trace>
  <inkml:trace contextRef="#ctx0" brushRef="#br0" timeOffset="10462.897">19685 3116 33167 0,'0'0'2944'0,"0"0"-2352"0,-1407 0-464 0,2814 0-128 15,-1412 12 704-15,0 3 112 0,0 2 16 0,-1 5 16 16,-5 5-848-16,0 1 0 0,-2 5 0 0,-2 4 0 0,-3 2 0 0,1 0 0 15,0-2 0-15,-1 1 0 0,0-1 0 0,-3-2 0 16,2-3 128-16,1-3-128 0,2-3 176 0,0-4-48 16,3-3 0-16,2-4 0 0,2-6 80 15,3-1 16-15,6-8 0 0,0 0 0 0,0 0 160 0,0 0 48 16,-1-10 0-16,5-5 0 0,2-2 32 0,5-3 16 16,0-1 0-16,7-3 0 0,5-2-304 0,1-3-176 15,-7-1 192-15,4-2-192 0,4-2 0 0,5 0 0 16,2 0 0-16,-1 0 0 0,2 0 0 0,0 5 0 15,-1 5 0-15,-1 3 0 0,-2 4-128 0,1 6 128 16,1 5 0-16,-3 7-144 0,-2 6 144 0,-4 6-128 16,-5 5 128-16,-1 5-128 0,-3 5 128 0,-3 5 0 15,-3 5 0-15,-3 1-128 0,-7 1 128 0,0 1 0 0,-6 1-144 16,-3 2 144-16,-4 2-128 0,-2-1 128 16,0 0-160-16,1-5 160 0,3-2-224 0,2-6 48 15,2-5 16-15,1-4 0 0,5-2-160 0,-1-5-16 0,4-4-16 16,4-6 0-1,-3-6-2080-15,10-1-400 0,6-8-96 0,2-3-11040 0</inkml:trace>
  <inkml:trace contextRef="#ctx0" brushRef="#br0" timeOffset="10851.013">20429 3254 33279 0,'-7'-10'1472'0,"7"10"320"0,0 0-1440 0,-5 9-352 16,5-9 0-16,0 12 0 0,4 0 0 0,0-2 0 16,5 1-160-16,3 0 160 0,3 0 0 0,1 0 128 15,2-2 0-15,3-1 16 0,0 1 0 0,2 0 0 16,-2-6 0-16,1 0 0 0,-2-3-16 0,2-2-128 16,2-1 192-16,-2-1-64 0,3-4 64 0,-2-2 0 15,2-4 0-15,3 1 0 0,-3 1 32 0,-2-1 16 16,-2 0 0-16,-6 0 0 0,-4 1-96 0,-1 0-16 15,0-1 0-15,-6 1 0 0,-7-1 96 0,-1 4 16 16,-3-4 0-16,-1 5 0 0,-5 0-80 0,-3 1-16 16,-4 2 0-16,-2 3 0 0,-2 2-144 0,-4 4 0 15,-1 5 0-15,-2 1 0 0,0 2 0 0,-1 4 0 16,-1 6 0-16,-1-1 0 0,-4 2 128 0,1 4-128 0,3 2 192 16,-1 2-64-16,3 0-128 0,6 0 0 0,2 1 144 0,5-5-144 15,3-1 0-15,5-3 0 0,6 0 0 16,1-1 0-16,2-5 0 0,7 0 0 0,1-2 0 0,5 0 0 15,4-4-256-15,3-3 16 0,4 0 16 0,5-5 0 32,3-4-1216-32,1-3-240 0,4-3-48 0,1-3-16 15,-3-3-1200-15,1-1-256 0,-1 0-32 0,-1-4-16 0</inkml:trace>
  <inkml:trace contextRef="#ctx0" brushRef="#br0" timeOffset="11302.967">21341 3168 19343 0,'0'0'1728'0,"0"-7"-1392"16,0 7-336-16,-4-7 0 0,1 0 1216 0,-2 1 192 15,0-1 16-15,0 1 16 0,-5 2-1088 0,1 1-224 16,1 1-128-16,-1-1 160 0,0 2 352 0,-5 1 80 15,1 1 16-15,0 2 0 0,0 0 96 0,-2 2 32 16,-1 2 0-16,-2 2 0 0,-1 0-48 0,-3 4-16 16,-4 3 0-16,1 3 0 0,2 3-96 0,-4 1-32 15,2 0 0-15,3 1 0 0,3 1-224 0,4 0-64 16,1-1 0-16,3-2 0 0,4-1 0 16,4-2-16-16,2-3 0 0,2-2 0 0,2-1-48 0,4-2-16 15,2-3 0-15,2-1 0 0,0-3 64 0,2-1 16 16,2-3 0-16,1 0 0 0,-2-5 0 0,1 0 16 15,2-3 0-15,0 0 0 0,2-2-112 0,-1 0-32 0,-3 1 0 0,0-4 0 16,1-2-128-16,-2 0 0 0,-1-1 144 0,1 3-144 16,-2 3 0-16,1 0 128 0,-3-1-128 0,0 4 0 15,0 1 0-15,-4 4 0 0,-6 2 0 0,10 2 0 16,-10-2 0-16,0 0 0 0,3 12-176 0,1 2 176 16,-2 5 0-16,-2 0 0 0,-1-2 0 0,0 2 0 15,1 2 0-15,2-1 0 0,1 0 128 0,0-3-128 16,-1 0 0-16,1 0 0 0,2 1 0 0,3-3 0 15,2-1 0-15,-1-2 0 0,-3-1 0 0,6 0 0 16,5-4-320-16,4-1 0 0,-1-3-16 0,4-1 0 16,3-1-1776-16,1-2-336 0,0-3-80 15,3-4-11696-15</inkml:trace>
  <inkml:trace contextRef="#ctx0" brushRef="#br0" timeOffset="11755.126">22231 3003 39615 0,'-9'-8'1760'0,"9"8"352"0,-7 7-1680 0,-2 4-432 0,1 5 0 16,-2 6 0-16,0 5-192 0,1 4-112 0,-1 3-16 0,1 3-16 15,0 5 336-15,1 2 0 0,-1 2 0 0,0-1 0 16,1 0-128-16,-2-2 128 0,1-3 0 0,0-4 0 15,1-2 0-15,1-4 0 0,3-4 0 0,-1-4 0 16,1-4 0-16,1-3 0 0,2-1 0 0,0-6 128 16,1-8 240-16,0 0 32 0,0 0 16 15,0 0 0-15,0 0 176 0,5-6 48 0,4-7 0 0,0-3 0 16,1-1-320-16,3-3-64 0,0-1-16 0,3-2 0 16,2-3-96-16,0-2-16 0,1-3 0 0,5-4 0 15,2-5-128-15,2 0 0 0,-3-3-160 0,5 0 160 16,4-1-176-16,1 4 176 0,0 4-192 15,1 5 192-15,-3 5 0 0,2 3 0 0,-1 3 0 0,3 3 144 16,-1 2 80-16,4 5 16 0,-4 6 0 0,3 2 0 16,-2 5-240-16,-1 2 128 0,-1 4-128 0,-4 1 0 15,2 4 0-15,-4 0 0 0,0 1 0 0,0 3 0 0,-1 3 0 16,-2 2 0-16,-5-1-128 0,-2-1 128 16,-3-2-512-16,-1-1-64 0,-4-1 0 0,-1-1 0 15,-5-3-208-15,-1-2-48 0,0-1-16 16,-2 0 0-16,-2-10-1024 0,0 0-208 0,0 0-32 15,-13 1-13072-15</inkml:trace>
  <inkml:trace contextRef="#ctx0" brushRef="#br0" timeOffset="12111.86">20128 2259 35935 0,'-25'-36'3200'0,"12"16"-2560"0,1 3-512 0,2 6-128 15,2 2 3088-15,8 9 608 0,0 0 112 0,0 0 32 32,7 9-3584-32,0 0-704 0,5 3-128 0,0 0-48 15,-1 1-1808-15,0-3-384 0,-3 0-64 0,-2 1-15344 0</inkml:trace>
  <inkml:trace contextRef="#ctx0" brushRef="#br0" timeOffset="13173.678">5879 4903 34095 0,'-11'-19'1504'16,"6"9"320"-16,-1 0-1456 0,3 3-368 0,3 7 0 0,0 0 0 0,0 0 224 15,0 0-32-15,0 0 0 0,0 0 0 0,0 0-192 16,2 12-160-16,0 3 32 0,-1 4 0 0,-1 3 128 0,1 4 0 16,4 6 0-16,-3 4 0 0,1 2 0 0,0 5 0 15,0 5 0-15,-3-1 0 0,-2 1 0 0,-1 1 0 16,-2 1 0-16,4-4 0 0,1-4 0 0,0-4 0 15,-2-2 0-15,1-4 0 0,1-3 320 0,0-7 0 16,0-3 0-16,3-4 0 0,-1-1 224 0,0-3 32 16,-3-3 16-16,1-8 0 0,0 0-224 0,0 0-48 15,0 0-16-15,10 0 0 0,0-3 16 0,2-6 16 16,0-4 0-16,2-4 0 0,0-4-128 0,1-1-16 16,0 0-16-16,2-6 0 0,0-5-176 0,3 0 0 15,1 4 0-15,1 1 128 0,0 0-128 0,1 3 0 16,0 3 0-16,0 2 0 0,0 3 0 0,3 4 0 15,2 3 0-15,-2 6 0 0,-2 3 0 0,-1 6 0 16,-1 3-144-16,0 3 144 0,1 3 0 0,-2 5-128 0,-1 3 128 0,-2 4 0 16,-1 0 0-16,-4 5-128 0,-2 2 128 15,-1 3 0-15,-1 1 0 0,-2-3 0 0,0-4 0 0,0-2 0 16,-1-3 0-16,2-1-128 0,0-2 128 0,0-2 0 16,-1-1-336-16,3-2 32 0,0-3 16 0,2-1 0 31,0-4-2336-31,1-4-448 0</inkml:trace>
  <inkml:trace contextRef="#ctx0" brushRef="#br0" timeOffset="13619.218">7463 5220 29487 0,'-7'-9'2624'0,"-2"1"-2112"16,3 3-512-16,-2 0 0 0,8 5 2048 0,-6-3 288 16,-4 3 64-16,2 0 16 0,-3 3-2240 0,-1 2-448 15,-4 0-96-15,0 3-16 0,-1 2 48 0,-1 2 0 16,-3 2 0-16,-1 1 0 0,-2 1 336 0,-2 1 0 16,1 4-144-16,2 2 144 0,-1 3 0 0,4-1 0 15,3 0 0-15,3 2 144 0,3 1 0 0,6 0 0 16,-1-2 0-16,6-3 0 0,6-5-144 0,0-2 0 15,4 0 144-15,3-4-144 0,3-4 0 0,1-3 128 16,4-3-128-16,2 2 0 0,-1-2 160 0,4-3-32 0,-1-4-128 16,2-1 192-16,2-2-192 0,0-1 128 0,0-2-128 15,-3-3 0-15,-2-4 144 0,-1-1-144 16,-1-2 128-16,-1-1-128 0,-4-6 176 0,-1 6-48 0,-4 0-128 0,-3 2 192 16,-7 2 96-16,-1 0 16 15,-2 2 0-15,-2 0 0 0,-6 2 48 0,0 2 16 0,-2 2 0 16,0 0 0-16,0 2-368 0,0 3 0 0,-3 0 0 0,-2 0 0 15,1 3-544 1,0 1-128-16,-1 1-32 0,1 2 0 0,-2-1-1264 16,1 1-256-16,-2-1-48 0,2 2-7472 0,-1 2-1504 0</inkml:trace>
  <inkml:trace contextRef="#ctx0" brushRef="#br0" timeOffset="14114.991">8422 5035 23039 0,'0'0'2048'0,"0"12"-1648"15,0 4-400-15,-1 5 0 0,0 5 2272 0,-2 1 368 16,-2 3 80-16,-1 1 16 0,-3 0-2112 0,-2 2-432 16,-1 0-64-16,-2 3-128 0,-1-1 176 0,-3 0-176 15,0-2 192-15,-2-3-192 0,0-4 192 0,1-2-192 16,1-3 192-16,3-5-192 0,1-9 384 0,2-1-16 15,1-2-16-15,2-3 0 0,9-1 144 0,-6-6 16 16,0-5 16-16,5-5 0 0,3-1-176 0,3-6-32 16,2-5-16-16,5 2 0 0,3-4-112 0,1 3 0 15,4-3-16-15,2-1 0 0,1-2-176 0,4 1 128 0,-1-3-128 16,5 3 128-16,1 1-128 0,4 3 0 0,0 2 0 16,1 5 0-16,-3 4 0 0,-1 4-144 0,0 5 144 0,-1 7 0 15,-5 3-176-15,-3 4 176 0,-1 2-160 16,-4 4 160-16,-2 4-192 0,-4 1 192 0,-2 2-208 15,-6 3 80-15,0 3 0 0,-4 2 0 0,-2 0 0 0,-5 1 0 16,-2 0 128-16,0-4 0 0,-2-1 0 0,2-4 0 16,-2-1 0-16,1 0 0 0,-1-2 160 0,3-4-160 15,1-4 304-15,6-8-48 0,-4 7 0 0,4-7 0 16,0 0-96-16,0 0-32 0,0 0 0 0,1-10 0 16,2-2 48-16,3-2 0 0,1-2 0 0,3-2 0 0,1-2-176 15,1-2 0-15,3-1 144 0,1-1-144 0,4 0 0 16,2-1 0-16,-2 2 0 0,3-1 0 0,3 2 0 0,2 4 0 15,0 1 0-15,2 6 0 0,-2 4 0 0,0 4 0 16,1 7 0-16,-2 2 128 0,1 4-128 0,-4 3 0 16,-1 4 0-16,-2 4 0 0,-1 0 0 0,-4 2 0 15,-1 2 0-15,-3 1-128 0,-3 1 128 0,-2 1 0 16,1 1 0-16,-1-1 0 16,-1 0-384-16,-1-1-112 0,1-3-16 0,2-2 0 15,0-5-1168-15,0 1-240 0,3-2-64 0</inkml:trace>
  <inkml:trace contextRef="#ctx0" brushRef="#br0" timeOffset="14530.995">10251 5026 35007 0,'-5'-11'3120'0,"0"0"-2496"0,0 7-496 0,-1-1-128 16,6 5 0-16,-8-3 144 0,-2 0-144 0,-1 3 160 15,-1 3-160-15,-3 0-224 0,-1 2 48 0,-5 2 16 16,-2 4 160-16,-4 4-192 0,-2 0 192 0,0 5-192 16,1-3 192-16,-2 5 0 0,-2 4 0 0,2 1 0 15,3 1 176-15,3 1 64 0,3 2 16 0,3-2 0 16,4-2-128-16,3 0 0 0,3-1-128 0,4-3 192 0,3-4-192 15,4-3 0-15,2 0 0 0,4-3 0 16,2-2 0-16,5-2 0 0,2-3 0 0,3-2 0 0,1-7 0 0,1-2 0 16,4-5 0-16,2 0 0 0,4-3 0 0,-2-2 128 15,-2-5-128-15,0 1 0 0,2-1 128 0,-4 0 0 16,-4 1-128-16,-1-1 192 0,0-3 16 0,-6 1 0 16,1-1 0-16,-4 0 0 0,-5-2 176 0,-2 2 16 15,-4 2 16-15,-2 4 0 0,-1 4 112 0,-4 2 32 16,-2 1 0-16,2 1 0 0,-2 2-288 0,1 4-48 15,-3 2-16-15,1 2 0 0,-3 3-208 0,1 3-288 16,2 1 64-16,-1-1 16 16,-4 1-560-16,2-1-128 0,-1-2 0 0,1 2-16 15,3 0-1840-15,-5-1-352 0,4-3-80 0</inkml:trace>
  <inkml:trace contextRef="#ctx0" brushRef="#br0" timeOffset="15426.324">11666 5016 32943 0,'-11'-20'1456'0,"7"9"304"0,-1 1-1408 0,1 0-352 0,-2-2 0 0,1 1 0 16,0 1 0-16,0 1 0 0,-1-1 0 0,-1-1-128 16,-3 1 128-16,1 2 0 0,0 4 0 0,0 0 0 15,-4 1 0-15,0 3 0 0,0 3 0 0,-4 4 0 16,-1 2 0-16,-4 4 0 0,-4 5 128 0,-3 7-128 15,0 6 288-15,2 3-16 0,-1 1 0 0,3 2 0 16,-1 3-272-16,6-2 160 0,3-1-160 0,5-3 128 16,4-2-128-16,6-6 0 0,4-3 0 0,6-4 0 15,5-1 0-15,3-4 0 0,0-2 0 0,4-5 0 16,4-5 0-16,2-3 0 0,4-4 0 0,2-2 0 16,0-4 0-16,2-4 0 0,-1 0 0 0,1-3 0 15,-1-4 208-15,2 1-32 0,3-1-16 0,-2-1 0 0,-2-2 32 16,1 1 16-16,-3 0 0 0,0 3 0 15,-1 2 0-15,-5 4 0 0,-1 2 0 0,-3 5 0 0,-3 1-208 0,-2 5 0 16,-3 3 128-16,-2 6-128 0,-3 4 160 0,0 3-16 16,-5 3 0-16,0 9 0 0,-4 2-16 0,-3 4-128 15,0 5 192-15,-2 1-64 0,-3 4-128 0,-2 6 0 16,-4 7 144-16,-4 2-144 0,-2-3 0 0,-1 4 128 16,-4-2-128-16,-2 0 0 0,-5-3 256 0,0-1 0 15,-1 1-16-15,0 0 0 0,-1 0 224 0,-3-5 48 16,3-5 16-16,0-7 0 0,1-4 64 0,-4-2 16 15,-3-4 0-15,1-1 0 0,0-2-128 0,-3-6-32 16,-2-4 0-16,4-5 0 0,2-5-256 0,5-3-48 16,3-9-16-16,5-4 0 0,3-3-128 0,3-5 0 15,3-5-192-15,3-6 192 0,5-6-400 0,7-2 32 16,4-4 16-16,7-1 0 0,6-1 160 0,4 6 16 16,7 1 16-16,4 5 0 0,6 4 160 0,2 2 256 0,5 0-64 15,3 5-16-15,3 3-16 0,2 6 0 16,-2 3 0-16,2 2 0 0,3 2-160 0,2 4 0 0,1 5 0 15,0 2 0-15,2 1-256 0,-8 5 0 0,-2 0 16 16,-5 1 0 0,-3 1-496-16,-4 2-96 0,-1 0-32 0,-1-1 0 15,-2-1-1440-15,-4 2-272 0,-6 0-64 0</inkml:trace>
  <inkml:trace contextRef="#ctx0" brushRef="#br0" timeOffset="16219.708">15394 4833 28447 0,'-11'-13'1264'0,"7"4"256"16,-3-2-1216-16,1 2-304 0,2 0 0 0,-5-1 0 0,-1 1 320 0,2-1 16 15,-2 1 0-15,0 3 0 0,-5-1-128 0,1 2-16 16,-1 0-16-16,-1 3 0 0,-1 0 80 0,-5 2 0 16,0 1 16-16,-5 3 0 0,0 5 144 0,-5 1 32 15,-3 0 0-15,0 6 0 0,-5 4 96 0,1 3 32 16,-2 3 0-16,1 2 0 0,3 3-128 0,3 5 0 15,1 6-16-15,2 3 0 0,0 6-224 0,2-3-32 16,3 0-16-16,5-2 0 0,5-2-160 0,1-4 0 16,6-2 0-16,7-5 0 0,8-3 0 0,5-4 0 15,5-5 0-15,4 0 0 0,2-3 0 0,6-4 0 16,0-9 0-16,7-2 0 0,3-3 0 0,4-3 128 16,3-5-128-16,4-5 192 0,4-7-192 0,0-3 0 15,-3 2 144-15,0-2-144 0,-1-2 0 0,1-1 0 16,-4-1 0-16,-3-4 128 0,-2-2 16 0,-5 0 16 0,-5-3 0 0,-5-1 0 15,-3 0 128-15,-7 1 32 0,-8-1 0 0,-1 4 0 16,-5-1 32-16,-6 5 16 0,-4 4 0 0,-5 4 0 16,-4-2-160-16,-2 4-16 0,-4 4-16 15,-2 0 0-15,-2 5-176 0,0 4 0 0,0-2 0 16,1 4 0-16,-4 0-960 16,3 2-112-16,4 1-16 0,-1 1-16 0,2 1-1584 0,1-1-320 15,4 0-64-15,1 0-16 0</inkml:trace>
  <inkml:trace contextRef="#ctx0" brushRef="#br0" timeOffset="16538.693">16659 4622 36863 0,'-6'-6'3264'0,"1"2"-2608"15,5 4-528-15,-8 5-128 0,1 5 512 0,-2 4 64 16,1 4 0-16,-2 4 16 0,-2 5-592 0,-2 6 0 16,-2 3 0-16,-1 1-192 0,-3 1 192 0,-1 3 0 15,-4 3 0-15,1 4-128 0,-2 4 128 0,-1 0 0 0,-2-4 0 0,2-1 0 16,1-2 0-16,2-2 0 0,2-3 0 15,0-3 0-15,3-3 0 0,4-1 0 0,2-1 0 0,4-5 0 16,0-9 0-16,4 0-208 0,4-4 16 0,0-3 16 31,-2-4-1280-31,3-7-256 0,0 0-48 0,0 0-13360 0</inkml:trace>
  <inkml:trace contextRef="#ctx0" brushRef="#br0" timeOffset="16943.92">16308 4582 38063 0,'-5'-18'1680'0,"5"9"368"0,4 1-1648 0,1 3-400 0,-5 5 0 0,14-3 0 0,4 3-208 0,5 3-128 16,2-1-32-16,3 3 0 0,2-2 224 0,3 5 144 15,3 0-192-15,2 3 192 0,-1 3-144 0,4 1 144 16,4 1 0-16,0 3-144 0,-5 1 144 0,1 2 0 16,3 1 0-16,-3 2 0 0,-4 3 0 15,-1 2 0-15,-6 0 0 0,0 1 0 0,-2 1 240 0,-4 4 16 16,-3 2 16-16,-4 2 0 0,-3 2-32 0,-8-1-16 16,-1-3 0-16,-7 0 0 0,-4-1-48 0,-5-4-16 0,-5-1 0 15,-2-4 0-15,-3-3 128 0,-3-1 32 0,-4-1 0 16,-4 1 0-16,-6 0 64 0,-2-1 32 0,1 0 0 0,-5-2 0 15,-2-5-208-15,2 0-32 0,3-3-16 0,1-3 0 16,2-3-352-16,1-2-80 0,2-2-16 0,4-5 0 31,0-6-2048-31,4-1-416 0,6-2-64 0,2 1-12480 0</inkml:trace>
  <inkml:trace contextRef="#ctx0" brushRef="#br0" timeOffset="17324.853">18168 4831 39615 0,'-10'-10'1760'0,"10"10"352"0,0 0-1680 0,0 0-432 15,-5 6 0-15,-2 4 0 0,-4 2 0 0,2 3 0 16,2 4 0-16,-3 4 0 0,-5 3-160 0,-2 5 160 16,-4 4-208-16,-1 2 80 0,-1-2 128 0,0 1 0 15,-3 1 0-15,2-1-128 0,0-1 128 0,-1-2 0 16,2-2 0-16,1 0 0 0,1-1 0 0,1 0 0 16,5-2 0-16,4-4 128 0,0-3 32 0,5-1 16 15,2-3 0-15,4 1 0 0,2-1 16 0,3-1 16 16,2-4 0-16,4-2 0 0,1-3 32 0,5 2 0 15,2 1 0-15,4-5 0 0,1-3-32 0,2 0 0 16,3 0 0-16,1-2 0 0,2-1-208 0,3-2 144 0,4-2-144 16,-1 3 128-16,3-2-128 0,-2 3 0 0,0 1 0 15,-1-1 0-15,-2-2 0 0,-2 2-192 0,-5 1 64 16,-1 1 128-16,0 2-448 0,-1-1 48 0,2 0 0 0,-5 0 0 31,-2-1-1712-31,0-1-352 0,-2-1-64 0,-4-1-12896 0</inkml:trace>
  <inkml:trace contextRef="#ctx0" brushRef="#br0" timeOffset="17746.158">17954 5225 40543 0,'3'-18'1792'0,"2"10"384"0,5-1-1744 0,5 4-432 16,3 1 0-16,9 1 0 0,6-1 0 0,4 4 0 15,5-3-144-15,1 3 144 0,-1 1-208 0,1 1 64 16,-2 1 16-16,0-3 0 0,0-3-64 0,-4 3-16 16,3-1 0-16,-3-1 0 0,1 0-112 0,-3 0-32 15,-6 0 0-15,-2 0 0 16,-1 0-288-16,0 1-48 0,-4-3-16 0,-3 0 0 15,0 1-2128-15,-6 0-432 0,-1 0-96 0,-1-2-16 16</inkml:trace>
  <inkml:trace contextRef="#ctx0" brushRef="#br0" timeOffset="17995.104">17806 4868 41471 0,'-5'-19'1840'0,"8"9"368"16,5 0-1760-16,6 1-448 0,5 0 0 0,8 3 0 16,6 1 688-16,9-1 48 0,8-2 16 0,10 2 0 0,12-2-560 0,3 2-192 15,4-4 0-15,3 2 144 16,4-6-144-16,4 0 0 0,2 1-160 0,-1 0 160 16,-6 0-816-16,6-2-64 0,2-1-16 0,-4-2 0 15,-3 1-1920-15,-7 1-384 0</inkml:trace>
  <inkml:trace contextRef="#ctx0" brushRef="#br0" timeOffset="19518.33">20594 769 28559 0,'0'0'2544'0,"0"0"-2032"16,0 0-512-16,0 0 0 15,3 10-1248-15,0 0-352 0,-3-10-64 0,4 11 0 0,0-1 1392 0,-3 2 272 0,0 1 0 0,-1 1 128 16,0-2 416-16,0 4 80 0,-1 2 16 0,0 3 0 16,-1 1 64-16,-4 1 0 0,0 2 16 0,-2 3 0 15,0 3-80-15,-2 0-32 0,-2-4 0 0,-2 1 0 16,-1-3-96-16,-2 0-32 0,-3-1 0 0,-1-1 0 16,-1-1 0-16,-1-1 0 0,-2 1 0 0,2-5 0 15,-2 1-96-15,4-3-32 0,-2-3 0 0,3-1 0 16,1 0-96-16,4-4-32 0,2-1 0 0,0-4 0 15,2-5 128-15,2-2 32 0,0-1 0 0,3-4 0 16,3-2 96-16,0-3 32 0,3-2 0 0,4-2 0 16,3-2-384-16,1-1-128 0,1 1 0 0,2-1 0 15,1 0 0-15,4 1 0 0,-2 0 0 0,3 2 0 16,1 4 0-16,2 2 0 0,1 2 0 0,-1 3-160 0,1 4 160 16,1 1 0-16,-5 5-144 0,1 2 144 0,-2 4 0 15,1 2-144-15,0 4 144 0,0 2 0 0,-2 3 0 0,1 1 0 16,-3 2 0-16,-1 0 0 0,1 1 0 0,0 0 0 15,0 0-128-15,0 0 128 0,-1-1 0 0,-1-2 0 16,-1 1 0-16,0-3 0 0,0-2 0 0,-5-3 0 16,3-1 0-16,-2-2 0 0,-6-10 128 0,8 10-128 15,-2 0 176-15,-6-10-176 0,0 0 0 0,0 0-256 16,0 0 32-16,0 0 0 16,6-8-2480-16,-1-2-496 0,-2-2-112 0,-3-3-16 0</inkml:trace>
  <inkml:trace contextRef="#ctx0" brushRef="#br0" timeOffset="20075.559">20904 509 19343 0,'0'0'1728'0,"0"0"-1392"0,0 0-336 0,0 0 0 0,-7-3 624 0,7 3 48 16,0 0 16-16,0 0 0 0,4-10-528 0,1 2-160 15,6 0 0-15,5-1 0 0,-1 0 448 0,1 1-32 16,1 1 0-16,2 0 0 0,2 0 176 0,-1 1 48 16,1-1 0-16,-1 3 0 0,-3-1-112 0,-2 3-16 15,-2-1 0-15,-2 2 0 0,-1 2-288 0,-10-1-64 16,6 7-16-16,-2 0 0 0,-1 2 160 0,-3 2 16 16,-2 2 16-16,-3 3 0 0,-4 1 208 0,2-5 32 15,-2 5 16-15,0 3 0 0,-2 2-208 0,-2 2-32 16,-1-1-16-16,0-1 0 0,-2 3-144 0,-9 16-16 15,6-8-16-15,4-10 0 0,2-6 0 0,2-2 0 16,4-2 0-16,3-2 0 0,5-1-160 0,3-3 192 0,-4-7-192 16,7 4 192-16,3-1 128 0,3-2 48 0,-1-4 0 0,5 0 0 15,2 1-176-15,-1-1-48 16,1-1 0-16,2 0 0 0,1-3-144 0,1 2 0 16,0-3 0-16,0 1 0 0,-1-2 0 0,2 2 128 0,3 0-128 0,-3 1 0 15,-6-1 0-15,2 1 0 0,-1 2 0 0,-1 0 0 16,-2-1 0-16,-1 4 0 0,-2 2 0 0,-1-1 0 31,-1-1-800-31,-3 2-32 0,-8-1-16 0</inkml:trace>
  <inkml:trace contextRef="#ctx0" brushRef="#br0" timeOffset="20609.368">21576 864 23951 0,'0'0'2128'0,"0"0"-1696"0,2-8-432 0,2 1 0 15,-4 7 0-15,2-7 0 0,3 0 0 0,1 1 0 16,-1 1 304-16,-5 5 176 0,9-3 32 0,0-2 16 16,1-1 160-16,-3 2 16 0,2 7 16 0,1-1 0 15,0-2-256-15,2 3-48 0,4 4-16 0,-1 3 0 0,1 1-80 0,1 3 0 16,-2 1-16-16,2 3 0 0,-1 3 736 15,1 1 160-15,-3 2 16 0,-1 3 16 16,-1 4-1648-16,-3 0-336 16,-1-2-64-16,-1-2-16 0,-2-3 832 0,1-1 0 0,-2-2 144 0,-2 0-16 0,-1 0-128 15,0-4 128-15,0-3-128 0,-1-1 128 0,-2 1-128 0,1-1 0 16,0-1 0-16,0-4 0 0,1-8 0 0,0 0-320 16,-4 7 48-16,4-7 16 15,0 0-2048-15,0 0-384 0,0 0-96 0,-7-7-16 0</inkml:trace>
  <inkml:trace contextRef="#ctx0" brushRef="#br0" timeOffset="20986.039">21862 935 26431 0,'-7'-13'1168'0,"4"8"240"0,3 5-1120 0,-5-4-288 0,5 4 0 0,0 0 0 15,0 0 464-15,-8-1 48 0,-1 0 0 0,9 1 0 16,0 0 576-16,-10 3 128 0,3 2 32 0,-4 2 0 16,-3 4-272-16,1 2-48 0,-1 5-16 0,0 2 0 15,-3 3-64-15,-1 4-16 0,0 3 0 0,0 1 0 16,2 0-176-16,-1 1-32 0,-2-2-16 0,3-1 0 16,-1-1-160-16,2 0-48 0,-1 0 0 0,1-2 0 15,-1-2-240-15,0-1-160 0,-1 0 192 0,2 1-192 16,4-1 128-16,0-4-128 0,-1-1 0 0,5-3 0 0,2 0 0 15,1-4 0-15,2-2-176 0,2-9 176 16,0 0-1600-16,0 0-224 0,0 0-32 0,10-3-9680 16,1-2-1936-16</inkml:trace>
  <inkml:trace contextRef="#ctx0" brushRef="#br0" timeOffset="21597.012">22794 883 23039 0,'0'0'2048'0,"0"0"-1648"0,-1-5-400 0,1 5 0 15,0 0 640-15,0 0 64 0,0 0 0 0,0 0 0 16,-11 4-128-16,3 5 0 0,1 3-16 0,2 4 0 16,-3 0 240-16,-2 4 48 0,-1 2 16 0,4 2 0 15,0 2-304-15,3 0-64 0,-3-1-16 0,3-1 0 16,-1-1-272-16,2 0-48 0,-3-1-16 0,4-1 0 16,-1-3-144-16,0-3 0 0,1-1 144 0,-1-3-144 15,2-3 0-15,1-8 0 0,0 0 0 0,0 0-128 16,0 0-1664-16,0 0-336 15,0 0-64-15</inkml:trace>
  <inkml:trace contextRef="#ctx0" brushRef="#br0" timeOffset="21934.321">22729 646 20271 0,'-6'-8'1792'0,"1"1"-1424"16,-2 2-368-16,-2 3 0 0,3 3 3552 0,6-1 640 15,-9-1 128-15,4 0 32 0,-4 0-3488 0,9 1-688 16,-7 6-176-16,7-6 0 0,0 0 0 0,0 0 128 16,0 0-128-16,0 0 128 0,0 0-128 0,0 0-176 15,0 0 48-15,6 11 0 16,2 2-1904-16,1-3-368 0,2-5-80 0</inkml:trace>
  <inkml:trace contextRef="#ctx0" brushRef="#br0" timeOffset="22161.593">23321 801 33807 0,'0'0'1488'0,"0"0"320"0,-12-2-1440 0,-1 1-368 0,0 1 0 0,-2 1 0 15,-2 1-240-15,0-1-112 0,-1-1-32 0,3 3 0 16,-1 2 800-16,1 0 160 0,-3 1 16 0,0 1 16 15,-1-2-144-15,-2 4-16 0,2 3-16 0,4-2 0 0,2-3-48 16,3 2 0-16,0 0 0 0,6 0 0 16,4-9-128-16,1 10-48 0,-1-10 0 0,7 12 0 0,3 0 80 0,5 0 16 15,3 0 0-15,3 1 0 0,2 1-176 0,3 0-128 16,-2 0 144-16,1 1-144 0,3-3 128 0,-5 3-128 16,1-2 0-16,-5 1 0 0,-4-1 128 0,-3 0-128 15,-5-2 0-15,-2 1 0 0,-2 2 160 0,-6-1-160 16,-2 0 160-16,-6-1-160 0,-6-1 512 0,-3 2 0 15,-4-2 0-15,-2-2 0 0,-4-1-160 0,-2 0-32 16,-6 0 0-16,1-1 0 0,3 0-320 0,3-1 0 16,3-1 0-16,3-1 0 15,3 0-1408-15,5-2-240 0,2-2-48 0,-1-1-10032 16,5 0-2016-16</inkml:trace>
  <inkml:trace contextRef="#ctx0" brushRef="#br0" timeOffset="22869.477">21646 2092 2751 0,'0'0'128'0,"0"0"16"0,-3-6-144 0,-2-2 0 15,0-1 0-15,1-1 0 0,1 3 2816 0,0-2 512 16,1-1 128-16,0-1 0 0,0 1-1392 0,1-1-272 0,-2 0-64 0,0 0-16 16,-1 0-48-16,-1 1 0 15,2-3 0-15,-4 0 0 0,2-3-368 0,-3 4-80 16,-1 1 0-16,0 1-16 0,-4-1-288 0,2 2-48 0,-3 3-16 0,1 1 0 15,-1 3-336-15,-1 3-80 0,0 4-16 0,0 0 0 16,-1 3-128-16,-4 4-32 0,-2 5 0 16,3 3 0-16,2 5-80 0,5 1-32 0,3 0 0 0,3-1 0 15,0-4-144-15,4-2 0 0,4 0 144 0,-1-2-144 16,-1-2 128-16,6-1-128 0,4-2 128 0,3-2-128 16,4-4 192-16,3-2-48 0,2-1 0 0,0-3 0 15,1-3 96-15,-2-1 16 0,1-5 0 0,-1-3 0 16,-3-1-16-16,-1-1 0 0,0 1 0 0,-3 0 0 15,-1-1-240-15,-1 4 176 0,-4 4-176 0,1 1 160 16,-9 5-160-16,5-5 0 0,-5 5 0 0,0 0 0 0,0 0 0 0,0 0 0 16,5 9 128-16,-3 1-128 0,-2 1 128 15,0 0-128-15,2 0 192 0,-1-1-64 0,-1 0-128 0,1-1 0 16,4 0 0-16,-1-2 0 16,2-1-336-16,-6-6-112 0,7 4 0 0,3-4-16 15,2-2-2800-15,-1-1-576 0</inkml:trace>
  <inkml:trace contextRef="#ctx0" brushRef="#br0" timeOffset="23572.489">22504 1819 24063 0,'-5'-9'1072'0,"5"9"208"0,0 0-1024 0,0 0-256 0,-8-2 0 0,8 2 0 15,-10-2 656-15,0 1 80 0,-1 2 16 0,2-1 0 16,-4-1 528-16,0 2 96 0,-2 3 32 0,1 1 0 16,0 2-496-16,-2 3-80 0,-3 1-32 0,3 3 0 15,0 1-176-15,0 4-48 0,-3 2 0 0,5 1 0 16,4-3-144-16,2 1-48 0,2 0 0 0,0-1 0 15,3-3-32-15,1-1-16 0,3-3 0 0,0 0 0 16,2-1-144-16,0 0-16 0,-3-11-16 0,10 11 0 16,5-1-160-16,-1-1 0 0,-2-4 0 0,4 1 128 15,3-1-128-15,-1 0 0 0,-4-4 0 0,3 2 0 16,0 1-352-16,1 0-48 0,-2-4-16 16,1-3 0-16,-3 0-2032 0,-1-1-416 0,0 2-80 0</inkml:trace>
  <inkml:trace contextRef="#ctx0" brushRef="#br0" timeOffset="23955.412">22859 1835 31615 0,'-11'9'1408'0,"0"-3"272"0,-6 3-1344 0,2 2-336 0,-2 1 0 0,-1 2 0 16,-3 0 0-16,0 1 0 0,0-1 0 0,1 2 0 15,-1 4 736-15,6-1 80 0,-1-1 16 0,2 0 0 16,4-2-192-16,2-1-48 0,4-1 0 0,2-3 0 16,2-11-160-16,3 10-48 0,-3-10 0 15,11 6 0-15,3-3-144 0,4-3-48 0,4-3 0 0,0-1 0 16,3 0-48-16,2-2-16 0,-1-3 0 0,1-3 0 16,0-1-128-16,-3 0 160 0,0-1-160 0,-4 1 160 15,-1 0-160-15,-4 1 0 0,-3-1 0 16,-2 1 0-16,-6-1 128 0,-2 1-128 0,-2 0 0 0,-2 0 128 15,-3 4 0-15,-6 3-128 0,-2 1 192 0,-2 0-64 16,-2 1-128-16,-3 4 160 0,-7 3-160 0,2 2 160 16,0 2-160-16,2-2 0 0,0 1 0 0,1 2 0 15,0-1-320-15,5 1-64 0,-1 0 0 0,5-2 0 16,1-1-1856-16,4 0-368 0,8-6-80 0</inkml:trace>
  <inkml:trace contextRef="#ctx0" brushRef="#br0" timeOffset="24351.447">23098 1843 31679 0,'-7'14'1408'0,"0"-1"272"0,-3 4-1344 0,0 2-336 15,-1 2 0-15,0-1 0 0,-1 2 384 0,2-1 16 0,-1-2 0 0,3-3 0 16,-1 1 368-16,1-3 64 0,1-1 0 0,4-2 16 15,-1 1-288-15,0-3-64 0,4-9-16 0,-3 8 0 16,3-8-112-16,0 0-32 0,0 0 0 0,0 0 0 16,0 0-80-16,10-11 0 0,-2-2-16 0,1-2 0 15,-2 0-240-15,3-2 0 0,2-1 0 0,-1-2 0 16,2-2 0-16,1 2 0 16,-1-1 0-16,0 5-160 0,2 2 160 0,0 1-208 0,-4 3 80 15,-4 4 128-15,-7 6-144 0,0 0 144 0,0 0 0 0,0 0 0 16,0 0-160-16,4 9 160 0,-4 3-128 0,-2 3 128 15,-2 4 0-15,-3 2 0 0,-1 1 0 0,-1 0 0 16,4 0 0-16,-2 0 0 0,-1-1 0 0,2-4 0 16,1 2 0-16,2-3 0 0,0-1 0 0,2-3 0 15,-3 0 0-15,3-3 0 0,1-9 0 0,0 0 0 16,0 0-896-16,0 0-208 0,0 0-48 0,0 0 0 16,9-6-2224-16,0-2-448 0</inkml:trace>
  <inkml:trace contextRef="#ctx0" brushRef="#br0" timeOffset="24809.253">23472 1785 29247 0,'0'0'1296'0,"0"0"272"0,0 0-1248 0,-7-2-320 0,-3 2 0 0,0 0 0 15,0 0 144-15,-1 1-16 0,-2 0-128 0,1 4 192 16,0 2 624-16,-3 2 112 0,-1 1 32 0,0 0 0 16,0 2-256-16,2 0-64 0,0 0 0 0,2-1 0 15,1-2-144-15,6 1-48 0,2 0 0 0,3 1 0 16,1 1-128-16,5 0-16 0,5-1-16 0,-1 0 0 16,3 1-96-16,3 1-32 0,0 1 0 0,1-3 0 15,-1-3-160-15,1 1 160 0,-1 0-160 0,0 2 160 16,-1 0-160-16,-3-1 0 0,-2-3 0 15,-3-1 128-15,-7-6-128 0,4 9 128 0,-4-9-128 0,-3 9 128 16,-2-3 160-16,-2 1 32 0,-7 0 0 0,0-2 0 16,-2-2 80-16,-1 3 32 0,-4-1 0 0,0 0 0 15,0-5-176-15,-1 2-16 0,3 0-16 0,0-1 0 16,-3-2-224-16,5 0-208 0,5 0 32 0,2-1 16 16,3 0-592-16,7 2-112 0,-4-7-32 0,6 0 0 15,2 0-1664-15,0-1-320 0,1 1-80 0,5-3-16 0</inkml:trace>
  <inkml:trace contextRef="#ctx0" brushRef="#br0" timeOffset="25011.809">23864 1428 37775 0,'-5'8'3360'0,"-4"0"-2688"16,-1 2-544-16,-3 2-128 16,-2 4-832-16,2 1-192 0,-1 2-32 0,0 3-16 0,-2-1 1264 0,2 3 240 0,2 4 48 0,-1 1 16 15,-6 2-48-15,3 0-16 16,5-1 0-16,0-1 0 0,3 2-240 0,1-1-32 0,2 0-16 0,1-2 0 16,4 0-144-16,0 2 0 0,0 0 0 15,4-1 0 1,-1-1-320-16,1-1-80 0,0-5-32 0,1-2 0 15,1-2-2048-15,-1-2-400 0,-1-4-96 0</inkml:trace>
  <inkml:trace contextRef="#ctx0" brushRef="#br0" timeOffset="25430.716">23541 1876 31439 0,'0'0'1392'0,"0"0"288"0,0 0-1344 0,0 0-336 16,0 0 0-16,11 1 0 0,0-5 0 0,3 1 0 15,4 0 0-15,-1-1 0 0,2 3 592 0,2-1 48 16,2-1 16-16,2 0 0 0,-3-1-480 0,3 2-176 16,-1 0 0-16,0 1 144 0,-4 0-144 0,-1 2 0 15,0 1 0-15,-1-1 128 0,-3-1-128 0,-4 0 0 16,0 0 0-16,0 3 0 0,-3 3 0 0,-1-3 0 16,-7-3 0-16,0 0 0 0,0 0 0 0,7 6 0 15,-7-6 0-15,0 0 0 0,1 10 0 0,-3 4 0 16,-2 3 0-16,-3 1 0 0,-1 0 224 0,-2-2-32 15,0 3-16-15,-2 0 0 0,-1-1 128 0,2 2 16 16,2-3 16-16,-2-2 0 0,0-3 64 0,5-1 16 16,2-1 0-16,0-2 0 0,4-8-48 0,0 0-16 15,0 0 0-15,0 0 0 0,9 1 32 0,2-5 0 16,-2-1 0-16,3-4 0 0,0-2-96 0,2-4-16 0,-3-2 0 0,2 0 0 16,-1-2-144-16,1 0-128 0,-1 1 144 0,-2 2-144 15,-1 3 0-15,0 4 0 0,-2 5 0 16,-7 4 0-16,0 0 0 0,0 0 0 0,0 0 0 0,0 0 0 15,0 0 0-15,1 12 0 0,-1 1 0 0,-2 2 0 16,0 1 0-16,0 0 0 0,2 0 0 0,0-1 0 16,0-2-128-16,-2-1 128 0,1-1-192 0,1 0 192 15,1-1-512-15,-1-10 16 16,-1 9 0-16,1-9 0 0,0 0-1552 0,0 0-320 0,0 0-64 0,9 1-12512 16</inkml:trace>
  <inkml:trace contextRef="#ctx0" brushRef="#br0" timeOffset="26016.764">24271 1851 14223 0,'0'0'624'0,"0"0"144"0,0 0-624 0,0 0-144 0,0 0 0 0,-7 6 0 16,1-2 960-16,6-4 144 0,0 0 48 0,-9 5 0 15,2 0 432-15,7-5 80 0,-6 7 32 0,0-2 0 16,0 0-208-16,-1 0-32 0,2 2-16 0,-3 2 0 16,2 2-288-16,-2 2-64 0,-2 2-16 0,-1 2 0 15,2-1-272-15,0 1-48 0,-4-1-16 0,3 1 0 16,2-1-224-16,-2 1-32 0,3-3-16 0,-1-1 0 16,4-2-208-16,3-2-64 0,1-9 0 0,0 9 0 0,0-9 16 0,0 0 0 15,0 6 0-15,0-6 0 16,0 0 64-16,0 0 16 0,6-5 0 0,2-3 0 0,-6-3-96 15,5-2-32-15,5-2 0 0,0-1 0 0,0 1-160 0,-2-1 0 16,1 1 144-16,1 2-144 0,-2 1 0 0,0 3 0 16,-1 1 0-16,-4 4 0 0,-5 4 0 0,10-1 0 15,-10 1 0-15,0 0-128 0,0 0 128 0,8 8 0 16,-3 5 0-16,1 1 0 0,-3 2 144 0,-1 3-144 16,-2-2 192-16,1 1-192 0,-3 1 160 0,0-1-160 15,0-2 128-15,-1 1-128 0,-3-2 0 0,3-2 0 16,3-2 0-16,0 0 0 15,0-11-384-15,0 0-64 0,0 0-16 0,0 0 0 16,0 0-1872-16,0 0-368 0,7-5-80 0,2-4-12080 0</inkml:trace>
  <inkml:trace contextRef="#ctx0" brushRef="#br0" timeOffset="26305.697">24544 1478 31327 0,'0'0'2784'0,"0"0"-2224"0,0 0-560 0,-10 9 0 15,-1 2 0-15,-1 1 0 0,0 0 0 0,-3 3 0 16,0 5 688-16,2-1 80 0,2 2 0 0,0 1 16 16,0 1 64-16,2 2 16 0,0-1 0 0,3 1 0 15,0 0-224-15,2 1-64 0,2-1 0 0,-1 0 0 0,2 2-224 0,1-1-48 16,4 0-16-16,0 2 0 0,1-2-288 0,0 1 0 15,4-3 128-15,-1 1-128 0,3-2 0 0,-3-1 0 16,0-1 0-16,0-2 0 16,-1-4-352-16,-1 3-80 0,3-5-16 0,-4-1 0 15,1-5-1760-15,-6-7-352 0,0 0-80 0</inkml:trace>
  <inkml:trace contextRef="#ctx0" brushRef="#br0" timeOffset="26513.018">24325 1887 31327 0,'0'0'2784'0,"0"0"-2224"16,0 0-560-16,0 0 0 0,0 0 400 0,0 0-16 0,10 0-16 0,-2 0 0 15,1 0 464-15,5 0 80 0,2 0 32 0,1 1 0 16,1-1-160-16,5-1-16 0,4-4-16 0,-1 1 0 16,-2-1-384-16,3 0-80 0,0-2-16 0,2 0 0 15,2-2-272-15,-6-1 0 16,-2-1 0-16,-1 2 0 15,-1 0-1680-15,-3 2-240 0,-1-1-64 0,-1 0-13616 0</inkml:trace>
  <inkml:trace contextRef="#ctx0" brushRef="#br0" timeOffset="28736.706">24538 440 22111 0,'0'0'976'0,"0"0"208"0,10-2-944 0,-3-1-240 0,-7 3 0 0,0 0 0 16,0 0 544-16,0 0 64 0,0 0 16 0,0 0 0 0,0 0 0 0,0 0 0 15,-2-6 0-15,2 6 0 0,-6-4-32 0,6 4 0 16,0 0 0-16,-10-5 0 0,-1 2 16 0,-1 1 0 16,-1 0 0-16,-2-2 0 0,-4 3-96 0,1-1-32 15,1-2 0-15,-1 0 0 0,-4 3-112 0,0 0-32 16,-1-1 0-16,-2-1 0 0,-4-2-64 0,-4 1-16 16,-3 0 0-16,-3 3 0 0,-3-2-32 0,-3 0-16 15,-3 1 0-15,0 0 0 0,-2-2-48 0,2 0-16 16,-3-3 0-16,0 4 0 0,-1-2-16 0,-2 3 0 15,-2-1 0-15,0 0 0 0,4 0 16 0,0 0 0 16,2 2 0-16,-2 1 0 0,-2 0 48 0,-1 0 0 16,-4 0 0-16,0 0 0 0,1 0-64 0,3-1-128 15,2-2 192-15,-1-2-64 0,-3 3 16 0,3-1 0 0,-1-1 0 16,2-1 0-16,1-3-144 0,4 0 192 0,4 2-192 0,4-2 192 16,0-3-192-16,-1 0 0 0,-4 0 0 0,1-1 128 15,2 1-128-15,-2-1 128 0,-3 0-128 16,1 3 128-16,0-1-128 0,1 4 192 0,-1-1-192 15,-1 0 192-15,-3 2-192 0,-2 2 128 0,-2 0-128 0,0 3 128 16,1-1-128-16,3 2 0 0,1-1 0 16,1 3 0-16,-1-1 0 0,-1-1 0 0,-1 2 0 0,1-1 0 15,-2 2 0-15,2 0 0 0,4 0 0 0,6 0 0 16,-1-2 0-16,2 0 0 0,-2 1 0 0,0 0 0 16,0-6 0-16,-1 2 0 0,3-1 0 0,0 1 0 15,1-1 0-15,1-1 0 0,2-3 0 0,2 2 0 16,-3-1 0-16,1 2 0 0,-2-1 0 0,0 1 0 15,2 2 0-15,0 1 0 0,2 0 0 0,-4 0 0 0,3 1 0 16,1 3 0-16,1-1 0 0,0 1 0 0,1 0 0 16,0 0 0-16,-1-1 0 0,-2 2 0 0,-1-1-128 0,0 1 128 15,4-1 0-15,2 0 0 0,2-1 0 0,2 2 0 16,-1-2 0-16,4 0 0 0,1-2-176 0,2-1 176 16,4 0-128-16,2 1 128 0,-1 0 0 0,5-1 0 15,-3-1 0-15,6 2 0 0,-4 0 0 0,10-1 0 16,0 0 0-16,-8 3 0 0,1 1 0 0,2 0 0 15,0 0 0-15,1 3 0 0,0 0 0 0,2 2 0 16,-3 4 0-16,3-2 0 0,0-2 0 0,0 4 0 16,-2-1 0-16,0 3 0 0,3 4 0 0,-1-2 0 15,-1 1 0-15,-1 3 0 0,2 0 0 0,-4 2 0 16,2 2 0-16,1-7 128 0,1 6-128 0,-4 7 0 0,1 7 128 16,0 2-128-16,0 1 144 0,-1 0-144 0,-2 3 192 0,-7 48-192 15,4-10 160-15,1-6-160 0,0-4 128 0,-1-5-128 16,0-1 128-16,0-3-128 15,1 1 0-15,0 2 128 0,-1-1-128 0,2-2 128 0,-2-2-128 16,0-2 128-16,0-3-128 0,0-2 192 0,2-1-192 0,0-4 192 16,0 1-192-16,0-2 160 0,-3-3-160 0,3-3 160 15,5-4-160-15,0-4 128 0,-1-4-128 0,3 0 128 16,1-4-128-16,0 0 128 0,-2-1-128 0,0-2 128 16,2-2-128-16,2-1 192 0,0-3-192 0,3 1 192 15,-1-1-192-15,3 2 0 0,-2 0 0 0,4-3 0 16,0 0 0-16,2-1 0 0,-2-2 0 0,3-1 0 15,4 1 0-15,4-1 0 0,2-1 0 0,2 0 128 16,6-1-128-16,-2-1-176 0,4 0 48 0,0 1 0 16,2 1 128-16,2 0 0 0,4-1 0 0,4 0 0 15,2-2 0-15,4 2 0 0,5-2 0 0,-2 3 0 0,3-2 0 16,-4-1 0-16,1 0 0 0,1 0 0 0,-1 4 0 0,3 2 0 16,0-4 0-16,0-1 128 0,-5 1-128 0,0-1 0 15,-2 1 128-15,3 0-128 0,-3 0 0 0,3 1 128 16,-1-1-128-16,3-1 0 0,1-3 128 0,0 2-128 15,-5 1 160-15,1-1-160 0,-1 1 128 0,4-1-128 16,0-3 0-16,4 1 0 0,3-2 128 0,-4 1-128 16,-2 0 0-16,0-1 0 0,-1-3 192 0,4-1-64 15,2-1-128-15,-1 1 192 0,1 2-192 0,-7-2 0 16,-2-1 128-16,-4-2-128 0,-1 2 0 0,-1-1 144 0,0 1-144 16,0-1 128-16,0-3-128 0,-3 5 0 0,2-2 144 15,-1 0-144-15,-4 1 0 0,2 0 128 0,-3-1-128 16,3 1 0-16,-3-2 0 0,6 0 0 0,3 2 0 15,0 1 0-15,-1-1 0 0,2 2 0 0,0 0 0 0,0 2 0 16,-3 1 0-16,0-1 0 0,-3 1 0 0,2 0 0 16,0-2 0-16,-3 2 0 0,-3 3 0 15,0 1 0-15,3-3 128 0,-4-1-128 0,-2 1 128 16,-1 0-128-16,-2 2 0 0,0-2 0 0,-3 0 0 0,2-1 0 16,0 1 0-16,1-2 0 0,2-1 0 0,1 0 0 15,1 2 0-15,-2-2 0 0,1 2 0 0,-1 0 128 16,-1-2-128-16,-1-2 0 0,-2-1 0 0,1 0 0 15,0-1 0-15,-1 2 176 0,0 2-176 0,2-2 192 16,-1-2-192-16,-3 2 0 0,2 0 0 0,-2 0-176 0,1 0 176 16,-1 0 0-16,0 2 0 0,0-2 0 0,1 0 0 15,-1 0 0-15,-6-2 128 0,1 1-128 0,0 1 128 0,0 0-128 16,1-2 128-16,-3 0-128 0,-1 1 0 16,1 0 144-16,0 1-144 0,0 0 0 0,0-1 128 0,0-2-128 15,-4 3 0-15,0 0 0 0,-3-1 128 0,2 0-128 16,3-1 0-16,-1 1 0 0,-1 1 0 0,-1 0 0 15,1 0 128-15,-1 1-128 0,0 1 0 0,-1-1 0 16,-1 3 0-16,-3-4 0 0,1 1 0 0,0-1 0 16,-11 0 0-16,8 1 0 0,3 1 0 0,-11-2 0 15,0 0 0-15,9 2 0 0,0-1 144 0,-9-1-144 16,0 0 0-16,0 0 144 0,0 0-144 0,0 0 192 16,0 0-192-16,0 0 192 0,0 0-192 0,0 0 0 15,10 3 144-15,-10-3-144 0,0 0 0 0,0 0 0 0,0 0 0 16,0 0 128-16,0 0-128 0,0 0 0 0,0 0 0 0,0 0 0 15,5 3 0-15,-5-3 0 0,0 0 0 0,0 0 128 16,0 0-128-16,0 0 0 0,0 0 128 0,7-5-128 16,-1-2 128-16,-2-2-128 0,-3-1 160 0,0 0-160 15,0-1 192-15,0-3-64 0,-2-5-128 0,0-1 192 16,0-1-192-16,0-2 176 0,0-3-176 0,0-4 160 16,-1-3-160-16,-1-1 0 0,3 1 0 0,0-3 0 15,0-6 0-15,0-3 0 0,1-2 0 0,2-2 0 16,-1-1 0-16,1 1 0 0,3 3 0 0,-2 0 0 15,2 2 0-15,-1-1 0 0,-3-1 0 0,-1-3 0 16,2-7 0-16,-3 0 0 0,-3 3 0 0,2-2 0 16,1-4 0-16,-1-4 0 0,-3-6-144 0,2-2 144 15,0 0 0-15,2 3-192 0,-1 3 192 0,2 3-160 0,2 1 160 0,1 1-160 16,-1 1 160-16,1 6-160 0,-2 2 160 0,0 6 0 16,-2 3 0-16,-1 7 0 0,-1 4 0 0,0-3 0 15,-2-3 0-15,2-2 0 0,-3 1 0 0,2 17 0 16,0-4 0-16,0-2 0 0,-1 2 0 0,2 0 0 15,-1 3 0-15,1 3 0 0,0-2 0 0,-2-7 0 16,-1 6 0-16,1 9 0 0,1 7 0 0,0 1-160 16,-5 4 160-16,2 2-160 0,-5 6-112 0,-2 2-32 15,-2 0 0-15,0 4 0 16,0 1-1088-16,7-2-208 0,-2 4-64 0</inkml:trace>
  <inkml:trace contextRef="#ctx0" brushRef="#br0" timeOffset="33216.894">17824 4206 8287 0,'0'0'736'0,"-8"-3"-592"16,2-1-144-16,6 4 0 0,0 0 1072 0,0 0 176 16,-6-5 32-16,6 5 16 0,0 0-448 0,0 0-80 15,0 0-32-15,0 0 0 0,0 0-384 0,0 0-80 16,0 0-16-16,9 0 0 0,2 3 176 0,0-2 16 15,1-2 16-15,3 2 0 0,2 2 208 0,3 0 32 16,-3 1 16-16,5-3 0 0,2-2 48 0,4-1 0 16,2 1 0-16,5 1 0 0,3 3-192 0,4-1-48 0,3-1 0 15,1 2 0-15,2 2-176 0,0-2-32 0,2-2-16 0,5 0 0 16,6 0-32-16,1 0 0 0,-1 1 0 0,2 1 0 16,-1-3-272-16,3 2 0 0,2-2 0 0,2 0 0 15,4 1 128-15,-1 1-128 0,1 1 192 0,2 0-192 16,-3-1 160-16,4 0-160 0,3 1 128 0,1 2-128 15,-1 1 0-15,0-1 128 0,0-3-128 0,6 0 0 16,2 0 0-16,-1-1 0 0,-3 1 128 0,3-1-128 16,3 0 0-16,-1-1 0 0,-1 0 0 0,0 1 128 15,0 1-128-15,1-1 0 0,0 1 0 0,-1-1 0 16,-5 1 0-16,2-1 0 0,-1-1 0 0,1 1 0 16,1-1 0-16,-4 0 0 0,-3 0 0 0,-1-1 0 15,-1 0 0-15,1-1 0 0,1 0 0 0,-4 1 0 16,-8 2 0-16,0-1 128 0,-1-1-128 0,1-2 0 0,-3 2 0 0,-2 0 0 15,-4 3 0-15,-1-2 0 16,-4-2 0-16,0 1 0 0,-4-1 128 0,1 1-128 0,-2-1 0 16,-1 1 0-16,-2 0 0 0,-1 1 0 0,-6 0 0 0,0-1-176 15,-3 0 176-15,-8 1-192 0,-2 1 0 0,0 2 0 16,-4 2 0-16,-3-3 0 16,-3-1-400-16,1 3-96 0,-6 1-16 0,0-1-10816 0</inkml:trace>
  <inkml:trace contextRef="#ctx0" brushRef="#br0" timeOffset="37466.094">5832 6244 19871 0,'0'0'880'0,"0"0"176"0,0 0-848 0,5-7-208 15,5 2 0-15,-3 1 0 0,-7 4 0 0,0 0 0 0,9-2 128 0,-1 2-128 16,2 0 0-16,2 2 176 0,-1-2-176 0,1 0 160 16,1-2 64-16,1 2 16 0,0 3 0 0,1-2 0 15,0-2 64-15,-2 0 16 0,1-1 0 16,0 1 0-16,2 1 128 0,-1-2 48 0,1-6 0 0,-1 4 0 16,2 4 144-16,2-1 48 0,1-3 0 0,2 3 0 15,2 0-64-15,4 0-16 0,3 1 0 0,-4-1 0 16,1-2-144-16,1-1-16 0,3 1-16 0,2 3 0 15,2 2-128-15,0-2-32 0,0-4 0 0,0 3 0 16,3 2 0-16,1 0 0 0,4-1 0 0,2-1 0 16,1 0-80-16,0 1 0 0,2 0-16 0,0 0 0 15,1-1-176-15,3-2 128 0,-2 1-128 0,4-1 128 16,-2 0-128-16,1-1 0 0,1 2 0 0,-3-1 128 16,-2-3-128-16,0 3 128 0,0 1-128 0,2-2 128 0,1 0 16 0,1 1 0 15,0 1 0-15,0 0 0 0,-2 0 48 0,-1 0 16 16,0 0 0-16,0 0 0 0,0-2-48 0,3 2-16 15,1 1 0-15,0 0 0 0,-1 1 0 0,-3-1 0 16,1 0 0-16,-1-1 0 0,0-3 32 0,1 2 0 16,-4 1 0-16,4 1 0 0,1 1-48 0,-2 0-128 15,-4 0 192-15,-1 2-64 0,-1 0 0 0,1-1 0 16,2-1 0-16,-2 1 0 0,0 1-128 0,1-1 192 16,3 1-192-16,-3-1 192 0,-3 0-64 0,0-1 0 15,-2 0 0-15,1 1 0 0,-1 0-128 0,1 0 160 16,-1 0-160-16,1 0 160 0,-2 0-160 0,1 2 0 15,-3-2 144-15,1-1-144 0,-5-1 176 0,0 1-48 16,0 1 0-16,0-1 0 0,-3-1-128 0,1-1 0 0,0 2 0 16,0 0 0-16,0-1 0 0,-1 2 160 0,-1-2-32 15,0 1-128-15,-1-1 272 0,-1 2-48 16,-1-1-16-16,1 1 0 0,-2 1-16 0,0-4 0 0,0-1 0 0,0 2 0 16,0 2-32-16,-3-1-16 0,-1-2 0 0,1 1 0 15,0 3 16-15,2 0 0 0,3-2 0 0,-2 0 0 16,-1 0-160-16,-3 0 0 15,1 1 0-15,-1-1 0 0,-1-1 0 0,-2 0 128 0,1-1-128 0,1 1 128 16,0 0-128-16,2 0 0 0,-3-2 0 0,2 2 0 16,-1-1 0-16,1 2 0 0,-1 0 128 0,0 2-128 15,0-2 0-15,-2 1 0 0,0 1 0 0,2-1 128 16,-3 0-128-16,0-1 0 0,-1 0 0 0,1 2 0 0,-2-1 0 16,1-1 0-16,-2-1 0 0,2 1 0 15,-2 0 128-15,1 1-128 0,-1 1 128 0,0 0-128 0,-1 0 0 16,0-1 128-16,1-1-128 0,-1 0 0 0,-1 0 0 15,2 0 0-15,-2 0 128 0,2 0-128 0,-1 0 0 0,0 0 0 16,1 0 0-16,-4 2 0 0,0-1 0 0,-3 0 0 16,3-1 0-16,0 2 0 0,1 2 0 0,-1-2 0 15,0-1 0-15,0 1 0 0,1 0 0 0,-2 2 0 16,-2 0 0-16,1 0 0 0,-4 1-192 0,2 0-64 16,-8-5 0-16,4 7-16 15,0 2-1072-15,-4-9-192 0,0 0-64 0,-1 10-9824 16,-2 1-1968-16</inkml:trace>
  <inkml:trace contextRef="#ctx0" brushRef="#br0" timeOffset="48044.318">3042 7517 22111 0,'0'0'1968'0,"-4"-8"-1584"0,4 8-384 0,0 0 0 15,0 0 352-15,0 0-16 0,0 0 0 0,0 0 0 16,0 6-336-16,-2 4 0 0,-1 2-160 0,1 4 160 16,-5 2 0-16,1 8 144 0,-5 3 16 0,0 5 0 15,0 4 368-15,-4 4 80 0,-3 4 16 0,0 2 0 0,-3 3-112 0,-2 4-32 16,-2 1 0-16,-4 3 0 16,1 2-64-16,-3 0-16 0,-1 2 0 0,1-3 0 0,0-2-48 15,4-3-16-15,2-1 0 0,0-4 0 0,2-5 176 0,1-5 16 16,5-6 16-16,1-3 0 0,2-1 80 0,3-8 16 15,3-6 0-15,3-2 0 0,-2 0-144 0,4-4-32 16,3-10 0-16,0 0 0 0,0 0-192 0,0 0-32 16,0 0-16-16,6 3 0 0,-6-3-96 0,11-1 0 15,-1 0-128-15,0-3 192 0,0 0-192 0,0 1 128 16,-1 0-128-16,3 3 0 0,2 3 0 0,3 0 0 16,0 1 0-16,1 2 0 0,-3 2 0 0,4 3 0 15,3 2 0-15,-1-1 0 0,1 0 0 0,-1 3 128 16,4 3-128-16,-3-3 0 0,-1-3 0 0,0 1 0 0,0-4 0 15,0 2 0-15,-3 0 0 0,1 2 128 16,1-5-128-16,2 3 0 0,-2 0 128 0,1 0-128 0,0-2 0 16,-1 0 0-16,7-1 0 0,-5-2 128 0,-2 2-128 0,1-5 0 31,-2-3-320-31,1-1-128 0,-3-1 0 0,0-1-10496 0,2-1-2112 0</inkml:trace>
  <inkml:trace contextRef="#ctx0" brushRef="#br0" timeOffset="48425.481">3409 8491 41471 0,'-5'3'3680'0,"5"-3"-2944"0,0 0-592 0,2 12-144 16,2 4-768-16,6 0-192 0,1 3-48 0,5-4 0 0,2 0 640 0,3-3 128 15,4-2 32-15,-1 0 0 16,4-3-240-16,1-2-64 0,0-2 0 0,0-1 0 0,-1-2 240 16,-2-1 32-16,-2 0 16 0,-2-6 0 0,1-5 224 0,-4-1 0 15,-1 0 0-15,-2-3 0 0,1-1 208 0,-1-1-64 16,-1 1-16-16,-4-1 0 0,-3 2 0 0,0 0 0 16,-1-3 0-16,-5 4 0 0,-5 0 112 0,-2 0 16 15,-3 0 0-15,-1 2 0 0,-6-2 48 0,-2 2 16 16,-5 2 0-16,-3 4 0 0,-2 0 0 0,-1 5 16 15,-1 3 0-15,-1 2 0 0,-1 3-16 0,3 4 0 16,1 2 0-16,2 3 0 0,-3 6-160 0,2 2-32 16,-3 2-128-16,5 4 192 0,1 4-64 0,3 4-128 0,5 2 176 15,3-2-176-15,2-2 192 0,4 0-64 0,5-1 0 0,2-4-128 16,4-2 224-16,3-2-64 0,1-1-16 0,6-1 0 16,2-1-144-16,3-3 0 0,2-4 0 0,5 2 0 15,-1-2 0-15,7 1 0 0,5-5-224 0,1-4 80 31,-1-5-496-31,2 0-112 0,0-4-16 0,0-3 0 16,-1-6-1952-16,2-5-400 0,0-1-80 0</inkml:trace>
  <inkml:trace contextRef="#ctx0" brushRef="#br0" timeOffset="48792.834">4771 7742 20271 0,'-13'-21'896'0,"6"11"192"0,2 1-880 0,2 3-208 15,3 6 0-15,0 0 0 0,0 0 3536 0,0 0 672 16,-4 13 128-16,0 7 16 0,-4 5-3584 0,0 5-768 16,-4 2 0-16,-1 3-144 0,-3 7 272 0,-3 0 48 15,-3 2 16-15,-2 7 0 0,-2 5 176 0,3 2 32 16,1-1 16-16,1-2 0 0,2 1 80 0,-2-2 16 15,1 1 0-15,5-2 0 0,0 1-288 0,3-4-48 16,2-2-16-16,1-5 0 0,4-4-32 0,4-7-128 0,1-5 192 16,1-1-64-16,1 1-128 0,4-6 192 0,2-6-192 15,2 1 192-15,1-3-192 0,3-2 0 16,1-2 0-16,1-6 0 16,1-2-640-16,1-4-128 0,2-5 0 0,-2-1-16 15,1-6-2416-15,-3-3-464 0,3-13-112 0,-6 4-9328 0</inkml:trace>
  <inkml:trace contextRef="#ctx0" brushRef="#br0" timeOffset="49095.193">4079 8249 40191 0,'-21'-7'1792'0,"13"5"352"0,8 2-1712 0,0 0-432 0,0 0 0 0,8 3 0 0,7 4 160 0,6-1-160 15,5-2 192-15,7 3-192 0,5 0 352 0,4 0-32 16,7-1-16-16,3-1 0 0,3-1-48 0,5 0 0 15,3-1 0-15,1 0 0 0,1 0-256 16,-2 0 0-16,1-2 128 0,-3-2-128 16,0-5-288-16,-4 0-112 0,-3-4-32 0,-4 0 0 15,-5 0-1616-15,-4-3-336 0,-1-1-64 0,-3-1-8256 16,-4-3-1648-16</inkml:trace>
  <inkml:trace contextRef="#ctx0" brushRef="#br0" timeOffset="49466.066">6988 7453 37775 0,'-1'-10'3360'0,"1"3"-2688"0,0 7-544 0,0 0-128 16,0 0 512-16,0 0 80 0,0 0 16 0,0 10 0 15,-3 1-608-15,1 3-208 0,-1 2 0 0,-3 6 0 16,-1 6 208-16,-2 6 0 0,-1 4 0 0,-2 2-144 16,-1 3 144-16,-2 4 128 0,-2 1-128 0,-2 4 176 15,0 2 160-15,-4 3 48 0,0 3 0 0,-2 5 0 0,2 3-160 16,-1 1-32-16,-3-2 0 0,3-4 0 0,0-2-192 15,3-1 0-15,1 0 0 0,2-5 0 0,2-6 0 0,2-4 0 16,4-5-128-16,0-7 128 16,3-5-512-16,1-4 16 0,2-2 0 0,2-6 0 15,0-4-1472-15,2-4-288 0,0-8-64 16</inkml:trace>
  <inkml:trace contextRef="#ctx0" brushRef="#br0" timeOffset="49595.096">6272 7684 42335 0,'-5'-21'1872'0,"6"11"384"0,5 1-1808 0,5 2-448 0,4 2 0 0,8-1 0 15,7 1 0-15,6 2 0 0,3-1 0 0,5 4 0 16,4 4 176-16,7 2-176 0,3 0 192 0,5-2-192 15,5-1 128-15,1 2-128 0,-1-1 0 0,-6-1 0 16,0 4 0-16,-1-1 0 0,-1-3-240 0,-3 1 80 31,-2-4-288-31,-3 0-64 0,-5-1-16 0,-4 0 0 0,-4-1-1392 16,-3 2-256-16,-2 0-64 0,-1-1-8384 0,0-3-1664 0</inkml:trace>
  <inkml:trace contextRef="#ctx0" brushRef="#br0" timeOffset="49957.544">8618 7289 28559 0,'1'-9'2544'0,"-1"1"-2032"15,0 8-512-15,0 0 0 0,0 0 2400 0,0 0 384 16,-7 2 80-16,1 5 16 0,-2 3-2432 0,-2 4-448 15,-5 5-176-15,-4 4 16 0,-7 3 16 0,-4 3 0 16,-3 1 0-16,-4 5 0 0,-4 1 144 0,-3 6 0 16,-2 4 0-16,-4 4 128 0,-2 2 128 0,0 5 48 15,-1 0 0-15,1 4 0 0,7 1 80 0,3 2 0 0,-1 3 16 16,6-1 0-16,3 1-240 0,4-5-160 0,6-4 192 16,3-3-192-16,7-5 0 0,2-2 0 0,4-5-192 0,7-4 48 31,6-4-256-31,6-2-48 0,5-3-16 0,4-5 0 15,3-5-1008-15,4-4-208 0,3-4-48 0,2-7-8704 16,4-5-1760-16</inkml:trace>
  <inkml:trace contextRef="#ctx0" brushRef="#br0" timeOffset="50172.634">9096 7512 42271 0,'-11'-11'1872'0,"11"11"384"16,0 0-1808-16,-7-2-448 0,-1 5 0 0,4 4 0 0,-1 4 0 0,0 4-160 15,-4 8 0-15,-2 1 0 0,-3 5 160 0,-1 4 0 16,0 3 0-16,-2 7 0 0,1 7 0 0,-4-1 0 16,0 1 0-16,2-2 0 0,0-3 0 0,3 2 0 15,-1 4 0-15,2 0 128 0,0-1 0 0,1 0 0 16,6-4 0-16,-1-3 0 0,3-2-128 0,3-6 128 15,2-4-128-15,3-1 128 0,0-5-128 0,1-3 176 16,3-7-176-16,4 3 192 0,-1-2-192 0,3-1 160 16,0 0-160-16,4-5 160 0,3-6-336 0,2-2-64 15,0-4-16-15,2-2 0 16,-1-3-1392-16,0-1-272 0,-7-3-64 0,0-4-9344 0,-3-6-1872 16</inkml:trace>
  <inkml:trace contextRef="#ctx0" brushRef="#br0" timeOffset="50421.777">8485 8120 38015 0,'-21'-6'1680'0,"9"6"352"0,3 3-1632 0,9-3-400 0,0 0 0 0,0 0 0 16,0 0 688-16,14 8 48 0,6-1 16 0,5 0 0 16,9-2-448-16,7 3-96 0,5-2-16 0,5-5 0 15,2-5-48-15,1 1-16 0,1 0 0 0,4 1 0 16,3-2-128-16,0-1 0 0,2-4 0 0,-3 0 0 15,-5 0-480-15,-3 1-128 16,-6-1-32-16,-1 0 0 0,-2 1-2448 16,-7-3-496-16,-2-4-112 0,-5 2-16 0</inkml:trace>
  <inkml:trace contextRef="#ctx0" brushRef="#br0" timeOffset="50966.161">9576 7207 27647 0,'-8'-15'1216'0,"5"7"256"0,3 8-1168 0,0 0-304 0,0 0 0 0,8-3 0 15,2 4 2688-15,3 4 464 0,2 5 112 0,3 2 0 16,0 3-2704-16,4 3-560 0,-1 6 0 0,4 2-192 16,-2 3 192-16,2 2 0 0,-2 4 0 0,2 3 0 15,4-1 0-15,-4 4 0 0,-1 4-176 0,0 5 176 16,-4 5 0-16,0 3 128 0,1 3 0 0,-4 2 16 16,-5 1 128-16,-3 3 32 0,-4 5 0 0,-2-5 0 15,-2-2 80-15,-3-3 32 0,-4-4 0 0,-4-4 0 16,-3-2-64-16,-2 0-16 0,2-2 0 0,-7-3 0 15,-3-3-16-15,-3-1 0 0,-4 0 0 0,0-5 0 16,0-2-160-16,-1-6-32 0,-2-1-128 0,-1-1 192 16,0 2-1200-1,2-5-240-15,0-3-48 0,4-6-11136 0,8-5-2224 0</inkml:trace>
  <inkml:trace contextRef="#ctx0" brushRef="#br0" timeOffset="51208.697">11515 8120 27647 0,'-17'-12'1216'0,"7"8"256"0,0 3-1168 0,-1 0-304 0,3-1 0 0,8 2 0 15,-5-3 1920-15,5 3 336 0,0 0 64 0,0 0 16 16,0 0-1600-16,12-3-320 0,3 1-64 0,2-4-16 16,1 0-336-16,4-1 0 0,3 0 0 0,2 3 0 15,3 1 0-15,2-2 0 0,2 0 0 0,7 0 128 16,1 0-128-16,2-1 0 0,-1 1 0 0,-1 2 0 15,-7 1-240-15,-3 1-112 0,-4 2-32 0,-5 2 0 16,-3 0-2688-16,-7 1-528 16,-4 1-112-16</inkml:trace>
  <inkml:trace contextRef="#ctx0" brushRef="#br0" timeOffset="51377.116">11358 8433 23951 0,'-25'7'2128'0,"10"-1"-1696"16,1-2-432-16,3 2 0 0,1-2 2624 0,10-4 448 15,0 0 96-15,-1 11 16 0,3-3-2288 0,7 0-464 16,2-2-96-16,10-1-16 0,4-3 16 0,7-2 0 16,5-1 0-16,3 0 0 0,2-2-144 0,3-1-48 15,2-4 0-15,4 1 0 0,3 0-144 0,2 0-272 16,1 1 64-16,-1-5 16 16,-2 0-2176-16,-2 0-416 0,-4-1-96 15</inkml:trace>
  <inkml:trace contextRef="#ctx0" brushRef="#br0" timeOffset="52021.336">13304 7888 28623 0,'-13'-2'1264'0,"13"2"272"0,-11 0-1232 0,2 2-304 15,1 1 0-15,8-3 0 0,-7 9 496 0,1 0 32 16,3 0 16-16,1 1 0 0,2-1-48 0,3-1-16 15,3 2 0-15,3-1 0 0,2-1-96 0,0-2-32 16,4 1 0-16,0 0 0 0,1 1 192 0,5 1 32 16,2-1 16-16,5-3 0 0,2-2-96 0,4-1-32 15,4-1 0-15,1-2 0 0,1-1-128 0,2-1-16 16,1-1-16-16,-1-2 0 0,0-1 48 0,-6-2 16 16,-1-1 0-16,-2 0 0 0,-2-2-96 0,-2 0-16 15,-3-1 0-15,-2-2 0 0,-2 1-80 0,-3-1-32 16,-4-1 0-16,-1 0 0 0,-3-3-144 0,-6 3 192 15,-3-1-192-15,-2 0 192 0,-2-2-192 0,-1-2 0 16,-3 0 0-16,-3 1 0 0,-4 2 0 0,-3 2 0 0,-3 4-160 16,-6 1 160-16,-4 2-128 0,-2 4 128 15,-1 1 0-15,-2 6-144 0,-2 2 144 0,-8 5 0 0,-4 3 0 0,-1 3 0 16,0 3 0-16,-2 2 0 16,-1 3 0-16,0 5 0 0,1 6 0 0,-1 3 0 0,-6 0 0 0,2 4 128 15,1 4-128-15,3 3 128 0,3 1-128 0,4 2 128 16,5 2-128-16,8 0 128 0,2-3-128 0,8-5 128 15,6-5 48-15,7 0 16 0,3-3 0 0,7 0 0 16,4-4 32-16,6-5 16 0,7-2 0 0,3-1 0 16,6 5-112-16,6-6 0 0,7-6-128 0,7-3 192 0,7-4-192 15,4-5 128-15,3-2-128 0,1-5 0 0,2-3 0 0,7-3 0 16,5-4 0-16,2-4 0 0,2-7-256 0,-1 1 0 16,-5 0 0-16,1 2 0 15,-1 0-1248-15,-1 0-240 0,-5 1-48 0,-3-2-16 16,-4 2-1264-16,-4-2-256 0</inkml:trace>
  <inkml:trace contextRef="#ctx0" brushRef="#br0" timeOffset="52633.364">14735 7037 27647 0,'-11'-2'1216'0,"11"2"256"0,-5-5-1168 0,5 5-304 0,0 0 0 0,0 0 0 0,0 0 1536 0,6-3 256 15,3-2 64-15,2 1 0 0,2-1-1856 0,0-2-176 16,5-1-128-16,-2-3-16 0,1-5 144 0,3 0 48 16,1-1 0-16,0-1 0 0,1-2 128 0,1-1 144 15,-4 2-16-15,3-2-128 0,2-2 336 0,-2 1-32 16,1 2-16-16,-5 3 0 0,0 4-16 0,-2 2 0 15,0 2 0-15,-4 4 0 0,-1 2-112 0,-3 1-32 16,-8 2 0-16,8 6 0 0,-4 4-128 0,-2 4 0 16,-3 4 144-16,-4 5-144 0,-2 4 176 0,-2 5-48 15,-5 0 0-15,-3 6 0 0,-3 1 48 0,-1 0 0 16,-3-4 0-16,2 1 0 0,2-2-16 0,1-1 0 16,0-1 0-16,2-3 0 0,1-7 288 0,1-1 48 15,1-4 16-15,4 0 0 0,-1-5 32 0,4-3 16 16,0-2 0-16,7-7 0 0,-4 6-112 0,4-6 0 15,0-6-16-15,0-1 0 0,0-2-144 0,2-3-32 0,3-3 0 16,4-3 0-16,1-4-64 0,2-4-32 0,3 1 0 0,3-5 0 16,4 1-160-16,4-3 0 0,2-2 0 0,4-1 128 15,4 0-128-15,0 1 128 0,0 1-128 0,1 3 128 16,0 0-128-16,2 3 0 0,0 4 0 0,1 4 0 16,-1 2-144-16,-1 2 144 0,1 4 0 0,-2 2 0 15,-6 2-272-15,-5 3 48 0,-2 1 16 0,-4 0 0 16,-2 2-1648-1,-1 0-336-15,-2 1-64 0,-2 2-16 16,-2 2-1520-16,0-1-304 0</inkml:trace>
  <inkml:trace contextRef="#ctx0" brushRef="#br0" timeOffset="53109.459">16646 6155 35935 0,'1'-14'3200'0,"0"1"-2560"15,2 1-512-15,1 3-128 0,-4 9 480 0,0 0 80 16,0 0 16-16,0 0 0 0,0 0-576 0,0 0 0 15,-7 5-192-15,-2 3 48 0,-2 3 144 0,-2 5-192 16,-6 4 192-16,-2 2-192 0,-3 3 192 0,-1 2 0 16,-2 4 0-16,-2 4 0 0,-3 5 256 0,0 2 0 0,-1 2-16 15,1 1 0-15,1-1 144 0,4 2 48 16,0-4 0-16,4 0 0 0,2 1 16 0,2 1 0 0,1-3 0 16,4 1 0-16,2-1-48 0,3-3 0 0,2-1 0 0,4-3 0 15,1-4-112-15,2-6-32 0,3-2 0 0,2-1 0 16,3 1 0-16,3-5 0 0,2-2 0 15,5-1 0-15,4-2 0 0,3-2 0 16,3-2 0-16,3-3 0 0,-1-1-128 16,4 1-128-16,3-2 192 0,1-2-192 0,-3-3 128 15,3 0-128-15,-1-4 0 0,1 1 0 0,-1-1-368 16,-1 0-128-16,2-2-16 0,-4-1-16 0,-7-2-2240 16,-2-1-448-16,-6 0-96 0</inkml:trace>
  <inkml:trace contextRef="#ctx0" brushRef="#br0" timeOffset="53332.331">15886 6712 50687 0,'5'-16'4496'0,"1"8"-3600"16,2 0-704-16,11 3-192 0,10 4 0 0,4 0 128 15,3 3-128-15,5 0 128 0,3 1-256 0,7 1-64 16,7-2-16-16,7 2 0 0,4 1 0 0,3-1 0 16,1 2 0-16,3-5 0 15,1-1-368-15,2-3-80 0,1-1-16 0,0 2 0 16,-6-1-48-16,2-2-16 0,2-1 0 0,1 0 0 16,-4 2-1184-16,-2 0-224 0,-9 0-48 0,-3 2-15312 0</inkml:trace>
  <inkml:trace contextRef="#ctx0" brushRef="#br0" timeOffset="57047.616">8472 2512 11967 0,'-15'-6'528'0,"15"6"112"0,0 0-512 0,0 0-128 0,-6-3 0 0,6 3 0 15,0 0 3008-15,0 0 576 0,0 0 128 0,0 0 0 16,0 0-2848-16,0 0-576 0,11 4-112 0,-3-1-32 16,3 2 128-16,4-4 32 0,2 0 0 0,4 1 0 15,2 0 64-15,3-1 16 0,1-3 0 0,3 1 0 16,2 1 128-16,2-1 48 0,2-1 0 0,0 1 0 16,3-4 80-16,1 1 32 0,2-1 0 0,5 3 0 15,2-2-144-15,2 1-16 0,0-1-16 0,1 2 0 16,-2 0-208-16,-1 2-32 0,2-2-16 0,-2-1 0 15,3-2-112-15,0 1-128 0,-4 2 176 0,-1-1-176 0,-2 1 160 16,1 0-160-16,-6 0 128 0,-1 0-128 0,-6 1 128 16,1 0-128-16,1-1 0 0,-2-1 128 0,0-1-128 15,-7 2 0-15,0 0 144 0,-3 1-144 0,0-1 0 0,-2 1 128 16,-5-4-128-16,-1 3 0 0,-3 2 128 0,-2-1-128 16,-10 1 160-16,0 0-160 0,7 3 192 0,-7-3-64 15,0 0-128-15,0 0 192 0,0 0 48 0,0 0 0 16,-12 0 0-16,1-1 0 0,-3-1-80 0,-3 0-16 15,-3 0 0-15,-1 2 0 0,1 0-144 0,-1 1 128 16,-1-1-128-16,-1 2 128 0,-2 0 0 0,-2 0 0 16,0 0 0-16,0 1 0 0,-2-3-128 0,-2 0 160 15,-1 0-160-15,-4 0 160 0,-4 0-160 0,1 0 0 16,2 0 144-16,-3 0-144 0,1 2 128 0,-2 0-128 0,4-2 128 16,-1-1-128-16,3 0 128 0,1-1-128 0,2-6 128 0,-1 2-128 15,-3 4 128-15,3 0-128 0,2-1 128 16,-1 1-128-16,0-1 0 0,1 3 128 0,2 3-128 0,2-2 0 15,2-2 0-15,3-1 128 0,0 1-128 0,3 2 0 16,-2 2 0-16,5-2 0 0,1-3 0 0,-1 2 128 16,2 2-128-16,2-1 0 0,-1-2 0 0,3 0 0 15,3 2 0-15,7-1 0 0,-9 1 0 0,9-1 128 16,0 0-128-16,0 0 176 0,0 0-176 0,0 0 192 16,0 0-192-16,0 0 128 0,0 0-128 0,0 0 128 15,0 0-128-15,0 0 128 0,0 0-128 0,11 4 128 16,1-3-128-16,-1 0 0 0,4-1 144 0,2 0-144 15,2 0 0-15,0 3 0 0,2-1 0 0,3 0 128 16,3-2-128-16,6-1 0 0,0-1 0 0,4 1 0 0,2 1 0 0,1 1 0 16,2-1 0-16,0 0 0 0,0 0 0 0,3 0 0 15,0 0 0-15,3-2 0 0,1-2 0 0,2 0 0 16,-4 3 0-16,0 0 128 0,1-2-128 0,-2 2 0 16,-1-1 0-16,-2-1 0 0,-5-2 0 0,2 1 0 15,-3-1 0-15,-2-2 128 0,-7-1-128 0,-1 4 0 16,-3 1 0-16,-1 0 0 0,-1 1 0 0,-2 0 0 15,-4 0 0-15,-4 2 0 0,-3 2 0 0,-9-2 0 16,0 0 0-16,0 0 0 0,0 0 0 0,0 0 0 16,0 0 0-16,-3 7 0 0,-6-4 0 0,-5 1 0 15,-5 3 0-15,-2 2 0 0,-1-2 0 0,-4 0-160 16,-8-2 160-16,-2 4 0 0,-1-1-160 0,-2 0 160 0,1-3-128 16,-4 3 128-16,-3 1 0 0,-3 2 0 0,-4-1 0 15,-2-1-128-15,1 0 128 0,-1 1 0 0,3 3 0 16,0-4-128-16,-1-2 128 0,0-2 0 0,-1 1 0 15,0-1 0-15,1 1 0 0,1-1 0 0,1-3 0 0,4 2 0 16,2-1 0-16,2-2 0 0,-2-2 0 0,1 0 0 16,0 1 0-16,4 0 0 0,-3 0 0 0,7 0 128 15,-1-1-128-15,6-1 0 0,2-2 0 0,4 2 0 16,4 2 0-16,4 0 0 0,0 0 0 0,6 0 0 16,10 0 0-16,0 0 0 0,0 0 0 0,0 0 0 15,0 0 0-15,0 0 128 0,12 1-128 0,6 0 0 16,4 0 0-16,8-1 0 0,7 0 0 0,7 3 0 15,1 1 128-15,5-3-128 0,4 1 128 0,2 1-128 16,1 0 176-16,6 0-48 0,5-1 0 0,4-1 0 0,3-1 16 0,-3-1 0 16,-1 0 0-16,3-1 0 0,-1-1 16 0,1 2 0 15,2 1 0-15,-3 0 0 0,-9-3 32 16,-1 0 16-16,0 2 0 0,0-1 0 0,-2-1-16 0,-1 1-16 16,-3 4 0-16,-6-1 0 0,-5 0-176 0,-3 1 0 15,-7 0 144-15,-1 1-144 0,-2 0 0 0,-3 0 0 16,-4 1 0-16,-4 1 0 0,-5-1 0 0,-5 1-128 15,-4-2 0-15,-8-3 0 16,0 0-1312-16,0 0-256 0,-7 8-48 0,-3-3-16336 0</inkml:trace>
  <inkml:trace contextRef="#ctx0" brushRef="#br0" timeOffset="58268.857">5618 12568 34095 0,'-14'6'1504'0,"6"-1"320"0,8-5-1456 0,-5 5-368 15,0 2 0-15,5-7 0 0,0 0 0 0,0 0-192 16,2 11 32-16,-2-11 0 0,0 0 160 0,11 2 0 16,-2-2 0-16,2-2 0 0,1-5 192 0,-1 1-16 15,1-3-16-15,3 0 0 0,0-3 144 0,2 1 16 16,-1-2 16-16,2-3 0 0,-3-1-48 0,3-2-16 16,3-1 0-16,0 0 0 0,-2-1 112 0,0-2 0 15,-4 0 16-15,2-3 0 0,2-1 48 0,-2-2 0 16,-1 0 0-16,-1-2 0 0,-1-1-192 0,1 1-48 0,-3-1 0 15,0 5 0-15,0 6-208 0,0 2 0 0,0 2 128 0,-2 4-128 16,-2 1 0-16,-3 4 0 0,2 4 0 0,-1 0 0 16,2-1 0-16,-8 5 0 0,8-1 0 0,-8 1 0 15,0 0 0-15,10 9 0 0,-3-1 0 0,1 3 0 16,-1 6 0-16,0 2 0 0,-1 1 0 0,-1 6 0 16,0 2 0-16,-3 4 0 0,-2 0 0 0,0 2 0 15,-2 3 0-15,0 1 0 0,-4 1 0 0,0-1 0 16,-3 1 128-16,1 1-128 0,-2 1 0 0,2 2 0 15,-1 1 176-15,0-2-176 0,1-5 192 0,4-2-192 16,-4-2 256-16,4-3-48 0,0-4-16 0,0-3 0 16,1-2 0-16,0-3 0 0,1-3 0 0,0-1 0 15,1-3-16-15,-2-3-16 0,3-8 0 0,-3 8 0 0,3-8 48 16,0 0 16-16,0 0 0 0,0 0 0 0,0 0 32 16,-4-8 16-16,1-4 0 0,2-3 0 0,1-5-64 0,0-2-16 15,1-2 0-15,2-4 0 0,1-4-192 0,4-3 0 16,1-1 0-16,2-1 0 0,1-4 128 0,2 0-128 15,1 0 0-15,1 1 144 0,2-1-144 0,3 0 128 16,2 0-128-16,0-2 128 0,2-2-128 0,4-1 0 16,-3 1 0-16,5 2 128 0,3 3-128 0,-1-1 0 15,0 1 144-15,0 4-144 0,-3 2 0 0,-1 2 0 16,1 0 0-16,1 3 0 0,0 1 0 0,1 3 0 16,1-1 0-16,-2 4 0 0,-1 3 0 0,-1 2 0 15,0 3 0-15,-3 1-128 0,-2 1 128 0,-1 3-160 16,-2 2 160-16,-2 4-160 0,-2 1 32 0,0 3 0 0,-4 3 0 15,-1 3 0-15,-1 2-128 0,0 0-32 0,0 1 0 0,-2 5 0 32,-3 4-944-32,0-1-192 0,1-1-48 0,-4-1 0 15,-1 1-1632-15,0-3-336 0</inkml:trace>
  <inkml:trace contextRef="#ctx0" brushRef="#br0" timeOffset="58739.565">8264 11596 33919 0,'0'0'1504'0,"0"0"304"0,-7-7-1440 16,7 7-368-16,0 0 0 0,0 0 0 0,0 0 0 0,0 0 144 16,-7-3-144-16,7 3 0 0,0 0 320 0,-4 10-64 15,-3 0 0-15,2 3 0 0,-2 3 400 0,0 6 80 16,-3 4 16-16,1 5 0 0,0 3-16 0,3 5 0 15,1 2 0-15,-1 3 0 0,-4 4 48 0,2-2 16 0,4 0 0 16,-1 3 0-16,3 0-384 0,1-1-80 16,1-4-16-16,-2 0 0 0,-3-3 736 0,3 0 144 0,-2-4 16 15,0-3 16 1,1-1-1760-16,1-4-368 0,0 1-64 0,-2-6 0 0,2-4 704 0,0 1 256 0,-1-4-192 0,0 0 192 31,3-4-512-31,-1-4 0 0,1-9 0 0,0 0 0 16,0 0-1600-16,0 0-336 0,-5-8-64 0,2-2-8768 0,0-1-1760 0</inkml:trace>
  <inkml:trace contextRef="#ctx0" brushRef="#br0" timeOffset="59040.211">7649 12222 44575 0,'-5'-5'1984'0,"5"5"384"0,-1-5-1888 0,1 5-480 15,0 0 0-15,11-4 0 0,0 2 0 0,7-2 0 16,4 0 0-16,5-3 0 0,3 1 208 0,5-2 160 16,0-2 16-16,7 5 16 0,0-1 16 0,5 1 0 15,4-1 0-15,0 0 0 0,1-2-208 0,1 0-32 16,-1-1-16-16,-2 3 0 0,1 0-160 0,-4 1 0 16,0 0 144-16,-2 2-144 0,-2 0 0 0,-2 1 0 15,-2 1 0-15,-3-2 0 0,2-1-400 0,-2 0 0 16,-4 0 0-16,-3 1 0 15,-3 0-1024-15,-1 2-208 0,-2-5-32 0,-3 5-11088 16,-4 2-2224-16</inkml:trace>
  <inkml:trace contextRef="#ctx0" brushRef="#br0" timeOffset="60035.73">10844 11659 8287 0,'0'0'736'0,"-3"-9"-592"16,3 2-144-16,1 0 0 0,-1 7 5968 0,0 0 1168 15,0 0 224-15,0 0 64 16,0 0-6864-16,0 0-1376 0,7 4-272 0,-3 3-48 0,-4-7 848 0,3 13 288 15,-1 5-192-15,-2 4 192 0,-2 3 848 0,-2 6 272 16,-6 4 48-16,-2 2 16 16,-3 3-1440-16,-4 3-272 0,-4 1-64 0,-2 2-16 0,-3-1 864 0,-3 5 192 0,-5 3 16 15,-1-4 16-15,-4-1-96 0,-2-6 0 0,-1 0-16 16,0-7 0-16,-1-5-64 0,1-3-16 0,1-3 0 0,3-1 0 16,2-5 272-16,5-1 48 0,3-3 16 0,3-5 0 15,1-4-96-15,2-3-16 0,2-5 0 0,4-3 0 16,1-6-224-16,1 0-48 0,3-5-16 0,3-2 0 15,5-2-224-15,0-1-128 0,3-2 128 0,4 1-208 16,5 0 80-16,4 1 128 0,2 0-208 0,4 4 80 16,4 3 128-16,3 2 0 0,3 3 0 0,3 2 0 15,0 1 0-15,3 2 176 0,1 5-48 0,3 3 0 16,0 3-128-16,0 3 128 0,-1 3-128 0,2 3 128 16,-3 3-128-16,0 2 128 0,-4-2-128 0,0 3 128 0,-4 0-128 15,-1-1 0-15,-2-1 0 0,-3-3 0 0,0 2 0 16,-2-5 0-16,-2 0 0 0,-2-1 128 0,1-1-128 15,-3-3-192-15,-3-4 32 0,0 2 16 16,-3 2-832-16,1-5-176 0,1-3-16 0,1-3-16 16,0-3-1648-16,-3-2-336 0</inkml:trace>
  <inkml:trace contextRef="#ctx0" brushRef="#br0" timeOffset="60621.145">11069 10954 19231 0,'-12'-14'848'0,"5"7"176"0,-1 2-816 0,1-1-208 0,2 2 0 0,-2-3 0 16,0-4 368-16,1 0 16 0,1 1 16 0,3 1 0 16,2 1 320-16,1-3 64 0,0-2 16 0,2 0 0 15,4 1-80-15,-2-2-16 0,3-2 0 0,2 1 0 16,1 4 80-16,2 0 16 0,3 0 0 0,-1 0 0 16,3 0-128-16,0 0-32 0,2 1 0 0,3 2 0 15,2 1-64-15,1-1-32 0,-1 1 0 0,-1 3 0 16,0 4 0-16,0 0 0 0,-2 2 0 0,-3 3 0 0,0 2-304 15,-2 4-64-15,-4-1-16 0,-1 5 0 0,-1-1-160 0,-5 2 128 16,-1 5-128-16,-2 5 128 0,-5 0 16 0,0 1 0 16,-3 1 0-16,-1 1 0 0,-7 1 112 15,-1-1 0-15,0-3 16 0,-2 1 0 0,-3 2 112 16,-3-1 0-16,1-1 16 0,-1-3 0 0,-1-2-64 0,1 0-16 16,-1 1 0-16,2-2 0 0,1-3-112 0,2 2-16 15,2-2-16-15,3-1 0 0,3-1-176 0,1-4 128 16,2-2-128-16,3-2 128 0,4-8-128 0,0 9 0 15,3 0 144-15,-3-9-144 0,7 6 208 0,4-3-16 16,4-1-16-16,4 0 0 0,2-2 64 0,5-2 16 16,6 1 0-16,2 1 0 0,3-1 0 0,2 1 16 15,3-2 0-15,1 1 0 0,1-1-272 0,-3 0 0 0,-1 0 0 16,0 0 0-16,-2-1 0 0,-1-1 0 0,-4 0 0 16,-4 1 0-1,-2-2-1072-15,-4 1-160 0,-2-1-48 0,-4 1 0 16,-3 1-1936-16,-2-3-400 0</inkml:trace>
  <inkml:trace contextRef="#ctx0" brushRef="#br0" timeOffset="61485.351">12237 11547 29663 0,'0'0'1312'0,"-6"-6"272"0,1 0-1264 0,3-4-320 0,3 2 0 0,1-1 0 0,1 1 560 0,1-2 48 15,-1-2 16-15,2 1 0 0,6 0-112 0,2 0 0 16,2-3-16-16,3 3 0 0,-1 0-64 0,0 4-16 16,1 0 0-16,2 0 0 0,1 0 96 0,-1 0 32 15,1 1 0-15,1 2 0 0,-2-1-64 0,2 3-16 16,-2 2 0-16,4 2 0 0,0 3-80 0,3 2 0 16,-1 4-16-16,1 3 0 0,2 3-160 0,-1 2-16 15,-2 5-16-15,1 1 0 0,1 1-48 0,-2 2 0 16,-4-2 0-16,-1 6 0 0,-1 5-128 0,-3 2 0 15,1 1 144-15,-2 0-144 0,-1 3 0 0,-1-2 144 16,0-3-144-16,2-1 0 0,-3-4 128 0,-3 2-128 16,1-1 0-16,1 1 0 0,-3 0 144 0,-1 3-144 15,-1-2 0-15,1-2 144 0,1 0-16 0,-2-2 0 16,-1-3 0-16,0-1 0 0,0 0-400 0,0-3-96 0,0-2-16 16,-1-3 0-1,-1-3-432-15,1-1-80 0,1-2-32 0,-2-3 0 16,-4-11-2736-16,0 0-560 0</inkml:trace>
  <inkml:trace contextRef="#ctx0" brushRef="#br0" timeOffset="61745.982">13154 11713 44927 0,'-13'-12'1984'0,"3"4"416"0,-2 0-1920 0,-1 4-480 0,1 2 0 0,1 3 0 0,2 2 176 0,-2 2-176 16,-1 5 192-16,-1 5-192 0,1 3 128 0,-3 4-128 16,0 2 0-16,0 1 0 0,-2 4 128 0,-4 3-128 15,-1 1 0-15,-2 3 0 0,0-2 0 0,-5 6 0 16,-1 1 0-16,-1 3 0 0,-2-3 0 0,-3 3 0 16,0 3 160-16,0-2-160 0,-2-3 224 0,3-1-32 15,1-3-16-15,1 0 0 0,1-4-48 0,-1 2 0 16,-1-1 0-16,1 0 0 0,-1 0-128 0,2-3 0 15,2-4 0-15,2 1 0 0,-1-2 0 0,4 0 0 16,-2-2-192-16,5-3 192 16,0-3-656-16,3-3-16 0,0 0 0 0,0-5 0 15,3-6-2080-15,4-2-400 0,0-3-96 16</inkml:trace>
  <inkml:trace contextRef="#ctx0" brushRef="#br0" timeOffset="63131.038">12209 2244 15487 0,'-17'-3'688'0,"6"3"144"0,-2 1-672 0,-2 1-160 16,0 0 0-16,2 0 0 0,1 2 576 0,0-2 64 0,2 1 32 16,2 1 0-16,-1-3 80 0,9-1 16 0,-5 2 0 0,5-2 0 15,0 0 368-15,0 0 80 0,0 0 0 16,0 0 16-16,0 0-352 0,0 0-80 0,0 0-16 15,0 0 0-15,11 3-208 0,2-2-64 0,3 3 0 0,4-2 0 16,2-2 32-16,5 1 0 0,1 0 0 0,4-1 0 16,3-3 32-16,7 0 0 0,0 2 0 15,3 2 0-15,-1 2-64 0,7-1-16 0,4 0 0 0,5-1 0 16,5 2-112-16,-1 2 0 0,1-1-16 0,1 2 0 16,-3-1-176-16,2 2-16 0,-1-3-16 0,2 2 0 15,2-6-160-15,-3 1 0 0,-4-1 0 0,0 0 0 16,1 0 0-16,2-1 0 0,2 0 0 0,1 0 128 15,-3-1-128-15,1 0 160 0,-3 0-160 0,2 0 160 16,1-1-32-16,-1 1-128 0,-2 1 192 0,-3-1-64 0,-5-1 0 16,0 0 0-16,-2 0 0 0,-2 2 0 0,-2 2 16 15,-2-2 0-15,0-2 0 0,-2 2 0 0,-5 3-144 0,0-1 160 16,-7-1-160-16,-3 2 160 0,-5-1-160 0,0 2 0 16,-5-1 0-16,-1 0 0 0,-2-2 0 0,-3 2 0 15,-2 3 128-15,-4-3-128 0,-7-2 0 0,0 0 0 16,0 0 0-16,0 0 0 0,0 0 0 0,0 0 0 15,0 0 0-15,0 0 0 0,0 0 0 0,0 0 0 16,0 0 0-16,-7 4 0 0,-4 2 0 0,-2-2 0 16,-1-1 0-16,-3 0 128 0,-5-1-128 0,-5-2 0 15,0-2 0-15,-5 2 0 0,-6 2 0 0,-2-1 0 16,-3 1 0-16,-2 0 0 0,-4 2 0 0,0-1 0 16,-2 0 0-16,1-1 128 0,-5-2-128 0,-2 0 0 0,0 0 0 15,-3 3 0-15,-3 1 0 0,-3-1 0 0,-1 1 128 16,-1-3-128-16,-5-2 0 0,-1 4 0 0,-1 5 0 0,-2-1 0 15,0-2 0-15,-3-1 0 0,-2 1 0 16,-1 0 0-16,-4-1 0 0,4 1 0 0,-2-2 0 0,3 0 0 16,-2 0 0-16,7 0 0 0,6 1 0 0,2-1 0 15,4-3 0-15,5 0 0 0,5 0 0 0,2 2 0 16,5 2 0-16,7 2 0 0,4-6 128 0,5 2-128 16,5 1 0-16,5 0 0 0,5-1 0 0,5 0 0 15,3 1 0-15,9-3 0 0,0 0 0 0,0 0 0 16,0 0 0-16,0 0 0 0,14 4 0 0,7 0 0 15,1-4 0-15,10-1 0 0,6-6 0 0,10 4 0 16,6 2 0-16,6-3 0 0,4-1 160 0,7 0-160 0,8 1 0 16,7 1 0-16,6 1 0 0,7-2 0 0,5-1 176 15,4 0-176-15,2 3 160 0,2 0-160 0,2-2 128 16,0 0-128-16,1 1 0 0,3 1 144 0,1 0-144 0,-4 2 0 16,-3 2 0-16,-4 0 128 0,-1 0-128 0,-3 1 128 15,-4 2-128-15,-8-2 128 0,-6 3-128 0,-5 1 0 16,0 1 144-16,-7 1-144 0,-4 2 0 0,-7 1 0 15,-9 0 0-15,-5 0 0 16,-9 1-2064-16,-8-1-384 0,-7-1-80 0</inkml:trace>
  <inkml:trace contextRef="#ctx0" brushRef="#br0" timeOffset="64444.815">14368 11636 25791 0,'-10'-4'2304'0,"-2"-1"-1856"15,2 1-448-15,2-1 0 0,8 5 768 0,0 0 48 16,-7-1 16-16,7 1 0 0,0 0-192 0,0 0-48 16,0 0 0-16,0 0 0 0,13 1-272 0,1-2-48 15,1-2-16-15,3 1 0 0,1 2 192 0,4-2 48 16,4-1 0-16,1 0 0 0,2 0 176 0,6-1 32 16,4 0 16-16,2 0 0 0,0-2-112 0,2 1-32 15,2-1 0-15,3 3 0 0,1 0-144 0,2 0-48 16,0 3 0-16,-3-1 0 0,2-1-208 0,-3 0-48 15,-3 0-128-15,-2 2 192 0,-1 2-192 0,-5 0 0 16,2 0 0-16,-6 2 0 16,-2-1-1152-16,-4 1-192 0,-4 2-16 0,-2-2-16 15,-3 1-1616-15,-5 0-320 0,-1 3-64 0,-12-8-16 0</inkml:trace>
  <inkml:trace contextRef="#ctx0" brushRef="#br0" timeOffset="64700.915">14151 12151 37663 0,'0'0'1664'0,"0"0"352"0,0 0-1616 0,0 0-400 0,0 0 0 0,0 0 0 0,13 3 160 0,4-1-160 15,5-1 192-15,2-2-192 0,7-3 400 0,6 2-16 16,2-2-16-16,6-1 0 0,4-3-64 0,6 0-16 15,6-3 0-15,0 4 0 0,-2-2 176 0,1 2 48 16,2 1 0-16,-1-1 0 0,2-1 16 16,2 3 16-16,-1-2 0 0,-3 3 0 0,-5 1-240 15,-1 0-48-15,0 1-16 0,0 1 0 0,1-1-240 0,-4 2 0 16,-2 0 0-16,-4 2-160 16,-4-2-1056-16,-5 3-224 0,-4 1-32 0,-4 2-16 15,-4 0-2128-15,-4-2-416 0</inkml:trace>
  <inkml:trace contextRef="#ctx0" brushRef="#br0" timeOffset="65401.604">17629 10909 32255 0,'-19'-20'2864'0,"8"9"-2288"0,-2 2-576 0,1-1 0 0,-2-1 528 0,0 4 0 15,-2 2 0-15,1 1 0 0,-2-2-528 0,-3 4 0 16,0 4 0-16,-1 3 0 0,0 0 0 0,-5 0-272 16,-4-2 48-16,-2 5 16 0,1 4 208 0,-4 2-144 15,-4 0 144-15,1 3-128 0,-2 2 320 0,1 4 64 16,-2 1 0-16,1 4 16 0,2 3 208 0,-4 6 32 16,-1 0 16-16,1 7 0 0,2 7 0 0,-1 4 0 15,1 2 0-15,2 1 0 0,3 0-208 0,4 3-64 16,4-2 0-16,5 2 0 0,5-4-96 0,4-1-32 15,5-2 0-15,5-5 0 0,3-2 64 0,5-6 0 16,5-2 0-16,5-4 0 0,4-1 32 0,5-1 16 0,6-2 0 16,3-2 0-16,2-2 16 0,6-2 16 0,5-5 0 0,2-2 0 15,2-3-80-15,4-2-32 0,-1-6 0 16,6-7 0-16,5-7-160 0,4-1 192 0,2-2-192 16,0-7 192-16,-3-6-192 0,-1-2 0 0,-1 2 0 0,1-6 128 15,2-3 0-15,-3-2-128 0,-5 0 192 0,-2-8-64 16,-9-7 112-16,-3-6 16 0,-2 0 0 0,-5-4 0 15,-6 1-96-15,-4 3-16 0,-2-2 0 0,-8 4 0 16,-10 6 224-16,-4 0 32 0,-6 1 16 0,-9 2 0 16,-9-1-32-16,-4 5 0 0,-7 0 0 0,-6 3 0 15,-4 1-384-15,-5 6 0 0,-5 2 128 0,-7 2-128 16,-3-1 0-16,-3 6 0 0,-3 3-192 0,4 1 192 16,-1 5-400-16,-5 1 32 0,-4 3 16 0,1 3 0 15,4 3-1760-15,1 6-368 0,4 4-64 16,4 1-16-16</inkml:trace>
  <inkml:trace contextRef="#ctx0" brushRef="#br0" timeOffset="66839.967">5279 14738 13823 0,'0'0'1216'0,"0"0"-960"0,-7 5-256 0,7-5 0 15,0 0 1376-15,0 0 224 0,0 0 64 0,0 0 0 16,0 0-384-16,0 0-80 0,0 0-16 0,8-2 0 0,3-2-16 0,0-4 0 15,4-2 0-15,2-2 0 0,4-1-96 0,0-2-32 16,1-4 0-16,1-2 0 0,6-3-352 0,2-2-80 16,1-1-16-16,-2-2 0 0,0-1-240 0,0-2-48 15,-1-1-16-15,-2 2 0 0,-3 3-160 0,2 5-128 16,-1 0 144-16,-3 6-144 0,-5 1 0 0,0 5 128 16,-1 3-128-16,-3 4 0 0,1 2 0 0,-7 5 0 15,1 7 0-15,-5 3 0 0,0 4 0 0,-3 8 0 16,-3 7 0-16,1 5 0 0,-3 6 0 0,-1 1 128 15,0 1-128-15,-5 3 192 0,-3 2-16 0,-1 5-16 16,-2 4 0-16,1 3 0 0,-1 1-160 0,2-5 192 16,0-4-192-16,0-4 192 0,1-9-64 0,1-4 0 15,4-6 0-15,-1-5 0 0,1-3 512 0,3-3 112 0,0-1 16 16,1-6 0-16,0-6-160 0,5-7-32 0,0 0 0 0,0 0 0 16,0 0 32-16,0 0 0 0,-3-13 0 0,2-4 0 15,0-4-128-15,2-5-32 0,0-2 0 16,2-1 0-16,2-3-240 0,1-4-48 0,0-6-16 0,4-3 0 15,-1-1-144-15,5-5 0 0,3 2 0 0,5-3 0 16,5 2 0-16,3 2 0 0,3 0 0 0,2 2 0 16,0-1 0-16,5 6 0 0,-1 1 0 0,1 5 0 15,-1 3-160-15,-1 4 160 0,-5 5 0 0,-1 5-144 16,-2 3 144-16,-1 4 0 0,-1 3-144 0,-4 4 144 16,-2 1-528-16,-5 3-48 15,-8 2 0-15,2 3 0 0,2 1-1728 0,-5 4-336 16,-7 3-80-16,1 5-8608 0,1 4-1712 0</inkml:trace>
  <inkml:trace contextRef="#ctx0" brushRef="#br0" timeOffset="67303.902">6893 14669 26719 0,'-19'-7'1184'0,"13"5"240"0,-1 0-1136 0,7 2-288 0,0 0 0 0,0 0 0 16,0 0 1264-16,9-6 192 0,2 1 32 0,4-1 16 15,4 0-688-15,1-2-144 0,1 1-32 0,3-2 0 16,5 1 224-16,1-1 32 0,2-1 16 0,6 1 0 15,2 1-352-15,2 2-80 0,0 0-16 0,0 3 0 16,-4 1-304-16,1 2-160 0,-3 2 160 0,-5 0-160 16,-7 0-160-16,-3 2-128 0,-2 1-32 0,-3 2 0 15,-4 1-1648-15,-3 0-336 0,-5 2-64 0,-5 2-7616 16,-3 3-1520-16</inkml:trace>
  <inkml:trace contextRef="#ctx0" brushRef="#br0" timeOffset="67550.141">6901 14991 18431 0,'-24'2'1632'0,"11"1"-1312"16,4 2-320-16,-1 0 0 0,3 2 2960 0,0 0 528 16,7-7 96-16,0 0 32 0,4 8-2032 0,3-2-416 15,6-3-80-15,1 0 0 0,2-1-176 0,5-4-16 16,3-1-16-16,2-1 0 0,3-3 80 0,4-1 32 0,5 0 0 0,0-1 0 16,4 0-320-16,1 1-64 15,-1-4-16-15,1 3 0 0,0 1-464 0,-2 1-128 0,-4 0 0 0,-4 1 0 31,-4-2-1456-31,0 4-304 0,-1 0-64 0,-6 1-10160 0,-4 0-2032 0</inkml:trace>
  <inkml:trace contextRef="#ctx0" brushRef="#br0" timeOffset="68008.095">8106 14655 19343 0,'-12'0'1728'0,"2"0"-1392"0,2 3-336 0,8-3 0 15,0 0 4432-15,0 0 816 0,0 0 176 0,7-1 16 16,4 1-4224-16,2-2-832 0,3-1-192 0,3 0-16 15,5-2 144-15,2 1 16 0,2 1 16 0,0-2 0 16,2 0-48-16,2 0-16 0,0 1 0 0,1 1 0 16,1-1-288-16,3 2 0 0,0-3 0 0,-2 1 0 15,-2 0-176-15,-1 4-80 0,-3-2-32 0,-1 2 0 32,-2 1-1920-32,-3 2-384 0,-1 1-80 0,-5-1-12784 0</inkml:trace>
  <inkml:trace contextRef="#ctx0" brushRef="#br0" timeOffset="68527.51">9886 14358 13823 0,'0'0'1216'0,"0"0"-960"16,0 0-256-16,0 0 0 0,0 0 4736 0,0 0 912 15,0 0 176-15,0 16 48 0,0 0-4784 0,-1 1-944 16,-4 0-144-16,-2 4 0 0,-2 2 0 0,-3 5 192 16,-3 2 0-16,-3 2 0 0,-2-1 192 0,-1 5 64 15,-1 1 0-15,-3 4 0 0,-6 2 48 0,-4 3 16 0,-2 0 0 16,-3 2 0-16,-1 2-128 0,-2-2 0 15,-1-6-16-15,2-3 0 0,0-5-64 0,1-3-16 0,5-3 0 16,-2-4 0-16,2-2 208 0,2-5 32 0,-2-4 16 0,5-3 0 16,4-5-128-16,4 0-32 0,1-5 0 0,6-5 0 15,0-4-128-15,3-4-48 0,-1 0 0 0,3 0 0 16,3-2-208-16,4-1 0 0,2-4-144 0,3 2 144 16,3-3-224-16,3 3 48 0,3 1 16 0,5 1 0 15,0 1 160-15,6 2-192 0,2-2 192 0,2 7-192 16,2 2 192-16,3 4 0 0,2 3 0 0,1 3 0 15,-1 4 0-15,0 2 0 0,-3 2 0 0,2 2 128 16,0 2-128-16,-3 0 0 0,1 2-176 0,-4 1 176 16,1 1 0-16,-1 1 0 0,-3-2 0 0,-1 1 0 0,-1 0 0 15,-2 1 128-15,0-4-128 0,-3 0 0 0,-1-3 0 0,-1-1 0 16,1-2 0-16,-3 0-192 16,-1-1-960-16,1-4-176 0,-2-4-32 0,0-4-16 15,-9 2-1824-15,8-6-384 0</inkml:trace>
  <inkml:trace contextRef="#ctx0" brushRef="#br0" timeOffset="69034.721">10026 13806 12895 0,'-9'-10'576'0,"5"5"112"0,-3-2-560 0,7 7-128 0,-2-9 0 0,4 2 0 15,4-1 3584-15,0 1 704 0,2 2 128 0,6-3 16 16,3-1-3488-16,-1-2-704 0,1 0-240 0,1-1 144 15,3-2 208-15,0 3 32 0,-1 2 16 0,4 0 0 16,-1 2 240-16,3-3 32 0,-3 0 16 0,1 1 0 16,-1 1 48-16,1 4 16 0,-1 4 0 0,-3 4 0 0,-8 4-336 0,1 2-64 15,1 2-16-15,-3 4 0 0,-4 2-208 0,1 3-128 16,-1 0 128-16,-2 2-128 0,-4 1 0 0,-5 3 128 16,-4 1-128-16,-2 2 0 0,-3-1 0 0,-2 0 0 15,-5 2 0-15,0-1 128 0,-1-5-128 0,1-3 0 16,0-1 0-16,4-1 128 0,1 1 64 0,1-6 32 15,3-5 0-15,3 1 0 0,2-2-64 0,6-9-16 16,0 0 0-16,0 0 0 0,0 0-16 16,0 0 0-16,9 2 0 0,3-1 0 0,1-2 48 0,4-1 0 15,1-3 0-15,3 1 0 0,1-1 32 16,-2-2 16-16,1-2 0 0,3 3 0 0,5 0 64 0,1 2 16 16,0-2 0-16,2 1 0 0,0 0-176 0,-1 1-128 15,-1-1 192-15,-2 1-192 0,3-1-192 0,-1 1-160 16,1 0-32-16,-1 2 0 15,2 2-2384-15,-2 1-496 0,-3-2-80 0</inkml:trace>
  <inkml:trace contextRef="#ctx0" brushRef="#br0" timeOffset="69628.634">10979 14609 11055 0,'2'-10'976'0,"2"-1"-784"16,2 0-192-16,2 1 0 0,1 1 4176 0,3-2 800 15,3 1 144-15,1 0 48 0,2 0-3888 0,0 1-768 16,3 1-144-16,-1 2-48 0,2-1-96 0,0 2-32 16,-1 1 0-16,3 2 0 0,-1 4 384 0,2 3 64 15,-1 1 0-15,-1 6 16 0,-3 7 80 0,3 0 16 16,-1 1 0-16,2 2 0 0,-3 4-240 0,1 2-64 15,-1 1 0-15,-3 0 0 0,1-1-128 0,0 4-16 16,-2 7-16-16,-1 0 0 0,-2-1-96 0,-1-2-32 16,-1 0 0-16,-1 2 0 0,-4-1-160 0,1-2 160 0,-4 1-160 15,1-4 160-15,-2-3-160 0,0 2 0 0,-2-1 0 0,0-1 0 16,-1-2 0-16,0-3-192 0,-1-3 32 16,1-1 16-1,0-5-272-15,-1-2-48 0,0-3-16 0,-1-1 0 16,1-1-1776-16,1-8-368 0,0 0-64 0,0 0-11424 0</inkml:trace>
  <inkml:trace contextRef="#ctx0" brushRef="#br0" timeOffset="69821.481">11635 14550 42047 0,'-13'-2'1856'0,"13"2"384"0,-10-3-1792 0,2 5-448 16,2 1 0-16,-2 5 0 0,-1-1 0 0,1 8 0 16,-3 1 0-16,-3 4 0 0,-1 3 0 0,-3 4 256 15,-1 5-64-15,-8 4 0 0,-3 2 112 0,-1 5 16 16,-1 0 0-16,-5 3 0 0,-6 4-64 0,1-4 0 16,-2-1 0-16,-2 1 0 0,2 0 64 0,0-1 16 15,-1-1 0-15,4-1 0 0,3-4-32 0,0-1-16 16,2-3 0-16,6-3 0 0,2-2-288 0,4-5 128 15,3-3-128-15,6-3 0 0,3 2-176 0,4-7-144 0,6-3-16 16,2-11-16 0,3 10-2304-16,7-5-464 0,1-7-80 0</inkml:trace>
  <inkml:trace contextRef="#ctx0" brushRef="#br0" timeOffset="70536.456">12894 14675 34607 0,'0'0'1536'0,"0"0"320"0,0 0-1488 0,4-7-368 15,3-1 0-15,6 2 0 0,3 0 224 0,9-2-32 16,4-1 0-16,6-1 0 0,6-2 0 0,13-1-16 16,10 1 0-16,1-1 0 0,1 1-176 0,5-3 192 15,5-1-192-15,6 2 192 0,2 3-192 0,0 0 0 16,-2-2 0-16,3 2 128 0,-2 2-128 0,-2 1 0 15,-2 7 0-15,-4 1 0 16,-6-1-768-16,-6 3-16 0,-7 2-16 0,-3 4-9456 0,-6 3-1904 16</inkml:trace>
  <inkml:trace contextRef="#ctx0" brushRef="#br0" timeOffset="70823.94">12982 15072 37727 0,'-12'-1'1664'0,"12"1"352"0,0 0-1616 0,0 0-400 0,0 0 0 0,0 0 0 0,11-6 192 0,4-2-64 16,8-1 0-16,6 0 0 0,4-3 0 0,7-1 0 15,8 2 0-15,4-2 0 0,3 0-128 0,4-2 0 16,-3-1 144-16,5 0-144 0,5 0 160 0,5 3-32 15,3 1-128-15,-2 1 192 0,0 0 32 0,-2 0 0 16,-3-1 0-16,0 3 0 0,0 0-224 0,-5 2 0 16,-7 1 0-16,-2 2 0 0,-6 2-320 0,-2 1 0 15,-5 1 0-15,-5 0 0 16,-4 0-1600-16,-6 0-336 0,-4 1-64 0,-2 1-7760 16,-7 2-1552-16</inkml:trace>
  <inkml:trace contextRef="#ctx0" brushRef="#br0" timeOffset="71348.089">13770 13969 39279 0,'0'0'1728'0,"0"0"384"0,7-5-1696 0,5 0-416 0,5 3 0 0,7 2 0 16,2 3-240-16,10 2-128 0,6-2-16 0,6 4-16 16,3 4 400-16,3 2 0 0,2 3 0 0,0 0-128 15,2-2 128-15,-1 4 0 0,2-1 0 0,-2 3 0 0,1 0 0 16,-1 0 0-16,-1-1 0 0,-3 3 0 0,-5 4 0 0,-2-2 0 15,-3-1 0-15,-1 1 0 0,-2 5 256 0,-4-3 48 16,-5 3 0-16,-3 2 0 0,-2-2-16 0,-4 2 0 16,-6 2 0-16,-4 1 0 0,-3-1-80 0,-7-1-16 15,-3 0 0-15,-8 0 0 0,-5 1-32 0,-5 3-16 16,-1-1 0-16,-8 1 0 0,-5-2 144 0,-5 2 32 16,-2 0 0-16,-2-1 0 0,-2 1 16 0,-6-2 16 15,-1-5 0-15,-5 4 0 0,0-2-16 0,-1-2 0 16,0 1 0-16,6-3 0 0,0 1-208 0,4-1-128 15,2-1 160-15,3-2-160 0,3-6 0 0,10 0 0 0,5-2-208 16,8 0 64 0,3-6-1904-16,4-4-384 0,9-6-80 0,0 0-14800 0</inkml:trace>
  <inkml:trace contextRef="#ctx0" brushRef="#br0" timeOffset="72069.48">16988 14025 14735 0,'-1'-19'640'0,"-3"7"160"0,1-2-640 0,0 3-160 0,-2 3 0 0,5 8 0 0,-4-7 4720 0,4 7 912 15,0 0 176-15,0 0 32 0,-9 1-4736 0,2 3-944 16,0 5-160-16,1 4 0 0,-2 5 0 0,2 5 240 16,-3 4-32-16,2 6 0 0,-7 4 192 0,2 3 48 15,0 7 0-15,-1 4 0 16,-2 5-64-16,-1 4 0 0,2 1 0 0,-1 3 0 0,-3 1-48 0,-2 2-16 16,-1 0 0-16,-2 4 0 0,1 0-64 0,-3-2 0 15,2-1-16-15,0-6 0 0,1-5-16 0,2 1 0 16,2-4 0-16,2-3 0 0,1-1-32 0,4-8 0 15,-1-5 0-15,2-5 0 0,2 0-192 0,-1-6 0 16,4-4 0-16,-1-2-160 16,0-4-416-16,3-3-96 0,2-6-16 0,1-7 0 15,0 0-1696-15,0 0-352 0,0 0-64 0,1-16-12192 0</inkml:trace>
  <inkml:trace contextRef="#ctx0" brushRef="#br0" timeOffset="72507.347">16091 14010 34095 0,'-10'-19'3024'0,"6"7"-2416"0,2-2-480 0,2-1-128 15,1 1 1024-15,4 2 192 0,5 1 48 0,5 1 0 0,4 0-1056 0,7 0-208 16,1 0 0-16,10 0 0 0,4 1 0 0,10-2 288 15,4 1-48-15,3-1-16 0,2 0 96 0,2 0 0 16,4 2 16-16,5-1 0 0,4 0-80 0,-4 1 0 16,1 0-16-16,-1 3 0 0,-2 0-240 0,-2 2 144 15,-4 2-144-15,0 1 128 0,-2 1-128 0,-6 1-256 16,-7-1 64-16,-5 2 16 16,-5 1-560-16,0 2-112 0,-5-1-32 0,-2 3 0 15,0-3-2240-15,-1 2-448 0,-4-1-80 0</inkml:trace>
  <inkml:trace contextRef="#ctx0" brushRef="#br0" timeOffset="72829.432">18614 13475 28559 0,'-14'-3'2544'0,"2"0"-2032"15,1 0-512-15,-1 3 0 16,-3 5 1408-16,-1 2 176 0,-2 3 32 0,0 1 16 0,-1 3-1264 0,-1 1-368 15,-4 3 144-15,0 1-144 0,-1 6 256 16,-4 2-32-16,-1 3 0 0,-5 4 0 0,-1 2 224 0,-3 6 32 16,-1 3 16-16,-2 5 0 0,0 8 64 0,3 1 16 15,-3 4 0-15,1 2 0 0,-1 2-240 0,-2 3-32 16,-2 7-16-16,4-1 0 0,5 0-288 0,3-3 128 16,6-4-128-16,2 0 0 0,3-2 128 0,6 1-128 15,6-5 0-15,4 1 0 0,3-7 0 0,4-4 0 16,3-3 0-16,4-3 0 0,1 1 0 0,3-4-224 15,2-2 64-15,2-4 16 16,-2-5-416-16,4-3-80 0,1-2 0 0,0-7-16 16,1-5-1520-16,2-5-288 0,1-3-64 0</inkml:trace>
  <inkml:trace contextRef="#ctx0" brushRef="#br0" timeOffset="73165.211">19167 13785 19343 0,'-12'-5'1728'0,"2"4"-1392"0,-5 3-336 0,1 2 0 0,4 4 4416 15,-4 3 832-15,-3 1 144 0,-3 4 48 0,0 4-4480 16,-1 6-960-16,-5 3 0 0,0 6-192 0,1 2 192 0,-2 1 240 16,-2 4-48-16,-1 0-16 0,-2 3 16 0,-1 2 16 15,-2 6 0-15,1 2 0 0,0 0 0 0,0 5 0 16,0 0 0-16,1 1 0 0,-4-2-80 0,8-1 0 16,2 1-128-16,5-1 192 0,4 1-192 0,2-1 176 15,4-7-176-15,3-3 160 0,4-6 16 0,3-3 0 16,1-5 0-16,4 0 0 0,5 0 32 0,3-2 16 15,-2-2 0-15,6-4 0 0,2 1-224 0,4-6 0 16,2-6 0-16,6-4 0 0,4-2-256 0,-1-2-80 16,-2-3-32-16,1-3 0 15,1-4-1232-15,0-6-256 0,-2-4-64 0,-4-5-9152 0,-3-3-1856 16</inkml:trace>
  <inkml:trace contextRef="#ctx0" brushRef="#br0" timeOffset="73421.496">18175 14664 38703 0,'-11'-10'3440'0,"1"3"-2752"0,4-1-560 0,5 2-128 16,1 6 1248-16,5-6 224 0,7 3 32 0,5-1 16 16,6 1-1200-16,7 1-320 0,8-2 128 0,1 2-128 15,4 0 144-15,8 0-16 0,6 0 0 0,6 1 0 16,4-1-128-16,1 0 0 0,-1-3 0 0,-2 3 0 15,-2 3-208-15,-3-2-128 0,-2-3-32 0,0 1 0 16,-5 0-800-16,-4 0-176 0,-6 0-16 0,-4 0-16 16,-6-4-1632-1,-2 6-336-15,-2 0-64 0,-6 0-16 0</inkml:trace>
  <inkml:trace contextRef="#ctx0" brushRef="#br0" timeOffset="73895.909">19443 13382 39327 0,'0'0'1744'0,"0"0"368"0,0 0-1696 0,0 0-416 0,0 0 0 0,0 0 0 15,4 12-240-15,4 1-128 0,2 0-16 0,3 5-16 16,4-3 400-16,-1 5 0 0,-1 2 0 0,2 3 128 16,5 3 48-16,0 3 16 0,-1 2 0 0,2 3 0 15,-3 3-48-15,1 5 0 0,1 0 0 0,-5 4 0 16,1 1 32-16,-3 5 0 0,-1 4 0 0,-1 2 0 15,-5 1-48-15,-3 2-128 0,-1 1 192 0,-4 1-64 16,-1 1 80-16,-3-1 16 0,-1 0 0 0,-2-5 0 0,-5-4 288 16,-1-1 48-16,-4 0 16 0,-2 0 0 0,-3 2-192 15,-2-3-48-15,-3-1 0 0,0-6 0 0,2 0-80 16,-5-3-32-16,-5-3 0 0,2 1 0 0,1 0-224 16,2-2 128-16,1-1-128 0,2-2 0 0,0-8-224 0,2 0-144 15,1-2-16-15,0-6-16 16,2-3-1248-16,2-4-240 0,3-3-48 0,3-5-9936 15,3-6-1984-15</inkml:trace>
  <inkml:trace contextRef="#ctx0" brushRef="#br0" timeOffset="74235.923">20242 14459 35935 0,'0'0'1600'0,"2"-8"320"0,2 0-1536 0,3 2-384 0,4 1 0 0,1 1 0 0,3-4 880 16,6 4 96-16,4 3 32 0,3-1 0 0,3 1-1008 0,2-1 0 15,0-2-224-15,2 2 32 0,0 0-128 0,3 0-48 16,-2-3 0-16,-2 3 0 16,-2-1-1264-16,-2 2-256 0,-2 1-48 0,-5-1-16 15,-2 0-1120-15,-3 1-208 16</inkml:trace>
  <inkml:trace contextRef="#ctx0" brushRef="#br0" timeOffset="74526.908">20090 14981 41471 0,'0'0'1840'0,"-8"0"368"0,8 0-1760 0,0 0-448 0,0 0 0 15,0 0 0-15,0 0 176 0,10 6-48 0,2-2-128 0,7-1 192 16,5-2 32-16,8-2 0 0,5-2 0 0,6-1 0 15,5-2 32-15,6-2 16 0,2-2 0 0,2 2 0 16,0-1-272-16,-3 1 0 0,-4 0 0 0,-4 1 0 16,-1-2-320-16,-5 2 0 0,-2-1-16 15,-4 2 0 1,-2 2-1712-16,-4-1-320 0,-2 0-80 0,-4-1-13904 0</inkml:trace>
  <inkml:trace contextRef="#ctx0" brushRef="#br0" timeOffset="75614.404">21314 14477 25791 0,'-9'-1'2304'0,"1"2"-1856"0,0 3-448 0,1 1 0 16,0 3 912-16,3 3 96 0,2-4 16 0,2 3 0 16,5 0-784-16,1 0-240 0,6-2 128 0,4 2-128 15,0-5 304-15,7 1 0 0,5-2 0 0,3 1 0 16,2-4 192-16,1 1 32 0,-1-4 16 0,1 2 0 15,2-1-48-15,4-2-16 0,3-1 0 0,-1-2 0 16,4 1-192-16,-1-1-32 0,0-1-16 0,-5-2 0 16,-2-1-240-16,-5 0 128 0,-2 0-128 0,-4-1 0 15,-2-2 144-15,-4 1-144 0,-1 1 128 0,-2 0-128 0,-4 0 160 16,-3 0-160-16,-2-1 192 0,-3 0-192 0,-2 0 256 0,-4 1-48 16,-2 0-16-16,-3 0 0 0,1 1 16 15,-6 2 0-15,-2 3 0 0,-4 0 0 0,-1 1-208 0,-4 2 0 16,-3 3 128-16,-5 1-128 0,-5 0 0 0,-2 2 0 15,-6 3 0-15,-3 3 0 0,-5 1 0 0,1 2 0 16,0-1 0-16,-1 4 0 0,2 1 128 0,0 5 48 16,1 2 0-16,4 4 0 0,5-1 192 0,3 5 32 15,-1 1 16-15,3 1 0 0,3 1-144 0,7 0-16 16,1 1-16-16,5 4 0 0,2-1-64 0,8 1-16 16,1-3 0-16,7 0 0 0,5-2-160 0,4-1 160 15,4-6-160-15,7-1 160 0,7-1-160 0,3-2 0 16,1-2 144-16,8 0-144 0,7-3 0 0,2-1 128 0,3-2-128 15,6 1 0-15,5-5 0 0,3-1-256 0,3-5 32 16,-1-2 16 0,-5-5-1584-16,-2-3-304 0,-5-1-64 0,-3-4-13856 0</inkml:trace>
  <inkml:trace contextRef="#ctx0" brushRef="#br0" timeOffset="76640.964">22105 13621 17503 0,'0'0'768'0,"0"0"176"0,-6 0-752 0,6 0-192 0,0 0 0 0,0 0 0 16,-6 4 512-16,6-4 80 0,0 0 16 0,-5 5 0 15,5-5 608-15,0 0 128 0,0 0 32 0,0 0 0 16,0 0-304-16,0 0-64 0,0 0-16 0,0 0 0 16,0 0-16-16,8 2 0 0,3 2 0 0,0-4 0 15,5-4-192-15,0 2-32 0,4 0-16 0,-2 0 0 16,0 1-160-16,7-3-48 0,1 2 0 0,3-1 0 0,0 1-192 16,0 0-32-16,-2-2-16 0,0 1 0 15,-2 1-80-15,-1 0-16 0,-4-1 0 0,-1 1 0 0,-4-1 0 16,-1 1 0-16,0-1 0 0,-2 2 0 0,-5 0 64 15,-7 1 16-15,10-1 0 0,-10 1 0 0,9-2-144 16,-9 2-128-16,0 0 192 0,0 0-192 0,0 0 0 0,0 0 0 16,0 0 0-16,0 0 0 0,0 0 0 0,0 0-352 15,0 0 48-15,0 0 16 16,0 0-1472-16,-6 3-288 0,1-3-64 0,-1 1-8176 16,-1 3-1616-16</inkml:trace>
  <inkml:trace contextRef="#ctx0" brushRef="#br0" timeOffset="77184.119">23254 13239 25103 0,'0'0'1104'0,"0"0"240"0,0 0-1072 0,0 0-272 0,0 0 0 0,0 0 0 0,0 0 0 0,0 0-224 16,0 0 32-16,-2 11 16 0,-2 0 624 0,0 1 128 15,-2 1 32-15,-2 2 0 0,1 3-96 0,-3 2-32 16,-3 2 0-16,3 4 0 0,-1 3-80 0,-1-1-16 16,-5 1 0-16,0 2 0 0,-1 4-16 0,-3 1-16 15,-1-1 0-15,1 0 0 0,-2-1-64 0,1-1-16 16,0-1 0-16,0-3 0 0,0-2-16 0,1-2 0 16,0-1 0-16,0-4 0 0,0 0 272 15,2-4 48-15,2-1 16 0,-2-2 0 0,2-3-160 16,1-3-48-16,2-1 0 0,3-6 0 0,0-5-112 0,2-2-16 15,2-4-16-15,2-5 0 0,0-1 32 0,1 0 16 16,1-3 0-16,4 0 0 0,0-1-144 0,3 0-16 16,-1 0-128-16,2 3 192 0,4 3-192 0,1-1 144 0,1 2-144 15,3 4 128-15,-1 1-128 0,2 5 0 0,0 1 0 16,2 2 0-16,0 1 0 0,0 3 0 0,1 2 0 16,-1 3 0-16,2 2 128 0,-2 1-128 0,1 0 128 0,1 3-128 15,-3 2 0-15,0 0 128 0,-1 1-128 0,0-1 0 16,1 0 0-16,-2-2 0 0,-2-1 0 15,3 0 0-15,-1-2 0 0,-1 4 0 0,-1-3 128 0,1-1-128 16,-3-2 0-16,-2-4-144 0,-8-5 144 0,0 0-208 31,0 0-1376-31,9-5-272 0,-2-5-48 0,0-1-8512 0,-1-1-1696 16</inkml:trace>
  <inkml:trace contextRef="#ctx0" brushRef="#br0" timeOffset="77765.428">23076 12879 1839 0,'-7'-7'160'0,"7"7"-160"0,0 0 0 0,0 0 0 15,-8-8 2240-15,4 0 432 0,1-1 80 0,3 9 0 16,0 0-1216-16,-2-5-256 0,-2 0-64 0,4 5 0 16,0 0 0-16,0 0 0 0,0 0 0 0,0 0 0 15,0 0 0-15,0 0 0 0,0 0 0 0,0 0 0 16,0-11-352-16,0 6-80 0,0 5-16 0,4-7 0 15,1-2-64-15,2 2 0 0,1 1-16 0,2 2 0 16,-1-1-128-16,3 1-32 0,3-1 0 0,0 1 0 16,-3-1-144-16,0 0-48 0,5 3 0 0,0 1 0 15,-1-2-128-15,0 3-16 0,0 3-16 0,-1-1 0 16,-6 2-176-16,1 2 0 0,1-1 0 0,-3 6 0 16,-1 4 224-16,-2 0 16 0,0 1 0 0,0 1 0 0,-4 3-48 15,0 1 0-15,-2 0 0 0,1-1 0 16,0-3-192-16,0 1 0 0,-3 0 0 0,2-1 0 0,1-3 128 15,-1-1-128-15,-2 0 0 0,1-1 144 0,1-1-144 0,0-1 0 16,1-10 0-16,-2 8 0 0,2-8 128 0,-1 9-128 16,1-9 0-16,0 0 128 0,0 0-128 0,0 0 128 15,0 0-128-15,0 0 128 0,0 0 32 0,7 2 0 16,-7-2 0-16,11-1 0 0,-2 1 48 0,0-1 16 16,0-2 0-16,-1 0 0 0,1 0-96 0,-1 3-128 15,1-2 176-15,3 1-176 0,-1-4 144 0,0 1-144 16,0 2 0-16,2 1 144 0,0-3-144 0,1-1 0 15,-2 1 0-15,0 2 0 0,0-2-240 0,-3 3-16 16,1-1-16-16,-2 2 0 16,-8 0-1472-16,9 2-304 0,-1-2-48 0,-8 0-12240 0</inkml:trace>
  <inkml:trace contextRef="#ctx0" brushRef="#br0" timeOffset="78539.227">23504 13423 14735 0,'0'0'640'0,"0"0"160"0,-3-4-640 0,3 4-160 0,-5-7 0 0,5 7 0 16,0 0 1728-16,0 0 320 0,3-8 64 0,-3 8 16 15,4-10-1056-15,3 3-224 0,-1 2-32 0,0 1-16 16,3-1 48-16,0 0 16 0,4 1 0 0,1 2 0 16,1-1-160-16,2 3-48 0,-3 2 0 0,5 1 0 15,4 3-208-15,-1 1-32 0,-2 3-16 0,1 2 0 16,-3 0-208-16,1 4-64 0,-1 2 0 0,-2 6 0 15,0-5 96-15,-3 3 16 0,-2 0 0 0,0 3 0 0,-6 2 80 16,1 2 32-16,-2-1 0 0,-2 1 0 0,-2-1-144 0,-1 0-16 16,-2-1-16-16,1 1 0 0,0-5-176 0,-3 0 160 15,2 0-160-15,-4 0 160 0,2-2-160 0,0-2-144 16,-1-1 144-16,3-1-208 16,-1 1-288-16,2-3-48 0,-2-4-16 0,0-2 0 15,4-9-1424-15,0 0-304 0,0 0-48 0,0 0-10112 0</inkml:trace>
  <inkml:trace contextRef="#ctx0" brushRef="#br0" timeOffset="78952.213">23810 13535 24879 0,'-4'-10'2208'0,"4"10"-1760"0,0 0-448 0,0 0 0 16,-6-7 1808-16,3 2 288 0,3 5 48 0,-2-5 16 15,2 5-1392-15,0 0-256 16,0 0-64-16,-8 7-16 0,3-2 448 0,-1 6 80 0,1 4 32 0,-2 1 0 16,-1-3-96-16,-1 3 0 0,-5 7-16 0,1-1 0 15,1 1-240-15,-4 0-64 0,-1 0 0 0,-1 3 0 16,1 1-128-16,-3-1-16 0,-1 0-16 0,0 0 0 16,1 0-224-16,2 2-32 0,-2 0-16 0,1-2 0 15,3-4-144-15,0-1 0 0,2-2 0 0,1 0 128 16,2 0-128-16,3-4 0 0,-1-4-192 0,5-1 192 15,2 0-576-15,2-10 16 16,0 0 0-16,0 0 0 0,0 0-1504 0,0 0-304 16,0 0-64-16,12-9-8784 0,1-6-1760 0</inkml:trace>
  <inkml:trace contextRef="#ctx0" brushRef="#br0" timeOffset="79327.387">24527 12626 25455 0,'-4'-10'1120'0,"4"10"240"0,0 0-1088 0,0 0-272 0,0 0 0 0,0 0 0 16,-2-7 400-16,2 7 32 0,0 0 0 0,0 0 0 15,0 0 400-15,0 0 64 0,0 0 32 0,0 0 0 16,-8 15-176-16,1 0-48 0,0 1 0 0,-1 2 0 15,-2 4 0-15,0 5 0 0,-1 3 0 0,0 2 0 16,-1 2-64-16,-2 4-32 0,-3 6 0 0,1 5 0 16,-3 6-96-16,2 0-32 0,0 5 0 0,1 0 0 0,0 2-160 15,1-5-48-15,-4-1 0 0,4-1 0 0,3 0-80 16,2-4 0-16,3-5-16 0,-1-3 0 0,2-2 0 0,5-3 0 16,2-4 0-16,0-2 0 0,0-3 0 0,3-6 0 15,4-1 0-15,-1-1 0 0,1-5-48 0,-1 0-128 16,3-2 192-16,0-2-64 0,0-3-128 0,1-5 0 15,-1 1 0-15,2-5 0 0,0 0 0 0,1-3 0 16,1 1-192-16,1-3 192 16,-2-3-512-16,2 0 0 0,0-2 16 0,0 2 0 15,-2-5-944-15,-2 4-192 0,-1-1-32 0,-3 1-16 16,0 0-832-16,0 1-176 0,-2 1-16 0</inkml:trace>
  <inkml:trace contextRef="#ctx0" brushRef="#br0" timeOffset="79934.246">24084 13184 17503 0,'-11'-1'768'0,"1"1"176"0,0 2-752 0,1 0-192 15,2 3 0-15,-1-1 0 0,-2-3 1392 0,2 0 240 16,8-1 48-16,-8 4 16 0,0 0-528 0,0-2-96 16,3-4-32-16,5 2 0 0,0 0 0 0,0 0 0 15,0 0 0-15,0 0 0 0,0 0-16 0,13 3-16 16,-1-1 0-16,3-2 0 0,2-2-48 0,2 1 0 0,-1 0 0 0,3 3 0 15,2 1-208-15,3-1-48 0,0-2-16 16,3 3 0-16,0 1-224 0,4 0-32 0,1-1-16 16,4-3 0-16,-3-3-96 0,8 1-32 0,2 0 0 0,-3 0 0 15,-5-4-96-15,0 1 0 0,2 3-16 0,-5-3 0 16,-4-1-176-16,-7-2 160 0,-3-1-160 0,-1 0 160 16,-3 5-160-16,-2 1-144 0,-6 0 144 0,0 1-208 31,-2-1-1424-31,-6 3-288 0,0 0-48 0,0 0-15472 0</inkml:trace>
  <inkml:trace contextRef="#ctx0" brushRef="#br0" timeOffset="83192.342">24933 11943 11967 0,'12'-10'1072'0,"-12"10"-864"0,10-4-208 0,-10 4 0 0,12-4 2304 0,-2 3 400 16,-10 1 96-16,15 1 16 0,2 0-2176 0,-1 2-416 16,-4 0-96-16,1 0 0 0,2-1 128 0,-2 1 48 15,-13-3 0-15,7 2 0 0,-7-2 160 0,0 0 48 16,10 2 0-16,-10-2 0 0,0 0-64 0,0 0-16 16,0 0 0-16,-8 5 0 0,-4 2-112 0,-3-1-32 15,-4-3 0-15,-3 1 0 0,-3 2-288 0,-3-2 160 16,-3-2-160-16,-2 4 128 0,-3-3 16 0,-3 0 0 15,-4 1 0-15,-7-1 0 0,-2 0 240 0,-7 1 32 0,-9 0 16 16,-3 0 0-16,1 1 80 0,-6 0 0 16,-3 2 16-16,-7 0 0 0,-4 0-48 0,0 2-16 0,1 0 0 0,-8 1 0 15,-8-1-64-15,4 0-16 0,5 2 0 16,-1 2 0-16,-9-1-192 0,1 0-32 0,3 0-16 0,-3 0 0 16,-8-1-144-16,3 0 0 0,0-2 144 0,-1 1-144 15,-1-2 0-15,-2 5 0 0,-2 0 0 16,-4 0 128-16,-5-1-128 0,1 1 128 0,0 3-128 0,-1-3 128 15,-4 0-128-15,5 2 192 0,3 1-64 0,0 0 0 16,-2 0-128-16,4-1 176 0,5-1-176 0,0 1 192 16,-3 0-192-16,4 1 128 0,4-1-128 0,-5 0 128 15,-2-1 32-15,5 0 0 0,4 0 0 0,-2 0 0 16,-6 0 144-16,5 0 16 0,5-3 16 0,-5 4 0 16,-6 4-128-16,2 2-16 0,5 1-16 0,-1-1 0 0,-2-2-176 0,5 1 0 15,5 2 0-15,-1-3 128 0,0-3-128 0,3 0 0 16,1 2 144-16,1-1-144 0,1 1 0 0,0-2 144 15,4 0-144-15,5 0 0 0,1 1 176 0,2 3-176 16,-3-1 160-16,1 0-160 0,4-1 128 0,5 0-128 16,3 3 0-16,0-3 0 0,0-2 128 0,4 0-128 15,-2-2 0-15,7 0 144 0,2-3-144 0,1-2 0 16,0 0 0-16,1 1 0 0,0 1 0 0,3-2 0 16,1-3 128-16,3 1-128 0,2-3 0 0,3 0 0 15,-4-3 0-15,2-1 0 0,4-1 128 0,-4-1-128 16,2 0 0-16,4 1 128 0,4 0-128 0,5 0 0 15,2 0 144-15,3-1-144 0,3 2 0 0,4-3 144 16,2-2-144-16,3-1 0 0,5 2 208 0,3 0-64 0,-2 0-16 16,4 1 0-16,4 0-128 0,6 3 192 0,0 0-192 0,-8-2 192 15,8 2-192-15,0 0 128 0,-5-6-128 0,5 6 128 16,0 0 32-16,0 0 0 0,0 0 0 0,0 0 0 16,-5 7-160-16,2 3 128 0,3 2-128 0,1 3 128 15,-1 2-128-15,3 3 0 0,-2 6 0 0,1 3 0 16,0 6 0-16,-2 2 0 0,-2 4 0 0,0 8 0 15,1 7 0-15,-2 5 192 0,-2 3-192 0,-1 4 192 16,-3 3-192-16,0 4 0 0,-2 3 0 0,-3 4 0 16,-3 1 0-16,-1 1 0 0,-3-1 0 0,1 4 128 15,2 0-128-15,0-3 0 0,0-5 144 0,0 5-144 16,0 4 208-16,2-2-16 0,1-4-16 0,1-1 0 16,0 1 32-16,2 3 16 0,-2 2 0 0,4-3 0 0,3-5-224 0,-1-1 144 15,1-2-144-15,4 2 128 0,2-1-128 0,1-2 0 16,1-3 0-16,2-4 128 0,-1-4-128 15,2 2 192-15,0 0-192 0,2-4 192 0,-1-3-192 0,1-6 0 16,0-3 0-16,2-4 0 0,0-1 0 0,2-2 0 16,2-2-160-16,1-2 160 0,0-2 0 0,3-5-144 15,1-4 144-15,4 0 0 0,2-7-192 0,6-2 64 16,3 0 0-16,2-1 0 0,3-2 128 0,3 0 0 16,2-2 0-16,-3-2 0 0,2 0-128 0,2-2 128 15,3-1-128-15,4 0 128 0,7-1 0 0,1 0 0 16,3-3 0-16,0-2 0 0,1-1 0 0,3-2 0 15,4-2 0-15,7 1 0 0,4 1 0 0,0 0 0 16,-1-2 0-16,2-1 0 0,4 1 0 0,2 0 0 0,-2-1 0 16,2 2 0-16,-2-1 0 0,7 5 0 15,8 0 0-15,-3-2 0 0,-1-2 0 0,6 1 0 0,7 2 0 0,-1 0 0 16,1-2 0-16,2 0 0 0,6 0 0 0,-2 0 128 16,-3 1-128-16,6-2 0 0,5-2 0 0,-1 1 0 15,-7 1 0-15,7 0 0 0,4 0 0 0,0-1 0 16,-8-1 0-16,3-2 0 0,3-4 0 0,-2 2 0 15,-8 2-128-15,6-2 128 0,4 1-128 0,-3-2 128 16,-7-3 0-16,1 3 0 0,2 3 0 0,-2-3-128 16,-1 0 128-16,-2 4 0 0,-1 3 0 0,-2-4 0 15,-4 0 0-15,5-1 176 0,7 2-176 0,-5 0 192 16,-3-5-192-16,3-1 0 0,5 1 0 0,-7 1-176 16,-3 1 176-16,-1-3 0 0,2-1 128 0,-6-2-128 0,-3-5 0 0,0 4 0 15,5 3 0-15,-5 1 0 0,-6 1 0 16,1 0 0-16,-1 4 0 0,-1-2 0 0,-3-1 0 0,-5 0 0 15,-2 0 0-15,-3 2 0 0,-2 3 0 0,0-1 0 16,0-3 0-16,-8 3 0 0,-6-1 0 0,-4 4 0 16,-1 0 0-16,-6 0 0 0,-1 0 0 0,0 1 0 15,-2 1 0-15,-2 0 0 0,-5 0 0 0,-4 0 0 16,-2 3 0-16,-2-3 0 0,-8-1 0 0,2 0-128 16,-1-1 0-16,0 1 0 0,-5 1 128 0,-1 1 0 15,-4 0 0-15,2 1 0 0,-4 1 0 0,0-1 0 16,-8-1 0-16,-7-2 0 0,0 0 0 0,9 5 0 15,-9-5 160-15,0 0-160 0,0 0 144 0,7 5-144 16,-7-5 128-16,10 2-128 0,-10-2 0 0,0 0 0 16,0 0 128-16,0 0-128 0,0 0 0 0,0 0 0 0,0 0 0 15,0 0 128-15,0 0-128 0,0 0 0 0,0-9 0 0,0 9 128 16,2-8-128-16,0 0 0 0,-2 0 0 0,-1 1 0 16,0-4 0-16,-1 1 0 0,-3 0 128 0,3-1-128 15,0-1 0-15,1 0 0 0,1 1 0 16,-2-4 0-16,-3 0 0 0,5-1 0 0,5 1 0 15,-3-4 0-15,-4 0 0 0,3-5 0 0,3 1 0 0,3-3 0 16,-4-4 0-16,3-1 0 0,0-2 0 0,1-1 0 16,2-5 0-16,0 0 0 0,1 1 0 0,2-1 0 15,3-1 0-15,-4-3 0 0,-1-2 0 0,1-4 0 16,1-1 0-16,-3-1 0 0,-1 0 0 0,1-1 0 16,3 0 0-16,-1-2 0 0,-2-3 0 0,2-6 0 0,2-4 0 0,2 1 0 15,0 1 0-15,0-2 0 0,2-1 0 16,2-5 0-16,4-5 0 0,0 1 0 0,2 2 0 0,-2-1-192 15,0 0 32-15,-1-3 16 0,2-4 144 0,-4 1-128 16,-5 5 128-16,0-4-128 0,0-2 128 0,-1-1 0 16,-6-2 0-16,0 2 0 0,0 2 0 0,-2-5 0 15,0-7 0-15,-2 3 0 0,1 2 0 0,-3-1 0 16,0 0 0-16,1 0 0 0,1 1 0 0,-1 5 0 16,-1 1 0-16,1 2 0 0,4-2 0 0,2 3 0 15,2 3 0-15,-1 4 0 0,2 3-128 0,0 3-64 16,1 3 0-16,1 0 0 15,-1 3-352-15,-1 5-80 0,0 3-16 0,0 7 0 16,-3 4-1664-16,-3 3-320 0,-4 1-80 0</inkml:trace>
  <inkml:trace contextRef="#ctx0" brushRef="#br0" timeOffset="85876.005">17977 4150 24879 0,'-7'-8'2208'0,"2"0"-1760"0,1 0-448 16,4 8 0-16,0 0 208 0,-7 1-32 0,2-4-16 0,5 3 0 15,0 0 112-15,0 0 32 0,0 0 0 0,0 0 0 16,-2 10-160-16,2-10-16 0,0 0-128 0,0 0 192 16,0 0 144-16,0 0 32 0,11-2 0 0,4 1 0 15,2 1 384-15,3-3 80 0,2-1 0 0,5-3 16 16,5 3-160-16,8 0-48 0,4-4 0 0,4 0 0 16,2-1-144-16,2 1-48 0,3-1 0 0,6 0 0 15,4-1 0-15,4-1-16 0,2-1 0 0,3 1 0 16,2 1 16-16,6 0 16 0,5-1 0 0,2 1 0 15,1 3-32-15,2 0-16 0,2 1 0 0,3 0 0 16,2 0-144-16,-4 3-16 0,-2 0-16 0,5 1 0 0,6-1-48 16,1 2 0-16,-6 2 0 0,3 0 0 0,1 1-48 0,-3-1-16 15,-3-1 0-15,2 2 0 0,0 2-128 0,0 2 160 16,-2-1-160-16,-2 1 160 0,-4-1-160 0,5 3 192 16,6 0-192-16,-4 0 192 0,-5 2-192 0,2-1 0 15,2 0 144-15,-2 2-144 0,-4 0 0 16,-4 1 0-16,-4-1 0 0,1 0 128 0,-4 0-128 0,-2 1 0 15,-3-4 0-15,-4 1 0 0,-2-1 0 0,-4 1 0 16,-1 1 0-16,0-1 0 0,-1-2 0 0,-6 0 0 16,-6 0 0-16,-4 1 128 0,-4-2-128 0,-1 0 0 15,-3-2 0-15,-1 0-128 16,-5 0-240-16,-5 0-32 0,-5 1-16 0,-6-2 0 16,-5-2-1168-16,-2 0-224 0,-10-1-48 0,0 0-16 15,0 0-1680-15,0 0-336 0</inkml:trace>
  <inkml:trace contextRef="#ctx0" brushRef="#br0" timeOffset="87248.314">9401 4235 12831 0,'-10'-14'576'0,"1"7"112"0,2 2-560 0,-3-1-128 0,1 1 0 0,2-2 0 15,3 2 768-15,4 5 112 0,-7-6 16 0,4 1 16 16,0-2-448-16,3 7-80 0,0-6-32 0,0 6 0 16,0 0-80-16,0 0-16 0,4-5 0 0,-4 5 0 15,0 0 48-15,9 0 0 0,-9 0 0 0,12 0 0 16,-1-2 160-16,0 4 48 0,1 3 0 0,0 0 0 0,6-4-16 0,-1 2 0 16,4 2 0-16,4-2 0 0,-1-4 160 0,3 1 48 15,3 1 0-15,3 2 0 0,3 3 16 0,3-1 16 16,3 0 0-16,2-2 0 0,5-1-160 0,2 0-48 15,4-1 0-15,4 2 0 0,2 0-240 0,1-1-48 16,1-1-16-16,4-1 0 0,1 4 688 0,4-2 144 16,0 0 32-16,1 1 0 15,0 2-1616-15,4-1-320 0,2-4-64 16,3 2-16-16,4 3 928 0,0-1 0 0,-1 2 128 0,5-3 0 0,0-1-128 0,1 0 0 16,-2-1 128-16,3 0-128 0,2-1 0 0,2 3 0 15,0-3 0-15,1-3 128 0,-3 2-128 0,4 0 0 16,2 0 0-16,-5 1-128 0,-3-1 128 0,2 1-192 15,4 0 192-15,-2 0-192 0,-1 0 192 0,2 0 0 0,-2 0-144 16,0 2 144-16,-4 3 0 0,-2-1 0 0,-5-2 0 0,3 2 0 16,1-1 704-16,0 3 272 0,0 0 48 15,0-4 16 1,0-3-1664-16,-1 2-336 0,-2 2-64 0,-1 0 0 0,-3-3 816 0,1 0 208 0,3 0 0 16,-4 1 0-16,1 0 0 0,-5 0 0 0,-5-3 0 0,3 0 0 15,1-2 0-15,-4 4 0 0,1 0 0 0,-5 0 0 16,-3-1 0-16,-5 1 0 0,-2 0 0 0,-1-2 0 15,0-2 192-15,-4 1-192 0,-1 1 192 0,-3 1-192 16,-5-1 192-16,-2 2-192 0,-2-1 192 0,-4 0-192 16,-3 1 192-16,-2 1-192 0,0 0 192 0,-4 1-192 15,-1-4 128-15,-5 2-128 0,-3 3 0 0,-5-1 0 16,-3 2-256-16,-10-4-128 0,0 0 0 0,1 10-9072 16,-6 1-1808-16</inkml:trace>
  <inkml:trace contextRef="#ctx0" brushRef="#br0" timeOffset="106022.086">15998 15780 22111 0,'0'0'976'0,"-8"1"208"0,8-1-944 0,0 0-240 16,0 0 0-16,1 6 0 0,-1-6 336 0,8 7 32 16,4 0 0-16,5-1 0 0,2 1 288 0,8-3 64 15,-1-4 16-15,7 2 0 0,6-1 16 0,5-2 0 16,5-2 0-16,5 2 0 0,5 1-48 0,3 1 0 15,-1-1 0-15,3-1 0 0,4-3-160 0,4 2-32 16,4 2-16-16,2 3 0 0,0-2-80 0,4-1-16 0,-1-1 0 16,8 0 0-16,4 5 48 0,0-2 16 0,-3-3 0 0,4 2 0 15,1 1-112-15,2 2-32 0,-1 1 0 0,4-2 0 16,2-1-16-16,1 1-16 0,-2-1 0 0,1 0 0 16,2-2-16-16,2 1 0 0,2 0 0 0,1 2 0 15,0-1-64-15,2 1-16 0,0 0 0 0,0 0 0 16,-2-2-48-16,-1 1-16 0,-1 1 0 0,-5 1 0 15,-5-7-128-15,5 3 0 0,3 3 144 0,-3 0-144 16,-2-1 0-16,0-1 0 0,2-2 0 0,-5 3 128 16,-2 4-128-16,0-3 0 0,2-2 0 0,-4 1 0 15,-8 1 0-15,-3-1 0 0,-4 0 0 0,1-1 128 16,4-1-128-16,-3 1 0 0,1 1 0 0,-1 1 0 0,-5-5 0 16,2 1 0-16,2 1 0 0,-4 0 0 0,-1 4 0 0,-5-2 128 15,-3-3-128-15,-2-1 0 0,2-1 0 16,-1 1 0-16,-2 2 0 0,-4-2 128 0,-3 0-128 15,-5 1 0-15,-4 1 0 0,-4-1 128 0,-4-3-128 0,-2 2 0 16,0 1 0-16,-5-2 0 0,-5 2 0 0,-4-1 0 16,-2 2 0-16,-5-1 128 0,-1 0-128 0,-7 0 0 15,-8 1 0-15,0 0 0 0,0 0 0 0,0 0 0 16,-8-1 0-16,-8 0 0 0,-4 0 0 0,-4 0 0 16,-7 0 0-16,-3 1 0 0,-6 1 0 0,-3 0 0 15,-4-3 0-15,-6 1-128 0,-9-4 128 0,-2 3 0 16,-4 1 0-16,-2 0 0 0,-6 0 0 0,-4-2 0 15,-3 1 0-15,-7 1-128 0,-8-1 128 0,-6 0 0 16,-2-3 0-16,-5 3-128 0,-2 1 128 0,-1-1 0 0,0-3 0 16,-9 2 0-16,-6 0 0 0,-7 2 0 0,-3 0 0 15,-3-2-128-15,-2-1 128 0,-2 2 0 0,0 4 0 0,1-1 0 16,-3-1 0-16,4 3 0 0,5 0 0 0,-1 1 0 16,-1 2 0-16,3 1 0 0,0-3 0 0,5 2 0 15,5 0 0-15,2-1 0 0,-4 1 0 0,2-1 0 16,1 2 0-16,0-1 0 0,-4 1 0 0,6-2 0 15,4 0 0-15,0-1 0 0,0 2 0 0,3-1 0 16,7 1 0-16,1-1 0 0,1 1 0 0,6-2 0 16,7 1 0-16,4-3 0 0,2 2 0 0,7-1 0 15,5 0 0-15,7 0 0 0,8 1 0 0,7 1 0 16,5-1 0-16,4-1 0 0,2 0 0 0,6-1 0 16,3 1 0-16,8-1 0 0,9 1 0 0,2-2 0 15,4 2 0-15,4-1 0 0,1 0 0 0,8-2 0 0,0 0 0 16,0 0-160-16,9 0 160 0,6 0-160 0,0-2 160 0,5 0-192 15,8-1 192-15,6 2-192 0,6 1 192 0,2-3 0 16,4-1 0-16,9 1 0 0,7-2 0 0,8 3 0 16,7-1 0-16,7-1 0 0,-1 0 0 0,9 0 144 15,9-2-144-15,2 2 0 0,5 2 176 0,9-4-176 16,9-2 160-16,3 3-160 0,1-1 160 0,4 1-160 16,7-1 160-16,4 1-160 0,3-1 128 0,2 2-128 15,1 1 0-15,3 0 144 0,2 1 16 0,4 1 0 16,6 1 0-16,1 0 0 0,-7-1-16 0,4 1 0 15,1 0 0-15,4 2 0 0,4 4 64 0,0-3 16 16,-4 0 0-16,-3-2 0 0,-1 3-80 0,-6 1-16 0,-7 1 0 16,2 0 0-16,4 3 96 0,-6-1 16 0,-7 0 0 15,-1 1 0-15,-5 2-80 0,-5 0-16 0,-5-2 0 0,-4 2 0 16,-3 1-144-16,-4-1 0 0,-4-1 0 16,-5-3 128-16,-7 2-128 0,-3-1 192 0,-5 3-192 0,-6-1 192 15,-7 0-192-15,-4 1 0 0,-7 0 0 0,-8-2-176 16,-7 0 176-16,-2 0 0 0,-3-1 0 0,-6-1 0 15,-5-5 0-15,-5 2 0 0,-5-1 0 0,-5 1 0 16,-3-3 0-16,-6-1 0 0,-5-1 0 0,-10 1-128 16,0 0 128-16,0 0-192 0,0 0 192 0,0 0-192 15,0 0 64-15,0 0 0 0,0 0 0 0,0 0 0 16,-6-3-64-16,-3 0 0 0,-1-2 0 0,-1 2 0 16,-1 0-96-16,2-2-32 0,-2-1 0 0,0-1 0 15,1 4-176-15,1 1-32 0,-1-1-16 16,1 1 0-16,1-1-1056 0,0 0-224 0,1-1-32 15,1 1-9024-15,7 3-1792 0</inkml:trace>
  <inkml:trace contextRef="#ctx0" brushRef="#br0" timeOffset="107575.571">2237 16776 9215 0,'0'0'816'0,"0"0"-656"0,0 0-160 0,0 0 0 16,0 0 416-16,11-1 48 16,-1-1 16-16,-10 2 0 0,0 0 288 0,6-6 48 0,-6 6 16 0,10-2 0 15,-10 2-64-15,0 0 0 0,0 0 0 0,0 0 0 16,0 0-32-16,0 0-16 0,1-7 0 0,-1 7 0 15,0 0-112-15,0 0-32 0,-9-7 0 0,9 7 0 16,-8 0-256-16,-2 0-48 0,0-2-16 0,1 0 0 16,-1 2 16-16,2 0 0 0,0 0 0 0,1 0 0 15,-3 0 48-15,1 2 16 0,2-4 0 0,-1 2 0 16,0 3 96-16,2 1 16 0,-1 2 0 0,2-2 0 16,-4-1-144-16,1 3-32 0,-3 3 0 0,1 1 0 15,1 0-80-15,-3-1 0 0,0 0-16 0,0 1 0 16,0 2-16-16,-1 3 0 0,0 0 0 0,-1 4 0 15,-1-1 48-15,0 3 16 0,-1 0 0 0,1 1 0 0,-2-1-48 0,2 5-16 16,3 3 0-16,0-1 0 0,1-5 16 16,0-1 0-16,5 0 0 0,2-4 0 0,3-1 16 0,2-4 16 15,3-1 0-15,3 0 0 0,5 3 16 0,1-4 0 16,-2 0 0-16,2-3 0 0,2-1-48 0,-1-3-16 16,-1-4 0-16,1 0 0 0,2 0 160 0,0-2 16 15,1-3 16-15,0-3 0 0,0 1 128 0,0-1 32 16,3-5 0-16,-2-1 0 0,3-3-256 0,2-1-32 15,-2 0-16-15,1 1 0 0,-2-2-208 0,-1-1 144 16,0-2-144-16,-4-2 128 0,-1 0-128 0,-2-3 128 16,0 3-128-16,-3 0 128 0,-1 2-128 0,1 2 160 15,-1 2-160-15,-1 1 160 0,-2 2-160 0,-3 3 128 0,-1 1-128 16,2 2 128-16,-1 1-128 0,-2 8 0 0,0 0 0 0,0 0 0 16,0 0 0-16,0 0 0 0,0 0 0 0,0 0 0 15,2 12 0-15,-1 0 0 16,0 5 0-16,0 0 0 0,-1 1 0 0,-1 3 0 0,0 3 0 0,-1 4 0 15,-1 0 0-15,-2 4 0 0,-1 1 0 0,-1 4 0 16,-1 5 0-16,-1-3 160 0,-2-2-32 0,-1-1-128 16,-2 0 128-16,-1-4-128 0,-3-4 0 0,2 1 0 15,0-4 384-15,1 1-48 0,-1-2 0 0,0 0 0 16,-2-6-16-16,0 6 0 0,0-4 0 0,-2 1 0 16,1-1-160-16,2-2-32 0,-1-3-128 0,2-2 192 15,-1 1-192-15,1-5 176 0,0-2-176 0,1-1 160 16,-3-3-160-16,3 0 160 0,2-2-160 0,-2-2 160 0,1-2-160 15,4-2 0-15,4-1 0 0,-1-2 0 0,0 0 0 16,4 0-256-16,0-1 48 0,3-1 0 16,3 0-400-16,-2 1-80 0,0-1-16 15,3 0 0-15,0-1-1808 0,0 0-368 0,-1-1-80 0,1-1-6464 16,3-1-1296-16</inkml:trace>
  <inkml:trace contextRef="#ctx0" brushRef="#br0" timeOffset="108138.624">2615 16891 7359 0,'-8'3'656'0,"8"-3"-528"0,0 0-128 0,0 0 0 16,0 0 4864-16,-4 9 960 0,1 0 176 0,4 0 32 16,4 0-4864-16,2 1-976 0,-3 0-192 0,2 0 0 15,2-2 0-15,-3-2 0 0,-5-6 160 0,10 7-160 16,-6-1 384-16,7-2 0 0,1-5-16 0,4 0 0 16,1 1-16-16,0-2 0 0,-1-1 0 0,2-2 0 15,0-1-144-15,0-2-16 0,0 1-16 0,-2-3 0 16,-2 0-16-16,-1-3 0 0,-1-2 0 0,0 2 0 15,-1 3-32-15,0-3 0 0,-1-2 0 0,-1 0 0 16,-3 1 0-16,0 1-128 0,-2 1 192 0,2-2-64 0,-4-3 0 16,-1 3-128-16,-3 4 192 0,1 0-64 15,0 1 16-15,-4 1 0 0,0 3 0 0,-1 3 0 0,6 2-16 0,-10 4 0 16,-1-1 0-16,0 4 0 0,-3 3-128 0,-1 4 0 16,-1 2 144-16,-5 1-144 0,0 0 128 0,1 1-128 15,-6 4 160-15,5 2-160 0,-2 0 256 0,7-1-32 16,5 0-16-16,0 0 0 0,-4 2 16 0,6-2 0 15,2-2 0-15,0-2 0 0,3-2 32 0,2 0 16 16,1-1 0-16,3-1 0 0,1-2-112 0,2 0-32 16,0-1 0-16,3-1 0 0,2-2-128 0,-2-3 192 15,-8-6-192-15,14 2 192 0,0 2-192 0,1-1 0 16,2-6-192-16,0 1 192 16,3 0-1840-16,-2 0-240 0,-1-3-48 0,1 0-8064 0,-1-2-1616 15</inkml:trace>
  <inkml:trace contextRef="#ctx0" brushRef="#br0" timeOffset="108462.53">3018 16826 19343 0,'0'0'1728'0,"6"-6"-1392"0,4-1-336 0,0 1 0 16,-1 1 816-16,1 1 80 0,-1 2 32 0,1 2 0 16,1 0-672-16,-3 2-256 0,1 0 176 0,-2 4-176 15,0 2 240-15,-3 4-48 0,-1-2-16 0,-1 1 0 16,-1 1 416-16,-1 1 96 0,-1 3 16 0,-1 0 0 15,-1-1 128-15,-4 3 48 0,-2 1 0 0,3 1 0 16,-1 2-176-16,1 2-48 0,-5-2 0 0,2 0 0 16,1 1-240-16,1-6-48 0,2-4-16 0,1-4 0 15,-1-1 224-15,5-8 64 0,0 0 0 0,0 0 0 0,0 0-64 0,0 0 0 16,0 0 0-16,5-8 0 0,-4-3-64 0,5-2 0 16,3-2-16-16,1-5 0 0,1 0-256 0,1-1-48 15,1-1-16-15,4-1 0 0,1-1-176 0,1 1 0 16,-1 0 0-16,3 2 0 0,0 1 0 0,-1 5 0 15,-1-1 0-15,-2 4 0 0,-3 4 0 0,-3 4 0 16,-1 3 0-16,1 2 0 0,-2 2-176 0,-1 3 176 16,-1 0-128-16,0 4 128 0,-5 5 0 0,0 0-128 15,0 0 128-15,-1 1 0 0,-1 4 0 0,0 2 0 16,0 1 0-16,-2 3 0 0,-1 2 0 0,1 1-128 16,1 4 128-16,-3-1 0 15,2-3-512-15,1-3 0 0,1-2-16 0,0-1 0 16,0-4-2896-16,1-2-576 0</inkml:trace>
  <inkml:trace contextRef="#ctx0" brushRef="#br0" timeOffset="109183.003">4262 16821 12895 0,'0'0'1152'0,"0"0"-928"16,2-7-224-16,2 0 0 0,-4 7 1344 0,4-8 208 16,0-2 48-16,-1 2 16 0,0-1-528 0,-1 2-128 0,-2 7 0 0,0 0-16 15,-5-7 576-15,1 2 112 16,-1 2 32-16,-3 0 0 0,1-1-336 0,-4 3-64 15,-1 1-16-15,-2 0 0 0,0 1-560 0,-3 1-112 0,-4 0-32 0,-2 4 0 16,-2 1-176-16,2 4-48 0,1 1 0 0,1 3 0 16,-5 0-80-16,8-1-32 0,2 0 0 0,1-3 0 15,3 1-208-15,3 0 176 0,5 0-176 0,3 1 160 16,1-4-160-16,2 1 0 0,1 0 0 0,4 0 0 16,1-2 0-16,3 1 0 0,4-3 0 15,-1 4 0-15,-1 0 0 0,2 0 0 0,-1 0 0 0,1-1 0 16,2-1 0-16,-2 0 0 0,-4-1 0 0,0-2 0 15,-1 6 0-15,-3-1 0 0,-3 0 0 0,-1 1 0 16,-4 2 0-16,-3 0 0 0,-2 0 0 0,-2-2 0 16,-5-2 256-16,-4 2-48 0,-3 3 0 0,1-6 0 0,3 1 128 15,-3 0 32-15,-5 1 0 0,2-1 0 0,0-2-144 16,0-1-32-16,3-2 0 0,-1 0 0 0,1-1-192 16,1-2 0-16,3 0 128 0,3-2-128 15,1-2-320-15,2-2-128 0,3-1 0 0,3-1-16 16,3 1-2032-16,4-3-416 0,1-3-80 0</inkml:trace>
  <inkml:trace contextRef="#ctx0" brushRef="#br0" timeOffset="109927.642">4497 16916 26719 0,'-6'5'2368'0,"-2"0"-1888"0,0 0-480 0,1 2 0 15,-1 0 1552-15,0-1 224 0,2 1 32 0,-1-2 16 16,-2 1-1616-16,4 0-208 0,-2 1-256 0,2 1 48 16,0-1 208-16,0 1 0 0,0 1 0 15,2 2 0-15,-1 3 0 0,1 3 0 0,3 0 0 16,0 1 0-16,0-2 0 0,3 1 0 0,1-2 0 0,3-2 0 16,1-2 0-16,1-2 0 0,-1-3 0 0,2-1 0 15,2 1 240-15,-1-1-16 0,-1-1 0 0,-3-2 0 16,3-2 32-16,-10 0 16 0,9 0 0 0,0-1 0 15,-1-3-32-15,-2-1-16 0,0-5 0 0,-6 10 0 16,0-8-64-16,1 2-16 0,1-5 0 0,-2 1 0 16,-1 0-144-16,1-2 128 0,0 2-128 0,2-1 128 15,3 0-128-15,-2 0 0 0,1 1 0 0,3 1 0 0,-2 0 0 16,3-1 0-16,0 2 0 0,3-1 0 0,-2 4 0 0,3-2-144 16,1-3 144-16,1 0 0 0,0 2 0 0,2-1-128 15,0 0 128-15,1-1 0 0,0-1 0 0,2-3 0 16,2 1 0-16,-1-2 0 0,2-2 0 0,0-2 0 15,1-2 0-15,1 0 0 0,-2-2 128 0,0 1-128 16,-4-1 176-16,-2-2-176 0,2 1 176 0,-3 1-176 16,-3-4 160-16,-2 1-160 0,0 2 192 0,-1 0-48 15,-5 0-16-15,1 5 0 0,-1 4-128 0,1 2 0 16,-1 5 0-16,-4 8 0 0,0 0 0 0,0 0 0 16,0 0 0-16,0 0 0 0,-9 13-176 0,-1 4 176 15,-2 4-128-15,1 8 128 0,2 5 0 0,-3 3 0 16,-4 2 0-16,-2-2 0 0,-3 1 0 0,1 1 0 0,1-2 0 15,1-1 0-15,3 0 160 0,-1-4-32 0,3-4-128 16,1 0 192-16,1-2 16 0,3-3 0 0,2-1 0 0,2-8 0 16,4-14 112-16,0 0 32 0,3 7 0 0,-3-7 0 15,0 0-32-15,7-3-16 0,2-8 0 16,2 0 0-16,1 1-128 0,4-3-32 0,0-2 0 0,2 1 0 16,0 1-144-16,0 2 0 0,1 2-160 0,-3-1 160 15,-2 3-256-15,2 2 64 0,0 0 0 0,0 4 0 16,-5 3 64-16,1 5 128 0,-2-1-208 0,0 5 80 15,-2 3 128-15,-1 2-192 0,-3 1 192 0,-1 0-192 16,-3 2 192-16,-1 0 0 0,-2-1 0 0,3-1 0 16,-1-3 0-16,1-1 0 0,1-1 128 0,0-2-128 15,-1-10 192-15,8 7-16 0,1-3-16 0,0 0 0 0,1-1 32 16,1-3 0-16,-1-6 0 0,2 1 0 0,1 4-192 16,1-7 160-16,0-5-160 0,1 2 160 0,-1 1-160 15,1 5 0-15,0 2 0 0,-1 3 0 0,-2 1 0 0,2 4 0 16,2 3 0-16,-2 3 0 0,-2 3 0 0,0 1-176 15,2 3 176-15,-3 2-128 0,1 1 128 0,1 1 0 16,0-2 0-16,0 4 0 16,-4-1-992-16,1 1-112 0,2 0-32 0,-1-1-15680 15</inkml:trace>
  <inkml:trace contextRef="#ctx0" brushRef="#br0" timeOffset="110766.4">6615 16740 13823 0,'2'-11'1216'0,"2"3"-960"0,0-1-256 0,0 0 0 0,3 0 1952 0,-3 2 352 16,-4 7 64-16,7-8 0 0,1 2-1552 0,-8 6-320 15,0 0-64-15,0 0-16 0,0 0 288 0,0 0 64 16,3 9 16-16,-2 2 0 0,-3 0 192 0,-1 4 48 16,1 4 0-16,-3 4 0 0,-2 2-192 0,-2 2-48 15,0-1 0-15,2 4 0 0,-1-2-224 0,-1 3-48 16,2 0-16-16,-2 4 0 0,-1 4-288 0,2-3-48 16,0-3-16-16,1-3 0 0,-1-4-144 15,0-4 0-15,4 1 144 0,0-4-144 0,-2-4 0 0,2-1 0 16,1 1 0-16,0-4 128 15,1-2-528-15,1-1-112 0,1-8 0 0,0 0-16 16,0 0-2480-16,0 0-480 0,0 0-96 0,0 0-32 0</inkml:trace>
  <inkml:trace contextRef="#ctx0" brushRef="#br0" timeOffset="111113.018">6255 16758 31327 0,'0'0'2784'0,"0"0"-2224"0,0 0-560 0,1-7 0 15,5 0 240-15,4 2-64 0,4 0-16 0,-1 0 0 16,1-2 640-16,4 1 128 0,6 2 32 0,4-2 0 16,0-2-1472-16,2 0-272 15,2 1-64-15,1 0-16 0,-1 5 864 0,1 0 208 0,2-3 32 0,-1 4 0 16,1-3-240-16,-2 3 144 0,-2 1-144 0,1 2 128 0,1-3-128 15,0 2 0-15,-4 0 0 0,-1 2 0 16,-3 3-1184-16,0-4-224 0,-3 0-32 0,-1 0-11904 16</inkml:trace>
  <inkml:trace contextRef="#ctx0" brushRef="#br0" timeOffset="111390.375">7422 16586 31327 0,'-6'-8'2784'0,"6"8"-2224"0,0 0-560 0,0 0 0 15,0 0 288-15,0 0-48 0,0 0-16 0,0 0 0 16,0 0-368-16,0 0-80 0,0 0-16 0,-9 0 0 16,0 2 240-16,-1 5 208 0,0 5-32 0,-4 0-16 15,-3-1 208-15,-4 7 32 0,-3 2 16 0,-1 6 0 16,4-2 96-16,-4 5 32 0,-2-2 0 0,2 3 0 15,1 2 32-15,2 1 0 0,-2-1 0 0,3 1 0 16,3 2-176-16,-1 1-16 0,4 2-16 0,2-2 0 16,-1-1-208-16,3-2-32 0,2-2-128 0,2-1 192 15,3-1-192-15,4-1 0 0,0-4 0 0,3-2 0 16,1-1-384-16,3-3-80 16,0-3-16-16,4-1 0 0,2-3-544 15,-1-4-128-15,3-2 0 0,4 0-16 0,2-4-2272 0,2-2-448 16</inkml:trace>
  <inkml:trace contextRef="#ctx0" brushRef="#br0" timeOffset="111700.983">7689 16788 24879 0,'0'0'2208'0,"0"0"-1760"16,-4-7-448-16,4 7 0 0,0 0 2144 0,0 0 352 15,0 0 64-15,0 0 0 0,0 0-2192 0,0 0-368 16,0 0-240-16,-4 11 48 0,-6 0 192 0,-1 3 160 16,0 2-32-16,-2 3 0 0,-3 3 240 0,1 1 32 0,-2 0 16 15,3 4 0-15,2 1 32 0,1 4 0 0,-3 1 0 0,3 1 0 16,3-3 96-16,-2-1 32 0,2-5 0 0,2-1 0 16,2-1-128-16,2-2 0 0,2-3-16 15,0-2 0-15,2 0-240 0,3-2-32 0,-1-1-16 16,3-2 0-16,2-1-144 0,0-2 0 15,2-1 144-15,4-2-144 0,0-3 0 0,2 2 0 0,-2-4 0 0,4-3-192 32,-1 0-1008-32,2-1-208 0,0-2-32 0,0-3-16 15,-1 1-1616-15,-1-2-336 0,6-5-64 0,-3 2-16 0</inkml:trace>
  <inkml:trace contextRef="#ctx0" brushRef="#br0" timeOffset="111990.578">7312 17113 37775 0,'-9'-1'3360'0,"9"1"-2688"16,0 0-544-16,0 0-128 0,0 0 0 0,8-1 0 15,3 2 0-15,1-1-176 0,4-2 176 0,1-2 0 16,2 0 0-16,4 1 0 0,1-4 176 0,4 1 16 16,-1 0 0-16,5 3 0 0,4-1-192 0,0 0 0 15,-2-2 0-15,0 4 0 16,2 3-464-16,-2-1-176 0,-2-3-48 0,-4 2 0 15,-4-1-2352-15,-2 2-480 0,-4 0-80 0</inkml:trace>
  <inkml:trace contextRef="#ctx0" brushRef="#br0" timeOffset="112517.847">7949 16402 31839 0,'0'0'1408'0,"0"0"304"0,0 0-1376 0,0 0-336 15,0 0 0-15,0 0 0 0,0 0 160 0,8 8-32 16,-1 1-128-16,0 1 192 0,0 0 320 0,0 2 64 16,1 0 16-16,1 4 0 0,0 2 112 0,1 2 32 15,-1-1 0-15,5 6 0 0,-1 1-144 0,-1 3-16 16,-3 1-16-16,1 3 0 0,4-1-240 0,0 0-64 0,2 1 0 16,-4 1 0-16,-3-1-112 0,-5 3-16 0,1-2-128 15,-1 3 192-15,-1 0-16 0,-2 3-16 16,-1-1 0-16,-1-1 0 0,0-3 32 0,-6-1 0 0,-1-2 0 0,-5-1 0 15,1-1-16-15,-1-2 0 0,0 1 0 0,-1-4 0 16,-3-1 32-16,0-2 16 0,-3 0 0 0,3-2 0 16,4-2-48-16,0-2-16 0,0-4 0 0,3-1 0 31,1-1-544-31,2-3-128 0,0-4 0 0,7-3-16 0,0 0-1600 0,0 0-320 16,-4-9-64-16</inkml:trace>
  <inkml:trace contextRef="#ctx0" brushRef="#br0" timeOffset="113076.848">8485 16979 32943 0,'-7'-5'1456'0,"7"5"304"0,0 0-1408 0,0 0-352 16,10-2 0-16,5 0 0 0,5 0-224 0,1-3-112 16,2 0-32-16,5 0 0 0,1 0 368 0,3 2 0 15,1-2 0-15,0 2 0 0,1 1 0 0,-2-2 0 16,-1-1 0-16,-1 2 0 0,-3 1-256 0,2 4-48 16,0-1 0-16,-4 1 0 15,-3-1-1808-15,0 0-352 0,-3 0-80 0,-4 2-8480 16</inkml:trace>
  <inkml:trace contextRef="#ctx0" brushRef="#br0" timeOffset="113335.763">8468 17253 27647 0,'-9'4'2448'0,"2"1"-1952"0,7-5-496 16,0 0 0-16,0 0 1696 0,2 9 240 0,2-1 48 0,6-3 16 15,2-2-1168-15,5-3-224 0,2-3-48 0,5 1-16 16,-1-2 128-16,5-2 32 0,2 0 0 0,2-1 0 15,1 1-464-15,0-1-96 0,-1-2-16 0,-2 3 0 32,-2 1-2208-32,-1 0-448 0,-4-5-96 0</inkml:trace>
  <inkml:trace contextRef="#ctx0" brushRef="#br0" timeOffset="114138.502">10430 16648 9215 0,'-6'-8'816'0,"2"2"-656"16,4 6-160-16,-5-5 0 0,4-4 3056 0,1 2 576 0,0 1 112 0,-1 0 32 15,1 6-3008-15,-4-5-608 0,-3-4-160 0,3 4 0 16,4 5 208-16,-9-4-16 0,2 0 0 0,-5-1 0 15,-2 0 496-15,0 1 80 0,-1-1 32 0,0 3 0 16,-2 1 80-16,0-1 16 0,-1-3 0 0,-1 7 0 16,-4 6-240-16,0 1-32 0,-4-1-16 0,-2 3 0 15,-2 3-288-15,-2 1-64 0,-1 1-16 0,1 1 0 16,0 3 80-16,0 5 0 0,0 1 16 0,2 2 0 16,4-1 96-16,2 1 16 0,0 1 0 0,3 2 0 15,2 1-176-15,0 0-16 0,0-1-16 0,2 5 0 16,3 2-240-16,2-4 176 0,3-4-176 0,2-3 160 15,2 1-160-15,4-2 128 0,5-1-128 0,2-3 128 16,2-5 0-16,3 0-128 0,4-3 192 0,1 0-64 16,3-3-128-16,3-1 160 0,2-1-160 0,3-4 160 0,4 0-160 15,3-2 0-15,2 0 0 0,4-1 0 16,3-4-416-16,0 2-112 0,-2-1-32 0,1-1-10256 16,-3-1-2048-16</inkml:trace>
  <inkml:trace contextRef="#ctx0" brushRef="#br0" timeOffset="115121.285">10661 17024 10127 0,'0'0'896'0,"-8"-5"-704"0,1 3-192 0,7 2 0 16,-5-3 896-16,5 3 160 0,0 0 32 0,0 0 0 0,0 0-720 0,0 0-144 16,0 0-32-16,0 0 0 0,0 0 128 15,-7 5 32-15,7-5 0 0,-4 8 0 0,2 2 544 0,-2-1 128 16,3 0 0-16,2 0 16 0,4 4 64 0,-2-4 16 16,1-2 0-16,4-1 0 0,0-1-96 0,4-1-32 15,1 2 0-15,1-1 0 0,2-3-160 0,-1 0-48 16,4 0 0-16,2-2 0 0,1-1-208 0,1-2-32 15,0-2-16-15,-1 0 0 0,3-1-80 0,-2-2-32 16,1-3 0-16,-2 2 0 0,0 0-144 0,-5 0-16 16,0-2-16-16,-3 0 0 0,-3 1-112 0,-1 1-128 15,-4 0 176-15,-1 2-176 0,-3-1 176 0,-2-2-176 16,-3-2 160-16,-3 2-160 0,-3 2 128 0,-2 1-128 16,-2-1 0-16,-3 1 0 0,-4 2 0 0,-3 1 0 15,-2 1 0-15,-1 1 0 0,0-1-160 0,-1 3 160 16,1 3-128-16,0 4 128 0,0 0 0 0,0 3 0 0,1 0 0 15,0 3 0-15,1 5 0 0,1 1 192 0,0 1-32 0,1 0-16 16,4 7 32-16,0-4 0 0,1-4 0 0,2 0 0 16,5 3 32-16,3-1 16 0,3 0 0 0,2-1 0 15,2-3 80-15,3-2 16 0,3-1 0 0,1 1 0 16,4-4-16-16,0 0 0 0,2-2 0 0,3 1 0 16,1 0-96-16,3-2-16 0,-1-3 0 0,2 1 0 15,3-2-64-15,-2 1-128 0,2-2 176 0,3 1-176 16,0 0 0-16,0-2 0 0,-3-1 0 0,2-1 0 15,2 1-1232 1,-1-1-304-16,0-1-64 0,-1 0-9280 0,-1-2-1840 0</inkml:trace>
  <inkml:trace contextRef="#ctx0" brushRef="#br0" timeOffset="115644.742">11184 16705 21183 0,'-17'-8'944'0,"8"6"192"0,0 3-912 0,9-1-224 0,0 0 0 0,-7-2 0 16,7 2 1920-16,0 0 320 0,0 0 80 0,0 0 16 15,0 0-1696-15,0 0-352 0,11-2-64 0,-1-1-16 16,2 0 144-16,2 0 32 0,0-2 0 0,2 2 0 15,4 1 112-15,1 0 16 0,1-5 16 0,1 3 0 16,0 4-128-16,5 1-16 0,-2 0-16 0,1-1 0 16,-2-2-240-16,-3 2-128 0,1 2 160 0,-4 2-160 15,-3 3 0-15,-1-5-208 0,-2-4 16 0,-2 4 0 16,-2 2-1632 0,-2 0-320-16,-7-4-64 0,0 0-10928 0</inkml:trace>
  <inkml:trace contextRef="#ctx0" brushRef="#br0" timeOffset="116064.041">12279 16365 19407 0,'0'0'848'0,"-8"4"192"0,-1 1-832 0,3 1-208 0,6-6 0 0,-9 12 0 16,-3 2 512-16,0 1 48 0,-4 3 16 0,1 1 0 16,-1 1 320-16,-1 1 64 0,-4 5 0 0,0 2 16 15,-1-1-128-15,-1 2-16 0,-1 0-16 0,-2-1 0 16,0 1-480-16,0-4-80 0,0-3-32 0,-2-2 0 15,-1-5-32-15,2 0 0 0,-1-3 0 0,2-2 0 16,0 0 256-16,3-3 64 0,-1-1 0 0,3-2 0 16,4 1 16-16,-1-3 16 0,6-2 0 0,1-1 0 15,3-2-272-15,8 3-48 0,-5-6-16 0,5 6 0 16,-1-11-80-16,3 2 0 0,-2 9-128 0,9-8 192 0,2-3-192 16,1 3 0-16,0-1 0 0,4 4-160 0,3 2 160 0,2 0 0 15,-3-3-144-15,4 3 144 0,3 3 0 16,2 3 0-16,-1 1 0 0,-2 0 0 0,-1 0 0 0,-1 6 0 15,-4 0 192-15,-2-1-64 0,-3 0-128 0,0 0 0 16,-3 2 0-16,0-2 128 0,-1-1-128 0,-1-1 0 16,-8-7 0-16,11 6 0 0,-4 1 0 0,1 1 0 15,-1-3 0-15,0 0 128 0,-7-5-128 0,9 5 0 16,0 1 144-16,0-3-144 16,-9-3-320-16,12 0-128 0,-2-1-16 0,1 1-9552 15,0-4-1904-15</inkml:trace>
  <inkml:trace contextRef="#ctx0" brushRef="#br0" timeOffset="116593.087">12207 16194 18431 0,'-11'-6'1632'0,"11"6"-1312"0,-3-8-320 0,3 8 0 0,0 0 1152 0,2-10 144 16,3-2 48-16,1 3 0 0,0 2-592 0,1 0-112 15,0 1-32-15,4 2 0 0,1-1-192 0,5 0-32 16,1 2-16-16,-1-2 0 0,0-1 304 0,3 5 64 15,2 4 16-15,-4-1 0 0,-3-3-160 0,1 4-16 16,-5 4-16-16,-2 3 0 0,-1 0-560 0,-5 4 0 16,-1 5 0-16,-5 1 0 0,-2-3 160 0,-4 4-160 15,-3 2 128-15,-3-2-128 0,-5-3 128 0,-1-2-128 16,-1 2 128-16,2-2-128 0,-1 1 240 0,6-3-48 16,4-4 0-16,-1 0 0 0,1 0 96 0,3 0 16 15,0-5 0-15,4 0 0 0,4-5-112 0,0 0 0 16,0 0-16-16,0 0 0 0,0 0 112 0,13 3 32 15,4-1 0-15,2-2 0 0,2 0-128 0,3-3 0 16,4-2-16-16,-3 1 0 0,2 1-176 0,-1-1 0 0,2 1 0 16,-4-1 0-1,0-1-1424-15,0 2-320 0,-1 0-64 0</inkml:trace>
  <inkml:trace contextRef="#ctx0" brushRef="#br0" timeOffset="117964.528">12611 16571 18591 0,'0'0'832'0,"0"0"160"0,0 0-800 0,0-10-192 0,0 10 0 0,0 0 0 16,4-8 0-16,2 0 0 0,-6 8-144 0,9-10 144 15,-1 4 0-15,0-1 0 0,2 2 0 0,0 0 160 16,0 0 720-16,1 1 144 0,2 0 16 0,-1 3 16 16,4-2-32-16,-1 2 0 0,-1 1 0 0,1 2 0 15,-1 0-304-15,0 2-64 0,-1 3-16 0,1 2 0 0,0 0-256 16,-2 4-48-16,-1 4-16 0,-1 4 0 0,0-1-176 15,-3 3-144-15,-1 0 192 0,-1 0-192 0,-2 0 208 0,0-1-64 16,-1-4-16-16,-2 2 0 0,-2 0-128 0,0-2 0 16,1-1 0-16,0-2 0 0,-4 0-208 0,2-1-32 15,1-2 0-15,1-1 0 16,-3-1-288-16,3-1-64 0,-1-1-16 0,0-1-7744 16,2-7-1552-16</inkml:trace>
  <inkml:trace contextRef="#ctx0" brushRef="#br0" timeOffset="118339.498">12930 16585 7359 0,'-10'-7'320'0,"2"3"80"0,0 1-400 0,0-2 0 0,1 0 0 0,7 5 0 16,-7 3 5856-16,-1 1 1088 0,0 2 224 0,-1 3 32 15,-3 3-5408-15,0 3-1072 0,-1 2-208 0,-2 1-64 16,-4 1 64-16,-1 3 0 0,-1-2 0 0,0 2 0 15,0 1-176-15,3-1-16 0,-5-2-16 0,1 2 0 16,-3 0-176-16,4 0-128 0,2-2 144 0,0-2-144 16,0 1 128-16,3-3-128 0,-1 0 0 0,3-3 144 15,1-2-144-15,3 1-224 0,2-2 48 0,4-2 16 16,4-8-1648 0,0 0-336-16,0 0-64 0,0 0-12368 0</inkml:trace>
  <inkml:trace contextRef="#ctx0" brushRef="#br0" timeOffset="118631.887">13291 16257 34095 0,'-10'-25'1504'0,"7"13"320"0,1 2-1456 0,2 2-368 16,0 8 0-16,0 0 0 0,4-9 400 0,-4 9 16 15,0 0 0-15,0 0 0 0,0 0-416 0,0 0 0 16,0 0 0-16,0 0-176 0,-2 11 176 0,-2 4 0 16,-3 2 0-16,-1 7 128 0,-6 1 192 0,-1 0 32 15,1 1 16-15,0 2 0 0,0 0-16 0,0 1 0 16,-3 3 0-16,1-2 0 0,2-3-144 0,0 3-16 16,-1 1-16-16,4-1 0 0,1-1-176 0,3-4 192 0,0-2-192 0,4-2 192 15,2 1-192-15,1-4 0 0,3-3 0 16,2 0 0-16,3-1 0 0,5 0 0 0,3-3 144 15,-2-1-144-15,-2 0 0 0,5-5-240 0,2 0 48 0,2-2 0 32,0-3-2048-32,0 0-384 0,-2 0-96 0,-3-4-16 0</inkml:trace>
  <inkml:trace contextRef="#ctx0" brushRef="#br0" timeOffset="118917.956">12873 16499 42335 0,'-10'-5'1872'16,"10"5"384"-16,0 0-1808 0,0 0-448 0,0 0 0 0,11-3 0 0,3 0 192 0,3-1-48 15,1 0-16-15,5 2 0 0,4 1 64 0,4-1 16 16,4-1 0-16,2-1 0 0,1 4-80 0,1 0-128 16,4 0 176-16,-5 0-176 0,-3 2 0 15,-2 1 0-15,-4 0 0 0,-1 1 0 16,-4-1-640-16,-2 0-16 0,-3 1-16 0,-3 2 0 15,-2 0-2336-15,-2 1-480 0</inkml:trace>
  <inkml:trace contextRef="#ctx0" brushRef="#br0" timeOffset="121330.935">14350 15897 22111 0,'-8'-10'1968'0,"-3"3"-1584"0,0 1-384 0,-2-1 0 16,2-2 1712-16,-2 2 256 0,-1-1 48 0,-2 1 16 15,0-1-1776-15,-2-2-256 0,-3 0-224 0,-1 0 32 16,-3-1 192-16,0 3 0 0,-3 0 0 0,-2 1 0 16,-5-3 0-16,-1 0 128 0,-1-1-128 0,-4 2 176 15,0 0 128-15,-5 1 16 0,-6 1 16 0,-1 1 0 16,-3-1-16-16,-2 2-16 0,-7-2 0 0,0 3 0 15,-2 0-80-15,-3 2-16 0,-3-3 0 0,-4 1 0 16,-4 0-208-16,-1 2 176 0,0-1-176 0,-5 0 160 16,-8 0 0-16,4-1 0 0,1 1 0 0,-3-2 0 0,-3-1-32 15,-2 0 0-15,-3-1 0 0,-2 2 0 16,-3-1 0-16,-2 0 0 0,-2-3 0 0,-2 0 0 0,-2 1 0 0,1 0-128 16,-1-1 192-16,-2-1-64 0,-2 2-128 0,2-1 192 15,-4-1-192-15,2-1 192 0,2-1-32 0,-1 2 0 16,0 1 0-16,0-1 0 0,-4-1-16 0,3 1 0 15,2 0 0-15,0 2 0 0,-6-1-144 0,1 1 0 16,0 0 144-16,-5 0-144 0,-4-1 0 0,5 2 0 16,2-1 0-16,-1 2 0 0,-5 1 0 0,1-1 0 15,1-3 0-15,2 4 0 0,1 2 0 0,1-2 0 16,-1 1 0-16,4 1 128 0,7-1-128 0,-2 0 0 16,-1-3 128-16,2 2-128 0,2-2 0 0,-4 6 144 15,-4 0-144-15,5 1 0 0,3 0 0 0,0 2 0 16,-4-2 0-16,1 7 0 0,-4 2 0 0,1-2 0 0,-3-1 0 0,3 1 0 15,1 0 0-15,-3 2 0 0,1-1 0 0,6-1 0 16,5-1 0-16,1 1 0 0,2-1 0 0,-2 1 0 16,-2 3 0-16,0-2 0 0,-1-1 0 0,2 2 0 15,2 2 0-15,-1 0-144 0,-2 0 144 0,0 1 0 16,1 3 0-16,0 0 0 0,0 0 0 0,-1 3 0 16,-1 0 0-16,0 3 0 0,0 3 0 0,0 2 0 15,-1 1 0-15,3 0 0 0,7 0 0 16,2 1 0-16,-2 0 0 0,9 1 0 0,5-2 0 0,1 2 0 15,2 0 144-15,1 1-144 0,1-1 192 0,5 1-192 16,3-1 144-16,4 5-144 0,-1 5 0 0,3-1 144 16,0 0-144-16,3 1 0 0,3 4 144 0,4 0-144 0,6 2 0 15,5-2 144-15,2-2-144 0,3 2 0 0,2 2 192 0,6 2-64 16,0 2 0-16,8-3-128 0,3-2 176 0,4 1-176 16,3-1 160-16,3-2-160 0,7 0 144 0,-1-3-144 15,3 0 128-15,3 2-128 0,0 3 128 0,5 0-128 16,5-2 0-16,2 0 128 0,0-1-128 0,6-2 160 15,8-3-160-15,2 0 160 0,-2-4-160 0,6 0 192 16,1 0-192-16,1-1 192 0,2 0-192 0,-1 0 160 16,4 1-160-16,3-2 160 0,3-2-160 0,3 1 0 15,1-3 144-15,5-2-144 0,4 0 160 0,0-4-32 16,0-2-128-16,3-1 192 0,5-2 0 0,5-3-16 16,6-2 0-16,0-1 0 0,-1-3-48 0,5 0-128 15,5-2 192-15,2-2-64 0,3-3-128 0,2 1 128 0,1-2-128 16,4 0 128-16,5-2-128 0,0-1 0 15,-2 0 144-15,3 1-144 0,2-1 0 0,-1-1 0 0,-1 1 0 0,2-1 0 16,2 1 0-16,2-1 0 0,0 0 0 16,4 1 0-16,2-1 0 0,1-1 0 0,-3 1 0 15,7-1 0-15,4 3 0 0,-1-3 0 0,-3-1 0 0,4 3 0 16,5-1 128-16,2-1-128 0,1-2 128 0,-2 3-128 16,3 2 0-16,-1-4 0 0,1 2 0 15,-1-1 0-15,-2 1 0 0,4 2 0 0,9-1 0 0,-6-2 0 16,-6-1 0-16,3 4 0 0,5 1 0 0,-4 0-128 15,0 0 128-15,-2 3 0 0,-2 0 0 0,2 0 0 16,1 2 0-16,-1-2 0 0,-4 0 0 0,0 5 0 16,1-1 0-16,-3 0 0 0,-4 0 0 0,3 1 0 0,2 1 208 15,-3-1-16-15,2 1-16 0,-3-1 0 0,-2 1-48 0,2-2-128 16,-1 1 192-16,0 0-64 0,-1 2-128 16,2-1 0-16,0-1 0 0,-6-1 0 0,-1 0 0 0,4 1 0 15,1-2 0-15,-5 2 0 0,-6-1 0 0,2 0 0 16,-1-1 0-16,-4 0 0 0,-7 0 0 0,3-1 0 15,1 2-224-15,-1-2 80 0,-7 0 144 0,-1-1 0 16,0-1-144-16,-1 0 144 0,0 1 0 0,-7 0 0 16,-4-1 0-16,1 0 0 0,4 0 0 0,-2 0 0 15,-8 1 0-15,0-2 0 0,-2 0 0 0,-1-1 0 16,0-1 0-16,-4-2 0 0,1 0 0 0,-4-1 0 16,-2 0 0-16,-1-3 0 0,-1-2 0 0,4 1 0 15,0-1 0-15,1 0 0 0,-6 0 0 0,-1 0 0 16,-2-3 0-16,-2-1 0 0,-7 0-128 0,3-1-64 0,0-3-16 15,-5 0 0-15,-6-1 32 0,-3 1 16 0,-4-2 0 0,-3-1 0 16,-3 1 160-16,-4-1 0 0,-2-2 128 0,-3-2-128 16,0 0 304-16,-5-3-16 0,3-3 0 0,-3-2 0 15,-3-1-16-15,-1-5 0 0,0-4 0 16,0-2 0-16,-4 3-128 0,0-1-16 0,-7 0-128 0,-1 1 192 16,-2-1-32-16,-3-2-16 0,-7-1 0 0,-1-1 0 15,-4-4 192-15,-1 1 48 0,-2 3 0 0,-6 2 0 16,-4 4-32-16,-2 1 0 0,-1 2 0 0,-2 0 0 15,-1 2-208-15,-4 1-144 0,-3 3 192 0,-1 2-192 16,-1-2 0-16,-2 5 0 0,-3 3-192 0,1 3 48 16,-1 2-1072-16,2 5-192 15,0-1-64-15,-3 3-17584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0:15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7720 8920 19343 0,'-10'-10'1728'0,"10"10"-1392"0,-6-5-336 0,6 5 0 0,0 0 464 0,0 0 32 16,0 0 0-16,0 0 0 0,0 0-96 0,0 0-16 16,0 0 0-16,0 0 0 0,0 0-256 0,2-9-128 15,0 3 0-15,-2 6 128 0,0 0 144 0,11 0 32 16,-2-1 0-16,2-1 0 0,2 4 352 0,3-1 80 16,-1-1 16-16,3-1 0 0,0-1-16 0,3 0 0 15,1-2 0-15,2 2 0 0,3 2-64 0,1-2-16 16,3-3 0-16,2 3 0 0,2 1-160 0,6 1-48 15,3-2 0-15,3 0 0 0,4-1-96 0,0 0-32 16,-1 3 0-16,5 0 0 0,3-3-96 0,5 2-32 16,2-1 0-16,2 1 0 0,0 0-48 0,1 0-16 15,0-2 0-15,3 2 0 0,4-1-128 0,0 1 128 16,-2-1-128-16,0 2 128 0,-3 0-128 0,5-1 0 0,4 0 0 16,-3 1 0-16,-6 0 0 0,-2 0 0 0,0 0 0 0,0 0 0 15,-3 0 144-15,3 0-144 0,4-4 160 0,-4 3-160 16,-4 4 192-16,-2 0-48 0,1-3-16 0,0 0 0 15,-2 1 0-15,1 2 0 0,-1-1 0 0,-4 0 0 16,-1 0-128-16,-5 0 160 0,-1 1-160 0,-1 0 160 16,-2-2-160-16,-2 3 160 0,-2 0-160 0,-4-1 160 15,-7-1-160-15,-1 1 0 0,-4 1 0 0,-4 1 0 16,-4-2 128-16,-2 0-128 0,-2 1 128 0,-4-2-128 16,-11-2 192-16,0 0-32 0,0 0-16 0,0 0 0 15,0 0 48-15,0 0 16 0,0 0 0 0,-7-4 0 16,-5 3 0-16,-7 0 0 0,-4 0 0 0,-6-2 0 0,-4 0-208 15,-3 0 128-15,-6 2-128 0,-1 1 0 0,-3-1 0 16,-2-2 128-16,-2-3-128 0,1 3 0 0,-8 1 0 0,1 1 0 16,-1-1 0-16,-5 0 0 0,-5 1 0 0,1-1 128 15,-2 2-128-15,-6-1 0 0,-3 0 0 0,-4 1 0 16,-6 2 128-16,-2 3-128 0,-2-7 0 0,-5 2 0 16,-3-1 0-16,0 2 0 0,2 3 0 0,2-4 0 15,-1-1 0-15,6 1 0 0,2 2 0 0,4-1 0 16,4 1 0-16,-2-1 0 0,0 0 0 0,2 2 0 15,3 3 0-15,2-3 0 0,0-4 0 0,0 1 0 16,1 4 0-16,3 1 0 0,5-3 0 0,3 1 0 16,2-1 0-16,0 0 0 0,1 0 0 0,5 3 0 15,6-2 0-15,5-1 0 0,5-3 0 0,6 1 0 16,5 1 0-16,7-1 0 0,3-2 0 0,7 2 0 0,1 0 0 16,10 0 0-16,0 0 0 0,0 0 0 0,0 0 0 15,0 0 0-15,13 0 0 0,8-1-160 0,7-1 160 0,9-1-128 16,3 1 128-16,8 2 0 0,6 1 0 0,2-3-128 15,4-5 128-15,3 4 0 0,3 1 0 0,9 1 0 16,7-1 0-16,1-3 0 0,-1-2 0 0,5 2 128 16,4 2-128-16,2 0 0 0,0 0 0 0,1 1 128 15,-1-3-128-15,4 1 128 0,4 2-128 0,-3 1 128 16,-1-2-128-16,-1 3 0 0,0-1 0 0,-2 2 128 16,-3 3-128-16,2-2 0 0,-5-2 0 0,1 3 0 15,-2 0 0-15,-5 2 0 0,-4 3 0 0,-1-4 128 16,-2-2-128-16,-1 1 0 0,-6 3 0 0,-3-1 0 15,-5-1 0-15,-5 1 0 0,-2 1 0 0,-3 0 0 0,-3-2 0 16,-4 3 0-16,-3-3 0 0,-4 2 128 0,-3-3-128 16,-5 1 0-16,-2-3 0 0,-8 2 0 0,-2-1 0 15,-4 0 0-15,-12-2 0 0,0 0 128 0,0 0-128 0,0 0 0 16,4-5 128-16,-4 5-128 0,0 0 160 0,-10 0-32 16,-4-3-128-16,-7-2 192 0,-5 0-192 0,-7 0 0 15,-5-2 0-15,-3 2 0 0,-6-3 0 0,-1 2 0 16,-1 1 0-16,-4-1-160 0,0-3 160 0,-4 0 0 15,-4 2 0-15,1 2 0 0,0-2 0 0,-1 2 0 16,-2 3 128-16,-6-3-128 0,-5 0 0 0,-4 1 0 16,-2 4 0-16,-3-1-192 0,-2-1 192 0,-5 0 0 15,-7 1 0-15,-3 1-128 0,-2 1 128 0,-6 0 0 16,-6 0 0-16,-1 1 0 0,3 2 0 0,-2-1-128 16,-6-1 128-16,7 1 0 0,4 1 0 0,2-1 0 0,5 0 0 15,9 2-128-15,11-2 128 0,6-1 0 0,5 4 0 16,7-3 0-16,3-1 0 0,2 3 0 0,0-1 0 15,4 1 0-15,8 0 0 0,6-1 0 0,5 2 0 0,7-4 0 16,7 0 0-16,6 0 0 0,4 2 0 0,12-4 0 16,0 0-144-16,0 0 144 0,0 0-160 0,19 1 160 15,5-1-256-15,12-2 64 0,11-3 0 0,11 3 0 16,5 0 192-16,11 0 0 0,5-3 0 0,13 1 0 16,7 0 0-16,6 1 0 0,4-3 192 0,7 1-192 15,5 0 176-15,1 1-176 0,-1 2 160 0,5 1-160 16,7-6 144-16,-1 2-144 0,-1-1 128 0,0 2-128 15,0 2 144-15,-3-1-144 0,-3-1 160 0,-3 1-160 16,-2 1 128-16,-5 0-128 0,1-1 0 0,-9 3 0 0,-7 0 128 16,-4 3-128-16,-5-1 0 0,-3 4 0 15,-7 4-912-15,-7 2-288 0,-10 2-48 0,-10 1-15744 16</inkml:trace>
  <inkml:trace contextRef="#ctx0" brushRef="#br0" timeOffset="33238.631">7420 8962 17503 0,'0'0'768'0,"0"0"176"0,0 0-752 0,0 0-192 0,2-9 0 0,-2 9 0 16,7-6 1456-16,0 1 256 0,2-2 48 0,2 3 16 15,0 0-944-15,4 1-176 0,1-1-32 0,2-2-16 16,1 0-128-16,3-1-32 0,3 0 0 0,1 0 0 15,7 1 32-15,0 0 0 0,3-1 0 0,5 1 0 16,0-1-32-16,2 3 0 0,-2-2 0 0,5 1 0 16,1-1-128-16,3 2-48 0,1-2 0 0,4 3 0 15,4 2-64-15,-1 0-16 0,-1-1 0 0,3 0 0 16,3 4-64-16,2-1 0 0,2 1-128 0,0-1 192 16,1-1-48-16,2 1-16 0,-2 1 0 0,2 2 0 15,3-2-128-15,2 1 0 0,1 4 0 0,-2-1 128 16,-1 0-128-16,3 0 192 0,-1-1-192 0,-1-1 192 0,0 1-192 0,-2-1 0 15,-3 0 0-15,0 1 0 0,-2-1 128 16,6 1-128-16,0-2 128 0,-2 1-128 0,-4 1 144 0,1 0-144 16,-2 2 160-16,1-1-160 0,1-2 144 0,-6 0-144 15,0-1 128-15,-5 5-128 0,-1 3 128 0,0-1-128 16,-4-3 0-16,-1 0 128 0,-2 2-128 0,-3 2 0 16,-3 2 144-16,-3-4-144 0,-4-7 0 0,-3 2 128 15,-2 0-128-15,-4 0 0 0,-2 1 160 0,-4-5-32 16,-3-4-128-16,-1 4 192 0,-5 4-16 0,-1-3-16 15,-11-1 0-15,0 0 0 0,0 0 96 0,0 0 0 16,0 0 16-16,0 0 0 0,-6-10-16 0,-2 2 0 16,-6 3 0-16,-2-2 0 0,-2-1-256 0,-4 1 0 15,-2-1 0-15,-1 3 0 0,-2-1 0 0,-3 3 128 0,-6 1-128 16,-1-3 0-16,-2-4 144 0,-1 3-144 0,-5 1 0 16,-3 0 144-16,-2-1-144 0,-3 0 0 0,-4-2 144 0,-3 4-144 15,-3 1 0-15,-5 1 128 0,-2-5-128 0,-3 3 0 16,-4 3 0-16,-1 0 128 0,-5-2-128 0,1 1 0 15,1-2 0-15,2 1 0 0,-3-1 0 0,1-2 0 16,-3 1 0-16,1 1 0 0,2 2 0 16,1-1 0-16,0-4 0 0,-4 5 0 0,1 1 0 0,2 0 128 15,3-1-128-15,-3-1 0 0,-3 1 0 0,1 0 0 16,-5 0 0-16,5 2 0 0,-1-1 0 0,4 1 0 16,0 0 0-16,6 0 0 0,7-1 0 0,5-1 0 15,9 1 0-15,2 0 0 0,3-2 0 0,5 1 0 16,4 0 0-16,1-1 0 0,1-1 0 0,7 1 128 15,3 0-128-15,6 1 0 0,4 1 0 0,2-1 128 0,3-1-128 16,5-1 0-16,7 4 0 0,0 0 0 0,-5-4 0 0,5 4 0 16,0 0 0-16,11-4 128 0,6-1-128 0,4 2 0 15,4 2 0-15,8-1 0 0,9-1 0 0,4 1-128 16,2 2 128-16,7 0 0 0,6-1 0 0,7-1 0 16,5 1 0-16,2 3 0 0,4 2 0 0,2 1 0 15,0-2 0-15,5 0 0 0,3 0 0 0,0 1 128 16,0 0-128-16,4 1 0 0,3-3 0 0,0 1 0 15,-1 3 0-15,4-2 128 0,1-2-128 0,1 3 0 16,-5 0 128-16,0 0-128 0,-3-1 0 0,2-1 0 16,-1 1 0-16,-2 0 128 0,-7 3-128 0,0-1 0 15,-1-2 0-15,-5 1 0 0,-1-1 0 0,-5 2 0 16,-5 2 0-16,-5-3 128 0,-4-4-128 0,-6 3 0 0,-4-3 0 16,-5 3 0-16,-4 2 0 0,-8 0 0 0,-2 0 0 0,-7-3 128 15,-5-1-128-15,-4 1 0 0,-6 0 0 16,-8-3 0-16,0 0 0 0,0 0-128 0,0 0 128 0,-12 2 0 15,-5-2 0-15,-10 0 0 0,-7-1 0 0,-8-1-128 16,-7-3 128-16,-4 1-128 0,-6-3 128 0,-5 5-128 16,-11 2 128-16,-5-2-160 0,-7 4 160 0,-8-2-160 15,-7-2-144-15,-8 5-16 0,-7 5-16 0,-7 1 0 16,-7-2-2352 0,-5 3-480-16</inkml:trace>
  <inkml:trace contextRef="#ctx0" brushRef="#br0" timeOffset="36345.612">11064 7466 11455 0,'0'0'512'0,"0"0"96"0,0 0-480 0,0 0-128 0,0 0 0 0,0 0 0 16,3-11 464-16,-3 11 80 0,-2-8 16 0,2 8 0 15,0 0-288-15,-3-5-48 0,3 5-16 0,0 0 0 16,-8-7-48-16,3 3-16 0,5 4 0 0,-9-5 0 16,0 3 96-16,1 1 16 0,-1 1 0 0,-2 0 0 15,0-1-48-15,-1 1 0 0,-3 1 0 0,2 1 0 16,-2 1-32-16,-3 1-16 0,1-3 0 0,-3 4 0 15,0 3 144-15,-2 0 16 0,1-2 16 0,1 2 0 16,-2 0 64-16,2 2 16 0,2 1 0 0,0-2 0 16,-3 1-48-16,1 1-16 0,1-1 0 0,-2 3 0 15,0 5-224-15,0 0-128 0,-3-2 160 0,2 1-160 16,-1 2 128-16,1 0-128 0,0 0 0 0,2 1 0 0,3-1 240 16,3 0-48-16,0-1-16 0,0 2 0 0,1 3 32 0,1-1 16 15,-1-4 0-15,2 3 0 0,0 0-80 16,2-1-16-16,3 0 0 0,-1-2 0 0,1 2-128 0,1 1 192 15,2 2-192-15,0 0 192 0,0-5-192 0,2 1 160 16,-2-1-160-16,3 3 160 0,1 1-32 0,3-3 0 16,2-4 0-16,1 2 0 0,-1 0-128 0,2 1 160 15,-2 0-160-15,5-5 160 0,-1-1 80 0,2 1 16 16,0 0 0-16,4-1 0 0,1-2 64 0,1 0 32 16,-2-2 0-16,2 1 0 0,2-4-176 0,-2 1-48 15,-1-2 0-15,1-1 0 0,-1 0-128 0,1-2 160 16,-2 1-160-16,1-4 160 0,-2 1-16 0,0-2 0 15,-1 3 0-15,1-2 0 0,-1-1 144 0,0 0 32 16,0-2 0-16,2 1 0 0,-2-4-96 0,1-1-16 0,1-2 0 0,-1 0 0 16,-1 1-48-16,1 1-16 0,-3-4 0 15,0-1 0-15,-1-1-144 0,1-2 192 0,-3 2-192 0,2-3 192 16,1 2-16-16,1-2 0 0,-3-2 0 0,2 2 0 16,0-2 32-16,0 3 16 0,-4 0 0 0,1 1 0 15,-3 3-64-15,1 0-16 0,-4-2 0 0,2-1 0 16,-1 2 48-16,0 2 16 0,-1 2 0 0,-2 1 0 15,-2-2-16-15,1 0 0 0,0 2 0 0,0 2 0 16,0 7-192-16,-3-7 0 0,-1 3 0 0,0-1 0 16,4 5-480-16,-6-4-32 15,-2 2-16-15,1 0 0 0,-1 2-1536 0,8 0-304 0,-8 5-64 16,2 0-9472-16</inkml:trace>
  <inkml:trace contextRef="#ctx0" brushRef="#br0" timeOffset="37584.002">10691 8291 15663 0,'0'0'1392'0,"0"0"-1120"0,0 0-272 0,0 0 0 0,-4-5 864 0,4 5 112 15,0 0 32-15,0 0 0 0,-4 7-752 0,1 0-128 16,3 2-128-16,0 1 144 0,0 1 48 0,3 3 0 15,-1-1 0-15,2 0 0 0,-2 1 80 0,2 2 32 16,-1 0 0-16,1 2 0 0,1 0-112 0,0 4 0 16,1 3-16-16,2 1 0 0,1-1 80 0,0 2 32 15,1 1 0-15,-1 2 0 0,3 4 32 0,0 0 0 16,2-3 0-16,2 1 0 0,0 0 48 0,3 2 16 16,1-1 0-16,1 1 0 0,2-2 0 0,2 4 0 15,4 6 0-15,-4-2 0 0,1-5-192 0,2 0-16 16,2 1-16-16,0 2 0 0,1-1 32 0,2-2 16 15,2-2 0-15,1 3 0 0,-1 0-48 0,1 0-16 16,2-2 0-16,0 3 0 0,1 1-144 0,-3 2 192 0,-1 0-192 16,0-2 192-16,2-4-192 0,0 0 192 15,4-1-192-15,-1 0 192 0,4-1 16 0,3-2 16 0,-1-3 0 0,0 4 0 16,-1 2 80-16,0-2 16 0,0-4 0 0,0-1 0 16,2-3-48-16,0 0 0 0,1 1 0 0,1-2 0 15,-1-2-64-15,0 0-16 0,-1-1 0 0,-2 1 0 16,-2-1 0-16,1 2-16 0,0-3 0 0,2 2 0 15,3-2-48-15,1 1-128 0,-1-1 192 0,0 2-64 16,-1-3-128-16,-2 1 0 0,-1 0 144 0,5-1-144 16,2 1 0-16,-3 2 0 0,-3-6 0 0,1 4 128 15,-1 0-128-15,-3-2 0 0,-3-2 0 0,-1 0 0 16,0 2 0-16,-2-2 128 0,-1 2-128 0,0-4 0 0,-4 1 0 16,0 1 0-16,2 2 0 0,-2-2 0 0,-3-1 0 15,-3 1 0-15,-4 0 0 0,-1 0 128 0,-1 2-128 0,-4 0 0 16,1 0 0-16,-1 1 128 0,0 0-128 0,-2 4 0 15,0 1 0-15,1 2 0 0,-4-2 0 0,1 0 0 16,0-2 0-16,0-1 0 0,0 0 0 0,-1-1 0 16,-1 0 0-16,-2 0 0 0,0-1 0 0,-2 2 144 15,-3 0-144-15,-1-1 0 0,0 1 160 0,-6 2-160 16,1 1 128-16,-1 1-128 0,-4 0 224 0,0 2-32 16,-1 3-16-16,-1-1 0 0,1 1-16 0,-2-2 0 15,0-2 0-15,-2 3 0 0,4-1-160 0,0 1 0 16,0-3 144-16,1-1-144 0,-2 2 0 0,2-1 128 15,0 1-128-15,-1 0 0 0,-1-1 0 0,0 0 0 16,0 1 0-16,0-1 0 0,2 4 0 0,0 1 0 16,-4-4 0-16,1 1 128 0,1-2-128 0,-1 1 0 15,1-1 128-15,1-1-128 0,-2-2 0 0,1 0 144 0,0-1-144 16,2 0 0-16,1-2 128 0,2 0-128 16,1-1 0-16,2-1 0 0,0 3 128 0,0-2-128 0,-1-1 0 15,1-2 0-15,4 1 0 0,-2 0 0 0,-2-2 0 0,2 1 0 16,4-2 0-16,-3-2 0 0,-1 1 0 0,0-1 0 15,0-10 144-15,1 10-144 0,1 0 0 0,-2-1 144 16,0-9-144-16,0 0 128 0,0 0-128 0,0 0 128 16,-1 10-128-16,1-10 0 0,0 0 0 0,0 0 128 15,0 0-128-15,0 0 0 0,0 0 0 0,0 0 0 16,0 0-176-16,0 0-64 0,0 0-16 0,11-4 0 16,-2 0-512-1,-1-3-128-15,0-1 0 0,0 1-16 0,-8 7-2560 0,9-7-512 16</inkml:trace>
  <inkml:trace contextRef="#ctx0" brushRef="#br0" timeOffset="37952.116">13298 12114 17503 0,'-17'-1'768'0,"5"1"176"0,-1 0-752 0,0 0-192 0,1 3 0 16,4 0 0-16,0 0 3280 0,8-3 624 0,-6 10 128 0,2 1 32 15,1 0-3248-15,2 1-656 0,2 0-160 0,0 3 0 16,0 0 0-16,1 0 0 0,1 1 144 0,2 0-144 16,0 2 144-16,3-1-144 0,-4 1 192 0,4-1-192 15,1-2 208-15,2 0-64 0,0-1-16 0,2 0 0 16,0-3 176-16,2 0 16 0,-1-1 16 0,0-1 0 15,4-3 112-15,-1 0 0 0,2-2 16 0,2 0 0 16,0 0-32-16,3-2-16 0,0-1 0 0,5-2 0 16,2-1 80-16,5-2 16 0,5-3 0 0,2-4 0 15,3-4 0-15,2-1 16 0,3-2 0 0,4-3 0 16,1-2-48-16,4-1-16 0,1-1 0 0,-3 3 0 16,-1 3-160-16,-4 2-48 0,-1-2 0 0,0 1 0 15,-5 2-256-15,0 3 128 0,-3 0-128 0,-3 2 0 16,0 3-1408-1,-1-2-384-15,-6-1-64 0</inkml:trace>
  <inkml:trace contextRef="#ctx0" brushRef="#br0" timeOffset="40940.59">23708 11902 17391 0,'9'-8'768'0,"-9"8"160"0,0 0-736 0,0 0-192 0,0 0 0 0,0 0 0 15,0 0 0-15,0 0-176 0,0 0 48 0,0 0 0 16,0 0 128-16,-11 3 0 0,-3-1 0 0,0-2 0 16,0-1 144-16,-2-1 64 0,-1-1 16 0,-4 1 0 15,-2 0 224-15,0-1 64 0,0-1 0 0,-2 0 0 16,-4 1 48-16,0-1 16 0,1 1 0 0,-4-1 0 16,-5-3-112-16,-6 0-16 0,-3 2 0 0,-3 1 0 15,-10 0-48-15,0 2-16 0,-1 0 0 0,-5-1 0 16,-6-2-96-16,-7 2-32 0,-7-2 0 0,1 1 0 15,0 1 0-15,-6-2-16 0,-6 0 0 0,-1-1 0 16,2 0 16-16,-5 1 0 0,-2 4 0 0,-2-2 0 0,-3 0 144 0,-1-2 48 16,-2-1 0-16,0 5 0 0,-3 4-64 0,1-1-16 15,-2-3 0-15,-2 2 0 0,-2 1-112 16,0 2 0-16,-3-2-16 0,-3 0 0 0,-1-1-96 0,-3 1-16 16,0-2 0-16,0 0 0 0,3 2-128 0,-3 1 160 15,-2-6-160-15,0 2 160 0,3 1-160 0,-2 3 192 16,-4 1-192-16,3-2 192 0,3-1-64 0,1 4-128 15,3 0 192-15,1 0-64 0,2-2 48 0,-2 0 0 16,2 3 0-16,-2 0 0 0,-1 0-16 0,3 0 0 16,2 2 0-16,-2 0 0 0,-2-1-32 0,2 2 0 15,1 2 0-15,-1-3 0 0,-3 2 0 0,2 0-128 16,1-1 192-16,-1 0-64 0,-7-1-128 0,7 2 160 16,6-2-160-16,1 1 160 0,-5 0-160 0,6 0 0 15,5-1 0-15,-4 1 0 0,0 0 0 0,6-1 128 0,6 1-128 16,-1 0 0-16,-3-1 128 0,2 2-128 0,3 2 128 0,-1 0-128 15,0 0 144-15,-3 0-144 0,-2 0 160 0,-1 3-160 16,1 3 160-16,-2 0-160 0,0-1 160 0,1 1-160 16,1-3 128-16,-1 2-128 0,2 1 0 0,-1-2 144 15,5-1-144-15,-2 1 0 0,0-3 0 0,3 0 0 16,4-1 0-16,2-1 0 0,-3 1 0 0,4-3 128 16,4 1-128-16,2-1 160 0,3-2-160 0,2 0 160 15,-6 1-160-15,4-1 0 0,2 0 144 0,1-1-144 16,1-3 0-16,-2-1 0 0,0-1 0 0,4 4 128 15,2-5-128-15,2 1 0 0,0 1 0 0,1-2 128 16,1-1-128-16,3-1 0 0,4-3 0 0,3 2 0 16,3 0 0-16,2-1 0 0,2-1 0 0,6 0 0 0,0-1 0 0,3 0 128 15,6 3-128-15,2 0 0 0,4-2 0 0,4 2 144 16,3 1-144-16,4 0 0 0,5-2 208 0,1 1-64 16,2-1-16-16,3 4 0 0,3 0 112 0,8 0 16 15,-5 0 0-15,5 0 0 0,0 0-256 0,0 0 128 16,0 0-128-16,0 0 0 0,0 0 0 0,2 11 0 15,-2-11 0-15,8 13 0 0,-4 0 0 0,5 2 0 16,-3 2 0-16,4 2-160 0,-1 3 160 0,1 2 0 16,-2 3 0-16,1 4 0 0,-2 3 0 0,1 8 0 15,-1 5 0-15,-2 3-128 0,-2-1 128 0,1 3 0 16,-2 3 0-16,-2 5 0 0,-2 10 0 0,-1 0 0 16,0 3 0-16,-2 0 0 0,-1-2 0 0,2 5 0 0,2 3 0 15,0-3 0-15,2-2 0 0,2-4 0 0,-1-2 0 0,2-1 0 16,2-2 0-16,2-4 128 0,0-4-128 0,1-3 0 15,1-4 0-15,0 0 0 0,-1-5 0 16,1 0 128-16,2 1-128 0,-3-6 0 0,2-4 0 0,-1-2 0 16,0-1 0-16,1-2 0 0,-1-3 0 0,2-2 0 15,1 1 0-15,0-2 0 0,3-4 0 0,4-2 128 16,-2 0-128-16,4-1 0 0,2-2 0 0,-1 0 0 16,4-4 0-16,-2-2 0 0,5 2 0 0,1 0 0 15,2-2 0-15,6-3 0 0,2 1 0 0,2 0 128 16,0-1-128-16,2 0 0 0,7-3 0 0,-2 1 0 15,1 0 0-15,5 1 0 0,3-1 0 0,2 1 128 16,2-2-128-16,1 2 0 0,3 1 0 0,-3 1 0 16,1 1 0-16,2-2 128 0,2 1-128 0,3-1 0 0,7 2 0 15,0-3 0-15,-2 2 0 0,5-1 0 0,5 0 0 16,3 2 128-16,-2 1-128 0,4 0 0 0,3-1 128 0,2 2-128 16,2 2 128-16,-1-2-128 0,-1-3 0 0,3 0 0 15,1 2 0-15,3 0 0 0,-2-1 0 0,3 2 0 16,4-1 0-16,0 0 0 0,-3-1 0 0,4-1 0 15,4 2 0-15,-3-2 0 0,-3-1 0 0,3-1 0 16,5 1 0-16,-4-1 0 0,-6 2 0 0,4-2 0 16,4-1 0-16,-2 0 0 0,-2-2 0 0,2 0 0 15,2 2 0-15,-3-1 0 0,1-1 0 0,3-1 0 16,3 0 0-16,0-2 0 0,-2 1 0 0,3-2 0 16,0-1 0-16,-2 1-128 0,0 0 128 0,0 0-128 15,3-1 128-15,-3 0-128 0,-5 1 128 0,-1 0-160 0,-1-4 160 16,-2 3-160-16,-1 1 160 0,0 2 0 0,-1 0 0 15,-4-1-128-15,-1 0 128 0,-4 0 0 0,-2-1-144 0,1 1 144 16,1-2-192-16,-4 0 48 0,-4-2 0 16,4 2 0-16,0-1 144 0,1-1-128 0,-1 1 128 0,-4-1-128 15,-1-2 128-15,1 2 0 0,-3-1 0 0,-2 1 0 16,-4 0 0-16,-2-1 0 0,-1-1 0 0,1 1 0 16,2 0 0-16,-1-1 0 0,-6 4 0 0,2-2 0 15,-2-2 160-15,3 1-32 0,-2-1-128 0,1 2 192 16,-2 0-192-16,0-1 144 0,-1-3-144 0,3 2 128 15,3-1-128-15,-2 2 0 0,-6-1 0 0,0 1 0 16,-4-3 0-16,3 1 0 0,3 0 144 0,-1 2-144 16,1 2 0-16,-4 0 128 0,-6-5-128 0,1 1 0 0,-1 3 0 15,2 1 128-15,0-1-128 0,-2 2 0 0,-1 0 0 16,-4 1 0-16,-5-4 0 0,1 3 128 0,3-3-128 0,-1-1 0 16,-2 1 0-16,0 1 0 0,0 4 0 0,-2-2 0 15,-3 0 0-15,-3-1 0 0,-3 0 0 0,3 3 0 16,0 0 0-16,-1 0 0 0,-5 0 0 0,3 3 0 15,0 1 0-15,-3 0 0 0,0 2 0 0,-2-2 0 16,-4 1 0-16,1 0 0 0,-3 3 0 0,-1-1 0 16,2-1 0-16,0 1 0 0,0-2 0 15,-5 2 0-15,-1-2-144 0,3 2 144 0,2-4 0 0,-4 2 0 16,-4-2 0-16,0 1 0 0,0 0-176 0,-6-2 176 16,-1-1-128-16,-1-1 128 0,-4 0 0 0,0 0 0 15,-10 0 0-15,9-1 0 0,-2-2 0 0,0 0 0 16,-7 3 160-16,7-4-160 0,-3-4 144 0,0 3-144 0,2-1 128 15,-2-1-128-15,-2-3 160 0,2-1-160 0,0-1 192 16,-2-4-192-16,2-3 176 0,-1-1-176 0,0-4 160 0,2-2-160 16,-3-3 160-16,1-1-160 0,0-4 160 0,3-4-160 15,-3-5 128-15,4-5-128 0,-1-7 0 0,2-8 144 16,0-7-144-16,0-1 0 0,-1-1 144 0,2 2-144 16,0 1 160-16,-1 2-32 0,-3 2-128 0,-4 8 192 15,0 5 176-15,-2 5 16 0,0 2 16 0,-6 4 0 16,0 2-400-16,-4 1 128 0,-1-1-128 0,-4 0 0 15,-2 1-1712-15,-3 0-416 16,-5 4-96-16</inkml:trace>
  <inkml:trace contextRef="#ctx0" brushRef="#br0" timeOffset="43373.15">3746 17727 2751 0,'0'0'256'0,"-7"3"-256"0,7-3 0 0,0 0 0 16,0 0 3328-16,0 0 608 0,0 0 128 0,0 0 32 16,0 0-2832-16,0 0-560 0,-8-1-128 0,8 1 0 15,0 0 304-15,0 0 64 0,0 0 16 0,0 0 0 16,0 0 128-16,0 0 48 0,0 0 0 0,0 0 0 15,0 0-416-15,0 0-80 0,0 0 0 0,6-8-16 16,1 0-96-16,-3 0-16 0,3-1 0 0,0 0 0 16,1 1-112-16,0-2-16 0,-2-1-16 0,2 0 0 15,2 2-80-15,0-1-16 0,0-1 0 0,-1 0 0 16,1 0-80-16,-2 0 0 0,0-1-16 0,0 3 0 16,-1 1-176-16,3 0 192 0,-1 1-192 0,0-1 192 15,-4 2-48-15,3 0 0 0,-2 1 0 0,-1 2 0 0,-5 3-144 16,0 0 128-16,9 1-128 0,-9-1 128 0,0 0-128 0,12 5 0 15,-4 0 0-15,-2 2 128 0,-6-7 48 0,4 9 0 16,-4-9 0-16,4 11 0 0,-2 5-16 0,-2 2 0 16,-1-3 0-16,1 0 0 0,0 2-32 0,-2 1 0 15,-1 1 0-15,-1 1 0 0,-1-2 32 0,-1-1 0 16,-1 2 0-16,-1-1 0 0,1-2 80 0,-1 0 16 16,-3-4 0-16,4 2 0 0,0 1 32 0,2-1 16 15,0-5 0-15,0 1 0 0,-2 1 16 0,4-2 0 16,3-9 0-16,0 0 0 0,0 0-64 0,0 0-16 15,-4 9 0-15,4-9 0 0,0 0-48 0,0 0-16 16,0 0 0-16,0 0 0 0,0 0 160 0,0 0 48 0,0-7 0 0,1-3 0 16,1 2-224-16,-1-2-32 0,2 1-128 0,2-2 192 15,-1-3-192-15,2 0 128 0,0 2-128 0,2-3 0 16,1 0 0-16,0 0 0 0,2 0 0 0,-2-1 0 16,4 1 0-16,0 0 0 0,0-1 0 0,2 1 0 15,-1-2 0-15,-3 2 0 0,-3 0 0 0,4 1 0 16,1 2 0-16,0 2 0 0,0 3 0 0,-2 2-160 15,-2 0 160-15,0 1 0 0,-2 1 128 0,-7 3-128 16,0 0 0-16,9 7-128 0,-2-2 0 0,-1 3 0 16,0 0 128-16,0 2 0 0,-2 1 0 0,0 2-128 15,-2 0 128-15,0 1 0 0,-2 1 0 0,4 2 0 16,-3 0 0-16,1-1 0 0,0 2 0 0,0 0 0 16,1 1 0-16,-1 1 0 0,0-2 0 0,-2-1 0 0,-2 0 128 15,1 0-128-15,1 1 128 0,0-3-128 0,0-2 128 16,0 2-128-16,0-3 160 0,0-1-160 0,1 1 176 15,1-2-176-15,-2-10 192 0,2 12-192 0,-1-1 128 0,-1-11-128 16,5 8 0-16,-5-8 0 0,3 8 128 0,-3-8-128 16,6 9 0-16,-2-2 0 0,-4-7 0 0,8 5 0 15,-1 1 0-15,-7-6 0 16,0 0-1808-16,11 6-368 0,-4-1-80 0</inkml:trace>
  <inkml:trace contextRef="#ctx0" brushRef="#br0" timeOffset="46369.878">18973 16991 15663 0,'-5'-2'1392'0,"-2"-3"-1120"15,4-1-272-15,2-2 0 0,3-2 1984 0,1 2 320 16,3-1 80-16,-1-2 16 0,5 0-1888 0,5-3-368 15,-2-1-144-15,2-1 0 0,3 1 128 0,-1 2-128 16,1 2 0-16,4 0 0 0,1-1 0 0,-2 2 0 16,-2 2 0-16,0 5 0 0,-1 3 192 0,-1-1-32 15,-4 0 0-15,-1 3 0 0,-1 5 96 0,-1 4 0 16,-4 4 16-16,2 1 0 0,-6 2 80 0,-1 3 16 16,-2 2 0-16,-1 0 0 0,-5 1 0 0,0 1 0 0,-4 2 0 15,-1-1 0-15,-3 4-32 0,0-3 0 0,-2-2 0 16,2-3 0-16,1-5-16 0,2 0 0 0,0-5 0 15,3-2 0-15,1-4 320 0,3 1 64 0,5-7 16 0,0 0 0 16,0 0-16-16,0 0-16 0,0 0 0 0,0 0 0 16,9-9-176-16,4-4-16 0,1-1-16 0,1-2 0 15,2-1-256-15,1-1-48 0,2 0-16 0,1-1 0 16,-2-8-160-16,3 4 128 0,0 2-128 0,1 3 128 16,0 1-128-16,1 3 0 0,0 2 0 0,0 2 0 15,-4 5 0-15,-1 5 0 0,0 5-128 0,-2 0 128 16,0 1 0-16,-4 3 0 0,-1 2 0 0,-1 4 0 15,-3 0 0-15,-1 3 0 0,-4 0 0 0,0 1 0 16,-1 3 0-16,-4 0 0 0,-3 1 0 0,-4-1 0 16,2 4 0-16,0-1 0 0,0-1 0 0,-2 2 0 0,0-4 0 15,2-2 0-15,6 1 0 0,-1-5 0 0,1-1 0 0,2-4 0 16,2 0 0-16,-1-1-176 16,1-1-304-16,3-3-64 0,1-1-16 0,4-2 0 15,3-2-2768-15,0-3-576 0,6-5-96 0,-3 1-32 0</inkml:trace>
  <inkml:trace contextRef="#ctx0" brushRef="#br0" timeOffset="46701.202">20221 16950 27647 0,'0'0'2448'0,"0"0"-1952"0,0 0-496 0,8-8 0 16,0 2 832-16,3 2 64 0,1 4 0 0,4 0 16 15,3-1-704-15,0-2-208 0,2-2 0 0,2 1 128 16,-1 3-128-16,4 1 0 0,-3-2 0 0,1 1 0 31,-2-1-448-31,-1 2-128 0,-1-1 0 0,-4 1-16 16,-3 0-1856-16,-3 2-368 0,-1 2-80 0</inkml:trace>
  <inkml:trace contextRef="#ctx0" brushRef="#br0" timeOffset="46942.235">20159 17239 10127 0,'-23'6'448'0,"8"-2"96"0,-2 1-544 0,1-2 0 16,0 2 0-16,1-1 0 0,-3-1 1728 0,4-1 256 16,2-1 32-16,4 2 16 0,8-3-1232 0,0 0-240 15,0 0-48-15,7-9-16 0,5 0 272 0,4 2 48 16,4-1 16-16,4 2 0 0,5 1-432 0,3-1-80 15,1-1 0-15,3 0-16 0,3-1-48 0,-2 0 0 16,3 4 0-16,-1 1 0 0,0 2-64 0,-2-1-32 16,2 2 0-16,-6 3 0 0,-1-1-416 0,-3 0-64 15,1 0-32-15,-6-1-10336 0</inkml:trace>
  <inkml:trace contextRef="#ctx0" brushRef="#br0" timeOffset="47356.663">21321 16688 24879 0,'1'-16'1088'0,"2"9"256"0,-3 7-1088 0,0 0-256 0,0 0 0 0,0 0 0 15,0 0 256-15,0 0-16 0,6 9 0 0,-2 3 0 0,-4 0 112 16,0 5 32-16,-5 4 0 0,-1 3 0 0,1 2 80 0,-4 4 32 16,-1 2 0-16,-1 1 0 0,-4 2-112 0,-1 1-32 15,-1 1 0-15,-3 3 0 0,0 6-192 0,0-2-32 16,0-3-128-16,2-6 192 0,2-1-192 0,2-6 0 15,2-2 0-15,0-1 0 0,2-6-160 0,3 0-32 16,5-2 0-16,-1-1 0 16,1-4-1360-16,3-1-288 0,-1-11-48 0,7 8-16 0</inkml:trace>
  <inkml:trace contextRef="#ctx0" brushRef="#br0" timeOffset="47477.502">21583 17325 38991 0,'0'0'1728'0,"0"0"352"0,0 11-1664 0,0 0-416 0,0 3 0 0,1 3 0 16,-1-1 0-16,-1 2 0 0,0 2-224 0,-4 1 80 16,0 0 144-16,-2-2 0 0,-5 0 0 0,0 0 0 15,-2 3-128-15,-3-3-112 0,-2-2-16 0,1 1 0 16,-5-3 128-16,1-2 128 0,-6-2-208 0,4 0 80 15,1 1-16-15,1-2 0 0,-1-1 0 0,3 0 0 16,-2-1-576-16,5 0-112 0,5-2-32 16,3-1-9520-16,3 0-1904 0</inkml:trace>
  <inkml:trace contextRef="#ctx0" brushRef="#br0" timeOffset="47948.236">22220 16918 30399 0,'-19'-17'1344'0,"9"8"288"0,3 1-1312 0,2 3-320 16,5 5 0-16,0 0 0 0,0 0 384 0,0 0 16 0,0 0 0 0,8-7 0 16,-1-2-400-16,3 4 0 0,1-1 0 0,0 2 0 15,3-1 0-15,1 1 0 0,-1 0 0 0,3 1 0 16,2 3 224-16,0 1-32 0,-7 1-16 0,0 2 0 16,0 3 0-16,-2 1 0 0,-6 2 0 0,-2 3 0 15,-4 4-176-15,-2 2 0 0,-6 0 0 0,-3 7 0 16,-6 0 0-16,1 4 0 0,-2 2 176 0,-5 0-176 15,-6-3 240-15,0 1-48 0,-1 0-16 0,2-3 0 16,4-1 80-16,4-4 0 0,0-4 16 0,4 0 0 16,3-4 176-16,4-1 16 0,2-2 16 0,5-1 0 15,1-2-240-15,3-8-48 0,0 0-16 0,6 8 0 16,3-2 96-16,2-1 32 0,2-2 0 0,5-1 0 0,2-2-64 16,4 1-16-16,3-1 0 0,4-1 0 0,1 0-224 15,0-1 0-15,2 1 128 0,0-1-128 16,0-3-880-16,0 3-208 0,-1 1-64 15,-2 0 0-15,0-1-1776 0,-1 0-352 0,8 1-80 16,-5 4-16-16</inkml:trace>
  <inkml:trace contextRef="#ctx0" brushRef="#br0" timeOffset="48129.904">22801 17370 28559 0,'-18'-3'2544'0,"9"4"-2032"15,-3 3-512-15,1 6 0 0,1 0 2080 0,-3 5 320 16,-3 1 64-16,0 2 16 0,0-2-2032 0,0 1-448 0,-2 0 0 0,2 1 0 16,0 1-176-16,1-1 48 0,-1 0 0 0,0-1 0 31,2 1-576-31,1-5-96 0,-2 0-32 0,2-2 0 16,2-2-608-16,3-3-128 0,0-1-32 0,8-5-7456 0,0 0-1504 0</inkml:trace>
  <inkml:trace contextRef="#ctx0" brushRef="#br0" timeOffset="48646.499">23232 16792 40543 0,'-19'-11'3600'0,"3"0"-2880"16,7 1-576-16,0 3-144 0,1 6-192 0,8 1-64 16,0 0 0-16,3-8-16 0,0 2 16 0,4-1 0 15,8 3 0-15,4-1 0 0,6-1 64 0,2 4 32 16,3 2 0-16,2 1 0 0,1 0 160 0,0 3 0 15,-1 1-144-15,1 0 144 0,1 2 0 0,-2 0 0 16,-5 2 0-16,-3 4 0 0,-2 4 0 0,-9 0 0 16,-8 0-144-16,-5 2 144 0,-3 3-144 0,-4 1 144 0,-6-1-208 15,-5-2 80-15,-6 0 128 0,0-1 0 0,-4-2 0 0,2-2 0 16,-1 3 0-16,3-5 0 0,2 0 192 0,2-1-64 16,4 1 96-16,4-1 32 0,3-1 0 0,4-1 0 15,1-1-256-15,5 1 128 0,3 1-128 0,2 0 0 16,5-1 128-16,-1 1-128 0,2 2 0 0,4 1 0 15,0 0 0-15,2 1 0 0,-1 2 0 0,4 0 0 16,-2 3 176-16,2 0-176 0,0 0 192 0,-4 0-192 16,0 1 336-16,-2 0-32 0,-2 0-16 0,-4 0 0 15,-2-1 48-15,-4 0 16 0,-1-1 0 0,-3-2 0 16,-2-4 192-16,-5 0 32 0,-4 1 16 0,-5-1 0 16,-8 0-16-16,-2 1 0 0,-3-2 0 0,-2 0 0 0,-2 1-48 15,-5-1-16-15,-7-2 0 0,-1 3 0 0,-1 0-384 16,-3 1-128-16,-2 2 0 0,1-1 0 15,1 2-2560-15,-2-1-640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1:17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15458 16853 4607 0,'0'0'400'0,"0"0"-400"0,0 0 0 0,0 0 0 0,0 0 1792 0,0 0 288 16,0 0 48-16,0 0 16 0,0 0-1040 0,0 0-208 15,0 0-32-15,0 0-16 0,0 0 64 0,0 0 16 16,0 0 0-16,0 0 0 0,0 0 80 0,0 0 16 16,0 0 0-16,0 0 0 0,0 0-208 0,0 0-48 15,-8 5 0-15,8-5 0 0,0 0-64 0,0 0-32 16,-7 5 0-16,7-5 0 0,0 0-32 0,0 0-16 15,0 0 0-15,0 0 0 0,0 0 176 0,0 0 32 16,0 0 16-16,0 0 0 0,0 0-208 0,11-2-64 16,-2-2 0-16,1-3 0 0,2 1-288 0,-2 1-64 15,2-2-16-15,0 1 0 0,0-2-64 0,-2 0-16 16,1 1 0-16,1 1 0 0,-2 2-128 0,0-1 0 0,0 1 0 16,-2-3 0-16,1 5 0 0,-9 2 128 0,0 0-128 0,8-1 0 15,-8 1 0-15,9 3 0 0,-9-3 0 0,7 7 0 16,-7-7 0-16,6 9 0 0,-3 1 0 0,-2 1 0 15,-2 1 0-15,-2 1 0 0,2-1 0 0,-3 1 0 16,-2 3 192-16,1-1 0 0,-4 2 0 0,0-2 0 16,1 3-16-16,-2-1 0 0,1 2 0 0,-3 0 0 15,1-1-48-15,2 1-128 0,-2-3 192 0,3 1-64 16,2 2-128-16,-1-7 192 0,-3-3-192 0,5-2 192 16,-1 0-192-16,6-7 192 0,0 0-192 0,-6 3 192 15,6-3-64-15,0 0-128 0,0 0 192 0,0 0-64 16,0 0 128-16,0 0 0 0,0 0 16 0,4-8 0 15,1 0 176-15,2-4 16 0,1-4 16 0,2 1 0 0,1-3-208 0,2 2-32 16,-2-1-16-16,3 1 0 0,3 0-224 16,-1 1 128-16,0-1-128 0,0 2 0 0,1 1 0 0,0 2 0 15,0 0 0-15,-1 1 0 0,0 2 0 0,0 0 0 16,-2 1 0-16,1 3 0 0,-1 4 0 0,-1-2 0 16,1 0 0-16,1 1 0 0,-1 3 0 0,-1 3-128 15,-1-1 128-15,0 2 0 0,-5 1-128 0,2 2 128 16,-3 2 0-16,3 2 0 0,-3 3-128 0,-1-1 128 15,0-1 0-15,-3 3 0 0,0 5 0 0,-1 2 0 16,-1 0 0-16,0 2 0 0,0 0 0 0,1-1 0 16,-1 2 0-16,0-1 0 0,0-2 0 0,0-2 0 15,1-2 0-15,2 0 0 0,-1-2 128 0,2-2-128 16,-3-2 0-16,0 0 0 0,2-1 0 0,-2-1 0 0,-2 0 0 16,2 0 0-1,2-1-1152-15,-2 1-336 0,-3 1-64 0</inkml:trace>
  <inkml:trace contextRef="#ctx0" brushRef="#br0" timeOffset="1691.198">3379 13927 17215 0,'-19'-12'768'0,"8"8"144"0,-1 0-720 0,0 3-192 16,-2 1 0-16,-1 0 0 0,1-1 432 0,1 1 48 15,-2 2 16-15,4 0 0 0,0-4 288 0,-1 2 64 16,2 2 16-16,4-2 0 0,6 0 112 0,0 0 32 15,-9-5 0-15,9 5 0 0,0 0-288 0,0 0-48 16,0 0-16-16,0 0 0 0,0 0-64 0,0 0-16 16,16 5 0-16,1-2 0 0,-1-1 144 0,3-1 32 15,1 1 0-15,3 1 0 0,2-1-96 0,4 0-16 16,1 0 0-16,6 0 0 0,6 1-176 0,3-1-32 16,1-2-16-16,5-2 0 0,6 0-160 0,-3 2-16 15,0 4-16-15,-1-2 0 0,4-2-224 0,0-1 144 16,1 0-144-16,-1-1 128 0,0 2-128 0,-5 2 192 0,-2-2-192 0,-3 0 192 15,-1 0-192-15,-2 2 0 0,0-1 0 0,-4 0-176 16,-5-2 176-16,-2 0 0 0,-3 0 0 0,-2 1 128 16,-4-1-128-16,-2-1 0 0,-5-2 0 0,-3 3 128 15,-3 1 16-15,-11 0 16 0,0 0 0 0,0 0 0 16,0 0 192-16,0 0 32 0,0 0 16 0,0 0 0 16,-7-5 48-16,-6 1 0 0,-5 2 0 0,-5 0 0 15,-4-1-448-15,-2 0 128 0,-2 2-128 0,-4 0 0 16,-3-1 0-16,-3 1 128 0,0-1-128 0,-3 1 0 15,-3 1 0-15,-1-1 0 0,-4-1 0 0,2 1 0 16,1 0 0-16,0 1 0 0,-1 0 128 0,1 1-128 16,4 2 0-16,-1-2 0 0,-2-1 0 0,0 1 0 0,-2 1 128 15,4-1-128-15,3 0 128 0,4-1-128 0,2-1 0 0,5 0 0 16,5-1 0-16,2 2 0 0,4-1-128 0,1 0 128 16,3 3 0-16,3 1 0 0,1-2 0 0,3-2 0 15,1 1 0-15,9 0 0 0,0 0 0 0,0 0-144 16,0 0 144-16,0 0 0 0,0 0-144 0,0 0 144 15,9 4 0-15,4 0-144 0,5-2 144 0,4 0-160 16,4 1 160-16,6 0-160 0,3-4 160 0,3 1 0 16,0 4 0-16,5-3 0 0,7-3 0 0,-2 1 128 15,3-1-128-15,-2 0 0 0,2-1 0 0,-1 2 0 16,2 1 0-16,1-2 0 0,3-3 0 0,-4 1 128 16,-3 0-128-16,1-1 0 0,-2 1 0 0,-5-2 128 15,-2 3-128-15,-4 1 0 0,3 3 0 0,-7-1 0 16,-7-1 0-16,-4 1 0 0,-3 0 0 0,-4 0 128 15,-3 1-128-15,-4-1 0 0,-8 0 128 0,0 0-128 16,0 0 128-16,0 0-128 0,-8-1 400 0,-4 1 16 0,-4 0 0 0,-7 0 0 16,-8 0-208-16,-4 0-32 0,-7 0-16 0,-3 2 0 15,-5 1-160-15,-6 3 160 0,-8-1-160 0,-3 0 160 16,0-2-160-16,-1 1 128 0,-1 1-128 0,-1 0 128 16,0-1-128-16,3-2 0 0,3-1 0 0,3 2 0 15,3 5 0-15,5 0 0 0,5-2 128 0,5 2-128 16,3-1 0-16,5-3 0 0,3 3 0 0,5 0-176 15,4 1-1520 1,6 2-304-16,6 1-64 0,7 1-15728 0</inkml:trace>
  <inkml:trace contextRef="#ctx0" brushRef="#br0" timeOffset="3425.072">14840 17603 13823 0,'-11'4'608'0,"4"-4"128"0,-3-2-592 0,2-1-144 16,-2 1 0-16,3 1 0 0,0 2 1488 0,7-1 272 16,-6-1 48-16,6 1 16 0,0 0-1040 0,0 0-208 15,-7-3-32-15,7 3-16 0,0 0 144 0,0 0 32 16,0 0 0-16,0 0 0 0,0 0 304 0,9-4 64 16,0 2 16-16,3 0 0 0,3 0-128 0,4 1 0 15,3 0-16-15,4 1 0 0,4 0-544 0,5 0-96 16,2 0-32-16,5 0 0 0,-1 0 80 0,3 2 16 15,0 0 0-15,2-1 0 0,4-1 16 0,4 1 0 0,4 0 0 16,1 3 0-16,1 0 112 0,-2-1 16 0,0 1 16 0,1-1 0 16,2-1-256-16,1 1-48 0,0 1-16 0,0-1 0 15,0-1-208-15,-4 0 128 0,-2 0-128 0,0-2 0 16,-1-3 0-16,1 2 128 0,-4 0-128 0,-3 0 0 16,-1-1 0-16,-6 2 0 0,-5-1 128 0,-5 0-128 15,-6-2 0-15,-3 0 0 0,-5 0 128 0,-3 1-128 16,-4 1 0-16,-11 1 128 0,0 0-128 0,0 0 0 15,0 0 144-15,0 0-144 0,0 0 128 0,-12-5-128 16,-3 4 0-16,-8-1 0 0,-5 0 0 0,-5 1-176 16,-6-1 176-16,-4 4 0 0,-5-1 0 0,-1 3 0 15,-7-2 0-15,0 2 0 0,0 0 0 0,-7-2 0 16,-5-1 0-16,-3 1 0 0,-2 2 0 0,1-1 128 0,1 0-128 16,-3 0 128-16,-2 0-128 0,0-2 128 0,0 1-128 15,6-1 0-15,6-1 128 0,4 0-128 0,1-1 0 16,8 0 0-16,0 0 0 0,9 0 128 0,4-1-128 0,7-1 0 15,4 0 0-15,8 1 0 0,5 2 0 0,6-1 0 16,8 1 0-16,0 0 128 0,0 0-128 0,7-3 0 16,9-1-128-16,6 2 128 0,5 0-192 0,10 1 32 15,7 1 16-15,2 0 0 0,1-1 144 0,4-2 0 16,7 0 0-16,5 2 128 0,6-1 16 0,4 2 16 16,1 2 0-16,2 0 0 0,2-2 64 0,2 1 16 15,2 0 0-15,-1 2 0 0,0-1-96 0,-3 1-16 16,0 0 0-16,1 1 0 0,1 1-128 0,-5 0 0 15,-7-3 144-15,-4 1-144 0,-3 3 0 0,-5-2 128 16,-3-1-128-16,-6 2 0 0,-4-1 0 0,-6 1 128 0,-8 1-128 16,-6-1 0-16,-7-2 0 0,-3 0 0 0,-5 0 0 0,-8-3 128 15,0 0-128-15,-10 5 0 0,-7-2 0 16,-12 2 0-16,-6-3 0 0,-8-1 0 0,-9-2 0 0,-4 1 0 16,-3 0 0-16,-6-1 0 0,-6 0 0 0,-4-2 0 15,-6 3 0-15,2-1 128 0,2 0-128 0,-3-1 0 16,-3 0 144-16,2 1-144 0,0 0 192 0,4 1-192 15,2 1 128-15,1 0-128 0,2-1 0 0,2 0 0 16,5 0 128-16,8 1-128 0,5 0 0 0,7-1 0 16,5 0 0-16,6 0 0 0,5-1 0 0,5 1 0 15,5 0 0-15,6-1 0 0,5-1 0 0,8 2 0 16,0 0-320-16,0 0 0 0,17 0-16 0,6-2 0 16,6 1-32-16,7 0 0 0,8-2 0 0,7 2 0 0,9-1 368 15,6 1-144-15,4-1 144 0,6 2 0 0,1-1 0 16,3-1 0-16,6-1 128 0,1 2-128 0,1 3 224 0,-3 1-48 15,-1-1-16-15,1 1 0 0,4 0 48 16,-4 1 16-16,-8 2 0 0,-4-2 0 0,-5 1 16 0,-2-1 0 16,-5-1 0-16,-8 2 0 0,-7 1-80 0,-7-1-16 15,-8-2 0-15,-9 0 0 0,-6 2-144 0,-5-2 0 16,-11-3 0-16,0 0 0 0,-9 1 0 0,-12 0-192 16,-9 0 0-16,-15-1 16 15,-15-1-320-15,-5 0-64 0,-5 1-16 0,-6-1 0 16,-8 0-368-16,-3-1-80 0,-2-2 0 0,2 1-16 15,4 3-1280-15,-5-1-256 0</inkml:trace>
  <inkml:trace contextRef="#ctx0" brushRef="#br0" timeOffset="5096.231">3467 8927 24879 0,'5'-5'2208'0,"4"-1"-1760"0,0-2-448 0,2 0 0 31,0-1-384-31,-3 2-144 0,1 2-48 0,-1 2 0 0,-8 3 576 0,0 0 0 0,0 0 0 0,0 0 0 16,0 0 448-16,0 0 160 0,0 0 32 0,-4 10 0 16,-3 0 0-16,-5 2 16 0,-2 2 0 0,-5 0 0 15,-8 1-16-15,0 2 0 0,-4 4 0 0,-4 1 0 16,-5-1-80-16,-3-1-32 0,-6-1 0 0,-4 4 0 0,-3 4 0 15,0 0 0-15,1-3 0 0,1-1 0 16,-3 0-112-16,-5 0-32 0,-4 1 0 0,-5-1 0 0,-1-3-128 0,2 0-16 16,-2 2-16-16,1-3 0 0,-3-4-48 0,3-2-16 15,0-2 0-15,6-4 0 0,4-3 128 16,0 2 32-16,1-1 0 0,1-4 0 0,3-2-128 0,4-3 0 16,3-2-16-16,3-1 0 0,2-2 0 0,8 2 0 15,2 3 0-15,5-4 0 0,0-5 144 0,4 1 48 16,5 1 0-16,3 2 0 0,-4 5-16 0,4-2 0 15,4-1 0-15,3 0 0 0,5 1-208 0,-1 1-144 16,0-2 192-16,6 7-192 0,-6-6 192 0,6 6-64 16,0 0 0-16,0 0-128 0,0 0 128 0,0 0-128 15,0 0 0-15,0 0 0 0,0 0 0 0,0 0 0 0,0 12-208 16,4 3 80-16,1 2 128 0,1 5-128 0,1 6 128 16,-1 3-128-16,-2 1 128 0,1 7 0 0,3 5 0 0,-3 3 0 15,-2 1 0-15,-1 4-128 0,-2-2 128 0,-2 6 0 16,-5 7 0-16,-2 2 0 0,-3 0 0 0,0 0 0 15,-1 0 0-15,-3 2 0 0,-4 4 0 0,1-2 0 16,-1-1 0-16,0-2 128 0,-4-3-128 0,0-3 0 16,3-3 0-16,0 1 0 0,3-4 0 0,1-1 128 15,1 0-128-15,1-3 0 0,2-4 0 0,1-4 128 16,0-5-128-16,-2 2 0 0,1-3 128 0,2-3-128 16,2 0 160-16,-4-3-32 0,4 0-128 0,-2 1 192 15,-2-3-64-15,5-5 0 0,1-2-128 0,-1-3 192 16,3-1-64-16,-1-2 0 0,2-3-128 0,0-3 192 0,4-9-192 15,-5 7 0-15,-1 1 0 0,6-8 0 16,0 0 128-16,0 0-128 0,0 0 176 0,0 0-176 0,0 0 208 16,0 0-64-16,0 0-16 0,0 0 0 0,0 0 128 0,0 0 32 15,0 0 0-15,0 0 0 0,7-8-128 0,0 2-32 16,2 3 0-16,1-1 0 0,1-1-128 0,1-1 128 16,2-3-128-16,1 2 128 0,3 0-128 0,3-1 0 15,2-2 0-15,2-1 0 0,4 1 0 0,3-3 0 16,2 0 0-16,4 1 0 0,5-2 0 0,3 2 0 15,0 0 0-15,1 1 0 0,3-1 0 0,2 1 0 16,1 0 0-16,1 2 0 0,3 4 0 0,4-2 0 16,1-1 0-16,0 3 0 0,-3-3 0 0,4 3 0 15,-1-1 0-15,4 3 0 0,3-3 0 0,-2 3 0 16,-2-1 0-16,-2 2 0 0,-3-3 0 0,3 2 0 0,-1 0 0 16,1 1 0-16,0 2 0 0,-4 0 0 0,-2-3 160 15,-3 2-160-15,0 0 192 0,-2 2-192 0,0-1 192 16,0 0-192-16,1-2 288 0,-4 3-48 0,-6-1-16 0,-3 0 0 15,-5-2-32-15,-2 1-16 0,-4 1 0 0,-3 0 0 16,-1 0-32-16,-2 0 0 0,-6 1 0 0,1 0 0 16,-2 0 0-16,0 1 0 0,-2-1 0 0,-3 1 0 15,-11-2-144-15,0 0 192 0,8 0-192 0,-8 0 192 16,0 0-64-16,0 0-128 0,0 0 192 0,0 0-64 16,0 0-128-16,0 0 160 0,0 0-160 0,0 0 160 15,0 0-352-15,0 0-80 0,-8 0-16 0,0 0 0 16,1-1-1952-16,-3 4-400 0,-2 2-80 15</inkml:trace>
  <inkml:trace contextRef="#ctx0" brushRef="#br0" timeOffset="9284.057">2924 15292 10127 0,'5'-19'448'0,"-3"10"96"16,-2 9-544-16,4-8 0 0,2 3 0 0,-6 5 0 0,6-4 2128 0,-6 4 320 15,11-3 64-15,-2 1 16 0,-9 2-1600 0,0 0-320 16,9-5-64-16,-9 5-16 0,0 0 320 0,0 0 64 15,0 0 16-15,0 0 0 0,0 0-224 0,0 0-64 16,0 0 0-16,0 0 0 0,-4 11-128 0,-3 1-48 16,-2-2 0-16,-2 1 0 0,-1 0 0 0,-1 0 0 15,-3-1 0-15,0 0 0 0,-1 1-192 0,-1 0-32 16,-3-2-16-16,-4 1 0 0,-1-1 0 0,0-2 0 16,-4 0 0-16,-3 0 0 0,-3 1 64 0,-2 0 16 15,0 2 0-15,-3-1 0 0,-3 0-128 0,-2 2-32 16,0-3 0-16,-5 1 0 0,-6 0-144 0,1-2 128 15,1-3-128-15,2 1 128 0,4 1-128 0,0-4 0 16,3-3 0-16,0 0 128 0,-1 0-128 0,0-1 192 0,2 2-192 16,6-4 192-16,0 0-48 0,2 0 0 0,0-1 0 15,3 2 0-15,4 0-144 0,1-2 160 0,3-3-160 0,-1 3 160 16,3 1-160-16,2 0 0 0,2 2 144 0,0-1-144 16,4-2 128-16,2 3-128 0,4-2 160 0,-1 2-160 15,1-3 192-15,2 3-48 0,8 2-16 0,0 0 0 16,0 0-128-16,0 0 160 0,-7-2-160 0,7 2 160 15,0 0-160-15,0 0 0 0,0 0 0 0,3 11 0 16,0 0 0-16,2 2 0 0,3 2 0 0,-1 3 0 16,2 1 0-16,-2 0 0 0,2 6 128 0,0 2-128 15,0 2 0-15,-2 3 0 0,0 1 128 0,-2 5-128 16,0 8 0-16,0 2 0 0,2 1 0 0,-3-2 0 16,-1 1 0-16,-2 2 0 0,-1 2 0 0,0 1 128 0,-4 1-128 15,2 2 0-15,-1 2 0 0,0-4 0 0,-1-3 0 0,0-4 0 16,-3-1 0-16,0 1 0 0,-2 5 0 0,0-1 128 15,-1-1-128-15,-2 1 0 0,-1-7 128 0,0-1-128 16,-1-2 128-16,4-3-128 0,2-1 192 0,-1 1-64 16,-4-3 0-16,-1 2 0 0,3-4 32 0,4-4 0 15,-2-5 0-15,1-2 0 0,-2 0-32 0,3-3 0 16,1-4 0-16,2 1 0 0,-2-6-128 0,3-3 192 16,3 0-192-16,0-7 192 0,0 0-32 0,0 0 0 15,0 0 0-15,0 0 0 0,0 0 128 0,11 1 32 16,2-2 0-16,4-2 0 0,1-4-128 0,7 0-32 15,-2 0 0-15,5 0 0 0,3-2-160 0,2 3 192 16,2-3-192-16,4 1 192 0,5 2-192 0,2-4 0 16,5-2 0-16,6 3 0 0,5 2 128 0,2-2-128 0,3-5 0 15,2 2 128-15,-3 8-128 0,6-2 0 16,3 1 0-16,0 0 0 0,-3 2 0 0,-2 1 0 0,-2 1 0 0,-2 1 0 16,-3 3 0-16,-2 0 0 0,1 3 0 0,-6-2 0 15,-7 2 0-15,-2-4 0 0,-5 1 0 0,-1 0 0 16,-2-1 0-16,-3 0 0 0,-1 2 0 0,0 1 0 31,-2-1-1232-31,-2-3-288 0,-3-3-48 0,-9 3-15312 0</inkml:trace>
  <inkml:trace contextRef="#ctx0" brushRef="#br0" timeOffset="15981.283">3110 14060 12895 0,'-27'-14'576'0,"13"9"112"0,5 0-560 0,1 3-128 0,2 0 0 0,6 2 0 15,0 0 2208-15,0 0 416 0,0 0 64 0,9 2 32 16,4-2-2016-16,6 0-384 0,4 0-96 0,1-1-16 16,5-1 112-16,3 1 0 0,2-1 16 0,3-1 0 15,3-5 80-15,3-1 16 0,3-4 0 0,2 2 0 16,2-1 224-16,6 1 48 0,7 1 16 0,-2-1 0 15,-2-2 32-15,0 1 0 0,2 6 0 0,-2-3 0 0,0 1-160 0,2 0-16 16,0 1-16-16,0-1 0 0,-4 2-240 0,-2 1-64 16,-2 1 0-16,-4 1 0 0,-3 4-256 0,-4-1 0 15,-2 0 128-15,-4 2-128 16,-8 2-960-16,-2 4-240 0,-4 3-48 0</inkml:trace>
  <inkml:trace contextRef="#ctx0" brushRef="#br0" timeOffset="17296.794">15077 17764 26255 0,'0'0'1152'0,"0"0"256"0,0 0-1120 0,0 0-288 0,0 0 0 0,0 0 0 16,10-1 0-16,1 0 0 0,-1 1 0 0,3 0-144 15,1 1 272-15,4-1 64 0,2-1 16 0,2 1 0 0,0 1 288 0,4 0 48 16,4-1 16-16,5 1 0 0,5-1 80 0,5 0 0 16,4-1 16-16,3 1 0 0,-1 0-128 0,1 0-16 15,2-2-16-15,5 2 0 0,1 1-32 16,1 0 0-16,-2-1 0 0,-2 1 0 0,-1 1 96 0,0 1 16 16,-4-2 0-16,5 1 0 0,5 1-112 0,-5 2-16 15,-2-1 0-15,-1 0 0 0,-2 0-144 0,-6 1-48 16,-2 2 0-16,-7-1 0 0,-1 0-128 0,-1 0-128 15,-3 0 192-15,-6-1-192 0,-3 1 128 0,-4-2-128 16,-5-1 0-16,-3 1 0 0,-11-4 128 0,0 0-128 16,0 0 0-16,0 0 0 0,0 0 0 0,-13 4 128 15,-4 0-128-15,-5-1 0 0,-4-2 128 0,-6-1-128 16,-4-1 0-16,-4-1 0 0,-2 1 192 0,-5 0-192 16,-7-2 192-16,-3 1-192 0,-6 1 208 0,1-1-64 0,-4 0-16 0,0 1 0 15,-3-2-128-15,1 2 192 0,-1 1-192 0,4 0 192 16,2-2-64-16,4 0-128 0,5 0 192 0,2 2-64 15,3 1-128-15,-2 0 128 0,4 1-128 0,4-2 128 16,2-2-128-16,6 1 0 0,5 0 0 0,5 0 0 16,3-1 0-16,6 2 128 0,1 2-128 0,7-1 0 15,8-1 0-15,0 0 128 0,0 0-128 0,0 0 0 16,0 0 0-16,14-6 0 0,6 2 0 0,8-1 0 16,10 1 0-16,6 0 0 0,7-2 0 0,5 2 0 15,2 0 0-15,3 2 0 0,4 0 0 0,6 0 0 16,3-2 0-16,3 2 0 0,-4-1 0 0,2 1 0 15,1 0 0-15,3-1 0 0,6 0 0 0,-7 1 0 0,-4 1 0 16,-4 1 128-16,-2 0-128 0,-3 0 0 0,-8 0 0 16,-5 0 0-16,-6 1 128 0,-6-2-128 0,-7 0 0 0,-8 0 0 15,-8 1 0-15,-3 0 0 0,-6 0 0 0,-8 0 128 16,0 0-128-16,-8 0 0 0,-7-3 0 0,-10 2 128 16,-10-1-128-16,-9 0 0 0,-9-1 0 0,-4 0 0 15,-5 1 0-15,-8 0 0 0,-7-4-128 0,-10 2 128 16,-7-1 0-16,-1 1 0 0,-2-1 0 0,-3-2 0 15,0 1 0-15,3-3 0 0,8 4 0 0,5 1 160 16,8 1-160-16,7-1 160 0,5 1 32 0,13 1 0 16,10 1 0-16,9 1 0 0,7 0-192 0,8-1 160 15,7-2-160-15,10 3 160 0,0 0-160 0,0 0 192 16,17-2-192-16,7-1 192 0,7 0-192 0,11-2 0 0,10-2 0 16,4 2 0-16,1 1 0 0,4-2 0 0,6-1-160 15,4 0 160-15,2-1 0 0,0 4-144 0,-5 1 144 16,-4 1 0-16,-5-5-256 0,-3 2 48 0,-3 2 0 0,-5-1 0 31,-8 1-1904-31,-7 1-368 0,-10 0-80 0</inkml:trace>
  <inkml:trace contextRef="#ctx0" brushRef="#br0" timeOffset="19940.639">5835 8634 11055 0,'-11'-10'976'0,"1"8"-784"0,-3 3-192 0,-2-3 0 16,4-3 3104-16,2 2 576 0,-1 1 112 0,2 0 32 16,1 2-1792-16,2-3-368 0,-1-1-64 0,6 4 0 0,0 0-432 15,0 0-80-15,0 0 0 0,0 0-16 0,0 0-384 0,-1-5-80 16,3-1-16-16,-2 6 0 0,10-3-176 0,1-1-32 16,1 0-16-16,4-1 0 0,3 2-48 0,1 0-16 15,2-1 0-15,5-1 0 0,4 0-48 0,2 0-16 16,1 1 0-16,3 0 0 0,1-1 16 0,4 0 0 15,7 2 0-15,3 1 0 0,4-1 0 0,4-1 0 16,3-2 0-16,2 3 0 0,1 1-48 0,6 0 0 16,9 2 0-16,2-2 0 0,2-1-32 0,3 0-16 15,1 2 0-15,3-2 0 0,3 1-160 0,2 2 192 16,-3 0-192-16,4 0 192 0,2 0-192 0,1 0 0 16,-1 0 144-16,0 1-144 0,0 1 0 0,3 1 128 15,3 0-128-15,-1-1 0 0,1-1 0 0,0 1 0 16,1-2 0-16,2 0 128 0,-2 0-128 0,1 0 0 0,1 0 0 15,0 0 128-15,0 2-128 0,3-1 128 0,3-4-128 16,-1 2 128-16,-4 2-128 0,2-1 128 0,3-2-128 0,-5 2 128 16,-1 0-128-16,-1 0 0 0,3-1 0 0,-2 1 128 15,-3-2-128-15,1 2 0 0,2-2 128 0,-2 2-128 16,-7 2 128-16,4 0-128 0,2-1 128 0,-2 0-128 16,-5-1 0-16,0-1 0 0,1-1 0 0,-2 1 128 15,1-3-128-15,-1 1 0 0,-1 3 0 0,1-2 128 16,0-2-128-16,-4-2 0 0,-6 0 0 0,3 1 0 15,6 2 0-15,-3-1 0 0,-2-1 0 0,0 1 128 16,-1-1-128-16,1 3 0 0,-4 0 0 0,-2-1 0 16,-7-3 0-16,-2 3 0 0,-1 1 0 0,2-1 128 15,2 1-128-15,-2-1 0 0,-5 1 128 0,-5 1-128 0,2 1 0 16,-1-1 0-16,2-3 0 0,-5 3 0 0,-2 3 0 16,0 1 0-16,1-1 0 0,1 3 0 0,-3 0 0 0,0-1 0 15,-1-1 0-15,-2 2 0 0,-6-1 0 16,0 3 0-16,-3-4 0 0,0 1 0 0,3 1 0 0,-3 0 0 15,-4 1 0-15,-2 2 0 0,0-3 128 0,-2 2-128 16,-3-1 128-16,-3 0-128 0,-4-3 0 0,-1 1 0 16,1 2 0-16,-2 1-128 0,-1-3 128 0,-3-1 0 15,-4-3 0-15,1 2 0 0,-4 2 0 0,-1-3 0 16,-3-3 0-16,-2 1 128 0,-5 3-128 0,0-2 0 16,-9 0 128-16,10-6-128 0,0 0 144 0,-4-1-144 15,-6 7 192-15,7-10-192 0,0-2 0 0,-2-1 0 16,1-1 0-16,-3-1 0 0,2 1 0 0,-1-3 0 15,1-1 0-15,-2-2 0 0,-1 2 0 0,0-3 0 0,0-2 0 0,0-2 0 16,1-4 0-16,-1-2 0 0,-1-4 0 0,3 0 0 16,2-2 0-16,0 1 0 0,1-1 0 15,2 1 0-15,0-1 0 0,2-5-144 0,1-3 144 0,1-5 0 16,0-6 0-16,3-2-160 0,1 1 160 0,1-2 0 16,-1 0 0-16,2-3 0 0,3 0 0 0,-2-4 0 15,2-2 0-15,-2 4-192 0,-7 2 192 0,4 4-160 16,0 6 160-16,-1 2 0 0,-2 0 0 0,-2 4 0 15,1 2 0-15,-1 2 128 0,-1 2-128 0,-1 3 128 16,-2 3-128-16,-1 2 0 0,-1 2 0 0,-1 3 128 16,-1 0-128-16,0 2 0 0,-2-1 0 0,-2 1 0 15,0-1 0-15,0 3 0 0,0 1 0 0,-2 1-128 16,0 1 128-16,-1 1 0 0,-3 2 0 0,2 1 0 0,-4 1 0 16,2 3-128-16,-2 2 128 0,1-1 0 0,-2 1 0 15,2 1 0-15,-3-3 0 0,3 2 0 0,-2 3 0 0,-1-1 0 16,-1 0 0-16,-1 4 0 0,5 1 0 0,-4-1 0 15,-4 1 0-15,0 1 0 0,-2-2 0 0,-2 1 0 16,-1-2 0-16,-2 2 0 0,-6 6 0 0,1-3 0 16,-3-3 0-16,-3 3 0 0,-3 6 0 0,-4-1 0 15,-4 2 0-15,-2-3-128 0,-2 0 128 0,-3 0 0 16,-1 4 0-16,-2-2-128 0,2-2 128 0,-8 0 0 16,-4 1 0-16,-3 1 0 0,-3 1 0 0,-3 0 0 15,0-1 0-15,-7 2-128 0,-1 0 128 0,-4-1 0 16,-5-6 0-16,1 2 0 0,0 1 0 0,-4-3 0 15,-4-2 0-15,1 1 0 0,-1 1 0 0,-2 1 192 16,-3 0-32-16,-1 0-16 0,1 1-144 0,0-2 0 0,-5 0-160 16,0 0 160-16,0 1 0 0,-2 0 0 15,-1-2 0-15,1-1 0 0,0-1 0 0,-4 3 0 0,-1 5 0 0,1-5 0 16,-2-3 0-16,-1 0 0 0,-2 5 0 0,3-2 0 16,-2-2 0-16,3 1 0 0,-3 1 0 0,3-1 0 15,-1-4 0-15,2 3 0 0,-1 4 0 0,0-5 0 16,1-3 0-16,2 1 0 0,1 0 0 0,2 2 0 15,1-1 0-15,0-2 0 0,-1 0 128 0,1 3-128 16,3 3 0-16,1-2 0 0,1-4 0 0,0 3 0 16,-2 1 0-16,3 1 0 0,3 1 0 0,-2-1 0 15,-3 0 0-15,4 1 0 0,3 0 0 0,1 1 0 0,-1-2 0 16,1 3 0-16,3-2 0 0,0 2 0 0,4-5 0 16,0 1 0-16,-1-3 0 0,2 3 0 0,7 4 0 15,0-5 0-15,1-1 0 0,-1 1 0 0,6 0 0 16,0-2 0-16,3 0 0 0,3-1 0 0,2-1 0 15,-2 1 0-15,1 0 0 0,2 0 0 0,-1-2 0 0,4 0 0 16,5-2 0-16,-1 3 0 0,2 1 0 0,0 0 0 16,0 0 0-16,3-2 0 0,-1-2 0 0,4 2 0 15,3 0 0-15,2 0 0 0,2 2 0 0,2 0 0 16,-3 0 0-16,3 3 0 0,-1 0 0 0,1 0 0 16,-1 0 0-16,3 1 0 0,2 0 0 0,3 1 0 15,2 1 0-15,3-1 0 0,0-1 0 0,2 1 0 16,1 0 0-16,-1 1 0 0,0 0 0 0,4 1 0 15,-1 1-128-15,2-1 128 0,1-2 0 0,3-1 0 0,2 0 0 16,1 2 0-16,0 2 0 0,3-1 0 16,4-2 0-16,0 2 0 0,1 1 0 0,7-3 0 0,0 0 0 15,0 0-144-15,0 0 144 0,0 0 0 0,-3 10 0 0,3-10-128 16,3 9 128-16,1 0 0 0,-4-9 0 0,6 13-128 16,0 3 128-16,0-3 0 0,2-1 0 0,1 1 0 15,0 1 0-15,-1 2 0 0,-3 2 0 16,1-1-128-16,2 1 128 0,-1 3 0 0,-2 3 0 0,-3 2 0 15,-1 5 0-15,1 1 0 0,-2 0 0 0,0 3 0 16,-3 3 0-16,1 3 0 0,-4 4 0 0,-1 6 0 16,-1 2 0-16,-1 4 0 0,-4 1 0 0,1 2 0 15,0-3 0-15,-3 2 0 0,-3 4 0 0,-1 1 0 16,1 1 0-16,-3-5 0 0,-1-3 0 0,3 0 0 16,-1-1 0-16,0 0 0 0,1 2 0 0,0-1 0 0,-2-2 0 15,3-3 0-15,2-3 0 0,-2-1 0 0,0-4 0 16,1 0 128-16,3 0-128 0,2-4 0 0,1 1 0 15,2-5 0-15,0-1 0 0,5-2 0 0,2-4 0 0,2 0 0 16,-3-6 0-16,1-2 0 0,2-5 0 0,2 0 0 16,1-1 0-16,0-4 128 0,1-2-128 0,3 0 0 15,-3-2 0-15,3-1-128 16,-1-2-1568-16,1 1-304 0,1-1-64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1:43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4172 14706 16127 0,'-9'-5'704'0,"9"5"160"0,0 0-688 0,0 0-176 16,-8 2 0-16,8-2 0 0,0 0 528 0,-6 0 80 15,6 0 16-15,-8 3 0 0,8-3-48 0,-9 2-16 16,-1 2 0-16,2 1 0 0,-1 2-80 0,1 1-16 15,0 3 0-15,0 5 0 0,0 4-192 0,-1 3-32 0,0 2-16 16,1 3 0-16,0 0 112 0,2 5 32 0,4 5 0 0,-3-1 0 16,-3-1-48-16,1 3-16 0,4 1 0 0,-3 1 0 15,1 0-176-15,0-2-128 0,3-1 192 0,-1-4-192 16,3-3 256-16,4-4-64 0,1-1-16 0,2-6 0 16,0-2 112-16,1-3 32 0,0 0 0 0,5-6 0 15,2-5 80-15,3-2 32 0,0-4 0 0,3-4 0 16,1-2 112-16,1-6 32 0,0-2 0 0,0-5 0 15,-1-2-320-15,0-3-48 0,0-3-16 0,-3-3 0 16,-1-2-64-16,-1 0 0 0,1-1-128 0,0-1 192 16,-2 1 0-16,-1 0 0 0,0-1 0 0,-1 3 0 15,0 1-192-15,1 2 176 0,-2 4-176 0,-2 3 160 16,-5 6-160-16,-1 4 0 0,-5 2 0 0,3 4 128 0,-3 7-128 16,0 0 192-16,0 0-192 0,0 9 192 0,-2 3 64 0,0 4 32 15,-2 5 0-15,-1 4 0 0,-3 5-128 0,1-1-32 16,-1 1 0-16,3 2 0 0,3 1-128 0,0 2 0 15,-2 2 0-15,-1 0 128 0,0-2-128 0,3-1 0 16,-2-3 0-16,3-3 0 0,1-1 0 0,2-3 0 16,3-3 0-16,-2-3 0 0,3-1 0 0,0-5 0 15,2-1 0-15,1-2 0 16,-1-1-1360-16,3-2-208 0,4-2-32 0,2-4-12384 16</inkml:trace>
  <inkml:trace contextRef="#ctx0" brushRef="#br0" timeOffset="322.378">5526 14257 19343 0,'-11'-2'1728'0,"4"2"-1392"0,-3 2-336 0,-1 0 0 16,-3 1 1088-16,-1 1 128 0,-2 3 48 0,2-1 0 16,4 5 0-16,-6-1 0 0,-5 1 0 0,0 3 0 0,-3 4-416 0,2 3-80 15,-1 3 0-15,-1 4-16 0,0 2-144 0,0 6-32 16,1 2 0-16,-4 0 0 0,1 0-144 0,1 5-48 15,2 1 0-15,-1 1 0 0,1 1 0 0,2 3-16 16,4 0 0-16,4 2 0 0,2-4-192 0,1-3-48 16,0 0 0-16,4-3 0 0,-1-1-128 0,5-1 160 15,5 1-160-15,0-5 160 0,1-3-160 0,-1-3 128 16,1-1-128-16,1-2 128 0,9-2-128 0,2 0 0 16,1-4 0-16,3-1 0 0,1-2 0 0,2-3-176 15,1-2 16-15,1-3 0 16,0-4-1168-16,1 0-224 0,-1-2-48 0,-1-2-12976 0</inkml:trace>
  <inkml:trace contextRef="#ctx0" brushRef="#br0" timeOffset="775.283">5621 14746 26719 0,'0'0'2368'0,"-5"-5"-1888"0,5 5-480 0,0 0 0 16,0 0 1632-16,0 0 224 0,0 0 64 0,9-3 0 15,2 2-1664-15,1 1-256 0,-1 0-208 0,1 4 32 16,1 5 176-16,1 2 0 0,1 2-144 0,1 5 144 16,2 3 0-16,-1 2 0 0,1 0 0 0,-1 6 0 15,-2-2 240-15,0 4-48 0,3 3 0 0,-5 0 0 16,0-1 0-16,1 1-16 0,-1 4 0 0,0-2 0 0,-1-1-176 15,-3-1 128-15,1-5-128 0,1 0 128 0,-4 1-128 16,3-3 0-16,-3-2 144 0,2-4-144 0,-3-3 0 0,3-2 0 16,-2-4 0-16,0-3 0 15,-2-3-1312-15,-5-6-336 0,8 4-64 0</inkml:trace>
  <inkml:trace contextRef="#ctx0" brushRef="#br0" timeOffset="1010">6092 14710 37551 0,'-15'-3'1664'0,"6"3"336"0,1 3-1600 0,8-3-400 0,0 0 0 0,-7 6 0 16,7-6 0-16,-5 10 0 0,0 1-224 0,0 0 80 15,-2 2 144-15,-2 5 0 0,-3 5 0 0,-1 3-128 16,-2 3 128-16,-2 3 0 0,-3 2 0 0,-3 2 0 15,-3 1 0-15,1 2 256 0,-3-1-64 0,-2 1-16 16,-2-2 144-16,1 2 48 0,1 0 0 0,4-2 0 16,2-3-64-16,2-3-16 0,1-4 0 0,1 0 0 15,3-3-288-15,0-2 0 0,1-2 128 0,2-4-128 16,3-2-176-16,4 0-80 0,2-2-32 0,4-4 0 16,1-8-2928-16,0 0-592 15</inkml:trace>
  <inkml:trace contextRef="#ctx0" brushRef="#br0" timeOffset="1116.882">6157 15387 25791 0,'-14'16'2304'0,"1"4"-1856"15,-1 2-448-15,5 2 0 0,0 1 3536 0,1 2 624 16,0 1 112-16,2-1 16 0,-1 1-3456 0,-1-2-704 15,-1-1-128-15,-1 1 0 0,-1-3-352 0,0 1-16 16,-3-2 0-16,1-2 0 16,0-4-384-16,0-1-80 0,1-4 0 0,-1-5-16 15,2 1-1584-15,2-5-304 0,1-3-64 0</inkml:trace>
  <inkml:trace contextRef="#ctx0" brushRef="#br0" timeOffset="1536.048">6798 14527 29487 0,'-3'-12'2624'0,"3"12"-2112"0,-2-9-512 0,2 3 0 16,0 6 1968-16,0 0 272 0,0 0 64 0,0 0 16 0,9 5-1984 0,-9-5-336 15,2 11-192-15,-2 6 32 0,-2 6 160 0,-5 2-128 16,-5 4 128-16,-1 5-128 0,-1 6 128 0,-2 4 0 16,-1 2 0-16,-1 5 0 0,0 3 176 0,2 0 16 15,-1 2 0-15,1-3 0 0,-1-4-32 0,2 1 0 16,2-1 0-16,2-3 0 0,1-3-160 0,3-3 0 16,4-6 0-16,2-3 128 0,1-4-128 0,1-4 0 15,2-3 0-15,3-3 0 0,3-4 0 0,3-3 0 16,3-5 0-16,2-4 0 15,3-3-1232-15,4-5-336 0,-4-1-64 0,1-6-13856 16</inkml:trace>
  <inkml:trace contextRef="#ctx0" brushRef="#br0" timeOffset="1667.56">6327 15128 40543 0,'-9'2'3600'0,"9"-2"-2880"0,0 0-576 0,0 0-144 15,0 0 0-15,0 0 0 0,16 3 0 0,7-2 128 16,4-1-128-16,5-2 0 0,3-3 0 0,0 0 0 16,4-1 0-16,2 0 128 0,4-1-128 0,-2 1 128 15,-2-1-128-15,2 0-272 0,3 2 64 0,-3-1 16 16,-4 0-1728-16,-4 0-352 16,-3 4-64-16,-4-1-8160 0,-6-1-1648 0</inkml:trace>
  <inkml:trace contextRef="#ctx0" brushRef="#br0" timeOffset="2245.957">7093 13977 25791 0,'-11'-9'1152'0,"6"5"224"0,-1-1-1104 0,6 5-272 0,0 0 0 0,0 0 0 16,0 0 832-16,0 0 96 0,0 0 32 0,0 0 0 15,0 0-480-15,0 0-96 0,0 0 0 0,0 0-16 16,5 9 112-16,5 4 32 0,-1 4 0 0,6 1 0 15,0 2 64-15,6 3 0 0,3 4 16 0,2 2 0 16,0 2-144-16,3 3-16 0,1 1-16 0,2 7 0 16,0 3-144-16,1 6-16 0,-2 4-16 0,-2 1 0 15,0 0-96-15,-1-1-16 0,-1 0 0 16,2 0 0-16,-5 2-128 0,1-2 128 0,1 0-128 0,-4 0 128 16,-1-2 16-16,-4-1 0 0,-3-4 0 0,-4 4 0 15,-3 0 160-15,-2 0 16 0,0-2 16 0,-4 1 0 16,-3 0-16-16,-5 1 0 0,-5-4 0 0,1 0 0 15,0-2 16-15,-4-2 0 0,-5 0 0 0,-1-3 0 0,-2-2 192 16,0 0 48-16,0-3 0 0,2-3 0 0,1-4-176 16,0-2-16-16,3-4-16 0,0-3 0 0,1-4-368 0,1 0 144 15,4-1-144-15,2-6 0 16,2-3-656-16,7-6-240 0,0 0-64 0,0 0-11872 16,0 0-2384-16</inkml:trace>
  <inkml:trace contextRef="#ctx0" brushRef="#br0" timeOffset="5577.894">2909 13284 12895 0,'-11'-1'576'16,"11"1"112"-16,0 0-560 0,0 0-128 0,0 0 0 0,0 0 0 0,0 0 2048 0,0 0 368 16,0 0 80-16,0 0 0 0,4-10-1728 0,3 4-336 15,3-1-80-15,0-1-16 0,2-5-144 0,-1 1-16 16,3 1-16-16,0-2 0 0,0 1-160 0,0-1 160 15,1 0-160-15,1 2 160 0,-1 1-160 0,-3 2 0 16,-1 5 0-16,-1-1 0 0,1-2 192 0,0 5-64 16,-5 5 0-16,1 2 0 0,1 2 112 0,-1 2 16 15,-2 2 0-15,-1 4 0 0,-1 4 80 0,-2 3 32 16,-2-1 0-16,-2 2 0 0,0 2 96 0,0-2 32 16,-4 0 0-16,0-1 0 0,-2-2-128 0,2-1-32 15,-1-2 0-15,1 0 0 0,-2-3 160 0,3-2 16 16,3-6 16-16,3-7 0 0,-3 9 48 0,3-9 0 15,0 0 0-15,0 0 0 0,0 0-176 0,0 0-16 0,0 0-16 0,3-9 0 16,0-2-96-16,2-1-16 0,-2-3 0 0,4 0 0 16,-1 1-256-16,4-1 128 0,3-6-128 0,1 4 0 15,1 3 0-15,4 2 0 0,-3-2 0 0,3 0 0 16,1 3 0-16,-2 3 0 0,2-1-160 0,-2 3 160 16,-2 3 0-16,1 3-176 0,-2 3 176 0,1 3-128 15,-3 3 128-15,0-2 0 0,-2 3-144 0,-1 3 144 16,0 2 0-16,-4 2-144 0,3 0 144 0,-3-1 0 15,-1 1 0-15,0 0 0 0,-5 7 0 0,0-6 0 16,1-1 352-16,-1-1 32 0,-1 1 0 0,1-1 0 16,0 0-64-16,-1 0-16 0,-2 1 0 0,2-1 0 15,-1 0-304-15,1-1 128 0,2 0-128 0,-1 1 0 16,0-1-1408-16,1-1-384 16,1 1-64-16</inkml:trace>
  <inkml:trace contextRef="#ctx0" brushRef="#br0" timeOffset="8705.252">15243 15160 15663 0,'-10'-1'1392'0,"5"1"-1120"15,-1-1-272-15,-2 1 0 0,3 2 1280 0,-1 3 192 16,6-5 32-16,-7 3 16 0,3 0-848 0,-3 2-160 16,3 0-48-16,0 1 0 0,4-6-16 0,0 0-16 15,-4 9 0-15,2-1 0 0,2-8 272 0,0 10 48 16,0-10 16-16,5 11 0 0,-2-1-144 0,4 0-32 16,1-1 0-16,1-3 0 0,0-1 64 0,4-1 16 0,-2 1 0 15,3-2 0-15,1-3-176 0,4 0-48 0,-1-3 0 0,4-1 0 16,2 1-160-16,-3-2-32 0,-3-3-16 0,4 1 0 15,1-4-48-15,3 1 0 0,-1 0 0 16,-2 2 0-16,-1-4-192 0,-2 2 144 0,-5-1-144 0,0 0 128 16,-5-4-128-16,-1 2 128 0,0-1-128 0,-3 1 128 15,-3-2 0-15,-3 1 0 0,-3-1 0 0,-2 0 0 16,0 3 16-16,-2 0 0 0,-4 0 0 0,-1 4 0 16,-3 2 176-16,-3 2 48 0,-1 2 0 0,-3 2 0 15,-4 4-240-15,-3 1-128 0,0 2 128 0,-2 3-128 16,-1 3 0-16,-1 3 0 0,0 3 0 0,-1 2 0 15,3 1 192-15,3 3-16 0,-2 4-16 0,3 2 0 16,2 0 160-16,4 4 16 0,4 0 16 0,2-1 0 0,4-2-160 16,6-3-48-16,4-2 0 0,2-2 0 0,1-1 48 15,5-1 0-15,3-3 0 0,2-1 0 0,2-1 80 0,2-2 32 16,3-1 0-16,2-1 0 0,2-3-64 0,5-1-16 16,1-2 0-16,4 0 0 0,4-2-224 0,3-3 0 15,0-3 128-15,2 0-128 0,2-2-224 0,-1-1-96 16,-6 1 0-16,0-1-16 15,-1-3-2736-15,-4 2-528 0</inkml:trace>
  <inkml:trace contextRef="#ctx0" brushRef="#br0" timeOffset="9334.512">15661 14547 18143 0,'0'0'800'0,"0"0"160"0,0 0-768 0,0 0-192 0,0 0 0 0,0 0 0 15,0 0 1024-15,0 0 144 0,11 0 48 0,-3 1 0 16,1 1-112-16,1-2-16 0,1-2 0 0,1 2 0 16,1-1-192-16,1-2-64 0,3 0 0 0,0 0 0 15,4-1-176-15,1 2-32 0,-3-3-16 0,2 0 0 16,1 3-352-16,-1-3-64 0,2-2 0 0,-1 2-16 16,-1 1-176-16,-3 2 0 0,0-2 144 0,-1 0-144 31,-3-3-352-31,-1 1-144 0,0 2-16 0,-1-1-8784 0,-2 0-1760 0</inkml:trace>
  <inkml:trace contextRef="#ctx0" brushRef="#br0" timeOffset="9745.574">16525 14033 21183 0,'-8'-3'1888'0,"8"3"-1504"16,-5-5-384-16,5 5 0 0,0 0 2624 0,0 0 464 16,0 0 96-16,0 0 16 0,-8 5-2592 0,0 3-608 15,-1 3 0-15,2 5 0 0,-2 1 192 0,0 4 0 16,-3-1 0-16,0 3 0 0,0 2 32 0,0 4 0 16,-6 0 0-16,0 4 0 0,0 4-80 0,1-3-16 15,4-1 0-15,0 0 0 0,-1-1-128 0,3-4 128 16,3-5-128-16,1 0 128 0,-2 1-128 0,5-3 160 0,2-1-160 15,2-4 160-15,2-3 16 0,2-1 0 0,4 4 0 0,3-4 0 16,3-3-32-16,2-2 0 0,-2-1 0 16,7-1 0-16,2 0-144 0,2-1-192 0,0-4 32 0,-2-2 16 31,-1 1-2176-31,0-1-432 0,-5-6-96 0</inkml:trace>
  <inkml:trace contextRef="#ctx0" brushRef="#br0" timeOffset="9841.898">16054 14417 2751 0,'-21'-16'128'0,"11"10"16"0,4 2-144 0,6 4 0 15,-3-6 0-15,3 6 0 0,15-7 7808 0,2 4 1520 16,5 2 304-16,5-2 64 0,1-2-7728 0,4 2-1552 16,3 1-416-16,4-2 128 0,-1 1-128 0,5 0 0 15,3-1 144-15,-2 2-144 0,-4 0 0 0,-3-1 0 16,-4-2 0-16,-3 2 0 15,-3 1-1408-15,-3-1-240 0,-2-2-48 0,-2 3-8496 16,-4-2-1712-16</inkml:trace>
  <inkml:trace contextRef="#ctx0" brushRef="#br0" timeOffset="11074.193">17408 13762 911 0,'0'0'0'0,"1"-9"0"0,-1 1 0 0,2 1 0 15,-2 7 3248-15,0 0 560 0,4-9 112 0,0 2 32 16,-1 1-2864-16,-3 6-560 0,0 0-112 0,0-9-32 16,1 3 96-16,-1 6 16 0,0 0 0 0,0 0 0 15,0 0 640-15,0 0 128 0,-7-5 16 0,-1 5 16 0,-2 5-384 0,0 0-80 16,-3 2 0-16,0 3-16 15,-1 2-368-15,-3 3-80 0,-2 4-16 0,3 3 0 0,-2 3 176 0,1 6 48 16,-4 3 0-16,1 5 0 0,0 1-64 0,0 4-16 16,1 2 0-16,1 1 0 0,-2-2-272 0,4 2-48 15,0-1-16-15,4-2 0 0,-1-2-160 0,3-2 0 16,3-3 0-16,1-3 128 0,1-3-128 0,3-5 0 16,1-4 144-16,3-1-144 0,2-1 144 0,1-1-144 15,3-5 192-15,2-1-192 0,-4-1 0 0,6-2 0 16,4-1 0-16,0-3 0 15,1-2-1344-15,2-1-368 0,3-1-80 0,-3-4 0 0</inkml:trace>
  <inkml:trace contextRef="#ctx0" brushRef="#br0" timeOffset="11807.797">17823 13810 7359 0,'9'-8'656'0,"-2"3"-528"0,-2 1-128 0,1-1 0 0,-6 5 1136 0,9-3 192 16,-3 0 32-16,-1 0 16 0,-5 3-304 0,0 0-64 16,0 0-16-16,0 0 0 0,7-5-32 0,-7 5-16 15,0 0 0-15,0 0 0 0,0 0-48 0,0 0 0 16,0 0 0-16,0 0 0 0,0 0-128 0,0 0-48 16,0 0 0-16,0 0 0 0,2 15-32 0,-3 0-16 15,-1 2 0-15,-4-1 0 0,-4 1-256 0,-1 5-48 16,-3 4-16-16,-3 1 0 0,-1 1-176 0,-4-1-48 15,-4 2 0-15,4 1 0 0,1 1 32 0,2-2 0 16,-2-1 0-16,-1-3 0 0,2-3 80 0,0-1 16 0,-2-1 0 16,2-3 0-16,3-1 128 0,-1-1 16 0,1-1 16 15,-2 1 0-15,0-4-160 0,2 0-16 0,-1-2-16 0,0-1 0 16,2 0-96-16,0-2 0 0,1-2-128 0,2-2 192 16,1-1-32-16,4-1-16 0,0-1 0 15,2-3 0-15,-2-5 48 0,3-1 16 0,1 0 0 16,4-3 0-16,4-2-80 0,2-3-128 0,1 1 176 0,4 0-176 15,1 3 0-15,2-1 0 0,0 1 0 0,3 2 0 16,2 2 0-16,0 1 0 0,-1 1 0 0,0 2 0 16,0-1-128-16,1 2-48 0,0 1 0 0,-1 6 0 15,2-1 176-15,0 4 0 0,-1 3 0 0,1 1 0 16,-3 4 0-16,-1 1 0 0,-3-1 0 0,-6 1 0 16,0-1 0-16,-5 2 128 0,-1 2-128 0,2-1 128 15,1 0-128-15,0-2 176 0,-4-1-176 0,1-1 192 0,1-1-192 16,-1 0 0-16,-1-11 0 0,2 11 128 0,0-1-128 0,0-1 0 15,-2-9 0-15,0 0 0 16,0 10-464-16,0-10-128 0,4 10-32 0,-4-10-14352 16</inkml:trace>
  <inkml:trace contextRef="#ctx0" brushRef="#br0" timeOffset="12527.528">17946 13981 15663 0,'0'0'688'0,"0"0"144"0,-6-6-656 0,3 1-176 16,3 5 0-16,0 0 0 0,0 0 1056 0,0 0 176 16,-4-4 48-16,4 4 0 0,0 0-528 0,0 0-112 15,0-9 0-15,2 1-16 0,1-1-64 0,2 2-16 16,1-4 0-16,1 2 0 0,-1-1 128 0,1 2 32 16,2 2 0-16,0 1 0 0,-1 0-224 0,2 2-32 15,0 0-16-15,-1 2 0 0,-9 1-256 0,10 4-48 16,-2 0-128-16,-2 3 192 0,1 0-192 0,-4 4 176 15,-1 2-176-15,1 3 160 0,-3 1 272 0,-3 4 48 16,-1 2 16-16,-3 1 0 0,0-2-144 0,-2 1-32 16,0-1 0-16,-2-3 0 0,0-2-192 0,2-2-128 0,-1-5 128 15,4 1-128-15,-1-2 176 0,7-9-48 0,0 0 0 16,0 0 0-16,0 0 192 0,0 0 16 0,0 0 16 0,0 0 0 16,0 0 128-16,10-10 32 0,0-2 0 0,1-1 0 15,1-3-288-15,1 1-48 0,0 0-16 0,3-1 0 16,0 1-160-16,0 1 0 0,0-2 0 0,1 3 0 15,-2 3 0-15,1 3 0 0,-3 2 0 0,0 3 0 16,-3 1-176-16,1 2 176 0,1 1-128 0,-3 3 128 16,-3 2-160-16,-2 3 160 0,-1 1-192 0,-1 2 192 15,-2 5 0-15,-1-2 0 0,-1 0 0 0,-3 1 0 16,-2 1 128-16,-2-1 0 0,-1 0-128 0,0-1 192 16,0-2-192-16,3-1 0 0,1 0 128 0,3-3-128 15,1 0 0-15,-2-1 0 0,1-3 0 0,2 2 0 16,1-8-208-16,0 0-144 0,3 5-32 0,-3-5-10224 15,0 0-2048-15</inkml:trace>
  <inkml:trace contextRef="#ctx0" brushRef="#br0" timeOffset="12822.648">18617 13825 18831 0,'0'0'832'0,"10"-2"176"0,-10 2-816 0,9-1-192 0,-2-2 0 0,-7 3 0 16,9 0 0-16,-9 0-240 0,0 0 48 0,0 0 16 16,0 0 560-16,0 0 128 0,1 10 0 0,-2 4 16 15,-2-3 768-15,-2 4 160 0,0 0 16 0,-3 3 16 16,-1 1-496-16,3 2-96 0,3 1-32 0,-4 0 0 15,-2 3-144-15,-1 1-16 0,-2 3-16 0,1-5 0 16,-2-2-432-16,1-2-64 0,2 0-32 0,0-1 0 16,-1-1-160-16,2-1 0 0,3-1 0 0,1-3 128 15,0-1-128-15,1-1 0 0,3-1 144 0,1-10-144 16,1 10 0-16,3-2 0 0,-4-8 0 0,7 6-128 16,2-3-2048-16,1-2-416 15,1 0-80-15,2-6-16 0</inkml:trace>
  <inkml:trace contextRef="#ctx0" brushRef="#br0" timeOffset="13190.506">18877 13781 29487 0,'0'0'1296'0,"0"0"288"0,-3-6-1264 0,3 6-320 15,0 0 0-15,0 0 0 0,0 0 848 0,0 0 112 16,0 0 32-16,-3 11 0 0,1 4-736 0,0 1-128 15,-2 2-128-15,2 3 144 0,0 2 16 0,-2 2 0 16,0 4 0-16,1-2 0 0,0 4-32 0,-2-1 0 16,0-1 0-16,-1 0 0 0,0 0-128 0,0-3 128 15,3-2-128-15,-4-2 128 0,1-2-128 0,1 1 0 16,-1-2 144-16,1-2-144 0,3 0 0 0,-2-1 144 16,0-1-144-16,3-2 0 0,1 0 0 0,1-2 0 0,0-2 0 15,2 0 0 1,1 0-1216-16,-1-1-256 0,-3-8-64 0,0 0-7872 0,0 0-1568 0</inkml:trace>
  <inkml:trace contextRef="#ctx0" brushRef="#br0" timeOffset="13292.897">18418 13975 35423 0,'-1'-9'1568'0,"4"3"320"0,4 0-1504 0,6 0-384 0,3 2 0 0,4 0 0 0,3 1 208 0,5 1-16 15,4 1-16-15,6-2 0 0,3-3 128 0,3 2 16 16,1 0 16-16,0 2 0 0,-2 0-64 0,2 0-16 16,-3-2 0-16,2 2 0 0,2-1-128 0,-3 0-128 15,-1 0 192-15,-4 0-192 0,1-1 0 0,-6-1 0 16,-4 5 0-16,-3 0 0 16,-5-1-1184-16,-4 1-352 0,-4 0-64 0,-3 4-8832 15,-3 2-1792-15</inkml:trace>
  <inkml:trace contextRef="#ctx0" brushRef="#br0" timeOffset="13931.564">17592 14550 10127 0,'0'0'448'0,"0"0"96"0,0 0-544 0,0 0 0 0,0 0 0 0,6-3 0 16,3-4 3008-16,2 4 480 0,7 0 96 0,-2 3 32 15,0-2-2176-15,2 0-432 0,7-1-96 0,4 1-16 0,6 0-288 16,2 1-64-16,1-1-16 0,3-1 0 0,1-3 128 0,3 2 32 16,2-2 0-16,5 1 0 0,4-4 16 0,-1 1 16 15,1 3 0-15,-2-1 0 0,-2 3-144 0,0-2-16 16,1-2-16-16,-4 0 0 0,-3 5-224 0,-3 1-64 16,-1 1 0-16,-3 0 0 0,-6 0-96 0,-3 0-32 15,-2 2 0-15,-6 2 0 0,-3-2-288 16,-1-1-64-16,-6 0-16 0,-3 2 0 15,-9-3-2384-15,0 0-464 0,0 0-112 0</inkml:trace>
  <inkml:trace contextRef="#ctx0" brushRef="#br0" timeOffset="14199.249">18164 14725 27647 0,'-13'-4'1216'0,"5"4"256"0,0-4-1168 0,8 4-304 0,0 0 0 0,0 0 0 15,0 0 672-15,-2 10 80 0,-4 1 16 0,2 0 0 16,-1 0-624-16,-1 0-144 0,-2 0 0 0,0 0 0 15,-2 4 0-15,-2 2 0 0,1 0 0 0,0 0 0 16,0 2 192-16,0-2 0 0,0 2 0 0,1-1 0 16,2-2 320-16,0-1 80 0,-1 1 16 0,3-1 0 0,0-2-160 0,2-2-48 15,1-1 0-15,0 0 0 0,3-1-144 0,0 0-16 16,3-1-16-16,-3-8 0 0,6 5 160 0,4-1 48 16,2-1 0-16,0 0 0 0,4-2 32 0,2-1 16 15,4-1 0-15,4 0 0 0,0-1-272 0,3 1-48 16,-1-3-16-16,2 1 0 0,0 0 32 0,2-2 0 15,0 3 0-15,-2-1 0 0,0-2 80 0,0 0 0 16,-2 3 16-16,2 1 0 0,1-3-272 0,-4 1 0 16,0 0 0-16,-3 0 0 0,-4 1-384 0,1-1 0 15,0-3 16-15,-2 2 0 16,-1 3-2704-16,-3-1-560 0</inkml:trace>
  <inkml:trace contextRef="#ctx0" brushRef="#br0" timeOffset="14784.626">19357 13569 12895 0,'-9'-16'1152'0,"5"9"-928"16,1-2-224-16,1 2 0 0,-3 1 1600 0,3 0 288 16,1 1 48-16,0-1 16 0,1 1-880 0,0-3-176 15,1-1-48-15,1 2 0 0,-2 7-64 0,0 0-16 16,7-4 0-16,-7 4 0 0,5-4 112 0,-5 4 16 0,10 0 0 0,0 2 0 15,-1 2-240-15,2 5-32 0,-4 2-16 0,4 1 0 16,3-1-336-16,-2 5-64 0,0 4-16 0,-1 6 0 16,0 3 16-16,0 4 0 0,1 2 0 0,-2 3 0 15,-2 3 112-15,-1 4 32 0,1 5 0 0,-3 2 0 16,-5 2-80-16,0 1-16 0,0 0 0 0,0 0 0 16,0 0-112-16,-1-3-16 0,-3-2-128 0,2 1 192 15,1-6-192-15,-2 0 176 0,-1 0-176 0,-3-3 160 16,1-5 112-16,-2-1 32 0,-1-2 0 0,-1-3 0 15,-1-2 16-15,-1-3 0 0,-2-3 0 0,-1 0 0 16,0 0-64-16,1-2 0 0,0-5 0 0,-1 0 0 16,0-4-64-16,1 1 0 0,1 1-16 0,-1-2 0 0,0-3-176 0,3-2 0 15,-1-2 144-15,1 0-144 16,1-2-352-16,-1-3-144 0,2-1-16 0,3-2-16 16,6 3-2304-16,-5-7-464 0,-1-7-96 15,7-6 0-15</inkml:trace>
  <inkml:trace contextRef="#ctx0" brushRef="#br0" timeOffset="15415.989">19719 13250 8287 0,'0'0'736'0,"0"0"-592"0,-9-6-144 0,9 6 0 0,-3-11 3104 0,0 3 592 16,3 8 112-16,0 0 32 0,1-13-2240 0,4 3-432 15,0 3-80-15,1 0-32 0,3 2-128 0,2-1-32 16,-1-1 0-16,2 2 0 0,1-1-192 0,2 3-32 15,-1 0-16-15,3-2 0 0,1 1-16 0,2 2 0 16,0 5 0-16,-3 2 0 0,0 0 48 0,-1 4 0 16,0 0 0-16,-4 5 0 0,-3 2-320 0,-3 3-64 15,-3 0-16-15,0 2 0 0,0 1 80 0,-3 0 16 16,-4 0 0-16,-2 2 0 0,-3-2-112 0,1 0-16 16,-2 1 0-16,1-2 0 0,2-1-96 0,4-5-32 15,3-15 0-15,0 17 0 0,3 0 80 0,4-2 16 16,-1-6 0-16,3-1 0 0,2-2 160 0,5-3 48 15,4-2 0-15,6-1 0 0,4-2 96 0,2 0 32 0,1 1 0 16,0-4 0-16,0 0-304 0,2-1-48 0,0-2-16 0,0 3 0 16,-2 1-192-16,0 1 0 0,1 2 0 0,-6-1 0 31,-4 0-992-31,-2 6-288 0,-2 8-64 0</inkml:trace>
  <inkml:trace contextRef="#ctx0" brushRef="#br0" timeOffset="18655.649">20564 15102 27071 0,'-11'-9'1200'0,"4"6"240"0,-4 0-1152 0,2-1-288 16,-2 2 0-16,-4 0 0 0,0-1 0 0,-1 2 0 16,0-2-176-16,-5 3 176 0,-1 3 0 0,-2-2 0 0,-1 2 0 15,-3 1 144-15,1 4 128 0,-1 1 32 0,-2 1 0 0,-2 2 0 16,-1 1 16-16,-1 2 16 0,-1 2 0 0,2 2 0 16,-2 0-128-16,5 2-16 0,6 2-16 0,2-2 0 15,0-3-48-15,6 0 0 0,2-1 0 16,7-1 0-16,-1-1 112 0,2-1 16 0,3-3 0 0,4 0 0 15,6 1 144-15,3-2 48 0,-2 0 0 0,7 2 0 16,2 0-48-16,4 0 0 0,1 1 0 0,4 0 0 16,2 2-144-16,-3-2-16 0,1-1-16 0,-3 3 0 15,-2-1-224-15,-4 0 144 0,-1 1-144 0,-4-1 128 16,-4 0-128-16,-3 1 0 0,-2-1 0 0,-3-1 128 16,-4 0 48-16,-3-3 0 0,-2 0 0 0,-6 1 0 15,-3 1 208-15,-6-2 32 0,-4-1 16 0,-4-1 0 0,-2 1-80 16,-5-1-16-16,-1-3 0 0,-1 0 0 0,0 1-80 15,4-2 0-15,4-2-16 0,2-2 0 0,1-2-240 16,5 0-128-16,3-3 128 0,7 0-208 16,1-3-1840-16,8-1-384 0,4-1-64 15,8-3 0-15</inkml:trace>
  <inkml:trace contextRef="#ctx0" brushRef="#br0" timeOffset="18895.389">21066 15066 39615 0,'-19'-6'1760'0,"8"5"352"0,1 2-1680 0,0 3-432 0,4 0 0 0,-2 6 0 15,1 5 192-15,0 6-32 0,2 1-16 16,0 5 0-16,-6 2-144 0,3 1 0 0,4 0 0 0,-1 2-176 15,2 1 176-15,-3-2-192 0,1 0 192 0,0 1-192 32,-2 1-256-32,0-2-48 0,-1-1-16 0,0-2 0 15,-7 0-432-15,4-3-80 0,1-1-32 0,2-3 0 16,-1-4 16-16,2-3 0 0,1-2 0 0,2-1 0 0,4 0-1312 16,0-11-256-16</inkml:trace>
  <inkml:trace contextRef="#ctx0" brushRef="#br0" timeOffset="19336.306">21389 15139 18431 0,'-11'-3'816'0,"3"6"160"0,0 0-784 0,1 5-192 15,4 6 0-15,-2 2 0 0,0 3 4416 0,-2 4 832 16,-3 3 160-16,3 0 32 0,-4-3-4352 0,2 2-896 15,0 1-192-15,1 0 0 0,1-3 0 0,-1-1 0 16,0-2 0-16,0-4 0 0,4-4 0 0,1-2 0 16,-4-3 0-16,4-1 128 0,3-6 0 0,0 0 16 15,0 0 0-15,0 0 0 0,0 0 224 0,0 0 32 16,8-11 16-16,-2-1 0 0,1-1-32 0,3-1 0 0,2-3 0 0,2 0 0 16,0-4-224-16,2-2-160 0,-3-2 192 15,3 2-192-15,3 1 192 0,2 3-64 0,2-1 0 0,-1 3-128 16,2 4 0-16,-4 3 0 0,-3 1 0 15,-2 6 0-15,-1 3 0 0,0 3 0 0,-2 3 0 0,-4 4 0 16,2 2 0-16,-2 5 0 0,-1 7 160 0,-3 2-160 16,-1 1 176-16,-2 1-48 0,-2 2-128 0,-1-2 192 15,-2 1-192-15,0-2 0 0,-1-1 0 0,-2 1 0 16,0-2 0-16,-1 0 128 0,1-2-128 0,2-2 0 16,0-4 0-16,0 1 0 0,2-2 0 0,0-1 0 15,2-3-304 1,1-1-96-16,1-1-32 0,3-2 0 0,-4-8-2512 0,7 7-512 15,-7-7-112-15</inkml:trace>
  <inkml:trace contextRef="#ctx0" brushRef="#br0" timeOffset="19743.816">22722 13984 32255 0,'0'0'1424'0,"0"0"304"0,-5-8-1392 0,5 8-336 15,0 0 0-15,-10 1 0 0,0 3 0 0,-2 4 0 0,-2 2 0 0,-2 4-128 16,-1 3 128-16,-3 3 0 0,-6 5 0 0,1 4 128 15,0 4-128-15,-5 5 144 0,0 1-144 0,-3 5 160 16,-7 4 96-16,2 6 0 0,0 5 16 0,-2 4 0 16,-5 0-272-16,0 3 0 0,3 2 0 0,4 3 0 15,-2 5 0-15,4-1 0 0,-2-5 0 0,3 2 0 16,1-2 144-16,2 0-16 0,4-1-128 0,1-3 192 16,3-6 176-16,2-3 16 0,4-4 16 0,5-1 0 15,4-6-64-15,2 2-16 0,2-6 0 0,4 1 0 16,2-1-144-16,4-5-48 0,4-4 0 0,-1-2 0 15,3-1-128-15,3-4 0 0,0-3 0 0,1-3 0 16,2-2-368-16,1-4-144 16,2-3-48-16,0 0-10064 0,-2-7-2000 0</inkml:trace>
  <inkml:trace contextRef="#ctx0" brushRef="#br0" timeOffset="20370.726">22699 14572 13823 0,'-2'-9'1216'0,"0"0"-960"0,-3 0-256 0,3 3 0 16,2-2 3760-16,1 0 704 0,1 1 144 0,2-2 16 16,-3 0-3680-16,1-2-752 0,2-2-192 0,6-1 0 15,6-3 0-15,0 2 144 0,1-3-144 0,1 1 0 16,2-3 176-16,0-1-176 0,-3 2 160 0,1 3-160 16,1 1 192-16,-1 2-48 0,-2 1-16 0,-2 3 0 15,-2 5-128-15,-1 4 192 0,-2 2-192 0,0 5 192 16,-2-2 16-16,-1 8 16 0,-2 4 0 0,-2 4 0 15,-3 3 128-15,-2 5 32 0,0 1 0 0,-6 2 0 16,-2 2-208-16,-1 0-48 0,-3-3 0 0,-3 1 0 0,-2 2-128 16,2-4 192-16,-2-4-192 0,5 0 192 0,-1-5-192 0,1-4 128 15,-1-3-128-15,5-3 128 0,11-11 256 0,0 0 64 16,-8 3 0-16,8-3 0 0,0 0 64 0,0 0 32 16,6-11 0-16,3-3 0 0,2-1-256 15,3-3-48-15,4 0-16 0,2-3 0 0,-1-2-224 16,2-3 0-16,2 3 0 0,-2-2 0 0,1-4 0 0,4 2 0 15,0-2 0-15,2 3 0 0,-1 5 0 0,3 7 0 16,-3 6 0-16,-1 3 0 0,-9 1-144 0,-1 4 144 16,-3 4 0-16,-2 4-144 0,0 3 144 0,-2 7 0 15,-8 3 0-15,0 2 0 0,-1 0 128 0,-6 1-128 16,-4 3 128-16,0 0-128 0,3 3 0 0,-6 1 128 16,-2-2-128-16,-1 1 0 0,-1-4 0 0,2 2 128 15,-1-2-128-15,3-1 0 0,0-5 0 0,2 1 0 16,2 0 0-16,0-2 128 0,3-4-128 0,-1-3 144 0,3 1-144 15,1-4 160-15,1 0-416 0,2-9-64 0,-1 9-32 0,1-9 0 32,0 0-1792-32,5 6-352 0,-5-6-80 0,9 2-7344 0,0-2-1472 0</inkml:trace>
  <inkml:trace contextRef="#ctx0" brushRef="#br0" timeOffset="20985.723">23670 14330 5519 0,'0'0'496'0,"0"0"-496"0,-8-2 0 0,8 2 0 16,0 0 4672-16,0 0 832 0,-10 8 160 0,3 1 32 0,3 1-4432 16,-2 2-896-16,-3 0-176 0,1 7-48 0,-2 2 304 0,-1 4 48 15,1 5 16-15,0 2 0 0,-3 0-112 0,0 2-16 16,-1 2 0-16,0 0 0 0,-1 2 0 0,-1-2 0 16,1-1 0-16,1-1 0 0,0-2-240 0,3-1-144 15,-2-4 160-15,2-3-160 0,1-1 0 0,0-3 0 16,0-3 0-16,4-1 0 0,-1-2-256 0,3-3-80 15,-1-4-32-15,5-7 0 16,0 0-1808-16,0 0-352 0,0 0-80 0,9-7-16 0</inkml:trace>
  <inkml:trace contextRef="#ctx0" brushRef="#br0" timeOffset="21343.253">24041 14278 36575 0,'-12'-4'1616'0,"12"4"336"0,-8 3-1568 0,2 5-384 0,-3 5 0 0,0 3 0 15,-2 3 0-15,0 8 0 0,0 1 128 0,-3 4-128 16,-2 1 0-16,1 0 0 0,0 2 0 0,-3 0 128 16,-3 2-128-16,1-1 0 0,2 1 144 0,-5 1-144 15,-1-1 0-15,0 0 0 0,-3-3 0 0,1-2 128 16,4 1-128-16,2-5 0 0,-1-1 0 0,0-3 0 15,2-2-240-15,3 0-64 0,0-8-16 0,4 1 0 16,3-1-432-16,0-4-80 16,3-4-32-16,-1-1 0 0,7-5-1888 0,0 0-384 15</inkml:trace>
  <inkml:trace contextRef="#ctx0" brushRef="#br0" timeOffset="21499.047">23194 14374 42159 0,'7'-16'1856'0,"0"10"400"0,6 1-1808 0,4 3-448 16,5 2 0-16,6-1 0 0,1-2 0 0,3 3-240 15,0 2 32-15,6-1 0 0,4-2 208 0,5-1 0 16,0-1 0-16,6-2 0 0,1 2-144 0,0-2 144 15,-6-2-128-15,-3 5 128 16,-5 0-464-16,-1 0-16 0,0-2 0 0,-3-2 0 16,-4 2-1632-16,-1 1-336 0,-3 0-64 0,-2 1-7648 0,-7 0-1520 15</inkml:trace>
  <inkml:trace contextRef="#ctx0" brushRef="#br0" timeOffset="21986.706">24267 14283 2751 0,'6'-14'128'0,"-2"8"16"0,-1 0-144 0,3 3 0 0,2 1 0 16,3 1 0-16,-2 1 6496 0,3 2 1264 0,5 0 256 0,-2 1 48 16,0 4-6336-16,2 4-1280 0,0 1-256 0,5 5-64 15,-2 1 48-15,1 4 0 0,0 4 0 0,-2 1 0 16,-3 3-32-16,-5 2 0 0,-3 1 0 0,1 2 0 16,2 0-144-16,-7 0 128 0,-5 0-128 0,-2 3 128 15,3 1-128-15,-2 0 0 0,-3-3 0 0,0 2 0 16,-2-2 0-16,0-2 128 0,1-2-128 0,-2-3 0 15,0-2 0-15,0-2 0 0,-1-2 128 0,2 1-128 16,4-8-320 0,-3-1-112-16,0-2-16 0,3-4-9328 0,3-9-1872 0</inkml:trace>
  <inkml:trace contextRef="#ctx0" brushRef="#br0" timeOffset="22297.134">24847 14211 23039 0,'-2'-13'1024'0,"2"13"192"0,-2-7-960 0,2 7-256 16,0 0 0-16,0 0 0 0,0 0 3856 0,-10 11 736 16,-1 2 144-16,-2 5 16 0,-1 4-3744 0,-2 3-752 15,-1 4-256-15,-3 2 144 0,0 5 0 0,-4 3 0 16,-1 1 0-16,-3 1 0 0,-4 0-144 0,-1 0 160 15,2 3-160-15,-3-1 160 0,-2 1-160 0,2 1 0 16,2-3 0-16,0-1 128 0,-1 0-128 0,4-5 0 0,0-2 0 16,0-3 0-16,3-3 0 0,-1 0 0 0,1-3 0 0,3 1 0 31,3-6-1120-31,5 4-96 0,0-6-32 0,4 1 0 16,0-3-1952-16,1-2-384 0</inkml:trace>
  <inkml:trace contextRef="#ctx0" brushRef="#br0" timeOffset="22767.566">22141 15389 27231 0,'-15'-8'1216'0,"7"5"240"0,3-2-1168 0,5 5-288 15,0 0 0-15,0 0 0 0,0 0 0 0,0 0-144 16,11-4 16-16,1 2 0 0,2 1 416 0,7 2 96 15,6-1 0-15,2 2 16 0,2 1 160 0,6-1 16 16,9 0 16-16,2 2 0 0,3 0 192 0,5-3 48 0,5-1 0 0,10 2 0 16,7-1 64-16,1 0 32 15,1 0 0-15,5-1 0 0,5 1-80 0,3 2-16 0,0 0 0 0,1-1 0 16,-2 1-192-16,5 1-32 0,4 1-16 0,-8 0 0 16,-6-3-208-16,-3 1-64 0,-3 1 0 0,-4 2 0 15,-4-4-192-15,-8 1-128 0,-7 1 128 0,-7 0-128 16,-7 1 0-16,-1-2 0 0,-6 1-160 0,-2 1 160 31,-3 0-1536-31,-9 1-192 0,-7-1-32 0,-4 1-9872 0,-6-1-1968 0</inkml:trace>
  <inkml:trace contextRef="#ctx0" brushRef="#br0" timeOffset="23262.791">23102 15774 35007 0,'0'0'3120'0,"0"0"-2496"16,0 0-496-16,0 0-128 0,3-6 576 0,3 1 80 0,-6 5 32 0,8-1 0 16,2 3-688-16,-10-2-320 0,9 1 16 0,1 2 16 15,-1-1 288-15,-9-2 0 0,0 0 176 0,0 0-176 16,0 0 352-16,0 0-32 0,4 12-16 0,-1-1 0 16,0-2 144-16,-4 1 16 0,-3 1 16 0,-3 2 0 15,-3 2-144-15,-5 1-16 0,-1-1-16 0,-3 3 0 16,0 1-112-16,0 3-32 0,-4 4 0 0,1 0 0 15,1 0-16-15,-4 1 0 0,2 1 0 0,0 1 0 16,1 0-144-16,1-1 192 0,-1-1-192 0,4-1 192 16,1 2-192-16,2-5 0 0,-1-5 144 0,1 1-144 15,2 1 128-15,3-1-128 0,4-3 160 0,3 1-160 16,-1-3 224-16,4-1-48 0,5 0-16 0,-2-2 0 16,2-1 64-16,5-1 16 0,5 0 0 0,4-3 0 15,1 0 16-15,3-3 16 0,4-2 0 0,1 1 0 16,4-4-96-16,3 2-32 0,3-2 0 0,7 0 0 15,6-4-144-15,2 1 128 0,1 4-128 0,0-3 128 0,-2 1-128 0,-2-1 0 16,-7-1 0-16,0 1 0 0,0 0-256 0,-3-1-96 16,1-3-16-16,1 1 0 15,-4-1-1600-15,0 0-320 0,-5-5-64 16,-2 0-15040-16</inkml:trace>
  <inkml:trace contextRef="#ctx0" brushRef="#br0" timeOffset="24117.761">24731 13659 10127 0,'-9'-24'448'0,"2"13"96"0,1 2-544 0,-1 0 0 16,1-2 0-16,1 0 0 0,-1 1 1920 0,0 1 288 16,0 5 48-16,-2-5 16 0,-2-1-1392 0,2-1-288 15,5 0-48-15,-4 1-16 0,2 3 336 0,-1-2 64 16,1-1 16-16,2 0 0 0,3 10 48 0,0 0 16 16,0 0 0-16,0 0 0 0,1-10-176 0,-1 10-16 15,0 0-16-15,0 0 0 0,4-8-288 0,-4 8-48 16,8-3-16-16,-1 1 0 0,6 2-144 0,-2 3-48 15,-2 1 0-15,4 3 0 0,1 4 176 0,0 4 16 16,0 2 16-16,1 1 0 0,-1-3-64 0,1 6-16 16,0 3 0-16,0 4 0 0,-3 0-112 0,1 4-16 15,0 0-16-15,0 2 0 0,0 5-96 0,0 1-16 0,-4 6 0 0,1-1 0 16,-1-2 16-16,-1 2 0 0,3 1 0 16,-1-1 0-16,0 0-16 0,-2 2 0 0,-4 3 0 0,4 3 0 15,2 3-128-15,-3-1 192 0,-5 3-192 0,1-1 192 16,-2 2-192-16,-1-1 160 0,-1 0-160 0,-2 4 160 15,-3-1-160-15,0 2 0 0,-1-2 144 0,0 0-144 16,1-1 128-16,0 2-128 0,1 4 128 0,-5-2-128 16,0-1 160-16,-1 1-32 0,-2-5-128 0,-1 1 192 15,-2-1 0-15,0 0-16 0,-3 3 0 0,-1-2 0 16,3-4 48-16,-2 2 16 0,-1-3 0 0,2-3 0 16,0 0-32-16,-1 1 0 0,-1 2 0 0,-1 0 0 15,-1-1-16-15,-1-3-16 0,-6-3 0 0,4-2 0 16,7 0 0-16,-2 0 0 0,-2 1 0 0,0-3 0 0,-1 1 16 15,2-2 0-15,1-2 0 0,0-3 0 0,0-4 64 16,2-3 0-16,1-2 16 0,1-3 0 0,-2-2-64 16,-3-2-16-16,1-1 0 0,1-3 0 0,-4 3 96 0,-1-1 16 15,0-1 0-15,1-2 0 0,-1 3-32 0,0 0 0 16,-5 0 0-16,-1-1 0 0,1-1-80 0,-2-5-32 16,3-4 0-16,2 4 0 0,1 3-32 0,-1-2 0 15,2-3 0-15,1-2 0 0,3 1-128 0,3-1 0 16,2-5 0-16,3-1 128 15,1 0-496-15,4-5-96 0,1-3-32 0,6 5 0 16,-5-8-1936-16,4-2-384 0,5-6-64 0</inkml:trace>
  <inkml:trace contextRef="#ctx0" brushRef="#br0" timeOffset="25438.056">8046 15021 26719 0,'0'0'2368'0,"0"0"-1888"16,-1-8-480-16,1 8 0 0,0 0 592 0,0 0 32 15,7-3 0-15,2 2 0 0,0 1-272 0,0 0-48 16,0 1-16-16,-1-1 0 0,2 0 224 0,-1 0 64 16,1 2 0-16,3-1 0 0,-1 0-48 0,6-1 0 0,-2 3 0 0,3 1 0 15,1-1 80-15,-1 0 16 0,0-1 0 0,1 1 0 16,1-1-32-16,1 0 0 0,-1 0 0 0,2 3 0 15,-2-3-144-15,1 0-48 0,-1-2 0 0,2 0 0 16,1-2-160-16,0 2-48 0,0-2 0 0,-2-1 0 16,0 1-192-16,-3-1 144 0,2-3-144 0,1 4 128 15,-4-1-128-15,1 1 0 0,-3 1 0 0,-2 1 0 16,0-3-144-16,-1 3-112 0,-3 2-32 0,0 0 0 16,-10-2-1504-1,9 2-288-15,-9-2-64 0,0 0-8336 0,0 0-1664 0</inkml:trace>
  <inkml:trace contextRef="#ctx0" brushRef="#br0" timeOffset="25820.132">8303 15520 10127 0,'0'0'896'0,"-4"7"-704"16,4-7-192-16,-6 4 0 0,6-4 3088 0,0 0 592 15,-4 6 112-15,4-6 32 0,0 0-2352 0,0 0-448 16,0 0-112-16,0 0-16 0,0 0 0 0,0 0-16 16,0 0 0-16,0 0 0 0,0 0 208 0,0 0 32 15,0 0 16-15,0 0 0 0,0 0-96 0,0 0-16 0,0 0 0 0,0 0 0 16,0 0-272-16,9 3-64 0,1-1-16 0,-2-1 0 15,5 0-160-15,0 0-16 0,1-2-16 0,3-3 0 16,0 4-96-16,2-1-32 0,1 1 0 0,2-1 0 16,0 0-80-16,3 1-16 0,2 1 0 0,-1 0 0 15,-4-1-112-15,1-1-16 0,1 0-128 16,-1-1 192-16,-2 2-192 0,0-1 144 0,0-1-144 0,0 0 128 16,-5 0-128-16,1 1 0 0,-4-2 0 0,1 3 0 15,-3-2 0-15,0 1 0 0,-11 1 0 0,11-1-176 16,-2 1-1232-1,-9 0-240-15,0 0-48 0,0 0-16512 0</inkml:trace>
  <inkml:trace contextRef="#ctx0" brushRef="#br0" timeOffset="30708.653">6858 13179 21247 0,'0'0'944'0,"0"0"192"0,0 0-912 0,0 0-224 16,0 0 0-16,0 0 0 0,0 0 0 0,0 0 176 15,0 9-176-15,0-9 160 0,0 0 192 0,0 0 32 16,0 0 16-16,0 0 0 0,0 0 128 0,0 0 32 15,0 0 0-15,10-3 0 0,-10 3 16 0,6-6 0 16,0-3 0-16,-1 2 0 0,4-1-80 0,0 1-16 16,2 1 0-16,-2 1 0 0,0-2-160 0,-2 1-48 15,1 2 0-15,-8 4 0 0,8-5 16 0,-2 1 0 16,0 1 0-16,-6 3 0 0,0 0-288 0,10 0 0 16,-10 0 0-16,0 0 0 0,7 7 192 0,1 2-64 0,-5 1 0 0,1 3-128 15,-2 1 304-15,0 0-48 0,-1 1-16 0,0 3 0 16,-1-1 64-16,-1 0 16 0,-1-3 0 0,1 3 0 15,0 0-80-15,-1-1-16 0,-3-4 0 0,1 1 0 16,-2-1 32-16,1 1 16 0,-1-3 0 0,1 1 0 16,-1 0 96-16,0-1 16 0,6-10 0 0,-7 10 0 15,2-1-144-15,0-3-32 0,5-6 0 0,0 0 0 16,0 0-16-16,0 0-16 0,0 0 0 0,0 0 0 16,0 0 64-16,-3-6 16 0,0-4 0 0,3 1 0 15,2 0 16-15,1 2 16 0,-1-2 0 0,3 0 0 16,0 0-144-16,1 0-16 0,0 0-128 0,0 0 192 15,0 3-64-15,2-1-128 0,1-2 176 0,0 1-176 16,-1 3 160-16,0 0-160 0,2 2 128 0,-2 1-128 0,-8 2 0 0,11-3 0 16,1 1 0-16,-12 2 0 0,8 1 0 15,-8-1 0-15,0 0-128 0,12 4 128 0,-1 0 0 0,-6 2 0 16,-5-6-144-16,9 9 144 0,-2-1 0 0,0 1 0 16,-3 0 0-16,1 1 0 0,2-3 0 0,-2 1 0 15,3 1 0-15,-2 2 0 0,-1 1 0 0,-2 0 0 16,0-1 0-16,0 3 0 0,0 3 0 0,-1-1 0 15,-3 0 0-15,0-1 0 0,-2 2 0 0,3-1 0 16,-1 1 128-16,1-1-128 0,-2 0 160 0,2-2-160 16,2-1 160-16,-2 1-160 0,-4-2 128 0,4 4-128 15,4-3 0-15,-3-1 0 0,-1 0 0 0,2-1 0 16,2-2 0-16,3 0 0 0,-3-3 0 0,2 2 0 0,-2-2 0 16,2-1 0-1,0 2-576-15,1-3-64 0,-7-4-16 0,11 3-11072 0,1 0-2224 0</inkml:trace>
  <inkml:trace contextRef="#ctx0" brushRef="#br0" timeOffset="35072.134">14130 14957 23199 0,'1'-18'1024'16,"2"9"224"-16,-3 9-992 0,7-7-256 0,-5-3 0 0,2 1 0 0,0-1 272 0,0 1 16 16,-4 9 0-16,1-11 0 0,1 0 0 0,-2-1 0 15,-2-1 0-15,2 1 0 0,0 2 80 0,-1 0 16 16,-3 0 0-16,0 0 0 0,-2 2 64 0,-1 0 32 16,0 2 0-16,-1-1 0 0,-1-3 48 0,-2 2 16 15,-4 0 0-15,-1 4 0 0,1 1-96 0,0-2 0 16,-3-1-16-16,0 2 0 0,1 8-128 0,-6-3-32 15,-3-2 0-15,1 1 0 0,0 3-272 0,0 2 128 16,-4 1-128-16,0 2 0 0,0-4 0 0,-2 6 0 16,-2 4 0-16,0 2 0 0,1-5 0 0,-2 4 0 0,1 4 0 15,0 1 0-15,-1 0 128 0,2 4-128 0,1 1 0 16,0 0 0-16,-1-1 0 0,3 2 0 0,-1 0 0 0,1-1 0 16,2-2 0-16,0 2 0 0,0-2 0 0,5 1 0 15,3 0 0-15,4 1 0 0,1 1 0 0,1-2 0 16,1 1 0-16,4-1 0 0,1 1 0 15,5-1 0-15,-2-1 0 0,9-1 0 0,1 0 128 0,4-2-128 16,2-2 240-16,-1 0-16 0,2-1 0 0,0-2 0 16,0-1-32-16,6 1 0 0,4-6 0 0,1 1 0 15,1-1-16-15,-2-1-16 0,2-2 0 0,0 0 0 16,0-1-32-16,2-2 0 0,-1 0 0 0,1-1 0 16,1-3-128-16,-1-1 128 0,2 2-128 0,-1-2 128 15,2 1-320-15,0-2-64 0,0 0 0 0,-1 0-16 16,0 3-1328-16,-1 0-256 0,-5-1-48 0,0 1-11728 15</inkml:trace>
  <inkml:trace contextRef="#ctx0" brushRef="#br0" timeOffset="35852.886">13930 15845 24239 0,'0'0'1072'0,"0"0"224"0,-6-3-1040 0,6 3-256 0,0 0 0 0,0 0 0 16,0 0 0-16,0 0 0 0,0 0 128 0,0 0-128 16,-5-6 128-16,5 6-128 0,0 0 144 0,0 0-144 15,-1-10 320-15,2 2-48 0,-1 8 0 0,4-10 0 16,-2 0 304-16,2-1 48 0,0 3 16 0,3-3 0 16,3 0-64-16,0 2-16 0,1-4 0 0,0 0 0 15,3 2-352-15,0 0-64 0,-2 0-16 0,3-1 0 16,1 0-128-16,-1 3 0 0,0 3 144 0,-1-1-144 0,0 0 176 0,1 0-48 15,-4 0 0-15,1 4 0 0,0 1 64 16,0 1 0-16,-2 1 0 0,0 1 0 0,0 1-192 0,-2 2 0 16,2 2 144-16,-2 1-144 0,-1-1 0 0,-2 3 0 15,0 1 0-15,-1 3 0 0,-3 1 0 0,0 4 0 16,-1 1 0-16,-1 3 0 0,0 3 0 0,-5 2 0 16,0 1 0-16,0 1 176 0,-2-2-48 0,1 1 0 15,-3-1 0-15,2 1 0 0,0-5 0 0,-2-1-128 16,1-4 192-16,-2 3-64 0,1 1-128 0,1-1 128 15,3-4-128-15,-2-2 128 0,0-2-128 0,0 0 128 16,2 2-128-16,0-4 128 0,2-5 32 0,4-6 0 16,0 0 0-16,0 0 0 0,0 0 0 0,0 0 0 15,0 0 0-15,0 0 0 0,0 0 96 0,8-10 0 0,0-3 16 16,5-1 0-16,-1 1-64 0,2-3-16 0,0-2 0 0,2 0 0 16,-1 3-192-16,2-2 128 0,-1 1-128 0,1-1 0 15,1 1 0-15,0-2 128 0,2 0-128 0,-1 1 0 16,2-2 0-16,0 2 0 0,0-1 0 0,0 4 0 15,-2 2 0-15,-1 1 0 0,0 2 0 0,-1 1 0 16,-4 3 0-16,-1 2 0 0,-1 0 0 0,-1 3 0 16,0 2-160-16,1 4 160 0,-3 1-128 0,1 4 128 15,-2 3-144-15,-1 0 144 0,1 2-160 0,-3 4 160 16,1 2 0-16,-3 1 0 0,1 0 0 0,0 3 0 16,-1 0 0-16,1 2 0 0,-2 1 0 0,0 2 160 15,1-1 32-15,1 1 16 0,-2 1 0 0,-1-3 0 16,0-1 48-16,2-1 16 0,0 3 0 0,1-1 0 15,0-3-144-15,-1-2-128 0,0-1 144 0,0 0-144 0,0 2 0 16,0-1 0-16,-2-1 0 0,1 3-11296 16,-1 4-2160-16</inkml:trace>
  <inkml:trace contextRef="#ctx0" brushRef="#br0" timeOffset="37300.177">11951 14345 22047 0,'8'-9'976'0,"-8"9"208"0,4-5-944 0,3-1-240 16,-1-1 0-16,1 5 0 0,-7 2 144 0,0 0-16 16,0 0 0-16,0 0 0 0,0 0-128 0,0 0 160 15,0 0-160-15,0 0 160 0,0 0 176 0,0 0 48 16,-10 5 0-16,-4 2 0 0,-3-2 128 0,-5 2 48 15,-2-3 0-15,-4 3 0 0,1 3-48 0,-5-2-16 16,-4 0 0-16,-4 1 0 0,2 2 48 0,-5 1 16 16,-1-2 0-16,-5 0 0 0,-5 1-48 0,-2 2 0 15,-4 2 0-15,-4 3 0 0,-7 1-208 0,-1-1-48 16,-1-1-16-16,-4 2 0 0,-3 2-240 0,0-1 128 16,3 0-128-16,3-1 0 0,-2-1 0 0,5 0 128 0,3 0-128 0,6-3 0 15,8-2 0-15,8-2 0 0,6-1 128 16,7 0-128-16,5-1 128 0,4-2 0 0,7-5-128 0,5 2 192 15,4 2-192-15,8-6 128 0,0 0-128 0,10 4 0 16,3-4 0-16,5-2 0 0,3 2 0 0,8-2 0 16,7-2 0-16,4 1 0 0,1-2 0 0,5-1 0 15,6 2 0-15,-1 0 0 0,0 0 0 0,4 1 0 16,0 1 0-16,1 0 0 0,3 2 0 0,-1 0 0 16,1 2 0-16,-4 2 0 0,-5 3 0 0,-2-1 0 15,-3 1 0-15,-1 0 0 0,-1 1 0 0,-9 3 0 16,-4 5 0-16,-5-2 0 0,-3-2 0 0,-3 3 0 15,-4 3 0-15,-5 2-128 0,-5 1 128 0,-5 1 0 16,-5-1-208-16,-5-2 64 0,-4 4 16 0,-7-1 0 0,-7 0 128 16,-4 0-192-16,-2 0 192 0,-6 0-192 0,0 2 192 15,-5-1 0-15,-4 0 0 0,-5 4 0 0,-4 4 0 16,-4 0 0-16,-4 0 0 0,1 1 0 0,1 1 0 0,-5-3 0 16,0 0 0-16,1 1 0 0,4-3 0 0,2 0 0 15,0-2 0-15,6 0 0 0,2-1 0 0,5 1 0 16,1-1 0-16,4-1 0 0,3-1 0 0,5-1 0 15,3 0 0-15,6-6 0 0,6 1 0 0,7-2 0 16,6-3 0-16,5 0 0 0,1-2 176 0,6-1-48 16,6 0 0-16,3 0 0 0,3-3 144 0,3 0 32 15,6-2 0-15,5 1 0 0,8-2-96 0,5 0-16 16,2 1 0-16,4-4 0 0,2 0 16 0,4-4 0 0,2 2 0 16,6 2 0-16,5 0-32 0,1 0-16 15,0-1 0-15,3 1 0 0,4-1-160 0,-1 0 128 16,0 0-128-16,-3 2 128 0,-3 2-128 0,-3 0 0 0,1 0 0 0,-6-2 0 15,1 0 0-15,-5 3 0 0,-1 1-192 16,-5 0 192 0,-6-1-1584-16,-4 2-192 0,-6-1-32 0</inkml:trace>
  <inkml:trace contextRef="#ctx0" brushRef="#br0" timeOffset="38180.832">9717 16842 25791 0,'-8'-7'1152'0,"8"7"224"16,0 0-1104-16,-4-6-272 0,0-2 0 0,4 1 0 16,3-2 496-16,0-1 32 0,1-2 16 0,3-2 0 0,1-3-336 15,0-1-64-15,4-1-16 0,-1-2 0 0,4-2-128 0,1 0 0 16,3-1 0-16,0 5 0 0,2-1 0 0,-3 1 0 16,0 2 128-16,-1 3-128 0,-1 4 272 0,-1 3-16 15,3 0-16-15,-4 4 0 0,-3 2 32 0,1 1 16 16,0 0 0-16,0 4 0 0,-3 4-32 0,-2 3 0 15,-2 1 0-15,0 4 0 0,-1 1-128 0,-4 3-128 16,-4 1 144-16,0 3-144 0,1-1 1024 0,-1 2 96 16,-6 1 32-16,0-2 0 15,0 0-1616-15,-2 1-320 0,0-2-64 0,4-3-16 0,0-3 864 0,2-3 0 16,-5-2 0-16,6-3 128 0,5-9 80 0,0 0 16 16,0 0 0-16,0 0 0 0,0 0 240 0,0 0 48 15,4-10 16-15,0-2 0 0,-1-1-80 0,5-3-32 16,4-4 0-16,1 2 0 0,-3-1-416 0,5-2 0 0,1-3 0 0,1-1 0 15,-1-1 0-15,1-2 0 0,-2 2 0 16,0 0 0-16,1 1-144 0,-2 5 144 0,-2 3-192 0,0 4 192 16,2 0-128-16,-3 4 128 0,-2 4 0 0,1 3 0 15,0 2-144-15,0 1 144 0,-10-1 0 0,11 4-144 16,-2 8 144-16,0 0 0 0,-3-1 0 0,1 2-128 16,-2 4 128-16,1 3-128 0,-2 2 128 0,0 1-128 15,-3 0 128-15,-1 3-128 0,-1 1 128 0,-2-1-128 16,1-1 128-16,-3 1 0 0,-1-3 0 0,2 0-128 15,-3 0 128-15,3-2 0 0,-1-1 0 0,1-2 0 16,1 0 0-16,1-3 0 0,0-2 0 0,2-1 0 16,3-1-256-16,0-1 0 0,2-3-16 0,2-1 0 15,3-2-2096-15,1-2-400 16,0-2-96-16</inkml:trace>
  <inkml:trace contextRef="#ctx0" brushRef="#br0" timeOffset="38670.506">10597 16672 20271 0,'-8'-9'896'0,"8"9"192"0,0 0-880 0,0 0-208 0,5-8 0 0,1 2 0 15,4 1 2368-15,1-1 416 0,2-4 96 0,3 1 0 16,1 0-2208-16,2 1-448 0,2 1-96 0,1 1 0 16,1 3-128-16,-1-4 0 0,3-1 0 0,-1 1 0 15,-2 3 0-15,-2-1 0 0,-1-1 0 0,-1 2-128 31,-2 4-384-31,-2 5-64 0,-2-2 0 0,-2 1-16 0,-1 0-1440 16,-2 3-272-16,-3 3-64 0,-1 1-8064 0</inkml:trace>
  <inkml:trace contextRef="#ctx0" brushRef="#br0" timeOffset="38863.081">10661 16887 35007 0,'0'0'3120'0,"0"0"-2496"16,-1-7-496-16,1 7-128 0,0 0 832 0,0 0 128 15,11-3 48-15,0 0 0 0,1 1-880 0,2-1-128 16,1 3 0-16,4-3-160 0,5 0 160 0,2 1 0 16,1 0 128-16,2 0-128 0,0 2 0 0,0-4 0 15,-3 1 0-15,2 2 0 0,-1 0 0 0,1 1-160 16,-6 0 160-16,3 0-208 15,-4 0-256-15,0 1-48 0,-1 0-16 0,-3 1 0 16,2 0-1840-16,0 1-352 0,-2-3-80 0,0 1-16 0</inkml:trace>
  <inkml:trace contextRef="#ctx0" brushRef="#br0" timeOffset="39120.561">11681 16584 21183 0,'0'0'944'0,"0"0"192"0,0 0-912 0,0 0-224 15,0 0 0-15,0 0 0 0,0 0 624 0,0 0 80 16,-1 7 0-16,-4 4 16 0,0 4-544 0,1 0-176 16,-5-2 0-16,3 6 0 0,-5 3 480 0,1 0-16 15,0-1 0-15,-1 3 0 0,-2 0 304 0,-1 2 64 16,1 0 16-16,1 2 0 0,-3-1-208 0,2 2-64 16,-1-4 0-16,1 0 0 0,0 5-416 0,3-1-160 15,-1 0 0-15,1-1 144 16,2-6-576-16,1-4-112 0,1-4-32 0,5-2-12560 0</inkml:trace>
  <inkml:trace contextRef="#ctx0" brushRef="#br0" timeOffset="55712.35">9297 4023 15599 0,'0'0'688'0,"0"0"144"0,0 0-656 0,0 0-176 0,0 0 0 0,4-9 0 16,-4 9 0-16,7-6 160 0,-1 2-160 0,-6 4 160 16,9-3-160-16,-9 3 0 0,11-4 0 0,-1 4 0 15,-4 4 0-15,3-1 0 0,-2 0 0 0,3 0 128 16,-10-3 304-16,11 2 48 0,1 2 16 0,0 1 0 15,0-2 448-15,3-1 80 0,3-1 32 0,3 1 0 16,2 1-160-16,1-1-48 0,4-2 0 0,3-1 0 16,3 0-128-16,2-2-16 0,-2 3-16 0,5-1 0 0,1 0-208 15,5-1-32-15,3 0-16 0,2 0 0 0,4-1-128 0,1 2-32 16,3 0 0-16,2-1 0 0,0 0-80 0,3 1 0 16,3 1-16-16,2 0 0 0,3-3-176 0,0 0 128 15,-3-1-128-15,7 0 128 0,1 1-128 0,3 0 0 16,1-2 144-16,-1 2-144 0,-2 0 0 0,2 0 144 15,3 0-144-15,0-1 0 0,1 0 208 0,1-1-64 16,-4 1-16-16,5 0 0 0,2 0 32 0,-1 1 0 16,-3-2 0-16,3 2 0 0,3 3-160 0,-2-2 192 15,-2 0-192-15,-2 2 192 0,-3-3-192 0,2 1 192 16,5 0-192-16,-1 1 192 0,-1 0-48 0,3 0 0 16,0 0 0-16,1 1 0 0,1 2 48 0,-2 2 0 0,-3 0 0 15,0-1 0-15,2-1-192 0,2 0 0 0,3 4 0 0,0-4 0 16,0-2 0-16,-1 0 128 0,-1 1-128 0,-1 0 128 15,0 0-128-15,2-1 0 0,2 0 0 0,-2 4 0 16,-1 0 0-16,-1 0 0 0,-3 0 0 0,4-3 0 16,-2 1 0-16,0 0 0 0,-1 0 0 0,-2 1 0 15,2-1 0-15,0 0 0 0,3-1 0 0,-2 2 0 16,-3 2 0-16,0 0 0 0,2-1 0 0,-1 0 0 16,-1-2 0-16,-2 1 0 0,-1 1 0 0,-1-2 0 15,2 0 0-15,-2 1 0 0,-1 1 0 0,-3-2 0 16,-3 0 176-16,1-1-48 0,2-2-128 0,-3 3 192 15,-2 1-192-15,0-2 0 0,-3-5 0 0,3 7 0 16,3 0 0-16,0-1 0 0,-4-2 0 0,-1 0 144 0,-6 2-144 16,3-2 0-16,2-1 144 0,1-1-144 0,-1 0 0 15,-3-3 0-15,-2 3 0 0,-2 0 0 0,1 1 0 0,1 0 0 16,1-1 0-16,-1 0 128 0,-6 4-128 0,-1 0 0 16,-2 0 0-16,-2-1 0 0,3-1 0 0,-3 3 0 15,-4 2 0-15,4-2 128 0,0-1-128 0,-1 0 0 16,-2 0 0-16,-3 0 0 0,1 2 0 0,0 1 0 15,2 0 0-15,-3 1 0 0,-1-2 0 0,0 0 0 16,1-1 0-16,-3-1 0 0,-6 1 0 0,-1 0 0 16,-2 2 0-16,-2-1 0 0,-3-6 0 0,0 1 0 15,-1 1 0-15,-3 1 0 0,-6 1 0 0,-1-2 0 16,-2-3 0-16,-1 1 0 0,-4 1 128 0,-4 2-128 16,-8-1 160-16,0 0-160 0,0 0 304 0,0 0-48 15,0 0 0-15,0 0 0 0,-8-4-128 0,-4 2-128 0,-5-2 144 0,-2 0-144 16,-2 3 0-16,-3-2 0 0,-3-1 0 15,-4 0 0-15,-1 2 0 0,-2 2 0 0,-2-1 0 0,-9-1 0 16,-6-1 0-16,-5-1 0 0,-2 1 0 16,-3 0 0-16,-2-2 0 0,0 1 0 0,-6-2 0 0,-4 3 0 15,-3 0 0-15,-1-1-128 0,-1 1 128 0,-4 0 0 16,-4 0 0-16,-3 0 0 0,-3 0 0 0,-2 0 0 16,-1-2 0-16,-5 2 0 0,-6 1 0 0,4 0 0 15,2-4 0-15,-6 1 0 0,-7 0 0 0,1 0 0 16,4 1-128-16,-6 1 128 0,-5-1 0 0,1 0 0 15,1 2 0-15,-4 1 0 0,-4-1 0 0,1 1 0 16,1-2 0-16,0 0-128 0,-2 2 128 0,-4-1 0 16,-3-1 0-16,2 1 0 0,3 0 0 0,-4 0 0 0,-3 0 0 15,2 0 0-15,4 1 0 0,-4 1 0 0,-3 0 0 16,-1 0 0-16,4 0 0 0,3 2 0 0,-1-1 0 16,-4 2 0-16,-2 2 0 0,5-2 0 0,4-1 0 0,-2 0 0 15,-2 2 0-15,0-1 0 0,4-2 0 0,-1-1 0 16,-5 0 0-16,4 3 0 0,3 0 0 0,-2 1 0 15,1 2 0-15,-2-2 0 0,-3-1 0 0,4 2 0 16,5-1 0-16,0-1 0 0,-2 0 0 0,2 0 0 16,7 0 0-16,-5 2 0 0,-1-1 0 0,5-1 0 15,6-2 0-15,1 0 0 0,-1 4 0 0,6 0 0 16,6 1 0-16,1-1 0 0,-1-1 0 0,3 0 0 16,-2 0 0-16,4 2 0 0,5 2 0 0,-1-1 0 0,0 1 128 15,2-2-128-15,2-1 0 0,-2 1 0 0,2 0 0 16,1 1 0-16,3-3 0 0,2 2 0 0,6-2 0 15,0 0 0-15,2 0 0 0,2 0 0 0,4 3 0 0,6-4 0 16,0-2 0-16,4 1 0 0,6 2 0 0,2-1 0 16,4-1 0-16,2 0 0 15,-1-1 0-15,4-1 0 0,4 0 0 0,4 4 0 0,1 0 0 0,7-1 0 16,4 0 0-16,3-1 0 0,3 1 0 0,3-2 0 16,2-1 0-16,8 0 0 0,0 0 0 0,0 0 0 15,0 0 0-15,0 0 0 0,7 7 0 0,5 1 0 16,5-3 0-16,6 1 0 0,1-2 0 0,6-2 0 15,3 3 0-15,4 0 0 0,7 1 0 0,2-3 0 16,1-1 0-16,5-2 0 0,5-2 0 0,4 1 0 16,0 1 0-16,3 0 0 0,3 0 0 0,4 0 0 15,-2-2 0-15,7-2 0 0,3 2 0 0,4-1 0 0,1-2 0 16,7 1 128-16,0-2-128 0,2 1 0 0,2 1 128 0,2-2-128 16,0-2 0-16,3 2 0 0,2 0 0 0,0 1 128 15,1-2-128-15,1 2 0 0,6-2 0 0,2 2 0 16,-4-1 128-16,8-3-128 0,2-2 0 0,0 0 0 15,-3 1 0-15,1 2 0 0,3 0 0 0,0 0 0 16,-5 0 0-16,4 0 0 0,5 0 0 0,-3 1 128 16,-1 1-128-16,2-1 0 0,1-1 0 0,0 2 0 15,-3 1 0-15,3 0 0 0,1-1 0 0,-1 1 0 16,-3 1 0-16,-1-1 0 0,-2 1 0 0,-1-2 0 16,-3 0 128-16,0 1-128 0,1 4 0 0,-2 0 0 15,-3 1 128-15,2-1-128 0,2-2 0 0,0 0 0 16,-2 1 0-16,-2 1 0 0,1 0 0 0,-2-2 0 0,-2 1 0 15,2 0 0-15,1 2 0 0,-3-1 0 0,-2-2 0 0,3 1 0 16,3 2 0-16,-4-1 0 0,-3 0 0 0,3-4 0 16,2 2 0-16,-5 1 0 0,-5 1 0 0,1-4 0 15,2-1 0-15,-2 0 0 0,-3 3 0 0,-1-2 0 16,-3 2 0-16,-1 2 0 0,1-2 0 0,-5 1 0 16,-4 0 0-16,0 0 144 0,2-1-144 0,0 2 128 15,-1 3-128-15,-5 0 128 0,-5 0-128 0,-2-2 128 16,-5-2-128-16,7 0 128 0,1-1-128 0,-3 2 128 15,-5 2 0-15,-1-1-128 0,-1-2 192 0,0-1-64 16,2 2-128-16,0 1 0 0,-4 4 0 0,-1-1-176 16,-4-3 176-16,0 0 0 0,-3-1 160 0,1 1-160 15,-2-1 0-15,3 1 0 0,-5 1 0 0,-1 0 0 0,-2 1 0 16,-3-2 0-16,-1-2 0 0,-3 1 0 0,-2 1 0 16,-1 0 0-16,0 1 0 0,0 0 0 0,-2-1 0 15,-1 0 0-15,-2 0 0 0,-2 1 0 0,-3 1 128 16,-1 0-128-16,-3-2 0 0,-2 3 0 0,-1-1 0 0,-3 0 128 15,1-2-128-15,-4 0 0 0,1 1 0 0,-4 0 0 16,0 0 0-16,-1 0 0 0,-2-1 128 0,-9 0-128 16,9 0 0-16,-9 0 0 0,11 0 192 0,-4 0-64 15,-7 0-128-15,0 0 192 0,9-1-192 0,-9 1 176 16,8 1-176-16,-8-1 160 0,0 0-160 0,0 0 0 16,0 0 144-16,0 0-144 0,0 0 160 0,0 0-32 15,0 0-128-15,0 0 192 0,0 0-64 0,0 0 0 16,0 0-128-16,0 0 192 0,0 0-192 0,0 0 176 0,0 0-176 15,0 0 160-15,0 0-160 0,0 0 0 0,0 0 0 16,0 0 0-16,5-5 0 0,-5 5 0 0,0 0 0 0,0 0 0 16,0 0 0-16,0 0 0 0,0 0 0 0,0 0 0 15,0 0 0-15,0 0 0 0,0 0 0 0,0 0 0 32,-8 10-1200-32,-2-2-112 0,-1 1-32 0,-6 2-9792 0,-4 0-1952 0</inkml:trace>
  <inkml:trace contextRef="#ctx0" brushRef="#br0" timeOffset="56998.683">19610 2871 21183 0,'0'-15'1888'0,"0"-3"-1504"15,-1-2-384-15,0 3 0 0,0 0 336 0,-1 2 0 16,-3 2 0-16,0 0 0 0,0 4 48 0,1-2 16 15,-5 0 0-15,3 1 0 0,-4 2-96 0,3 0-32 16,-1 1 0-16,2-2 0 0,-5 0 112 0,0 2 0 16,-1 1 16-16,0 1 0 0,-2 2-64 0,3 2-16 15,2 2 0-15,-4 0 0 0,-1-1-176 0,0 2-144 16,1 2 192-16,-2 1-192 0,0 3 128 0,0 2-128 16,-1-5 0-16,0 7 0 0,-2 5 320 0,0 2-64 15,1 1 0-15,-4 5 0 0,0 2 64 0,1 4 0 16,-3 4 0-16,3-1 0 0,2-2-160 0,-1 1-32 15,4-1 0-15,4 0 0 0,1 3-128 0,4-1 160 0,1-1-160 16,0 0 160-16,1-1-160 0,3 0 0 0,2-2 144 16,2 1-144-16,3-3 160 0,2 0-32 0,5 0-128 15,1-4 192-15,2-3-48 0,1-3-16 0,2-3 0 0,1 0 0 16,1-1 64-16,1-3 16 16,1-2 0-16,-1-4 0 0,3-1 112 0,-1-6 0 0,1 0 16 0,5-3 0 15,1-4 96-15,1-1 16 0,-2 1 0 0,1-4 0 16,0-3-176-16,-2-2-16 0,-4-1-16 0,1-1 0 15,2-2-64-15,-4-1-16 0,-2-2 0 0,-1-1 0 16,-2 1 16-16,-3 2 0 0,-3 0 0 0,-1 0 0 16,0-1 16-16,-3 1 16 0,-1 0 0 0,-3-1 0 15,0-3-80-15,-1 2-128 0,-3-2 176 0,1 3-176 16,-4 0 144-16,1 0-144 0,-4-4 0 0,-1 3 144 16,1 1-144-16,-4 0 0 0,1-4 0 0,-3 5 0 0,1 4 0 15,1 2 0-15,-5-2 0 0,1 3 0 0,-1-1 0 16,-2 2 0-16,0 1 0 0,-2 3 0 0,2 0-128 0,-4 0 128 15,-2 0 0-15,2 3 0 0,-1 1 0 0,1 5 0 16,1 2-144-16,-3 0 144 0,-4-1 0 0,0 2-128 16,-2 2 128-16,2 3 0 0,-1 1-128 0,0 2 128 15,1 2 0-15,0 3 0 0,-2 2-144 0,0 3 144 16,0-4 0-16,1 7-144 0,0 7 144 0,2-1 0 16,1 0 0-16,1 1 0 0,4 5 0 0,0-3 0 15,-3 0 0-15,3 0-128 0,2-1 128 0,2 0 0 16,2 1 0-16,2 0 0 0,1-4 0 0,4 1 0 15,2-1 0-15,3 1 0 0,1-2 0 0,3 1 0 16,3-2-144-16,1-2 144 0,2-2 0 0,4 1 0 16,1-2 0-16,2-3 0 0,3-2 0 0,1-3 0 0,2 0 0 15,2-3 0-15,2-3 0 0,0-1 0 0,1-5 128 0,1 0-128 16,0-5 128-16,0 0-128 0,-2-3 128 0,2-1-128 16,-1-3 144-16,2-1-144 0,-3-3 160 0,4-3-160 15,1 1 128-15,-4-3-128 0,0-3 0 0,-5 2 144 16,2 1-144-16,-3 0 0 0,1-3 144 0,-2-1-144 15,-3-4 128-15,0 2-128 0,-3 0 128 0,-1 2-128 16,-2 0 0-16,-1-2 128 0,0-1-128 0,-3-1 0 16,-2-1 0-16,-1 0 0 0,0-3 0 0,-3 3 128 15,-1 1-128-15,-1 2 128 0,-3 0-128 0,0 5 128 16,-1 3-128-16,-3-1 0 0,-4 1 0 0,-1 2 0 16,-2 1 0-16,-3 3 0 0,-6 1 0 0,-1 3 128 0,0 2-128 15,-3 2 0-15,-2 3 0 0,-2 1 0 0,-1 1-128 16,0 2 128-16,1-1-128 0,-1 6 128 0,1 1 0 15,-1 6 0-15,-2-1 0 0,1 1-128 0,-3 1-64 0,4 3 0 16,-1 0 0-16,1 6 0 16,0 3-2240-16,2 3-464 0</inkml:trace>
  <inkml:trace contextRef="#ctx0" brushRef="#br0" timeOffset="58340.232">13432 2841 26719 0,'-9'-44'1184'0,"3"23"240"0,2 7-1136 0,-3 2-288 0,1-2 0 0,-1 2 0 16,0 1 448-16,2 1 16 0,-3 2 16 0,2 0 0 16,-3 1-304-16,1 1-176 0,-2 2 192 15,0 0-192-15,0 2 288 0,-2-1-48 0,1-3-16 0,0 5 0 16,0 1 32-16,-2 3 0 0,2-1 0 0,-1 1 0 15,1 3-256-15,-2 2 144 0,0 1-144 16,-2 2 128-16,0 6-128 0,2 2 0 0,3 5 0 0,-3 4 0 16,-3 2 0-16,2 2 192 0,0 1-192 0,-2 5 192 15,1 2-48-15,2 3 0 0,1-1 0 0,3-1 0 16,-1 1 16-16,4 2 0 0,1 2 0 0,3-1 0 16,2-3-160-16,3 1 0 0,2-5 0 0,4-4 0 15,0-2 176-15,4-4-48 0,4-3-128 0,-1-1 192 0,1-2-48 16,-1-5-16-16,1-4 0 0,-1-2 0 0,2-1 32 15,2-3 0-15,-1-4 0 0,3-4 0 0,0-4 80 0,2-2 16 16,0-2 0-16,-2-3 0 0,2-3 32 0,-2-3 16 16,2 0 0-16,-2-2 0 0,-1-4-64 0,2-1-16 15,-2-2 0-15,0-3 0 0,-2-2 64 0,-1-2 16 16,-2 1 0-16,-1 0 0 0,-2-1-48 0,1 1-16 16,-1 0 0-16,-3 1 0 0,0-1-240 0,-1 2 176 15,-2-2-176-15,-1 1 160 0,-1 1-160 0,-4 0 0 16,0-1 144-16,-2 2-144 0,-2 2 0 0,-3 2 144 15,2-3-144-15,-2 3 0 0,-2 1 176 0,1 3-176 16,-3 3 160-16,-1-1-160 0,-3-1 0 0,1 0 0 16,2 4 0-16,-4 0 0 0,1 2 0 0,-1 0 0 0,-3-1 0 15,2 2 0-15,0 3 0 0,1 1 0 0,-1 4 0 0,1 0 0 16,0-1 0-16,-1 5 0 0,0 3 0 16,-3 2-160-16,0 0 160 0,-1 2 0 15,2 3 0-15,-4 3 0 0,-1 3 0 0,-3 3 0 0,0 2 0 0,2 3-128 16,1 0 128-16,0 4 0 0,-2 0 0 0,2 3 0 15,0 5 0-15,3 3 0 0,2 5 0 0,1 0 0 16,1 0 0-16,1-4-128 0,2-2 128 0,2 1 0 16,2-1 0-16,1-2 0 0,1-1 0 0,-1-1 0 15,4-3 0-15,1 0 0 0,1 3 0 0,2-1 0 16,2-5 0-16,3-1 0 0,4-3 0 0,-1-4 0 16,1-1 0-16,5-3 0 0,-2-1 0 0,3-1 0 15,2-1 0-15,1-2 0 0,1-5 0 0,1-1 0 16,0 0 0-16,1-2 128 0,-2-2-128 0,4-1 0 0,1-5 128 0,1 1-128 15,0-2 128-15,2-3-128 0,0-4 0 0,1-2 128 16,-4-2-128-16,0 1 0 0,-1-2 128 0,0-1-128 16,-3-3 128-16,0-1-128 0,-2-4 0 0,0 1 0 15,-1-1 0-15,-2-1 128 0,-1 0-128 0,-2 0 128 16,-1 1-128-16,-2-4 128 0,-4-3-128 0,-3 0 0 16,-2 2 0-16,-4 2 0 0,-3-2 0 0,-2 5 0 15,-1-2 0-15,-1 4 128 0,-2 2-128 0,-1 2 0 16,-2 2 0-16,2 4 0 0,1 3 0 0,-2 3 0 15,1 3 0-15,0-1 128 0,-2 4-128 0,1 2 0 16,0 1 0-16,-2 5 0 0,-1 6-256 0,0 2 48 16,0 1 0-16,-3 5 0 15,0 5-1440-15,3 5-272 0,-3 7-64 0</inkml:trace>
  <inkml:trace contextRef="#ctx0" brushRef="#br0" timeOffset="74389.364">3924 15273 17503 0,'-14'12'1552'0,"3"-1"-1232"0,-6 3-320 0,-1-1 0 16,0 3 1824-16,2-3 304 0,-2 1 64 0,3-2 16 15,1-2-1632-15,0-2-320 0,-2-2-64 0,0-2 0 16,1-2 576-16,-1-1 128 0,0-2 32 0,-1 0 0 16,2 1-496-16,-3-1-112 0,-3 0 0 0,-1 1-16 15,3 0-112-15,-1 2 0 0,-5-1-16 0,-1 0 0 16,0 1 16-16,-4-1 16 0,0-1 0 0,0 0 0 15,-3 0-208-15,-4-1 144 0,-3-2-144 0,-1 0 128 16,-2 0 64-16,-2 1 0 0,-3-2 0 0,0-1 0 16,2 1 128-16,0-5 48 0,0-1 0 0,-3-2 0 15,1-1 0-15,-2-1 0 0,2-2 0 0,-4 0 0 0,1-4-144 16,1 2-32-16,5 0 0 0,-1-4 0 0,0-3-32 16,-2 2-16-16,0 0 0 0,-1-1 0 0,0-2-144 15,4-2 128-15,2 1-128 0,0-3 128 0,0-3 32 0,6-3 0 16,-2-4 0-16,0 0 0 0,0 2 16 0,-2-2 0 15,-1-1 0-15,1-2 0 0,-1-1-176 0,1-4 192 16,-2-1-192-16,5-5 192 0,-1-4-192 0,3 0 0 16,1 3 0-16,2-1 0 0,1 2 0 0,1-1 0 15,0-2 0-15,2-2 0 0,-1-1 0 0,5 1 0 16,3 0 0-16,-2 3 0 0,-2 1 0 0,5-3 0 16,5-1 0-16,-1-4 0 0,-4-3 0 0,3 1 0 15,-1 2 0-15,1-1 0 0,2-2-160 0,-2-4 160 16,-4-2 0-16,4 0-144 0,0 2 144 0,0 2 0 15,-5 1 0-15,2-4 0 0,2-2 0 0,-5 1 0 0,4 2 0 16,-1 1-128-16,5 2 128 0,1 0 0 0,-2-3 0 16,1-1-128-16,-2 2 128 0,3-1 0 0,3 0 0 15,-1-3 0-15,-3-5 0 0,4 0 0 0,0-1 0 0,2 1-128 16,2 1 128-16,1-1 0 0,-1-4 0 0,1 1 0 16,-1 3 0-16,2 4 0 0,3-2 0 0,-2 0 0 15,0-2 0-15,-2 2 0 0,1 1 160 0,-1 1-160 16,4-1 128-16,-1-3-128 0,1-3 0 0,-2 0 0 15,1 0 128-15,2-1-128 0,-1-6 0 0,3 1 0 16,-2 0 0-16,-1 1 128 0,2 1-128 0,2-4 0 16,3-1 0-16,-3 3 0 0,1 4 128 0,1-3-128 15,0-3 0-15,0 0 0 0,0 1 0 0,-2 2 0 16,0 2 0-16,3-3 0 0,-1-5 0 0,0 4 0 0,2 3 128 16,-2 2-128-16,1 1 0 0,3-1 0 0,-2-4 128 15,2 4-128-15,-1 5 0 0,1-2 0 0,3-6 128 16,1 3-128-16,-4 1 0 0,4 2 144 0,4 0-144 15,2 0 0-15,-2-3 0 0,0-1 128 0,2 1-128 0,3 1 0 16,2 1 0-16,-1 1 0 0,-2 2 0 0,5-1 0 16,-1 1 0-16,1 2 0 0,0 1 0 0,0-3 0 15,3-1 0-15,-2 3 0 0,-1 5 0 0,2-2 0 16,0-1 0-16,1-3 0 0,3-3 0 0,1 2 128 16,1 2-128-16,2 0 0 0,2 1 0 0,1 0 0 15,-3-5 0-15,0 5 0 0,0 6 0 0,0 1 0 16,-2-3 0-16,1 2 0 0,3 0 0 0,3 1 128 15,-3 3-128-15,2 4 0 0,0 3 0 0,-1 1 0 16,1-4 128-16,-1 2-128 0,3-2 0 0,-4 3 0 0,0 3 0 16,1 1 0-16,-4 2 0 0,4 1 0 0,4-2 0 0,0 0 0 15,-2-1 0-15,2 5 0 0,-1-2 0 16,-1 5 0-16,-2 1 0 0,0 0 0 0,-3 3 0 0,1 0 0 16,0-1 0-16,1 4 0 0,-2 0 0 0,-1 3 0 15,-3 2 0-15,0 4 0 0,1 5 0 0,-1 1 0 16,2-3 0-16,-1 3 0 0,-3 1 0 0,0 2 0 15,-1 2 0-15,0 2 0 0,0-3 0 0,1 2 0 16,0 2 0-16,4 0 0 0,4 2 0 0,0-1 0 16,-3-5 0-16,3 3 128 0,-3 2-128 0,4 0 0 15,1 0 0-15,-4 0 0 0,-1-1 0 0,0 1 0 16,0 1 0-16,1-1 0 0,5 1 0 0,-5 2 0 0,-3 2 0 16,1 0 0-16,3 0 0 0,0 2 0 0,1-1 0 15,0 1 0-15,-1 1 128 0,-2 2-128 0,-2 1 0 0,1-1 0 16,2 0 0-16,0 1 0 0,4 1 0 0,-1 0 0 15,3-2 0-15,-3 1 0 0,-1 2 0 0,0 0 0 16,2 0 0-16,-3-1 0 0,-3-3 0 0,1 1 0 16,-1 1 128-16,-5 0-128 0,-1 3 0 0,3-1 0 15,-1 1 0-15,0 0 0 0,-4 1 0 0,3-1 0 16,-1-2 0-16,-3 0 0 0,1 3 0 0,-4 0 0 16,0 0 0-16,-1-1 0 0,-1-1 128 0,-2-1-128 15,-5 3 0-15,1-1 128 0,-2-2-128 0,-1 2 0 16,-9 1 144-16,7-3-144 0,0 2 128 0,-7 1-128 15,8-1 128-15,-8 1-128 0,0 0 0 0,0 0 0 16,0 0 0-16,0 0 128 16,0 0-496-16,0 0-80 0,5-3-32 0,-5 3 0 15,0 0-1312-15,0 0-256 0,1-7-48 0,-1 7-8096 0,-1-8-1632 0</inkml:trace>
  <inkml:trace contextRef="#ctx0" brushRef="#br0" timeOffset="75018.492">1920 3716 23039 0,'-17'-23'1024'0,"10"13"192"0,2 3-960 0,2 3-256 0,3 4 0 0,-4-3 0 16,3-4 272-16,1-1 16 0,0-1 0 0,4 4 0 16,0 1 64-16,4-2 16 0,2 2 0 0,0-2 0 15,2 0 256-15,3-5 48 0,5 0 16 0,2-2 0 16,2-1 80-16,7-1 0 0,4-1 16 0,6-1 0 15,0-3-240-15,5-2-48 0,3 0-16 0,2 1 0 16,-4 3-224-16,1 2-64 0,-2-1 0 0,2 2 0 16,2 0 16-16,-3 4 0 0,-1 4 0 0,-1 4 0 15,-1 2-208-15,-2 5 176 0,-7 6-176 0,-1 4 160 16,-3 4-160-16,-3 1 0 0,-2 0 0 0,-5 3 0 16,-1 4 176-16,-5 1-48 0,-3 4-128 0,-3-1 192 15,-6-1 96-15,-3 3 16 0,-3 3 0 0,-6 3 0 16,-3 1 32-16,-1 1 16 0,-1 0 0 0,-4 0 0 0,-1 1-192 0,0-1-32 15,-3-4-128-15,-1 4 192 0,-1 2-192 0,1 1 0 16,0-1 0-16,1-1 0 16,4-3-1216-16,3 0-272 0,5-4-64 0,3-3-13488 15</inkml:trace>
  <inkml:trace contextRef="#ctx0" brushRef="#br0" timeOffset="76230.284">923 9702 21183 0,'-7'8'1888'0,"-2"0"-1504"16,2-2-384-16,1 1 0 0,1-1 544 0,1 1 32 16,2-3 16-16,-3 0 0 0,0-3-144 0,0 0-16 15,2-1-16-15,-4 0 0 0,3-3 16 0,4 3 0 16,-4-8 0-16,-5 0 0 0,2 0-240 0,1-1-32 0,2-4-16 0,-1-2 0 16,-8-6 240-16,4-4 32 0,7-5 16 0,-4-4 0 15,-8-4 64-15,3-5 16 0,4-6 0 0,1-1 0 16,0-3-144-16,-1-4-32 0,-1-8 0 15,0-1 0-15,4-5-176 0,-2 5-32 0,-2 4-128 0,2-3 192 16,0-5 64-16,2 1 0 0,2-6 0 0,-1 3 0 16,1 6 48-16,-2-3 16 0,2 0 0 0,1-6 0 15,-2-4-80-15,3 0-16 0,0 0 0 0,0-7 0 16,0-10-80-16,0 2-16 0,3-2 0 0,0-1 0 16,0-2-128-16,2-1 0 0,1-2 0 0,1 7 0 15,-1 6 128-15,1 5-128 0,-2 0 0 0,5 5 128 16,-1 5 64-16,3 1 0 0,-1 2 0 0,0-3 0 0,0-3-48 15,1 1 0-15,2 1 0 0,1 1 0 0,0-3-144 16,4-6 0-16,-1-6 0 0,0 1 128 0,3 3-128 0,-2 1 0 16,1-1 0-16,1 0 128 0,0-1-128 15,0 9 0-15,2 8 0 0,-4 0 0 0,0-2 160 16,1 0-160-16,0-2 192 0,-2 6-192 0,0 4 160 0,1 1-160 16,-2-3 128-16,3-1-128 0,-1-5 128 0,2 3-128 15,0-1 0-15,-2 2 128 0,8-1-128 0,-2-1 0 16,0-2 0-16,2 4 0 0,-3 2 0 0,2 1 0 15,3 4 0-15,1-1 0 0,1-2 0 0,-1 1 0 16,-1-2 0-16,0 1 0 0,1 3 0 0,0 3 0 16,-1 3 0-16,-1 2 0 0,1 0 0 0,2 4 0 15,-1 1 0-15,1-1 0 0,-4 2 0 0,-1 1 0 16,-1 3 0-16,2 0 0 0,-2-1 0 0,1-1 0 16,0-3 128-16,2 2-128 0,1-1 0 0,2 2 0 0,0 2 0 15,0 2 0-15,1 2 0 0,0 1 0 0,-1 1 0 0,0 1 0 16,-1 0 0-16,-2 1 128 0,0-4-128 0,1 3 0 15,3-3 0-15,1 1 0 0,-2 1 128 0,-1 1-128 16,1 2 0-16,2 2 0 0,2 1 0 0,-2 1 0 16,-2 0 0-16,-1 3 0 0,1 0 0 0,-2 2 0 15,-3-1 0-15,2 2 0 0,-2 0 128 0,2-1-128 16,1-6 0-16,2 3 0 0,1 1 0 0,-1 2 0 16,-2 2 0-16,2 0 0 0,1 4 0 0,1 0 128 15,-2 2-128-15,-1 1 0 0,-1-1 0 0,-1 0 0 16,-1-1 0-16,-2 3 0 0,0-1 0 0,0 1 0 15,0 1 0-15,1 1 0 0,-5-3 0 0,0 4 0 0,-2-1 0 16,-3 1 0-16,-3 0 128 0,-2 1-128 0,1 1 0 16,-1 5 128-16,-2-2-128 0,0 1 128 0,-3 1-128 0,0-1 0 15,-1 1 0-15,-5 4 0 0,0 0-128 0,0 0-128 16,0 0 0-16,0 0-16 16,0 0-608-16,0 0-112 0,0 0-32 0,0 0 0 15,0 0-1920-15,0 0-400 0,0 0-80 0,0 0-16 16</inkml:trace>
  <inkml:trace contextRef="#ctx0" brushRef="#br0" timeOffset="76619.393">3019 1804 23039 0,'-11'-21'1024'0,"5"10"192"0,2-4-960 0,2 3-256 0,0 2 0 0,4 2 0 16,3 1 944-16,1 2 144 0,3 1 16 0,0-2 16 15,6-1-896-15,-1 2-224 0,-1-1 0 0,6 0 0 16,6-1 192-16,4 0-16 0,-2 0 0 0,3 0 0 15,1 0 80-15,1-1 32 0,0 1 0 0,2 0 0 0,-2-2-32 0,2-1 0 16,0-2 0-16,-1 1 0 0,-2-1 0 0,1 3-16 16,3-2 0-16,-3 3 0 15,-5 3 80-15,1-1 0 0,-2-3 16 0,2 5 0 0,-5 2 48 16,1 1 0-16,-2 1 0 0,1 2 0 0,-4 1-64 0,-1 3-16 16,0 3 0-16,-3 0 0 0,-1 2 32 0,-3 4 16 15,-2 0 0-15,-1 5 0 0,0 2 96 0,-3 0 32 16,-5 1 0-16,-1 5 0 0,-4 3-176 0,-2 6-48 15,-1 3 0-15,-3 4 0 0,-4 0-64 0,-1 4 0 16,-3 6-16-16,1 0 0 0,2-1-176 0,0 5 0 16,2 3 0-16,3 7-11504 15,0 7-2256-15</inkml:trace>
  <inkml:trace contextRef="#ctx0" brushRef="#br0" timeOffset="85774.973">11578 13734 11055 0,'11'-5'480'0,"-4"1"112"0,1-3-464 0,-2 2-128 16,2-1 0-16,-4 2 0 0,-4 4 864 0,8-2 160 15,-1-4 16-15,-7 6 16 0,7-6-464 0,-7 6-80 16,0 0-32-16,0 0 0 0,0 0 240 0,0 0 48 15,0 0 16-15,0 0 0 0,0 0-176 0,0 0-32 0,0 0-16 0,0 0 0 16,-4 6 0-16,-1 1 0 0,-4 0 0 0,1 2 0 16,-6 0-112-16,1 2-32 0,0 1 0 0,-1 0 0 15,-3-1 32-15,1 1 16 0,-1-1 0 0,-1 4 0 16,-4 0-160-16,0-1-48 0,-3 0 0 0,1 0 0 16,-1 2-32-16,2 3-16 0,-1-5 0 15,-2 2 0-15,-1-1-16 0,-3 1-16 0,1-1 0 0,1 1 0 16,-1-1-32-16,1-5 0 0,-2 0 0 0,0 1 0 15,2 1 80-15,-4-5 16 0,-3-2 0 0,2 0 0 16,1 5 112-16,0-2 32 0,1-2 0 0,1 1 0 16,1-3-64-16,1 0 0 0,3-2 0 0,2-1 0 15,1-2-128-15,2-1-48 0,-2-3 0 0,5 1 0 16,2 1-144-16,0-1 192 0,-1-3-192 0,2-1 192 16,2 0-64-16,1 1-128 0,1-4 192 0,0 0-64 0,1-4-128 0,1 1 160 15,1-1-160-15,2 0 160 0,1 2-160 0,1 0 192 16,-1 1-192-16,3 1 192 0,2-2-192 0,3-1 160 15,0-1-160-15,2 2 160 0,-3 2-16 0,3 0 0 16,1 0 0-16,2-1 0 0,1-2-144 0,2 1 128 16,2 3-128-16,2-1 128 0,-4-1-128 0,3 1 0 15,3-1 0-15,-1 1 0 0,0 3 0 0,0 1 0 16,1-3 0-16,2 2 0 0,1 0 0 0,-2 3 0 16,2-2 0-16,2 2 0 0,1 2 0 0,-2 0 0 15,-2 1 0-15,4 1 0 0,-5 0 0 0,3 0 0 16,0 1 0-16,-2 3 0 0,0 4-128 0,1 0 128 15,-4 0 0-15,1 1 0 0,-3-1 0 0,1 2 0 16,-2 1 0-16,0-1 0 0,1 1 0 0,0-1 0 0,1 2 0 16,-1 1-176-16,-1-1 176 0,2 0 0 0,-3 0 0 15,2 0-128-15,3 0 128 0,-1 0 0 0,0 0 0 0,1-2 0 16,-3-1 0-16,3 2 0 0,0 1 0 16,3-2 0-16,-2-1 0 0,2-1 0 0,2 1 0 0,-2-1 0 15,0-2 0-15,0-1 128 0,-3-4-128 0,2 3 0 16,0 5 128-16,1-4-128 0,0-4 160 0,1 0-160 15,-3 0 176-15,2-1-176 0,2 0 192 0,-1 0-192 16,3-3 192-16,-3 2-192 0,2 0 192 0,0-4-192 16,-1-1 176-16,2-4-176 0,2 0 160 0,-2 0-160 15,-1 5 144-15,1 0-144 0,-1-2 128 0,-1-1-128 16,-1-1 128-16,-1 0-128 0,-3-1 128 0,1 3-128 16,-1-3 0-16,-1 1 0 0,-1 1 0 0,0-2 0 15,0-1 0-15,1-1 128 0,-1-1-128 0,-3 1 0 0,-2 3 0 16,-2-2 128-16,-3-2-128 0,2 1 0 0,-3 1 0 15,3-1 128-15,0 0-128 0,-3 0 0 0,1-2 0 0,-3-1 128 16,2 2-128-16,-2 2 0 0,0 0 0 0,-2 0 0 16,-1 0 128-16,0-2-128 0,0 2 0 0,-3 1 0 15,0-2 0-15,-1 1 0 0,2 1 0 0,0 2 0 16,2 9 0-16,-4-9 128 0,-2-2-128 0,1 3 128 16,-2 1-128-16,7 7 128 0,-3-7-128 0,-2 1 0 15,-1-5 0-15,0 9 0 0,6 2 0 0,-5 1 0 16,-6-1 0-16,0 1 0 0,1 2 0 0,-2-1 0 15,0 2 0-15,-1-1 0 0,2 0 0 0,-2 3 0 16,-2 1-144-16,1-1 144 0,-2-3 0 0,1 0 0 16,0 1 0-16,1 0 0 0,0 3 0 0,0 2 0 15,-1-4 0-15,1 3 0 0,0 1 0 0,-1 0 0 0,0 2 0 16,-2 0 0-16,1 0 128 0,-2-1-128 0,-1 1 0 0,0 1 0 16,-1 2 160-16,4-1-160 0,1-2 160 0,-1 2-160 15,-2 1 128-15,-1 0-128 0,1-3 0 16,-1 0 144-16,-2-2-144 0,4 2 0 0,0 0 0 0,1-1 128 15,-1-2-128-15,2 0 128 0,-1 1-128 16,1-2 128-16,-2 1 32 0,1-3 0 0,-1 0 0 0,1-1 0 16,-4 4-32-16,0 0-128 0,-1-1 192 0,-1 1-64 15,-1-4-128-15,1 2 192 0,0-2-192 0,-1 4 192 16,-4-2-192-16,-1 0 0 0,1 1 144 0,-2 2-144 16,0 0 0-16,2 5 0 0,-3 0 0 0,-1 2 0 15,1 3 0-15,-2-1 0 0,0-2 0 0,-2 5 0 16,2 7-2240-16,0 0-432 0</inkml:trace>
  <inkml:trace contextRef="#ctx0" brushRef="#br0" timeOffset="94649.592">11413 13836 13823 0,'3'-15'608'16,"-2"6"128"-16,-1-1-592 0,2 2-144 0,1 2 0 0,0 0 0 0,0-1 1088 0,-3 7 176 15,0 0 32-15,0 0 16 0,6-9-1056 0,-3 2-256 16,-3 7 0-16,0 0 0 0,4-8 0 0,-4 8 0 16,3-7 0-16,-3 7 0 0,0 0 640 0,0 0 0 15,0 0 16-15,0 0 0 0,0 0-112 0,0 0-32 16,0 0 0-16,0 0 0 0,0 0-192 0,0 0-32 16,0 0-16-16,0 0 0 0,5 6 160 0,-5-6 16 15,0 0 16-15,0 0 0 0,0 10-48 0,0-1-16 16,0-9 0-16,0 0 0 0,-1 9-96 0,-3-1-32 15,-1 2 0-15,0-2 0 0,5-8 48 0,-9 8 16 16,0 2 0-16,-2-3 0 0,1-1-16 0,2-1-16 16,-6 0 0-16,5 0 0 0,2 2-80 0,-4-2-16 0,-3 0 0 0,0 0 0 15,2 2-48-15,0-2-16 0,-1 0 0 0,0-1 0 16,0 2 16-16,-1 0 0 0,0 1 0 0,0-1 0 16,1 1-32-16,-2 1 0 0,1 1 0 0,-1-1 0 15,-1 0-128-15,1 1 128 0,-2-1-128 0,1-2 128 16,-3-1-128-16,2 0 160 0,-3 3-160 0,1 1 160 15,1-4-32-15,-1 2 0 0,-2 0 0 0,3 1 0 16,3-1-128-16,-1-2 0 0,1 1 0 0,2-1 0 16,0 1 0-16,-1 0 0 0,1 1 0 0,0-2 0 15,-2-1 128-15,0 0-128 0,1 2 0 0,0-2 128 16,-1-3-128-16,1-1 0 0,0 3 144 0,-1-2-144 16,2-1 128-16,2-1-128 0,-2-2 128 0,0 0-128 0,-1-1 128 15,1 0-128-15,2 0 128 0,2-2-128 0,0-2 128 16,0 1-128-16,-2 0 128 0,2-1-128 0,0 1 128 0,1 0-128 15,-1 2 160-15,1-1-160 0,1-2 192 0,1 1-64 16,-1-3-128-16,3 1 192 0,-1 2-192 0,2-1 176 16,0-4-176-16,1 2 160 0,1 2-160 0,1-1 128 15,-2-1-128-15,1 0 128 0,-1 2-128 0,1-1 0 16,-1 1 0-16,2 0 0 0,2 0 0 0,2 0 128 16,-2 0-128-16,1 0 0 0,-3 8 0 0,6-7 0 15,2-2 128-15,0 1-128 0,1-1 0 0,2 2 0 16,-3 0 144-16,3 1-144 0,2-2 0 0,-4 2 128 15,2 1-128-15,2 0 0 0,0 1 0 0,-3 1 0 16,1-2 0-16,2 4 0 0,0-2 0 0,-2 3 0 0,0 0 0 16,1 1 0-16,0 1 0 0,-1 0 0 15,1 4-144-15,0-4 144 0,-1 0 0 0,2 2 0 0,1 0 0 16,-1 0 0-16,-1 1 0 0,0-1 0 0,0 0 0 16,0 0 0-16,2 0 0 0,-1 4 0 0,-1-1 0 0,1-1 0 15,-2 0 0-15,1 1 0 0,0 3 0 0,0 1 0 16,1-4 0-16,-4 2 0 0,2 1 0 0,2-2 0 15,-2 0 0-15,0 0 0 0,-2-2 0 0,2 2 0 16,0 0 0-16,2 0 0 0,-1 0 0 0,1-1 0 16,-2-3 0-16,2 3 0 0,0 1 0 0,2-3 0 15,-1-2 160-15,0 1-160 0,2-2 192 16,-1 2-192-16,1-1 176 0,1-1-176 0,-1-3 160 0,1 2-160 16,-2 1 160-16,2 0-160 0,-1 0 160 0,2-2-160 15,2-2 192-15,-3 1-64 0,1 2-128 0,0-1 192 16,0-2-192-16,1-1 176 0,-1-3-176 0,-2 3 160 0,1 3-160 15,-2-2 0-15,0-2 0 0,1 0 128 0,-2-4-128 0,1 3 0 16,1 0 144-16,-1 0-144 0,1-3 0 0,-1 0 0 16,2 1 0-16,-1-3 128 0,-1 1-128 0,4 0 0 15,3-1 128-15,-2-1-128 0,-5 5 0 0,2-3 0 16,2-2 0-16,0 1 0 0,0 2 0 0,1 0 0 16,-3-1 0-16,1-1 128 0,-1 0-128 0,-2 0 0 15,-2 0 0-15,0 0 0 0,1-1 0 0,-3 0 0 16,1-2 0-16,-1 2 128 0,-1 0-128 0,-2-1 0 15,-1-2 128-15,1 3-128 0,-1 0 0 0,0 2 0 16,-2-3 0-16,2 0 128 0,-4-2-128 0,1 5 0 16,-2-1 0-16,0-1 0 0,0 2 0 0,0-1 0 15,-2 0 0-15,-2 2 128 0,2 8-128 0,-2-7 0 0,0-1 0 16,-1 2 0-16,3 6 0 0,-6-5 0 0,1-3 0 0,-1 1 128 16,2-1-128-16,-2 5 0 0,6 3 0 0,0 0 0 15,-8-6 0-15,2 1 0 0,-1 1 0 0,3 3 0 16,4 1 0-16,-9 1 0 0,2 1 0 0,-1 3 0 15,1 1 0-15,-3-1 0 0,0-3 0 0,1 2 0 16,0 3 0-16,0 3 0 0,-3 1 0 0,0 0-128 16,-2-2 128-16,0 0 0 0,-1-2 0 0,-2 2 0 15,1 1 0-15,0 0 0 0,2-1 0 0,0-1 0 16,-2 3 0-16,1 0 0 0,-1-2 0 0,1 1 0 16,1-2 0-16,-2 0 0 0,-1 0 0 0,1 2 0 15,1 0 0-15,1-2 0 0,-2 1 0 0,2-1 0 16,0 1 0-16,0 0 0 0,-1-1 0 0,0-1 0 0,-1 1 0 15,1 1 0-15,-2 1 0 0,-1-1 0 0,-2-2 0 16,0 1 0-16,1 0 0 0,-2 1 0 0,2-1 0 0,2 1 0 16,3-2 0-16,-2 2 0 0,-1-1 0 15,0 0 0-15,2-5 0 0,0 4 0 0,-2-2 0 0,2 2 0 16,-1 0 0-16,2-2 0 0,0 0 0 0,-1 0 0 16,0 3 0-16,0-2 0 0,-2 1 0 0,1-2 0 15,-1 1 0-15,1 2 128 0,-1 2-128 0,-1-2 0 16,2-2 0-16,-1 0 0 0,1 2 0 0,-1-1 0 15,1-3 0-15,-1 1 0 0,0-1 0 0,0-1 0 16,2 1 0-16,0 0 0 0,-2-1 0 0,1 1 128 16,-1-4-128-16,2 3 0 0,-1 1 0 0,1-2 0 15,-1-2 0-15,1-1 0 0,1 4 0 0,-1-1 128 0,1 2-128 16,2-2 0-16,0-2 0 0,2-2 0 0,-3-1 0 16,2 1 0-16,2-1 0 0,-1-1 0 15,0-1 0-15,3-2 128 0,-1 3-128 0,1-1 0 0,0-1 0 16,-1-2 128-16,0-1-128 0,0 1 0 0,1-3 128 0,-1 1-128 15,-1 1 0-15,2-1 0 0,0 0 0 0,1 1 128 16,1 1-128-16,-1-1 0 0,2 2 0 0,0-1 0 16,0-1 0-16,0 2 128 0,1-2-128 0,0 0 128 15,2-1-128-15,1 0 0 0,0 2-128 0,0 1 128 16,0-2 0-16,3 1 0 0,-3 8 0 0,5-10-128 16,1 4 128-16,-1-1 0 0,-2 1 0 0,4 1 0 15,0 1 0-15,1-1 0 0,-2 0-144 0,3 0 144 16,-2 3 0-16,2-1 0 0,0 1-144 0,0 0 144 15,0-4 0-15,0 4 0 0,1-1 0 0,0 0 0 0,0 0 0 16,2 1 0-16,-2 0 0 0,2 1 0 0,-1-1-128 0,2 2 128 16,-2-3 0-16,3 1 0 0,0-1 0 15,1 0 0-15,1 2 0 0,1-1 0 0,1 1 0 0,1-2 0 16,-3-1 0-16,1 4 0 0,-1 2 0 0,0 1 0 16,-3-3 0-16,1 2 0 0,-2 1 0 0,1 2-128 15,1 0 128-15,-1 1 0 0,-1-1 0 0,1 2 0 16,-4-2 0-16,1 2 0 0,1-2 0 0,-1 2 0 15,1 0 0-15,1 0 0 0,-3 1 0 0,2 1-128 16,0-1 128-16,0-1 0 0,0 1 0 0,0 0 0 16,2-1 0-16,-2 0 0 0,1-2 0 0,1 2 0 15,0 0 0-15,2-1 0 0,-1 1 0 0,1-2 0 16,1 1 0-16,-1 0 0 0,0 2 0 0,2-1 0 16,1-4 0-16,-3 3 0 0,-3 0 0 0,3-3 0 0,2 1 0 15,-2-2 0-15,3 1 0 0,0-1 0 0,-1-2 0 16,1 3 0-16,-2 2 128 0,3-4-128 0,-3-1 0 0,1 1 144 15,1 0-144-15,-1-2 0 0,1-1 0 0,0-2 128 16,2 0-128-16,-2 1 128 0,-1 0-128 16,3-2 128-16,2-1-128 0,-2 0 0 0,1 3 0 0,-1-1 0 15,-2-3 0-15,1-1 0 0,0 0 128 0,1-1-128 16,1 4 0-16,-2-1 0 0,0-3 0 0,0 2 0 16,1 1 0-16,-4-1 0 0,-1 1 0 0,1-3 0 15,-2-1 128-15,0 0-128 0,-1 2 0 0,0-1 128 16,0 1-128-16,-1-4 0 0,0-1 0 0,-3 1 0 15,0 2 0-15,0-2 0 0,-1 0 128 0,0-1-128 0,-2-1 0 16,0-2 0-16,1 1 0 0,-3 0 0 0,2-3 0 16,-1 0 0-16,-4 1 128 0,3 0-128 15,0 3 0-15,-1-1 0 0,-3-2 0 0,2 5 0 0,0 5 0 16,-2-1 0-16,-2-2 0 0,0 2 0 0,2 8 0 0,-3-7 0 16,3 7 0-16,0 0 0 0,-6-8-128 0,2 1 128 15,-1 3 0-15,-1 0 0 0,-1 1-128 0,0-1 128 16,-2 0-160-16,0 3 160 0,0 2-160 0,1 1 160 15,-3 0-160-15,0 0 160 0,-2-4 0 0,1 6 0 16,-1 1-128-16,0 3 128 0,-1-5 0 0,-1 0 0 16,0-3 0-16,0 4 0 0,-2 6 0 0,-1-2 0 15,0-4-128-15,-4 4 128 0,1 3 0 0,1 0 0 16,-1-1 0-16,0 1-144 0,-2 1 144 0,1 2 0 0,1-1 0 16,0 3 0-16,-2-2 0 0,1-1 0 0,0-1 0 15,1 1 0-15,-2 4 0 0,2-3 0 0,0-2 0 16,-1 0 0-16,2 2 0 0,-2 0 0 0,1 0 0 0,0 1 0 15,-3-2 0-15,4 1 0 0,0 1 0 0,1-1 0 16,-1-3 0-16,1-1 0 0,-1-2 0 0,2 3 0 16,1 1 0-16,0 1 0 0,0-2 0 0,0 1 0 15,2-1 0-15,0 1 0 0,1 0 0 0,0 0 0 16,-1-1 0-16,2 1 0 0,2-2 0 0,-3-1 0 16,1-3 0-16,0 0 0 0,-1 2 0 0,0-1 0 15,0 1 0-15,-1 0 0 0,1-2 0 0,2 0 0 16,-2-1 0-16,1 1 0 0,0 1 0 0,0-2 0 15,-2-2 0-15,1 0 0 0,-1 1 0 0,1-1 0 16,-1-3 0-16,-1 0 0 0,0 0 0 0,-1 0 0 0,0 1 0 0,-1 0 0 16,1-2 0-16,1 3 0 0,1 1 0 15,0 0 0-15,1-2 0 0,0-1 0 0,0-1 0 0,1-1 0 16,2-1 0-16,-1 0 128 0,0 0-128 0,1-2 0 16,0 1 0-16,-1-1 0 0,0-1 0 0,0-2 0 15,1 0 0-15,-1-1 0 0,0 2 0 0,-1-1 144 16,4-1-144-16,-4-2 160 0,2-4-160 0,4 3 0 15,-3 0 0-15,3 2-176 0,-1-5 176 0,4 0 0 16,2 3 0-16,-4 1 0 0,1-1 0 0,2 2 0 16,1 0 0-16,0 1 0 0,0-2 0 0,2 2 0 15,0 1 0-15,3 0-128 0,1 1 128 0,0-1 0 16,-4 8 0-16,8-9-128 0,-3 0 128 0,5 2-160 16,-1-1 160-16,0 1-160 0,-1 1 160 0,0 0-208 0,1 0 80 15,2 0 128-15,0 1-192 0,2 0 192 0,-1 0-192 16,3 0 192-16,-2 2-160 0,2-1 160 15,1 3 0-15,-1-2-144 0,-1 0 144 0,2 1 0 0,0 0 0 0,0 2-128 16,0 0 128-16,1-3 0 0,-2 1 0 0,1 1 0 16,0 7 0-16,-1-3-160 0,-1 0 160 0,-1 1 0 15,0 1 0-15,0-1 0 0,2 4 0 0,-1-1 0 16,-4-1 0-16,1 2-128 0,0 1 128 0,-1 1 0 16,0 0 0-16,1-3 0 0,-4 1-128 0,3 0 128 15,1 2 0-15,-1-2 0 0,1-1 0 0,1 0 0 16,-2-2 0-16,1 5 0 0,1-1 0 0,1-1 0 15,-2-2 0-15,3 2 0 0,-1 0 0 0,0 0 0 16,1 1 0-16,1-2 0 0,-1-4 0 0,0 3 0 0,2 5 0 16,-1 1 0-16,0-4 0 0,1 1 0 0,-1-2 0 15,2-1 0-15,-1 0 0 0,3 1 0 0,-3-3 0 0,0 0 0 16,-1-3 0-16,2 1 0 0,-1-4 0 0,3 2 0 16,1 0 0-16,-2 0 0 0,1-1 0 0,1-1 0 15,1 0 0-15,-1 2 0 0,-1 0 0 0,2-1 128 16,-2 0-128-16,1-1 0 0,1-2 0 0,0 1 0 15,1-1 0-15,1-2 0 0,0 1 0 0,0-2 0 16,1 3 0-16,-1-1 0 0,-1 0 0 0,1-2 0 16,-2 0 128-16,1 0-128 0,-1-1 0 0,1 0 0 15,1 2 0-15,-4-2 0 0,0-2 0 0,-2-1 0 16,0 0 0-16,-1-2 0 0,1-1 0 0,0-1 128 16,0-1-128-16,-2 0 0 0,1 1 0 0,-1-1 0 15,0-1 128-15,0-2-128 0,-2 1 0 0,-1-1 144 0,-1 2-144 16,0 0 128-16,-4-2-128 0,0 0 0 0,-2 0 0 15,0 3 0-15,2 5 0 0,-5-3 0 0,-2-3 0 0,-1 2 0 16,1 4 0-16,-2 3 0 0,-4-2 0 16,2 2 0-16,0-3 0 0,-1 2-144 0,1 1 144 0,-2 0 0 15,-1 1-128-15,0 0 128 0,-1 1 0 0,0 1 0 16,0 3-144-16,0 0 144 0,-1-3 0 0,1 5-144 16,-2 5 144-16,1-1 0 0,-1 2 0 0,-1-1-128 15,-1 0 128-15,-1 1 0 0,1 2-144 0,-3 0 144 16,0-1 0-16,-1 1 0 0,-1-3 0 0,-2 4 0 15,0 3-128-15,-1-3 128 0,1-2 0 0,-3 2 0 16,2 4 0-16,2 1 0 0,1-1-144 0,-4 2 144 16,-1-3 0-16,1 3 0 0,1 5 0 0,0-3 0 0,0-1 0 15,-1 0 0-15,3 1 0 0,-1-1 0 0,1 1 0 16,-1-1 0-16,0 0 0 0,1-1 0 0,1 1 0 0,-2 0 0 16,1 2 0-16,0-2 0 0,0 0 0 0,2 1 0 15,-1 0 0-15,1-1 0 0,0 0 0 0,1-3 0 16,-1-6 0-16,4 2 0 0,2 6 0 0,-2-4 0 15,0-2 0-15,1 1 0 0,0-4 0 0,1 2 0 16,-1 0 0-16,1 1 0 0,-1-4 0 0,2-1 0 16,0 0 0-16,0 1 0 0,0-1 0 0,-1 1 0 15,4-2 0-15,-3 0 0 0,0 3 0 0,0-2 0 16,0-2 0-16,2 3 0 0,-1-2 0 0,0 1 0 16,0 2 0-16,0-3 0 0,-1 0 0 0,2 1 0 15,-2-1 0-15,1 1 0 0,-3 1 0 0,1-2 0 0,1-1 0 16,-2 2 0-16,0 0 0 0,-1-1 0 0,-1 0 0 15,-1 0 0-15,0 0 0 0,1 2 0 0,-1 0 0 0,-2-3 0 16,0-2 0-16,1 2-128 0,-1 1 128 0,0-1 0 16,-3 1 0-16,1-1 0 0,-1-2 0 15,0 1 0-15,0 2-128 0,0-1 128 0,-1-1 0 0,2 0 0 16,0-1 0-16,2 1-128 0,0 1 128 0,1-2 0 16,0-2 0-16,0 0 0 0,2-1 0 0,1 2 0 15,0-2 0-15,0-1 0 0,-1-4 0 0,1 4 0 16,2-2 0-16,-2 1-160 0,2-3 160 0,1 0-128 15,-3-1 128-15,2 0-160 0,2-1 160 0,-2 0-160 16,4-2 160-16,-3 1-160 0,2 0 160 0,1 0-160 16,2-1 160-16,1-3-128 0,1 1 128 0,-1 1-128 0,1 1 128 15,2 1-128-15,2 0 128 0,1 1-128 0,-2 0 128 0,0 0 0 16,-1 10-144-16,3-9 144 0,1-2 0 0,-1 3 0 16,0-1-144-16,3 0 144 0,5 2-128 0,-2-1 128 15,-2-2-192-15,3 2 192 0,1 4-192 16,0-1 192-16,1-1-192 0,-2 0 192 0,1-2-160 0,0 4 160 15,1 0-128-15,0-1 128 0,2 0 0 0,-1-1-160 16,0 1 160-16,1 0 0 0,3 2-144 0,-1 0 144 16,2-2 0-16,-1 0-144 0,0 0 144 0,1 2 0 15,1 1 0-15,-1-1 0 0,1 0 0 0,-2 3-128 16,0 4 128-16,-2-2 0 0,-2 1 0 0,-1 2 0 16,3-1 0-16,-2 3-128 0,-1-1 128 0,1 2 0 15,0 1 0-15,1 1-128 0,-1 2 128 0,0 2-128 16,-3 1 128-16,2 2-128 0,0 0 128 0,1 2 0 15,-3 0 0-15,1 0 0 0,0-4 0 0,2-1 0 0,1-1 0 16,0 2 0-16,0 0 0 0,1-4 0 0,0-3 0 0,0-2-128 16,2 2 128-16,-1 0 0 0,0-3 0 0,2-2 0 15,0-3 0-15,1-2 0 0,-2 2 0 0,-1-1 0 16,-2-2 128-16,1 0-128 0,3 1 128 0,0-2-128 16,-1 3 128-16,2-1-128 0,-1-2 128 0,-2 0-128 15,2 3 0-15,-1 1 0 0,0-4 0 0,0 0 0 16,1 0 0-16,1 1 0 0,-3 3 0 0,2-5 0 15,0-1 0-15,0 1 0 0,-1-2 0 0,0 1 0 16,0 0 0-16,1-2 0 0,0 1 0 0,0 1 0 16,-3 0 0-16,0 0 0 0,0-2 0 0,1-1 0 0,1-1 0 15,-1 4 0-15,0 0 0 0,-1-2 0 0,1 0 0 16,2-1 0-16,-1 0 0 0,-1 0 0 0,-1-1 0 0,1 0 0 16,-2-2 0-16,0-1 0 0,1 0 128 0,-1-1-128 15,-2-2 128-15,2 0-128 0,2-1 0 0,-2 1 0 16,3-1 0-16,-3 1 0 0,-3-1 0 0,1 2 0 15,0-1 0-15,-1 3 0 0,-5 1 0 0,0 0 0 16,1 0 0-16,-3 0 0 0,-3 1 0 0,-2-1 0 16,-1 1 0-16,-2 1 0 0,-3 0 0 0,-1 1 0 15,0 2 0-15,-2 1 0 16,-5-2-272-16,-1 4-128 0,-3-1-32 0,0 5-9392 16,-1 3-1888-16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34:21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 1970 16927 0,'0'0'752'0,"0"0"144"0,0 0-704 0,0 0-192 16,0 0 0-16,0 0 0 0,0 0 0 0,0 0 0 16,0 0-192-16,3 8 192 0,-3-8 0 0,0 0 0 15,8 8 0-15,-8-8 0 0,0 0 0 0,0 0 0 16,10 4 144-16,0-2-16 0,-10-2 240 0,10-3 48 16,-1-5 16-16,2 4 0 0,-2 5 128 0,2-1 16 15,1-1 16-15,3-1 0 0,1-4-144 0,4 3-48 16,1 1 0-16,2-4 0 0,2-4 16 0,3 1 0 15,-1 3 0-15,3 1 0 0,2 1 32 0,1 2 16 16,-1 1 0-16,2-3 0 0,2-3-48 0,4 2-16 16,2 1 0-16,3-3 0 0,1 3-96 0,1-2-32 15,3 1 0-15,0 4 0 0,1 0-16 0,-1 1-16 0,2 0 0 16,3-1 0-16,3-3-240 0,0 0 128 0,0-2-128 0,-2 3 0 16,-1 3 128-16,0 0-128 0,-1 0 0 0,3 2 144 15,1 0-144-15,2 2 0 0,-1-4 0 0,0 0 0 16,-1 1 144-16,1-2-144 0,2-4 160 0,1 4-160 15,3 3 192-15,0 2-64 0,0-2-128 0,1 0 192 16,-3-2-32-16,2 0-16 0,1 0 0 0,0 1 0 16,0 1 16-16,-2-2 0 0,-4-1 0 0,2 2 0 15,-1 3-16-15,2 0 0 0,3 1 0 0,-2-1 0 16,-2-1-144-16,1 2 192 0,-1-2-192 0,0-1 192 16,1-1-192-16,3 1 0 0,-1 1 0 0,-2 1 128 15,-3 3-128-15,0-5 0 0,-3-4 0 0,1-1 128 16,3 1-128-16,-1 3 0 0,1 0 0 0,-1-1 0 0,-3-1 0 15,-1 1 0-15,-1 1 0 0,-1 1 0 0,5-2 128 0,0 1-128 16,-1 1 0-16,0-1 128 0,-3-1-128 0,-2 0 128 16,0 3-128-16,0-3 128 0,3 0-128 0,0 0 0 15,3-2 0-15,-2 2 128 0,-6 4-128 0,0 0 0 16,-3-2 0-16,3-2 0 0,-1-1 0 0,-1-1 128 16,1-1-128-16,0 2 0 0,0 1 0 0,-1 1 0 15,-3-1 0-15,-1-1 0 0,-1 0 0 0,3-2 0 16,0 1 0-16,0-2 0 0,1 1 0 0,-1 3 0 15,-1 6 128-15,-1-4-128 0,-1-2 0 0,-2 0 0 16,-2 1 0-16,0 0 0 0,-1-1 0 0,1 2 0 16,0 3 0-16,-1-2 0 0,-6-2 0 0,0 0 0 15,1-1 0-15,-2 3 0 0,-3 5 128 0,0-2-128 0,-1-2 0 16,0-2 128-16,-6-2-128 0,1 2 0 0,-3 1 0 16,2-2 0-16,-1-2 0 0,-4 0 0 15,1 1 0-15,-2-2 0 0,0-1 0 0,-3 0 128 0,-1 1-128 0,-2-1 128 16,0 2-128-16,-2 0 128 0,-8 1-128 0,0 0 128 15,0 0 80-15,0 0 16 0,0 0 0 0,0 0 0 16,0 0-32-16,0 0-16 0,0-6 0 0,0 6 0 16,-11-3-176-16,1 2 0 0,-2-1 0 0,-4 0 0 15,-4 0 0-15,0 1 0 0,-5 0 0 0,2-2 0 16,-3 2-128-16,-2 1 128 0,1 1 0 0,-5-2 0 16,-3-6 0-16,-5 3 0 0,-3 1 0 0,-6 3 0 15,-4 2 0-15,0 1 0 0,-5 2 0 0,0-3 0 16,-2-2 0-16,-5 2 0 0,-6 3-144 0,-1-1 144 0,1-1 0 15,0 1 0-15,-2-2 0 0,-3-1 0 0,-6 0 0 16,1 3 0-16,-2 4 0 0,1-5 0 0,-5-6 0 0,-2 2 0 16,-1 3 0-16,-2 0 0 0,6 0 0 15,-5 0 0-15,-4 1 0 0,1 1 0 0,3-1 0 0,-2-2 0 16,-2-2 0-16,-1 3 0 0,1 1 0 0,0-2 0 16,1-3 0-16,1 2 0 0,-2 2 0 0,2 3 0 15,-1 0 0-15,0-2 0 0,-3-4 0 0,1 2 0 16,-2 2 0-16,2-1 0 0,3-3 0 0,-1 3 0 15,1 3 0-15,2-1 0 0,2-4 0 0,-3 1 0 16,-2 0 0-16,1 2 0 0,4 2 0 0,0-3 0 16,4-4 0-16,-2 4 0 0,-3 4 0 0,6 1 0 15,5-1 0-15,0-3 0 0,1-2 0 0,0 1 0 0,0 0 0 16,4 2 0-16,6 0 0 0,3 0 0 0,-1 0 0 0,1-1 0 16,1 0 0-16,3 1 0 15,1-1 0-15,5 1 0 0,6 0 0 0,-1 0 0 16,3 2 0-16,-1-2 0 0,-1-1 0 0,4 1 128 0,3-1-128 0,2 0 0 15,-2 2 0-15,6 0 0 0,4-2 0 0,3 2-160 16,3-3 160-16,4 0 0 0,0 0 0 0,4 1 0 16,3-3 0-16,3 1 0 0,2 0 0 0,1 1 0 15,2 0 0-15,7-2 0 0,0 0 0 0,0 0 0 16,0 0-192-16,0 0 32 0,0 0 16 0,0 0 0 16,11 1-32-16,3-1 0 0,2-1 0 0,6-1 0 15,3-4 176-15,6 2 0 0,5 0-144 0,8-1 144 16,5 1 0-16,3 1-176 0,5-2 176 0,3 1-128 0,3-2 128 15,4 1-128-15,7-2 128 0,6 2-128 0,7 1 128 16,3 0 0-16,7-3 0 0,6 3 0 0,11 2 0 16,4-2 0-16,3-1 0 0,8 1-128 0,0 0 128 0,7 0-128 15,5-2 128-15,1 3-128 0,-1-4 128 0,4 5-208 16,5 1 80-16,1 1 128 0,3 0-320 0,1 2 48 16,1 3 16-16,2-2 0 15,4-1-1504-15,-1 0-288 0,4 3-64 0</inkml:trace>
  <inkml:trace contextRef="#ctx0" brushRef="#br0" timeOffset="9049.006">12215 10382 15375 0,'0'0'672'0,"-7"3"160"0,0-4-672 0,7 1-160 16,-9 2 0-16,9-2 0 0,0 0 640 0,0 0 112 15,0 0 16-15,0 0 0 0,0 0-256 0,0 0-32 16,0 0-16-16,0 0 0 0,0 0-16 0,0 0-16 16,9 6 0-16,-1-2 0 0,-8-4-32 0,14 2 0 15,0-2 0-15,-2 0 0 0,1 2-80 0,3-2 0 16,1-4-16-16,3 2 0 0,-2 0 32 0,1 1 16 16,1 1 0-16,1-1 0 0,1-3 32 0,1 2 16 15,-2 0 0-15,4 0 0 0,0-2-16 0,1 3-16 16,3 1 0-16,1-1 0 0,3-4-32 0,3 0 0 15,-2 2 0-15,2 1 0 0,0 0-48 0,2-1-16 16,-1-1 0-16,1 1 0 0,-1-1-48 0,4 2-16 0,2 2 0 16,-1-1 0-16,2-1-64 0,3 1-16 0,1 1 0 15,0-1 0-15,-1-1-128 0,0 2 160 0,0 1-160 16,2 1 160-16,-1 0-160 0,3 0 0 0,-3 0 0 0,4-2 128 16,1 0-128-16,-2 0 0 0,-1-2 0 0,0 2 0 15,2 2 0-15,-4 0 0 0,1-1 0 0,1 0 0 16,4 1 128-16,-3-2-128 0,-2-2 192 0,0 1-64 15,-2 2 32-15,4 1 0 0,-2-1 0 0,2 0 0 16,-2-2-160-16,1 1 192 0,0 0-192 0,1 0 192 16,-4-1-192-16,1 1 0 0,0 0 0 0,0 0 0 15,3 0 0-15,-3 0 0 0,2-1 0 0,-2 0 0 16,-1-1 0-16,-1 0-176 0,-2 4 176 0,0-2-128 16,-4 0 128-16,3 2 0 0,1 0 0 0,3-1 0 15,1-1 0-15,0-1 0 0,1 0 0 0,0 1 0 0,-1 0 128 16,0 0-128-16,1 0 160 0,2 1-160 0,2 0 144 0,-3-1-144 15,2 0 128-15,-2-1-128 0,-1 0 128 0,-2 0-128 16,-1 4 128-16,-2-3-128 0,2-2 0 0,3 1 0 16,0 2 0-16,0-1 0 0,1-1 0 0,-3 1 0 15,-1 0 0-15,0 0 0 0,-1-1 0 0,2 2 0 16,0 1 0-16,0-1 0 0,1-1 0 0,-1 0 0 16,0 1 0-16,0-1 0 0,-3 0 0 0,-2 0 0 15,0 0 0-15,-1 1 0 0,3 1 0 0,-1 1 0 16,-2-3 0-16,0 2 0 0,3 0 0 0,-2 0 0 15,-2-1 0-15,-2-2 0 0,-2 0 0 0,3 1 0 16,-2 6 0-16,2-3 0 0,-4-3 0 0,3 1 0 16,3 2 0-16,1 0 0 0,1-3 0 0,-1 2 0 15,-2 3 0-15,0 0 128 0,-2-2-128 0,2 0 0 0,-3-1 0 16,2 0 0-16,2-4 0 0,-1 4 0 0,-2 1 0 16,-1-1 0-16,-1-2 0 0,-1 0 0 0,-2 0 0 0,-2 1 0 15,-1 2 128-15,1 0 0 0,0-3 0 0,-2 0 0 16,0 2 112-16,1-1 16 0,-1-1 0 0,2 1 0 15,-4 1-80-15,0 0-16 0,1 1 0 0,-1-1 0 16,4 0-160-16,-4 0 0 0,2 0 0 0,0 1 128 16,-1-1-128-16,2 0 0 0,-1-2 0 0,0 0 0 15,1 0 0-15,-1 1 0 0,0 1 0 0,3-2 0 16,-1 0 0-16,-2 1 0 0,-3 2 0 0,0-1 0 16,1-2 0-16,-3 0 0 0,-1 0 0 0,-1 0 0 0,-1 1 0 15,-2-2 0-15,0-1 0 0,-1-1 0 0,-1 2 0 16,-2 1 0-16,-1 0 128 0,1 0-128 0,-1-2 0 15,1 1 0-15,0 0 0 0,-2 1 128 0,0-1-128 0,1-2 0 16,-1 1 0-16,1 0 0 0,-3 2 0 0,1-1 0 16,0-1 0-16,-1 0 0 0,-1 2 0 0,-10 0 0 15,7 2 0-15,-7-2 0 0,10 0 0 0,-10 0 0 16,0 0 0-16,0 0 0 0,0 0 0 0,0 0 0 16,0 0 128-16,0 0-128 0,0 0 0 0,0 0 0 15,0 0 144-15,-7-3-144 0,-1 2 0 0,-3 1 0 16,0 3 0-16,-4-1 128 0,-3-3-128 0,-2 1 0 15,-2 2 0-15,-1 0 128 0,-1-1-128 0,-3 2 0 16,0-4 0-16,-2 1 0 0,-3-2 0 0,-4 1 0 16,-6-1 0-16,-2 1 128 0,-2 0-128 0,-2 1 0 15,-2 2 0-15,2-2 0 0,-1-2 0 0,-1 0 0 0,-4 2 0 16,-2-1 0-16,-4-2 0 0,0-1 0 0,-3 1 0 16,2 1 0-16,1 0 0 0,-1 1 0 0,-4-2 0 0,-2 1 0 15,-3 2 0-15,-1 0 128 0,2 2-128 0,-3-4 0 16,-2-1 0-16,0 0 0 0,-3 2 0 0,1-1 128 15,0-5-128-15,1 4 0 0,-3 3 0 0,-4 0 0 16,0-2 0-16,3 1 128 0,3 1-128 0,-1-1 0 16,-3 0 0-16,-1 0 0 0,-2-2 0 0,2 4 0 15,3 1 0-15,-3-1 0 0,-4-1 0 0,0 0 128 16,2 1-128-16,1-2 0 0,2-4 0 0,0 3 0 16,-5 5 0-16,2 0 0 0,-2-5 0 0,2 1 0 15,2 0 0-15,-3 1 0 0,0 1 0 0,0-2 0 0,4-5 0 16,1 2 0-16,-2 3 0 0,1 1 128 0,0-1-128 15,0 0 0-15,7 0 0 0,-3 1 0 0,0 2 0 16,0-1 0-16,-1-2 0 0,1 0 0 0,2 0 0 0,3 1 0 16,-2 0 0-16,2 0 0 0,-1-1 0 0,2-1 0 15,2 2 0-15,0 2 0 0,-1-1 0 0,2-1 0 16,-4-1 0-16,4 1 128 0,1 2-128 0,3-1 0 16,1-2 0-16,1 1 0 0,-1 1 0 0,4 1 0 15,0 1 0-15,-1-3 0 0,0-4 0 0,4 4 0 16,1 4 0-16,1-3 0 0,0-4 0 0,3 2 0 15,1-1 0-15,1 4 0 0,1 2 0 0,3-2 0 16,4-2 0-16,3 1 0 0,0 0 0 0,3 2 0 16,1 2 0-16,2-2 0 0,2-1 0 0,0 3 0 0,-1-3 0 15,6 1 0-15,7 0 0 0,-1-1 0 0,-1-4 0 16,2 4 0-16,5 3 0 0,2-2 0 0,3 1 0 0,7-4 0 16,0 0 0-16,0 0 0 0,0 6 0 0,0-6 0 15,0 0 0-15,9 2-128 0,4-2 128 0,3 2 0 16,1-2 0-16,5 0 0 0,0-2 0 0,5 2 0 15,-1 0 0-15,4 3 0 0,0 0 0 0,5-1 0 16,-1-3 0-16,5 0 0 0,4-2 0 0,4 0 0 16,6 1 0-16,-1 0 0 0,5-1 0 0,-1 1 0 15,1 0 0-15,4 0 0 0,3-2 0 0,2 2 0 16,1 1 0-16,-1-2 0 0,1-1 0 0,2 1 0 16,-2 0 0-16,6 2 0 0,1 2 0 0,2-1 0 15,-1-4 0-15,2 2 0 0,2 2 0 0,0 0 0 16,2 0 0-16,-3 0 0 0,1 0 0 0,4 1 0 0,3 1 0 15,0 0 0-15,-2-1 0 0,-2 2 0 0,-2-1 0 0,4-1 0 16,-3-1 0-16,4 2-128 0,2 1 128 0,-3-1 0 16,-1-4 0-16,3 5-128 0,2 1 128 0,-2-2-128 15,-2-4 128-15,1 2-128 0,-1 0 128 0,0 0-160 16,-1 2 160-16,-5-3-160 0,-1-2 160 0,1 1-160 16,0 1 160-16,0 2-160 0,-1-1 160 0,-1 0 0 15,-4-1 0-15,1-1 0 0,-1 6 0 0,0-3-128 16,1-2 128-16,-2 4 0 0,-3 0 0 0,2 3 0 15,-3 0 0-15,5-4 0 0,2-2 0 0,-1 2 0 16,-3 3 0-16,-3-1 0 0,0-4 0 0,0-2-128 16,-1 0 128-16,2 2 0 0,0 5 0 0,-2-2-160 15,-5-3 160-15,1 0 0 0,2 1-128 0,0 1 128 16,0 2 0-16,-2-2 0 0,-4-2 0 0,0 2 0 0,-2 0 0 16,0 0 0-16,0-2 0 0,0 0 0 0,1 1 0 0,0 3 0 15,-3 0 0-15,0 1 0 0,-4-2 0 0,1-1 0 16,-1-1 0-16,0 1 0 0,2 2 0 0,0-2 0 15,1-1 0-15,-5 2 0 0,-4-2 0 0,-2 0 0 16,-3-1 0-16,1-1 0 0,-4-1 0 0,2 2 0 16,-2 0 0-16,-2 0 0 0,-2-2 0 0,0 4 0 15,1 0 0-15,-3 2 0 0,-2-1 0 0,0 0 0 16,-5-3 0-16,0 1 0 0,-5 5 0 0,-2-5 0 16,-1-2 0-16,-1 1 0 0,-1 0 0 0,-3 0 0 15,0 0 0-15,-1 0 0 0,-9 0 0 0,9-1 0 16,1 0 0-16,-10 1 0 0,0 0 0 0,9-1 0 15,-9 1 0-15,0 0 0 0,8-4 128 0,-8 4-128 0,0 0 0 0,0 0 0 16,0 0 0-16,0 0 0 0,0 0 0 0,0 0 0 16,-2-7 0-16,-5 2 0 0,-1 2 0 0,-1 2 0 15,1 1 0-15,-4 0 0 0,-3 0 0 0,-1 0-128 16,-2-1 128-16,-4 0 0 0,-2-1 0 0,-5 0 0 16,-3-3 0-16,1 1 0 0,-5 2 0 0,-1 1 0 15,-6 0 0-15,-1 0 0 0,0-1 0 0,-2 1 0 16,-4 0 0-16,-2-4 0 0,-7 1-128 0,-1-2 128 15,-2 2 0-15,1 2 0 0,-1 1 0 0,-2-3 0 16,-4-3 0-16,-2 0 0 0,-2 5 0 0,-3 2 0 16,2-2 0-16,-2-3 0 0,-1-3 0 0,-6 2 0 15,-2 1 0-15,-3 0 0 0,2-1 0 0,-2 1 0 16,-2 3 0-16,-3-4 0 0,-2-1 0 0,-1 1 0 0,-1 6 0 16,-4-1 144-16,-5-1-144 0,3 1 0 15,2 1 144-15,-1-1-144 0,-2 1 0 0,2 1 0 0,-3 2 0 16,-2-2 128-16,-2-1-128 0,3-1 0 0,1-2 0 0,0 3 128 15,-1 3-128-15,-1-1 0 0,-2-4 0 0,-1 2 0 16,-1 3 0-16,2-1 0 0,4-3 0 0,0 4 0 16,1 0 0-16,-1 0 0 0,2-2 0 0,2 1 0 15,3 1 0-15,-1 1 0 0,1 2 0 0,2-3 0 16,1-3 0-16,2 1 0 0,1 2 0 0,1 3 0 16,0-1 128-16,2 0-128 0,6-1 128 0,-3-3-128 15,1-1 0-15,4 2 0 0,0 4 0 0,3-3-128 16,3-3 128-16,0-1 0 0,3 0 0 0,1 3 0 15,-1 1 0-15,4 0 0 0,2-4 0 0,1 1 0 0,-2 2 0 16,4-1 0-16,2 0 0 0,5 1 0 0,2 1 0 0,5 2 0 16,4-4 0-16,2-1 0 0,3-1 0 0,0-1 0 15,2 4 0-15,2 0 0 0,2-1 0 0,4 0 0 16,4 1 0-16,3 2 0 0,2-1-128 0,0 0 128 16,4 0-128-16,3-1 128 0,1 0 0 0,4 0-160 15,0 0 160-15,8-2 0 0,0 0-128 0,0 0 128 16,0 0 0-16,0 0 0 0,0 0-160 0,0 0 160 15,0 0-128-15,13 1 128 0,-1 1 0 0,5 1 0 16,2-2 0-16,0 0 0 0,1-3 0 0,3 2 0 16,3 0 0-16,4 1 0 0,1-3 0 0,1 3 0 15,0 1 0-15,2-1 0 0,-2-1 0 0,3-1 0 16,3-2 0-16,4 1 0 0,3 2 0 0,5 0 0 0,3-2 0 16,-1 2 0-16,3 0 0 0,-1 0 0 0,1 2 0 15,4-4 0-15,7-1 0 0,-5 0 0 0,1 1 0 0,-1 1 0 16,2-1 0-16,2-1 0 0,3-1 0 0,5 2 0 15,2 0 0-15,1 2 0 0,1 0 0 0,0-1 128 16,2-2-128-16,3 1 0 0,4 2 0 0,0 0 0 16,-1-2 0-16,1-2 128 0,4-1-128 0,0 3 128 15,-1 2-128-15,0-3 0 0,1-2 0 0,1 2-128 16,3 0 128-16,-2 2 0 0,-1 1 0 0,1-1 0 16,3-1 0-16,0 2 0 0,0 1 0 0,1-1 128 15,-2-1-128-15,1-3 0 0,-1-1-128 0,-1 3 128 16,-4 2 0-16,3-1 0 0,2-1 0 0,-2 1 0 15,1-3 0-15,-2 3 0 0,0 1 0 0,0 1 0 16,-1-1 0-16,-4 4 0 0,-1-1 0 0,2-1 0 0,3-3 0 0,-3 3 0 16,0 4 0-16,-2-1 0 0,-3 0 0 0,2-2 0 15,1-1 0-15,-5 3 0 0,-1 1 0 0,0-1 0 16,-1-2 0-16,2 0 0 0,-1-1 0 0,-3 2 0 16,-4-1 0-16,2-1 0 0,-1-2 0 0,0 0 0 15,0 0 0-15,-2 2 0 0,-2 2 0 0,-1-2 0 16,-1-2 0-16,-2 0 0 0,2 1 0 0,-2 1 0 15,-4-1 0-15,-1 1 0 0,-5-2 0 0,-1 0 0 16,1 2 0-16,-4-2 0 0,1-2 0 0,-1 2 0 16,-4 0 0-16,-1 2 0 0,0 1 0 0,-4-2 0 15,-4-3 0-15,-2 2 0 0,-1 2 0 0,0 0 128 16,-3 0-128-16,0-1 0 0,0-2 0 0,-3 1 0 16,-3-1 0-16,-2 1 128 0,0-1-128 0,-3 1 0 15,-1 0 0-15,-2 2 0 0,-3 1 0 0,-2-2 0 0,-1-4 0 16,-1 3 0-16,-1 3 0 0,-10-3 0 0,8 2 0 0,-8-2 0 15,0 0 0-15,0 0 0 0,0 0 0 0,0 0 0 16,0 0 0-16,0 0 0 0,0 0 0 0,-11 1 0 16,-1-1 0-16,-2 0 0 0,-3 0 0 0,-3 0 0 15,-1 0 0-15,-4 0 128 0,-1-1-128 0,-1 0 0 16,-2 1 0-16,-2 0 0 0,-1 1 0 0,-3-2 0 16,-1-3 0-16,-1 0 0 0,-4-1 0 0,-3 0-128 15,-3 1 128-15,-2-3 0 0,-2 2-144 0,-4-1 144 16,0 3 0-16,-2 0 0 0,0-2 0 0,-5-1 0 15,-6-3 0-15,-3 1 0 0,1 0 0 0,-2 2 0 16,2-2 0-16,-5 3 0 0,-2-1 0 0,-1 2 0 0,-7-3 0 0,3 3 0 16,1 3 0-16,-5-1 0 0,-3 1 0 15,0-1 128-15,-3-3-128 0,0 2 0 0,-5 3 128 0,1 0-128 16,1-3 128-16,0 1-128 0,-1 1 128 0,-3 0-128 16,-4-1 0-16,1 0 128 0,3 2-128 0,-3 0 0 15,-2 0 0-15,1 0 0 0,-2 2 0 0,-1-1 0 16,-1 1 0-16,-1-1 0 0,1-1 0 0,0 0 0 15,0 1 0-15,-2-1 0 0,-2-1 0 0,0 3 0 16,-2 1 0-16,4-1 0 0,-1-2 0 0,2 2 0 16,0 2 0-16,1-1 0 0,1-3 0 0,3 0 128 15,2 2-128-15,-6 1 0 0,0-2 0 0,4 1 0 16,3-1 0-16,-1 1 0 0,1 3 0 0,0-1 0 16,1-4 0-16,-3 0 0 0,0 6 0 0,3-3 0 15,3 0 0-15,0 1 0 0,-3-3 0 0,4 2 0 16,6 0 0-16,1 1 0 0,2-2 0 0,0 1 0 0,-1 0 0 15,4 1 0-15,2 1 0 0,6-3 0 0,2-2 0 0,5 3 0 16,-2-1 0-16,3 1 0 0,4 0 0 0,1 2 0 16,3 0 0-16,4 0 0 15,2-2 0-15,2 0 0 0,-1 1 0 0,4-1 0 0,2 0 0 0,5 1 0 16,5 0 0-16,3-1 0 0,4-1 0 0,6 1 0 16,1 0-128-16,7-1-16 0,3-2 0 0,3 0 0 15,9 0 144-15,0 0-192 0,0 0 192 0,0 0-192 16,0 0 192-16,13 1 0 0,5-2-144 0,3 1 144 15,2 0-128-15,5-2 128 0,4 0-160 0,4 0 160 16,6 2 0-16,4 0 0 0,1 0 0 0,0-3 0 0,1 0 0 16,6 0-144-16,2 1 144 0,5-2 0 0,4 1 0 15,3 0 0-15,1 0 0 0,4 0 0 0,-2 1 0 0,9 0 128 16,4 0-128-16,2 0 128 0,1 2-128 0,2 0 0 16,1 0 0-16,4 2 0 0,3-5 0 0,0 3 0 15,2-1 0-15,0 1 128 0,5-2-128 0,0 1 0 16,1 0 0-16,2 1 0 0,0 0 0 0,2 0 0 15,2-2 0-15,4 1 0 0,0 1 0 0,2 1 0 16,-5 1 0-16,7-4 0 0,1-1 0 0,1 2 0 16,-2 1 0-16,2 0 0 0,3 0 0 0,-1-1 0 15,-1-4 0-15,-2 4 0 0,-1 4 0 0,1-2 0 16,2-3 0-16,-3 2 0 0,-1 4 0 0,2 0 0 16,2-1 0-16,-4-2 128 0,-2 1-128 0,1 1 0 15,4 2 0-15,-2-2 0 0,-6 0 0 0,3 0 0 16,-3-3 0-16,1 3 128 0,-4 2-128 0,1 0 0 0,-2-4 0 15,-2 2 0-15,-2 3 0 0,-1-1 0 0,-1 1 0 0,-1 0 0 16,-1-1 0-16,-4-1 0 0,-4 1 0 0,4-1 0 16,1-2 0-16,-4 1 0 0,-7 1 0 0,1 0 0 15,2 2 0-15,-1-2 0 0,-7-1 0 0,-2 2 0 16,-6-1 0-16,2 4 0 0,2-2 0 0,-1 0 0 16,-2-3 0-16,-2 2 128 0,-5 0-128 0,-1 1 0 15,-1-3 0-15,1 0 0 0,-1-1 0 0,-4 2 0 16,-5 2 0-16,-3-3 0 0,-3-1 0 0,-1 1 0 15,-1 0 0-15,-2 2 0 0,-2-4 0 0,-1 2 128 16,-3-3-128-16,-4 2 0 0,-4 2 0 0,-2-2 0 16,-3-1 0-16,-1-1 0 0,-5-2 0 0,-2 2 0 0,-2 4 0 15,-2-4 0-15,-4-2 0 0,-2 1 0 0,-3 1 0 16,-7 0 0-16,0 0 0 0,0 0 0 0,0 0 0 0,0 0 0 16,0 0 0-16,0 0 0 0,-8 0 0 0,-3-3 128 15,-4-1-128-15,-2 3 0 0,-3 2 0 0,-4-2 0 16,-2-2 0-16,-2 2 0 0,-6 1 0 0,-4 0 0 15,-1-2 0-15,-3-1 0 0,-2 0 0 0,0 1 0 16,-2 0 0-16,-2-1-128 0,-1 2 128 0,-1-4 0 16,-5-2 0-16,-1 4-128 0,-2 3 128 0,-2-3 0 15,-1-2 0-15,-1 2 0 0,-1 1 0 0,-8 0 0 16,-3-2 0-16,2 1 0 0,-3-3 0 0,-1 1 0 16,-2 1 0-16,-3-1 0 0,-8 1 0 0,-1-1 0 15,1 1 0-15,-4 0 0 0,-6-1 0 0,-2 1 128 16,-1-1-128-16,-4-1 176 0,-4 1-32 0,1 1 0 15,1 5 0-15,-2-3 0 0,-5-5-144 0,0 3 192 0,1 4-192 16,-3-1 192-16,-3-4-192 0,4 3 0 0,-2 0 144 16,-3 1-144-16,-4 1 0 0,1-2 0 0,4-1 0 0,1 1 128 15,-5 1-128-15,2 1 0 0,5 1 0 0,-3-1 0 16,-5-1 0-16,5 0 0 0,2-1 0 0,-2 1 0 16,-5 2 0-16,3-1 0 0,5-1 0 0,-5 2 0 15,-2 1 0-15,4 0 0 0,3-2 0 0,-1 1 0 16,-1 3 0-16,3-1 0 0,-2-1 0 0,5 1 0 15,-3 1 0-15,5-1 0 0,2-1 0 0,1 2 0 16,2 0 0-16,0-1 0 0,3-2 0 0,-1 4 0 16,5 0 0-16,2 1-160 0,6-4 160 0,1 0-160 15,-2 3 160-15,2-2-128 0,5 1 128 0,3 0-128 0,3-2 128 16,1 0 0-16,1 0 0 0,2 3 0 0,6-1 0 16,1 0 0-16,6-1 0 0,3-1 0 0,0 1 0 0,1 0 0 15,3 0 0-15,2 0 0 0,4 0 0 0,3 0 0 16,2 3 0-16,5-4 0 0,4 0-160 0,3 1 160 15,3-2-192-15,5 1 192 0,1 1-208 0,5-1 64 16,3-2 16-16,4 3 0 0,3 0 128 0,8-3-160 16,0 0 160-16,0 0-160 0,0 0 32 0,9 4 0 15,3 2 0-15,4-5 0 0,1-2 128 0,6 1-128 16,0-2 128-16,5 2-128 0,2 2 128 0,5-2 0 16,6-4 0-16,4 2 0 0,2 1 0 0,5 2 0 15,4-2 0-15,1 0 0 0,1 0 0 0,5-1 0 16,5-2 128-16,4 1-128 0,6 0 0 0,0 0 0 15,2-1 0-15,2 1 0 0,2 1 0 0,4-2 0 0,4 0 0 16,-1 2 0-16,0 0 0 0,6 1 0 0,3-4 0 0,0 1 0 16,-2-1 0-16,3 1 128 0,6 3-128 0,-4-1 0 15,0-3 0-15,3 1 0 0,5-2 0 0,-2 3 128 16,-2 1-128-16,4-3 0 0,6-1 0 0,-5 0 0 16,-1 4 0-16,6 0 0 0,0-2 0 0,0-1 0 15,-2 1 0-15,2-1 0 0,3 4 0 0,-5-1 0 16,-1 0 128-16,0 0-128 0,3-1 128 0,-2 2-128 15,-1 0 0-15,0 0 0 0,3-1 0 0,-5 2-128 16,-4 4 128-16,4 0 0 0,4-2 0 0,-3 0 0 16,-8 1 0-16,1 2 0 0,0-1 0 0,-1 1 0 15,-6-3 0-15,0 2 0 0,-1-2 0 0,-1 3 0 0,-3-1 0 16,-4 2 0-16,-4-4 0 0,0 1 0 0,1-1 0 16,-3 3 0-16,-2-1 0 0,-3 1 0 0,-2-3 0 0,0 0 0 15,1 1 0-15,2-1 0 0,-6 1 0 0,-1-1 0 16,-3-1 0-16,-3 1 0 0,2 0 0 0,0 2 144 15,0-2-144-15,-3 0 0 0,-6 1 0 0,-1 1 0 16,-1-1 0-16,1-1 0 0,0 0 0 0,-4 2 0 16,-1-1 0-16,-4 1 0 0,-5-3 0 0,-1 2 0 15,-4-3 0-15,-1 0 0 0,-4 1 0 0,0-1 0 16,2-1 128-16,-7 1-128 0,0 1 0 0,-6 1 0 16,0 0 0-16,-5-1 0 0,-2-1 0 0,-4 0 0 15,-1 1 0-15,-3 0 0 0,-2-2 128 0,-7 1-128 16,0 0 0-16,0 0 0 0,0 0 144 0,0 0-144 15,-6-2 0-15,-4 0 144 0,-4 2-144 0,-4 0 0 16,-5 0 0-16,-5-1 0 0,-6 0 0 0,-1 0 0 0,0-2 0 16,-6 2 0-16,-1-2-192 0,-4 0 192 0,-4-1-160 15,-6 1 160-15,-6 1-176 0,-2 0 176 0,-2 0-192 0,-1-1 192 16,-4 0-144-16,-4 0 144 0,-8-2 0 0,-2 2-144 16,-1-1 144-16,-5 0 0 0,-3 2 0 0,-7 0 0 15,-6-1 0-15,-2-1 0 0,-3-1 0 0,-3 2 0 16,-3 3 144-16,-2 0 16 0,-2-5 0 0,-3 3 0 15,-1 2 48-15,-5 0 16 0,-4 0 0 0,-1-1 0 16,4-1-32-16,-6 1 0 0,-8 2 0 0,0-1 0 16,-1-1-192-16,3-1 0 0,2 2 128 0,-3 2-128 15,-6 1 0-15,3 0 0 0,4-3 0 0,0 2 0 16,-5 1 128-16,-1 1-128 0,0-2 0 0,0-1 144 0,2-1-144 16,4 2 0-16,2 2 0 0,0-2 0 0,-4 1 0 0,6-1 0 15,5 1 0-15,1 0 0 0,-2 1 0 16,2-1 0-16,2-3 0 0,7 2 0 0,4 2 0 0,2 1 0 15,4-1 0-15,1-1 0 0,7-1-128 0,3 2 128 16,1-1 0-16,5 0 0 0,0 0 0 0,10 0 0 16,6 2 0-16,3 0 0 0,2-1 0 0,7 1 0 15,5-2 0-15,5 1 0 0,1 2-272 0,10-1 64 16,3 2 16-16,5-3 0 0,4 0-128 0,5 0 0 16,0-2-16-16,4 1 0 0,6 0 112 0,5-1 32 15,1-1 0-15,6 0 0 0,3 2 0 0,7-3 0 16,0 0 0-16,0 0 0 0,0 0-16 0,11 3 0 15,3-2 0-15,0-1 0 0,3 0 208 0,0 0 0 16,5-1 0-16,1-1-144 0,2 1 144 0,1-1 0 0,2 2 0 16,1 0 0-16,2 0 0 0,3 2 0 0,5-2 0 15,0 1 0-15,2 2 0 0,2-3 176 0,3 0-176 0,4 0 192 16,-2 2 0-16,4 0 0 0,3-1 0 0,4-1 0 16,8-1-192-16,0 1 0 0,3-1 0 0,-1 2 0 15,2 1 0-15,2-1 0 0,4-1 0 0,4 0 0 16,1 1 0-16,4 1 128 0,0-1-128 0,7-1 128 15,3 0-128-15,3 0 0 0,-2 0 0 0,5 0 0 16,0 0 0-16,2-1 0 0,2-1 0 0,5 2 0 16,5 0 0-16,-3 0 0 0,-4-1 0 0,5 1 0 15,6 0-224-15,0 1 32 0,-6-1 0 0,7-2 0 16,7-1-64-16,-1 0-16 0,-2 0 0 0,4 0 0 0,-2-1 16 16,2-2 0-16,1-1 0 0,-3 1 0 0,1 1-112 0,1-1-16 15,-1 1 0-15,-2 0 0 0,-5-1 208 16,2 1 48-16,3 3 0 0,-3 0 0 0,-8-5 256 0,2 3 64 15,0 0 16-15,-1 3 0 0,-5-1 48 0,2 1 16 16,3-1 0-16,-5 1 0 0,-6 2-128 0,3 1-16 16,3 1-128-16,-3 0 192 0,-2-2-192 0,3 2 128 15,-2 0-128-15,-3 3 0 0,-5-3 224 0,0 3-48 16,0 0-16-16,-3 0 0 0,-3 1-160 0,-4 0 128 16,-9-3-128-16,1 3 128 0,-1 2-128 0,0 0 0 15,0-3 0-15,-8 0 128 0,-5-2-128 0,-1 3 0 16,-1-1 0-16,0-1 0 0,-1-2 0 0,-2 0 0 15,-5-1 0-15,-3 3 0 0,-4-1 0 0,0 0 0 16,4-3 0-16,-4 1 0 0,-7 1 0 0,-1-1 0 16,0-2 0-16,-4 1 0 0,-3-2 0 0,-3 0 0 0,-4 0 0 15,-2 0 0-15,-3-1 256 0,-5 2-48 0,-3-1 0 0,-4 0 0 16,-3-2-16-16,-8 3 0 0,0 0 0 0,0 0 0 16,0 0-336-16,-5-3-80 0,-8 0-16 0,-2 1-9792 15,-4-1-1952-15</inkml:trace>
  <inkml:trace contextRef="#ctx0" brushRef="#br0" timeOffset="16286.862">911 3725 20271 0,'0'0'896'0,"0"0"192"0,0 0-880 0,6-4-208 0,-6 4 0 0,11-3 0 15,-2 1 0-15,2 3 0 0,1 3 0 0,3-1 0 16,2-1 368-16,1 1-32 0,1 0 0 0,3 1 0 16,0-1 96-16,2 1 16 0,-1 1 0 0,5-2 0 15,3 3-128-15,-2-1-32 0,1 3 0 0,2-2 0 16,5 0-96-16,4-1 0 0,3 3-16 0,-2-1 0 16,-2-2 0-16,3 0 0 0,-1-4 0 0,3 2 0 15,3-3-16-15,3 0 0 0,3-1 0 0,2-1 0 0,-2-1-160 16,0-1 128-16,1-3-128 0,1-1 128 0,1-3 16 0,5 0 0 15,0-1 0-15,2 1 0 0,-1 1 32 0,0-1 0 16,0-3 0-16,1 1 0 0,1-1-32 0,1 1 0 16,-2 2 0-16,-2-4 0 0,-3-1-144 0,-2 1 0 15,1-4 144-15,-1 2-144 0,0 1 0 0,0-2 128 16,-2 0-128-16,-4 0 0 0,-3-2 128 0,-2 0-128 16,-2-1 128-16,-1-2-128 0,-4-2 208 0,-1 1-16 15,-3 0-16-15,0-2 0 0,-4-2 48 0,-2-1 16 16,-4-1 0-16,0 3 0 0,-2-1-112 0,-5 2-128 15,-1-1 176-15,-3 1-176 0,-2 3 256 0,-4 0-64 16,-1 0-16-16,-4 0 0 0,-2 0 144 0,-2 1 48 16,-1-1 0-16,-3 0 0 0,-1-2-224 0,-3 2-144 0,-2 0 192 15,-5-2-192-15,-3 2 128 0,-2-3-128 0,-1 1 0 16,-4 3 0-16,1 2 0 0,-1 3 160 0,-3-1-160 0,-1 1 128 16,-1-1-128-16,0 0 192 0,0 5-192 0,0-2 192 15,-1-3-192-15,-2-1 0 0,-3 0 0 0,-2 1 128 16,-4 3-128-16,-2 0 0 0,-4 1 0 0,0 0 128 15,3-2-128-15,-2 1 0 0,-3-2 0 0,-1 2 0 16,0-1 0-16,-4 5 0 0,1 6 0 0,1-3 0 16,2-5 0-16,-1 3 0 0,4 3 0 0,-1 1 0 15,3 4 0-15,-4 0 0 0,-2-2 0 0,1 4 0 16,-6 3-128-16,5 1 128 0,0 3 0 0,-2-1 0 16,-2-4 0-16,-1 3 0 0,1 3 0 0,-1 1 0 15,-6 6 0-15,6 0 0 0,4-1 0 0,3 2-176 0,4 0 176 16,2 3 0-16,0-1 0 0,2-1 0 0,-1 2 0 15,2 1 0-15,-2 3-144 0,3 0 144 0,2-1 0 0,-1 1 0 16,3-1 0-16,-2 2 0 0,3 0 0 0,-1 2 0 16,-4 1 0-16,2 1-176 0,4 0 176 0,2 1 0 15,0 1 0-15,2 0 0 0,3 2 0 0,2-1 0 16,3 0 160-16,5-2-160 0,-2-1 0 0,3 2 0 16,3 0-208-16,3-3 64 0,-1-2 144 0,4 3 0 15,4 4 0-15,2 1 0 0,0 1 0 0,6 0-128 16,3-1 128-16,4-1-128 0,6 0 128 0,5 1-160 15,4-2 160-15,8 0-160 0,6 1 160 0,3 4 0 16,3 0 0-16,7 0 0 0,6 0 160 0,3 0-32 16,0-6-128-16,7-2 192 0,4-3-192 0,2-3 0 15,2-3 0-15,3-6 0 0,2-5 0 0,3-3 0 0,4-4 0 16,0-2 0-16,-3-5 0 0,4-4 0 0,5-2 0 0,-1 0 0 16,0 0 0-16,-3-3 192 0,-3-2-48 15,1 0-16-15,-3 2-128 0,-4-2 160 0,-5 0-160 0,-6 3 160 16,-5 5-160-16,-3 2 0 0,-3 0 0 0,-4 3 0 31,-3 1-1248-31,-7 5-176 0,-5 3-48 0,-8 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3:29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13779 13871 6447 0,'-6'-3'576'0,"-1"1"-576"0,7 2 0 0,0 0 0 0,-9 0 2112 0,9 0 320 16,0 0 64-16,0 0 16 0,0 0-1872 0,0 0-368 16,0 0-80-16,0 0 0 0,0 0 32 0,0 0 16 15,-4 5 0-15,4-5 0 0,0 0 592 0,0 0 128 16,0 0 32-16,0 0 0 0,0 0 432 0,0 0 96 15,7 0 16-15,3 0 0 0,4 1-480 0,-1-2-96 16,2-2 0-16,5 2-16 0,0 1-192 0,5 0-48 16,1-1 0-16,6-2 0 0,4 0-32 0,4 1-16 15,6 2 0-15,6-2 0 0,-3-2-96 0,6 1-32 16,3-1 0-16,6 2 0 0,5 0-208 0,4-1-32 16,5 1-16-16,2-1 0 0,-1-1-80 0,7 0-32 15,5 2 0-15,-1-3 0 0,0 0-160 0,1-1 192 0,2 6-192 16,2-3 192-16,4-1-64 0,0-1 0 0,-4 0 0 0,2 1 0 15,6 2 32-15,-5 0 0 0,-4 0 0 16,7 0 0-16,2 2-16 0,0-4 0 0,-3 2 0 0,5 0 0 16,3 0-144-16,-1 1 160 0,-1 1-160 0,2 0 160 15,1-3-160-15,0 2 0 0,-2 0 0 0,1 1 128 16,0 0-128-16,1 0 0 0,1 0 0 0,-2 1 0 16,-3 2 0-16,2-1 0 0,-4 0 0 0,-3 0 0 15,-4 1 0-15,2 0 128 0,2-1-128 0,-2 1 0 16,-3-3 0-16,4 2 0 0,0 1 128 0,-1-1-128 15,-2-1 0-15,1 1 0 0,0-2 0 0,-2 0 0 16,-2 0 0-16,-2 0 0 0,-2 0 128 0,3 1-128 0,2-1 0 16,0 0 0-16,-2 1 0 0,1-1 0 0,-1-2 128 0,2 2-128 15,-1 0 0-15,-4 0 128 0,-3-3-128 0,2 1 0 16,2-1 0-16,-1 1 0 0,-5 0 0 0,2 1 0 16,-3 1 0-16,4 0 0 0,-1-2 0 0,-1-2 0 15,-5 3 128-15,0-1-128 0,3 0 0 0,-1 0 0 16,-1-2 0-16,-4 3 0 0,-5 1 0 0,-1 1 0 15,0 0 0-15,1-1 0 0,-1 0 0 0,-2 2 0 16,-4-1 0-16,-1 0 0 0,-1 0 0 0,0 1 0 16,0 0 0-16,1 3 0 0,-1-3 0 0,-4 1 0 15,-3-1 0-15,-2 2 0 0,0 1 0 0,-3 1 0 16,-1-1 0-16,1 1 0 0,1-3 0 0,-4 1 0 16,-5 0 0-16,-2 0 0 0,-4-1 0 0,-3 2 0 15,-3-1 0-15,-1 1 0 0,0-1 0 0,0-1 0 0,-3-1 0 16,-3 0 0-16,-2 2 0 0,0-1 0 0,-4-1 0 0,-4 1 0 15,-4-2 0-15,-3 1 0 0,3 1 0 0,-3 1 0 16,-7-4 0-16,0 0 0 0,0 0 0 0,0 0 0 16,0 0 0-16,0 0 0 0,0 0 0 0,0 0 0 15,0 0 0-15,-9 0 0 0,-3 0 0 0,0-2 0 16,0 1-144-16,-5 0 144 0,-3 1-192 0,-2 0 192 16,0-3-192-16,-3 2 192 0,-4-2-192 0,-1 1 192 15,-1 4 0-15,-7-2-128 0,-3 2 128 0,-7-1 0 16,-4-1 0-16,-6 0-128 0,-3-1 128 0,-3 1 0 15,0 1 0-15,-4 0-128 0,-8 2 128 0,-3-2 0 16,-7-5 0-16,2 0 0 0,-1-1 0 0,-6 2 0 0,-6 0-128 16,0 0 128-16,-1-1 0 0,-6-2 0 0,-10 1-144 15,1 1 144-15,-1-2 0 0,-8 1-144 0,-6 0 144 0,1-1 0 16,4-2 0-16,-5 1 0 0,-5 0 0 0,0 0 0 16,0 0 0-16,-3 2 0 0,-4-1 0 0,-4 0 0 15,-4-2 0-15,0 3 0 0,3 1 0 0,-4 1 0 16,0 0 0-16,-4-2 0 0,-5 2 0 0,1-1 0 15,2 0 0-15,1 3 0 0,2 1 0 0,-3 0 0 16,-4-1 0-16,0 1 0 0,0 2 0 0,4-1 0 16,1 2 0-16,1-2 0 0,-4 2 0 0,7-2 0 15,6-1 0-15,3 0 0 0,3 2 0 0,2 0 0 16,-3-2 0-16,8 0 0 0,12 0 0 0,-1 0 0 16,-1 0 0-16,5-2 0 0,6 0 0 0,1-1 0 15,-1-2-144-15,6 4 144 0,5 1 0 0,2 0-144 16,3 1 144-16,2 0 0 0,1 1 0 0,7-1-128 0,6 1 128 15,0 0 0-15,2-1 0 0,5 2 0 0,2-1 0 0,7 1 0 16,6 0 0-16,4 0 0 0,7 2 0 0,4-4 0 16,5 1-144-16,7 1 144 0,4-1 0 0,5 0-144 15,5-1 144-15,3 1-160 0,3 0 160 0,9-2-160 16,0 0 160-16,0 0-208 0,0 0 80 0,16 5 128 16,4-1-304-16,2-1 64 0,2-3 16 0,7 1 0 15,3 2 224-15,8-1 0 0,1 0 0 0,9 0 0 16,6-1 0-16,7 0 0 0,2 1 144 0,2-1-144 15,0-1 192-15,11 0-48 0,7-1-16 0,2 1 0 16,2 2 16-16,7 1 0 0,4-5 0 0,4 2 0 16,0 0-144-16,4 2 0 0,4 0 0 0,0 0 0 0,1-2 0 15,1 0 0-15,2 2 0 0,2 0 128 0,1 0-128 16,1-2 0-16,1-1 0 0,0 1 0 0,0 2 0 0,3 1 0 16,6 0 0-16,-3-1 0 0,-4-1 0 0,6 0 0 15,4 0 128-15,-1-1-128 0,-2 0 0 0,1 2 0 16,4 0 0-16,-2 0 0 0,3-5 128 0,-1 2-128 15,0-1 128-15,3 0-128 0,2 0 128 0,-2 1-128 16,-3-2 0-16,0 3 128 0,-2-2-128 0,3 1 0 16,3 1 0-16,-4-1 0 0,-4 0 0 0,0 0 128 15,-1 1-128-15,-2 0 0 0,-2 1 0 0,-6 0 0 16,-5-2 0-16,1 3 0 0,1 0 0 0,-4-1 0 16,-5-1 0-16,3 3 0 0,-3-1 0 0,2 0 0 15,0 1 128-15,-3-1-128 0,-3 0 0 0,-1 0 0 0,1 1 0 16,-4 0 0-16,-3-2 0 0,0 1 0 0,3-2 0 15,-6 2 128-15,-7 0-128 0,-2 0 0 0,-2-2 0 16,-4 3 0-16,-5-3 0 0,-7 0 0 0,-7 0 0 0,-7 0 0 16,-6-1 0-16,-6-1 0 15,-5 4 128-15,-6-1-128 0,-7 1 0 0,-7-1 0 0,-7 0 0 0,-11-1 0 32,0 0-960-32,0 0-240 0,-17 1-32 0,-8 1-9776 0,-8 4-1968 0</inkml:trace>
  <inkml:trace contextRef="#ctx0" brushRef="#br0" timeOffset="2944.371">21293 14664 9215 0,'7'-13'816'0,"1"6"-656"0,4 1-160 0,-5-2 0 0,0 3 3024 0,-1 0 576 15,1 1 112-15,-7 4 32 0,0 0-2704 0,0 0-528 16,0 0-128-16,0 0 0 0,4-7 208 0,-4 7 48 15,0 0 16-15,0-7 0 0,0-2 128 0,0 3 32 16,-4 0 0-16,0 2 0 0,-4 0-336 0,-2 1-64 16,-2-3-16-16,-3 2 0 0,-5 0-208 0,-1 1-32 15,-4-2-16-15,-2 0 0 0,1 1-16 0,-5-1 0 16,-4 3 0-16,-2-2 0 0,-5-4 0 0,-2 3-128 16,-6 0 192-16,-4 2-64 0,-7 1 32 0,-1-4 0 15,2 3 0-15,-5 0 0 0,-8-3 96 0,-4 3 0 16,-3 1 16-16,-3-3 0 0,-1-1 32 0,-7-2 0 15,-5 4 0-15,0-1 0 0,1 3-96 0,-6-2-16 16,-5-3 0-16,0 1 0 0,-1 3-64 0,-5 0 0 16,-7-4-128-16,1 2 192 0,0-2-64 0,-5 2-128 0,-4 0 176 15,1 0-176-15,2-4 240 0,-3 1-64 0,-10 1-16 16,0 0 0-16,-4 1-160 0,2 1 0 0,4-5 144 0,-5 2-144 16,-4 4 160-16,1-2-32 0,0 1-128 0,-1-1 192 15,-1 0 0-15,-4 0 0 0,-1 2 0 0,3 0 0 16,7-4-192-16,-6 0 0 0,-1 0 0 0,-2 1 0 15,2 1 0-15,-1-3 0 0,2 0 0 0,-3 1 0 16,-1 0 0-16,2 2 0 0,0-3 0 0,1 1 0 16,-5-1 176-16,0 2-176 0,-2-1 192 0,1 0-192 15,0-3 208-15,4 1-64 0,1 4-16 0,0-3 0 16,-8 3 16-16,4 0 0 0,-2-2 0 0,5 3 0 0,4-1 32 16,-2 3 0-16,-1-3 0 0,0 2 0 0,3-1 48 0,4 3 16 15,0 0 0-15,0 1 0 0,-1-1-240 16,5 0 0-16,3-3 128 0,-3 3-128 0,0 0 0 15,0-2 0-15,1-2 128 0,4 4-128 0,2 1 0 0,-1-1 0 16,-3 0 0-16,2 1 0 0,2 2 0 0,-2 1 128 16,-3 2-128-16,2-3 0 0,0-1 0 0,2 2 0 15,0 0 0-15,2 0 0 0,-2 1 0 0,2-1 0 16,-2-1 0-16,-1 1 0 0,-1-1 0 0,3 4 0 16,3-2 0-16,-1-1 0 0,-1-2 0 0,3 0 0 15,3 0 0-15,0 2 0 0,-1 2 0 0,-2 0 0 16,1-1 0-16,1 3 0 0,2 3 0 0,-2-1 0 15,1-1 0-15,2 2 0 0,0 0 0 0,-1 1 0 0,-1-1 0 16,5 2 0-16,2-1 0 0,1 1 0 0,4 1 0 16,2-1 0-16,4 0 0 0,0 3 0 0,3-1 0 0,2-1 0 15,2-1 0-15,1 1 0 0,7 0 0 0,1-2 0 16,0 1 0-16,5 1 0 0,0 0 0 0,5-1 0 16,1-3 0-16,2 2 0 0,2 0 0 0,4 1 0 15,2 3 0-15,4-2 0 0,5-3 0 16,1 1 0-16,1 0 0 0,4 0 0 0,1-4 0 0,4 2 0 15,4 0 0-15,5-1 0 0,-1 1 0 0,5-2 0 16,3-2 0-16,2 0 0 0,3 0 0 0,3-2 0 16,-2-1 0-16,7 1 0 0,-1 0 0 0,2 1 0 15,-1-1 0-15,2 0 0 0,4-1 0 0,3 0 0 16,1-1 0-16,3 2-128 0,6-2 128 0,0 0 0 16,0 0 0-16,0 0 0 0,0 0-128 0,0 0 128 0,0 0 0 15,0 0 0-15,-4 6-128 0,4-6 128 0,0 0 0 0,0 9 0 16,0-9-128-16,0 0 128 0,0 10 0 0,2-3 0 15,-2-7 0-15,2 11 0 0,-2-11 0 0,0 10 0 16,-1-1 0-16,0 1 0 0,-1 1 0 0,-1 0 0 16,-1 2 0-16,2 0 0 0,-2 0-128 0,1 3 128 15,-1 1 0-15,1 2 0 0,-4 2 0 0,1 2 0 16,-2 2 0-16,1 3 0 0,3 1 0 0,-6 5 0 16,-2 1 0-16,-1 1 0 0,1 2 0 0,-3 0 0 15,-1 3 0-15,-2 2 0 0,2 3 0 0,-2 2 0 16,0 2 0-16,-2-2 0 0,2 2 0 0,-2-1 0 0,2 1 0 15,0-3 0-15,-1 0 0 0,2 2 0 16,-2 0 0-16,0 2 0 0,1 0 0 0,-1 0 0 0,2-1 0 16,2-3 0-16,0-2 0 0,0 0 0 15,0-1 0-15,3-1 0 0,1-1 0 0,1 1 0 0,-1 0 0 16,3-4 0-16,4-1 0 0,1-4 0 0,-1-1 0 0,3-4 0 16,1-1 0-16,0-1 0 0,1-1 0 0,3-2 0 15,-1-1 0-15,1 0 0 0,1-1 0 0,0-1 0 16,3 0 0-16,-2 3 0 0,4-4 0 0,-2 0 0 15,0-4 0-15,1 2 0 0,3-3 0 0,1 1 0 16,0 0 0-16,1-2 0 0,3-2 0 0,0 1 0 16,2-1 0-16,1 2 0 0,1 2 0 0,0 1 0 15,0-2 0-15,2 1 0 0,3-1 0 0,1 1 0 16,1 0 0-16,5-2 0 0,5 1 0 0,1 0 0 0,7 4 0 16,1-3 0-16,-1-1 0 0,0 0 0 0,0 3 0 15,3 2 0-15,2 2 0 0,2-3 0 0,3-5 0 16,5 2 0-16,0 1 0 0,-1 1 0 0,-3-3 0 15,1 1 0-15,3-1 0 0,2 1 0 0,3-2 0 0,3 0 0 16,-3 1 0-16,1 0 0 0,0-2 0 0,2 0 0 16,6-2 0-16,0 3 0 0,1-3 0 0,-3 0 0 15,3 0 0-15,3 1 0 0,5-1 0 0,-3-1 0 16,-2-1 0-16,1 0 0 0,3 0 0 0,2 1 0 16,1-2 0-16,1-1 0 0,-1 0 0 0,3 2 0 15,1 3 0-15,2-3 0 0,1-3 0 0,0 3 0 16,0 0 0-16,1 2 0 0,0-1 0 0,-2 0 128 15,-3 0-128-15,4 1 0 0,6 0 0 0,-5 1 0 16,1-2 0-16,-1 1 0 0,1-2 0 0,1 2 0 0,2-1 0 16,-5 0 0-16,0 0 0 0,1-1 128 0,5-1-128 15,0-1 0-15,-4 1 0 0,3 0 0 0,6-2 128 0,2 2-128 16,-6-2 0-16,3 0 0 0,1 0 0 0,0-1 0 16,3-2 0-16,-2 2 176 0,0-2-176 0,3 0 160 15,1 1-160-15,-2 0 0 0,2 2 0 16,-2-1 0-16,-4 2 0 0,0-2 0 0,-4 1 0 0,3 0 0 15,4 1 0-15,-1 0 0 0,-4-1 0 0,4 1 0 16,1-2 0-16,-2 2 0 0,-3-2 0 0,4 3 0 16,5 0 0-16,-5 1 0 0,-6-3 0 0,0 2 0 15,0 2 0-15,-1 0 0 0,1 0 0 0,-4-2 0 16,-4 1 0-16,3-1 0 0,1 0 0 0,0 1 0 0,-4 4 0 16,1-4 0-16,0-1 0 0,2-1 0 0,-1 2 0 15,-2-3 0-15,0-4 0 0,-1 2 0 0,5-1 0 16,-4-1 0-16,-2 0 128 0,0-2-128 0,-1-1 0 0,2 1 128 15,7 2-128-15,-5-2 0 0,-5-1 0 16,3 0 128-16,3-1-128 0,-3 1 0 0,-2 2 0 0,-1-2 0 16,2-1 128-16,1 1-128 0,1 3 0 0,-3 0 0 15,-2 0 144-15,3-1-144 0,4-3 0 0,-5 3 128 16,-2 5-128-16,-1-2 0 0,2-3 0 0,0 1 0 16,1 1 0-16,-2-1 0 0,-4 0 0 0,3-1 0 15,2-2 0-15,0 1 0 0,0 1 128 0,-4-1-128 16,-2-2 128-16,2 1-128 0,-1-1 0 0,0 1 0 15,-3 1 0-15,-2 0 0 0,-1 0 0 0,2-2 0 16,2 0 0-16,-1 2 0 0,-3 0 0 0,-1-1 0 16,-2-2 0-16,2 1 0 0,2-1 0 0,-1 2 0 0,-2 2 0 15,-1-3 0-15,0-4 0 0,1 0 0 16,2 2 0-16,-2 0 0 0,0 3 0 0,-2-2 0 0,-3 0 0 0,1-2 0 16,2 0 0-16,0-2 0 0,0 1 0 0,-2 0 128 15,-3 2-128-15,-1 0 144 0,3 0-144 0,1 1 160 16,3 1-160-16,-7-2 0 0,-4 0 0 0,0 2 0 15,3 2 0-15,-1 1 0 0,-2-2-176 0,1 1 176 16,3 0 0-16,-7-3 0 0,-1 2 0 0,-1 0 0 16,1 0 0-16,-1 0 0 0,2 0 0 0,-1 0-128 15,0 0 128-15,-5 2 0 0,-2-1 0 0,-3 0 0 16,-2 0 0-16,5 2 0 0,0 1 0 0,-1-2 0 16,-4-1 0-16,-1-1 128 0,-3 0-128 0,-1 1 128 15,-3 0-128-15,0 0 0 0,-1 0 0 0,-1 2-128 0,5 2 128 16,0 0 0-16,0-2 0 0,0-2 0 0,-1 0 0 15,-2 3 0-15,-1 0 0 0,-2 0 0 0,-2-3 0 0,0 2 0 16,-4 3 0-16,1-2 0 0,-1-1 0 0,1 2 0 16,-2-1 0-16,1-1-128 0,-1-2 128 0,-2 2 0 15,-4 2 0-15,-2-1 0 0,-3-1 0 0,1 0 0 16,0 2 0-16,0-3 0 0,-3-2 0 0,0 1 0 16,-4 0 0-16,1 0 0 0,-1 0 0 0,1-2 0 15,-2-1 0-15,-1-2 0 0,-3 0 0 0,1 0 0 16,2-1 128-16,-2 3-128 0,-1-3 0 0,-1 0 128 15,0 0-128-15,1 0 0 0,2-4 0 0,-4 0 128 16,1-2-128-16,1 0 0 0,-1-1 0 0,0-1 128 16,2 0-128-16,-3-1 0 0,1-4 0 0,0 1 144 0,0-1-144 15,0-2 0-15,2-2 128 0,-4-1-128 0,0 1 0 16,4-3 0-16,0-5 0 0,1 0 0 0,-2-1 0 0,0-1 0 16,0-1 0-16,3 0 0 0,2 2 0 15,-1-2 0-15,-7-1 0 0,5-1 0 0,2-3 0 0,1 2-144 16,-4-4 144-16,2-2 0 0,-1-3 0 0,2 0 0 15,2 1 0-15,-2-1 0 0,0-1 0 0,1 1-128 16,-3-1 128-16,1-4 0 0,-1-6 0 0,1 1 0 16,-1 0 0-16,0 1 0 0,-1 0 0 0,-1 0 0 15,2 1 0-15,0-3 0 0,-2-4 128 0,2 1-128 16,-1 0 176-16,1 5-48 0,-1 3 0 0,1-1 0 16,-3 0 64-16,2-3 0 0,-1-4 0 0,2 7 0 15,0 2-48-15,1 4 0 0,-2-3 0 0,1 5 0 16,0 1-16-16,-2 2-128 0,1 2 192 0,1-2-64 0,-1-4-128 15,1 3 128-15,-1 1-128 0,-1 2 128 0,0 3-128 16,-1 2 0-16,1 2 0 0,0 4 0 0,0 3 0 0,-2 1 0 16,0 2 0-16,0 1 0 0,-2 5 0 0,1-1 0 15,1 3-192-15,0 2 192 16,-2-3-624-16,2 4 0 0,-1 2 0 0,-1 1 0 16,-3 2-2192-16,-1 0-448 0</inkml:trace>
  <inkml:trace contextRef="#ctx0" brushRef="#br0" timeOffset="7453.592">21868 15996 17503 0,'7'-8'1552'16,"-7"8"-1232"-16,0-7-320 0,1-1 0 0,3 2 512 0,0-1 32 16,-1 0 16-16,2 2 0 0,-1-2 208 0,-2 1 64 15,-2-1 0-15,0-2 0 0,1 3-64 0,-2-3 0 16,-3 2 0-16,-4 0 0 0,-2-3-144 0,-3 2-48 16,-3 3 0-16,-1-3 0 0,-4 1-224 0,-1 2-48 15,-3 1-16-15,1 3 0 0,1 5 80 0,1 1 16 16,1 0 0-16,0 2 0 0,1 0-192 0,2 2-48 15,3-1 0-15,0 2 0 0,0 0-144 0,5 0 0 16,4-1 0-16,-1 1 0 0,3 1 128 0,3 1-128 0,1-12 0 16,3 12 128-16,5 0-128 0,-2 1 160 0,4 1-160 0,0-1 160 15,3-2-160-15,3 0 128 0,0-1-128 16,2 1 128-16,1-3-128 0,-2 5 128 0,2 1-128 0,-2 0 128 16,1-2-128-16,-1-1 0 0,-4 0 0 0,-3 0 0 15,-5-2 0-15,-2 1 128 0,-1-1-128 0,-5 0 0 16,3-9 176-16,-10 9-48 0,-4-1-128 0,-1 1 192 15,-2 0 208-15,-4 0 48 0,0-3 0 0,1 1 0 16,-5-2-208-16,1-1-48 0,-1-3 0 0,0 1 0 16,0 1-192-16,-3-2 128 0,-2-4-128 0,4 1 0 15,4 0-128-15,2-2-128 0,2 0-32 0,4 1 0 16,3 1-1888-16,4-1-368 16,7 3-80-16,3-5 0 0</inkml:trace>
  <inkml:trace contextRef="#ctx0" brushRef="#br0" timeOffset="8250.272">22331 15901 28959 0,'-33'-9'1280'0,"14"4"272"0,-2 1-1232 0,0 3-320 15,0 3 0-15,-2 1 0 0,1 3 0 0,-2 2 0 16,1 0 0-16,2 3 0 0,1 2 0 0,4 0 0 15,1 0-128-15,4-1 128 0,3 6 0 0,0-3 0 16,1 0-160-16,5 3 160 0,1-1 0 0,2 0 0 0,3 2-144 0,3-3 144 16,1-1 0-16,3-2 0 0,0-1 0 15,2-1 0-15,2-1 0 0,2-4 0 0,-1-1 0 0,1-3 0 16,-2-1 320-16,0 0 0 0,-2 0 16 0,0-2 0 16,-1-3-16-16,0-2 0 0,-3 1 0 0,0-2 0 15,-5-5-32-15,-1-1-16 0,-1-5 0 0,-4 3 0 16,0 2 0-16,-1 0 0 0,1-2 0 0,-3 3 0 15,2 1-144-15,1 1-128 0,1-1 192 0,1 1-192 16,0 0 0-16,2 2 0 0,2 1 0 0,1-2 0 16,0 3 0-16,3-2 0 0,-1-2 0 0,4 1-144 15,-2 0 144-15,5 0 0 0,1-5 0 0,2 0-128 16,0-1 128-16,3-2 0 0,-2 0 0 0,0-4 0 16,0-4 0-16,-1-2 0 0,-1-2 128 0,0-1-128 0,3-2 320 15,-2 1 0-15,-2 2 0 0,0 0 0 0,1-2-16 16,-1-2-16-16,-2-1 0 0,-1 2 0 0,-1 1-288 0,0 6 128 15,-3 4-128-15,0 4 0 0,-3 3 176 0,-1 4-176 16,-4 10 160-16,0 0-160 0,0 0 144 0,0 0-144 16,-6 8 128-16,-2 8-128 0,-3 10 0 0,-2 1 0 15,-3 4-144-15,-1 2 144 0,1 2 0 0,-4 0 0 16,0 3 0-16,1 3 0 0,2 2 0 0,-4 1 0 16,0 0 0-16,5-4 0 0,3-7 0 0,5-4 0 15,-2-5 0-15,5-6 0 0,5-2 0 0,4-4 128 16,1-4-128-16,3-2 0 0,1 0 176 0,4-3-176 15,3-2 192-15,2-3-192 0,1-4 336 0,0-1-32 16,5-1-16-16,0-2 0 0,0-3-128 0,2 0-32 16,2-2 0-16,0 2 0 0,2 1-128 0,-5 2 0 15,-1 1 0-15,-1 5 0 0,0 3 0 0,-2 3 0 0,-5 3 0 16,0-1 0-16,-2 1 0 0,-3 2 0 0,-2 3-176 0,-3 1 176 16,-1 0 0-16,-3-1-160 0,-3 1 160 0,-1 0 0 15,-2 2 0-15,1-2 0 0,-1-1 0 0,-1 0 0 16,1 0 0-16,3-1 0 0,1-9 0 0,0 0 0 15,0 0 0-15,0 0 0 0,10 4 128 0,1-3-128 16,1-5 144-16,4-1-16 0,3-2 0 0,0-2 0 16,0 0-128-16,1-2 128 0,2 2-128 0,3-1 128 15,2-1-128-15,4 2 192 0,3 3-192 0,-2 1 192 16,-5 2 160-16,3 5 32 0,-3 3 16 0,2 1 0 16,-2 3 16-16,-1 2 0 0,-4 1 0 0,-1 4 0 15,-2 3-272-15,-3 0-144 0,-1-1 160 0,1 2-160 16,-2 2 0-16,0 1 0 0,-2 0 0 0,0 2 0 15,-1 1-976-15,2 1-240 0,-4-1-64 0,0 0 0 16,-1-4-1920-16,-3 1-400 0</inkml:trace>
  <inkml:trace contextRef="#ctx0" brushRef="#br0" timeOffset="8667.536">21421 16678 29487 0,'-13'-21'2624'0,"6"15"-2112"0,7 6-512 0,0 0 0 0,0 0 2432 0,0 0 368 0,-1 12 80 0,3 6 0 16,3 5-2496-16,-1 2-512 0,-3-2-112 0,2 2-16 15,2 6 256-15,-1 0 0 0,1 0 0 0,-4-2 0 16,0 1-192-16,-2 2 192 0,-3 1-208 0,-2-2 80 0,-2 0-176 0,3-2-16 15,0 0-16-15,0-3 0 16,-3 0-112-16,3-4-32 0,1-4 0 0,-2 0 0 16,-1-2-400-16,3-1-80 0,1-3 0 15,1-1-9008-15,-2-3-1792 0</inkml:trace>
  <inkml:trace contextRef="#ctx0" brushRef="#br0" timeOffset="9086.59">21275 17083 13823 0,'-14'-15'1216'0,"10"7"-960"15,0 3-256-15,4 5 0 0,-3-6 5904 0,3 6 1136 0,6-9 240 0,-1 5 32 16,5-1-6032-16,0-1-1280 0,1-3 0 0,5 5-272 16,1 1 80-16,3 2 0 0,2-3 16 0,2 0 0 15,0-2 0-15,3 2 0 0,-4-1 0 16,1 3 0-16,-2 1 176 0,2 2 0 0,-3 1 0 0,0 2-128 15,-1-1 128-15,-4 2 0 0,1 3-144 0,-2 2 144 16,-1 0 0-16,-6 4 0 0,1 0-144 0,-3 3 144 16,-4 2 0-16,-2-2 0 0,-3 0-128 0,-2 1 128 15,-1 3 0-15,-1-3 0 0,-1-3 0 0,2 1 0 16,1-2 160-16,0-3-160 0,1-3 160 0,2-1-160 16,2-7 128-16,0 9-128 0,2-1 0 0,-2-8 0 15,0 0 144-15,0 0-144 0,11 3 128 0,2-2-128 16,-5-1 352-16,4-3-16 0,2-1 0 0,0-2 0 15,-1-2 112-15,-1-1 32 0,0 0 0 0,-1-2 0 0,1-4-96 16,-4-1 0-16,-1 1-16 0,-4-3 0 0,1-2 80 0,-1-2 0 16,-2 0 16-16,-2 2 0 0,-4 4 48 0,-2-2 0 15,-3 2 0-15,-1 1 0 0,1 7-320 0,0 0-48 16,-2 0-16-16,1 2 0 0,1 2-128 0,-1 1-176 16,1 1 48-16,1 1 0 15,1-1-1136-15,1 2-208 0,-1 3-64 0,1 1 0 16,1 1-1104-16,6-5-240 0,0 0-32 0</inkml:trace>
  <inkml:trace contextRef="#ctx0" brushRef="#br0" timeOffset="9793.84">22481 16849 23951 0,'0'0'1056'0,"-3"-5"224"0,3 5-1024 0,-4-6-256 0,4 6 0 0,0 0 0 16,0 0 1728-16,0 0 272 0,-6 6 64 0,2 4 16 15,-4 2-1344-15,3 3-272 0,-1 0-48 0,1 2-16 16,-2 1 144-16,-2 2 32 0,-1 4 0 0,0 1 0 15,2 0 32-15,-5 0 16 0,-2 0 0 0,3 4 0 16,-1-1-208-16,-2-2-32 0,-2-4-16 0,0-1 0 0,2 2-192 0,2-5-48 16,1-1 0-16,2 0 0 0,1-3 48 0,2-4 0 15,3-1 0-15,-2-3 0 0,1 0 176 16,5-6 32-16,0 0 16 0,0 0 0 0,0 0-16 0,0 0-16 16,4-8 0-16,3-3 0 0,2-3 48 0,-2-4 16 15,4-3 0-15,0-2 0 0,-3-3-256 0,3-5-48 16,3-3-128-16,3-2 192 0,3-2-192 0,3 1 0 15,-2-1 0-15,1 4 0 0,-1 3-144 0,1 3 144 16,1 0 0-16,-1 5-144 0,2 5 144 0,-3 1 0 16,1 2-144-16,-1 4 144 0,-3 2 0 0,1 4-176 15,-1 2 176-15,2 1-128 0,-3 4 128 0,-1 1-128 16,-2 6 128-16,-6 1-128 0,-2 0 128 0,-3 2-192 0,2 2 192 16,-5 3-192-16,-3 1 192 0,-5 1-192 0,-4 2 192 0,-4 0-192 15,-5 1 192-15,1-1-128 0,-4-1 128 0,2-3-128 16,2 1 128-16,-2-1 0 0,1-3 0 0,3 1 0 15,0 2 0-15,1-3 128 0,1-3-128 0,5-3 0 16,2-4 0-16,9-4 128 0,0 0-128 0,0 0 0 31,0 0-288-31,0 0-128 0,0 0-32 0,9 3 0 16,5 0-16-16,2 0-16 0,1-2 0 0,2 3 0 0,2 2 304 0,2 2 176 0,2-1-192 0,0 3 192 16,1 1-128-16,-1 2 128 0,-2 3 0 0,0-1 0 15,-1 1 0-15,-5-2 0 0,-3 0 0 0,-6 1 0 16,1 0 0-16,-6-4 0 0,-7-1 192 0,-4 1-48 15,-2 1 304-15,-6-2 48 0,-8-2 16 0,-3-1 0 16,-3 1 192-16,-3-1 64 0,-4-2 0 0,0-1 0 0,-3-1-240 16,-3-2-32-16,-3-1-16 0,-2 1 0 0,-3-3-208 15,4-2-32-15,1 1-16 0,3-2 0 0,4 0-224 0,6-1 0 16,6-1 0-16,3 0 0 16,4 0-656-16,4 1-80 0,3 0-16 0,5 0 0 15,8 6-1472-15,0 0-288 0,7-10-64 0,6 1-14288 16</inkml:trace>
  <inkml:trace contextRef="#ctx0" brushRef="#br0" timeOffset="10334.041">23122 16792 16575 0,'-14'-9'736'0,"8"6"160"0,-1-1-720 0,7 4-176 0,0 0 0 0,-8 4 0 16,4 1 4944-16,-3 3 960 0,2 5 192 0,2 3 48 15,-3 3-4992-15,3 2-1008 0,0-1-144 0,0 3 0 16,2 3-128-16,-2 1 128 0,1-3 0 0,-2 6 0 15,-2 4 0-15,-1 0 0 0,1-2 0 0,-1-3 0 16,-1 1 0-16,4-2 0 0,0-2 0 0,1-4 0 0,1-2 208 0,1-3-32 16,1-2-16-16,0-2 0 0,0-1 176 0,2-3 48 15,3-3 0-15,-1 0 0 0,-4-6 160 0,8 7 32 16,-8-7 16-16,10-3 0 0,3-2 48 0,-1-3 0 16,0-3 0-16,2-3 0 0,1-4-96 0,1-3-16 15,2-3 0-15,3-2 0 0,-3-5-304 0,2-4-64 16,0-5-16-16,3 2 0 0,3 0-144 0,-2 5 0 15,-1 4 0-15,-4 1 0 0,-1 2 0 0,0 3 0 16,-1 4 0-16,0 3 0 0,-3 2 0 0,-2 1 0 16,0 0 0-16,0 3 0 0,-4 1-192 0,1 2 48 15,0 0 0-15,1 2 0 16,1 4-1264-16,-3 1-256 0,2 2-64 0,2 1 0 16,-1-4-1664-16,1 3-352 0,1 4-64 0</inkml:trace>
  <inkml:trace contextRef="#ctx0" brushRef="#br0" timeOffset="10545.064">23985 16723 42335 0,'-13'7'1872'0,"5"0"384"0,-4 1-1808 0,2 6-448 0,1 4 0 0,-3 4 0 0,0 3 0 0,-1 2-208 16,0-1 16-16,1 3 0 0,-3 0 192 0,1 1 256 16,1 1-48-16,0 2-16 0,-2 2-192 0,-1 0 176 15,-2-2-176-15,1-2 160 16,1 1 16-16,-1-1 0 0,-6-1 0 0,1-2 0 0,1-1-176 16,1-1 0-16,1-4 0 0,3 1 0 0,2-3 0 0,3 0 0 15,2-2 0-15,0-3-176 0,4-1-16 0,3 1 0 16,-1 0 0-16,4-3 0 15,3-3-1712-15,3-1-336 0,2-3-80 0,4-1-8816 16,2-4-1776-16</inkml:trace>
  <inkml:trace contextRef="#ctx0" brushRef="#br0" timeOffset="10977.092">23832 16725 43311 0,'-3'-9'3840'0,"2"2"-3072"0,1-2-608 0,0 9-160 31,7-5-432-31,3-2-112 0,2 1-32 0,4 0 0 0,3 3 304 0,6-5 48 0,3-1 16 0,8 2 0 16,1 1 208-16,4 3 0 0,-1-3-160 0,2 3 160 15,0 1 0-15,-1 1 0 0,-2 2 0 0,-2 3 0 16,-2 3 0-16,-3 1 160 0,-3-3-160 0,-3 4 160 0,-2 4-160 16,-3 1 0-16,-5 3 0 0,-1 4 0 15,-4 1 256-15,-5 1 0 0,-4 0 16 0,-4 1 0 0,-3 0 112 16,-5 1 32-16,-3-1 0 0,-5-2 0 0,-4-4-32 16,-2 2-16-16,0-1 0 0,-5 1 0 0,-2-3 176 0,-2 0 32 15,-3-2 16-15,-5-2 0 0,-4 1-144 16,1-3-48-16,2-3 0 0,1-2 0 0,-3-4-240 0,4-4-160 15,4-4 192-15,4 1-192 0,2-1-176 0,3 0-144 16,0-4-16-16,5 2-16 16,5 3-1216-16,1-1-240 0,3 1-48 0,6-1-17248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3:48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1210 11624 18719 0,'0'0'832'0,"-6"-5"160"16,0 1-800-16,6 4-192 0,-5-7 0 0,5 7 0 0,0 0 448 15,0 0 32-15,-8-2 16 0,8 2 0 0,-9 4-48 0,2 0 0 16,-1 3 0-16,1 0 0 0,0 2 48 0,-1 2 0 16,-1 2 0-16,1 6 0 0,2 3 48 0,-1 4 16 15,1 2 0-15,-2 4 0 0,0 2-128 0,3 1-32 16,-3 1 0-16,3 4 0 0,-4 1 160 0,2 5 16 15,2 4 16-15,-1 5 0 0,2-1 64 0,-3 4 16 16,3 0 0-16,-1 1 0 0,1 0-96 0,1 2-32 16,-1 2 0-16,1 0 0 0,1-3-144 0,-3-3-16 15,1-2-16-15,1 0 0 0,1-1-16 0,-1 2 0 16,-3 3 0-16,2-2 0 0,3-3-144 0,-2-5-16 16,-1-5-16-16,0-2 0 0,3 0-32 0,0-5 0 15,0-3 0-15,0-2 0 0,1-3 48 0,1 0 0 0,1 3 0 16,0-4 0-16,1-3 0 0,0-3 16 0,-1 0 0 0,3-1 0 15,-1-2-32-15,1-3-16 0,0 0 0 0,1-4 0 16,1-2-160-16,1 0 192 0,-1-3-192 0,0 0 192 16,1-3-192-16,-1 2 128 0,3-2-128 0,-1-2 128 15,1-3-128-15,0 0 128 0,0 1-128 0,2-1 128 16,1 0-128-16,3-1 128 0,-1-2-128 0,1 2 128 16,2 1-128-16,1-1 0 0,2 0 0 0,2 0 128 15,0 2-128-15,5 0 160 0,1 0-160 0,2 0 160 16,-1 1-160-16,3 1 0 0,2 0 0 0,0 1 128 15,-1 1-128-15,5-1 0 0,-1-2 0 0,5 0 0 16,1 1 0-16,2 1 0 0,3 0 128 0,0-1-128 16,-1-2 0-16,2 2 0 0,1 3 0 0,2-3 0 15,7 0 0-15,3 0 0 0,0 0 0 0,2 1 0 0,1 0 0 16,2-1 0-16,3-1 0 0,1 1 0 0,4 3 0 0,0-3 0 16,-4 1 0-16,4 1 0 0,2 0 128 0,2-1-128 15,5 0 0-15,-1-1 128 0,-1 1-128 0,3-1 0 16,4 0 0-16,-2 2 128 0,0-2-128 0,1-1 0 15,1-1 0-15,2 1 0 0,4 1 0 0,-1-1 128 16,1 1-128-16,2-2 0 0,4 0 0 0,1 1 0 16,-3 0 128-16,4-1-128 0,2-1 0 0,3 2 0 15,-3-1 0-15,-3-1 128 0,1-2-128 0,2 1 0 16,3 0 0-16,2 2 0 0,1 1 0 0,-2 0 0 16,-4-1 0-16,1 2 0 0,-1 1 0 0,1 1 0 15,3-2 0-15,-2 0 0 0,-1 1 0 0,5-1 0 16,5-1 0-16,-4 0 0 0,-2 0 0 0,6 1 0 0,-1-2 128 15,1 0-128-15,-4 0 0 0,4 4 0 0,-1-3 0 16,3-1 0-16,-2-1 0 0,2 0 0 0,3-2 0 0,0 3 0 16,-1 0 0-16,1-2 0 0,-3-2 128 0,2 2-128 15,2 2 0-15,-2 0 0 0,-1-2 0 0,0 2 0 16,2 2 0-16,-3-4 128 0,-4 0-128 0,2 1 0 16,3 0 0-16,-2 1 0 0,1 0 128 0,2 0-128 15,2 0 0-15,1 0 0 0,-2-2 0 0,3 1 128 16,4-1-128-16,0 0 0 0,-2 2 0 0,-3 0 0 15,1 2 0-15,-1-1 0 0,0 0 0 0,2 2 0 16,-1-2 0-16,-1 1 0 0,2 1 128 0,-3-1-128 16,-2 0 0-16,2 1 0 0,3 2 0 0,-1-1 0 15,-1-1 0-15,1 2 0 0,-2-1 0 0,-2 2 128 0,-3-2-128 16,-3 3 0-16,4 1 0 0,-3 0 0 0,-1-1 0 16,-3 0 0-16,4 2 0 0,-4 1 0 0,-3-3 0 0,0 3 0 15,1-2 0-15,-4 1 0 0,-7-1 0 16,4 0 0-16,-1-1 0 0,0 1 0 0,0 1 160 0,-4-3-160 15,1 1 192-15,1 1-192 0,1-1 128 0,-1 0-128 16,-6 1 0-16,4-3 0 0,0-1 0 0,-2-1 0 16,-8 1 0-16,2 0 0 0,1-2 0 0,1 0 0 15,-1 1 0-15,-1 1 0 0,-3-2 0 0,2 1 160 16,0 0-160-16,-3 2 192 0,-2-2-192 0,-1-1 160 16,2-1-160-16,0 2 160 0,0-1-160 0,-3 1 192 15,-2-1-192-15,4 0 192 0,-3-4-192 0,2 2 192 16,0 0-192-16,-4 0 192 0,-1 0-192 0,-1 0 0 15,3-2 0-15,-1 1 0 0,0 0 0 0,-3 2 0 16,-3 1 0-16,0-1 128 0,3-1-128 0,2 0 0 0,-1 0 0 0,-1 4 0 16,-3-2 0-16,0-2 0 0,1-1 0 0,1 0 0 15,1 3 0-15,-4-1 0 0,-2-1 0 0,-1 0 0 16,4-2 0-16,-3 2 0 0,2 2 0 0,-3 1 0 16,-1 2 0-16,-1-2 0 0,3-1 0 0,0 1 0 15,2 1 0-15,-2 0 0 0,0 2 0 0,-3-2 0 16,0-2 0-16,1 0 0 0,-2-1 0 0,1 2 0 15,0-2 0-15,-5-1 160 0,0-1-160 0,0 1 160 16,-1-3-160-16,1 1 0 0,-1-2 0 0,-1 2 0 16,-1 2 0-16,0-1 0 0,-3-2 0 0,0 0 128 15,3 1-128-15,4 0 0 0,0-1 0 0,-3 2 0 16,-2 2 0-16,1 1 0 0,-2-1 0 0,-1-2 0 0,0-1 0 0,0 2 0 16,1 0 0-16,1 0 0 0,-7 0 0 0,-1-1 0 15,-4-1 0-15,-1 0 0 0,0-1 0 0,1 2 0 16,2-2 0-16,-2 1 0 0,-1 1 0 0,0 1 0 15,-1 0 0-15,0 0 0 0,-3 1 0 0,-1 1 0 16,-1 1 0-16,3-2 0 0,0 1 0 0,-1 0 0 16,0 1 0-16,0 0 0 0,-5 0 0 0,0 1 0 15,-2 2 0-15,-3-2 0 0,-4-2 0 0,1 2 0 16,0-1 0-16,-1 1 0 0,-3 1 0 0,2 0 0 16,1 1 0-16,-1-1 0 0,0 1 0 0,-2 0 0 15,-5 1 0-15,2 0 0 0,2-3 0 0,-4 1 0 0,-3 0 0 16,-1-1 0-16,-1 1 0 0,-3-1 0 0,0-1 128 15,-1 1-128-15,-2 0 128 0,-8-4-128 0,0 0 192 0,9 3-64 16,-2 1-128-16,-7-4 0 0,0 0 0 16,0 0 0-16,0 0 0 0,0 0 0 0,0 0 0 15,3-7 0-15,-3-1 0 0,0 1 0 0,0-7 0 16,-3 0 0-16,-1-2 0 0,0-4 0 0,1-2 0 0,-2-3 0 16,-1-3 0-16,-2-4 0 0,-1-6 0 0,3-3 0 15,-1-2 0-15,2-1-176 0,-4 0 48 0,4-3 0 16,4-7 128-16,0-4 0 0,-5-7 0 15,2 2 0-15,3-1 0 0,0-1 0 0,0 0 0 0,0-5 0 16,0-4 0-16,1 1-128 0,1-1 128 0,0 2 0 16,0 1 0-16,-1 0 0 0,0 0 0 0,-1 1 0 15,-1 0 0-15,1 4 0 0,2 2 0 0,-2 2-128 0,-6-2 128 16,5 1 0-16,2 1 0 0,-1 3 0 16,0 3 0-16,0 0 0 0,1 1 0 0,2 1 0 0,1-2-192 15,-1 2 64-15,-3-1 0 0,3 1 0 0,3 0-64 16,-2 4 0-16,-2 2 0 0,1 4 0 0,3 2 192 15,-1 2-160-15,-3 1 160 0,0 2-160 0,2 0 160 0,-2 4 0 16,0 2 0-16,-1 1 0 0,0 3 0 0,2 4 0 16,0 3 0-16,-2 2 0 0,-2 2 0 0,1 0 0 15,-2 2 0-15,-1 2 0 0,2 1 0 0,-2 1 0 16,0 0 0-16,1 2-128 0,0 3 128 0,-4-1 0 16,-1 2-144-16,8 4 144 0,0 0 0 0,-7-4 0 15,-2-1 0-15,-1 2 0 0,3 0 0 0,-5 1 0 16,-2 1 0-16,0 1 0 0,-2-1 0 0,0 1 0 15,-3 1 0-15,-1 2 0 0,-1 3 0 0,1 2 0 0,-1-2 128 16,0 3-128-16,-1 1 0 0,-5 1 0 0,-2 0 0 0,-3 1 0 16,-3 1 0-16,-6 1 0 0,-1 1 0 0,-1-1 0 15,-6 0 0-15,0 0 0 0,1-1 0 16,-2 2 0-16,0 0 0 0,-10-1 0 0,-2 1 128 0,-7 1-128 16,-2-1 0-16,-5 0 0 0,-1-1 0 0,-4-3 0 15,-11-2 0-15,0-1 0 0,0 2 0 16,-6-2 0-16,-5-4 0 0,-1 1 0 15,-3-1 128-15,-1 0-128 0,-2-2 0 0,-3-1 0 0,-4-1 144 16,-6 0-144-16,-5 0 0 0,0 0 0 0,-2-1 0 16,-4 0 0-16,-9-2 0 0,2-1 0 0,1-3 0 0,-3 2 0 15,-5 1 0-15,-6-2 0 0,-6-2 0 0,0 3 0 16,-2-3 0-16,0 3 0 0,4-2 0 0,-7 2 0 16,-2 1 0-16,-4-3 0 0,-4-3 0 0,4 1 128 0,2 4-128 15,0-1 0-15,-3-3 0 0,0 1 0 0,-5 2 0 16,0 0 0-16,-5 1 0 0,3-2 0 0,2-1 0 0,-2 3 0 15,1-3 0-15,-1 2 0 0,2-1 0 0,-1 0 0 16,-3 1 0-16,-1-2 0 0,-4 2 0 0,4-3 0 16,5 0 0-16,-2-1 128 0,2 1-128 0,1-1 0 15,5-2 0-15,0 1 0 0,-3 5 0 0,0-3 0 16,1-1 0-16,2-1 0 0,5 1 0 0,-3 1 0 16,3 0 0-16,-3 0 0 0,-4 2 0 0,4 0 192 15,2 3-64-15,4-2 0 0,0 1 32 0,1 1 16 16,-2 0 0-16,3 1 0 0,-3 0-176 0,6-1 0 15,3 1 144-15,5 0-144 0,2 1 0 0,-1-2 0 16,-1 0 0-16,3-2-128 0,2 1 128 0,2 0 0 16,2 2 0-16,-1 1 0 0,0-1 0 0,2 2 0 0,1-1 0 0,-5 4 0 15,-1 0 0-15,1-1 128 0,3 0-128 0,4 1 128 16,1 1-128-16,2 2 192 0,0-1-64 0,1 2 0 16,4-1-128-16,-1 0 128 0,1-2-128 0,3-1 128 15,6 5-128-15,-1-4 0 0,0-3 0 16,5 2 128-16,2 0-128 0,-2 2 0 0,-5 2 0 0,5-2 0 15,3-2 0-15,0 1 0 0,-2 3 0 0,2-1 0 16,3-2 0-16,-2 2 0 0,-3-1 0 0,0 3 128 16,1 2-128-16,-1 1 0 0,0-2 0 0,2 2 0 15,6 0 0-15,-1 2 0 0,-1 0 0 0,4-1 0 16,9-2 0-16,-3 1 0 0,0 2 128 0,3-1-128 16,1-1 0-16,1 1 144 0,1 2-144 0,0 0 0 0,-2 3 128 15,6 1-128-15,3 2 0 0,1 0 0 0,-3-2 144 16,2 1-144-16,2 2 0 0,5-3 144 0,1 0-144 0,1-1 0 15,-1 0 144-15,2-1-144 0,2 1 128 0,8-2-128 16,5-3 128-16,4 0-128 0,5 0 0 0,2-2 144 16,5 0-144-16,3-3 0 0,5 1 0 0,6-3 0 15,6-2 0-15,7-1 0 16,5 1-1072-16,2-4-112 0,4-1-32 0,7 3-11968 16,8-9-2416-16</inkml:trace>
  <inkml:trace contextRef="#ctx0" brushRef="#br0" timeOffset="1163.88">3238 10499 30111 0,'-11'-5'1344'0,"11"5"256"0,0 0-1280 0,-6 7-320 0,3 3 0 0,-3 2 0 16,2 3 0-16,1 3-208 0,-1 2 16 0,1 3 16 16,2 3 176-16,-1 3-128 0,0 0 128 0,-2 7-128 15,2 3 128-15,-2 4 128 0,-1 3-128 0,0-2 176 16,-3-2 32-16,0-2 16 0,0-3 0 0,0-4 0 16,-1-4 96-16,3-5 0 0,-1-3 16 15,1-4 0-15,2-2 208 0,1-4 32 0,3-11 16 0,0 0 0 16,4 7 32-16,-4-7 0 0,0 0 0 0,9-3 0 15,2-8-96-15,2-4-16 0,4-6 0 0,2-3 0 0,6-5-192 16,1-1-64-16,0-1 0 0,2 0 0 0,1-1-256 0,0-1 0 16,1 0 0-16,1 3 0 0,-3 2 0 0,5 4 0 15,0 3 0-15,-2 3 0 0,-6 1 0 0,3 3-176 16,1 0 176-16,-2 3-208 16,-1 2-1344-16,-1 2-272 0,-4 1-48 0,-3 1-8352 15,-5 3-1664-15</inkml:trace>
  <inkml:trace contextRef="#ctx0" brushRef="#br0" timeOffset="1607.168">3351 11003 31327 0,'-8'-2'2784'0,"2"-1"-2224"0,6 3-560 0,0 0 0 16,0 0 256-16,-1-9-48 0,1-1-16 0,5-1 0 16,1-2-192-16,5-3-192 0,-1-3 48 0,4-4 0 15,2-5 144-15,4 1 0 0,1-1 0 0,1 0 0 16,1-3 0-16,4 1 144 0,-2 2-16 0,1 1-128 16,3 1 256-16,2-1-48 0,2 1-16 0,-1-2 0 15,-2 2 48-15,1 1 0 0,-1 2 0 0,1 0 0 16,2-2 0-16,4 1 0 0,5 0 0 0,1 2 0 15,2 3-48-15,1 2-16 0,2-2 0 0,2 2 0 16,2 4-32-16,0 0 0 0,1 1 0 0,2 2 0 0,6-1 16 16,0 3 0-16,1 3 0 0,0-1 0 0,-1 1-16 0,2-1 0 15,2 3 0-15,0 1 0 0,-3 1-144 0,1 1 192 16,-2-4-192-16,-1 2 192 0,-1 0-192 0,4 0 0 16,-1 0 0-16,0-1 128 0,2 0-128 0,-4 0 0 15,-6 1 0-15,-3-1 0 0,-2 1 0 0,-2 0 128 16,-2 2-128-16,-1-1 0 0,-1 1 0 0,-1 0 0 15,-4 2 128-15,-4-1-128 0,-1 0 0 0,-3 2 0 16,-2-1 0-16,-3 0 0 0,-1-1 0 0,-2 2-144 16,0 2 0-16,-3-1 0 15,-1-1-1136-15,0 1-240 0,0-1-32 0,-1 0-13232 0</inkml:trace>
  <inkml:trace contextRef="#ctx0" brushRef="#br0" timeOffset="2363.217">7460 9636 29487 0,'-14'-10'1296'0,"10"5"288"0,1-3-1264 0,3 8-320 0,0 0 0 0,0 0 0 15,0 0 240-15,0 0-16 0,0 0 0 0,-3 12 0 16,2-1-224-16,0 2 0 0,1 5-144 0,0 0 144 15,0-1 0-15,0 5 0 0,0-1 0 0,0 3 0 16,-3 3 240-16,0 2 32 0,-2 4 16 0,1 7 0 16,-4 3 192-16,-1 1 32 0,-3-2 16 0,0-1 0 15,-3 0-80-15,0-2-32 0,-3-2 0 0,1 0 0 16,2-1-96-16,-2-4-32 0,1-3 0 0,2-1 0 16,0-1-16-16,2-4 0 0,1-4 0 0,2-2 0 15,2-3-48-15,0-3-16 0,2-5 0 0,5-6 0 16,0 0-80-16,0 0 0 0,0 0-128 0,0 0 192 15,0 0-192-15,0 0 176 0,8 2-176 0,0-2 160 16,-8 0-160-16,12 0 0 0,3-3 0 0,1 1 128 0,2-1-128 16,3 0 160-16,3 0-160 0,1 1 160 0,0 2-160 15,2 0 0-15,-1 0 0 0,4 3 128 0,-3 0-128 16,3-2 0-16,0-2 0 0,1 0 0 0,2 1 0 0,-5-2 0 16,-3 1 0-16,0-1 0 15,-2 2-496-15,-1 0-16 0,-1 0-16 16,-4 0 0-16,0 0-2352 0,-4 0-480 0</inkml:trace>
  <inkml:trace contextRef="#ctx0" brushRef="#br0" timeOffset="2774.683">8220 10507 39615 0,'-18'-7'1760'0,"8"1"352"0,1-2-1680 0,-1 0-432 0,3 1 0 0,1 0 0 16,5 1 160-16,2-5-160 0,1-5 192 0,4-1-192 31,-2-3-288-31,5-4-160 0,1-6-48 0,0 0 0 0,0 0 176 0,1-1 48 0,0-1 0 0,-2-4 0 16,-4-6 272-16,3-1 0 0,0-3 0 0,-2-3 0 15,1-3 0-15,-1 2 144 0,4 3-144 0,-3 5 192 16,3 7-32-16,-3 5 0 0,2 4 0 0,1 5 0 0,0 2 64 16,0 5 16-16,-1 4 0 0,1 4 0 0,-2 4-48 15,3 4 0-15,0 5 0 0,2 4 0 0,-1 4-192 0,1 7 0 16,0 7 0-16,0 5 0 0,-1 5 0 0,3 3 0 16,-2 5 0-16,-2-1 0 0,0-1 0 15,1 1 0-15,2 0 0 0,-4-4 0 0,-1-7 0 0,1-1 0 16,-1 1 0-16,2-2 0 0,-3 0 0 0,1-4 0 15,2 0 0-15,-3-2 0 0,0 0 0 0,-1-4 0 16,2-1 0-16,1-5 0 16,-1-2-416-16,2-3-32 0,-2-2 0 0,1-3 0 15,1-3-2400-15,-3-1-480 0,3-6-112 0,0-2-16 0</inkml:trace>
  <inkml:trace contextRef="#ctx0" brushRef="#br0" timeOffset="2928.712">8279 10173 21183 0,'-16'-15'944'0,"7"6"192"0,2 0-912 0,3 0-224 0,3 0 0 0,6 2 0 16,4-1 5152-16,6 1 992 0,5 3 192 0,3-4 32 15,6-2-5200-15,5 3-1040 0,6-3-128 0,5-1-176 31,3-2-224-31,3-1-48 0,6 3-16 0,-2 0 0 0,-2 4-1280 16,-6-1-256-16,-1 0-48 0,-1-3-9168 0,-3-4-1840 0</inkml:trace>
  <inkml:trace contextRef="#ctx0" brushRef="#br0" timeOffset="3369.987">9632 9649 35935 0,'-30'-17'1600'0,"11"6"320"0,-2 2-1536 0,-1 3-384 16,0 5 0-16,-1 5 0 0,-1 0 1264 0,2 5 176 15,2 2 32-15,-1 3 16 0,-1 3-1488 0,1-1-320 0,1 1-48 0,3-3-16 31,-1 0-256-31,2-1-64 0,1 3-16 0,4-2 0 16,0-1 80-16,2 1 0 0,3-2 16 0,2 1 0 0,3 0 288 0,2 2 48 0,3-4 16 0,1 4 0 16,4 0 272-16,3 6-128 0,1 3 128 0,0 2 0 15,3-2 0-15,1 1 128 0,1 1 0 0,1 1 16 16,0-3 176-16,0-1 48 0,1-1 0 0,-5-2 0 16,-4 0-112-16,0-3-32 0,0-1 0 0,-5-2 0 15,-5 0 96-15,1 0 0 0,1-1 16 0,-7-1 0 16,-5-1 160-16,-4 0 16 0,-3 1 16 0,-3-2 0 15,-5-1-80-15,-2-2-32 0,0-1 0 0,-5 0 0 16,0 1-288-16,1-3-128 0,-2-6 128 0,0 1-128 16,-2 0-1408-16,4-2-352 0,4-4-80 15,2-1-16-15,2 0-1664 0,5-2-352 16</inkml:trace>
  <inkml:trace contextRef="#ctx0" brushRef="#br0" timeOffset="3868.576">10511 9477 27871 0,'0'0'1232'0,"-5"-7"256"0,5 7-1184 0,-5-7-304 0,1 0 0 0,4 7 0 16,0 0 448-16,0 0 16 0,0 0 16 0,-5 11 0 15,2 5 800-15,-4 5 176 0,1 4 16 0,0 4 16 16,2 5-1488-16,-3 6-288 0,-3 3-64 0,4 2-16 15,0-1 816-15,-3 2 176 0,-5-1 16 0,0 3 16 16,2 6-224-16,-1-3-48 0,-1-3-16 0,3-5 0 16,0-3-368-16,3-5 144 0,-1-3-144 0,0-2 0 15,1-7 0-15,2 0 0 0,1-1 0 0,2-5 0 16,1-1-320-16,2-3-192 16,0 0-16-16,0-4-10256 0,0-9-2048 0</inkml:trace>
  <inkml:trace contextRef="#ctx0" brushRef="#br0" timeOffset="4038.971">10014 9587 46367 0,'-5'-23'2048'0,"6"10"432"0,7 4-1984 0,5 2-496 0,5 4 0 0,5 1 0 16,3 1 0-16,9 1-256 0,2 0 16 0,7 1 16 16,4 2 224-16,8-2-144 0,4 0 144 0,5 1-128 15,0 5-160-15,0-5-32 0,-4-4 0 0,1 0 0 32,-3-3-1280-32,-4 5-256 0,-4 2-48 0,-4-1-16 15,-2-2-1120-15,-5-1-224 0</inkml:trace>
  <inkml:trace contextRef="#ctx0" brushRef="#br0" timeOffset="4774.01">13140 9712 23551 0,'-10'-8'1040'0,"2"5"224"0,0 0-1008 0,-2-1-256 0,-3 1 0 0,-2-2 0 0,0-1 912 0,-1 1 144 16,1 0 32-16,-4 2 0 0,-2 1-320 0,-2 0-64 15,-1 2-16-15,-2 0 0 0,-7 3-64 0,-2 0-16 16,-5 2 0-16,-5 3 0 0,-2 8-384 0,0 0-80 16,0 2-16-16,4 1 0 0,5-1-128 0,6 1 128 15,6-3-128-15,4 2 128 0,4 2 0 0,2 2 0 16,4-2 0-16,5-2 0 0,2 1-128 0,5-1 0 16,5-1 0-16,1 1 0 0,5 4 0 0,5-1 0 15,1 2 0-15,5-1 0 0,1 0 176 0,5 2-48 16,-1 2-128-16,3 0 192 0,0-1-16 0,-1 1-16 15,0 0 0-15,-3-2 0 0,0 0-32 0,-4 0-128 16,-4-1 192-16,-3 1-64 0,-3-2 16 0,-6-3 0 16,-2-3 0-16,-5-1 0 0,-5 1 496 0,-4 0 80 0,-4-1 32 15,-5 1 0-15,-4-4-144 0,-7-1-32 0,-3-1 0 0,-3-1 0 16,1-3-256-16,2-2-48 0,2-1-16 0,2-1 0 16,2 0-256-16,3-2-272 0,0-3 48 0,2-1 16 31,2-3-2032-31,3-2-416 0,2 1-80 0</inkml:trace>
  <inkml:trace contextRef="#ctx0" brushRef="#br0" timeOffset="5258.531">13562 9864 40719 0,'-20'-7'1792'0,"9"8"384"0,2 5-1728 0,-2 7-448 0,-1 6 0 0,-2 7 0 0,1 8 0 0,0 1 0 16,-5 3 0-16,2 0-176 0,-2 0 176 0,1 1 0 16,-1 2 0-16,-1-1 0 0,-3-1 0 0,-1 4 0 15,-1 6 0-15,1-2 0 0,-3-4 0 0,0-4 0 16,3-3 0-16,3-5-128 0,-2-1-192 0,5-5-48 15,1-4 0-15,3-4 0 16,0-3-144-16,4-3-48 0,3-2 0 0,1-5 0 16,5-4-1184-16,0 0-240 0,0 0-64 0</inkml:trace>
  <inkml:trace contextRef="#ctx0" brushRef="#br0" timeOffset="5397.072">12895 9841 42383 0,'3'-10'3776'0,"3"2"-3024"0,0 0-608 0,4 4-144 0,3-1-224 0,4 1-80 16,3 2-16-16,7 2 0 0,5 2 320 0,6 0 0 15,6 1 0-15,4-1 0 0,2 0-160 0,2 0 160 16,0 0-128-16,1 1 128 15,-4 0-496-15,3-2-16 0,2-2 0 0,-5 1 0 16,-2 1-1552-16,-3-1-320 0,-4-2-64 0,-3 1-12464 16</inkml:trace>
  <inkml:trace contextRef="#ctx0" brushRef="#br0" timeOffset="5809.668">14060 9859 35935 0,'-11'-5'3200'0,"11"5"-2560"0,-9-1-512 0,2 4-128 15,-3 7 1808-15,3 8 352 0,-4 8 64 0,-1 5 16 16,-2 1-1920-16,0 3-320 0,-1 3-192 0,-3 2 16 15,-1 1 176-15,0-2 0 0,-3-1 0 0,1 2-128 16,2 4-128-16,-3-3 0 0,0-5-16 0,2-1 0 16,0-2 80-16,3-3 0 0,-1-1 16 15,3-5 0-15,2-3 176 0,2-1 0 0,3-1 0 0,1-3 0 16,0-2 0-16,3-3 0 0,6-1 0 0,2 1 0 16,-1 1 128-16,4-2-128 0,3-1 128 0,2 1-128 15,1 1 304-15,3-1-16 0,3 0 0 0,3-1 0 0,1-2-112 16,4 1-32-16,1-1 0 0,5-1 0 0,3 2-144 15,3-2 0-15,-1-2 144 0,4-1-144 0,1 4 0 0,1-4 0 16,-3-1 0-16,-2 1 0 16,-2 1-512-16,-3-2-128 0,-3-1-32 0,-3 1 0 15,-2-2-1744-15,-3-2-336 0,-2 2-80 0,-5-2-12672 0</inkml:trace>
  <inkml:trace contextRef="#ctx0" brushRef="#br0" timeOffset="5982.19">13912 10496 22111 0,'-14'-10'1968'0,"0"3"-1584"0,2 1-384 0,3 2 0 15,2 1 3296-15,7 3 576 0,0 0 112 0,0 0 32 16,0 0-2880-16,0 0-576 0,9 0-112 0,4 4-32 16,3 0-96-16,3 2-32 0,7-2 0 0,1 1 0 15,5-2-112-15,3 0-32 0,3-2 0 0,1 4 0 16,0-2-144-16,-1 0 0 0,1-6 144 0,0 2-144 15,-1 2-144-15,-3-2-112 0,-1-2 0 0,-5-2-16 32,-3 1-1552-32,-3-1-304 0,-4 0-64 0,-6 2-16 0,-7-6-1120 15,-3 0-208-15</inkml:trace>
  <inkml:trace contextRef="#ctx0" brushRef="#br0" timeOffset="6307.014">13901 10238 14735 0,'-5'-11'1312'0,"5"11"-1056"0,0 0-256 0,0 0 0 0,2-9 5888 0,9 1 1104 16,4 2 240-16,8 1 32 0,9 1-5728 0,8 1-1136 15,5-1-224-15,6-1-48 0,5 2 0 0,2 0 16 16,5 0 0-16,3 0 0 0,-2-2-272 0,-1 2-64 16,-1 0-16-16,-6 1 0 15,-8-5-3424-15,-6 1-672 0</inkml:trace>
  <inkml:trace contextRef="#ctx0" brushRef="#br0" timeOffset="6813.575">15008 10321 30399 0,'-8'-3'2704'0,"8"3"-2160"16,-8 2-544-16,1 4 0 0,-1 4 656 0,0 3 32 16,1 0 0-16,-3 6 0 0,-3 5-512 0,-1 2-176 15,2 5 0-15,-2 0 144 0,1 0 64 0,-2 2 16 16,-1 3 0-16,-1 0 0 0,0 0 224 0,-2-1 64 16,2 0 0-16,0 2 0 0,1 3-192 0,-1-5-16 15,2-6-16-15,0-3 0 0,2-2-96 0,3-2 0 16,-2-3-16-16,3-2 0 0,4-7 352 0,2-2 80 15,3-8 16-15,-3 7 0 0,3-7-16 0,0 0 0 16,0 0 0-16,0 0 0 0,0 0-96 0,1-13 0 16,4-5-16-16,-1-2 0 0,3-2-208 0,-3-3-32 15,3-6-16-15,1-1 0 0,0-1-240 0,2 0 0 0,1-1 128 16,2-1-128-16,2-1 0 0,0-3 0 0,3 0 0 0,-1-2 0 16,3 4 0-16,3-5 0 0,-1-1 0 0,4 4 0 15,0 5 0-15,0 3 0 0,0 2 0 0,2 2 0 16,1 3 0-16,-1 4 0 0,-1 5 0 0,-2 2 0 15,-4 0 0-15,1 4-192 0,-1 2 192 0,-2 5-208 16,-3 2 208-16,1 3-176 0,-2 3 176 0,-2 4-160 16,-1 3 160-16,2 3-208 0,-6 4 80 15,2 2 128-15,-2 0-192 0,-1 3 192 0,-6 3-192 16,-1 1 192-16,-1 0-224 0,-4-2 80 0,0-4 16 0,-2-1 0 16,-5 3 128-16,0-4 0 0,-2-6 0 0,-3-1 0 15,-3 1 0-15,-1-1 192 0,-3-2 0 0,-2-2-16 16,-3-2 80-16,-3-1 0 0,-3-2 16 0,1-1 0 0,1 0-144 15,1-6-128-15,1-2 192 0,2 1-192 0,-1 0 0 0,5-3-320 16,4-4 32-16,3 0-12752 16,2 2-2544-16</inkml:trace>
  <inkml:trace contextRef="#ctx0" brushRef="#br0" timeOffset="10156.206">5500 13447 13183 0,'0'0'576'0,"0"0"128"0,0 0-560 0,0 0-144 0,0 0 0 0,0 0 0 16,0 0 640-16,0 0 80 0,-1-6 32 0,1 6 0 16,0 0 400-16,0 0 64 0,0 0 32 0,6-5 0 15,-6 5-256-15,10-2-48 0,0 1-16 0,0-2 0 16,-2-2-160-16,3 0-16 0,1 3-16 0,2 1 0 15,-1 0-32-15,3 1 0 0,3 1 0 0,2 1 0 16,1-1-144-16,3-1-48 0,3-2 0 0,4 3 0 16,3 3-96-16,2 1-32 0,2-2 0 0,4-1 0 0,2 1-128 15,-1-1-16-15,1-2-16 0,5 1 0 0,1 1 32 0,4 0 0 16,3-3 0-16,3 0 0 0,2 0 0 0,0 1 16 16,1 1 0-16,3-1 0 0,3-2-16 0,0 3-16 15,0 6 0-15,2-3 0 0,-1-5 0 0,1-1 0 16,2 1 0-16,1-1 0 0,4 4 16 0,-1-2 16 15,-2-2 0-15,3 4 0 0,2 1-48 0,4-2-16 16,0-3 0-16,0 1 0 0,1 1-16 0,4 0-16 16,6 0 0-16,-4 1 0 0,-2-3-48 0,0 0-128 15,1 1 192-15,1 1-64 0,0 1-128 0,-5-1 128 16,-4-1-128-16,0 0 128 0,1-2-128 0,1 1 0 16,0 2 0-16,0 0 0 0,-3-2 128 0,3-1-128 15,-2 1 0-15,2 1 128 0,-5-2-128 0,1 2 192 0,-2 1-192 16,2 0 192-16,2 0-48 0,-3-1 0 0,-1-2 0 0,0 4 0 15,1 4-144-15,0-2 128 0,1-3-128 0,-2 2 128 16,-1 1-128-16,2-3 0 0,0 0 144 0,1 2-144 16,0-2 0-16,-4 2 0 0,-4 3 0 0,-1-1 128 15,2-4-128-15,-4 0 0 0,0 1 0 0,-3-1 0 16,-4-1 0-16,0 1 0 0,1 4 0 0,2-4 0 16,-2-3 0-16,1 2 0 0,-3 2 0 0,0 2 128 15,-3-2-128-15,1 0 0 0,1-1 0 0,2 4 128 16,-1 6-128-16,-1-7 0 0,-2-4 128 0,-1 3-128 15,-1 3 144-15,2 1-144 0,2-6 192 0,-1 2-192 16,3 0 0-16,-3 4 0 0,-1 4 0 0,-1-6 0 16,-1-5 0-16,4 0 0 0,-3 1 0 0,3 0 0 0,0 1 0 15,-1 1 0-15,-3 0 0 0,0 0 0 0,-3-4 0 0,3 1 0 16,0 2 0-16,3-1 0 0,3-1 0 0,-2 1 0 16,-1 0 0-16,1-1 0 0,1-1 0 0,0 1 0 15,1 3 0-15,1 0 0 0,2 1 0 0,-2-1 0 16,0-8 0-16,0 4 0 0,2 2 0 0,3 0 0 15,-3-1 0-15,-1 1 0 0,-3 1 0 0,1-1 0 16,1-1 0-16,1 1 0 0,-3 0 128 0,1 0-128 16,-1-1 0-16,-2 1 0 0,-4 2 128 0,3 0-128 15,1-1 0-15,2 0 0 0,-1 1 0 0,2 1 0 16,-1 1 0-16,-2-3 0 0,-2-4 128 0,0 1-128 16,2 2 0-16,-1 0 0 0,-1 2 0 0,-3 0 0 0,-3-1 0 15,-2 0 0-15,-1 5 0 0,2-4 0 0,1-2 0 16,-3-2 0-16,3 2 0 0,0 3 0 0,-3-1 0 15,0 2 0-15,-3-1 0 0,1 0 0 0,0 1 0 0,2-2 0 16,0-2 0-16,3 1 0 0,-3 1 0 0,2 1 0 16,0 3 0-16,-1-3 0 0,0-3 0 0,-1 0 0 15,1 0 0-15,3 2 0 0,-2 2 0 0,5-1 0 16,0-3 0-16,-2 1 0 0,-2 0 0 0,-1 1 0 16,-2 1 128-16,0-3-128 0,1-1 0 0,0 1 0 15,-3 2 0-15,0 1 0 0,1 0 0 0,-2 1 0 16,-3-2 0-16,0 1 0 0,-1-1 0 0,-1-1 0 15,1-1 0-15,1 3 0 0,0 1 0 0,-3 0 0 16,0-1 0-16,-3-1 0 0,1 1 0 0,-5-1 0 0,-1 2 0 16,0-2 0-16,1-2 0 0,0 0 0 0,-1-1 0 15,1 2 0-15,2 1 0 0,-2-1 0 0,1-3 0 0,0 0 0 16,0 1 0-16,1 1 0 0,-3 0 0 0,0-3 0 16,-1 3 0-16,0 0 0 0,-2 0 128 15,1 0-128-15,-1-4 0 0,0 2 0 0,0 1 0 0,1 1 0 16,2 1 0-16,-1-2 0 0,1-1 144 0,0 3-144 15,-2 2 0-15,0-2 144 0,-2-5-144 0,1 1 0 16,-1 2 0-16,2-2 0 0,-2 0 0 0,1-2 0 16,5 1 0-16,-1 1 0 0,2 2 0 0,-2-1 0 15,-4 2 128-15,2-1-128 0,1 0 0 0,-1 0 0 16,-3 2 0-16,2 0 0 0,0-1 176 0,-3-2-48 16,2-2-128-16,2 2 192 0,0 2-192 0,1 0 128 15,4-4-128-15,-3 4 0 0,-2 0 128 0,1 0-128 0,3 4 0 16,-2-3 0-16,-4-1 0 0,1 0 0 0,1-1 0 15,0 1 0-15,1-2 0 0,1 2 128 0,0 0-128 0,1 0 0 16,-2-2 0-16,-1 4 0 0,4 1 0 0,-2-3 0 16,-2-1 0-16,1 1 0 0,-1 2 0 0,-1-1 0 15,-2-1 0-15,2 0 0 0,-2-1 0 16,1 1 0-16,0 1 0 0,1 0 0 0,-1-3 0 0,2 2 0 16,-1 0 0-16,-3 0 0 0,0 1 0 0,-3-1 0 15,1 0 0-15,2 0 0 0,-5-1 0 0,0 1 0 16,0 1 0-16,-1 0 128 0,-3-1-128 0,2 0 0 15,-3 0 0-15,0 0 0 0,2 1 0 0,0-1 0 16,-2-1 0-16,3 3 0 0,-2 1 0 0,0-1 0 16,2-5 128-16,0 3-128 0,-4 1 0 0,3 2 0 0,1-3 0 15,-1-1 0-15,-1-1 0 0,0 4 0 0,3-1 0 16,0 2 0-16,-2-2 0 0,2 1 0 0,0 0 0 16,-1 1 0-16,0-1 0 0,-1-1 0 0,-1-1 0 0,2-1 128 15,0 0-128-15,1 1 0 0,0 1 0 0,2-2 0 16,1-3 0-16,0 2 0 0,-1 1 0 0,3 0 144 15,1-3-144-15,1 1 128 0,-1 2-128 0,-2 4 0 16,0 1 0-16,-3-2 0 0,-2 0 0 0,0-1 0 16,-1-1 0-16,-1 2-176 0,0-2 176 0,0 0 0 15,-3-2 0-15,2 1 0 0,-1 1 0 0,1-2 0 16,-1-1 0-16,1 1 0 0,-1 1 0 0,0-1 0 16,-2 2 0-16,-2 0 0 0,0-1 0 0,-3 1 0 0,0 1 0 15,0-1 0-15,-3-2 0 0,1 1 0 16,-7 1 128-16,0 0-128 0,0 0 0 0,0 0 0 0,0 0-192 15,0 0 64-15,0 0 128 0,-7-1 0 0,-6-1 0 0,0 1 0 16,-3 0 0-16,-3 0 0 0,-5-3-144 16,0 3 144-16,-4 0-144 0,-3-2 144 0,-3-3-192 0,-7 3 192 15,-4 3-144-15,-5-3 144 0,-8-2 0 16,-3 2-144-16,-4 1 144 0,-1 1 0 0,-5 0 0 0,-2-3 0 16,-7-2-144-16,0 2 144 0,-1 5-160 0,-2-4 160 15,1-3 0-15,-4-1 0 0,-5 1-128 0,0 2 128 16,2 1 0-16,-1 1 0 0,-2-1 0 0,-3 1 0 15,-3 0 0-15,-1 2-144 0,-1 4 144 0,1-4 0 16,-3-6 0-16,4 1 0 0,1 5 0 0,-2 0 0 16,-3 0 0-16,3-3 0 0,3-4 0 0,-2 4-128 15,-4 4 128-15,5-2 144 0,1-9-16 0,2 5-128 0,-4 5 0 16,3-1 0-16,3-3-160 0,4-1 160 0,3-2 0 16,-1 3 0-16,-2-1 0 0,2 1 0 0,4-3 0 15,-1 2 0-15,4-2 0 0,1 3 0 0,0 1 0 0,3-1 0 16,6 0 0-16,1 1 0 0,4-1 0 0,1 2 0 15,-2 0 0-15,5 0 0 0,2-3 0 0,5 1 0 16,4 3 0-16,8 1 0 0,4-2 0 0,3-2 0 16,4-1 0-16,3 2 0 0,3 3 0 0,3 0 0 15,3-2 0-15,3 1 0 0,2 1 0 0,4 1 0 16,9-1-144-16,0 0 144 0,0 0 0 0,0 0 0 16,0 0-128-16,0 0 128 0,9 4 0 0,4-3 0 15,4-1-128-15,4 1 128 0,4 1 0 0,4-1 0 16,3-1 0-16,7 1 0 0,4 0 0 0,6 2 0 0,8 0 0 15,5-3 0-15,2-1 0 0,2 1 0 0,2 1 0 16,3 1 0-16,6-1 0 0,5-2 0 0,-1-2 0 16,4 2 0-16,0 3 0 0,5 2 0 0,4-4 0 0,-1 3 0 15,-5-1 0-15,5 2 0 0,4 2 0 0,1 0 0 16,2-2 0-16,3-2 0 0,3 1 0 0,-1 1 0 16,0-2 0-16,1 0 0 0,3 1 0 15,-3 0 0-15,-2 2 0 0,-1-1 0 0,-3-2 0 0,3 1 0 16,0 1 0-16,-1 3 0 0,-3 2 0 0,-1-1 0 15,1-6 0-15,-2 1 0 0,-1-1 0 0,-1 4 0 16,4 4 0-16,-8-3 0 0,-11-6 0 0,-2 1 0 16,-2 5 0-16,-1-3 0 0,0-1 0 0,-1 3 0 15,-2 3 0-15,-3 0 0 0,-4-1 0 0,-3-1 0 0,-2-4 0 16,1 2 0-16,-1-1 0 0,0 0 0 0,-8 1 0 0,-1-2 0 16,-5 0 0-16,-3 0 0 0,-1 0-176 0,-5 0 176 15,2 1-160-15,-6 0 160 0,-1-2-128 0,-4 0 128 16,-6 1 0-16,1-1-144 0,-5-1 0 0,-3-2 0 15,-6-3 0-15,-9 4 0 0,9 3-16 0,-9-3 0 16,0 0 0-16,0 0 0 0,-10-1-144 0,1 2-16 16,-3 0-16-16,-5-1 0 0,-10-2 192 0,-3-1 144 15,0 2-192-15,-4 0 192 0,-4-1-128 0,-3-1 128 16,0 3 0-16,-9-4 0 0,-7-1 0 0,-5 2 0 16,-1-2 0-16,-2 3 0 0,-1 0 0 0,-6-3 0 15,-4 1 0-15,-3-2 0 0,-3 2 0 0,-3 1-128 16,2-2 128-16,-4 2 0 0,-6-5 0 0,-3 1 0 15,-2-3 0-15,-3 3 0 0,-6 3 0 0,-3-3 0 0,-5-3 0 16,-6 3 0-16,-4 1 0 0,-1 1 0 0,-2-2 0 0,-2 0 0 16,-7 1 0-16,5-2 0 0,0 0 0 0,2 1 0 15,-3 1 0-15,8 1 0 0,5 0 0 0,2 2 144 16,1 3-144-16,10-2 0 0,9-3 0 0,7 3-176 16,5 0 176-16,14 1 0 0,12 0 0 0,16 0 0 15,12-4-224-15,12 3-64 0,7 2-16 0,13 0 0 31,8-4-2624-31,14-1-528 0,12 1-96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4:02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11144 8406 21183 0,'-8'-10'1888'0,"0"-2"-1504"0,3-1-384 0,-3 1 0 16,2-1 464-16,-2 2 32 0,-1-2 0 0,-2 2 0 15,1 2-192-15,0-1-48 0,-4-2 0 0,-1 2 0 16,-1-1-128-16,-1 1-128 0,-3-2 144 0,0 1-144 16,0 0 384-16,-3 2-32 0,0 1 0 0,1 0 0 15,-1-3 288-15,1 2 64 0,0 1 16 0,1 1 0 16,-3 3-64-16,3 0-16 0,-2-3 0 0,2 5 0 16,-1 1-208-16,-3 2-48 0,0 0-16 0,1 2 0 15,-2-1-128-15,0 3-32 0,1-3 0 0,-4 2 0 16,1 3-64-16,0 3-16 0,4 3 0 0,-1 0 0 15,0 1-128-15,2 1 128 0,0 1-128 0,1 3 128 16,1 2 16-16,-3 2 0 0,1 1 0 0,-2 5 0 0,1-3-144 16,-2 4 160-16,1 1-160 0,-4 2 160 0,-1 2-160 15,2 2 128-15,1 4-128 0,-2 1 128 16,-3 1-864-16,3-1-176 0,4-3-48 0,1 3 0 16,0 1 1600-16,1 1 320 0,2 0 64 0,2 4 16 0,3 5-736 0,2 1-160 15,3 0-16-15,1 0-128 0,3-4 240 0,0 0-64 16,3 3-16-16,-1 1 0 0,3 2-160 0,2 0 192 15,2-1-192-15,2 0 192 0,-3-3-192 0,2-2 128 16,1 0-128-16,3-1 128 0,-1 1-128 0,3-3 0 16,1-2 144-16,4-6-144 0,0-5 192 0,3-3-16 15,3-3-16-15,3-3 0 0,4-3 160 0,2 0 16 16,3-3 16-16,5-1 0 0,4-4-160 0,3 0-48 16,-3-4 0-16,4-3 0 0,3-1-16 0,0-3-128 15,0-3 192-15,6-3-64 0,5-4-128 0,-3-4 0 0,0-5 144 16,1 0-144-16,-3-4 144 0,4-3-144 0,2-3 192 0,1-2-192 15,0-2 160-15,-5 0-160 0,-2-7 128 0,-4-5-128 16,0 2 128-16,-3-3-128 0,0-1 128 0,-1 0-128 16,-6-2 128-16,1-2-128 0,1-2 128 0,-3-2-128 15,-3-1 176-15,-5 2-48 0,-4-1-128 0,-3 3 192 16,-2 3 0-16,-3 2-16 0,-4-1 0 0,-3 2 0 16,-2 0 192-16,-2 1 32 0,-4 2 16 0,-3 0 0 15,-4 2-112-15,-1 4-32 0,-4-2 0 0,-1 6 0 16,-5 1-272-16,-2 3 128 0,-1-1-128 0,-4 3 0 15,-1 4 0-15,-2 1 0 0,0 2-240 0,-3 1 80 16,2 3-96-16,2 2 0 0,3 4-16 0,-2 3 0 16,1 1-1408-1,2 3-288-15,0 3-48 0,1 2-14768 0</inkml:trace>
  <inkml:trace contextRef="#ctx0" brushRef="#br0" timeOffset="1618.772">10820 9852 24879 0,'0'0'1088'16,"0"0"256"-16,0 0-1088 0,0 0-256 0,0 0 0 0,0 0 0 0,0 0 432 0,12 9 16 15,0 0 16-15,0 2 0 0,2 3-464 0,0-2 0 16,0-1 0-16,4 2 0 0,3 1 192 0,-1 4-48 15,0 3-16-15,4 0 0 0,-4-2 112 0,5 1 16 16,-3-1 0-16,2 3 0 0,-2 1 16 0,3-3 16 16,0-3 0-16,3 1 0 0,-1 2 0 0,2 1 0 15,-4 1 0-15,4 0 0 0,1-1 80 0,0-2 16 16,2 1 0-16,0 0 0 0,1-3-80 0,2-1-16 16,-3 1 0-16,5-2 0 0,0 0-128 0,5-1-32 15,2-6 0-15,3 2 0 0,3 0 0 0,2-1 0 0,0 0 0 16,3-3 0-16,-2-1 0 0,5-3-128 0,6 2 192 15,-1 0-64-15,-1 0-128 0,1-1 128 0,0 0-128 0,0-1 128 16,-1 0-128-16,6 0 192 0,4-1-192 0,1 1 192 16,0 2-192-16,-2-1 128 0,-1-1-128 0,0-2 128 15,2 0-128-15,2 0 128 0,2 1-128 0,-4 0 128 16,0 1-128-16,2-2 128 0,5-3-128 0,1 3 128 16,3 3-128-16,0-2 128 0,-2-2-128 0,3-1 128 15,3 2-128-15,1 0 128 0,0 2-128 0,1-1 128 16,3-4-128-16,1 2 128 0,-1 1-128 0,-3 0 128 15,-3 0-128-15,4 1 0 0,4 2 0 0,-3-1 0 16,-3 1 0-16,2 3 0 0,3-2 0 0,-3 2 0 16,-1 0 0-16,-1 0 0 0,-2-3 0 0,1 4 0 0,1-1 0 15,-1 1 0-15,-2-1 128 0,2 1-128 0,0 0 0 16,1-2 0-16,2 1 0 0,-4-1 0 0,-1 3 0 0,1-2 0 16,2 1 0-16,1-2 0 0,-5 0 0 0,3 0 0 15,0 2 144-15,1 1-144 0,1-3 0 0,-2 0 144 16,-3-2-144-16,-1 3 0 0,1 2 128 0,1 0-128 15,-5-2 0-15,-1 1 0 0,-3 2 128 0,0 0-128 16,-1-1 0-16,1 2 0 0,2-2 0 0,-3 1 0 16,-5 0 0-16,0-2 0 0,2 1 128 0,-3 0-128 15,3-1 0-15,-4 1 0 0,1-2 0 0,-4 0 0 16,1 2 0-16,0 1 0 0,2 0 0 0,1 2 0 16,-3 0 0-16,-5 1 0 0,-3-4 0 0,1 1 0 15,-1-1 0-15,-1 1 0 0,0-2 128 0,0 2-128 16,-2-1 0-16,-3 1 0 0,-2 0 0 0,-1-2 128 0,0 1-128 15,0-1 0-15,2 0 160 0,0 1-160 0,0 0 128 16,2-2-128-16,-5 1 0 0,1-1 128 0,-3 2-128 0,0-1 0 16,0-3 0-16,1 1 128 0,-1-2-128 15,-2 0 0-15,-2 0 0 0,-2 1 128 0,0-1-128 16,-4 0 0-16,-2 0 144 0,-1 0-144 0,-2 1 160 0,-1 1-160 16,-2-2 256-16,3 1-64 0,3 1 0 0,-3 1 0 15,-4-1-64-15,0 0-128 0,3 1 176 0,-1-1-176 16,-2 1 128-16,0-2-128 0,2-2 0 0,-2 1 0 15,-1 1 0-15,-2 0 0 0,-1 2 0 0,2-2 0 16,2-2 128-16,-1 4-128 0,1-2 0 0,1 1 0 16,3-2 0-16,-2-1 0 0,-6 0 128 0,0 2-128 15,0 0 0-15,-1-1 0 0,0-3 0 0,1 3 0 16,-3 1 0-16,0 2 0 0,-2 1 128 0,2-1-128 16,-2-4 128-16,-1 2-128 0,1 2 144 0,1-1-144 0,-3-1 128 15,3 0-128-15,-3 0 0 0,3 3 0 0,0 1 144 0,2 1-144 16,1-3 128-16,0 2-128 0,0 0 0 15,-2-1 128-15,4-1-128 0,-2 1 0 0,1 0 0 0,0 2 128 16,-2 0-128-16,1-1 0 0,-3-3 0 0,1 1 0 16,0 3 0-16,-2-2 0 0,-2-1 0 0,4 1 128 15,-1-1-128-15,3-1 0 0,-3 2 0 0,3 0 128 16,0 2-128-16,-1-2 0 0,-2 0 0 0,2 1 0 16,-3 1 0-16,0 0 0 0,-2 0 0 0,0 0 0 15,3 0 0-15,-2 1 0 0,1 1 0 0,-3 0 0 16,2-1 0-16,-2 1 0 0,1 1 0 0,-2-2 0 0,-3 2 128 15,2-1-128-15,0 0 0 0,2 0 0 0,-2 1 0 16,1 0 0-16,-1-2 0 0,0 2 0 0,0 3 0 0,0-1 0 16,0-2 0-16,-1 1 0 0,-1 0 144 0,1 3-144 15,2-4 144-15,-3 0-144 0,-3 0 192 0,2 0-192 16,1-3 192-16,-3 1-192 0,1 0 192 16,-3 0-192-16,1 0 176 0,-3 1-176 0,2 1 160 15,0-1-160-15,-2-1 192 0,1 0-64 0,1-1-128 0,-3 0 192 16,0 1-64-16,1 0-128 0,-3 1 176 0,3-2-176 15,1-3 144-15,-2 1-144 0,-3 1 0 0,3 1 144 16,4-1-144-16,-3 0 0 0,-4-8 144 0,3 8-144 16,1 1 0-16,-1-1 144 0,-3-8-144 0,1 8 0 15,-1-8 160-15,2 8-160 0,-2-8 128 0,0 0-128 0,0 0 176 16,0 0-48-16,5 5-128 0,-5-5 192 16,0 0-192-16,0 0 0 0,0 0 0 0,0 0 0 0,0 0 128 0,0 0-128 15,0 0 0-15,0 0 0 0,0 0 0 0,0 0 0 16,0 0-128-16,0 0 128 15,0-11-2032-15,-2 1-288 0,-3-2-64 0</inkml:trace>
  <inkml:trace contextRef="#ctx0" brushRef="#br0" timeOffset="2353.658">23483 12743 10127 0,'0'0'896'0,"0"0"-704"16,0 0-192-16,0 0 0 0,5-8 2272 0,-5 8 416 16,0 0 96-16,0 0 16 0,3-11-928 0,0 3-176 15,2 0-32-15,-5 8-16 0,-6-4-368 0,3-5-80 16,1-3-16-16,-1 1 0 0,-7 6-16 0,0-2 0 16,0-1 0-16,-2 2 0 0,-1-1-496 0,-2 3-96 15,-1 0-32-15,-3 3 0 0,0-1-160 0,-5 1-48 16,-2 0 0-16,-1 3 0 0,1 1 16 0,0 4 0 15,-1 1 0-15,-1 2 0 0,-3 2-80 0,0 2-16 0,-1 1 0 16,1 2 0-16,0 1-48 0,3 1-16 16,1 6 0-16,1-3 0 0,0-2-48 0,0 1-16 15,3 1 0-15,-2 0 0 0,1 1-128 0,3-2 128 16,1-2-128-16,5 2 128 0,3 2 0 0,2-1-128 0,0-1 192 0,2-3-64 16,4-3 32-16,0 0 0 0,3 2 0 0,2-4 0 15,6 0-160-15,1-2 192 0,-3-2-192 0,7 1 192 16,6 1-192-16,2-3 0 0,2-4 0 0,1 0 128 15,2 2-128-15,4-2 0 0,-1 0 0 0,1-3 0 16,-1-6 0-16,2 2-272 0,1 2 64 0,0 0 16 16,0-4-384-1,-4 3-80-15,-3 2-16 0,-3 1 0 0,-5 2-1328 0,-1-1-272 16,0-4-48-16,-4 2-12976 0</inkml:trace>
  <inkml:trace contextRef="#ctx0" brushRef="#br0" timeOffset="2896.044">23410 13334 31967 0,'0'0'1408'0,"0"0"304"0,-7 6-1376 0,-1-3-336 0,2 3 0 0,6-6 0 16,0 0 0-16,0 0-240 0,-9 3 48 0,5 1 0 16,4-4 192-16,0 0 160 0,0 0-32 0,0 0 0 15,0 0 144-15,0 0 32 0,0 0 0 0,0 0 0 16,0 0 144-16,1-8 16 0,2-1 16 15,4-2 0-15,1 1-288 0,5-1-48 0,-2-2-16 0,1 2 0 16,0-4-128-16,2 3 160 0,3-2-160 0,0 3 160 16,1 2-32-16,-2 0 0 0,0-1 0 0,-1 4 0 15,0 3 64-15,-1 3 16 0,-4 1 0 0,-1 1 0 16,0-1-32-16,-9-1-16 0,6 5 0 0,0 5 0 16,-1 0 16-16,-3 3 0 0,-5 3 0 0,-2 0 0 0,-4 4-176 15,4 1 160-15,-3 0-160 0,1 2 160 0,-7 0-160 16,1 2 0-16,-1 1 0 0,0-2 128 0,-2-2 48 0,2 0 0 15,0-1 0-15,1 0 0 0,0-3 144 0,1 0 16 16,3-1 16-16,2-2 0 0,0-2-80 0,3-2-16 16,-1-3 0-16,5-8 0 0,0 0-32 0,0 0-16 15,0 0 0-15,0 0 0 0,0 0 176 0,8-8 48 16,0-3 0-16,3-2 0 0,-1-1-304 0,4-4-128 16,2-6 128-16,2 0-128 0,3 2 128 0,2 0-128 15,7-4 128-15,-2 3-128 0,0 2 128 0,0 3-128 16,3-1 0-16,-2 6 128 0,-2 1 0 0,0 4 0 15,-1 5 0-15,-4 2 0 0,-1 2 0 0,0 4-128 16,-4 7 192-16,0 1-64 0,-3 2-128 0,-1 3 0 0,-4 7 0 16,-1 0 0-16,-4 0 0 0,-1 4 0 15,-5 3 0-15,-1 1 0 0,-1 0 0 0,-4-1 0 16,1-3 0-16,-2 1 0 0,1 0 0 0,-3-2 128 16,1-2 0-16,2-3 0 0,1-1-256 0,3 3-64 0,2-4-16 15,2 1 0 1,0-2-1696-16,4 0-336 0,5 2-64 0</inkml:trace>
  <inkml:trace contextRef="#ctx0" brushRef="#br0" timeOffset="6591.111">7526 15989 6447 0,'0'0'576'0,"0"0"-576"16,5-5 0-16,-1 1 0 0,-4 4 2352 0,8-5 352 16,1 2 80-16,0 0 16 0,-2 0-1824 0,1 0-352 15,0 0-80-15,0 0-16 0,-8 3 48 0,9-4 16 16,1 4 0-16,0-1 0 0,3-1 352 0,1 1 64 15,-1 0 16-15,2 0 0 0,5 0-160 0,1 1-32 16,1 0 0-16,2 0 0 0,4 0-208 0,1 0-48 16,2-1-16-16,1 0 0 0,2 1-208 0,4-3-32 15,2 1-16-15,5-1 0 0,6-2-128 0,0 2-32 16,2 1 0-16,1 0 0 0,0-3 48 0,2 1 16 16,2-2 0-16,4 2 0 0,2 1-16 0,2 1 0 0,3 2 0 15,-2-3 0-15,1 0 32 0,2 0 0 0,5 1 0 16,1 0 0-16,-2 1-32 0,2-1-16 0,-3 0 0 15,4-1 0-15,4-2-48 0,2 2-128 0,-3 2 192 16,3-1-64-16,-1-2-128 0,1 2 160 0,0 1-160 0,3 0 160 16,-2 1-16-16,3 0 0 0,-4-1 0 0,3 0 0 15,-3 1 16-15,-1 1 0 0,1 0 0 0,-1-1 0 16,4-2-16-16,-3 1 0 0,1 1 0 0,-1 0 0 16,-6 0-16-16,2 0 0 0,2 0 0 0,2 2 0 15,-3 1 0-15,-3 2-128 0,-4-2 192 0,2 1-64 16,4 0-128-16,-4 0 0 0,-1-1 144 0,0 3-144 15,-6 0 128-15,2-1-128 0,-1-2 128 0,1 3-128 16,-3 0 0-16,-1 1 0 0,-4-3 0 0,-1 1 128 16,0-1-128-16,2 3 0 0,3-3 0 0,-3 0 128 0,-1 3-128 15,-2-3 0-15,-2 2 0 0,-1-2 0 0,-1 0 0 16,0-1 0-16,0 0 0 0,-3 0 0 0,-2 0 0 16,-1-1 0-16,-1 1 0 0,-3-1 0 0,-1-3 0 0,-3 1 0 15,-1 2 0-15,1 0 128 0,-5-1-128 0,-1-1 0 16,-1-1 0-16,-2-1 128 0,-3 2-128 0,-2 0 0 15,-5 0 0-15,-2 0 0 0,-2 0 0 0,-5 0 0 16,-4-1 0-16,-1 1 0 0,-9 0 0 0,0 0 0 16,0 0 0-16,0 0 0 0,0 0 0 0,0 0 0 15,0 0 0-15,-12-2-128 0,-3 0-32 0,-5-1 0 16,-3 2 0-16,-3-2 0 0,-3 1 160 0,-3 1-128 16,-7 0 128-16,1 0-128 0,-5-1 128 0,1 1 0 15,2 1 0-15,-5 1 0 0,-1 0 0 0,-6 0 0 16,-4 0 0-16,-6 1 0 0,-2 1 0 0,-4 0 0 0,-2-3 0 15,-6 2 0-15,-3 1 0 0,-7-1 0 16,1-1 0-16,-3 1 0 0,1 0 0 0,-5-2 0 0,-4-1 0 0,-3 0 0 16,0-2 0-16,-4 1 0 0,-2 0 0 0,1-1 0 15,4-2 0-15,-1 2 0 0,1 1 0 0,0 0 128 16,-1-2-128-16,1 1 0 0,1 0 0 0,-5-1 0 16,-5 2 0-16,-1 0 0 0,0-2 0 15,-1 1 128-15,-4 1-128 0,0 0 0 0,0 0 0 0,-2 1 0 16,-1 1 0-16,2-1 0 0,0-2 0 0,1 3 0 15,-1 3 0-15,3-3 0 0,2 0 0 0,3 2 0 16,2 0 0-16,10 1 0 0,2 1 0 0,4-2 0 16,0 0 0-16,4-1 0 0,5 2 0 0,6 1 0 15,3-2 0-15,3 1 0 0,1 0 0 0,4 2 0 16,3-2 0-16,6-1 0 0,5-1 0 0,6 2 0 0,5 1 0 0,3-1 0 16,4 0 0-16,8-1 0 0,2 0 0 0,5-1 0 15,3-1 0-15,5 0 0 0,9 0-256 0,0 0-64 16,0 0 0-16,11 2-10448 15,7 0-2096-15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4:16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3028 12503 17503 0,'-11'-5'1552'0,"2"3"-1232"15,1 0-320-15,-1 2 0 0,9 0 1088 0,-5-2 144 16,-2-2 48-16,7 4 0 0,0 0-704 0,0 0-128 15,0 0-16-15,-5 6-16 0,5-6-160 0,-4 11-48 0,0 1 0 0,1-2 0 16,-3-3 160-16,3 5 16 0,-3 6 16 0,1 5 0 16,-2 5 80-16,2-1 16 0,-1 3 0 0,2 2 0 15,0 1-144-15,-1 2-32 0,2-3 0 0,-3 3 0 16,2 3-80-16,2 2-32 0,1 4 0 16,0 2 0-16,1-1-16 0,1-1 0 0,0-1 0 0,1-5 0 15,1-3-16-15,3-3-16 0,-2-3 0 0,3-3 0 16,0-2 32-16,3-2 16 0,-1-5 0 0,1-5 0 15,-2-1 48-15,2-3 16 0,3-2 0 0,-2-2 0 16,2-4 176-16,1-3 16 0,1-1 16 0,1-3 0 16,2 1-32-16,3-4 0 0,-2-1 0 0,3-2 0 15,0-3-256-15,0 0-64 0,2-2-128 0,-4 2 192 16,2-4-192-16,-1 0 0 0,-2-1 0 0,1-2 0 16,0-3 0-16,-3 0 0 0,-1 1 0 0,0-2 0 0,0-4 0 0,-2 0 0 15,-4-1 0-15,1 5 0 0,-1 0 128 16,-3 3-128-16,3-1 0 0,-3-1 144 0,-2 1-144 0,-2 1 0 15,0 1 0-15,0 2 0 0,-1-1 0 0,1 4 0 16,1 3 128-16,0 2-128 0,2 1 0 0,-2 2 0 16,-3-1 0-16,2 6 0 0,-3 5 0 0,0 0 0 15,0 0-176-15,0 0 176 0,0 0 0 0,4 11-128 16,-1 1 128-16,1 3 0 0,-4 1 0 0,-3 4 0 16,1 2 0-16,0 3 0 0,0 4 0 0,-3 2 0 15,-1 2 0-15,-1 0 0 0,3-1 0 0,-3 1 0 16,1 2 0-16,1-2 0 0,2 0 0 0,1 0 192 15,-1-1-64-15,2 0 0 0,-1-3 48 0,2-1 16 16,-1-1 0-16,2-4 0 0,2 0-64 0,1-1-128 0,-1-4 192 16,3 0-64-16,0-1-128 0,4 0 0 0,2-3 0 15,-3-2 128-15,0-2-128 0,2-2 0 0,2-4 0 16,1-2 0 0,-1 3-1472-16,5-6-240 0,4-5-32 0,-2-2-13296 0</inkml:trace>
  <inkml:trace contextRef="#ctx0" brushRef="#br0" timeOffset="489.404">4424 12154 23951 0,'0'0'1056'0,"-10"-7"224"0,1 2-1024 0,9 5-256 16,0 0 0-16,0 0 0 0,0 0 640 0,-8 1 64 15,0 1 0-15,1 4 16 0,-1 4-560 0,-1 1-160 16,0-1 0-16,0 4 0 0,-6 3 176 0,1 2-48 16,1 2 0-16,-4 1 0 0,0 1 320 0,-4 4 48 15,-1 0 16-15,-1 3 0 0,-2 1 144 0,1 4 48 0,-1 3 0 16,0 5 0-16,4 4-112 0,-1 3-16 0,3 2 0 16,3 0 0-16,0 1-192 0,4 1-32 0,0 0-16 0,1-1 0 15,0-3-208-15,2 0-128 0,4-2 160 0,1-3-160 16,2-3 128-16,2-2-128 0,0-6 0 0,1-4 144 15,4-4-144-15,0 2 0 0,0 0 0 0,2-4 0 16,3-5 0-16,2 0 0 0,-3-2 0 0,0 1 0 16,-3-2-192-16,5-1-128 0,4-3-32 0,3-1 0 15,4-1-1376 1,-1-5-288-16,-2-5-48 0,2-1-10960 0</inkml:trace>
  <inkml:trace contextRef="#ctx0" brushRef="#br0" timeOffset="960.985">4607 12647 30399 0,'0'0'1344'0,"0"0"288"0,-3-5-1312 0,3 5-320 16,0 0 0-16,0 0 0 0,10 3 0 0,1-1-256 15,-2 2 32-15,2 3 16 0,1 3 208 0,-2 4 0 16,0 4 0-16,2 0 0 0,-2 0 0 0,2 4 0 16,0 5 0-16,0 0 0 0,-1-1 432 0,1 3 16 0,1 1 16 0,1 4 0 15,1 3-32-15,0 0-16 0,2 1 0 0,-2 0 0 16,-1-4-224-16,1 1-32 0,0-5-16 0,-1-1 0 15,2-2 32-15,-2-3 0 0,0-1 0 0,0-2 0 16,0-1 16-16,-1-1 16 0,-2-1 0 0,1-2 0 16,0 2-208-16,-1-2 128 0,-1 1-128 0,0-4 0 15,-1-1 0-15,0-3-288 0,-4-2 32 0,2-5 16 16,-7-2-1600-16,9-2-320 16,-2-2-64-16,-1-2-10704 0</inkml:trace>
  <inkml:trace contextRef="#ctx0" brushRef="#br0" timeOffset="1222.982">5176 12697 36687 0,'-12'-13'1616'0,"6"7"352"0,6 6-1584 0,0 0-384 16,0 0 0-16,0 0 0 0,0 0 0 0,0 0-224 15,0 0 32-15,0 0 0 0,1 12 48 0,-2 1 16 16,-2 2 0-16,-4 3 0 0,-1 1 128 0,-3 2 256 16,-3 4-64-16,-2 1-16 0,-3 2 224 0,-3 5 48 15,-5 3 16-15,-2 5 0 0,-1 1 48 0,1 2 16 16,-1 0 0-16,0 0 0 0,1 0-176 0,2-4-32 16,-1-1-16-16,3-3 0 0,2-3-304 0,5-1 160 15,-3-2-160-15,3-3 128 0,2 1-128 0,2-4 0 16,3-1 0-16,3-1 0 15,0-3-448-15,4-4-112 0,-1-4-16 0,4-1-16 16,1-10-2256-16,0 0-448 0,0 0-96 0</inkml:trace>
  <inkml:trace contextRef="#ctx0" brushRef="#br0" timeOffset="1495.062">5371 13463 29487 0,'-9'10'2624'0,"1"4"-2112"15,-1 5-512-15,3 2 0 0,1 1 2048 0,0 4 288 16,0 3 64-16,0-1 16 0,-2 0-1968 0,1 1-448 16,-3-2 0-16,0 2 0 0,-3-4 0 0,-1 2 0 15,-1 3 0-15,-3-3 0 0,-2-3 0 0,-2-2 0 16,2 3 0-16,0-1 0 0,-2-1-128 0,1-1-64 15,-1-6 0-15,3-1 0 16,-2-2-576-16,3-2-112 0,3-2-16 0,3-4-16 16,-1-7-2752-16,5-1-560 0</inkml:trace>
  <inkml:trace contextRef="#ctx0" brushRef="#br0" timeOffset="2072.078">6100 12671 32303 0,'0'0'1424'0,"0"0"304"0,0 0-1376 0,0 0-352 0,0 0 0 0,0 0 0 15,0 0 0-15,0 0-240 0,-4 7 48 0,-4-2 0 0,1 0-48 0,0 4 0 16,-2 5 0-16,-6-1 0 0,0 2 240 0,-1 3 0 16,-5 1 0-16,1 5 0 0,0 5 576 0,1 2 16 15,-3 2 0-15,4 5 0 0,3 5-80 16,2 3-32-16,0 1 0 0,4 0 0 0,-3-4-272 0,7-2-48 16,0-3-16-16,5-2 0 0,5-4-16 0,-1-4 0 15,0-1 0-15,5-2 0 0,5-2 16 0,1-7 0 16,-3-5 0-16,4 0 0 0,3 0-16 0,0-5-128 15,4-6 192-15,1-2-64 0,2-3 80 0,1-1 16 16,0-4 0-16,2-3 0 0,0-6 0 0,0-2 0 16,2-3 0-16,-3-3 0 0,-2-1-32 0,-2-3-16 15,-4-1 0-15,-1-2 0 0,-1-3 128 0,-3-1 16 16,-5-2 16-16,-4 0 0 0,-3 0-32 0,-7 4-16 16,-4 4 0-16,0 4 0 0,-1 1 32 0,-6 5 16 0,-1 3 0 15,-4 5 0-15,-1 1-128 0,0 5-16 0,-1 3-16 16,0 3 0-16,3 3-464 0,-2 1-96 0,1 0 0 0,0 2-16 31,-1-1-1808-31,1 1-352 0,-1-1-80 0,4 3-13184 0</inkml:trace>
  <inkml:trace contextRef="#ctx0" brushRef="#br0" timeOffset="2432.013">6460 12206 16575 0,'-17'-8'1472'0,"9"4"-1168"16,1 0-304-16,7 4 0 0,-8-5 1856 0,8 5 320 15,0 0 64-15,0 0 16 0,0 0-1568 0,0 0-320 16,0 0-64-16,0 0-16 0,0 0 176 0,7 6 48 16,0 1 0-16,1 5 0 0,2 1 352 0,-2 4 80 15,2 3 16-15,2 1 0 0,-1-2-128 0,1 4-32 16,1 4 0-16,1 1 0 0,-1 2-80 0,3 5-16 16,-1 5 0-16,2 6 0 0,0 7-112 0,0 0-16 15,-3-2-16-15,0 2 0 0,1 2-240 0,-1-1-64 0,-5 3 0 16,-1 1 0-16,-2-3-64 0,-3 1-32 15,-1 0 0-15,-4-1 0 0,-2-4 80 0,-1-4 16 0,-1-2 0 0,-3-3 0 16,-2-4 160-16,-1 1 32 0,0-1 16 0,-1-1 0 16,-1-1-32-16,-1-1-16 0,0-1 0 15,-1-3 0-15,0-4-224 0,-1-1-64 0,1-2 0 0,1-1 0 16,0 0-128-16,1-2 0 0,-1-4 0 0,2-1-176 31,4-3-464-31,0-3-80 0,2 0-32 0,2-6 0 0,5-4-2576 16,0 0-528-16,0 0-112 0</inkml:trace>
  <inkml:trace contextRef="#ctx0" brushRef="#br0" timeOffset="2971.34">7751 13011 35007 0,'-22'-1'3120'0,"13"1"-2496"0,-1-1-496 0,10 1-128 16,0 0 384-16,0 0 64 0,6 6 16 0,6-1 0 16,6-7-224-16,6 2-48 0,4 2-16 0,5-2 0 15,4-4 80-15,4 1 0 0,6-1 16 0,3 0 0 16,4 3-80-16,0-5 0 0,3-2-16 0,2 3 0 15,-6 2-176-15,2 1 160 0,-4 1-160 0,0-1 160 16,-4-1-160-16,-3 0 0 0,-3 6-160 0,-4-2 160 16,-6-2-816-16,-5 1-64 0,-5 0-16 15,-4 4-10096-15,-5 3-2016 0</inkml:trace>
  <inkml:trace contextRef="#ctx0" brushRef="#br0" timeOffset="3082.606">7612 13606 45151 0,'0'0'4016'0,"11"-1"-3216"16,8 0-640-16,5-1-160 0,12-2 0 0,4 2 0 15,3 1 144-15,3 0-144 0,6-2 176 0,6-3-48 0,6 0 0 16,2-1 0-16,2 1 48 0,-1 3 0 15,-2 2 0-15,-1-2 0 0,-1-3-176 0,1 3 128 0,-3 1-128 0,-1 0 128 16,1-3-128-16,-5 3-256 0,-4-4 64 0,-2 4 16 31,-2 2-1936-31,-2 1-384 0,0-2-64 0,-7 1-32 0</inkml:trace>
  <inkml:trace contextRef="#ctx0" brushRef="#br0" timeOffset="5703.676">6166 4170 15663 0,'0'0'1392'0,"-4"-6"-1120"0,-1-2-272 0,1 2 0 16,4 6 400-16,-4-7 32 0,1-3 0 0,1 4 0 16,2 6 336-16,0 0 64 0,0 0 0 0,-1-9 16 15,-4 2-16-15,3 1 0 0,2 6 0 0,0 0 0 16,0 0-32-16,0 0-16 0,-4-7 0 0,4 7 0 15,0 0-96-15,-11 2-32 0,1 1 0 0,-2 3 0 16,0-1-176-16,-1 5-32 0,-2 5-16 0,0 1 0 16,-3-1-96-16,0 3-16 0,-2 0 0 0,-3 3 0 15,0 1 0-15,-2-1-16 0,3 0 0 0,-1 1 0 16,2 2-16-16,2 1 0 0,-5-3 0 0,5 1 0 0,1 1-48 16,2 1-16-16,-2-1 0 0,1 2 0 0,2 0-96 0,3 3-128 15,-1 0 176-15,3 1-176 0,2 0 256 0,-1-4-64 16,3 2-16-16,-1-2 0 0,4-1 16 0,0 0 0 15,1-3 0-15,1-2 0 0,1 1 0 0,1-1 0 16,2-1 0-16,2-3 0 0,2 1 0 0,-2-5 16 16,2 0 0-16,1-3 0 0,-1-1-80 0,2-2-128 15,0-1 176-15,-1-1-176 0,1-2 192 0,-1 1-192 16,1-3 192-16,0-3-192 0,0 1 240 0,3-2-64 16,0-2-16-16,1-1 0 0,1-1-16 0,2-1 0 15,1-1 0-15,2-1 0 0,-3-3-144 0,2-1 192 16,2 0-192-16,0 0 192 0,1-2-192 0,-5-1 128 0,-1 1-128 15,1-4 128-15,-1 0-128 0,0-1 0 0,-4 4 144 16,-2-2-144-16,1-5 0 0,-1 0 144 0,-1-1-144 0,-3-1 0 16,1 2 160-16,-1 1-160 15,0 0 128-15,-2 0-128 0,1 2 160 0,-1 0-160 0,-2-1 192 16,0 1-192-16,-1-1 128 0,0 3-128 0,0 1 0 0,0 0 0 16,-1-1 0-16,0 4 128 0,0 0-128 0,-3 2 0 15,1 0 192-15,-1 2-192 0,0-2 192 16,-1 2-192-16,1 3 208 0,1 1-64 0,0 0-16 0,-2 4 0 15,0-3-128-15,1 1 192 0,4 6-192 0,-7-3 192 16,0 0-192-16,-1 1 0 0,-1 1 0 0,1-1 0 16,0 1 0-16,1 1 0 0,-1 3 0 0,0-1 0 15,-1 0 0-15,0 1 0 0,-2 2 0 0,0-1 0 16,-3 2 0-16,0-3 0 0,0 0 0 0,2 4 0 16,0 2-128-16,1 0 128 0,0 1 0 0,0 1 0 0,1 1 0 15,-5 2 0-15,1-1 0 0,0 2 0 0,1 1 0 0,0 2 0 16,1 2-144-16,0-1 144 0,-2 0 0 0,2 0 0 15,-1 2-128-15,1 0 128 0,1 0 0 0,-2 1 0 16,2 2 0-16,3 3 0 0,-1 0 0 0,2 2 0 16,-2-2 0-16,3 1 0 0,-2 0 0 0,3 0 0 15,0-2 0-15,2 1 0 0,1-1 0 0,1-1 0 16,1-2 0-16,3-1 0 0,0-1 0 0,2 0 0 16,0-4 0-16,3-1 0 0,-2 0 0 0,4 1 0 15,-2 0 0-15,2-3 0 0,0-4 0 0,0 2 0 16,1-2 0-16,2-1 0 0,-3-4 128 0,2 0-128 15,0-3 0-15,1-1 144 0,3-1-144 0,-1-3 0 16,0-4 0-16,1 0 128 0,-2 1-128 0,3-3 192 16,-1-1-192-16,5-2 192 0,3-2-192 0,-3-1 0 0,-1-1 144 15,2-1-144-15,-6 1 0 0,2-2 0 0,-1 0 0 0,-2-1 128 16,0-1-128-16,0 1 0 0,-2 2 128 16,-3-4-128-16,0-4 0 0,0-1 128 0,-4 1-128 0,3 0 0 15,-5-1 0-15,1 0 128 0,-2-1-128 0,1-1 0 16,0-1 0-16,-3 3 128 0,-2-1-128 0,0 3 0 15,-2 0 0-15,2 2 128 0,-3 1-128 0,1 3 0 16,-1 0 0-16,1 0 128 0,-1 1-128 0,-2 1 0 16,2 1 0-16,-2 1 0 0,0-1 0 0,0 2 128 15,-2 2-128-15,2 1 0 0,-3 2 0 0,1 0 128 16,0 0-128-16,1 2 0 0,-1 1 128 0,2 3-128 0,-3-2 0 16,1 1 0-16,-1 0 0 0,3 3 0 15,-3 1 0-15,2 1 0 0,-5 1 0 0,3 1 0 0,1 3 0 0,-1 0-160 16,1 3 160-16,-3 1 0 0,1-1-144 0,0 5 144 15,-5 0 0-15,2 1-144 0,1 6 144 0,2 1 0 16,-1-1 0-16,-2 0 0 0,-1 0 0 0,1 1 0 16,2 2 0-16,-1-1-128 0,-3-2 128 0,1 1 0 15,2 1 0-15,1-1 0 0,1-1-160 0,2-1 0 16,1-2 0-16,-1-2 0 16,3-1-1792-16,3-4-352 0,2-2-80 0</inkml:trace>
  <inkml:trace contextRef="#ctx0" brushRef="#br0" timeOffset="7952.041">12424 3813 26783 0,'-8'-12'1184'0,"8"12"240"0,0 0-1136 0,-5-5-288 15,5 5 0-15,0 0 0 0,-5-3 0 0,5 3 0 16,0 0 0-16,0 0 0 0,0 0 0 0,-10 2 0 15,2 0 0-15,0 3 0 0,0 3 0 0,-1 0 0 16,0-1 0-16,-2 0 0 0,0 2 0 0,-4 1 160 16,1 1-160-16,0-1 192 0,-3-1 112 0,1 2 16 15,-2-2 16-15,5 3 0 0,6 1 192 0,-2 1 48 0,-2 3 0 16,3 0 0-16,-4 1-80 0,3 2-16 0,1 1 0 16,3 1 0-16,0-1-160 0,3 3-48 0,1 2 0 15,2-1 0-15,1-1-272 0,3-2 160 0,2 2-160 0,1-1 128 16,-3 0-128-16,3-2 0 0,2-2 144 0,1-1-144 15,-5-2 0-15,1-3 144 0,2 2-144 0,1-3 0 16,-3-2 128-16,2 1-128 0,-1-3 0 0,1 0 0 16,1-4 0-16,-1 3 160 0,-3-2-160 0,4-2 128 15,1 0 48-15,-2-1 0 0,-1-1 0 0,2-1 0 16,1-1 48-16,1-1 16 0,0-2 0 0,1 1 0 16,-2-4-16-16,2 1 0 0,0-2 0 0,1-2 0 15,-1-1-224-15,2-1 176 0,-3 0-176 0,1-1 160 16,1 0 0-16,-1-2 0 0,-1-3 0 0,1 2 0 15,-3 0-160-15,2-2 160 0,-1-1-160 0,2 1 160 16,-2-1-160-16,-1-2 192 0,-3-2-192 0,1 0 192 0,-1-1-64 0,0 2 0 16,-3 0 0-16,3 0 0 0,-2 0-128 15,0 0 160-15,-6 0-160 0,2 2 160 0,1 2-160 16,1 2 128-16,-3 0-128 0,-2 2 128 0,-1-1 0 0,1-1-128 16,-1 4 192-16,0 0-64 0,-5 0-128 0,3 0 192 15,2 1-192-15,-4 0 192 0,-1-1-192 0,-2 1 128 16,3 1-128-16,-3 0 128 0,1 3-128 0,0 2 0 15,-1 1 0-15,1-1 128 0,-2 1-128 0,3 2 0 16,-1 2 0-16,1 1 128 0,-1 0-128 0,1 2 0 16,-2 1 0-16,1 1 0 0,1-1 0 0,0 3 0 0,0 3 0 15,-1-3 0-15,0 3-128 0,1 1 128 0,-3 1 0 16,3 2 0-16,-2 1 0 0,0 4 0 0,1 1-144 16,-3-1 144-16,-1 0 0 0,1 2 0 0,1 0-128 0,0 2 128 15,-3 1 0-15,4 3 0 0,3 0 0 0,-3 1 0 16,0 1 0-16,-1 0 0 0,0 1 0 0,2-2 0 15,1 1 0-15,4-2 0 0,3 1 0 0,-2-3 0 16,-2-1 0-16,1-2 0 0,1-3 0 0,-1 0 0 16,5-1 0-16,-1 1 0 0,-1-1 0 0,1-2 0 15,5-2 128-15,-2 1-128 0,2-4 0 0,2-2 0 16,0-3 0-16,1 0 128 0,2-1-128 0,1 0 0 16,-11-5 0-16,12 2 176 0,3-2-176 0,-1-2 160 15,0-2-160-15,3-1 160 0,-1-4-160 0,2 0 160 16,1 0-160-16,0-2 0 0,2-2 144 0,-1-1-144 0,1 0 0 15,1-1 128-15,0 2-128 0,1-2 0 0,-2-2 0 16,-1 0 0-16,-3-4 0 0,3 1 128 0,-3 1-128 16,-1-1 0-16,-1-1 0 0,-2 1 0 0,-4-2 0 0,-2 0 0 15,0 0 0-15,-2-4 128 0,0-1-128 0,-3-1 0 16,0 2 0-16,-1 1 128 0,0-2-128 0,-1 2 0 16,-2 2 128-16,0 0-128 0,0 1 0 0,1 1 0 15,-4 0 0-15,1 1 0 0,-1 5 0 0,3-3 0 16,-4 2 0-16,-1-1 0 0,-2-1 0 0,0 3 0 15,1 4 0-15,1 2 0 0,-2 0 0 0,2 1 0 16,-7-2 0-16,3 1 0 0,1 3 0 0,-1 2 0 16,-1 0 0-16,1 0-128 0,3 1 128 0,-3 0 0 15,1 2 0-15,0 1 0 0,-1 0 0 0,0 2 0 16,1 1 0-16,-2 2-128 0,1-3 128 0,0 3 0 0,0 1 0 16,-2 3 0-16,-1 0 0 0,0 2-160 0,-1 2 160 15,-1 1 0-15,0 1-128 0,0 4 128 0,1 3 0 0,0 0 0 16,-2-2 0-16,2 2-128 0,-1 5 128 0,2-4 0 15,-3 0 0-15,4 3 0 0,1 0 0 0,2 1 0 16,-2-1 0-16,1 0 0 0,-1 1 0 0,2-1 0 16,0-2 0-16,1 2 0 0,0 0 0 0,1-1 0 15,-1-2 0-15,2 1 0 0,3-2 0 0,0-3 0 16,0 0 0-16,1-2 0 0,3-3 0 0,3 0 0 16,-2-1 0-16,4-1 0 0,0-1 0 0,3-1 0 15,4-3 0-15,-2-3 0 0,1 2 0 0,3-2 0 16,4-4 0-16,1 0 0 0,2-2 0 0,-2-1 0 15,4-2 0-15,2-1 0 0,1-4 0 0,-2 0 0 16,2-1 0-16,-2 0 0 0,0-1 0 0,0-4 0 16,-4-1 0-16,0-2 0 0,0-1 0 0,-2-3 0 0,-1-1 0 15,0-1 0-15,1-3 0 0,-3 2 0 0,-4-4 0 16,-4 0 0-16,-2 0 0 0,0 2 0 0,-5 2 0 0,-2 3 0 16,-4 0 0-16,0 6 0 0,-4 2-224 0,-4 3-32 15,-2 3-16-15,-1 2 0 16,0 2-1760-16,-1 2-336 0,0 3-80 0</inkml:trace>
  <inkml:trace contextRef="#ctx0" brushRef="#br0" timeOffset="12143.677">11146 4497 10127 0,'0'0'896'0,"0"0"-704"15,-6 1-192-15,6-1 0 0,-9 2 512 0,9-2 80 16,-4 7 16-16,4-7 0 0,0 0-480 0,-4 5-128 15,-1 3 0-15,5-8 0 0,0 0 128 0,-3 8 0 16,0 0 0-16,0 1 0 0,1 1 144 0,-1 2 48 16,1 0 0-16,1 0 0 0,1 1 256 0,-3-1 64 15,1-1 16-15,1 1 0 0,0 1 48 0,0 0 0 16,1-1 0-16,-1 1 0 0,-1 1-128 0,1-1 0 16,-1 0-16-16,2 0 0 0,0 0-80 0,2 3-16 15,-1-2 0-15,2 0 0 0,-3 1-64 0,3-1-16 16,1 0 0-16,-1 2 0 0,1-1-176 0,0 2-32 15,1-1-16-15,2 1 0 0,-4-3-32 0,1 2 0 16,5 2 0-16,-3 1 0 0,0 2 0 0,2 1 0 0,0 0 0 16,-1-1 0-16,1-3 80 0,2 1 16 0,0-1 0 15,-2 1 0-15,1-1 16 0,2 0 0 0,-3-3 0 0,2 1 0 16,0 2-80-16,0-3-16 0,1 0 0 0,-2-1 0 16,1 1-144-16,2 0 192 0,2-1-192 0,-2-1 192 15,1-2-64-15,2 2 0 0,-1 0 0 0,0-1 0 16,0-2 32-16,2-2 0 0,-1 0 0 0,1-2 0 15,-1 0 32-15,0 1 0 0,1-2 0 0,-1 0 0 16,1-3 96-16,-2 0 32 0,0 0 0 0,1 0 0 16,-1 0-128-16,-1-1 0 0,1-1-16 0,1 0 0 15,0 0-176-15,0-3 128 0,0-1-128 0,0 2 128 16,1 1-128-16,-1 0 0 0,-2 0 144 0,3-2-144 16,0 0 0-16,2 0 0 0,-1-1 0 0,2-1 0 0,-1 1 0 15,-2-1 0-15,2 2 0 0,0 0 128 0,0-6-128 16,2 1 0-16,-3-1 0 0,1 2 128 0,0 0-128 0,-1 1 0 15,0 2 0-15,-1-1 0 0,1-1 0 0,-1 1 0 16,1-2 0-16,0 1 128 0,0 2-128 0,-1 1 0 16,1-1 0-16,3 2 0 0,3-4 0 0,-5 1 0 15,-2 1 0-15,1 1 0 0,2 0 0 0,1 3 0 16,0-2 0-16,-2 1 0 0,2 0 0 0,0 0 0 16,0 0 0-16,-2 1 0 0,0 2 0 0,1 1 0 15,1 2 0-15,-3-2 0 0,-1 0 0 0,1-2 0 16,0 2 0-16,0 0 0 0,2 2 0 0,0 1 0 15,-1-1 0-15,0 2 0 0,3 1 0 0,-1 0 0 16,-2 3 128-16,1-2-128 0,1-2 128 0,-1-1-128 16,-3 3 160-16,1 1-160 0,0 1 160 0,0 1-160 15,-3 0 160-15,-1 4-160 0,3-2 128 0,-2-1-128 0,-1-2 0 0,0 4 144 16,2 1-144-16,-2 1 0 0,0-3 144 0,-3 0-144 16,0-1 128-16,1 2-128 0,-1-1 128 0,0-2-128 15,1 0 128-15,-4 2-128 0,2 2 160 0,-1-2-160 16,-2-1 128-16,0 1-128 0,-1-3 0 0,1-2 144 15,-4-2-144-15,1 3 128 0,2 0-128 0,-2-2 128 16,-3-8 0-16,0 9-128 0,-2 0 192 0,2-9-64 16,0 0 48-16,0 0 0 0,-2 9 0 0,2-9 0 15,-3 9 16-15,3-9 16 0,0 0 0 0,-2 6 0 16,2-6 0-16,0 0 0 0,0 0 0 0,0 0 0 16,0 0-32-16,0 0-16 0,0 0 0 0,0 0 0 0,-4-8-160 15,4 0 192-15,0 8-192 0,1-10 192 0,1 0-192 16,1 1 128-16,2-1-128 0,0 2 128 0,1-2-128 0,2 1 128 15,-3 1-128-15,6-3 128 0,-1-1-128 0,2-1 0 16,1 0 0-16,0 1 128 0,1 2-128 0,1-3 0 16,-1-2 0-16,3 2 128 0,2 0-128 0,0-1 128 15,1-4-128-15,0 4 128 0,-2 3-128 0,1 2 0 16,1 1 0-16,0-1-176 0,-5-2 176 0,1 1 0 16,-1 4 0-16,1 1-128 0,-2 1 128 0,2 3 0 15,1 1 0-15,0 2-128 0,0 0 128 0,-1 2 0 16,1-1 0-16,-1 1 0 0,0 1 0 0,1 0-128 15,5 1 128-15,-2-1 0 0,1 0 0 0,0-1 0 16,0-1 0-16,1 4 0 0,-1 1 0 0,0-3 0 16,-1 0 0-16,-1-1 0 0,1 0 0 0,1 2 0 15,1-1 0-15,-1-2 0 0,-1-6 0 0,1 2 0 0,1 2 0 16,1-2 0-16,-2-4 0 0,4 0 0 0,-2 3 0 16,2 0 0-16,1-1 0 0,-1-2 0 0,0 0 0 0,-1 0 0 15,2 1 0-15,-2-3 0 0,-1 0 0 0,0-2 0 16,-1-1 0-16,0-1 0 0,1 0 0 0,-1 0 128 15,0 1-128-15,-1-1 0 0,1-2 128 0,2-1-128 16,3-1 0-16,-3 0 128 0,-1-1-128 0,-1 1 0 16,2-3 0-16,-1 2 0 0,0-3 0 0,1 1 128 15,-1 0-128-15,-4 1 0 0,0 2 128 0,0-1-128 16,0-3 0-16,-3 2 0 0,-1-1 0 0,1 1 128 16,-4 1-128-16,1-1 0 0,-1 1 0 0,-1 0 0 15,2 2 0-15,-3 3 0 0,0 1 0 0,1 1 0 16,-3-1 0-16,1 2 144 0,0-1-144 0,-1 2 0 0,0 1 128 15,-1 0-128-15,-1 1 0 0,1 0 0 0,-7 5 0 0,0 0 0 16,5-4 0-16,-5 4 0 0,0 0 0 0,0 0 0 16,0 0 0-16,0 0 0 0,0 0 0 0,0 0 0 15,0 0-144-15,0 0 144 0,0 0-160 0,0 0 160 16,0 0-192-16,0 11 192 16,-2-2-1376-16,2 2-160 0,-1 0-48 0,-1-3-13888 15</inkml:trace>
  <inkml:trace contextRef="#ctx0" brushRef="#br0" timeOffset="13646.036">12513 6241 15375 0,'0'0'672'0,"0"0"160"0,0 0-672 0,0 0-160 16,0 0 0-16,0 0 0 0,0 0 192 0,0 0 16 15,0 0 0-15,0 0 0 0,0 0 16 0,0 0 0 16,0 0 0-16,0 0 0 0,0 0 160 0,0 0 16 16,0 0 16-16,0 0 0 0,9 6 400 0,-9-6 80 15,10-2 0-15,-1-2 16 0,-2 0-16 0,0-1 0 16,2-1 0-16,-2-2 0 0,3 1-272 0,1-2-64 16,-2-1-16-16,3 0 0 0,2 0-224 0,0 1-32 0,-3-1-16 0,2 2 0 15,3-3-48-15,0 1-16 0,-3-1 0 16,3 0 0-16,1 1-16 0,-2-1 0 0,1-1 0 0,-1 1 0 15,-1 1 0-15,1-1 0 0,-1-3 0 0,-2 3 0 16,0 2 16-16,-2-2 0 0,0 1 0 0,0 0 0 16,-3 1-48-16,-1 4-16 0,1 0 0 0,-7 5 0 15,7-9-144-15,0 4 0 0,-1-2 144 0,0 4-144 16,-3-1 0-16,-3 4 0 0,0 0 0 0,0 0 0 16,0 0 0-16,0 0 0 0,7-6 0 0,-7 6 128 15,0 0 32-15,0 0 16 0,0 0 0 0,0 0 0 16,0 0 64-16,0 0 16 0,0 0 0 0,0 0 0 15,0 0-64-15,0 0-16 0,7 9 0 0,-7-9 0 0,1 12 0 16,0-1 0-16,0-1 0 0,-1 2 0 0,-1 3-48 16,0 1 0-16,0-2 0 0,-3 3 0 0,2-2-128 15,-1 0 0-15,0 2 144 0,0-1-144 0,-1-1 0 0,0 1 128 16,-2 2-128-16,4-1 0 0,-4-1 144 0,2 1-144 16,0-1 192-16,-2 1-192 0,1 2 240 0,0 0-64 15,1-3-16-15,0 3 0 0,0 0 32 0,1 1 0 16,-2-2 0-16,2 1 0 0,0-1-48 0,1 0 0 15,-1-2 0-15,1 0 0 0,-3 2-16 0,1 0-128 16,0-2 192-16,2-1-64 0,-4 1 32 0,2 0 0 16,1 2 0-16,-2-3 0 0,0-1-160 0,-1 2 192 15,2-1-192-15,0-2 192 0,1 0-64 0,0-1 0 16,1 0 0-16,-2 2 0 0,3 1-128 0,0 0 192 16,-1-4-192-16,0 0 192 0,-2 0-192 0,3 0 160 0,0-1-160 15,0 0 160-15,-3-1-160 0,2 1 0 0,0-1 0 16,2-9 128-16,0 0-128 0,-3 9 0 0,3-9 0 15,-2 10 0-15,0 0 128 0,2-10-128 0,-6 6 0 0,6-6 128 16,-3 8-128-16,3-8 0 0,0 0 0 0,0 0 0 16,-2 8 0-16,2-8 128 0,-4 9-128 0,4-9 0 15,0 0 128-15,0 0-128 0,0 0 128 0,0 0-128 16,0 0 128-16,0 0-128 0,0 0 0 0,0 0 128 16,-3-6-256-16,3 6-64 0,0 0-16 0,0 0 0 15,0-10-1632-15,-1 0-320 16,-1 3-64-16,1 1-13216 0</inkml:trace>
  <inkml:trace contextRef="#ctx0" brushRef="#br0" timeOffset="14971.749">12280 6892 2751 0,'0'0'128'0,"-6"-4"16"0,2 1-144 0,4 3 0 0,-8-2 0 0,8 2 0 16,-6-5 1920-16,2 1 336 0,4 4 80 0,0 0 16 16,0 0-1568-16,0 0-304 0,0 0-64 0,0 0-16 15,0 0-96-15,-6-2-32 0,6 2 0 0,0 0 0 16,0 0 400-16,0 0 80 0,0 0 16 0,0 0 0 16,0 0 304-16,0 0 64 0,0 0 16 0,0 0 0 15,0 0-80-15,0 0-16 0,0 0 0 0,0 0 0 16,0 0-32-16,0 0 0 0,10 4 0 0,0-1 0 15,-1-1-352-15,4 0-80 0,1 1-16 0,1-1 0 0,1-3-224 16,0 0-48-16,1-1-16 0,0 1 0 0,2 1-16 0,1-1 0 16,-3-2 0-16,3 0 0 15,0 2 0-15,2 0 0 0,0-2 0 0,2 0 0 0,-1 1-80 16,4 1 0-16,1 2-16 0,-2-1 0 0,-1-2-48 0,1 1-128 16,1-1 192-16,-1 5-64 0,-1 0-128 0,-3 0 0 15,1-2 0-15,-4 0 0 0,-1 1 0 0,-1 0 128 16,1 1-128-16,-2-3 0 0,1-3 128 0,-2 3-128 15,1 0 128-15,-1 0-128 0,1 0 192 0,-1 0-64 16,-2-2 0-16,0 1 0 0,-2 1 0 0,1-1-128 16,-1-1 192-16,0-1-64 0,-1 3-128 0,-10 0 0 15,8-1 0-15,-8 1 128 0,0 0-128 0,9-1 0 16,-9 1 0-16,0 0 0 0,0 0 176 0,0 0-48 16,0 0-128-16,0 0 192 0,0 0 16 0,0 0 0 0,0 0 0 15,-8-4 0-15,0-1-80 0,-3 3-128 16,0 1 176-16,2 0-176 0,-6 0 144 0,1 1-144 0,0 2 0 15,-2-1 144-15,0-2-144 0,-1 0 0 16,1 0 0-16,-2 1 128 0,-1 1-128 0,1 0 0 0,-3-2 0 0,2 0 128 16,-3 0-128-16,1 1 0 0,3 0 0 0,-6 0 0 15,2-2 128-15,-1-1-128 0,2 3 0 0,3 0 128 16,-4 0-128-16,2 0 0 0,1 0 144 0,-3 3-144 16,1 1 128-16,3-2-128 0,0-2 160 0,-1 2-160 15,3 3 128-15,0 0-128 0,3 2 0 0,1-4 0 16,-2-3 0-16,2 2 128 0,1 2-128 0,2-2 0 15,-2 0 0-15,2 0 0 0,-1 0 0 0,3 0 0 16,7-2 0-16,-8 2 0 0,0-2 0 0,8 0 0 0,-9 0 0 16,9 0 0-16,0 0 128 0,0 0-128 0,0 0 0 15,0 0 128-15,0 0-128 0,0 0 0 0,0 0 0 0,0 0 0 16,0 0 0-16,0 0 0 0,0 0 176 0,0 0-176 16,0 0 192-16,11 0-192 0,0 4 128 0,0-2-128 15,1-2 0-15,1 0 0 0,2-1 144 0,3 0-144 16,-2 0 0-16,1 0 144 0,2-1-144 0,2 0 0 15,1-1 0-15,4 0 0 0,1 3 0 0,-1-1 0 16,1-1 0-16,-1 1 0 0,2 1 128 0,0 2-128 16,1 0 128-16,-3-2-128 0,-1-2 0 0,0 1 0 15,-2 1 0-15,1 0 0 0,-2 0 0 0,2-1 0 16,-2-3 0-16,3 2 0 0,-5 2 0 0,2-1 0 16,2-1 0-16,-2 0 0 0,-2-2 0 0,-2 3 0 15,-3 0 0-15,1 0 0 0,-1 0 0 0,-2 1 0 16,1 1 0-16,-4-1 0 0,-2-1 0 0,-8 1 0 0,9-2 0 0,-9 2 0 15,0 0 0-15,0 0 0 0,0 0 0 0,0 0 0 16,0 0 0-16,0 0 0 0,0 0 0 0,0 0 128 16,0 0-128-16,0 0 160 0,-9-2-160 0,-3-1 160 15,-3 2-160-15,4 0 0 0,11 1 0 0,-10 1 128 16,-7 3-128-16,2-2 0 0,0 1 0 0,0-2 0 16,0-1 0-16,-2 0 0 0,-2 1 0 0,0 3 0 15,0-2 0-15,2 0 0 0,-1-3 0 0,-1 2 0 16,1 1 0-16,-1-2 0 0,-1 0 0 0,-1 2 0 15,3 1 0-15,-3-1 0 0,-1 0 0 0,-1-2 0 16,-3-1 0-16,3 2 0 0,1 2 0 0,0 1 0 0,-1-1 0 16,1 0 0-16,1-2 0 0,-2 3 0 0,2 0 0 15,2-1 0-15,1 1 0 0,1 0 0 0,2 3 0 16,1-1 0-16,-2-3 0 0,2 1 0 0,2-2 0 0,-3 1 0 16,1 1 0-16,2-1 0 0,1-2 0 0,1-1 0 15,-2-1 0-15,3 0 0 0,9 1 0 16,-9 0 0-16,1 0 0 0,8 0 0 0,0 0 0 0,0 0 0 15,0 0 128-15,0 0-128 0,0 0 0 0,0 0 0 16,0 0 0-16,0 0 0 0,11-2 0 0,1-1 0 16,3 2 0-16,1 1 0 0,0 0 0 0,4-1-176 15,1-3 176-15,3 3-128 0,2 0 128 0,5-1 0 16,1 2 0-16,1-1 0 0,3-2 0 0,3 1 0 16,-3 1 0-16,2-1 0 0,-2-2 0 0,-3 3 0 15,-3 0 0-15,-2 2-128 0,-3 1 128 0,1-2-192 16,-3 0 192-16,-1 0-192 15,-1 4-816-15,0-1-160 0,-4 1-48 0,-1 0-15040 0</inkml:trace>
  <inkml:trace contextRef="#ctx0" brushRef="#br0" timeOffset="17152.182">11960 12360 22111 0,'-6'-5'1968'0,"3"1"-1584"0,0 0-384 0,3 4 0 16,0 0 480-16,0 0 16 0,-9 0 0 0,0 2 0 15,-2 0-496-15,0 1 0 0,-1-1 0 0,-3 0 0 16,-6-4 0-16,1 4 0 0,1 0 0 0,-4 0 0 15,-1-1 352-15,-4 1 80 0,-1-1 16 0,-1 4 0 16,-1 0 224-16,0 3 48 0,-2-1 16 0,-2 0 0 16,-4 2-160-16,-5 1-16 0,-5 0-16 0,0 0 0 15,-1-1-288-15,-2 4-48 0,-1 3-16 0,-2-1 0 16,-2-3-32-16,0 3-16 0,-1 3 0 0,1 3 0 16,-2-2 176-16,6 0 16 0,3 1 16 0,5 1 0 0,1 0 0 15,3 0 0-15,1-1 0 0,2 0 0 16,1-2-160-16,4 4-48 0,4 1 0 0,5-2 0 0,3-4-144 0,3-1 0 15,3-4 0-15,6-1 0 0,5 1 0 0,4 1 0 16,3-1 0-16,3-2 0 16,6-2-736-16,1 2-224 0,2 1-64 15,4-3 0-15,10-4 864 0,1 0 160 0,3 2 0 0,4-1 0 0,2 0 880 0,2-1 80 16,5-2 32-16,2 2 0 0,0 0-784 0,4-2-208 16,3-3 0-16,0 2 0 0,-1 1 0 0,-2 2 0 15,0-1 0-15,-1-1 0 0,0 0 0 0,0 1 0 16,-3-2 0-16,0 2 0 0,-2 1 0 0,-4 2 0 15,-5-2 128-15,-2 2-128 0,-6 2 0 0,-4 3 0 16,-4 0 0-16,-3-3 0 0,-6 0 0 0,-3 0 0 16,-4 1 0-16,-1 2 0 0,-6 2 0 0,-1 0 0 15,-5 0 0-15,-3 4 0 0,-4 2 0 0,-4-1 0 16,-2-3 0-16,-4 4 0 0,-6 1 0 0,-3-1 0 0,-8-1 0 16,0 2 128-16,0 3-128 0,-5 0 0 0,-2-1 0 0,-2 4 128 15,1 1-128-15,-9 3 0 0,-3-4 0 16,-2 3 0-16,-3 4 0 0,2-3 0 0,0-5 0 0,3 0 0 15,2 6 0-15,-1-4 0 0,-1-2 0 0,3-1 0 16,4-1 0-16,6 1 0 0,4 0 0 0,5 1 0 16,5-2 0-16,3-2 0 0,2-4 0 0,6 1 0 15,3 3 0-15,6-3 0 0,4-2 0 0,3-3 0 16,6-1 0-16,3-1 0 0,6 0 0 0,4 1 0 16,2-1 0-16,4-5 0 0,5-4 0 0,7 0 0 0,5 0 0 15,6-3 0-15,3-2 0 0,6-2 0 0,9 2 0 16,3-1 0-16,2-2 0 0,0 1 128 0,5-5-128 0,2 1 0 15,1-1 144-15,2 2-144 0,0-1 0 0,-3 1 0 16,0 0 0-16,0-1 128 0,-2-1-128 0,-2 1 0 16,2-2 128-16,-4 2-128 0,-6 2 0 0,-4 3 0 15,-1-1 0-15,-4 4 0 16,-3-1-960-16,-5 1-256 0,-3 1-48 0,-5 1-8400 16,-6 1-1696-16</inkml:trace>
  <inkml:trace contextRef="#ctx0" brushRef="#br0" timeOffset="18051.36">9743 15050 13823 0,'0'0'1216'0,"0"0"-960"0,0 0-256 16,0 0 0-16,0 0 1920 0,0 0 352 0,0 0 64 0,6-8 16 15,-2-5-1584-15,4 2-320 0,-1-4-64 0,4 0-16 16,3-2-32-16,-2 0 0 0,1-3 0 0,0 0 0 16,4 0 48-16,1-1 0 0,3 0 0 0,-1 0 0 15,-5 2 128-15,3 1 48 0,2 2 0 0,0 1 0 16,-2 2 16-16,1 3 16 0,-1 2 0 0,-2 3 0 15,0 1-256-15,-3 2-48 0,0 4-16 0,-1 1 0 16,0 0-80-16,-4 5 0 0,0 3-16 0,-4 2 0 16,0 0 48-16,0 7 16 0,-1 4 0 0,-3 2 0 15,-3 0-112-15,-1-1 0 0,-1 1-128 0,-2 0 192 16,0 0-192-16,-1 1 0 0,-1-5 128 0,-1-1-128 16,1-2 192-16,-2-2 0 0,1-3 0 0,1-2 0 15,-5-2 176-15,6-3 16 0,1-1 16 0,7-6 0 16,-8 4 112-16,8-4 0 0,0 0 16 0,0 0 0 0,-1-8-48 15,4-4-16-15,4-3 0 0,2-2 0 0,1-1-208 0,3-1-64 16,2-3 0-16,3-3 0 0,3-1-192 0,0-1 0 16,0-3 0-16,4 2 0 0,0 2 0 0,3 2 0 15,-1-2 0-15,2 7 0 0,1 3-128 0,-5 2 128 16,-4 1 0-16,1 3 0 0,1 3 0 0,-3 5-128 16,-1 0 128-16,-1 2 0 0,-2 0 0 0,-3 3-128 15,-2 3 128-15,-2 2 0 0,-3 2-128 0,-1 5 128 16,-2 2 0-16,-2 3 0 0,-2 1 0 0,-2 1 0 15,-4 1 0-15,-2 1 0 0,1 4 0 0,-5-3 0 16,1 0 0-16,1 0 0 0,2-3 0 0,-1 0 0 16,-1-4 0-16,1 1 0 0,1-1 0 0,1-3 128 15,0-2-128-15,6 1 0 0,5-3 0 0,-1-1-128 16,-5-2 128-16,3-8-208 16,0 0-1376-16,0 0-272 0,6 8-48 0,0-5-8496 0,-6-3-1696 15</inkml:trace>
  <inkml:trace contextRef="#ctx0" brushRef="#br0" timeOffset="18435.974">10820 14787 11967 0,'-16'-3'528'0,"7"1"112"0,0 2-512 0,9 0-128 16,0 0 0-16,0 0 0 0,0 0 3600 0,0 0 688 16,0 0 144-16,0 0 32 0,6-7-3264 0,3 3-656 15,6 1-128-15,1 0-32 0,2 1 160 0,2 1 32 16,2 1 0-16,0-1 0 0,4-3-64 0,2 0-16 15,-5 3 0-15,3-1 0 0,0 0-144 0,0 0-32 16,-1 1 0-16,0-1 0 0,0 2-160 0,0-1-32 16,-4 0-128-16,1-1 192 0,-1 3-192 0,-2 0-192 15,-1 0 48-15,-3 2 0 16,-2-1-1520-16,-2 1-288 0,-11-3-64 0,6 3-11216 0</inkml:trace>
  <inkml:trace contextRef="#ctx0" brushRef="#br0" timeOffset="18680.742">10762 15049 28559 0,'0'0'2544'0,"0"0"-2032"0,0 0-512 0,0 0 0 15,15-1 1408-15,4 0 176 0,3-1 32 0,5 1 16 16,1-1-1216-16,6-1-240 0,2-1-48 0,2 1-128 15,-3-1 208-15,0 1-64 0,-1-1-16 0,0 0 0 0,0 1-128 0,-1 0 160 16,-1-1-160-16,-1 2 160 0,-2 0-160 0,-5 0 0 16,0 1 0-16,1-3 128 0,1 3-128 0,-2 2 0 15,-5 1 0-15,-2-4 0 16,0-1-1536-16,-2 1-192 0,-2 1-48 0,1 0-12240 16</inkml:trace>
  <inkml:trace contextRef="#ctx0" brushRef="#br0" timeOffset="18947.584">12128 14641 14735 0,'0'0'640'0,"0"0"160"0,-8 1-640 0,8-1-160 0,0 0 0 0,-4 8 0 16,1-1 4352-16,-2 2 832 0,2 4 160 0,0-1 32 15,0 1-4336-15,-2 4-864 0,1 0-176 0,-2 5 0 16,-4 0 0-16,2 7 240 0,-5 1-48 0,2 3-16 16,0 4 512-16,1-1 96 0,-3 1 32 0,2-1 0 15,-1 0-160-15,2-2-16 0,-2-2-16 0,2 3 0 16,0-1-368-16,-1 0-80 0,1-1-16 0,2-1 0 15,0-1-160-15,0-5 0 0,0-1 0 0,2-5 0 16,3 1 0-16,-2-1 0 0,4-4-224 0,0-4 80 16,0-4-2096-16,1-8-432 15</inkml:trace>
  <inkml:trace contextRef="#ctx0" brushRef="#br0" timeOffset="19971.012">11312 11687 21135 0,'0'0'928'0,"0"0"208"0,6-6-912 0,2 1-224 16,3-1 0-16,-2 3 0 0,-9 3 176 0,11 1-16 16,-11-1 0-16,10 4 0 0,-5 5-160 0,-1 0 128 15,-4-9-128-15,-4 15 128 0,-1 2 192 0,-4 3 48 16,-3 2 0-16,-2 2 0 0,-1 1-16 0,-2 0 0 16,-3 4 0-16,-3 2 0 0,-2-3 96 0,-3-1 32 0,1-3 0 15,-1 1 0-15,2 3-32 0,-4-5 0 0,-1-3 0 0,-3 2 0 16,-1-1 288-16,0-2 48 15,1-2 16-15,-5-3 0 0,-1-3-160 0,1 0-16 16,4-1-16-16,2-1 0 0,2-7-208 0,1-2-32 0,4-2-16 0,4-1 0 16,0-3 96-16,2-2 0 0,1-2 16 0,4 2 0 15,3-1-224-15,2 0-48 0,1 0-16 0,4-1 0 16,1-1 16-16,2 1 16 0,1-1 0 0,3 0 0 16,1-3-80-16,4 0-128 0,1-2 176 0,3 2-176 15,3 0 128-15,3 0-128 0,0-2 0 0,2 3 0 16,2-1 0-16,0 0 0 0,3 2-160 0,-2 1 160 15,0 0-144-15,1 0 144 0,3 1 0 0,-3 4 0 16,2 3-128-16,-2 0 128 0,1 2 0 0,2 1 0 16,2 2 0-16,-1 2 0 0,0 1 0 0,-1 2 0 15,-1 1 0-15,1 0 0 0,-3 2-192 0,1 0 192 0,-1-1 0 0,0 2 0 16,3 0 0-16,0 3 0 0,0-1 0 0,4 0 0 16,0-2 0-16,-2 2 0 0,1-1 0 0,2-1 0 15,1-3 0-15,2 0 0 0,-1 1 0 0,0-1 0 16,0-3 0-16,-1 0 0 0,-2-7 0 0,1-1 0 15,0-1 0-15,0 0 0 0,-1-2 0 0,-3-1 0 16,-3 0 0-16,2-2 0 0,2 0 0 0,-5-3 0 16,0 1 128-16,-3-2-128 0,0-3 128 0,-2 1 0 15,-1 0-128-15,-4-3 192 0,-1-1-48 0,-2-3-16 16,-2 0 0-16,-2-1 0 0,-4-2 48 0,-2 1 0 16,-2-2 0-16,-3 3 0 0,-1 1 64 0,-3 1 16 15,-1 5 0-15,-3-1 0 0,-4 1 64 0,0 3 0 0,-5 3 16 16,-3 2 0-16,-5 3-144 0,-1 1-16 0,0 2-16 15,-1 2 0-15,-5 2-160 0,0 2 0 0,2-1 0 0,0 0 0 16,2 5 0-16,0 0 0 0,1 0 0 0,1 0 0 16,3-2 0-16,0 1-144 15,3 3 144-15,6-1-160 16,6 0-1184-16,1 0-224 0,3-1-48 0,2 1-9584 0,3 2-1904 16</inkml:trace>
  <inkml:trace contextRef="#ctx0" brushRef="#br0" timeOffset="20768.722">13536 12872 17503 0,'-14'-11'768'0,"4"5"176"0,0-1-752 0,0 3-192 16,0-4 0-16,2 3 0 0,-1 3 2544 0,-1 0 464 15,0-1 112-15,-2-1 16 0,-2-2-2416 0,0 3-464 16,-1 2-112-16,-3 0-16 0,-2-2 96 0,-3 4 16 16,-1 3 0-16,-5 3 0 0,-2 4 144 0,-1 3 48 15,-5-3 0-15,-1 4 0 0,-3 4-96 0,2 3-16 16,-2 3 0-16,3 4 0 0,0 1 48 0,3 3 0 0,2 2 0 15,2-2 0-15,1-2-96 0,5 0-16 0,2 0 0 16,6 2 0-16,4 0-112 0,5-2-16 0,3-3-128 0,4 1 192 16,4 5-192-16,6-3 0 0,0-2 0 0,5-3 0 15,3-1 128-15,2-2-128 0,4-2 0 0,4-3 144 16,-1-4-144-16,4 0 0 0,2 0 0 0,4-4 128 16,0-6-128-16,5-1 0 0,-2-1 0 0,4 0 0 31,3-2-448-31,-1-3-80 0,-1 0-16 0,-5-1-9728 0,0-4-1952 0</inkml:trace>
  <inkml:trace contextRef="#ctx0" brushRef="#br0" timeOffset="21444.264">13543 13848 20271 0,'0'0'1792'0,"-7"2"-1424"15,-3 2-368-15,2-1 0 0,8-3 1008 0,0 0 128 16,-7-5 16-16,7 5 16 0,0 0-672 0,0 0-144 15,-4-12-32-15,3 1 0 0,1 11-80 0,1-13-32 0,2-3 0 0,0 0 0 16,1 2 400-16,3-1 80 0,3 0 16 0,-1 1 0 16,2 0 48-16,-3-1 16 0,3 0 0 0,4 0 0 15,1 0-272-15,4 3-48 0,2 0-16 0,1 2 0 16,0 4-192-16,-3 0-48 0,0 2 0 0,-1 0 0 16,-1 1-192-16,-1 3 0 0,-2 4 0 0,-2 3 0 15,-1 0 0-15,-1 1 0 0,-1 5 0 0,-4 2 0 16,-1 3 0-16,0 0 128 0,-4 0-128 0,-1 4 144 15,-1 6 80-15,-6 0 16 0,-2-2 0 0,-3 5 0 16,-2 3-48-16,-3 3 0 0,-1 0 0 0,1-1 0 16,-4-4-192-16,3-1 144 0,-1-6-144 0,4-1 128 15,0-3 208-15,2-4 48 0,0-3 0 0,3-3 0 0,0-2 208 16,6-1 48-16,4-8 16 0,0 0 0 0,0 0-288 16,0 0-64-16,0 0-16 0,0 0 0 0,13-9 96 0,2-2 0 15,3-3 16-15,1-3 0 0,3-5-192 0,1-1-32 16,1-7-16-16,0 1 0 0,2-2-160 0,-1 0 0 15,1 0 0-15,2 1 0 0,-1 3 0 0,2 6 0 16,-1 3-192-16,-2 2 192 0,-4-1-128 0,1 6 128 16,-2 5 0-16,-2 1 0 0,-2 2 0 0,0 4 0 15,-1 4-144-15,-4 2 144 0,0 4 0 0,-1 5-160 16,-2 2 160-16,-1 4-128 0,-2-1 128 0,0 5 0 16,-4 2 0-16,0 2 0 0,0 0 0 0,-1-2 0 15,2 0 0-15,-2-2 0 0,-1-1 0 0,3 0 0 16,-2-4 0-16,1-2 128 0,0 0-128 0,-2-1 0 15,-1-3 0-15,1-2 0 0,0 2 0 0,0-2 0 0,-1-1-192 16,1-2 64 0,0-10-1728-16,0 0-352 0,0 0-64 0,0 0-14032 0</inkml:trace>
  <inkml:trace contextRef="#ctx0" brushRef="#br0" timeOffset="22460.364">15585 13018 13823 0,'0'0'1216'0,"-5"-9"-960"0,-1-2-256 0,0-1 0 0,0 0 2288 0,0 2 400 16,1 0 96-16,2 0 16 0,-4-1-1648 0,1 0-320 15,-3 2-64-15,0 1 0 0,-2-3-192 0,-2 1-16 16,-4 1-16-16,0 2 0 0,-1 3-32 0,-3 1 0 16,-1 0 0-16,-1 2 0 0,-1 2-80 0,-1 3-32 15,-1 4 0-15,-2-1 0 0,-1-1 0 0,-2 5 0 16,1 5 0-16,-4 4 0 0,-3-3 0 0,-1 3 0 15,-1 2 0-15,4 0 0 0,2 5-128 0,3 1-16 16,4-5-16-16,2 2 0 0,1 3-240 0,4-2 144 0,6 1-144 16,4-5 128-16,3-3-128 0,4 0 0 0,2 0 144 15,6-2-144-15,0 0 0 0,5-3 144 0,3-3-144 16,3 5 0-16,3 3 192 0,2-1-192 0,-1-3 192 0,0 2-192 16,0 1 176-16,2-1-176 0,2-1 160 0,-2-4-160 15,1-1 144-15,-4 1-144 0,-1 0 128 0,-3 2-128 16,0 2 128-16,-4-1-128 0,-2-4 128 0,-4 1-128 15,0-1 0-15,-2-1 0 0,-4 1 128 0,-3-2-128 16,0 0 192-16,-3-2 16 0,-2 0 0 0,0 1 0 16,-4-2 176-16,-3 0 16 0,-1-2 16 0,-4 0 0 15,-3 2-224-15,-1-3-32 0,-2-2-16 0,-1 0 0 16,-2-1-144-16,2-1 0 0,-3-2 0 0,4 0 128 0,4-2-256 16,0 1-64-16,3-3-16 0,2 0 0 15,3-2-688-15,4 0-144 0,5 0-32 0,1-2 0 16,3-2-1904-16,4 0-384 0,8-3-80 0</inkml:trace>
  <inkml:trace contextRef="#ctx0" brushRef="#br0" timeOffset="22937.377">15827 13021 30239 0,'-10'-9'1344'0,"10"9"256"0,0 0-1280 0,0 0-320 0,0 0 0 0,0 0 0 15,-1 10 0-15,1 1 0 0,-1 1-192 0,0 0 64 16,0-2 128-16,0 4 0 0,-3 5-144 0,-1 2 144 16,0 2 0-16,-3-1 0 0,-1 0 0 0,-1 4 0 15,0-1 176-15,2-1 96 0,-1-1 32 0,0 1 0 16,-1 3 176-16,0-3 32 0,0-1 16 0,0 0 0 15,-1-2-176-15,3 1-32 0,0 2-16 0,1-4 0 16,2-4 32-16,-2-2 16 0,2-6 0 0,2 1 0 16,0 1 96-16,3-10 32 0,0 0 0 0,0 0 0 15,0 0-32-15,0 0-16 0,0 0 0 0,0 0 0 16,6-8 96-16,0-3 32 0,2-3 0 0,2-2 0 16,0-5-224-16,2-1-32 0,2-1-16 0,0 1 0 0,1 2-288 15,1-2 160-15,3-5-160 0,1 4 128 0,-3 2-128 16,2 3 0-16,0-2 0 0,-1-1 0 0,0 0 0 0,0 2 0 15,-1 5 0-15,1 1 0 0,-3 2 0 0,-2 1 0 16,-2 0 0-16,0 3 0 0,-2 4 0 0,-9 3 0 16,9-2 0-16,-9 2 0 0,9 9 0 0,-4 5-144 15,-2 3 144-15,-3 1-160 0,-2 1 160 0,0 4 0 16,-5 6 0-16,-1-1 0 0,-4 2 0 0,0 1 144 16,-2 0-144-16,1 3 160 0,0 4-160 0,-1-4 0 15,-1-2 0-15,6-1 0 0,2-2 0 0,0-2 0 16,4-2 128-16,0 0-128 0,-1-6 0 0,1-1 0 15,2 0 0-15,3-3 0 0,3-3-144 0,-1-2-112 16,-4-10-32-16,10 10-11920 16,2-5-2384-16</inkml:trace>
  <inkml:trace contextRef="#ctx0" brushRef="#br0" timeOffset="24112.873">15410 13093 13823 0,'0'0'1216'0,"0"0"-960"0,0 0-256 0,0 0 0 0,0 0 2752 0,0 0 512 15,0 0 112-15,2 8 16 0,-2 1-2496 0,-2 3-480 16,0 2-96-16,0 4-32 0,2 4 272 0,-2 0 48 16,-3 1 16-16,0 1 0 0,-2 2 96 0,0 1 32 15,-1-2 0-15,-1 3 0 0,0 0-128 0,2 2-32 16,-2-1 0-16,3-2 0 0,-1 1-336 0,0-1-64 15,0-1 0-15,1-7-16 0,1-1-176 0,1-3 128 16,2 0-128-16,0-3 128 0,-1-2-128 0,5-2 0 16,-2-8 0-16,6 6 0 15,3-3-1088-15,2-3-240 0,3-2-48 0</inkml:trace>
  <inkml:trace contextRef="#ctx0" brushRef="#br0" timeOffset="24378.27">15614 12249 38703 0,'-20'-28'1712'0,"7"15"352"0,2 3-1648 0,1 1-416 0,2-2 0 0,5 4 0 0,1 1 384 0,2 6 0 16,0 0 0-16,0 0 0 0,0 0-384 0,0 0 0 15,2-9 0-15,-2 9 0 16,3-7-560-16,2 1-32 0,0-1-16 0,-5 7 0 16,0 0-2736-16,8-2-560 0</inkml:trace>
  <inkml:trace contextRef="#ctx0" brushRef="#br0" timeOffset="25050.557">17049 12124 26783 0,'-5'-10'1184'0,"5"10"240"0,0 0-1136 0,0 0-288 0,0 0 0 16,0 0 0-16,-9 6 0 0,1 4 0 0,2 4 0 0,-4 2 0 15,-3-1 160-15,-3 6-32 0,0 4 0 0,-1 4 0 16,0-1 240-16,-4 4 32 0,-3 2 16 0,-1 6 0 16,-1 6 80-16,1 4 16 0,-1 4 0 0,-2 5 0 15,-2 6-288-15,0 1-48 0,1 0-16 0,1 2 0 16,4 4-160-16,-1-1 0 0,3-2 0 0,1-5 128 16,3-4-128-16,5-8 0 0,4-4 144 0,2-5-144 15,4-6 256-15,4 0-32 0,3 0 0 0,3-5 0 16,4-4 96-16,2 0 0 0,3-1 16 0,3-4 0 15,-1-6-208-15,4-3-128 0,3-1 128 0,0-3-128 16,1-2-1296-16,2-4-336 0,0-2-64 16</inkml:trace>
  <inkml:trace contextRef="#ctx0" brushRef="#br0" timeOffset="25740.16">17282 12461 27647 0,'0'0'1216'0,"-7"-9"256"0,-1 0-1168 0,4 3-304 0,4 6 0 0,-1-9 0 15,1 1 240-15,1 1-16 0,1-1 0 0,-1 0 0 16,1-1-224-16,2 1 0 0,0-3 0 0,0 2 0 16,-2-4 0-16,1 0-128 0,2 2 128 0,2-2-160 15,-3-2 160-15,2 2 0 0,-1 2 0 0,2 2 128 16,1-2 192-16,-4 3 32 0,0 2 16 0,-4 6 0 16,0 0-80-16,0 0-16 0,0 0 0 0,8 14 0 15,-5 3-272-15,-1 4 0 0,-4 2 128 0,-1 4-128 16,-5-1 256-16,1 3 0 0,-6 1 0 0,-1 0 0 15,-1 1-64-15,1-1 0 0,-2-2-16 0,3 0 0 16,1-5-32-16,1-3 0 0,0-7 0 0,2 0 0 16,3-2 240-16,1-1 64 0,3-2 0 0,2-8 0 0,0 0 64 0,0 0 0 15,0 0 16-15,0 0 0 0,3-8 48 0,4-3 0 16,4-5 0-16,0 0 0 0,-3 2-256 0,4-1-32 16,4-3-16-16,1-2 0 0,-1 0-144 0,2 3-128 15,-1-2 144-15,4-1-144 0,-2-1 0 0,1 3 0 16,1 1 0-16,-4 3 0 0,-1 1 0 0,-1 3 0 15,0 0 0-15,-1 4 0 0,-4 4 0 0,-2 3 0 16,-8-1 0-16,10 6 0 0,-3 0-176 0,-3 4 176 16,0 2-160-16,-3 4 160 0,-2 1-128 0,-2 3 128 15,0 1 0-15,-1 3-144 0,-3 4 144 0,0-2 0 16,1-2 0-16,1 1 0 0,1-1 0 0,1-1 0 0,-3-1 0 16,2-5 0-16,-1-1 0 0,-1-2 0 15,-1 0 0-15,3-1 0 0,-2-2 0 0,2-3 0 16,0 0 0-16,-2 0 0 0,6-8 0 0,0 0 0 0,0 0 0 0,0 0 0 31,0 0-1344-31,0 0-272 0,0 0-64 0,0 0-8864 0,0 0-1760 0</inkml:trace>
  <inkml:trace contextRef="#ctx0" brushRef="#br0" timeOffset="26061.509">17923 12232 24879 0,'0'0'2208'0,"0"0"-1760"15,0 0-448-15,0 0 0 0,8-3 352 0,-8 3-16 16,0 0 0-16,0 0 0 0,0 0-336 0,6 4 0 15,-1 3 0-15,-5-7 0 0,-2 10 272 0,-1 2-16 16,-2 4 0-16,-3 2 0 0,-1 1 592 0,-3-1 112 16,1 1 32-16,-1 3 0 0,1 2-176 0,-2 0-48 15,0 0 0-15,-1 2 0 0,1-1-368 0,-1 3-80 16,-2-2 0-16,2-1-16 0,3-1-304 0,-2-2 128 16,1-3-128-16,2-1 0 0,1-2 144 0,1 0-144 15,1-1 0-15,-1-2 144 0,-2-2-144 0,4 0 0 16,1-4 0-16,5-7 0 15,0 0-304-15,0 0-80 0,0 0-32 0,0 0 0 16,0 0-2112-16,7-5-416 0,3-3-96 0</inkml:trace>
  <inkml:trace contextRef="#ctx0" brushRef="#br0" timeOffset="26341.813">18195 12146 31327 0,'-3'-6'2784'0,"3"6"-2224"0,0 0-560 0,0 0 0 16,0 0 576-16,0 0 16 0,0 0 0 0,-5 11 0 16,-2 3-208-16,1 3-64 0,0 2 0 0,0 4 0 15,-5 4 16-15,0 1 0 0,-2 4 0 0,1 1 0 0,-1-1-64 0,-1 1-16 16,1 1 0-16,-1 2 0 0,0 0-96 16,0 2-32-16,0 2 0 0,3-2 0 0,0-2-128 0,2-3 0 15,1-5 0-15,1-2 0 0,1-3 0 0,1-2 0 16,3-3 128-16,-2 1-128 0,2-4 0 0,2-1 0 15,1-2 0-15,1-2 0 16,2-3-512-16,0 0-64 0,-4-7-32 0,0 0 0 16,8 4-2128-16,-8-4-416 0</inkml:trace>
  <inkml:trace contextRef="#ctx0" brushRef="#br0" timeOffset="26686.785">17660 12234 38127 0,'-8'-5'1680'0,"8"5"368"0,0 0-1648 0,0 0-400 0,8-1 0 0,2 2 0 16,2 4 0-16,6 1 0 0,6-2 0 0,4 1 0 15,4-3-144-15,2 2 144 0,3 1 0 0,-2-3 0 16,0-2-240-16,2-2 64 0,0-2 16 0,0 2 0 15,-2 0-144-15,1-4-16 0,-2-1-16 0,-2 2 0 16,-4 3-480 0,-1-1-80-16,-3 0-32 0,-2-1 0 0,-2 2-1952 0,-4 1-384 15,-2 2-64-15</inkml:trace>
  <inkml:trace contextRef="#ctx0" brushRef="#br0" timeOffset="26889.123">18529 12087 33167 0,'0'0'1472'0,"0"0"304"0,0 0-1424 0,0 0-352 0,10 13 0 15,0 1 0-15,-3 3 416 0,3 2 16 16,1-2 0-16,0 9 0 0,-1 3-304 0,0 3-128 0,-1-2 0 0,2 1 128 15,-1 2-128-15,1-1 0 0,-1-1 0 0,0 0 0 16,0 1 0-16,-1 1 0 0,-3 3 0 0,1-3 0 16,-1-4 0-16,0 0 0 0,-2-1 0 0,0 1 0 15,2-1 0-15,-2-4 0 16,1-5 0-16,-3 2 0 0,0 1-256 0,1-4 0 0,1-3 16 16,-1 1 0-1,-3-4-1424-15,1-2-272 0,4-3-64 0,-5-7-11056 0</inkml:trace>
  <inkml:trace contextRef="#ctx0" brushRef="#br0" timeOffset="27310.388">19095 12076 37775 0,'0'0'3360'0,"0"0"-2688"16,-7-3-544-16,7 3-128 0,0 0 0 0,-6 7 0 16,-1 2 0-16,-7 3 0 0,0 3 0 0,-2 4 0 15,-2 6-176-15,-5 3 176 0,-2 3 0 0,-3 4 0 16,-2 4 0-16,-2-1 128 0,1-2-128 0,-8 3 0 16,1 1 0-16,-3 4 128 0,-3 2-128 0,3-2 176 15,0-4-176-15,5 2 192 16,1 2-192-16,5-4 0 0,4-8 0 0,3-4 128 0,3-2-128 0,2 0 0 15,2-2 0-15,3-2-176 16,3-4-1184-16,2-2-240 0,-1 1-64 0</inkml:trace>
  <inkml:trace contextRef="#ctx0" brushRef="#br0" timeOffset="27692.361">16915 13201 21183 0,'0'0'1888'0,"0"0"-1504"16,0 0-384-16,0 0 0 0,0 0 1296 0,6 8 192 15,-1-1 48-15,2-2 0 0,2-2-944 0,-1 2-176 16,5-1-32-16,1 1-16 0,2-4 272 0,3 1 48 15,3 1 16-15,1-1 0 0,5-1-128 0,4-1 0 0,5-1-16 16,5 1 0-16,3 6 48 0,5-6 16 16,5-5 0-16,0 3 0 0,-1 2-144 0,5-2-32 15,2-3 0-15,6 0 0 0,5 0 0 0,-4 0-16 16,-1 3 0-16,0-1 0 0,0-3-32 0,2 2 0 16,0-1 0-16,-2 4 0 0,-2 0-128 0,-6 1-16 0,-5 2-16 0,-2-2 0 15,-2 0-240-15,-2 0 144 0,-5 0-144 16,-2 4 128-16,2-2-128 0,-6 1 0 0,-4 1 0 0,-5 1 0 15,-2 1-160-15,-6-2-64 0,-1-2-16 0,-1 3 0 16,-5 2-1616 0,-2 0-336-16,-1-4-64 0,-10-3-13104 0</inkml:trace>
  <inkml:trace contextRef="#ctx0" brushRef="#br0" timeOffset="28424.763">17693 13615 33343 0,'0'0'1472'0,"-4"-6"320"0,4 6-1440 0,0 0-352 0,-5-5 0 0,5 5 0 0,0 0 0 0,0 0 0 16,0 0 0-16,-2 10 0 0,-1 0 0 0,2 1 0 15,-1 2 0-15,0 1 0 0,-1 2 256 0,0 2 0 16,-5 2-16-16,1 1 0 0,2 1 80 0,-3 1 0 16,-2 0 16-16,1 1 0 0,-4 1-96 0,1 3-32 15,-1 1 0-15,1-1 0 0,0-1-48 0,-3 1-16 16,0 1 0-16,0-3 0 0,1-1 32 0,1-5 0 16,-1 0 0-16,1 0 0 0,3 0 80 0,-2-4 0 15,1-1 16-15,3-2 0 0,0 1-48 0,4-2-16 16,1-2 0-16,0 0 0 0,3-3-48 0,5-1-16 15,-1 1 0-15,5-3 0 0,-1 1 64 0,3-3 16 16,3-2 0-16,1 1 0 0,4 0 0 0,2 0 0 0,2-2 0 16,2 0 0-16,2-1-80 0,1 1-16 0,3 2 0 15,3-2 0-15,4-2 0 0,-1 3-128 0,5 0 192 0,-1 3-64 16,-2-3-128-16,1 0 128 0,1-3-128 0,1 6 128 16,5-1-128-16,-2 0 0 0,-7-2 0 0,3 0 0 15,3 0-160-15,-4 1-112 0,-3-1-32 0,-5 0 0 31,-1-1-1680-31,-5-1-320 0,-1 0-80 0,1-3-13552 0</inkml:trace>
  <inkml:trace contextRef="#ctx0" brushRef="#br0" timeOffset="29156.974">19099 11522 21935 0,'-23'-18'960'0,"7"9"224"0,1 0-944 0,2 5-240 0,3 0 0 0,-1-3 0 15,-1 1 176-15,3 1-16 0,9 5 0 0,-7-4 0 16,-2 0-32-16,9 4 0 0,0 0 0 0,0 0 0 15,0 0 448-15,0 0 64 0,0 0 32 0,0 0 0 16,0 0 16-16,0 0 0 0,0 0 0 0,9 7 0 16,1-3 32-16,0 1 16 0,1 0 0 0,1 4 0 15,6 1-160-15,-1 2-48 0,0 1 0 0,4 5 0 16,3-2-96-16,0 7-32 0,3 2 0 0,0 3 0 16,2 6-16-16,-4 3-16 0,0 2 0 0,2 4 0 0,-3 1-48 15,1 2-16-15,-1 2 0 0,-1 0 0 0,-3 0-112 16,0 4 0-16,0 2-16 0,0 2 0 0,-3 2-176 15,0 1 0-15,-3-5 144 0,-1 2-144 0,0 2 128 0,2 0-128 16,-2 1 128-16,-2 1-128 0,1 2 192 0,-2-1-16 16,-7-4-16-16,2 1 0 0,-2-4 48 0,-1 1 16 15,-5 1 0-15,0 1 0 0,-2 1 16 0,1-1 0 16,-4-3 0-16,-2 1 0 0,-5 2 0 0,3 0 0 16,0-5 0-16,-5 1 0 0,-5 0-48 0,1-2-16 15,2-3 0-15,-1 1 0 0,-5 0-48 0,2-2 0 16,0 3 0-16,2-1 0 0,-2-2 48 0,1 0 0 15,-2-2 0-15,2-2 0 0,-2-4 0 0,2-1 0 16,-4-1 0-16,1 0 0 0,-1 5-48 0,0-5 0 16,1-7 0-16,0 7 0 0,0-1-128 0,0-2 192 0,-1-4-192 0,1-2 192 15,0 0-64-15,1-4 0 0,2 0 0 0,-1-2 0 16,1-3-128-16,1-3 0 0,0 1 144 0,2-3-144 16,1-1 128-16,-2-3-128 0,0-4 128 0,3-1-128 31,1-1-272-31,2-3-128 0,1-3-32 0,1-3 0 15,1-1-1312-15,2-4-272 0,2-2-48 0,6-1-16 16,3 0-1424-16,6-2-272 0</inkml:trace>
  <inkml:trace contextRef="#ctx0" brushRef="#br0" timeOffset="29940.75">20518 13052 7359 0,'-12'0'656'0,"4"-1"-528"0,8 1-128 0,0 0 0 0,-9-3 6560 16,9 3 1280-16,0 0 256 0,0 0 48 0,10-2-6544 0,1 1-1328 15,5 0-272-15,4 0 0 0,5-1 192 0,1-3 48 16,3-2 16-16,1-1 0 0,5 2-16 0,4-1 0 16,3-1 0-16,2 0 0 0,-1 1 112 0,3 0 32 15,5 3 0-15,-3-2 0 0,-3 2-16 0,-2-2 0 16,-1 0 0-16,-1 3 0 0,0 4-240 0,1 1-128 16,-6-5 128-16,3 2-128 0,-4 0 0 0,-1 3 0 15,-3 2 0-15,-3-2 0 0,-3-1 0 0,-3 3-240 16,-5 5 64-16,-1-1 16 15,-4-3-1312-15,-2 2-272 0,-4 0-48 0,-1 1-9168 16,-4 3-1840-16</inkml:trace>
  <inkml:trace contextRef="#ctx0" brushRef="#br0" timeOffset="30201.183">20259 13460 32255 0,'-12'-6'2864'0,"12"6"-2288"0,0 0-576 0,0 0 0 15,0 0 1344-15,0 0 144 0,7 11 48 0,5-2 0 16,1 1-1168-16,8-2-240 0,7-3-128 0,5-3 160 16,3 1 288-16,8-1 64 0,4 0 16 0,4-3 0 15,3-5 0-15,3 0 0 0,5-1 0 0,0 2 0 16,3-1 32-16,1 0 0 0,0-4 0 0,0 4 0 15,0 6-48-15,0-2-16 0,0 0 0 0,4-2 0 0,-1-1-96 16,-2 1-16-16,-8 2 0 0,-2 0 0 0,-1 0-192 16,3 0-64-16,-3 0 0 0,-2-1 0 0,-4 0-128 0,-3 2 0 15,-6 0 0-15,-4 1 0 16,-7 2-816-16,-4 3-144 0,0 0-16 0,-5 1-16 16,-4-1-1968-16,-3 2-400 0,1 3-80 15,-16-10-16-15</inkml:trace>
  <inkml:trace contextRef="#ctx0" brushRef="#br0" timeOffset="33742.364">7895 11144 19119 0,'0'0'832'0,"0"0"192"0,0 0-816 0,0 0-208 0,0 0 0 16,0 0 0-16,0 0 496 0,0 0 48 0,0 0 16 0,0 0 0 15,0 0-240-15,0 0-32 0,0 0-16 0,0 0 0 16,8-2-48-16,1 0-16 0,-1-3 0 0,0 4 0 16,1 1 112-16,2 0 0 0,1 0 16 0,3 0 0 15,1-1 80-15,3 0 16 0,3 1 0 0,3 0 0 16,2 0-128-16,3-2-32 0,2 0 0 0,0 1 0 16,1 1 0-16,1 0 0 0,-2-3 0 0,0 2 0 15,2 1-64-15,0 0-16 0,0 0 0 0,3-1 0 16,2-1 48-16,1 1 0 0,-2 0 0 0,1 0 0 15,0-1-48-15,2-1-16 0,2-2 0 0,-4 2 0 16,1 0-176-16,3-1 128 0,-1 2-128 0,1-3 128 16,-1 1-128-16,5 1 0 0,3-1 144 0,-2 2-144 15,-4-3 128-15,-2 0-128 0,1 1 128 0,-2 1-128 0,1-2 192 0,1 0-48 16,-1-3 0-16,-1 2 0 0,0 5-144 16,-1-1 192-16,-2-2-192 0,0 2 192 0,-3 0-192 15,0 2 0-15,-1 0 144 0,0-1-144 0,-2-1 0 0,-1 2 0 16,-1-2 0-16,-1 1 128 0,1 0-128 0,-3 0 0 15,-5-3 0-15,2 3 128 0,-4 2-128 0,2-1 0 16,-1-1 0-16,-2 0 128 0,-2 0-128 0,-2 1 0 16,0 1 0-16,-1-1 128 0,-2 0-128 0,-5 0 0 15,-7 0 128-15,9-1-128 0,0 3 160 0,-9-2-32 16,0 0-128-16,0 0 192 0,0 0-48 0,8 5-16 16,-8-5 0-16,0 0 0 0,0 0-128 0,0 0 128 15,0 0-128-15,0 0 128 0,0 0-128 0,0 0 192 16,0 0-192-16,0 0 192 0,0 0-64 0,-8 4-128 15,-1-3 192-15,-1 1-64 0,-2-1-128 0,-2 2 0 0,-3-1 144 16,-1-1-144-16,-4 0 0 0,-4 1 128 0,0 2-128 16,-2 0 0-16,-2-4 0 0,0 2 0 0,0 1 0 0,-1 1 0 15,0-2 0-15,0 1 0 0,0 1 0 0,-2-1 0 16,-3 1 0-16,-2 1 0 0,1-1 0 0,-4 0 128 16,-3 2-128-16,0-3 0 0,0 3 0 0,0-3 128 15,1 0-128-15,-2 0 0 0,0-1 0 0,0 1 0 16,-1 0 0-16,-2-2 0 0,1-2 0 0,1 2 0 15,0 3 0-15,2-2 0 0,1-2 0 0,0 1 0 16,0 0 0-16,-2 1 0 0,-1 3 0 0,-2-3 0 16,-1 0 0-16,1-1 0 0,-1 0 0 0,2 3 0 15,0 0 0-15,0 2 0 0,1-6 0 0,0 4 0 0,-2 1 0 16,2 1 0-16,2-2 0 0,5 1 0 0,-2-2 0 0,5 1 0 16,3 2 0-16,2-3 0 0,1-2 0 0,3 2 0 15,0-2 0-15,4 1 0 0,6-1 0 0,-2 1 0 16,3-1 0-16,0 1 128 0,6 0-128 0,0-2 0 15,10 0 0-15,0 0 0 0,0 0 0 0,0 0 0 16,0 0 0-16,0 0 128 0,0 0 48 0,0 0 16 16,11-5 0-16,4 2 0 0,-1 1-192 0,4 2 0 15,-1-4 144-15,6 2-144 0,4 1 0 0,1 0 128 16,2 1-128-16,4-1 0 0,3 0 0 0,4 0 144 16,1 1-144-16,3-1 0 0,5-5 128 0,-1 3-128 15,-2-1 0-15,3 2 0 0,2 1 0 0,-2 0 0 16,3 0 0-16,1 1 0 0,1-2 128 0,-1 1-128 15,-1 0 0-15,-1 1 0 0,-2 1 0 0,3 0 0 0,2 2 0 16,3-2 0-16,-1-2 0 0,1 0 0 0,-3 1 0 16,0 0 0-16,0 2 160 0,3 0-160 0,1-2 128 15,0 0-128-15,-1 0 128 0,0 1-128 0,-3-1 128 16,0 0-128-16,-1-1 0 0,3 0 0 0,1 1 0 0,1 0 0 16,-2 2 0-16,0-2 0 0,1-1 128 0,-4 1-128 15,1 4 0-15,-2-4 0 0,0-3 0 0,3 2 0 16,3 1 0-16,0 0 0 0,-4 1 0 0,1-1 0 15,-1-1 0-15,3 0 0 0,2 1 0 0,1-1 0 16,2-1 0-16,-3-1 0 0,-1 0 128 0,-2 2-128 16,0 0 0-16,0-1 0 0,2-1 0 0,-2 2 128 15,2 0-128-15,-1 1 0 0,-1 0 0 0,-4 0 0 16,2-3 0-16,-1 2 0 0,2 0 0 0,-1 0 0 0,4 0 0 16,-2-1 0-16,-2-4 128 0,-1 5-128 0,-4 1 0 0,2 0 0 15,1-3 0-15,-1 2 0 0,-1 0 0 16,2 1 0-16,0 0 0 0,-1 1 0 0,-5-3 0 0,-1 2 0 15,1 1 144-15,4 0-144 0,2-2 0 0,1 1 0 16,-3-4 0-16,2 2 128 0,-4 4-128 0,0-1 0 16,-2-1 0-16,1 0 0 0,-2 0 0 0,0 0 0 15,0 2 0-15,1-2 0 0,-2 1 0 0,-2-1 0 16,-5-1 0-16,1-1 0 0,-3 2 0 0,2 0 0 16,-2-1 0-16,-1-1 0 0,-2 3 0 0,1-1 0 15,1 0 0-15,-2 0 0 0,1 0 0 0,1 1 128 16,1 2-128-16,-3-2 0 0,-4-1 0 0,1-1 0 15,-3-1 0-15,1 1 128 0,-1 1-128 0,1 0 0 16,-2 0 0-16,-1 0 0 0,-3 0 0 0,0 0 0 0,-2-1 0 16,-1 0 0-16,0 1 0 0,-4 1 0 15,-2-2 0-15,1 0 0 0,-1-1 0 0,-2 1 0 0,-2-3 0 16,-9 4 0-16,7-1 0 0,-7 1 0 0,0 0 0 0,0 0 128 16,0 0-128-16,0 0 0 0,0 0 128 0,0 0-128 15,0 0 0-15,-8-2 144 0,-3 0-144 0,-4 2 0 16,-2-2 0-16,-2 0 0 0,-1-1 0 0,-1 0 0 15,-7 2 0-15,-1-1 0 0,0-2 0 0,0 3 0 16,-3 1 0-16,-1 0 0 0,-3-2 0 0,-2 0 0 16,-1 2 128-16,-3-2-128 0,-3 2 0 0,0-1 0 15,-2-2 0-15,-1 0 0 0,-3 2 0 0,1 0 0 16,-4 0 0-16,-3 0 0 0,-4-1 0 0,-4 2 0 16,-3-3 0-16,-1 2 0 0,1 1 0 0,-5-1 0 0,-4-1 0 15,-1 1 0-15,0 0 0 0,1-1 0 0,0-1 0 16,1 1 0-16,-3 0 0 0,-2 1 0 0,-1 0 0 0,0-1 0 15,2-2 0-15,-5 2 0 0,-3 3 0 0,2-1 0 16,1-2 0-16,-2 1 0 0,-2 0 0 0,-2 2 0 16,-2 1-128-16,1-1 128 0,-1-1 0 0,-1 2 0 15,-6 2 0-15,2 1 0 0,2-2 0 0,-2 2-144 16,0-2 144-16,4 2 0 0,1-1 0 0,4 3-160 16,3-1 160-16,-1 0 0 0,0-3-128 0,5 1 128 15,4 1 0-15,2-1 0 0,2 1 0 0,2-2 0 16,0 0 0-16,4 2 0 0,0-1 0 0,3 1-128 15,3 0 128-15,1-2-160 0,-2 2 160 0,1-3 0 16,1 1 0-16,4-1-128 0,4-2 128 0,2 2-160 0,1 4 160 16,1-4-160-16,2-1 160 0,3-2-128 0,2-1 128 15,2 0-128-15,3 4 128 0,0-2 0 0,1 0 0 0,3 0 0 16,4-2 0-16,1 4 0 0,2-1 0 0,3 2 0 16,3 0 0-16,-1-3 0 0,3 1 0 0,2-1 0 15,1-1 0-15,2-1 0 0,4 4 0 0,0-2 0 16,2-2 0-16,7 2 0 0,-6 0 0 0,6 0 0 15,0 0 0-15,0 0 0 0,0 0 0 0,0 0-128 16,0 0 128-16,13 3 0 0,2-2 0 0,2 0 0 16,1-1 0-16,3 0 0 0,0-2 0 0,3 1 0 15,2 3 0-15,3 1 0 0,3-1 0 0,6-2 0 16,-1 0 0-16,5 4 0 0,2-3 0 0,2 0-128 0,1 0 128 16,1-1 0-16,-1 0 0 0,4 1 0 0,4 1 0 0,3 0 0 15,7-2 0-15,-1 0 0 0,-1 0 0 16,3-1 0-16,3-1 0 0,0 3 0 0,5 2 0 0,1 2 0 15,-1-2 0-15,1-1 0 0,0-2 0 0,2 1 0 16,2 1 0-16,3-2 0 0,-1-2 0 0,2 1 0 16,3-1 0-16,-1 0 0 0,3 2 0 0,0 1 0 15,-3-2 0-15,5 1 0 0,2 0 0 0,2 0 0 16,-3 0 0-16,0-1 0 0,-5-1 0 0,3 2 0 16,1 0 0-16,0 0 0 0,-6-1 0 0,3 1 0 15,-1 1 0-15,5-2 0 0,3-2 0 0,-2 2 0 16,-2 0 0-16,1 1 128 0,0-1-128 0,-4 1 0 15,-5 1 0-15,0 0 0 0,2 1 0 0,-1 0-160 16,-2-2 160-16,-5 0-208 16,-2 1-1104-16,-6 2-224 0,-3-2-32 0</inkml:trace>
  <inkml:trace contextRef="#ctx0" brushRef="#br0" timeOffset="34910.352">23849 12894 14735 0,'0'0'1312'0,"0"0"-1056"0,4-6-256 0,0-1 0 15,-4 7 1584-15,8-8 256 0,-8 8 48 0,7-9 16 16,-5 1-1328-16,1 0-256 0,-1-2-48 0,1 0-16 16,-2 0 128-16,0 1 32 0,1-2 0 0,-2-4 0 15,-3-1 256-15,2-2 48 0,1 1 16 0,-1 0 0 16,-1 2-192-16,0-2-32 0,-1-4-16 0,0 0 0 16,-4-6 16-16,0 4 16 0,0 3 0 0,-1-2 0 15,-4 1 16-15,0 2 0 0,-2 1 0 0,-2 3 0 16,1 2-32-16,-3 2 0 0,-2 1 0 0,1 3 0 0,-5 0-208 15,4 4-48-15,-4 2-16 0,1-1 0 0,-1 1-96 0,1 2-16 16,-2 3 0-16,1 0 0 0,-2 1-128 0,2 0 0 16,1 1 0-16,1 2 128 0,0 4 0 0,2 1-128 15,-2-1 192-15,1 4-64 0,-1 5-128 0,0 1 0 16,-2 0 144-16,4 1-144 0,4 0 128 0,-3 4-128 16,-1 1 128-16,4 4-128 0,4 2 208 0,2 0-16 15,-2-1-16-15,2 3 0 0,-1 1 16 0,1 3 0 16,0-3 0-16,1 1 0 0,1 3-192 0,3-3 192 15,1-2-192-15,-1 0 192 0,3-1-192 0,-1-2 192 16,2-1-192-16,-1 1 192 0,0 2-32 0,0-3 0 16,1-3 0-16,0 4 0 0,-1 1-160 0,-3 1 0 15,3 0 0-15,0 0 128 0,0-6-128 0,-3 2 0 0,-1-1 144 0,0-2-144 16,3-3 0-16,-4-2 0 0,2-1 0 0,1-1 0 16,0-1 0-16,3 0-288 0,1 0 48 0,0-3 16 31,1-3-656-31,2 0-128 0,1-2-16 0,-1-3-9760 0,-3-9-1952 15</inkml:trace>
  <inkml:trace contextRef="#ctx0" brushRef="#br0" timeOffset="35218.805">22908 13342 20271 0,'-11'-14'1792'0,"5"6"-1424"0,6 8-368 0,0 0 0 0,-5-7 3968 0,5 7 704 15,0 0 160-15,0 0 32 0,0 0-4096 0,0 0-768 16,10 0-224-16,1 0-16 0,0 2 240 0,3-4 0 16,3-1 0-16,3 2 0 0,2 3 0 0,4 0 192 15,5-5-64-15,3 2-128 0,0 1 208 0,5 0-64 16,1 0-16-16,3 0 0 0,-4-1-128 0,0-1 128 15,0 0-128-15,-2 2 128 0,-3 2-128 0,0-1 0 16,-2-3 0-16,-1 2 0 0,-1 1-432 0,-4 2 48 16,-2-1 0-16,-1 0 0 15,-1-4-400-15,-3 4-80 0,-6 1-16 0,2 0 0 16,0-2-1808-16,-2 0-384 0,-2 0-64 0</inkml:trace>
  <inkml:trace contextRef="#ctx0" brushRef="#br0" timeOffset="35759.576">24521 12517 30399 0,'-6'-10'2704'0,"3"4"-2160"16,3 6-544-16,0 0 0 0,-4-5 336 0,-1 1-32 15,1 2-16-15,4 2 0 0,-8 4-288 0,-1 0 0 16,-1 1-176-16,-2 1 176 0,-3 0 0 0,-1 2 0 16,-1 1 0-16,-3 1 0 0,-1-2 192 0,0 1 0 15,-2 4 0-15,0 5 0 0,-3 3 64 0,0-1 0 16,2 4 0-16,-3 4 0 0,-2 6-16 0,3 1 0 15,0 1 0-15,1 0 0 0,-2 4-48 0,0 0 0 16,-1 3 0-16,2 1 0 0,4-2-16 0,-2 1-16 16,2-1 0-16,1-3 0 0,4-2-32 0,0-2-128 15,1-3 192-15,2 0-64 0,4-1 48 0,1 0 0 16,1-1 0-16,2 1 0 0,3 3 80 0,1-2 32 0,2-3 0 16,2 1 0-16,1-1 0 0,3-2 0 0,2 0 0 15,3-2 0-15,-3-2-144 0,4 1-16 0,2-1-128 0,0-2 192 16,2-3-192-16,1-1 0 15,1 1-192-15,1-4 192 16,3-3-704-16,0-2-48 0,1 0 0 0,-1-4 0 16,3 0-2176-16,-7-3-432 0,-1-4-96 0</inkml:trace>
  <inkml:trace contextRef="#ctx0" brushRef="#br0" timeOffset="36065.947">24256 13201 35007 0,'0'0'3120'0,"0"0"-2496"15,0 0-496-15,0 0-128 0,5 9 480 0,1-1 80 16,-6-8 16-16,7 13 0 0,-1 2-576 0,0 2 0 15,1 0 0-15,1 3 0 0,1 2 0 0,0 1 0 16,0 2 0-16,0 1 0 0,0-2 0 0,0 6 0 16,-1 0 0-16,0 0 0 0,0 1 0 0,0-1 0 15,-1-2 0-15,1 0 0 0,0-3 0 0,0 3 0 16,2-4 0-16,-2-1 0 0,1-2 0 0,-1-2 0 0,-2-1 0 16,-1 1 0-16,-1 0-128 0,-1-4-96 15,1-2-16-15,-3-1 0 16,1 2-448-16,1-3-80 0,0-1-32 0,0-4 0 15,-3-6-2352-15,0 0-480 0,0 0-80 0</inkml:trace>
  <inkml:trace contextRef="#ctx0" brushRef="#br0" timeOffset="36594.12">24587 13299 35823 0,'3'-11'1584'0,"-3"11"336"0,0 0-1536 0,0 0-384 16,0 0 0-16,0 0 0 0,0 0 0 0,0 0-288 16,0 0 48-16,-5 10 16 0,-3-1 224 0,0 1 0 15,-1 1 0-15,-2 2 0 0,-2 1 0 0,-4-1 208 16,-3 2-32-16,-1 1-16 0,1 4 0 0,-2 1 0 15,1 0 0-15,0 2 0 0,-1 1 48 0,1 0 16 16,-3-1 0-16,1 1 0 0,-2-2 96 0,-1-2 0 16,-1 0 16-16,-2-1 0 0,1-3-16 0,1 2 0 15,3 1 0-15,-1-1 0 0,1-2-128 0,3-1-16 16,3 2-16-16,2-3 0 0,0-1-160 0,3 2 0 0,2-1 0 16,2-2 128-16,2-1-128 0,2-2 0 15,2-2 0-15,1-1 0 16,2-6-1088-16,0 0-192 0,0 0-32 0,0 0-16 15,6 4-1584-15,4 1-320 0,-2-5-64 0</inkml:trace>
  <inkml:trace contextRef="#ctx0" brushRef="#br0" timeOffset="37256.179">24671 12586 21183 0,'0'0'1888'0,"0"0"-1504"0,0 0-384 0,0 0 0 15,-5 7 416-15,5-7 16 0,0 0 0 0,-3 9 0 16,3-9-224-16,0 9-32 0,0-1-16 0,0-8 0 16,5 7 416-16,3 1 96 0,-4 0 16 0,3 0 0 15,2-1 176-15,2 2 32 0,-3 0 16 0,3 0 0 16,2-2-336-16,-2 3-64 0,2 1 0 0,1 4-16 15,0 3-224-15,2-1-32 0,-1 3-16 0,1-1 0 16,-1 1 0-16,0 4 0 0,2 3 0 0,-1 1 0 16,0-1 80-16,-2 2 16 0,1 4 0 0,0 1 0 0,-1 2-48 15,-3 1 0-15,-3-3 0 0,3 2 0 0,3 4-32 16,-4-3-16-16,-5 0 0 0,1-1 0 0,2-1 64 0,-5 2 16 16,-1 3 0-16,1 1 0 0,1-3 64 0,0 1 16 15,-4-4 0-15,0 2 0 0,0 1-112 16,-1 0-16-16,-3-1 0 0,-2 0 0 0,0-2 0 0,-2 2-16 15,1 3 0-15,-3-3 0 0,-4 1 0 16,2-3 0-16,2 0 0 0,-3 0 0 0,-4 2 80 0,0-5 0 16,-5-3 16-16,0 2 0 0,-2 2-32 0,-1-1-16 15,-2 0 0-15,0 2 0 0,3-1-16 0,-5-1 0 16,-3-1 0-16,-2-2 0 0,1 0 128 0,0-2 32 0,1 0 0 16,-1-1 0-16,-1 1-48 0,3-3-16 15,2-3 0-15,4 1 0 0,3-2-128 0,3-3-32 0,0 0 0 16,3-3 0-16,1-1-80 0,2-2 0 15,0-1-128-15,2-1 192 0,-1 0-192 0,3-4 0 0,1-2 128 0,1 1-128 16,-2-2 0-16,9-2 0 0,0 0 0 0,0 0 0 31,-6 0-320-31,6 0-128 0,0 0 0 0,0 0-16 16,0 0-2416-16,0 0-496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4:58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8395 11482 9215 0,'0'0'400'0,"0"0"96"0,-8-9-496 0,2 4 0 15,6 5 0-15,0 0 0 0,-6-5 2080 0,6 5 320 16,-6-2 64-16,6 2 16 0,0 0-1328 0,-9 2-272 15,9-2-48-15,-6 6-16 0,-1 0-336 0,2 5-64 16,-2 3-16-16,2 1 0 0,0 1 64 0,0 8 16 16,-3 4 0-16,4 6 0 0,-2 4 176 0,1 3 48 15,-3 8 0-15,0 4 0 0,1 2-160 0,-2 4-32 16,-1 3 0-16,0 6 0 0,-3 7-32 0,2 3-16 16,0 4 0-16,-2 0 0 0,-5 0-96 0,1 6-32 0,9 5 0 15,-7 2 0-15,1 0-80 0,0 3-32 0,-2 4 0 16,2 0 0-16,1 1-64 0,1-1-16 0,2-1 0 0,-1-2 0 15,4-9 112-15,1-1 32 0,0 2 0 16,4-4 0-16,-1-3 224 0,2-3 64 0,-1-8 0 0,2 4 0 16,3 1-112-16,1-2-16 0,-1-3 0 0,2-5 0 15,1-4-176-15,-2 1-32 0,0-4-16 0,4 0 0 16,-2-5-80-16,2-1-16 0,-4-6 0 0,2-1 0 16,2-6-128-16,-4-6 160 0,2-3-160 0,-1-3 160 15,-3-3-160-15,2-3 0 0,-2 0 144 0,0-4-144 16,2-3 0-16,-3-3 128 0,-1-3-128 0,0-2 0 15,0-9 0-15,0 0-208 0,0 0 16 0,-1-10 16 16,1-3-1344-16,0-8-272 16,-1-7-48-16,1-7-8528 0,2-4-1696 0</inkml:trace>
  <inkml:trace contextRef="#ctx0" brushRef="#br0" timeOffset="2294.232">7977 11802 20271 0,'-17'-22'896'0,"9"9"192"0,-2-3-880 0,4-1-208 0,-3 0 0 0,4 1 0 16,-3-1 176-16,3 3-16 0,2 1 0 0,0 2 0 15,0-1-16-15,-2 1 0 0,1 0 0 0,2 1 0 16,2 2 224-16,0-2 32 0,-4-1 16 0,3 4 0 16,1 7 368-16,-1-13 80 0,1 2 16 0,2 4 0 15,2-3 48-15,-4 10 16 0,3-11 0 0,2 2 0 16,4-1-384-16,-1 1-80 0,2 3-16 0,3-3 0 15,5 1-224-15,0 1-48 0,2 2-16 0,4 2 0 16,6-3-16-16,2 2 0 0,-2 0 0 0,4 0 0 16,4 5 16-16,3-1 0 0,0 1 0 0,3 1 0 15,-2-2 32-15,6 2 16 0,2 0 0 0,5 0 0 0,4 0 0 16,0 1 0-16,2-1 0 0,0 1 0 0,0 1-32 0,2 0-16 16,8-3 0-16,3 1 0 0,1 2-16 0,2 0 0 15,0-4 0-15,5 1 0 0,3-2-160 0,0 1 0 16,1 0 0-16,2-1 0 0,-1-2 160 0,3 0-160 15,4-1 192-15,0-1-192 0,1 2 128 0,4-2-128 16,0-2 0-16,1 1 0 0,-2 3 144 0,3-1-144 16,4-2 0-16,-1 2 144 0,2-2-144 0,-3 2 128 15,3-2-128-15,-1 3 128 0,1 0-128 0,2 1 128 16,0-3-128-16,-1 5 128 0,1 2-128 0,1-2 0 16,1-4 0-16,0 3 128 0,-1 3-128 0,-1 0 0 15,-1-3 0-15,3 1 0 0,1 2 0 0,-4 2 0 0,-1-1 0 16,1 0 0-16,1-2 176 0,-3 2-48 0,-6-2-128 0,3 1 192 15,1 1-64-15,0 2-128 0,-3-3 176 0,3 1-176 16,1-1 176-16,-1 2-176 0,0-1 160 0,0 0-160 16,1-2 144-16,0 2-144 0,1 1 128 0,-2 1-128 15,-3-1 0-15,3 0 128 0,1 1-128 0,-3-1 0 16,-3 0 0-16,4 2 0 0,6 0 128 0,-3 0-128 16,-8-2 0-16,4 2 0 0,0 0 0 0,-1 0 0 15,-2-2 0-15,1 2 0 0,-2-1 0 16,0 0 128-16,2-2-128 0,-2-1 0 0,0-2 0 0,-3 2 128 15,-2 2 48-15,0-1 0 0,-6-1 0 0,1 0 0 16,0 1 80-16,2 0 0 0,0 1 16 0,-4 2 0 16,-5-3-64-16,0 2-16 0,5-1 0 0,2 0 0 0,-2 0-192 15,-1 1 176-15,-1 1-176 0,3 1 160 0,1-1-160 16,-4 0 0-16,-5-1 0 0,2 0 0 0,1 2 0 16,-1 0 128-16,-2-2-128 0,-3 1 0 0,-3-2 0 0,-3 0 0 15,-1 1 128-15,1 1-128 0,1 1 0 0,-4-2 0 16,-4-3 0-16,-1 0 0 0,-3 0 0 0,2 2 0 15,-1 2 0-15,2-1 128 0,-1 0-128 0,-1 1 0 16,-1 1 0-16,-3-2 0 0,-4 0 0 0,0-2 0 16,1-1 0-16,1 2 0 0,0 1 0 0,0 0 0 15,-3-3 128-15,-1 2-128 0,-1 3 0 0,-3-4 0 16,-4-3 0-16,1-1 0 0,0 0 0 0,2 0 128 16,0 1-128-16,0 0 0 0,-4-1 0 0,0 2 128 15,0 2-128-15,-2-1 0 0,0-1 0 0,-1-1 0 16,2-2 128-16,0 0-128 0,-2 3 0 0,2-1 0 0,-1-1 0 15,-1 3 0-15,-1 0 0 0,0 4 0 0,-2-2 0 0,1 0 0 16,-2-4 0-16,-2-2 128 0,-1-1-128 0,1 2 0 16,0 1 0-16,0-2 0 0,1-3 0 15,1 1 0-15,-2 4 0 0,0 0 0 0,2-1 128 0,-1 1-128 16,-2 0 0-16,-2 0 0 0,-1-1 0 0,-5-1 0 16,0-1 0-16,-2 1 0 0,-5 4 0 0,1-4 0 15,-2 0 0-15,-3 0 0 0,-1 2 144 16,-2-1-144-16,-8 1 160 0,8 1-32 0,-8-1-128 0,0 0 192 15,10 0 0-15,-10 0 0 0,0 0 0 0,6 3 0 16,-6-3-192-16,6 5 0 0,1-1-144 0,-7-4 144 16,3 10 0-16,1 0 0 0,1-1 0 0,-3 0 0 15,-2 4 0-15,0 1 0 0,0 0-128 0,-1 3 128 0,1 2 0 16,-2 3 0-16,-2 4 0 0,-1 1 0 0,0 2 0 16,-2 4 0-16,-1 4 0 0,-2 5 0 0,-2 5 0 0,-1 3 0 15,-2 0 0-15,0 3 0 0,0 0 0 0,-3 3 0 16,2 2-128-16,-2 4 128 0,1 3 0 0,-1 0 0 15,1 1 0-15,0-3 0 0,-1-4 0 0,0 3 0 16,0 1 0-16,3 1 0 0,2 1 0 0,2-2 0 16,-2-1 0-16,2 1 0 0,-2-2 0 0,1 4 0 15,-1 5 0-15,1-2 0 0,3-3 0 0,0 1 0 16,-2-1 0-16,1 3 0 0,2 1 0 0,-1-1 0 16,0-6 0-16,0 1 0 0,4 2 0 0,1-1 0 15,-1-3 0-15,2 2 0 0,0 3 0 0,2-3 0 16,1-3 0-16,0-4 0 0,1-1 0 0,2-2 0 0,-1-1 0 15,1 1 0-15,1-1 0 0,0-1 0 0,0-3 0 16,3-3 0-16,-3-7 0 0,2-5 128 0,-1 1-128 0,-2-4 160 16,2-2-160-16,-2 0 0 0,-1-5 0 0,2 2-176 15,-3-1 176-15,-1-1 0 0,1 1 0 0,1-4 0 16,0-1 0-16,-1 0 144 0,-1-2-144 0,-1 0 160 16,-2 1-160-16,1-4 0 0,-3-1 0 0,1 0 0 15,0 2 0-15,-1-3 0 0,-4-1 0 0,1 0 0 16,-1-1 0-16,-1-1 0 0,0 0 0 0,-2 0 0 15,0-2 160-15,-1 0-160 0,-3 1 192 0,-1 0-192 16,-4 1 0-16,-1-2 0 0,1-2 0 0,-6 3 0 16,-5 1 0-16,-3-1 0 0,0-3 0 0,-6 2 0 15,-2 0 0-15,-1-1 0 0,-2 0-128 0,-1-1 128 0,-1 1 0 16,-5-1 0-16,-6 0-128 0,-3 0 128 0,-4 1 0 16,-2-2 0-16,-1-2 0 0,-2 3 0 0,-4 3 0 0,-4 0 0 15,-6-2 0-15,1-1 0 0,3 2 128 16,-4 0-128-16,-7 0 144 0,0-1-144 0,-5-3 0 0,-2-1 0 15,-4 1 0-15,-1 1-160 0,-5 0 160 0,-3 0 0 16,-4 1 0-16,2 3 0 0,-4 1 0 0,-4 0 0 16,-5-2 0-16,-1 1 0 0,-1 1 0 0,-3 0 0 15,-5 0 0-15,1-1 0 0,6-3 0 0,-5 1 0 16,2-1 0-16,0 2 0 0,-2-2 0 0,5 1 0 16,1-4 0-16,-2 0 0 0,-4 2 0 0,4-4 0 15,3 0 0-15,-3 2 0 0,-5 0 0 0,2 1 144 16,1-1-144-16,0 4 0 0,1-3 0 0,-4 3 0 0,-2-3 0 15,3 3 0-15,2-2 128 0,-6 3-128 0,-4-2 0 16,3-1 0-16,4 1 0 0,0-1 0 0,0 2 0 0,1-1 0 16,1 0 0-16,2-1 0 0,6-3 0 0,-1 2 0 15,-6 1 0-15,3-2 0 0,6-2 0 0,-2 0 0 16,1-3 0-16,6 3 0 0,1-1 0 0,4 1 0 16,-1-2 128-16,5 0-128 0,3 1 0 0,-1 1 0 15,0 0 0-15,5-2 0 0,4 1 0 0,1 0 0 16,-3-1 128-16,4-2-128 0,3 0 0 0,2 1 0 15,-1-4 0-15,1 1 0 0,1 3 0 0,4-1 0 16,4-4 128-16,0 3-128 0,-1-2 144 0,-2 3-144 16,5-1 0-16,3 0 0 0,0-3 0 0,1 1 0 15,0 2 0-15,1-1 0 0,2 1 0 0,3-1 0 16,2 2 0-16,3 0 0 0,-2-2 0 0,-2 2 0 0,-4 0 0 0,4 2 0 16,4-1 0-16,0 1-160 0,-1-2 160 15,-2 1 0-15,3 0 0 0,1 2 0 0,4-3 0 0,3 2 0 16,1-2 0-16,1-1 0 0,-3 3 0 0,0 1 0 15,-2 2 0-15,2 0 0 0,1-1 0 0,-1 1 0 16,1 3 0-16,-2-2 0 0,1 0 0 0,0 1 0 16,0 1 0-16,2 0 128 0,6 0-128 0,-1 0 0 15,1-3 0-15,0 1 0 0,2 1 144 0,-2 0-144 16,3-1 192-16,0-1-192 0,1 0 0 0,3 1 0 16,4 0 0-16,-1 1 0 0,0-3 0 0,3-2 0 15,-1 1 0-15,1 1 0 0,0 1 0 0,3 1 0 16,3-2 0-16,1 2 0 0,1-1 0 0,2 1 0 15,3 0 0-15,2 0 0 0,2 1 0 0,3-2 0 0,3 1 160 0,2 0-160 16,-1 0 128-16,6-1-128 0,1 1 0 16,2 0 128-16,-3 0-128 0,8-2 0 0,0 0 0 0,0 0 0 15,0 0 0-15,0 0 0 0,0 0 0 0,0 0 0 16,0 0-224-16,0 0 32 0,0 0 0 0,0 0 0 31,0 0-208-31,0 0-48 0,13 2 0 0,1-2 0 16,0-2-2048-16,1 0-432 0,3-3-80 0</inkml:trace>
  <inkml:trace contextRef="#ctx0" brushRef="#br0" timeOffset="3770.238">9258 16370 21183 0,'-11'-12'944'0,"4"7"192"0,0-2-912 0,-1-1-224 0,0-1 0 0,2-1 0 16,1 0 848-16,-1-1 128 0,0 3 32 0,1-3 0 16,-5-3-288-16,0-2-48 0,0-1-16 0,-3 0 0 15,1 4-288-15,-3 0-64 0,-2 0-16 0,0 1 0 16,2 2 384-16,1 1 80 0,0-1 16 0,1 2 0 15,-2 3-128-15,1 3 0 0,1 3-16 0,-1-1 0 0,0-1-160 0,1 2-16 16,2 5-16-16,2 5 0 0,-2 4-192 0,1 0-48 16,1 0 0-16,0 4 0 0,3 5-64 0,1 5-128 15,0 1 176-15,0-2-176 0,3 5 240 0,-2-1-64 16,1 5-16-16,-1 1 0 0,2-1-160 0,1 6 192 16,1 4-192-16,-1 1 192 0,1-1-192 0,0-4 128 15,0-3-128-15,0-5 128 0,0-1-128 0,1-1 0 16,-1-5 0-16,2 0 128 0,-2-2-128 0,0 0 128 15,0-2-128-15,-1-1 128 0,0 0-128 0,1-2 0 16,-2-3 144-16,0 0-144 0,-1 1 0 0,2-3 0 0,1-3-192 16,-1-4 64-1,0 1-384-15,1-10-64 0,-1 8 0 0,1-8-16 16,0 0-1584-16,0 0-304 0,0 0-64 0</inkml:trace>
  <inkml:trace contextRef="#ctx0" brushRef="#br0" timeOffset="4008.049">8555 16851 33167 0,'0'0'2944'0,"0"0"-2352"0,0 0-464 0,11-3-128 0,5-1 480 15,3 1 80-15,1 0 16 0,7 0 0 0,1-4-576 0,5 0 0 16,0 1 0-16,0-1 0 0,1-1 0 0,3 0 0 15,1-4 0-15,4 2 0 0,-1 2 0 0,1 1 0 16,1 3 0-16,-2 2 0 0,-4-2 0 16,-1 3 0-16,-4 1 0 0,-4 3 0 0,-1-1 0 0,-5 1 0 15,1 3 0-15,-6-2 0 0,1 1-384 0,-2 2 0 16,0-4 16-16,-1 4-9792 16,-1 0-1952-16</inkml:trace>
  <inkml:trace contextRef="#ctx0" brushRef="#br0" timeOffset="4425.377">9694 16737 35935 0,'-12'-3'1600'0,"12"3"320"0,-9 4-1536 0,2 0-384 0,7-4 0 16,-8 9 0-16,1 2 0 0,-2 0-240 0,0 0 48 0,-1 1 0 15,-2 2 192-15,1 2 0 0,3-1 0 0,-1 3 0 16,2-1 0-16,0 1-144 0,4-2 144 0,0 2 0 16,1 2 0-16,3-3 0 0,2-1 0 0,2-1 0 15,3 2 0-15,1-3 0 0,1-3 192 0,2-1-64 16,3-3 0-16,2-4 0 0,-1-3 0 0,1 0 0 16,-1-3 128-16,2-3 16 0,1-3 16 0,0 2 0 15,-2-2 80-15,-1-2 16 0,2-6 0 0,-3 0 0 0,-2 1 48 16,-1-1 16-16,-2-3 0 0,-2 0 0 15,-2-1 48-15,-4 0 16 0,-3-1 0 0,-3 0 0 0,-3-1-144 16,-3 2-32-16,-3 0 0 0,-1 3 0 0,-1 1-192 16,1 3-144-16,1 0 192 0,-2 4-192 0,0 1 0 15,1 2 0-15,2 4 0 0,-4 1-192 16,1 4-352-16,-1 1-64 0,1 2-16 0,0 0 0 16,3 5-1760-16,3-2-368 0,1-2-64 15,3 4-12480-15</inkml:trace>
  <inkml:trace contextRef="#ctx0" brushRef="#br0" timeOffset="4699.775">10151 16596 35007 0,'0'0'3120'0,"-1"10"-2496"0,1 2-496 0,2 2-128 15,1-1 0-15,-1 5-192 0,-1 5 64 0,0-1 0 16,0 0 128-16,-1 0-128 0,-1-1 128 0,0-1-128 16,1 2 128-16,-2 1 0 0,-3-2 0 0,3 0 0 15,-2 2 0-15,1-6 0 0,2-1 0 0,0-2 0 16,2-3 0-16,2-1 0 0,1-3 128 0,-1-1-128 16,2 0 448-16,-5-6 0 0,12-3 16 0,1 0 0 15,0-2 192-15,3-1 48 0,1-4 0 0,1 0 0 16,0-4-224-16,1-2-32 0,-1-3-16 0,2-2 0 15,-5-1-112-15,1-2 0 0,-1-3-16 0,-4 1 0 0,-1 0-96 16,-1 2-16-16,-5 2 0 0,2 3 0 16,2 2-192-16,-1 1 0 0,-1 0 0 0,-1 5 0 0,-1 2-128 15,-4 9-128-15,4-7-32 0,-4 7 0 16,0 0-1776-16,0 0-368 0,0 0-64 0,0 0-13264 16</inkml:trace>
  <inkml:trace contextRef="#ctx0" brushRef="#br0" timeOffset="5043.286">10798 16630 30399 0,'-13'1'2704'0,"13"-1"-2160"0,-8 7-544 0,3 5 0 16,0 5 304-16,-1 4-48 0,-1 0-16 0,-1-1 0 16,0-2-112-16,0 1-128 0,-1 0 176 0,-3-1-176 15,1-1 448-15,2-1-32 0,-3-3 0 0,3-1 0 16,2-1 368-16,-1-4 80 0,8-7 16 0,-6 4 0 16,6-4 16-16,0 0 16 0,-3 5 0 0,3-5 0 15,0 0-144-15,0 0-48 0,-1-8 0 0,3-2 0 16,2-1-144-16,1-4-16 0,2-1-16 0,0-1 0 15,2-3-256-15,1-2-48 0,1-2-16 0,1 1 0 0,2-1-224 16,3 2 0-16,1 1 128 0,2 1-128 0,4 4 0 16,-2 2 0-16,-2 3 0 0,1 0-160 0,4 3 160 15,-2 4 0-15,3 1-144 0,-3 1 144 0,-1 1-240 0,-4 3 32 16,-2 0 0-16,-1 4 0 16,-2-1-1952-16,-2 4-384 0,-1 3-80 0,-2 2-14240 15</inkml:trace>
  <inkml:trace contextRef="#ctx0" brushRef="#br0" timeOffset="5512.927">11355 16545 23039 0,'0'-11'2048'0,"0"11"-1648"0,0 0-400 0,0 0 0 16,0 0 2544-16,0 0 416 0,0 0 96 0,4 13 16 15,1 3-2496-15,-4-1-576 0,-4 1 0 0,-2 3 0 16,-4 3 0-16,0 3 0 0,-3 2-160 0,-1 1 160 16,-2 1 144-16,-2 0 112 15,1-2 32-15,-1 1 0 0,1 1 0 0,0-3 0 0,3-2 0 0,2-1 0 16,0-1-288-16,1 0 128 0,1-2-128 0,2 1 0 16,0-5 0-16,3-2 0 0,1-6-192 0,2 3 48 15,2 5-1264 1,4-6-240-16,-5-10-48 0,12 0-12368 0</inkml:trace>
  <inkml:trace contextRef="#ctx0" brushRef="#br0" timeOffset="6044.91">11768 16664 29487 0,'-15'7'1296'0,"7"-5"288"0,8-2-1264 0,0 0-320 0,0 0 0 0,-2 8 0 15,1-2 1344-15,1-6 224 0,0 0 32 0,0 0 16 31,9 2-1936-31,3 2-384 0,2-3-64 0,2-3-32 16,-1-4 800-16,1 1 256 0,1-1 0 0,2-2 0 0,-1 1-32 0,2-3 0 16,-2-2 0-16,-2 2 0 0,1 3-48 0,-2-1-16 0,-1-3 0 0,-1 3 0 15,-4-3 32-15,-1 2 0 0,-2 1 0 0,-6 8 0 16,2-12 176-16,-2 3 32 0,0 9 16 0,-8-7 0 16,-1-1 32-16,-1 5 0 0,-4 0 0 0,-2 4 0 15,-6 4-128-15,0 3 0 0,-1 1-16 0,-3 4 0 16,-5 0-128-16,2 4-32 0,2 3 0 0,1 2 0 15,1 3-144-15,2 2 192 0,3-2-192 0,4-1 192 16,2-1-192-16,3-2 0 0,2-5 0 0,3 1 0 16,3-1 128-16,3-1-128 0,4-3 0 0,1 0 128 15,4-1-128-15,2 0 0 0,1-2 144 0,5 0-144 0,1-5 0 16,3 1-128-16,1-1 0 0,6-1 0 16,0-4-464-16,5-1-96 0,-1-1-16 15,0 0 0-15,0-3-2896 0,-1 1-592 0,8-9-112 0,-2 2-32 16</inkml:trace>
  <inkml:trace contextRef="#ctx0" brushRef="#br0" timeOffset="6141.071">12308 16618 35007 0,'-9'2'3120'0,"-1"4"-2496"0,5 3-496 0,-1 5-128 16,-2-1 384-16,1 2 64 0,2 1 16 0,0 0 0 15,-2 4-464-15,0-2 0 0,2-4 0 0,-3 2 0 16,0 2 0-16,-1-3 0 0,1-4 144 0,0-1-144 16,1 0 192-16,2-1-64 0,0 0 0 0,0-3 0 15,5-6 272-15,0 0 48 0,0 0 16 0,0 0 0 16,0 0 224-16,0 0 32 0,3-8 16 0,1-3 0 16,3-2-192-16,3-1-32 0,0-3-16 0,1-2 0 15,2-2-224-15,2-1-32 0,1-2-16 0,3 2 0 16,3 0-224-16,-1-1 176 0,3-2-176 15,-2 3 160-15,1 5-160 0,-1 1 0 0,3 3 0 0,-3 2 0 16,0 0 0-16,1 4-176 0,0 2 176 0,2 1-128 16,0-1-976-1,-2 5-192-15,1 5-48 0,0 0-10912 0,-2 1-2192 0</inkml:trace>
  <inkml:trace contextRef="#ctx0" brushRef="#br0" timeOffset="7034.729">14254 16404 21183 0,'-13'-12'1888'0,"4"8"-1504"0,-5 2-384 0,0-2 0 16,-1-1 1456-16,-2 1 208 0,-5-2 64 0,0 4 0 16,0 2-1312-16,-5 0-256 0,-2 0-160 0,-2 3 192 15,0 6 144-15,1 0 48 0,1 2 0 0,1 0 0 16,4-4 256-16,2 4 64 16,6 2 16-16,2-1 0 0,4-1-224 0,3 1-48 0,3 1-16 0,4-1 0 15,4 2-160-15,3 1-16 0,1 0-16 0,4-1 0 16,4-2 128-16,2 5 16 0,5 2 16 0,-2-2 0 15,2-1-176-15,-1 1-32 0,2 3-16 0,-4-2 0 16,-2-2-176-16,-3 1 160 0,-1-2-160 0,-6 0 160 16,0-2-160-16,-6-5 0 0,-5 1 144 0,-2 0-144 15,-3 3 384-15,-6-3 0 0,-5-4 0 0,-8 2 0 16,-1 0 32-16,-2-1 16 0,-1-6 0 0,1 0 0 0,-2 0-272 16,0 0-160-16,0-4 192 0,2-1-192 0,2 0 0 0,1 0 0 15,0 0-160-15,5-2 160 16,4-4-1568-16,8 3-192 0,2-1-32 15,5-2-8848-15,1-2-1776 0</inkml:trace>
  <inkml:trace contextRef="#ctx0" brushRef="#br0" timeOffset="7373.421">14389 16502 38703 0,'0'0'3440'0,"0"0"-2752"0,0 0-560 0,0 0-128 16,0 0 192-16,3 9 0 0,1-2 0 0,-4-7 0 16,10 0-192-16,4 0-224 0,3-1 48 15,2-2 16-15,0 0 160 0,2-3-160 0,-3-3 160 0,3-1-160 16,2 0 160-16,-2 1 0 0,3 3 0 0,-5-3 0 16,-3-4 0-16,0 2 0 0,-2 2 0 0,-1 0 0 15,-4-1 192-15,-1-1-16 0,-3 0-16 0,0 2 0 16,-5 9 128-16,2-7 32 0,-3-4 0 0,-3 6 0 15,4 5 0-15,-8-5 0 0,-7 1 0 0,-1 2 0 16,-5 2-80-16,-1 3-16 0,-3 3 0 0,-1 2 0 16,-2 2-224-16,0 2 0 0,1 1 0 0,0 3 0 15,1 2 0-15,2 2 0 0,3-4 0 0,3 4 0 16,4 1 0-16,4 1 0 0,3-1 0 0,2-2 144 0,2-3-144 16,3 3 0-16,3 2 0 0,3-4 128 0,2-5-128 0,2-1 0 15,3 0 0-15,5-1-176 0,3-4-80 0,2-1 0 16,2-1-16-16,6-2 0 15,5 2-1184-15,3-2-224 0,-1-3-48 0,0-1-9472 16,-2-1-1904-16</inkml:trace>
  <inkml:trace contextRef="#ctx0" brushRef="#br0" timeOffset="7683.065">15019 16375 39615 0,'-17'-7'1760'0,"9"8"352"0,0 5-1680 0,2 4-432 0,3 1 0 0,1 4 0 16,-4 2 208-16,2 0-32 0,1 2-16 0,-4 1 0 15,0-2-160-15,1 0 0 16,-1 0 0-16,2 0 0 0,-3 1 0 0,1-3 0 16,0 0 0-16,0-3 128 0,2-1-128 0,-1-1 0 0,0-1 0 0,0-4 0 15,6-6 144-15,0 0-144 0,0 0 160 0,-3-4-160 16,3 4 352-16,2-12-32 0,5-2 0 0,1-4 0 15,2-2 64-15,2-2 16 0,4-2 0 0,0 0 0 16,0 0-176-16,2 2-32 0,8 3-16 0,-1-1 0 16,1-1-176-16,2 4 0 0,2 1 0 0,-4 3 128 15,0 1-128-15,1 1 0 0,-1 0 0 0,1 2-176 16,-1 3 176-16,0 1-160 0,-3 5 160 0,-1 1-160 16,-3-1-1024-16,-1 4-208 15,-3 0-32-15,1 3-10608 0,-2-3-2112 0</inkml:trace>
  <inkml:trace contextRef="#ctx0" brushRef="#br0" timeOffset="8071.324">15713 16316 17503 0,'-9'-1'1552'0,"-1"1"-1232"0,3 3-320 0,-3 3 0 16,0 5 5104-16,0 5 960 0,-4 2 192 0,0 2 32 16,2 1-5072-16,-1 0-1008 15,-1 1-208-15,-2 1 0 0,1 0 0 0,-2 2 0 0,0 3 0 0,-2-1 0 16,0 3 0-16,-1-2 0 0,-1-5 0 0,1 1 0 16,2-2 0-16,1-1 0 0,0-3 0 0,5-1-128 31,1-2-352-31,4-3-64 0,3-2-16 0,3-1 0 15,1-1-2288-15,0-8-464 0,10 3-80 0</inkml:trace>
  <inkml:trace contextRef="#ctx0" brushRef="#br0" timeOffset="8513.955">15900 16458 14735 0,'0'0'640'0,"-9"3"160"0,-1-2-640 0,10-1-160 15,0 0 0-15,0 0 0 0,-5 10 4240 0,5-10 816 0,0 0 176 0,0 0 16 16,6 7-3648-16,5 0-720 0,3-2-160 0,1-4-16 16,1-5-448-16,2 0-64 15,2 0-32-15,2 2 0 0,-2-3 64 0,1-4 16 16,-2-2 0-16,-1 4 0 0,0 3 96 0,-1-3 32 0,0-3 0 0,-2 0 0 16,-1 3-112-16,0-3 0 0,-1 5-16 0,-3-2 0 15,-2-5-64-15,-1 1-16 0,-1 0 0 0,-4 0 0 16,-3 1-32-16,0-2 0 0,-5 0 0 0,1 5 0 15,-4 5 0-15,-2 2-128 0,-2 0 192 0,-4 3-64 16,-4 3-128-16,-2 5 0 0,-3 4 0 0,-3 0 0 16,-2-1 0-16,-3 3 0 0,-3 5 0 0,5 2 0 15,2-1 192-15,4-1-64 0,0-2 0 0,6 2 0 16,2 1-128-16,5-3 128 0,4-4-128 0,0-2 128 16,5-1-128-16,4 2 0 0,0 4 0 0,3-5 128 15,3-5-128-15,5-1 0 0,4 1 0 0,4-4 128 16,4-3-128-16,6-2 0 0,6-1-192 0,2 1 192 15,3 1-736-15,0 1-32 0,2-2 0 0,0-3 0 16,1 0-2064-16,-1 2-432 0,2 4-64 0</inkml:trace>
  <inkml:trace contextRef="#ctx0" brushRef="#br0" timeOffset="9308.713">17014 16348 21183 0,'0'-7'1888'0,"2"0"-1504"0,0-1-384 0,-2 4 0 16,0 4 768-16,-4-6 96 0,2-2 16 0,-1 0 0 15,-3 0-112-15,-1 2-32 0,-3-2 0 0,-5 2 0 16,-1 1 96-16,-5 2 32 0,-2 0 0 0,-4 0 0 15,-3 2 96-15,2 1 0 0,4 1 16 0,-2 4 0 16,1 1-256-16,4 1-48 0,4-3-16 0,3 2 0 16,4 4-400-16,3-1-96 0,4-1-16 0,2 2 0 15,2 3-16-15,2 2 0 0,5-1 0 0,1 1 0 16,2 1 48-16,2 1 0 0,0 3 0 0,2 0 0 16,3 1-32-16,-2 0 0 0,1 1 0 0,-2 1 0 0,-3 0 64 15,-2-1 16-15,-1-1 0 0,-6 0 0 0,1-2 80 16,-4 1 16-16,-4-2 0 0,0-5 0 0,-6-2 256 0,-1 0 64 15,-1-1 16-15,-4 0 0 0,-6-2 0 0,-3-2 0 16,-1-3 0-16,-3 3 0 0,1-1-352 0,-2-1-80 16,-1-4-16-16,-2 0 0 15,-2-2-1952-15,-2-3-400 0,-3-1-80 16,-2-2-15776-16</inkml:trace>
  <inkml:trace contextRef="#ctx0" brushRef="#br0" timeOffset="9957.205">12702 17166 14735 0,'-4'4'640'0,"4"-4"160"0,-3 8-640 0,3-8-160 0,0 0 0 0,0 0 0 0,0 0 2192 0,0 0 416 16,2 10 80-16,-2-10 0 0,0 0-1424 0,0 0-304 15,0 0-48-15,5-5-16 0,-3-4 432 0,4 1 80 16,-2-7 0-16,4 0 16 0,3-2-384 0,-1-2-80 16,3-3 0-16,3-3-16 0,0-1-448 0,2 0-96 15,-2-1-16-15,3 0 0 0,-3-1-128 0,1-1-16 16,-2-3-16-16,2-2 0 0,-2-5-32 0,3-2-16 15,-2-3 0-15,2 0 0 0,-2 5-16 0,3 2 0 16,1 2 0-16,-3 7 0 0,0 2-16 0,1 3 0 16,1 5 0-16,-2 1 0 0,-5 2-144 0,-1 5 0 15,3 3 144-15,1 3-144 0,-1 0 0 0,-2 8 0 0,-1 3 0 16,0 3 0-16,0 0 0 0,-2 5 128 0,1 3-128 0,-2 3 0 16,-1 2 0-16,-1 4 128 0,-2 3-128 15,-1 2 0-15,-2 0 0 0,0 1 144 0,-1-1-144 0,0 0 0 16,-1 3 128-16,2-4-128 0,-2-5 0 0,1 2 0 15,-1-3 224-15,1-2-64 0,0-2-16 0,1-2 0 16,0-3-144-16,2 1 0 0,0-2 0 0,0-3 0 16,3-2 0-16,-2-1 0 0,1-2-144 0,-5-7 144 15,0 0-1312 1,8 3-208-16,-8-3-32 0,12-3-9696 0,-3-2-1936 0</inkml:trace>
  <inkml:trace contextRef="#ctx0" brushRef="#br0" timeOffset="10614.544">13366 15292 26431 0,'-4'-8'1168'0,"4"8"240"0,0 0-1120 0,0 0-288 0,0 0 0 0,0 0 0 15,0 0 336-15,0 0 16 0,-6-5 0 0,6 5 0 16,-9-2 64-16,-1 1 16 0,-1 0 0 0,-3 0 0 16,-4-2-48-16,-1 3-16 0,-4 3 0 0,0 0 0 15,0 1 160-15,0 0 48 0,0 0 0 0,-1 2 0 16,-2 1-48-16,1 2 0 0,1 0 0 0,1 2 0 15,0 1-272-15,4-1-48 0,0 1-16 0,4 0 0 16,3 1 0-16,1 1 0 0,4-1 0 0,2 0 0 16,1-1 16-16,4 0 0 0,4-1 0 0,3 2 0 0,1-1 48 15,3 3 0-15,2-1 0 0,4-1 0 0,1 0-128 0,3 0 0 16,0-4-128-16,1 4 192 0,5 1-192 0,-4-1 0 16,-2-1 128-16,-2 2-128 0,6-1 0 0,-6 0 0 15,-1-1 0-15,-3 1 0 0,-2 0 128 0,-4 0-128 16,-1-3 0-16,-3-1 144 0,-5-9-16 0,0 0-128 15,0 0 192-15,-8 10-64 0,-5-1 288 0,-3-1 48 16,-1 0 16-16,-4-2 0 0,1-2-96 0,-2-2-32 16,-4-2 0-16,-1-1 0 0,3 0-176 0,-1-2-48 15,4 0 0-15,0-3 0 0,2-2-128 0,3 1-192 16,0-2 32-16,4 0 16 16,3-2-1440-16,1 1-272 0,1 0-64 0,6-1-16 15,2 4-1728-15,2-4-352 0</inkml:trace>
  <inkml:trace contextRef="#ctx0" brushRef="#br0" timeOffset="10909.263">13590 15240 33855 0,'0'0'1504'0,"-2"-8"304"0,2 8-1440 0,0 0-368 0,0 0 0 0,0 0 0 15,0 0 0-15,0 0 0 0,0 0 0 0,0 0 0 0,-4 9 384 0,-1 2 16 16,-1 3 0-16,2 2 0 0,-4 3 432 0,1 3 64 16,-1 2 32-16,2 2 0 0,3 0-256 0,-2 0-48 15,-3-1-16-15,2 1 0 0,2-1-224 0,-1-2-32 16,-3 3-16-16,1-3 0 0,4-1-336 0,-3 0 128 16,2 1-128-16,0-3 0 0,-2-3 0 0,4 0 0 15,2 0 0-15,0-1 0 16,-1-5-288-16,3-1-128 0,4-1-32 0,-1-3 0 15,5-1-2176-15,1-2-432 0,4-2-80 0</inkml:trace>
  <inkml:trace contextRef="#ctx0" brushRef="#br0" timeOffset="11447.85">14082 15262 34271 0,'-10'4'1520'0,"10"-4"304"0,0 0-1456 0,0 0-368 0,-5 15 0 0,2 2 0 16,1 2 0-16,-4 1 0 0,1 2 0 0,-2 3-192 15,-2 0 192-15,1 1 224 0,-1 0-48 0,-1-1-16 16,0 0 64-16,-1 1 16 0,1-3 0 0,-1-2 0 15,1-3 144-15,0 0 16 0,-1-1 16 0,3-3 0 0,0-1 48 16,-1-2 16-16,1-5 0 0,8-6 0 16,-4 7 80-16,4-7 16 0,0 0 0 0,0 0 0 0,0 0-112 0,0 0-16 15,0 0 0-15,8-10 0 0,0-4-128 0,2-2-48 16,1 0 0-16,3-2 0 0,1-1-144 0,3-2-128 16,2-1 144-16,-2-3-144 0,-1 1 0 0,2-3 0 15,4-2 0-15,-1 3 0 0,3-3 128 16,-2 4-128-16,-1 2 0 0,-2 3 0 0,-3 3 0 0,0 4 0 15,-3 1 0-15,-2 6-160 0,0 2 160 0,-4 5 0 16,-8-1 0-16,10 9-128 0,-5 4 128 0,0 5-128 16,-5 2 128-16,-1 3-128 0,-2 5 128 0,-1 2 0 15,-3 1 0-15,-1 1-128 0,-2 0 128 0,-2 0 0 16,-1 0 0-16,0-1 0 0,1 0 0 0,0-3 0 16,2-4 0-16,-1-1 0 0,2 2 0 0,3-3 0 0,1-4 0 15,1 0 0-15,2-5 0 0,2 0-208 0,1-1 16 16,4-3 16-1,-5-9-1728-15,8 4-336 0,1-2-80 0,2-3-14208 0</inkml:trace>
  <inkml:trace contextRef="#ctx0" brushRef="#br0" timeOffset="11967.409">14651 15319 19343 0,'-13'2'848'0,"6"0"192"0,-1 5-832 0,3 2-208 16,-1 4 0-16,3 0 0 0,0 0 2560 0,2 0 480 15,3-2 96-15,2 3 0 0,1-1-1968 0,2-3-400 16,2-4-64-16,2 1-32 0,1-1-128 0,1 1-32 15,1-4 0-15,2 0 0 0,1-2 0 0,1-1-16 16,1-3 0-16,-1 0 0 0,3-1 48 0,-1 0 16 16,2-1 0-16,0-3 0 0,-1-2-112 0,3-1 0 15,5-1-16-15,-7 2 0 0,-5-2-160 0,1 0-16 16,2-2-16-16,-4 0 0 0,-2-2-112 0,-3 0-128 16,-2-1 176-16,-2 0-176 0,-3-3 176 0,-4 1-176 15,-4 4 160-15,-2 1-160 0,-2 1 0 0,-2 3 0 0,-4 3 0 0,2 2 0 16,0 4 208-16,-4 3-48 0,-6 3-16 0,-1 4 0 15,-3 3 16-15,1 5 0 0,-1 5 0 0,1 2 0 16,3 3-160-16,3 3 160 0,1 0-160 0,4 1 160 16,1-2-160-16,5-4 0 0,-1-1 0 0,6 0 0 15,1 0 0-15,2-2 0 0,3-5 0 16,2 0 192-16,4 1 16 0,3-1 16 0,-1-2 0 0,5 0 0 16,2-1-224-16,4-4 144 0,7 1-144 0,2-4 128 15,2-1-128-15,3-4 0 0,5-4-192 0,1 1 192 16,-3 0-1472-16,0-4-160 15,-5 0-32-15,-1-2-10384 0,-4-2-2080 0</inkml:trace>
  <inkml:trace contextRef="#ctx0" brushRef="#br0" timeOffset="12049.865">13600 14856 50687 0,'-8'-6'4496'0,"8"6"-3600"16,0 0-704-16,0 0-192 0,18 5-240 0,3-1-80 16,-2 5 0-16,5 0-16 15,-1-1-1584-15,2 3-304 0,-2 1-64 0</inkml:trace>
  <inkml:trace contextRef="#ctx0" brushRef="#br0" timeOffset="14570.426">18731 16039 22111 0,'0'0'976'0,"-4"-7"208"0,1-1-944 0,0-1-240 0,2 0 0 0,-3 0 0 0,-2-2 1264 0,1 4 208 16,-2 0 32-16,1 1 16 0,-2-1-464 0,-1-2-96 15,-2 3 0-15,0 1-16 0,0-1-464 0,-1 1-96 16,2-3 0-16,0 4-16 0,-3 2 176 0,1 1 32 15,-1-1 16-15,0 2 0 0,-2 2 32 0,1 1 0 16,0 3 0-16,-2 2 0 0,1 6-240 0,0 1-64 16,-2 4 0-16,2 4 0 0,-1 2 16 0,1 6 0 15,-1 5 0-15,1 4 0 0,-3 3-80 0,4 1 0 16,2 2-16-16,-1-1 0 0,3-1-240 0,2-1 128 16,-3-2-128-16,4-1 0 0,0 3 128 0,3-1-128 15,-1 0 0-15,2-3 0 0,1 0 0 0,1-3 0 16,1-4 0-16,2-3 0 0,2-4-160 0,1-2-80 15,-1-4-16-15,0-3 0 16,3-1-384-16,-3-6-64 0,1-2-32 0,-5-7 0 16,0 0-352-16,0 0-80 0,0 0-16 0,0 0 0 15,-4-13 352-15,-1-3 80 0,-3-2 16 0,1-2 0 0,-6-1 352 0,0-1 80 0,-1-1 16 0,1 2 0 16,3 0 464-16,-3 4 80 0,1 1 32 0,3 1 0 16,5-2 480-16,2 4 80 0,0 2 32 0,3 1 0 15,4-1-240-15,2 1-32 0,5 0-16 0,0 0 0 16,4 2-192-16,1-1-32 0,3-1-16 0,2 1 0 15,2 3-96-15,0 0-32 0,1 2 0 0,1-3 0 16,-3-4-96-16,3 2-128 0,-2 4 176 0,0-2-176 16,0 1 256-16,-2-1-48 0,-3-1-16 0,-3 4 0 15,-3-1 16-15,-1 4 0 0,-12 1 0 0,7 3 0 16,-7-3 112-16,0 0 0 0,-1 14 16 0,-3 2 0 16,-4 2 16-16,-3 2 0 0,-6 3 0 0,1 1 0 0,3 1-224 15,-1 0-128-15,3-2 128 0,1 1-128 0,3-3 0 16,4-4 0-16,3-1 0 0,0-4 0 0,0-2 0 0,0-10 0 15,6 10 0-15,2-2-192 0,-1-1 192 0,3-5-208 16,1-4 80-16,2-1 128 0,2-2 0 0,1-2 0 16,-2-5 0-16,-2-1 0 0,-2-1 0 0,-1 0 0 15,1-3 128-15,0 0-128 0,-2-3 128 0,1 1-128 16,-6 1 128-16,1 1-128 0,-1-1 144 0,-3 4-144 16,-2 2 160-16,-1 0-160 0,0 0 0 0,1 2 128 15,-3 3-128-15,0 1 0 0,2 1 0 0,3 5 0 16,0 0 0-16,0-6-160 0,0 6-16 0,0 0 0 15,9-5 0-15,3 3 0 0,3-3 48 0,2 0 0 16,0 1 0-16,2 1 0 0,2-2 128 0,-1 3 0 0,-2 2 0 16,3 1-128-16,-2 1 128 0,1 2 0 15,-1 0 0-15,0 1 0 0,-2 2 0 0,0 3 0 0,0 3 128 16,-2 3-128-16,-1 0 160 0,-3 4-32 0,-2 3-128 0,0 1 192 16,-3-2-192-16,0-1 176 0,1 0-176 0,0-1 160 15,-2-2-160-15,3 1 0 0,2-3 0 0,-2 1 128 16,-1-1-128-16,3-1 0 0,2 0 0 0,0-1 0 15,0-3-208-15,3-2-32 0,0-1 0 0,1 0 0 32,1 0-1616-32,-2-2-336 0,0 0-64 0</inkml:trace>
  <inkml:trace contextRef="#ctx0" brushRef="#br0" timeOffset="15373.955">20641 16006 30863 0,'-5'-15'1360'0,"3"6"304"0,6 0-1344 0,-3 2-320 0,0-4 0 0,0 1 0 16,0 0 0-16,-1-1 0 0,0 0 0 0,-2-2-192 16,-2-3 320-16,-2 2 48 0,1-2 16 0,-4 2 0 15,-3 0 352-15,1 1 80 0,1-1 16 0,-2 2 0 16,-4 4 192-16,0-1 32 0,-2 1 16 0,1 3 0 15,-1 5-208-15,1 3-32 0,-2 1-16 0,-2 6 0 16,-1 2-192-16,-5 5-48 0,0 8 0 0,2 3 0 16,-3 0-96-16,3 4-32 0,2 2 0 15,-3 4 0-15,1 2-64 0,1 3-32 0,-1 2 0 0,0 6 0 16,0 5-160-16,5-4 160 0,0-6-160 0,4-1 160 16,0-1-160-16,4-1 128 0,-1 0-128 0,4-1 128 15,5-4-128-15,2-1 0 0,0 0 0 0,-2-3 0 16,2-3 0-16,2-4 0 0,3-3 0 0,2 1 0 0,-1-5-256 0,2 0-16 15,1-1-16-15,1-4 0 16,0-3-528-16,1 1-96 0,-1-4-32 0,2-2 0 16,-3-1-2448-16,-7-6-512 0</inkml:trace>
  <inkml:trace contextRef="#ctx0" brushRef="#br0" timeOffset="15622.349">19627 16520 41343 0,'-11'-9'1840'0,"11"9"368"0,0 0-1760 0,0 0-448 0,0 0 0 0,0 0 0 15,9-3 0-15,6 1 0 16,4 3 0-16,2-2 0 0,2-2 128 0,3 2 0 0,4 0 0 0,3 1 0 16,3 0 0-16,3-2 0 0,0 0 0 0,4 0 0 15,2-3 128-15,1 3 32 0,0 0 0 0,-4 0 0 16,-2-1-160-16,-3 0-128 0,-1-1 192 0,-2 0-192 15,0 1 0-15,-2 2 0 0,-1 2 0 0,-4-2 0 32,-4-1-560-32,-3 0-16 0,-4-1 0 0,-1 2 0 15,-2 0-2288-15,-4 0-464 0</inkml:trace>
  <inkml:trace contextRef="#ctx0" brushRef="#br0" timeOffset="16349.897">21176 16425 7359 0,'-12'-7'656'0,"2"2"-528"0,1 1-128 0,1 1 0 16,0-1 5760-16,1 3 1104 0,-2 0 240 0,0 1 32 16,-1 1-5888-16,-1 1-1248 0,-1 3 0 0,-2-1-288 15,-2 1 288-15,0 3 176 0,-3 6-32 0,3-2 0 16,0 0 128-16,2 4 32 0,1 3 0 0,0 3 0 15,3 2-96-15,3-1-16 0,4-1 0 0,1 1 0 16,1 3-64-16,2-4 0 0,3-6-128 0,-3 1 192 0,-4-2-64 0,6-3 0 16,2-2-128-16,2-1 192 0,1-3-16 0,3 0-16 15,-1-2 0-15,3 0 0 0,1-1 96 0,3-1 0 16,0-1 16-16,1-2 0 0,0-3-48 0,-2-1-16 16,1 0 0-16,-2-2 0 0,-1-5-16 0,-3 1 0 15,0-2 0-15,-1 1 0 0,-4-2 192 0,-1-4 48 16,0-2 0-16,-2 3 0 0,1 0 0 0,0 2 0 15,-5 1 0-15,-2 2 0 0,0 1-208 0,-1-1-32 16,-3 2-16-16,-1 2 0 0,1 0-176 0,-2 0 0 16,-1 2-192-16,-1 0 192 15,-1 1-592-15,-1 1 0 0,2 1 0 0,0 2 0 16,1-1-1728-16,0 1-352 0,3 2-64 0,7-1-7376 0,-9 0-1472 16</inkml:trace>
  <inkml:trace contextRef="#ctx0" brushRef="#br0" timeOffset="16746.98">21478 16468 33055 0,'0'0'1472'0,"-4"9"288"0,-3 3-1408 0,3 2-352 0,0 2 0 0,-3 4 0 15,-1 4 0-15,-2 3 0 0,2 2 0 0,-5-3 128 16,-2 2 48-16,1-6 16 0,-1-5 0 0,5 0 0 15,3-2 0-15,-2-4 16 0,-1-5 0 0,-2-1 0 16,3 3 464-16,4-2 96 0,5-6 0 0,0 0 16 0,0 0-128 0,0 0-16 16,0 0-16-16,-4-6 0 0,1-3-80 0,6-1-16 15,2-1 0-15,5-2 0 0,-2-3-144 0,3-1-48 16,1 1 0-16,2-3 0 0,3 1-80 0,0-1-32 16,1-2 0-16,3 2 0 0,2 0-224 0,-2 3 0 15,-1 1 128-15,1 4-128 0,-2 3 128 0,-1 0-128 16,1 0 176-16,-1 4-176 0,-1 2 176 0,-1 2-176 15,-3 1 160-15,0 2-160 0,-1 1 0 0,0 5 0 16,2 4 0-16,-7 5 0 0,0 4 0 0,-3 3 0 16,3 3 0-16,-3 2 0 0,-4 1 0 0,0 0 0 15,0-3 0-15,0-2 0 0,0-2 0 0,1-1 128 16,0-1-128-16,1-1 0 0,-2 0 0 0,0-3 0 16,2-3 0-16,-2 1 0 0,-1-2 0 0,1 1 0 0,1-1 0 0,0-2 0 31,1-1-384-31,0-3-32 0,3-2 0 0,-2-1 0 15,1 6-2080-15,4-6-400 0,-8-5-96 0</inkml:trace>
  <inkml:trace contextRef="#ctx0" brushRef="#br0" timeOffset="17528.195">23058 15794 35295 0,'0'0'1568'0,"0"0"320"0,0 0-1504 0,0 0-384 0,0 0 0 0,0 0 0 16,-6 7 0-16,-1-3-192 0,-1-1 32 0,-4 3 0 15,1 0 160-15,-2 0 0 0,-3-5 128 0,0 1-128 16,-2 1 256-16,-2-1-32 0,-2-2 0 0,-4 2 0 16,-2-1 160-16,-1 1 16 0,-2 2 16 0,-1 0 0 15,-2-3-160-15,0 2-16 0,-3-3-16 0,3 0 0 16,2-2-96-16,4 1 0 0,4-1-128 0,1-1 192 15,3 0 0-15,3 1-16 0,3 0 0 0,3-2 0 16,3 1-48-16,8 3 0 0,0 0 0 0,-9-2 0 16,9 2 112-16,0 0 16 0,0 0 0 0,0 0 0 0,0 0-256 0,0 0 176 15,0 0-176-15,0 0 160 0,3 9 0 16,-1 2 0-16,0 1 0 0,2 3 0 0,0 2-160 0,-1 1 192 16,0 4-192-16,2 0 192 0,-4 3-192 0,0 1 160 15,-1 4-160-15,1 5 160 0,0 2-32 0,-1 5-128 16,-1 3 192-16,-1 0-64 0,-4-1 64 0,1-1 16 15,0-1 0-15,-1 0 0 0,-2-1-48 0,-1-2-16 16,1 2 0-16,-5 0 0 0,1-3 32 0,0-1 0 16,-1-1 0-16,3-6 0 0,2-1-16 0,1-5 0 15,-2-3 0-15,3-1 0 0,4 0-160 0,1-5 192 16,1-4-192-16,0 0 192 0,0-1-64 0,1-1-128 16,4-4 192-16,0 0-64 0,-5-5-128 0,11 3 0 0,1 0 144 15,1-2-144-15,3-2 0 0,-1-1 0 0,1 0 0 16,2 0 0-16,1 1 0 0,3 0 0 0,-1-1 0 0,4 2 0 15,-1 0 0-15,3 0 0 0,-2-1 128 0,2 1-128 32,-1-2-320-32,1 4-144 0,-3-4-32 0,1 2 0 15,2-1-1248-15,-5 0-256 0,-4-2-48 0,-2 0-9792 0,0 1-1936 0</inkml:trace>
  <inkml:trace contextRef="#ctx0" brushRef="#br0" timeOffset="18090.029">23370 16099 32255 0,'0'0'1424'0,"-5"-6"304"0,5 6-1392 0,-8-1-336 16,-1 2 0-16,-1 5 0 0,1-2 704 0,-5 5 64 16,-7 1 0-16,0 7 16 0,-1 8-592 0,-1 0-192 15,2-1 0-15,-3 2 0 0,2 2 256 0,-1 3-64 16,3 0-16-16,0 2 0 0,1-3-176 0,1 3 192 16,4 1-192-16,3-1 192 0,-1 0-192 0,5-3 0 15,3-2 0-15,3-2 128 0,2-2-128 0,3-4 0 0,2-2 144 0,2-6-144 16,3-1 256-16,5 0 0 0,2-4-16 15,4-3 0-15,2-2 64 0,1-4 16 16,2 0 0-16,1-3 0 0,4-1-80 0,0-5-16 0,-3-8 0 0,-2-2 0 16,-2 1 64-16,-5-2 16 0,-1-3 0 0,-4 0 0 15,-4-2-16-15,0-3 0 0,-6-3 0 0,-1 2 0 16,-4 0 48-16,-2 2 16 0,-1 5 0 0,0 0 0 16,-6-5-96-16,2 6 0 0,-6 7-16 0,0 1 0 15,-1 1-96-15,-1 1-16 0,-3 3 0 0,-1 0 0 16,-1 0-304-16,-2 5-64 0,-3 2-16 0,4 3 0 15,5 3-544-15,-1 2-112 16,-1-3-32-16,2 8 0 0,1 4-2448 0,3 2-512 16</inkml:trace>
  <inkml:trace contextRef="#ctx0" brushRef="#br0" timeOffset="18343.749">23636 16568 40895 0,'0'0'1808'0,"-7"7"368"0,1 3-1728 0,-3 5-448 16,-1 4 0-16,1 3 0 0,-6 1 0 0,2 2-144 0,-1 1 0 15,1-1 0-15,2-1 144 0,0-1 224 16,-3-2-48-16,2 1-16 0,-1 1 160 0,0-1 48 0,1-1 0 0,-3 2 0 15,0 4-112-15,0-3-32 0,0-1 0 0,1 1 0 16,-1-1-224-16,1 0 128 0,3 0-128 0,2-3 0 16,-1-1 192-16,3-5-64 0,0-3-128 0,3 1 192 15,1-1-336-15,2-2-80 0,1-9-16 0,0 0 0 32,0 0-688-32,5 7-144 0,3-2-16 0,2-4-16 15,1-4-1952-15,1-2-384 0,-3-3-80 0</inkml:trace>
  <inkml:trace contextRef="#ctx0" brushRef="#br0" timeOffset="18886.507">24077 15957 39615 0,'0'0'3520'0,"0"0"-2816"16,0 0-560-16,-8 2-144 0,8-2-256 0,-9 5-96 15,0 2-16-15,1 2 0 0,3 2 368 0,-3 2-144 16,-2 2 144-16,1 5 0 0,-2 0 0 0,2 2 192 16,-1 6 0-16,-2 2 0 0,-1 7 32 0,0-5 0 15,0-2 0-15,2 2 0 0,-2 1 96 0,1 0 32 16,-1-1 0-16,3-1 0 0,-1-1-128 0,3-1-32 15,1-1 0-15,2-4 0 0,-2-4 32 0,4 2 0 0,1 0 0 16,1-2 0-16,-2-5 96 0,1 2 0 16,2-2 16-16,0-1 0 0,0-3-80 0,4-1-32 15,-4-10 0-15,4 8 0 0,-4-8-64 0,10 5-16 0,-1 1 0 0,2-3 0 16,2-3-144-16,1 1 160 0,2-1-160 0,0-1 160 16,1-3-160-16,3-1 128 0,4 2-128 0,-4 1 128 15,2 2-128-15,0-1 0 0,-1-3 0 0,4 3 0 16,0 1 0-16,-1 3 0 0,-2 0 128 0,0 0-128 15,1-3 0-15,-1 1 0 0,-1 0 0 0,-2-1 0 16,-5 0-304-16,1-1-32 0,3-1-16 0,-5-3 0 16,-2 0-1184-16,0 1-256 15,-4-1-32-15,2 1-16 0,-4-2-1808 0,0 1-384 16</inkml:trace>
  <inkml:trace contextRef="#ctx0" brushRef="#br0" timeOffset="19625.48">24271 15771 32831 0,'0'0'1456'0,"0"-9"288"0,2-3-1392 0,-1 3-352 0,2 1 0 0,-3 8 0 31,4-8-448-31,1 1-176 0,-5 7-16 0,9-9-16 0,1 2 656 0,-2 1 128 0,1 1 16 0,-1-1 16 16,1-2 144-16,2 2 16 0,0-2 16 0,0 1 0 15,0 2 160-15,0-1 16 0,4 0 16 0,0-1 0 16,-1 2-240-16,1-1-48 0,0 1-16 0,0 0 0 16,2 1 0-16,-4 1 0 0,-13 3 0 0,14-4 0 15,4 1 160-15,-2 0 48 0,-2 1 0 0,-1 2 0 16,0 0-16-16,0 0 0 0,-2 0 0 0,1 1 0 0,0 1-208 0,-1 1-32 16,-11-3-16-16,8 6 0 0,1-2-16 15,-9-4 0-15,1 11 0 0,-1-1 0 0,-1 1 96 16,-3 4 16-16,0 3 0 0,-2 3 0 0,-5 2-80 0,0 4-16 15,1 5 0-15,-5 4 0 0,-3 1 80 0,-2 4 16 16,1 2 0-16,-1 3 0 0,-2 1-112 0,-1 6-16 16,0 4 0-16,1-1 0 0,2-3 0 0,3 0 0 15,1 1 0-15,3-5 0 0,2-2-128 0,5-4 0 16,-2-2 144-16,2 3-144 0,1 4 176 0,-1-6-48 16,1-4 0-16,1-4 0 0,1 0-128 0,1-2 192 15,-1-6-192-15,2 1 192 0,0-2-64 0,2-1-128 16,2-2 192-16,0 0-64 0,0-3-128 0,2 2 192 15,1-2-192-15,2 1 192 0,-2-1-192 0,3 1 0 16,-3-2 0-16,5 1 128 0,-1-3-128 0,1-2 0 0,-1-3 0 16,0 0 0-16,2-1 0 0,0 0 0 15,0-3 0-15,-1 3 0 0,-1-1 0 0,1-1 0 0,2-2 0 0,-3 0 0 16,-1-1 0-16,-2 3 0 0,-7-8 0 0,6 9 0 16,2-1 0-16,0-2 0 0,-8-6 0 0,2 8 128 15,-2-8-128-15,4 9 128 0,4-2-128 0,-8-7 128 16,0 0 0-16,0 0-128 0,0 0 192 0,0 0-64 15,-7 7 96-15,1-2 16 0,-1 0 0 0,-3-3 0 16,-3-1-32-16,-3-1 0 0,-4-1 0 0,-2 0 0 16,0 0-32-16,-2 0-16 0,-2-1 0 0,1 2 0 15,-3-2-32-15,0 1-128 0,-3-2 192 0,-1 0-64 16,-2-1-128-16,-1 1 0 0,-4-1 0 0,4-1-176 16,2 3-224-16,2 0-48 0,2-2-16 15,3-1 0-15,4 0-1520 0,6 1-288 0,5 2-64 16,2-1-16000-16</inkml:trace>
  <inkml:trace contextRef="#ctx0" brushRef="#br0" timeOffset="22049.233">23392 15691 21183 0,'-16'-2'1888'0,"5"0"-1504"0,1-2-384 0,1-2 0 15,-2 0 2192-15,2 0 368 0,-2 2 80 0,0-1 16 16,11 5-2160-16,-11-5-496 0,1-1 0 0,0 1 0 15,10 5 384-15,0 0 112 0,-7-11 16 0,3 1 0 16,1-1 48-16,3-2 16 0,-1-3 0 0,3 0 0 16,3-1-128-16,0-5-32 0,3 0 0 0,-1-4 0 15,2-1-160-15,2-6-16 0,0-3-16 0,-1-2 0 16,-1-5-80-16,2-1-16 0,-2 1 0 0,1 1 0 16,-2-3-128-16,0 0 128 0,0-2-128 0,0-5 128 15,-2-3 16-15,0 0 0 0,-2-1 0 0,-1 2 0 16,1 0-144-16,-4-1 160 0,-1-1-160 0,-2 0 160 0,1 0-160 15,-3 0 128-15,-3-3-128 0,0 6 128 0,-2 1 80 0,0 2 16 16,-1 1 0-16,-3-5 0 0,-1-2-32 0,-1 1 0 16,1-2 0-16,-3 1 0 0,-4 3-192 0,0 0 176 15,3-2-176-15,-2-3 160 0,3-4-32 0,-2 5 0 16,-1 1 0-16,-2 2 0 0,0 0 64 0,1 0 16 16,1 1 0-16,1-1 0 0,1-2-208 0,-1-1 144 15,1 3-144-15,-1 1 128 0,3 2 16 0,-2 1 0 16,-2 3 0-16,-1-3 0 0,0-2-144 0,-1-1 0 15,-2-1 0-15,1 3 0 0,0 3 0 0,-1-2 0 16,0 2 0-16,1 0 128 0,-2-2 96 0,3 3 16 16,-2 2 0-16,1 1 0 0,-2 0-96 0,3 3-16 0,2 1 0 15,2 5 0-15,-3 1-128 0,1 0 0 16,2 1 0-16,-1 1 0 0,2 3 0 0,-1 1 0 0,0-3 0 16,2 0 0-16,1 2-128 0,0 1-64 0,0-1-16 15,3 4 0-15,2 0 208 0,-2 2 0 0,-1 3 0 0,-1 1 0 16,3 2 144-16,0 2 32 0,1 2 0 15,3 4 0-15,0-1 64 0,3 3 16 0,-3-3 0 0,3 2 0 16,5 8-112-16,-4-8-16 0,4 8 0 0,0 0 0 16,-6-8-128-16,6 8 160 0,-4-8-160 0,4 8 160 15,0 0-160-15,0 0 0 0,-5-8 144 0,0 3-144 16,5 5 128-16,0 0-128 0,0 0 160 0,-7-6-160 16,7 6 192-16,0 0-48 0,0 0-16 0,0 0 0 15,-3-5-128-15,3 5 128 0,0 0-128 0,0 0 128 16,0 0 0-16,0 0-128 0,0 0 192 0,-9-4-64 0,9 4-128 15,0 0 0-15,0 0 144 0,0 0-144 0,-10-1 0 16,10 1 0-16,-9-1 0 0,9 1 0 0,-8-1 0 0,8 1 0 16,0 0 0-16,-8-1 0 0,-1 0 0 0,9 1-128 15,-9-4 128-15,0 2-128 0,9 2 128 0,-8 0 0 16,8 0 0-16,-12-2 0 0,1 0 0 0,0 0 0 16,0 0 0-16,-3 1 0 0,1-1 0 0,-1 2 0 15,1 2 0-15,-4-2 128 0,-2 0-128 0,0 1 0 16,-6 0 0-16,-1 0 0 0,0-2 0 0,-4 1 0 15,-1-1 0-15,0 0 0 0,1-1 0 0,0 1-128 16,-1-1 128-16,0 4 0 0,-2-2 0 0,-4 0-128 16,-3-2 128-16,-2 2 0 0,-3 3 0 0,-1 0-128 15,0 0 128-15,-2-1 0 0,-1 0 0 0,0 1-128 16,-3 0 128-16,-3 1 0 0,-4 1 0 0,-1-2-160 0,3 1 160 16,0 0 0-16,0-1-128 0,-2-1 128 0,1-2 0 0,0 0 0 15,-4 0-272-15,0 0 48 0,0-1 16 0,-2-1 0 16,2-1 208-16,-3-1 0 0,-2 1 0 0,-2 2 0 15,-6-1 0-15,5-1 0 0,4 2 0 0,0-2-144 16,-3-2 144-16,-1-1 0 0,-5 1 0 0,2 0 128 16,0 3-128-16,0-4 0 0,1-1 0 0,-2 1 0 15,-1 0 0-15,3-1 0 0,0 3 0 0,4-3 128 16,0-1-128-16,0 1 0 0,-1-4 0 0,1 1 0 16,1 0 128-16,0 1-128 0,4 2 128 0,2-1-128 15,-3 2 128-15,-1 0-128 0,-1-1 160 0,3-1-160 16,1 1 128-16,0 0-128 0,3 1 0 0,-4 3 0 15,-2 0 0-15,1-2 0 0,6 0 0 0,0 1 0 0,2-1 0 16,2 2 0-16,4-2 0 0,-4 1 0 0,1-1 0 0,-2-1 0 16,3-1 0-16,2 1 0 0,1 0 0 15,6 2 128-15,0-2-128 0,2 2 0 0,2 0 0 0,-4 0 0 16,-1 2 0-16,1-1 0 0,0-4 0 0,0 5 0 16,-3-1 0-16,2 1 0 0,1-2 0 0,2 2 128 15,2 1-128-15,-1-1 0 0,0 0 128 0,3-2 0 16,1 2-128-16,0-1 192 0,5-3-192 0,1 1 128 15,1 0-128-15,2-1 0 0,0-2 128 0,4-1-128 16,3-1 0-16,0 3 0 0,-1-1 0 0,4-2 0 16,2-2 0-16,0 1 0 0,1 1 128 0,2-1-128 15,2-2 0-15,0 0 144 0,3-2-144 0,0 0 0 16,1 0 0-16,4-1 128 0,-1 1-128 0,2-3 0 16,1-3 0-16,4-1 0 0,1-2 0 0,2 0 0 0,2-1 0 0,2-2 0 15,-1 0 0-15,1-2 0 16,2 2 0-16,2-1 0 0,0-2 0 0,1 1 0 15,1-2 0-15,2 0 0 0,-1-1 0 0,4 0 0 0,3 1 0 0,-1 1 128 16,-1-1-128-16,3 1 192 0,4 2-192 0,2 0 192 16,1 3-192-16,1-1 0 0,2 2 0 0,-1 0 128 15,0 1-128-15,3-2 0 0,1-1 0 0,1 1 0 16,3 1 0-16,1-1 0 0,7-1-144 0,-4 1 144 16,-1-1 0-16,0 2 0 0,4 0 0 0,3 1 0 15,4 2 0-15,0-2-128 0,3 1 128 0,-3 1 0 16,1 1 0-16,0 0 0 0,1-2 0 0,0 2 0 15,4 3 0-15,4 0 0 0,3-2 0 0,0 1 0 0,-3 2 0 16,3-3 0-16,-1-2 0 0,3 0 0 0,4 8 0 16,-4-2 0-16,-2-3 0 0,2 2 0 0,0-4 0 15,4 4 0-15,1 5 0 0,-1-2 0 0,-2-2 0 16,4 3 0-16,2 3 0 0,0 1 0 0,-1-1 0 0,-1 2 0 16,-3 0 0-16,2 2 0 0,2-5 0 0,2 3 0 15,-1 2 0-15,-4 1 0 0,-6 1 0 0,5 1 0 16,2-2 0-16,2 4 0 0,2 2 0 0,-2-1 0 15,-3-2 0-15,1 3 0 0,1 5 0 0,0 2 0 16,0 2 0-16,-3-2 0 0,-5-1 0 0,2 1 0 16,0 0 0-16,0 2 0 0,-2 2 0 0,-2 1-128 15,-5 5 128-15,0-5 0 0,1 1 0 0,-3 4 0 0,0-7-128 16,-1 8 128-16,-2 3 0 0,-1 1 0 0,-7 0 0 16,0 0 0-16,-5-2 0 0,3 2 0 0,-1 2-128 15,1-1 128-15,-1 4 0 0,-1 0-160 0,-1-1 160 16,-5 1-128-16,-2-1 128 0,-5 5-160 0,-1-2 160 0,-1-1-160 15,-2 1 160-15,-3-4-128 0,-1 0 128 0,1 0-128 16,-5 2 128-16,3-4-128 0,-3 0 128 0,-6 2-128 16,-6-3 128-16,-1 0 0 0,2 0 0 15,-4 2-128-15,1 0 128 0,-4-1 0 0,-1 0 0 16,-2-2 0-16,-3 1 0 0,-1-1 0 0,-1 0 0 0,2-1 0 16,0-1 0-16,-6 0 0 0,-2 0 0 0,-2 0 0 15,-5 0 0-15,1-1 144 0,0 1-144 0,-2 0 0 16,-1 0 128-16,1 1-128 0,-2-1 0 0,0 1 0 15,0 1 128-15,-1 0-128 0,-2 3 0 0,-2-2 0 16,-3 0 0-16,-2-2 0 0,-3 0 0 0,-1 0 0 0,-3-1 128 0,2 1-128 16,-4-1 0-16,2-1 0 0,-3-2 128 15,3 1-128-15,-1 0 144 0,-1-1-144 0,-1 1 0 0,0 0 0 16,2 1 0-16,-5-3 0 0,-2 1 208 0,3-1-48 16,0 1-16-16,4 0 0 0,-2-2 16 0,0 2 0 15,0-1 0-15,-3 0 0 0,1-2-160 0,-1-1 128 16,0-3-128-16,-1 2 128 0,0-1-128 0,-1-1 0 15,4-4 144-15,0 1-144 0,2-5 128 0,-2 2-128 16,2-5 128-16,1 0-128 0,3 1 0 0,-2 0 144 16,2 0-144-16,0 0 0 0,5 0 0 0,4-1 0 15,-1 0-240-15,4 4 80 16,3 0-1104-16,3 0-208 0,3 0-64 0,5 0-18400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5:30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8122 11567 12895 0,'0'0'576'0,"0"0"112"0,1-12-560 0,0 3-128 16,-1 9 0-16,0 0 0 0,3-10 2176 0,-3 10 416 16,7-9 80-16,-7 9 16 0,0 0-1552 0,0 0-304 15,0 0-64-15,0 0-16 0,0 0-384 0,0 0-80 16,0 0-16-16,0 0 0 0,0 13 224 0,-1 3 32 15,-1 2 16-15,-1 7 0 0,1 0 48 0,-1 5 16 16,-3 3 0-16,2 5 0 0,2 7-128 0,-3 2-32 0,-2 0 0 16,0 3 0-16,0 2-112 0,2 8-16 0,2 3-16 0,-4 3 0 15,-3 0-16-15,1 2 0 0,4 2 0 0,0-1 0 16,-1 2 144-16,0 1 16 0,-1-1 16 0,0 0 0 16,2-2 48-16,0-3 16 0,2-1 0 0,1 3 0 15,1 5-48-15,-3-3-16 0,2-6 0 0,2 1 0 16,2-5-128-16,0 1-16 0,-5 1-16 0,2-1 0 15,1 3-96-15,-1-7-16 0,-2-2 0 0,0 3 0 16,1-1-16-16,0 1-16 0,-2 0 0 0,-1 2 0 16,0-4-32-16,0-1 0 0,1-3 0 0,0 1 0 15,-2-2-128-15,3 1 128 0,-2 3-128 0,2 0 128 16,1-3-128-16,-3-1 192 0,1-3-192 0,2-1 192 0,2-2-192 16,0 0 0-16,0-2 0 0,-1 2 0 0,0-1 128 15,0 0-128-15,1-2 192 0,0-2-64 0,0-1-128 0,-2-3 0 16,-1-2 0-16,1 0 0 0,0 4 0 0,-2-3 128 15,1-2-128-15,-2 3 128 0,-1 2-128 0,2-4 160 16,-1-2-160-16,1-2 160 0,-3-1-160 0,2-2 128 16,0 0-128-16,1-4 128 0,2-2-128 0,-1-2 0 15,1 0 0-15,1-2 128 0,0 0-128 0,0-1 0 16,0-1 0-16,0-2 0 0,1 2 0 0,0-3 0 16,0-1 0-16,2 0 0 0,1-1 0 0,2 0 0 15,-2 1 128-15,2-5-128 0,-5-6 0 0,7 9 0 16,-3-3 0-16,2 0 128 0,3 0-128 0,0 1 0 15,-2 2 0-15,4-1 0 0,0-3 0 0,4 0 0 0,-1-1 128 0,3-1-128 16,1 2 0-16,3-3 0 0,1-1 0 0,5 0 0 16,2-1 0-16,4 1 0 0,1-2 0 0,5 1 0 15,-2 0 0-15,2 2 0 0,-1 2 0 0,3-3 0 16,0-3 0-16,3 1 0 0,2-1 0 0,2 4 0 16,1-4 0-16,1 2 0 0,1 0 0 0,-1-1 0 15,-1-2 0-15,3 1 0 0,-1-1 128 0,5 1-128 16,2 0 0-16,0 1 0 0,0 0 0 0,0 0 0 15,-3 1 0-15,5 0 0 0,4-1 0 0,-1 0 0 16,0 0 0-16,3 1 0 0,-2-1 0 0,2-1 0 16,0 1 0-16,3-2 0 0,4 0 0 0,3-1 0 15,2 0 0-15,-1 2 0 0,-1-1 0 0,5 0 0 0,3 2 0 16,1 0 0-16,-3-2 128 0,3 0-128 0,2 1 0 16,2 0 0-16,-1 1 0 0,0-1 0 0,-1-1 0 15,-2 0 0-15,3 1 0 0,3 0 0 0,1-5 0 16,0 2 0-16,-1 2 0 0,4-4 0 0,1-1 0 0,1 2 0 15,-3-1 0-15,5-1 0 0,3 0 0 0,-1-2 0 16,-2 0 0-16,3 0 0 0,6 0 0 0,0 1 0 16,-5-3 0-16,5 1 0 0,2 0 0 0,1-1 0 15,-4 0-144-15,1-2 144 0,0 0 0 0,4 3 0 16,-4-1-128-16,2 0 128 0,-2-1 0 0,0 1 0 16,0 1-128-16,0 0 128 0,-2-1 0 0,1 1 0 15,1 1 0-15,-1-2 0 0,-3 1 0 0,3 1 0 16,-1 2 0-16,-1-2 0 0,-7 0 0 0,6-1 0 15,4-1 0-15,-3 1 0 0,-6-2 0 0,3 1 0 0,2 1 0 16,-1-1 0-16,-5-2 0 0,2 0 0 0,0 5 0 16,1-4 0-16,-1-1 0 0,1 1 0 0,-4-1 0 15,2 0 0-15,1 1 0 0,-3 1 0 0,-5 0 128 0,4 1-128 16,5 0 0-16,-6 1 0 0,-4 0 0 0,2 1 0 16,0 2 0-16,1-2 0 0,-2 0 0 0,-2 3 0 15,-4-1 0-15,3 1 0 0,5 0 0 0,-5 0 0 16,-8 0 0-16,2-2 0 0,-1 0 0 0,-2 1 144 15,2-1-144-15,-2 0 0 0,0 1 0 0,0 0-176 16,-1-2 176-16,1-1 128 0,4 0-128 0,-2 0 176 16,-3 5-176-16,1-5 0 0,1-1-160 0,0-1 160 15,2 2 0-15,-5-1 0 0,-2 0 0 0,2 2 0 16,0-2 0-16,3 1 0 0,-1 2-128 0,-2 1 128 16,-2 4 0-16,0-3 0 0,-1-3 0 0,-1 3 0 0,-4 1 0 0,-2 2 0 15,-5-2 0-15,-5 1 0 0,-1 2 0 16,-1 0 0-16,-4 2 0 0,0 0 160 0,-2-3-160 15,-3 1 0-15,-6 1 0 0,-2 0 0 0,-3 0 0 0,-2 1 0 16,1 1 0-16,-1 0 128 0,2-1-128 0,1 0 0 16,-2-1 0-16,1 3-176 0,2 3 176 0,-5-3 0 15,1-2 128-15,-1 2-128 0,-3 0 0 0,-2 1 0 16,0-2 0-16,-4 2 0 0,-1-1 0 0,-1 0 0 16,-1 1 0-16,-2-3 0 0,-2-1 0 0,1 1 0 15,-2 2 0-15,1 0 0 0,-5 0 0 0,1-1 0 16,-3 0 0-16,-2 0 0 0,-8-1 128 0,0 0-128 15,12-2 128-15,-6-1-128 0,-6 3 128 0,8-7-128 16,-2 2 160-16,-3-4-160 0,-3-2 160 0,-1-1-160 0,0-1 160 16,0-5-160-16,-2-4 0 0,1-2 0 0,-3-1 0 0,1-6 0 15,2-4 0-15,-1-7 0 16,-5-5 0-16,3-6 0 0,0-4 0 0,0-2-160 0,-1-3 160 0,2-7-128 16,-3-1 128-16,2-4-128 0,-1-3 128 0,2 0-128 15,0 4 128-15,0-8-160 0,-3-5 160 0,1 6-160 16,-1 5 160-16,1-2 0 0,0 1 0 0,-2-3-128 15,-1-1 128-15,0 1 0 0,-1 2-144 0,1 1 144 16,-3 1 0-16,1-2 0 0,2-4 0 0,-2 4 0 16,1 2-224-16,3 3 80 0,0 2 16 0,2-2 0 15,0-3 0-15,0 4 0 0,1 8 0 0,2 4 0 16,-1 4 128-16,2 2 0 0,1 3 0 0,-1 1 0 16,0 3 0-16,-3 4 0 0,1 3 0 0,1 6 0 15,1 5 0-15,0 3 144 0,-2 2-144 0,3 1 160 0,0 0-160 0,-1 1 0 16,0 2 0-16,-2 3 0 0,0-1 0 0,-1 4 0 15,2 1 0-15,0 0 0 0,-4 2 0 0,1 1 0 16,1 0-128-16,-5 3 128 0,1 0-128 0,-2 2 128 16,-2-1-160-16,-3 2 160 0,-3-1-144 0,-3 1 144 15,-3 2-128-15,-1 0 128 0,-1 0-128 0,-4 1 128 16,-6-1-128-16,-2 1 128 0,0 0 0 0,-3 0 0 16,-3 0 0-16,-6-2-128 0,-5 1 128 0,-3 0 0 15,-8 1 0-15,-1-1 0 0,-1-2 0 0,-7 0 0 16,-4-1 0-16,-9-2-128 0,-8 3 128 0,-2-3 0 15,-4 0 0-15,-5-2 0 0,-4 4 0 0,-6-3 0 16,-3-3 0-16,-1 2 128 0,-5 4-128 0,-4 1 0 16,-5-5-128-16,-1-1 128 0,-1-1 0 0,-2 2 0 0,-8-2 0 15,2 3 0-15,-2 0 0 0,1 0 0 16,-2-3 192-16,-3 2-64 0,-8-2-128 0,1 0 0 0,0 0 0 0,1 1 0 16,5 0 0-16,-5-1 0 0,-3 0 0 0,-3-3-128 15,-2 0 128-15,2 0 0 0,4 2 0 0,-1-1 0 16,2-1 0-16,-1 2 0 0,-6 0 0 0,4 1 0 15,2 0 0-15,3 0 128 0,1 1-128 0,0-1 128 16,-2 0-128-16,4 0 176 0,4-1-176 0,5 1 192 16,2 1-64-16,1 0 0 0,1-1 0 0,2 2 0 15,6-2-128-15,0 3 0 0,-2 2 0 0,2-1 0 16,0 0 0-16,4 1 0 0,4 4 0 0,1-2 0 16,1-1 0-16,2 3 0 0,2 1 0 0,-1-2 128 15,2-3-128-15,2 1 160 0,4 4-160 0,3 0 160 16,-1 0-160-16,3 0 0 0,0 0 0 0,4 4 0 15,1-3 0-15,-1 2 0 0,1 1 0 0,7 0 0 0,2-1 176 16,1-1-48-16,2 2-128 0,2-1 192 0,1 0-192 0,1 0 144 16,2-3-144-16,1 3 128 0,4 1-128 15,0 0 0-15,1-1 0 0,0 0 0 0,2 0 0 0,1 2 0 16,-1 0 128-16,0 0-128 0,1-2 0 0,1 1 0 16,1 2 144-16,1-1-144 0,-5-1 208 0,3 0-16 15,5 0-16-15,1 3 0 0,4 0-16 0,1-3 0 16,1-2 0-16,3 1 0 0,1 1-32 0,8 2 0 15,3 1 0-15,4-2 0 0,6-1-128 0,3 0 0 16,6 1 0-16,6 2 0 0,6-2-208 0,5-2-128 16,3 2-32-16,7-5-13280 15,8 10-2672-15</inkml:trace>
  <inkml:trace contextRef="#ctx0" brushRef="#br0" timeOffset="1919.795">11974 17412 14847 0,'0'0'656'0,"0"0"144"0,0 0-640 0,0 0-160 0,0 0 0 0,0 0 0 16,0 0 288-16,-4-9 32 0,4 9 0 0,0 0 0 16,0 0 368-16,0 0 80 0,-7-7 0 0,7 7 16 15,-8-5 528-15,8 5 96 0,0 0 32 0,0 0 0 16,-7-2-256-16,7 2-48 0,-9-2-16 0,9 2 0 16,0 0-304-16,0 0-64 0,0 0-16 0,0 0 0 15,0 0-288-15,0 0-64 0,0 0-16 0,0 0 0 16,0 0 80-16,0 0 0 0,0 0 16 0,12 1 0 15,2-2 128-15,4 0 32 0,2 0 0 0,3 1 0 0,2-2-192 16,4 2-48-16,5-1 0 0,2-1 0 0,6 1-240 16,3 0-144-16,2-1 160 0,1 1-160 0,-2-2 128 15,-1 1-128-15,-3-1 0 0,2 3 0 0,-1-4 160 16,1 1-160-16,0 1 160 0,-2 1-160 0,0 0 240 0,-2 2-48 16,-4-2-16-16,-4 1 0 0,-4 0-176 0,-5 1 192 15,-2 1-192-15,-6-1 192 0,-4 0-192 0,-2 2 0 16,-9-3 0-16,0 0 0 0,0 0 160 0,0 0-160 15,0 0 192-15,0 0-192 0,-10 0 336 0,-2 0-32 16,-7 0-16-16,-4 0 0 0,-5 1-96 0,-5 1 0 16,-6-2-16-16,-3 1 0 0,-3 0 16 0,-1 1 0 15,0 2 0-15,-1-2 0 0,0 0-192 0,-2 1 192 16,-8 0-192-16,2 1 192 0,-1 0-192 0,0 2 0 16,1-1 0-16,1 1 128 0,5 0-128 0,2 1 0 15,1 1 0-15,5-2 0 0,1 0 0 0,4-1 0 0,5 1 128 0,6-2-128 16,3-2 0-16,5 1 128 0,6-1-128 0,5 1 128 15,6-3 0-15,0 0 0 0,0 0 0 0,16 0 0 16,4 0-128-16,6-1 192 0,7-2-192 0,6-1 192 16,5 0-192-16,2-1 0 0,5-1 0 15,7 1 128-15,3-2-128 0,5 0 0 0,6 0 0 0,-1 0 0 16,-1 0 0-16,-3 1 0 0,0-1 128 0,2 2-128 16,-1 0 0-16,-6 1 0 0,-5 0 0 0,-6 0 0 15,-6 1 0-15,-3 1 0 0,-7 1 0 0,-5 2 0 16,-6-1 0-16,-4 0 0 0,-7 2 0 0,-13-2 0 15,0 0 0-15,0 0 0 0,0 0 0 0,-7 4 0 16,-8 1 128-16,-6-1-128 0,-4-1 192 0,-7 2-64 0,-6-1 16 0,-6 2 0 16,-6-3 0-16,-9 0 0 0,-1 1-16 15,-1 0-128-15,1-1 192 0,-1 1-64 0,0 2-128 0,-3 1-176 16,-3 1 48-16,3-1 0 16,-1 0-1728-16,6 2-352 0,1 1-64 15</inkml:trace>
  <inkml:trace contextRef="#ctx0" brushRef="#br0" timeOffset="4118.109">23038 17671 14735 0,'0'0'1312'0,"-4"-2"-1056"0,-2 0-256 0,3 1 0 15,3 1 1760-15,0 0 288 0,-5-3 64 0,-1 0 16 16,6 3-1328-16,-5 0-272 0,2-3-48 0,3 3-16 16,-7-2 176-16,2 0 48 0,5 2 0 0,-4-2 0 0,-3 0 128 15,7 2 16-15,0 0 16 0,-6 0 0 0,2-2-96 0,4 2-32 16,0 0 0-16,0 0 0 0,0 0-240 0,0 0-48 16,0 0-16-16,0 0 0 0,0 0 0 0,0 0 0 15,0 0 0-15,13-1 0 0,5 1 64 0,-1 0 16 16,4-1 0-16,5-1 0 0,3 1-112 0,3 0 0 15,-1 0-16-15,5 0 0 0,6 0-32 0,-1-1 0 16,0 0 0-16,1 0 0 0,-2 0-16 0,5-5 0 16,5 2 0-16,0 1 0 0,2 0 16 0,1 2 0 15,-2 1 0-15,0 1 0 0,-4 0-64 0,1 1-16 16,0 0 0-16,4 0 0 0,-2 1-128 0,1 0-128 16,-2 0 144-16,-1-1-144 0,-4 1 128 0,-2-1-128 15,-2-2 0-15,-3 0 0 0,-2-1 128 0,1 0-128 16,-2-2 0-16,-1 2 0 0,-3 2 192 0,-2 0-64 0,-6 1-128 15,2 1 192-15,-5 1-192 0,0-1 0 0,-2-1-144 0,-2 0 144 16,-3-1 0-16,-1 2 0 0,-11-2 0 0,0 0 0 16,7 3 0-16,-7-3 0 0,0 0 0 0,0 0 0 15,0 0 0-15,0 0 0 0,0 0 128 0,0 0-128 16,-7 5 0-16,-3-3 128 0,0-2-128 0,1 0 0 16,1 1 0-16,-4 0 0 0,-5-1 0 0,3 1 0 15,2 1 128-15,-4 1-128 0,-4-3 0 0,0 2 0 16,-1 0 128-16,-4 1-128 0,1-3 0 0,-3 0 0 15,0 0 128-15,-1 0-128 0,-2 1 0 0,-3-1 0 16,-4-1 0-16,-3 2 0 0,-3-1 128 0,-6 3-128 16,-6-1 0-16,-3 0 0 0,6 0 0 0,-8 0 0 0,-1-1 160 15,-6 1-160-15,-6 1 128 0,0 0-128 0,2 0 0 16,0 1 0-16,2-2 128 0,0 3-128 0,-3-2 0 0,3 0 0 16,1-1 0-16,6 3 0 0,7 0 0 0,5-1 0 15,-1 0 0-15,2-1 0 0,3 0 0 0,2 1 160 16,4-1-160-16,2 1 160 0,6-1-160 0,7 0 0 15,3 0 0-15,7-1 0 0,3 1 0 0,4-1 0 16,8-2 128-16,0 0-128 0,0 0 0 0,0 0 0 16,0 0 0-16,15 0 0 0,4 0-128 0,6 0 128 15,5-2 0-15,4 2 0 0,6 0 0 0,3-3 0 16,2 1 0-16,2 1 0 0,4 1 0 0,4-1 0 16,5-2 0-16,5 0 0 0,4 0 0 0,-2 3 0 15,-2-1-128-15,5-1 128 0,0-3 0 0,6 2 0 16,3 1 192-16,-1 0-64 0,-4 0-128 0,0-2 128 15,0 1-128-15,-3 2 128 0,-1-1 0 0,-4 2 0 0,-1-1 0 0,-5-2 0 16,-8 2-128-16,2 0 0 0,1 1 144 0,-2 0-144 16,-3-1 0-16,-3 1 0 0,-3 1 0 0,-2 0 128 15,-6-1-128-15,-4 0 0 0,-5 0 0 0,-1 0 0 16,-3 0 0-16,-5-1 144 0,-3-1-144 0,-4 0 0 16,-2 1 0-16,-9 1 0 0,0 0 0 0,0 0 0 15,0 0 128-15,0 0-128 0,-9-4 144 0,-3 0-144 16,-5 2 0-16,-3-2 0 0,-4 2 0 0,-3-1 0 15,-3-3 0-15,-4 2 0 0,-5 0 0 0,-7 0 0 16,-1 3 0-16,-3-1 0 0,2 0 0 0,-4 1 0 16,-5 1 0-16,-2-1 0 0,-2 0 0 0,-7 1 0 0,-6 2 0 15,2 0 0-15,0-2 0 0,-5 0 0 0,-5 1 0 16,-2-1 0-16,2 0 0 0,3 2 0 0,5 0 0 0,-1 1 0 16,-3-3 0-16,3 2 0 0,2 0 128 0,5 1-128 15,7 0 0-15,3 0 144 0,0-3-144 0,7 0 0 16,3 0 0-16,7 1 0 0,7 0 0 0,6 0 0 15,6 0 0-15,5-1 0 0,6 0 0 0,11 0 0 16,0 0 0-16,0 0 0 0,0 0 0 0,16 0 0 16,1-1-176-16,10 1 176 0,7 1 0 0,3-2-128 15,5-1 128-15,3 1 0 0,2 0 0 0,7-1 0 16,3 2 0-16,8-2-128 0,9 1 128 0,1 1 0 16,1 3 0-16,2-1 0 0,3-2 0 0,7 0 0 15,2 0 0-15,-2 1 0 0,-5 0 0 0,2-1 0 16,3 1 0-16,-7 0 0 0,-4-1 0 0,-4 1 0 15,-6-2 0-15,0 1 0 0,0-1 0 0,-4 0 0 0,-7 1 0 16,-2 0 0-16,-7 0 0 0,-3 0 0 0,-9 0 0 0,-4 1 0 16,-4 1 0-16,-7-1 0 0,-6-1 0 0,-3 0 128 15,-11 0-128-15,0 0 0 0,0 0 0 0,-9-2 128 16,-6 0-128-16,-6 0 0 0,-7 0 128 0,-6 0-128 16,-6-1 0-16,-8-1 0 0,-10 2 0 0,-1-2 0 15,-3 2 0-15,3 0 0 0,-1 0 0 0,-9-1 0 16,-3 1 0-16,-3 1 0 0,-2 1 0 0,1 0 0 15,0-1 0-15,-1 1 0 0,-3 0 0 0,3 2 128 16,2 0-128-16,7 1 0 0,2-2 128 0,3 0-128 16,0 0 128-16,5-1-128 0,4 0 160 0,7 3-160 0,5-2 128 15,7 3-128-15,6-2 0 0,8 0 0 0,5 0 0 16,6-1 128-16,10-1-128 0,0 0 0 0,0 0 0 0,0 0 0 16,10-3 0-16,4 1 0 0,4-1 0 0,9-1 0 15,7 1 0-15,6 0 0 0,2-1 0 0,4 2 0 16,4 0 0-16,1 1 0 0,1 1 0 0,3 0-128 15,3-2 128-15,4 4 0 0,1 0 0 0,-3 1 0 16,-3 1 0-16,-3 0 0 0,-4-1 0 0,-1 1-128 16,-3-2 128-16,2 1 0 15,-2 0-1312-15,-3 1-160 0,-5-2-16 0,-4 0-17872 0</inkml:trace>
  <inkml:trace contextRef="#ctx0" brushRef="#br0" timeOffset="5676.753">22436 9912 23903 0,'9'-13'1056'0,"-2"5"224"0,1 1-1024 0,1-2-256 0,-2-4 0 0,-2 3 0 15,-1 2 384-15,-3 0 16 0,-2 1 16 0,-3-2 0 16,-2-2 272-16,-3-1 48 0,-4 0 16 0,-4 2 0 16,-1-1-432-16,-9-1-64 0,-4-2-32 0,-4 0 0 15,-7-1-96-15,-3-4-128 0,-1-1 176 0,-3 2-176 16,-2-1 240-16,-5-3-64 0,-5-6-16 0,-5 3 0 16,-4 2 96-16,0-1 32 0,-3-2 0 0,-3 2 0 15,-6 1-48-15,-4 2-16 0,-4 4 0 0,0-4 0 16,-1-2 32-16,-2 3 0 0,-10 2 0 0,0 4 0 0,-2 2 0 15,-8 0 0-15,-5 1 0 0,-1-1 0 0,0-4-96 0,-4 5-16 16,-7 5 0-16,2-3 0 0,3-2-144 0,-5 5 0 16,-1 4 0-16,-5 1 0 0,-3-1 0 0,1 1 0 15,2 1 0-15,-4 1 0 0,-3 1 0 0,5 1 0 16,1 1 0-16,2 2 0 0,0 2 0 0,1 3 0 16,0 2 0-16,6 1 0 0,2-2 0 0,0 2 0 15,-2-2 192-15,5 3-64 0,4 6 16 0,2 1 0 16,0 0 0-16,7 2 0 0,2 2 176 0,5 1 16 15,3 3 16-15,4 2 0 0,8 1-32 0,5 1-16 16,10-1 0-16,1 1 0 0,4-1-112 0,3 0 0 16,8 2-16-16,1 1 0 0,7 2-176 0,7 3 160 15,4 4-160-15,7-1 160 0,4-1-160 0,4-2 0 0,6 0-160 0,5 0 160 16,1 1 0-16,6-1 0 0,1 2-128 0,8 1 128 16,2 2 0-16,6 1 0 0,4 0 0 15,6-2 0-15,6-4 0 0,5-1 0 0,7-1 0 16,6-1 0-16,6 2 0 0,6-3 0 0,7-2 0 15,1-1 0-15,1 4 0 0,6-3 0 0,9-1 0 0,2-1 0 16,4-5 0-16,4-1 128 0,4 1-128 0,7-4 0 16,2 0 128-16,4-4-128 0,3-2 0 0,2-1 0 15,8 1 144-15,3-2-144 0,-1-1 0 0,5-2 144 16,2-3-144-16,3 1 0 0,3-2 144 0,2 2-144 16,0-4 128-16,1-2-128 0,4-2 128 0,2-1-128 15,4-2 128-15,0 0-128 0,0-1 160 0,-1-1-160 0,1-2 128 16,0-2-128-16,0 3 0 0,-1-3 144 0,-2-3-144 0,-1 1 0 15,0-1 0-15,-6 1 128 0,-2-1-128 0,-3 1 0 16,-5-5 0-16,1 1 128 0,1-1-128 0,-5-2 0 16,-4-4 144-16,-1 0-144 0,1 0 0 0,-9 0 128 15,-9-4-128-15,-3-6 0 0,-6-6 0 0,-4-1 144 16,-3-2-144-16,-11-2 0 0,-11 0 192 0,-7-2-64 16,-7-2 0-16,-7 1-128 0,-8 1 208 0,-7-3-64 15,-11-2-16-15,-8 2 0 0,-8 1 128 0,-8 2 32 16,-9 1 0-16,-10 0 0 0,-9-1-288 0,-6 2 128 15,-3 3-128-15,-9 2 0 16,-7 1-336-16,-1 3-176 0,-4 2-48 0,2 7 0 16,0 5-1312-16,7 0-272 0,6 2-48 0</inkml:trace>
  <inkml:trace contextRef="#ctx0" brushRef="#br0" timeOffset="7459.195">22389 11189 30863 0,'0'0'1360'0,"10"-8"304"0,2-3-1344 0,3 2-320 15,2 1 0-15,5 3 0 0,1-3 0 0,6 3-240 0,2 2 48 0,6 0 0 16,3 1 192-16,3 1 0 0,1 2 0 0,0 2 0 16,-1-1 0-16,1 3 0 0,-1 0 208 0,2 2-64 15,0-1 48-15,5 4 16 0,3 4 0 16,-1 0 0-16,-1 1-48 0,-1 5-16 0,-1 3 0 0,-3 1 0 15,-3 4-144-15,0 0 0 0,0 1 144 0,2 1-144 16,0 3 176-16,-1 0-48 0,-1 2 0 0,-2 2 0 16,-3 1 64-16,-3 2 16 0,-3 5 0 0,-1 2 0 15,-3-1-16-15,-2 0-16 0,-2-1 0 0,0 2 0 16,0 1-16-16,-1 0 0 0,-1 2 0 0,-3 0 0 16,1 3 48-16,-1 2 16 0,0 1 0 0,-7-1 0 15,-2-2-64-15,3 3-16 0,1 1 0 0,0 5 0 16,1 3-16-16,-2-4-128 0,-1-1 192 0,0-1-64 15,0 0-128-15,0 1 160 0,-1-3-160 0,1 2 160 0,-2 2-160 16,-1-1 0-16,0 0 0 0,-2-3 128 0,-3-2-128 0,0 2 0 16,-3 0 144-16,1 2-144 0,-2 0 176 0,-2-2-48 15,-1-2 0-15,1 0 0 0,1 1 48 0,-2 3 0 16,0 1 0-16,0 1 0 0,-1-10-32 0,1 1 0 16,-1-2 0-16,1 0 0 0,-3 1-144 0,1-2 0 15,0 1 144-15,0 3-144 0,-3-1 160 0,3 0-32 16,1-3-128-16,2-1 192 0,-6-3-192 0,3 0 128 15,-2 0-128-15,4-1 0 0,-1 1 176 0,-2-1-176 16,0 0 192-16,2-2-192 0,2-1 240 0,-3-2-64 16,-2-2-16-16,5-3 0 0,2 0-32 0,-5-2-128 15,-1-1 192-15,0-1-64 0,-1 2-128 0,3 0 192 0,1 2-192 16,1-3 192-16,-3-2-192 0,3 2 0 0,2-2 144 16,-1-1-144-16,0-4 0 0,2 0 144 0,2 0-144 0,-2 2 0 15,-2-2 128-15,1 0-128 0,3-3 0 0,0 1 0 16,-3 1 0-16,1 0 0 0,0-3 128 15,1-1-128-15,0 0 0 0,0-3 0 0,0-3 0 0,2 1 0 16,-1-2 144-16,1 1-144 0,-2-5 0 16,1 3 144-16,3-1-144 0,-5-2 0 0,-1-8 0 15,0 0 128-15,1 8-128 0,-1-8 0 0,0 0 144 0,0 0-144 16,1 7 0-16,-1-7 144 0,6 5-144 0,-6-5 0 16,0 0 128-16,0 0-128 0,0 0 0 0,0 0 0 15,0 0 144-15,0 0-144 0,0 0 0 0,0 0 144 16,0 0-144-16,0 0 0 0,0 0 0 0,0 0 128 15,0 0-128-15,0 0 128 0,4-8-128 0,-4 8 128 0,2-8-128 0,-2 0 0 16,-1-2 144-16,-3 2-144 0,4 8 0 0,-7-9 0 16,-3-4 0-16,1 2 128 0,-2-1-128 15,0 1 0-15,0 0 0 0,-3 0 0 0,-2 0 0 0,-3-1 0 16,0 0 0-16,-1 2 0 0,1 1 0 0,-3 1 128 16,0 1-128-16,0 0 128 0,-2 4-128 0,1 0 0 15,-1-1 0-15,-1 3 128 0,-2 0-128 0,0 1 0 16,-4 0 0-16,-2 0 0 0,-3 1-144 0,0 0 144 15,-5 0-160-15,2 2 160 0,2-1-192 0,0 1 48 16,0 1 16-16,0 1 0 0,1 3 128 0,-2 2-160 16,0 2 160-16,-2 2-160 0,0-2 160 0,2 2 0 15,-2 3-144-15,3 1 144 0,1 3 0 0,3 0 0 16,1 0 0-16,1 2 0 0,-1 2-144 0,0 1 144 0,-2-1 0 16,0 1 0-16,-1 1-128 0,0 0 128 0,2 4 0 0,-3 0 0 15,3 1 0-15,3 3-128 0,0 2 128 0,2 2 0 16,3-1 0-16,2 2-128 0,0-2 128 0,3 0 0 15,1-2-160-15,2 2 160 0,-1 1-128 0,3 4 128 16,2 3-128-16,0 0 128 0,1 1-128 0,5-3 128 16,1-4 0-16,5 2 0 0,0 0 0 0,1 0 0 15,0-2 0-15,3 1 0 0,3 2 0 0,1 1 0 16,3 2 0-16,2-4 0 0,2 0 0 0,1-1 0 16,2-2 0-16,1 1 0 0,3-3 0 0,2 1 0 15,1 1 0-15,6 0 0 0,1 0 0 0,5-1 0 16,7 1 0-16,-1-1 0 0,1-5 0 0,2 0 0 15,0-4 0-15,0 0 0 0,-2-4 0 0,2 1 0 0,2-3 0 16,2-1 0-16,1 1 0 0,2-2 0 0,1-2 0 16,-4-2 0-16,-1-5 0 0,-1 1 0 0,-1 0 0 0,5 1 0 15,3-4 0-15,0-3-128 0,0 2 128 0,-1-3 0 16,-1-3 0-16,-1-3-128 0,-3-7 128 0,2 1 0 16,1-1-144-16,0-1 144 0,3 2 0 0,-1-4 0 15,-2-7-144-15,0 2 144 0,-4 1 0 0,3-1 0 16,0-1 0-16,8-1 0 0,2 2 0 0,-5-3-128 15,-3-1 128-15,-2-2 0 0,-2 0 0 0,-3-2-192 16,-8-4 192-16,3-2-160 0,-4-4-16 0,-1-2 0 16,-2-4 0-16,-4-3 0 0,-5-1 176 0,0 1 0 15,2 2 0-15,-4 1-128 0,-4 3 128 0,-3 0 0 16,-7-1 0-16,2 0 0 0,-2-1 288 0,-4 0-16 0,-6-2 0 16,1 3 0-16,1 2 64 0,-1 1 16 0,-1 3 0 15,-2-1 0-15,0-2-64 0,-3-1-16 0,1-2 0 0,0-1 0 16,1-3-112-16,-2 0-32 0,-5-3 0 0,0 2 0 15,4-1-128-15,-4 2 0 0,-3-2 0 0,1 1 128 16,-4-1-128-16,4 4 128 0,-1 1-128 0,1 0 128 16,-2-1-128-16,0 4 0 0,-1 2 0 0,0 5 0 15,-4 0 144-15,2 6-144 0,0 1 160 0,-3 4-160 16,-3-2 0-16,-2 6-256 0,-3-1 16 0,-2 1 16 16,-4 2-1184-1,0 0-256-15,-2 2-32 0,-1 2-10016 0,-4-2-1984 0</inkml:trace>
  <inkml:trace contextRef="#ctx0" brushRef="#br0" timeOffset="14072.349">11296 12576 12895 0,'-15'-24'1152'0,"5"13"-928"0,-2 4-224 0,1-1 0 15,2-2 2816-15,2 3 528 0,-3 0 112 0,3 0 0 16,-3 2-2704-16,1-1-560 0,-1 1-192 0,-1 0 144 16,0 2-144-16,-2-2 0 0,1 3 0 0,-1-1 0 15,1 0 176-15,-1 0 48 0,-1 2 16 0,1 0 0 16,1-1 80-16,-1 1 32 0,0 0 0 0,0 0 0 15,-2 2 0-15,1 0 0 0,-1-1 0 0,-1 2 0 16,1 1-96-16,-2 3 0 0,-1 3-16 0,0-3 0 0,1 1 16 16,1 1 0-16,-5 2 0 0,1-2 0 0,0-2-16 15,3 0 0-15,-4 1 0 0,2 2 0 0,1 1-112 0,-1 0 0 16,-1-3-128-16,0 3 192 0,-2 5-192 0,1-1 0 16,-1-2 0-16,1 0 0 0,-4-1 0 0,0 2 0 15,0 2 0-15,-1 0 0 0,1 1 0 0,4 1 0 16,3-2 0-16,0 4 0 0,-5 2 0 0,3-1 128 15,3-4-128-15,-1 4 0 0,-1 3 0 0,0 4 0 16,-1-3 128-16,2 1-128 0,0-4 0 0,-3 4 0 16,0 3 0-16,3 0 0 0,-2 0 0 0,0-1 0 15,-2 0 0-15,1 0 0 0,2 1 0 0,1-1 0 16,-1 0 0-16,2 0 0 0,1 1 0 0,2-1 144 16,3 1-144-16,0 0 128 0,0 0 0 0,1 0-128 15,4 2 192-15,-3 3-64 0,0 2 48 0,1-1 0 0,3-2 0 0,1 1 0 16,1-4 0-16,1 2 0 0,0-2 0 0,2 0 0 15,-1-5-48-15,2 0 0 0,2 3 0 0,0-3 0 16,0 0 64-16,3 3 0 0,1-1 0 0,1 1 0 16,-1 0-16-16,0-3 0 0,2-1 0 0,0 0 0 15,-1 1-48-15,1 1 0 0,3-1 0 0,-1 0 0 16,2-4 0-16,2 0-128 0,1 1 192 0,-1-2-64 16,0-1 0-16,2-2-128 0,-1 1 192 0,3-2-64 15,-2 2-128-15,0-1 192 0,0 2-192 0,0-2 192 16,2 1-192-16,0-1 160 0,1 2-160 0,-1-1 160 15,3-3-160-15,0-3 160 0,0-1-160 0,0 1 160 0,2-1-160 0,-1-2 192 16,-1-2-192-16,2 1 192 0,-1-3-32 16,1 0 0-16,0-4 0 0,-1-2 0 0,2 1 32 15,-1-1 0-15,0 0 0 0,0-6 0 0,3-3-32 0,-3 0 0 16,3 2 0-16,1-5 0 0,0-2-160 0,0-2 0 16,1 1 0-16,0-1 128 0,2 0-128 0,-1 1 0 15,-3 1 0-15,1-1 0 0,0 0 0 0,-2 1 0 16,-1 2 128-16,-1-2-128 0,0-2 0 0,2-2 128 15,-3 0-128-15,2 2 128 0,0-1-128 0,2-2 0 16,0-2 0-16,1-2 0 0,-5-2 0 0,1-1 128 16,-2-1-128-16,2-1 0 0,-3-1 128 0,1 0-128 15,0-1 0-15,-2 0 128 0,-1 0-128 0,-3 1 0 16,0 0 0-16,-3-2 0 0,0 0 0 0,-2-1 128 16,-2 0-128-16,0 1 0 0,0 1 0 0,-3 2 0 15,-3-2 128-15,1 2-128 0,-1-1 0 0,-1 3 0 0,-2-1 0 0,0 0 0 16,-1 1 0-16,-3 0 0 0,0 2 0 0,1-3 0 15,0-5 0-15,0-2 0 0,-1 2 0 0,-1-3-176 16,0-2 0-16,-3 4 0 0,2 2 0 0,-2 1 0 16,-1 1-32-16,1 0-16 0,-3 1 0 0,1 4 0 15,-2 1 96-15,-2-1 128 0,0 0-208 0,-1 2 80 16,-2 1 128-16,2 1 0 0,-1 1 0 0,0 4 0 16,-3 0 0-16,3 0 0 0,0 0 0 0,-1 1 0 15,-3 2 0-15,0 1 0 0,-1 0 0 0,2 0 0 16,-1 1 0-16,0 1-160 0,0 3 160 0,-1-2 0 15,2 0-176-15,1 1 176 0,-1 1-160 0,-2 3 160 16,0 0-192-16,0 2 192 0,-2 0-208 0,1 2 80 0,-4 1 128 16,0 2-192-16,1 1 192 0,0 3-192 0,-2-3 192 15,1 2-128-15,1 4 128 0,1-1-128 0,0-3 128 0,2 2 0 16,-1 3 0-16,2 1 0 0,1 0 0 0,-1-1-160 16,1 2 160-16,-2 1 0 0,0 0 0 0,0 2 0 15,0 1 0-15,1 2 0 0,-3 0 0 0,2 0-128 16,0-1 128-16,2-1 0 0,2 1 0 0,0 2 0 15,-4 4 0-15,0 1 0 0,1-4 0 0,1 0 0 16,0-3-128-16,1 3 128 0,3 4 0 0,-1 0 0 16,0-2 0-16,0 1 0 0,2 2 0 0,-1 4 0 15,1 3 0-15,1-1 0 0,1-3 0 0,-2 1-128 16,0-1 128-16,2 2 0 0,-1 0 0 0,2-3 0 16,2 0 0-16,-3 0 0 0,0 1 0 0,1 0 0 15,1 2 0-15,1 0 0 0,-2 1 0 0,2-3 0 16,1-1 0-16,3 0 0 0,1 5 0 0,0 1 0 0,-5-1 0 15,4 0 0-15,3-1 0 0,0-1 0 0,-2 1 0 0,2 1 0 16,-2 3 0-16,3-1 0 0,1 2 128 0,0 0-128 16,1-1 0-16,2 1 0 0,5 2 0 0,-3-3 0 15,2-2 0-15,-1-2 0 0,0-2 0 0,6-1 0 16,3-3 0-16,3 2 144 0,5-4-144 0,1-1 128 16,-2-1-128-16,4 0 0 0,-1-2 144 0,3-1-144 15,0-2 0-15,1-1 144 0,0-2-144 0,3-1 0 16,0 1 128-16,1-5-128 0,3-4 0 0,-2 2 0 15,1 0 0-15,1 0 0 0,3-1 0 0,-3-1 0 16,1-2 0-16,0 0 0 0,-3-2 0 0,2 0-144 16,-1-8 144-16,1 1 0 0,1 0-144 0,3-4 144 0,-1-4 0 15,2-2 0-15,0-4-144 0,2-3 144 0,-3-3 0 0,0-3 0 16,-2 0 0-16,-1-2 0 0,1-2 144 0,1-2-144 16,0-3 128-16,-3-1-128 0,1-4 240 0,-2-2-48 15,-1-4 0-15,-5-1 0 0,1 0 0 0,-3-1 0 16,-1-5 0-16,-8-5 0 0,1-2-64 0,-3 2 0 15,-2 0-128-15,-2 3 192 0,-3-1-192 0,-2 1 176 16,-3 0-176-16,0 1 160 0,-3 3-160 0,-4 7 0 16,0 5 0-16,-1 7 0 0,-4 5 0 0,0 7 0 15,-4 4-192-15,-1 2 192 16,-4 1-1520-16,1 1-176 0,-5 3-32 0</inkml:trace>
  <inkml:trace contextRef="#ctx0" brushRef="#br0" timeOffset="19360.658">11921 17462 13823 0,'0'0'1216'0,"0"0"-960"16,0 0-256-16,0 0 0 15,0 0-384-15,0 0-112 0,0 0-16 0,0 0-16 0,0 0 400 0,0 0 128 16,0 0 0-16,0 0 0 0,0 0 0 0,0 0 0 16,-4-6 0-16,4 6 0 0,0 0 736 0,0 0 160 15,0 0 16-15,0 0 16 0,0 0 352 0,0 0 80 0,0 0 16 16,0 0 0-16,-3-5-384 0,3 5-80 0,0 0-16 16,0 0 0-16,7-5-256 0,3 2-64 0,1 0-16 0,1 1 0 15,7 1-224-15,-1 0-32 0,2 2-16 16,6-2 0-16,-1 0-128 0,7 1-32 0,4 2 0 0,2-2 0 15,2-2-128-15,4 0 128 0,3 0-128 0,-1 1 128 16,-2-2 0-16,2 0-128 0,0 0 192 0,4 0-64 16,0 0-128-16,4 0 0 0,0-2 0 0,-2 0 0 15,2 1 0-15,-5-3 0 0,1 2 128 0,-1 1-128 16,-2 0 320-16,1 1-32 0,-2 0 0 0,-1 1 0 16,-1 1-32-16,-3 0-16 0,-4 0 0 0,-4 1 0 15,-3 0-240-15,-3 0 176 0,0 0-176 0,-6 1 160 16,-4-1-160-16,-1 0 0 0,-4 1 144 0,-12-1-144 15,0 0 0-15,0 0 144 0,0 0-144 0,0 0 0 0,0 0 208 16,-9-2-64-16,-3-2-16 0,-7 0 0 0,-4 1-128 16,-4 1 160-16,-5 0-160 0,-4-2 160 0,-2 2-160 0,-3 0 0 15,-1-1 144-15,-2 1-144 0,-2 0 128 0,0 1-128 16,-1-2 160-16,-2 2-160 0,0 1 176 0,-5 1-176 16,-2 0 192-16,-2 1-192 0,4-2 160 0,1 1-160 15,2 3 128-15,3-1-128 0,-2 0 0 0,3 2 0 16,1 1 128-16,1-1-128 0,1-1 0 0,2 0 0 15,7 2 0-15,3-1 0 0,3 1 0 0,6-1 0 16,4 1 0-16,5-1 128 0,4 0-128 0,10-5 0 16,-6 3 0-16,6-3 0 0,0 0 0 0,5 10-176 15,5-5 176-15,4 0-128 0,5-2 0 0,5-2 0 16,7-1 0-16,2 1 0 0,3 2 128 0,3-3 0 0,3-3 0 16,-1 0 0-16,1 0 0 0,1-1 128 0,-3 1-128 15,3 0 128-15,3-3 0 0,2 1 16 0,2-1 0 0,-3 1 0 16,-2-2 48-16,-2 1 0 0,-2-1 0 0,-7 2 0 15,-3-1-64-15,-3-1-128 0,-5 0 192 0,-2 0-64 16,-3 2 64-16,-6-1 0 0,-2 2 0 0,-10 4 0 16,0 0 16-16,0 0 16 0,0 0 0 0,-9-9 0 15,-6 3-32-15,-5 3 0 0,-4 0 0 0,-6 3 0 16,-2 2-192-16,-5 0-160 0,-2 0 32 0,-2 2 0 16,0-1 128-16,2 4-128 0,0-1 128 0,2 1-128 15,4-2 128-15,2 3 0 0,3 2 0 0,1 0 0 16,2 0-144-16,1 1 0 0,3-1 0 0,3 3 0 15,0 0-1728-15,5 1-352 0,2 0-64 16,6 1-16-16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6:03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 12551 33167 0,'-14'-3'2944'0,"1"1"-2352"0,3 1-464 0,-1-1-128 16,1 2-400-16,3 4-112 0,2 2 0 0,1 2-16 15,4-8 400-15,-3 8 128 0,3-8 0 0,-3 14 0 16,2 5 0-16,0-1 144 0,0-1 16 0,1 4 0 15,0 5-32-15,-2 3 0 0,-1 2 0 0,-1 2 0 0,3-3 64 16,-2 5 0-16,-3 2 0 0,1 3 0 0,-1 1 32 0,-1 1 16 16,0 0 0-16,-1 5 0 0,2 7 128 15,-1-3 16-15,1-4 16 0,-2 4 0 0,-2 4 48 0,1 3 0 16,1 1 0-16,1 1 0 0,-2-2 16 0,1 0 16 16,2-2 0-16,1 2 0 0,2-1-96 0,-1 1-32 15,-1 2 0-15,1-2 0 0,3-2-160 0,-3-1-16 16,0-1-16-16,2 0 0 0,2 0-32 0,-1 1 0 15,-3 0 0-15,3-4 0 0,0 0 0 0,-1 0-128 16,0-2 192-16,1-2-64 0,-3 0 0 0,2 0 0 16,-3 0 0-16,2-1 0 0,2-1-128 0,1-2 192 15,-1-1-192-15,0-4 192 0,1-5-192 0,2 0 0 0,1 1 144 16,0-6-144-16,0-2 0 0,0-1 144 0,5-2-144 16,-1-2 0-16,-5-4 144 0,3 1-144 0,2 0 0 0,0-2 144 15,3-2-144-15,-3 0 0 0,1-2 0 0,1-1 128 16,1-2-128-16,2-3 0 0,-3-1 0 0,2 0 128 15,1 1-128-15,1 0 0 0,2 1 0 0,3-2 128 16,2 1-128-16,2-2 160 0,0-2-160 0,1 2 160 16,1 0-160-16,3-1 128 0,3 0-128 0,1-2 128 15,1-1-128-15,4-1 128 0,7-1-128 0,2 2 128 16,1-2-128-16,2 1 0 0,2-1 144 0,0 2-144 16,0-3 0-16,3 0 0 0,2-1 0 0,6 0 128 15,5-1-128-15,-3 1 128 0,2-1-128 0,0 2 128 16,2 1-128-16,3-1 0 0,-2-2 0 0,2 4 0 15,4 0 0-15,-4 0 0 0,1-3 0 0,0 1 0 16,3 1 0-16,3 2 0 0,2 1 0 0,-1 0 0 0,-4-1 0 16,2-1 0-16,2-2 0 0,2 1 0 0,4 2 0 15,-3 0 0-15,0 0 0 0,2-2 0 0,2-3 0 0,2 2 0 16,-3 2 0-16,3-1 0 0,-3-2 0 0,4 3 0 16,-1 0 0-16,1 0 128 0,0-1-128 0,-2-2 0 15,2 2 0-15,1 0 0 0,1-2 0 0,-3 0 144 16,-1 3-144-16,1 0 160 0,6-3-160 0,-1-2 0 15,-2 1 0-15,-1-1-176 0,1 2 176 0,2 1 0 16,1-4 0-16,-3 1 0 0,-2 2 0 0,2-1 0 16,1-2 0-16,0 1 0 0,-8 0 0 0,3-1 0 15,6 1 0-15,-4-1 0 0,0 0 0 0,-1 2 0 16,-5 2 0-16,3-3 0 0,5 1 0 0,-2 0 0 0,0 1 0 16,-3 2 0-16,2-1 0 0,0 1 0 0,0 0 0 0,1 0 0 15,-3 0 0-15,3-2 0 0,2 0 0 16,-2 2 0-16,1 0 0 0,-1-2 0 0,-1 0 0 0,1 1 0 15,2-1 0-15,-1 2 0 0,-4-1 0 0,1 1 0 16,-3 0 0-16,6 1 0 0,2 0 0 0,-3 0 0 16,-3-1 0-16,5 1 0 0,1 1 0 0,-4 0 0 15,-4-1 0-15,1 0 0 0,3-2 0 0,-1 3 0 16,-1 0 0-16,0 0 128 0,0 0-128 0,-2 0 128 16,3-1-128-16,-1 2 0 0,1-2-128 0,-4 1 128 15,0 1 0-15,4 2 0 0,2-3 0 0,-3 1 0 16,1 0 0-16,-3 0 0 0,0-2 0 0,1 1 128 15,-1 0-128-15,2 1 0 0,-6 1 0 0,2-1 0 16,1-1 0-16,3 0 0 0,-2 0-128 0,0 1 128 16,-2 0 0-16,-1 1 0 0,0-2 0 0,1 1 0 0,3-1 0 0,-4 0 0 15,-3 0 0-15,3 1 176 0,3 0-176 0,1 2 0 16,-3-2 0-16,0 1-176 0,1 0 176 0,-3 0 0 16,3 0 0-16,-2 1 0 0,-4-1 0 0,-2-2 0 15,1 2 0-15,-1-1 0 0,2 0 0 0,0-1 0 16,-2-1 0-16,-1 1 0 0,-1 1 0 0,0 1 0 15,5 1 0-15,-2-1 0 0,-1 1 0 0,-4 0 0 16,-1-1 0-16,4 1 0 0,0 2 0 0,-1-1 0 16,-1-3 0-16,-4 3 0 0,-4-1 0 0,3 0 0 15,0 2 0-15,3-4 0 0,1 0 0 0,-2 1 0 16,-4-2 0-16,0-1 128 0,0 0-128 0,1 1 0 0,2 0 0 16,-4 0 0-16,1 0 0 0,-1-1 0 0,-4 0 0 15,3-2 0-15,1 2 0 0,-1 0 0 0,1-2 0 16,0 0 0-16,-3-1 0 0,0 3 0 0,-4-2 0 15,1 0 0-15,0-2 0 0,3 2 0 0,-1 2 0 16,-1-4 0-16,-3 0 0 0,-1 2 0 0,-1 0 0 0,-2 0 0 16,-1 2 0-16,4 0 0 0,-1-1 0 0,2 1 0 15,-6 0 0-15,1 1 0 0,-2-2 0 0,1 1 0 16,-3 1 0-16,3-1 0 0,2-1 0 0,2 0 0 16,1 2 0-16,-5-1 0 0,-2 0 0 0,-1 1 0 15,-4 0 0-15,-2 0 0 0,0 0 0 0,-4 0 0 16,1 0 0-16,0 2 0 0,-1 0 0 0,2 0 0 15,0-1 0-15,-2 2 0 0,-1 0 0 0,-3-1 0 16,-1-2 0-16,-2 0 0 0,-4 2 0 0,0 0 0 0,-1 0 0 16,0-1 0-16,-1-1 0 0,-1 1 0 0,0 0 0 0,1 1 0 15,-3 0 0-15,-1 0 0 0,-1 0 0 0,0-1 0 16,-2-4 0-16,-1 2 0 0,1 1 144 0,-1-1-144 16,-3-1 192-16,0 0-192 0,-1 1 128 0,2 0-128 15,-5 0 0-15,1-1 0 0,-1-2 0 0,-8 4 0 16,8-5 0-16,-1-1 0 0,0-1 128 0,-4 2 32 15,-3 5 0-15,6-10 0 0,-4-1-160 0,2 1 128 16,0-1-128-16,0-1 128 0,-2-2-128 0,3-2 128 16,-2-1-128-16,1-3 128 0,-2-2-128 0,1-7 0 15,0-3 0-15,-2-2 0 0,0-3 0 0,0-3 0 16,-1 1 0-16,1-2 0 0,2-3 0 0,-1 0-176 16,0-2 48-16,2-5 0 0,0 1 128 0,0-2 0 0,0 0 0 15,3 3 0-15,0 0 0 0,-1 2-128 0,1-1 128 0,2-5 0 16,-4-2 0-16,5-2 0 0,-2-3 0 0,3 3-128 15,-2 1 128-15,0-1-128 0,1-5 128 0,4 2-128 16,-3 1 128-16,2 2 0 0,0 1 0 16,1-1 0-16,3-3 0 0,-3 4 0 0,-2 1 0 0,2 0 0 15,1 3 0-15,-2 1-128 0,0 4 128 0,0 4 0 16,-3 0 0-16,0 2 0 0,0 4 0 0,0 2 0 16,-2 2 0-16,-1 2 144 0,1 0-144 0,0 1 0 15,-3 2 128-15,4 0-128 0,-2 0 0 0,-2 0 0 16,0 3 0-16,0-1 0 0,1 6 0 0,-2-1 0 15,-3 1 144-15,1 3-144 0,-1 3 0 0,0 2 144 16,-1 1-144-16,0 3 0 0,-1 1 0 0,1 7 0 0,-3-7 0 16,1-2 0-16,-5 4 0 0,1-2 0 0,-2-1-160 15,-1 4 160-15,-5 1 0 0,-2-1-144 0,0-1 144 16,-6 0-128-16,-1 0 128 0,-4 3-128 0,-2 0 128 0,-3-1 0 16,-4 0 0-16,-2 1-128 0,-3-1 128 0,-3 3 0 15,-2-3 0-15,-8 1 0 0,-6 0 0 0,-5 1 0 16,-2 0 0-16,0 1-128 0,-4-1 128 0,-2 0 0 15,-5-3 0-15,-6 4 0 0,-3 0 0 0,0 0 0 16,-2 0 0-16,-6-2 0 0,-8 2 0 0,3-1 0 16,1 0 0-16,-2 0 0 0,-10-1 0 0,1 0 0 15,-1 1 0-15,-5-1 0 0,-7-1 0 0,1-3 0 16,2 2 0-16,-3 1 0 0,-5 0 0 0,-1 1 0 16,-5-2 0-16,1 1 0 0,0-1 0 0,-3 2 0 15,-4-3 0-15,0 0 0 0,0 0 0 0,-1 1 0 16,-7 3 0-16,2-1 0 0,-3-3 0 0,4 1 0 15,-2 0 0-15,0 2 0 0,-3 1 0 0,2-1 0 0,2-3 0 0,0 2 0 16,-2 0 0-16,-1 2 0 0,-3-1 0 0,3-1 0 16,3-2 0-16,-2 1 0 0,-2 3 0 0,-2 0 0 15,-3-2 0-15,6-2 0 0,1 1 0 0,3 2 0 16,-2 0 0-16,-1 1 0 0,-4 0 0 0,4-1 0 16,2 0 0-16,5 0 0 0,3-1 0 0,3 1 128 15,-2-2-128-15,5 1 0 0,7 0 0 0,-4 0 128 16,1 2-128-16,1-2 0 15,3-1 0-15,0 2 0 0,-6 2 128 0,8-1-128 0,3-1 128 0,0 0-128 16,-1-1 0-16,2 3 128 0,0 3-128 0,0 1 0 16,1-1 0-16,4 1 144 0,0-2-144 0,2 0 0 15,-2 2 128-15,5 1-128 0,1-2 0 0,-1 3 0 0,-1 1 0 16,5-1 0-16,4 0 128 0,-4 0-128 0,2-3 0 16,3 4 0-16,2 2 0 0,2-3 0 0,-1-4 0 0,1 4 0 15,0 2 0-15,1-2 0 0,-1-1 128 0,2 0-128 16,-1 1 0-16,3-1 0 0,4 3 0 15,1-2 0-15,-3-1 0 0,3 0 0 0,3 2 0 0,2 1 0 16,3-1 128-16,0 0-128 0,-1-3 0 0,-2 2 0 16,-1-1 128-16,5 1-128 0,2-2 0 0,1 1 0 15,0-1 0-15,-2-1 0 0,2 1 128 0,3-1-128 16,3-1 0-16,-3 1 0 0,0 1 0 0,0 0 0 16,2 2 0-16,5-2 0 0,2-3 128 0,0 1-128 15,0-1 0-15,1 1 0 0,-1-2 0 0,1 0 0 16,-1-3 128-16,3 1-128 0,2 2 0 0,2 0 0 15,0 0 0-15,-2 0 0 0,-1-1 128 0,-1 1-128 0,2-1 0 16,5 0 0-16,4-1 128 0,1 1-128 0,0 1 144 16,-4 0-144-16,1-2 128 0,-1 2-128 0,1-1 0 0,0 2 144 15,3 2-144-15,1 0 0 0,5-1 0 0,-4 0 0 16,1-1 0-16,-2 2 128 0,0-1-128 0,0-1 0 16,0-2 0-16,3 0 0 0,3 0 128 0,1 1-128 15,1 2 0-15,2-1 0 0,1-2 0 0,-1 3 128 16,0 1 0-16,0 0-128 0,-1 0 192 0,0 0-64 15,5-1 0-15,-1 2-128 0,-2-1 192 0,2 0-64 16,1-1 0-16,2-2 0 0,1 0 0 0,0 3 0 16,3 0-128-16,1-1 192 0,-4-2-192 0,2 1 192 15,-1 0-192-15,3 4 192 0,-3-1-192 0,2-1 192 0,-2-4-64 16,4 4-128-16,8 1 192 0,-5-3-64 0,-1-1-128 0,3 0 160 16,3 0-160-16,0 0 160 0,2 0-160 15,2 1 0-15,0 1 144 0,4 1-144 0,-1-2 0 0,9-1 0 16,0 0 0-16,0 0 0 15,-4-3-1216-15,4 3-192 0,0 0-64 0,0 0-12480 16,14 3-2512-16</inkml:trace>
  <inkml:trace contextRef="#ctx0" brushRef="#br0" timeOffset="2355.712">18597 8784 20271 0,'0'0'1792'0,"0"0"-1424"0,-5-6-368 0,-1-1 0 16,2 1 192-16,4 6-48 0,0 0 0 0,-9-3 0 16,1 0-16-16,-3 3 0 0,-3 3 0 0,0 2 0 15,0 1-128-15,-1 0 0 0,-3 1 0 0,1-1 128 16,-2 3 160-16,3 0 32 0,-4 3 0 0,2-1 0 16,1-3 112-16,0 2 16 0,2 2 16 0,0 1 0 15,1-2-64-15,2-1-16 0,1-2 0 0,3-1 0 0,2 3-192 0,2-1-32 16,0-1-16-16,2 0 0 0,1 3-144 0,0 0 192 15,1-1-192-15,2-1 192 0,-2-9 96 0,6 11 32 16,-2 0 0-16,2-2 0 0,-6-9-48 0,11 8 0 16,0 5 0-16,-1-1 0 0,1 1 64 0,0-1 16 15,0-1 0-15,0 5 0 0,0-1-160 0,1 3-48 16,-3 0 0-16,1-1 0 0,1-4-144 0,-3 2 0 16,1 4 0-16,-4-1 0 0,1-2 0 0,-1 1 0 15,-1-3 0-15,-1-1 0 0,-2 0 0 0,-2 1 0 16,-3-2 0-16,1 1 0 0,-2 1 0 0,-3-1 0 15,-2 0 0-15,0-2 0 0,-3-2 192 0,0 2 0 16,-3 2 0-16,2-4 0 0,0-2 80 0,0 0 32 16,0 1 0-16,4-1 0 0,-1-1-96 0,2-3-16 15,0-3 0-15,1 2 0 0,8-2-192 0,-8 4 0 16,3 1 128-16,5-5-128 0,0 0 0 0,0 0 128 0,0 0-128 0,0 0 0 16,0 0 144-16,0 0-144 0,0 0 128 0,0 0-128 15,0 0 128-15,7 4-128 0,2 0 128 0,1 1-128 16,0 4 128-16,0 0-128 0,-1-2 128 0,-1 0-128 15,1-1 0-15,-2 1 0 0,-2 2 0 0,1 1 0 16,-2 0 0-16,1-1 0 0,-5-9 0 0,2 12 0 16,1 3 0-16,0 1 0 0,0-3 0 0,-1 1 0 15,-2 1 0-15,0 1 0 0,0 0 0 0,-2 2 0 16,-2-2 0-16,0 5 0 0,0 0 0 0,-4 5 0 16,0 3 0-16,-3 2 0 0,0 1 0 0,-1 1 0 15,0 0 128-15,0 0-128 0,-1 0 128 0,-2 2-128 16,-2 4 192-16,1-3-64 0,2-1 0 0,1 0 0 0,3 1 16 15,-1-2 0-15,2 3 0 0,3-3 0 0,3-1 16 16,2-2 0-16,1 0 0 0,1 1 0 0,3 0 0 16,1-2 0-16,2-1 0 0,2-3 0 0,2 1-160 0,3-3 160 15,2 2-160-15,2-4 160 0,1-3-336 0,2 1-64 16,2-4-16-16,1 0-15680 16</inkml:trace>
  <inkml:trace contextRef="#ctx0" brushRef="#br0" timeOffset="3063.384">19215 9435 18879 0,'-1'-11'832'0,"-1"6"192"0,2 5-832 0,0 0-192 16,0 0 0-16,-8-3 0 0,1-2 192 0,-1 1-16 16,-1 2 0-16,-1 1 0 0,-2-1 304 0,-2 0 64 15,-2-1 16-15,0 6 0 0,-2 3 144 0,1-1 16 16,-3-3 16-16,-1 2 0 0,-1 5-96 0,0 0-32 16,1-2 0-16,2 2 0 0,3 1-96 0,2 0-32 0,-1 0 0 0,5 0 0 15,4 4-208-15,-1-1-32 0,3-1-16 0,1 3 0 16,1 1-32-16,2 0 0 0,2-2 0 0,1 1 0 15,1 2 32-15,3-1 0 0,-1 1 0 0,3-1 0 16,0-1 96-16,1-1 0 0,0 0 16 16,-2 1 0-16,0-2-128 0,-1-2-16 0,0 0-16 0,-1 2 0 15,0 2-176-15,-1 0 192 0,-4-4-192 0,0-1 192 16,-1 0 48-16,-1-1 16 0,-4-2 0 0,-2 4 0 16,-2 2 272-16,-1-2 64 0,-5-2 16 0,0 2 0 15,-1 4-208-15,0-4-32 0,-1-5-16 0,0 2 0 16,0-1-192-16,3 0-32 0,-2-2-128 0,4 2 192 15,-2 0-192-15,0-1 128 0,2 2-128 0,1-4 0 0,1-4 0 16,0 5 0-16,4-1 0 0,6-4 0 16,0 0-1808-16,0 0-256 0,-4-6-48 0,4-1-12352 15</inkml:trace>
  <inkml:trace contextRef="#ctx0" brushRef="#br0" timeOffset="3298.686">19405 9457 28911 0,'0'0'1280'0,"0"0"256"0,1-8-1216 0,-1 8-320 0,0 0 0 0,0 0 0 15,0 0 0-15,0 0 0 0,4 10 0 0,-2 2 0 16,-2 1 0-16,-1 4 0 0,-2 2 0 0,-2 4 0 16,-1 2 464-16,-2 4-16 0,0-1 0 0,0 0 0 15,-2-1-64-15,1 2 0 0,-3 0-16 0,2 2 0 16,1-3-176-16,-1-2-48 0,1-3 0 0,2 1 0 16,1 1-144-16,0-2 0 0,1-5 0 0,3 2 0 15,-2-3 0-15,3-1 0 0,1-4-144 0,3-1 144 31,-1-4-2176-31,-2-7-320 0</inkml:trace>
  <inkml:trace contextRef="#ctx0" brushRef="#br0" timeOffset="3828.768">19741 9517 20271 0,'0'0'1792'0,"0"0"-1424"16,0 0-368-16,0 0 0 0,0 0 2048 0,0 0 320 15,-4 8 80-15,1 0 16 0,0 3-2064 0,1 5-400 16,-1 4 0-16,-3 1-192 0,0 0 192 0,-1 0 0 0,-1 1 0 16,0 3 0-16,-3 4 128 0,-3 1 0 15,0 3 0-15,0-2 0 0,-1-2 64 0,1-3 0 0,-1-3 16 0,2 0 0 16,4-2-32-16,1-4-16 0,1-4 0 0,2-3 0 15,-1-3 336-15,6-7 64 0,0 0 16 0,0 0 0 16,0 0 128-16,0 0 16 16,0 0 16-16,11-11 0 0,4-4-160 0,-1-3-16 0,-2-1-16 0,4-3 0 15,2-3-384-15,-1-3-160 0,0-2 128 0,3 1-128 16,0 6 0-16,0-2 0 0,0 1 0 0,0 1 0 16,2 0-128-16,-2 3 128 0,2 0-160 0,0 4 160 15,0 0 0-15,0 4-144 0,-2 7 144 0,-2 2 0 16,-4 0 0-16,-1 4 0 0,-1 4 0 0,-2 4 0 15,-3 2 0-15,-2 2-160 0,-1 0 160 0,-2 6 0 16,-3 8 0-16,-1 1 0 0,-3 0 0 0,2 3 0 0,-5 2 208 0,-1 2-48 16,-5 2-16-16,1-1 0 0,2 0-144 15,2-3 160-15,-2-2-160 0,2-5 160 0,1-2-160 0,2-2 0 16,2-4 0-16,-1 0 0 0,2-2 0 0,-1-2 0 16,3-2 128-16,0-2-128 0,1-10 0 0,0 0 0 15,1 6-192-15,-1-6 192 16,0 0-2304-16,0 0-320 0,0 0-80 0</inkml:trace>
  <inkml:trace contextRef="#ctx0" brushRef="#br0" timeOffset="4273.704">19640 9150 37775 0,'-21'-32'1664'0,"12"10"368"0,5-2-1632 0,3 3-400 0,2 8 0 0,3 1 0 16,4 1 576-16,-3 3 16 0,-5 8 16 0,0 0 0 31,0 0-2288-31,10 0-464 0,-10 0-96 0,0 0 0 0</inkml:trace>
  <inkml:trace contextRef="#ctx0" brushRef="#br0" timeOffset="4804.827">20857 8757 19167 0,'-10'-6'848'0,"10"6"176"0,-11 3-816 0,0 0-208 15,-1 2 0-15,0-2 0 0,-3 0 400 0,0 4 48 16,-3 4 0-16,1 1 0 0,-1 0 16 0,-1 8 16 15,-3 5 0-15,-1 5 0 0,0 1 64 0,-2 7 16 16,-5 7 0-16,0 7 0 0,3 5-176 0,-2 6-16 16,-1 1-16-16,0 2 0 0,-1 0-160 0,6 1-16 15,2-1-16-15,5-5 0 0,5-3 128 16,3-6 32-16,2-4 0 0,4 0 0 0,-2 0 128 16,4 1 48-16,1-7 0 0,1-2 0 0,0-1-208 0,2-3-32 15,4-3-16-15,-2-5 0 0,4-4-16 0,1-1 0 0,1-4 0 16,1-3 0-16,4 0-224 0,5-3 0 0,0-4 128 15,-1-2-128 1,0-1-1792-16,2-5-416 0</inkml:trace>
  <inkml:trace contextRef="#ctx0" brushRef="#br0" timeOffset="5300.437">20862 9143 23951 0,'-6'-21'2128'0,"4"8"-1696"0,2-1-432 0,2 0 0 0,2 0 656 0,1 3 48 15,2 1 16-15,2-1 0 0,1-3-720 0,1 0 0 16,3-2 0-16,1 3 0 0,3 2-256 0,-3 2 48 15,1 2 16-15,-1 1 0 0,2 0 48 0,-2 2 16 16,-1 2 0-16,-3 2 0 0,-1 2 128 0,0 1-160 16,-3 1 160-16,-7-4-160 0,4 11 160 0,0 2-160 15,-6 4 160-15,-2 4-160 0,-3 7 160 0,-2 1 0 16,-7 0 0-16,-1 3 0 0,-1 4 0 0,0-5 224 16,2-2-32-16,2-5 0 0,3-8 80 0,1-2 16 15,1-1 0-15,1-2 0 0,3-3 224 0,5-8 32 16,0 0 16-16,0 0 0 0,0 0 16 0,0 0 0 15,0 0 0-15,0 0 0 0,6-9-144 0,4-1-32 0,1-1 0 16,3-4 0-16,4 0-272 0,0-4-128 0,-2-1 0 16,2 1 128-16,-2 0-128 0,2 0-144 0,1-8 144 15,-3 6-208-15,1 6 208 0,0-2-176 16,1-2 176-16,-2 5-160 0,0 6 160 0,-2 4-128 0,-2 2 128 16,0 1-128-16,-3-1 128 0,-9 2-208 0,8 9 80 15,-5 1 128-15,-3-10-176 0,0 16 176 0,-2 4-128 16,-4 2 128-16,0 2 0 0,-4 2 0 15,-3 3 144-15,2-3-144 0,-2-6 128 0,4 1-128 0,-1 2 0 0,2-5 0 16,0-7 176-16,3-1-32 0,0 0 0 0,1-3 0 16,4-7-16-16,-6 9 0 0,6-9 0 0,0 0 0 15,-5 10-128-15,5-10 160 0,0 0-160 0,0 0 160 0,0 0-288 16,0 0-64-16,0 0-16 0,0 0 0 16,0 0-2032-16,0 0-416 15,0 0-80-15</inkml:trace>
  <inkml:trace contextRef="#ctx0" brushRef="#br0" timeOffset="5790.292">21632 8898 24879 0,'-1'-12'2208'0,"1"12"-1760"0,0 0-448 0,0 0 0 15,0 0 240-15,0 0-48 0,0 0 0 0,0 0 0 16,7 5-192-16,-4 3 0 0,-1 1 0 0,-4 7 0 16,-2 6 224-16,-2 7 160 0,-1 1 16 0,-1-1 16 15,-4 1 96-15,-3 4 0 0,-1 7 16 0,-2 0 0 16,1-6-128-16,0-2-16 0,1-5-16 0,1 0 0 16,3-3-240-16,1-3-128 0,1-2 160 0,0-1-160 15,6-2 128-15,1 0-128 0,5 0 0 0,-1-4 144 0,-1-13-144 16,4 8 0-16,3-1 0 0,1-4 0 15,0-2-1872-15,3-3-416 0,2-6-80 16</inkml:trace>
  <inkml:trace contextRef="#ctx0" brushRef="#br0" timeOffset="5930.237">21871 8987 30399 0,'-3'-16'1344'0,"3"16"288"0,0 0-1312 0,0 0-320 0,0 0 0 0,0 0 0 16,-3 15 368-16,0 1 0 0,-1 1 0 0,-2 1 0 16,0-1-80-16,-4 5-16 0,-2 6 0 15,-2 1 0-15,1 2-128 0,-2 1-16 0,-1-1-128 0,2-1 192 16,0-1-192-16,2-1 0 0,4-4 128 0,2-1-128 16,2 0 0-16,3-2 0 15,1 1 0-15,0-3 0 0,2-8 0 0,1-1-288 0,-3-10 32 0,6 10 16 31,-2-4-1552-31,-4-6-320 0,0 0-64 0</inkml:trace>
  <inkml:trace contextRef="#ctx0" brushRef="#br0" timeOffset="6194.345">21397 8976 11055 0,'11'-5'976'0,"0"1"-784"15,3 3-192-15,5-2 0 0,4 0 2768 0,3 0 512 16,3 2 112-16,3-2 0 0,3-4-2096 0,0 3-416 16,4 3-96-16,2-1-16 0,2-4-288 0,1 3-64 15,-1 1-16-15,-1 1 0 0,-2-1-240 0,-5 1-160 16,-2 0 192-16,-3 2-192 16,-4 0 0-16,-2 4 0 0,-1 1 0 15,-2-2-8304-15,-3-3-1536 0</inkml:trace>
  <inkml:trace contextRef="#ctx0" brushRef="#br0" timeOffset="6471.554">22206 8846 27583 0,'0'0'1216'0,"0"0"256"0,0 0-1168 0,0 0-304 0,7 7 0 0,0-1 0 16,-7-6 400-16,12 9 32 0,-5 4 0 0,2 3 0 16,-4 1-96-16,-1 4-16 0,1 4 0 0,-1 1 0 15,-1-1-80-15,0 5-32 0,2 5 0 0,-3 1 0 16,-2 0-208-16,0-1 144 0,2-2-144 0,0 0 128 16,-2-3-128-16,3-4 0 0,0-5 0 0,1 2 0 15,0 3 0-15,1-1-272 0,2-10 32 0,-3 1 16 16,2 1-1792-16,0-6-352 15,-6-11-80-15</inkml:trace>
  <inkml:trace contextRef="#ctx0" brushRef="#br0" timeOffset="6791.367">22470 8905 23951 0,'-1'-19'2128'0,"1"11"-1696"0,0 8-432 15,0 0 0-15,4-6 1664 0,-4 6 240 0,0 0 48 16,0 0 16-16,0 0-1392 0,-5 12-256 0,-3 1-64 0,-1 4-16 16,-2 5 176-16,-4 6 32 15,-2 5 16-15,-2-3 0 0,-2 3-80 0,-4 5-32 0,-4 7 0 16,1 0 0-16,0-1-208 0,3-2-144 16,-3 1 192-16,5-4-192 0,1-3 128 0,2-2-128 15,3-1 0-15,1-2 0 0,2-3 128 0,1 0-128 16,1-2 0-16,2-1 0 0,1-5 0 0,1-1-304 0,1-1 48 15,2-3-10096-15,-1-2-2000 16</inkml:trace>
  <inkml:trace contextRef="#ctx0" brushRef="#br0" timeOffset="7161.317">20523 9767 24879 0,'-13'-18'1088'0,"9"11"256"0,4 7-1088 0,0 0-256 15,0 0 0-15,9-9 0 0,-1 0 448 0,8 3 16 16,2-2 16-16,6 2 0 0,3 1-96 0,7-1-32 15,5 1 0-15,7 2 0 0,9 3 112 0,4-2 32 16,4 1 0-16,2 2 0 0,0 3-48 0,3-2 0 16,0-1 0-16,5 2 0 0,-2 0-96 0,1 1-32 15,-1 1 0-15,-4 0 0 0,-1-2 112 0,0 0 16 0,0-4 0 0,-1 6 0 16,-3 4-112-16,-7-2-16 0,-6-5 0 0,-6 3 0 16,-3 3-192-16,-3-2-128 0,-3 1 128 15,-3-2-128-15,-3 0-144 0,-4-1-112 0,-5-1 0 16,-4 1-16-1,-3 3-2128-15,-12-7-416 0,0 0-96 0,0 0-16 0</inkml:trace>
  <inkml:trace contextRef="#ctx0" brushRef="#br0" timeOffset="7448.842">21462 10001 27647 0,'0'0'2448'0,"0"0"-1952"16,0 0-496-16,0 0 0 0,-5 7 224 0,-1 1-48 16,0 2-16-16,-2 2 0 0,0-2 400 0,-3 4 80 15,-1 0 0-15,-2 6 16 0,0 3-96 0,2 2-32 16,1 2 0-16,-1 0 0 0,-4 2-64 0,0 2-16 15,-3-1 0-15,1 1 0 0,0 0-144 0,-1 0-48 16,3 0 0-16,-1-1 0 0,1-2-96 0,1-4-32 16,2-3 0-16,2-1 0 0,-1-3 80 0,3-2 16 15,2-4 0-15,4 0 0 0,2-2 112 0,1-1 32 16,0-8 0-16,1 6 0 0,-1-6 80 0,8 4 0 0,2 2 16 16,2-5 0-16,0-1-112 0,5 0-32 0,1 0 0 0,4-1 0 15,6-3-320-15,1 2 0 0,0-2 0 0,4-1 0 16,6 1 0-16,1 1-128 0,3-1 0 0,-3 0 0 31,-2 1-1344-31,0-1-256 0,-2 2-48 0,-1-2-14192 0</inkml:trace>
  <inkml:trace contextRef="#ctx0" brushRef="#br0" timeOffset="8654.797">22652 8584 16175 0,'0'0'704'0,"0"0"176"0,1-8-704 0,-1 8-176 15,0 0 0-15,0 0 0 0,0 0 720 0,0 0 112 16,4 7 32-16,-4-7 0 0,0 0-128 0,10 9-32 16,-1 1 0-16,0 8 0 0,-3 4 128 0,2 4 32 15,-1 2 0-15,0 1 0 0,2 3-160 0,-3 3-16 16,-2 4-16-16,-2 5 0 0,-2 3-224 0,-1 5-32 0,0 6-16 0,-2 3 0 16,-4 4-16-16,3-1-16 0,2 1 0 15,-2 1 0-15,-1 1-96 0,-2 1-16 0,-2-3 0 0,2 2 0 16,-1-6 48-16,-2 2 0 0,-4 0 0 15,-3-1 0-15,1-1 16 0,-5-2 0 0,0 0 0 16,1-3 0-16,-4-7-32 0,2-3 0 0,-2-2 0 0,1-1 0 16,-5-1 16-16,1-2 0 0,-3-3 0 0,-1-2 0 15,-1-2-48-15,3-1-16 0,3-4 0 0,-1-3 0 16,0-2-240-16,5-2 144 0,2-1-144 0,2-5 128 16,1-3-128-16,4-3 0 0,3-2-160 0,3-3-10624 15,7-4-2128-15</inkml:trace>
  <inkml:trace contextRef="#ctx0" brushRef="#br0" timeOffset="9440.377">22763 8382 16575 0,'0'0'736'0,"0"0"160"0,0 0-720 0,7-5-176 0,-1-1 0 0,3 2 0 16,1 1 512-16,1 2 64 0,2-1 0 0,2 2 16 16,2 0-96-16,2 2-32 0,3 1 0 0,1 0 0 15,-1-1-48-15,2 1-16 0,1 0 0 0,1 0 0 16,-1 1-128-16,-2 1-16 0,0-2-16 0,-2 2 0 16,-2 3-240-16,-4 0 176 0,-4-2-176 0,0 3 160 15,-3 1-160-15,-2 1 0 0,-3 1 0 0,-1-1 0 16,1-1 192-16,-4 2 0 0,-5 1 0 0,1 3 0 15,3 1 192-15,-5 3 32 0,-7-2 16 0,-2 4 0 16,0 4-48-16,-4 2-16 0,-2 1 0 0,1 2 0 0,1-1-112 16,2 4 0-16,0 1-16 0,3-2 0 0,-2-3-64 15,4 1-16-15,4 0 0 0,-1 2 0 0,3 2-160 0,0-1 0 16,3-1 0-16,3-2 0 0,1-1 0 16,1 0 128-16,0 1-128 0,3-1 192 0,2 0 32 0,0 1 16 15,1-1 0-15,1 1 0 0,-2 1 80 0,1 2 0 16,-3 3 16-16,2 3 0 0,0 2-112 0,-1-2-32 15,-1-1 0-15,3 2 0 0,-3 0 48 0,-1 2 0 16,0-1 0-16,-3 0 0 0,-2-1 80 0,0 1 0 16,0 4 16-16,-2-2 0 0,-3-5-16 0,2 2 0 15,0-2 0-15,-1 0 0 0,-1-2 0 0,0 1-16 16,2-1 0-16,-1 2 0 0,-1 2-304 0,0-1 128 16,2-1-128-16,-2 0 0 0,-1-4 128 0,-1 4-128 0,1-4 0 15,-1 1 0-15,0-5 0 0,0 0 128 16,-4-4-128-16,2 5 0 0,1 4 176 0,-1-6-176 0,-4-3 160 0,-1 0-160 15,1 1 256-15,0-2-32 0,-1 1-16 0,-1-4 0 16,-7-2 256-16,5-2 48 0,2 1 16 0,0-1 0 16,-4-3-96-16,3 0-32 0,2-2 0 0,-1-2 0 15,2 1-240-15,0-2-160 0,1-1 192 0,1 0-192 16,0-2 0-16,1 0 0 0,-4-5 0 0,3 1-192 31,2 0-1728-31,0-3-320 0,0-4-80 0</inkml:trace>
  <inkml:trace contextRef="#ctx0" brushRef="#br0" timeOffset="10738.577">22504 11540 25103 0,'0'0'1104'0,"0"0"240"0,-2-4-1072 0,2 4-272 15,0 0 0-15,0 0 0 0,0 0 240 0,0 0-16 16,8-8 0-16,-3 0 0 0,4 3 336 0,0-2 64 16,2-1 16-16,2 0 0 0,2-2-256 0,1 1-32 15,2-1-16-15,0 0 0 0,2 0-336 0,1 1 0 16,-3-1 0-16,-1-1 128 0,0 2-128 0,-1 2 0 15,1 3 0-15,-2 1 128 0,-3 0-128 0,0 2 0 0,-2 5 0 0,-1 3 0 16,-2 3 192-16,-2 3-16 0,-4 2-16 0,0 0 0 16,-2-1 208-16,-3 3 32 0,-4 0 16 0,0 4 0 15,1 1-128-15,-4 0-32 0,-5-1 0 16,2 1 0-16,4 0-48 0,-2-1-16 0,1-2 0 0,2-4 0 16,-1-4 16-16,5-2 0 0,-1-1 0 0,6-8 0 15,0 0 112-15,0 0 0 0,0 0 16 0,0 0 0 16,0 0 336-16,10-12 64 0,6-5 16 0,1-3 0 15,1 1-432-15,3-2-64 0,-3-1-32 0,3-1 0 16,0-2-224-16,-1 2 176 0,-2 0-176 0,0 3 160 16,1 1-160-16,-2 2 0 0,-4 3-160 0,0 2 160 0,-1 2 0 15,0 3 0-15,-4 3 0 0,-8 4 160 0,0 0-160 16,9 6-144-16,-3 6 144 0,-1 3-208 0,-2 0 208 0,-4 3 128 16,-2 3 0-16,-1 1-128 0,-2 1 208 0,0 0-64 15,1 0-16-15,-1 1 0 0,-5 0 0 0,2 3 0 16,2-1 0-16,0-2 0 0,0-2-128 0,3-3 0 15,0-1 0-15,1-1 0 0,3-6 0 0,0-1-176 16,0-10 48-16,0 0 0 16,0 0-1344-16,0 0-256 0,9 5-48 0,0-5-8864 15,0-3-1776-15</inkml:trace>
  <inkml:trace contextRef="#ctx0" brushRef="#br0" timeOffset="11020.008">23206 11401 29487 0,'0'0'2624'0,"0"0"-2112"0,-3-6-512 0,3 6 0 16,7-7 448-16,-7 7 0 0,12-1-16 0,-1-1 0 15,3-2 160-15,2-1 48 0,4 2 0 0,0 2 0 16,2 1-400-16,1 1-80 0,-1-1-16 0,1 2 0 16,-1 0-144-16,0 2 0 0,-4-1 0 0,-1 0 0 15,-1 2-512-15,-2-1-48 0,0 1 0 0,-5 0 0 16,-9-5-1920-16,7 9-384 0,-4 0-80 0,-6 1 0 0</inkml:trace>
  <inkml:trace contextRef="#ctx0" brushRef="#br0" timeOffset="11297.254">23185 11639 21935 0,'0'0'960'0,"0"0"224"0,-4 7-944 0,4-7-240 16,0 0 0-16,0 0 0 0,0 0 1120 0,11 4 176 15,3 1 48-15,3-3 0 0,-2-2-160 0,6 0-32 16,3 0 0-16,-1 0 0 0,2 0-608 0,0-1-128 16,1-5-32-16,1 3 0 0,1 3-208 0,-2-1-48 15,-1-1-128-15,0 1 192 0,0-2-464 0,0 1-112 16,-6 3 0-16,2-3-9072 15,1-2-1808-15</inkml:trace>
  <inkml:trace contextRef="#ctx0" brushRef="#br0" timeOffset="11936.331">24027 11408 18431 0,'0'0'816'0,"0"0"160"0,0 0-784 0,0 0-192 0,-6-4 0 0,6 4 0 0,0 0 0 0,0 0 0 16,0 0 0-16,0 0 0 0,0 0-320 15,0 0-16-15,0 0 0 0,0 0 0 16,0 0-352-16,0 0-64 0,0 0-16 0,0 0 0 15,0 0 272-15,0 0 48 0,0 0 16 0,0 0 0 0,0 0 560 16,0 0 96-16,0 0 32 0,0 0 0 0,-6-2 608 0,6 2 128 16,0 0 32-16,0 0 0 0,0 0-512 0,0 0-80 15,0 0-32-15,0 0 0 0,0 0-400 0,0 0 0 16,0 0 128-16,0 0-128 0,0 0 0 0,0 0 192 16,0 0-192-16,0 0 192 0,0 0 64 0,0 0 0 15,0 0 16-15,0 0 0 0,0 0 48 0,0 0 0 16,0 0 0-16,0 0 0 0,0 0-96 0,0 0-16 15,0 0 0-15,0 0 0 0,0 0-64 0,0 0-16 16,0 0 0-16,0 0 0 0,0 0-128 0,0 0 0 16,0 0 0-16,0 0 128 0,0 0-128 0,0 0 0 15,-4-5 0-15,4 5 0 0,0 0 0 0,0 0 0 0,0 0 144 0,0 0-144 16,0 0 368-16,0 0 0 0,0 0 0 0,0 0 0 16,-3-5 208-16,3 5 32 0,0 0 16 0,-1-7 0 15,1 7-16-15,0 0 0 0,-2-5 0 0,2 5 0 16,0 0-48-16,0 0-16 0,2-8 0 0,-2 8 0 15,0 0-32-15,0 0 0 0,0 0 0 0,0 0 0 16,0 0-64-16,0 0-32 0,0 0 0 0,0 0 0 16,0 0-144-16,0 0-16 0,0 0-16 0,0 0 0 15,0 0 16-15,0 0 0 0,0 0 0 0,0 0 0 16,4 13 128-16,-4 1 48 0,-1 3 0 0,-2-1 0 0,0 2 80 16,-1 1 32-16,0 1 0 0,0-1 0 15,-3 1-96-15,0 2-32 0,-2-1 0 0,0-1 0 0,1 1-16 16,0-1 0-16,1 2 0 0,-2 0 0 0,0-4-16 0,1 3-16 15,2 0 0-15,-1-1 0 0,1-3-112 0,0-1-32 16,-1-3 0-16,2-1 0 0,-1-1-80 0,2 0-16 16,1 0 0-16,1-1 0 0,0-1-128 0,2-3 0 15,-1 1 0-15,1-7 0 0,0 0 0 0,1 9 0 16,3-1 0-16,-4-8-176 16,0 0-1600-16,0 0-320 0,12-5-64 0,-1-4-15440 0</inkml:trace>
  <inkml:trace contextRef="#ctx0" brushRef="#br0" timeOffset="13014.706">23894 8410 14335 0,'0'0'640'0,"0"0"128"0,0 0-624 0,0 0-144 0,0 0 0 0,0 0 0 16,0 0 784-16,0 0 128 0,4-5 32 0,-4 5 0 15,0 0-128-15,0 0-32 0,0 0 0 0,0 0 0 16,0 0-384-16,0 0-80 0,0 0 0 0,-5 7-16 16,-1-3 16-16,-3 2 16 0,-1 0 0 0,1 2 0 15,-4 0-64-15,1 0-16 0,-2 0 0 0,0 3 0 16,-2 2 0-16,-2 3-16 0,-5-1 0 0,-2 2 0 16,1-2-48-16,-1 0-16 0,2-4 0 0,-1 0 0 15,-2-2 112-15,3 3 32 0,2-1 0 0,0-1 0 0,-1 0 144 16,0-2 48-16,4-3 0 0,0 1 0 0,2-1-160 0,1 0-32 15,2-2 0-15,1-2 0 0,2-1-64 0,-1 0 0 16,1-3-16-16,2-2 0 0,0 1-80 0,1-1-16 16,-3-2 0-16,4-1 0 0,0-1 0 0,2-2 0 15,0-3 0-15,3 3 0 0,3 3 96 0,1 1 16 16,-1-3 0-16,2-1 0 0,2-1-128 0,0-1-128 16,3 0 176-16,0 2-176 0,-1 2 0 0,3 0 0 15,-1-1 0-15,1 2 0 0,0 0 0 0,-2 1 0 16,2-1 0-16,2 4 0 0,0 1 0 0,-1 2 0 15,1 1 0-15,0 0 0 0,-1 0 0 0,2 1 0 16,0 3 0-16,1 1 0 0,2 2 0 0,-2 3 0 0,-1 1-160 16,1 5 160-16,-2 5 0 0,0 1 0 0,-2 0-144 15,1 1 144-15,3 1 0 0,0 0 0 0,0-6 0 0,1 1 0 16,-1 0 0-16,2-2 0 0,-1 1 0 16,1-5 0-16,-2-4 0 0,0-3 192 0,1-1-48 0,-1-1-16 15,0 3-128-15,1-7 128 0,2-3-128 0,0-1 128 16,3 2 160-16,0-5 32 0,4-4 0 0,1 2 0 15,0 0-320-15,-2-1 128 0,-1-2-128 0,1-3 0 16,0-2 128-16,0-3-128 0,-2-2 0 0,0 4 0 16,0 4 128-16,-2-1-128 0,-4-4 0 0,0-1 0 15,-4 0 0-15,-1 2 0 0,-1 0 128 0,-3 2-128 16,-2-1 128-16,-2 4-128 0,-3 3 144 0,-1-1-144 16,-3 0 160-16,-1-1-160 0,-3 2 160 0,0 1-160 15,-7 2 288-15,1 1-32 0,-2 1-16 0,-4-1 0 16,-4 1-240-16,-2 1 144 0,-1 3-144 0,0 2 128 0,-2 3-128 15,-2 1 0-15,-2 1 0 0,2 2 128 0,2 3 0 16,2 0 0-16,1-1 0 0,1 5 0 0,2 0-128 0,1 1 0 16,0 3 144-16,1-2-144 0,0-5 0 0,2 2 0 15,0 1 0-15,1 1 128 0,0 0-128 0,2 1 0 16,4-1 0-16,1 1 0 16,1-3-896-16,4-2-208 0,1-2-48 0,2 3-14128 0</inkml:trace>
  <inkml:trace contextRef="#ctx0" brushRef="#br0" timeOffset="14729.603">20347 12100 13823 0,'-7'-9'1216'0,"7"9"-960"0,0 0-256 0,-5-7 0 16,0 1 1248-16,0 2 208 0,1-2 32 0,4 6 16 16,0 0-304-16,-7-2-64 0,-3-2-16 0,4 3 0 15,-4 3-512-15,1 2-96 0,-2 3-32 0,-1 2 0 16,-2 2-160-16,-2 5-16 0,-1 5-16 0,-2 0 0 15,0 3 112-15,1 1 32 0,-2 3 0 0,2 3 0 16,1 2-240-16,0 1-32 0,-2-1-16 0,4 0 0 0,3 0 0 16,2-2 0-16,5-3 0 0,0-4 0 15,4-3-144-15,3-3 160 0,4-3-160 0,1-3 160 16,2-3 176-16,2-4 48 0,-1-4 0 0,3-1 0 16,4-1 160-16,0-4 32 0,3-4 16 0,-2-2 0 0,1-4-240 0,-1 1-48 15,1 2-16-15,-3-6 0 0,0-5-288 0,-1 2 160 16,0 3-160-16,-4 0 128 0,-2-2-128 15,-4-2 0-15,-3-2 0 0,-3 2 0 0,-2 2 128 0,-3 0-128 16,0 0 128-16,-3 3-128 0,-2 3 208 0,-1 3-32 16,0 3-16-16,-1-2 0 0,1-1 80 0,-2 3 16 15,0 4 0-15,1-1 0 0,-1 2-256 0,3 0 0 16,3 0 0-16,1 3 0 0,7 0-272 0,0 0-112 16,-1 10 0-16,5-2-9888 15,-4-8-1968-15</inkml:trace>
  <inkml:trace contextRef="#ctx0" brushRef="#br0" timeOffset="15154.251">20794 12046 16575 0,'0'0'1472'0,"-9"11"-1168"0,1 4-304 0,-1 1 0 0,0 3 1952 0,0 2 336 16,-2 2 64-16,2 3 16 0,-1 2-1312 0,1-2-256 15,0-2-48-15,-2 4-16 0,0 3-256 0,1-2-48 16,-1 1-16-16,1-5 0 0,1-2-256 0,1-2-160 16,2-3 192-16,1-5-192 0,0-4 256 0,5-9-48 15,-2 9-16-15,2-9 0 0,0 0 448 0,0 0 64 16,0-7 32-16,2-1 0 0,1 0 96 0,1-5 32 15,1-4 0-15,1-4 0 0,2-2-400 0,1 0-80 16,2 1 0-16,1-2-16 0,-1-4-176 0,4-1-48 16,1 4 0-16,0 2 0 0,3 1-144 0,2 4 0 15,1 2 0-15,1 3 128 0,1 6-128 0,-1-1 0 16,-1 3 0-16,-1 3 0 0,-2 1 0 0,-1 5 0 16,-3 6 0-16,-2-1 0 0,-2 0-128 0,0 2 128 0,-3 1-160 15,1 5 160 1,-6 3-1760-16,0 0-256 0,-2-3-48 0,-2 3-12576 15</inkml:trace>
  <inkml:trace contextRef="#ctx0" brushRef="#br0" timeOffset="15457.554">21444 11802 28559 0,'0'0'2544'0,"0"0"-2032"0,0 0-512 0,-5 12 0 16,-1 4 0-16,-3 1 0 0,-2 2 0 0,-1 3 0 0,-1 3 544 0,0 4 112 15,-2 3 32-15,2 3 0 16,1 2-368-16,-2 6-80 0,-2 4-16 0,0 5 0 0,-1 2-224 0,1-1 128 16,-2-1-128-16,3-3 0 0,0-3 0 0,4-3 0 15,1-3 0-15,3-6 0 16,-1 2-528-16,4-4-48 0,2-6-16 0,1-6 0 15,0-8-512-15,-2-4-112 0,3 0 0 0</inkml:trace>
  <inkml:trace contextRef="#ctx0" brushRef="#br0" timeOffset="16537.829">21215 12166 27647 0,'0'0'1216'0,"0"0"256"0,5-9-1168 0,2 1-304 0,-1-1 0 0,5 2 0 16,3 3 304-16,2-2 0 0,-1-1 0 0,3-1 0 16,-1 1-48-16,5 0 0 0,2-1 0 0,3-2 0 15,2-2-256-15,-2 0 128 0,-1-1-128 0,1-2 0 16,-2 0 128-16,0-2-128 0,2 1 0 16,-5 0 0-16,-1 3 128 0,-2 0-128 0,-1-2 0 0,-2 0 0 15,-1 7 0-15,-2 1 0 0,-3 5 0 0,0 0 0 16,-10 2 0-16,0 0 0 0,0 0 128 0,0 11-128 15,-2 4 384-15,-3 1 32 0,-6 3 0 0,-3 5 0 16,-5 3-48-16,-1 6-16 0,-1 3 0 0,-1 5 0 16,-3 3-64-16,-1 3-16 0,0 1 0 0,-1-1 0 0,-2-3-112 15,3-4-32-15,1-2 0 0,5-7 0 16,4-6-128-16,5-5 0 0,3-7 0 0,2-1 128 0,4-1 16 0,2-11 0 16,0 0 0-16,0 0 0 0,0 0 368 0,14-1 64 15,2 0 0-15,-1-8 16 0,2-6-176 0,-1 0-32 16,3 1-16-16,-1 0 0 0,1-2-368 15,-2 2 128-15,-2 1-128 0,-1 6 0 0,0 2 0 0,-3 1 0 16,0 3 0-16,-4 1 0 0,-7 0 0 0,9 8 0 16,-5 1 0-16,1 2 0 0,-3-1-144 15,-1 3 144-15,-1 2-160 0,-1 2 160 0,-2 0-128 0,2 1 128 16,1-2 0-16,0 3-144 0,0 3 144 0,2-3 0 16,3-5 0-16,-1 0 0 0,1 0 0 0,3-2 0 15,-2-6 0-15,5-3 0 0,3-7 0 0,0 0 128 16,-1-3-128-16,5-2 0 0,-1 1 128 0,0-3-128 15,-1-1 160-15,0-1-160 0,-2 1 128 0,-1-1-128 0,-4 0 0 16,0 1 0-16,-3 1 128 0,2 4-128 0,-8 7 0 0,0 0 0 16,0-7 0-16,0 7 0 0,0 0 0 0,0 0 0 15,0 0 0-15,0 0 176 0,-8 5-48 0,1 3-128 16,0 2 144-16,1 0-144 0,-1 1 0 0,1-2 144 16,1 5-144-16,1-1 0 0,-1 2 0 0,2-2 128 15,0-3-128-15,1 1 0 0,-1 3 0 0,2-1 0 16,1-3 0-16,3 2 0 0,-3-12 0 0,5 12 0 15,1 2 0-15,3-3 0 0,3-4 0 0,0-3 0 16,3-1 0-16,2-1 0 0,2 0 0 0,-4-2 128 16,1-1-128-16,0 0 0 0,1-4-192 0,-2 0 192 15,-1-4-128-15,1 0 128 0,-4-3 0 0,1 1 0 0,-2 1 0 16,-1 0 0-16,-3-2 0 16,0-1 0-16,-2 2 0 0,0-2 0 0,-4-1 0 0,0-1 0 15,0-3 128-15,-2 3-128 0,-2 2 0 0,1 2 128 0,-2 3-128 0,2-2 0 16,-3 1 144-16,2 2-144 0,0 1 0 15,4 6 128-15,-10-1-128 0,1 0 0 0,0-3 0 0,0 3 0 16,2 3 0-16,7-2 0 0,-9 2 0 0,9-2-128 16,-8 3 128-16,-1 2 0 0,3-3 0 15,6-2-160-15,-8 5 160 0,8-5 0 0,-7 7-256 0,2 2 64 16,2-3 16-16,3-6 0 0,0 0 0 0,0 0 0 16,0 12 0-16,0-12 0 0,0 0-48 0,0 0-16 15,7 8 0-15,1-3 0 0,1-4-64 0,-9-1-16 16,10-4 0-16,0 3 0 0,-1 2 32 0,0-1 0 15,1 0 0-15,1-2 0 0,-3-1 112 0,1 1 32 0,-2 2 0 16,2-3 0-16,0 0 144 0,0-1 0 0,1 0 128 16,-2 1-128-16,2 1 144 0,0 0-144 0,-2-4 192 0,0 3-192 15,-8 3 320-15,8-2-32 0,-8 2-16 16,11-2 0-16,-2-1-32 0,0 3-16 0,-1-2 0 0,-8 2 0 16,6-4-224-16,-6 4 0 0,7-5 0 0,-7 5 0 15,8-4 0-15,-8 4 0 0,0 0 0 16,0 0 0-16,0 0 0 0,0 0 0 0,0 0 0 0,0 0 144 15,0 0-144-15,0 0 128 0,0 0-128 0,-11 0 128 16,0 1-128-16,1 1 160 0,-3 2-160 0,0 2 160 16,0 4-160-16,-1 0 160 0,0-2-160 0,-1 5 160 15,1 6-160-15,1 0 0 0,-1 2 144 0,-1-1-144 16,2-2 0-16,1-1 0 0,2 2 0 0,1-1 0 16,3-6 0-16,0 0 0 0,1-1 0 0,5-11 0 15,-1 7 0-15,-1 1 0 0,4 1 0 0,-2-9 0 0,0 0 0 16,0 0 0-16,6 2 0 0,-6-2 0 0,0 0-160 0,10-3 160 15,-1 0-192-15,-9 3 192 0,9-5-288 0,-2 2 48 16,1 1 16-16,-8 2 0 0,0 0 96 0,8-5 128 16,-8 5-208-16,0 0 80 0,0 0 128 0,0 0 0 15,0 0-144-15,0 0 144 16,0 0-1680-16,0 0-272 0,9-1-48 0,-9 1-11904 0</inkml:trace>
  <inkml:trace contextRef="#ctx0" brushRef="#br0" timeOffset="17166.824">22490 12626 16575 0,'-1'-18'736'15,"0"12"160"-15,0-1-720 0,1 7-176 0,0 0 0 0,-1-11 0 0,0-2 1072 0,-2 2 176 16,1 3 32-16,0 1 16 0,-3-2 32 0,0 0 0 15,1-2 0-15,-4 7 0 0,0 4-336 0,-4 0-64 16,0-3-16-16,-2 3 0 0,-3 3-336 0,0 3-80 16,-2 4-16-16,-1 2 0 0,2-3-208 0,0 1-32 15,0 3-16-15,2 2 0 0,0 2-32 0,3-2-16 16,2 0 0-16,1 2 0 0,0 3-176 0,5-1 0 16,3-5 144-16,2-2-144 0,2-4 128 0,2 1-128 15,6-1 160-15,-1-5-160 0,2-3 512 0,2-1 0 16,2-1 0-16,2-2 0 0,3-3-48 0,3-2 0 0,-1-7 0 15,3 3 0-15,-2 4-240 0,1 1-48 0,-5-3-16 0,0-2 0 16,0-1-160-16,-3 0 128 16,0 3-128-16,-3 3 128 0,-1 0-128 0,-1 4 0 0,-3-1 0 0,-8 5 0 15,0 0 0-15,7 9 0 0,-2 1 0 16,-3 3-176-16,-3 5 176 0,-2 6 192 0,-4 5-32 0,-2 2-16 16,-2-1 128-16,-2 4 32 0,-2 3 0 0,-4 0 0 15,-2-2-80-15,-3 3-16 0,-2 1 0 0,-4 2 0 16,-7 0-16-16,3-3-16 0,3-5 0 0,-2-1 0 15,-1-1-48-15,4-5 0 0,-1-3 0 0,4-7 0 16,6-4 256-16,1-1 64 0,1-2 0 0,3-4 0 16,3-5-96-16,3-4-16 0,-1-4 0 0,3-1 0 15,0 1-336-15,3-3 0 0,0-6 0 0,2-1 0 16,-2 0-2272-16,4-3-416 0,0-2-96 16,-1-4-16-16</inkml:trace>
  <inkml:trace contextRef="#ctx0" brushRef="#br0" timeOffset="17455.073">21131 11997 35935 0,'-2'-11'3200'0,"2"1"-2560"0,5 0-512 0,0 6-128 16,7 1 0-16,4 0 0 0,1-2 0 0,7 2 0 15,4 0 128-15,4 2-128 0,3-2 128 0,5 0-128 16,5 0 240-16,2 3-32 0,2 0 0 0,-3 2 0 16,-2-1-208-16,1 2 0 0,0-2 0 0,-1 3 0 31,-1 4-1344-31,-7 0-352 0,-2-2-80 0</inkml:trace>
  <inkml:trace contextRef="#ctx0" brushRef="#br0" timeOffset="18375.119">20049 13513 27647 0,'1'-24'2448'0,"1"-3"-1952"16,2-1-496-16,1 2 0 15,3 4-848-15,0 2-272 0,-3 0-48 0,1 5-16 0,-1 4 1632 0,1 2 320 16,-6 9 64-16,0 0 0 0,3-6-32 0,-3 6-16 16,0 0 0-16,0 0 0 0,0 0-16 15,0 0 0-15,0 0 0 0,-2 10 0 0,-1 3-192 0,-3 7-32 16,-1 0-16-16,3 6 0 0,-4 0-176 0,3 5-32 16,-5 2-16-16,0-2 0 0,-1 0-80 0,-2 0-16 15,0 2 0-15,3-1 0 0,3-2-64 0,-3-1-16 16,-5-5 0-16,4-2 0 0,2-2-128 0,3-4 160 15,1-6-160-15,5-10 160 0,-3 7 96 0,3-7 0 16,0 0 16-16,0 0 0 0,0 0 320 0,7-7 64 16,2-4 16-16,2-2 0 0,1-3-288 0,5-1-48 15,-2-3-16-15,5-2 0 0,2 2-320 0,2 0 0 16,2 2 0-16,-2 3 128 0,1 6-128 0,3 1 0 0,-4 3 0 16,1 2-128-16,0 1 128 0,-2 3 0 0,-2 2-144 15,-1 4 144-15,-2 2 0 0,-3 2 0 0,-2 1-144 0,-4 2 144 16,-4 2 0-16,-2 0-192 0,-4-1 192 15,-5 1-160-15,-1 1 160 0,-7-3-160 0,-1 0 160 0,-3-1-160 16,-5-1 160-16,0-1 0 0,-3-1 0 0,-1 0 0 16,1 0 0-16,-3-5 192 0,1-3-64 0,-1 0 0 15,0 1 16-15,4-2 16 0,-1-2 0 0,1-1 0 16,0-4-160-16,2 0 0 0,3 1 144 0,5-1-144 16,2-2 0-16,3 0-128 0,3 2 0 0,4 0 0 15,3 6-1472-15,3-6-304 0,6-3-48 16,3 3-8960-16,8 2-1792 0</inkml:trace>
  <inkml:trace contextRef="#ctx0" brushRef="#br0" timeOffset="18779.858">21014 13612 27007 0,'-17'-11'1200'0,"6"5"240"0,-1-1-1152 0,-2 0-288 16,-2-2 0-16,0 2 0 0,2 3 0 0,-3 1 0 0,-2-1 0 15,-1 0 0-15,0 0 448 0,-1-1 0 0,1 4-16 0,2 3 0 16,1 2 32-16,2-1 16 0,0 7 0 0,1 2 0 16,0 1-160-16,1 0-48 0,-1-1 0 15,2 4 0-15,1 1-32 0,2 1-16 0,3 0 0 0,1-2 0 16,2-1-64-16,3-1-16 0,2-3 0 0,3 0 0 15,-5-11-16-15,7 6-128 0,2-1 192 0,6-3-64 16,-2-3 112-16,5-3 16 0,1-2 0 0,3-4 0 16,1 0-80-16,1-1-16 15,0-3 0-15,-1-2 0 0,-2-2-160 0,1 2 0 16,1 1 0-16,-6-1 0 0,-1-1 0 0,-3 1 128 0,-3 3-128 16,0 2 0-16,1 6 0 0,-11 5 0 0,0 0 0 0,0 0 0 15,0 0 0-15,4 6 0 0,-4-6-128 0,-1 12 128 16,0 4 0-16,-4 0 256 0,1 3-32 0,-1-1-16 15,-3-2-80-15,1 1 0 0,4 0-128 0,-1 0 192 16,0-2-192-16,3-2 0 0,1-1 0 0,3-2 0 16,4-1-1584-16,1-1-256 0,2-2-48 15</inkml:trace>
  <inkml:trace contextRef="#ctx0" brushRef="#br0" timeOffset="19232.302">21591 13528 26031 0,'-11'-4'1152'0,"2"0"240"0,-1 0-1120 0,0-2-272 0,-2-1 0 0,0 1 0 15,-3 3 544-15,1 0 48 0,0-2 16 0,0 3 0 16,1 2 0-16,-2 0 0 0,-3 0 0 0,1 3 0 16,-1 3 624-16,3-2 128 0,0-1 32 0,3 4 0 31,1 4-1808-31,1 1-352 0,-1 0-80 0,3 1-16 0,0 0 736 0,2 0 128 0,2 0 0 0,4 1 0 16,0 2 0-16,3-1 0 0,1 0 0 0,2 3 0 15,1-1 0-15,2-1 128 0,-3 2-128 0,4-1 0 0,0-1 0 16,0-2 0-16,-1 0 128 0,-3 1-128 0,0-1 0 15,-3-1 128-15,0-1-128 0,-3 1 128 0,-3-3 0 0,0 2 0 16,-3 3 0-16,2-5 0 0,-2-4 336 16,-2 0 64-16,-8-2 16 0,1 0 0 0,-1 0 96 15,-1-2 32-15,-4-3 0 0,2 1 0 0,3 2-272 16,0 0-48-16,2-2-16 0,1 0 0 16,1-1-336-16,2-1 0 0,1-2 0 0,2-3 0 15,2-2-1904-15,2-1-336 0,0 0-80 16</inkml:trace>
  <inkml:trace contextRef="#ctx0" brushRef="#br0" timeOffset="19943.941">21994 13683 25791 0,'0'-10'2304'0,"0"10"-1856"0,0 0-448 0,0 0 0 15,0 0 704-15,0 0 64 0,0 0 0 0,0 0 0 16,0 0 144-16,-2 12 48 0,0-1 0 0,-2 1 0 15,2 0-192-15,-2 2-48 0,0 0 0 0,2 2 0 16,-1 1-272-16,1-1-48 0,-4 1-16 0,1-2 0 16,1 3-192-16,2-2-64 0,-2 1 0 0,-2 1 0 15,-1-1-128-15,1 1 0 0,3 0 0 0,0-1 128 16,-3-4-128-16,4 0 0 0,4-2-192 0,4 0 192 16,-2 0-2624-1,6-2-416-15</inkml:trace>
  <inkml:trace contextRef="#ctx0" brushRef="#br0" timeOffset="20283.479">22839 13636 35935 0,'0'0'3200'0,"0"0"-2560"15,-3-9-512-15,-2 3-128 16,5 6-320-16,-12-5-64 0,-6-3-32 0,-1 4 0 0,-3 1 416 0,1-1-160 16,2 1 160-16,-2-1 0 0,-2 0 0 0,1 2 224 15,3-1-16-15,-2 2 0 0,3 2 48 0,1 4 16 16,3 2 0-16,2-1 0 0,1 1-272 0,1 1 0 0,3-1 0 0,1 6 0 16,2-4 0-16,3 2 0 0,4 2 0 0,1-1 0 15,1 0 0-15,4 2 160 0,1 4-160 0,2-3 128 16,0-1 32-16,3 1 0 0,0-1 0 15,0 1 0-15,0 2-32 0,0-1 0 0,-1 2 0 16,-3-2 0-16,0 2-128 0,-5 0 0 0,-2 0 0 16,-1-2 128-16,-5-4 0 0,-1-1 0 15,-2-2 0-15,-5 1 0 0,-5-1 480 0,-2 1 96 16,-3 0 0-16,-2-1 16 0,-3-2-208 0,1-2-64 16,0 1 0-16,-1-2 0 0,0-2-192 0,1 2-32 15,1-4-16-15,-1 0 0 16,1-4-864-16,-1 0-176 0,-1-3-48 0,3 2 0 0,4-1-1744 15,3-1-368-15,1-3-64 0</inkml:trace>
  <inkml:trace contextRef="#ctx0" brushRef="#br0" timeOffset="20404.427">22057 13287 47919 0,'-18'-35'2112'0,"13"17"448"0,2 7-2048 0,3 2-512 15,0 3 0-15,0 6 0 16,0 0-304-16,0 0-160 0,0 0-48 0,4 6-20272 0</inkml:trace>
  <inkml:trace contextRef="#ctx0" brushRef="#br0" timeOffset="29325.588">1573 12409 11055 0,'-5'-11'480'0,"2"4"112"0,0-3-464 0,0 1-128 0,2 2 0 0,1 7 0 15,0 0 560-15,0 0 80 0,0 0 32 0,0 0 0 16,-2-9-352-16,2 9-64 0,0 0 0 0,0 0-16 16,0 0-240-16,0 0 0 0,0 0 0 0,0 0 0 15,0 0 0-15,0 0 0 0,0 0 128 0,0 0-128 16,0 0 448-16,0 0 64 0,0 0 0 0,0 0 0 15,0 0 256-15,0 0 48 0,0 0 16 0,-2 8 0 0,2-8-128 16,-5 11-32-16,2 2 0 0,-3 3 0 0,2-2-112 16,1 4-32-16,-4 3 0 0,1 4 0 15,-1 3-80-15,0 5-32 0,-1 3 0 0,1 1 0 0,4 6-224 0,-3 0-32 16,0 1-16-16,-1 0 0 0,-2-3-144 0,0 4 0 16,-1 4 144-16,1 4-144 0,0 2 128 0,-2 2-128 15,0 0 128-15,3-1-128 0,1-1 192 0,0 4-48 16,-1 1 0-16,0 1 0 0,0 0 80 0,1-2 16 15,5-2 0-15,-3-2 0 0,0-2 32 0,0-2 16 16,1 0 0-16,2 0 0 0,3-2-128 0,-1-1-32 16,0 0 0-16,1-3 0 0,2-2 144 0,-2 0 32 15,-1-2 0-15,0 0 0 0,2-5-80 0,-2 3-16 16,-2-1 0-16,2-1 0 0,4-3-16 0,0-1 0 16,-1 0 0-16,2-2 0 0,-1-2-32 0,2 1-16 0,-2-4 0 15,-1-1 0-15,2-2-144 0,-2-2 0 0,0 1 0 0,0-6 128 16,1 1-128-16,0-1 128 0,1-2-128 0,-2 0 128 15,0-6 0-15,0 2-128 0,0 0 192 0,-3-10-64 16,5 10 32-16,0-3 0 0,-5-7 0 0,0 0 0 16,10 9 16-16,-4-4 0 0,-6-5 0 0,11 6 0 15,3-3 0-15,-2 1 0 0,1 4 0 0,3-4 0 16,5-1 16-16,0-1 16 0,4-1 0 0,5-2 0 16,4-3-16-16,4 1-16 0,1 0 0 0,5 0 0 15,4-2-176-15,0 3 160 0,1 2-160 0,3 0 160 16,1-4-160-16,0-1 0 0,3 4 0 0,4 0 0 15,2 1 0-15,0 1 0 0,-2 0 0 0,-1 2 0 16,2 2 0-16,3-3 0 0,2-1 0 0,3 2 0 16,3 4 0-16,1-3 0 0,-2-2 0 0,3 0 0 0,5 0 0 15,0 2 0-15,0 3 0 0,1-3 0 0,2 0 0 16,-1-2 128-16,6 1-128 0,-3 0 0 0,-2 1 0 16,3-1 0-16,-1-2 128 0,4 2-128 0,3 2 0 0,0 0 0 15,-3 1 0-15,3-3 0 0,1-1 0 0,0 3 0 16,-1-1 0-16,3-1 0 0,1-4 0 0,3 1 0 15,0 1 0-15,-2-1 0 0,-4-1 0 0,3 0 0 16,4 0 128-16,-3 2-128 0,-3 0 0 0,2-1 0 16,-1-2 0-16,0 4 0 0,-2 2 0 0,-2-2 0 15,1-1 0-15,-1 1 0 0,1-1 0 0,-2 1 0 16,-4 0 0-16,4 0 0 0,2 0 0 0,1 1 0 16,-1 1 0-16,-1-3 0 0,0 0-208 0,2 2 80 15,-1 4 128-15,-3-2-208 0,-1 2 208 0,1-1 0 0,-2 2-160 16,-1 0 160-16,2-3 0 0,-2 2 0 0,-2 1 0 15,2-2 0-15,3 1 0 0,0-2 0 0,0-1 0 0,-1-2 0 16,1-1 0-16,0 3 0 0,2-4 0 0,-4 1 0 16,0 2 0-16,-2-2 0 0,3-2 0 0,-1-1 0 15,5 1 128-15,-2 1-128 0,-6-2 128 0,4 1-128 16,3-1 128-16,-3 1-128 0,-1 1 0 0,2 0 128 16,-1 1-128-16,1-1 0 0,2 0 0 0,-4-1 128 15,-1 1-128-15,-1-2 0 0,4-1 0 0,1 1 0 16,-4 0 0-16,2-1 128 0,1-1-128 0,1 2 0 15,2 1 0-15,-3 0 0 0,-4-1 128 0,1 0-128 16,0-1 0-16,0 3 0 0,2 4 144 0,-1-2-144 16,-1-2 0-16,1 2 0 0,2 1 0 0,-1 1 128 15,1 0-128-15,0-1 0 0,-4 1 0 0,4 1 0 0,-1 2 0 16,-3-2 0-16,-6 2 0 0,2-2 0 0,3 2 0 0,0 0 0 16,0 0 0-16,-2 1 0 0,-4-3 0 0,1 1 0 15,5 1 0-15,-5-2 0 0,0-2 0 0,-1 2 0 16,-1-1 0-16,0 1 128 0,-1-1-128 0,2-2 0 15,3-1 0-15,-2 1 0 0,-3 3 0 0,4-2 0 16,0 2 0-16,0-2 128 0,-1-1-128 0,-1 2 0 16,-1 1 0-16,0-1 0 0,2 1 0 0,0-1 0 15,-2-2 0-15,-3 3 0 0,0-1 0 0,0 3 0 16,2 1 0-16,0-2 128 0,0-2-128 0,-3 2 0 16,0-1 0-16,-1-1 0 0,5-2 0 0,1 2 144 15,-1-4-144-15,-1 2 0 0,-4 2 0 0,3-1 0 0,1 0 0 16,1 2 0-16,0-4 128 0,-4 0-128 0,-5 0 0 15,2 1 0-15,-1 0 0 0,1 2 0 0,1-2 128 0,-1 0-128 16,-7-1 0-16,1 1 0 0,-1 3 0 16,-1-1 0-16,2 2 0 0,-1-3 0 0,-3-3 0 0,-1 2 0 15,-5 2 128-15,0-2-128 0,0 1 0 0,1 0 0 16,-4-2 128-16,2 3-128 0,1-1 144 0,-4 0-144 16,-3-3 160-16,-2 3-160 0,-5 0 160 0,0-1-160 15,-2-2 128-15,-1-1-128 0,0 0 0 0,0 1 0 16,-2 1 0-16,-1 1 0 0,2-2 0 0,-3 2 0 15,-3 1 0-15,-1-3 0 0,-3 0 0 0,-1 0 0 16,-3 2 128-16,-1-4-128 0,-1-1 0 0,-2 1 144 16,-4 2-16-16,0-1-128 0,-2-1 192 0,-1-3-64 15,-5-3-128-15,1-2 0 0,-1 2 0 0,-3 0 0 16,1-3 0-16,-2 0 0 0,-1-3 192 0,0-1-64 0,-1-6-128 16,1 0 0-16,1-1 0 0,-1-3 0 0,-3-5 0 15,2-2 0-15,0-2 0 0,0-5 0 0,-2-4 0 0,2-5 0 16,2-6 0-16,3-2 0 0,0-2-160 0,0-1 160 15,3 0 0-15,-1-5-144 0,4-4 144 0,0-3 0 16,2 0 0-16,1 2-128 0,2-2 128 16,1 1 0-16,4-4 0 0,1 3 0 0,-1-1 0 0,2 2 0 15,0 2 0-15,0-2-128 0,-2 1 128 0,2 1 0 16,-1 2 128-16,1 1-128 0,-4 0 0 0,2 0 0 16,-2 1-160-16,3-2 160 0,-3-1-240 0,2 4 64 15,-2 1 16-15,2 9 0 0,-2 7 0 0,-3 5 0 16,1 2 0-16,-1 2 0 0,-3 3 160 0,-2 6 0 15,0 2 0-15,0 0 128 0,1-3-128 0,-2 6 0 16,-4 1 0-16,1 5 0 0,-1 1 0 0,-3 4 0 0,-3 2 0 16,1 3 0-16,0 7 0 0,0 0 0 0,0 0 0 0,-1-8-128 15,-4 1 128-15,5 7-128 0,0 0 128 0,-8-4-128 16,-3 1 128-16,-1 0-160 0,-2 4 160 0,-2 3-160 16,-1-2 160-16,-2 0-128 0,0-1 128 0,0 3-128 15,-4 0 128-15,0 1 0 0,-3 0 0 16,-3-2-128-16,0-2 128 0,-4 3 0 0,-4-3-144 0,-1-2 144 15,-2-4 0-15,-4 1 0 0,-1-3 0 0,0 3 0 16,-1-1 0-16,-4 2 0 0,0-2 0 0,-9-1 0 16,-2-1 0-16,-3 1 0 0,-4-2 0 0,-2 2 0 15,0-1 128-15,-7 0-128 0,-8 4 128 0,-3-4-128 16,-3 0 0-16,-2-1 128 0,-3 1-128 0,-3 1 0 0,-5-3 0 16,0 0 0-16,-3 0 128 0,-4 0-128 0,-3 2 0 15,-3-2 0-15,2-1 0 0,-3 0 0 0,-2 2 0 0,-3-2 0 16,-5-2 0-16,2-1 0 0,-1 1 0 0,-4-1 0 15,-3-3 0-15,-2 4 0 0,2 2 0 0,-7 1 0 16,-3-1 0-16,-2 2 0 0,2 2 0 0,-1 1 0 16,-6 2 0-16,1 1 0 0,-3-2 0 0,1 1 0 15,1-1 144-15,-2-1-144 0,-2 1 0 0,-1-2 0 16,0 3 0-16,-1 1 0 0,-1-1 0 0,3-1 0 16,2-4 0-16,3 2 0 0,-3 2 0 0,1 0 0 15,1 1 0-15,4-1 128 0,-2-2-128 0,1 1 0 16,-3-1 0-16,3 1 0 0,1 0 0 0,2 0 144 15,1-2-144-15,1 3 0 0,-2 2 144 0,3-1-144 16,3-1 0-16,2 1 144 0,-1 4-144 0,0-1 0 16,-2 0 0-16,5 0 0 0,4 0 0 0,-1 1 0 15,-4-1 0-15,2 0 0 0,1 0 0 0,3-1 0 0,4-4 0 0,2 5 0 16,0 3 0-16,2-1 0 0,0-2 0 0,3 1 0 16,-2 1 0-16,4 1 0 0,1 2 0 0,1-4 0 15,0-1 0-15,4 2 0 0,1 4 0 0,2-2 0 16,-1-2 0-16,3 1 0 0,2 1 0 0,2 0 0 15,1 4 0-15,1-2 0 0,-1-1 0 0,5 1 0 16,2 2 0-16,1 0 0 0,-2 0 0 0,6-1 0 16,3 1 0-16,-1405 0 0 0,2815-2 0 0,-1407 0 0 15,-3-3 0-15,3 0 0 0,3 2 0 0,1-1 0 16,0 2 0-16,0-1 0 0,-1 0 128 0,6 1-128 0,3 3 0 16,1 0 0-16,-2-2 0 0,1 1 0 0,-1 1 0 15,1 3 0-15,3-1 0 0,-1 0 0 0,4-2 0 0,-1 1 0 16,-4 1 0-16,3 0 0 0,3 1 0 0,0-2 0 15,3 1 0-15,-1-1 0 0,-3 0 0 0,0 1 0 16,-1 0 0-16,2-2 0 0,2-1 0 0,2 1 0 16,3 1 0-16,-2 2 0 0,-3-3 128 0,4 0-128 15,-1-1 0-15,2 0 128 0,-1 0 0 0,4-3-128 16,0 2 192-16,1 1-64 0,2-1-128 0,-3 1 160 16,0 1-160-16,2-2 160 0,6-1-160 0,2-1 128 15,0 2-128-15,2-1 128 0,5-3-128 0,-5-1 128 16,0-2-128-16,1 0 128 0,0 2 64 0,5 0 0 0,2 1 0 15,1-2 0-15,-2-1-48 0,4 0 0 0,4 0 0 16,2-2 0-16,-2-4 48 0,5 2 16 0,1 0 0 16,0 2 0-16,4 0-16 0,-1 0 0 15,3-4 0-15,-1 3 0 0,0 1-192 16,2 1 128-16,0 1-128 0,2 0 0 0,2 0 0 0,3 0 0 16,-2 1 0-16,9-1 0 15,0 0-720-15,0 0-240 0,0 0-64 0,0 0-10816 0,10 5-2160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56:40.0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11234 2598 18591 0,'1'-16'832'0,"1"6"160"0,1 2-800 0,3-2-192 0,-3-1 0 0,2 1 0 0,-1 0 0 0,1-2 0 15,3-3-144-15,-3 0 144 0,-2 0 0 0,1 2 160 16,2-2 0-16,-2-1 0 0,-4 1 240 0,-2-3 48 16,0 2 16-16,0-2 0 0,-1 1 240 0,-1 0 64 15,-5-1 0-15,-2 2 0 0,1-1-224 0,1 1-32 16,1-2-16-16,-4 3 0 0,-1 0-80 0,1 2-16 15,1 4 0-15,-1 0 0 0,0-4-32 0,0 3-16 16,-1 3 0-16,0-1 0 0,-2 0-96 0,0 0 0 16,-2 7-16-16,-2-3 0 0,-2-1-240 0,-1 5 144 15,-5 2-144-15,2 0 128 0,0 2-128 0,-4 0 0 0,1 2 0 16,-1 2 0-16,0 2 0 0,1 0 0 0,-2 0 0 16,1 3 0-16,0 0 0 0,-2 4 0 0,0-1 0 0,0 2 0 15,-1 0 0-15,-2 0 0 0,-1 2 0 0,1 2 0 16,1 2 0-16,2 1 208 0,3 1-16 0,1 0-16 15,2 1 64-15,0 1 16 0,4 3 0 0,-4-2 0 16,3-4-96-16,0 1-16 0,4 3 0 0,-2 2 0 16,-1 1-16-16,1 0-128 0,2 0 192 0,0-1-64 15,1 7-128-15,2-2 128 0,0 0-128 0,0 1 128 16,3-1 0-16,0 1-128 0,2 2 192 0,-1-4-64 16,4-1-128-16,0 0 128 0,1 0-128 0,1 3 128 15,2 0-128-15,-1 2 0 0,2-2 144 0,1 2-144 16,2 1 0-16,-1-1 128 0,-1-2-128 0,1 2 0 0,1-2 0 15,0 0 0-15,3 2 0 0,0-4 128 0,1 0-128 0,1-2 176 16,2 0-176-16,2-1 192 0,2 2-64 0,1-1 0 16,1-3 0-16,2-1 0 0,0-4 48 0,2 2 0 15,-2-1 0-15,2-2 0 0,0-1 0 0,3 0 0 16,-1 0 0-16,2 1 0 0,1-2 0 0,3-2 0 16,0-3 0-16,1-2 0 0,3-1-176 0,0-3 160 15,0-3-160-15,-1 0 160 0,0 1-160 0,1-5 192 16,-1-2-192-16,0 0 192 0,-3-2-48 0,2-1 0 15,-5-2 0-15,2 0 0 0,4-4-144 0,-3-2 192 16,3-3-192-16,1-2 192 0,3-4-48 0,0-1 0 16,2-2 0-16,-1-2 0 0,1-2-144 0,-1-1 160 15,-2-3-160-15,-1 3 160 0,-3-2-160 0,-1 1 128 0,-1-2-128 16,-3 1 128-16,0-2 0 0,-2-1-128 0,1-3 192 16,-1-2-64-16,-2-4 112 0,-1 1 16 0,-5-2 0 0,2 1 0 15,1 0 0-15,-3-2 0 0,-6-3 0 0,1-3 0 16,0-2-256-16,0-3 144 0,-5 1-144 0,-1 0 128 15,-1-1-128-15,-1 0 128 0,-2 0-128 0,-2 0 128 16,-4 1-128-16,-1 2 192 0,-5 3-192 0,-2 2 192 16,0 4 48-16,-3 4 16 0,-2 1 0 0,-1 6 0 15,-4 1-48-15,-1 5 0 0,-1 1 0 0,-1 4 0 16,-5 0-208-16,-2 4 0 0,-3-2 0 0,-1 6 0 16,0 5-384-16,-1 2 0 0,-5 1-16 0,3 0 0 15,3 2-2416 1,0 0-496-16</inkml:trace>
  <inkml:trace contextRef="#ctx0" brushRef="#br0" timeOffset="3499.337">8866 5534 10127 0,'-6'-13'448'0,"4"4"96"0,2-1-544 0,0 1 0 15,0 2 0-15,0 0 0 0,0 1 1680 0,0 6 240 16,0 0 32-16,0 0 16 0,3-8-1280 0,0 2-256 15,-2 0-48-15,-1 6-16 0,0 0-128 0,0 0-32 16,0 0 0-16,0 0 0 0,0 0 208 0,0 0 32 16,0 0 16-16,0 0 0 0,0 0 96 0,0 0 16 15,0 0 0-15,-8 2 0 0,1 2-112 0,7-4-16 16,-8 3 0-16,8-3 0 0,-7 11-144 0,-2-2-48 16,2 0 0-16,-2 1 0 0,2 2 64 0,-2 5 16 15,1 3 0-15,-3-3 0 0,0-1 64 0,-1 3 16 16,1 7 0-16,-2-2 0 0,2-3-32 0,-2 2 0 15,-2 2 0-15,2 0 0 0,2 1-64 0,-2 0-32 16,-1 2 0-16,2 2 0 0,3 0-48 0,-2 3-16 16,1 0 0-16,-1-1 0 0,-2 0-48 0,2-2-16 0,1-3 0 0,1 2 0 15,2-1 144-15,1 0 16 0,0-2 16 16,-1 1 0-16,2 2 16 0,2 1 0 0,-3-1 0 0,2 3 0 16,1 3-48-16,-2 1-16 0,3-3 0 0,0 1 0 15,-1 1-96-15,0-2-32 0,2-5 0 16,1 0 0-16,-1 3-32 0,1-3-128 0,0-5 192 0,1 4-64 15,-1 1 64-15,0 0 0 0,1 0 0 0,0-1 0 16,1 1-48-16,-1 2 0 0,0-2 0 0,1 0 0 16,0-2-144-16,1 2 160 0,0-3-160 0,0 1 160 15,1 1-160-15,2-3 192 0,-2-1-192 0,3 2 192 16,1 3-192-16,-2-2 192 0,1 0-192 0,-3 1 192 0,1 2-192 16,1-1 160-16,-1 0-160 0,1-1 160 0,3 2-160 0,-1-3 160 15,-1-3-160-15,-2 2 160 0,-2 1-160 0,1-2 0 16,2 0 0-16,-1-2 128 0,0 1-128 0,-3-1 0 15,2 0 144-15,1-1-144 0,-1-1 0 0,-3-2 128 16,0-4-128-16,2 3 0 0,0-1 144 0,-2-1-144 16,-2-2 192-16,0-2-192 0,0-2 240 0,0-1-64 15,1-8-16-15,0 0 0 0,0 0 96 0,0 0 0 16,0 0 16-16,0 0 0 0,0 0 112 0,0 0 0 16,-10-5 16-16,2-3 0 0,4-6-112 0,-4-2-32 15,0-1 0-15,-2-1 0 0,2-2-128 0,-1 0-128 16,-2-3 192-16,1 0-192 0,1-1 160 0,0-1-160 0,2-4 128 15,-1-2-128-15,1-3 160 0,1-1-160 0,-2-1 192 16,4-4-192-16,-3-3 224 0,4-1-64 0,-2-2-16 16,3 3 0-16,-1 4-144 0,1-4 0 0,-1-1 144 15,1-1-144-15,0-1 0 0,1-2 0 0,-1-4 0 0,-1 1 128 16,3-4-128-16,3 3 0 16,-1 2 0-16,0 0 0 0,1-2 0 0,2 2 0 0,1-3 0 0,0 1-128 15,2 3 128-15,-3 1 0 0,4 0 0 0,-1 2 0 16,1 3 0-16,0-3 0 0,3-6 0 0,-1 3 0 15,-1 5 0-15,0 2 0 0,0-1 0 0,-1 3-128 16,5 3 128-16,3 1 0 0,1-2 0 0,2 2 0 16,0 0 0-16,1 1 0 0,0-1 0 0,-1 1 0 15,-1 0-176-15,-1 0 176 0,2 5-208 0,-4 2 80 16,1 2 128-16,-2 0-192 0,1 6 192 0,-2 1-192 0,0 2 192 0,-2 3 0 16,-1 2-144-16,0 1 144 0,0 0 0 15,-3 2 0-15,1 0 0 0,-5 4 0 0,-4 5 0 0,0 0-144 16,0 0 144-16,0 0-208 0,0 0 208 0,0 0-176 15,0 0 176-15,0 0-160 0,0 0-32 0,0 0-16 16,-3 6 0-16,-3 2 0 0,0-1 80 0,-2 2 128 16,0-1-208-16,0 2 80 0,-1 1 128 0,-1-1 0 15,1 2 0-15,-3 3-128 0,0 1 128 0,0 3 0 16,-1 3 0-16,-1 1-128 0,-1-2 128 0,0 5 0 16,-3 2 0-16,0 1 0 0,0 2 0 0,-2 2 0 15,-2 0 0-15,-1 0-128 0,0 0 128 0,0 1 0 16,2 3 0-16,-4 3 0 0,1 1 0 0,0 3 0 15,-1 3 0-15,2 1 0 0,1-2 0 0,2-2 0 0,0-1 0 16,4 1 0-16,-1 0 0 0,2 4 0 0,0-2 0 16,1 3 0-16,2 3 0 0,1 0 0 0,2 0 0 15,-1-4 0-15,0-3 0 0,0 3 0 0,-1 0 0 0,4 4 0 16,-3 3 0-16,2-2 0 0,0-5 0 0,3 3 0 16,-2-2 0-16,3-1 0 0,2 1 0 0,0 1 0 15,2 4 0-15,1-1 0 0,0 0 0 0,2-1 0 16,5-5 0-16,1-1 0 0,-1 0 0 0,1-1 0 15,3 2 0-15,1-1 0 0,2 1 0 0,0-2 0 16,2-1 0-16,1-3 0 0,1-1 0 0,3-4 0 16,0-1 0-16,4 0 0 0,4-2 128 0,1 1-128 15,1-1 0-15,2-1 144 0,0-3-144 0,6 2 0 16,-1 2 128-16,4-4-128 0,0-2 0 0,2-3 0 16,2-2-1920-16,4-3-432 0,4-3-80 15,-1-6-32-15</inkml:trace>
  <inkml:trace contextRef="#ctx0" brushRef="#br0" timeOffset="5260.748">13061 5233 15663 0,'-12'-12'1392'0,"0"3"-1120"16,2 0-272-16,-1 0 0 0,1 0 1744 0,2 3 304 0,3 0 48 0,5 6 16 15,0 0-1344-15,0 0-272 0,-6-3-48 0,6 3-16 16,0 0-432-16,0 0 128 0,0 0-128 16,0 0 0-16,0 0 128 0,0 11-128 0,0-2 128 0,2 3-128 15,1 0 464-15,1 0 16 0,-1 1 0 0,3 3 0 16,0 1 112-16,0 3 32 0,4 0 0 0,-1 1 0 15,0 0-16-15,5 2 0 0,1 2 0 0,0 4 0 16,-1 3-64-16,-3 3-16 0,1 2 0 0,-1 2 0 16,1-1-128-16,-1 3-16 0,2 0-16 0,0 3 0 15,0 1-112-15,0 2 0 0,-6 3-16 0,4 1 0 16,2 3-80-16,0 3-16 0,-2-3 0 0,-3-2 0 16,0-7-144-16,0 3 192 0,-2 5-192 0,3 0 192 15,-3 0 0-15,1-3 0 0,-3-1 0 0,0-3 0 0,-1-2-16 16,2 2 0-16,-2-1 0 0,-1 2 0 0,0-1 32 0,1 1 16 15,-1-1 0-15,-2-1 0 0,-1 0-32 0,1-3 0 16,0-3 0-16,-1-1 0 0,-2 1-32 0,1 1-16 16,-1 1 0-16,1 0 0 0,-3 0-16 0,0-3-128 15,-1 1 192-15,-2-6-64 0,-1-3 64 0,-1 0 16 16,-2-2 0-16,0 0 0 0,-3 3-16 0,0-1-16 16,-4-4 0-16,1 0 0 0,-1 2 16 0,3-2 0 15,1 0 0-15,0-1 0 0,-2-1-192 0,2-1 160 16,-1-1-160-16,1 0 160 0,-5-1-32 0,3-3-128 15,-1-1 192-15,0 2-64 0,0 0-128 0,1-2 0 16,2 0 0-16,0-3 0 0,1-2 0 0,1 0 0 16,0 3 0-16,1-1 0 0,1-4 0 0,0 2 0 15,2 0 0-15,1-1 128 0,-1-2 0 0,4-4-128 0,5-5 192 16,-3 7-64-16,0 0 64 0,3-7 0 0,0 0 0 0,0 0 0 16,0 0 48-16,0 0 16 0,0 0 0 0,0 0 0 15,8-4-128-15,2 1 0 0,0-5-128 0,3-2 192 16,1-3-192-16,2-1 176 0,-2-3-176 0,0 0 160 15,1-4-32-15,1-1-128 0,2-2 192 16,-1-4-64-16,1-3-128 0,3-3 160 0,0-2-160 0,0-1 160 16,-2-1-160-16,0 0 0 0,0-3 0 0,3 0 128 15,-1-1-128-15,1 0 0 0,-1-2 0 0,0-6 0 16,1-5 0-16,0-2 0 0,-3-5-176 0,-1 5 176 16,2 2-192-16,-4 3 32 0,-1-3 16 0,-3-6 0 15,0-4 0-15,-2 2 0 0,-2 5 0 0,0 1 0 0,-2 3 144 16,-2-1 0-16,0 0-144 0,-1-1 144 0,-2-2 0 15,-1 0 0-15,-1 2 0 0,-2 2 0 0,-1 5 0 16,-1-4-144-16,0-1 144 0,1 2-208 0,-5 3 208 16,3 1 0-16,-2 0-160 0,0 2 160 0,-2 4 0 0,2 2 0 15,1 3-144-15,-1 4 144 0,-1 2 0 0,0 3 0 16,-1-3 0-16,-1 0 0 0,2 4-144 0,0-2 144 16,-3-3 0-16,1 3-144 0,-1 3 144 0,2 1-192 15,0 3 192-15,-1 2-192 0,0 0 64 0,1 1 0 16,0-3 0-16,0 4 0 0,0 0 128 0,0 1-192 15,-3-2 192-15,3 2-192 0,6 1 192 0,-2 0 0 16,0 1-144-16,0 1 144 0,-2-1 0 0,3 2 0 16,-1 0 0-16,0 1 0 0,-1 0-144 0,1 2 144 15,2 0 0-15,1 2 0 0,-1 2 0 0,4 6-128 0,0 0 128 16,0 0 0-16,0 0 0 0,0 0-192 0,0 0 192 0,0 0-160 16,0 0 32-16,0 0 0 0,4 9 0 0,-1 2 0 15,2 2 128-15,1 3 0 0,0 2 0 0,-1-1-128 16,-1 3 128-16,-1 0 0 0,4 2 0 0,1 2 0 15,-2 2 0-15,0 3 0 0,-2 0 0 0,2 2 0 16,4 1 0-16,1 2 0 0,-2 2 0 0,3 1 0 16,0 6 0-16,0 1 0 0,-1 1 0 0,0-2 0 15,1-2 0-15,-2 2 0 0,0 2 0 0,1 2 0 16,-2 5 0-16,1 0 0 0,1-4 0 0,-2 0 0 16,0 0 0-16,0-1 0 0,1-2 0 0,0 1 0 15,-3 2 0-15,2-1 0 0,-4-1 0 0,1 1 128 16,-1 3-128-16,0-2 128 0,-2-4-128 0,-1 3 128 0,-1-1-128 15,1 3 0-15,-2 3 128 0,0 1-128 0,-3-2 0 16,1 1 128-16,1-5-128 0,-3 0 0 0,0-2 128 0,-4 2-128 16,2 1 128-16,-3 0-128 0,2-2 144 0,-3 0-144 15,1-2 192-15,-2-2-192 0,-4-2 256 0,2-2-48 16,1 1-16-16,-5-1 0 0,-3-1 0 0,-1 1 0 16,0 0 0-16,2-2 0 0,1-2-32 0,1-4-16 15,-5 1 0-15,1-1 0 0,0-3-144 0,1-1 192 16,2-3-192-16,1-3 192 0,1-2-192 0,0-1 128 15,1-1-128-15,2-2 128 0,0-3-128 0,2-2 0 16,0 1 144-16,2 1-144 0,2-5 0 0,-2-2 144 16,9-4-144-16,-6 2 0 0,6-2 160 0,0 0-160 15,0 0 128-15,0 0-128 0,0 0 0 0,0 0 128 16,0 0-128-16,0 0 0 0,0 0 0 0,0 0-176 0,0 0 16 0,0-9 0 31,-2-1-1456-31,4 2-304 0,1 1-48 0,1 0-16288 0</inkml:trace>
  <inkml:trace contextRef="#ctx0" brushRef="#br0" timeOffset="8266.48">22499 6937 13535 0,'0'0'592'0,"0"0"128"0,0-9-576 0,0 2-144 15,0 7 0-15,0 0 0 0,0 0 464 0,0 0 64 16,0 0 16-16,-6-4 0 0,0-1-288 0,-1 2-48 16,-2 0-16-16,2 0 0 0,-3-1-32 0,-1 2-16 15,-3 1 0-15,-2-1 0 0,1-2 416 0,-3 2 80 16,-3 0 0-16,-2 0 16 0,-1 0 0 0,-1-1 0 16,0 0 0-16,-3 3 0 0,-2 0-176 0,-1 0-32 15,-2 0-16-15,1 3 0 0,1-1-144 0,-4-1-32 0,1-1 0 16,-3 0 0-16,-5-3 112 0,-3 2 16 15,-1 1 0-15,-4 3 0 0,0 1 80 0,-1-2 32 0,2-2 0 0,-4 2 0 16,-3 1-144-16,-3 1-32 0,0-2 0 0,-3 1 0 16,1 2-128-16,0-1-16 0,1 1-16 0,0-3 0 15,0-3-160-15,-2 2 192 0,-3 1-192 0,2 1 192 16,0 2-192-16,1-2 192 0,0-3-192 0,-1 2 192 16,-5 2-16-16,0 0 0 0,-2-1 0 0,2-1 0 15,1-3 32-15,-5 1 16 0,0-1 0 0,0 1 0 16,-1 0-64-16,2 1-16 0,4 2 0 0,0-3 0 15,-5-4-144-15,1 2 160 0,-2 2-160 0,3 1 160 16,3 1-32-16,3-1-128 0,-2-1 192 0,0 0-64 16,0-1-128-16,1 1 192 0,1 1-192 0,3-1 192 0,1 0-192 15,1-1 0-15,-4-1 144 0,2 0-144 0,-1 0 0 0,2 2 0 16,-2-1 0-16,1 0 128 0,2-2-128 16,-1 2 0-16,-2 1 128 0,-3 0-128 0,-3 0 0 0,5 1 0 15,2 2 0-15,0-1 0 0,1-2 128 0,-2-1-128 16,-2-2 128-16,4 3-128 0,2 4 0 0,6 1 144 15,2-1-144-15,-2-2 0 0,2-2 176 0,-2-1-176 16,-3-2 160-16,1 1-160 0,-2 1 0 0,1 1 0 16,2 0 0-16,2-1 0 0,0-2 0 0,-2 2 0 15,0-3 0-15,-2 2 0 0,0 1 176 0,4 1-176 16,1 2 192-16,3 2-192 0,2-2 208 0,1 1-64 16,2-1-16-16,0 0 0 0,0-2 32 0,2 0 0 15,2 2 0-15,3 0 0 0,-2 0-160 0,4 0-144 0,2-2 144 16,3 2-208-16,3-1 208 0,1-1 0 0,3-1 0 15,3-1 0-15,0 2 0 0,1-1 0 0,1 0 0 16,1 0 0-16,4-5 128 0,-1 4-128 0,2 2 0 0,2-1 0 16,0-6 192-16,2 3-192 0,3 1 192 0,3 3-192 15,0 0 240-15,0 0-64 0,0 0-16 0,0 0 0 16,0 0 16-16,0 0 0 0,0 0 0 0,0 0 0 16,0 0-176-16,0 0 0 0,8 1 0 0,-8-1 128 15,10 4-128-15,-1 2 0 0,-2 0 0 0,0 3 0 16,-2 1 0-16,-1 1 0 0,1 1 0 0,2 0 0 15,-4 5 0-15,3 3 0 0,0 4 0 0,-1-1 0 16,0 0 0-16,1 3 0 0,-4 7 0 0,1 3 0 16,0 2 0-16,0 4 0 0,-2 0 0 0,0-1 0 0,-2 0 0 15,4-2 0-15,-2-1 0 0,0 0 0 0,-2-1 0 16,1 0 0-16,0 0 0 0,0-2 0 0,-3-2 0 16,2 1 0-16,0 0 0 0,-2 0 0 0,1-1 0 0,1 0 0 15,1 0 0-15,-1-4 0 0,0-4 0 0,0 0 0 16,0 0 0-16,1 0 0 0,1 2 0 0,1-1 0 15,-1-2 0-15,1-2 0 0,0-2 0 0,1-3 0 16,0 0 0-16,-1-2 0 0,1-2 0 0,1-1 128 16,-1-2-128-16,-3-10 0 0,7 8 128 0,1 0-128 15,1 1 128-15,2-4-128 0,-1-2 208 0,2-3-32 16,0-1-16-16,4 0 0 0,0-1-160 0,3 1 160 16,3 0-160-16,-1-1 160 0,1-3-160 0,3 1 0 15,3-2 0-15,1 4 0 0,-1-1 0 0,3 1 128 16,2 0-128-16,0 0 0 0,-1-2 0 0,4-2 0 15,3-1 0-15,0 2 0 0,4 1 0 0,3-1 0 0,4 0 0 16,-1 2 0-16,2 2 0 0,-1-2 0 0,3 0 0 0,2-2 0 16,3 1 0-16,2 1 0 0,5 2 0 15,-3 0 0-15,1-1 0 0,0 0 0 0,-2 2 0 0,3 0 128 16,2-1-128-16,5 0 0 0,-2 1 0 0,1 2 0 16,-3 4 0-16,5-3 0 0,4-3 0 0,-1 0 0 15,2 0 0-15,-3 2 0 0,-2-2 128 0,3 0-128 16,4-2 0-16,1 2 0 0,0 2 0 0,0 0 0 15,1-6 0-15,-2-1 0 0,3-1 0 0,-2 5 0 16,-2 4 128-16,-3-3-128 0,-3-3 128 0,-1 2-128 16,1 2 0-16,2 2 0 0,-5 2 0 0,0-3 0 15,-7-4 0-15,3 0 0 0,6 1 0 0,-1 1 128 0,-2 0-128 16,-1 0 0-16,-2 1 144 0,-2-1-144 0,-2 0 128 16,2-1-128-16,4-2 160 0,1 4-160 0,-6 3 128 0,1 1-128 15,-1 2 0-15,-2-4 0 0,-2-7 0 0,1 3 128 16,-1 3-128-16,-1 1 0 0,-3 0 0 0,-3 0 0 15,-3-1 128-15,-1 1-128 0,1 2 0 0,0-2 0 16,-2-3 0-16,4 2 0 0,0 1 0 0,0 3 0 16,-2 3 0-16,-4-5 0 0,-2-3 0 0,-1-1 0 15,-1 0 128-15,2 1-128 0,-1 1 0 0,3 1 144 16,-1-2-144-16,-2 2 128 0,-4-1-128 0,-1 3 0 16,-3-3 144-16,0-1-144 0,-4 2 0 0,-1 1 144 15,1 0-144-15,-1-3 0 0,1-3 128 0,0 2-128 16,-3 2 0-16,0 0 0 0,-3 0 0 0,0 3 0 0,-1-4 0 0,-1 2 0 15,1 2 0-15,-6-2 0 0,0-1 0 16,-2 1 0-16,-3 1 0 0,0 0 0 0,0 1 0 0,-3 1 0 16,1-5 0-16,-9-1 0 0,0 0 0 0,7 6 0 15,-7-6 128-15,0 0-128 0,0 0 0 0,0 0 0 16,0 0 0-16,0 0 160 0,0 0-160 0,0 0 128 16,0 0-128-16,0 0 0 0,0 0 144 0,0 0-144 15,0 0 144-15,0 0-144 0,0 0 192 0,0 0-192 16,6-9 176-16,-5-1-176 0,-2-2 160 0,-3 1-160 15,0 2 128-15,-1-3-128 0,1-4 0 0,-3-1 144 16,3 1-144-16,-3-6 192 0,0-6-192 0,1-1 192 16,-1-1-192-16,0-1 128 0,0-1-128 0,0-2 128 15,-3-7-128-15,4-3 128 0,5-5-128 0,0 2 128 0,-3 1 0 16,1-1 0-16,5-1 0 0,0 1 0 0,2 2 48 16,-3 2 0-16,1 2 0 0,3-5 0 0,3-3-32 0,-4 3 0 15,-2 3 0-15,1 1 0 0,3-1-144 0,-3 5 0 16,-1 2 0-16,2 5 0 0,-2 3 0 0,1 2 0 15,-2 0 0-15,-1 4 0 0,0 3-144 0,0 1 144 16,0 5-192-16,0-2 192 16,-4 3-1680-16,1 4-240 0,-2 1-32 0,-2 4-15312 15</inkml:trace>
  <inkml:trace contextRef="#ctx0" brushRef="#br0" timeOffset="10558.405">22929 5420 17727 0,'6'-16'784'0,"-4"8"176"0,-2-1-768 0,1 1-192 0,0 1 0 0,0 1 0 0,-1 6 0 0,-1-9 160 15,-2 0-160-15,-1 0 160 0,1 1-32 0,-4-2-128 16,-1 2 192-16,-3-2-64 0,0-2 32 0,-3-1 0 16,1-1 0-16,-2-1 0 0,-1 0 208 0,-4 1 32 15,-5-2 16-15,1 2 0 0,2 1 32 0,-5 1 0 16,-3-1 0-16,-1 0 0 0,-1-1-160 0,0 0-32 16,2-1 0-16,-2 2 0 0,-1-4-112 0,0 0-16 15,-5 2-128-15,1-3 192 0,-4-2-16 0,-3 0-16 16,-4 1 0-16,-1 2 0 0,0 3 128 0,0 1 32 15,-2-3 0-15,-3 1 0 0,-4-1 64 0,-4 3 0 16,-4-1 16-16,2 3 0 0,3 3-144 0,-2-2-16 0,-1 2-16 16,-3-1 0-16,-1 1-224 0,-2 3 128 0,0-1-128 15,3 3 0-15,2 1 128 0,-3-1-128 0,0 1 0 0,-3-1 0 16,-1 2 144-16,1-3-144 0,0 3 128 0,0 0-128 16,0-1 0-16,-2 1 0 0,0 2 0 0,0-1 0 15,-2 0 0-15,1-1 0 0,-1-2 0 16,0 2 0-16,1 3 0 0,1 0 0 0,6-1 0 0,-3-2 0 15,-1-2 0-15,0 0 240 0,-3 2-48 0,1 1 0 16,1 3 0-16,1-2-16 0,-2-2 0 0,0 2 0 16,-4 1-176-16,3 0 0 0,-1-1 144 0,2 0-144 15,2 1 0-15,-3 1 144 0,0-1-144 0,3 1 0 16,-2-3 0-16,5-1 0 0,3-1 0 0,-2 2 0 16,-3 0 0-16,0 2 0 0,4 0 0 0,1 0 0 15,4 1 128-15,-2-2-128 0,-2-1 0 0,0 1 0 0,0 3 0 16,2 2 0-16,-1 1 0 0,3 1 0 0,1-3 0 0,-1 0 0 15,-3 3 0-15,1-1 0 0,-2 3 0 0,3 1 0 16,5-2 0-16,0 1 0 0,2 0 0 0,1 1 0 16,1-1 0-16,-1 2 0 0,1 2 0 0,3 3 0 15,1 0 0-15,2 0 0 0,1-3 0 0,1 4 0 16,0 3 0-16,1 0 0 0,0-1 0 0,0 1 0 16,3-2 128-16,1 2-128 0,2 1 0 0,3-1 0 15,2 0 0-15,3-1 0 0,1 0 0 0,3 0 0 16,2-2 0-16,1 2 0 0,1-2 224 0,0 3-16 15,2 1 0-15,3 0 0 0,2-2-64 0,0 2-16 16,-2 1 0-16,3 1 0 0,4 3-128 0,1-1 0 16,0 1 0-16,3-2 128 0,2 0-128 0,1 0 128 0,1 1-128 0,2-2 128 15,4 0-128-15,-2 0 0 0,2-1 0 0,-2 2 128 16,1-2-128-16,3 1 0 0,-1 0 0 16,2 1 0-16,-2 5 0 0,3-3 128 0,2-4-128 0,2 3 0 15,-2 3 0-15,2 0 0 0,2-1 128 0,3-2-128 16,-1-4 0-16,2 1 0 0,0-3 0 15,1 3 0-15,1-2 0 0,2 1 0 0,1 1 0 0,5 0 128 16,0 0-128-16,3-2 0 0,1 0 0 0,1 3 128 16,2 4-128-16,3-1 0 0,1-1 0 0,2-1 0 15,-3-3 0-15,2-2 0 0,-1-1 0 0,1-4 0 16,3 0 0-16,0 1 0 0,2-3 0 0,0 0 128 16,0 1-128-16,0-1 0 0,-1-2 0 0,0 1 0 15,2 0 0-15,0 0 0 0,1 0 0 0,4-2 0 0,3-4 128 16,1 1-128-16,-2-1 0 0,0 0 128 0,-3 2-128 0,0 0 0 15,2-3 0-15,1 3 0 0,3-3 0 0,0 0 128 16,1-2-128-16,-1 1 0 0,-2 1 0 0,1-1 0 16,0 1 0-16,0 0 0 0,0 1 0 0,2-2 0 15,3 0 128-15,-3 0-128 0,-6-1 0 0,-1-1 0 16,1-3 144-16,4 3-144 0,3 2 0 0,-2 0 144 16,-2-1-144-16,3-2 0 0,1-2 160 0,0 1-160 15,0 2 128-15,2 0-128 0,-3-2 128 0,4 2-128 16,2 1 128-16,-2 0-128 0,-3-3 0 0,0 0 128 15,0-1-128-15,0 1 0 0,2 2 0 0,2 2 128 16,0-2-128-16,-1-1 0 0,-4-3 0 0,3 1 0 16,-3 0 0-16,3 1 0 0,2-3 0 0,1 2 0 15,-1 0 0-15,0-1 0 0,-4-1 0 0,3-1 128 0,1-1-128 16,0 2 0-16,-4-1 0 0,3 0 0 0,-2-2 0 0,-3 1 0 16,-1-1 0-16,3 1 0 0,2-1 128 0,-1 0-128 15,-1-3 0-15,-1 0 0 0,-4 2 144 0,2-1-144 16,-3 0 0-16,5-1 144 0,-2 1-144 0,2-1 0 15,2 1 160-15,-3-1-160 0,-1-2 128 0,-2 1-128 16,-1 2 0-16,-2-2 128 0,3 0-128 0,1-2 0 16,2-3 128-16,-2 1-128 0,-1 0 0 0,-5 1 128 15,-3-1-128-15,2 0 0 0,-1-5 0 0,2 1 0 16,3-2 0-16,-2-1 0 0,-3-2 0 0,2 1 0 16,-2 0 128-16,-2 4-128 0,-3 5 0 0,-2-5 128 15,1-6-128-15,-4 1 0 0,0 2 0 0,2 1 128 16,-5 2-128-16,-1-1 0 0,-4-1 0 0,1 0 128 0,-4 0 0 15,-2-2 0-15,-2 0 0 0,-3 0 0 0,-4 0 96 0,-1-2 16 16,-1 1 0-16,-3-2 0 0,-1-5 48 0,0 2 16 16,-2 0 0-16,-2 2 0 0,0 3-80 15,-2 1-16-15,1 0 0 0,-3 1 0 0,-2-1-80 16,0 0 0-16,-3 0-128 0,1-1 192 0,-3-3-64 0,-1 1-128 16,-3 1 176-16,0 0-176 0,1-2 224 0,-5 6-64 15,-1 2-16-15,-3-3 0 0,1-2-16 0,-3 2 0 16,-4 2 0-16,-2 4 0 0,-3 2-128 0,-1 5 0 15,-4 3 0-15,-1 1 0 16,-1 1-832-16,-8 4-240 0,-4 5-48 0,-11 5-15440 0</inkml:trace>
  <inkml:trace contextRef="#ctx0" brushRef="#br0" timeOffset="14629.378">4259 9688 15663 0,'0'0'1392'0,"2"-8"-1120"16,0-2-272-16,1 4 0 0,-3 6 1696 0,6-6 288 16,-6 6 48-16,7-6 16 0,0-1-1664 0,-7 7-384 15,0 0 0-15,0 0 0 0,7-6 0 0,-7 6 0 16,5-7 0-16,-5 7 0 0,0 0 128 0,0 0-128 0,0 0 176 15,-5-5-176-15,-2 1 416 0,-3 1-32 0,2 2 0 0,-4-1 0 16,-1 2 192-16,-1 0 16 0,0-1 16 0,-2-1 0 16,0 2 32-16,-2 0 16 0,-1 0 0 0,-3 2 0 15,1 4-224-15,-1 0-48 0,0 1-16 0,-3 1 0 16,-1-1-128-16,-3 1-32 0,2 1 0 0,-3-1 0 16,-1 0-48-16,-2 2-16 0,-1 0 0 0,-3 1 0 15,-5-1-16-15,-2 2-128 0,-2 0 192 0,-2 2-64 16,0 1-128-16,2-3 0 0,2-4 144 0,3 3-144 15,1 3 256-15,4-1-32 0,1 0 0 0,0-3 0 16,-2 0 80-16,4 2 16 0,3 4 0 0,0-2 0 16,2 1-320-16,-1-2 0 0,-1 0 0 0,4-1 0 15,4 2 0-15,1-2 0 0,3-1 0 0,3 1 0 0,0 2 0 16,3-3 0-16,2-2 0 0,3 0 0 0,0-1 0 16,4 1 0-16,3-9 0 0,0 9 0 0,0-1 0 15,3 0 0-15,-3-8 0 0,11 8 0 0,-1-2 0 0,5-1-144 16,4-1 144-16,3 1 0 0,7-1 0 0,0 0 0 15,3 2 0-15,5-2 0 0,3 0 0 0,2 1 0 16,-1 1 0-16,1-3 0 0,-1 0 0 0,2 0 0 16,0 0 0-16,3 1 0 0,3 4 0 0,0-2 0 15,0-2 0-15,-2 1 0 0,-1 2 0 0,-1 0 0 16,-2 2 0-16,0-2 0 0,-1-3 0 0,-1 2 0 16,2 0 0-16,-4 0 0 0,-6 0 0 0,1 1 0 15,3-1 0-15,-1 0 0 0,-3 0 0 0,-2 4 0 16,-5-2 0-16,-1 2 0 0,1 0 0 0,-5 1 0 15,-2 1 0-15,-1-1 0 0,0 0 0 0,-6 0 0 0,-2 0 0 16,-1-1 0-16,-1-2 0 0,0 0 0 0,-8-8 0 0,0 0 128 16,1 12-128-16,0-2 0 0,-1-10 0 0,-1 9 0 15,-7-1 0-15,1 3 144 0,-2-1-144 0,0 0 0 16,-3-2 144-16,1-1-144 0,-2 1 0 0,-2-1 144 16,0-2-144-16,3 2 0 0,-4 0 0 0,-1 1 0 15,-2 1 0-15,-3 0 0 0,-2 0 128 0,-1 2-128 16,-5-2 0-16,1 5 128 0,0-1-128 0,-1 1 128 15,0-1 0-15,-1 3-128 0,0 0 192 0,0 1-64 16,0-1-128-16,0 2 128 0,-1 1-128 0,-1 1 128 16,-1 5-128-16,-5-1 0 0,-3-1 0 0,2 2 128 0,2 4-128 15,-2-1 0-15,-3 1 144 0,1-3-144 0,1 0 0 16,-1 0 0-16,1 1 0 0,-1-1 0 0,-3 0 0 16,0 0 144-16,3 0-144 0,2 0 0 0,0 0 224 0,5 1-64 15,1 2-16-15,4-3 0 0,2 0-144 0,0-2 0 16,1-1 0-16,2-2 128 0,2-3-128 0,3 0 0 15,-2-1 0-15,1-1 128 0,2-1-128 0,-3 1 0 16,2-1 0-16,2 0 0 0,2-2 0 0,0 1 0 16,5-2 128-16,-1 0-128 0,-1 0 0 0,4-2 0 15,4 0 0-15,-2-2 0 0,-2-2 0 0,4 1 0 16,5-7 0-16,-4 7 0 0,1-1 0 0,3-6 0 16,0 0 0-16,0 0 0 0,11 9 0 0,1-3 0 15,3-3 0-15,1 0 0 0,3 0 128 0,3 0-128 16,3-3 0-16,4 0 128 0,1-3-128 0,3 1 0 15,3 0 0-15,0 1 128 0,1 0-128 0,6 0 0 0,5-1 144 16,3-2-144-16,4 2 128 0,1-1-128 0,0-1 160 16,1 1-160-16,-1 0 128 0,0 0-128 0,2 1 0 0,-2-2 144 15,-1-3-144-15,2 3 0 0,2 1 0 0,-4 1 128 16,-3-3 32-16,2 0 0 0,1-1 0 0,-1 1 0 16,1-1 64-16,1 3 16 0,0 0 0 0,-1-2 0 15,-5 0-32-15,-1-1 0 0,-2 1 0 16,0 0 0-16,0 1 32 0,-1 1 0 0,-2-2 0 0,-1 2 0 15,-5 2-16-15,-4-1 0 0,-3-3 0 0,-4 3 0 16,-2 1-96-16,-5 0-128 0,-1 1 176 0,-6 0-176 16,-3 1 0-16,-10-1 0 0,0 0 0 0,0 0 0 15,0 0-576-15,0 0-128 0,-9 6-32 16,-3 1-11328-16,-2-3-2272 0</inkml:trace>
  <inkml:trace contextRef="#ctx0" brushRef="#br0" timeOffset="15942.183">2724 12509 24879 0,'-8'5'2208'0,"2"-1"-1760"15,6-4-448-15,0 0 0 0,-7 3 336 0,7-3-16 16,0 0 0-16,0 0 0 0,0 0-320 0,0 0 0 15,0-8 0-15,5-1 128 0,0-1-128 0,2-2 192 16,0-4-64-16,3 2 0 0,-1 0-128 0,0 0 0 16,-3-3 0-16,3 1 0 0,2-2 176 0,0 1-48 15,0 1 0-15,1-1 0 0,-2-3 0 0,0 3-128 0,2 2 192 0,-2 3-64 16,0 1 96-16,0 2 16 0,-5-1 0 0,3 7 0 16,1 3-16-16,1 3 0 0,-4 3 0 0,3 5 0 15,0 0-224-15,-1 7 128 0,-3 4-128 0,0 2 0 16,0 2 128-16,-3 2-128 0,2 5 0 0,-1 2 144 15,-3 1-144-15,-1 3 0 0,0 4 0 0,-1-1 0 16,-1-5 128-16,1-2-128 0,1-6 0 0,-2-5 128 16,1-5 176-16,0-3 16 0,1 0 16 0,0-5 0 15,1-11 240-15,0 0 32 0,0 0 16 0,0 0 0 16,5-8-128-16,0-4-32 0,2-4 0 0,2-5 0 16,-4-1-304-16,5-6-160 0,0-4 160 0,1 0-160 15,-1 2 0-15,4-1-208 0,3-1 16 0,-2 1 0 16,0-1 48-16,4 1 16 0,5 2 0 0,0 3 0 0,1 4 128 15,-4 3 0-15,2-1-144 0,-1 5 144 0,0 7 0 0,0 0 0 16,-5 4 0-16,1 2 0 0,-2 5 0 0,0 3 0 16,-4 5 0-16,1 1 0 0,-4 2 0 0,0 2 0 15,-4 4 0-15,0 3 0 0,-2 4 0 0,-3 2 0 16,0 1 0-16,-3 2 0 0,-3 0 128 0,-1 1-128 16,1-2 128-16,1-1-128 0,2-1 192 0,1-2-64 15,-2-3 0-15,1 1 0 0,2-7-128 0,1-1 128 16,2-5-128-16,1 1 128 0,0 0-128 0,-2-1 0 15,-1-12 0-15,6 6 0 16,0-2-1664-16,3-1-256 0,1-5-48 0,1-2-11472 0</inkml:trace>
  <inkml:trace contextRef="#ctx0" brushRef="#br0" timeOffset="16244.596">3815 12231 30399 0,'-9'-2'2704'0,"3"2"-2160"0,6 0-544 0,0 0 0 15,0 0 1008-15,0 0 80 0,0 0 32 0,0 0 0 16,10 3-992-16,2-3-128 0,2-3-192 0,2-2 64 0,0-1 128 15,2-2-192-15,3-1 192 0,2 1-192 0,-2-2 192 0,1 0-192 16,-2 0 192-16,4 1-192 16,1 0 192-16,1 0 0 0,-3 2 0 0,2-2 0 0,-2 3 0 0,-1 2 0 15,-6 1-144-15,0 1 144 16,-4 0-672-16,0 4-64 0,-2 0-16 0,-10-2-8608 16,0 0-1728-16</inkml:trace>
  <inkml:trace contextRef="#ctx0" brushRef="#br0" timeOffset="16490.168">3879 12560 23951 0,'0'0'1056'0,"0"0"224"0,0 0-1024 0,0 0-256 0,13-2 0 0,3 0 0 16,0-1 2912-16,6 0 528 0,3-1 96 0,3-2 32 15,-1 0-2752-15,2-2-560 0,2-1-96 0,3-1-32 16,3 1-128-16,0 1-176 0,-7 1 48 0,1 0 0 31,-2 0-1872-31,-4-1-368 0,-1 4-80 0,-2-2-11440 0</inkml:trace>
  <inkml:trace contextRef="#ctx0" brushRef="#br0" timeOffset="16746.46">4853 12120 46079 0,'-10'13'4096'0,"-1"5"-3280"16,2 4-656-16,2 5-160 0,3 6-160 0,-2 4-64 15,2-1-16-15,1 1 0 0,0 2 240 0,-1-1-144 16,0 1 144-16,0 0-128 0,2 3-64 0,1-1 0 15,-2 3 0-15,1-2 0 16,-2-4-544-16,0-4-112 0,-1-3-32 0,0-1 0 16,1-3-1168-16,0-3-256 0,-1-6-32 0,-1-4-8432 15,1-3-1696-15</inkml:trace>
  <inkml:trace contextRef="#ctx0" brushRef="#br0" timeOffset="17747.994">4002 9026 23039 0,'-10'5'1024'0,"4"2"192"0,2 3-960 0,0 3-256 0,-1 2 0 0,-3 2 0 16,-2-2 0-16,1 3 144 0,1 1-144 0,0 0 128 16,-7 0-128-16,2-3 0 0,0-6 0 0,-2 3 0 15,-2 4 0-15,-2-1 160 0,0-1-160 0,-3 1 160 16,-2 2 192-16,-4 2 32 0,-4-1 16 0,-2 2 0 16,2-3 112-16,1 0 0 0,0-1 16 0,-1-1 0 15,-3-3-16-15,2 0 0 0,0-1 0 0,4-2 0 16,0-2-48-16,3-1-16 0,0-1 0 0,0-3 0 15,1-6 80-15,1 0 16 0,2 0 0 0,-1-2 0 0,0-2-48 16,1 0-16-16,2-6 0 0,4 3 0 0,1-4-304 16,0-1-176-16,4-2 192 0,1 2-192 0,2 0 192 15,1-1-192-15,3-1 192 0,1 1-192 0,2 2 128 16,1 0-128-16,1-1 0 0,3-1 0 0,3-4 0 0,0 0 0 16,2 1 0-16,0 1 0 0,2-2 0 0,0 0 0 15,0 0 0-15,1 4 0 0,0 2 0 0,3 4 0 16,2 1 0-16,0 3 0 0,2 1-160 0,2 5 160 15,0 6-160-15,3 0 160 0,-1-3-176 0,3 6 176 16,2 2-192-16,-4 4 192 0,4 9-128 0,1-4 128 16,4-2 0-16,0 1 0 0,3 1-128 0,0 0 128 15,2-3 0-15,1-2 0 0,-5-1 0 0,1-1 0 16,-1-1 0-16,1-4 0 0,-3-4 0 0,1 0 0 16,-1 0 0-16,2-3 0 0,4-5 0 0,-3 0 0 0,0-4 0 15,-1 2 0-15,-2-3 128 0,0-1-128 0,1 1 176 16,-1-5-176-16,-2-5 128 0,-2 2-128 15,2-1 0-15,-3-1 0 0,-1-5 0 0,-3-2 0 16,-1-4 128-16,-3 4-128 0,-3-2 128 0,-1 1-128 0,-1 0 192 0,-6 5-192 16,-4 1 320-16,-2 4-64 0,0 1 0 15,-2-1 0-15,-2-1 112 0,-5 4 16 0,-3 4 0 16,-4 2 0-16,-1 1-32 0,-5 2 0 0,-1 4 0 0,-1 0 0 16,-5 0-224-16,-1 3-128 0,-2 2 160 0,-2 4-160 15,-2 3 0-15,1 2-288 0,0 3 32 0,3-2 16 16,1-4-1568-1,7 1-320-15,5 2-64 0</inkml:trace>
  <inkml:trace contextRef="#ctx0" brushRef="#br0" timeOffset="18812.963">5984 10142 26783 0,'-24'-9'1184'0,"11"5"240"0,1 0-1136 16,-1 0-288-16,-4 1 0 0,1 1 0 0,-1 1 0 0,-3 0 0 15,0-1 0-15,-5 4 0 0,1 0-128 16,1 2 128-16,-1 3 0 0,-1-3-144 0,-3 2 144 16,1 1 0-16,-1 3 0 0,2 1 0 0,-3-1 144 0,2 3 64 15,-1 3 16-15,3-2 0 0,-4 6 208 0,4 1 32 16,2 2 16-16,0 3 0 0,2 3 96 15,3 3 32-15,2 1 0 0,0 2 0 0,2 2-192 16,3 0-32-16,1-5-16 0,3 4 0 0,3 1-160 0,3 0-16 16,1-4-16-16,2 0 0 0,3 0-176 0,4 0 0 15,4 0 144-15,1-6-144 0,0-5 0 0,3-1 144 16,-1-1-144-16,4-3 0 0,3-1 176 0,1-3-176 16,2-1 160-16,0-2-160 0,0 2 176 0,3-5-176 15,-3-5 192-15,2-1-192 0,0 0 0 0,1-2 0 16,0-3 0-16,0-2-192 15,0-1-1600-15,2-1-304 0,-2-2-64 0</inkml:trace>
  <inkml:trace contextRef="#ctx0" brushRef="#br0" timeOffset="19420.801">6061 11233 25791 0,'0'0'2304'0,"0"0"-1856"0,-6 1-448 0,6-1 0 0,0 0 1392 0,0 0 176 16,0 0 32-16,0 0 16 15,0 0-1616-15,0 0-336 0,0 0-64 0,9-11-16 0,-3-2 32 0,1 1 16 16,-2 2 0-16,2-1 0 0,1-2 368 0,0 0 0 15,1-1 0-15,-1-1 0 0,-3 2 320 0,2-1 16 16,2-1 16-16,-1 1 0 0,0 0 16 0,2 3 0 16,0 0 0-16,0 0 0 0,-2-1-112 0,-1 4-32 15,1 0 0-15,1 4 0 0,1 1-48 0,0 0-16 16,0 1 0-16,-2 3 0 0,0 3-160 0,-1 1 0 16,-7-5 0-16,10 11 0 0,2 2 0 0,-7 3 0 15,1 1 0-15,0 2 0 0,0 0 0 0,-2 2 0 16,1 2 0-16,-4 0 0 0,0 1 128 0,1 0-128 0,0 0 0 15,-3 1 128-15,-2 0-128 0,2 0 128 0,-4-1-128 16,3-5 128-16,1-5 192 0,0-1 16 16,-1-1 16-16,2-4 0 0,0-8 144 0,0 0 16 0,0 0 16 0,0 0 0 15,0 0-272-15,0 0-48 0,0 0-16 0,9-12 0 16,-2 0-192-16,3-3 0 0,-1-5 0 0,1-1 0 16,0-4 0-16,-1 1 0 0,3 1-128 15,0 1 128-15,3-3 0 0,-1 4 0 0,1 5 0 0,-2 1 0 16,1 1 0-16,1 2 0 0,-1 0 0 15,0 3 144-15,-1 5 48 0,2 1 0 0,-1 0 0 0,1 3 0 16,1 3-192-16,-1 2 160 0,2 3-160 0,-3 2 160 16,-1 2-160-16,-2 3 0 0,1 3 0 0,0 4 0 15,0 3 0-15,-2 0 0 0,1 4 0 0,-1 2 0 0,-3 4 0 16,1-4 208-16,-3-3-48 0,2 0-16 0,-1-2 112 0,2 1 32 16,0-2 0-16,0-1 0 0,-2-1-144 0,-1 0-16 15,3 1-128-15,0-4 192 0,4 0-192 16,1-1-288-16,1 1 64 0,1-4-11536 15,-2 2-2304-15</inkml:trace>
  <inkml:trace contextRef="#ctx0" brushRef="#br0" timeOffset="20561.944">9517 10207 16815 0,'0'0'736'0,"0"0"160"0,0 0-704 0,0 0-192 0,7-8 0 0,-7 8 0 16,8-5 784-16,-8 5 128 0,1-9 32 0,-1 9 0 15,0 0-240-15,0 0-64 0,-1-9 0 0,0 2 0 16,1 7 112-16,-9-7 16 0,2 3 0 0,-5-1 0 16,-2 0-64-16,-1 1-16 0,-2 3 0 0,1 0 0 15,-2-1-176-15,-2 1-16 0,0 2-16 0,0 2 0 16,-1 2-112-16,1-1-32 0,-1 2 0 0,1-1 0 15,-3 5-128-15,2 0-16 0,-2 1-16 0,1 0 0 16,1 0-32-16,0 0 0 0,0-1 0 0,2 2 0 16,-1 2-144-16,3-1 128 0,5-2-128 0,2 3 128 15,3 0-128-15,1 0 0 0,3-2 0 0,-1 0 0 16,2 0 0-16,4 2 0 0,3-1 0 0,1 0 0 16,2-1 128-16,1 1-128 0,3 2 0 0,3 0 128 0,2 0-128 0,1 2 160 15,0 1-160-15,2-1 160 0,-3 3-160 0,0-1 128 16,1-1-128-16,-2 2 128 0,0 2 0 15,-1-1-128-15,-1 0 192 0,1 1-64 0,-3-2 0 0,-2 1 0 16,-2 0 0-16,-1-2 0 0,-1-1 16 0,-4 1 0 16,-1 2 0-16,-2-1 0 0,-3 0 128 0,-2-3 32 15,-2-2 0-15,-3-1 0 0,-1 0 144 0,-2-1 48 16,-2 0 0-16,0-1 0 0,-4-3-48 0,0 1 0 16,-3-2 0-16,-1-1 0 0,-5 1-192 0,4-4-64 15,3-3 0-15,-3 2 0 0,-1 0-192 0,3-1 144 16,2-3-144-16,1 0 128 0,2 0-288 0,1-1-64 15,2-1-16-15,3 1 0 16,2-4-656-16,1-1-128 0,4 3-16 0,1-3-16 16,4-1-2160-16,4 0-432 0</inkml:trace>
  <inkml:trace contextRef="#ctx0" brushRef="#br0" timeOffset="20971.121">9850 10319 14735 0,'0'-6'1312'0,"2"-1"-1056"0,1 0-256 0,-3 7 0 0,0 0 2368 0,6-4 400 16,-1 0 96-16,-5 4 16 0,0 0-2176 0,5 11-416 16,-1 1-96-16,-2 4 0 0,-3 3-16 0,-1 4 0 15,-1 5 0-15,-4 1 0 0,-1 2 304 0,1 1 64 16,-2 1 16-16,0 2 0 0,-1 0 144 0,0 1 16 16,-1-2 16-16,0 2 0 0,0 1-352 0,1 0-80 15,3 2-16-15,-2-4 0 0,3-4-288 0,-1-2 160 16,0-2-160-16,6-4 128 0,-2-4-128 0,1-2 0 15,-1-5 0-15,3 1-176 16,1-3-1472-16,-1-10-288 0,0 0-64 0</inkml:trace>
  <inkml:trace contextRef="#ctx0" brushRef="#br0" timeOffset="21512.562">10291 10287 32255 0,'-4'8'2864'0,"-4"3"-2288"16,1 4-576-16,1 7 0 0,1 4 192 0,1 3-64 15,-3 3 0-15,2-1-128 0,1 0 0 0,-1 1 0 16,1-2 0-16,-1-1 0 0,1 2 0 0,-1-3 0 15,1-2 0-15,1-2 0 0,-3 0 0 0,3-3-144 16,-3-1 144-16,2-7 0 0,0-5 0 0,4-8 0 16,-5 9 0-16,5-9 176 0,0 0 336 0,0 0 64 15,0 0 0-15,0 0 16 0,-2-9 192 0,2-2 48 16,1-2 0-16,1-3 0 0,-1 0-448 0,3-3-64 16,2-1-32-16,-1-2 0 0,0-1-128 0,3 0-32 15,1-1 0-15,3-4 0 0,4 0-128 0,1-1 0 16,-2-2 0-16,4 3 128 0,2 1-128 0,3 0 0 15,1 2-160-15,1 4 160 0,-7 2 0 0,3 5 0 16,3 3 0-16,-2 2 0 0,-1 2 0 0,0 6 128 16,0 7 16-16,-5-1 0 0,0 1-144 0,-3 8 0 0,-1 9-192 15,-2 4 192-15,-2 0 0 0,-3 5 0 0,-2 2 0 16,-3 2 192-16,-4 0-192 0,0 0 0 0,-4 0-192 16,-1-1 192-16,-1-1 0 0,3 1 0 0,-2-6 0 0,0 0 0 15,1-3 0-15,0 2 0 0,-1-2 0 0,2-3 0 16,-1-2-144-16,2-1-16 0,-2-2 0 0,2-3 0 31,-1-2-1744-31,0-3-336 0,0-1-80 0,6-9-16 0</inkml:trace>
  <inkml:trace contextRef="#ctx0" brushRef="#br0" timeOffset="21970.249">11397 9313 24479 0,'-4'-11'1088'0,"4"11"208"0,0 0-1040 0,0 0-256 0,1-10 0 15,-1 10 0-15,0 0 448 0,0 0 16 0,0 0 16 0,-6 4 0 16,-4-1-304-16,-2 5-176 0,-4 3 192 0,3 3-192 16,2 3 400-16,-3 4-16 0,-4 2-16 0,-4 7 0 15,-1 4 288-15,1 7 64 0,-1 5 16 0,0 2 0 16,0 3-16-16,-2 5 0 0,0 3 0 0,-2 8 0 15,-1 7-400-15,0 3-64 0,-2 1-32 0,3 0 0 16,-3-1-96-16,2 1 0 0,6 3-128 0,0-4 192 16,0-5-192-16,1-4 144 0,5-3-144 0,2-2 128 15,2-1 0-15,3-5-128 0,3-2 192 0,2-8-64 16,3-5 0-16,2-2 0 0,1-4 0 0,2-2 0 16,3-1-128-16,2-4 0 0,1-3 0 0,3-3 128 15,1-2-384-15,3-2-96 0,0-6-16 0,4-4-9936 16,-1-6-2000-16</inkml:trace>
  <inkml:trace contextRef="#ctx0" brushRef="#br0" timeOffset="22516.415">11426 9787 24879 0,'0'0'2208'0,"-4"-6"-1760"0,4 6-448 0,0 0 0 15,1-12 320-15,2 5-32 0,-3 7 0 0,7-11 0 16,-3-2-288-16,4 1 0 0,1-2-176 0,2 0 176 15,-2-1-304-15,0 0 48 0,4-4 16 0,-4 3 0 16,1-1 240-16,1 3 0 0,-2 0 0 0,1 2 0 16,2 1 0-16,-2 1 0 0,0 2 128 0,0 1-128 15,-2 1 384-15,1 0-48 0,-3 0 0 0,-6 6 0 16,9 7-80-16,-3 3-32 0,0 0 0 0,-2 7 0 16,0 4-48-16,-2 4-16 0,-1 2 0 0,-2 4 0 15,-3 1 96-15,1 2 0 0,-5 3 16 0,2 0 0 16,-3-1-16-16,2 2 0 0,-1-2 0 0,1-3 0 0,-1-3 32 15,3-6 0-15,2-7 0 0,-2 0 0 0,2-2 32 16,2-3 16-16,1-12 0 0,0 0 0 0,0 0-16 0,0 0-16 16,0 0 0-16,0 0 0 0,7-12-48 0,0-4-16 15,3-7 0-15,-2 1 0 0,0-4-240 0,2 0 144 16,-1 0-144-16,3 0 128 0,-1 3-128 0,2 0 0 16,1 0 0-16,0 1 0 0,1 3 0 0,2 1 0 15,0-1 0-15,-1 4 0 0,-3 2 0 0,2 6 0 16,3-1 0-16,-3 5 0 0,-1 3 0 0,-2 2 0 15,0 0 0-15,-3 7 0 0,1 4 0 0,-3 4 0 16,0-1 0-16,-3 6 0 0,0 2 0 0,-4 3 0 16,-3-1 0-16,0 5 0 0,0 3 0 0,-4 1 0 15,-1-5-144-15,2 1 144 0,1-3 0 0,0 0 0 0,-1-3 0 16,3-2 0-16,0-1 0 0,0 0 0 0,0-3 0 0,-1 1 0 31,1-7-832-31,0-1-272 0,1-2-48 0,1-1-12736 0</inkml:trace>
  <inkml:trace contextRef="#ctx0" brushRef="#br0" timeOffset="22994.299">12288 9655 19343 0,'0'0'848'0,"0"0"192"0,-4-8-832 0,4 8-208 16,0-6 0-16,0 6 0 0,0 0 1728 0,0 0 288 15,0 0 64-15,0 0 16 0,9 6-1616 0,-9-6-320 16,0 0-160-16,6 13 160 0,-4 5 32 0,-1 1 16 15,-2 2 0-15,-1-1 0 0,-3 4 320 0,0-1 64 16,-1 1 16-16,-3 3 0 0,1 2-64 0,1 1-16 16,1 2 0-16,-1-1 0 0,-1 0-240 0,-2-1-48 15,0-4-16-15,0 0 0 0,0-1-224 0,3-5 144 16,-2-4-144-16,1 0 128 0,-3-4-128 0,4-1 0 16,0-1 0-16,1-3 0 15,-1-2-608-15,7-5-48 0,0 0-16 0,0 0-8688 0,0 0-1744 0</inkml:trace>
  <inkml:trace contextRef="#ctx0" brushRef="#br0" timeOffset="23220.267">12531 9534 20271 0,'0'0'1792'0,"0"0"-1424"0,0 0-368 0,0 0 0 16,0 0 3216-16,0 0 576 0,0 13 112 0,-3 1 32 15,2 2-3056-15,1 4-624 0,-1 0-112 0,1 6-16 16,0 3 32-16,0 4 16 0,-1 0 0 0,-1 4 0 0,-1-1-176 16,-1 4 160-16,-2 1-160 0,-1 2 160 15,-1 0-160-15,1-2 160 0,0-1-160 0,-1-5 160 0,1-2-160 0,0-7 0 16,2-2 0-16,-2-1 128 0,0-3-128 0,1-1 0 16,0-1-192-16,2-3 192 0,-2-3-336 0,2-1 48 15,0 0 16-15,1-3 0 16,3-8-256-16,0 0-48 0,0 0-16 0,0 0 0 15,0 0-2208-15,2-10-432 0</inkml:trace>
  <inkml:trace contextRef="#ctx0" brushRef="#br0" timeOffset="24154.125">12006 9659 30399 0,'-10'-6'2704'0,"10"6"-2160"16,-3-8-544-16,3 8 0 0,0 0 832 0,10-2 48 15,2-3 16-15,3 0 0 0,4 0-704 0,4 2-192 16,4 1 0-16,4-4 0 0,2-1 128 0,2-1-128 16,0 4 128-16,2-1-128 0,3 1 160 0,-1-2-32 15,-3 2-128-15,2 0 192 0,-6 2-192 0,1 0-128 16,-2-1 128-16,-1 1-208 15,0-2-1616-15,-1 2-320 0,-4-1-64 0,-2-1-10656 0</inkml:trace>
  <inkml:trace contextRef="#ctx0" brushRef="#br0" timeOffset="24318.124">12921 9415 26719 0,'0'0'1184'0,"0"0"240"0,0 0-1136 0,0 0-288 0,0 0 0 0,3 7 0 0,2 5 2432 0,0 9 416 15,1 5 96-15,4 1 0 0,-1 1-2384 0,2 4-560 16,0 2 0-16,1 3 0 0,0 5 0 0,0 1 0 16,1-3 0-16,-1 3 0 0,-3 2 0 0,1 0-208 15,1-1 64-15,-3-1 16 16,-1-6-576-16,1-3-96 0,3-1-32 0,-2-5 0 15,-2-4-384-15,1-4-96 0,0-3-16 0,-3-1-12352 0</inkml:trace>
  <inkml:trace contextRef="#ctx0" brushRef="#br0" timeOffset="24640.245">13322 9472 40719 0,'0'0'1792'0,"-8"-8"384"0,3 0-1728 0,5 8-448 0,0 0 0 0,0 0 0 15,-4 11 0-15,-4 5-176 0,2 6 16 0,-4 6 0 16,-1 7 160-16,-3 2 0 0,-6 3-144 0,-1 2 144 16,-1 1 0-16,-2 3 0 0,-3 3 0 0,-1 3 0 15,-4 2 0-15,1-1 0 0,1-2 0 0,1-1 0 16,-1-5 0-16,2-1-176 0,1-3 176 0,2-5-128 15,-1-2-256 1,1-1-64-16,1-1 0 0,3 0 0 0,3-3-1376 0,2-3-288 16,-1-3-48-16</inkml:trace>
  <inkml:trace contextRef="#ctx0" brushRef="#br0" timeOffset="25094.062">10970 10708 15663 0,'-21'-4'688'0,"10"1"144"0,-1-1-656 0,4 0-176 0,8 4 0 16,0 0 0-16,0 0 4448 0,0 0 864 0,11-4 160 0,7 1 32 16,5 0-4464-16,5-1-896 0,5-2-144 0,4 2 0 15,7-1 0-15,6 0 0 0,9 0 0 0,2 0 0 16,4 0 0-16,4 0 192 0,1 1-48 0,2-2 0 16,5 0 144-16,4 0 32 0,0 2 0 0,-1 1 0 15,2-1 48-15,-4 0 16 0,1 1 0 0,1 0 0 16,2 2-144-16,-4 0-32 0,-6 1 0 0,1 1 0 15,-2 2-208-15,0-1 128 0,-4 0-128 0,-4 0 0 16,-7 0-160-16,-5-1-128 0,-3 1-32 0,-4 0 0 16,-4 1-2496-1,-5 1-496-15,-6 0-96 0</inkml:trace>
  <inkml:trace contextRef="#ctx0" brushRef="#br0" timeOffset="25385.138">11774 11051 38703 0,'0'0'3440'0,"0"0"-2752"0,0 0-560 0,0 0-128 15,0 0 256-15,0 0 0 0,0 0 16 0,9 12 0 16,-2 3-272-16,2 3-192 0,-1-3 16 0,-3 4 16 16,0 2 160-16,-3 4 0 0,-4 2 0 0,-2 0-128 15,-2 2 128-15,-1 0 0 0,0 3 0 0,-6 0 0 16,-2 0 0-16,-3 0 0 0,-1-2 0 0,-1-1 0 16,-1 1 0-16,1 0 256 0,1-3-64 0,-1 0-16 15,0-2 32-15,2 0 16 0,2-1 0 0,1 1 0 16,3-3 0-16,3-4 0 0,3-1 0 0,1-5 0 15,4-2-96-15,1-2 0 0,0-8-128 0,5 7 192 16,5-1-192-16,0-2 0 0,3-2 128 0,3-3-128 16,6 1 192-16,1-2 0 0,6-2 0 0,4-1 0 15,5-2 64-15,3 1 0 0,6-1 0 0,1 0 0 0,0-2-128 16,3 0-128-16,-1 0 176 0,2 2-176 0,3-1 0 16,0 0 0-16,0-2 0 0,-1-1 0 15,-1-1-1472-15,-4 2-368 0,-3-1-64 0,-2-1-15568 16</inkml:trace>
  <inkml:trace contextRef="#ctx0" brushRef="#br0" timeOffset="26082.552">13209 8993 21183 0,'-4'-8'1888'0,"2"5"-1504"16,2 3-384-16,0 0 0 0,0 0 1008 0,0 0 128 15,5-5 16-15,-5 5 16 0,6 8-960 0,3-2-208 16,2 0 0-16,2 2 0 0,1 4 192 0,1 3 64 16,2 2 0-16,1-1 16 0,0 1 176 0,3 4 48 15,-2 5 0-15,3 1 0 0,1 0-96 0,1-2-16 16,1 4 0-16,3 4 0 0,-4 4-112 0,1 4-16 15,2 3-16-15,-3 4 0 0,2 3-240 0,2 4 176 16,-4 1-176-16,0 1 160 0,-1-1-160 0,1 2 0 0,-7-1 144 16,0 4-144-16,-3 4 0 0,-1-1 144 0,-2-3-144 0,-3-2 0 15,-4-1 224-15,-2 4-64 0,-2 6-16 0,-2-2 0 16,-3-1 256-16,-4-2 48 0,-2-1 16 0,-2 0 0 16,-2-3-192-16,-1 3-32 0,-5 2-16 0,0-2 0 15,0-3 96-15,-2-4 32 0,0 2 0 0,2 0 0 16,1 3-64-16,-1-2-16 0,-2 1 0 0,0-2 0 15,1-3-96-15,0 0-32 0,0-3 0 0,1-2 0 16,-1 2-144-16,1-2 0 0,2 1 0 0,0-1 128 16,0-2-128-16,-1-3 0 0,1-5 0 0,0-1 128 15,1-3-256-15,-1-3-64 0,1-1-16 0,1-4-16000 16</inkml:trace>
  <inkml:trace contextRef="#ctx0" brushRef="#br0" timeOffset="28392.964">20251 10109 8287 0,'2'-11'736'16,"-1"0"-592"-16,0-1-144 0,1 0 0 0,0 4 2480 0,2-2 464 15,0-3 80-15,-3-2 32 0,-1 3-2144 0,0-3-416 16,0-1-96-16,-2 0-16 0,-1-1 112 0,0 1 16 16,0 2 0-16,-1 1 0 0,-1 3 64 0,1 1 0 15,-2-3 16-15,-1 0 0 0,-2 2 176 0,-1 2 48 16,-1 1 0-16,0-1 0 0,-3 0-432 0,-1 1-96 15,0 0-16-15,-3 4 0 0,-4 3-80 0,2 1-32 16,0 0 0-16,-4 0 0 0,-4 3 32 0,-1 0 0 16,1-1 0-16,-2 5 0 0,3 4 0 0,0 2 16 15,2 0 0-15,-1 1 0 0,1 1 64 0,2 5 16 16,-1 4 0-16,1 2 0 0,0 3-160 0,0-1-128 0,0 2 144 16,2 3-144-16,1 2 208 0,-1 1-48 0,2-2-16 0,4 6 0 15,3 3 0-15,1 2 0 0,-2-3 0 16,2 2 0-16,1 1-16 0,1-2-128 0,1-2 192 0,0-1-64 15,2-4-128-15,1 0 0 0,3 2 0 0,-1-3 0 16,-3-2 0-16,3 0 0 0,3 0 0 0,0-1 128 16,0-1-128-16,0-3 0 0,0-5 0 0,3-1 0 15,3-1-192-15,-2-1-80 0,1-5-16 0,1 1 0 16,3-6-1568 0,0 0-304-16,-2-2-64 0</inkml:trace>
  <inkml:trace contextRef="#ctx0" brushRef="#br0" timeOffset="28659.668">19215 10695 32255 0,'-10'-20'2864'0,"6"7"-2288"0,0 1-576 0,3 2 0 0,2 3 960 0,4 0 64 15,3 1 32-15,3 0 0 0,2 1-896 0,5-1-160 16,3 3 0-16,3-2 0 0,3-1 0 0,6-2 0 15,5 3 0-15,2-2 0 0,5 1 256 0,3 1-48 16,2 2 0-16,-1-1 0 0,-3 2-208 0,-3 1 128 16,-2 1-128-16,-4 0 0 0,1 0 0 0,-4 1-208 15,-3 1 16-15,-1-1 0 16,0-1-608-16,-4-2-112 0,1 1-32 0,-3 0 0 16,-3 0-2016-16,-2 0-416 0</inkml:trace>
  <inkml:trace contextRef="#ctx0" brushRef="#br0" timeOffset="29039.574">20993 9795 31327 0,'-7'-21'1392'16,"6"12"272"-16,1 3-1328 0,0 6-336 0,0 0 0 0,0 0 0 0,0 0-192 0,0 0-128 15,0 0 0-15,0 0-16 0,-10 0 208 0,-1 4 128 16,-4 1-160-16,0 3 160 0,-2 1 0 0,-3 3 0 16,-4 2 128-16,-1 0-128 0,0 2 304 0,-4 5-48 15,0 4-16-15,0 1 0 0,-2 2 16 0,1 0 16 16,-1 4 0-16,-2 5 0 0,-3 3 112 0,-1 2 0 15,3 0 16-15,-2 1 0 0,-3 1-64 0,2 5-16 16,4 4 0-16,3 1 0 0,0-7-112 0,6-3-16 16,2 1-16-16,6-5 0 0,1-4-32 0,5-3 0 15,3-2 0-15,3-1 0 0,4 0-16 0,4-1-128 16,0 2 192-16,2-3-64 0,3-3-128 0,2-5 0 16,0-3 0-16,2 0 0 15,2-2-608-15,1-2-160 0,2-4-16 0,-2 0-9456 16,0-4-1872-16</inkml:trace>
  <inkml:trace contextRef="#ctx0" brushRef="#br0" timeOffset="29552.718">20983 10307 20271 0,'-4'-12'896'0,"4"12"192"0,0 0-880 0,0 0-208 0,6-3 0 0,4 2 0 0,3 5 3632 0,-2 6 672 15,2 2 144-15,1 5 32 0,1 0-3648 0,2 6-704 16,-2 3-128-16,1 0 0 0,-1-2 0 0,0 5-160 16,0 0 160-16,0 1 0 0,0-2 0 0,1-2-128 15,-1 0 128-15,0 2 0 0,-2 2-176 0,-3-2 32 16,0 0 0-16,1-1 0 15,-5 1-496-15,1-3-112 0,-5-3-16 0,-1-2 0 16,-1-3-416-16,0-1-96 0,0-2 0 0,0-2-16 16,-1-2-1712-16,1-10-320 0,0 0-80 0,0 0-16 15</inkml:trace>
  <inkml:trace contextRef="#ctx0" brushRef="#br0" timeOffset="29707.116">21552 10217 34095 0,'-1'-18'3024'0,"1"11"-2416"0,0 7-480 0,0 0-128 16,0 0 0-16,0 0-240 0,0-6 64 0,0 6 16 15,0 0 16-15,-8 6 0 0,1 0 0 0,-1 4 0 16,-1 0 144-16,-4 5 0 0,-3 1-144 0,-4 6 144 15,-3 2 0-15,-1 7 0 0,-1 3 0 0,-4 2 128 16,-3 4 96-16,-1-2 16 0,-2 2 0 0,-1 1 0 16,0 0 96-16,3 0 32 0,-3-2 0 0,3-2 0 0,1 0-128 15,3-1-32-15,0-1 0 0,4-2 0 0,2-2 48 16,3-4 0-16,1 0 0 0,3-3 0 0,0-2-256 16,5-1 0-16,4-5 0 0,1-2 0 15,2-1-1472-15,3-2-224 0,1-11-48 16,0 0-12848-16</inkml:trace>
  <inkml:trace contextRef="#ctx0" brushRef="#br0" timeOffset="33866.374">17814 10489 11967 0,'-7'-8'528'0,"7"8"112"0,0 0-512 0,0 0-128 0,0 0 0 0,0 0 0 15,0 0 1200-15,0 0 208 0,0 0 32 0,9-1 16 16,2-1-800-16,1 1-144 0,-1 3-48 0,1-3 0 16,2-3-96-16,1 1-32 0,0-2 0 0,2 1 0 15,2 2 352-15,1-2 64 0,2-4 16 0,3 2 0 16,1 3-112-16,3 1-16 0,1 1 0 0,1-4 0 0,0 2-320 15,0 2-64-15,-1 3 0 0,-2-1-16 0,0-1-240 16,-4-1 0-16,-2 0 0 0,-1 2 0 0,-3 4 0 0,0-1 0 16,0-2 0-16,-3 2 0 15,-3 0-384-15,0 0-128 0,-1 1-32 0,-3-1-10480 16</inkml:trace>
  <inkml:trace contextRef="#ctx0" brushRef="#br0" timeOffset="34190.771">17870 10719 22799 0,'0'0'1008'0,"-8"2"208"0,8-2-960 0,0 0-256 0,-7 3 0 0,7-3 0 16,-5 8 320-16,5-8 0 15,0 0 16-15,0 0 0 0,5 10 112 0,0-2 32 0,3 1 0 0,0-3 0 16,1-4-80-16,1 0-16 0,1 3 0 0,1-2 0 15,2-3-208-15,-1 0-48 0,0-2-128 0,2 2 192 16,2 5 64-16,1-2 0 0,-2-3 0 0,2 0 0 16,1 3-32-16,5 0 0 0,-1 0 0 0,1-1 0 15,-3-3-224-15,1 1 144 0,0 4-144 0,0-3 128 16,0-2-128-16,-2 0 0 0,-1-2 144 0,0 2-144 16,-1 1 128-16,-3 0-128 0,-3-2 128 0,0 4-128 15,-2 0-656-15,-1 2-208 16,-2 1-32-16,-7-5-16 0</inkml:trace>
  <inkml:trace contextRef="#ctx0" brushRef="#br0" timeOffset="36095.17">21643 9732 21247 0,'-2'-13'944'0,"2"13"192"0,3-9-912 0,-3 1-224 16,0 0 0-16,0 8 0 0,0 0 320 0,0 0 32 15,0 0 0-15,0 0 0 0,0 0-80 0,8 6-16 16,2 3 0-16,-1 0 0 0,-1 0 176 0,5 2 16 16,-2 5 16-16,3 4 0 0,2 2 128 0,2 2 32 15,1 4 0-15,0 0 0 0,0 3-160 0,0 3-16 0,-2 1-16 0,1 4 0 16,1 0-80-16,-3 4-16 15,-3-1 0-15,1 0 0 0,-6 1 32 0,1 2 0 0,0 1 0 16,-2 2 0-16,-3 2-32 0,-1-2 0 0,1-3 0 0,-3 1 0 16,-2 1 0-16,-4-2 0 0,1-6 0 0,-1 4 0 15,-3 2 48-15,2 0 16 0,3-3 0 0,-5-2 0 16,2-3 48-16,-4-2 16 0,3-2 0 0,-3-1 0 16,1-3-128-16,-2-2-16 0,-2-1-16 0,-1-1 0 15,0 0-48-15,-2-2 0 0,-1-2 0 0,0-1 0 16,1-1 64-16,-1 0 0 0,-3-1 0 0,3-2 0 15,0-4-112-15,1-2-16 0,-2-2 0 0,2-1 0 16,-1 0-192-16,3-4-192 0,-1-3 48 0,3 0 0 16,0-1-1584-16,1 1-304 15,0-3-64-15,2-3-13712 0</inkml:trace>
  <inkml:trace contextRef="#ctx0" brushRef="#br0" timeOffset="38595.851">8962 5405 6623 0,'21'-4'288'0,"-6"1"64"0,2-3-352 0,4 0 0 0,5-2 0 0,3 1 0 0,-1 2 0 0,1 0 128 15,-1-1-128-15,-2-1 0 0,-1-2 288 0,-1 1-16 16,-5-4 0-16,0 2 0 0,-2 1 640 0,-1 0 128 16,-3 0 32-16,-1 0 0 0,-2-2 336 0,-1 0 80 15,1 3 16-15,-6-1 0 0,-4 9-96 0,3-8 0 16,-3 8-16-16,0-10 0 0,-2-3-304 0,-1 2-64 16,0 3-16-16,-4 2 0 0,-1 0-176 0,-2 2-48 15,-1-2 0-15,0 4 0 0,-3 0-352 0,-2 0-80 16,-1 0-16-16,-2 2 0 0,0 2-16 0,-2 2-16 15,-1 1 0-15,-1 2 0 0,-4 1-80 0,0 2-16 16,-1 1 0-16,0 3 0 0,-2 3-48 0,1 1-16 16,0 2 0-16,0 2 0 0,3 3 16 0,-1 5 0 0,1 2 0 15,1 3 0-15,-2 4-16 0,1 3 0 0,-1 2 0 0,3 2 0 16,-2 1 16-16,0 4 0 0,0 1 0 0,2 5 0 16,2-1-32-16,-2 5-128 0,2 6 192 0,-1 2-64 15,-1 0-128-15,4 0 160 0,-1-2-160 0,3 0 160 16,2 2 16-16,1-2 0 0,3-2 0 0,2-2 0 15,4-3 112-15,0 1 32 0,3 3 0 0,1-1 0 16,2-2-64-16,2-2 0 0,1-6 0 0,3 2 0 16,0 1-64-16,2 0 0 0,2-3-16 0,-1-2 0 15,2-2 48-15,3-4 16 0,4-2 0 0,1-3 0 16,0 1-96-16,1-1-16 0,-4-2 0 0,5 0 0 16,3-3 32-16,2 1 0 0,2 1 0 0,1-2 0 0,0-4-160 15,-1-1 0-15,1-3 144 0,-2-1-144 0,3-1 0 0,2-3 0 16,1-1 0-16,4-4 0 15,5-3-1328-15,0-1-224 0,3 3-48 0,1-10-14432 16</inkml:trace>
  <inkml:trace contextRef="#ctx0" brushRef="#br0" timeOffset="39262.767">12911 5185 17503 0,'-6'-16'1552'0,"3"7"-1232"15,0 1-320-15,3 8 0 0,0 0 1616 0,0 0 272 16,0 0 48-16,0 0 16 0,0 0-1632 0,8 8-320 16,2 2 0-16,-1 2 0 0,0 4 0 0,5 1 0 15,1 4 0-15,2 1 0 0,-1 0 304 0,5 4-32 0,4 4 0 0,1 5 0 16,-1 6 80-16,2 0 16 0,3 3 0 0,2 3 0 16,1 5-96-16,0-1-16 0,-4 0 0 0,-1 3 0 15,-5 4-80-15,0 4-32 0,-2 5 0 16,-3 1 0-16,-3-4 0 0,-2-1 0 0,-2-2 0 0,-3 7 0 15,-5 1 128-15,-3-4 32 0,-3 1 0 0,-1-4 0 16,-1-3 80-16,-1-1 32 0,-3 0 0 0,-2 5 0 16,-3 2 192-16,-2-3 32 0,1-3 16 0,-2 0 0 15,0 3-160-15,-1 0-48 0,-5 4 0 0,0 0 0 16,-2-1-256-16,2 1-48 0,-3-3-16 0,4 0 0 16,-2 2-128-16,2-3 0 0,-4 0 0 0,1-2 0 15,3-2-1456 1,4-4-368-16,-2-3-80 0</inkml:trace>
  <inkml:trace contextRef="#ctx0" brushRef="#br0" timeOffset="40638.57">14654 10252 12671 0,'0'0'560'0,"0"0"112"0,0 0-544 0,-7-3-128 0,7 3 0 0,-9-1 0 16,-1-4 128-16,2 2-128 0,-3 2 192 0,0 0-64 15,1 0 272-15,-4 0 48 0,2-2 16 0,1 6 0 16,3 0 432-16,-3 0 96 0,0 1 16 0,2-1 0 15,-2 0-304-15,0 3-48 0,-2-1-16 0,2 3 0 0,-3-4-272 16,2 3-64-16,0-1-16 0,0 3 0 0,1 2-32 0,0 0-16 16,-1-1 0-16,3 2 0 0,0 4 64 0,3-1 16 15,0-2 0-15,2 2 0 0,1-2 0 16,0 2 16-16,3 3 0 0,0-1 0 0,3-1 64 0,1-1 16 16,3-1 0-16,-1 1 0 0,4-1-80 0,1-1-16 15,3-1 0-15,2 2 0 0,0-1 112 0,1-1 16 16,1 1 0-16,0-1 0 0,1 0-112 0,-1 3-16 15,-1-2 0-15,-1 0 0 0,0-2-192 0,-3 1-128 16,-2 1 128-16,0 0-128 0,-3 3 0 0,-1-2 0 16,-2-3 0-16,-1 1 0 0,-2 3 128 0,-2-1-128 15,-3-1 128-15,-2 0-128 0,-3-1 400 0,-2 0 16 16,-4 2 0-16,-3-1 0 0,-4 0 112 0,2-2 32 16,-2 0 0-16,-4 0 0 0,-1 0-144 0,1-3-32 0,-3-3 0 15,2 2 0-15,1 2-160 0,-3-3-32 0,3-4-16 16,3 0 0-16,-1-2-176 0,3 0 0 0,1 0-160 15,5-4 160 1,4-2-1632-16,2-3-224 0,3-1-64 0,3 0-12176 0</inkml:trace>
  <inkml:trace contextRef="#ctx0" brushRef="#br0" timeOffset="40944.211">15084 10269 19343 0,'0'0'1728'0,"-8"-6"-1392"16,4 0-336-16,4 6 0 0,0 0 1888 0,-8 3 304 16,2 3 64-16,2 4 16 0,2 0-1776 0,-4 6-368 15,0 5-128-15,-1 2 0 0,2-1 384 0,-1 3-48 16,-3 2 0-16,3 5 0 0,-4 6 80 0,1-1 16 16,1-1 0-16,0 3 0 0,-2-2-224 0,1 2-32 0,1 0-16 15,-2-2 0-15,1-5-160 0,1-4 128 16,-1 1-128-16,1-5 128 0,3-1-128 0,1-4 0 0,1-4 0 15,2-4 0 1,2-1-320-16,-1-10-112 0,0 0-16 0,10 2-8544 0,-1-4-1712 0</inkml:trace>
  <inkml:trace contextRef="#ctx0" brushRef="#br0" timeOffset="41469.744">15340 10380 27647 0,'0'0'2448'0,"0"0"-1952"15,0 0-496-15,0 0 0 0,0 0 384 0,-1 10-32 16,0-2 0-16,0 6 0 0,-1 5-352 0,-1 3 0 16,1 3 0-16,-2-1 0 0,-2 1 0 0,1 2-128 15,-4 0 128-15,0 2 0 0,0-1 0 0,-1 2 192 16,-3-4 0-16,2 3-16 0,-2 0 48 0,2-3 16 15,1-4 0-15,1-3 0 0,1-4 64 0,1-2 16 16,0-1 0-16,3-5 0 0,4-7 512 0,0 0 96 16,0 0 32-16,0 0 0 0,0 0-64 0,-2-11-16 15,2-8 0-15,2 2 0 0,1 0-448 0,3-3-96 16,1-3-16-16,3 0 0 0,1 0-192 0,0 1-128 16,1 1 128-16,3 0-128 0,0-1 0 0,2 1 0 15,0-2 0-15,2 3 0 0,1 2 0 0,-4 0-128 16,1 3 128-16,0 4 0 0,2 4-128 0,-1 3 128 0,-4 0-128 15,-1 3 128-15,0 4 0 0,-1 3-128 0,-2 5 128 16,-2 2 0-16,-2 1-192 0,-3 2 64 16,-3 4 0-16,-2 3 0 0,-4 2 128 0,1 3 0 0,-5-1 0 0,1 4 0 15,1 2 0-15,1-1 0 0,-1-1 0 0,-1-2 0 16,0-1 0-16,-1-2 0 0,4 0 0 0,-3-3 0 16,2-1 0-16,-3-4 0 0,1 1 0 0,1-2 0 15,3-2 0-15,-1-2 0 0,0-2 0 0,3-1 0 16,0-1-1344-1,3-9-352-15,-1 8-64 0,1-8-8528 0,0 0-1696 0</inkml:trace>
  <inkml:trace contextRef="#ctx0" brushRef="#br0" timeOffset="41899.265">16124 9665 19343 0,'-2'-22'1728'15,"2"11"-1392"-15,0 11-336 0,0 0 0 0,0 0 752 0,0 0 80 0,0 0 0 0,0 0 16 16,0 0-416-16,0 0-96 0,0 0-16 0,-8 5 0 16,0 5 64-16,-2 3 0 0,-1 2 0 0,1 3 0 15,-2 5 192-15,-1 5 64 0,-1 3 0 0,-1 6 0 16,-4 7-128-16,-1 2-32 0,0 1 0 0,-2 5 0 16,1 13-208-16,-2-1-32 0,1-1-16 0,-3 4 0 15,0 3-224-15,2 1 144 0,3-3-144 0,0-3 128 16,4-6 80-16,0 2 16 0,4-2 0 0,0 2 0 15,3-3 192-15,3-4 32 0,0-3 16 0,3-2 0 16,1-2-64-16,2-4-16 0,3-2 0 0,3-4 0 16,-2-2-128-16,6-1-48 0,-1 4 0 0,4-4 0 15,1-5-80-15,2-3-128 0,1-2 176 0,3 0-176 0,1-1-128 16,0-2-144-16,-2-5-32 0,1-3 0 16,0 0-2400-16,-1-4-496 0</inkml:trace>
  <inkml:trace contextRef="#ctx0" brushRef="#br0" timeOffset="42874.986">16106 10004 9215 0,'0'0'400'0,"0"0"96"0,0 0-496 0,0 0 0 0,0 0 0 0,0 0 0 16,0-9 1904-16,0 0 272 0,0-1 64 0,1 2 16 15,-1 8-1184-15,3-8-240 0,0-2-64 0,2-1 0 0,0-3-160 0,2-1-32 16,-1 1-16-16,2 3 0 0,1 2-256 16,-1 0-48-16,2-1-16 0,1 1 0 0,-3 1-240 0,3-1 0 15,1 3 0-15,-2 4 0 0,1 1 0 0,0 2 0 16,0 1 0-16,-1 1 0 0,-10-3 0 0,8 7 0 15,-5 2 0-15,-1 5 0 0,1 3-128 0,-4 3 128 16,-4 2 0-16,-1 2 0 0,0 0 0 16,-3 0 0-16,-5 2 128 0,-1 1-128 0,1 5 160 0,0-5-160 15,0-3 160-15,4-4-160 0,2-2 144 0,0-3-144 16,3-2 128-16,3-7-128 0,2-6 288 0,0 0-32 16,0 0 0-16,0 0 0 0,0 0 416 0,0 0 80 15,2-9 16-15,2-2 0 0,1-1-320 0,1-2-48 16,3-4-16-16,0 1 0 0,0 0-240 0,1 1-144 15,1-1 160-15,1-1-160 0,-2-3 0 0,1 0 128 16,1 1-128-16,2 5 0 0,-2 5 0 0,-1 0 0 0,-2 0 0 16,0 0 0-16,1 4 0 0,1 1 0 0,-4 1 0 15,-7 4 0-15,9 7-144 0,-2 4 144 0,-2 1 0 16,-1 2-144-16,-3-1 144 0,-1 3 0 0,-1 5 0 0,-1 0 0 16,-3 1 0-16,-2-1 0 0,-1-1 0 0,0-3 0 15,2-1 128-15,3-3-128 0,3-13 128 0,-2 10-128 16,0-2 336-16,2-8 0 0,0 0 0 0,0 0 0 15,0 0 432-15,0 0 96 0,0 0 16 0,0 0 0 16,-3-9-352-16,2-1-64 0,0-2-16 0,2-3 0 16,4 2-256-16,0-2-48 0,2-3-16 0,1 2 0 15,-1 0-128-15,2-1 0 0,0 0 0 0,2 2 0 0,-2 1 0 16,2 3 0-16,2 1 128 0,-2-1-128 0,0-1 0 16,0 2 0-16,0 0 0 0,-3 5 0 0,-8 5 0 0,9 1 0 15,-9-1-176-15,8 7 176 0,0 6-144 16,-5 3 144-16,-1 1-160 0,1-2 160 0,-3 2-128 0,-2 1 128 15,-1 0 0-15,0 1-144 0,2 0 144 0,-3-3 0 16,0-2 0-16,0-1 0 0,0 0 0 0,0-1 0 16,4-12 0-16,-3 9 0 0,-1-1 0 0,4-8 192 15,0 0-64-15,0 0 0 0,0 0 48 0,0 0 16 16,0 0 0-16,0 0 0 0,0 0 0 0,1-11 16 16,3-2 0-16,1 1 0 0,0-1-80 0,0-2-128 15,2-3 176-15,-1 1-176 0,3 0 0 0,-2 5 0 16,2 2 0-16,-3-1 0 0,4-2 0 0,-2 3 0 15,-1 4 0-15,1 2 0 0,0 0 0 0,-8 4 0 16,9 4-144-16,-2 2 144 0,-1 1-176 0,-1 1 176 0,0 3-208 16,-2 2 80-16,-2 4-16 0,0 0 0 0,1 2 0 15,-2 1 0 1,-1-4-304-16,0 1-48 0,1-3-16 0,0 1 0 16,0 1-368-16,1-3-80 0,2-2 0 0,-1 0-8512 0,1 0-1680 15</inkml:trace>
  <inkml:trace contextRef="#ctx0" brushRef="#br0" timeOffset="43386.432">16913 9757 15887 0,'0'0'704'0,"0"0"144"0,-8 0-672 0,8 0-176 0,-7 0 0 0,7 0 0 16,0 0 480-16,0 0 64 0,-9 5 16 0,1 0 0 15,3 2-208-15,5-7-32 0,0 0-16 0,-6 11 0 16,2 4 528-16,2 4 128 0,-2-1 0 0,2 3 16 16,0 1 112-16,-1 0 32 0,-2 1 0 0,1-1 0 15,-1 5-416-15,0-1-64 0,-2 2-32 0,1-1 0 16,-1 0-320-16,0-4-64 0,2-3-16 0,-1-2 0 15,1 1-80-15,1-1-128 0,-1-4 176 0,1-2-176 16,-2-2 208-16,3-1-64 0,-1-3-16 0,4-6 0 16,0 0-128-16,0 0 128 0,0 0-128 0,0 0 128 31,0 0-512-31,0 0-128 0,0 0 0 0,0 0-8224 0,0 0-1632 0</inkml:trace>
  <inkml:trace contextRef="#ctx0" brushRef="#br0" timeOffset="43619.824">17062 9753 26719 0,'-2'-19'1184'0,"4"14"240"0,-2 5-1136 0,0 0-288 16,0 0 0-16,0 0 0 0,0 0 768 0,0 0 112 16,3 8 16-16,-1 3 0 0,-3 4-432 0,-1 2-80 15,-5 1 0-15,1 5-16 0,-2 4-112 0,-1 2 0 16,0 4-16-16,0-2 0 0,-3-1-96 0,2 4-16 15,4 0 0-15,-4-2 0 0,2-6 0 0,-1-2 0 16,3 0 0-16,-2 0 0 0,3-5-128 0,-1-2 0 16,2-1 0-16,0 1 0 0,2-2-160 0,2-4 160 0,0-11 0 15,0 11-144 1,0-1-416-16,0-10-80 0,0 0 0 0,0 0-8656 16,0 0-1728-16</inkml:trace>
  <inkml:trace contextRef="#ctx0" brushRef="#br0" timeOffset="43928.714">16740 9850 31327 0,'-1'-7'2784'0,"1"0"-2224"0,2 1-560 0,7-1 0 0,4 4 320 16,3-2-32-16,-1 2-16 0,5 1 0 0,4 1-144 0,3 0-128 15,-1-1 144-15,0 0-144 0,2 4 0 0,-1-1 128 16,-1-1-128-16,1 0 0 0,0 0 0 0,0 0 0 15,-2 0 0-15,0 2 0 0,-2 0 0 0,0 1-192 16,0 2 48-16,-2-1 0 16,-6 1-1968-16,-3-2-384 0,0 0-64 0,-2-1-32 0</inkml:trace>
  <inkml:trace contextRef="#ctx0" brushRef="#br0" timeOffset="44130.349">17360 9743 29487 0,'0'0'1296'0,"0"0"288"0,0 0-1264 0,0 0-320 0,0 0 0 0,10 6 0 16,-1 1 0-16,1 2 128 0,-4 2-128 0,0 3 0 16,1 3 144-16,-1 4-144 0,-3 3 0 0,1 3 144 15,2 2-144-15,-2 1 0 0,1 0 0 16,-3 3 0-16,2 1 0 0,-1-1 0 0,-1-1 144 0,-1-1-144 15,-1-2 0-15,-1-1 128 0,-1-6-128 0,2 1 0 16,0 1 0-16,2-2 0 0,-2-3 0 0,1-1 0 16,1-3 0-16,-1-1-320 0,-1 0 64 0,1-6 16 15,-1-8-2352 1,0 0-480-16</inkml:trace>
  <inkml:trace contextRef="#ctx0" brushRef="#br0" timeOffset="44413.839">17584 9768 35935 0,'0'0'3200'0,"-9"1"-2560"16,0 3-512-16,2 0-128 0,-3 4 208 0,-1 6 32 16,-2 2 0-16,2 6 0 0,-3 2-240 0,2 2 128 15,-1 3-128-15,-1 1 0 0,0 3 0 0,-1-1 128 16,0 1-128-16,-3-1 0 0,-2 1 0 0,1-3 0 15,1-2 0-15,-2 0 0 0,2-2-256 0,2 1-80 16,3-3-32-16,0-1 0 16,1-1-1440-16,0 0-304 0,3 1-48 0</inkml:trace>
  <inkml:trace contextRef="#ctx0" brushRef="#br0" timeOffset="44788.717">16061 10589 23775 0,'0'0'1056'0,"0"0"224"0,0 0-1024 0,0 0-256 0,0 0 0 0,0 0 0 0,8 2 384 0,3-2 16 16,3 1 16-16,2 1 0 0,3-1 64 0,5-1 16 15,5-3 0-15,4 2 0 0,5 2 176 0,7 0 32 16,6 0 16-16,3 1 0 0,0 1-48 0,3-2-16 15,0 1 0-15,0-2 0 0,1-1-336 0,1 1-64 16,0-1 0-16,-4 1-16 0,-3 0-240 0,-5-1 144 16,-2 0-144-16,-3-1 128 0,-1 2-128 0,-4 0 0 15,-2-1 0-15,-5 1 128 0,-5 0-352 0,-3 1-80 16,-3 1-16-16,-1 0-9328 0,-5-2-1872 16</inkml:trace>
  <inkml:trace contextRef="#ctx0" brushRef="#br0" timeOffset="45170.845">16529 10886 23951 0,'0'0'1056'0,"0"0"224"0,0 0-1024 0,0 0-256 0,0 0 0 0,0 0 0 0,0 0 864 0,0 0 112 16,-6 5 32-16,-1 4 0 0,4 6-544 0,-2 0-96 16,-1 0-32-16,-1 4 0 0,-2 0 208 0,2 1 32 15,-2 5 16-15,0-2 0 0,-3-1-32 0,0 1-16 16,0 1 0-16,2 4 0 0,-3-3-80 0,0 1-16 16,0-2 0-16,2 3 0 0,0-3-112 0,0-1-16 15,0-2-16-15,1 0 0 0,0 1 16 0,1-2 16 16,-1 0 0-16,1-1 0 0,1-1-48 0,2-2-16 15,-2-2 0-15,5-2 0 0,-1-1-96 0,3 0-32 16,1-11 0-16,1 9 0 0,4-3-16 0,-5-6 0 16,0 0 0-16,7 3 0 0,2-1 16 0,4-1 0 15,2-2 0-15,0-1 0 0,0-1-144 0,4 2 0 16,4-3 0-16,1 0 128 0,2 1-128 0,1 0 0 16,1-1 0-16,0 1 0 0,2 0 0 0,-2 0 0 0,1 0 0 15,3 1 0-15,2-1 0 0,-2 1 0 0,1 1 0 0,-2-2 0 16,-2 1-144-16,-4 0-64 0,0 0-16 15,0 0-11312-15,-4 0-2272 16</inkml:trace>
  <inkml:trace contextRef="#ctx0" brushRef="#br0" timeOffset="45753.559">17521 9110 18431 0,'-6'-27'1632'0,"4"11"-1312"15,-4 2-320-15,4 2 0 0,0 2 928 0,3-1 112 0,2-4 32 0,0 7 0 16,-3 8-496-16,0 0-112 0,0 0-16 0,0 0 0 16,10-4-176-16,-1 2-32 0,-9 2-16 0,8 6 0 15,1-4 160-15,-1 5 48 0,-1 2 0 0,1 3 0 16,-1 3 16-16,2 4 16 15,0 3 0-15,0 3 0 0,1 5 16 0,0 4 0 0,-1 4 0 0,2 2 0 16,2 2-160-16,0 4-16 0,-3 6-16 0,-4 4 0 16,-5 2-160-16,-1 4-128 0,0-1 192 0,-2 5-192 15,-3 1 240-15,-3 4-64 0,-2 8-16 0,-2-3 0 16,-3 4 64-16,-1 1 16 0,0-3 0 0,-2 2 0 16,0 5-240-16,0-7 128 0,-2-1-128 0,-1-5 0 15,1 0 160-15,0-2-160 0,-5 1 160 0,2-3-160 16,-3-2 320-16,0-2-48 0,1-6 0 0,-1 0 0 15,3-1-80-15,-1 2 0 0,1-3-16 0,0-2 0 16,-2-6 64-16,2-3 16 0,0-4 0 0,1 1 0 16,-1 0 0-16,2-3 16 0,1-3 0 0,2 1 0 15,-1 1-16-15,1-4-16 0,0-3 0 0,1-3 0 16,-1-2-112-16,2-3 0 0,0-2-128 0,0-2 192 0,-1-4-192 16,3-1 176-16,1-3-176 0,1-1 160 0,-2 0-160 0,6-4-256 15,-1-4 64-15,2-1-10960 16,-3 0-2208-16</inkml:trace>
  <inkml:trace contextRef="#ctx0" brushRef="#br0" timeOffset="47211.21">22746 9928 8287 0,'0'0'368'0,"0"0"80"0,0 0-448 0,0 0 0 15,0 0 0-15,-1-10 0 0,2-1 1568 0,-2 1 224 16,-2 2 64-16,3 8 0 0,0 0-1088 0,-1-9-192 16,-2 2-64-16,0 2 0 0,3 5 144 0,0 0 32 15,-7-4 0-15,7 4 0 0,-9-3 80 0,0 1 0 16,-3 4 16-16,-1-1 0 0,-3 1-144 0,0-1-48 16,-1 3 0-16,0 3 0 0,-2 2-240 0,2 1-48 15,-1-3-16-15,1 1 0 0,3 2-32 0,2 2 0 0,1 3 0 16,1-1 0-16,4-4-16 0,0 1-16 0,3 0 0 15,2 2 0-15,2-2 96 0,2 0 0 0,3 0 16 0,-1 2 0 16,6 2 96-16,0 0 16 0,2-5 0 0,3 1 0 16,0 2-176-16,4-1-16 0,-1 0-16 0,-1-1 0 15,0-1-112-15,0 2 0 0,-1-1-128 0,-3 0 192 16,-3-1-192-16,-1-1 144 0,-1-3-144 0,-1 2 128 16,-3 1 64-16,-5-9 0 0,0 0 0 0,0 0 0 15,1 10 160-15,-2 0 32 0,-3-3 16 0,-4 0 0 16,-2-4 144-16,-4 0 32 0,-2 3 0 0,-5-4 0 15,-2-3-256-15,-1-1-32 0,-1-1-16 0,3 3 0 16,1 0-144-16,1 0-128 0,1-3 144 0,1 2-144 16,2 1 0-16,1-1 0 0,2-1 0 0,2-1-160 15,2-2-1504-15,4 1-320 16,5 4-48-16,0 0-7552 0,2-11-1504 0</inkml:trace>
  <inkml:trace contextRef="#ctx0" brushRef="#br0" timeOffset="47530.547">23130 9852 20271 0,'-8'-13'896'0,"8"13"192"0,0 0-880 0,0 0-208 0,0 0 0 0,0 0 0 15,0 0 816-15,0 0 112 0,-7-2 32 0,7 2 0 16,-9 7-512-16,1 4-80 0,1 4-32 0,-1 2 0 16,0-4 128-16,1 5 32 0,-1 5 0 0,0 1 0 15,-3 1-112-15,0 2-32 0,1 4 0 0,-2-3 0 16,0 0-224-16,1-2-128 0,1-3 160 0,3-2-160 16,0-3 128-16,0-2-128 0,1 0 0 0,2-2 144 15,0-4-144-15,2-3 160 0,2-7-160 0,0 0 160 31,-1 9-544-31,1-9-96 0,0 0-32 0,0 0-11744 0</inkml:trace>
  <inkml:trace contextRef="#ctx0" brushRef="#br0" timeOffset="47938.416">23357 9925 27759 0,'-7'8'1216'0,"3"1"272"0,-5 3-1184 0,1 1-304 15,-3-1 0-15,2 5 0 0,0 3 0 0,-2-1 0 16,0 1 0-16,1-2 0 0,-2-1 0 0,2 0 0 16,2-1 128-16,2-2-128 0,2-2 0 0,0-2 128 15,-3-4-128-15,4 2 0 0,3-8 320 0,0 0-64 16,0 0 0-16,0 0 0 0,0 0 240 0,0 0 32 0,9-4 16 15,-2-4 0-15,4-3-128 0,2-2-32 0,-1-2 0 0,1 0 0 16,-1-3-128-16,2 2-16 0,2-2-16 0,-1 1 0 16,0-1-80-16,2 2-16 15,-1-2 0-15,1 6 0 0,-3 5-128 0,-1 3 0 0,1 1 0 16,-1 1 0-16,-3 1 0 0,-1 5 0 0,-2 1-128 0,0 4 128 16,-3 2 0-16,0 7 0 0,-3 2-144 0,1 4 144 15,-2 2 0-15,-3 1 128 0,-2-3-128 0,0 2 192 16,-1 3-48-16,2-2-16 0,-1-5 0 0,2 0 0 15,-2-1-128-15,1-1 128 0,2-2-128 0,0 0 128 16,0-9-128-16,-1 1 0 0,3-10 0 0,4 12 128 16,-3-1-1616-1,-1-11-336-15,0 0-64 0</inkml:trace>
  <inkml:trace contextRef="#ctx0" brushRef="#br0" timeOffset="49670.889">24137 9394 7359 0,'0'0'656'0,"-3"-7"-528"0,-4-2-128 0,7 9 0 0,0 0 1376 0,0 0 240 0,0 0 48 0,0 0 16 16,0 0-912-16,0 0-176 0,0 0-32 0,0 0-16 16,0 0-208-16,0 0-32 0,0 0-16 0,-7 6 0 15,0 4-16-15,2-2 0 0,5-8 0 0,0 0 0 16,-7 5 80-16,7-5 16 0,-4 9 0 0,1-2 0 15,3-7 80-15,-4 7 0 0,-2 0 16 0,3 0 0 16,3-7 16-16,0 0 0 0,-7 0 0 0,7 0 0 16,-8 11-64-16,3-2-16 0,-2 1 0 0,0-1 0 15,-1-3-112-15,2-1-32 0,2 0 0 0,2 0 0 16,2-5-128-16,0 0-128 0,-5 9 192 0,5-9-192 16,0 0 176-16,0 0-176 0,0 0 160 0,0 0-160 15,0 0 176-15,0 0-176 0,0 0 192 0,0 0-192 0,0 0 176 16,0 0-176-16,0 0 160 0,0 0-160 0,0 0 160 0,0 0-160 15,0 0 160-15,0 0-160 0,4-9 0 0,-4 9 0 16,0 0 0-16,0 0 0 0,0 0 0 0,0 0 0 16,1-8 0-16,-1 8 0 0,0 0 0 0,0 0 0 15,0 0 0-15,0 0 0 0,0 0 0 0,0 0 0 16,0 0 0-16,0 0 0 0,0 0 0 0,0 0 0 16,0 0 0-16,0 0 0 0,0 0 176 0,0 0-176 15,0 0 192-15,0 0-192 0,0 0 128 0,0 0-128 16,0 0 0-16,0 0 0 0,5-5 0 0,-5 5 0 15,0 0 0-15,0 0 0 0,0 0 0 0,0 0 0 0,0 0 0 0,0 0 0 16,0 0 0-16,0 0 0 0,0 0 0 0,0 0 0 16,0 0 0-16,0 0 0 15,0 0 128-15,0 0-128 0,0 0 0 0,0 0 128 0,0 0-128 0,0 0 0 16,0 0 0-16,0 0 0 16,-4-3 0-16,4 3 0 0,-6 7 0 0,1 0 0 0,-1-3 0 0,1 6 0 15,-1 1 0-15,1-1 128 0,-3 6-128 16,2-1 160-16,-4 0-32 0,2 4 0 0,-3-1 0 0,2 4 0 15,0 1 0-15,0 1-128 0,-4 0 192 0,2 1-64 16,-2 5-128-16,1 2 0 0,-3 4 0 0,0 3 128 16,1 4-128-16,0 1 0 0,0 1 0 0,-3-1 0 15,-1 1 0-15,2 1 0 0,-1-2 144 0,0 2-144 16,-2 2 160-16,0 0-32 0,3-1-128 0,2 3 192 16,-1 2 0-16,3-3 0 0,-1-3 0 0,1 2 0 15,0-4 80-15,2 2 16 0,-1 0 0 0,2-1 0 16,0-2-64-16,-1-1-16 0,3 0 0 0,-2-2 0 0,2-3-208 15,0-4 144-15,0 0-144 0,3-3 128 0,0 2-128 0,3-1 160 16,1-2-160-16,1 0 160 0,0-3-160 16,4-2 0-16,-1-2 0 0,3-3 0 15,-1-4-528-15,3-1-192 0,0-4-48 0,3-4-12464 16</inkml:trace>
  <inkml:trace contextRef="#ctx0" brushRef="#br0" timeOffset="50434.383">24021 9780 1839 0,'0'0'160'0,"0"0"-160"0,0 0 0 0,0 0 0 16,0 0 2928-16,0 0 544 0,0 0 112 0,0 0 32 15,0 0-2240-15,0 0-448 0,0 0-96 0,0-11 0 16,0 11-192-16,6-11-48 0,2 2 0 0,-1 2 0 0,-7 7-144 15,12-8-48-15,-1 1 0 0,-2 2 0 0,-9 5-128 0,11-6-16 16,0 2-16-16,-11 4 0 0,0 0-96 0,9-3-16 16,-1-1 0-16,-8 4 0 0,0 0 32 0,7 4 0 15,-1 2 0-15,-3 4 0 0,-4 3 96 0,-2 3 0 16,-1 1 16-16,-1 7 0 0,-2 2 80 0,-1 3 16 16,-2 1 0-16,-1 0 0 0,0-8-112 0,0 2 0 15,-4-1-16-15,4-1 0 0,1-3 64 0,3-2 16 16,0-6 0-16,1-2 0 0,0-3 224 0,1 2 48 15,5-8 16-15,0 0 0 0,0 0-48 0,0 0-16 16,0 0 0-16,0 0 0 0,5-16-96 0,2 1-32 16,3-1 0-16,-2 1 0 0,-2 1-272 0,4 1-144 15,2-2 160-15,1 1-160 0,-1-3 0 0,-2 0 0 0,-2-4 0 16,3 2 0-16,2 2 0 0,1 3 0 0,-2 1 0 16,0 4 0-16,2 5 0 0,-1 1-160 0,-3-2 160 0,-1 3-128 15,-9 2 128-15,0 0-128 0,11 1 128 0,-11-1-128 16,3 12 128-16,0 0-160 0,-2 2 160 15,-1 0-160-15,-2 1 160 0,-1 2 0 0,-3-2-144 0,-1 2 144 16,-2-1 0-16,1 0 0 0,3-4 0 0,0-3 0 16,0-5 0-16,5-4 0 0,-1 11 0 0,1-11 0 15,0 0 0-15,0 0 0 0,0 0 0 0,0 0 128 16,0 0 192-16,4-6 16 0,1-1 16 0,2-2 0 16,0-2-176-16,1-3-48 0,1-3 0 0,1 1 0 15,1 0-128-15,-2 0 0 0,0-3 0 0,1 3 0 16,1 0 0-16,1 3 0 0,0 2 0 0,-1 1 0 0,-1 5 0 15,1 0 0-15,1 0 0 0,-4 4 128 0,-8 1-128 16,9 1-176-16,-9-1 48 0,8 10 0 0,-2 3 128 0,-4 1 0 16,1-1 0-16,-3 5-128 0,-3 5 128 15,-2 2-128-15,-1 3 128 0,0-1-128 0,-2 2 128 0,0-4 0 16,-3-3 128-16,3 1-128 0,2-4 0 0,1-3 128 16,-1 0-128-16,1-3 0 0,2-1 0 0,2-3-192 15,1-9 32-15,0 0 0 16,0 8-2064-16,0-8-400 0</inkml:trace>
  <inkml:trace contextRef="#ctx0" brushRef="#br0" timeOffset="50793.083">24633 9691 13823 0,'0'0'608'0,"0"0"128"0,0 0-592 16,0 0-144-16,-8-1 0 0,8 1 0 0,0 0 1232 0,-4 8 224 0,-2 1 32 0,1 2 16 15,-1 2-272-15,2 2-48 0,2 3-16 0,-2 0 0 16,2 2-224-16,-1 1-48 0,0-1-16 0,-1 3 0 15,-1 6-272-15,-1-1-48 0,2 2-16 0,-3 0 0 0,1-1-304 0,4 0-64 16,2-7-16-16,-5 1 0 0,-1-1-160 16,-1-3 160-16,3-3-160 0,-1-1 160 0,1-6 32 0,-4 1 0 15,0-1 0-15,2 0 0 0,1-2 128 0,5-7 48 16,-6 4 0-16,6-4 0 0,-6 4-160 0,6-4-16 16,0 0-16-16,0 0 0 0,-7 0-176 0,7 0 0 15,0 0 0-15,0 0 0 16,-4-6-1680-16,4-3-320 0,1 2-64 0,4-1-10096 0</inkml:trace>
  <inkml:trace contextRef="#ctx0" brushRef="#br0" timeOffset="51134.67">24732 9759 23903 0,'0'0'1056'0,"0"0"224"0,0 0-1024 0,0 0-256 0,-3-5 0 0,3 5 0 16,0 0 128-16,0 0-128 0,-6 10 176 0,1-1-176 16,-1-2 544-16,2 4 0 0,-1 4 0 0,0 3 0 15,-2 4-32-15,-2 4 0 0,4 0 0 0,-3 1 0 16,2 2 0-16,-1 1-16 0,-1 1 0 0,1-1 0 15,-2 2-176-15,1-1-48 0,0-1 0 0,1-4 0 16,-1-4-272-16,0-2 160 0,1 0-160 0,3-4 128 0,0 0-128 0,0-3 128 16,-1-2-128-16,4-1 128 0,4 0-128 15,1-3-224-15,-4-7 48 0,0 0 16 16,0 0-2192-16,11 1-432 0</inkml:trace>
  <inkml:trace contextRef="#ctx0" brushRef="#br0" timeOffset="51345.275">24449 9834 12895 0,'-10'-19'1152'0,"9"12"-928"16,6-1-224-16,-2 1 0 0,2 2 4032 0,4-1 768 0,2-1 160 15,2 1 32-15,1 4-3904 0,1-2-784 0,2-3-160 0,5 4-16 16,1 2-128-16,4 0 192 0,2-1-64 0,-3 1 0 15,2 1-128-15,-3 3 0 0,-1 0 0 0,-1 1 0 32,0 1-384-32,-2-3-160 0,-2 1-32 0,-1 2 0 15,-1-1-2176-15,-3 0-448 0</inkml:trace>
  <inkml:trace contextRef="#ctx0" brushRef="#br0" timeOffset="51673.9">24917 9771 28447 0,'0'0'1264'0,"0"0"256"0,0 0-1216 0,0 0-304 16,0 0 0-16,1 14 0 0,1 1 128 0,1 4-128 15,0-3 144-15,1 4-144 0,1 2 288 0,0 2-32 16,-3 4-16-16,2-1 0 0,2 2-112 0,-2 2-128 15,0-1 176-15,-1 1-176 0,0 0 144 0,1-1-144 16,-3-6 0-16,0 0 144 0,2 0-144 0,-1-3 0 16,0-3 0-16,-2 1 0 0,0-4 0 0,0-1-256 15,0-2 64-15,0-1 16 16,0-11-576-16,0 0-112 0,0 0-32 0,0 0-11312 0</inkml:trace>
  <inkml:trace contextRef="#ctx0" brushRef="#br0" timeOffset="52036.218">25161 9867 23951 0,'-7'-10'1056'0,"7"10"224"0,-7-3-1024 0,0 0-256 0,-2 2 0 0,2 3 0 15,-4 2 1840-15,-3 5 304 0,-3 3 64 0,-1 2 16 16,-3 2-1344-16,1 0-272 0,1 2-48 0,1 2-16 15,-2 5-192-15,0 4-32 0,-2 0-16 0,0 2 0 16,2 1-128-16,-1-1-32 0,-4 0 0 0,6-1 0 16,-3 0-144-16,3-1 192 0,2-1-192 0,1-1 192 0,-1-2-192 0,2-1-224 15,1-2 48-15,1-1 16 16,2 0-1440 0,1-3-304-16,2-3-48 0</inkml:trace>
  <inkml:trace contextRef="#ctx0" brushRef="#br0" timeOffset="52268.322">23600 10683 16575 0,'0'0'736'0,"-5"-5"160"0,0-1-720 0,5 6-176 0,0 0 0 0,0 0 0 16,9-6 1600-16,3 0 272 0,3 2 64 0,4 1 16 15,2 0-832-15,4 2-160 0,4-3-48 0,3 2 0 16,2 1-16-16,6 2 0 0,0-1 0 0,9-1 0 16,5-2-368-16,4 2-80 0,-1 2 0 0,2 0-16 15,1-1-128-15,-1 0-32 0,1 0 0 0,-1 2 0 16,0 0-80-16,0 0-32 0,-4-1 0 0,-4 2 0 15,-1 2 48-15,-7-1 16 0,-6 1 0 0,-4-1 0 16,-5-2-224-16,-3 1 0 0,-1 2 0 0,-6-2-160 16,-3 0-480-1,-2 0-80-15,-4-2-32 0,-9-1-8816 0,0 0-1760 0</inkml:trace>
  <inkml:trace contextRef="#ctx0" brushRef="#br0" timeOffset="52753.346">24140 10979 10127 0,'0'0'448'0,"0"0"96"0,-4-5-544 0,3-1 0 0,2-3 0 0,-1 9 0 16,0 0 3856-16,0 0 672 0,0 0 128 0,0 0 16 15,0 0-3200-15,0 0-656 0,0 0-128 0,0 0-32 16,0 0-176-16,4 10-32 0,-2 0-16 0,-2 1 0 16,-1 1-16-16,-1 3 0 0,0 0 0 0,0 0 0 15,-4 5-64-15,0 0-16 0,-3 1 0 0,0 1 0 16,-3 0-16-16,0 1 0 0,-3 0 0 0,-1 2 0 15,-3 2 16-15,1-2 0 0,1 0 0 0,2 2 0 16,-2-4-48-16,3-1-16 0,1-3 0 0,2-2 0 16,2 2-96-16,-1-4-32 0,2-1 0 0,2-1 0 15,1 0-16-15,0-1-128 0,1-4 192 0,3 2-64 16,1-10-128-16,0 0 128 0,1 7-128 0,-1-7 128 0,9 6 16 16,-1-3 0-16,2-3 0 0,3 0 0 15,2-1-144-15,2 1 160 0,2-2-160 16,2 0 160-16,2-1-160 0,1 2 0 0,2-1 0 0,3 4 128 0,1-1-128 15,1 1 0-15,2-2 0 0,2 0 0 0,-2 2 0 0,1-2 0 16,-1-1 0-16,0 1 0 0,-3 0 0 0,1 0 0 16,-1 0 0-16,-1 1 0 15,-6-1-352-15,0 1-96 0,-7 2-32 0,1-2 0 16,-2-1-2272-16,-4 0-448 0,-11 0-80 0,0 0-32 0</inkml:trace>
  <inkml:trace contextRef="#ctx0" brushRef="#br0" timeOffset="53580.567">24942 9294 5519 0,'0'0'496'0,"0"0"-496"0,0 0 0 0,0 0 0 16,6-8 2256-16,0 2 368 0,-3 0 64 0,3 2 0 15,-6 4-1376-15,0 0-288 0,8-6-48 0,-2 1-16 16,-6 5-144-16,9-1-48 0,-9 1 0 0,0 0 0 16,0 0-64-16,12 3-32 0,1 1 0 0,-1 1 0 15,-2-2-112-15,1 3-32 0,0 1 0 0,0 4 0 16,3 6-16-16,-5 0-16 0,0 2 0 0,2 4 0 15,-2 4-128-15,1 1-32 0,-2 3 0 0,0 5 0 16,2 5 48-16,-3 1 0 0,0 1 0 0,-1 0 0 16,1 0-112-16,-2 3-16 0,-3 1 0 0,2 7 0 15,-1 8-112-15,-3-1-16 0,-2 1-128 0,-1-1 192 0,-2 1-192 16,-1 6 144-16,0 4-144 0,-1 0 128 0,-1-7-128 16,1 0 160-16,2-1-160 0,0-3 160 0,-3-2-32 0,2 1-128 15,-2 2 192-15,0-2-64 0,-1 2 192 0,-4-7 16 16,-1-4 16-16,1-2 0 0,-5 1 80 0,0-1 16 15,-4 1 0-15,-5-3 0 0,-1-1 32 0,-3-1 16 16,0-2 0-16,0-1 0 0,2-3-112 0,-2-2-32 16,-2-3 0-16,0 2 0 0,-1 3-112 0,-3 0-32 15,-6 0 0-15,6-1 0 0,4 0-208 0,1-2 144 16,0 0-144-16,3-4 128 0,1-1-320 0,4-5-80 16,4 0-16-16,0-2 0 15,3-3-2704-15,2-5-528 0,-2-1-128 0,2-7 0 0</inkml:trace>
  <inkml:trace contextRef="#ctx0" brushRef="#br1" timeOffset="59707.06">13488 4923 25791 0,'0'0'2304'0,"0"0"-1856"16,10-2-448-16,-1 2 0 0,-9 0 0 0,9 0-256 15,1 0 16-15,0 2 16 0,-10-2 224 0,9 2 0 16,0-1 0-16,-1 0 0 0,-8-1 0 0,0 0 0 0,0 0 0 0,8 5 0 15,-8-5 352-15,0 0-32 0,0 0-16 0,0 0 0 16,0 0 432-16,0 0 96 16,-11 5 0-16,-3-3 16 0,-3-3-240 0,-1 1-48 15,-4 1-16-15,-5-1 0 0,-2-2-288 0,-4 0-64 16,-3 2-16-16,-4 1 0 0,-8 1 16 0,-2-1 16 0,-4 0 0 0,-3 0 0 16,-4 0-16-16,0 2-16 0,-4-1 0 0,-5 0 0 15,-4-1-48-15,-1-1 0 0,2-1 0 16,2-1 0-16,-3 1 32 0,-1-3 0 0,-5 2 0 15,-2-1 0-15,0 0 16 0,-3-1 0 0,-2 0 0 0,-3-2 0 16,-6 1-32-16,1 0 0 0,-1 1 0 0,-5 1 0 16,-7-1 0-16,4 2 0 0,0-1 0 0,0 2 0 15,-5 0 96-15,3 0 16 0,4 2 0 0,1-1 0 16,1-1-16-16,3 0 0 0,2-1 0 0,4 2 0 0,3 0-112 16,-1 0-128-16,1-1 176 0,4 0-176 0,5-2 128 0,2 2-128 15,0-2 0-15,2 0 0 0,2-1 0 0,5 1 0 16,4-3 128-16,2 1-128 0,5-2 0 0,0-2 128 15,4 3-128-15,2-3 0 0,0 2 208 0,5-2-64 16,3 1-16-16,3 0 0 0,5-1 16 0,4 1 0 16,1 2 0-16,5-1 0 0,1 2 80 0,-1 1 16 15,4 1 0-15,1 2 0 0,5-1-64 0,1 2-16 16,-2 0 0-16,3 4 0 0,0 3-160 0,1 4 128 16,0 2-128-16,3 2 128 0,-1 1-128 0,2 4 0 15,1 1 0-15,-1 6 0 0,1 7 0 0,3 5 0 16,1 1 0-16,-4 7 0 0,0 5 0 0,-2 3 0 15,-2 4 0-15,0 2 0 0,-4 4 0 0,0 8 0 0,-1 5 0 16,1 0 0-16,-1-2 0 0,-1 1 0 0,-2 1 0 0,1 4 0 16,-4 8 0-16,0-6 0 0,0-5 0 15,-1 5 0-15,-2 6 0 0,-1-1 0 0,-2-1 0 0,2-1 0 16,-3-1 0-16,2 2 0 0,-2 1 0 0,1-1 0 16,0 0 0-16,0 0 0 0,-3 1 128 0,4-3-128 15,2-6 0-15,1 0 0 0,0-3 0 0,0-3 0 16,-2-1 0-16,4-4 128 0,0-3-128 0,1-6 0 15,-1-1 128-15,0-2-128 0,0 2 0 0,0-7 128 16,4-4-128-16,3-3 0 0,5-2 0 0,2-6 0 16,-2-3 0-16,2-4 0 0,0-5 128 0,4-4-128 15,2-6 0-15,2-1 0 0,2-4 0 0,1-2 0 16,2 0 0-16,0-1 0 0,-5-7 0 0,11 3 0 0,5-3 0 0,2 0 0 16,2 0 0-16,5-3 0 0,2 0 0 0,2-1 0 15,1-1 0-15,4-3 0 0,4-2 0 0,3 1 0 16,9-2 0-16,2 0 128 0,4 3-128 0,2 1 0 15,5-1 0-15,3 0 0 0,-1 3 0 0,5-1 0 16,3 0 0-16,3 1 0 0,2 0 0 0,1-1 0 16,1 1 0-16,5-1 0 0,5 1 0 0,-4 2 0 15,-1 1 0-15,0 2 0 0,3 0 0 0,1 4 0 16,-2 0 0-16,-1 1 0 0,-3-2 0 0,0 1 0 16,0 0 0-16,1 3 0 0,2 3 0 0,-3 1 0 15,-4 0 0-15,3 0 0 0,3-3 0 0,-1 2 0 16,-5-1 0-16,0 0 0 0,2 1 0 0,0 1 0 15,4-2 0-15,-5 0 0 0,-4-2 0 0,0 1 0 0,0-4 0 16,-2 3 0-16,-1 3 0 0,-4 0 0 16,-2-3 0-16,-3-1 0 0,-2 1 0 0,-2 0 128 0,0-3-128 15,-1 1 0-15,2 2 160 0,-4 1-160 0,-5-3 192 0,-3 2-192 16,-3 1 0-16,-1-1 0 0,-2 1 0 0,-4 2-144 16,-1-2 144-16,-3-2 0 0,0 0 0 0,-2 0 0 15,0 2 0-15,-4-1 128 0,-1-1-128 16,-2 1 128-16,-4 0-128 0,1-1 0 0,-3-3 0 0,1 2 0 15,0 0 0-15,-4-2 0 0,2-3 0 0,0 3 0 16,-2-2 0-16,1-2 0 0,0-3 0 0,-2 2 128 16,0 3-128-16,-1-2 176 0,0-1-176 0,-3-4 192 15,1 0-192-15,-1-1 0 0,3-2 0 0,-2 1 0 16,0-2 0-16,-2-3 0 0,0-3 0 0,2-3 0 0,0 0 0 16,1-3 0-16,-3-4 144 0,1 1-144 0,0-1 240 15,1-3-32-15,2-1 0 0,-4-4 0 0,0-6-208 16,2-6 0-16,2-10 0 0,1-1 0 0,-2-2 0 0,3-4 176 15,0-6-176-15,2-9 160 0,2-10-160 0,-1-5 0 16,0-4 144-16,2-7-144 0,-2-8 128 0,1 0-128 16,-1 4 128-16,-1-2-128 0,2-5 192 0,2 8-16 15,-1 6-16-15,2 0 0 0,-4 0 256 0,1 5 48 16,1 12 16-16,-4 0 0 0,-1 4-160 0,-1-1-16 16,1 1-16-16,-2 6 0 0,-3 10-288 0,0 5 0 15,-4 8 0-15,1 2 0 0,-3 2 0 0,1 6 0 16,-5 4-176-16,-3 4 176 15,-3 3-960-15,-2 7-64 0,1 3-32 0,-6 8 0 16,-2 4-1632-16,-3 6-336 0,-3 7-64 0</inkml:trace>
  <inkml:trace contextRef="#ctx0" brushRef="#br1" timeOffset="60800.947">12479 8276 7359 0,'0'0'320'0,"-8"4"80"0,1 0-400 0,1 4 0 0,2 0 0 0,-2 1 0 16,2 0 3040-16,2 1 528 0,2-1 96 0,2 0 32 15,2 2-2864-15,3 1-560 0,0 0-112 0,3-1-32 16,2 2 384-16,-1-2 64 0,3-1 0 0,2 4 16 16,3 2 16-16,2-3 0 0,1-1 0 0,1 0 0 15,0-2-128-15,4 0-32 0,4 1 0 0,-1-1 0 16,0-1-48-16,0 2-16 0,3 1 0 0,0 0 0 16,-1 0-64-16,2-1-32 0,2-1 0 0,0 2 0 15,2 2-96-15,3 1 0 0,0-2-16 0,1-1 0 0,2-1-48 16,-1-5 0-16,-2 1 0 0,3-4 0 0,-4 0 16 15,1-2 0-15,-1-2 0 0,3-2 0 0,1 0 0 0,2 0 0 16,1-2 0-16,0 0 0 0,0 0-144 0,-1-2 128 16,-3-4-128-16,2-1 128 0,3-2-128 0,-2 3 0 15,-1 3 144-15,1-3-144 0,0-3 128 0,-2 0-128 16,-3 1 128-16,1 2-128 0,-2 3 192 0,0 2-16 16,1-1-16-16,-1-1 0 0,1 0-16 0,1 0 0 15,-2 0 0-15,0 0 0 0,3 0-144 0,-3 0 160 16,-2 2-160-16,1 0 160 0,-1-2-160 0,0 4 0 15,0-2 0-15,-1 3 0 0,1 0 0 0,-2-1 0 16,-1 1 0-16,-1 2 0 0,0 3 128 0,0 3-128 16,-3-1 0-16,-4 1 128 0,1 0-128 0,-3 0 192 0,-1 2-192 15,-1 2 192-15,1 2-48 0,0 2 0 0,-2-1 0 0,0 0 0 16,-2 1-16-16,5 2 0 0,-3 0 0 0,0 3 0 16,-1 0 0-16,-2 3-128 0,0 2 192 15,-1 2-64-15,-3 0 64 0,0 0 0 16,0 2 0-16,-3 0 0 0,-2 2 0 0,-1 0 0 0,-3 1 0 0,2 1 0 15,0 0-16-15,-1-2 0 0,-1-1 0 0,-2-2 0 16,3 5-32-16,-1-1 0 0,0-1 0 0,-1-1 0 16,-1-3-16-16,0 1-128 0,-1-2 192 0,1-1-64 15,-1-2 0-15,-2 0 0 0,0-2 0 0,0 0 0 16,0 0 32-16,0-3 0 0,-1-5 0 0,2 5 0 16,0-1 0-16,-1 1 0 0,-1-3 0 0,0-3 0 15,2-2-16-15,1 0 0 0,-3 0 0 0,0-8 0 16,0 0-16-16,0 9-128 0,-2-1 192 0,2-8-64 0,0 0-128 15,2 10 160-15,-2-1-160 0,0-9 160 0,0 0-160 16,0 0 0-16,1 7 0 0,-1-7 0 0,3 6 0 0,-3-6 0 16,0 0 0-16,0 0 0 0,0 0-368 0,0 0 0 15,0 0 0-15,0 0 0 16,5-7-1072-16,-2-4-224 0,2-5-32 0,-4 2-9104 16,0-1-1808-16</inkml:trace>
  <inkml:trace contextRef="#ctx0" brushRef="#br1" timeOffset="61282.24">15199 9340 29423 0,'0'0'1296'0,"-5"-4"288"16,5 4-1264-16,0 0-320 0,0 0 0 0,0 0 0 0,0 0-128 0,0 0-96 15,0 0-16-15,0 0 0 0,0 0 240 0,5 10 0 16,5-3 0-16,-1 2 0 0,3 0 128 0,0-1 64 16,1-2 0-16,2 1 16 0,0 1 240 0,0 0 64 15,0 6 0-15,2-6 0 0,-1-4 160 16,2-2 32-16,-1 0 16 0,2 1 0 0,0-3-32 0,3-2-16 15,-1-3 0-15,2-3 0 0,-2-3-128 0,2-2-32 16,-2-4 0-16,1 1 0 0,-1-4 16 0,-1-1 0 16,1-3 0-16,-1 0 0 0,-4 1-80 0,1-3-32 15,-2-1 0-15,1-1 0 0,-1 0-128 0,-1-2-32 16,-3-2 0-16,2 1 0 0,0 2-256 0,-2 5 0 0,-5 6 0 16,3 0 0-16,-2 3-144 0,-3-1-144 0,-3 1-32 15,-3 2 0 1,-3-2-1664-16,0 1-320 0,-3 1-80 0</inkml:trace>
  <inkml:trace contextRef="#ctx0" brushRef="#br1" timeOffset="62919.796">13247 8302 28271 0,'-9'-4'1248'0,"9"4"272"0,-8 5-1216 0,8-5-304 16,-3 8 0-16,3-8 0 0,1 9 0 0,3 1 0 15,6 0-208-15,0-1 80 0,2-1 128 0,4-1 0 16,-1 1 0-16,3 0 0 0,2-3 128 0,0 1 16 16,2-3 0-16,2 2 0 0,-1 0 112 0,3 1 32 15,3-3 0-15,0 1 0 0,-1 1 992 0,5-1 208 0,1 0 48 0,2 2 0 31,1 1-1728-31,-1 0-320 0,0 1-80 0,3-1-16 0,-1-1 608 16,4-1 336-16,2 1-32 0,-1 2-16 0,2 1-64 0,2-2-16 0,4 1 0 16,-3-2 0-16,2-3-16 0,-1 0 0 0,1-2 0 0,0 3 0 15,4 1 16-15,0 2 0 0,0-3 0 0,0 0 0 16,-3-5-64-16,0 1-16 0,1 0 0 0,1 4 0 16,2 1-128-16,-1-2 160 0,1-3-160 0,-1 0 160 15,3 0-160-15,-2 0 128 0,-1 0-128 0,0 3 128 16,-2-1-128-16,4 0 192 0,3-2-192 0,-2 0 192 15,1 1-192-15,-5-1 192 0,-1-3-192 0,-1 1 192 0,1-1-192 16,1 2 160-16,1-1-160 0,1 0 160 0,0-1-160 16,0-1 160-16,-5 1-160 0,2 2 160 0,1-1-160 0,-1 1 0 15,2 0 144-15,2 2-144 0,2 1 0 16,0-1 144-16,-4 0-144 0,0-1 0 0,-3-1 128 16,3 1-128-16,3 1 0 0,0 1 0 0,-2 0 0 0,0 2 0 15,-2-2 0-15,1-1 0 0,-2-1 128 0,3-1-128 16,3 0 0-16,0 1 0 0,0 0 0 15,1 2 0-15,-2-1 0 0,-1-2 0 0,-3-1 0 0,-1-1 0 16,1-1 128-16,2 2-128 0,5 2 0 0,-4 2 0 16,-1-1 0-16,-1-1 0 0,-2-3 0 0,0 3 0 15,0 3 0-15,1 2 0 0,2-1 0 0,0 2 0 16,-1-2 0-16,-3 0 0 0,-1 1 0 0,-1 0 0 16,2 0 0-16,-1-2 0 0,0 1 0 0,1 3 0 0,1 2 0 15,-1 0 0-15,1-2 0 0,-3 0 0 0,-2-3 0 16,3 1 0-16,-3-1 0 0,3-1 0 0,0 0 0 0,3 1 0 15,-3 2 0-15,-2 0 0 0,-3 0 0 0,-1-2 0 16,1-1 128-16,-2 1-128 0,2-1 0 0,0 0 0 16,0-1 0-16,-1 3 0 0,-1 0 0 0,1-1 0 15,-2-2 0-15,-1-1 0 0,-4-1 0 0,2 2 0 16,-1 1 0-16,4 1 0 0,2-3 0 0,0-1 0 16,-3-1 128-16,1 0-128 0,-1-3 0 0,0 3 0 15,-1 1 128-15,-1 1-128 0,2 0 0 0,0-3 0 16,1-3 0-16,-1 1 0 0,0 3 0 0,1 0 0 15,-4-3 128-15,1 2-128 0,-2-1 0 0,1 2 0 0,-1-1 0 16,-1 1 0-16,-2 0 0 0,4 0 0 0,-3-1 0 16,1-2 0-16,2 0 0 0,-2 2 0 0,1 2 128 15,-1 2-128-15,-2 0 0 0,0-2 0 0,-1-1 0 16,-1-1 0-16,0-1 0 0,2 1 0 0,-1 0 128 0,3 2-128 16,4-1 0-16,-6 1 0 0,-2 0 0 0,2 0 0 15,0-2 0-15,1 4 0 0,-3 3 0 0,-1-1 0 16,-2 0 0-16,0 0 0 0,-1-4 0 0,-1 2 0 15,1-2 0-15,1 1 0 0,-1 2 0 0,0 2 0 16,0-2 0-16,-1 1 0 0,1 1 0 0,-3-1 0 16,0-2 0-16,2 2 0 0,-4-1 128 0,1 1-128 15,-3 2 0-15,0-1 0 0,0 0 0 0,-2-2 0 16,1 1 0-16,0-1 0 0,-3 0 0 0,-1 0 0 16,3-2 0-16,0-1 0 0,-2 3 0 0,2-2 0 0,2-1 0 15,2 0 0-15,-1 2 0 0,-3-2 0 0,-5 0 0 16,2 2 0-16,4-1 128 0,2 0-128 15,-5-1 0-15,0 0 0 0,1 0 128 0,0 1-128 16,-2 0 0-16,1 2 0 0,-2-1 0 0,0 1 0 0,1 0 0 16,0 1 0-16,1-4 0 0,-1 2 0 0,0 1 0 15,2-1 0-15,0 0 0 0,1 1 0 0,-1-1 0 0,2 0 0 16,-1-1 0-16,3 0 0 0,3 1 0 16,-3 0 0-16,-3-1 0 0,1 0 0 0,-1-1 0 0,3 2 0 15,2 1 128-15,-4 1-128 0,-1-2 0 0,2 1 0 16,0 1 144-16,-2-1-144 0,-2 0 0 15,1-1 144-15,-1-2-144 0,0 1 0 0,1 2 0 0,0-2 0 16,1 2 0-16,1 0 0 0,-2 3 0 0,3-3 0 16,1-1 0-16,-3 1 0 0,1 1 128 0,-1 0-128 0,0 1 0 15,1 0 0-15,1 3 0 0,0-3 0 0,-3 1 0 16,-1-2 0-16,3-1 0 0,-1 2 0 0,-2 5 0 0,-1-3 0 16,-1-2 128-16,-1 1-128 0,1-2 0 15,-2 0 0-15,-2 2 0 0,1 0 128 0,-2 2-128 0,1 1 0 16,-5 1 0-16,1-4 128 0,-7-6-128 0,9 7 192 15,-3 3-192-15,0 0 192 0,-1-2-64 0,0 1-128 16,1 5 192-16,-1-2-64 0,-5-2-128 0,0 0 160 16,1 1-160-16,0 0 160 0,-1-11-160 0,0 15 192 15,0-1-192-15,0-1 192 0,-2 0-192 0,-1-1 0 16,0 1 144-16,0-1-144 0,-1 1 144 0,-1 0-144 16,3-1 192-16,1 1-192 0,1 0 128 0,-3-2-128 0,-2-2 0 15,3-1 0-15,2-8 128 0,-5 12-128 16,-1 1 0-16,3-5 0 0,-2 1 144 0,5-9-144 15,-5 7 0-15,5-7 144 0,-3 10-144 0,3-10 0 0,0 0 0 0,0 0 0 16,0 0-144-16,0 0-16 0,0 0 0 0,0 0 0 31,0 0-224-31,0 0-64 0,0 0 0 0,-2-7 0 16,2-2-320-16,-1-1-64 0,-2 0 0 0,0 1-16 16,-3-2-1184-16,3 4-224 0,-3 0-48 0,2 2-16 0,4 5-656 15,-7-7-128-15,-10-2-32 0,5 3 0 0</inkml:trace>
  <inkml:trace contextRef="#ctx0" brushRef="#br1" timeOffset="63467.937">22982 9343 21183 0,'0'0'1888'0,"-7"2"-1504"16,-3-5-384-16,10 3 0 0,0 0 1280 0,0 0 176 0,0 0 32 0,0 0 16 15,-5-6-992-15,5 6-208 16,0 0-48-16,0 0 0 0,0 0-64 0,0 0-32 0,0 0 0 15,0 0 0-15,0 0 288 0,0 0 64 0,8 7 16 0,-1-1 0 16,-7-6 64-16,8 5 16 0,1 1 0 0,-3 1 0 16,2 0-192-16,-2 0-32 0,3-2-16 0,-1 4 0 15,1 0-48-15,1 0-16 0,0-3 0 16,2 5 0-16,2-1-64 0,0 2-16 0,1-2 0 0,0 0 0 16,1-1 80-16,-4 0 16 0,-1 0 0 0,4-2 0 15,8 2-48-15,-3-2 0 0,-1 0 0 0,-1-2 0 16,3 1-48-16,-1-2-16 0,1-4 0 0,1-1 0 15,-4 0 16-15,1-4 0 0,4 1 0 0,-2-7 0 16,0-6 144-16,1 0 16 0,1-3 16 0,3 0 0 16,1-1 64-16,-2-1 16 0,3-4 0 0,-2-2 0 0,0 0-64 15,-2-3-16-15,1-3 0 0,-3 3 0 16,0 3-160-16,-1 0-48 0,-1-2 0 0,0 0 0 0,1-4-64 16,-3 5 0-16,1 3-128 0,1 3 192 0,1-1-192 15,0 3 0-15,-1 3 128 0,0 3-128 0,-1 1 0 16,0 2 0-16,-2-2 0 0,0 5 0 15,-2 0-480-15,-1 4 16 0,0 3 0 0,-4 0 0 16,-5-2-1968-16,-5 4-384 0,0 0-64 0</inkml:trace>
  <inkml:trace contextRef="#ctx0" brushRef="#br1" timeOffset="67943.547">4074 4530 12895 0,'-10'-9'1152'0,"2"1"-928"16,0 1-224-16,8 7 0 0,-6-6 3056 0,6 6 560 15,-9-4 112-15,9 4 32 0,-9-4-2912 0,-2 3-576 16,-2 1-112-16,-1 0-32 0,-2 3 128 0,0 0 32 16,-3 2 0-16,-1 1 0 0,-3 0 32 0,-1 2 0 15,-3 0 0-15,-3 0 0 0,-2 0-176 0,-3 1-16 16,-7 0-128-16,1 0 192 0,1-6-32 0,-6 4-16 16,-1 0 0-16,1 0 0 0,-2-3-16 0,-3 0-128 15,-2-2 192-15,-1-2-64 0,0-3 112 0,-2 3 16 16,0 0 0-16,4-5 0 0,4-1 272 0,3-1 64 15,1-1 16-15,1 1 0 0,-3 0-144 0,3 0-16 16,-1 0-16-16,2 1 0 0,0 1-208 0,3 2-32 16,1 2-16-16,3-1 0 0,2-2-16 0,1 2 0 0,5 2 0 15,0 0 0-15,1-3-160 0,2 3 128 0,2 0-128 0,2 0 128 16,2 5-128-16,0-2 0 0,1 0 144 0,5 2-144 16,0 4 0-16,2-1 0 0,1 1 0 0,0 2 0 15,4 1 0-15,-2 3 0 0,1 1-144 0,4 3 144 16,-2 4 0-16,0 1-144 0,-3 4 144 0,3 1 0 15,-1 3-144-15,1 1 144 0,0 0 0 0,-2 6-144 16,2 5 144-16,0 3 0 0,3 5 0 0,-3 4 0 16,1 4 0-16,0 2 0 0,2 2 0 0,0 2 0 15,-1 2 0-15,1 4 0 0,-3 5 0 0,0-3 0 16,-1-2 0-16,0 2 0 0,-1 6 0 0,0 0 0 16,0-3 0-16,-3-2 0 0,-1-2 0 0,-1 2 0 15,0 3 0-15,-2 0 0 0,1-1 0 0,0-4 0 16,1-4 0-16,-3 3 0 0,-1 0 0 0,1-1 0 0,-1-3 0 0,1-1 0 15,-2-1 0-15,-2-1 128 0,-2 1-128 16,-1 0 0-16,-1 1 0 0,-1 2 0 0,-1 0 0 0,-1 0 0 16,3-1 0-16,-1-1 0 0,-1-4 0 0,1-3 128 15,4-1-128-15,1-4 0 0,-3-6 0 0,5 1 0 16,1-7 0-16,1-2 128 0,2 0-128 0,-1-1 0 16,1-6 0-16,1-3 128 0,0-4-128 0,0 1 128 15,1-3-128-15,2-3 128 0,-2-2-128 0,2-3 128 16,-2 1-128-16,3-5 128 0,1 1-128 0,1-3 144 15,-1-2-144-15,3-2 160 0,3-7-160 0,0 0 0 16,0 0 144-16,0 0-144 0,-3 8 0 0,3-8 0 16,0 0 0-16,0 0 0 0,0 0 0 0,0 0 0 0,11 0 0 15,-1 0 0-15,2 0 128 0,1 0-128 16,0 0 128-16,4 0-128 0,1-4 0 0,5 2 128 0,0 0-128 0,6 1 0 16,3-4 0-16,2 1 0 0,1-2 0 0,5 4 128 15,3 0-128-15,2 0 0 0,-4 1 0 0,1 1 0 16,2 0 0-16,2-2 0 0,-1 2 0 0,2 0 0 15,4 3 0-15,0-1 0 0,1-1 0 0,0 0 0 16,-3-2 0-16,2 0 0 0,-3 0 0 0,2-1 0 16,-3 0 0-16,2 2 0 0,2-2 128 0,0 1-128 15,-5 0 0-15,0 1 128 0,-2 0-128 0,-4 0 0 16,-2 0 0-16,-3 0 128 0,1-3-128 0,1 2 0 16,0 1 0-16,2 0 128 0,-2 1-128 0,0-2 0 15,-3 0 0-15,-1-1 0 0,-6-3 0 0,1 3 128 0,-2 1-128 16,-3 1 0-16,-2-1 0 0,-3 0 0 0,-3-2 128 15,-1 2-128-15,1-2 128 0,-4 0-128 0,0 2 128 0,-1-2-128 16,-10 3 128-16,9-3-128 0,-9 3 144 16,0 0-144-16,9-1 192 0,-9 1-192 0,10-3 256 0,-10 3-64 15,0 0-16-15,0 0 0 0,0 0 16 0,0 0 16 16,6-7 0-16,-6 7 0 0,0 0 48 0,0 0 0 16,3-10 0-16,-1 1 0 0,-2 0-112 0,-1 1-16 15,-1-1 0-15,1 0 0 0,1-1 16 0,-1 0 0 16,-3-1 0-16,3 0 0 0,-2-1-144 0,2 0 192 15,1 1-192-15,-1-3 192 0,-3-3-192 0,3-1 192 16,1-3-192-16,0 0 192 0,0 0-32 0,3 0 0 16,0 0 0-16,1-2 0 0,-2-2-160 0,3-3 160 15,-1 0-160-15,2-5 160 0,-3-5-160 0,0-2 0 0,0-2 0 16,-1-2 128-16,-2 0-128 0,-1-2 0 0,-3-4 0 0,3-3 0 16,3-4 0-16,2-2 0 0,-1-3 0 15,-2-4 128-15,1-3-128 0,1-2 0 0,0-1 0 0,0-3 0 16,2-5 0-16,-4 2 0 0,0-4 128 0,0-1-128 15,0-4 0-15,0-1 0 0,0 0 0 0,0 1 0 16,1 1 144-16,4-4-144 0,-1-4 160 0,0 5-160 16,0 3 208-16,0 4-48 0,0-1-16 0,3 2 0 15,1-1-16-15,3 3-128 0,2 5 192 0,2 1-64 16,-2-3-128-16,-1 5 0 0,0-1 0 0,0 8 0 16,1 5 0-16,0 5 128 0,-2 2-128 0,-1 6 128 15,0 3-128-15,-3 3 0 0,-1 2-192 0,-4 6 192 16,0 7-128-16,-1 6 128 0,-1 5 0 0,0 4 0 0,-1 1-192 0,0 2 48 15,1 2 0-15,-1 5 0 16,0 0-1344-16,3 16-272 0,0 4-48 0,0 6-10464 16,2 6-2080-16</inkml:trace>
  <inkml:trace contextRef="#ctx0" brushRef="#br1" timeOffset="72553.097">19293 9406 12671 0,'0'0'560'0,"0"0"112"0,4-10-544 0,-1 0-128 16,0 2 0-16,3 1 0 0,-6 7 128 0,0 0-128 15,2-11 192-15,0 2-64 0,0 0 320 0,-2 9 64 16,0 0 16-16,0 0 0 0,0-13 448 0,2 3 96 16,-2 10 16-16,0 0 0 0,-4-7-192 0,4 7-48 15,-4-9 0-15,4 9 0 0,-10-2-448 0,2 2-80 0,-3-2-32 0,1 4 0 16,2 0-128-16,-3 2-32 0,0 4 0 0,-2-3 0 16,1 1 144-16,-3 3 32 0,0 3 0 0,-1 2 0 15,0 3-48-15,-3 1-16 0,0 3 0 0,-1 2 0 16,2 5-48-16,-3 2-16 0,0 2 0 0,1 3 0 15,-3 1 0-15,1 1 0 0,0 3 0 0,1 0 0 16,0-4-48-16,4 5 0 0,-2-2 0 0,2 3 0 16,2 0 0-16,2 0-128 0,1-2 192 0,0-1-64 15,2-2 64-15,2-1 16 0,-2-3 0 0,4-2 0 16,-3-2 64-16,2-1 16 0,-2 3 0 0,3 0 0 0,-4 0 0 16,3-3 0-16,-2 0 0 0,4 3 0 0,-3 0-16 15,2 0 0-15,-2 0 0 0,1 2 0 0,1 4-128 16,-2-4-16-16,-2 1-128 0,1 3 192 0,2 2-192 0,0-1 0 15,0 1 128-15,1-1-128 0,1 1 0 0,0-2 0 16,1 0 0-16,0-3 0 0,2-1 192 0,-1-2-64 16,1-3-128-16,0 0 192 0,2 0 80 0,0 0 16 15,0 0 0-15,2-2 0 0,-1 0 32 0,2 0 0 16,-1 3 0-16,0-1 0 0,1-1-144 0,1 1-32 16,3 2 0-16,-4 0 0 0,-2-3-16 0,1 0-128 15,1-2 192-15,-1 1-64 0,-4 2-128 0,2 0 0 16,4-1 0-16,-4 0 128 0,-4 1 0 0,2-3-128 15,-3 0 192-15,0-2-64 0,-3 1 64 0,1-1 16 16,-1-2 0-16,3 1 0 0,-4-2 48 0,1 0 0 16,-3-1 0-16,1 0 0 0,0-3 32 0,-1 2 16 15,0-5 0-15,3-1 0 0,-3-1 16 0,1 1 16 0,0-2 0 0,-1-1 0 16,1-3-80-16,0 0-32 0,-1-1 0 0,0 1 0 16,1-1-96-16,-2 1-128 0,0-3 176 0,1 3-176 15,1-1 144-15,-2 3-144 0,1-5 0 0,2 2 144 16,-2-3-144-16,1 1 0 0,1 3 0 0,2-2 0 15,0-3 0-15,7-1 0 0,0 0-144 0,0 0 144 16,0 0-752 0,0 0-32-16,0 0-16 0,0 0 0 0,12 8-2448 15,-1-3-480-15,10 1-112 0,-3-3 0 0</inkml:trace>
  <inkml:trace contextRef="#ctx0" brushRef="#br1" timeOffset="72968.862">19164 12030 26895 0,'-9'-7'1184'0,"9"7"256"0,-9-1-1152 0,1 1-288 16,2 1 0-16,-3-1 0 0,-1 0 0 0,-2 2 0 0,-3 1 0 15,-1 0 0-15,1 1 0 0,-3 2 0 0,-4-2 0 0,2 5 0 16,2 2 128-16,0 2 112 0,0 0 16 0,2 6 16 16,-1 6 128-16,3 2 32 0,0-1 0 0,2 3 0 15,3 0-224-15,-1 2-32 0,1 0-16 0,3-3 0 16,1-2-160-16,3-1 0 0,-1-1 144 0,2 1-144 15,1 0 0-15,4-2 144 0,0-2-144 0,5-1 0 16,1-5 224-16,2 2-64 0,3-2-16 0,3-5 0 16,6-3 64-16,2-2 16 0,3 3 0 0,4-8 0 15,2-6-32-15,0-1-16 0,-1-3 0 0,-1-1 0 16,-2 0-48-16,-3-1 0 0,0-3 0 0,-6 0 0 16,-1-3 288-16,-3 2 48 0,-2-1 16 0,-5-1 0 15,-1-3 224-15,-2 0 64 0,-3 3 0 0,-3-1 0 16,-4-1-48-16,-1-1 0 0,-6 0 0 0,-1 2 0 15,-1 3-144-15,-1 0-48 0,-1 1 0 0,-1 0 0 0,0 1-336 0,-2 2-64 16,-1 4 0-16,1 1-128 0,-2-4 0 16,1 3 0-16,1 1 0 0,1 2 0 15,-1 0-1056-15,3 1-224 0,1 0-32 0,2 0-10288 16,-1 3-2064-16</inkml:trace>
  <inkml:trace contextRef="#ctx0" brushRef="#br1" timeOffset="73749.024">19477 8918 17903 0,'0'0'784'0,"0"0"176"0,0 0-768 0,0 0-192 0,-6 4 0 0,6-4 0 16,0 0 496-16,-7 5 48 0,1-1 16 0,1 5 0 16,-1 2 80-16,0 0 0 0,0-2 16 0,2 3 0 15,-4 3 240-15,2 4 32 16,-3 2 16-16,2 2 0 0,-3 0-160 0,3 4-16 0,-3 6-16 15,1 0 0-15,0-3-368 0,0-1-64 0,2-1 0 0,-1-2-16 16,2-3-160-16,3-2-16 0,-2-2-128 0,2-1 192 16,2-2 32-16,1-1 0 0,1-2 0 0,2-5 0 15,-3-8 256-15,0 0 48 0,6 14 16 0,1-5 0 16,-7-9 32-16,10 0 0 0,2-2 0 0,0 4 0 16,3-1-96-16,2 0-16 0,3-2 0 0,-1 0 0 15,3 1-192-15,0-4-32 0,0 1-16 0,3 0 0 16,2-2-32-16,-2 1 0 0,1 4 0 0,0 0 0 15,-3 0-16-15,1 3-16 0,-4-3 0 0,1 1 0 0,-2-1-160 16,0 2 128-16,-7-1-128 0,1 1 128 0,-2 1-128 16,0 4 0-16,-6-2 0 0,-5-5 0 0,0 0 0 0,0 0-256 15,0 0 64-15,0 12-11168 16,-4 2-2240-16</inkml:trace>
  <inkml:trace contextRef="#ctx0" brushRef="#br1" timeOffset="75271.54">24827 12018 21183 0,'0'0'1888'0,"-4"-8"-1504"0,4 8-384 0,-3-9 0 16,0 0 640-16,2 3 64 0,1 6 16 0,0 0 0 15,-7-10-576-15,3 0-144 0,-1 1 0 0,-1 3 0 16,-2 2 0-16,8 4 0 0,-9-3 0 0,1 1 128 16,-4 2-128-16,1 2 0 0,0 1 0 0,0 1 128 15,-1 1 64-15,-2 2 0 0,-4 3 0 0,1 2 0 16,0 0 128-16,1 3 48 0,-5 3 0 0,3 2 0 16,2 0-224-16,0 4-144 0,3 0 192 0,0 0-192 15,1-2 128-15,1 0-128 0,4 0 0 0,4-3 0 16,1-4 0-16,4-2 0 0,4 0 128 0,0 0-128 15,1-6 176-15,4 0-32 0,4-1 0 0,3-1 0 0,2-3 112 16,1-4 0-16,1-1 16 0,1-1 0 0,1-2-16 16,-1-2-16-16,-1-2 0 0,0-3 0 0,0-3 80 0,0-4 0 15,-5-1 16-15,3-2 0 0,0-3 128 0,1-1 32 16,-3-1 0-16,3 0 0 0,1-2-224 0,-2-1-32 16,1-2-16-16,1-1 0 0,0 0-224 0,-1 0 128 15,-1 1-128-15,-5 2 0 0,1 2 0 0,-5 4 0 16,-2 0 0-16,1 7 0 0,-5 4 0 0,-1 3 128 15,1 0-128-15,-3 3 0 0,-2 8 0 0,0 0 128 16,0 0-128-16,0 0 0 0,0 0 0 0,-9 0 0 16,-3 4 0-16,0 4 0 0,-3 6 0 0,-4 2 0 15,-3 2-128-15,2 5 128 0,-2 4 0 0,2 2 0 16,0-1 0-16,-1 3 0 0,-2 1 0 0,3-1 0 16,1-4 0-16,2 2 0 0,1-3 0 0,2 0 0 0,5-1 144 15,-1-2-144-15,3-3 0 0,2-1 0 0,3-2 0 16,4-1 0-16,0-3 128 0,3-4-128 0,-5-9 128 0,10 7-128 15,2 1 192-15,1-4-64 0,3-2 0 0,0-4 0 16,3 1-128-16,3-2 192 0,-2 0-192 0,3-4 192 16,2-1-192-16,1 0 128 0,-1-1-128 15,1 1 128-15,1 2-128 0,-3-1 0 0,-2 0 0 0,-2 4 128 16,-3 4 0-16,-2 2 0 0,-4 1 0 0,-3 1 0 16,-8-5-128-16,7 13 0 0,-2 6 0 0,-1-1 0 15,-4-2 0-15,-1 2 128 0,-3 4-128 0,0 0 128 16,-3 1-128-16,0 1 160 0,-2-3-160 0,0 1 160 15,0 2-160-15,2-1 0 0,-4-1 0 0,4-2 0 16,1-1 0-16,2 1 0 0,0 2 128 0,0-3-128 16,4-1 0-16,3 1 0 0,-1-1 0 0,1 0 128 0,4-3-128 15,0 1 0-15,1-2-160 0,1 2 160 0,1 3-320 16,0 0 16-16,2-1 16 0,0-1 0 16,-1-2-1616-16,1-3-320 0,1-2-64 0</inkml:trace>
  <inkml:trace contextRef="#ctx0" brushRef="#br1" timeOffset="84189.894">8274 12135 26783 0,'-20'-1'1184'0,"11"1"240"0,9 0-1136 0,-10 0-288 0,-1-4 0 0,4 4 0 16,7 0 0-16,0 0 0 0,-9 4 0 0,9-4 0 16,-7 2-192-16,7-2 16 0,-9 9 0 0,1-2 0 15,1-2 176-15,0 3-208 0,1 1 80 0,-2 0 128 16,0 2 272-16,-1 0 176 0,1 1 48 0,0 3 0 15,-2 4 240-15,2 1 48 0,-1 2 16 0,1 1 0 16,-1 2-192-16,1 1-32 0,0 1-16 0,5 0 0 16,2 1-240-16,1 2-32 0,0 1-16 0,3 2 0 15,5-1-128-15,-1 0-16 0,-2 1-128 0,5-4 192 16,3-5-192-16,-1-1 144 0,0 2-144 0,4-4 128 16,-1-2-128-16,3 0 160 0,1-4-160 0,-2-2 160 15,-4-4-32-15,1-1-128 0,-2-2 192 0,-1-1-64 0,1-4 176 16,-3-3 16-16,-1-5 16 0,1 3 0 0,-1-2 112 0,0-5 32 15,-1-5 0-15,1-2 0 0,1-2-80 0,-2-1-16 16,-1-2 0-16,1-3 0 0,0-5-80 16,-1 3-32-16,-1 0 0 0,1 5 0 0,-1-1-32 15,0 1-16-15,-3 2 0 0,1 0 0 0,-3 3-96 0,1 1 0 16,-1-2-128-16,-1-1 192 0,-2 1-192 0,-2 3 176 16,1 1-176-16,1 0 160 0,-5 4-160 0,4 1 160 15,0 2-160-15,0 2 160 0,1 2-160 0,3 4 0 16,-4-8-160-16,4 8 160 15,0 0-1920-15,0 0-272 0,0 0-64 0</inkml:trace>
  <inkml:trace contextRef="#ctx0" brushRef="#br1" timeOffset="85270.946">8081 9434 11055 0,'-4'-11'976'0,"4"11"-784"0,-5-7-192 0,3 2 0 16,2 5 1568-16,0 0 272 0,0 0 48 0,0 0 16 16,0 0-1680-16,0 0-224 0,0 0-256 0,0 0 48 15,0 0 16-15,0 0 0 0,11-3 0 0,-11 3 0 16,9 0 192-16,-9 0 0 0,0 0 144 0,0 0-144 16,0 0 832-16,0 0 64 0,0 0 0 0,0 0 16 15,0 0 352-15,-7 7 64 0,1-2 16 0,6-5 0 0,-11 2-384 16,1 1-64-16,-1 2 0 0,-1-1-16 0,0-1-208 0,-2 1-32 15,2 1-16-15,1 3 0 0,-2 0-208 0,-1 4-32 16,-3 5-16-16,2-2 0 0,-1 4-48 0,1-2 0 16,-1 0 0-16,-1 3 0 0,3 0 0 15,-2 3 0-15,1 2 0 0,-2 2 0 0,1 1-128 0,1 3-16 16,-3 1-16-16,-2 3 0 0,-1 2-160 0,5 5 0 16,3-2 0-16,-2 3 0 0,-1 0 0 0,3-2 128 15,0-1-128-15,2 1 0 0,0-4 256 0,2 3-16 16,0-5-16-16,2 5 0 0,3 2-16 0,0 0 0 15,1 0 0-15,0-2 0 0,2 0-208 0,1 0 176 16,0 0-176-16,0-2 160 0,-1-2 16 0,5 2 0 16,0 2 0-16,2 1 0 0,-3 0 80 0,2 0 0 15,0 1 16-15,1-1 0 0,-2 0-16 0,-1-2-16 16,1 0 0-16,0-1 0 0,2 2-240 0,-2 3 176 16,-1 1-176-16,2 0 160 0,-3-3-160 0,-1 0 0 0,0-1 0 15,1-1 128-15,2-2-128 0,-3-2 0 0,-1-2 144 0,0 1-144 16,2-1 176-16,-2 4-48 0,-2-1 0 15,-1-1 0-15,1-2 64 0,0 2 0 0,0-1 0 0,-5 0 0 16,0-2-48-16,0 0 0 0,0 0 0 0,2-3 0 16,-3-2 48-16,2 0 0 0,-4 0 0 0,3-3 0 15,-4 1 48-15,2 0 16 0,0 2 0 16,1-1 0-16,0-2 32 0,-2-2 16 0,1-1 0 0,-1-3 0 16,0 1-80-16,2-1-16 0,-3-2 0 0,2 0 0 15,0-4-48-15,-1 0-16 0,-1-1 0 0,2-1 0 16,2-3-144-16,-2 0 160 0,0-3-160 0,1 1 160 0,3-1-160 15,-1 2 128-15,1-1-128 0,-3 0 128 0,2-3-128 0,6-2 128 16,-8 4-128-16,8-4 128 16,-9 4-128-16,0-2 0 0,9-2 0 0,-5 4-176 0,5-4 48 0,0 0 0 15,-9 0 0-15,9 0 0 0,0 0-192 0,-7 2-48 16,7-2 0-16,0 0 0 16,0 0-1072-16,0 0-224 0,-1-8-32 0,2-2-16 15,7-4-1648-15,2 0-336 0</inkml:trace>
  <inkml:trace contextRef="#ctx0" brushRef="#br1" timeOffset="86215.362">8452 9034 28559 0,'-11'-12'1264'0,"5"9"272"0,6 3-1232 0,0 0-304 0,-7 8 0 0,1 2 0 16,2 3 496-16,-1 2 32 0,2 3 16 0,1 3 0 0,0 0-256 0,0 6-48 16,0 4-16-16,2-3 0 0,-1-3 64 0,1 2 16 15,0 0 0-15,0 0 0 0,0-3-48 0,0-2 0 16,-1-3 0-16,-1 2 0 0,1 1 80 0,1-3 16 16,-1-6 0-16,1 1 0 0,-1 3 176 0,1-4 48 15,0-3 0-15,0-1 0 0,0-9-64 0,0 0-16 16,0 0 0-16,0 0 0 0,3 9-80 0,-3-9-16 15,0 0 0-15,11 7 0 0,0 0-16 0,1-6 0 16,-1-5 0-16,2 1 0 0,3 1-48 0,2-4-16 16,3-2 0-16,2-2 0 0,0 0-112 0,3 3-16 15,-1 6-16-15,2-3 0 0,2-5-176 0,1 1 0 16,-4 2 0-16,2 1 128 0,0 2-128 0,1 0-176 16,1-2 48-16,-3 4 0 15,1 2-2496-15,-1 5-512 0</inkml:trace>
  <inkml:trace contextRef="#ctx0" brushRef="#br1" timeOffset="87886.994">17467 11493 26431 0,'-6'-10'1168'0,"6"10"240"0,-6-9-1120 0,6 9-288 15,0 0 0-15,0 0 0 0,-4-7 0 0,-3 1 0 16,1 1 0-16,0 0 0 0,1 1 0 0,5 4 0 15,-8-4 208-15,-2 1-64 0,1 1 64 0,-1 2 16 16,-1 2 0-16,-1 1 0 0,-2 2-48 0,1 3-16 16,1 1 0-16,-1 5 0 0,-2 0 160 0,1 2 16 15,-1 1 16-15,0 4 0 0,4 4-96 0,1-1-32 16,-1-3 0-16,6 5 0 0,-1-1-224 16,3-1 144-16,1-3-144 0,2-5 128 0,2-3-128 0,0-2 192 15,0 0-192-15,4-3 192 0,-6-8 64 0,8 6 0 16,-1-2 16-16,2-3 0 0,1-2 144 0,2-5 32 15,4-3 0-15,0-5 0 0,2-3-192 0,1-1-16 0,1 0-16 16,0-2 0-16,0-3-224 0,-1-1 144 16,-2-2-144-16,0 0 128 0,0 0-128 0,-4-4 128 0,0-3-128 15,-1-1 128-15,0-3-128 0,1-3 192 16,-5-6-192-16,0 2 192 0,1 0-192 0,0 3 128 0,-2 1-128 16,0 4 128-16,0 3-128 0,-3 3 192 0,0 1-192 0,-3 5 192 15,2 1 0-15,-1 2 16 0,-2 1 0 16,-1 4 0-16,1 5-64 0,0 3-16 0,0 0 0 0,0 8 0 15,0 0-128-15,0 0 0 0,0 0 0 0,-10 5 0 16,0 3 0-16,0 4 0 0,1 4 0 0,-2 5-176 16,-3 1 176-16,0 5-128 0,0 0 128 0,-1 5-128 15,0 3 128-15,-1 5 0 0,-1 3 0 0,2 1-128 16,-1 1 128-16,2-1 0 0,0-2 0 0,2-4 0 0,4-3 0 16,0-3 0-16,3-5 0 0,0-3 0 0,3 0 0 15,0-3 0-15,2-4 0 0,3-2 0 0,-2 0 160 16,3-4-32-16,0-2-128 0,3-2 192 0,-3-1-64 0,3-3-128 15,0-5 176-15,4 0-176 0,-2-4 192 16,1-3-192-16,-1-3 192 0,1-3-192 0,1 0 192 0,-3 0-192 16,2-2 192-16,1 1-192 0,-1-2 144 15,1 3-144-15,0 0 0 0,-1 1 144 0,3 2-144 0,-3 2 0 16,0 1 0-16,0 4 128 0,1-2-128 0,-2 6 0 16,-9 1 0-16,9 1 0 0,2 2 0 0,-5 4 0 15,-6-7 0-15,8 13 0 0,-3 3 0 0,0 2 0 16,-3 2 192-16,1 0-64 0,-2-1-128 0,2-1 0 0,-1 1 144 15,0 2-144-15,-1-1 0 0,0 1 0 0,0 0 0 16,2-1 0-16,0 1 0 0,-2-2 0 0,2-2 0 16,2 0 128-16,1 1-128 0,-2-2 128 0,0-1-128 15,3-1 128-15,-1-1-128 0,4 0 0 0,-2-1 0 0,3-2 0 16,0-2 0-16,-4 1 0 0,2-3 0 0,0 3 0 16,2-3-304-16,1-2-80 0,-3 0 0 0,-9-4-16 31,9 4-1392-31,0-2-288 0,-1 0-48 0,-8-2-12320 0</inkml:trace>
  <inkml:trace contextRef="#ctx0" brushRef="#br1" timeOffset="88197.647">17881 11453 32255 0,'-11'-14'2864'0,"3"7"-2288"16,1 3-576-16,1 1 0 0,6 3 928 0,0 0 80 16,-6 5 16-16,0 1 0 0,-3-2-768 0,0 7-256 15,0 3 144-15,-1 3-144 0,-2-1 256 0,-3 5-48 16,-2 2 0-16,-2 5 0 0,-2 2 192 0,0 2 48 15,-2 1 0-15,0 2 0 0,-1 1 80 0,1 0 32 0,1 0 0 16,2 0 0-16,1-1-256 0,2-1-48 16,0-4-16-16,2-2 0 0,-1 0-240 0,2 1-160 15,0-3 32-15,2-2 0 16,-1 0-1856-16,4-1-352 0</inkml:trace>
  <inkml:trace contextRef="#ctx0" brushRef="#br1" timeOffset="94064.406">8158 9505 8863 0,'0'0'384'0,"-5"-5"96"0,-3-4-480 0,2 2 0 16,-2 2 0-16,1 0 0 0,1 1 512 0,0 1 0 16,-1 0 0-16,7 3 0 0,0 0-336 0,0 0-176 0,-7-5 192 15,2 2-192-15,5 3 320 0,0 0-32 16,-8 1-16-16,8-1 0 0,-4-7 128 0,1 3 32 0,3 4 0 0,0 0 0 15,0 0 112-15,0 0 32 0,-6-8 0 0,6 8 0 16,0 0-32-16,-5-4 0 0,0-2 0 0,5 6 0 16,0 0-16-16,0 0 0 0,0 0 0 0,0 0 0 15,-5-8-64-15,0 4-16 0,5 4 0 0,0 0 0 16,-4-5 0-16,4 5-16 0,-2-5 0 0,2 5 0 16,0 0-208-16,0 0-32 0,0 0-16 0,-8 2 0 15,0-1-176-15,0 5 0 0,0 2 0 0,-3 2 128 16,-1-1-128-16,0 3 160 0,1 1-160 0,-2 2 160 15,-1 2-32-15,1-3 0 0,-1-2 0 0,-2 2 0 16,1 6-128-16,0-1 160 0,0-4-160 0,1 4 160 0,0 2-160 16,-2 0 0-16,0-1 144 0,2 0-144 15,-2-1 144-15,1 2-144 0,-2 1 192 0,2 1-192 16,1 0 240-16,-2 3-64 0,0-1-16 0,-2 1 0 0,0 6 32 0,0 1 0 16,-1 0 0-16,-2 1 0 0,1 0 0 0,3-1 16 15,-1 0 0-15,4-2 0 0,2-4-32 0,2-3-16 16,2-1 0-16,4-1 0 0,-2 0 96 0,4 0 32 15,1-1 0-15,1 2 0 0,1 2 64 0,1-2 16 16,0-3 0-16,2 1 0 0,-1 1-96 0,1 1-16 16,0-2 0-16,0 3 0 0,-3-3-112 0,1 1-16 15,1 0-128-15,0-1 192 0,0-2-64 0,2-2-128 16,-3 0 176-16,1 0-176 0,2 3 208 0,0 0-64 16,-2-1-16-16,3-2 0 0,0 0 32 0,1 1 0 15,1 2 0-15,-3 0 0 0,4-2-32 0,-2-2-128 16,1 1 192-16,-1 0-64 0,0 1 0 0,1-1-128 15,2-3 192-15,-2 2-64 0,1 3 64 0,0-2 0 0,-2-1 0 16,0 0 0-16,1 1-32 0,-6-1 0 0,-3 2 0 16,3 0 0-16,3-1-160 0,1 1 160 15,-5-1-160-15,0 1 160 0,1 1-160 0,-2 0 0 0,-3-1 144 0,3 2-144 16,2 0 128-16,-2-1-128 0,-2 2 128 0,-1 0-128 16,-3 0 160-16,2 1-32 0,1 2-128 0,-4-2 192 15,-1-1 0-15,2-1-16 0,0 0 0 0,2 0 0 16,-5 1-32-16,3-4 0 0,-1 2 0 0,0 1 0 15,-1 1 16-15,2-1 0 0,-1 0 0 0,1 0 0 16,0-5-16-16,-2 4 0 0,2 2 0 0,-2-1 0 16,3-3 32-16,0 1 0 0,-1 0 0 0,0-1 0 0,3-1-48 15,-3-1-128-15,1 0 192 0,2 1-64 0,-4-3-128 0,3 0 160 16,-1 2-160-16,2-3 160 0,0-1-160 0,-1-1 192 16,0 2-192-16,-2-2 192 0,0-3-64 0,0 1-128 15,-3 0 192-15,4 0-64 0,-4 1 32 0,4 0 0 16,-1-2 0-16,1 1 0 0,-2 2-16 15,-1-2 0-15,2 0 0 0,-1-2 0 0,3 3-16 0,-1-1 0 16,1 2 0-16,0 0 0 0,-3-3-128 0,0 4 0 16,1-2 0-16,1 0 0 0,-1 1 0 0,-1 0 0 15,-2 0 128-15,2 0-128 0,-3-2 0 0,1 2 0 16,0 5 0-16,1-3 0 0,1-4 0 0,0 1 0 16,1 2 0-16,0-1 0 0,-3-2 0 0,4 0 0 15,-1-1 0-15,1 3 0 0,-1 2 0 0,1-3 0 16,5-9 0-16,-4 12 0 0,-1 0 0 0,-1-2 0 15,1-1 0-15,1-1 0 0,4-8 0 0,0 0 128 16,-2 7-128-16,2-7 0 0,0 0 0 0,0 0 0 0,0 0 128 0,0 0-128 16,0 0 0-16,0 0 0 0,0 0 0 0,0 0 0 15,0 0 0-15,0 0 0 0,8 1 0 0,-8-1 0 16,0 0 0-16,11-1 0 0,-2 1 0 0,0-1 0 16,-9 1 0-16,11-4 0 0,-1-1 0 0,-2 2 0 15,2 0 0-15,-2 0 0 0,1-3 0 0,-1 2 0 16,0-1 0-16,1 0 0 0,0-3 128 0,0-1-128 15,0 0 0-15,0 1 0 0,0-1 0 0,1-4 0 16,2-4 0-16,-2-2 0 0,-1 1 0 0,3-3 0 16,-1 1 0-16,0-2 0 0,-1-3 128 0,0 1-128 0,0 3 0 15,1 0 0-15,-4-1 0 0,2-2 128 0,-1-5-128 16,0 1 0-16,-3-1 0 0,1-2 0 0,-2-3 0 0,2-2 0 16,-2-3 0-16,3 3 0 0,-1 1 128 0,2 2-128 15,1-2 0-15,-1 2 128 0,1 2-128 0,1 0 0 16,0-2 0-16,1 0 0 0,-1-4 0 0,0 0 0 15,-5 1 0-15,4 1 0 0,-1-1 0 0,1 0 0 16,-6 0 0-16,0-1 0 0,-1 2 0 0,2 0 0 16,1 0 0-16,1-1 0 0,-2-2 0 0,1 1 0 15,0-1 0-15,1 0 0 0,-1-2-128 0,3 3 128 16,1 2 0-16,-1 1 0 0,-1-2 0 0,1 1 0 16,-1 0 0-16,0-1 0 0,0 0-128 0,-3 3 128 15,-1-1 0-15,3 1 0 0,-3-2 0 0,0 0 0 16,0 2 0-16,0-1 0 0,1-1-176 0,-2 1 176 0,1-2-128 15,-3 1 128-15,0 1 0 0,-1-3-160 16,-2-4 160-16,1 4 0 0,-1 1-224 0,1 3 64 0,-3 0 16 16,4 1 0-16,1 1 144 0,0 0 0 15,1 3 0-15,0 0 0 0,0 0 0 0,3 2 0 0,2 0 0 16,-1 1-192-16,0-1 192 0,3-1 0 0,0-1-144 0,0 5 144 16,2 4-208-16,-2-1 16 0,2-3 16 0,-1 2 0 15,2 5-128-15,0 0-16 0,0 1-16 0,0-1 0 16,-1-2 48-16,0 2 16 0,-2 7 0 0,2 0 0 15,-2-2 48-15,1 0 16 0,-4 2 0 0,2 3 0 16,-7 6 80-16,0 0 128 0,6-3-208 0,-6 3 80 16,0 0 128-16,9 1-208 0,-2 6 80 0,-1-4 128 15,-6-3-208-15,0 0 80 0,10 10 128 0,0-2-208 0,-3-1 208 0,-7-7-144 16,0 0 144-16,11 6-128 0,-2 5 128 16,-1-2 0-16,-8-9-144 0,0 0 144 0,0 0 0 0,6 8 0 15,-4-1 0-15,-2-7 0 0,0 0-144 0,0 0 144 16,0 0 0-16,0 0 0 0,0 0 0 0,0 0-128 15,0 0 128-15,0 0 0 0,-9 2 0 0,1 1-160 16,-2 0 160-16,-2 0-128 0,2 2 128 0,-1 0-160 16,0 3 160-16,-4-3-160 0,1-2 160 0,-1 3-208 15,-2-1 80-15,1 3 128 0,0 0-192 0,0 1 192 16,-6-4-160-16,2 5 160 0,0 3 0 0,-1 1 0 16,0 1-128-16,3 0 128 0,0 2 0 0,-4 1 0 15,-2 3 0-15,4 1-144 0,5 3 144 0,-1 0-128 16,-1 0 128-16,1 0-128 0,1 5 128 0,1 2 0 0,1-1 0 15,0 6 0-15,1 5 0 0,1 0-128 0,2 3 128 16,1-1 0-16,1-1 0 0,1 1 0 0,4 1 0 0,2-1-128 16,-1-2 128-16,2 2 0 0,1 4 0 15,3 1 0-15,-3-1 0 0,2-3 0 0,1-4 0 16,0-2 0-16,-1 1 0 0,2 1 0 0,2-3 0 0,0 1 0 16,0-2 0-16,3 3 0 0,-2-3 0 0,2 3 0 15,1-3 0-15,-2-2 0 0,1-2 0 0,0-1 0 16,2-1 0-16,-4-4 0 0,-1-2 0 0,-1 2 0 15,1-2 0-15,-1 4 0 0,0-1 0 0,-2-1 0 16,-2-2 0-16,-3 3 0 0,-2 2 0 0,-1-3 0 16,-4-1 0-16,2-1 0 0,1-2 0 0,-1 1 0 15,-3 3 0-15,-1-2 128 0,1-2-128 0,-4 1 176 16,-1 1-48-16,-1 2-128 0,-1 0 192 0,-3 0-64 16,-2 1 32-16,2 2 0 0,-3 2 0 0,3 0 0 0,1-4-32 15,0 0-128-15,1-1 192 0,0-3-64 0,1 3-128 16,0-3 0-16,0-3 0 0,2 0 0 0,1 0 0 0,-1 1 0 15,-1-2 0-15,1-3 0 0,1 0 0 0,2-1 0 16,1 2-224-16,1-1 80 16,0-2-2016-16,-1 0-400 0,4 3-64 15</inkml:trace>
  <inkml:trace contextRef="#ctx0" brushRef="#br1" timeOffset="96694.461">3723 9315 2751 0,'0'0'128'15,"0"0"16"-15,0 0-144 0,0 0 0 0,0 0 0 0,0 0 0 0,0 0 768 16,0 0 112-16,0 0 16 0,0 0 16 0,0 9-16 0,0-9 0 15,-1 6 0-15,1-6 0 0,0 0-32 0,0 0-16 16,-8 6 0-16,3 0 0 0,5-6-272 0,-8 4-64 16,-1 0-16-16,0 2 0 0,-1 0-112 0,-1 1-32 15,0-1 0-15,-3 3 0 0,0-2-32 0,2 3 0 16,1 2 0-16,-3 0 0 0,-2-4-48 0,-1 1-16 16,2 4 0-16,0-1 0 0,-3 0-64 0,3-1-32 15,3-1 0-15,-2 1 0 0,-3 0-160 0,1 0 192 16,3-7-192-16,-2 4 192 0,-3 2-192 0,2-1 128 15,-1-3-128-15,1-1 128 0,0-4 80 0,0 0 16 16,-2 2 0-16,1-1 0 0,0-1 0 0,1-1 0 16,-1-7 0-16,2 3 0 0,0 4-48 0,2-2-16 0,2-7 0 15,-1 1 0-15,0 1-32 0,0 0 0 0,3 2 0 0,0-2 0 16,-1-4 32-16,4 1 0 0,-1 4 0 0,2-4 0 16,0-2-32-16,0-3 0 0,0-1 0 0,3 3 0 15,1 2 16-15,1-1 0 0,0-2 0 0,0 2 0 16,0 0 32-16,0 1 0 0,1 0 0 0,1-2 0 15,1-2 32-15,0 1 16 0,1 3 0 0,0-1 0 16,1-3-64-16,1 2-16 0,-3 1 0 0,2 1 0 16,4-2-144-16,0 1 0 0,0 0 0 0,0 1 0 15,-1 1 0-15,3 2 0 0,-2 1 0 0,3-1 0 16,1-2 0-16,2 3 0 0,0-2 0 0,1 3 0 16,-1 2 0-16,0-2 0 0,1-2 0 0,-1 3 0 15,1 2 0-15,0 1 0 0,2 0 0 0,-1-2 0 0,0 2 0 16,0 0 0-16,1 1 0 0,2-1 0 0,-3-2 0 15,2 4 0-15,1 1 0 0,0 3 0 0,-3-1 0 0,1 0 0 16,-3-3 0-16,3 9 0 0,3 2 0 0,0 0 0 16,-2-1 0-16,2 1 0 0,0 1 0 0,0 3 0 15,0 1 0-15,-1-1 0 0,-4-4 0 0,2 0 0 16,0 0 0-16,-2 0 0 0,1 0 0 0,0-3 0 16,3-5 0-16,-2 2 0 0,-1 0 0 0,1 1 0 15,-2-3 0-15,2 0 0 0,1 1 0 0,-1-4 208 16,-1 0-48-16,-2-2-16 0,2 0-144 0,0 1 192 15,2-1-192-15,2-2 192 0,2-3 16 0,-1 0 16 16,0 1 0-16,-1-1 0 0,1 1-224 0,-2 0 144 16,-1-1-144-16,0 0 128 0,1-3-128 0,-2 0 0 0,0-2 144 15,0 1-144-15,-3-3 0 0,0-1 128 0,-3 0-128 16,2 2 0-16,0 2 128 0,-3-4-128 0,-1-6 128 16,-1 6-128-16,-5 6 176 0,3 0-48 0,0 1 0 0,-2-4 0 15,-1-4 112-15,2 3 16 0,-4 1 0 0,0 1 0 16,1 0-112-16,-3 0-16 0,-3 0 0 0,2 1 0 15,2-1-128-15,-3 1 192 0,-6 5-192 0,1-1 192 16,7 6-192-16,-11-2 160 0,2 0-160 0,-3-1 160 16,1 0-160-16,0 1 128 0,0 2-128 0,-2 0 128 15,1 0-128-15,-2 2 0 0,1-1 144 0,-1 3-144 16,-2-1 0-16,1-1 0 0,0-4 0 0,-1 6 0 16,0 6 0-16,-2-1 0 0,-1-5 0 0,2 2 0 15,-1-1 0-15,1 3 0 0,-4 1 0 0,1 0 0 16,0-2 0-16,-1 2 0 0,-2 0 0 0,3 0 0 0,1 1 128 0,1 0 48 15,1-1 16-15,1 2 0 0,-2 2-336 0,3-1-64 16,1 1-16-16,2-2 0 0,1-1 224 0,0 3 0 16,0 5 0-16,1-2-144 0,0-1 144 0,1 0 0 15,1-3 0-15,-2 1 0 0,2 5 0 0,0-3 0 16,2-2 0-16,-1 2 0 0,0 0 0 0,-2 0 0 16,3 1 0-16,-3-2 0 0,2-1 0 0,0 0 0 15,0 1 0-15,-1-2 0 0,1-6 0 0,-3 4 0 16,1 1 0-16,-1 0 0 0,2 1 0 0,2-1 0 15,-1-4 0-15,-2 2 0 0,3 1 0 0,-3 0 0 16,0 1 0-16,1-4 0 0,-3-2 0 0,3-1 0 16,-2 2 0-16,1-1 0 0,0-3 0 0,1 4 0 15,1-3 0-15,-2 3 0 0,-1 2 0 0,0-4 0 16,0-3 0-16,-1 2 0 0,-1 2 0 0,1 0 0 0,-1 1 0 16,1-3 128-16,-1-1-128 0,0 0 0 0,-1-1 0 15,2 0 0-15,-3-1 0 0,1-1 0 0,0-1 0 0,-1 1 128 16,-1 3-128-16,1 0 0 0,0 0 0 0,-2-1 0 15,4 0 0-15,-2 1 0 0,0 1 0 0,-3-3 0 16,-2-3 0-16,2 1 0 0,3 2 0 0,-3-2 0 16,-1-3 0-16,1-1 0 0,0-2 0 0,2 3 0 15,1 4 144-15,-1-2-144 0,2-3 192 0,0 2-192 16,0 0 0-16,0 0 0 0,0-1 0 0,4-3 0 16,1-2 0-16,0 0 0 0,0 2 0 0,3-3 0 15,1 0 0-15,-1-3 0 0,2-1 0 0,-2 1 0 16,5-1 0-16,0 2 0 0,0-1 0 0,2 0-192 0,0-1 192 15,0 4 0-15,5 1 0 0,0 0-144 0,-1-4 144 16,5 1 0-16,4 0 0 0,-1 1-128 0,-1-2 128 16,1 0 0-16,1-2 0 0,3 2 0 0,2 6 0 0,1-1 0 15,-2-4 0-15,1 3-128 0,-3 2 128 0,-2-1 0 16,0 3 0-16,2-3 0 0,-1-1 0 0,1 4 0 16,-2 3 128-16,0 1-128 0,-2-5 0 0,1 2 0 15,-2-2 0-15,0 7 0 0,3 4 0 0,-1 0 0 16,1-1 0-16,2 2-192 0,-4-2 192 0,2 5 0 15,3 5 0-15,-1-2 0 0,0-2 0 0,1 1 0 16,-1-1 0-16,-3 4 176 0,-5 1-176 0,4 0 0 16,2-2 0-16,-1 4 0 0,1 1 0 0,-1 2 0 15,1-1-224-15,2 0 80 0,-3 1 144 0,1 1 0 16,1 2 0-16,1-2 0 0,-1-4 0 0,0 1 176 0,1-2-48 16,-1-1 0-16,1-3-128 0,-1-2 0 0,0-3 0 15,0-1 0-15,1 2 0 0,1-2 0 0,2-5-160 16,-2-3 160-16,2-2 0 0,-1 1 0 0,2 1 0 15,-4-4 0-15,-2-7 0 0,3 0 0 16,2 0 0-16,-2 0 0 0,-1 0 0 0,2-2 0 0,0 0 128 16,0 2-128-16,-1-1 0 0,-1 2 0 0,1 0 0 0,-2-4 0 15,0-1 0-15,-4 1 0 0,-1 2 0 0,-1-3 0 16,-1-2 0-16,-2-1 160 0,-1-1-160 0,-2-2 128 16,-1-2-128-16,-3-3 0 0,0-2 0 0,-1 5 0 15,-1 4 0-15,0 1 0 0,-1 1 0 0,-1 3 0 16,1 1-128-16,-4 3 128 0,0 4 0 0,-2 2 0 15,-3-1-240-15,-1 5 32 0,-3 3 0 0,-5 5 0 16,-3 5-688-16,-6 2-144 0,-3 1-32 0,-3 6 0 16,1 9-1344-16,0 0-272 15</inkml:trace>
  <inkml:trace contextRef="#ctx0" brushRef="#br1" timeOffset="116899.855">17228 7116 8287 0,'-7'-6'736'0,"5"0"-592"0,3-3-144 0,0 1 0 15,-1 8 1808-15,0 0 336 0,0 0 64 0,0 0 16 16,0-8-1648-16,0 8-320 0,0 0-64 0,0 0 0 16,0 0-192-16,-1-10 0 0,1 10 0 0,0 0 0 15,0 0 0-15,0 0 0 0,-2-8 0 0,2 8 0 16,0 0 0-16,0 0 208 0,-7-6-16 0,7 6-16 15,0 0 160-15,0 0 48 0,0 0 0 0,0 0 0 16,-8-1 0-16,1 0 16 0,1-2 0 0,6 3 0 16,-10 3 240-16,2 1 64 0,-3-1 0 0,0 1 0 0,-4 2-96 15,1 0-16-15,1 1 0 0,0 1 0 16,-3 0-176-16,1 5-32 0,-1 2-16 0,1-1 0 0,0-1-112 16,-1 5-32-16,1 1 0 0,-2 1 0 0,0 3-224 0,1-2 176 15,3-1-176-15,-1 2 160 0,-2 2-160 0,2-1 128 16,0 1-128-16,3-2 128 0,1-3-128 0,1 1 160 15,2 1-160-15,2 0 160 0,1 1-32 0,1-1-128 16,0-1 192-16,3-1-64 0,2-1-128 0,-1-1 192 16,2-2-192-16,0 1 192 0,2-1-48 0,2-2 0 15,0-1 0-15,1-1 0 0,2-1 160 0,2-1 16 16,0 0 16-16,3-4 0 0,-1 0 80 0,3-3 16 16,0-3 0-16,2 1 0 0,-2 2-112 0,3-3-32 15,0-3 0-15,1-3 0 0,0-1-64 0,0-1-16 16,3 0 0-16,-3-5 0 0,0-2-48 0,1 0-16 15,-2 1 0-15,-3-1 0 0,-1-4 32 0,-1-1 0 16,1-1 0-16,-1 1 0 0,-5-2 16 0,-2 1 0 0,0-3 0 16,-2-1 0-16,-3 0-64 0,-2-1 0 15,-3 2 0-15,0 0 0 0,1 3 0 0,-3 0-128 0,-2 2 192 16,-2-3-64-16,-2 1-128 0,0 1 0 0,0-1 0 0,-1 6 128 16,-1 0-128-16,-1 3 0 0,-1 1 0 0,-2 1 0 15,0 3 0-15,0 2 0 0,-1 1 0 0,-2 3 0 16,0-1 0-16,3 0 0 0,-1 2 0 15,1 2 0-15,-2 3 0 0,1 0 0 0,-3 1-128 0,2 2 128 16,0 4 0-16,-3 0 0 0,-2 4-144 0,1 0 144 16,0 1 0-16,0 5-128 0,1 4 128 0,-1-2 0 15,2-6-144-15,3 4 144 0,3 2 0 0,0 4-144 0,-1 1 144 16,3 1 0-16,4-1 0 0,-2 2-128 0,3-2 128 0,2-1 0 16,1-3 0-16,1 2 0 0,1-1 0 15,1 1 0-15,2 2 0 0,1-4-128 0,1-1 128 16,5-2 0-16,0-1 0 0,2-1 0 0,1-3 0 15,2-1 0-15,2-1 0 0,1-1 0 0,0-3 0 16,1-1 0-16,-1-4 0 0,3-3 128 0,1-2-128 0,2-3 128 16,1-3-128-16,0-1 128 0,0-3-128 0,0-1 128 15,1 0-128-15,1-3 128 0,-1-5-128 0,0-2 128 16,-2-1-128-16,3-2 128 0,-1 1-128 0,-1 0 128 16,-1-1-128-16,-2 0 128 0,-1-1-128 0,-4 0 0 15,-4 0 0-15,1 1 128 0,-1 0-128 0,-4-1 128 16,-5-2-128-16,-2 5 128 0,-1 3 16 0,-3-1 16 15,-5-1 0-15,-1 3 0 0,0 5-16 0,-2 1 0 16,-3-2 0-16,-2 3 0 0,-3 0-144 0,0 4 0 0,2 5 144 16,-4-1-144-16,0-4 0 0,0 4 0 0,0 2 0 15,0 4-192 1,-1 3-1280-16,2 3-272 0,-1 1-48 0,3 2-16 0</inkml:trace>
  <inkml:trace contextRef="#ctx0" brushRef="#br1" timeOffset="117898.103">2928 15449 11055 0,'0'0'976'0,"0"0"-784"15,0 0-192-15,-4-8 0 0,0 0 720 0,2 3 112 16,2 5 0-16,0-8 16 0,0 0-480 0,0 1-112 16,1-1 0-16,-1 1-16 0,0 7 128 0,-1-7 16 15,1 7 16-15,-1-9 0 0,-1-1 480 0,0 2 80 16,-2 3 32-16,4 5 0 0,-5-8-160 0,0 1-16 15,-1 2-16-15,-1 2 0 0,1 0-304 0,0 0-64 16,-3-1-16-16,0 3 0 0,0 3-160 0,-4 2-16 0,-1 2-16 16,-2 1 0-16,0 2-16 0,-2 0 0 0,2 4 0 15,-5 1 0-15,0 1 32 0,1 1 0 16,0 3 0-16,1 1 0 0,0 0 64 0,2 0 16 0,1 4 0 0,0-1 0 16,1 1-128-16,1 2 0 0,2 3-16 0,4-1 0 15,0 0-176-15,3 1 128 0,-2 0-128 16,5 0 128-16,2-4-128 0,2-1 0 0,3 1 0 0,-1-3 128 15,3-3-128-15,1-2 0 0,3-4 0 0,0-1 0 16,4 0 0-16,2-2 0 0,5-3 0 0,-1-3 0 16,-3-2 0-16,3-2 128 0,0-2-128 0,4-2 0 15,1-3 176-15,1-2-48 0,-1-2-128 0,-1-3 192 16,1-5-32-16,0-3-16 0,-3-3 0 0,0-4 0 16,-1 0-16-16,1-3-128 0,-2-3 192 0,0 2-64 0,0-1 48 15,-4 4 0-15,-2-1 0 0,0 0 0 0,-5 5 96 16,-4-2 32-16,-6 1 0 0,0 2 0 0,0 0 160 15,-5 3 48-15,-2-1 0 0,-4 3 0 0,-5 2 64 0,0 3 32 16,-2 4 0-16,1 2 0 0,-1 1-288 0,-2 2-64 16,1 3-16-16,1 2 0 0,-2 1-240 0,3 0 0 15,-1 0 0-15,2 2 0 16,0 4-416-16,3-2-32 0,-1-2 0 0,3 3 0 16,5 0-1888-16,6-5-384 0,-5 10-80 0</inkml:trace>
  <inkml:trace contextRef="#ctx0" brushRef="#br1" timeOffset="118214.888">3468 15188 20271 0,'0'0'1792'0,"0"0"-1424"0,0 0-368 0,10-2 0 16,-10 2 0-16,8 0 0 0,-8 0 0 0,10 0-192 15,-10 0 192-15,8 1 0 0,-8-1 0 0,8 9 0 16,-6-1 464-16,0 2 128 0,-2 2 32 0,2 4 0 16,0 1 320-16,0 5 64 0,-5 3 16 0,2 1 0 15,1 3-304-15,-1 1-48 0,-3 1-16 0,3 1 0 16,-3 0-256-16,0-1-48 0,-3-2-16 0,2 0 0 0,0 0-208 0,2-1-128 15,1 0 160-15,1-3-160 16,-4-2 0-16,4-2 128 0,0-4-128 0,1-3 0 16,0-3 0-16,1-2-208 0,-1-9 32 0,0 0 16 15,0 0-1456-15,0 0-304 0,0 0-48 16,0 0-9040-16</inkml:trace>
  <inkml:trace contextRef="#ctx0" brushRef="#br1" timeOffset="118520.526">3253 15487 29599 0,'-14'-3'1312'0,"14"3"272"0,0 0-1264 0,0 0-320 16,0 0 0-16,0 0 0 0,0 0 0 0,0 0 0 0,11-1 0 0,0-2 0 16,1 0 0-16,3 0 0 0,2 0 0 0,5-1 0 15,1 1 0-15,2-1 160 0,1-3-32 0,1 3 0 16,2-2-128-16,3 3 0 0,1-1 144 0,-3 1-144 15,-2-1 0-15,0 0 0 0,2 2 0 0,-1 0 0 32,-6-1-624-32,1-1-80 0,-3 1-32 0,-1 0-11872 0</inkml:trace>
  <inkml:trace contextRef="#ctx0" brushRef="#br1" timeOffset="118830.42">4106 15071 31327 0,'-29'-11'2784'15,"15"10"-2224"-15,4 2-560 0,-3 5 0 0,-2-1 864 0,3 3 64 16,0 2 16-16,1 2 0 0,-2 3-944 0,-1 2 0 16,-2 2 0-16,2 1-176 0,1 7 176 0,0 1 0 15,-1 3-144-15,1 1 144 0,1 1 0 0,2 2 0 16,1 3 0-16,3-1 0 0,0-4-144 0,2 1 144 15,2 1 0-15,2 1 0 0,0-3 0 0,2-3-128 16,2-6 128-16,3-1 0 0,2-2 0 0,2-5-192 16,2-5 192-16,1-4-160 0,2-5 160 0,1-3 0 15,4-3 0-15,0-4 0 0,3-6 160 0,0-1 16 16,3-6 0-16,1-1 0 0,-2-3 0 0,-1-3 0 16,-3-1 0-16,0-2 0 0,-1 0 16 0,-4-2 16 15,-3-1 0-15,-4-2 0 0,-3-2 80 0,-2 2 16 16,-5 1 0-16,-5 2 0 0,-2 2 48 0,-3 5 16 15,-4 5 0-15,0 2 0 0,-1 2-48 0,-2 6-16 0,-1 3 0 16,-1 3 0-16,0 4-304 0,-1 2 0 0,1 1-128 0,3 4 128 31,2 3-1856-31,0 3-256 0,-2-1-64 0,3 1-8048 0,2 0-1600 16</inkml:trace>
  <inkml:trace contextRef="#ctx0" brushRef="#br1" timeOffset="119169.798">4587 15045 32255 0,'0'0'2864'0,"-7"4"-2288"16,2 4-576-16,-1 0 0 0,-2-1 144 0,1 3-144 15,2 2 0-15,1 4 144 0,1 0-144 0,2 4 0 16,0 1 0-16,0 4 0 0,0 4 0 0,1 1 0 15,2-2 0-15,0 4 0 0,1 1 0 0,1 1 128 16,-4 1-128-16,1-2 128 0,2 0-128 0,1-3 0 16,-2-1 0-16,0-2 0 0,0-4 0 0,-1-1 0 15,-2-3 0-15,1-1-176 16,0-3-208-16,0-2-64 0,0-2 0 0,0-11 0 16,1 11-1600-16,-1-11-320 0,0 0-64 0,0 0 0 0</inkml:trace>
  <inkml:trace contextRef="#ctx0" brushRef="#br1" timeOffset="119443.859">4325 15449 28559 0,'0'0'2544'0,"0"0"-2032"0,0 0-512 0,0 0 0 16,0 0 1216-16,7-6 160 0,3 1 32 0,2-2 0 16,3-2-1008-16,3 1-192 0,5 1-32 0,3-1-16 15,0-1 0-15,5 2 0 0,4 1 0 0,1 3 0 16,0 1-160-16,-3-1 0 0,-2-1 0 0,-1 1 0 15,0 0-1456-15,-4 3-160 0,-3-1-48 0,-4 1-7584 16,-2 0-1520-16</inkml:trace>
  <inkml:trace contextRef="#ctx0" brushRef="#br1" timeOffset="119689.972">5100 15578 36159 0,'0'0'1600'0,"0"0"336"0,0 0-1552 0,0 0-384 0,0 0 0 0,0 0 0 31,0 0-320-31,10-3-160 0,0-1-32 0,-1 0 0 15,2 1-1344-15,1 0-256 0,-3-3-64 0,-1 4-10896 0</inkml:trace>
  <inkml:trace contextRef="#ctx0" brushRef="#br1" timeOffset="119987.449">5261 15622 30927 0,'0'0'1360'0,"0"0"304"0,-8 0-1344 0,8 0-320 0,0 0 0 0,0 0 0 0,0 0 0 16,-3-7 0-16,-1-1 0 0,3 1 0 0,1 7-320 0,0 0 0 16,0 0 16-16,4-7 0 15,-4 7-1536 1,0 0-304-16,0 0-64 0</inkml:trace>
  <inkml:trace contextRef="#ctx0" brushRef="#br1" timeOffset="120192.29">6096 15047 18431 0,'-10'-8'816'0,"10"8"160"0,-9-3-784 0,9 3-192 0,0 0 0 0,0 0 0 15,-5 8 2864-15,2 2 528 0,1 3 96 0,2 0 32 16,0 2-2832-16,2 3-560 0,1 3-128 0,1 2 0 0,0 2 0 16,-2 5 0-16,1 5 0 0,-1-2 0 0,0 0 128 15,0-1-128-15,-2 0 0 0,-1 0 144 0,-1 1-144 0,0-2 0 16,-1-4 0-16,1 1 128 0,2-2-128 0,-2 2 0 16,0-3 0-16,0-2 0 0,-1-2-128 15,2-1-64-15,0-2-16 0,1-1 0 16,1-2-624-16,2-3-112 0,-3-12-16 15,0 0-11712-15</inkml:trace>
  <inkml:trace contextRef="#ctx0" brushRef="#br1" timeOffset="120450.135">5807 15425 36863 0,'-15'-12'3264'0,"9"7"-2608"0,6 5-528 0,0 0-128 15,0-8 288-15,0 8 32 0,7-6 0 0,3 1 0 16,3 1-320-16,4-1 0 0,2 2 0 0,5 0-144 16,2 1 144-16,4-2 0 0,2 3 128 0,1 0-128 15,0 0 0-15,1 0-128 0,-1 0 0 0,0 0 0 32,0-2-464-32,-1 1-96 0,-4 2-16 0,1-1 0 15,0 1-544-15,-4 0-112 0,-3 1-32 0,-3-1-8144 0,1-1-1648 0</inkml:trace>
  <inkml:trace contextRef="#ctx0" brushRef="#br1" timeOffset="120905.25">6956 15025 15663 0,'-10'-12'1392'0,"2"6"-1120"15,2 1-272-15,6 5 0 0,-9-2 3632 0,9 2 656 16,-7 2 144-16,-2 2 32 16,3 1-3936-16,-3 1-784 0,1 3-144 0,-4 3-48 0,-1 1 448 0,-4 4 0 15,-1 2 0-15,-2 0 0 0,3 6 192 0,1 0 112 16,-2 2 16-16,0 4 16 0,-2 2 64 0,0 4 16 15,5 0 0-15,1 3 0 0,1 1-96 0,2 0 0 16,1 1-16-16,4-3 0 0,2 2-304 0,4-1 160 16,0-2-160-16,4 2 128 0,2-1-128 0,4-4 0 15,2-6 0-15,3-2 0 0,1-6 0 0,4-2 0 16,2-4 0-16,3-4 0 0,3-3 0 0,0-4 0 0,3-5 0 16,0-4 0-16,2-4 176 0,-1-4 0 0,-1-4 0 15,-1-3 0-15,1-3 0 0,0-3 0 16,0-8 0-16,-3-1 0 0,-4 1 80 0,0-2 0 0,0-2 16 0,-8-1 0 15,-7-5 144-15,-1-5 32 0,-1-3 0 16,-4 1 0-16,-4 3 160 0,-3 4 32 16,-2 4 16-16,-4 6 0 0,-4 2 224 0,-3 6 32 15,0 1 16-15,-4 7 0 0,1 0-368 0,-1 4-80 0,-3 2-16 16,-2 3 0-16,0 6-464 0,-3 0-192 0,-2 3 16 0,-1 4 0 16,0 1-1200-16,0 3-240 0,-3 0-48 0,4 3-16 15,4 2-1744-15,4-2-352 0</inkml:trace>
  <inkml:trace contextRef="#ctx0" brushRef="#br1" timeOffset="121763.749">8310 14965 17503 0,'-1'-8'1552'0,"1"0"-1232"0,-1-1-320 0,1 2 0 16,1-1 1584-16,1-1 256 0,0 0 48 0,0 2 16 15,2 0-864-15,-4 7-160 0,0 0-48 0,0 0 0 16,0 0 128-16,0 0 0 0,0 0 16 0,0 0 0 16,0 0-160-16,6 9-48 0,0 1 0 0,-2 3 0 15,1 5-16-15,-2 4-16 0,0 2 0 0,0 3 0 16,-1 2-112-16,-2 2-32 0,0 4 0 0,0 1 0 15,0 4-48-15,-2 0-16 0,1 2 0 0,-1 0 0 16,0 1-176-16,0-2-32 0,0-3-16 0,0-3 0 16,-1-1-144-16,0 1-32 0,-2-6 0 0,2 0 0 15,2-3-128-15,-2-3 128 0,-1-1-128 0,1 0 128 0,0-1-128 16,2-1 0-16,-1-5 144 0,2-2-144 0,-4-4 0 16,4-9 0-16,0 0 0 0,0 0-192 15,0 0-992-15,0 0-208 0,0 0-32 0,0 0-16 16,0 0-1312-16,0 0-256 0,0 0-48 0,-1-12-16 0</inkml:trace>
  <inkml:trace contextRef="#ctx0" brushRef="#br1" timeOffset="121986.253">7962 15402 34383 0,'0'0'1520'0,"0"0"320"0,0 0-1472 0,0 0-368 0,0 0 0 0,10-3 0 16,2 1-176-16,4 0-96 0,1-2-32 0,5 2 0 16,4 0 480-16,2 0 80 0,3 0 32 0,2-1 0 15,1 2-32-15,0 1-16 0,1 0 0 0,-2 1 0 16,0-1 208-16,0-1 32 0,0 0 16 0,1 1 0 15,2 0 112-15,-2-1 32 0,-2-1 0 0,-2 2 0 16,1 3-256-16,-1 0-64 0,0 0 0 0,-1 0 0 16,-3-3-320-16,-2 1 128 0,-3 3-128 0,-1 0 0 15,-2-2-1088 1,-2 0-304-16,-4 1-48 0</inkml:trace>
  <inkml:trace contextRef="#ctx0" brushRef="#br1" timeOffset="123832.664">10660 14775 27407 0,'-14'-4'1216'0,"8"1"256"16,-1-1-1184-16,-1 1-288 0,0 0 0 0,-1-1 0 0,0 0 0 15,-2 1 0-15,-1 1 0 0,-3 0 0 0,-5-1 128 0,0 1 128 16,-3 1 32-16,0-1 0 0,-5-1 384 0,5 2 80 16,2 1 16-16,-1 1 0 0,-5-1 64 0,1 2 32 15,2-1 0-15,-2 2 0 0,0 4-224 0,1 0-64 16,0 1 0-16,0 2 0 0,-2 1-192 0,1 3-64 16,-2 3 0-16,0-1 0 0,-1 3-16 0,0 2-16 15,0 3 0-15,1 5 0 0,2 1-96 0,2 3 0 16,-2-3-16-16,5 5 0 0,4 0-48 0,1 1-128 15,2-1 192-15,5 1-64 0,4 2-128 0,3-2 128 16,1-4-128-16,3 0 128 0,0 0-128 0,3-3 0 0,3-1 0 16,0-5 0-16,1 1 0 0,2-2 0 0,2-2 128 0,1-3-128 15,2-1 0-15,1 1 0 0,4-3 144 16,2-1-144-16,0-2 144 0,3 1-144 0,3 0 192 0,2-4-192 16,0-3 128-16,1 0-128 0,1-3 0 0,1 1 0 15,-2 0 0-15,1-3 0 0,-2-3 0 0,0 1 0 31,2 1-224-31,-2 0-160 0,-3 0-16 0,0-2-16 16,-1 1-2272-16,0-1-448 0</inkml:trace>
  <inkml:trace contextRef="#ctx0" brushRef="#br1" timeOffset="124832.359">10752 15825 19231 0,'-11'4'848'0,"7"1"176"0,-3 3-816 0,1 1-208 16,2-3 0-16,-3 0 0 0,7-6 816 0,-5 9 112 15,-1-2 32-15,6-7 0 0,0 0 80 0,0 0 32 0,-4 6 0 16,4-6 0-16,0 0-128 0,0 0-32 0,0 0 0 0,0 0 0 16,0 0-192-16,0 0-32 0,0 0-16 0,0 0 0 15,9-7-208-15,0-3-32 0,2-2-16 0,0-3 0 16,-1 0 32-16,2-2 16 0,2 0 0 0,2-3 0 15,1 2-112-15,-1-3-32 0,0 1 0 0,0-1 0 16,5 0-128-16,-2 1-48 0,0 1 0 0,-2 4 0 16,1-1-144-16,1 4 128 0,-2 1-128 0,-1 3 128 15,-3 1-128-15,-2 3 0 0,1 0 0 0,-2 3 0 16,-10 1 0-16,11 5 128 0,-1 0-128 0,0 4 0 16,-4 3 128-16,2 3-128 0,-5 2 128 0,2 3-128 15,-2 2 0-15,-2 5 128 0,-1 6-128 0,-1 0 0 16,-2-2 128-16,-1 2-128 0,0 0 0 0,-4 2 128 0,2-1-128 15,-2-3 0-15,-1-3 0 0,0-1 128 0,4-1 0 0,-5-1-128 16,0-3 192-16,2-3-64 0,1-1 128 16,1 0 32-16,2-4 0 0,0 0 0 0,-1-3-32 15,4-2 0-15,1-9 0 0,0 0 0 0,0 0 32 0,0 0 0 16,0 0 0-16,2-7 0 0,0-4 80 0,3-1 16 16,-1-1 0-16,3-3 0 0,-1-5-192 0,2 0-48 15,0 1 0-15,1-1 0 0,1-1-144 0,1-1 0 16,1-2 144-16,1 1-144 0,1 0 0 0,1 1 0 15,2-2 0-15,1 4 0 0,0-1 0 0,1 2 0 16,1 1 128-16,2-1-128 0,-4 4 0 0,0 3 0 16,-3 3 0-16,2 0-192 0,-1 0 192 0,1 3 0 15,-1 1 0-15,-1 4 0 0,-3-1-144 0,1 2 144 0,1 1-160 16,-3 2 160-16,-1 4-160 0,0 5 160 0,-2 2-160 16,-1 2 160-16,0 1-192 0,0 4 192 0,-5 2-208 0,1 1 80 15,-1 0 128-15,0 2 0 0,-2 0 0 0,2 1-128 16,0 2 128-16,-3-4 0 0,-2-2 0 0,2-1 0 15,0-1 0-15,0-4 0 0,-1 0 0 0,0-1 0 16,1-4 0-16,0 0 0 0,-2 0 0 0,3-3 0 16,0-8 0-16,0 0 144 0,0 0-144 0,0 0 0 15,0 0 176-15,0 0-176 0,0 0 160 0,0 0-160 16,5-13 240-16,1-2-48 0,3 1-16 0,-1-3 0 16,1-2-176-16,1-2 192 0,1-3-192 0,3-2 192 15,1 0-192-15,4-1 0 0,3-1 0 0,1-2 0 16,3 2 0-16,3 3 0 0,1 1 0 0,-3 3 0 15,2 1 0-15,1 5 0 0,0 3 0 0,-1 3 0 0,-3 1 0 16,-1 4 0-16,-2 2-144 0,-2 4 144 0,-3 1 0 0,1 6-128 16,-3 4 128-16,-2 4 0 0,-2 0-128 15,-1 4 128-15,0 4 0 0,-4 0 0 0,1 2 0 0,-2 3-128 16,-2 3 128-16,2-1 0 0,-3 0 0 0,1 0 0 16,1-1 0-16,0-2 0 0,1 0 0 0,0 2 0 15,-1 1 0-15,0-3 0 0,3-2 128 0,-3-1-128 16,4-2 0-16,-2 0 0 0,3 1 0 0,-2-4 0 15,1-3 0-15,0 1 0 0,0 0-256 0,3-2-112 16,2-1-16-16,1 1-12272 16,-8-1-2448-16</inkml:trace>
  <inkml:trace contextRef="#ctx0" brushRef="#br1" timeOffset="126928.211">22529 5402 20271 0,'5'-13'896'0,"2"6"192"0,-2 2-880 0,-5 5-208 16,8-3 0-16,0-1 0 0,-8 4 0 0,10-2-192 0,-10 2 48 16,0 0 0-16,0 0 144 0,7-2 0 0,1-3 0 0,-5 1 0 15,-3 4 0-15,0 0 0 0,1-9 0 16,-1 2 0-16,0 7 0 0,-3-9 0 0,-5 0 0 0,1 1 128 15,-2-4-128-15,-1 3 0 0,-2-1 0 0,-1 1 0 16,-1-2 0-16,-1-2 0 0,-1 1 192 0,-2-1-64 16,1 0 224-16,-3-1 48 0,-2-1 16 0,-3 0 0 15,0-2 32-15,0 3 0 0,-1 1 0 0,-1-1 0 16,-8-4-64-16,1 0-16 0,-2 2 0 0,1-1 0 16,-2 1-112-16,1 1-32 0,-3-2 0 0,-4 2 0 15,-6 0-16-15,-3 1 0 0,-1-1 0 0,-2-2 0 16,1 1 32-16,-1-1 0 0,2 2 0 0,-2-3 0 15,-2 2-48-15,0-4 0 0,1 1 0 0,1 2 0 16,-3 1-64-16,3 0-128 0,1 0 176 0,0 1-176 16,-1-1 176-16,-6 2-176 0,-2 1 160 0,-3 2-160 0,-3 0 0 15,2 1 0-15,-4 0 0 0,-2 0 0 0,-4 1 128 16,0 3-128-16,-1-1 0 0,-2 4 144 0,-2-1-144 0,1-1 0 16,-4-3 144-16,6 4-144 0,3 2 0 0,1 1 0 15,-1 1 0-15,2-2 128 0,-6-2-128 0,7 2 144 16,-1-1-144-16,0 2 160 0,-1 2-160 0,-3 1 0 15,-2-1 144-15,0 2-144 0,2 4 0 0,-2-2 0 16,-5 1 0-16,0 1 128 0,0 4-128 0,3-3 0 16,1 3 0-16,0 0 0 0,-4-3 0 0,3 4 0 15,-3 4 0-15,4-3 0 0,2-2 0 0,0 1 0 16,1 0 0-16,1 2 0 0,3 3 0 0,1 0 0 16,4-2 0-16,-3 0 128 0,0 2-128 0,0-1 0 15,1 2 128-15,3-1-128 0,7 1 128 0,1 3-128 16,1 1 160-16,0 1-160 0,-1 1 208 0,2 2-48 0,2 2-16 15,4 3 0-15,-1 1-16 0,5-2-128 0,1-1 192 16,0 1-64-16,0-3-128 0,2 4 0 0,2-1 0 16,4-1 0-16,1-2 0 0,4-1 0 0,3 1 176 15,4 0-176-15,0 3 128 0,3 1-128 0,1-1 0 0,2 1 0 16,1-1 176-16,4-1-176 0,2-1 192 16,1 1-192-16,4 0 192 0,-1 2-192 0,4-2 192 0,2-1-192 15,5 0 160-15,3 2-160 0,3 2 128 0,3-2-128 16,4-2 128-16,1-1-128 0,5 4 128 0,6-1-128 15,-1 0 128-15,6-3-128 0,3-2 0 0,5 1 128 16,6 0-128-16,5-2 0 0,5-3 0 0,0-1 128 0,3-1-128 16,5-1 0-16,3 1 0 0,3 1 128 0,3-3-128 15,0 0 0-15,2-3 144 0,1 3-144 0,2 3 128 16,3-1-128-16,4-1 128 0,-1 0-128 0,-2-1 144 0,1 0-144 16,3-2 192-16,2 0-192 0,1 4 192 15,1-3-192-15,-2 0 192 0,4 1-192 0,8-2 128 0,-3 1-128 16,-1 0 0-16,3-2 0 0,2-2 128 0,3 3-128 15,0-3 0-15,2 0 0 0,0 1 0 0,0 0 0 16,-2-1 128-16,-1 1-128 0,-4-3 0 0,5 0 0 16,-2-1 0-16,-2 0 0 0,-7-1 0 0,3-2 0 15,6 0 0-15,-1-3 0 0,-4-1 192 0,1-1-192 16,2-2 192-16,-4-1-192 0,1 1 0 0,1 0 0 16,2 2 0-16,-3-4 0 0,-2-5 0 0,-4-2 0 15,-5 0 0-15,1-1 0 0,4 0 0 0,-4-3 0 16,0-3 0-16,-6-3 0 0,-2 1 0 0,4-4 0 15,2-5 0-15,-5 2 0 0,-3-3 128 0,-6-3-128 0,-5-4 0 16,1-3 0-16,-3 3 192 0,-1 1-192 0,-7 1 192 16,-3 2-192-16,-8-2 320 0,-5 2-32 0,-4-1-16 15,-6 4 0-15,-5 3 320 0,-5-1 64 0,-6-1 16 0,-4 0 0 16,-4 2-144-16,-5-2-16 0,-5-1-16 16,-4 1 0-16,-4 2-496 0,-6 1 0 0,-8 3 0 0,-7 1 0 31,-10-1-1088-31,-6 2-304 0,-5 1-64 0,-2 6-16 15,-1 3-1248-15,-2 1-256 0</inkml:trace>
  <inkml:trace contextRef="#ctx0" brushRef="#br1" timeOffset="129008.129">6901 12209 17503 0,'-9'-4'1552'0,"2"3"-1232"0,-1 4-320 0,8-3 0 15,0 0 1312-15,0 0 208 0,0 0 32 0,-5 10 16 16,3 0-1168-16,1 2-224 0,1 0-48 0,1 1-128 16,-1 0 288-16,1 3-48 0,0 2-16 0,-2 0 0 0,0-2 224 0,0 3 64 15,-5 1 0-15,3 4 0 0,-1-2 80 0,0 0 32 16,-2-1 0-16,-1 4 0 0,-3 5-80 0,4 1-16 15,-2-1 0-15,1 0 0 0,1 1-208 0,-2 0-64 16,-2 1 0-16,5-1 0 0,4-1-64 0,-5 1 0 16,-2 1-16-16,2-2 0 0,-1-3 16 0,2 1 16 15,0-2 0-15,2 1 0 0,1-2 16 0,0-1 0 16,-2-2 0-16,4-1 0 0,-1-2-32 0,1-1-16 16,1-1 0-16,-1-1 0 0,1 0-32 0,2-1 0 15,0 0 0-15,1-3 0 0,2-1-16 0,0-3-128 16,-6-8 192-16,10 10-64 0,-2 2-128 0,2-4 160 15,2-3-160-15,1-1 160 0,4 1-32 0,-1 1 0 16,2 1 0-16,2-2 0 0,3-3 0 0,-2 3 0 0,1-1 0 16,3 2 0-16,2-1-128 0,3-3 192 15,2-2-192-15,2 2 192 0,1 3-192 0,4 1 128 0,6-3-128 16,-3 1 128-16,1-1-128 0,2 2 0 16,0-1 0-16,0-2 128 0,-1 1-128 0,3-2 0 0,3-1 0 0,1 2 0 15,3 1 0-15,-1 0 128 0,0-1-128 16,-3 1 0-16,2 0 0 0,1 0 128 0,1-3-128 0,3 2 0 15,2 0 128-15,0 0-128 0,-1 2 0 0,1-1 128 16,1-3-128-16,3 2 128 0,4 0-128 0,0 0 128 16,-3-2-128-16,0 0 128 0,-1 0-128 0,1 0 128 15,0-2-128-15,3 2 0 0,0 0 144 0,1 0-144 16,0 0 0-16,-2 3 0 0,-2-1 0 0,0 2 128 16,1-2-128-16,1 1 0 0,-1 1 0 0,0-2 0 0,-3-1 0 15,1 1 0-15,0-1 0 0,4 1 0 16,0 2 0-16,1-3 128 0,0-1-128 0,-1 3 128 15,-2-1-128-15,1 2 0 0,-3 2 128 0,2-3-128 0,5-3 0 0,-1 0 144 16,-4 0-144-16,1 2 0 0,3 0 128 0,-2-2-128 16,-1-4 0-16,1 3 0 0,-3 4 0 0,2-2 0 15,-5-2 128-15,3 2-128 0,1 1 128 0,1 1-128 16,-1-3 144-16,0-1-144 0,-2-2 144 0,2 2-144 16,3 1 128-16,-2-3-128 0,0-2 144 0,0 1-144 15,0-1 160-15,0 1-160 0,-1 2 128 0,1-2-128 16,0 1 0-16,2 0 0 0,1-1 0 0,-5 3 128 15,-2 0-128-15,0 1 0 0,1-1 0 0,2 0 0 16,1 0 128-16,-2-1-128 0,-2 1 0 0,0-3 0 0,0-1 128 16,-1 0-128-16,1 2 0 0,3-2 0 0,-2 0 0 15,-2 2 0-15,-7 0 128 0,2 0-128 0,0 3 0 16,0-2 0-16,0-1 128 0,0 1-128 0,3 1 0 0,-2-2 0 16,-2-1 0-16,0 0 0 0,0 0 0 0,0 1 0 15,2-1 0-15,-3 0 128 0,2 1-128 0,-3 0 0 16,1-1 0-16,-4 1 0 0,1 1 0 0,2 1 0 15,0-3 0-15,0 1 128 0,1 1-128 0,-1 1 0 16,-1 0 0-16,-2 0 0 0,-2-5 0 0,-2 3 0 16,1 1 0-16,1-1 0 0,1 1 0 0,3-1 0 15,-2 1 128-15,0 1-128 0,-3 2 0 0,-2-2 0 16,-3-2 0-16,2 0 0 0,-1 1 0 0,2-1 0 16,0-3 0-16,0 2 128 0,1 0-128 0,0 0 0 0,-2 2 0 15,-2 0 0-15,-3-2 0 0,2 1 0 0,-2 1 0 0,2 0 0 16,1-2 0-16,-3 2 0 0,0 1 0 15,0 0 0-15,1 0 0 0,-1 1 0 0,-2-1 0 0,-2 0 128 16,-2-2-128-16,1 1 0 0,1 0 0 0,0 1 0 16,1 0 0-16,1 0 0 0,0 0 0 0,1 0 0 15,1-2 0-15,-2 3 0 0,-1 0 0 0,-2 0 128 16,-1 0-128-16,-1-1 0 0,-2 1 0 0,1-2 0 16,0 2 0-16,-1-1 0 0,-1 1 0 0,2-1 0 15,1-2 0-15,-3 1 0 0,0 5 0 0,-3 0 0 16,2-2 0-16,-2 2 0 0,-3-2 0 0,-1 1 0 15,-1-2 128-15,-2 0-128 0,1-2 0 0,-4 1 0 16,2 0 0-16,-1 1 0 0,-1 0 0 0,0 1 0 16,2-1 0-16,-2 1 0 0,0 2 0 0,0-2 128 0,1-1-128 15,-1 0 0-15,0 0 0 0,-1 2 0 0,-1 0 0 16,1 0 0-16,-2-1 0 0,2-1 0 0,4-1 0 0,-2 0 0 16,-3 0 0-16,-1 0 128 0,-1-1-128 0,-1 1 0 15,-3 0 0-15,1 0 0 0,-1 2 0 16,0-1 0-16,1 0 144 0,-9 0-144 0,9-3 128 0,-2-1-128 15,0 2 128-15,-7 2-128 0,9-5 0 0,-3 3 128 16,-6 2 16-16,7-6 0 0,-7 6 0 0,7-6 0 16,-7 6-144-16,5-6 0 0,-5 6 0 0,8-8 0 15,-5-1 192-15,2-1-64 0,-1 0 0 0,1-1 0 16,-2 0-128-16,1 0 0 0,3-3 0 0,-4-1 0 16,0-2 0-16,1 1 128 0,-2-1-128 0,3 1 0 0,1-2 128 15,-1 1-128-15,0-3 128 0,0-1-128 0,1-5 176 16,0 1-48-16,2-2-128 0,0 0 192 0,0 0-192 15,2 0 0-15,0 0 0 0,0-2 0 0,0-2 0 0,2 4 176 16,-3 5-32-16,1 0 0 0,-2 0 112 0,1 1 0 16,2 1 16-16,3 1 0 0,-3 1-80 0,0 0-32 15,-1 1 0-15,-2 1 0 0,4 3-160 0,-1 0 0 16,-1 1 144-16,0 1-144 0,0 1 0 0,-1 1 0 16,-1 3 0-16,-2 2-192 0,-1-1-144 0,-5 5-48 15,0 0 0-15,6-5 0 16,-6 5-2240-16,0 0-448 0,0 0-80 0</inkml:trace>
  <inkml:trace contextRef="#ctx0" brushRef="#br1" timeOffset="130274.894">13606 14453 12895 0,'0'-10'576'0,"-1"4"112"0,-2 0-560 0,1 1-128 0,2-1 0 0,0 6 0 16,1-5 1056-16,-1 5 176 0,0 0 48 0,0 0 0 16,0 0-640-16,4-7-128 0,0 0-32 0,-4 7 0 15,2-7 32-15,1 0 16 0,-3-1 0 0,0 8 0 16,0 0 96-16,0 0 16 0,0 0 0 0,0 0 0 16,0 0-176-16,0 0-16 0,0 0-16 0,-9-1 0 15,4-1-112-15,5 2-32 0,-8 0 0 0,8 0 0 16,-9 1 64-16,-1 1 16 0,4 1 0 0,-4-2 0 15,0 2 16-15,1 2 16 0,0 4 0 0,2 1 0 0,-3 0-96 16,-1 3-32-16,-2 3 0 0,1 0 0 0,1 3-96 16,-3 0-32-16,0 0 0 0,0 3 0 0,-1 3-16 15,3-1-128-15,-2 0 192 0,-1 1-64 0,-2 5 0 16,-2 2-128-16,1 3 192 0,-2 1-64 0,0 2 0 0,-1 4-128 16,1-1 192-16,2 1-64 0,0 0-128 0,3-1 128 15,2-2-128-15,-1 3 128 0,-1-1 0 0,2 2-128 16,2-4 192-16,1 4-64 0,-2 0 80 0,2 0 16 15,2 2 0-15,0-2 0 0,2-1 32 0,-1-2 16 16,2 1 0-16,-1 1 0 0,2 2-96 0,1 1-32 16,0-3 0-16,1 0 0 0,1-1-144 0,1-1 160 0,2-4-160 15,0-3 160-15,1 1-160 0,1-3 128 16,-1-2-128-16,4-1 128 0,1-2-128 0,0-2 128 16,1 0-128-16,3-2 128 0,-2-4-128 0,2-2 0 0,2 0 0 15,-1-3 0-15,-1-1-128 0,0-2-128 16,3-1 0-16,2-2-16 15,-2 0-2160-15,1-4-448 0</inkml:trace>
  <inkml:trace contextRef="#ctx0" brushRef="#br1" timeOffset="130835.706">14089 14353 9215 0,'-5'-15'816'0,"3"7"-656"15,-1 0-160-15,2 3 0 0,-3-1 2384 0,4 6 448 16,-1-9 96-16,1 9 16 0,0 0-1728 0,0 0-320 16,0 0-80-16,0 0-16 0,0 0-80 0,0 0-16 15,0 0 0-15,0 9 0 0,0-9-160 0,-1 17-32 16,1 2-16-16,-1 3 0 0,-2-1 80 0,0 1 32 16,1-1 0-16,-2 6 0 0,1 2-160 0,2 2-16 0,0-4-16 15,0 0 0-15,-2-1-160 0,1 1-16 0,-2 3-16 0,0-4 0 16,-3-1-96-16,0 1 0 0,1-1-128 15,3-2 192-15,-4 1 112 0,3-2 16 0,0-3 0 0,2 0 0 16,-1-1-16-16,1 0 0 0,-2-3 0 0,3 0 0 16,4-2-96-16,-2 0-16 0,-1-2 0 0,1-1 0 15,1-1-64-15,2-2 0 0,-4-7-128 0,4 8 192 16,-4-8-32-16,12 4-16 0,-1-1 0 16,1-3 0-16,-1-3 64 0,2 0 16 0,-2-1 0 0,4-1 0 15,3 1-64-15,-3 0-16 0,-1 1 0 0,2-1 0 16,0-3-144-16,-1 3 160 0,0-2-160 0,3 2 160 15,-2-1-160-15,1-1 128 0,-3-1-128 0,3 2 128 16,-2 1-128-16,2-1 0 0,-3 2 0 0,1 2 0 0,-1 1-192 16,-2-2-80-16,0 2-16 0,-1 2 0 15,-11-2-2384-15,10 2-464 0,-10-2-112 16,0 0-16-16</inkml:trace>
  <inkml:trace contextRef="#ctx0" brushRef="#br1" timeOffset="131300.527">13647 15506 13823 0,'-13'1'608'0,"13"-1"128"0,-9-2-592 0,9 2-144 0,0 0 0 0,0 0 0 15,0 0 2784-15,0 0 528 0,0 0 96 0,0 0 32 16,11-1-2496-16,2-1-496 0,3 0-112 0,1 0-16 16,2-2 144-16,3 0 32 0,-2 2 0 0,2-1 0 15,1-2 176-15,1 1 32 0,1-1 16 0,3-1 0 16,1 1 112-16,1-2 32 0,0 0 0 0,2 2 0 15,0 0-160-15,1 2-16 0,0-2-16 0,-1 1 0 16,0 1-336-16,-3 1-64 0,-1 1-16 0,-1-3 0 0,-5 2-256 16,3 1 0-16,-3 0 128 0,0 1-128 0,-3 0 0 15,0-1-256-15,0-2 64 0,-2 5 0 16,-1 3-1712-16,-2 0-336 0,-1-2-64 0,-2 1-12096 16</inkml:trace>
  <inkml:trace contextRef="#ctx0" brushRef="#br1" timeOffset="131771.454">13734 16065 34031 0,'0'0'1504'0,"0"0"320"0,0 0-1456 0,0 0-368 0,9-5 0 0,3 0 0 15,1 0-128-15,4 0-112 0,-1-3-16 0,2 3 0 16,3 0 256-16,2 2 0 0,-2-2 0 0,3 3 0 16,-1-1 0-16,1 1 240 0,0 1-48 0,1 3-16 15,-2 2 48-15,-2 2 16 0,-6-1 0 0,0 2 0 16,0 2-64-16,-4 2-16 0,-1-1 0 0,-1 2 0 15,-3 1 32-15,-2 3 16 0,-1 3 0 0,-5 1 0 16,-1 1 48-16,-2 4 16 0,-6 1 0 0,-1 2 0 16,-3-2 0-16,0 1 0 0,-3 0 0 0,1-1 0 15,-2-3-16-15,2 0 0 0,2-1 0 0,2-2 0 0,1-4-112 16,4 1-16-16,-1-2-128 0,4-3 192 0,0-2-192 16,2-1 0-16,1 0 128 0,2-9-128 0,2 7 0 15,2 0 0-15,-4-7 0 0,8 4 0 0,3 0 144 16,-1-3-144-16,2-6 128 0,2 4-128 0,3 1 320 15,4-2 0-15,4-5-16 0,4 2 0 0,2-2 32 0,2 1 16 16,0-2 0-16,1 0 0 0,2-1-96 0,1 1-32 16,4 1 0-16,3-2 0 0,-1 2-224 0,3-2 0 15,4 0 128-15,-4 1-128 0,-3-1 0 0,-1 2-160 16,-2 0 32-16,-5-1 0 16,0-1-1856-16,-4-1-384 0,0-1-64 0</inkml:trace>
  <inkml:trace contextRef="#ctx0" brushRef="#br1" timeOffset="132445.22">14714 14113 21183 0,'-1'-13'1888'15,"0"5"-1504"-15,-1-1-384 0,2 9 0 0,0 0 592 0,0 0 48 16,0 0 16-16,0 0 0 0,5-5-368 0,-5 5-80 16,0 0-16-16,12 0 0 0,-4 1 160 0,3 1 32 15,-1-1 0-15,1 3 0 0,1 1 144 0,1 2 48 16,2-2 0-16,0 4 0 0,1 0 16 0,3 2 16 16,1 1 0-16,2 2 0 0,-1 2-208 0,3 6-32 15,-1 0-16-15,2 3 0 0,0 2 48 0,0 5 16 16,0 4 0-16,-3 3 0 0,-1 4-48 0,0 2-16 15,-3 0 0-15,-2 1 0 0,-2 1-96 0,1 2-32 16,-4 5 0-16,0 2 0 0,-2 7-80 0,-2-3-16 0,2 0 0 16,-2-2 0-16,-2-1 32 0,-3 2 0 15,1-2 0-15,-2 2 0 0,0 2 32 0,-1-3 16 0,-2-2 0 0,-1-1 0 16,2-1 32-16,-3 1 0 0,-2 0 0 16,2 1 0-16,-5 2-48 0,3-2 0 0,-4-3 0 0,0-3 0 15,-1-3-48-15,-2-1-16 0,-2-2 0 0,1 4 0 16,0 1 64-16,-3-1 16 0,1-1 0 0,-2-3 0 15,0-3 0-15,-1 0 0 0,0 0 0 0,1 0 0 16,1-7-48-16,0 2-16 0,0 0 0 0,-3 3 0 16,1-5 48-16,0-3 16 0,1-3 0 0,0-1 0 0,1-3 64 15,-1-1 16-15,3-3 0 0,1 0 0 0,1 0-128 16,-1-3-32-16,2-4 0 0,0-1 0 0,0-1 0 16,1-2-128-16,0-1 192 0,1-2-64 0,0 1-128 15,0 0 128-15,0-1-128 0,0 0 128 0,1-1-128 0,2 0 0 16,1-1 0-16,6-4 128 0,-8 3-128 0,2-1 0 15,0 3 0-15,6-5 0 0,0 0 0 0,0 0-176 16,0 0 48-16,0 0 0 16,-4 5-1088-16,4-5-192 0,0 0-64 0,0 0-10400 15,0 0-2080-15</inkml:trace>
  <inkml:trace contextRef="#ctx0" brushRef="#br1" timeOffset="134460.13">17553 5061 6447 0,'8'-13'272'0,"-3"5"80"0,3 1-352 0,1-1 0 16,2-1 0-16,2 1 0 0,3 1 288 0,-3-2-16 15,-4 0 0-15,4-1 0 0,3 0-272 0,-3 0 0 0,-3-1 0 16,-4 1 0-16,0 3 768 0,1-1 64 15,0-1 0-15,-2 2 0 0,-5 7 320 0,2-9 80 16,-2 9 16-16,0-10 0 0,0-2-160 0,0 3-16 0,0 9-16 0,-2-10 0 16,-1-1-256-16,-2 0-48 0,-2 0-16 0,-3 0 0 15,2 1-96-15,-2 0-32 0,-3 1 0 0,-1 2 0 16,-2-1-80-16,0 1-16 16,-3 3 0-16,-3 0 0 0,0-1 64 0,-1 3 0 15,-3 2 0-15,0 2 0 0,1 3-336 0,-1-2-64 0,-3 0-16 16,-2 2 0-16,-2 2 32 0,0 1 0 0,-3 1 0 15,0 2 0-15,-3 2-64 0,1 1 0 0,-2 2 0 0,2 0 0 16,0 1 64-16,0 1 0 0,-2 2 0 0,0 2 0 16,1 2-16-16,-1 2 0 0,2-2 0 0,0 7 0 15,0 5 64-15,3 0 16 0,3 0 0 0,2 2 0 16,1 2-64-16,2 4-16 0,-1 0 0 0,0 4 0 16,1 4-48-16,1 2 0 0,1 2 0 0,-2 3 0 0,1-1-128 15,2 2 192-15,1-1-192 0,3 4 192 0,3 4-192 16,2-1 160-16,1-1-160 0,2 0 160 0,3 1-160 0,2-3 0 15,6-3 0-15,3-1 0 0,3 0 0 0,0-5 0 16,6-5 128-16,0-3-128 0,1-5 0 0,5 0 0 16,4-4 0-16,1-1 128 0,4 1-128 0,-1-3 0 15,3-3 0-15,-1-2 128 0,2-1-128 0,1-3 0 16,0-1 0-16,1-3 128 0,2-2-128 0,0-4 128 16,0 1-128-16,6-5 128 0,1-5-128 0,4-1 160 15,0-3-160-15,0-3 160 0,-3-1-16 0,2-4 0 16,0-5 0-16,3-4 0 0,4-7 0 0,0 2 0 15,2-6 0-15,0-1 0 0,-2-4-144 0,-1-1 192 0,-3-1-192 16,-2-1 192-16,-1-1-64 0,1-1-128 0,0-3 192 16,0 1-64-16,-5-5 32 0,1 2 0 0,-2 1 0 15,1-4 0-15,-4-6-160 0,-2 3 128 16,-4 3-128-16,-2-1 128 0,-3-4-128 0,0-1 128 0,-4-3-128 16,-1-1 128-16,-2-1-128 0,-2 0 192 0,-2 2-192 15,-1 0 192-15,-1 2-192 0,-3-1 128 0,0-2-128 16,-4 1 128-16,2-1-128 0,-2-1 0 0,-3 6 0 0,-1 2 128 15,-1 1-128-15,-2 2 0 0,-1 0 0 0,0 2 0 16,-4 1 0-16,1 1 0 0,-3 0 0 0,0 0 128 16,-4 3-128-16,-2 0 128 0,0 3-128 0,-4 3 128 15,0 3-128-15,-1 0 0 0,-2 1 0 0,-1 0 0 16,-6 2 0-16,-2 0 0 0,-4 3 0 0,1 1 0 16,2-1 0-16,-2 5 0 0,-3 4-176 0,1 0 176 0,2 3-128 15,-2 2 128-15,2 0-128 0,-1 2 128 0,-5 3 0 16,0-1 0-16,1 2 0 0,-5 3 0 0,-2 3-160 0,0 4 0 15,0 7 0-15,1 1 0 0,-2 2 160 0,4 4-128 16,0 1 128-16,-1 2-128 0,-2 3 128 0,1-1 0 16,-1 2 0-16,5 2-128 0,2 2 128 0,-1 3 0 15,4 6-144-15,-1 1 144 0,4 1 0 0,1 2 0 16,3 1 0-16,-3 3 0 0,0 0 0 0,1 2 0 16,3 2 0-16,0 2 0 0,2 1 0 0,4 4 0 15,0-1 0-15,3-2 0 0,2-5 0 0,2 3 0 16,0 4 0-16,2 0 0 0,1 2 0 0,2-4 0 15,4-4 0-15,1 1 0 0,1 2 0 0,4-3 0 16,1-2 0-16,2 1 0 0,3-3 0 0,3 2 0 0,0-4 0 16,4-3 0-16,4-5 0 0,3-3 0 0,1-1 0 0,4-3 0 15,1-1-128-15,3-2 128 0,3-2 0 0,2-3 0 16,1-2 0-16,2-2 0 0,0 0 0 0,-2-2 0 16,1-4 0-16,4-1 0 15,0-5 0-15,3-1 0 0,2-3 0 0,3-1 0 0,2-3 0 16,-1-3 0-16,-2-4 0 0,4-3 0 15,0-4 0-15,3-3 0 0,6-5 128 0,0-3-128 0,3-4 0 0,-2-3 128 16,-1-3-128-16,0 0 0 0,-3-3 0 0,-2-4 0 16,1-5 0-16,-1-4 128 0,0-1-128 0,-4-2 0 15,2-2 144-15,-4 0-144 0,-4-1 160 0,-2-2-160 16,0 1 128-16,-5-4-128 0,2-4 0 0,-4 1 144 16,-1 0-144-16,-1 4 0 0,-2-1 144 0,-7-2-144 0,-6-4 128 15,-4 5-128-15,-1 2 128 0,-7 6-128 0,-6 4 256 16,-4 4 0-16,-4 3-16 0,-5 4 0 0,-1 3-48 15,-7 3 0-15,-2 3 0 0,-7 5 0 0,-1 3-192 0,-2 5-192 16,-5 4 48-16,0 2 0 16,-5 3-1360-16,-5 5-272 0,-4 1-48 15,-4 5-13600-15</inkml:trace>
  <inkml:trace contextRef="#ctx0" brushRef="#br1" timeOffset="136070.488">6823 12119 13823 0,'-10'-12'1216'0,"4"0"-960"0,1-3-256 0,0 3 0 16,1 2 960-16,2-1 128 0,2-3 48 0,0 3 0 16,-4 3-944-16,2-2-192 0,0 1 0 0,0 0 0 15,-1 0 0-15,3 3 272 0,0 6-32 0,0 0-16 16,0-11 272-16,1 4 48 0,-1 7 16 0,0 0 0 16,3-7 128-16,-3 7 16 0,2-6 16 0,-2 6 0 15,0 0-128-15,0 0-16 0,0 0-16 0,0 0 0 16,0 0 0-16,8 7 0 0,-6 3 0 0,0 2 0 0,-1 4 96 15,-2 2 32-15,-1 7 0 0,-1 5 0 16,-4 8 0-16,3 2 0 0,0 3 0 0,-1 4 0 0,-1 4-288 16,3 0-48-16,2 3-16 0,-3 1 0 0,-1 0-336 0,1 0 144 15,-2 1-144-15,0-1 0 0,-1-1 144 0,-1-4-144 16,2-1 0-16,-2-3 144 0,0-1-144 0,1-2 0 16,0-2 144-16,2-4-144 0,-1 2 176 0,2-3-48 15,-2-2 0-15,3-2 0 0,2-4 0 0,0-2-128 16,0-3 192-16,3-3-64 0,0-3-128 0,2-2 192 15,-1-4-192-15,1 0 192 0,0-2-64 0,3 1 0 16,1-4 0-16,3 0 0 0,3 2 0 0,3-1-128 16,0-2 192-16,2 2-64 0,2-1-128 0,2 0 160 15,4-3-160-15,2 1 160 0,2-2-160 0,0-1 0 16,3-2 144-16,1 1-144 0,4 0 0 0,8 2 0 16,2-1 0-16,3 0 0 0,2-1 0 0,1 0 128 15,0 0-128-15,3 0 0 0,-1-1 0 0,5 1 0 0,4 2 0 0,-1 0 0 16,2 2 0-16,-1-2 0 0,1-1 0 0,0 1 0 15,3 2 0-15,0 1 0 0,1-1 0 0,0 1 0 16,-2-2 0-16,-3 2 0 0,1 2 0 0,2 1 0 16,1-1 0-16,-1-1 0 0,1-1 0 0,0 1 0 15,-3 1 0-15,3 0 0 0,3 1 0 0,2 2 0 16,-1 2 0-16,1-1 0 0,0-3 0 0,2-3 0 16,0 0 0-16,0 4 0 0,-1 0 0 0,2-3 0 15,1-7 0-15,0 2 0 0,3 2 0 0,0 3 0 0,1-1 0 16,0 0 0-16,3-5 0 0,-3 5-128 0,0 1 128 15,-1-3 0-15,-1-2 0 0,3-1 0 0,2 0 0 16,-1 0 0-16,1 2 0 0,0-2 0 0,-6-4 0 16,4-1 0-16,2 3 0 0,-1 1 0 0,0 0 0 0,0 0 0 15,1-2 0-15,-1 2 0 0,5-2 0 0,-2 2 0 16,-4 0 0-16,4 0 0 0,1-2 0 0,-1 1 0 16,3 0 0-16,-3 4 0 0,-3-1-128 0,4-1 128 15,5 0-128-15,-5 1 128 0,-1 1-176 0,-2 0 176 16,2-1-208-16,1 3 80 0,-4-3 128 0,-3 1-192 15,0-1 192-15,-1 0-192 0,1 0 192 0,2 1-160 16,-4 2 160-16,0-3-160 0,-2-2-16 0,0-2 0 16,1 1 0-16,-1 2 0 0,-2 5 176 0,-2-3-192 15,-2-2 192-15,0 0-192 0,0 0 192 0,2 2 0 16,3 2 0-16,-8-1 0 0,-3-6 0 0,3 2 0 16,0 0-176-16,0-1 176 0,2 2-192 0,-3-1 48 0,-4 0 16 15,-2-1 0-15,2-2 0 0,-1 2 0 16,-1 1 0-16,0 0 0 0,0 1 128 0,-4 0-192 0,-3-1 192 15,0-1-192-15,0-2 192 0,-2-1 0 0,0-2 0 0,0 5 0 16,1 1 0-16,-2-1 0 0,-5-2 0 16,0 2 0-16,-2 4 0 0,0-2 0 0,-3-2 0 0,3-1 0 15,1 0 0-15,0 0 0 0,-2 2 0 0,-1-1 0 16,-3-3 0-16,-2 0 0 0,-2 3 0 0,2 0 0 16,-4-4 0-16,2 0 0 0,2-3 0 0,-3 5 0 15,-2 1 0-15,0 1 0 0,-1-1-144 0,-3-2 144 16,-1 0 0-16,-1-1-144 0,-5 1 144 0,-1-1 0 0,-2-2-128 15,-3-1 128-15,0 1 0 0,-1 2 0 0,0 0 0 16,-3 1 0-16,0-4 0 0,0 1 144 0,0 3 16 0,1-1 0 16,-1-1 0-16,0 0 0 0,-1-2-32 15,1 1 0-15,-3 1 0 0,1-2 0 0,-1-1-128 0,0 0 192 16,2 1-192-16,-2-1 192 0,-1-1-192 0,0 0 160 16,-1-1-160-16,0 2 160 0,3 0-32 0,1-1 0 15,-3-1 0-15,2 0 0 0,0 2 0 0,1 0-128 16,0-1 192-16,1 0-64 0,-2 0 0 0,2 0-128 15,2-1 192-15,0 0-64 0,0-3-128 0,0-1 0 16,-3 0 144-16,1-1-144 0,-2-2 0 0,0-1 128 16,0-1-128-16,0 0 0 0,0 0 336 0,2-2 0 15,-2 2 0-15,-1-4 0 0,2-2 112 0,0 3 32 16,-1 2 0-16,1 0 0 0,1-2 96 0,1 2 32 16,-2 1 0-16,1 0 0 0,2 2-128 0,-1 2-32 0,-2-1 0 15,0 2 0-15,-1 0-272 0,0 3-176 0,0-2 192 16,-1 0-192-16,-2 1 160 0,3 2-160 0,-1 1 128 0,-2 2-128 15,0-1 0-15,-1 3 0 0,-1 0 0 0,2 2-176 32,-2-1-1440-32,-5 6-304 0,3-8-48 0</inkml:trace>
  <inkml:trace contextRef="#ctx0" brushRef="#br1" timeOffset="137270.328">15877 15271 24879 0,'-17'-9'2208'0,"12"5"-1760"16,2 1-448-16,-1-1 0 0,4 4 976 0,0 0 112 0,0 0 32 15,0 0 0-15,11-4-848 0,4 1-272 0,0 0 160 0,6-1-160 16,4 1 320-16,3-2-32 15,2-4 0-15,5 2 0 0,-1 3-16 0,2-1 0 0,2-1 0 0,4 0 0 16,2 1-80-16,1-1-32 16,2 0 0-16,-1 1 0 0,-1-1 32 0,-2 1 0 15,-3 2 0-15,0 0 0 0,-6-4 0 0,0 4 0 0,1 1 0 0,-3 0 0 16,-2 0-192-16,-5 1 0 0,-3 1 0 0,-2 0-176 16,-1 1-176-16,-3 1-32 0,-6 1-16 0,-10-3-9104 15,9 5-1824-15</inkml:trace>
  <inkml:trace contextRef="#ctx0" brushRef="#br1" timeOffset="137615.888">16037 15565 33167 0,'0'0'1472'0,"0"0"304"0,-1-8-1424 0,1 8-352 16,8-7 0-16,2-1 0 0,3 0 352 0,3 2 0 15,3 1 0-15,2 1 0 0,2-2-352 0,5 1 0 16,3-2 0-16,3 2 0 0,3-1 0 0,-1 2 144 16,2 0-144-16,-1 1 0 0,1 1 160 0,-1 0-160 15,-4 0 128-15,1 1-128 0,-1 1 128 0,1 0-128 16,1 0 0-16,-2 1 128 0,2 1-128 0,-1 0 0 15,0 0 0-15,1 3 0 16,-3 2-1760-16,1 1-384 0</inkml:trace>
  <inkml:trace contextRef="#ctx0" brushRef="#br1" timeOffset="138973.975">18728 14243 18831 0,'0'0'832'0,"-2"-8"176"0,1-1-816 0,0 2-192 0,1 7 0 0,0 0 0 0,-5-10 448 0,-1 1 64 15,0 1 0-15,6 8 0 0,-6-6 80 0,-1 0 32 16,-2 0 0-16,0 1 0 0,2 3-96 16,-2 0-16-16,0 0 0 0,0 2 0 0,-2 0 0 0,2 2-16 15,2 0 0-15,-3 1 0 0,-3 0-224 0,-3 1-32 16,1 4-16-16,-3 0 0 0,0 1 96 0,-1 2 32 15,1 0 0-15,-2 7 0 0,2-1 32 0,-1 4 0 16,0 1 0-16,2 6 0 0,-3 0 0 16,2 4 0-16,1 4 0 0,-1-1 0 0,1-2-160 0,1 1-32 15,2 1 0-15,1 1 0 0,2 0-64 0,1-2-128 16,-3 0 176-16,4 1-176 0,4 1 144 0,2 2-144 16,1-4 0-16,1 0 144 0,2-1-144 0,1 1 128 15,4 1-128-15,1-3 128 0,-1-4-128 0,4 1 128 16,-2 2-128-16,3 1 128 0,3 0 48 0,0 1 0 0,-3 0 0 15,3 2 0-15,1 2-48 0,-1 1 0 16,-1-2 0-16,0 2 0 0,0-3-128 0,2-1 0 16,-4 0 0-16,2 0 128 0,-1-1-128 0,1 4 0 15,0 0 0-15,2-1 128 0,-3 0-128 0,1-2 0 0,0-2 0 0,0 0 0 16,-2 0 0-16,-1-1 128 0,-1-4-128 0,-2-1 128 16,-2-2 0-16,-3-1 0 0,1-1 0 0,-2-2 0 15,-1-3 112-15,-1 1 16 0,-3-1 0 16,0-1 0-16,-3-3 96 0,-1 0 32 0,-2 1 0 0,-2-2 0 15,-4-1 96-15,0-1 32 0,-3 0 0 0,2-1 0 16,-3-1 0-16,0 1 0 0,1 0 0 0,1 2 0 16,2-4-128-16,-4 0-32 0,0-1 0 0,3-1 0 15,1-1-176-15,1-1-48 0,-2-4 0 0,2 3 0 16,1 2-128-16,3-2-176 0,2-4 48 0,0 0 0 16,1 1-1088-16,0 1-224 0,8 0-32 0,0 0-16 15,0 0-1920-15,0 0-384 0</inkml:trace>
  <inkml:trace contextRef="#ctx0" brushRef="#br1" timeOffset="139425.55">19116 16029 27807 0,'0'0'1232'0,"0"0"256"0,-3-5-1184 0,3 5-304 0,0 0 0 0,0 0 0 16,0 0 0-16,-8 2-176 0,-3 1 32 0,0 0 0 15,0-2 144-15,0 1-128 0,0 3 128 0,-1 2-128 16,-3 2 416-16,-2 1 96 0,1 3 0 0,-1 3 16 16,2 3 400-16,2 1 80 0,1 0 16 0,1 5 0 15,0 4-368-15,2-2-64 0,1-4-16 0,3 1 0 16,-3 3-288-16,5-3-160 0,2-2 160 0,1-2-160 16,2-3 128-16,2 0-128 0,4-1 0 0,0-2 0 0,0-5 288 15,2-2-32-15,3-3-16 0,4 1 0 0,3-2 208 16,0-3 32-16,2-2 16 0,2-2 0 0,4-4-32 15,-1 0 0-15,0-4 0 0,1-1 0 0,-1-1-208 0,-1-3-64 16,-4-3 0-16,-2-1 0 0,-2 0 256 0,-3-1 32 16,-2-4 16-16,-4-1 0 0,-3-1 64 0,-2-1 16 15,1 4 0-15,-4 1 0 0,-2 0-48 0,-3 2 0 16,1 2 0-16,-2 2 0 0,-4 1-336 0,0 1-192 16,-3 2 192-16,-1 1-192 0,-4 0 0 0,-3 2-320 15,-4 0 32-15,-1 1 16 16,-5 0-1632-16,-1 1-320 0,0 1-64 0,0 0-14912 0</inkml:trace>
  <inkml:trace contextRef="#ctx0" brushRef="#br1" timeOffset="140072.422">19414 13639 12895 0,'0'0'1152'0,"0"0"-928"15,0 0-224-15,0 0 0 0,0 0 592 0,0 0 80 16,0 0 16-16,0 0 0 0,8 0-352 0,-8 0-64 15,0 0-16-15,0 0 0 0,0 0 128 0,0 0 32 16,0 0 0-16,0 0 0 0,0 0 592 0,0 0 112 16,0 0 32-16,0 0 0 0,0 0-144 0,0 0-32 15,0 0 0-15,0 0 0 0,0 0-336 0,0 0-80 16,0 0-16-16,0 0 0 0,0 0-240 0,2 10-48 0,-2-10-16 0,-2 9 0 16,2-9 80-16,-5 12 0 0,-2 4 16 0,-1 1 0 15,1-1 96-15,-1 2 16 16,-1 2 0-16,1 2 0 0,-3 2-64 0,0 2 0 0,0 1 0 15,-2 1 0-15,1 5-80 0,1 0-32 0,1 0 0 0,-1-1 0 16,0-3-128-16,2-1-16 0,0-1-128 0,3-3 192 16,-2-4 48-16,4-3 0 0,2-1 0 0,2-3 0 15,0-1 176-15,1 0 32 0,2-3 16 0,-3-9 0 16,7 8 64-16,2-2 16 0,2 0 0 0,-2-3 0 16,5 0-32-16,0 0-16 0,1-1 0 0,2 0 0 15,0 0-64-15,3-2-16 0,-1 0 0 16,3 0 0-16,2 1-32 0,3 0-16 0,-2 1 0 15,2 0 0-15,2 0-144 0,2 0-32 0,1 1 0 16,-3 1 0-16,0-1-192 0,-5 0 0 0,0 1 0 0,-4 0 0 16,-1 0-2240-16,-4 0-384 0,-3-2-64 0</inkml:trace>
  <inkml:trace contextRef="#ctx0" brushRef="#br1" timeOffset="140792.105">15504 14308 18431 0,'-11'-10'816'0,"4"6"160"0,-4 0-784 0,4 2-192 0,7 2 0 0,0 0 0 16,-7 3 1984-16,3 3 368 0,-1 3 64 0,2 3 16 16,3 5-1872-16,2 4-368 15,1 2-192-15,2 6 192 0,3 2 48 0,0 2 16 16,4 1 0-16,-1 0 0 0,-1-1-128 0,0-1-128 0,-1 1 176 0,0-2-176 15,0-3 128-15,-2 0-128 0,0-1 0 0,0-4 0 16,-2-1 0-16,3-1 0 0,-3-2 0 0,2-3 0 16,-2-2 0-16,1-1-192 0,-2-1 0 0,1-3 0 15,-5-9-1728 1,0 0-352-16,0 0-64 0,0 0-16 0</inkml:trace>
  <inkml:trace contextRef="#ctx0" brushRef="#br1" timeOffset="140959.14">15348 14632 18431 0,'-9'-8'1632'0,"2"0"-1312"15,1 0-320-15,4 2 0 0,2 6 4480 0,4-8 832 16,1 0 176-16,5 2 16 0,2-1-4304 0,5-1-880 16,4-1-160-16,1 1-32 0,4-2-128 0,3 1 0 15,-1 0 0-15,2 1 128 0,0 1-128 0,0-1 0 16,-2-2 0-16,0 4-128 15,-3 1-256-15,1 0-32 0,1-3-16 0,-3 0 0 16,-3 3-544-16,0 0-112 0,2 1-32 0,-6 1 0 16,0-3-1888-16,-2 3-368 0,0-2-80 0</inkml:trace>
  <inkml:trace contextRef="#ctx0" brushRef="#br1" timeOffset="141380.924">16034 14114 20271 0,'0'0'1792'0,"-5"-4"-1424"0,-4-1-368 0,9 5 0 16,0 0 2368-16,-8-1 384 0,-2 2 96 0,1 4 16 16,-2 1-2352-16,-1 5-512 0,-2 0 0 0,0 4 0 15,-2 1 0-15,2 3 0 0,1 0 0 0,0 4 160 16,1 4 48-16,1 0 16 0,2 1 0 0,2-1 0 15,3-3-80-15,3 0-16 0,2 1 0 0,3-4 0 16,2-4-128-16,1-4 0 0,2-2 144 0,0-1-144 0,-1-2 224 0,2-5-32 16,2-4 0-16,2-1 0 0,1-1 320 0,2-1 48 15,-2-5 16-15,2-2 0 0,-1-2-64 16,1-2-16-16,-3-4 0 0,0-1 0 16,-2-2-176-16,1 0-48 0,-4 0 0 0,0 2 0 15,-2-1 96-15,-2 0 16 0,0 1 0 0,-2 0 0 16,-1 1-192-16,-1 4-48 0,-2-1 0 15,-1 2 0-15,-1 2-144 0,-3 1 0 0,-1 0 0 0,-2 5 0 16,-1 3-352-16,-2 1 0 0,-4 1 0 0,-1 3 0 16,-1 2-1248-16,-3 2-256 0,-1 3-64 15,2-3-13072-15</inkml:trace>
  <inkml:trace contextRef="#ctx0" brushRef="#br1" timeOffset="142013.677">16451 13994 13823 0,'-12'-18'608'0,"4"10"128"0,1 1-592 0,-1 2-144 16,1 0 0-16,7 5 0 0,-7-1 2640 0,7 1 496 16,0 0 112-16,-8 3 16 0,0-2-2480 0,8-1-480 15,0 0-112-15,-5 10 0 0,-3-2-192 0,0 2 0 16,2 2 0-16,0 0 0 0,2 5 0 0,-1 1 0 16,0 1 0-16,0 3 0 0,1 0 208 0,0 0 16 15,-3 1 0-15,2-1 0 0,0 3 64 0,3-3 16 0,-2 2 0 16,1-3 0-16,1-4-128 0,2 1-32 0,2-4 0 15,2-2 0-15,0-1 80 0,0-1 16 0,-4-10 0 16,7 9 0-16,0-1 256 0,1-6 48 0,3-2 16 16,-1 0 0-16,-1-4 16 0,2-1 0 0,2 1 0 0,1-4 0 15,-1-2-256-15,-2 0-64 0,1-2 0 0,0 0 0 16,0-1-80-16,-3 1-32 0,-1 1 0 16,-2-1 0-16,1-2 256 0,-4 0 48 0,0 2 16 0,-2-1 0 15,-1-1 32-15,0-2 0 0,0 1 0 16,0-2 0-16,-1 1-176 0,0-3-48 0,-1 0 0 0,0 4 0 15,1 3-144-15,-3 0-128 0,2-1 144 0,-1 0-144 16,0 6 0-16,0 0 0 0,-1 2 0 0,0-1 0 0,-2 1 0 16,1 0 0-16,5 5-144 0,-11-1 144 15,-1-3-432-15,1 2 16 0,-2 2 0 16,2 1 0-16,0 2-1440 0,3 1-272 16,0 2-64-16,4-1-12448 0</inkml:trace>
  <inkml:trace contextRef="#ctx0" brushRef="#br1" timeOffset="142735.63">16362 14021 1839 0,'-6'-11'0'0,"3"5"160"0,-2 1-160 0,5 5 0 15,-1-8 0-15,1 8 0 0,-3-10 3520 0,2 4 656 16,1 6 144-16,2-9 32 0,0-3-3504 0,-1 2-688 0,-1 1-160 0,1 0 0 16,0 3 320-16,-1 6 64 15,0-9 16-15,-1 3 0 0,1 6 832 0,0 0 176 0,-4-5 16 16,4 5 16-16,0 0-32 0,0 0 0 15,-6 3 0-15,1 4 0 0,3 1-512 0,0 7-96 16,0 0-32-16,0 6 0 0,-1 4-144 0,2 1-48 0,1 0 0 0,0 2 0 16,0-1-16-16,1 3-16 0,2-2 0 0,-1 0 0 15,-1-2-176-15,0 3-48 0,-1-2 0 16,0 1 0-16,0-4-144 0,1-1-48 0,0-3 0 0,0 2 0 16,0-2 0-16,-2-3 0 0,-1 0 0 0,-1 2 0 15,0-3 64-15,0-2 0 0,3-3 0 16,0 0 0-16,0-2-64 0,0-1-128 0,1-2 192 0,-1-6-64 15,0 0-128-15,0 0 0 0,0 0 0 0,0 0 0 16,0 0-640-16,9 0-96 0,0-3-32 16,0-1 0-16,-1-2-2464 0,-1 0-496 15</inkml:trace>
  <inkml:trace contextRef="#ctx0" brushRef="#br1" timeOffset="143237.112">16251 14228 32255 0,'-7'-7'2864'0,"0"1"-2288"16,7 6-576-16,0 0 0 0,0 0 1472 0,0 0 192 15,0 0 48-15,0 0 0 0,6-7-1136 0,3 1-240 16,3 2-32-16,3 2-16 0,2-3-32 0,2 3-16 16,4-2 0-16,0 0 0 0,3 3-112 0,2-2 0 15,-4 0-128-15,1-1 192 0,-1 1-192 0,2-1 0 16,-2-1 0-16,-3 0 0 0,-1-1-176 0,-3 2-128 15,-1-4-16-15,-1 4-16 16,-1-1-1520-16,0 1-320 0,-2-3-48 0,0 1-8144 0,-3-2-1648 0</inkml:trace>
  <inkml:trace contextRef="#ctx0" brushRef="#br1" timeOffset="143452.665">16795 13806 18431 0,'-12'-12'816'0,"3"7"160"0,0 1-784 0,0 3-192 0,-1 5 0 0,2 3 0 0,-2 5 4160 0,1 4 768 15,0 2 176-15,1 4 16 16,3 3-4144-16,4 1-832 0,2 2-144 0,4 0 0 16,1 4-208-16,3-2 16 0,4-2 16 0,3-5 0 0,0-3-96 0,1-3-32 15,-2-3 0-15,2-3 0 0,0-2 304 0,3-5-128 16,-3-2 128-16,1 0 0 0,1-4 128 0,-1-2 128 15,-2-5 16-15,0-1 16 0,-2-2 288 0,-2-3 64 16,-2-4 16-16,-1-3 0 0,-3-3 48 0,-4 0 16 16,-2-2 0-16,-2 1 0 0,-2-1-96 0,-3 2-32 15,-2 2 0-15,0 1 0 0,-2 5-336 0,-3 2-64 16,0 1 0-16,0 4-16 0,-2 0-304 0,0 2-64 16,-1 6-16-16,1-1 0 15,-2 3-2144-15,3 3-416 0</inkml:trace>
  <inkml:trace contextRef="#ctx0" brushRef="#br1" timeOffset="146082.114">20805 14495 20271 0,'-8'-19'1792'0,"5"9"-1424"15,1 3-368-15,-3-3 0 0,3-4 0 0,1 3-192 16,1 11 32-16,-2-12 0 0,-1-1 368 0,-2 2 80 16,3 1 16-16,-2 1 0 0,-1 1-48 0,0 0 0 15,-2 0 0-15,2 3 0 0,-3 1 256 0,1 1 64 16,-2 3 0-16,2-1 0 0,-5 1-176 0,0 1-16 15,-2 6-16-15,1-1 0 0,-1 3-16 0,0 2 0 16,-3 2 0-16,1 5 0 0,-3 1 96 0,-1 4 0 0,-2 2 16 16,2 4 0-16,0 3-144 0,1 3-16 0,-7 3-16 0,3 2 0 15,0 2-144-15,3 3-16 0,1 1-128 16,1-1 192-16,1-2-192 0,4 0 176 0,3-2-176 0,2-3 160 16,1 1 160-16,1-4 16 0,4-2 16 0,2 1 0 15,4 0-96-15,0 0 0 0,-1 1-16 0,3-2 0 16,1-1-240-16,0 0 128 0,0-1-128 0,-2-3 0 15,4-1 0-15,-1-5-320 0,2-3 64 0,-3 0 0 32,1-1-592-32,-1-2-112 0,-2 0-32 0,2-4-11872 0</inkml:trace>
  <inkml:trace contextRef="#ctx0" brushRef="#br1" timeOffset="146311.571">20034 15078 45151 0,'-6'-20'4016'0,"8"9"-3216"15,4 1-640-15,4 1-160 16,2 2-768-16,3 0-176 0,4 2-32 0,3 2-16 0,1 2 640 0,4 1 128 16,-1-1 32-16,5 3 0 0,0 2 0 0,1-2 0 15,1-1 0-15,1 0 0 0,0 2-64 0,0 0-16 16,0 1 0-16,-2-1 0 15,-2 2-224-15,-4-3-32 0,-1 0-16 0,2 0 0 16,-4 0-1184-16,1 0-256 0,-1-4-32 0,-1 2-7808 16,-2 0-1568-16</inkml:trace>
  <inkml:trace contextRef="#ctx0" brushRef="#br1" timeOffset="146658.247">21555 14399 34383 0,'-3'-15'1520'0,"3"7"320"0,0 8-1472 0,-5-7-368 0,5 7 0 0,0 0 0 15,-11 4 0-15,-2 0-320 0,-2 1 64 0,-3 3 16 16,-3 6 240-16,-4 1 0 0,-5 1-160 0,0 5 160 0,-2 6 0 0,-1 0 288 15,-5 3-48-15,2 2-16 0,-1-1 176 0,-1 4 48 16,2 4 0-16,3 1 0 16,-2 0-192-16,5-1-48 0,4 3 0 0,1-1 0 0,4-1-208 0,5-2 0 15,2-5 0-15,5 0 0 0,3-3 128 0,3-2-128 16,-1 0 0-16,1-3 144 0,3 0 0 0,4-2 0 16,0 0 0-16,4 1 0 0,2-1-144 0,4-4 128 15,1-2-128-15,2 1 128 0,3 1-336 0,3-3-80 16,-1-4-16-16,2-2 0 15,-3-1-1264-15,2-4-256 0,1-1-48 0,2-2-12416 0</inkml:trace>
  <inkml:trace contextRef="#ctx0" brushRef="#br1" timeOffset="146946.193">21343 14957 10127 0,'-8'-12'448'0,"6"5"96"0,-1-1-544 0,3 8 0 0,0 0 0 0,0 0 0 16,0 0 6464-16,7 5 1168 0,-2 4 240 0,4 3 64 16,6 4-6400-16,0 3-1280 0,2 3-256 0,-1 0 0 15,0 0-208-15,0 0 16 0,2 1 0 0,-3 0 0 16,-3 0-64-16,3 1-16 0,-4 2 0 0,2-3 0 16,-1-2 80-16,0 1 32 0,0-2 0 0,-3 0 0 15,1 2-336-15,2-3-64 16,-3-2-16-16,2-2 0 0,1-2-1728 0,-3-1-368 0,1-1-64 15</inkml:trace>
  <inkml:trace contextRef="#ctx0" brushRef="#br1" timeOffset="147224.402">21755 14991 31327 0,'-8'-15'1392'0,"3"8"272"0,1 0-1328 0,-2 3-336 16,6 4 0-16,0 0 0 0,-10 1 928 0,0 3 112 15,1 2 32-15,-2 5 0 0,-5 4-592 0,2 3-112 16,-2 2-32-16,0 4 0 0,-2 1-48 0,-1 3-16 16,-1 1 0-16,0 2 0 0,-1 1 32 0,1 2 0 15,-1 3 0-15,4-2 0 0,-3-1-176 0,3-1-128 0,1-1 192 16,2-1-192-16,0-5 0 0,3-2 0 0,2-3 0 16,2 1-144-16,4-3-176 0,-1-3-16 0,0-3-16 15,3 2 0 1,3-3-1104-16,2-2-208 0,4-5-64 0,4 0-13104 0</inkml:trace>
  <inkml:trace contextRef="#ctx0" brushRef="#br1" timeOffset="147608.631">21996 14325 31727 0,'0'0'1408'0,"0"0"288"0,-4-4-1360 0,4 4-336 15,0 0 0-15,0 0 0 0,0 0-192 0,-2 10-96 16,3 2-32-16,1 1 0 0,0 2 320 0,4 1 176 15,-1 3-32-15,4-1 0 0,-1 3 176 0,0 1 48 16,1 3 0-16,0-1 0 0,2 2 48 0,-1 3 16 16,1 2 0-16,1 2 0 0,-2 3-32 0,1 1 0 15,-1 2 0-15,-1 4 0 0,-2 3-144 0,1 3-16 16,0 1-16-16,-7 0 0 0,-2-1 96 0,1 0 32 16,0 2 0-16,-5-2 0 0,-2 0 80 0,-1 0 16 15,-1-1 0-15,-1-3 0 0,-2-1-176 0,0-2-16 16,-3-6-16-16,-1-3 0 0,0-2-112 0,-3-3-128 0,0 1 176 15,0-2-176-15,-1-2 160 0,-3-2-160 0,0-2 128 0,-1-1-128 16,5-3 0-16,0-2 0 0,-3-1 0 0,5-3 0 31,4 0-1920-31,3-4-320 0,-1-2-64 0</inkml:trace>
  <inkml:trace contextRef="#ctx0" brushRef="#br1" timeOffset="148267.975">22711 14892 19343 0,'-14'-10'1728'0,"-1"2"-1392"0,0 6-336 0,1 0 0 16,-1-1 3184-16,-2 2 560 0,-1 1 112 0,2 3 32 15,-4 1-3136-15,1 3-624 0,1 2-128 0,0-1 0 16,2 2 0-16,0 0 0 0,1 1 0 0,-1 1 0 16,1 3 144-16,1 1 16 0,1 4 0 0,2-2 0 15,2-2 32-15,0 2 16 0,3-1 0 0,5 4 0 16,-2-4-64-16,6-1-16 0,2 1 0 0,1-1 0 16,3 0-128-16,1-2 0 0,-2-1 0 0,2 1 128 15,1 2-128-15,0-1 0 0,0 1 0 0,0 1 0 16,-3 1 144-16,1 0-144 0,-1-1 160 0,0-1-160 15,-2 1 352-15,-1-2-32 0,-1 1 0 0,-3 1 0 0,0-1 0 0,-2-1 0 16,-1-3 0-16,-4 0 0 0,0 0-32 0,-3-1-16 16,-1-2 0-16,-3-1 0 0,-2-1 64 0,-1-2 16 15,1 5 0-15,-1-5 0 0,0-1-352 0,-1-3 128 16,2-1-128-16,1-1 0 16,-1 0-464-16,3-4-176 0,0-2-16 0,3-1-16 15,5-1-3104-15,4 0-640 0,4-5-112 0,8 3-16 0</inkml:trace>
  <inkml:trace contextRef="#ctx0" brushRef="#br1" timeOffset="148504.198">22996 15003 35135 0,'0'0'1552'0,"0"0"320"0,-6 0-1488 0,-2 4-384 0,1 3 0 0,-2 3 0 15,-2 1 0-15,2 3-288 0,-1 4 48 0,-1 4 16 16,-1 0 384-16,-3 2 80 0,0 2 16 0,2 3 0 16,-1 4-48-16,1-2 0 0,-1-1 0 0,0 1 0 15,3-1-80-15,-4-1 0 0,0-1-128 0,4-3 192 16,2-3-352-16,0-4-80 0,-2 1-16 0,5-4 0 15,5-1-464-15,-3-2-112 0,1-2 0 0,3-10-9168 16,7 7-1840-16</inkml:trace>
  <inkml:trace contextRef="#ctx0" brushRef="#br1" timeOffset="148911.163">23122 15116 35935 0,'0'0'1600'0,"-8"3"320"0,-3 2-1536 0,0 6-384 16,1 4 0-16,-3 5 0 0,0 3 256 0,-2 6 0 16,0 2-16-16,-1 1 0 0,2-2-240 0,0 0 0 0,0-2 128 0,1-3-128 15,2-1 0-15,2-3 0 0,1-4 0 0,-1-3 0 16,5-3 0-16,-2-2 0 15,6-9 0-15,0 0 0 0,0 0 0 0,0 0 176 0,0 0-176 0,0 0 160 16,0 0-160-16,9-10 0 0,2-2 0 0,-1-3 128 16,2-1-128-16,2-4 0 0,2-2 0 0,0-1 0 15,0-1 128-15,3-3 0 0,2 1 0 0,1 3 0 16,1 2-128-16,-3 1 160 0,-2 4-160 0,3 1 160 16,3 4-160-16,-3 5 192 0,-6 1-192 0,1 4 192 15,0 2 192-15,-3 4 32 0,-2 1 16 0,-2 5 0 16,-1 5-176-16,-3 5-48 0,-3 4 0 0,1 5 0 15,-3 0-208-15,-4 1 0 0,-2-1-144 0,0 1 144 16,-3 0-144-16,3-1 144 0,-4 0-128 0,0-1 128 16,-1-4-256-16,0 0 48 0,6-2 0 0,-3 0 0 0,2-3-144 0,0-2-32 15,1-5 0-15,3 2 0 16,4 0-320-16,1-6-64 16,-3-4 0-16,0-5-10048 0,8 6-1984 0</inkml:trace>
  <inkml:trace contextRef="#ctx0" brushRef="#br1" timeOffset="149506.112">24121 14240 24879 0,'-7'-16'1088'0,"3"10"256"0,0 1-1088 0,-1 3-256 16,-3-1 0-16,-1 4 0 0,-1 2 848 0,-2 4 112 16,-2 2 32-16,-3 3 0 0,-1 5-352 0,0 3-80 15,-3 5-16-15,0 6 0 0,0 4-32 0,-2 5 0 16,2 2 0-16,-1 2 0 0,-2 1 0 0,0 2 0 15,0 3 0-15,-4 5 0 0,0 2-240 0,1 2-48 16,3 1-16-16,-1 0 0 0,2 2-64 0,-2-2-16 16,4-3 0-16,2 2 0 0,4-1 0 0,3-4 0 15,1 0 0-15,4-5 0 0,1-1 0 0,3-5-128 16,-1-6 192-16,4-1-64 0,0-1-128 0,4 1 0 16,1-3 0-16,2 1 0 0,1 0 0 0,1-3 0 15,4-6-192-15,-2 0 192 16,1-4-704-16,2-3 0 0,0-3-16 0,-1-4 0 15,0-2-2384-15,0-4-480 0,10 1-80 0,-4-8-32 0</inkml:trace>
  <inkml:trace contextRef="#ctx0" brushRef="#br1" timeOffset="150090.141">24064 14622 23551 0,'0'0'1040'0,"0"0"224"0,0 0-1008 0,0 0-256 0,0 0 0 0,0 0 0 16,0 0 192-16,0 0 0 0,-7 5 0 0,-2-1 0 16,2 2 448-16,-2 1 64 0,1 4 32 0,0 5 0 0,2 4 128 0,-2 1 32 15,2 2 0-15,-2 3 0 16,1 3-384-16,-1 3-64 0,0 3 0 0,1 0-16 0,-1-4-304 16,0 0-128-16,2-3 0 0,2-3 128 0,-1-5-352 0,1-2-80 15,2-3-16-15,0 0 0 16,2-6-352-16,0-2-80 0,0-7-16 0,0 0 0 15,0 0-1360-15,0 0-288 0,10 2-48 0,0-6-7472 16</inkml:trace>
  <inkml:trace contextRef="#ctx0" brushRef="#br1" timeOffset="150337.445">24180 14650 23615 0,'0'0'1040'0,"7"-1"224"0,-7 1-1008 0,0 0-256 16,0 0 0-16,10 2 0 0,-10-2 640 0,0 0 64 0,4 9 32 0,-1 0 0 15,0-1-144-15,1 3-16 0,-4 2-16 0,-3 2 0 16,2 4-112-16,-2-1 0 0,-4 1-16 0,1 2 0 16,-1 1-32-16,-1 2 0 0,0 0 0 0,-2-2 0 15,1-2-96-15,-1-1-32 0,2-2 0 0,2 0 0 16,-1-2-112-16,-1-1-32 0,3-3 0 0,1-2 0 16,-1 0-128-16,2-2 128 0,3-7-128 0,0 0 128 15,0 0-128-15,0 0 0 0,0 0 0 0,0 0 0 16,0 0-256-16,0 0-64 0,0 0-32 0,6-6 0 31,2-1-288-31,-1-3-48 0,-2-3-16 0,-1-1 0 0,1 1 112 0,1 0 16 0,-4 0 0 16,3 0 0-16,4-1 64 0,-3 1 0 15,-2 2 16-15,1-1 0 0,-1 0-432 0,1 1-96 16,2 2 0-16</inkml:trace>
  <inkml:trace contextRef="#ctx0" brushRef="#br1" timeOffset="150752.42">23856 14760 28799 0,'0'0'1280'0,"0"0"256"0,0 0-1232 0,0 0-304 0,0 0 0 0,7-3 0 16,2-2-144-16,-2 1-96 0,2-3-16 0,2 3 0 15,2-2 256-15,2 1 128 0,-1-2 0 0,4 1-128 16,1-1 384-16,1-2-48 0,2 3 0 0,0-2 0 16,-1 1 0-16,4 0 0 0,2 0 0 0,0 2 0 15,-2 0-192-15,0 2-144 0,0 0 192 0,-2-1-192 16,-2 3 0-16,-2 1-304 0,-3 0 48 0,0 0 0 16,-2-1-2304-16,0 0-464 0,5 0-96 15,-6 4-16-15</inkml:trace>
  <inkml:trace contextRef="#ctx0" brushRef="#br1" timeOffset="151697.88">23733 14974 22111 0,'0'0'976'0,"-6"-3"208"0,6 3-944 0,0 0-240 0,-7-5 0 0,7 5 0 16,0 0 416-16,-2-7 32 0,0 2 16 0,2 5 0 0,0 0-464 15,6-11 0-15,1-2 0 0,3 1 0 0,1 1 304 16,3-3 160-16,0 0 48 0,2-2 0 0,0-1 16 0,1-1 16 15,0 3 0-15,2 2 0 0,0-2-96 0,2 1 0 16,-2-3-16-16,2 4 0 0,-1 4-80 0,-1 2-16 16,-1-1 0-16,0 4 0 0,-4 0-64 0,0 2-16 15,-2 1 0-15,-2 2 0 0,-1 2 752 0,-9-3 144 16,5 11 16-16,-6 2 16 16,-5 2-1744-16,0 4-336 0,-2 3-80 0,-5 4-16 0,-6 2 992 0,0 0 0 15,0-3 0-15,0 1 208 0,-1-1-208 0,2-2 144 16,1-2-144-16,-1-3 128 0,2-3 64 0,5-2 0 15,1-2 0-15,3-3 0 0,-2-5 144 0,9-3 48 16,0 0 0-16,0 0 0 0,0 0-96 0,0 0-16 0,0 0 0 0,4-10 0 16,2-2-112-16,2-3-32 0,2-3 0 15,3 0 0-15,1-2-128 0,2 0 0 16,-1-1 0-16,2 2 0 0,-1 0 0 0,4-1 0 0,0-1 0 0,-1 4 0 16,-1 4 0-16,-2 2 0 0,-4 1 0 0,2 4 0 15,3 1-160-15,-4 2 160 0,-3 3 0 0,-10 0-144 16,0 0 144-16,6 12 0 0,0 0 0 0,-6 2 0 15,-7 2-160-15,2 0 160 0,0 2-192 0,-2 0 192 16,0-2-192-16,-2-1 64 0,3-1 128 0,-3-2-208 16,2-1 208-16,2-2 0 0,5-9 0 0,0 0 0 15,0 0 0-15,0 0 0 0,0 0 0 0,10-3 160 16,2-3-160-16,1-5 0 0,-1-4 0 0,6 0 0 16,1 0 0-16,1-4 0 0,-2-1 0 0,-1 0 0 0,1 4 128 15,-2 0-128-15,1 2 192 0,-3 1-64 0,-3 4 192 16,0 4 16-16,-1 2 16 0,-1 2 0 0,-9 1-32 15,9 6-16-15,0 4 0 0,-4 3 0 0,-2 3-176 0,0 6-128 16,-2 3 144-16,-2 2-144 0,-4 2 0 0,2-2 0 16,-2-3 0-16,2 0 0 0,0-1 0 0,1 0-336 15,-3-1 48-15,4-4 16 16,4-2-624-16,0-1-128 0,0-3-32 0,2-2 0 16,3-2-1136-16,2-5-240 0</inkml:trace>
  <inkml:trace contextRef="#ctx0" brushRef="#br1" timeOffset="151974.761">24552 14706 32255 0,'0'0'2864'0,"0"0"-2288"0,-8 0-576 0,8 0 0 16,-7 6 656-16,-2 6 32 0,3 5 0 0,-3 3 0 15,1 1-688-15,1 3-144 0,1 0-32 0,1 3 0 0,-2 1 176 16,3 0 0-16,0-3-144 0,0-2 144 15,-3 1-336-15,2 0 0 0,0-4 0 0,0 1 0 16,-2-2-224-16,3-4-32 0,0-1-16 0,1-3 0 16,-1-1 80-16,3-2 16 0,1-8 0 0,0 0 0 15,0 0-2096-15,0 0-400 0,0 0-96 0,0 0-16 0</inkml:trace>
  <inkml:trace contextRef="#ctx0" brushRef="#br1" timeOffset="152272.127">24753 14677 37775 0,'0'0'1664'0,"-6"9"368"0,1 3-1632 0,0 5-400 0,-2 5 0 0,0 4 0 16,1 5-128-16,-2 2-128 0,0 2 0 0,0-3-16 16,0-3-32-16,0-3 0 0,0 2 0 0,1-2 0 31,-1-3-416-31,1-2-96 0,1-4-16 0,-1-1 0 15,-2 1 112-15,3-5 16 0,1-4 0 0,0-1 0 16,0 1-352-16,5-8-64 0,-10 4-16 0,10-4-7120 0,0 0-1440 0</inkml:trace>
  <inkml:trace contextRef="#ctx0" brushRef="#br1" timeOffset="152667.902">24538 14791 38463 0,'0'0'1712'0,"14"-9"336"0,3 0-1632 0,3 1-416 16,-1 5 0-16,4 1 0 16,3 0-320-16,-1 0-128 0,0-1-48 0,-2 3 0 0,1 1 240 0,2 1 32 15,1-2 16-15,0 1 0 16,1 1-288-16,-2-1-48 0,3-1-16 0,-3 0 0 16,-4 0-1648-16,-1 0-336 0,-2-1-64 0</inkml:trace>
  <inkml:trace contextRef="#ctx0" brushRef="#br1" timeOffset="152975.054">23884 15480 26031 0,'0'0'1152'0,"0"0"240"0,0 0-1120 0,0 0-272 16,0 0 0-16,6-4 0 0,2-1 0 0,1 0 0 15,2 1 0-15,0-1 0 0,2 1 400 0,4 0 32 16,0-3 0-16,3 0 0 0,0 0 96 0,2 0 32 16,1 4 0-16,-1-5 0 0,1 0 16 0,5 0 16 15,2 3 0-15,-1 3 0 0,-2-2-384 0,2 0-80 16,0 1 0-16,-2 1-128 0,-2 2 0 0,-1 0 0 0,-2 1 0 16,1 0 0-1,-2 0-704-15,-3 1-112 0,-1 2-16 0,-4 0 0 16,-2-2-1792-16,-2 3-352 0,-9-5-80 0</inkml:trace>
  <inkml:trace contextRef="#ctx0" brushRef="#br1" timeOffset="153743.861">24195 15450 12895 0,'0'0'1152'0,"0"0"-928"0,0 0-224 0,0 0 0 16,0 0 1824-16,0 0 320 0,0 0 64 0,0 0 16 15,0 0-1728-15,0 0-352 0,0 0-144 0,0 0 128 16,0 0 624-16,-5 6 112 0,-2 2 32 0,0-1 0 16,2 1 192-16,-4 1 64 0,-4 2 0 0,0 2 0 15,1 2-336-15,0 1-64 0,-3 3-16 0,1 2 0 16,-1 0-112-16,0 2-32 0,3 1 0 0,-1-1 0 15,2-1-80-15,1 2 0 0,1 3-16 0,2-2 0 0,0-6-304 16,4-2-64-16,0 0-128 0,0-3 192 0,1-2-192 0,2-1 0 16,0-11 0-16,7 8 0 0,-7-8 0 0,7 5 0 15,1-1 128-15,0-1-128 0,3-3 0 0,2 0 128 16,-1 0-128-16,6-3 0 0,-1-2 0 0,0 2 0 16,1 0 0-16,3 2 0 0,0-2 0 0,0 2 0 15,-1 1 0-15,1 4 0 0,1-2 0 0,1 1 0 16,-3 0 0-16,1 2 0 0,1 0 0 0,-2 1-192 15,5 0 192-15,-4-1-160 16,-2 0-1232-16,3 1-240 0,-3-3-48 0,-1 1-7760 16,-2 1-1552-16</inkml:trace>
  <inkml:trace contextRef="#ctx0" brushRef="#br1" timeOffset="154182.864">24873 14375 27647 0,'-8'-14'2448'0,"6"6"-1952"0,2 1-496 0,0 1 0 16,0 6 704-16,0 0 64 0,0 0 0 0,0 0 0 15,9 7-768-15,-3 7 0 0,0 3 0 0,3 4 0 16,-1 1 0-16,1 5 272 0,-1 4-48 0,1 5-16 16,4-1 64-16,-2 3 16 0,0 3 0 0,-1 5 0 15,0 0-64-15,-5 6-16 0,-4 2 0 0,-2 5 0 16,-1 4-208-16,-5 2 128 0,1 0-128 0,-6 1 0 16,-5 3 0-16,0 1 128 0,0-2-128 0,-1-2 0 15,-1-10 0-15,1 0 176 0,0 0-176 0,2-2 160 16,-1 2-160-16,2-8 160 0,1-2-160 0,1-6 160 15,-1-2-160-15,2-5 0 0,0-1 0 0,3-5 0 16,3-2-576-16,-2-2 0 0,-1-3 0 16,2-4-8960-16,4-5-1792 0</inkml:trace>
  <inkml:trace contextRef="#ctx0" brushRef="#br1" timeOffset="154898.115">25205 15707 36447 0,'-10'-13'1616'0,"5"5"336"0,0 0-1568 0,-1 1-384 16,0-1 0-16,-1 3 0 0,-1-1 0 0,0 2-224 0,-1 0 32 16,-1 2 0-16,-2 0 192 0,-2 2 0 0,0 2 0 15,-4 3 160-15,-2 1-160 0,0 2 0 16,-1-3 0-16,-1 4 0 0,2 2 0 0,-4 2 0 0,4 5 144 15,2 0-144-15,3 0 0 0,0 3 0 0,0 1 0 0,3-1 128 16,3-2-128-16,2-2 0 0,3-1 128 0,-2-2-128 16,2-2 0-16,2-2 0 0,2-10 0 0,0 0 0 15,2 9 0-15,-2-9 0 0,0 0 0 0,11 3 128 16,-1-3-128-16,1-3 0 0,0-3 0 0,2-4 128 16,1-3-128-16,2-2 192 0,-1-3-64 0,1 0 0 15,-3-1 64-15,1-3 0 0,-1-3 16 0,3-2 0 16,1 0-32-16,-1-3-16 0,-4 0 0 0,2-3 0 15,2-2-160-15,-2 0 0 0,-2-1 0 0,1 0 0 0,-2 3 0 16,0 3 0-16,0 1 0 0,-3 4-176 16,-2 2 176-16,-1 7 0 0,-2 4 0 0,-1 3 0 15,-2 9 0-15,0 0 0 0,0 0 0 0,0 0 0 0,-8 4 0 0,-1 3 0 16,-2 8 0-16,0 3 0 0,-5 5 0 16,3 4-128-16,0 2 128 0,0 3-128 0,-2 1 128 0,2 0 0 15,2-1 0-15,2-2 0 0,6-1 0 16,0-2 0-16,-6 1 0 0,7-4-128 0,5-6 128 0,0 0 0 15,-5 0 0-15,4-3 0 0,6-2 0 0,1-3 0 16,0-2 0-16,1-2 128 0,-3 0 0 0,3-3 0 16,-1-5 0-16,0-1 0 0,-1-1 0 0,1 2 0 15,2-2 0-15,3-4 0 0,-6-3-128 0,3 1 144 16,2 1-144-16,-4 4 160 0,1-1-160 0,1 1 0 0,-3 1 0 16,-8 4 0-16,8 4 176 0,-2 5 0 0,-1 3 0 15,-1 3 0-15,1 1-48 0,-2 1-128 0,-1 3 192 16,2 1-64-16,-1-2-128 0,0 0 0 0,0 1 0 15,4 1 0-15,-1-2 0 0,1 0 0 0,-1-2 0 0,-1 2 0 16,3-2 0-16,-4 2-176 0,1-7 176 0,1 3-192 16,-3 1-64-16,2-2-32 0,-1-2 0 15,-4-12 0 1,5 11-368-16,-3 2-80 0,2-2-16 0,0-3 0 16,-4-8-2512-16,0 0-512 0,0 0-112 0,0 0-16 0</inkml:trace>
  <inkml:trace contextRef="#ctx0" brushRef="#br1" timeOffset="166895.126">8903 17284 18431 0,'0'0'1632'0,"-8"-1"-1312"16,-1-2-320-16,3 0 0 0,-3-2 1424 0,2 2 224 0,-2 2 32 0,2 0 16 15,-2-2-1296-15,-2 0-256 0,0 2-144 0,-4 2 160 16,-3 2 32-16,-2-1 16 0,-2 1 0 0,-3 0 0 16,0 5 176-16,-3 2 16 0,-2-1 16 0,0 2 0 15,-1 2 80-15,0 1 16 0,0 2 0 0,1 1 0 16,2 2-112-16,0 1-16 0,3-2 0 0,-1 6 0 16,3 2 16-16,2-1 0 0,1-2 0 0,4-1 0 15,4 1-64-15,4 1-16 0,2-2 0 0,4-2 0 16,2 0-64-16,2-2-32 0,1-3 0 0,4 1 0 15,2-1-224-15,2-2 176 0,2-2-176 0,2 0 160 16,2 0-160-16,0 0 128 0,2-2-128 0,3-2 128 16,1-3-128-16,1 0 0 0,2 1 0 0,0-2 128 0,2-3-272 15,0-1-64-15,-1-1-16 0,1 0 0 16,1 1-1680-16,-2-2-336 16,0-1-64-16</inkml:trace>
  <inkml:trace contextRef="#ctx0" brushRef="#br1" timeOffset="167738.986">8938 17963 13823 0,'0'0'1216'0,"-9"5"-960"0,0-2-256 0,2 2 0 16,1 1 1760-16,1-1 304 0,5-5 64 0,-6 3 16 0,-2-1-1024 0,8-2-208 16,0 0-32-16,0 0-16 0,-7-5 160 0,7 5 16 15,0 0 16-15,-1-7 0 0,1-4-80 0,1-3-16 16,4-3 0-16,2 1 0 0,-1 5-368 0,3-1-80 15,1-4 0-15,4 3-16 0,3 2-336 0,1 1-160 16,-1 0 160-16,3 0-160 0,-2 1 0 0,0 1 0 16,-1 3 0-16,0 1 0 0,2 1 0 0,-2 1 0 15,-3 0 0-15,-1 2 0 0,0 4 0 0,-2 2 0 16,-2 0 0-16,-1 3 0 0,-3 1 0 0,-1 3 0 16,-2 7 0-16,-4 1 0 0,-3 0 0 0,-1 0 0 15,-1 1 128-15,-2 2-128 0,-3 1 144 0,-1 0-144 16,0-5 128-16,-1 1-128 0,3-2 240 0,-1-2-48 15,1-4 0-15,4-1 0 0,-1-6 288 0,8-6 48 16,-6 6 16-16,6-6 0 0,0 0-32 0,0 0-16 0,0 0 0 16,6-11 0-16,3-1-176 0,3-2-16 0,-2-3-16 15,4-1 0-15,3 1-288 0,0-2 0 0,0-2 128 0,1 3-128 16,0 2 0-16,-2 1 0 0,2-2-176 0,0 3 176 16,-1 2-176-16,0 3 176 0,-1 6-160 0,-3 1 160 15,-2 0-144-15,2 1 144 0,-5 0-128 0,1 5 128 16,-3 5-144-16,-2 2 144 0,-1 2-160 0,-3 0 160 15,0 2-192-15,-3 3 192 0,-1-2-208 0,-1 0 80 16,2-4 128-16,0 0 0 0,-2 0-144 0,1-2 144 16,4-10 0-16,0 0 0 0,0 0 0 0,0 0 0 15,0 0 0-15,0 0 0 0,0 0 144 0,11-9-144 16,0-4 208-16,4 0-16 0,3-1-16 0,1-1 0 0,-1-4-176 16,2 0 0-16,2-1 0 0,-2 3 128 0,2 4-128 0,1 2 0 15,0 1 0-15,-1 2-176 0,-4 3 176 0,-2 2 0 16,1 0-144-16,-2 5 144 0,-2 2 0 0,0 6 0 15,-3 4-144-15,-1 4 144 0,-2 2 0 0,-1 3 0 16,-3 2 176-16,-2 1-176 0,-2 1 240 0,-1 0-64 16,1-4-16-16,0 2 0 0,-2-2-160 0,0-2 0 15,-2-1 0-15,2-2 0 0,2-3-192 0,-2 1-128 16,0 1-32-16</inkml:trace>
  <inkml:trace contextRef="#ctx0" brushRef="#br1" timeOffset="168584.501">10443 17729 12895 0,'0'0'1152'0,"0"0"-928"0,0 0-224 0,0 0 0 0,-11 2 528 0,11-2 64 0,0 0 16 0,0 0 0 15,-10 4 608-15,10-4 128 0,0 0 32 0,0 0 0 0,-9 5 160 16,9-5 16-16,0 0 16 0,0 0 0 16,0 0-240-16,7 2-48 0,4-2-16 0,2 0 0 0,-2-1-176 15,7-1-48-15,0-3 0 0,3 1 0 0,3 1-400 0,-2-3-64 16,3 3-32-16,-1-2 0 0,1 2-320 0,4 1-64 15,-5 0-16-15,1 1 0 0,-2 0-144 0,0-1 0 16,0 1 0-16,-3 1 0 16,-4 1-576-16,-2 2-80 0,-3-2-32 15,-3 3 0-15,-8-4-2256 0,4 8-464 0</inkml:trace>
  <inkml:trace contextRef="#ctx0" brushRef="#br1" timeOffset="168808.321">10303 17940 34607 0,'0'0'1536'0,"0"0"320"0,0 0-1488 0,0 0-368 0,0 0 0 0,9-2 0 15,3 1 224-15,4-3-32 0,5-1 0 0,5-1 0 16,3 2 352-16,4 0 64 0,2-3 16 0,2-1 0 16,-2 0-48-16,3 0 0 0,-2 2 0 0,1 1 0 15,2-1-256-15,-3 2-64 0,1 0-16 0,0 1 0 16,-3 1-240-16,-1 2 0 0,-1-1 0 15,-5 1 0 1,-4 0-1216-16,-2 2-256 0,-2 0-32 0,-3 1-14944 0</inkml:trace>
  <inkml:trace contextRef="#ctx0" brushRef="#br1" timeOffset="170961.564">11667 17275 17327 0,'0'0'768'0,"0"0"160"0,-8 3-736 0,8-3-192 0,-6 2 0 16,6-2 0-16,-8 2 192 0,8-2 0 0,0 0 0 0,0 0 0 15,0 0 384-15,0 0 96 0,0 0 16 0,0 0 0 16,0 0 304-16,0 0 64 0,0 0 16 0,3-10 0 15,1 4-400-15,2-3-80 0,3 2-16 0,1-1 0 16,0 0-48-16,3-1-16 0,3 0 0 0,2 0 0 16,2 1-64-16,2-1-32 0,3 1 0 0,2-1 0 15,0 2-112-15,1-1-32 0,-2 0 0 0,1 3 0 16,-2 1-64-16,-1 3-16 0,-2 2 0 0,-1 3 0 16,-2 1-192-16,-3-1 0 0,-3-1 0 0,-1 3 0 15,-1 4 0-15,-2 1 0 0,-2-1 0 0,-5 2 0 16,-2 2 0-16,-2 0 176 0,0-1-176 0,-6 1 160 0,-2 1-32 15,-1-1-128-15,0 1 192 0,-2-3-64 0,-3 1 16 16,1-1 0-16,-3 0 0 0,1 1 0 0,-2-5-16 16,-2 2 0-16,0-1 0 0,0 1 0 0,-2 0 64 15,4 0 0-15,0 0 0 0,0-1 0 0,3 0-192 0,1-3 128 16,3 3-128-16,1-2 128 0,2-3-128 0,9-4 0 16,0 0 0-16,0 0 0 0,0 0 0 0,0 0 240 15,8 9-64-15,4-3-16 0,5 0 32 0,0-3 16 16,1-1 0-16,1 1 0 0,3 0-208 0,-3 0 176 15,2-1-176-15,1 1 160 0,-2-1-32 0,1-2 0 16,0 0 0-16,-2 2 0 0,-1-1 48 0,1-1 0 16,-1-1 0-16,1-1 0 0,-2 2-176 0,1 0 0 15,-2 0 0-15,1 0 128 0,-2-2-128 0,-1 1 0 16,-3 2 0-16,4-1 128 0,-3-1-320 0,1 1-64 16,-2-2 0-16,0 2-16 15,-3-1-1648-15,-8 1-320 0,9-1-64 0,-9 1-11344 0</inkml:trace>
  <inkml:trace contextRef="#ctx0" brushRef="#br1" timeOffset="171428.871">11624 17842 17727 0,'0'0'784'0,"0"0"176"0,0 0-768 0,0 0-192 16,0 0 0-16,0 0 0 0,0 0 496 0,0 0 64 0,5-9 16 0,1 5 0 16,5 1 384-16,0 2 64 0,1-2 32 0,2 0 0 15,1 0 32-15,6-3 0 0,4 3 0 16,2 0 0-16,-2-1-176 0,2-1-16 0,4-2-16 0,1 4 0 15,-2-1-80-15,3-1-16 0,0-1 0 0,1 0 0 16,1 2-144-16,0 1-16 0,3 0-16 0,-1 1 0 16,-4 0-304-16,1 1-64 0,0 0-16 0,-2 1 0 15,-1-3-224-15,-2 2 128 0,-4 0-128 0,-2 0 0 16,-1 0 0-16,-4 1 128 0,-3-1-128 0,-1 1 0 16,-1 0 0-16,-2 1 0 0,-1 0 0 0,0 0 0 15,-10-1-160-15,9 0-80 0,-9 0-16 0,0 0 0 16,0 0-1264-16,0 0-256 15,0 0-48-15,0 0-7680 0,0 0-1536 0</inkml:trace>
  <inkml:trace contextRef="#ctx0" brushRef="#br1" timeOffset="171967.088">11992 17917 27871 0,'0'0'1232'0,"0"0"256"0,0 0-1184 0,0 0-304 0,0 0 0 0,0 0 0 15,0 0 176-15,0 0-32 0,0 0 0 0,0 0 0 16,0 0 240-16,0 0 64 0,0 0 0 0,0 0 0 16,0 0 224-16,0 0 48 0,0 12 16 0,-1-1 0 15,-1 0-192-15,-2 0-32 0,1-1-16 0,-2 2 0 16,-1 3-144-16,-1 4-32 0,3-2 0 0,-4-1 0 15,0 1-32-15,0-1-16 0,-1 2 0 0,-2-1 0 16,0 1 0-16,2-2 0 0,-2-2 0 0,1 2 0 16,0 1-272-16,-1-1 128 0,2 0-128 0,2-3 0 15,-1-1 128-15,1 1-128 0,1-1 0 0,0-1 0 0,6-11 144 16,0 0-144-16,-2 12 0 0,2-12 144 0,0 0-144 0,0 0 160 16,10 6-160-16,0-3 160 0,2-2 16 0,4-1 0 15,3-3 0-15,1-2 0 0,-2 2-32 0,1 1 0 16,3-1 0-16,1-1 0 0,1 0 0 0,1 0 0 15,0 0 0-15,6 1 0 0,2 0 48 0,-1-2 16 16,-4 0 0-16,3 3 0 0,2-3-80 0,-1 3 0 16,-3 0-128-16,-4-2 192 0,-1 1-192 0,-3 1 0 15,-1 2 0-15,-5 0-160 16,-3 2-1088-16,-1 0-224 0,-1 2-32 0</inkml:trace>
  <inkml:trace contextRef="#ctx0" brushRef="#br1" timeOffset="172954.096">13645 17138 18879 0,'-4'-13'832'0,"4"13"192"0,0 0-832 0,0 0-192 0,5-8 0 0,-5 8 0 16,0 0 544-16,1-5 64 0,-2-2 16 0,1 1 0 15,-1-2 144-15,1 8 16 0,-6-6 16 0,2 1 0 16,0 2 64-16,-5 1 16 0,0 4 0 0,-2 0 0 0,1 0-160 0,0 2-16 16,-3 2-16-16,-1 0 0 0,-3 2-96 0,0-1-16 15,-3-2 0-15,1 3 0 0,-1 2 0 0,2 1-16 16,-5 2 0-16,2 2 0 0,0 3-80 0,0 1-16 15,0 1 0-15,1-1 0 0,1 1-144 0,4 1-16 16,1 1-16-16,-1 1 0 0,1-1-48 0,3 2-16 16,1 2 0-16,4-1 0 0,-1 2-80 0,6 0-16 15,3-2 0-15,4 2 0 0,-2 0-128 0,3-1 192 16,0 1-192-16,2-3 192 0,0-2-32 0,2 1 0 16,0 1 0-16,0-3 0 0,-1-2 48 0,2 1 16 15,-2 2 0-15,0-2 0 0,-1-1-32 0,-2 1 0 0,0-3 0 16,-2 5 0-16,1 5-64 0,-3 1 0 15,-1-3-128-15,-2-1 192 0,-1-1-64 0,-1 1 0 16,-2 1-128-16,-2-2 192 0,-4-2 0 0,1-3 0 0,1 1 0 16,-3 0 0-16,-3-2 80 0,1 1 16 0,1-5 0 0,-3 3 0 15,-3-3-96-15,1-1 0 0,-2-1-16 0,2-1 0 16,2-1-176-16,3-1 128 0,3-1-128 0,-2-3 128 16,2-1-128-16,2-1-176 0,-1-1 48 0,8-1 0 31,-7-1-1936-31,3-5-384 0,2 0-80 0</inkml:trace>
  <inkml:trace contextRef="#ctx0" brushRef="#br1" timeOffset="173417.429">13747 18063 23439 0,'0'0'1024'0,"-7"0"240"0,7 0-1008 0,0 0-256 16,-9-3 0-16,1 3 0 0,-2 1 992 0,0 2 160 15,-1 2 16-15,-1-1 16 0,-1 2-320 0,-1-1-64 0,-3 5-16 0,2 1 0 16,2 0-208-16,3 1-32 0,-2-1-16 0,-1 5 0 16,2-1-176-16,3 0-32 0,2 0-16 0,1-2 0 15,0 1-112-15,1-1 0 0,3 1-16 0,4-2 0 16,-3-12-48-16,7 10 0 0,-1 2 0 0,3-2 0 16,-9-10 64-16,13 7 0 0,0-1 0 0,3-2 0 15,0-1 32-15,3 0 16 0,-1-4 0 0,0-3 0 16,3 0 128-16,-2-1 16 0,-1 0 16 0,-2-2 0 15,-3-3-16-15,-1 2-16 0,-1 1 0 0,-2-3 0 16,-3-1 32-16,-2 0 16 0,-3-3 0 0,0 0 0 16,-2 0 144-16,-1 0 16 0,-6-2 16 0,1 1 0 15,-6 2-112-15,2 2-32 0,-1 0 0 0,-1-1 0 16,1-1-320-16,-2 3-128 0,-1 1 0 0,1 1 144 0,0 0-352 16,1 0-80-16,-1 1-16 0,3 2 0 15,-2 1-1984-15,3 1-400 0,4-1-64 0</inkml:trace>
  <inkml:trace contextRef="#ctx0" brushRef="#br1" timeOffset="173972.134">14002 17100 7359 0,'0'0'656'0,"0"0"-528"0,0 0-128 0,0 0 0 16,0 0 3504-16,0 0 656 0,0 0 144 0,0 0 32 15,0 0-2928-15,0 0-576 0,0 0-112 0,8-5-16 16,-8 5 320-16,0 0 80 0,0 0 16 0,0 0 0 16,0 0 32-16,0 0 16 0,0 0 0 0,0 0 0 0,0 0-464 15,0 0-80-15,0 0-32 0,0 0 0 16,-3 9-272-16,-2-2-48 0,5-7-16 0,-5 10 0 0,-3-1-80 15,1 4-32-15,0 0 0 0,-1 3 0 0,1 0 32 0,-1 0 0 16,0 2 0-16,0-3 0 0,1-1 48 0,1 2 16 16,-3-3 0-16,4-1 0 0,-2 1-48 0,2-2 0 15,0-1 0-15,-1 0 0 0,0 0-32 0,3 0-16 16,0-3 0-16,3-7 0 0,0 6-144 0,0-6 192 16,3 8-192-16,-3-8 192 0,8 5 16 0,2-2 16 15,-2 0 0-15,5-2 0 0,1-1 16 0,1 1 0 16,1-2 0-16,0 0 0 0,1 0-96 0,1 0-16 15,2 1 0-15,-3 1 0 0,-1-1-128 0,2 0 192 16,-1 0-192-16,0 1 192 0,-2-1-192 0,0 0 0 0,-3 0 0 16,0 1 0-1,-5 0-704-15,-7-1-208 0,0 0-48 0,0 0-17120 0</inkml:trace>
  <inkml:trace contextRef="#ctx0" brushRef="#br1" timeOffset="175178.787">15219 17299 17903 0,'0'0'784'0,"0"0"176"0,0 0-768 0,0 0-192 0,0 0 0 0,0 0 0 16,-1-9 560-16,0 1 64 0,0 1 16 0,1 7 0 0,-2-9 0 0,-2 0 0 15,1 0 0-15,-4 1 0 0,1 0 304 0,-2-2 64 16,0-1 16-16,1 1 0 0,-1 1-16 0,-1 2 0 16,1 2 0-16,-4 1 0 0,0-1-272 0,-1 3-48 15,0 3-16-15,-3 0 0 0,0 2-288 0,-2 3-64 16,-1 3-16-16,0 2 0 0,-3 0-32 0,1 6 0 16,-2 0 0-16,0 3 0 0,-1 3 32 0,-1 1 0 15,2 1 0-15,1 5 0 0,4-1-112 0,-2 2 0 16,2 4-16-16,3-4 0 0,-1 4-32 0,3-4 0 15,2 1 0-15,2-1 0 0,2-2-16 0,2-2 0 16,2-4 0-16,1-1 0 0,1-1-128 0,1-1 160 16,2-5-160-16,0 2 160 0,-1 1-160 0,4-1 0 0,-1-5 0 15,1 1 0-15,2 1 0 0,-1-2-320 0,-1-2 48 16,2 3 16 0,-1 0-1776-16,2-2-336 0,-1-2-80 0</inkml:trace>
  <inkml:trace contextRef="#ctx0" brushRef="#br1" timeOffset="175431.584">14516 17700 34095 0,'0'0'1504'0,"7"-7"320"0,3-2-1456 0,5 2-368 0,7 2 0 0,2 0 0 15,4 2 608-15,1 1 48 0,1 0 16 0,1-1 0 16,2 2-352-16,-2-1-80 0,2-1-16 0,0-1 0 15,0 2-224-15,0 0 128 0,0 1-128 0,-2 0 0 0,-3 0 0 0,-1 0 128 16,-2 1-128-16,-4 0 0 16,0-1-432-16,-3-1-128 0,1 2-16 15,-4 0-16-15,-2 0-1952 0,0 0-384 16,0-1-80-16</inkml:trace>
  <inkml:trace contextRef="#ctx0" brushRef="#br1" timeOffset="175796.307">15790 17190 26607 0,'0'-13'1168'0,"0"5"256"0,0 0-1136 0,1 2-288 0,-1 6 0 0,0 0 0 15,0-8 128-15,-1 1-128 0,-1 2 192 0,-3-3-192 16,-1 2 128-16,-3 2-128 0,-1 3 0 0,-2 1 0 16,-1 0 688-16,-2 3 16 0,1 2 16 0,-1 1 0 15,-1 4 240-15,0 1 64 0,-1 1 0 0,-1 4 0 16,-1 4-384-16,-1-1-80 0,0 0-16 0,-2 3 0 16,1 3-160-16,-3 3-16 0,-4 2-16 0,0 2 0 15,-3 2-160-15,4 1-48 0,-1 2 0 0,5 0 0 16,0-3-144-16,7-1 0 0,4-3 144 0,3-4-144 15,0-3 192-15,5-1-16 0,2-1-16 0,2-1 0 0,2-3 0 16,2-1 0-16,4-2 0 0,0-2 0 0,5-1-160 0,2 0 0 16,3-1 0-16,5-2 128 0,1-2-256 15,3-4-64-15,1 1-16 0,2-3 0 16,-4 0-2160-16,0-2-416 0,0 0-96 0</inkml:trace>
  <inkml:trace contextRef="#ctx0" brushRef="#br1" timeOffset="176148.632">15797 17434 25791 0,'-6'-12'1152'0,"6"12"224"15,0-8-1104-15,0 8-272 0,8-5 0 0,-1 0 0 0,1 2 2224 0,-8 3 384 0,12 0 80 0,-3 3 0 16,0 3-2144-16,0 0-544 0,-1 1 0 0,0 3 0 15,-2 3 0-15,-1 1 0 0,3 0 0 0,-2 1 0 16,3 0 128-16,-2 3-128 0,-1-1 0 0,1 0 0 16,1 2 0-16,-1 1 0 0,1-1 0 0,0 0 0 15,0 1 0-15,-1-2 0 0,-1-2 128 0,1-1-128 16,0 1 0-16,2-3 0 0,0-3 0 0,-1 1 0 16,1-1 0-16,0-1 0 0,-2-3 0 0,-1 2 0 15,-6-8-1184 1,8 4-288-16,-1 1-64 0,-7-5-8128 0,0 0-1600 0</inkml:trace>
  <inkml:trace contextRef="#ctx0" brushRef="#br1" timeOffset="176553.534">16149 17412 26719 0,'-10'-9'1184'0,"4"4"240"0,1-2-1136 0,-1 3-288 15,6 4 0-15,0 0 0 0,-6-4 2112 0,-2 4 384 16,0-1 64-16,0 4 0 0,1 0-2048 0,-3 2-512 16,-2 2 0-16,-3 3 0 0,0 2 320 0,-3 3-64 15,0 2 0-15,-3 2 0 0,1 0 112 0,0 2 16 16,0 1 0-16,-2 1 0 0,-3 3-64 0,0-1 0 16,1 0 0-16,1-1 0 0,-3 0-192 0,5-2-128 15,2-2 160-15,1 0-160 0,1-2 0 0,3-2 0 0,1-2 0 16,3-1 0-16,1-1 0 0,4-2 0 0,1-3 0 15,4-7 0 1,-1 10-1136-16,1-10-272 0,0 0-48 0,7 6-9424 0,3-4-1872 16</inkml:trace>
  <inkml:trace contextRef="#ctx0" brushRef="#br1" timeOffset="176936.879">16230 16997 28559 0,'-11'-14'2544'0,"7"6"-2032"16,4 1-512-16,0 7 0 0,0-8 320 0,0 8-16 0,4-7-16 0,0 2 0 16,-4 5-48-16,9-3-16 0,2 4 0 15,-1 1 0-15,1-2-32 0,1 4-16 16,1 3 0-16,2 4 0 0,2 3 208 0,1 3 32 0,2-1 16 15,1 7 0-15,1 12-64 0,-3 0-16 0,-1-4 0 16,-2 6 0-16,1 3-80 0,-3 1-16 0,-3 0 0 0,-1 0 0 16,-5 0 0-16,-1 2 0 0,-3 3 0 0,-2-3 0 15,-2-3 112-15,-2-4 16 0,1-2 0 0,-3-3 0 16,-2-3 0-16,0-1 16 0,-5-3 0 0,-1-1 0 16,-3 1 16-16,0-4 0 0,-7 1 0 0,1-1 0 15,0 0-96-15,1-5 0 0,1-1-16 0,2 0 0 16,-2 2-304-16,2-1 160 0,2-3-160 0,1-1 128 15,1 1-128-15,0-2 0 0,2-3 0 0,1-2 0 16,2-3-1792-16,3-2-304 16,8 0-48-16</inkml:trace>
  <inkml:trace contextRef="#ctx0" brushRef="#br1" timeOffset="177596.381">17339 17482 18191 0,'0'0'800'0,"0"0"176"0,5-6-784 0,1 0-192 16,-2-1 0-16,1-1 0 0,-4-1 880 0,1 3 128 15,-2 6 16-15,0-10 16 0,-2-1-64 0,1 2-16 16,1 9 0-16,-10-9 0 0,-1 0-64 0,0 3 0 16,-4 0-16-16,0 2 0 0,-6 2-64 0,1-1-16 15,0 2 0-15,-2 1 0 0,-2 0-304 0,-1 2-64 16,1 3-16-16,-4 0 0 0,4-1-96 0,1 1-32 16,1 3 0-16,3 1 0 0,3-1-16 0,1 1 0 15,3 0 0-15,4 0 0 0,2 4-144 0,3-1-128 16,2-1 192-16,3 1-192 0,3 1 304 0,3 3-48 0,3-2-16 0,2-1 0 15,3-2-112-15,0 1 0 16,4 2-128-16,1-2 192 0,-1-1-192 0,-1 0 144 0,0-1-144 0,0 0 128 16,-3-1-128-16,0 1 0 0,-4 0 0 0,-2 0 0 15,-1-1 0-15,-5 0 0 0,-4-2 0 0,-1 2 0 16,-5-2 128-16,-1-1-128 0,-3 1 192 0,-5 1-64 16,-1-2 192-16,-3 0 48 0,1-1 0 0,-4 1 0 15,-2-2-128-15,2 2-32 0,-1-3 0 16,2-1 0-16,-1 0-208 0,3 1 0 0,-1 0 128 0,0-3-128 15,2 0 0-15,3-2 0 0,1 1 0 0,4 0 0 16,1-3-1200 0,9 4-176-16,-2-6-32 0,5-1-9376 0,7 0-1872 0</inkml:trace>
  <inkml:trace contextRef="#ctx0" brushRef="#br1" timeOffset="177890.102">17756 17412 34431 0,'0'0'1536'0,"0"0"304"0,0 0-1472 0,0 0-368 16,0 0 0-16,0 0 0 0,0 0 0 0,-7 8-128 16,3 2 0-16,-5 0 0 0,1 4 128 0,-2 1 0 15,0 2 0-15,0-1-128 0,-2 4 128 0,2 1 0 16,-2 2 0-16,1-2 0 0,-1 0 0 0,1-1 0 15,2-2 0-15,0 1 0 0,0 0 0 0,0-3 0 16,0 1 0-16,1-3 0 0,3-2 0 0,1 0 0 0,0 3 0 0,3-6 0 31,2 0-1312-31,-1-9-224 0,2 8-64 0</inkml:trace>
  <inkml:trace contextRef="#ctx0" brushRef="#br1" timeOffset="178287.097">18004 17470 38175 0,'0'0'1696'0,"-5"8"352"0,-1 5-1648 0,2 5-400 16,-1-1 0-16,0 2 0 0,-3 0 0 0,1 1 0 15,-2-5-224-15,0 2 80 0,-2-3-112 16,1-1 0-16,1 0-16 0,-2-1 0 0,1 0 0 0,2-3 0 15,-1-2 0-15,2-3 0 0,2 1 272 0,5-5 0 16,0 0 0-16,0 0 0 0,0 0 464 0,0 0 0 16,0 0 0-16,11-9 0 0,1-1-32 0,1-1-16 15,0 0 0-15,1-2 0 0,3-2-288 0,-1 0-128 16,1-1 128-16,2-2-128 0,0 0 128 0,3 2-128 16,2 0 128-16,-1 3-128 0,-4-1 0 0,2 4 0 15,2 3 0-15,-1 3 0 0,-3 0 0 0,0 3 0 16,-5 3 0-16,-3 3 0 0,-1 2 0 0,-1 3 128 15,-3 1-128-15,-1 3 0 0,-4 6 0 0,-3 0 128 0,-3 2-128 16,-1 2 0-16,-1-2 128 0,-2-1-128 0,-2 0 128 0,-1 0-128 16,-1-2 0-16,-1 0 128 0,-2 1-128 0,3-4 0 15,4-2 0-15,1-2 0 0,1 0-144 0,1-3 144 32,3-3-1232-32,3-6-144 0,0 0-32 0,0 0-14864 0</inkml:trace>
  <inkml:trace contextRef="#ctx0" brushRef="#br1" timeOffset="178736.161">19108 16891 12895 0,'-10'-9'1152'0,"5"3"-928"0,2 2-224 0,3 4 0 16,0 0 3408-16,0 0 640 0,-7-4 128 0,7 4 32 16,-8 2-3392-16,-1 0-688 0,9-2-128 0,-15 3 0 15,-2 1 0-15,0 0 0 0,3 1 176 0,-1 3-176 16,-2 1 656-16,1 4 48 0,-2 0 0 0,-3 4 0 16,1 6 0-16,-1 0 16 0,1 3 0 0,-4 6 0 15,-3 8-240-15,-1 1-48 0,0 0-16 0,-3 2 0 16,-1 1-160-16,4 0-48 0,-1-2 0 0,5 2 0 15,2 0-208-15,2-3 128 0,2-5-128 16,5 2 0-16,4-3 256 0,2-3-32 0,-1-6-16 0,6-1 0 16,4 1 112-16,3-4 32 0,4-1 0 0,3-2 0 15,-1-1-192-15,5-2-32 0,1 2-128 0,3-5 192 16,1-3-432-16,2-1-80 0,-2-2-32 0,1-4-10752 16,-1 0-2144-16</inkml:trace>
  <inkml:trace contextRef="#ctx0" brushRef="#br1" timeOffset="179718.671">19059 17004 17327 0,'0'0'768'0,"0"0"160"0,-9-1-736 0,9 1-192 0,-8 0 0 0,8 0 0 0,-8 1 0 0,8-1 160 15,-8 0-160-15,8 0 160 0,0 0 48 0,0 0 16 16,0 0 0-16,0 0 0 0,0 0 912 0,0 0 176 15,0 0 32-15,0 0 16 0,0 0-208 0,0 0-32 16,0 0-16-16,10-4 0 0,0-2-400 0,0 2-64 16,3-3-32-16,2 0 0 0,2 1-144 0,1-1-16 15,1 0-16-15,-2-1 0 0,-2 1-176 0,2-2-16 16,0 3-16-16,0-2 0 0,-2 0-80 0,0 4-16 16,-3 4 0-16,1 0 0 0,-3-3-128 0,0 3 0 15,-10 0 144-15,7 2-144 0,-7-2 0 0,6 8 0 16,-6-8 0-16,0 14 0 0,-1 5 0 0,-5 2 144 15,-1-2-144-15,-3 3 0 0,-4 3 176 0,0 2-176 16,-2 4 160-16,-2-3-160 0,-1-2 192 0,0-2-64 16,-2-2-128-16,1-2 192 0,2-3 0 0,3-3-16 0,1-5 0 15,3 0 0-15,2-1 304 0,2-4 64 16,7-4 16-16,0 0 0 0,0 0 16 0,0 0 16 0,0 0 0 0,11-5 0 16,1-3-96-16,3-2-32 0,-1 0 0 0,2-1 0 15,1 0-304-15,2-2-160 0,-1-1 160 0,0 1-160 16,2-1 0-16,-3 1 128 0,2-1-128 0,0-3 0 15,-2-2 0-15,1 3 0 0,1 5 0 0,-3 0 0 16,-2 4 0-16,-2 2 0 0,2 2 0 0,-3 1 0 16,-3 2 0-16,-8 0 0 0,0 0 0 0,6 8 0 15,-3 2-160-15,-1 1 32 0,-2 1 0 0,-2 2 0 16,-2-2 128-16,-1 0-128 0,-3-1 128 0,-2 4-128 0,0 1 128 16,-2 0 0-16,1-3 0 0,2-1-128 0,-1-2 128 15,1-1 0-15,0-1 0 0,2-3 0 0,0 0 0 16,7-5 0-16,0 0 0 0,-8 2 128 0,8-2 64 0,0 0 0 15,0 0 16-15,0 0 0 0,0 0 0 0,3-11 0 16,0 0 0-16,4-2 0 0,0-3 0 0,3 1 0 16,2 1 0-16,3-5 0 0,-1-1-80 0,3-1 0 15,3-1-128-15,2 1 192 0,0 0-192 0,1 3 0 16,3 1 0-16,0 3 0 0,0 2 0 0,2 2 0 16,-4 2 0-16,0 4 0 0,-1 1 0 0,-3-1 0 15,-1 0 0-15,-5 4 0 0,-3 11 0 0,0 0 0 16,-1 0 0-16,-2 4 0 0,-4 3 0 0,1 3 0 15,-1 2 0-15,0 0 0 0,1 0 0 0,-3 0 0 16,0 2 0-16,2-1 0 0,-1-5 0 0,2 1 0 0,0-1 0 0,0-2 0 16,1 0 0-16,-2-2 0 0,1 0 0 0,2-3 0 31,1-1-1152-31,1-1-112 0,1 1-16 0,1-4-16048 0</inkml:trace>
  <inkml:trace contextRef="#ctx0" brushRef="#br1" timeOffset="180672.554">20538 16907 18431 0,'-3'-12'1632'0,"3"4"-1312"16,2 0-320-16,0 1 0 0,-2 7 1664 0,3-10 272 15,0 1 48-15,-3 9 16 0,0 0-1136 0,0 0-224 0,0 0-64 16,0 0 0-16,0 0-96 0,0 0-32 0,0 0 0 0,0 0 0 16,-5 8 96-16,-1 1 16 15,-1 2 0-15,-2 2 0 0,-1 6-112 0,2-1-32 0,-4 3 0 0,2 1 0 16,1 0-112-16,0 2-32 0,-5 4 0 0,1-2 0 16,-1-1-112-16,3-1-32 0,2-2 0 15,1-1 0-15,-2-3-128 0,4-1 0 0,-3-2 0 0,4-2 0 16,-2 2 0-16,3-3 0 0,1-1 128 0,2-2-128 15,0-2-208-15,1-7-80 0,5 7-16 0,0-3 0 32,-5-4-2912-32,11 3-592 0</inkml:trace>
  <inkml:trace contextRef="#ctx0" brushRef="#br1" timeOffset="180951.165">20972 16729 38703 0,'0'0'3440'0,"0"0"-2752"15,-2 9-560-15,1 2-128 0,-2 2 400 0,-1 5 48 16,-3-2 16-16,0 4 0 0,-4-1-464 0,1 3 0 16,0-2 0-16,-1 6 0 0,-3-3 0 0,1 1 0 15,-1 1 0-15,0 3 0 0,-2 3-128 0,-1-1 128 16,1 3 0-16,-1-3 0 0,0-2-192 0,2-3 192 15,4-2-192-15,1-2 192 0,0-1-320 0,3-3 64 16,-3-2 0-16,2 0 0 16,2-1-128-16,1-2-32 0,1-1 0 0,0 0 0 15,2-1-416-15,0-2-64 0,2-8-32 0,0 0 0 16,0 0-2304-16,0 0-464 0</inkml:trace>
  <inkml:trace contextRef="#ctx0" brushRef="#br1" timeOffset="181297.028">20446 16968 40367 0,'-6'-8'1792'0,"6"8"368"0,0 0-1728 0,0 0-432 0,0 0 0 0,0 0 0 15,0 0-368-15,0 0-144 0,6-3-48 0,4 2 0 0,5 1 352 16,1 0 64-16,3-3 16 0,2 2 0 0,1 0 128 0,1-2 0 16,-1 0 0-16,1-1 0 0,1 1 0 0,4-3 0 15,-2 3 0-15,4 0 0 0,0-2 0 0,5 3 0 16,2 1 0-16,0 1 0 0,0-2 0 0,-4 1 0 16,1 0 0-16,-2 2 0 0,-3 0 0 0,-1 1 0 15,-3-1 0-15,-1-1 0 16,-2 0-640-16,-2-1-64 0,-3-2 0 0,-2 1-10080 15,-1-2-2016-15</inkml:trace>
  <inkml:trace contextRef="#ctx0" brushRef="#br1" timeOffset="181673.647">21501 16797 23439 0,'0'0'1024'16,"0"0"240"-16,0 0-1008 0,0 0-256 0,0 0 0 0,0 0 0 0,0 0 272 0,0 0 16 16,0 0 0-16,0 0 0 0,7-5 304 0,-7 5 64 15,9 0 16-15,-1 3 0 0,1 2 32 0,-3 5 0 16,-1-2 0-16,2 3 0 0,-1 1 32 0,3 4 16 15,-3-1 0-15,3 3 0 0,-3 1-256 0,3 1-48 16,-1-1-16-16,0 2 0 0,0 2-176 0,0 1-48 16,0 0 0-16,-1 0 0 0,-2 1-208 0,0-2 176 15,2 0-176-15,-1-2 160 0,1 0-160 0,-2-3 0 16,1-2 0-16,-1 1 128 0,-1-1-128 0,0-1 0 16,-1-2 0-16,3 2 128 0,-3-4-128 0,2-1-192 0,-2-2 32 15,1-1 16 1,-4-7-1520-16,4 7-320 0,-4-7-48 0,0 0-11216 0</inkml:trace>
  <inkml:trace contextRef="#ctx0" brushRef="#br1" timeOffset="182031.237">22019 16758 28559 0,'0'0'2544'16,"-1"-7"-2032"-16,1 7-512 0,0 0 0 0,0 0 1584 0,0 0 208 15,0 0 64-15,-3 7 0 0,-6 1-1600 0,1 1-256 16,-5 0-144-16,-2 3 16 0,-5 3 128 0,-2 3 0 16,-3 0 0-16,-2 4 0 0,-5 1 176 0,-3 1 16 15,0 0 0-15,0 1 0 0,1 2 208 0,-1 4 48 16,0 4 16-16,1-3 0 0,0-5-16 0,-2 0 0 15,-1-1 0-15,1-1 0 0,-1-4-256 0,3-1-64 16,3-2-128-16,1-1 192 0,2-2-192 0,4-1 0 16,0-3 0-16,7-1 0 0,1 0 0 0,5 0-288 15,4-5 32-15,2 1-11232 16,5-6-2256-16</inkml:trace>
  <inkml:trace contextRef="#ctx0" brushRef="#br1" timeOffset="182810.972">18891 17608 15663 0,'-8'0'1392'0,"8"0"-1120"0,-8 1-272 0,8-1 0 15,0 0 1424-15,0 0 240 0,-6 1 32 0,6-1 16 0,0 0-1120 16,0 0-208-16,0 0-64 0,0 0 0 0,0 0 192 0,9 4 48 16,-9-4 0-16,13 4 0 15,1-2 320-15,0-1 64 0,0-1 16 0,2 1 0 0,4 1-112 0,4 1-16 16,5-2 0-16,3 1 0 0,0 1-352 0,3 0-80 16,0 1-16-16,2-2 0 0,2 1-112 0,2-2-16 15,1 3-16-15,5-2 0 0,3 1 64 16,4-2 16-16,3-1 0 0,1 1 0 0,1 0 176 0,0 1 32 15,1-2 16-15,4 0 0 0,5 3-64 0,2 0-16 16,2-1 0-16,-5 1 0 0,2-2-288 0,-3 0-176 16,2-1 192-16,1 0-192 0,3 0 128 0,-6 1-128 15,-3 0 0-15,2-1 0 0,2 0 0 0,2 0 0 16,2 0 0-16,-1 2 0 0,-3 0 176 0,-1 1-176 16,0-1 160-16,-1-1-160 0,3 0 128 0,-1 1-128 15,-2 0 0-15,-4 3 144 0,-7-1-144 0,-5-2 0 0,0 1 0 16,-3-1 0-16,-3 0-144 0,0 0-16 0,1 1 0 0,-6 0 0 31,-7-1-448-31,-5 0-96 0,-1-1 0 0,-7 2-16 16,-2 0-2464-16,-4 0-480 0,0 0-112 0,-13-3 0 0</inkml:trace>
  <inkml:trace contextRef="#ctx0" brushRef="#br1" timeOffset="183607.483">20113 17922 4607 0,'0'0'400'16,"0"0"-400"-16,6-9 0 0,1 2 0 0,-7 7 5600 0,6-4 1040 15,0-1 208-15,-6 5 32 0,7-5-5456 16,-7 5-1088-16,0 0-208 0,0 0-128 0,0 0 224 0,0 0-32 16,0 0 0-16,0 0 0 0,0 0 192 0,0 0 16 15,0 0 16-15,-3 10 0 0,-6 2 80 0,-1 3 16 16,-4 4 0-16,-2-1 0 0,-1-2-176 0,-2 1-16 15,0 2-16-15,2 1 0 0,-3 0 64 0,1-3 16 16,1 0 0-16,2 0 0 0,0 0 0 0,1-1 0 16,3 0 0-16,3-4 0 0,1-1-192 0,3 0-48 15,3 0 0-15,2-1 0 0,-1-1 48 0,1-9 16 16,8 7 0-16,4 0 0 0,3-2 176 0,4 0 16 16,2-4 16-16,3 2 0 0,2 2-128 0,3-4-32 15,3-2 0-15,1 0 0 0,3-1-112 0,3 1-16 0,-2 2-128 16,4-1 192-16,-4-1-192 0,4 1 144 0,-3 1-144 15,1 2 128-15,-2-2-128 0,-2-1 0 0,1 0 0 16,-5 2 0 0,1 1-912-16,-2 1-176 0,-2-3-16 0</inkml:trace>
  <inkml:trace contextRef="#ctx0" brushRef="#br1" timeOffset="184493.671">22160 16607 26783 0,'0'0'1184'0,"0"0"240"0,2-10-1136 16,3 3-288-16,1 3 0 0,-6 4 0 0,11-1 0 0,-2-2-192 16,0-1 16-16,0 0 16 0,0 5 160 0,-1 2 0 15,1-2 0-15,-9-1 0 0,11-3 0 0,-11 3 128 16,6 9-128-16,4 0 176 0,1-3 224 0,0 3 48 16,-3 1 16-16,3 5 0 0,4 6-64 0,-2 2-16 15,-1-1 0-15,1 5 0 0,1 1-80 0,2 5-32 16,-3 1 0-16,0 3 0 0,3-2 64 0,-1 3 16 0,-2 5 0 15,-1 5 0-15,-1 2 32 0,-1-1 16 16,0-2 0-16,-1-1 0 0,-6 0-16 0,1 2-16 0,-2-2 0 16,-3 4 0-16,-3 2 48 0,-1 0 16 0,-4-2 0 0,-1-1 0 15,-1-4 16-15,-3-2 16 0,0-4 0 16,-3 1 0-16,-1-3 16 0,-6 2 0 0,-2-2 0 0,-1 1 0 16,0-1-192-16,2-3-32 0,2-1-16 0,-3-3 0 15,0-4-48-15,1-3-16 0,0-1 0 0,2-3 0 16,1-3-176-16,2-2 0 0,5-3-192 0,0-1 192 15,3 0-1872 1,3-6-256-16,0-4-48 0</inkml:trace>
  <inkml:trace contextRef="#ctx0" brushRef="#br1" timeOffset="185477.923">23340 17755 33167 0,'0'0'2944'0,"0"0"-2352"15,0 0-464-15,0 0-128 0,0 0-208 0,0 0-64 0,0 0-16 0,0 0 0 16,9-1 288-16,-1-1 0 0,-1-2 0 0,-2-2 0 16,-1 1 416-16,1-2-16 0,-2-2 0 0,0 4 0 15,1-3 48-15,-1 0 16 0,-3-2 0 0,0 2 0 16,0-2-80-16,0 0 0 0,-2 0-16 0,0 0 0 16,-3-1-64-16,1 3-16 0,-3 2 0 0,0 0 0 15,-3 0-160-15,2 1-128 0,-4 4 192 0,-2 1-192 16,-3 0 0-16,-1 4 0 0,2 2 0 0,-6 3 0 15,-3 3 0-15,-2 1 0 0,1 2 0 0,1 5 0 16,-5 2 0-16,0-1 0 0,3 2 0 0,1-1 0 16,3 1 0-16,3-1 0 0,0 0 0 0,3-1 0 15,4-2 0-15,3 0 0 0,0 0 0 0,6 0 0 16,3-1 0-16,1-5 192 0,1-3-64 0,3 0-128 16,0-4 240-16,5 0-64 0,2-2-16 0,0-4 0 15,1-3 0-15,4 0 0 0,1-2 0 0,5-2 0 0,-1-9-160 16,5 1 128-16,-2-2-128 0,3 2 128 0,1-1-128 0,0-1 128 15,1-4-128-15,2-2 128 0,-2 0-128 0,2-4 0 16,-2-1 144-16,-1-4-144 0,1-1 0 0,0-7 144 16,0-6-144-16,1-2 0 0,2-3 0 0,0 2 0 15,-1-2 0-15,3 1 0 0,3 0-256 0,-5 4 64 16,-4 1 0-16,-4 2 0 0,-3 1 192 0,-2 2-192 16,-2 3 192-16,-5 7-192 0,-3 6 192 0,-4 4 0 15,1 3 0-15,-3 1-144 0,-3 5 144 0,-1 2 0 16,1 9 0-16,-7-3 0 0,0 2 0 0,-4 3 0 15,-5 1 0-15,-2 7 0 0,-5 5 0 0,-6 6 0 0,-3 4-128 16,-2 6 128-16,0 5 0 0,0 1 0 0,-1 1 0 0,2 0 0 16,3 2 0-16,2-2 0 0,0-2 0 0,4-1 0 15,2 0 0-15,4 0 0 0,3-2 0 0,0-1 0 16,5-3 176-16,4-1 16 0,2-1 0 0,4-3 0 16,4-2 128-16,-1-3 16 0,4-3 16 15,0-1 0-15,2-2-96 0,2-1 0 0,2-5-16 0,2 0 0 16,0-3-64-16,2 1-16 0,-1-5 0 0,5-1 0 15,3 0-32-15,4-3-128 0,-3 0 192 0,4-2-64 16,1-2-128-16,1-1 0 0,-1-1 144 0,2 1-144 16,1 0 0-16,-1 2 128 0,-4-1-128 0,-1 3 0 15,-4 1 0-15,-1 3 0 0,-2 1 0 0,-3 3 0 16,-3 3 0-16,0 1 0 0,-2 2 0 0,-2 2 0 16,-4 1 0-16,1 4-160 0,-1 0 160 0,0 1 0 0,-2 1-160 0,2 0 160 15,-4 1-128-15,1-2 128 0,1 2 0 16,2-2 0-16,0-4 0 0,4 1 128 0,1 3-128 0,1-1 0 15,1 2 0-15,1-4 0 0,3-3 0 0,-1 0 0 16,1 2 0-16,1-2 0 0,4-2 0 0,0-1 0 16,-1-3 0-16,-2 1 128 0,4-2-128 0,-1-2 0 15,-1-2 0-15,-1 0 0 0,0-2 0 0,-3 2-192 16,1-1 32-16,-2 0 0 16,-2 0-304-16,0 1-64 0,1 1-16 0,-4-1 0 15,-2-2-1264-15,0-1-256 0,-9 3-48 0</inkml:trace>
  <inkml:trace contextRef="#ctx0" brushRef="#br1" timeOffset="185764.02">24356 17426 37375 0,'0'0'1664'0,"-9"1"320"16,9-1-1584-16,-9 9-400 0,-1 1 0 0,-3 4 0 0,-2 3-240 0,-4 3-128 15,-2 3-16-15,-2 2-16 0,-1 2 400 0,-5 1 0 16,-2 4 0-16,-2 1 0 0,0 0 448 0,-3 2 112 16,-1-1 16-16,-1 4 16 0,2 4 240 0,3-2 64 15,1 3 0-15,-1 0 0 0,-2-3-432 16,3-4-80-16,1-1 0 0,0-5-16 0,1-5-240 0,2 0-128 16,2 0 160-16,5-3-160 0,0-1 0 0,2-4 0 15,4 0 0-15,3-1 0 16,3 3-1600-16,1-3-384 0,2-4-64 0</inkml:trace>
  <inkml:trace contextRef="#ctx0" brushRef="#br0" timeOffset="-211643.546">24847 16943 20271 0,'0'0'1792'0,"0"0"-1424"0,0 0-368 0,0 0 0 16,0 0-192-16,0 0-96 0,0 0-32 0,0 0 0 15,0 0 320-15,-2-5 0 0,-4-1 0 0,1 2 0 16,3-4 384-16,-2 2 48 0,-3 0 0 0,0 1 0 15,-2-1 240-15,-1 0 48 0,-4-3 16 0,-1 1 0 16,-1 2-240-16,-2 0-48 0,-2 1-16 0,-2-2 0 16,-4-2-112-16,0 1-32 0,3 2 0 0,-6-2 0 15,-3-1-144-15,-1-2-16 0,2 1-128 0,-1 1 192 16,-4-1-16-16,3 1-16 0,0 0 0 0,-1-3 0 16,-7-3 144-16,-3 0 16 0,-6 2 16 0,-1 2 0 15,-2-3-16-15,-2 2-16 0,-2 1 0 0,-4 0 0 16,0-1-128-16,-9-1-32 0,-6-1 0 0,-1 3 0 0,2 1-16 15,-2 0 0-15,-2 0 0 0,-1 1 0 0,-6-1 0 16,4 1 0-16,3 1 0 0,-5 0 0 0,-3 0 0 16,-3 1-128-16,-1 0 192 0,0 2-64 0,3-2-128 15,-2 0 0-15,-7-1 144 0,2 0-144 0,-1 1 0 0,-5-1 128 16,-7 1-128-16,0 0 0 0,2-3 0 0,-7 1 0 16,-3 0 0-16,2 1 0 0,4 1 192 0,-2-1-16 15,-2 0-16-15,-4 2 0 0,2 0 160 0,-7-3 16 16,-1-2 16-16,1 5 0 0,1 1-96 0,-4 1-32 15,-3 0 0-15,3-1 0 0,5 1-224 0,-2-2 0 16,-4 1 128-16,3-3-128 0,1-1 0 0,-2 2 0 16,-5 2 0-16,0-1 0 0,-2-3 0 0,5 0 0 15,3 0 0-15,-7 1 0 0,-4 1 0 0,3-1 128 16,4 1-128-16,-5-4 0 0,-2-1 0 0,2 5 0 16,0 4 0-16,2 0 0 0,-2-2 0 0,3 0 0 0,-1 3 0 15,2 0 0-15,4 0 0 0,-3-1 0 0,-1 0 0 0,4 0 0 16,6 0 0-16,1-2 0 0,-6 0 0 0,2 0 0 15,5 3 0-15,-4 1 128 0,0 0-128 0,2 0 0 16,6-1 0-16,-5 2 0 0,-1 2 0 0,1 0 0 16,1 3 0-16,-2-2 0 0,-1-3 0 0,3 3 0 15,4 2 0-15,2 0 0 0,-3-4 0 0,4 3 0 16,1 3 0-16,1 0 0 0,0-2 0 0,4 2 0 16,0-1 0-16,2 1 0 0,-4 1 128 0,4-2-128 15,0 1 0-15,-3-1 0 0,-4 2 0 0,5 2 0 16,4 1 0-16,2-4 0 0,-5-7 0 0,3 6 0 15,-1 5 0-15,3-1 0 0,4-4 0 0,-3 0 0 16,-2 1 128-16,5 2-128 0,6-1 0 0,1-2 0 0,-2-5 0 16,2 2 0-16,4 3 0 0,4-1 0 0,-1-1 0 15,0-1 128-15,0-3-128 0,0 1 0 0,0 3 0 16,3 0 128-16,1-3-128 0,-3 1 0 0,1 0 224 0,2 3-48 16,1-2-16-16,4 0 0 0,0 0 80 0,1 1 16 15,-3-1 0-15,2 1 0 0,3 1-48 0,2 0 0 16,3-2 0-16,1 0 0 0,1 2-80 0,0 0 0 15,-1-1-128-15,2 1 192 0,0-1-192 0,0 3 128 16,5 1-128-16,0 1 0 0,-5-1 0 0,0 1 128 16,1-3-128-16,1 3 0 0,1 1 0 0,-2 1 0 15,2-1 0-15,1 2 0 0,-6 1 0 0,2 4 0 16,-2 1 0-16,3-1 0 0,1-3 0 0,1 3 0 16,1 4 0-16,0-1 0 0,0 0 0 0,-1-1 0 0,1 0 0 15,1-1 0-15,2 1 0 0,4 0 0 0,1-1 0 16,1 3 0-16,0-1 0 0,-2-1 0 0,2 0 0 15,-1 0 0-15,-1 0 0 0,4 2 0 0,1 0 0 16,2 2 0-16,2-1 0 0,-1 2 0 0,0-1 0 16,2 5 0-16,-4-2 0 0,2-1 0 0,2 0 0 0,-1 0 0 15,3 1 0-15,4 1 0 0,3-3 0 0,1 1 0 16,3-2 0-16,1 0 0 0,2-2 0 0,2 1 0 16,-3 1 0-16,3 3 0 0,0 0 0 0,2 2 0 15,-1 0 0-15,3 1 0 0,1-2 0 0,2 2 0 16,0-2 0-16,3 0 0 0,3-2 0 0,-1 0 0 15,4 1 0-15,1-2 0 0,2-2 0 0,3 1 0 0,3-2 0 16,2 0 0-16,5-2 0 0,0 0 0 16,2 3 0-16,2-2 0 0,3 3 0 0,3-1 0 0,1 0 0 15,2 0-128-15,0-1 128 0,3-1 0 16,0-2 0-16,2 0-128 0,0-2 128 0,6-1 0 0,5-2 0 16,2 5 0-16,-1-6 0 0,3 2 0 0,-1-2 0 0,1 2 0 15,1 1 0-15,3-1 0 0,4-1 0 0,1 0 0 16,4 1 0-16,1 0 0 0,4 0 0 0,-2-1 0 15,0-2 0-15,1 2 0 0,2-1 0 0,6 1 0 16,3-2 0-16,1-1 0 0,1-1 0 0,-31-4 0 16,4 5 128-16,9 0-128 0,6-2 0 0,4 1 0 15,0-1 0-15,3 1 0 0,6-1 0 0,68 7 0 16,-25 0 0-16,-14-6 0 0,-9 1 0 16,-5-1 0-16,-3 1 0 0,1 1 0 0,0-2 0 0,-3 2 0 15,-2 1 0-15,2-1 0 0,4-1 0 0,0 0 0 0,-4 0 0 16,3 0 0-16,0-1 0 0,4 0 0 0,5-3 0 15,-3 1 0-15,-1 0 0 0,7-1-128 0,5-1 128 16,-1-1 0-16,-4 0 0 0,5-1-160 0,2 1 160 0,-3 1-128 16,-5-2 128-16,5 0-128 0,4 0 128 15,-3 0-128-15,-3 1 128 0,2 2 0 0,2-3 0 0,-3 2 0 16,-3 1 0-16,-1 0 0 0,3-3 0 16,1 2 0-16,1 1 0 0,0-1 0 0,1 0 0 0,-1-1 0 15,3 1 0-15,-1 0 0 0,-3-2 0 0,4 2-128 16,4 0 128-16,-1 0 0 0,-1-2 0 0,1 1-128 15,2 2 128-15,0-3 0 0,-3 2 0 0,4-1 0 16,5-1 0-16,-6 1 0 0,-3-1 0 0,4 1 0 16,3 1 0-16,-5-1-160 0,-2-1 160 0,2 1 0 0,2 0-128 0,-2-1 128 15,-5 2 0-15,3 0 0 0,4 0 0 0,-5 0-128 16,-6 0 128-16,7-3 0 0,7 2 0 16,-6 0 0-16,-6-2 0 0,5 1 0 0,4-1 0 0,-4 2 0 15,-5-2 0-15,5 0 0 0,6 1 0 0,0-1 0 16,-8 1 0-16,2-1 0 0,5 1 0 0,-4-1 0 15,-5 1 0-15,2 0 0 0,0-1 0 0,0 1 0 16,-1-1 0-16,-4 0 0 0,-1 1 0 0,1 0 0 16,1-1 0-16,-5 1 0 0,-6-1 0 0,8 1 0 15,3 1 0-15,-4-2 0 0,-8-1 0 0,1 2 0 16,3 3 0-16,-1-3 0 0,0-2 0 0,-5 0 0 16,-8 1 0-16,4 2 0 0,9-1 0 0,-5-1 0 15,-4-4 0-15,-5 2 0 0,-1 1 0 0,4-1 0 16,3-2 0-16,-5-1 0 0,-5-3 128 0,3 2-128 15,4 0 0-15,-1 0 0 0,-1-2 0 0,-5 1 128 16,-3-2-128-16,3 2 0 0,5 0 0 0,1 1 0 0,-4 0 0 0,-3-1 0 16,-4 0 128-16,-2 2-128 0,3-1 0 0,4 1 0 15,-1-3 0-15,-4 4 0 0,-6-1 0 0,0 1 0 16,1-2 0-16,0 0 0 0,3 1 0 0,-2-1 0 16,-4 1 0-16,-3 0 0 0,0-1 0 0,-3 0 0 15,1-2 0-15,4 1 0 0,3 1 0 0,-4-1 0 16,-6 2 0-16,-1-2 0 0,0 1 0 0,0-1 0 15,0-1 0-15,-2 1 0 0,1-1 0 0,0 3 0 16,4-1 0-16,-7 1 0 0,-1 1 0 0,0 0 0 16,1 0 0-16,5-4 0 0,5 1 0 0,-1 1 0 0,-4 3 0 15,-1-2-160-15,-4 0 160 0,-1-1-192 16,-1-1 64-16,0-1 0 0,3 1 0 0,-3-2 0 0,0 2 0 16,-1-1 0-16,-4 1 0 0,-5-1 0 0,1 1 128 0,-4-3-192 15,-1-1 192-15,-1-1-192 0,-3 0 192 0,-1-3 0 16,2 0 0-16,-1-1-128 0,-3-1 128 0,1 1 0 15,-3 0 0-15,1-1 0 0,3 0 192 0,-6-3-16 16,-3 1-16-16,1-3 0 0,1 1 32 16,-10 7 16-16,0 0 0 0,2-3 0 15,2-2-48-15,-1 0-16 0,1 1 0 0,1-1 0 0,-3 0-144 16,13-14 0-16,-2 8 0 0,-6 1 0 0,-4-1 0 0,-3 1 0 16,0-1 0-16,1 2 0 0,-7 1 128 0,4-3-128 15,-3-2 0-15,0 0 128 0,-2-4-128 0,-3 2 128 16,-1-2-128-16,-1 0 128 0,1 2-128 0,1 2 0 0,2 0 0 15,-4 0 0-15,0 0 0 0,-3 3 0 0,2-4 0 0,0 3 128 16,-2 0-128-16,-1-1 0 0,0-3 0 0,-2-1 128 16,0-1-128-16,0 1 0 0,-2-1 0 0,-1 0 0 15,0-2 0-15,-2 1 0 0,1 3 0 16,-1-1 0-16,-3 1 0 0,-1-1 0 0,-1 2 0 0,2-1 0 16,-3 1 0-16,1 2 0 0,1 2 0 0,-5-3 0 15,-1-1 0-15,0 1 0 0,-2 1 128 0,0-1-128 16,-3 0 0-16,-2 1 0 0,-4 0 0 0,0 4 0 15,0 0 0-15,0 1 0 0,1 1 0 0,2 1 0 16,0 3 0-16,1 2 0 0,0 1 0 0,-2 1 0 16,-4-1-448-16,-2 2 0 15,-1 1-16-15,-6 0-10432 0,-4 2-2096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00:03.67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2191 2531 12031 0,'6'-12'528'0,"2"4"112"0,3 0-512 0,2-1-128 0,-2 1 0 0,3 1 0 16,2-1 288-16,-3 2 32 0,-2 2 0 0,0-2 0 15,-3 1 400-15,0 4 96 0,-8 1 16 0,8 1 0 16,-8-1 176-16,0 0 32 0,0 0 16 0,0 0 0 15,9 3 0-15,-9-3 0 0,0 0 0 0,8 9 0 16,-1 0-224-16,0 4-32 0,1 2-16 0,-3 2 0 16,1-2-192-16,-2 3-32 0,-1 2-16 0,2 4 0 15,-2 3-96-15,0 5 0 0,-3 2-16 0,0 7 0 16,0 5 0-16,-2 4 0 0,-1 5 0 0,-3 2 0 0,0 2 48 16,-3 1 16-16,-1 0 0 0,0 7 0 0,-4 7-48 15,0 1-16-15,-1 1 0 0,-1-2 0 0,-3 1-64 0,-1 4-16 16,3 6 0-16,-2 0 0 0,-1-4-96 0,1 4-32 15,2 3 0-15,-2-1 0 0,0-1 0 0,2-3 0 16,1 0 0-16,1 3 0 0,0 2-16 0,0-2 0 16,2-4 0-16,3 4 0 0,0 2-64 0,0-1-16 15,-1-2 0-15,3-3 0 0,1-4-128 0,0 1 0 16,0 2 0-16,0-2 128 0,3 0-128 0,3-2 128 16,-3-7-128-16,1 2 128 0,-1-2-128 0,0-1 160 15,4-2-160-15,-1-2 160 0,1-2-160 0,0-4 0 16,0 0 144-16,2-3-144 0,1-1 0 0,1-6 128 0,2-5-128 15,-2-5 0-15,1-5 0 0,2-3 144 16,-1-3-144-16,-1-1 0 0,1-5 160 0,-2 0-160 0,1-1 128 16,1-3-128-16,-1-3 144 0,3-1-144 0,-3 0 160 0,1-1-160 15,1 2 176-15,2-3-176 0,0-1 192 0,2 1-192 16,-2 3 208-16,2 2-64 0,2-3-16 0,3-1 0 16,0 1-128-16,4-2 160 0,4 1-160 0,2-1 160 15,1-1-160-15,4 2 0 0,2-2 144 0,3 1-144 16,-1 3 0-16,2-2 144 0,1-3-144 0,4 0 0 15,4 1 128-15,2-2-128 0,2 0 0 0,3 0 0 16,4-1 128-16,-1-1-128 0,-1 1 0 0,5-2 0 16,5-1 0-16,5-4 0 0,1 1 0 0,3-2 0 15,1-1 144-15,4 1-144 0,1 1 0 0,6-1 144 16,0-1-144-16,1 0 0 0,-2 0 0 0,6 1 0 16,6-2 128-16,2 2-128 0,1 0 0 0,4 0 128 0,4-2-128 15,2 1 0-15,1 0 144 0,4-1-144 0,1 0 0 16,2 0 0-16,0-1 0 0,5 1 128 0,7 0-128 0,-2 4 0 15,-1-4 128-15,4 1-128 0,6-1 0 0,-4 0 0 16,-2 1 0-16,2-2 128 0,3-3-128 0,4 1 0 16,8-1 0-16,-4 1 0 0,3-1 0 0,0-2 128 15,2 0-128-15,4 0 0 0,3 0 0 0,1 0 128 16,0 1-128-16,3-2 0 0,1 0 0 0,1 1 0 16,2 1 0-16,-2-1 128 0,0 1-128 0,-1 0 0 15,4-3 0-15,-2 3 0 0,-2 4 0 0,3-1 0 16,1-3 0-16,0 1 128 0,-5 4-128 0,4 1 0 15,-5 1 0-15,7 0 0 0,1 0 0 0,0-1 0 16,-4 0 0-16,2 2 0 0,2 2 0 0,1 1 0 16,2-2 0-16,4 1 0 0,3 5 0 0,-2-3 0 15,1-2 0-15,0-1 0 0,1 2 0 0,-3 1 0 0,-1-1 0 16,1 3 0-16,4 1 0 0,1-1 0 0,3-3 0 0,-4 1 0 16,-4 1 0-16,-2 0 0 0,-1-3-128 0,0 4 128 15,0-2 0-15,2 1 0 0,-2-5 0 16,-1 2 128-16,-4 3-128 0,-8-1 0 0,-3 0 0 0,0 0 0 15,1 1 0-15,-4-3 0 0,-4 0-144 0,-4 3 144 16,-3-1 0-16,0 0 0 0,2-3 0 0,-4 2 0 16,-6 2 0-16,4-2 0 0,1-1 0 0,-5 2 0 15,-1-4 0-15,-3 1 0 0,4 1 0 0,-5 0 0 16,-2-2 0-16,-3-1 0 0,-2 0 0 0,0 1 0 0,-1 1 0 16,-5 0 0-16,-6-4 0 0,-4 4 0 0,-3 3 0 15,-1-1 0-15,-4-1 0 0,-6 1 0 16,-7-2 0-16,1 1 0 0,1 0 0 0,-4 1 0 0,-4-2 0 0,-4 3 0 15,-7-1 128-15,0-1-128 0,3 0 0 0,-6 2 0 16,-4-2 0-16,-3 0 0 0,-4 1 0 0,-2-1 0 16,-3 0 128-16,-2-1-128 0,-3-2 0 0,-1 0 0 15,-6-1 0-15,-1 1 0 0,-2-2 128 0,-3 1-128 16,-3 0 0-16,-4-1 128 0,-6 1-128 0,0-4 0 16,-2 0 144-16,-1-2-144 0,-3 2 128 0,0-1-128 15,-2 1 160-15,-1-2-160 0,-1-1 176 0,-3-2-176 16,3-1 192-16,-1-4-192 0,0-3 240 0,-1-4-64 15,1-3-16-15,0-5 0 0,2-4-160 0,-1-4 0 16,-1-3 0-16,0-3 128 0,4-1-128 0,-4-2 0 16,1-4-192-16,2-5 192 0,2-10-192 0,2-7 192 0,-2-5-160 15,2-1 160-15,1-2-144 0,1-2 144 0,-1-7-128 16,-1 0 128-16,0 4 0 0,-1-6 0 0,4-9 0 0,-1 4-128 16,2 3 128-16,0 1 0 0,-1-2 0 0,0-2 0 15,4-2 0-15,1 3 0 0,1 7 0 0,-1-4 0 16,2-6 0-16,-1 2-208 0,3 6 80 15,0-1 128-15,2-1-384 0,0-1 64 0,3 0 0 0,-4 5 0 16,0 4 16-16,0 0 16 0,-3 0 0 0,0 3 0 16,-4 7 288-16,-2 4 0 0,-2-1 0 0,-4 4 0 15,-4 2 0-15,0 2 0 0,-2 4 0 0,-1 5 0 16,-3 5 0-16,0 4 0 0,0 5 128 0,-1 2-128 16,1-1 0-16,-1 3 0 0,0 3 0 0,4 1 0 0,-1 0 0 15,0 2 0-15,1 1 0 0,1 4-160 0,-2 2 160 16,1 1-208-16,-2-3 80 0,1 2 128 0,2 1-144 0,-3 1 144 15,1 1 0-15,-1 0 0 0,-1 4-128 0,-1-1 128 16,-1 0 0-16,0 2 0 0,0 0 0 0,-1 3-128 16,-1 0 128-16,0 2 0 0,-2 0 0 0,1 1 0 15,0 0 0-15,-3 3 0 0,-2 0 0 0,-2 1-128 16,-1-1 128-16,-4 3 0 0,-4 4 0 0,1 0 0 16,-8 0-128-16,-1 3 128 0,-4-1 0 0,-2 1 0 15,-4 2 0-15,-2 0 0 0,-3 1 0 0,-7-3 0 16,-5-3 0-16,-4 2 0 0,-5 2 0 0,-2 1 0 15,0-2 0-15,-3-3 0 0,-2-3 0 0,-7 2 0 16,-10 3 0-16,0-1 0 0,0-3 0 0,-9 0 0 0,-5-2 0 16,-7 3 0-16,-4 1 0 0,-6-3 0 15,-9-1 0-15,-1 1 0 0,-4 3 0 0,-4 0 0 0,-8 0 0 16,-3-1 0-16,-6-1 0 0,-1 1 0 0,0 1 0 0,0-1 0 16,1 1 0-16,-6-2 0 0,-5-2 0 0,-5 0 0 15,0-4 0-15,-2 3 0 0,-2-5 0 0,0 3 0 16,0-3 0-16,-2 0 0 0,-5 1 0 0,-3 1 0 15,-3 2 0-15,2 2 0 0,0 1 0 0,-3-2 0 16,-4 3 0-16,1 0 0 0,1 0 0 0,-4-3 0 16,1 0 0-16,-1-1 0 0,-1 2 0 0,1-1 0 15,4 0 0-15,3-1 0 0,1 3 0 0,4-3 0 16,5-1 0-16,3-1 0 0,1 1 0 0,-1 0 0 16,-2 0 0-16,4 0 0 0,1-2 0 0,4 0 0 15,2 1-176-15,1 0 176 0,2-1-160 0,-3 0 160 0,-1 2-160 16,3 0 160-16,2-3-160 0,2 3 160 0,2-2 0 15,1 5 0-15,-2 0 0 0,4-4 0 0,3-3 0 0,6 0 0 16,2 1 0-16,3-1 0 0,-2 0 0 0,5-2 0 16,5-4 0-16,-1 3 0 0,1 6 0 0,1-6 0 15,5-6 0-15,-2 5 0 0,-4 4 0 0,-3 3 0 16,-5 1 0-16,2 0 0 0,3-3 0 0,-3 8 0 16,-3 6 128-16,-3-1-128 0,-1-2 128 0,2 3-128 15,1 2 144-15,-2 1-144 0,-1-2 128 0,7-1-128 16,6-3 0-16,1 0 144 0,4 1-144 0,1-1 0 15,3 1 0-15,0 0 128 0,0-2-128 0,2 0 160 16,0-2-160-16,2 4 160 0,1 3-160 0,1-3 192 16,1 2-192-16,-2 0 192 0,-3 5-192 0,0 0 160 15,0-3-160-15,2 4 160 0,5 1-160 0,-5-1 0 0,-1-2 0 0,6 0 128 16,6 2-128-16,1 0 0 0,0-2 144 0,3 0-144 16,3-3 0-16,3 4 144 0,0-4-144 0,4 3 0 15,0 1 160-15,6 1-160 0,7 0 128 0,0-1-128 16,1 0 0-16,3 2 128 0,2 2-128 0,7-1 0 15,4 0 0-15,5-1 0 0,-2 2 0 0,4 0 0 16,-1 1 0-16,3 0 0 0,3-2-160 0,4 2 160 16,6 4-304-16,3 0 48 0,3 1 0 0,3-1 0 15,1-2-176 1,5 1-16-16,1-4-16 0,4 3 0 0,2 4-2240 16,3 0-448-16</inkml:trace>
  <inkml:trace contextRef="#ctx0" brushRef="#br0" timeOffset="1979.122">10735 4084 27647 0,'-11'-19'2448'0,"7"6"-1952"0,-4 1-496 0,3 4 0 16,-3 2 128-16,3 1-128 0,0-2 0 0,-1 1 0 15,-1 1 0-15,2-1 0 0,-1 0 0 0,2 0 0 16,-3 1 0-16,0-1 0 0,0 0 0 0,-2 2 0 15,-1-1 0-15,-1-1 0 0,0 2 128 0,-2 0-128 16,-3-2 304-16,0 1-48 0,-2-2 0 0,-4 4 0 16,-2 2 0-16,0 1-16 0,0-3 0 0,-3 2 0 15,1 1 80-15,3 5 32 0,-4-1 0 0,3 2 0 16,-1407 0 48-16,2815 2 16 0,-1406 1 0 0,1 2 0 16,-3 1-128-16,3 2-32 0,-4 0 0 0,3 6 0 15,-4 4 32-15,2 4 0 0,-1 2 0 0,1 3 0 16,0 3-80-16,1 5-16 0,0 0 0 0,2 3 0 15,4 0-64-15,0 0-128 0,1-1 176 0,0 4-176 0,0 2 128 16,3 1-128-16,2-2 0 0,2-1 0 0,2 1 0 0,2-3 0 16,1-2 128-16,3-1-128 0,2 1 160 0,5 1-32 15,1 5 0-15,1-3 0 0,0-4 0 0,2 0 0 16,3-1 0-16,3-1 0 0,1-3 0 0,2 1-128 16,-3 0 192-16,3-5-64 0,4-3-128 0,1-1 0 15,3-6 0-15,-2 2 128 0,4 1-128 0,0-1 128 16,0-5-128-16,0-6 128 0,-1-6-128 0,-1-2 192 15,1-2-192-15,2-3 192 0,2-4-64 0,-1-1 0 16,-2-4 0-16,1-1 0 0,0-1 0 0,1-2-128 16,0-2 192-16,2-4-64 0,-1-3 0 0,0-5 0 15,-1-4 0-15,1 1 0 0,1 0 64 0,-1-1 16 16,-1-2 0-16,1-2 0 0,2-1 0 0,-4-1 0 16,2-3 0-16,-2 1 0 0,-5-2-80 0,1 3-128 0,-1-2 176 15,-5 1-176-15,-2-1 128 0,0 2-128 0,-3 1 0 0,-2-2 0 16,-2 0 144-16,-5-2-144 0,-3-3 0 15,2 0 144-15,-4-3-144 0,-1 0 0 0,-1 3 0 0,-4 1 0 16,1 3 0-16,-1-2-144 0,-3 0 144 0,-1 2 0 16,-4-1 0-16,-1 2 0 0,-4-3 0 0,1 5 0 15,-3 4 0-15,0 2 0 0,-1 1 0 0,-3 4 0 16,1 1 0-16,-2 2 0 0,4-1 0 0,-4 4 0 16,0 4 0-16,0 1 0 0,-1 1 0 0,4 2 0 15,-2 0 0-15,2 2 0 0,-5 2 0 0,0 1 0 16,-1 4 0-16,-3 2 0 0,-1 3 0 0,0 2 0 15,-1-1 0-15,1 3 0 0,-1 2-128 0,1 2 128 0,-1 0 0 16,1 2 0-16,1 2 0 0,3 1 0 0,0-1-144 0,2 4 144 16,1 2 0-16,0 1-144 0,2 0 144 0,-2 2 0 15,0 3 0-15,2 4-128 0,-1 1 128 0,4 1 0 16,-1 1-144-16,0 1 144 0,0 2 0 0,2-1 0 16,3-1 0-16,-1 1 0 0,2 3-128 0,0 0 128 15,2 2 0-15,1 3 0 0,-1-1 0 16,2 2 0-16,-1 0 0 0,3-3 0 0,1 0 0 0,3-3 0 15,0 0 0-15,2 2 0 0,1-1 0 0,2 7 0 16,0 1 0-16,2-2 0 0,1-4-128 0,3-4 128 16,2-1 0-16,2-2 0 0,-3-1 0 0,4-1 0 15,2 1 0-15,0-4 0 0,0-4 0 0,2-3 0 16,2-4 0-16,4 2 0 0,-1 2 0 0,7-2 0 16,1-2 0-16,4-5 0 0,0-4 0 0,2-2 0 15,-1-4 0-15,0-1 0 0,1 1 0 0,3-9 0 0,-3-7 0 16,4 0 0-16,5-2 0 0,-1-1 0 0,1-2 0 15,-2-4 0-15,2-2 0 0,0-3 0 0,-1 2 0 0,-3-3 0 16,2-1 0-16,-4 0 0 0,3-2 0 0,-4 0 0 16,0-3 0-16,-1 0 0 0,-4-1 0 15,-3-3 0-15,-3-4 0 0,0 1 0 0,-4 2 0 0,-1 2 0 16,-3-1 128-16,-3 1-128 0,-3-1 0 0,-1-2 128 16,-5-3-128-16,-1-5 0 0,-2-1 0 0,-1-1 128 15,-1 1-128-15,-3 2 0 0,-3 2 0 0,-2 3-176 16,0 4 48-16,-3 2 0 0,-4 0 0 0,0 1 0 15,-3 2 128-15,-2 0 0 0,-3 2 0 0,0 1 0 16,-1 5 0-16,1-3 0 0,-3 3 160 0,1 1-160 0,-1 2 128 16,-2 2-128-16,2 3 0 0,1 2 0 0,-3 0 0 0,1 2 0 15,0 1 0-15,1 4 0 0,-2 0 0 0,1 3 0 16,-1 1-160-16,1 0 160 0,-6 2 0 0,2 2-160 16,0 0 160-16,3 4 0 0,-1 1-160 0,0 2 160 15,0 0-128-15,1-1 128 0,3 0 0 0,-3 2 0 16,1 2 0-16,-1 3-128 0,1 5 128 0,1 2 0 15,-1 1 0-15,-1 3 0 0,-2 1 0 0,5 5 0 16,1 4 0-16,1 2 0 0,-4-2 0 0,4 0 0 16,4 2 0-16,0 1-128 0,0-3 128 0,1 4 0 15,0 0 0-15,5 6 0 0,0 5 0 0,0-2 0 16,1-1 0-16,2 0-128 0,1-1 128 0,2 0 0 0,2-1 0 16,2 5 0-16,0 5 0 0,2-1 0 0,1-3 0 15,1-1 0-15,3-3 0 0,0-2 0 0,4-1 0 16,-1-1 0-16,4-3 0 0,2-1 0 0,1 0 0 0,1-3 0 15,2-4 0-15,3 1 128 0,5-6-128 0,0-1 0 16,4-2 0-16,3-3 0 0,2 1 0 0,2-5 128 16,1-3-128-16,3-6 0 0,-3-1 0 0,3-3 0 15,-3 0 0-15,4-5 0 0,-1-4 0 0,4-4 0 16,0-3 0-16,0-4 0 0,0-4 0 0,-3-2 0 16,-1-1 0-16,-1-6-160 0,-2-8 160 0,-2 0-160 15,1 0 160-15,-1 0 0 0,-3-3 0 0,0-2 0 16,1-2 0-16,-2-4 176 0,1-5-176 0,0-2 192 15,-1-3-192-15,-2 0 160 0,-2-1-160 0,-2-1 160 16,-3-4-160-16,-2-1 0 0,-2-4 0 0,-6 2 0 0,-1 1 128 16,-4 1-128-16,-3 2 0 0,-1 7 128 0,-5 3 0 0,-1 6-128 15,-5 4 192-15,-2 3-64 0,-4 4 64 0,-2 5 16 16,-1 5 0-16,-3 6 0 0,-1 1-208 0,-2 7 0 16,-2 4 0-16,1 3 0 15,-3 4-432-15,2 3-128 0,-2 3-16 0,-2 5-11264 16,0 5-2240-16</inkml:trace>
  <inkml:trace contextRef="#ctx0" brushRef="#br1" timeOffset="18700.135">10542 4085 26719 0,'-16'-18'1184'0,"7"8"240"0,0 1-1136 0,0 4-288 0,1 1 0 0,8 4 0 16,-7-6 400-16,1 1 32 0,6 5 0 0,0 0 0 15,-5-4-304-15,5 4-128 0,-9-6 0 0,4 2 128 16,5 4-128-16,0 0 0 0,-10-6 0 0,4 3 128 16,6 3-128-16,-9-3 0 0,1 0 0 0,0-1 0 15,2 0 0-15,-1 2 0 0,7 2 144 0,-7-6-144 16,-3 4 160-16,2 0-32 0,-3 0-128 0,0 0 192 0,0 2-32 15,-1 3-16-15,-2 0 0 0,-1 1 0 0,1 1 80 0,0 0 16 16,-2 3 0-16,1 2 0 0,-3 2 16 0,1 2 16 16,-1 4 0-16,-2 3 0 0,1 2-144 0,-2 2-128 15,-2 4 192-15,-1-1-192 0,2 1 160 0,-1 1-160 16,0-1 128-16,-1 3-128 0,0 2 176 0,2 0-48 16,2 2-128-16,-2 1 192 0,-2 4-48 0,0 4-16 15,-1 4 0-15,2 0 0 0,0-3-128 0,1-1 192 16,1 1-192-16,-2-1 192 0,2 0-192 0,2-1 128 15,2-1-128-15,3 2 128 0,2 2 16 0,1-2 0 16,5-1 0-16,2-4 0 0,3-2-16 0,3-1 0 16,2 1 0-16,3-4 0 0,2 0 0 0,-1-1 0 15,2-6 0-15,4 3 0 0,1 0-128 0,1-4 128 0,2-3-128 16,1-1 128-16,3-2-128 0,-2-5 192 0,2-1-192 16,2-4 192-16,3-2 0 0,1-1 16 0,0-5 0 15,4 0 0-15,1-1 112 0,2-3 0 16,0-3 16-16,1-3 0 0,1-1-192 0,-3-2-144 0,2-3 192 0,-1-4-192 15,0-1 128-15,0-2-128 0,1-2 0 0,1-2 0 16,-2 0 0-16,-2 0 128 0,-4 1-128 0,1-2 0 16,2 1 160-16,0-1-160 0,-2-2 128 0,-1-1-128 15,-2 2 0-15,-1-4 0 0,0-1 128 0,-1-3-128 16,-3-3 0-16,2 0 0 0,-4 2 0 0,0 0 128 16,-1-3-128-16,1 3 0 0,0-3 144 0,-1 1-144 15,-3-2 128-15,-1-3-128 0,-3-1 160 0,0-1-160 16,-3 3 0-16,0 3 0 0,-2-3 0 0,-1 3 0 15,-4 3 0-15,-2 1-160 0,-2 1 160 0,-3 0-128 0,0-1 128 16,-3 2 192-16,-5 0-32 0,-1 1-16 0,-2-1-144 0,-1 1-192 16,-5-3 32-16,0 6 16 0,-1 4 144 0,-2 0 0 15,1 1 0-15,0 2 0 0,-2 0 0 0,1 2 0 16,1 2 0-16,-1 1-128 0,1 0 128 0,-2 0 0 16,0 1 0-16,-2 1-128 0,0 2 128 0,-2 1 0 15,0-1 0-15,1 6-128 0,-3 5 128 0,1 0 0 16,2 2-144-16,1 2 144 0,-2 2 0 0,1 5-144 15,2 2 144-15,-2 2 0 0,1 1-128 0,-2 2 128 16,0 3 0-16,1 2 0 0,-2 1-160 0,0 3 160 16,0 3-128-16,2 1 128 0,4 3 0 0,-1 4-128 15,-2 3 128-15,5 2 0 0,-1 0 0 0,3 1-128 0,4 0 128 16,-2-1 0-16,2-3 0 0,3 3 0 0,2 1 0 0,-1 0-128 16,0 3 128-16,2 1 0 0,3 1 0 0,-1-1-128 15,3-1 128-15,3-1 0 0,1-2 0 16,1 1 0-16,0 0 0 0,1 2 0 0,2 2 0 0,3-1 0 15,2-5 0-15,2 0 0 0,0-2 0 0,2-3 0 16,1 0 0-16,1-2 0 0,3-3 0 0,-1-2 0 16,4-1 0-16,0 1 0 0,3-4 0 0,0 0 0 15,5 0 0-15,-1-3 0 0,1-3 0 0,3-2 128 16,3-2-128-16,0 0 0 0,0-4 0 0,-1-4 128 16,0-4-128-16,0-1 0 0,1-2 0 0,-1-5 128 15,0-2-128-15,0-5 0 0,0-5 0 0,0-1 128 16,1 0-128-16,0-2 0 0,1-3 128 0,-2-2-128 0,0-1 128 15,-2-2-128-15,0-2 160 0,-2 0-160 0,-1-2 144 0,0-1-144 16,-1-2 128-16,-4-1-128 0,1-3 128 0,-4 1-128 16,-1-1 0-16,0-1 128 0,-1 0-128 15,-2 3 0-15,-2 0 0 0,-1 0 0 0,0-2 0 0,-3 0 0 16,0-3 0-16,-2 0 0 0,-4 0 0 0,2 2 0 16,-1-1 0-16,0-1 0 0,-2 2-240 0,2 1 80 15,-2 3 16-15,-2 1 0 0,-2-2 144 16,-3 3 0-16,0 1 0 0,-1 1 0 0,-2 1 0 0,1 1 0 15,-6 1 0-15,0 4 0 0,1 3 0 0,-2 4 0 16,-2-1 0-16,0 4 0 0,1 0 0 0,-2 3 0 16,0 1 0-16,-1 2 0 0,0 1 0 0,2 0 0 15,-4 3 0-15,3 2 0 0,-2 0 0 0,-1 3 0 16,0 1 0-16,-1 4 0 0,-1 0 0 0,-4 3 0 0,0 0-144 16,0 3 144-16,-2 2 0 0,-1 2 0 0,-1 4-144 0,1 1 144 15,-2-1 0-15,1 5 0 0,1 2-128 0,2 1 128 16,-2-2 0-16,1 1 0 0,-2 1 0 0,4-2 0 15,1 2 0-15,-1 1 0 0,1 1 0 0,2 1 0 16,4 1 0-16,-2 2-128 0,0 2 128 0,2 3 0 16,4 0 0-16,1 3 0 0,-1 1 0 0,0 1 0 15,-1 0 0-15,3 1 0 0,4-3 0 0,0 2 0 16,-1 1-128-16,3 1 128 0,2 2 0 0,3-1 0 16,0 0 0-16,2-2 0 0,3-3 0 0,1-2 0 15,-1 0 0-15,5-3 0 0,3 0 0 0,1 0 0 16,2-3 0-16,1 2 0 0,-3 0 0 0,7-2 0 15,1-1 0-15,1-2 0 0,-2-4 0 0,1 0 0 0,3-1 128 16,3-2-128-16,2-4 0 0,0-3 144 0,-2-4-144 0,1-2 0 16,3-1 0-16,1-5 128 0,-2-2 0 0,6 0-128 15,1-2 192-15,3-1-64 0,1-5-128 0,-1-3 160 16,1-5-160-16,0-3 160 0,2 0-160 0,0-2 0 16,-3-3 0-16,3-3 0 0,-1-4 0 0,-3-3 0 15,3-2 0-15,-4-1 0 0,2-2 0 0,-5 3 0 16,-1-1 0-16,-2-1 0 0,-2-3 0 0,0 0 128 15,-5-2-128-15,-1-2 0 0,-3-4 0 0,-1 0 0 16,-3-2 128-16,0 3-128 0,-3 1 0 0,-1 1 0 16,-2 1 0-16,-4 0 0 0,0-1 0 0,-1-1 0 15,1-1 0-15,-3 2 0 0,-3-1-128 0,-2 4 128 16,-1 1-160-16,-1 4 160 0,-3 0-176 0,-1 1 176 0,-4 0-192 16,0 0 192-16,0 2 0 0,-3-1 0 0,-1-1 0 15,-1 2 0-15,-1-2 0 0,-1 3 0 16,-1 4 0-16,-3 2 0 0,1 0 0 0,-4 1-128 15,-1 6 128-15,-1-1 0 0,-3 2 0 0,2 3 0 0,-1-1-128 0,0 3 128 16,0 0 0-16,3 2 0 0,-1 0 0 16,3 2 0-16,-3 3 0 0,3-1 0 0,1 0 0 0,-3 2 0 15,2 2 0-15,-1 1-128 0,-3 2 128 0,1 3 0 16,2 1 0-16,1 2 0 0,-5 3-128 0,2 4 128 16,2-1 0-16,2 3 0 0,-2 2 0 0,0 1 0 15,2 5-128-15,-1 0 128 0,3 1 0 0,-2 3 0 16,1 5-144-16,-2 3 144 0,4 3 0 0,-2 0-144 15,1 1 144-15,0 0 0 0,-1 3 0 0,1-1 0 16,1-1 0-16,0 3 0 0,2 2 0 0,0 4 0 16,0 1 0-16,5 0 0 0,2-1 0 0,1-1-128 0,-1 0 128 15,4-2 0-15,3 0 0 0,0 1 0 0,3 0 0 16,-2-1 0-16,1 0 0 0,2 1 0 0,2-6 0 0,2 0 0 16,1-4 0-16,0 0 0 0,3-4 0 0,2-2 0 15,1-2 0-15,1 0 0 0,1-3 0 0,2 1 0 16,3-4 0-16,2 0 128 0,2-7-128 0,0-2 144 15,4-6-144-15,1 1 160 0,3 0-32 0,3-6 0 16,2-1 0-16,2-4 0 0,-1-5-128 0,2-7 192 16,2 1-192-16,3-4 192 0,0 0-192 0,1-2 0 15,-2 1-160-15,0 0 160 16,-2 0-1216-16,-2 3-128 0,-3 1-48 0,-1-1-14064 0</inkml:trace>
  <inkml:trace contextRef="#ctx0" brushRef="#br1" timeOffset="37282.023">10819 3946 23951 0,'-5'-8'2128'0,"-4"-2"-1696"15,2 5-432-15,-2-4 0 16,3 0-480-16,-1 1-176 0,2 3-48 0,0-3 0 0,-2 2 704 0,2-1 0 0,3-1 0 0,-4-1 0 15,2 2 0-15,0-2 0 0,-1-1 0 0,1 2 0 16,-1 1 0-16,2 1 0 0,3 6 0 0,-6-6 0 16,-1-3 192-16,-1 2-16 0,-1 4-16 0,1-2 0 15,-1-3 32-15,-4 2 16 0,-3 2 0 0,-1 2 0 16,-4 2-208-16,0 1 0 0,-2-1 0 0,-3 2 0 16,-1 1 256-16,1 0 0 0,0 6 0 0,-1 0 0 15,-1 1 0-15,1 4 0 0,-3 4 0 0,2 2 0 16,-1-1-48-16,0 5 0 0,-2-1 0 0,2 4 0 15,-1 2 64-15,0 5 16 0,1 0 0 0,-2 6 0 16,-1 4-32-16,4 3 0 0,5 1 0 0,-1 2 0 16,-1-1-128-16,-3 0-128 0,1-2 192 0,1 4-192 0,3 5 128 15,4 0-128-15,1-3 0 0,-1-1 0 0,3-2 0 16,1-4 0-16,4-4 128 0,0 0-128 0,4 1 128 0,1 1-128 16,3 0 192-16,2 0-192 0,2-4 304 0,3 1-48 15,5-1-16-15,0-5 0 0,3-4 16 0,2-2 0 16,3-2 0-16,3-1 0 0,2 3 0 0,4-3 0 15,5 0 0-15,2-2 0 0,-1-7-128 0,0-1-128 16,-2-4 176-16,5 2-176 0,2 0 0 0,-2-4 0 16,-3-3 0-16,0-5 0 0,1-4 160 0,0-3-160 15,-1-3 128-15,1-5-128 0,1-2 304 0,0-4-32 16,-5-2 0-16,4-5 0 0,0-5 80 0,0-3 16 16,-2-2 0-16,-1-7 0 0,-1-4-32 0,1-6 0 15,-5-7 0-15,4-1 0 0,-3 3 48 0,1-6 0 16,-1-6 0-16,-1-4 0 0,-2-4-144 0,-2-2-32 0,-4 3 0 0,-2 0 0 15,-5 3-32-15,-5 4-16 0,-4 6 0 16,-2 6 0-16,-6 4 208 0,-1 7 32 0,-4 7 16 0,-1 7 0 16,-4 6-80-16,-2 4-16 0,1 4 0 0,-5 5 0 15,1 4-320-15,-3 3 0 0,-1 0 0 0,0 5 0 32,-5 6-1648-32,0 5-240 0,-1 3-48 0,0 3-14064 0</inkml:trace>
  <inkml:trace contextRef="#ctx0" brushRef="#br1" timeOffset="116745.429">11634 4279 911 0,'0'0'0'0,"0"0"0"0,0 0 0 0,0 0 0 0,0 0 0 0,0 0 0 0,0 0 2624 0,0 0 432 16,0 0 80-16,0 0 32 0,0 0-2016 0,0 0-416 15,0 0-80-15,0 0-16 0,0 0-128 0,0 0-48 16,0 0 0-16,0 0 0 0,0 0 192 0,0 0 48 16,0 0 0-16,7-2 0 0,-7 2 0 0,10-5 0 15,-3 3 0-15,2 0 0 0,0-1-112 0,0-1-16 16,1 4 0-16,0-1 0 0,1 0-176 0,1 0-32 15,2-2-16-15,-2 2 0 0,1 0-96 0,2 1 0 16,2 0-16-16,1-1 0 0,0-2-48 0,-1 2-16 16,1-1 0-16,-2 2 0 0,-1 0 160 0,1-1 48 15,-3-1 0-15,0 2 0 0,-3 1-160 0,1 0-32 16,0-1 0-16,-3 1 0 0,-8-1 64 0,10 0 16 16,-10 0 0-16,9 3 0 0,-9-3-80 0,0 0 0 0,7 3-16 15,-7-3 0-15,0 0-48 0,0 0 0 0,0 0 0 0,0 0 0 16,0 0 0-16,0 0-128 0,0 0 192 0,0 0-64 15,0 0 64-15,0 0 16 0,-4-6 0 0,-5 2 0 16,-1 0-208-16,-1 2 128 0,-2 0-128 0,-4-1 0 16,1-1 128-16,-5 2-128 0,1 1 0 0,0 0 144 15,0-2-144-15,0 0 160 0,2 0-160 0,2 3 160 16,-1 1-160-16,3-1 0 0,1 0 144 0,1 0-144 16,2 0 0-16,-1 2 128 0,2 0-128 0,1-1 0 15,8-1 0-15,0 0 144 0,-5-3-144 0,5 3 0 16,0 0 176-16,0 0-176 0,0 0 160 0,0 0-160 15,0 0 256-15,0 0-64 0,0 0 0 0,7-2 0 16,4 1-16-16,3-1-16 0,-3 0 0 0,4 1 0 0,1 1-160 16,3-1 160-16,-2-1-160 0,2 2 160 15,1 0-160-15,2 0 160 0,-2-2-160 0,1 1 160 0,-1 1-160 16,-3 1 0-16,2 0 0 0,-1 2 0 0,-3-5 128 0,-1 1-128 16,-2 0 0-16,2 0 128 0,-6 0-128 0,2 0 0 15,-1-1 0-15,-9 2 0 0,9 0 0 0,-9 0 0 16,0 0 0-16,0 0 0 0,0 0 128 0,0 0-128 15,0 0 0-15,0 0 128 0,0 0 16 0,0 0 0 16,0 0 0-16,0 0 0 0,-12-4 16 0,-1 2 0 16,-2 1 0-16,1 0 0 0,-1 1-32 0,-2-1-128 15,-3-1 192-15,2 0-64 0,0 2-128 0,2 0 128 16,-5 0-128-16,2 0 128 0,1 0-128 0,1 0 0 16,0 0 0-16,2 1 0 0,1-2 0 0,1 1 0 15,1-4 0-15,2 4 0 0,-1 4 0 0,2-4 0 16,0 0 128-16,1 1-128 0,8-1 0 0,0 0 0 0,-8 4 0 0,8-4 0 15,0 0 0-15,0 0 0 0,0 0 0 0,0 0 0 16,0 0 0-16,0 0 0 0,0 0 0 0,14 3 0 16,-2 2 0-16,3-2 0 0,-1-1 0 0,3-2 0 15,2-1 128-15,-2 3-128 0,2 3 0 0,0-3 128 16,-2-4-128-16,1 1 0 0,-1 0 0 0,0 1 128 16,-2 1-128-16,1-1 0 0,-2-3 144 0,-2 2-144 15,-2 1 0-15,1 0 0 0,-3 0 0 0,-8 0 128 16,0 0-128-16,8-1 0 0,-8 1 0 0,0 0 128 15,0 0-128-15,0 0 0 0,0 0 0 0,0 0 0 16,0 0 0-16,0 0 0 0,-9-3 0 0,-4 1 128 16,-1 1-128-16,-1 1 0 0,-2-1 0 0,0-1 0 15,0 1 0-15,-2 0 144 0,1-1-144 0,-3 0 0 0,1 1 128 0,0 1-128 16,3-1 0-16,-2 2 0 0,1 1 0 16,4-2 0-16,3-1 0 0,-1 0 0 0,2 0 0 0,1 1 0 15,0 1 0-15,3-1 0 0,6 0 0 0,0 0 0 16,0 0 0-16,0 0 0 0,0 0 128 0,0 0-128 15,0 0 0-15,0 0 0 0,0 0 0 0,0 0 0 16,0 0 0-16,10-2 0 0,2-1 0 0,2 6 0 16,2-3 0-16,0 0 0 0,1 0 0 0,1 1 0 15,3 0 0-15,-2 0 0 0,0 0 0 0,-1-1 0 16,2-1 0-16,-2 2 0 0,-2 2 128 0,1-2-128 16,-2-3 0-16,-1 1 0 0,0 2 0 0,0 0 0 15,-4 0 0-15,0 0 0 0,-2-1 0 0,-8 0 0 0,9 0 0 0,-9 0 0 16,0 0 0-16,0 0 0 0,0 0 0 15,0 0 0-15,0 0 0 0,0 0 0 16,-6 0 0-16,-5 2 0 0,0-1 128 0,-1 2-128 0,1-1 0 0,-5 1 0 16,3-4 0-16,-2 1 0 0,-1 0 0 0,0 0 0 15,-1 0 0-15,0 0 0 0,-2 0 0 0,2 0 0 16,1 1 0-16,0-1 0 0,1-1 0 0,1 1 0 16,-1 0 0-16,4 1 0 0,-1 2 0 0,2-3 0 15,1-1 0-15,-2 2 0 0,2 1 0 0,1 0 0 16,0-1 128-16,8-1-128 0,0 0 0 0,0 0 0 15,0 0 0-15,0 0 0 0,0 0 0 0,0 0 0 16,0 0 0-16,0 0 0 0,0 0 0 0,0 0 0 16,10 1 0-16,2 1 0 0,3 1 128 0,-4-2-128 15,0 0 0-15,1-1 0 0,1 0 128 0,2 0-128 0,1 0 0 16,0-1 0-16,1-5 128 0,-2 5-128 0,-1 1 0 0,1 0 0 16,0 0 0-16,-2-1 0 0,-2-1 128 0,0 1-128 15,-1 1 0-15,-10 0 0 0,8-5 0 0,-8 5 0 16,0 0 0-16,0 0 0 0,0 0 0 0,0 0 0 15,0 0 0-15,0 0 0 0,0 0 0 0,-11-1 0 16,0 1 0-16,-4 0 0 0,-1-1 0 0,0 2 0 16,-1 1 0-16,0 1 0 0,-2-2 0 0,1-1 0 15,1 0 0-15,-1 2 0 0,0 1 0 0,2 2 0 16,-4-4 0-16,4 0 0 0,0 0 0 0,1 1 0 16,1 3 0-16,1-4 0 0,0-1 0 0,0 3 0 15,1 0 0-15,0 1 0 0,2-3 0 0,-2 1-144 0,1 0-16 16,2 1 0-1,-1 4-1888-15,1-2-384 0,-1 2-80 0</inkml:trace>
  <inkml:trace contextRef="#ctx0" brushRef="#br1" timeOffset="119888.144">21718 4886 26031 0,'-18'-1'1152'0,"8"2"240"0,-3 1-1120 0,2 1-272 0,0-2 0 0,0 1 0 0,0 1 320 0,2-2 0 16,3-1 0-16,6 0 0 0,0 0 512 0,0 0 128 15,0 0 0-15,0 0 16 0,0 0-208 0,0 0-64 16,0 0 0-16,11 0 0 0,4 0-208 0,4-1-48 16,2-2-16-16,3 1 0 0,5-2-16 0,1 2 0 15,2 0 0-15,2 0 0 0,-1-4-64 0,2 2-16 16,2 0 0-16,-4-1 0 0,0 1-48 0,2-2-16 15,4 0 0-15,-3 2 0 0,0 2-80 0,1 0-32 16,-2 0 0-16,-1 1 0 0,-2 1-160 0,-4 1 128 16,-1 0-128-16,-4 1 128 0,-1 0-128 0,-5-1 0 15,-1-1 144-15,-3 3-144 0,1-1 176 0,-3 1-48 0,0-3 0 16,0 3 0-16,-1 1-128 0,0-1 0 0,0 0 0 0,-2-1 0 16,-1 0-128-16,1-2 128 0,0 0 0 0,-8 0 0 31,9 2-464-31,-9-2-32 0,10 3 0 0,-3-3 0 15,-7 0-1392-15,0 0-288 0,9 0-48 0,-9 0-7648 0,0 0-1536 0</inkml:trace>
  <inkml:trace contextRef="#ctx0" brushRef="#br1" timeOffset="120360.737">22314 4606 6447 0,'0'0'576'0,"-4"-7"-576"15,-2 3 0-15,6 4 0 0,0 0 3952 0,0 0 672 16,0 0 144-16,0 0 32 0,0 0-3328 0,0 0-672 16,0 0-128-16,13 0-32 0,3-1 192 0,1 2 16 15,4 3 16-15,0 2 0 0,3-1-208 0,1 2-32 16,2 0-16-16,2 1 0 0,0 0-144 0,2-2-16 15,3 0-16-15,2 2 0 0,-1 3-112 0,0-1-32 16,-3 1 0-16,2 1 0 0,0 0-80 0,-4 1-16 16,-6-1 0-16,-1 1 0 0,-1 0-48 0,-4-2-16 15,-4 0 0-15,-3 0 0 0,-2 0 224 0,-3 2 32 0,0 0 16 16,-6 1 0-16,0-2 48 0,-5 4 0 0,2 0 0 16,-5 2 0-16,0-4-16 0,-4 5 0 0,-4 2 0 15,-4-1 0-15,-1 0-32 0,-1 0 0 0,-2-1 0 16,-2-1 0-16,-4 1-128 0,-1 1-16 0,1-1-16 0,-1-1 0 15,1 0-240-15,3-2 144 0,0 0-144 0,4-2 128 16,2-2-128-16,2-1 0 0,3-2 0 0,3-1 0 16,4-2-256-16,9-6-64 0,0 0-32 0,0 0 0 31,0 0-2080-31,3-7-400 0,6-7-96 0,4-2-12320 0</inkml:trace>
  <inkml:trace contextRef="#ctx0" brushRef="#br1" timeOffset="120846.263">24052 4140 30399 0,'0'0'1344'0,"-1"-8"288"0,1 0-1312 0,-1-1-320 15,1 9 0-15,-4-6 0 0,4 6 0 0,-5-6 0 0,5 6 0 0,-10-3-128 16,0-2 320-16,2 5 64 0,-2 4 0 0,-2 1 16 16,-4 3 160-16,0 5 16 0,-2 6 16 0,-2 5 0 15,-2 5-32-15,-1 4-16 0,-2 3 0 0,-2 6 0 16,-2 3 16-16,-2 6 0 0,-4 4 0 0,2 5 0 15,1 5-272-15,1-3-160 0,1-1 192 0,7-3-192 16,7-3 128-16,6-2-128 0,3-6 0 0,4-4 0 16,2-4 160-16,5-4-160 0,2-2 128 15,4-2-128-15,4-5 224 0,4-4-32 0,0-3-16 0,4-4 0 16,0-2 160-16,6-4 48 0,4-2 0 0,0-6 0 16,-1-4 0-16,2-6 16 0,4-4 0 0,0-6 0 15,-1-5-144-15,2-5-16 0,-1-3-16 0,1-3 0 16,0-2-16-16,-4-6 0 0,1-3 0 0,-2-5 0 15,-2-4 0-15,-5-7 0 0,-8-5 0 0,-3 7 0 0,-4 7-16 16,-5 9-16-16,0 7 0 0,-6 6 0 16,-6 4 336-16,-3 5 64 0,-4 4 0 0,-6 1 16 0,-9 2-336 15,-3 2-80-15,-3 3-16 0,-7 1 0 0,-2 2-160 16,-1 3-192-16,-1-1 32 0,3 4 16 16,1 2-1264-16,3 4-240 0,1 3-48 15,2 1-10656-15,-1 2-2112 0</inkml:trace>
  <inkml:trace contextRef="#ctx0" brushRef="#br1" timeOffset="127799.437">22962 5877 24191 0,'0'0'1072'0,"0"0"208"0,-8-3-1024 0,1 1-256 16,7 2 0-16,-8-3 0 0,8 3 128 0,-9-3-128 16,1-1 192-16,3-2-192 0,1 1 320 0,4 5-64 15,-10-1 0-15,10 1 0 0,-9-2 272 0,0 1 48 0,-1-1 16 16,2 2 0-16,-1 0-144 0,-1 4-16 0,-1 1-16 0,-3 2 0 15,0-3 32-15,-1 6 0 0,-3 4 0 0,2 1 0 16,-1 0-192-16,2 2-16 0,-2 0-16 0,3 2 0 16,2 1-96-16,1 1-128 0,-1 0 176 0,4-1-176 15,6-1 192-15,1 0-64 0,2-2 0 0,2 1-128 16,0-3 208-16,5-1-64 0,-1-1-16 0,3-3 0 16,2-3 16-16,-1 0 0 0,3 0 0 0,4-6 0 15,3-5 96-15,-3 1 16 0,1 0 0 0,2-5 0 16,1-3 64-16,-1-2 32 0,-4-2 0 0,2-1 0 15,-1 1-64-15,-3-2-16 0,-4 1 0 0,-1 1 0 16,-1 2-16-16,-5 3-16 0,-1 2 0 0,-3 8 0 16,2-7 48-16,-2 7 16 0,0 0 0 0,0 0 0 0,0 0-112 15,0 0-32-15,0 0 0 0,0 0 0 0,-6 13-160 0,3 1 0 16,-3-1-160-16,4 3 160 0,1 5-144 0,1-2 144 16,1-1-128-16,2 1 128 0,4 1 0 0,1 0 0 15,-1-2 0-15,5 0 0 0,-1-3 0 0,5 1 0 16,1 0 0-16,3-3-128 0,1-4-128 0,3-2 0 15,1-2-16-15,0-1 0 16,-1-2-2000-16,0-3-400 0,2-5-80 0,-2 0 0 0</inkml:trace>
  <inkml:trace contextRef="#ctx0" brushRef="#br1" timeOffset="128242.524">23888 5782 27647 0,'0'0'2448'0,"-2"-8"-1952"0,2 8-496 0,0 0 0 15,0 0 192-15,-8-6-48 0,1 2-16 0,-2 1 0 16,2 2-128-16,-4 3 0 0,-1 1 0 0,-3 0 0 15,-2 0 144-15,-1 1 0 0,-1 2 0 0,-5-1 0 16,1 1 112-16,-1 1 32 0,7 1 0 0,0-1 0 16,1-1 128-16,2 1 32 0,1-1 0 0,7 2 0 15,-2 1-160-15,4 1-32 0,2-1 0 0,3 3 0 0,2 1-112 0,1 0-16 16,2-3-128-16,2 4 192 0,5 2-48 0,2-2-16 16,-1-1 0-16,4 3 0 0,1 1 64 0,-2-1 16 15,-1-2 0-15,-2 2 0 0,-1 4-208 0,-2-2 0 16,-2-2 128-16,-1 0-128 0,-3 0 256 0,1-2 0 15,-6 0 0-15,0-2 0 0,-1 0 384 0,-4-1 64 16,0 0 32-16,-4-1 0 0,-2-3 32 0,-4 1 16 16,-5-2 0-16,-1 1 0 0,0 2-288 0,-3-1-64 15,2-4-16-15,-4 2 0 0,1-1-256 0,2 0-160 16,2-3 192-16,4-1-192 16,4-2-1088-16,4-1-336 0,1 1-64 0,8 1-10096 15,0 0-2032-15</inkml:trace>
  <inkml:trace contextRef="#ctx0" brushRef="#br1" timeOffset="128902.275">21975 6942 29487 0,'0'0'2624'0,"0"0"-2112"0,-5-4-512 0,5 4 0 15,-9-2 192-15,9 2-192 0,0 0 192 0,-9 1-192 16,-3 0 704-16,2 2 16 0,3 1 16 0,-3 3 0 15,0 4 96-15,-1 2 0 0,-1 3 16 0,0 1 0 16,1 4-224-16,1 2-48 0,1 3-16 0,2-1 0 16,0 1-176-16,-1 5-48 0,1 1 0 0,4-5 0 15,4-6-80-15,2 0-32 0,3 1 0 0,2 0 0 16,3-1-64-16,2-3-16 0,1-3 0 0,3-1 0 16,0-1-16-16,2-4 0 0,3 0 0 0,-2-2 0 0,-1-3-128 15,3-3 192-15,-2-1-192 0,0-1 192 0,-1-2-192 16,1-3 0-16,-3-1 0 0,1 0 0 15,-3 1-896-15,-1-2-256 0,0-3-48 16,-4 1-16-16,-3 1-1696 0,-2 0-352 0</inkml:trace>
  <inkml:trace contextRef="#ctx0" brushRef="#br1" timeOffset="129165.658">21689 7303 14735 0,'-13'-3'1312'0,"13"3"-1056"16,-5-5-256-16,5 5 0 0,-6-6 4672 0,6 6 896 0,0 0 160 0,0 0 32 16,10-8-4608-16,2-2-944 0,7-1-208 15,1 1 0-15,3 1 288 0,1 2 32 0,1-3 16 0,1 1 0 16,1 2-208-16,-1 2-128 0,1-1 160 16,-4 1-160-16,-2-2 0 0,0 4 0 0,-4 0 0 0,1 3 0 31,-2 0-512-31,1 0-64 0,-2 0 0 0,1 0-9984 0,-2 0-1984 0</inkml:trace>
  <inkml:trace contextRef="#ctx0" brushRef="#br1" timeOffset="129532.569">22487 7201 24879 0,'0'0'2208'0,"0"0"-1760"16,0 0-448-16,0 0 0 0,0 0 560 0,0 0 16 15,0 0 16-15,0 0 0 0,9-4-16 0,-4 0 0 16,-5 4 0-16,13-2 0 0,4 1 336 0,2-2 64 16,0 0 16-16,3 1 0 0,3 3-288 0,2-2-48 0,3-1-16 0,2 1 0 15,1-2-272-15,2 3-64 0,-3 2-16 0,-1-1 0 16,-2-4-288-16,-1 1 0 0,0 1 0 0,0 1 0 16,-2 0 0-16,3-1 0 0,-2-1-240 15,0 1 80 1,-2 1-1680-16,-4 0-336 0,-5-2-64 0,2-3-11296 0</inkml:trace>
  <inkml:trace contextRef="#ctx0" brushRef="#br1" timeOffset="129879.682">22932 6965 30399 0,'0'0'2704'0,"0"0"-2160"16,0 0-544-16,0 0 0 0,0 0 0 0,0 0 0 16,0 0 0-16,14-1-144 0,0 0 320 0,1 0 64 15,3 1 16-15,2 0 0 0,1 0 144 0,2 1 48 16,2 1 0-16,-2 4 0 0,1 0-208 0,-1 3-48 16,3 1 0-16,-1 0 0 0,-2 1 0 0,0 1 0 15,-2 1 0-15,-1 3 0 0,-1-2-192 0,-3 1 176 16,-3 1-176-16,0-1 160 0,-2-1-32 0,-4 1 0 15,-3-3 0-15,1 2 0 0,-4 2 176 0,-1-1 16 16,-2-1 16-16,-4-1 0 0,-1 2 208 0,-2-2 32 16,-1-1 16-16,-4-1 0 0,-3 0-144 0,-6 1-48 15,-2 1 0-15,-3-1 0 0,-3-2-240 0,3 0-160 16,4-1 192-16,-1 1-192 0,1 0 0 0,3-4-272 16,4-2 16-16,1-4 16 15,5-2-1824-15,2-1-368 0,3-2-80 0,6 5-12320 0</inkml:trace>
  <inkml:trace contextRef="#ctx0" brushRef="#br1" timeOffset="130809.089">24414 7134 911 0,'0'0'0'0,"0"0"0"0,-2 8 0 0,2-8 0 16,0 0 4224-16,0 0 768 0,-8 8 160 0,3-1 32 16,-3 1-3504-16,2 0-688 0,2-1-144 0,-4 2-16 15,1-1 304-15,-3 1 64 0,1-2 16 0,-1 2 0 16,-2 5-304-16,-2 1-48 0,-2 2-16 0,0-3 0 16,-3-3-208-16,-2 0-32 0,-2 1-16 0,-1 0 0 15,-1-1-96-15,-2 0-32 0,1-1 0 0,0 0 0 16,-2 1 16-16,5-2 0 0,3-4 0 0,1 0 0 15,2-3-32-15,2 1-16 0,3-4 0 0,2-3 0 0,2-5-128 16,2-2-32-16,3-3 0 0,-1-3 0 16,1-2-112-16,2-3-32 0,1-4 0 0,2 0 0 0,2 0-128 15,1 2 0-15,1-1 0 0,1 5 0 0,2 1 0 0,2 4 0 16,-1 2 0-16,1 1 0 0,1 0-160 0,-1 3 160 16,1 1 0-16,1 3-144 0,1 0 144 0,-1 2 0 15,0 3 0-15,0 5 0 0,3 4 0 0,-2 2 0 16,-2 2 0-16,0 4 0 0,0-2-160 0,2 5 160 15,-3 2-192-15,3 3 192 0,-2-2-128 0,2 3 128 16,1-2 0-16,0 1 0 0,-2-1 0 0,2 0 0 16,1-5 0-16,-1 0 0 0,1-2 0 0,0-2 0 15,1-3 0-15,3-1 0 0,4-2 0 0,-2-3 176 16,1-3-176-16,0-3 160 0,4-4 16 0,2-3 0 16,-5-3 0-16,4-1 0 0,0 0-32 0,1-1 0 0,-3-3 0 15,-1 1 0-15,-1-2-144 0,-5-1 0 0,0 1 0 16,-2-1 128-16,-3 1-128 0,0-2 128 0,-1 4-128 15,1-3 128-15,-7-2 0 0,2 3 0 16,-3 1 0-16,-1-1 0 0,1 1 64 0,-4-4 0 0,-3 4 0 16,-2-1 0-16,-1 3 0 0,-3 2 0 15,-2 2 0-15,-2 0 0 0,-5 1 64 0,-3 1 32 0,-1 4 0 16,-2 1 0-16,-6 2-48 0,-3 2-16 0,-4 1 0 0,-1 4 0 16,4 1-16-16,-3 5 0 0,-4-2 0 0,3 4 0 15,3 3-80-15,3 4-128 0,3 0 176 0,2 0-176 16,1-2 0-16,4 5 0 0,4-2 0 0,1 0 0 15,0-4 0-15,5-2-176 0,4-1 0 0,2-1 0 16,0 0-1696-16,4-1-352 0,4-5-64 0</inkml:trace>
  <inkml:trace contextRef="#ctx0" brushRef="#br1" timeOffset="135363.128">3940 5498 1839 0,'0'0'160'0,"-7"0"-160"0,-1-3 0 0,8 3 0 15,-7 0 896-15,-1-3 128 0,0-1 48 0,8 4 0 16,-4-6-112-16,-2 1 0 0,2-4-16 0,1 3 0 0,-2-3 144 0,2 2 48 16,0-3 0-16,0 3 0 0,1 0-112 15,2 7 0-15,0 0-16 0,0 0 0 0,-1-7-160 0,1 7-16 16,0 0-16-16,0 0 0 0,0 0-368 0,0 0-64 15,6-5 0-15,-6 5-16 0,5-6-64 0,-5 6-16 16,10-2 0-16,2 0 0 0,1-1 192 0,3-1 32 16,0 1 16-16,4 2 0 0,2 1-64 15,4 0-16-15,4 0 0 0,3 1 0 0,1-3-16 0,4 2-16 16,1 4 0-16,3-3 0 0,1-1-128 0,3-1-32 16,2 1 0-16,1 0 0 0,-2 2 0 0,3 0 0 15,0-2 0-15,0-2 0 0,1 1 0 0,4 1-16 16,-2 5 0-16,2-4 0 0,-2-3 16 0,3 1 0 15,4 1 0-15,-5-3 0 0,-2-2 32 0,-2-1 16 16,0 1 0-16,0 2 0 0,2-1-32 0,-1 3 0 16,0 0 0-16,-3 1 0 0,1 0-96 0,-3 1-32 0,-3 2 0 15,0-1 0-15,0-5-144 0,-3 2 192 0,-1 0-192 16,-1 2 192-16,-2 1-192 0,-4 0 192 0,-5-4-192 0,-5 2 192 16,1 5-192-16,-5-3 0 0,-3 0 144 0,0-1-144 15,-4-2 256-15,-1 1-32 0,0 2 0 0,-3-3 0 16,0-2 96-16,-8 3 0 0,10-2 16 0,-10 2 0 15,0 0-80-15,0 0 0 0,9-2-16 0,-9 2 0 16,0 0-96-16,0 0-16 0,0 0 0 0,0 0 0 16,0 0-128-16,0 0 192 0,0 0-192 0,0 0 192 15,0 0-192-15,0 0 0 0,0 0 144 0,0 0-144 16,0 0 0-16,0 0-192 0,0 0 32 0,0 0 0 16,0 0-2272-16,-10 5-448 0,-2 5-80 15,1 2-32-15</inkml:trace>
  <inkml:trace contextRef="#ctx0" brushRef="#br1" timeOffset="136325.215">21692 7659 2015 0,'0'0'0'0,"0"0"176"0,0 0-176 0,0 0 0 0,0 0 0 16,0 0 0-16,0 0 0 0,0 0 0 0,0 0 0 16</inkml:trace>
  <inkml:trace contextRef="#ctx0" brushRef="#br1" timeOffset="136775.57">21663 7632 4607 0,'0'0'192'0,"0"0"64"0,0 0-256 0,0 0 0 0,0 0 0 0,0 0 0 16,0 0 1856-16,0 0 336 0,0 0 64 0,0 0 16 16,1-7-1072-16,-1 7-224 0,0 0-32 0,0 0-16 15,0 0 160-15,0 0 48 0,10-1 0 0,-10 1 0 16,7-5-192-16,1 1-48 0,0 2 0 0,2 2 0 16,0 2-128-16,2 2-48 0,3 0 0 0,2-2 0 15,2-2-128-15,3 0-16 0,2 0-16 0,3 4 0 16,3 0-112-16,2-1 0 0,0-5-16 0,4 5 0 15,-1 3-128-15,7-1-32 0,0 0 0 0,5 0 0 0,6 1-112 16,0 0-32-16,4 0 0 0,-1 2 0 0,0 0 0 16,2 2-128-16,4 1 192 0,1-2-64 0,2 0-128 15,0 0 160-15,2-1-160 0,-4 3 160 0,-1-1-160 0,1 1 192 16,2-1-192-16,2 0 192 0,2 1-16 0,-3 0 0 16,-3 1 0-16,3-1 0 0,3-1 0 0,3-2 0 15,0 0 0-15,0 1 0 0,-3 2-176 0,0-2 0 16,-2-3 144-16,5 0-144 0,-2 0 0 0,0 2 128 15,-7 3-128-15,-3-2 0 0,-5 0 0 0,0 0 0 16,0-1 0-16,-2-1 128 0,-3 0-128 0,0 1 128 16,-2-1-128-16,-2 2 128 0,-2 0-128 0,-3-1 128 15,-5-2-128-15,-3 1 128 0,-2 2-128 0,-1 1 176 16,-2-6-176-16,0 0 192 0,-4 3-192 0,-3-1 0 0,-5-1 0 16,0-2 0-16,0-2 0 0,-2 1 0 0,-5-2 0 0,0 2 0 15,-9-2 0-15,0 0 0 0,0 0 0 0,0 0 0 16,0 0 0-16,0 0-176 0,0 0 176 0,0 0-192 31,0 0-384-31,-10 5-64 0,0 4-32 0,-3-5-9024 0,-3-2-1808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00:57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 7170 19343 0,'-9'-6'848'16,"9"6"192"-16,0 0-832 0,0 0-208 0,0 0 0 0,8 4 0 0,-8-4 528 0,15 2 64 16,4 1 16-16,-4 2 0 0,-4-3-400 0,4 1-80 15,1-1 0-15,4 0-128 0,1 4 128 0,0-2-128 16,1-1 0-16,1 0 0 0,0 0 144 0,0 0-16 16,-2 0-128-16,3 1 192 0,-1 0 160 0,4 3 32 15,1 1 0-15,2-4 0 0,2-3 192 0,0-1 32 16,1-1 16-16,1 2 0 0,2 1-16 0,2-2 0 15,-1-3 0-15,2 3 0 0,0 2-96 0,2 1 0 16,2-1-16-16,2-1 0 0,0-1-112 0,6 0 0 16,4 2-16-16,0-2 0 0,-3-4-96 0,3 3-16 15,4 1 0-15,-2-2 0 0,2-1-64 0,5 0 0 0,1-3-16 0,1 3 0 16,-4 1-16-16,1 0 0 0,2-3 0 16,1 0 0-16,3-1-32 0,-1 2 0 0,-2 1 0 0,1-2 0 15,-2 0-128-15,3 0 160 0,1 2-160 16,3-3 160-16,0 0-160 0,0 1 128 0,-5 2-128 0,0 0 128 15,-2 1-128-15,2-1 0 0,8 1 144 0,-3-1-144 16,-3 0 0-16,-1-1 144 0,2 1-144 0,1 3 0 16,0-2 160-16,2 0-160 0,-5-1 128 0,3 1-128 15,2 1 128-15,1 0-128 0,-1 0 128 0,1 0-128 16,3-2 144-16,-3 0-144 0,1 1 160 0,1 0-160 16,2-2 144-16,-1 0-144 0,-3 2 128 0,2 0-128 15,1 0 128-15,3-1-128 0,-1 1 0 0,-1 0 128 16,-2 0-128-16,1 2 0 0,1-1 0 0,1 1 0 0,1 1 128 15,0-1-128-15,-6-1 128 0,1 1-128 0,0 1 192 16,1-1-64-16,3 2 0 0,-2 0 0 0,-4-1 0 0,3 0-128 16,-1 1 192-16,0 0-64 0,1 0 0 0,0 0-128 15,-1-1 192-15,0 1-64 0,-1 1-128 0,3-1 192 16,0 1-192-16,0-1 192 0,-4-1-192 0,2 1 160 16,-1-1-160-16,3 1 160 0,-2 2-32 0,0 1 0 15,-3-2 0-15,-1-2 0 0,2 2-128 0,-2 2 0 16,4 0 0-16,-1 0 0 0,0-3 0 0,-4 1 0 15,0 4 0-15,2-2 128 0,0-1-128 0,1-1 0 16,0 0 0-16,-2 2 0 0,0 0 0 0,-1-2 0 16,3-3 128-16,1 0-128 0,-1 3 0 0,0-2 0 15,-2 2 144-15,-2 0-144 0,3 2 128 0,0-1-128 16,0-2 160-16,-2 0-160 0,-4 0 192 0,1 1-64 16,2 1-128-16,0 1 192 0,5-4-32 0,-1 1-16 0,-2-1 0 15,0 1 0-15,1 0-16 0,1 1 0 0,1 1 0 0,1-4 0 16,0 0-128-16,-1 0 0 15,4 2 0-15,2 0 128 0,-1-5-128 0,0 2 0 0,-2 1 0 0,0-2 0 16,0 0 0-16,3-2 0 0,-1 0 0 0,0 2 0 16,-3 2 0-16,1 0 0 0,0-1 0 0,2-2 0 15,4 0 0-15,-2 1 0 0,-4 0 0 0,1 1 0 16,1 0 0-16,2 1 0 0,0-2 128 0,-2 1-128 16,-3 0 0-16,1 1 0 0,1-2 0 0,2 2 0 15,0 0 0-15,0 0 0 0,-2-1 0 0,0 2 0 16,1 1 0-16,1 2 0 0,-1 0 0 0,-1-2 0 0,-2-3 0 15,1 1 0-15,3 1 0 0,0-1 0 0,-2-2 0 16,-1 1 0-16,-3 1 0 0,3 2 0 0,3 0 0 0,-1 0 0 16,-6 2 0-16,2-3 0 0,1-2 0 15,0 2 128-15,0 1-128 0,0-1 0 0,0-2 0 0,-2 0 0 16,-4 1 0-16,3 0 0 0,2 2 0 0,1 0 0 16,-3-1 0-16,-1 2 0 0,1 1 0 0,-1-2 0 15,4 2 128-15,0 0-128 0,1 1 0 0,-2-2 0 16,-1 0 0-16,1 0 0 0,-2 1 0 0,2-1 0 15,-1-3 0-15,-2 2 0 0,-2 4 0 0,0-4 0 16,2-6 128-16,0 7-128 0,2 3 0 0,-3 0 0 16,-2-2 0-16,-1-1 0 0,2 0 0 0,-1 1 128 15,2 0-128-15,-3 1 0 0,-3-2 0 0,0 0 128 16,-2 0-128-16,0 1 0 0,4-1 0 0,-1 3 0 16,2-3 128-16,-6 2-128 0,-1 1 0 0,-1-1 0 15,1-1 0-15,4-2 0 0,-3 0 0 0,0 2 0 16,0 0 128-16,-1 0-128 0,-5 0 0 0,3-2 0 0,1-1 0 0,2 2 0 15,0 4 0-15,0-2 0 0,-3 0 0 0,0 0 0 16,-5 2 0-16,5-2 0 0,1-1 0 0,3 1 0 16,1 2 0-16,-2-2 0 0,-5-1 0 15,3 0 0-15,-1 2 0 0,2-3 0 0,3-1 0 0,1 1 0 16,-2 2 0-16,-2-1 0 0,-5-2 128 0,1 2-128 16,1-1 0-16,-2 0 0 0,2 1 0 0,0-2 0 15,1-2 0-15,-7 0 0 0,0 0 0 0,-1 1 0 16,-1-1 0-16,3 0 0 0,3 0 0 0,1 1 0 15,0 0 0-15,-2 1 128 0,-3-1-128 0,1 2 0 0,-3-2 0 16,1-1 0-16,2 1 0 0,1-1 0 0,2 0 0 16,0 2 0-16,-1-1 0 0,-1 0 0 0,-3-2 0 0,-1 0 0 15,1 1 0-15,2-2 0 0,-1 1 0 0,-2 1 0 16,0-1 0-16,-2 1 0 0,-6 1 0 0,-1 0 0 16,-3-1 0-16,1 2 0 0,-1-2 0 0,-1 0 0 15,1 2 128-15,-2 0-128 0,-3-1 0 0,-2 1 0 16,0-2 0-16,-4 1 0 0,2 2 0 0,-2-1 0 15,-2 0 0-15,-5-1 0 0,-1 1 0 0,0-1 0 16,0 0 0-16,-3 0 0 0,-1-1 0 0,-2-1 0 16,0 0 0-16,0 0 0 0,0 1 0 0,0-2 0 15,1-1 0-15,-3 1 0 0,0 0 0 0,-2 1 0 16,0-3 0-16,-2 1 0 0,-1-2 0 0,2-2 128 16,-1-2-128-16,-3-1 128 0,1-2-128 0,-2-2 160 0,1-3-160 15,0 0 160-15,-4-3-160 0,3-4 128 0,-1-8-128 16,0 1 128-16,-2 0-128 0,4-2 0 0,-1-3 0 0,1-4 0 15,-3-5 0-15,4 0 0 0,0-1 0 0,3-5 0 16,0-4 0-16,0-3-176 0,3 0 176 0,-1-1-128 16,2 2 128-16,2-2-160 0,-2-2 160 0,2 0-160 15,-3-2 160-15,1 0 0 0,-1 1-144 0,1 0 144 16,-2 0-128-16,0 1 128 0,-1-2-160 0,0 2 160 16,-1-3-208-16,0 5 48 0,2 7 16 0,-3 2 0 15,-1 1-48-15,0-1 0 0,-1-2 0 0,2 3 0 16,-4 1 192-16,2 1-160 0,0 7 160 0,-2 2-160 15,1 2 160-15,-1 3 0 0,-1 2-144 0,0 0 144 0,2 1-128 16,-2 1 128-16,-1-1-160 0,-1 4 160 0,-1 1-192 0,0 0 192 16,0 1-208-16,0 2 80 0,-4 0 128 0,1 6-160 15,-2 5 160-15,-3 0-160 0,2-1 160 0,-3-1 0 16,0 4 0-16,-1 3-128 0,-3-1 128 0,-3 4-208 16,-3 3 80-16,-4 2 128 0,-4 4-224 0,-5 0 80 15,-4 0 16-15,-3 2 0 0,-6 2 128 0,1-2-128 16,0 4 128-16,0-2-128 0,-1 1 128 0,-2-3 0 15,-4 0 0-15,-3 1 0 0,1-1 0 0,-2 1 0 16,-4 0 0-16,2-1 0 0,1-2 0 0,-2 1 0 16,-5-1 0-16,-7 2 0 0,-6 1 0 0,0 1 0 15,0-4 0-15,-5 1 0 0,-6-3 0 0,0 4 0 16,-2-1 0-16,-4-1 0 0,-3-1 0 0,-3-1 0 16,-3-1 0-16,1 1 0 0,-4-1 0 0,-1 1 0 0,-3 1 0 15,-1-2 0-15,1-1 0 0,-7 2 0 0,-1-1 0 16,-1 0 128-16,-2 1-128 0,0-1 0 0,1 1 0 0,1-2 0 15,-3-2 0-15,-1 0 0 0,-1-1 0 0,-7 0 0 16,-1 0 0-16,2 2 0 0,7-1 0 0,-7 0 0 16,-8-1 0-16,4 1 0 0,2 0 0 0,0-1 0 15,-2 0 0-15,0 2 0 0,-2-1 0 0,3 0 0 16,-1 0 0-16,-2 1 0 0,-5 1 0 0,1-1 0 16,2-1 0-16,-3 3 0 0,-1-2 0 0,-1 0 0 15,-2 1 0-15,3 0 0 0,4 2 0 16,-4-1 128-16,-2 0-128 0,-1 2 0 0,4 0 0 0,-1 2 0 15,-1-1 0-15,-3 2 128 0,-1 1-128 0,0 0 0 16,1 3 0-16,3-5 0 0,0 2 0 0,-3 1 128 0,-4 2-128 16,5 2 0-16,3 2 0 0,-3-3 0 0,1-3 0 15,-1 4 0-15,-5 2 0 0,7-1 0 0,0 0 0 16,0 2 0-16,-2-2 0 0,0 3 0 0,-2-6 0 0,4 3 0 16,4 4 0-16,-1-3 0 0,-6-5 0 0,3 0 0 15,1 1 0-15,4 1 0 0,3 0 0 0,3-1 0 16,-3-1 0-16,4-1 0 0,2-1 0 0,-1 0 0 15,-5-1 0-15,7-1 128 0,6-1-128 0,0-1 0 16,-3 2 0-16,0-1 0 0,5 0 0 0,1 0 176 16,0-2-176-16,1 0 192 0,5 0-32 0,1 1 0 15,-1-1 0-15,7-2 0 0,3-4-160 0,-1 0 160 16,-1 0-160-16,5-1 160 0,1-2-160 0,2 0 128 16,0-2-128-16,2 0 128 0,-1 3-128 0,4-1 0 15,2-1 0-15,-1-1 128 0,2 1-128 0,2-1 192 0,4 0-192 16,-1 0 192-16,-4 3-192 0,1-1 160 0,2 0-160 15,1 0 160-15,4 2-160 0,-2 0 0 0,-1-2 0 0,1 2 128 16,4-1-128-16,3 0 0 0,4-1 0 0,-4-3 0 16,0-3 0-16,-1 3 0 0,-1 1 0 0,1-1 0 15,3-1 0-15,-1 3 0 0,3-3 0 0,-1 2 0 16,-2 3 0-16,3-4 0 0,2-2 0 0,-1 1 0 16,2 2 0-16,-1-1 0 0,1 0 0 0,2 3 0 15,2 0 0-15,4-1 0 0,0-4 128 0,0 0-128 16,-1 0 0-16,-2 0 0 0,-1 1 0 0,3 1 0 15,1 0 0-15,3 0 0 0,0 0 0 0,-1 1 0 16,-6 0 0-16,3-1 0 0,4 1 0 0,1-1 0 0,2-1 0 16,1 2 0-16,1-1 0 0,-1-1 0 15,-4-1 0-15,3 0 0 0,1 1 0 0,1 2 0 0,0 1 0 16,3 2 0-16,-1-1 0 0,1 2 0 0,-3 0 0 0,-1-2 0 16,2 2 0-16,-3 2 0 0,4 0 0 0,2 0 0 15,2 1 0-15,1-2 0 0,0 1 0 0,-2-1 0 16,-3 2 0-16,2-3 0 0,1 1 0 0,1 1 0 15,0 0 0-15,3 0 0 0,1-2 0 0,2 1 0 16,0 0 0-16,-2-1 0 0,-2-1 0 0,1 1 0 16,1 0 0-16,0 2 0 0,3 0 0 0,-2-2 0 15,5 3 0-15,3-2 0 0,2 0 0 0,0 0 0 16,2-1 0-16,-2 0 0 0,3 0 0 0,1 2 0 16,-2 0 0-16,4 0 0 0,-2 0 0 0,6 1 0 15,-1 0 0-15,5 1 0 0,0 0 0 0,2 1 0 0,0-2 0 16,1 2 0-16,2 2 0 0,1-2 0 0,1 0 0 15,0 0 0-15,2 1 0 0,0 2 128 0,2-1-128 0,6-4 0 16,-7 4 0-16,7-4 0 0,0 0 128 0,-5 8-128 16,1 1 0-16,1-2 0 15,3-7 0-15,0 12 0 0,1 1 0 0,0 1 0 0,-1 1 0 16,2 1 0-16,2 3 0 0,0 2 0 0,-1 3 0 0,-1 5 0 16,3 0 0-16,-1 3 0 0,0 0 0 0,-1 4 0 15,2 3 0-15,2 2 0 0,-3-1 0 0,3 5 0 16,-1 5 0-16,-2-2 0 0,-2 2 0 0,0 1 0 15,0 1 0-15,3-2 0 0,-2-3 0 0,-1-2 0 16,-3-3 0-16,1 0 0 0,2 1 0 0,-1 1 0 16,-2 2 0-16,0-2 0 0,2-2 128 0,0-2-128 15,0 1 0-15,1-5 0 0,-1-1 0 0,0 1 0 0,-2-6 0 0,-2 3 0 16,-2-1 0-16,3 1 0 0,1-2 0 0,-3-1 0 16,0-3 0-16,1 0 0 0,-1-3 0 0,2-1 128 15,-4 0-128-15,1-2 0 0,2-3 0 0,0-3 128 16,0-2-128-16,1 0 0 0,-1-2 0 0,0-2 0 15,1-2 128-15,2-7-128 0,0 0 0 0,0 0 0 16,0 0 144-16,0 0-144 0,-3 9 128 0,3-9-128 16,0 0 128-16,0 0-128 0,0 0 0 0,0 0 0 15,0 0 0-15,0 0 128 0,0 0-128 0,0 0 0 16,0 0 0-16,9 3 0 0,-9-3 0 0,12 2 0 16,-2-2 0-16,-10 0 128 0,11-2-128 0,0 1 0 15,1-1 0-15,-2 1 0 0,3-1 0 0,0 1 0 16,1 0 0-16,1 1 128 0,1 0-128 0,2 2 0 0,0 1 0 0,0-1 0 15,2-1 0-15,-2 1 0 0,1-2 0 16,-1 2 0-16,1 3 0 0,1-1 0 0,-2-2 0 0,1 2 0 16,1-1 0-16,2 1 0 0,0 1 0 0,2-1 0 15,4 2-128-15,-2-1 0 0,2 2 0 0,1 2 0 32,3 2-2128-32,-1 1-432 0</inkml:trace>
  <inkml:trace contextRef="#ctx0" brushRef="#br0" timeOffset="5244.775">5004 3434 17327 0,'0'0'768'0,"0"0"160"0,0 0-736 0,7-6-192 0,-7 6 0 0,10-7 0 16,0 2 128-16,2 1-128 0,-1 4 192 0,1 0-64 16,1-2 16-16,0 2 0 0,2-1 0 0,-2 1 0 15,0 0-144-15,2 0 160 0,1 0-160 0,3-1 160 16,-3 0 144-16,3 0 16 0,-1 0 16 0,6-1 0 15,0 1 48-15,2-1 0 0,3-1 0 0,-1 1 0 0,1-1 0 16,4 3 0-16,0-1 0 0,2-1 0 16,0 0-48-16,3 1 0 0,-2 0 0 0,4-1 0 0,-2-2-64 15,3 2-16-15,0 0 0 0,5 1 0 0,4-1-64 0,-1 0 0 16,-2 2-16-16,-1 2 0 0,-1-1-48 0,2-1 0 16,-1 0 0-16,1-1 0 0,3-2 48 0,0 3 0 15,1 0 0-15,-1 1 0 0,0 2 16 0,-3-1 16 16,-1-1 0-16,4-1 0 0,0-2-64 0,1 2-16 15,0-1 0-15,0 1 0 0,2 2 16 0,-3-1 0 16,-1-1 0-16,1 0 0 0,0-1-144 0,-1 0 192 16,0-1-192-16,3 0 192 0,1 1-192 0,-2 1 0 15,-1 1 0-15,-3 1 128 0,-1-4-128 0,2 1 0 16,2-1 0-16,-1 1 0 0,1 1 0 0,2 0 0 16,2 0 0-16,0 0 0 0,-1 1 0 0,-3 0 0 0,0-1 0 15,2 0 0-15,2-2 0 0,4 2 128 0,1 0-128 0,-4 2 0 16,0-1 0-16,-2-1 0 0,1-2 128 0,0 1-128 15,2 1 0-15,-1 1 0 0,0-1 0 0,-1 3 128 16,-1 2-128-16,-1-2 0 0,-2 0 0 0,1-3 0 16,3-2 0-16,1 1 0 0,-3 0 0 0,3 0 0 15,-1 1 144-15,1 1-144 0,-3-1 160 0,4-1-160 16,-1-1 176-16,0 2-176 0,-1-4 192 0,1 4-192 16,1 4 192-16,-1-2-64 0,-3-2 0 0,1 0-128 15,0 0 224-15,1 1-64 0,-3 0-16 0,2 2 0 16,2 0-144-16,0 0 128 0,-4 0-128 0,0-1 128 15,-1 0-128-15,3 1 0 0,1-3 0 0,0 2 128 16,-1 0-128-16,1 2 0 0,-4 1 144 0,1-2-144 16,-1 0 0-16,3-2 0 0,1-1 0 0,2 1 0 0,1 1 0 15,-2 0 0-15,-1 0 0 0,-1 2 128 0,-1-3-128 16,1 2 0-16,1-1 0 0,1 0 0 0,3 1 928 0,-2-1 112 16,1 1 32-16,-1 0 0 15,-4 1-1648-15,2-2-336 0,1-3-64 0,2 1-16 16,2 2 1632-16,-1 0 320 0,-1-3 64 0,-1 1 0 15,-3 1-1600-15,1-1-320 0,1-1-64 0,2 1 0 0,-1 0 960 0,0 1 0 16,-2 3 0-16,-1-1 208 0,-3-2-32 0,-1-1-16 16,-2 1 0-16,5 1 0 0,1 0-160 0,2 0 192 15,-5-1-192-15,1 1 192 0,2 0-192 0,-4 0 0 16,1-2 0-16,1 0 0 0,2 0 128 0,1 1-128 16,0 0 128-16,-1 1-128 0,2-2 0 0,-5-2 0 15,1 1 0-15,-2 1 0 0,1 3 0 0,-2-3 0 0,3-3 144 16,4 3-144-16,-1 1 144 0,-1 1-144 0,-2-4 192 0,0 2-192 15,-1 0 128-15,2 0-128 0,-2 0 0 16,1 0 0-16,3-1 0 0,-2 0 0 0,0 1 0 0,-1 1 0 16,0-2 128-16,1-1-128 15,0-2 0-15,3 1 0 0,3 1 0 0,-1 0 0 0,-3 1 0 16,0 0 0-16,-4-1 176 0,2 2-32 0,1 1 0 0,1-1 0 16,1-2-144-16,1 0 0 0,0-3 0 0,0 3 0 15,-4 2 0-15,4-2 0 0,-3-4-192 0,4 3 192 16,0 1 0-16,2-1 0 0,2 2 0 0,-3-1 0 15,-1-1 0-15,-1-1 0 0,3 1 0 0,0-1 0 16,2-2 0-16,-1 2 0 0,2 2 0 0,-5-1 0 16,-2 1 0-16,2-2 0 0,-2-2 0 0,2 2 0 15,3 1 176-15,-3 0-48 0,1 3-128 0,-3-2 192 0,-2 0-48 16,-2 1-16-16,-1-1 0 0,-2 1 0 0,-1-2-128 0,2 1 192 16,1 0-192-16,-2 2 192 0,-3 1-192 0,-1-1 192 15,-3-1-192-15,0-3 192 0,-1 1-192 0,2 1 160 16,-2 1-160-16,-1-2 160 0,0-2-160 0,-1 3 0 15,2 0 0-15,-4 0 0 0,-4-1 0 0,-2-1 0 16,-7 1 0-16,-1 0 0 0,-4 0 0 0,-3 0-144 16,-5-2 0-16,-2 2 0 15,-8 3-2144-15,0 0-416 0</inkml:trace>
  <inkml:trace contextRef="#ctx0" brushRef="#br0" timeOffset="7300.357">7819 3467 1839 0,'0'0'160'0,"-7"4"-160"0,-3-1 0 0,4-1 0 16,6-2 1840-16,0 0 336 0,0 0 64 0,0 0 0 16,-9 2-1120-16,9-2-224 0,0 0-64 0,0 0 0 15,0 0 224-15,0 0 32 0,0 0 16 0,0 0 0 16,0 0-240-16,-5-1-48 0,-4-1-16 0,4-1 0 16,5 3 128-16,0 0 32 0,-6-6 0 0,1 2 0 15,0 0-48-15,5 4 0 0,-8-6 0 0,2 0 0 16,-1 1-304-16,4-1-64 0,3 6-16 0,0-7 0 15,-1-3-80-15,2 1 0 0,1-1-16 0,4-2 0 16,-3 1-176-16,5 1-48 0,0-1 0 0,3 1 0 16,-2 0-208-16,1 3 128 0,-1 1-128 0,0 2 0 15,1-1 128-15,-3 4-128 0,-7 1 0 0,10 3 0 0,-1 3 0 16,-2 1 128-16,-7-7-128 0,7 8 0 0,1 2 128 16,-4 1-128-16,-1 0 176 0,-2 2-176 0,-1 3 288 15,-1-1-48-15,0-2-16 0,-3 2 0 0,0-2 32 0,-3-1 16 16,1 0 0-16,-3-1 0 0,0 2 0 15,-3-2 0-15,1-2 0 0,2-2 0 0,0-2 0 0,-1 0 0 16,1-2 0-16,-1-3 0 0,2-2-16 0,-1 0-16 16,3-1 0-16,-2 0 0 0,2-5 64 0,1 0 16 15,-1-1 0-15,3-1 0 0,2 0-48 0,1-2 0 16,2-1 0-16,0-2 0 0,2-1-112 0,1 2-32 16,-2-1 0-16,3 1 0 0,2 1-128 0,0 1 0 15,1 2 0-15,-1 1 0 0,-3 2 0 0,1 3 0 16,4 1 0-16,-10 3 0 0,0 0 0 0,8 2 0 15,-8-2 0-15,7 8 0 0,-5 1-160 0,1 5 160 0,-3-1 0 16,-1 1-144-16,-2 2 144 0,-2-1 0 0,-3 0 0 0,0 1 0 16,1-1 0-16,-2-2 0 0,0-1 0 0,-1 1 128 15,4-2-128-15,-4-2 128 0,0 0-128 0,1-2 128 16,0-2-128-16,2-1 0 0,7-4 0 0,0 0 128 16,0 0-128-16,0 0 144 0,0 0-144 0,-6-6 160 15,1-3-32-15,5-2 0 0,5-3 0 0,4 0 0 16,2-2-128-16,-1 0 0 0,1-3 144 15,1 3-144-15,2-2 0 0,0 3 0 0,-1 1 0 0,0 1 0 16,-1 2 128-16,-1 2-128 0,-2 6 160 0,-2 1-160 16,-7 2 0-16,0 0 0 0,9 3-128 0,-9-3 128 15,6 9-160-15,-3 2 160 0,-3-1-128 0,-2 3 128 16,-2 3 0-16,-3-1 0 0,-1-1 0 0,-2-1 128 16,0-2 0-16,1 0 0 0,0 0 0 0,-2-1 0 0,0-1-128 15,1-2 192-15,10-7-64 0,0 0 0 0,-7 5-128 0,7-5 192 16,0 0-64-16,0 0 0 0,0 0 0 0,0-10 0 15,1-3 0-15,1 0 0 0,3-2 0 0,1-1 0 16,-1 1 0-16,1-1 0 0,1 1-128 0,0 1 0 16,-1 2 0-16,-3 1 128 0,2 2-128 0,-2 1 0 15,-2 3 0-15,-1 5 0 0,0 0 0 0,0 0 0 16,0 0 0-16,0 0 128 0,-2 8 48 0,-1 1 16 16,-2 2 0-16,-2 1 0 0,0 0-192 0,2 0 0 15,-1 1 0-15,1-1 0 0,-2-2 0 0,0-3 128 16,3-1-128-16,4-6 0 0,0 0 0 0,0 0 128 15,0 0-128-15,0 0 0 0,0 0 0 0,0 0 128 16,0 0-128-16,0 0 0 0,0 0 0 0,5-8 128 16,2-1-128-16,0-1 0 0,-1 0 0 0,4-1 0 0,-2-1 0 15,1 4 0-15,1 2 0 0,-5 3 0 0,-5 3 0 0,0 0 0 16,0 0 0-16,0 0 0 0,0 0 0 0,6 7 0 16,-2 0-144-16,-2 2 144 0,-2-9-192 0,1 10 192 15,-2 2 0-15,0-3 0 0,1-9 0 0,0 0 0 16,-1 10 0-16,-2-3 0 0,3-7 0 0,0 0 0 15,0 0 0-15,0 0 0 0,-3 9 0 0,3-9 0 16,0 0-208-16,0 0-96 0,0 0-16 0,0 0 0 16,0 0-2240-1,10 0-464-15,-1-2-96 0</inkml:trace>
  <inkml:trace contextRef="#ctx0" brushRef="#br0" timeOffset="8558.394">8140 2377 16415 0,'-6'-12'720'0,"6"12"160"0,0-8-704 0,-2 1-176 16,-3-3 0-16,4 2 0 0,1 8 0 0,1-8 0 16,-1 8 0-16,0 0 0 0,-4-6 160 0,4 6 0 15,0 0 0-15,-8-4 0 0,0 1 448 0,8 3 96 16,0 0 0-16,0 0 16 0,-8 1-208 0,1-1-32 16,-3 0-16-16,4 6 0 0,-1 4-144 0,-1-2-16 15,-4-2-16-15,1 3 0 0,2 3-64 0,-4 1-16 16,-1 0 0-16,1 5 0 0,-1-2 32 0,2 0 0 15,-3-2 0-15,1 1 0 0,0 1 192 0,-1-3 32 16,1 1 16-16,-3 3 0 0,1-2-80 0,0 2-16 16,-1-2 0-16,0 5 0 0,0 0-16 0,-2 2-16 15,0 3 0-15,2 1 0 0,-3 2-128 0,2 1-32 16,3 2 0-16,-1 5 0 0,0 2-192 0,1 1 176 0,0-1-176 0,1 0 160 16,-3-2-160-16,3-1 0 0,3-1 144 15,0-1-144-15,-1-4 0 0,3 4 0 0,-2 3 0 16,2-2 0-16,1-3 144 0,0 0-144 0,0-2 192 0,1 1-192 15,-1 1 160-15,1-1-160 0,3-2 128 16,-1 1-128-16,0-3 160 0,1 1-160 0,1 0 192 0,1-2-192 16,1-3 192-16,0 3-192 0,1 0 192 0,0-1-192 15,0-3 272-15,2-2-48 0,1-2-16 0,2 1 0 16,0 1 144-16,1-4 32 0,4-3 0 0,-1 0 0 16,-1 0-32-16,1 2 0 0,1 1 0 0,1-3 0 15,2-3-160-15,-3 1-48 0,0 0 0 0,2 1 0 16,-2 0-144-16,1 0 0 0,0-4 144 0,-2 2-144 15,1 1 0-15,1-1 144 0,-4-3-144 0,2 1 0 0,-9-7 160 0,13 8-160 16,1-2 128-16,1-1-128 0,2-4 176 0,-2-1-48 16,0-1-128-16,1 0 192 0,1 0-16 0,-1-4-16 15,-1-3 0-15,1 1 0 0,-1 1-32 16,0-1-128-16,1-1 192 0,-1-1-64 0,-2-4-128 0,2 2 192 16,-2 0-192-16,1-3 192 0,2-4-64 0,-1-1-128 15,-2-1 192-15,3 0-64 0,-1-5-128 0,4-1 128 16,0-4-128-16,2 1 128 0,0 2-128 0,2-4 0 15,-2 1 144-15,2-3-144 0,0 2 0 0,1 0 0 16,-4 0 0-16,0-1 128 0,-1 0-128 0,-3 0 0 16,-1 2 0-16,-1-2 0 0,-1-2 0 0,-2 0 144 0,-2 1-144 15,0 2 0-15,-1 2 128 0,-3-1-128 0,1-1 0 0,0-1 0 16,-1 1 144-16,-2-1-144 0,0-1 0 16,0 1 144-16,1 1-144 0,-2-4 0 0,-2-1 0 0,0 2 0 15,0 3 0-15,-1 2 0 0,0 2 128 0,-3 0-128 16,1 0 0-16,0 2 0 0,-3 0 0 0,1 2 0 15,-3 2 0-15,0 2 0 0,1 0 128 0,-1 3-128 16,-1 2 0-16,2 2 0 0,-2-1 0 0,0 1 0 16,-2-1 0-16,0 3 0 0,-4 2 0 0,-1 2 128 15,1 2-128-15,-2-1 0 0,-1 1 0 0,-2 1 0 16,0 3-192-16,0 3 192 0,-2-2-192 0,1 5 192 16,4 3-192-16,0-1 192 0,-3 5-192 0,4-2 192 15,0-3-624-15,3 1 0 16,2 1 0-16,2 0 0 0,5-1-2608 0,1 0-528 0</inkml:trace>
  <inkml:trace contextRef="#ctx0" brushRef="#br0" timeOffset="9098.09">7738 3070 16815 0,'0'0'736'0,"-3"8"160"0,-4-2-704 0,7-6-192 0,0 0 0 0,1 9 0 16,-1-9 0-16,0 0 0 0,0 0 0 0,0 0 0 15,0 0 0-15,0 0 240 0,0 0-48 0,0 0 0 16,12-4 496-16,-1-3 80 0,-1-5 32 0,1 1 0 16,6-3 128-16,-1-2 32 0,1-1 0 0,3-4 0 15,0-3-144-15,2-3-32 0,0-2 0 0,1-2 0 16,3-1-336-16,0 1-64 0,-2 1 0 0,0 5-16 15,0 0-64-15,0 4-16 0,3 1 0 0,-5 4 0 0,-1 0-128 16,-4 4-32-16,-6 2 0 0,0 1 0 0,2 1-128 16,-4 0 0-16,-2 0 0 0,0 5 0 15,-7 3-320-15,0 0-160 0,0 0-32 0,0 0-7888 16,0 0-1584-16</inkml:trace>
  <inkml:trace contextRef="#ctx0" brushRef="#br0" timeOffset="9926.375">8232 2687 27759 0,'-16'-2'1216'0,"6"4"272"0,-3 4-1184 0,0-2-304 0,-1 1 0 0,2 1 0 16,-2 4 0-16,2 1-176 0,-2-1 32 0,0 2 0 16,-1 1 144-16,1 4 0 0,-1 3 0 0,-1 2 0 15,1 3 0-15,-2 1 0 0,0 2 160 0,-1-2-160 16,1 2 144-16,-2-1-144 0,-1-1 128 0,1 2-128 16,1 0 224-16,-2 0-32 0,-3 3-16 0,0-1 0 15,0-1 64-15,1 1 16 0,0 0 0 0,1-2 0 16,0 0 64-16,1-1 32 0,4 1 0 0,0-4 0 0,1-3-96 15,3-3 0-15,0-3-16 0,3-1 0 0,2 0-64 16,4-3-16-16,-3-2 0 0,3-2 0 0,3-7-32 16,0 0 0-16,0 0 0 0,0 0 0 0,0 0 208 0,0 0 48 15,0 0 0-15,9-8 0 0,0-4-96 16,3-4-16-16,2-4 0 0,3-2 0 0,0-3-272 0,4-5 128 16,1-2-128-16,2-3 0 0,2 1 0 0,0-3 0 15,0 1 0-15,1 1 0 0,-3 1 128 0,-2 3-128 16,-2 1 0-16,0 3 0 0,-4 2 0 0,-1 1 0 15,-4 5 0-15,-1 2 0 0,0 4 0 0,-5 2 0 16,-3 2 128-16,-2 9-128 0,0 0 0 0,0 0 0 16,0 0 128-16,-7 12-128 0,-2 4 128 0,-2 2-128 15,-4 5 144-15,0 4-144 0,-3 0 128 0,-1 4-128 0,-2 2 0 16,-2 3 144-16,0 4-144 0,-1 3 0 16,0 2 0-16,-4 0 0 0,1-1 0 0,4-3 0 0,1-5 0 15,2 0 0-15,1-4 0 0,2-3 0 0,1-6 0 16,3-2 0-16,3-6 0 0,4-1 0 0,-2-5 0 15,8-9 0-15,0 0 0 0,0 0 0 0,0 0 0 0,0 0 0 16,10-8 128-16,4-6-128 0,1-3 0 0,3-4 128 16,3-3-128-16,4-3 0 0,5-2 0 0,2-3 0 15,1-3-128-15,0-1 128 0,0 0 0 0,-1 1 0 16,-3 1 0-16,0 4 0 0,-3 4 0 0,-2 5 0 16,-4 4 0-16,-4 7 0 0,-5 0 0 0,-1 6 0 15,-10 4 0-15,0 0-144 0,0 0 144 0,3 12 0 16,-3 1-128-16,-3 7 128 0,-5 3 0 0,-3 6 0 15,-4 4 0-15,-2 3 0 0,-4 2 0 0,1-1 0 16,0 0 0-16,-1 0 0 0,-2-3 0 0,1-1 0 0,1 0 0 16,0-2 0-16,-1-2 0 0,3-5 0 0,4-2 0 0,4-3 128 15,2-3-128-15,1-4 0 0,2-4 0 16,6-8 0-16,0 0 0 0,0 0 0 0,0 0 0 0,14-5 0 16,2-9 0-16,4-5 0 0,3-3 0 0,0-3 0 15,3-3 0-15,1 0 0 0,-2-3 0 0,2 2 0 16,0 1 0-16,-2 2 0 0,-3 5 0 0,-5 4 0 15,0 2 0-15,-2 4 0 0,-2 3 0 0,-4 2 0 16,-9 6 0-16,0 0 0 0,1 9 0 0,-4 6 176 16,-4 5 0-16,-5 5 0 0,-1 4 144 0,-6 3 48 15,-4 4 0-15,0 1 0 0,0 2-176 0,0 1-48 16,0-2 0-16,0 0 0 0,2-3-16 0,-1-4 0 16,2-5 0-16,3 0 0 0,3-1 0 0,2-4-128 0,1-4 192 0,3-1-64 15,6-4-128-15,1-1 0 0,2-3 0 16,-1-8 0-1,0 0-336-15,13 0-112 0,1-3 0 0,4-2-10816 0,1-4-2144 16</inkml:trace>
  <inkml:trace contextRef="#ctx0" brushRef="#br0" timeOffset="11709.821">963 6983 20271 0,'-14'-11'896'0,"8"8"192"0,6 3-880 0,0 0-208 0,-9 0 0 0,9 0 0 0,-5-5 0 0,5 5 0 16,0 0 128-16,0 0-128 0,0 0 144 0,0 0-16 16,-5-3 0-16,5 3 0 0,0 0 272 0,0 0 48 15,0 0 16-15,0 0 0 0,0 0 176 0,6-6 48 16,-1 1 0-16,4 2 0 0,-1-1-16 0,4 1 0 15,3 0 0-15,2-1 0 0,-1 1-160 0,4 0-48 16,3-3 0-16,2 3 0 0,-1 2-32 0,3-1-16 16,5-3 0-16,3 0 0 0,5-2-80 0,2 1-16 15,4 3 0-15,5 0 0 0,-1-2-48 0,2-1-16 16,1 2 0-16,-1-2 0 0,6 0-64 0,-1 0-32 16,-1 2 0-16,1-1 0 0,1 2 32 0,-3 1 0 15,0 0 0-15,0-4 0 0,3-2-192 0,2 4 0 16,3 2 0-16,-2 1 0 0,-1 1 0 0,-3 0 0 0,0 0 144 15,3 0-144-15,-1 1 0 0,2-1 0 0,0 0 0 0,1 3 128 16,-6 4-128-16,1-1 0 0,1-2 0 0,0-2 0 16,-1-2 0-16,2 1 0 0,2 2 0 0,-2-1 0 15,-5 1 0-15,2-2 128 0,-1-1-128 16,-1 0 0-16,-2-1 0 0,2 1 0 0,-1 1 0 0,0 0 0 16,-4 1 0-16,-3-1 0 0,-2 1 0 0,-5-1 128 15,1 0-128-15,-5 1 0 0,-1-1 0 0,-1 0 0 16,-5-1 0-16,-2 2 0 0,-2-1 0 0,-2-1 128 15,-4 0-128-15,-3 0 0 0,-1-1 0 0,-3 1 128 16,-4 3-128-16,-7-3 128 0,0 0-128 0,0 0 128 16,0 0 112-16,0 0 16 0,0 0 16 0,0 0 0 0,0 0 112 15,-12-1 0-15,-3 0 16 0,-5 0 0 16,-3-1-400-16,-1 2 128 0,-2-1-128 0,-1 1 0 0,-4 3 0 16,-3 0 0-16,-2 1 0 0,-3-2 0 0,-1-2 0 0,-4 1 128 15,-3 1-128-15,-1-1 0 0,-4 4 0 0,-1-2 0 16,1 1 128-16,-3 0-128 0,2 0 0 0,-4-1 0 15,-3-2 0-15,0-1 0 0,-2 0 0 0,1 1 128 16,0 2-128-16,3-3 0 0,-2-4 0 0,0 1 0 16,-2 0 128-16,-2-1-128 0,-3-1 0 0,2 3 128 15,3 1-128-15,-4 0 128 0,0-2-128 0,-5 1 0 16,-1 1 144-16,0 2-144 0,2 2 0 0,1 0 128 16,0-3-128-16,1 1 0 0,1 0 0 0,0 2 0 0,3 2 0 15,3 0 0-15,0-6 0 0,2 0 0 16,0 0 0-16,-1-1 0 0,-1 2 0 0,4-2 0 0,3 2 0 15,1 2 0-15,5 1 144 0,2 0-144 0,1-1 192 0,2 1-192 16,2-2 0-16,3 1 0 0,0 1 0 16,6-1-192-16,5 1 192 0,1-1 0 0,1-1 0 0,1 2-144 15,6-1 144-15,4 3 0 0,3-3 0 0,2 1 0 16,2 2 0-16,7-5 0 0,0 0 0 0,0 0-128 16,0 0 0-16,0 0 0 0,11 7 0 0,1-1 0 15,2-3 128-15,6 3-192 0,6-3 192 0,6 1-192 16,5 1 192-16,6-2 0 0,5-1 0 0,2-2 0 15,3 0 0-15,4-2 0 0,7-1 0 0,5-1 0 16,10-2 128-16,-2 0-128 0,-2 1 128 0,4-2-128 16,1-3 0-16,3 2 144 0,1 0-144 0,0 1 0 0,-3 1 0 15,0 0 0-15,1 0 0 0,-2 1 0 0,0 2 0 16,-5 1 0-16,-2-2 0 0,-2 1 0 0,-7 0 128 0,0-1-128 16,-1 2 0-16,-5 0 0 0,-6 1 0 15,-5-1 128-15,-4-4-128 0,-5 3 0 0,-2 0 144 0,-6-1-144 16,-3-1 0-16,-3 0 144 0,1 2-144 0,-6 2 128 15,-5 1-128-15,-4-2 128 0,-4-4-128 0,-6 6 128 16,0 0-128-16,0 0 128 0,0 0 0 0,0 0 0 16,-8-6 0-16,-2 0 0 0,-5 2-128 0,-2 2-144 15,-2 1 144-15,1-1-208 16,-3 2-1232-16,0 2-240 0,-1 0-48 0,1 2-8704 16,-2 2-1728-16</inkml:trace>
  <inkml:trace contextRef="#ctx0" brushRef="#br0" timeOffset="20055.654">5597 1860 10127 0,'0'0'896'0,"0"0"-704"16,0 0-192-16,0 0 0 0,0-8 1456 0,0 8 256 16,0 0 48-16,0 0 16 0,0-7-1408 0,0 0-368 0,0 7 0 15,0 0 0-15,-1-8 0 0,1 8 0 0,-2-8 0 0,0 1 0 16,2 7 192-16,-4-7-64 0,1 1 0 0,3 6-128 16,-6-7 768-16,-1 2 64 0,-1-1 0 0,1 3 0 15,-1 3 240-15,8 0 48 0,-10-3 16 0,0-1 0 16,0 2-112-16,0 0 0 0,0 4-16 0,2-2 0 15,-3-2-304-15,1 4-64 0,2 0-16 0,1 2 0 16,-1-1-240-16,-2 1-32 0,-1 1-16 0,2 1 0 16,0 3 720-16,0 1 144 0,-3 1 16 0,2 1 16 15,-2 0-1680 1,1 5-320-16,2 1-80 0,1 1-16 0,-2-1 864 0,1-1 0 0,-1 0 128 0,1 0 0 16,1 2 64-16,3 0 0 0,2 0 0 0,-1 0 0 15,1 3-64-15,-1 0 0 0,1-1 0 0,3 0 0 16,0-1-128-16,3 0 192 0,1 1-192 0,0 0 192 15,0-2-192-15,2-1 192 0,1-2-192 0,3 2 192 0,-2 1-64 16,3 1 0-16,2-4 0 0,0-1 0 0,-2 1 0 0,2-1 0 16,1-3 0-16,3-1 0 0,2-1-128 0,2-1 192 15,-1-2-192-15,4-5 192 0,-4 0-48 0,1-2 0 16,0 0 0-16,-3-2 0 0,1 0 32 0,-2-6 0 16,1 0 0-16,-1-4 0 0,0-1-32 0,0-1 0 15,-1-1 0-15,-3-2 0 0,1-4-144 0,1 0 160 16,-1 2-160-16,-1 2 160 0,-2-2-160 0,0 1 160 15,-2 1-160-15,1 0 160 0,-4-3-160 0,2 1 128 16,-5-2-128-16,0 0 128 0,-6-1 0 0,2-1-128 0,1-4 192 16,-4 4-64-16,-2 1 48 0,0 0 0 0,-2 5 0 15,0-3 0-15,0-1 96 0,0 2 32 0,-3 4 0 16,0 1 0-16,-2 0 96 0,2 4 32 0,-4 3 0 16,3 0 0-16,0 1-192 0,0 0-48 0,1 2 0 0,-2-1 0 15,0 5-192-15,0 0 0 16,-1 0 0-16,1 0 0 0,1 0-176 0,-2-2-16 0,2 2-16 15,1 1 0 1,0 0-1072-16,0-1-192 0,1 2-64 0,3-2 0 16,7 0-1344-16,0 0-256 0</inkml:trace>
  <inkml:trace contextRef="#ctx0" brushRef="#br0" timeOffset="20831.464">5858 1647 13823 0,'0'0'1216'0,"0"0"-960"15,2-7-256-15,-2 7 0 0,0 0 1728 0,0 0 288 16,0 0 64-16,0 0 16 0,0-10-1680 0,0 10-416 16,0-9 0-16,0 9 0 0,0 0 208 0,0 0-32 15,0 0-16-15,0 0 0 0,0 0 208 0,0 0 32 16,0 0 16-16,0 0 0 0,-9-2 48 0,2 3 16 15,-1 2 0-15,8-3 0 0,-8 5-112 0,3 1-32 16,5-6 0-16,-5 7 0 0,-1-1 48 0,1 4 0 16,1-3 0-16,2 1 0 0,0-2-16 0,0 1 0 15,2-7 0-15,0 10 0 0,2-1-144 0,-2 1-32 16,-2 0 0-16,2-1 0 0,0-9-192 0,4 8 128 16,-3 2-128-16,1 0 0 0,-1 1 0 0,0-4 0 0,-1-7 0 0,1 9 0 15,-1-9 128-15,4 7-128 0,2-1 0 0,-6-6 144 16,0 0-144-16,0 0 128 0,8 5-128 0,1-1 128 15,0-1 32-15,0-3 0 0,2-1 0 0,-2-1 0 16,1-2 0-16,-1 0 0 0,-9 4 0 0,10-3 0 16,1-2-160-16,1 1 192 0,-2 2-192 0,0-4 192 15,-1 2-192-15,-1-2 0 0,2 0 144 0,-3 0-144 16,-1-1 160-16,0 2-32 0,-1-2-128 0,2 1 192 16,-4-2 0-16,1 0-16 0,-1 1 0 0,-1-1 0 15,-1 0 64-15,-1 8 16 0,-1-7 0 0,1 0 0 16,1-1 32-16,-1 8 16 0,-2-6 0 0,-1-1 0 15,-1 0 48-15,1 2 16 0,-2 1 0 0,-1-1 0 16,2 2-48-16,-6 2-16 0,2 0 0 0,-1 2 0 0,9-1-304 16,-10 4 160-16,1 1-160 0,-2 0 128 0,-3 2-128 0,2 1-192 15,2 1 32-15,0 1 16 16,4 1-1648-16,0-1-336 0,5 1-64 0</inkml:trace>
  <inkml:trace contextRef="#ctx0" brushRef="#br0" timeOffset="22163.897">15749 1737 20095 0,'0'0'896'0,"-5"-3"176"0,-1-3-864 0,1 2-208 0,-4-1 0 0,2 1 0 16,0 0 192-16,1 0 0 0,-2 1 0 0,1-1 0 16,-2 1 240-16,1 1 32 0,-2 0 16 0,2 1 0 15,-1 0 256-15,0 1 48 0,-1 0 16 0,-1 2 0 16,0 1-112-16,-1 3-32 0,0-1 0 0,-2 3 0 15,-1 0-224-15,1 0-48 0,-1 3-16 0,-1 4 0 16,0-2-176-16,-1 5-48 0,1 2 0 0,-5 5 0 0,-1 5-144 16,2 3 192-16,0 4-192 0,3 0 192 15,1-2-64-15,2-1 0 0,2-1 0 0,2-1 0 0,4 0 64 0,2-2 16 16,1-4 0-16,3-1 0 0,4-5 0 16,4 0 0-16,3-4 0 0,4-2 0 0,3-2 16 15,2 0 0-15,3 0 0 0,2-3 0 0,0-8-32 16,2-1-16-16,0 0 0 0,1-2 0 0,-2-4 0 0,-1-2 0 15,3-3 0-15,-2-1 0 0,0-2 80 0,0-2 0 16,3-3 16-16,-3-1 0 0,-1-2-96 0,-1 1-32 16,0 1 0-16,-4-2 0 0,0-3-144 0,-4 1 160 15,-4-2-160-15,-3-1 160 0,-5-5 96 0,-4 1 0 16,-3 0 16-16,-4 3 0 0,2 4 208 0,-5 1 32 16,-6 0 16-16,-1 4 0 0,-1 4-128 0,2 2-16 15,-2 3-16-15,-2 0 0 0,1 1-368 0,0 2 144 16,1 1-144-16,-2 1 0 0,3 1 0 0,-1 1 0 0,0-1-192 15,2 2 48 1,-1 0-656-16,2 1-128 0,0 0-32 0,1 2-10224 0,2 1-2048 0</inkml:trace>
  <inkml:trace contextRef="#ctx0" brushRef="#br0" timeOffset="23530.142">16384 1211 17503 0,'-6'-10'768'0,"6"10"176"0,0-6-752 0,0 6-192 16,0 0 0-16,0 0 0 0,-2-8 336 0,1 2 48 15,0 1 0-15,1 5 0 0,-5-2-128 0,5 2 0 16,-7-2-16-16,-2 0 0 0,-2-1-32 0,0 5 0 16,1 1 0-16,-3 1 0 0,-1 1 256 0,-1 2 48 15,1 0 16-15,-2 1 0 0,0 1 48 0,2 1 16 16,3-1 0-16,1 4 0 0,-2 3-64 0,2 1-16 16,1 0 0-16,-1 1 0 0,4 2-112 0,-1 0-16 15,3-1-16-15,2-2 0 0,0 0-64 0,4 3-16 16,1 3 0-16,2-6 0 0,2-2-64 0,-3-1-16 0,3-1 0 15,3-1 0-15,2-2 16 0,1-3 0 0,3-3 0 0,2 0 0 16,4 0 16-16,2-3 0 0,3-3 0 0,-2-3 0 16,2-4 48-16,0-2 16 0,3-2 0 0,-4-2 0 15,-1-5 80-15,0 1 0 0,-6 0 16 0,1-2 0 16,-3 1 128-16,-3-1 32 0,-1 0 0 0,-2 0 0 16,-3-1 144-16,0 0 16 0,-5 2 16 0,-1-1 0 15,-4 1-64-15,-1-1-16 0,-7 3 0 0,1 3 0 16,-1 1-208-16,-3 3-64 0,-1-1 0 0,-2 6 0 15,1 1-384-15,-2 1 128 0,-1 4-128 0,0 0 0 16,-2 3 0-16,-1 3 0 0,0 0-224 0,-2 6 80 16,1 1-1664-16,1 1-336 0,3 2-64 15</inkml:trace>
  <inkml:trace contextRef="#ctx0" brushRef="#br0" timeOffset="32586.591">5701 3384 13071 0,'-7'-10'576'0,"6"3"128"0,-2-1-576 0,-1 1-128 16,-1-1 0-16,2 3 0 0,3 5 832 0,-6-6 144 16,2 4 32-16,-1-3 0 0,1-1-544 0,-1 0-96 15,1-1-32-15,2 2 0 0,2 5 160 0,0 0 16 16,-6-3 16-16,6 3 0 0,0 0 320 0,0 0 64 15,0 0 16-15,0 0 0 0,1-7-160 0,-1 7-16 16,9-1-16-16,2 3 0 0,-2 1-368 0,4 1-80 16,3 0-16-16,1 2 0 0,5-2 0 0,0 0 0 0,4-1 0 15,2 0 0-15,1 2 48 0,4-1 0 16,-1 3 0-16,2-2 0 0,3-4-48 0,1-1 0 16,-1-1 0-16,4 1 0 0,-1 2 16 0,4-2 0 0,1-3 0 0,5 2 0 15,4 2-96-15,0 0-32 0,-1 0 0 16,0-1 0-16,2-1-160 0,5-2 128 0,-1-3-128 0,4 3 128 15,3 2-128-15,-1 0 0 0,-1-1 144 0,2-1-144 16,2 0 0-16,1-2 128 0,2 1-128 0,-2 2 0 16,0 3 0-16,-1-1 0 0,2 0 0 0,-2 0 128 15,2 0-128-15,1 2 0 0,0 3 0 0,1-3 128 16,-1-3-128-16,2 0 0 0,-1-1 0 0,2 4 0 16,2 2 0-16,-3 1 0 0,-2-5 0 0,1 1 0 15,1 1 0-15,0 1 0 0,2 2 0 0,-4-2 0 0,-3-1 0 16,3-1 0-16,4-1 0 0,-4 2 128 0,2 1-128 15,-2-2 0-15,-3-1 0 0,3 0 128 0,-2-1-128 0,3-2 0 16,-3 3 128-16,1-1-128 0,-2 0 0 0,2-1 0 16,-3-2 0-16,1 0 128 0,1 1-128 0,1 3 0 15,0 3 0-15,-3 0 0 0,-2-5 0 0,0 0 144 16,-1-1-144-16,1 3 0 0,4 3 208 0,-2 1-64 16,-2-2-16-16,1-1 0 0,4-1-128 0,-2 1 192 15,2 1-192-15,-3-1 192 0,0-1-64 0,1 0 0 16,-3 0 0-16,1 1 0 0,0-3 32 0,1 2 0 15,3 1 0-15,-2 1 0 0,-5 4 32 0,0-4 16 16,2-2 0-16,2 2 0 0,2 3-32 0,-1-1-16 16,-3-1 0-16,0 2 0 0,-3-2-160 0,1 0 128 0,-1-3-128 15,0 4 128-15,1 0-128 0,-1-2 128 0,-6-2-128 16,1 0 128-16,-1 3-128 0,2 0 128 0,3-1-128 0,-2 1 128 16,-2 2-128-16,-2 0 128 0,-3 0-128 0,0-2 128 15,-2-1-128-15,1-1 0 0,-2 0 0 16,1 0 128-16,-2-1-128 0,0 0 0 0,-2-1 144 0,-2 1-144 15,-2 1 0-15,-3-1 0 0,0-1 0 0,1-1 128 16,2 0-128-16,0 0 0 0,1-2 0 0,-2 2 0 16,0-2 144-16,1 1-144 0,1-1 192 0,0 1-192 15,-2-1 0-15,1-3 0 0,-2 1 0 0,2-1 0 16,-2 0 0-16,-1 2 0 0,1 0 0 0,-2 2 0 16,2 0 0-16,-4-1 0 0,1 2 0 0,0 0 0 15,-4-1 0-15,2-2 0 0,3 1 0 0,-3-1 0 0,1 2 0 16,-2 1 0-16,0-1 0 0,-1 3 0 0,-1 2 0 15,0-2 0-15,-1 0 0 0,-3 0 0 0,0-2 0 0,-2 1 0 16,2 1 0-16,-1 0 0 0,-1-4 0 0,-1 3 0 16,1 1 0-16,0 1 0 0,1-4 0 0,-3 1 0 15,-3 0 0-15,1 2 0 0,2 2 0 0,2 1 0 16,-4 1 0-16,1 1 0 0,-3-2 0 0,-2 0 0 16,0 2 0-16,-2-3 0 0,0 1 0 0,0 0 0 15,-2-2 0-15,-1 1 0 0,-1 1 0 0,0-2 0 16,-2-2 0-16,0 1 0 0,-3 2 0 0,1-1 0 15,1 2 0-15,-9-3 0 0,0 0 0 0,0 0 0 16,8 2 0-16,-8-2 0 0,0 0 0 0,0 0 0 16,0 0 0-16,0 0 0 0,0 0-128 0,0 0 128 15,0 0 0-15,-9 1-144 0,-1 0 144 0,-4 0-160 0,-2 0 160 16,0 0-160-16,-5 0 160 0,-3-1-128 0,-3 0 128 16,-4 2-128-16,-3-4 128 0,-1 1-128 0,-6 0 128 0,1 1-128 15,-2 0 128-15,-2 0 0 0,1-2 0 0,-2 1-128 16,-5 1 128-16,0-1 0 0,-5-1 0 0,-3-1 0 15,-4 0 0-15,-1 2 0 0,-3 1 0 0,-1-1 0 16,-4-2 0-16,-4 0 0 0,-4 1 0 0,-2 2 0 16,1 0 0-16,-4-2 0 0,-2 0 0 0,-7 2 0 15,1 2 0-15,-2 1 0 0,0-4 0 0,-4 1 0 16,-2 1 0-16,1 2 0 0,1-1 0 0,-2-2 0 16,-7-4 0-16,5 3 0 0,2 1 0 0,-5 0 0 15,-3-1 0-15,2 1 0 0,0 0 0 0,-1 0 0 16,-5 0 0-16,1 1 0 0,1 0 0 0,1 1 0 15,-4-4 0-15,3 6 0 0,1 2 0 0,-2 0 0 0,-3-6 0 16,4-1 0-16,2 3 0 0,1-1 0 0,-1 0 0 0,4 1 0 16,-2 1 0-16,0-2 0 0,2 1 0 0,-2 0 0 15,3 1 0-15,4 1 0 0,1-2 0 16,0 1 0-16,0 3 0 0,0-1 0 0,1-3 0 0,2-2 0 16,-1-2 0-16,1 2 0 0,2 3 0 0,2 0 0 15,-1-4 0-15,2 1 0 0,-2 3 0 0,4-2 0 16,2 1 0-16,1-2 0 0,2-1 0 0,-1 1 0 15,0 3 0-15,4 0 0 0,3-2 0 0,1 0 0 16,-1 0 0-16,-1 1 0 0,0 0 0 0,4 0 0 16,6 1 0-16,-2-2 0 0,0-1 0 0,1 2 0 15,2 2 0-15,2 0 0 0,2-3 0 0,2 0 0 16,0 2 0-16,2-2 0 0,-2 0 0 0,2-1 0 0,1 0 0 16,4 1 0-16,4 1 0 0,0-4 0 0,-1-2 0 0,-1 1 0 15,-3 2 0-15,5-2 128 0,2 3-128 16,2 0 0-16,-1-1 0 0,2 1 0 0,2 1 0 15,2-1 0-15,-1-2 0 0,3 0 0 0,-1 0 0 0,3 1 0 16,2 0 0-16,-1 0 0 0,-1-2 0 0,4 2 0 16,2 1 0-16,2 1 0 0,0 2 0 0,1-3 0 15,1-2 0-15,-1 1 0 0,2 1 0 0,0 0 0 16,0 0 0-16,1 0 0 0,0-1 0 0,1 1 0 16,-1 5 0-16,6-3 0 0,2-3 0 0,3 3 0 15,3 0 0-15,-2 1 0 0,-2 0 0 0,5-1 0 16,3 0 0-16,7-2 0 0,-8 3 0 0,8-3-128 15,0 0 128-15,0 0-160 0,0 0 160 0,0 0-160 16,5 9 160-16,2-2-192 0,3-3 192 0,3 2-192 16,0-1 192-16,7 0 0 0,1-2 0 0,5-2 0 0,4-1 0 15,1 1 0-15,2 1 0 0,3-1 0 0,2-1 0 16,1 0 0-16,5 0 0 0,5 0 0 0,2 1 0 0,4-1 0 16,3 0 0-16,-3 2 0 0,1 0 0 0,4-1 0 15,4-1 0-15,3-1 0 0,2 0 0 0,2 1 0 16,-2 1 0-16,6-1 0 0,3-1 0 0,2 0 0 15,5-1 0-15,0 1 0 0,-2 0 0 0,3-1 0 16,4-2 0-16,0 1 0 0,1 2 0 0,-1 0 0 16,-1 1 0-16,2-2 0 0,4-2 0 0,-1 1 0 15,-1-1 0-15,4 2 0 0,5-1 0 0,-1-1 0 16,-2 0 0-16,3 1 0 0,3-1 0 0,-2 3 0 0,-1 0 0 16,0 0 0-16,1-1 0 0,0 1 0 0,2 1 0 0,1 0 0 15,-1-4 0-15,-1 1 0 0,-1 3 0 16,-1 0 0-16,0-2 0 0,0 1 0 0,4 1 0 0,-6 2 0 15,-2 0 0-15,-2-1 0 0,1-2 0 0,-2 2 0 16,-2 4 0-16,1-4 0 0,0-2 0 0,0 1 0 16,1 0 0-16,-4 0 0 0,-3 0 0 0,0 0 0 15,0-3 0-15,-1 2 0 0,0-1 0 0,-4 1 0 16,-1 1 0-16,1-1 0 0,-1-1 0 0,-2 1 0 16,-3 0 0-16,-1-1 0 0,-4 2 0 0,3-2 0 15,-2-1 0-15,-2 1 0 0,-1 2 0 0,-3-1 0 16,-5-3 0-16,2 1 0 0,0 1 0 0,1-1 128 15,2 0-128-15,-6 1 0 0,-2 0 0 0,-2 0 0 0,-1-2 0 16,-1 1 0-16,4-1 0 0,-3-1 0 16,-5 2 0-16,1 1 0 0,0 0 0 0,-5-2 0 0,-2 0 0 0,-1-2 0 15,1 0 0-15,-1 3 0 0,-1 1 0 0,2 0 0 16,1-1 0-16,0 0 0 0,-5 0 0 0,1 1 0 16,0 0 0-16,0-2 0 0,-3 1 0 0,2-1 0 15,0 0 0-15,-1 1 0 0,1 1 0 0,-3 2 0 16,0-2 0-16,-1 3 0 0,2 2 0 0,-2 0 0 15,1-3 0-15,-1-1 0 0,1-1 0 0,0 0 0 16,-1 0 0-16,1 0 0 0,-2 1 0 0,0 0 0 16,0 2 0-16,-1 0 0 0,1 0 0 0,-2 0 0 15,-1-1 0-15,-1 0 0 0,1 2 0 0,0-2 0 16,0 0 0-16,1 0 0 0,-1-2 0 0,-1 0 0 16,-1 3 0-16,0-2 0 0,1-2 0 0,-3 1 0 0,-2 4 0 15,0-1 0-15,-3-1 0 0,0-1 128 16,-2-2-128-16,0 3 0 0,-5 1 0 0,2 1 0 0,-2-2 0 0,0 0 0 15,-2 2 0-15,0-1 0 0,-2-1 0 0,-1 0 0 16,-3-1 0-16,1 1 0 0,1 1 0 0,-3 0 0 16,-8-1 0-16,9 2 0 0,-9-2 0 0,0 0 0 15,0 0-336-15,5 8 16 0,-5-8 0 0,-1 9 0 32,-3 1-1600-32,-3-1-304 0,-3 2-64 0,-7 4-16 0</inkml:trace>
  <inkml:trace contextRef="#ctx0" brushRef="#br0" timeOffset="42744.43">8338 2453 6447 0,'0'0'576'0,"0"0"-576"0,0 0 0 0,0 0 0 16,0 0 1088-16,2-9 96 0,-2 9 32 0,0 0 0 16,0 0-448-16,0-6-96 0,-2-3-16 0,2 9 0 15,0 0-272-15,0 0-48 0,0 0-16 0,-4-7 0 16,3-3 64-16,-1 3 16 0,-3 1 0 0,3 1 0 0,-2-2 160 0,4 7 16 16,-8-2 16-16,-1 0 0 0,0-3 16 0,1 3 0 15,0-1 0-15,0 2 0 0,-1 1-80 0,-2 0-16 16,2-1 0-16,0 2 0 0,-3 1-128 0,0 2-48 15,-1 1 0-15,4-1 0 0,-1-2-32 0,0 4-16 16,-1 3 0-16,0-1 0 0,0-1-128 0,0 2-32 16,-4 1 0-16,4-2 0 0,3 3-128 0,-3 0 192 15,-4 0-192-15,3 3 192 0,1 0-192 0,1 1 0 16,-2 1 0-16,1-1 128 0,0 1-128 0,0 0 0 16,-1 3 0-16,0-2 0 0,1 1 128 0,0 2-128 15,0 2 128-15,0 3-128 0,0 3 240 0,-2 1-48 16,0 2 0-16,1 2 0 0,3 2-64 0,-2 0-128 0,0 1 176 0,2-4-176 15,-2-1 128-15,1 1-128 0,1 0 0 0,-2 0 0 16,2-1 0-16,0 0 0 0,-4-2 0 0,4 3 0 16,1 1 144-16,-2 0-144 0,-5-1 0 0,2 0 144 15,4 1-144-15,-1-1 0 0,-1-2 144 0,2-1-144 16,6 0 0-16,-4 0 144 0,-1-1-144 0,3 0 0 16,1-2 0-16,2 1 0 0,0-2 0 0,1 0 0 15,0-1 0-15,0-1 0 0,1-2 0 0,1 0 0 16,2 0 0-16,0-1 0 0,1-1 0 0,1-3 0 15,4 0 0-15,-1-2 0 0,-1 0 0 0,3-2 0 16,1-1 128-16,-1-1-128 0,2 0 0 0,2-3 0 16,-1-1 128-16,0 1-128 0,-2-2 0 0,2 0 0 15,0-1 0-15,1-2 0 0,-1-1 128 0,-2 1-128 0,1-4 0 16,1 1 0-16,0-1 0 0,0 0 0 0,2-1 128 16,-3-3-128-16,1-2 0 0,0-1 0 0,-1 1 144 15,2-2-144-15,-1-2 0 0,2-1 144 0,-1-1-144 0,-1 0 0 16,-1-1 0-16,1-3 0 0,2-2 128 0,1-1-128 15,-3 1 0-15,1-4 128 0,0-2-128 0,2 0 160 16,-3-2-160-16,-1 1 160 0,4-3-160 0,-2 0 0 16,-2-1 0-16,1 2 0 0,0-1 0 0,2-1 128 15,-5-1-128-15,-1-1 0 0,2 0 0 0,-1-1 0 16,1 0 128-16,0 1-128 0,-3 3 0 0,1 1 0 16,1 0 0-16,0 1 0 0,-2 1 0 0,-2 0 0 15,-1-1 0-15,1 2 128 0,-3 0-128 0,2 3 0 16,-3 0 0-16,1-1 0 0,-1-1 0 0,-1 2 128 0,2 0-128 15,-1-3 0-15,-1 0 0 0,0-1 0 0,-1 2 128 16,0 2-128-16,1 1 0 0,-1 1 0 0,-1 0 0 0,-1 1 0 16,0 0 0-16,-2 1 0 0,0 2 0 0,-2 1 0 15,1-3-128-15,-3 6 128 0,2 1 0 0,-2 1 0 16,-1-1 0-16,0 2 0 0,1 2 0 0,-2 0 0 16,0 2 0-16,1-1 0 0,-2 1 0 0,0 1 0 15,1 2 0-15,-3 1 0 0,1-2-144 0,-1 2 144 16,-2 4 0-16,2 0-128 0,1 0 128 0,-2 0 0 15,2 0 0-15,-3 1-128 0,0 3 128 0,3 1 0 16,2 0 0-16,-3-1-128 0,-3-1 128 0,1 1 0 16,-1 0-128-16,1 1 128 0,1 1 0 0,-2-1 0 15,2 1 0-15,1 0-128 0,-1 3 128 0,-1 0 0 16,1 0 0-16,-1 1 0 0,-1 1-128 0,1 2 128 0,-2 2 0 16,2 1 0-16,-2 1 0 0,0 3 0 0,-3 4-128 0,-3 1 128 15,-1-3 0-15,-2 4 0 0,4 2 0 0,-1 0-128 16,2 2 128-16,4-1 0 0,-3-2 0 0,1-1 0 15,1 1 0-15,0-1 0 0,3 0 0 0,0-1 0 16,2 2 0-16,0 3 0 0,0 4 0 0,3 1 0 16,-1-2 0-16,2-2 0 0,-2 0 0 0,2-2 0 15,3-2 0-15,-2 1 0 0,1 0 0 0,4-3 0 16,-3 3 0-16,3-3 144 0,0 0-144 0,2 0 0 16,0 3 144-16,3-1-144 0,1 1 0 0,0 0 144 15,1-2-144-15,0-2 0 0,2-1 0 0,0 1 0 16,2-1 0-16,0-3 0 0,-1-5 0 0,3 3 0 15,-1-4 0-15,1-1 0 0,-2 0 0 0,-1-4 0 0,0 0 0 0,3 0 0 16,2 0 128-16,-1-1-128 0,2-3 0 16,1-2 0-16,0 0 144 0,2-2-144 15,3-1 0-15,1 1 144 0,-4-6-144 0,2 1 128 0,3-2-128 0,-2-1 128 16,1-1-128-16,1-2 0 0,3-1 144 0,-3 0-144 16,1 0 0-16,-1-1 128 0,-1-1-128 0,1-3 0 15,0 0 0-15,0-1 0 0,-2-1 0 0,3 0 128 16,3-4-128-16,0-1 0 0,-2 1 0 0,0-3 128 15,-1-1-128-15,1-1 0 0,0-2 0 0,2 1 0 16,-1 2 0-16,-1 0 128 0,-1-3-128 0,-1 2 0 16,0-2 0-16,-4 2 144 0,-1 1-144 0,-2-1 0 15,-2-3 144-15,0 1-144 0,-2-2 0 0,0 0 144 16,-1 1-144-16,-3-2 0 0,1-3 144 0,1 1-144 0,-2 0 0 16,0 2 144-16,-2 0-144 0,2 1 0 0,-1 1 0 15,0-1 0-15,-1-1 0 0,-1 2 0 0,1-2 128 0,-3 1-128 16,-1 2 0-16,0-1 0 0,0 1 0 0,-1-1 0 15,-1-2 128-15,-1 3-128 0,1 2 0 0,1 1 0 16,0-4 0-16,-1 3 0 0,-1 1 0 0,1 1 0 16,-3-3 0-16,-1 4 0 0,1 0 0 0,-3 0 0 15,1-1 0-15,-3 1 0 0,1 0 0 0,-1-1 0 16,-2-3 0-16,-2 3 0 0,-1 2-128 0,0 0 128 16,-1 4 0-16,1 2-144 0,-2 1 144 0,-1 4 0 15,-1 1 0-15,2 2 0 0,-1 2 0 0,0 3 0 16,-2 1 0-16,0 2-128 0,0 1 128 0,-1 3 0 15,0 4 0-15,-2-1 0 0,0-3 0 0,-2 6-160 16,2 6 160-16,-1 0 0 0,2 1-128 0,-3-1 128 0,1 1 0 0,-2 1 0 16,1 2 0-16,-1 1-128 0,-1-3 128 0,1 1 0 15,-3 4 0-15,5 1 0 0,1 1-128 0,1 2 128 16,0 0 0-16,-1 0 0 0,0 3 0 0,1 4 0 16,3 6 0-16,-2-3 0 0,2-2 0 0,1 3 0 15,0-3 0-15,2 2 0 0,-4-1-160 0,2-1 160 16,2-1 0-16,1 2 0 0,2-1 0 0,2 3-128 15,0-2 128-15,0-1 0 0,1-3 0 0,-1 2 0 16,2-2 0-16,3 0 0 0,3-1 0 0,-2-1-128 16,4-2 128-16,1-1 0 0,-1-1 0 0,2 0 0 15,3-1 0-15,1-3-128 0,5-1 128 0,-3 1 0 16,3 0 0-16,1-1 0 0,3-2 0 0,0 1 0 16,0-5 0-16,2 1 0 0,-1-2 0 0,3 0 0 0,2 0 0 15,-1-3 0-15,0 0 0 0,0-1 0 0,1-1 0 0,0-3 0 16,2-1 0-16,1-2 0 0,5 1 0 0,-2-2 0 15,2-1 0-15,-1-1 0 0,1-2 0 0,-3 1 0 16,3-3 0-16,-2 0 0 0,-2-4 0 0,0 2 0 16,-1-2 0-16,2 1 0 0,-3-2 0 0,-1-1 128 15,-3-1-128-15,4 0 0 0,2-1 0 0,4-2 0 16,-3 1 0-16,2-3 128 0,-2-1-128 0,-1-2 0 16,3 0 0-16,0-2 128 0,1-1-128 0,-3 1 0 15,-1-3 0-15,-2 1 0 0,1 1 0 0,-3-2 0 16,-2-1 0-16,-2 1 0 0,-1 0 0 0,1-2 144 15,-2-1-144-15,0-3 0 0,-1 0 144 0,-1-2-144 16,0-1 0-16,-1-1 144 0,-1-4-144 0,-2 0 0 0,1 3 144 16,-1 2-144-16,0 0 0 0,-1 1 0 0,-1 0 0 15,-2 2 0-15,1 1 0 0,-2-3 128 16,0-1-128-16,-2 0 0 0,-2 1 0 0,-2 0 0 0,-1 2 0 0,-2 2 128 16,-2 3-128-16,0 3 0 0,-5-1 0 0,4 2 128 15,1 1-128-15,-3 0 0 0,1 1 128 0,0 1-128 16,0-1 0-16,0 2 0 0,-1 0 0 0,0 2 0 15,-2-4 0-15,0 2 0 0,1-2 0 0,-3 3 0 16,-3-1 0-16,0 2 0 0,-1-1 0 0,1 1 0 16,0 1 0-16,-3 2 0 0,0 0 0 0,2 0 0 15,-1 1 0-15,0 2 0 0,0 0 0 0,3 2 0 16,1 4 0-16,0-1 0 0,-4 2 0 0,1 4 0 16,2 6 0-16,-2 0 0 0,-1-2-144 0,-3 3 144 0,1 2 0 15,0 3 0-15,0 1 0 0,-1 0 0 0,-2-2 0 16,-1 1 0-16,0 1 0 0,1 0 0 0,-4 3 0 15,1 1 0-15,0-1 0 0,4 1 0 0,1 1 0 0,1 3 0 16,-3 2 0-16,3 0 0 0,1 0-144 0,1 2 144 16,-1 1 0-16,3-1 0 0,0 2 0 0,2 1 0 15,-2-2 0-15,3 1 0 0,1-1 0 0,2-1 0 16,-2 1 0-16,2 1 144 0,3 0-144 0,1 2 0 16,-2 2 144-16,3-1-144 0,-2 3 0 0,3 0 0 15,1 1 0-15,0 1 128 0,-1-1-128 0,1-3 0 16,3-1 0-16,2-1 0 0,0 0 0 0,2-1 0 15,1 0 0-15,-1-2 0 0,1 0 0 0,0-1 0 16,1 2 0-16,2-5 0 0,0 2 0 0,2-1 0 16,-2 0 0-16,3-2 0 0,1-1 0 0,2 0 0 0,-2-2 0 15,1 1 0-15,1-3 0 0,1 0 0 0,-1 1 0 0,2-2 0 16,0 2 0-16,2-3 0 0,-1 0 0 0,2-2 128 16,-2 0-128-16,1-2 0 0,2-5 0 0,3 2 128 15,2 0-128-15,-1-2 0 0,-2-5 128 0,2-2-128 16,2-2 128-16,4-2-128 0,-1-3 160 0,1 0-160 15,-2-3 128-15,0 0-128 0,0-2 0 0,-2-1 144 16,-2-2-144-16,1-2 0 0,-1 0 0 0,2-3 0 16,3 2 0-16,-2-3 0 0,-1-1 128 0,0-2-128 15,-3-3 0-15,3 0 0 0,-2-4 0 0,3 0 0 16,-3-2 0-16,2 1 0 0,-3-2 0 0,0 0 0 16,-2 1 0-16,-1-2 0 0,2 1 0 0,-3 0 0 15,1 0 0-15,-2 0-192 0,1-2 64 0,-2-2 128 16,1 1-160-16,-2-1 160 0,-1-3 0 0,0 2-144 0,-3 0 144 0,0 3 0 15,-1 2-144-15,-1-1 144 0,-1 0 0 16,1 0 0-16,-1-2 0 0,-2 0 0 0,0-2 0 0,-1 2-176 16,-3 0 176-16,0 4-128 0,-1 4 0 0,-1 0 0 15,-2-3 0-15,-3 5 0 0,0 2-16 0,-1 1 0 16,1 0 0-16,-2 1 0 0,-1 0 0 0,0 3 0 16,2 0 0-16,-2 0 0 0,-1 1-48 0,-1 1 0 15,1 2 0-15,0-1 0 0,-4 4 0 0,1 1 0 16,-2 0 0-16,1 3 0 0,0 2 192 0,-3 2-192 15,0-1 192-15,-1 3-192 0,-2 1 192 0,-1 0 0 16,-1-4-144-16,1 4 144 0,0 1 0 0,2 3 0 16,-1 0 0-16,-1-1 0 0,0 2 0 0,-1 1 0 0,-1-1-144 15,2 1 144-15,0 2 0 0,2 2 0 0,1 1 0 16,2-3 0-16,-3 1 0 0,1 3 0 0,0 2 0 16,1 1 0-16,-2 1 144 0,1 2-144 0,-1 0 128 0,-1 3-128 15,-1 2 0-15,-1 0 0 0,-3 0 0 0,2 1 0 16,1 0 0-16,1 2 0 0,0-1 0 0,1 0 0 15,2 2 0-15,-1 3 0 0,-1 0 0 0,1 0 0 16,4 2 0-16,-2 0 0 0,1 0 0 0,-1 1 0 16,2-1 0-16,2 2 0 0,-1 2 0 0,2-2 0 15,1 0 0-15,1 4 0 0,2 5 0 0,2-2 0 16,3-1 128-16,-3-3-128 0,3-1 0 0,2-2 128 16,2 0-128-16,1-4 0 0,0 0 0 0,3-1 0 15,-2 1 0-15,5-2 0 0,-1 2 0 0,2-4 0 0,0 2 0 16,1-1 0-16,-1 0 0 0,3 1 0 0,3-2 0 15,1-2 0-15,-3-3 0 0,3 1 0 0,3-5 0 0,1 0 0 16,1-2 0-16,0-1 0 0,3-1 0 0,2-2 0 16,2-2 0-16,0-4 0 0,3 0 192 15,1-3-32-15,1-2-16 0,4-4 0 0,0-2-144 0,0-4 192 16,2-5-192-16,4-4 192 0,3-2-192 0,1-3 0 16,-1-5 144-16,0-1-144 0,0-5 128 0,-4-1-128 15,2-6 160-15,-2 1-160 0,-2 0-160 0,1 2-128 16,-1-1-32-16</inkml:trace>
  <inkml:trace contextRef="#ctx0" brushRef="#br0" timeOffset="45642.633">15751 2519 18431 0,'-3'-4'1632'0,"3"4"-1312"16,0 0-320-16,0 0 0 0,-8-7 192 0,8 7-16 16,0 0-16-16,-5-3 0 0,5 3-160 0,0 0 0 15,-6-4 0-15,6 4 0 0,-7 3 0 0,7-3 0 16,-7-1 0-16,7 1 0 0,-9 4 0 0,1 0 0 15,1 1 0-15,7-5 0 0,-8 6 0 0,-1 1 0 16,0-2 192-16,1 1-64 0,-1-2 256 0,1 4 32 16,-4 0 16-16,1-2 0 0,-1-1 32 0,1 1 16 15,-3 3 0-15,-2 0 0 0,1-2 80 0,0-1 16 16,-1 2 0-16,-1 1 0 0,-4 2-128 0,1 0 0 16,0-1-16-16,-2 3 0 0,1 0-192 0,3 1-48 15,-3 1 0-15,3 0 0 0,-1 0-192 0,2 2 176 16,0-1-176-16,3 4 160 0,2 2-32 0,1-1-128 0,0 2 192 15,-2-1-64-15,-1 1-128 0,3 0 160 0,2-1-160 0,-2 1 160 16,0 1-160-16,0 0 0 0,-2-1 0 0,1 1 0 16,1 0 128-16,-1-1-128 0,0 4 0 0,-2 0 128 15,2 1 64-15,3 0 0 0,1 2 0 0,2-1 0 16,0-2-16-16,2 2 0 0,2-1 0 0,-2 0 0 16,3-1-176-16,2-1 128 0,3-2-128 0,-2 0 128 15,1-1-128-15,1-1 0 0,3 0 0 0,2-3 128 16,3-3-128-16,0 2 0 0,1 0 144 0,2-1-144 15,1 2 160-15,2 0-32 0,-2-4-128 0,3 0 192 16,1 0-64-16,1-3-128 0,-1-1 176 0,5-1-176 16,-2-3 160-16,2-1-160 0,0 0 128 0,2-2-128 0,-1-2 128 15,3-1-128-15,-3-1 128 0,2 0-128 0,-2-1 160 16,0-1-160-16,-2-5 192 0,1 1-192 0,-4-1 0 16,1-1 0-16,-1-3 0 0,-2-2 0 0,1-2 160 0,0-2-160 15,-3 1 128-15,1-1-128 0,1 0 176 0,1 0-48 16,-2-2-128-16,-1 0 192 0,1-3 128 0,-1 0 0 15,2-3 16-15,-2 2 0 0,0-2-32 0,-2 0-16 16,1-2 0-16,-2-1 0 0,-3-2-144 0,0-2-16 16,-3-1-128-16,-1 0 192 0,-1 1-192 0,-2 1 144 15,0 2-144-15,-4 0 128 0,-4 0 32 0,1 2 0 16,-2 1 0-16,-1-1 0 0,-1-1 144 0,1-2 16 16,-5-2 16-16,0 0 0 0,2-2-160 0,-2 2-48 15,0 1 0-15,0 4 0 0,-1 1-128 0,0 3 160 16,-1 1-160-16,-2 3 160 0,-1 3 0 0,-1 1 0 15,0-1 0-15,-1 5 0 0,-2 1 16 0,1 3 0 0,-2-2 0 16,-1 2 0-16,-3 5-176 0,1 1 192 0,0 2-192 0,-1 1 192 16,-2 4-192-16,1-1 0 0,-4 0 0 0,1 5 0 15,-2 2-288-15,1 0 16 0,3-1 0 0,-1 4 0 32,2 4-2320-32,-1-1-464 0</inkml:trace>
  <inkml:trace contextRef="#ctx0" brushRef="#br0" timeOffset="46687.503">5880 2332 20271 0,'-7'-18'1792'0,"4"11"-1424"16,3 7-368-16,-4-6 0 0,0 1 160 0,4 5-32 16,0 0-128-16,0 0 192 0,-5-6 64 0,-1 3 0 15,-2 1 0-15,-1-2 0 0,0 2 0 0,1 0 0 16,-1 1 0-16,3 0 0 0,-3-1 64 0,1 2 0 15,-2 2 16-15,1 1 0 0,-2 0-48 0,-3 2-16 16,3 0 0-16,-1 4 0 0,-2 0-112 0,-1 2-32 0,-1 2 0 0,1 4 0 16,-1 0 48-16,0 2 0 0,-2-1 0 0,1 1 0 15,-1 2 64-15,0 1 16 0,1 2 0 0,-3 3 0 16,2 0-64-16,1 3 0 0,-1-1 0 0,1 4 0 16,-1 3 0-16,3 5 0 0,0 2 0 0,1 2 0 15,-2 1-192-15,1 2 128 0,2 2-128 0,-1-3 0 16,-1-2 128-16,3 1-128 0,2-1 0 0,3 1 0 15,-1 0 176-15,3-4-176 0,0-5 192 0,3-3-192 16,1 0 224-16,1-3-64 0,2-4-16 0,1 0 0 16,2-4 48-16,0-1 0 0,3 0 0 0,1-1 0 15,0-2-192-15,0-2 192 0,2 0-192 0,3-2 192 16,-3-1-192-16,1-2 128 0,0-2-128 0,1 1 128 0,2 0-128 16,2-2 128-16,-1-3-128 0,1-1 128 0,2 1 16 0,2-2 0 15,-2-2 0-15,2-3 0 0,-1-3 16 16,2-3 0-16,1 1 0 0,4-1 0 0,1-1-32 0,3-1-128 15,0-3 192-15,2 0-64 0,1 0-128 0,-1-1 128 16,-6-5-128-16,3 0 128 0,2-3-128 0,0 1 0 16,-2-1 144-16,-3 0-144 0,-3-1 128 0,-1-1-128 15,-2-1 128-15,-1-3-128 0,-3 1 144 0,-2-4-144 16,-3 0 192-16,-2-2-192 0,-1-2 192 0,-6 1-64 16,-1 1 0-16,-2-2-128 0,-3-4 176 0,-3 2-176 15,-2 1 160-15,-3-2-160 0,-3 1 144 0,0 0-144 16,-2-1 128-16,-2 7-128 0,-3 3 0 0,0 4-144 15,-1 2 0-15,1 4 0 16,-1 6-1456-16,5 2-304 0,0 1-48 0</inkml:trace>
  <inkml:trace contextRef="#ctx0" brushRef="#br0" timeOffset="47686.559">5695 3397 15663 0,'9'0'1392'0,"2"1"-1120"0,1 0-272 0,2 1 0 15,2-3 0-15,2 3 0 0,3 1 0 0,2 1 0 16,2 0 0-16,0 0 0 0,0-3 0 16,1 1 0-16,1 0 256 0,3 0-16 0,2-1 0 0,1-1 0 15,0-1 48-15,2 0 16 0,0 1 0 0,5-1 0 16,0-1 16-16,1 0 16 15,-1 0 0-15,1-1 0 0,5 2-96 0,-2-1-32 0,-2 1 0 0,1-2 0 16,-1-3 112-16,3 3 0 0,1 1 16 0,2-2 0 16,0 1 112-16,1 2 32 0,-1 2 0 0,-2 0 0 15,-3 0-80-15,1 1-16 0,0 1 0 0,2-1 0 16,4 0-160-16,-2 1-32 0,-1 1-16 0,-1-1 0 16,-4 0-176-16,2 2 0 0,-5-3 144 0,1 0-144 15,-2 0 0-15,1-1 128 0,-3 0-128 0,0-1 0 0,0-1 144 16,-1 1-144-16,-2-1 192 0,0 0-192 0,-2 0 0 0,-1-1-176 15,-3-1 0-15,-1 0 0 16,-3 2-464-16,-2 1-80 0,-2-3-32 0,-3 1-6064 16,2-2-1216-16</inkml:trace>
  <inkml:trace contextRef="#ctx0" brushRef="#br0" timeOffset="48137.155">7098 3191 26255 0,'0'0'1152'0,"0"0"256"0,0 0-1120 0,7-2-288 0,4 2 0 0,4 3 0 16,2 1-240-16,4-2-96 0,3 0-32 0,1 1 0 16,2-4 368-16,3 2 0 0,1 1-144 0,2 4 144 15,2-3 0-15,2 3 0 0,-1 0 0 0,4 1 0 16,0 0 0-16,1-1 0 0,3 1-128 0,3 0 128 16,2 0 0-16,2 2 0 0,-2 0 0 0,1 2 0 15,-5-1 0-15,1-3 0 0,-1 0 0 0,2-1 0 16,4 1 0-16,-4 3 0 0,-2-1 0 0,-3 0 0 0,-3-1 0 15,-4 0 0-15,-3 0 0 0,-2-1 0 0,-5 0 0 16,-3 1 0-16,-3-2 128 0,-4 0-128 0,-4-2 0 0,-1 2 0 16,-10-6 0-16,0 0 0 0,-1 10 224 0,-6 1-48 15,-2 0-16-15,-6 2 0 0,-7 0 208 0,-3 1 32 16,-9 2 16-16,-3 0 0 0,-6 0-416 0,-6 0 128 16,-7 5-128-16,-1 1 0 15,-1 1-448-15,-1 0-160 0,-2 0-32 0,3 0-16 16,1-2-1024-16,6-3-208 0,-18 3-32 0,17-8-16 0</inkml:trace>
  <inkml:trace contextRef="#ctx0" brushRef="#br0" timeOffset="49437.337">15369 2588 12895 0,'-20'-7'576'0,"9"4"112"0,-1 0-560 0,2 3-128 0,-2-1 0 0,2 1 0 16,1 1 992-16,-1 1 160 0,1 2 48 0,1 0 0 16,-2 0-992-16,1 1-208 0,-1-3 0 0,0 4 0 15,0 3 0-15,-2 0 0 0,1-2 0 0,-2 2 0 16,-1-1 0-16,-2 2 0 0,0 0 0 0,-1 2 0 15,-2 4 0-15,-1 2 0 0,-5 3 0 0,1 1 0 0,-2 0 0 0,-1 5 128 16,2 5-128-16,-2 3 176 0,1 2 48 16,2 1 16-16,-1-2 0 0,3 1 0 0,-1 3-80 0,3 1-16 15,2 2 0-15,2-1 0 0,-2 1-144 0,7-2 160 16,2 0-160-16,3-4 160 0,1-3-32 0,3-1-128 16,3-2 192-16,4-2-64 0,-2-1 0 0,5-1 0 15,3-4 0-15,1-1 0 0,1-1 96 0,2 0 16 16,2-5 0-16,2-1 0 0,1 0 0 0,4-2 0 15,0 1 0-15,4-2 0 0,4-3-16 0,1-2 0 16,1-3 0-16,-1-2 0 0,4-1-32 0,0-4-16 16,-2-5 0-16,2 1 0 0,0-2-16 0,-1-1 0 15,3 0 0-15,1-5 0 0,3-1-160 0,1-1 0 16,3-1 144-16,-7-1-144 0,0-4 208 0,-3 0-16 16,1 0-16-16,-5-1 0 0,-1-2 304 0,-3-4 64 0,1-3 16 15,-5-2 0-15,-3-5-80 0,-2 3-16 0,-2-3 0 0,-5 2 0 16,-2-2-64-16,-6 3-16 15,-2 1 0-15,-5 3 0 0,-2 0 48 0,-4 6 0 0,-2-1 0 0,-4 3 0 16,-3 3-176-16,-3 2-48 0,-2 2 0 0,1 3 0 31,-2 4-640-31,1 0-128 0,-1 2-16 0,-2 4-8528 0,-1 2-1712 0</inkml:trace>
  <inkml:trace contextRef="#ctx0" brushRef="#br0" timeOffset="50158.723">14741 3444 7359 0,'9'-8'320'0,"-9"8"80"0,10-5-400 0,-1 2 0 0,2-2 0 0,0 2 0 15,-1-1 2048-15,0 0 320 0,0-1 64 0,-4 0 0 16,2 1-1936-16,-8 4-496 0,5-6 0 0,-5 6 0 15,0 0 256-15,2-7-64 0,-1 0 0 0,-1 7 0 16,-5-5 304-16,2 0 48 0,3 5 16 0,-10-4 0 16,0 1 16-16,2 0 0 0,-3 0 0 0,0 2 0 0,1 2-144 15,-4-1-32-15,1-1 0 0,-2 0 0 0,-1 0 96 0,0 0 16 16,-2-2 0-16,-1 3 0 0,-3 0 16 0,-2 3 16 16,-2 0 0-16,1 0 0 0,-1-2-176 0,-2 2-48 15,-2 2 0-15,0-2 0 0,1 1-48 0,0-1-16 16,1 0 0-16,-1 2 0 0,3-1-64 0,-4 0 0 15,1-1-16-15,1 0 0 0,0 0-176 0,0 1 128 16,-2-2-128-16,-3 1 128 0,1-1-128 0,2 2 0 16,4-2 0-16,-2 0 128 0,3 0-128 0,2-2 0 15,2-1 0-15,2 1 0 0,2 2 0 0,-1-2 0 16,-1-1 0-16,3 1 0 0,3 2-144 0,2-2-64 16,2 0-16-16,-1 0 0 15,1-1-1136-15,9 1-240 0,-7-1-32 0,7 1-9376 0</inkml:trace>
  <inkml:trace contextRef="#ctx0" brushRef="#br0" timeOffset="50616.774">14496 3246 18143 0,'-18'-6'800'0,"7"1"160"15,-5 1-768-15,1-1-192 0,-2 2 0 0,2 1 0 0,0 0 0 0,-1-2 0 16,1 1 0-16,-1 2 0 0,1-1 0 0,-2 1 0 16,2 0 0-16,-1-1 0 0,-2 2 0 0,0 2 0 15,1 0 0-15,-2 0 0 0,-1 0 0 0,-2 0 0 16,0-1 0-16,0 3 0 0,0 2 176 0,1 1-16 16,-3 2 0-16,3-2 0 0,-1 2 208 0,1 0 32 0,0 1 16 15,1 2 0-15,2 1-128 0,1 2-32 16,1 0 0-16,1 0 0 0,-1 1 0 0,3-2 0 0,1-1 0 15,2 2 0-15,-2-2-256 0,3 0 160 0,2 0-160 0,4-1 128 16,-2 0 64-16,1 0 0 0,0-1 0 0,2 0 0 16,2-1-192-16,1-1 0 0,2 0 0 0,3 0 0 15,0-3-192-15,2 1-64 0,0 0 0 0,4-2-16 32,0 1-144-32,3-2-32 0,1 0 0 0,2-1 0 15,0 2-368-15,3-3-80 0,1 0 0 0,1 0-7264 0</inkml:trace>
  <inkml:trace contextRef="#ctx0" brushRef="#br0" timeOffset="51158.295">13593 3486 7199 0,'-14'9'320'0,"4"0"64"0,-3 5-384 0,1-1 0 0,1 1 0 0,1 2 0 15,-1 0 0-15,2 2 0 0,1 1 0 0,4-1 0 16,0-1 0-16,0 5 0 0,1 3 0 0,3-3 0 16,4-4 240-16,3-3 80 0,3 0 0 0,6 0 16 15,6-4-80-15,4-2-32 0,0-4 0 0,5 2 0 16,6 0-64-16,1-1-16 0</inkml:trace>
  <inkml:trace contextRef="#ctx0" brushRef="#br0" timeOffset="53414.376">11333 16439 26719 0,'0'0'2368'0,"0"0"-1888"0,-5-6-480 0,1-1 0 16,-4 0 288-16,3 0-32 0,0 3-16 0,1-7 0 0,-2 0-448 0,0 0-96 16,-2 0-16-16,2 0 0 0,-1 0 320 15,0 0 0-15,-3-2 0 0,2 2 0 0,-3 2 384 0,0 1 0 16,-1-4-16-16,-2 3 0 0,2 3 80 0,-2-1 0 15,-1-1 16-15,-2 2 0 0,-1 0-80 0,0 4-32 16,-3 0 0-16,-1 1 0 0,0 0-64 0,0 3-16 16,-5 2 0-16,0 4 0 0,-4-3 0 0,1 4 0 15,2 3 0-15,-2 0 0 0,-1-1 48 0,4 3 0 16,-2 1 0-16,3 0 0 0,-1 1-16 0,2-1 0 16,0 1 0-16,3 1 0 0,-1 0-160 0,-1 0-16 15,-3 1-128-15,2 2 192 0,0 1-48 0,4-1-16 16,2 4 0-16,-1-1 0 0,-2-1 16 0,1 1 0 15,1 1 0-15,4 1 0 0,0 4 64 0,2-5 16 0,0-3 0 16,2 0 0-16,5 0-48 0,-1-1-16 0,3-1 0 16,3-2 0-16,0-1-160 0,2 1 160 15,0 0-160-15,2 1 160 0,0 1-160 0,1-1 192 0,1 1-192 16,2-1 192-16,1-1-64 0,2 2 0 0,-1-1 0 0,4-1 0 16,3 6 64-16,1-3 16 0,3-1 0 0,0-2 0 15,-1 3-64-15,0-1-16 0,1 0 0 0,2-3 0 16,3-2-128-16,-1 2 0 0,-2-3 144 0,0-1-144 15,0-3 128-15,2 1-128 0,0-1 128 0,2-1-128 16,0 0 144-16,1 0-144 0,2-3 192 0,1 0-192 16,-2-1 176-16,6 3-176 0,4-5 160 0,0 1-160 15,-4-1 128-15,0 2-128 0,-1-2 0 0,-1 0 0 16,-1-1 0-16,-1-1 128 0,0 0-128 0,1 0 0 16,-3 0 0-16,3-1 0 0,-2-3 0 0,1-1 0 0,0 1 0 15,-1 0 0-15,2-4 0 0,-3 0 0 0,2-1 0 16,-2-1 0-16,1 2 0 0,-2-6 0 0,-4-1 0 15,0 0 0-15,1 0 0 0,-1 0 0 0,0-3 0 0,-1 0 0 16,-1-8 0-16,0 3 0 0,0 1 0 0,-2 0 0 16,0 0 0-16,-1 0 0 0,-2 0 0 0,-1 1 0 15,3 2 0-15,-5-2 0 0,-3-2 0 0,-1 1 0 16,0-2 0-16,-2 1 0 0,-1 1 0 0,1 0 0 16,-2-4 144-16,-1 3-144 0,-2 1 0 0,-2-1 0 15,-1 3 128-15,0-2-128 0,-1 0 0 0,-1-1 0 16,-4-4 0-16,-1 5 0 0,-1 5-128 0,0-1 128 15,1 0 0-15,-5-2 0 0,-3 1 0 0,0 3 0 16,0-1 0-16,0 3 0 0,-2-2 0 0,0 3 0 0,1 1 0 16,-4 1 0-16,0-3-128 0,1 3 128 0,0 1 0 15,-1 0 0-15,-2-2 0 0,0 0 0 0,-1 0 0 0,-1 2 0 16,-3 2-128-16,2-1 128 0,-1 0 0 0,2 4 0 16,-2 4 0-16,1-1 0 0,-3-4 0 0,0 4 0 15,2 0-160-15,0 0 160 0,1 2 0 16,-1 0-144-16,-1 0 144 0,-2-2 0 0,0 1 0 0,-1 2-128 15,-2 3 128-15,2 0 0 0,1 2 0 0,0-1 0 16,-2 2 0-16,3 4-160 0,0 3 160 0,4-2 0 16,-3-3 0-16,3 0-128 0,-1 2 128 0,3 1 0 15,0-3 0-15,1 2 0 0,0 0 0 0,1 2 0 16,0 1 0-16,0 2 0 0,0-2 0 0,1 2 0 16,4 2-128-16,0 0 128 0,-2-1 0 0,3 5 0 15,2 1 0-15,2 0 0 0,1-2 0 0,1 3 0 0,2-2 0 16,1 3 0-16,0-3 0 0,3 1 0 0,0 0 0 0,2 0 0 15,-1-2 0-15,3 0 0 0,0 1 0 0,3-4 0 16,2 3 0-16,0-2 0 0,1 0 0 0,2-3 144 16,3 1-144-16,1 0 128 0,3 3-128 0,0-2 0 15,-4-2 0-15,3 2 0 0,0 2 0 0,-1-1 0 16,0-2 0-16,3-1 0 0,2 2 0 0,1-3 0 16,1 1 0-16,-2-4 0 0,2-2 0 0,1-1 0 15,0 1 0-15,1-3 0 0,1 0 0 0,0-2 0 16,1 0 0-16,1-2 0 0,1-1 0 0,2-1 0 15,1 2 0-15,1-2 0 0,-3-1-160 0,3 0 160 16,0 0 0-16,-2-3-144 0,0 1 144 0,-1 1 0 16,-3 1 0-16,0-4-128 0,0-3 128 0,0-2 0 0,-2 3-144 15,1-3 144-15,1-2 0 0,2-1 0 0,0-1 0 16,-2-1 0-16,3 0 0 0,-1-2 0 0,-2-4 0 0,2 1 0 16,-3 0 0-16,0 4 0 0,-1-3 0 0,-1 3 0 15,-4-3 0-15,-1 1 0 0,0 1 0 0,-1 1 0 16,-1-1 0-16,-3-1 0 0,0 1 0 0,-1-1 0 15,-1-2 0-15,-2 0 0 0,1-3 0 0,-1-3 128 16,-3 2-128-16,-1-3 0 0,-1-5 0 0,1-1 0 16,-1 1 0-16,0 2 0 0,-2 2 0 0,-1 3 128 15,0 0-128-15,-2 1 0 0,-2 3 0 0,1 1 128 16,-2 1-128-16,0 1 160 0,0 2-160 0,-4 0 160 16,-2 1-32-16,0 3 0 0,0 1 0 0,-3 1 0 15,-1 1-320-15,-4 0-64 0,1 3 0 0,-2 3-16 16,-2 1-1008-16,-1 3-192 0,1 2-32 15,-1-1-14896-15</inkml:trace>
  <inkml:trace contextRef="#ctx0" brushRef="#br0" timeOffset="94719.612">8340 2501 911 0,'-5'10'0'0,"5"-10"0"0,0 0 0 0,0 0 0 0,-8 5 0 0,8-5 0 16,-7 4 2560-16,7-4 448 0,0 0 64 0,0 0 32 15,0 0-1872-15,0 0-368 0,0 0-80 0,0 0-16 16,0 0-256-16,0 0-64 0,0 0-16 0,0 0 0 16,0 0-288-16,0 0-144 0,0 0 160 0,0 0-160 15,0 0 0-15,0 0 0 0,0 0 0 0,0 0 0 16,0 0 0-16,0 0 0 0,0 0 0 0,-8-5 0 16,0 0 0-16,8 5 0 0,0 0 0 0,-10-1 0 0,1-1 160 15,2 0-160-15,-2-2 160 0,9 4-160 16,-8 0 304-16,8 0-48 0,-8 2 0 0,8-2 0 0,-8-2-16 0,8 2-16 15,-8-1 0-15,8 1 0 0,-6-1-224 0,-2-3 0 16,0-2-144-16,3 3 144 0,5 3 0 0,-6-2 0 16,-1-1 176-16,0 0-48 0,1 0 144 0,-1 0 48 15,-4-1 0-15,2-1 0 0,5 1 208 0,-5-1 48 16,1 2 16-16,-2 0 0 0,2 0-240 0,2 2-48 16,6 1-16-16,-6-2 0 0,0-1-96 0,6 3 0 15,-8-5-16-15,1 2 0 0,1 0-48 0,-2-1 0 16,-1 2 0-16,2 0 0 0,7 2 64 0,-10-1 0 15,-3-1 0-15,2 2 0 0,1 1-48 0,-1 1 0 16,-3 1 0-16,1 3 0 0,-1 0-144 0,0 1 160 0,-2-3-160 16,2 3 160-16,-1 4 16 0,-1 0 0 15,-1-1 0-15,-3 4 0 0,0 2 80 0,-4 0 0 16,-2 2 16-16,1 2 0 0,-2 2-64 0,0 1-16 0,2 0 0 0,-3 3 0 16,1-1-64-16,2 4-128 0,0 3 176 0,1 4-176 15,0 2 192-15,0 1-64 0,1-1 0 0,-1-1-128 16,2 0 176-16,-3 1-176 0,3-1 160 15,-1 0-160-15,0-1 0 0,2 0 128 0,0-1-128 0,2 1 0 16,-1-2 0-16,3-1 176 0,5-3-176 0,0 0 160 16,2-2 80-16,2 0 16 0,2-1 0 0,-1-2 0 15,1-2-64-15,2 0 0 0,4 0 0 0,3-2 0 16,0 0-192-16,-1-1 144 0,1 0-144 0,3-1 128 16,0 2-128-16,-1-1 0 0,-1-4 144 0,3 1-144 15,2 3 128-15,2 1-128 0,0-4 128 0,1 3-128 16,1-2 128-16,1 1-128 0,2-2 128 0,-1 0-128 15,0-4 0-15,2-1 144 0,1-1-144 0,1 0 0 0,0 1 144 16,1-2-144-16,-1-1 0 0,0-2 144 0,2-2-16 16,0-1-128-16,0-2 192 0,-1 0-64 0,2 0 48 0,0-1 0 15,0-1 0-15,-2-1 0 0,-5-3 0 0,3 1 0 16,-1 0 0-16,2-2 0 0,0 1 0 0,2-1 0 16,-2-2 0-16,2-1 0 0,0-2 0 0,-2-1 0 15,0-1 0-15,0-1 0 0,2 0-32 0,-4-3 0 16,-1 0 0-16,1-1 0 0,-1 0-16 0,0-1 0 15,-3 1 0-15,2-5 0 0,0-3 0 0,1-1-128 16,-1 1 192-16,1-2-64 0,-2 4 0 0,0-1-128 16,2-2 192-16,-1-1-64 0,1 0-128 0,0-2 0 0,1-1 0 15,-1-1 128-15,3-4-128 0,0 0 0 0,-1-1 0 0,1 0 128 16,-3-1-128-16,0 2 0 0,-1 2 0 0,-3 0 0 16,-1 1 0-16,0 0 0 0,-2-1 0 0,-1 3 0 15,-2 2 0-15,-1-1 128 0,-3 0-128 0,0-1 0 16,0-1 0-16,1 2 128 15,-2 0-128-15,-1 0 0 0,-1 4 0 0,0 0 0 0,-2-2 128 16,2 3-128-16,0 2 0 0,-1 0 0 0,1 0 0 0,-4 1 0 16,2 0 0-16,0 2 0 0,0-1 0 0,-3 0 0 15,1-2 0-15,-1 0 0 0,-2 2 0 0,2 5 0 16,-3 3-192-16,1 3 192 0,-4-3-192 0,1 3 192 16,0-1-176-16,-1 2 176 0,-3-2-128 0,-1 7 128 15,1 0-144-15,-4 2 144 0,-1 1-160 0,2 1 160 16,0 0-176-16,0 3 176 0,-1 3-192 0,-1 0 192 0,0-1-192 15,2 3 192-15,-2 1-192 0,1 1 192 0,0 1-128 0,2 1 128 16,-1 0 0-16,1-1 0 0,-1 1-128 0,-1 1 128 16,0 1 0-16,0-2 0 0,-3 2 0 0,-2 0 0 15,-1 2 0-15,-1-1 0 0,-2 0 0 0,2 2 0 16,1 1 0-16,-1 3 0 0,2 2 0 0,2 3 0 16,-1-3 0-16,1 4 0 0,1 4 0 0,1 0 0 15,0 0 0-15,2 1 0 0,1 2 0 0,-1-1-128 16,-1 2 128-16,1-1 0 0,3-2 0 0,-1 3 0 15,2 0 0-15,1 2 0 0,0 0 0 0,2 1 0 16,-1-4 0-16,0-1 0 0,-1 0 0 0,4-1 0 16,2-1 0-16,3-2 0 0,-1-3 0 0,3 1 0 15,-4-4 0-15,6 1 0 0,3 2 0 0,2-3 0 16,0-1 0-16,3-1 0 0,-3 0 0 0,2-1 0 0,1-2 0 0,3 0 0 16,0-1 0-16,2 1 0 0,1 0 0 0,0-1 0 15,0-4 0-15,0 1 0 0,1-2 0 0,0 1 0 16,-1-1 0-16,2-1 128 0,0-3-128 0,0 1 0 15,-1-1 0-15,2-1 0 0,0-2 0 0,3 0 0 16,-2-2 128-16,4-1-128 0,0 0 0 0,1-2 0 16,-3-1 128-16,0-1-128 0,2 0 0 0,-1-2 0 15,4 0 128-15,-5 1-128 0,2 0 0 0,-1-5 144 16,0-1-144-16,0 1 160 0,-1-1-160 0,-2-3 160 16,1-2-160-16,2 0 160 0,0 0-160 0,1-2 160 15,1-1-160-15,-1-3 0 0,0-1 144 0,-3 0-144 16,2-1 0-16,-1 2 128 0,-2-1-128 0,0 0 0 15,2-2 0-15,-2 0 144 0,-1-4-144 0,-1 1 0 0,0 3 128 16,-1 0-128-16,0-2 0 0,-1-1 0 0,0-2 128 16,0 0-128-16,0-2 0 0,-2 0 0 0,-2-2 128 15,0 0-128-15,-1 1 0 0,-2 0 0 0,2-2 0 0,-4 1 0 16,1 1 0-16,-1 0 0 0,-1 0 128 0,0-1-128 16,-1 0 0-16,1 0 0 0,-3 2 128 0,0-1-128 15,-1-1 0-15,-1 2 0 0,1-1 0 0,-1 2 0 16,-3 1 0-16,2 1 0 0,-1 3 0 0,0 3 0 15,0 4 0-15,1-2 0 0,-2-1 128 0,-1-1-128 16,1 0 0-16,0 1 0 0,-1 4 0 0,1-1 0 16,-3 0 0-16,1 1 0 0,0-1 0 0,-3 1 0 15,3 0 0-15,-3 2 0 0,2-2-176 0,-3-1 176 0,0 2-192 16,1 1 192-16,0 0-176 0,-2 1 176 0,-2 1-160 0,-2 1 160 16,3 1 0-16,-1 0-144 0,-1 1 144 0,0 2 0 15,1 1 0-15,2 4-160 16,-2 5 160-16,0-2 0 0,0-3-160 0,-1 3 160 0,0 3-128 0,0 2 128 15,-3 1-176-15,1 2 176 0,-2 1-208 0,1 1 80 16,-2 1 0-16,1 0 0 0,-1-1 0 0,0 5 0 16,0 3 128-16,-1 0-128 0,-2 2 128 0,0-1-128 15,0-1 128-15,-1 3 0 0,-1 0 0 0,1 3 0 16,0 0 0-16,1 4-128 0,1-1 128 0,-1 4 0 16,0 2 0-16,0 1 0 0,1 2 0 0,2 1 0 15,3-2 0-15,0 3 0 0,2-2 0 0,0-1 0 16,1-2 0-16,1 0 0 0,-1 1 0 0,5 2 0 15,0 0 0-15,1-1 0 0,2-4 0 0,-1-2 0 0,4 4 0 16,1-4 0-16,1 0 0 0,1-2 0 0,1-6 0 0,2 1 0 16,-1 0 0-16,1-1 0 0,2 1 0 15,0-1 0-15,2 1 0 0,0-2 0 0,0 0 0 16,-1-3 0-16,1-3 0 0,2-1 0 0,3 3 0 0,2-3 0 16,2-1 0-16,-1-3 128 0,2-1-128 15,2-2 0-15,2 1 128 0,0-1-128 0,2-2 0 0,-1-1 128 16,2-1-128-16,3 1 0 0,-2-2 0 0,1-2 144 15,-2-3-144-15,-2 0 0 0,1-2 144 0,1 0-144 16,-2-3 0-16,1-5 144 0,2-6-144 0,1-2 160 16,-1-1-160-16,2-3 160 0,1-5-16 0,1-2 0 15,-1 0 0-15,0-3 0 0,1-3-16 0,-1-3-128 16,-5-3 192-16,2-5-64 0,2-6-128 0,-4-5 192 0,0-7-192 16,-1 3 192-16,-1 4-192 0,-3 6 0 0,-2 3 0 15,-3 7 0-15,-6 4 0 0,-1 6 0 0,-3 5 0 16,-1 6 0-16,-3 6 0 0,0 4-144 0,-1 3 0 15,1 9 0 1,0 0-1808-16,0 0-352 0,0 0-80 0</inkml:trace>
  <inkml:trace contextRef="#ctx0" brushRef="#br0" timeOffset="102996.666">8067 2484 5519 0,'0'-12'496'0,"0"4"-496"15,-1-1 0-15,1 2 0 0,0 7 1536 0,2-9 224 16,1 1 32-16,-3 8 16 0,-1-7-928 0,1 7-192 0,0 0-48 0,-3-5 0 15,-1 1 240-15,4 4 32 0,-6-7 16 0,1 4 0 16,5 3 128-16,0 0 32 0,-7-1 0 0,-2-1 0 16,9 2-192-16,-7 3-48 0,-1 2 0 0,1 1 0 15,-3-2-416-15,1 4-96 0,0 2-16 0,0 2 0 16,-1 1-80-16,-4 0-32 0,2-1 0 0,0 0 0 16,0 0-16-16,0 1 0 0,-3 1 0 0,-1-1 0 15,1-1 80-15,-2-1 16 0,-2 0 0 0,-1 2 0 16,0 4 96-16,-3-1 32 0,0 0 0 0,0 2 0 15,1 4-192-15,1 0-32 0,2-1-16 0,-1 1 0 16,2 5-176-16,0-1 192 0,-1 1-192 0,4 1 192 16,2 3-48-16,-2 1 0 0,0-1 0 0,1 2 0 15,-1 0-16-15,2 1 0 0,1 4 0 0,0 3 0 0,-2 3-128 16,2 4 192-16,-3 1-192 0,2-2 192 0,0-1-192 0,0-2 0 16,-1-2 144-16,2 1-144 0,-1 2 0 0,2-2 0 15,1-5 0-15,0 0 128 0,2-1-128 0,1-2 0 16,6-2 0-16,0-2 128 0,1-3 0 0,1-2 0 15,-1-1 0-15,3-1 0 0,6-1 64 0,1-1 0 16,0-6 16-16,3 1 0 0,0-2-48 0,3 0-16 16,1 1 0-16,1-4 0 0,2-4-16 0,3-2 0 15,3 0 0-15,0-2 0 0,2-5 0 0,-1-2-128 16,8-4 192-16,-2-2-64 0,1-2 16 0,1-1 0 16,2-4 0-16,2-2 0 0,0-1-16 0,-2-3 0 15,-2-3 0-15,1-2 0 0,-2-2 0 0,3-2-128 0,1-2 192 16,-3 0-64-16,-1-1-128 0,-2 0 0 15,-1-1 144-15,-2 3-144 0,-2-1 0 0,2 2 144 0,-5-3-144 16,0-1 0-16,-1-1 160 0,-1-4-160 0,-2-1 128 16,-1-3-128-16,-2-4 0 0,2 1 0 0,-2 0 128 0,0 3-128 15,1 3 0-15,-1 0 0 0,1 0 0 0,0-1 0 16,-3-1 0-16,-1 4 0 0,-2-3 0 16,-1 5 0-16,-3 5 0 0,-2 3 0 0,-5-2 0 0,0 6 0 15,0 4 0-15,-1-1 128 0,-2-4-128 0,-4 4 0 16,-2-2 0-16,0 3 0 0,-1-1 0 0,-2 0 0 15,-2 0 0-15,-1 2-176 0,1-1 176 0,0 2-128 16,-2 2 128-16,-1 1 0 0,-1 1 0 0,0 2-128 16,0-2 128-16,-1 2-128 0,-2 0 128 0,1 2-128 0,-3 1 128 15,0 3 0-15,-2 2-144 0,1 3 144 0,-2 3 0 16,0 0 0-16,-3-1-144 0,3 3 144 0,3 5 0 0,-5-1-160 16,0-3 160-16,4 5-128 0,1 3 128 0,1 1 0 15,-1-2 0-15,2 1-128 0,-1-1 128 0,0 1 0 16,-1 3 0-16,1-1-128 0,-1-1 128 0,1 4 0 15,2 2 0-15,-4 1-128 0,-1-2 128 0,-2 3 0 16,1 1 0-16,1 2 0 0,-1 1 0 0,3 2 0 16,4 0 0-16,-4 6-128 0,-1 4 128 0,-1 2 0 15,5-1-144-15,1 2 144 0,3 0 0 0,-2-1 0 16,3 1 0-16,1-4 0 0,-1 3 0 0,2-1 0 16,0 4 0-16,2-2 0 0,3 0-128 0,0 0 128 15,2-2 0-15,-1 1 0 0,5 0 0 0,2 0 0 16,-1-1-144-16,1 0 144 0,1-5 0 0,3-1 0 0,0-4 0 0,4 5 0 15,-2 5 0-15,3-2 0 0,2-3 0 16,1-3 0-16,-1-3 0 0,3-3 0 0,3-3 0 16,3-1 0-16,-4-1 0 0,2-2 0 0,1-1 0 0,3-1 0 15,-1-5 0-15,3-1 128 0,4-1-128 0,-2-3 0 16,2 0 0-16,1-2 0 0,-2 0 128 0,0-3-128 16,-3-2 0-16,0-2 0 0,2-2 0 0,-1-3 0 15,1-1 0-15,-1-2 0 0,0-3 0 0,-1-1 0 16,2-3 128-16,1-2-128 0,-2-3 0 0,2-3 144 15,1-1-144-15,0-4 0 0,-1-5 0 0,1 0 0 16,-4 0 128-16,1-3-128 0,-1 3 128 0,-3-3-128 16,-1-1 0-16,0-3 128 0,-1-1-128 0,-3-4 0 15,-1-2 128-15,-1 0-128 0,-1 3 0 0,-1 0 128 16,-2-2-128-16,-3 1 0 0,0-5 144 0,-5 4-144 0,-1 5 0 16,-3 2 0-16,-5 1 0 0,-2 3 128 0,-2 1-128 0,-1 5 0 15,-3 5 0-15,-3 0 0 0,-1 5 0 0,-1 2 0 16,-2 4 0-16,-1 1 128 0,-2 1-128 0,-2 3 0 15,1 1 0-15,-5 2-128 0,-5 1-96 0,1 5-16 16,-1 1 0-16,1 4 0 16,-4 4-304-16,3 2-64 0,2 4-16 0,4 3-9536 15,2 2-1904-15</inkml:trace>
  <inkml:trace contextRef="#ctx0" brushRef="#br0" timeOffset="108199.219">7342 15469 21711 0,'-12'-4'960'0,"5"3"192"16,1 1-912-16,-3 0-240 0,9 0 0 0,-7 0 0 0,7 0 240 0,0 0 0 16,0 0 0-16,0 0 0 0,0 0 480 0,0 0 112 15,0 0 0-15,0 0 16 0,0 0-368 0,5 10-80 16,-5-10-16-16,8 10 0 0,1-1 160 0,2-2 32 15,0 0 0-15,3-2 0 0,1 0 176 0,1-1 32 16,4 2 16-16,-1-1 0 0,2 1-96 0,3-4-32 16,2 2 0-16,4 1 0 0,2-1-112 0,4 0-32 15,5-1 0-15,4-1 0 0,6 0-144 0,-2 1-16 16,2 1-16-16,3-2 0 0,-1-2-144 0,7 2-16 16,4 2-16-16,2-1 0 0,2-1-176 0,-1 0 160 15,-1 5-160-15,5-4 160 0,4-1-160 0,2 1 0 16,-3 3 0-16,0-2 0 0,-3 1 0 0,4 0 128 0,4 2-128 0,0-3 0 15,-1-2 0-15,1 2 0 0,-4-1 128 16,0 0-128-16,1 0 0 0,2 0 0 0,1 0 0 0,-3 0 128 16,-5 2-128-16,2 0 0 0,1 2 0 0,2-3 128 15,-3 0-128-15,-2 1 0 0,-3 0 0 0,1 1 0 16,-1 2 0-16,0 1 0 0,1-3 0 0,2 3 0 16,-6 1 0-16,1-1 0 0,0-5 128 0,2 1-128 15,1-1 0-15,-1 1 0 0,-2 1 0 0,-1-1 0 16,-3-2 0-16,1-1 0 0,0-2 144 0,-1 0-144 15,0 0 0-15,-2 0 0 0,-1-2 0 0,0-1 128 16,-3 1-128-16,1-3 0 0,2-4 0 0,0 2 0 16,-2 4 0-16,0 1 0 0,-3 0 0 0,-3-1 128 15,-1 0-128-15,1 3 128 0,1 0-128 0,-2 0 128 0,0 0-128 16,1 0 0-16,-2-2 0 0,-2 1 128 0,-2 3-128 0,-1-1 128 16,-3 1-128-16,2 1 128 0,0 1-128 0,2-1 0 15,-2-1 128-15,1 0-128 0,-5 0 0 0,0-1 0 16,-2 1 0-16,-5-1 0 0,-2-1 0 0,-1-2 0 15,-3-2 0-15,-2 1 128 0,-2 1-128 0,1-1 0 16,-1-3 128-16,-2 2-128 0,-3 5 176 0,1-1-48 16,-1-1 0-16,-2 0 0 0,-1-2 96 0,-5 0 16 15,-9 3 0-15,9-2 0 0,-1-1-48 0,-8 3-16 16,0 0 0-16,7-6 0 0,-7 6-48 0,0 0-128 16,4-6 192-16,-4 6-64 0,-6-9-128 0,-3 1 0 15,0 1 0-15,-5-1 0 0,-2-1 0 0,-4 2 0 0,1-1 0 16,-2 0 0-16,-5 1 0 0,2 0 0 0,-2-2-192 0,0 1 192 15,-3 2-128-15,-3 0 128 0,-3-1 0 0,-4 2 0 16,-6-1 0-16,-3 1 0 0,1-3 0 0,-4 2 0 16,0 0-128-16,-3 1 128 0,-1-2 0 15,-7 0 0-15,-6 1 0 0,-2-1 0 0,-4 2 0 16,-2-1 0-16,-1 1-128 0,-7 0 128 0,-6 2 0 16,3-1 0-16,4-1 0 0,-4 2 0 0,-5 0 0 0,3 2 0 15,0-2 0-15,1 2 0 0,0 1 0 0,-1 1 0 16,-8-1 0-16,4 0 0 0,0-1 0 0,0-1 0 15,-4 2 0-15,3 0 0 0,0 1 0 0,2-1 0 16,-1 0 0-16,-3 0 0 0,-3 0 0 0,3 0 0 16,3 0 0-16,0 0 0 0,-1 1 0 0,1 0 0 15,-1-1 0-15,1 0 0 0,-1 0 0 0,1 0 0 16,-1-1 0-16,6 1 0 0,4 0 0 0,-1 0 0 0,0-1 0 0,0 2 0 16,2 0 0-16,3 0 0 0,-1-1-128 0,6 0 128 15,0 3 0-15,3 0 0 0,4 1 0 0,4 1 0 16,5-2 0-16,4 1 0 0,1 0 0 0,5-1 0 15,3 0 0-15,3-2 0 0,5 5 0 0,5-1 0 16,2 0 0-16,7 0 128 0,3-2-128 16,7 0 0-16,4-1 144 0,2 0-144 0,8-2 0 0,0 0 0 15,0 0 0-15,10 0 128 0,5 5-128 0,7-3 0 16,5-2-176-16,7 0 176 0,9-1 0 0,3-1 0 16,2-2 0-16,8-1 0 0,6-2 0 0,7 1 0 15,9-1 0-15,7-2 0 0,2-3 0 0,8 1 0 16,6 1 0-16,4 1 0 0,4-2 0 0,6-1 0 0,3-1 0 15,3 3 0-15,3 0 160 0,1 5-160 0,5-3 128 16,-4 4-128-16,-5 3 0 0,0-2 0 0,1 0 0 0,-1 3-176 16,-3 3 176-16,-3-2-128 0,-4 3 128 0,-6 0-128 15,-3 3 0-15,-2-3 0 0,-6 3 0 16,-1 0 0-16,-4 1-128 0,-8 2-32 0,-3 0 0 0,-2 0 0 31,0 0-400-31,-4 0-80 0,-4 4 0 0,-8-1-16 16,-6 0-1424-16,-2-1-288 0,-2-1-48 0,-8 0-11680 0</inkml:trace>
  <inkml:trace contextRef="#ctx0" brushRef="#br0" timeOffset="113242.551">8138 2500 8287 0,'0'-11'368'0,"0"11"80"0,0 0-448 0,6-5 0 0,-2-2 0 0,2 3 0 15,0 1 912-15,-6 3 112 0,9-6 0 0,-3 2 16 16,-6 4-576-16,6-6-112 0,0 2-32 0,-6 4 0 16,0 0 176-16,3-8 16 0,-2-2 16 0,-1 4 0 15,0 6 208-15,0 0 32 0,-1-6 16 0,1 6 0 16,-3-9-320-16,3 9-64 0,0 0-16 0,0 0 0 15,-8-4-32-15,0-2-16 0,-1 2 0 0,2 0 0 16,0-1 32-16,-1 2 0 0,0 0 0 0,-1-1 0 16,-2 2 64-16,0 2 16 0,0 1 0 0,-2 1 0 15,-1 3-16-15,0-1 0 0,-1 1 0 0,2-1 0 16,-3-1-176-16,1 4-16 0,-1 2-16 0,1-1 0 16,0-1-80-16,1 3-16 0,1 3 0 0,2-2 0 15,-4-2-128-15,-1 1 0 0,3 1 144 0,-1 1-144 16,0 0 0-16,-1-2 144 0,2 1-144 0,0 1 0 15,-3 1 176-15,2 2-176 0,-3-1 160 0,0 1-160 0,2 1 160 0,-2-2-160 16,-2-3 160-16,4 5-160 0,2 3 128 16,0 2-128-16,-3 1 0 0,2 1 144 0,2 1-144 15,-2 2 0-15,-1 0 0 0,0 0 0 0,-1 3 0 0,1 0 128 16,1 1-128-16,1 0 0 0,-1-1 128 0,2-2-128 16,1 0 0-16,0 1 128 0,1 1-128 0,0-1 128 15,-3 0-128-15,1 2 128 0,2 0-128 0,0-1 192 16,2 0-192-16,0-2 192 0,-2 1-64 0,1-2-128 15,0-1 192-15,3 0-64 0,-3-3 48 0,1 0 0 16,2 1 0-16,1-2 0 0,1-2 16 0,-1 0 0 16,0 2 0-16,4-1 0 0,1 2-48 0,-1 0 0 15,-3-1 0-15,3 1 0 0,2-1-144 0,4 1 128 16,-3 1-128-16,1-2 128 0,1-4-128 0,1 0 160 0,-2-2-160 0,4 2 160 16,1-2-160-16,-2-1 128 0,3-2-128 15,-2 3 128-15,2-2-128 0,-1-2 192 0,2 0-192 0,1-1 192 16,-2 0-192-16,0-3 0 0,1 0 0 0,0 0 128 15,0-3-128-15,-1 1 0 0,-1 2 144 0,2-1-144 16,1-2 0-16,0 0 144 0,1 0-144 0,2-2 0 16,0 0 144-16,1-2-144 0,3-1 0 0,-2 0 144 15,1-2-144-15,-1-2 192 0,0 2-192 0,1-3 192 16,3-1-192-16,3-2 0 0,-1-1 0 0,2 0 128 16,-4 1-128-16,2 0 0 0,1-2 144 0,0 2-144 15,-2 1 0-15,-1-2 0 0,-1 0 0 0,-2 0 128 16,1-3-128-16,1 0 0 0,-3 1 0 0,3 0 128 15,2-3-128-15,0 2 0 0,-5-2 0 0,4-1 0 16,-1 1 0-16,1-4 128 0,-1-2-128 0,2 3 0 0,1 1 128 16,-1-1-128-16,1 0 128 0,-1 0-128 0,0 1 128 0,-1 2-128 15,0 0 160-15,-2-2-160 0,0 0 144 0,-1-1-144 16,0-1 128-16,-1 3-128 0,1 1 128 0,-2-2-128 16,-1-2 0-16,1-2 128 0,-1-1-128 0,0-3 160 15,1 2-160-15,-1-1 160 0,-1-1-160 0,-2-3 0 16,0 3 0-16,-1-2 0 0,-1 3 0 0,-1-3 0 15,-3 0 0-15,4 1 128 0,-3 1-128 0,1-1 0 16,-4 1 144-16,0-3-144 0,0 0 0 0,-1 0 0 16,-1 2 0-16,0 1 128 0,-1-2-128 0,-1 1 0 15,0-3 0-15,-1 4 0 0,-1 2 128 0,1 1-128 0,4 1 128 16,-2-1-128-16,-2 2 0 0,1 1 0 0,0 0 0 0,-1 1 0 16,-1 2 0-16,-1-1 128 0,0-2-128 15,1 3 0-15,-3 2 0 0,1-1 0 0,-1-1 0 0,-3 1 0 16,1 4 128-16,-1 2-128 0,0-2 128 0,-1 1-128 15,-3-1 0-15,0-1 128 0,-2 1-128 0,2 1 0 16,-1 2 0-16,0-1 0 0,-1-3 0 0,0 1 128 16,0-1-128-16,-1 4 0 0,0 5 0 0,0-4 0 15,1-4 0-15,-2 4 0 0,1 2 0 0,-1 2 0 16,1-3 0-16,-1 2 0 0,0 1 0 0,-2 2 0 16,-1 2 0-16,0 0 0 0,1 7 0 0,-1-3-128 15,-4-1 128-15,2 3 0 0,-3 0 0 0,5 3-128 16,-4-1 128-16,2 0 0 0,-1-2 0 0,1 2 0 15,0 2 0-15,-1 0 0 0,-1 0 0 0,1 0 0 0,1-1 0 16,-1 2 0-16,-1-1 0 0,1 1 0 0,-1 0 0 0,5 1 0 16,1 1 0-16,-1 2-128 0,-3 0 128 0,3 3 0 15,-2 1 0-15,0 0-128 0,1-3 128 0,1 3 0 16,2 1 0-16,-3 3 0 0,-1-1 0 0,2 2 0 16,1 1 0-16,0 1 0 0,-1 2 0 0,2-1 0 15,-1 1 0-15,3 0 0 0,0-1 0 0,1-1 0 16,-1 0 0-16,0 0 0 0,2-2 0 0,3 1 0 15,1 1 0-15,1 0 0 0,-2 1 0 0,0-1 0 16,1 1 0-16,2-2-128 0,2 0 128 0,1 1 0 16,-1-1 0-16,0 1 0 0,-2 1 0 0,0 0 0 15,5-2 0-15,1 2 0 0,-1-4 0 0,1 0 0 16,0-1 0-16,2-1 0 0,0-2 0 0,1 0 0 0,0 0 0 16,2 0 0-16,0-1 0 0,0 2 0 0,0 0 0 15,3-1 0-15,1-4 0 0,2 2 0 16,2 1 0-16,-4-1 0 0,-3 1 0 0,4 0 0 0,2-2 0 0,0 1 0 15,0-2 0-15,1 0 0 0,3-2 0 0,-2-1 0 16,1 0 0-16,0-2 0 0,2-2 0 0,-1 0 0 16,1-1 0-16,1-1 0 0,0-1 0 0,4-1 0 15,-1-1 0-15,2-1 0 0,0 0 0 0,3-3 0 16,1-2 0-16,-2 1 0 0,0-2 0 0,3-1 0 16,1 0 0-16,1-1 0 0,-1-1 0 0,0-3 0 15,3-1 0-15,0 0 0 0,0 1 0 0,-1-4 0 16,0-1 0-16,2-1 0 0,1-4 0 0,2 0 0 15,-1 2 0-15,4-4 128 0,0 0-128 0,2-1 0 0,-2-2 0 16,1 0 0-16,-3-1 0 0,-1 0 0 0,0 0 0 16,-3-2 0-16,-1 1 0 0,-1 1 128 0,-3-2-128 0,2 2 0 15,-2 0 0-15,1-2 0 0,-1 1 0 0,-2-1 0 16,0-1 128-16,-2-1-128 0,-1 0 0 0,-3-1 0 16,-1 0 0-16,-1 2 0 0,-2 1 0 0,0 0 128 15,-3 1-128-15,0 0 0 0,-3 0 0 0,-1-2 0 16,0 2 0-16,-1-1 128 0,-2-2-128 0,0-1 0 15,-2-1 128-15,-3 0-128 0,0 0 0 0,-3 3 144 16,-2-2-144-16,1 3 0 0,-3 1 128 0,1 1-128 16,-2 0 0-16,0 1 0 0,-2 0 128 0,2 1-128 15,-5-2 0-15,1 3 0 0,-1 3 0 0,-2-2 0 16,0-3 0-16,0 3 0 0,0 2 0 0,-1 0 0 0,-1-2 0 0,0 1 0 16,1 0 0-16,-2 3-176 0,-1 2 176 15,-2 2-160-15,-1 0 160 0,2 2-160 0,-2 2 160 0,0 0-160 16,-2-2 160-16,1 4 0 0,0 0-144 15,1 3 144-15,1-1 0 0,-2 2 0 0,2 0 0 16,-2 1 0-16,2 0 0 0,2 1 0 0,-3 1 0 0,0-2 0 16,-3 1-144-16,2 1 144 0,2 2 0 0,0 2 0 15,2 1-128-15,-3 1 128 0,1 0 0 16,2-1 0-16,-2 0-144 0,2-1 144 0,1 3 0 0,-1 1-144 16,1 3 144-16,-1 3 0 0,-1 3-144 0,0-2 144 15,1-3 0-15,-3 2-144 0,1 2 144 0,-2-1 0 16,-2-1-128-16,1 2 128 0,3-1 0 0,0 2 0 15,0 0-128-15,1 0 128 0,3-1 0 0,-3 2 0 16,1 0 0-16,1-1-128 0,1 4 128 0,1-1 0 0,-1 1 0 16,1 1 0-16,-1 0 0 0,-1 1 0 15,3 0 0-15,0 1 0 0,-1 0 0 0,2 2 0 0,-1-1-128 0,-3 0 128 16,0 1 0-16,3-1 0 0,1-1 0 0,2-1 0 16,-2 0 0-16,4-1 0 0,4 0 0 0,-3 1-128 15,2 2 128-15,0-3 0 0,0-4 0 0,2 0 0 16,-1-1 0-16,3 3 0 0,2 2 0 0,2 0 0 15,0-1 0-15,0 1 0 0,-1 1 0 0,2-1 0 16,2-1 0-16,-2 0 0 0,2 3 0 0,-1 0 0 16,2 1 0-16,0-3 0 0,0-4 0 0,-1 2 0 15,-1-1 0-15,3 0 0 0,-2 0 0 0,2 0 0 16,-1-1 0-16,0-2 0 0,0 1 0 0,2-3 0 16,-2-2 0-16,3 3 0 0,-2 4 0 0,2 0 0 0,0 1 0 15,0-5 0-15,-2-4 0 0,4 0 0 16,0 0 0-16,1 0 0 0,0 0 0 0,0 0 0 0,1-2 0 15,0 1 144-15,-1 0-144 0,1-3 128 0,1-1-128 0,1-1 128 16,1 1-128-16,2 0 0 0,-1 0 144 0,1-3-144 16,1-2 0-16,0-1 0 0,1-2 0 0,1 0 0 15,3-1 0-15,-1-1 144 0,2 0-144 0,-1-3 0 16,2-1 0-16,-1-1 0 0,1-1 0 0,0-2 0 16,-1-3 128-16,0 0-128 0,-1 0 0 0,1-4 0 15,-2-2 0-15,2 2 0 0,-1 2 0 0,2-1 0 16,-1-2 0-16,2 1 0 0,0-1 0 15,-2 0 0-15,2 1 0 0,-3 1 128 0,0 0-128 0,-1-2 0 16,-1-2 128-16,-3 0-128 0,1 0 0 0,-1 0 0 0,-1-1 0 16,0-1 0-16,0-1 0 0,0-3 0 0,-2-1 128 0,1 0-128 15,-1-5 0-15,2 3 0 0,-3 1 128 16,-2 3-128-16,-1 0 0 0,-1 2 0 0,-2 1 128 0,-1 0-128 16,1-1 0-16,0-1 0 0,-4-2 128 0,2 1-128 15,-1-1 0-15,-2 0 0 0,2 1 0 0,-2 1 0 16,0-4 128-16,0 3-128 0,-1 0 0 0,0 2 0 15,0-1 0-15,-2-2 0 0,-2 1 0 0,0-1 0 16,0 3 0-16,-1 0 0 0,-3-1 0 0,-1 4 0 16,-1 1 0-16,0 2 0 0,-1 1 0 0,1-2 0 15,-5-4 0-15,0 4 0 0,-2 6 0 0,0 1 0 16,0 0 0-16,-2-2 0 0,1 2 0 0,-2 0 0 16,-1 3 0-16,-2 1 0 0,2 0 0 0,0 1 0 0,-3-1 0 15,2 1 0-15,0 1-128 0,-1 2 128 0,-1-1 0 16,2 2-144-16,-5 1 144 0,3 1 0 0,-3-3-144 15,3 5 144-15,-1 5-128 0,1-1 128 0,-3 3-160 0,3-2 160 16,-3-2-144-16,3 2 144 0,-2 1-128 0,2 0 128 16,-2 4 0-16,2 1-128 0,-4 1 128 0,0 1 0 31,1 0-928-31,-2 4-96 0,0 6-32 0,3-1 0 0,0 0 1632 0,3 1 336 0,-2 2 64 0,1 2 16 16,0-1-800-16,0-1-192 0,1-2 0 15,-1 2 0-15,4 0 0 0,0-1 0 0,0-1 0 0,3 3 0 16,-2 0 0-16,-2 1 0 0,2 0 0 0,0-1 0 15,2-2 0-15,-1 2 0 0,0-1 0 0,1 3 0 16,0-4 0-16,1 1 0 0,-1 1-128 0,1 1 128 16,2 1 0-16,1-1 0 0,1-3 0 0,0-1 0 15,-1 5 0-15,2-3 0 0,0 1 0 0,-1 1 0 0,1 2 0 0,-1 2 0 16,2-2 0-16,3-2 0 0,2-1 0 0,-1 1 0 16,-1-2 0-16,3 2 0 0,3-4 0 0,1 0-128 15,1-2 128-15,-1 1 0 0,2-2 0 0,0 0 0 16,3-1 0-16,-3 0 0 0,2 0 0 0,1-1 0 15,3 2 0-15,0-1 0 0,0-4 0 0,-1 2 0 16,-1 2 0-16,3-2 0 0,6-1 0 0,0-1 0 16,-2-1 0-16,0 2 0 0,1-3 0 0,0 2 0 15,1 0 0-15,-1-3 0 0,0 0 0 0,0-2 0 16,2-2 0-16,-1 1 0 0,0-1 0 0,-1 0 0 16,1-3 0-16,2 1 0 0,-3-2 0 0,4-2 0 15,-2-3 0-15,1 0 0 0,1 0 0 0,0 0 0 0,2-4 0 16,0 1 0-16,0-3 0 0,1 1 128 0,-3 0-128 15,2 0 0-15,0-2 0 0,0-1 0 0,-3 0 0 0,1 2 0 16,2 0 0-16,0-3 128 0,-5-3-128 0,2 0 0 16,-1-3 0-16,2 0 128 0,1-6-128 0,1 1 0 15,2 2 144-15,-1 1-144 0,3-1 128 0,0-1-128 16,-2-4 160-16,3 0-160 0,-1 0 192 0,-2-1-192 16,0 4 128-16,0-2-128 0,-1-1 0 0,-2 1 0 15,-1-2 192-15,0-1-192 0,-3 1 192 0,-1-3-192 16,0-4 176-16,-2 1-176 0,1 2 160 0,0 1-160 15,-2-2 176-15,1 2-176 0,-1 2 192 0,2-3-192 16,-1-1 144-16,-1 0-144 0,-2-3 0 0,-1 2 144 16,0 1-144-16,1 3 0 0,-3-1 0 0,-1 2 0 15,-4 1 0-15,1 2 0 0,0 3 0 0,-4 2 0 0,-4 3 0 16,-3 1 0-16,-3-1 0 0,1 5 0 16,-2 0-688-16,-4 3-16 0,0-2 0 15,-1 1-14608-15</inkml:trace>
  <inkml:trace contextRef="#ctx0" brushRef="#br0" timeOffset="118087.431">5442 2597 9263 0,'0'0'400'0,"0"0"112"0,0 0-512 0,0 0 0 0,0 0 0 0,0 0 0 15,8-3 640-15,-8 3 16 0,0 0 16 0,0 0 0 16,0 0-96-16,0 0 0 0,0 0-16 0,0 0 0 16,0 0-112-16,0 0 0 0,6-3-16 0,-6 3 0 15,0 0 16-15,0 0 0 0,0 0 0 0,0 0 0 16,0 0-112-16,0 0-16 0,0 0 0 0,0 0 0 16,5 8-96-16,-5-8-32 0,0 0 0 0,0 0 0 15,0 0 32-15,0 0 0 0,1 9 0 0,-1-9 0 16,0 0 224-16,0 0 64 0,0 0 0 0,0 0 0 15,9 3 144-15,-9-3 48 0,0 0 0 0,9 2 0 16,2-4-192-16,-4 1-48 0,-7 1 0 0,11-2 0 0,-2 0-32 0,0 1-16 16,0 2 0-16,1-1 0 0,-2-1-224 0,1 0-32 15,0 1-16-15,1 0 0 0,2 0 48 0,1-2 0 16,1-1 0-16,1 2 0 0,-2 3-64 0,2 1 0 16,2-3 0-16,3 0 0 0,3 1 64 0,-1-1 0 15,2-2 0-15,-1 0 0 0,2 0-192 0,1 1 0 16,-2 0 144-16,3-2-144 0,0-4 192 0,0 3-48 15,1 0 0-15,-2 0 0 0,1-3 64 0,-1 0 16 16,-1 0 0-16,1 1 0 0,0-1 64 0,0 1 16 16,2 1 0-16,-2-1 0 0,3-1-112 0,-1 2 0 15,0 3-16-15,-2 1 0 0,1-1-176 0,-1 0 128 16,2-1-128-16,-4 3 128 0,1 2-128 0,-2-2 0 0,-1 0 0 16,0-2 0-16,0 1 0 0,-1 0 0 0,1-2 0 0,0 1 0 15,0 2 0-15,1 0 0 0,-1-1 0 0,2 0 0 16,0-1 0-16,1 0 128 0,-1-2-128 0,1 2 0 15,2 2 0-15,-2 2 0 0,0-2 128 0,1 1-128 16,-5 0 0-16,2 0 0 0,-1 1 0 0,1-2 128 16,-1-1-128-16,0 0 0 0,1 1 0 0,0-1 0 15,0 0 0-15,3 0 0 0,2 1 0 0,-4-2 0 16,-4 1 0-16,2 1 0 0,1 1 0 0,0 1 0 16,-1 0 0-16,-1 0 0 0,1-1 128 0,-2 2-128 15,0 0 0-15,-3 1 0 0,0-3 0 0,1 2 0 16,-1 0 0-16,1-3 0 0,-2-1 0 0,-1 1 0 15,-1 1 0-15,1-1 0 0,-1-1 0 0,-2 1 0 0,1 2 0 16,0 0 0-16,1-1 0 0,0 0 128 0,-2-1-128 16,3 1 0-16,-4 2 144 0,1-2-144 0,-1 1 0 15,1-1 144-15,-1-2-144 0,1 2 0 0,-2 1 128 16,0 0-128-16,0 1 0 0,0-1 0 16,-10-2-672-16,8 1-240 0,0 1-48 0,-8-2-16 0,0 0 1616 0,0 0 336 15,0 0 64-15,0 0 16 0,0 0-816 0,0 0-240 16,0 0 0-16,0 0 128 0,0 0-128 0,0 0-256 15,0 0 64-15,-13 0 0 16,-4 0-1680-16,-1 2-352 0,-5 1-64 16,0-1-6304-16,-6-1-1264 0</inkml:trace>
  <inkml:trace contextRef="#ctx0" brushRef="#br0" timeOffset="118589.021">6234 2388 4607 0,'0'0'400'0,"0"0"-400"0,-9 3 0 0,9-3 0 0,-8 5 896 0,0-3 112 16,8-2 16-16,0 0 0 0,0 0-288 0,0 0-48 15,-6 0-16-15,6 0 0 0,0 0 32 0,0 0 16 16,0 0 0-16,0 0 0 0,0 0 112 0,0 0 32 15,11 6 0-15,3-3 0 0,2-2-96 0,2 0 0 16,0 1-16-16,1-1 0 0,2 0-160 0,3 1-16 16,3 0-16-16,0 1 0 0,2 0-64 0,0-2-16 15,3-2 0-15,0 0 0 0,0 2-96 0,2-1 0 16,2 0-16-16,2-1 0 0,1-1-96 0,2 1-16 16,0 1 0-16,1 1 0 0,-2 1-80 0,0 0-32 0,-3 2 0 15,1-2 0-15,-1-1-16 0,2 0-128 16,-3 1 192-16,0 2-64 0,-1-3-128 0,-2 3 128 0,2 3-128 0,-2-2 128 15,-3 1-128-15,-1 1 192 0,-3 0-192 0,-5 2 192 16,0-3-48-16,-3 1 0 0,-2-1 0 0,-3-1 0 16,-2 3-16-16,-1-2 0 0,-4 1 0 0,-1 2 0 15,-5-9-128-15,0 11 0 0,-2 2 0 0,-3-1 0 16,-4-1 144-16,-2 1 0 0,-5 0 0 0,-2 3 0 16,-3 1 0-16,-2-1 0 0,-6 0 0 0,-2 0 0 15,2 3-144-15,-3 0 192 0,-3 2-192 0,-1-1 192 16,1-3-192-16,1 5 160 0,-1 0-160 0,2-1 160 15,2 0-160-15,2-3 0 0,2 0 144 0,2-1-144 16,2 1-192-16,-2-3-96 0,6-2-32 0,2 0-8192 16,3-1-1664-16</inkml:trace>
  <inkml:trace contextRef="#ctx0" brushRef="#br0" timeOffset="119474.541">15173 2391 11967 0,'0'0'528'0,"0"0"112"0,0 0-512 0,0 0-128 0,0 0 0 0,0 0 0 16,0 0 496-16,-7 7 64 0,0-5 16 0,-1 3 0 16,-2-1-448-16,0 2-128 0,-2 1 0 0,0 0 0 15,-4-1 176-15,2 0-32 0,-1-2 0 0,-2 0 0 16,0-2 0-16,-2 1 0 0,-2-1 0 0,-2 2 0 16,-2 0 144-16,-1 0 32 0,2-1 0 0,-1 0 0 15,-3-1 160-15,1-1 32 0,-2-2 16 0,0 1 0 16,-3 0 176-16,-1-1 16 0,-3-2 16 0,-3 2 0 15,0 4 16-15,-1-3 0 0,-1-1 0 0,1 1 0 16,1 2-224-16,-1-1-32 0,2-1-16 0,0 0 0 16,0-1-96-16,-2 0-32 0,-1-1 0 0,2 2 0 15,-4 2-96-15,1 0 0 0,0 1-16 0,2 2 0 16,0-2-96-16,2 2-16 0,-4-2 0 0,1 1 0 0,0-2-128 16,-2 2 192-16,-2-1-192 0,1 0 192 0,4 1-192 0,-1-1 0 15,5 1 0-15,2 1 0 0,4-1 0 0,2-1 128 16,-1-3-128-16,2 2 0 0,1 1 0 0,3-2 0 15,3-2 128-15,-2 1-128 0,0-1 0 0,1 0-144 16,1-3 144-16,5 0-208 16,3 3-1280-16,1-1-256 0,-2-1-48 15,6 1-8880-15</inkml:trace>
  <inkml:trace contextRef="#ctx0" brushRef="#br0" timeOffset="119869.591">13879 2237 24879 0,'-6'-3'2208'0,"-2"2"-1760"0,-1 1-448 0,0 3 0 15,-4-3 0-15,-1 4-144 0,-4-1 0 0,0 4 0 16,-7 1 144-16,-1 1 0 0,-4-1 0 0,-1 1-128 16,1-2 128-16,-2 4 0 0,-3 5 0 0,-2-1 0 15,0 1 0-15,1 1 0 0,0 4 0 0,1-1 0 16,0-4 0-16,-1 0 0 0,-1-2 0 16,2 1 0-16,0 5 0 0,4-2 0 0,6-3 128 0,2 0-128 15,1 0 192-15,4-1-48 0,3 1 0 0,5-1 0 0,0-2 16 0,7 0 0 16,0-1 0-16,6 2 0 0,3 2 96 0,7-2 0 15,5-1 16-15,6 0 0 0,7 0 176 0,2-1 16 16,4-1 16-16,5-1 0 0,2 0-80 0,4 0-16 16,1 1 0-16,4-1 0 0,1-1-160 0,5-2-32 15,6 1-16-15,0 0 0 0,-1-1-176 0,0 0 0 16,-1-4 0-16,1 1 0 16,0 5-1248-16,-1-1-336 0,-3 0-64 15</inkml:trace>
  <inkml:trace contextRef="#ctx0" brushRef="#br0" timeOffset="121079.754">5723 3997 16415 0,'0'0'720'0,"0"0"160"0,0 0-704 0,0 0-176 15,0 0 0-15,0 0 0 0,0 0 0 0,0 0 0 16,7 2 0-16,2-2-176 0,-9 0 176 0,9 2 0 15,2-1-144-15,1 1 144 0,-3-2 0 0,3 1 0 0,3 0 0 0,5 3 0 16,1-1 128-16,1 1 112 0,3 0 16 16,1 1 0-16,1 1 208 0,3 1 48 0,2 2 16 0,2-2 0 15,1-3-160-15,1 3-48 0,3 1 0 0,3-2 0 16,2-4-48-16,2 0-16 0,0 1 0 0,2 0 0 16,2 0 0-16,-1-1 0 0,1-3 0 0,2 0 0 15,4-1 64-15,0 0 16 0,4 0 0 0,-1-2 0 16,-2-1 32-16,-2-1 0 0,0 3 0 15,2 0 0-15,1-3-96 0,4 3-16 0,4-3 0 0,-2 4 0 16,-7 0-96-16,0-1-32 0,1-2 0 0,2 2 0 16,-2 1-128-16,3 1 0 0,1 2 144 0,-1-2-144 15,-1-3 0-15,-1 3 128 0,-1 2-128 0,-1 2 0 16,4-6 0-16,-1 3 0 0,2-2 0 0,-1 1 128 0,-2 0-128 16,1 1 176-16,2-1-176 0,-2 2 192 0,2-2-192 15,-3 1 160-15,-3 0-160 0,-1 0 160 0,-1 0-160 16,0 0 0-16,2 1 0 0,1 2 0 0,2 2 128 0,0-2-128 15,-2-3 128-15,-1 2-128 0,-2 0 208 0,1 1-32 16,3-1-16-16,-3-2 0 0,0 0-160 0,1 3 0 16,-1 0 144-16,-3 1-144 0,-1-2 192 0,-1-1-48 15,-2 0 0-15,3-1 0 0,1 0-144 0,-1 1 192 16,-2-1-192-16,1 0 192 0,-3 5-192 0,-2-4 0 16,-3-1 144-16,-2-1-144 0,-5-1 0 0,0 2 0 15,-2 3 0-15,-3-3-128 16,-3-1-272-16,-1 2-48 0,-4 1-16 0,-3-1 0 15,-2 0-1424-15,-3 0-288 0,3 0-48 0,-17-1-16 0</inkml:trace>
  <inkml:trace contextRef="#ctx0" brushRef="#br0" timeOffset="122078.176">5407 4140 13583 0,'15'0'592'0,"-1"0"144"16,3-1-592-16,3 1-144 0,2 3 0 0,2-1 0 0,4-1 0 0,0-2 0 15,2-3 144-15,3 1-144 0,2 0 0 0,1 1 0 16,2 2 0-16,3-1 0 0,3-2 0 0,-2 0 176 16,4 0-176-16,-1 1 192 0,0 0-32 15,1 0 0-15,1-1 0 0,4 1 0 0,2 0 208 0,5 2 32 16,5 0 16-16,-2-3 0 0,-4 1-32 0,3 0 0 16,0-1 0-16,3 0 0 0,1 3 0 0,3-1-16 15,0-1 0-15,1-1 0 0,-1-2-112 0,2 3 0 16,2 1-16-16,1-1 0 0,2-4 16 0,-1 2 16 15,0 1 0-15,-1-2 0 0,4-1-16 0,3-1-16 16,4-2 0-16,-3 4 0 0,-1 2-96 0,0-1-16 16,2 0 0-16,3 2 0 0,0-1-128 0,-1 2 160 15,-2 1-160-15,1-1 160 0,4-2-160 0,-3 3 128 0,-2-1-128 16,1 1 128-16,-1-1 0 0,1 0 0 0,8 0 0 0,-2 1 0 16,-4-2-128-16,4 0-144 0,0-1 144 15,1-1-208-15,0 2-128 0,1-1-32 0,-2-1 0 16,1-3 0-1,2 1-384-15,-2-1-80 0,-8 1 0 0,4 1-16 16,1-1 272-16,-1 1 64 0,-2-1 16 0,0 2 0 0,-2-4 336 0,3 4 160 0,-2-2-160 16,3 4 160-16,1 1 0 0,-1 0 0 0,-4-1 0 0,3 1 0 15,2 1 0-15,1 0 0 0,-3 2 0 0,-2-1 0 16,1-1 0-16,-1 0 0 0,6 0 128 0,-3 1-128 16,-6 0-320-1,4-1-112-15,-3-2-16 0,3 2-16 0,2 2-672 0,-4 0-128 16</inkml:trace>
  <inkml:trace contextRef="#ctx0" brushRef="#br0" timeOffset="122267.946">13418 3934 4607 0,'47'2'400'0,"5"1"-400"16,6 2 0-16,0-2 0 0,1 0 704 0,0 2 64 15,-1-2 16-15,0 1 0 0</inkml:trace>
  <inkml:trace contextRef="#ctx0" brushRef="#br0" timeOffset="123674.487">5797 3424 10127 0,'-4'-5'896'0,"4"5"-704"16,0 0-192-16,0 0 0 0,0 0 1968 0,0 0 352 16,10-3 80-16,1 1 16 0,3 2-1968 0,2 0-448 15,0 0 0-15,3 0 0 0,1 0 0 0,3-1 0 16,1 0 0-16,3 1 0 0,3-2 0 0,1 1 0 15,1 0 0-15,1 0 0 0,1 0 0 0,6 0 0 16,0-2 0-16,4 2 128 0,2 3 0 0,4 0 0 16,3-1 0-16,2 0 0 0,0-1 160 0,3 0 32 15,6-1 16-15,3 0 0 0,7-2 32 0,-1 2 0 16,-2 1 0-16,5-1 0 0,3-2-112 0,4-2 0 0,1 3-16 16,1 0 0-16,-2 0-32 0,6 0 0 0,5-3 0 0,-1 2 0 15,0 1-32-15,0-2-16 0,5 0 0 16,5-1 0-16,1-1-160 0,4-1 192 0,0 0-192 0,-1-1 192 15,1 3-192-15,0-5 0 0,2 0 144 0,2 0-144 16,-1 4 0-16,3-1 128 0,1-3-128 0,0 0 0 16,-1-1 0-16,1 1 0 0,1 1 0 0,-1 3 0 15,-1 0 0-15,-2 2 0 0,-2 0 0 0,2 1 0 16,-2 0 0-16,0 1 0 0,-2 0 160 0,3 1-160 16,-2-2 0-16,-2 1 0 0,-4 2 0 0,-2 2-160 15,1-3 160-15,-5 1 144 0,-1 1-16 0,2 1-128 16,-2-3 256-16,-1 2-64 0,0 1-16 0,-3 1 0 15,0 0-32-15,-1-2 0 0,0-2 0 0,-4 1 0 0,-4 0-144 16,-3 2 0-16,0-1 0 0,1-1 0 0,1-1 0 16,-8 0 0-16,-3 1 0 0,2 1 0 0,-3 1 0 15,0 1 0-15,-4-1 0 0,-4-1 0 0,-1-1 0 0,-3 2 0 16,-5 1 0-16,0 1 0 0,-3-2 0 0,0-1 0 16,-4-2 0-16,0 1 0 0,0 0 0 0,-4 0 0 15,-5 1 0-15,-2-1 0 0,-2-2 0 0,0 0 0 16,-5-1 0-16,2 3 128 0,-4 0-128 0,0 0 0 15,-2 0 0-15,-1 0 0 0,-1 0 144 0,0-2-144 16,-3 0 160-16,-1 1-160 0,-1 2 0 0,-3 0 0 16,-3 0-128-16,-1-2 128 0,-1-1-240 0,-9 2 64 15,0 0 16-15,0 0 0 0,0 0 160 0,0 0-128 16,0 0 128-16,0 0-128 0,0 0 128 0,0 0 0 0,0 0 0 16,0 0 128-16,-6-5-128 0,-5 3 0 0,-1 2 128 0,1 0-128 15,1-2 0-15,-4 1 0 0,-2 1 0 0,-1 0 128 16,-5 0-128-16,1 0 0 0,1 0 0 0,-5 1 128 15,-1 0-128-15,-1 0 128 16,-2 0-128-16,-2 2 128 0,-3 0-128 0,0-1 0 0,-5-2 0 16,-4 3 0-16,-5 0 0 0,-1-1 0 0,-3-2 0 15,-1 1 0-15,-1 1 0 0,-3 1 0 0,-4 2 0 0,-4-3 0 16,-7-1 0-16,-2 2 0 0,-1 4-128 0,-5-4 128 16,-4-3-144-16,-7 1 144 0,-4 4-160 0,-5-4 160 15,-4-3-192-15,-7 1 48 0,-7 3 16 0,-5-1 0 16,-10-1 0-16,-4 2 0 0,-3 0 0 0,-8 4 0 15,-8-1 128-15,-6 2-192 0,1 1 192 0,-7-2-192 16,1 0 64-16,1 1 0 0,3 2 0 0,-1-1 0 0,0-3-64 16,2 0-16-16,4-3 0 0,0 3 0 0,-4 2 208 0,-1 2 0 15,-2 2 0-15,-1 1-144 0,0 0 144 0,-2 2-128 16,-3 1 128-16,3 0-128 0,3 0-64 0,2 1 0 16,-3-2 0-16,4 2 0 0,4 3-32 0,10 0-16 15,5-1 0-15,7-1-6160 16,3 1-1248-16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34:43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3864 7113 28271 0,'0'0'1248'0,"0"0"272"0,0-8-1216 0,0 8-304 0,0 0 0 0,0 0 0 16,5-7 0-16,-5 7-176 0,0 0 32 0,0 0 0 15,0 0 144-15,0 0 0 0,-2-10 0 0,-2 2 128 16,-1-1 48-16,0 1 16 0,-2-1 0 0,-2 1 0 16,-3-1 32-16,0 0 16 0,-1 0 0 0,-3-1 0 15,-3-2 112-15,-1-1 32 0,2 0 0 0,-3-3 0 16,0 2 0-16,-2 0 0 0,-1-3 0 0,2 3 0 16,1 0-64-16,0 3-16 0,-4 3 0 0,-1-3 0 0,-1-4-64 15,-2-1-16-15,-3 4 0 0,1 3 0 0,0-1-224 16,-3 2 144-16,-5 0-144 0,-1 0 128 0,-1-2-128 0,-3 3 0 15,0-1 0-15,0 1 0 0,-1 1 0 0,3-1 0 16,0-2 0-16,2 3 0 0,-1-1 0 0,-3 2 0 16,-1-1 0-16,1 2 0 0,0 0 144 0,1 1-144 15,1 0 160-15,0-1-160 0,-1 2 0 0,-2 0 0 16,0 0 0-16,-3 1 0 0,-5 0 0 0,-1 3 0 16,-2-1 0-16,-1 1 0 0,5-1 0 0,-2 3 0 15,0-1 0-15,2 3 0 0,0-1 0 0,2-2 0 16,3 0 0-16,1 2 0 0,3 3 0 0,2 1 0 15,3 2 0-15,-1 4 0 0,0 1 0 0,0 2 0 16,2 1-128-16,-3-1 128 0,-1 0 0 0,2 4 0 0,1 2 0 16,0 0 0-16,-1-1 0 0,0 0 0 0,1-2 0 15,4 0 0-15,-1 1 0 0,1 1 0 0,0-3 0 0,2 1 0 16,2-1 0-16,3-1 0 0,0-2 0 0,5 5 0 16,3 1 0-16,-3 1 0 0,-2 0 0 0,4-1-160 15,1 0 160-15,0 0 0 0,0 1 0 0,3 1 0 16,1 4 0-16,0 1 0 0,2-1 0 0,0-1-128 15,1-3 128-15,2 0 0 0,2 1 0 0,2 1 0 16,-1 2 128-16,3 5-128 0,-1 2 128 0,4-4-128 16,1-1 160-16,0-1-32 0,2-2-128 0,3 3 192 15,2 1-192-15,-1-1 0 0,0 1 128 0,3-3-128 16,2-1 0-16,0-1 128 0,2 0-128 0,3 1 0 16,0-1 128-16,0 0-128 0,-2 0 0 0,5-1 144 15,4 0-144-15,0-2 0 0,0-4 0 0,5 2 128 16,2 0 80-16,1 0 16 0,1 0 0 0,0-3 0 0,0-1-224 0,1-4 0 15,1-1 0-15,3 0 0 0,1 2 0 0,5 0 0 16,4-3 176-16,1 0-176 0,1-2 192 0,-1 0-192 16,0-2 192-16,2 1-192 0,-1 1 144 0,1-3-144 15,3 1 0-15,1-3 144 0,0 1-144 0,-3-1 128 16,1 1-128-16,-1-2 128 0,0-1-128 0,-1-2 160 16,1-2-160-16,1 2 160 0,0 1-160 0,1 1 160 15,0-3-160-15,-4-3 160 0,-2-5-160 0,1 2 128 16,-1-1-128-16,0 1 128 0,-2 1-128 0,2-2 160 15,2 1-160-15,0-3 160 0,-2-2-160 0,-2 0 128 16,-1-1-128-16,-1-1 128 0,-1-1-128 0,-2 0 0 0,3-3 144 16,1 0-144-16,0-2 0 0,1 2 128 15,-2-1-128-15,-1-4 0 0,-2-5 0 0,-3-4 128 0,-2-4-128 16,0 2 0-16,0 3 0 0,-2 1 0 0,-4 1 0 16,1-2 128-16,-1 0-128 0,-1 2 0 0,-3-1 128 0,1-2-128 15,-3-3 0-15,-1 2 128 0,-2 2-128 0,-5-3 0 16,-3-3 0-16,0 2 144 0,-2 0-144 0,0 0 0 15,-3-1 0-15,0 1 0 0,1 1 0 0,-1 0 0 16,-5 1-128-16,1 1 128 0,0 2-208 0,2 2 80 16,-4-1 128-16,0 3 0 0,-1 0 0 0,-1-3 0 15,-3-2 0-15,-1 2 0 0,0 3 0 0,-3 2 0 16,-1-3 0-16,-4 3-128 0,-2 0 128 0,-2 2 0 16,1 0 0-16,-6 0-160 0,-3-1 160 0,0 3 0 15,0 0-144-15,-2 4 144 0,0 0 0 0,-3-1-144 16,-2-4 144-16,1 1 0 0,2 5 0 0,-3-4 0 0,-2-1 0 15,-4-1-128-15,-2 1 128 0,-1 4 0 0,2 0 0 16,-2 2-128-16,-1-1 128 0,1 1 0 0,-3-2 0 16,-1 3 0-16,0 1 0 0,-1 2-128 0,-3 1 128 0,-3 2 0 15,-5 1 0-15,0-1 0 0,-2 0 0 0,1-2 0 16,0 5 0-16,-2-1-128 0,-2 2 128 0,-2 2 0 16,1 0 0-16,-1 0-128 0,4 0 128 0,0 2 0 15,1 2 0-15,-2-1 0 0,-2-1 0 0,3 2 0 16,2 3 0-16,1 1-128 0,-1 1 128 0,2-1 0 15,2 0 0-15,-4 4 0 0,1 2 0 0,2 3 0 16,0-2 0-16,3 4 0 0,4 2 0 0,-1 1-128 16,1 1 128-16,4 0 0 0,-1-1 0 0,-2 2 0 15,1 3 0-15,3-1 0 0,8-1 0 0,-1 1 0 0,1 0 0 16,4-1-128-16,4 3 128 0,4 2 0 0,2-2-144 16,3 4 144-16,2 4 0 0,2 3 0 0,3 1-144 0,0-3 144 15,2-1 0-15,3 1-128 0,2-1 128 0,0 0 0 16,1 0 0-16,0 2-128 0,2-1 128 0,1 3 0 15,2 4 0-15,3-1 0 0,0 0-128 0,1-3 128 16,0-1 0-16,1-5 0 0,4 0-128 0,-2 1 128 16,2 0 0-16,2 0 0 0,0-1 0 0,2-1 0 15,1-1 0-15,-1-1 0 0,2 1 0 0,5 0 0 16,5-1 0-16,1 1 0 0,-3-3 0 0,2-2 0 16,2-2 0-16,2-2 0 0,1 1 0 0,1-2 0 15,0 0 0-15,3 0 0 0,1-4 0 0,0 0 0 16,1-2 0-16,2 1 0 0,4-1 0 0,4 0 0 0,1-2 0 15,-2-1 0-15,0-2 0 0,0 0 0 0,-1-1 0 16,1-2 0-16,3-3 0 0,2 0 0 0,3-2 0 0,1-1 0 16,0 0 0-16,1-2 0 0,0 0 0 0,3-4 0 15,0-3 0-15,3 1 0 0,2 0 128 0,0 1-128 16,-3-4 0-16,0-5 0 0,-1-7 144 0,3-1-144 16,3 2 128-16,0 0-128 0,1-1 128 0,-2 0-128 15,-3-1 0-15,1-1 128 0,2-1-128 0,0-2 0 16,3-3 0-16,0 1 128 0,-8-2-128 0,1 0 160 15,-2-2-160-15,-1-2 160 0,-1-4-32 0,-3 1-128 16,-6 3 192-16,-1 2-64 0,-5 4 0 0,-7-1 0 16,-6 1 0-16,-6 3 0 0,-7 6 80 0,-1-2 16 15,-8 2 0-15,-4 0 0 0,-4 1-48 0,-3 0-16 16,-6-1 0-16,-3 3 0 16,-4-1-1120-16,-1 3-208 0,-5 2-48 0,-4-1-15408 0</inkml:trace>
  <inkml:trace contextRef="#ctx0" brushRef="#br0" timeOffset="2800.029">10129 5596 10127 0,'-5'-5'896'0,"-1"0"-704"16,6 5-192-16,-7-6 0 0,-1 2 640 0,0 1 80 15,0-2 32-15,1 2 0 0,1 1-96 0,0-3-16 16,-2 1 0-16,4 0 0 0,-1-2 48 0,5 6 0 15,-3-8 0-15,3 8 0 0,0 0 224 0,0 0 48 16,0 0 16-16,0 0 0 0,0 0-432 0,0 0-96 16,8-4 0-16,-8 4-16 0,9 0-112 0,2 0 0 15,0-3-16-15,4 2 0 0,0 1 256 0,2 0 48 16,-1 1 16-16,3 0 0 0,-2-1-128 0,4 2-32 16,2-1 0-16,5 0 0 0,-2-1-16 0,2 0 0 15,-2 1 0-15,5 3 0 0,4 1-32 0,1 2-16 0,-1-1 0 16,2 3 0-16,3 3-96 0,0-3-32 0,1 1 0 0,2-1 0 15,2-3-80-15,2 2-32 0,5 2 0 0,1 0 0 16,2-5-160-16,-2 2 192 0,-2-3-192 0,1 2 192 16,-1 0-64-16,2 1-128 0,2-3 192 0,1 1-64 15,2-4 64-15,-2 1 16 0,0 1 0 0,0 0 0 16,-2-3-48-16,4 1-16 0,3 1 0 0,1-1 0 16,0-2 48-16,0 1 16 0,-2 0 0 0,2 2 0 15,1 0-16-15,3-2-16 0,2 2 0 0,0 1 0 16,0 1-48-16,0-1 0 0,-3-2 0 0,5 1 0 0,2-2-128 15,1 1 160-15,-4 1-160 0,0 1 160 16,-5 0-160-16,4 1 0 0,4-1 0 0,-3 3 128 0,-2-4-128 0,-2-1 0 16,1-1 144-16,1 1-144 0,0 4 128 0,3-1-128 15,2-2 128-15,2-2-128 0,-2 0 128 0,0 0-128 16,1 2 160-16,0 0-160 0,2 2 128 0,-1 0-128 16,-1-2 0-16,-1 3 0 0,2-3 128 0,0 0-128 15,0-1 0-15,1 2 0 0,-4 1 128 0,-2 0-128 16,0-1 0-16,5-1 0 0,1-2 160 0,1-3-160 15,-5 2 160-15,1 1-160 0,-2 2 160 0,5 1-160 16,3 1 160-16,-2-2-160 0,-1-2 144 0,-3 0-144 16,0 0 128-16,2 2-128 0,1 2 128 0,0 1-128 15,0-4 128-15,-5 2-128 0,-2-3 0 0,2 1 128 16,0 1-128-16,3 1 0 0,2 0 0 0,-4 1 0 16,-3-1 128-16,2 1-128 0,0 0 0 0,0-1 0 15,1-3 0-15,-3 0 128 0,-3 3-128 0,2 1 0 0,1-2 0 16,1-2 0-16,1-2 0 0,-1-1 0 0,0 0 0 0,-2 2 0 15,-3 1 0-15,7 1 0 0,-1 2 128 0,-1 0-128 16,-3-3 0-16,-1-1 0 0,-1-2 0 0,-1 3 0 16,-1 3 0-16,4-3 0 0,-1-2 0 0,2-1 0 15,-2-2 0-15,0 1 0 0,-5 2 0 0,3 1 0 16,1-1 0-16,0 2 128 0,-2 2-128 0,-1-2 0 16,1-1 0-16,1 0 128 0,-3 1-128 0,3 2 0 15,3 0 0-15,-2-1 0 0,-4-1 0 0,-2-1 0 16,-3-2 0-16,0 1 0 0,-1 1 0 0,1 1 0 15,1-3 0-15,-2 2 0 0,3 0 0 0,-5 0 0 16,-5-1 128-16,-1 0-128 0,-4-3 128 0,1 4-128 0,-4 1 0 16,2 0 0-16,-1-2 0 0,0 1 0 0,-2-2 0 15,0-1 0-15,-4 2 0 0,-1 0 0 0,-1-1 0 0,-1-1 0 16,-3 3 0-16,1-1 0 0,-1 0 0 0,1 0 0 16,-4-1 0-16,2 0 0 0,-1-1 0 0,-1 0 0 15,0 2 0-15,-1 0 0 0,-1-5 0 0,0 4 0 16,-1 0 0-16,-1-2 0 0,-3-1 0 0,1-1 0 15,-1 0 128-15,0 0-128 0,-3 1 0 0,1 0 0 16,1-1 0-16,-1-2 0 0,-1-2 0 0,0 0 0 16,-1-2 128-16,2 0-128 0,-1-1 0 0,1 2 160 15,-3-2-160-15,1-2 160 0,2-4-160 0,-1-2 0 16,-1-1 0-16,2 3 0 0,-2 4 0 0,1-4 0 16,0-4 0-16,-1 0 128 0,-3-2-128 0,0 1 0 0,1 0 0 15,1-2 0-15,2 1 0 0,-1-2 128 0,0 1-128 16,-1-3 0-16,-2-1 0 0,3-1 0 0,-2 1 0 15,-1-2 0-15,0-3 0 0,0 1 0 0,-4 0 0 0,3 1 0 16,-2 3 0-16,1 2 0 0,-2-1 0 0,2-2 0 16,-1-2 0-16,0-4 0 0,-2 0 0 0,1-2 0 15,-3-2 0-15,2 5 0 0,-1 1-144 0,0 2 144 16,-3 2 0-16,0 0 0 0,-1 0 0 0,-1 2 0 16,0 2 0-16,-2-2-128 0,-2-2 128 0,0 2 0 15,-2 2 0-15,-1 0-160 0,-1 0 160 0,-2-1-128 16,-1-3 128-16,-1 5 0 0,-1 1 0 0,-2 6-128 15,-3 4 128-15,-2-1-128 0,1 1 128 0,-5 1-128 0,-2 0 128 16,-5 2-128-16,-3 1 128 0,-2 2-128 16,1 0 128-16,-6 5 0 0,-3-1 0 0,-1 1 0 0,0 0-128 15,-5 0 128-15,-3 3-128 0,-7 2 128 0,-4 2 0 0,0 3 0 16,-2-1 0-16,-1 1-128 0,-3 2 128 0,-3-2 0 16,-4 2 0-16,2 3 0 0,2 1 0 0,-1 0 0 15,1-1 0-15,-5-2-128 0,-5 0 128 0,2 0 0 16,4-2 0-16,0 3 0 0,-4 2 0 0,0 0 0 15,-4 0 0-15,2-1 0 0,3 0 0 0,-5 1 0 16,1 0 0-16,-3 2 0 0,1 0 0 0,2 2 0 16,2-2 0-16,-3-1 0 0,-2-4 0 0,-1-1 0 15,6-1 0-15,-7-1 0 0,-4 0 0 0,1 0 0 16,1 3 0-16,0-5 0 0,0-2 0 0,-5-1 0 16,-6-1 0-16,2 0 0 0,3-1 0 0,-2-1 0 0,-2-2 0 15,0 2 0-15,0 0 0 0,-3-3 0 0,-3-3 0 16,2 3 0-16,1 1 0 0,-1-1 0 0,0-3 0 15,0-1 0-15,-2-1 0 0,3 1 192 0,-1 0-64 0,-1 1 0 16,-2 1-128-16,0-1 0 0,2 0-128 0,-1-1 128 16,-3 1 0-16,4-2-128 0,3-1 128 0,-4 2 0 15,-1 2 0-15,2-1 0 0,2 0 0 0,3 0 0 16,-3-1 0-16,3 1 0 0,1 2 0 0,0-2 0 16,-1-1 0-16,5 0 0 0,2 1 0 0,2-1 0 15,0-2 0-15,-1 0 0 0,0-1 0 0,2 3 0 16,1 1 0-16,-1 2 0 0,-3-8 0 0,3 5 0 15,5 2 0-15,-1 2 0 0,5-4 0 0,-2 4 0 16,0-3 0-16,0 6 0 0,2 0 0 0,1 1 0 16,2-1 0-16,1-2 0 0,-1 2 0 0,2 2 0 0,2 1 0 15,2-1 0-15,4-2 0 0,-2 2 0 0,-1 4 0 0,2 1 0 16,0 2 0-16,3-3 0 0,2-1 0 0,2 2 0 16,-6 1 0-16,1 3 0 0,-2-3 0 0,4 4 0 15,4-2 0-15,2 4 0 0,-3 0 0 0,1 1 0 16,0 2 0-16,1 1 0 0,2-2 0 0,3 1 128 15,-1 0-128-15,6 3 0 0,-2-1 0 0,3 2 0 16,2-1 0-16,-1 2-128 0,0-2 128 0,2-1 0 16,2 1 0-16,4 3 0 0,0 7 0 0,3-1 0 15,-1 2 0-15,3-5-128 0,2 2 128 0,1 0 0 16,0 2 0-16,-1 0 0 0,0 2 0 0,1-3 0 16,3 1 0-16,3-1 0 0,1 2 0 0,3-3-128 15,1 0 128-15,3 4 0 0,0 3 0 0,3 2 0 16,4 0 0-16,1-1-128 0,2-1 128 0,2-2 0 0,0-1 0 0,3 1 128 15,1 2-128-15,2-2 0 0,0-2 0 0,5 2 0 16,1-2 0-16,4 0 0 0,2 1-176 0,1 0 176 16,2 3 0-16,5-1 0 0,-1-1 0 0,2-2 0 15,6 0 0-15,5-2 0 0,0-3 0 0,5 1 0 16,4 1 0-16,0-1 0 0,2 2 0 0,1-3 0 16,0-2 0-16,3 0 0 0,2-1 0 0,1 2 0 15,1 3 0-15,4 3 0 0,3 0 128 0,0 0-128 16,2-2 0-16,-3-3 0 0,0-3 0 0,3 1 0 15,2 1 0-15,2 0 0 0,2-2 0 0,1-3 0 16,0 2 128-16,3-3-128 0,3-4 0 0,2 3 0 16,3 4 0-16,-2-4 0 0,-2 1 0 0,1-2 0 15,2-3 0-15,3 1 0 0,3 2 0 0,-1-2 0 0,-3 0 128 16,5 1-128-16,0-1 0 0,5-1 0 0,-2-4 0 16,1 1 0-16,-2 2 0 0,2 0 0 0,2-1 0 0,-2-1 0 15,0 0 0-15,2-1 0 0,-1-3 0 0,5 2 0 16,3 0 0-16,-1-2 0 0,-1 0 0 0,2-1 0 15,1-1 0-15,-3 0 0 0,-2-4 0 0,2 1 0 16,3-1 0-16,1 2 0 0,1 5 0 0,1-3 0 16,0-3 0-16,2 1 0 0,2 2 0 0,0-2 0 15,3-1 0-15,0 0 0 0,-2 0 0 0,0-2 0 16,-2-1 0-16,4 2 0 0,0 0 0 0,-1-2 0 16,-1-1 0-16,3 1 0 0,3 4 0 0,-2 0 0 15,-3-1 0-15,3-1 0 0,1 2 0 0,-2 0 0 16,-4 0 0-16,4-1 0 0,4-3 0 0,-2 1 0 0,-4 3 0 0,3 0 0 15,4-1 0-15,-3 0 0 0,-4 0 0 0,3 0 0 16,5 1 0-16,-2 0 0 0,-1 1 0 0,5-3 0 16,-1-5 192-16,2 2-64 0,-5 4 0 0,4 1-128 15,0-6 256-15,0 3-48 0,-4 1-16 0,1 1 0 16,4 0-48-16,-3-6-16 0,-3 1 0 0,7 3 0 16,-1 3-128-16,-1 0 128 0,-6 0-128 0,1-4 128 15,1-6-128-15,-5 2 0 0,-3 2 0 0,-3 0 0 16,-2 2 0-16,-6-2 0 0,-3 2 0 0,-10 2 0 15,-6 0 0-15,-11 0 0 0,-5 1 0 0,-8 0-176 16,-10 0-1600-16,-6-1-320 16,-8 2-64-16</inkml:trace>
  <inkml:trace contextRef="#ctx0" brushRef="#br0" timeOffset="4736.207">11362 8366 16575 0,'0'0'1472'0,"0"0"-1168"16,-4-10-304-16,3 2 0 0,0 0 592 0,1 8 64 15,0 0 16-15,0 0 0 0,0-7-672 0,0 7 0 16,-1-7 0-16,1 7 0 0,0 0-192 0,0 0 192 16,0-7-160-16,0 7 160 0,0 0 0 0,0 0 0 15,0 0 0-15,0 0 0 0,0 0 272 0,0 0 0 16,0 0 0-16,0 0 0 0,0 0 256 0,9 4 48 15,0-1 16-15,1 0 0 0,2 2 192 0,2-1 48 16,1 2 0-16,3-2 0 0,-1 0-64 0,4 1-16 16,1-1 0-16,2 2 0 0,1-2-304 0,3 2-48 0,3-2-16 0,7 0 0 15,1 0-160-15,4-2-32 0,3-1-16 0,4 2 0 16,1 1-176-16,1-1 128 0,0-2-128 0,3-2 128 16,0 1 16-16,4 0 0 0,5 0 0 0,-1 0 0 15,-4 2-16-15,0-1-128 0,1 1 192 0,0-2-64 16,0-2-128-16,5 0 0 0,1-1 0 0,0 2 128 15,-5 1-128-15,2 0 192 0,0 0-192 0,0-2 192 16,2 0-192-16,-1 1 128 0,-1-1-128 0,-2 2 128 16,-5 0 0-16,2 0 0 0,0-2 0 0,1 0 0 15,0 0-128-15,-2 2 0 0,-2 3 0 0,-2-2 128 16,-2-2-128-16,1 0 0 0,-1-2 0 0,0 2 0 16,1 1 0-16,-2 1 0 0,-3 2 0 0,-1-1 128 0,0-2-128 15,-2-1 0-15,-1 0 0 0,-2-1 0 0,0 2 0 16,-1 0 0-16,0-1 0 0,-1 0 0 0,-3 0 0 0,-1 1 0 15,-2 0 0-15,-1 0 0 0,-4 0 0 0,0 0 0 16,-3 1 0-16,-3 0 0 0,-1-1 0 0,0 0 0 16,-6-1 0-16,2 1 0 0,-1 1 0 0,-1-1 0 15,-3 0 176-15,-2 0-176 0,-2 1 0 0,-8-1 0 16,9 4 0-16,-9-4 0 0,0 0 0 0,0 0 0 16,0 0 0-16,0 0 0 0,0 0 0 0,0 0 128 15,0 0-128-15,0 0 0 0,0 0 0 0,-7-1 0 16,-1 1 0-16,-2 0 0 0,-2 0 128 0,-1 0-128 15,-2 0 0-15,0 1 0 0,-2-1 0 0,-1 0 128 16,-1 0-128-16,-3 0 0 0,0 0 0 0,-4 0 0 16,-3-1 128-16,-1 1-128 0,-2 0 0 0,-1 2 0 0,-3-1 128 15,0-1-128-15,-2-1 0 0,0 0 128 0,-4 0-128 0,1 1 0 16,2 0 0-16,-7 0 128 0,-2-1-128 0,-4 1 0 16,-2-2 0-16,0 1 0 0,-1 0 128 15,0 1-128-15,0 1 0 0,-4-1 128 0,1-2-128 0,-3 1 0 16,-7 0 128-16,2 1-128 0,3-1 0 0,-1 0 0 15,-1-1 128-15,-1 0-128 0,-6 2 0 0,4-1 144 16,0 1-144-16,2-1 0 0,0-1 0 0,-1-1 128 16,-2-1-128-16,2 1 0 0,1 1 0 0,3 0 0 15,3 4 0-15,-1-2 0 0,-4-3 128 0,0 0-128 16,0 1 0-16,2 2 0 0,3 0 0 0,1-1 128 16,-2-3-128-16,3 0 0 0,1 0 0 0,-1 1 0 0,1-2 0 15,3 2 0-15,5 0 0 0,3-2 0 0,2 1 0 0,3 2 0 16,2-3 0-16,4-1 0 0,2-2 0 0,2 1 0 15,5 3 128-15,1 0-128 0,6-2 0 0,1 3 0 16,0-2 0-16,3 3 128 0,4-1-128 0,3-1 0 16,1-4 0-16,6 3 0 0,1 5 128 0,0 0-128 15,0 0 0-15,14-1 128 0,3-2-128 0,0-2 0 16,3 2 0-16,4 3 0 0,3-2 176 0,5 2-48 16,5 0-128-16,4 0 192 0,0-1-192 0,7-1 128 15,5-3-128-15,3 3 0 0,4 4 0 0,5 2 0 16,2 0 0-16,1-1 0 0,3-3 0 0,5 2 128 15,3-1-128-15,-1 3 0 0,0-2 0 0,1-1 176 16,0-1-176-16,5 1 160 0,4 2-160 0,-2-1 0 16,-6 1 0-16,3 0 0 0,1-1 0 0,-2-1 0 0,-2 1 176 15,-4 0-176-15,-3 1 128 0,-4 0-128 0,0-3 0 0,-5 0 144 16,-4 0-144-16,-6 3 0 0,-3-1 0 0,-9-1 0 16,-8 0 0-16,-7-1 0 0,-5 0 0 15,-8 0 0-15,-6 0-192 0,-8 0-128 0,0 0-32 0,-8 4 0 31,-8-1-2912-31,-7-1-592 0</inkml:trace>
  <inkml:trace contextRef="#ctx0" brushRef="#br0" timeOffset="6130.326">18544 8346 911 0,'0'0'0'0,"-10"2"0"16,2-4 0-16,1 1 0 0,-2 1 1248 0,3-1 160 15,-3-2 48-15,9 3 0 0,-7-2-1200 0,7 2-256 16,-11-1 0-16,1 0 0 0,2 0 0 0,-1-1 0 16,1-3 0-16,-2 3 0 0,4 1 880 0,-3 1 80 15,2 1 32-15,7-1 0 0,-8-3-32 0,8 3 0 16,0 0 0-16,0 0 0 0,0 0-320 0,0 0-80 0,0 0-16 0,0 0 0 16,0 0-64-16,0 0-16 0,0 0 0 0,0 0 0 15,9 3 208-15,1 0 32 0,2 0 16 0,0-1 0 16,0-4 112-16,4-1 32 0,1 3 0 0,4 0 0 15,2 0-240-15,4 3-48 0,3-3-16 0,1 2 0 16,4 0-224-16,-2-1-32 0,1-4-16 0,0 4 0 16,-1 2-128-16,0 0-32 0,-1 1 0 0,1-1 0 15,-1-4-128-15,-2 1 0 0,-2 0 0 0,0 1-176 16,2 1 176-16,-2 0 0 0,-3 1 0 0,-4 0 0 16,-2-1 0-16,-3 1 0 0,-1-3 0 0,-2 3 0 15,-2 0 0-15,-5 0-128 0,-6-3 128 0,0 0 0 16,0 0-256-16,0 0 16 0,0 0 16 0,-9 2 0 15,-6 0-64-15,-5-2-16 0,-2-2 0 0,-3 2 0 0,-4 0 304 0,0-1 0 16,-3-1 0-16,-1 1 0 0,-1 2 0 16,-1-1 0-16,1 0 0 0,-3-1 0 0,0-1 0 0,0 2 0 15,0 0 0-15,1 1 0 0,3-1 0 0,-4 0 0 16,0 0 144-16,3 1-144 0,1 0 0 0,5-1 0 16,5 0 0-16,2-1 0 0,4 0 0 0,1 0 0 15,6 1 0-15,4-1 0 0,6 1 128 0,0 0-128 16,0 0 0-16,0 0 128 0,0 0 0 0,6-5 0 15,6 2 0-15,5 1 0 0,4 1 256 0,6-3 32 16,7 0 16-16,5 0 0 0,3-1-48 0,3 2-16 16,4-1 0-16,1 0 0 0,2 2 16 0,3 1 16 15,-2 1 0-15,7 0 0 0,3 0-64 0,-2 1-16 16,-4 1 0-16,-2 3 0 0,-2 1-112 0,-2 0-16 0,-4-2-16 16,-1 2 0-16,-1 1-176 0,-2 1 128 0,-2 2-128 0,-4 0 128 31,-6 0-1120-31,-4 0-224 0,-5 4-64 0</inkml:trace>
  <inkml:trace contextRef="#ctx0" brushRef="#br0" timeOffset="8641.064">7302 8254 11967 0,'0'0'1072'0,"0"0"-864"16,0 0-208-16,0 0 0 0,-7 0 1456 0,7 0 240 15,0 0 48-15,0 0 16 0,0 0-1120 0,0 0-208 16,0 0-48-16,8 6-16 0,0-3-176 0,1 2-16 16,-1 0-16-16,3-2 0 0,3 0-160 0,1-1 0 15,-2 0 144-15,3 1-144 0,0 1 432 0,3-1 16 16,1-2 0-16,2 1 0 0,0-1 32 0,3 0 16 0,4-1 0 0,3 0 0 15,2 2 32-15,3-2 16 0,2-2 0 0,4 2 0 16,-2 2 32-16,2-2 16 0,0-2 0 0,1 1 0 16,1 1-80-16,4 0-32 0,2 1 0 0,5-2 0 15,1-2-160-15,-2 2-48 0,-2 4 0 0,1-3 0 16,-1-3-80-16,3 0 0 0,4-1-16 0,-4 2 0 16,-2 2-176-16,0 0 0 0,-1 0 0 0,-1 3 128 15,-2 0-128-15,-2-2 0 0,0 0 144 0,1 0-144 16,-2 1 0-16,-1-1 0 0,-2-1 0 0,-3 1 0 15,-2 2 0-15,-4-3 128 0,-3 0-128 0,-2 2 0 16,-1 0 0-16,-1-1 0 0,-2 0 0 0,-2-1 128 16,-3 0-128-16,-1 1 0 0,-5-1 0 0,-3 1 0 15,2 0 0-15,-6 1 128 0,-8-2-128 0,0 0 0 0,0 0 192 16,0 0-16-16,0 0-16 0,-8-3 0 0,-1 1 128 16,-6 2 32-16,-2 1 0 0,-6-2 0 0,-3-1-128 0,-1 1-32 15,-4 3 0-15,-1-1 0 0,-4-2-32 0,-1 0-128 16,-3 1 192-16,-1 1-64 0,-5 0-128 0,0 0 128 15,1-1-128-15,-1 4 128 0,-3 3-128 0,-1-1 0 16,-4-3 144-16,-2-1-144 0,-4-1 0 0,0 4 0 16,-6 0 0-16,4 1 0 0,3-2 0 0,0 1 0 15,-1-2 0-15,4 0 0 0,3 3 0 0,1-1 0 16,1 0 0-16,3-1 128 0,4 1-128 0,5 1 0 16,0 1 0-16,4-3 0 0,2-3 0 0,2 1 0 15,3 2 0-15,2-2 0 0,3 0 0 0,7 0 0 16,0-1 0-16,4 1 0 0,2 1 0 0,10-3 0 15,0 0 0-15,0 0 0 0,0 0 0 0,9-1-128 0,3-1 0 16,4-1 0-16,2-1 128 0,8-1-160 0,3 1 160 16,5 1-160-16,2-2 160 0,3 1 0 0,3-2 128 0,9 3-128 15,6 0 128-15,2-1-128 0,-1 0 160 0,5 2-160 16,-1 1 144-16,3-1-144 0,0-3 128 0,4 4-128 16,0-1 128-16,2 1-128 0,-4 1 128 0,0 1-128 15,0-3 0-15,0 2 128 0,2 1-128 0,-1 1 0 16,-3-1 0-16,-4 0 0 0,-3 2 0 0,-5 0 0 15,-2-1 0-15,-4 1 0 0,-2 0 0 0,-2 1 0 16,-2-2 0-16,-5 2 0 0,-5 2 0 0,-4-1 0 16,-3-1-1040-1,-4 0-192-15,-4 2-48 0,-7-3-13120 0</inkml:trace>
  <inkml:trace contextRef="#ctx0" brushRef="#br0" timeOffset="10576.343">11140 7730 11567 0,'0'0'512'0,"0"0"112"0,0 0-496 0,0 0-128 16,5-9 0-16,-1 2 0 0,2 2 544 0,-6 5 96 15,3-7 0-15,-3 7 16 0,0 0-208 0,0 0-32 16,0 0-16-16,0 0 0 0,8-3-64 0,-8 3-16 0,0 0 0 0,0 0 0 16,0 0 192-16,0 0 48 0,0 0 0 0,0 0 0 15,0 0 432-15,0 0 96 0,0 0 0 0,0 0 16 16,0 0-160-16,0 0-48 0,5 9 0 0,-5-9 0 16,0 0-560-16,0 0-112 0,0 0-32 0,1 11 0 15,1 1 0-15,-1 1-16 0,-1-3 0 0,0 2 0 16,-1 0 128-16,0 0 16 0,-1 0 16 0,2 5 0 15,-2 5-32-15,-1-1-16 0,-1-1 0 0,0 2 0 16,-1-2-48-16,-2 1-16 0,1-2 0 0,-3 2 0 16,3 1-224-16,-3 2 176 0,2 3-176 0,0-2 160 15,-3-2-160-15,-1 2 160 0,1 2-160 0,1-1 160 16,-1-2 0-16,1 0 0 0,0-2 0 0,1-5 0 16,1-1 160-16,3-3 48 0,-3 0 0 0,2-1 0 15,0-1-32-15,0-1 0 0,0 0 0 0,2-2 0 0,3-8-208 16,0 0-128-16,0 0 128 0,0 0-128 0,-4 7 128 0,4-7-128 15,-1 6 128-15,1-6-128 0,0 0 0 0,0 0 144 16,0 0-144-16,0 0 0 0,0 0 288 0,0 0-48 16,0 0-16-16,0 0 0 0,8-2 32 0,-8 2 0 15,13 0 0-15,-5-1 0 0,1-1-256 0,1 0 144 16,-1 0-144-16,1 2 128 0,1-1-128 0,0 1 0 16,1 0 0-16,2-1 0 0,2-2 0 0,0 1 0 15,1 2 0-15,1-1 0 0,1 1 0 0,2 0 0 16,-1-1 0-16,2 0 0 0,1 1 0 0,1 0 0 15,0 0 0-15,3 1 0 0,-2 1 0 0,1 1 0 16,1 2 0-16,0-2 128 0,-3-1-128 0,2 1 0 16,0-3 144-16,0 3-144 0,0-1 0 0,2 0 0 0,2 0 0 15,2 2 128-15,0-2-128 0,1 2 0 0,0-1 0 0,2 0 0 16,1-1 0-16,-3 1 0 0,0 1 0 0,0 0 0 16,-1 0 0-16,-1 2 0 0,-1-1 0 0,-1 0 0 15,1-2 0-15,1 0 0 0,1 2 0 0,0-1 0 16,-1 2 0-16,0-4 0 0,4 1 0 0,-4 2 0 15,0-2 0-15,0-1 128 0,-1 3-128 0,-2-2 0 16,0-1 0-16,0 0 0 0,-1 2 0 0,0-2 0 16,0 1 0-16,0 0 0 0,0 1 0 0,-1-1 0 15,0-1 0-15,0 0 0 0,0-1 0 0,1 4 0 16,-3-2 0-16,-1 3 128 0,-1-1-128 0,0 1 0 16,-2-2 0-16,-2 0 0 0,-1 1 0 0,-1-1 0 15,-1 2 0-15,-2 0 0 0,0 1 0 0,-1-3 0 0,-1-3 0 16,0-1 0-16,-1 3 0 0,0-1 0 0,-1 4 0 0,1 0 0 15,-2-3 0-15,-8-3 0 0,0 0 0 0,9 5 0 16,1-3 0-16,-10-2 0 0,7 6 0 0,-7-6 0 16,0 0 0-16,9 6 128 0,-9-6-128 0,7 4 0 15,-7-4 0-15,0 0 0 0,0 0 0 0,9 4 0 16,-9-4 0-16,0 0 128 0,8 3-128 0,-8-3 0 16,0 0 0-16,0 0 0 0,0 0 0 0,0 0 0 15,0 0 0-15,7 4 128 0,-7-4-128 0,0 0 0 16,10-1 0-16,-10 1 0 0,0 0 0 0,0 0 0 15,8-2 0-15,-8 2 0 0,8 0 0 0,-8 0 144 16,0 0-144-16,0 0 0 0,0 0 128 0,10-2-128 16,-10 2 0-16,7-5 0 0,1-1 0 0,-1-1 0 15,0 2 0-15,-7 5 0 0,5-6 0 0,1 0 128 0,1-1-128 0,-2-1 0 16,0 1 224-16,0-3-64 0,2-2-16 0,0 1 0 16,-4 2 48-16,2 0 16 0,3-1 0 0,-2-2 0 15,2-3-80-15,-1-2 0 0,0 1-128 0,-1-2 192 16,1 2-192-16,-1-4 144 0,-1 0-144 0,-1 1 128 15,1-2-128-15,-3 0 0 0,2-4 0 0,2 2 128 16,-1 3 16-16,0-2 0 0,1-2 0 0,1 1 0 16,-2 0-144-16,3 3 0 0,-4 1 144 0,2 3-144 15,-1-4 0-15,1 2 144 0,-1 1-144 0,2 0 0 16,-2 3 128-16,2 0-128 0,-4-1 0 0,3 1 0 16,-1 0 0-16,0 2 0 0,0 1 128 0,1 1-128 15,-3 0 0-15,1 2 0 0,-4 8 128 0,5-7-128 0,-3-1 0 16,-2 8 0-16,2-7 0 0,-2 7 0 0,0 0 0 0,0 0 0 15,0 0-144-15,0 0 144 16,0 0-608-16,0 0-32 0,0 0-16 0,2 11 0 16,1-1-2064-16,-1 1-416 0</inkml:trace>
  <inkml:trace contextRef="#ctx0" brushRef="#br0" timeOffset="12113.968">13401 7956 4607 0,'0'0'400'0,"0"0"-400"0,0 0 0 0,0 0 0 0,0 0 1680 0,0 0 256 16,0 0 48-16,0 0 16 0,0 0-1264 0,0 0-256 15,0 0-48-15,0 0-16 0,2-7-128 0,0 1-32 16,-2 6 0-16,0 0 0 0,0 0 192 0,0 0 48 16,-1-8 0-16,0 4 0 0,1 4 336 0,0 0 64 15,0 0 0-15,0 0 16 0,0 0 96 0,0 0 16 16,0 0 0-16,0 0 0 0,0 0-512 0,0 0-112 15,0 0-16-15,0 0 0 0,0 0-160 0,0 0-32 16,0 0-16-16,0 0 0 0,0 0 0 0,0 0 0 16,0 0 0-16,0 11 0 0,0 1 112 0,-2 1 32 15,0 1 0-15,-4 1 0 0,1 1-48 0,0 1 0 16,-1 2 0-16,-1 3 0 0,-1 2-80 0,1 2 0 0,-2 2-16 16,0 1 0-16,-2-2-32 0,1 0 0 0,0 1 0 15,1-1 0-15,2 0-144 0,-3-2 128 16,0-2-128-16,2 1 128 0,5-6-128 0,0-2 0 0,0 0 144 0,2-2-144 15,0-3 288-15,1 0-16 0,0-11 0 0,0 10 0 16,2 1 160-16,1-1 16 0,-1-2 16 0,-2-8 0 16,0 0-112-16,0 0-32 0,0 0 0 0,0 0 0 15,0 0 64-15,7 4 0 0,2-1 0 0,-9-3 0 16,8 0-80-16,1-2-16 0,0-1 0 0,-1 1 0 16,3 2-144-16,-2 1-16 0,1 0-128 0,3-1 192 15,-2-5-192-15,2 2 0 0,1 2 0 0,1 0 0 16,3 1 0-16,0-2 128 0,3 0-128 0,1 0 0 0,2 2 0 15,-2 3 0-15,3 0 128 0,3-3-128 0,4-2 0 16,0 1 0-16,-1 2 0 0,1-1 0 0,0-1 144 0,1 1-144 16,0 0 128-16,0 1-128 0,-1 1 0 0,2 0 128 15,3 0-128-15,-1 1 0 0,1-1 0 0,-2-1 128 16,1-2-128-16,0 2 0 0,-1 2 0 0,-1 0 0 16,0-1 128-16,0 0-128 0,1 0 0 0,-2 3 0 15,2 3 0-15,2-2 0 0,0-4 0 0,-1 0 0 16,-2 2 0-16,2 1 0 0,-3-1 0 0,-2 1 128 15,-2-1-128-15,1 0 0 0,-4 1 0 0,1-1 0 16,-2 1 128-16,-4-2-128 0,0-1 0 0,1 1 0 16,0 2 0-16,1-1 0 0,0 1 0 0,0-1 0 15,-1 2 128-15,-1-2-128 0,-1 0 0 0,-4 0 0 16,2-2 0-16,-1 2 0 0,1 2 0 0,-2-1 0 0,0 0 0 16,-3-1 0-16,-2-4 0 0,0 1 0 15,-4 2 0-15,-7-3 128 0,0 0-128 0,10 5 0 0,-10-5 0 0,0 0 0 16,5 6 0-16,-5-6 0 0,0 0 128 15,0 0-128-15,0 0 0 0,0 0 0 0,7 6 144 0,-7-6-144 16,0 0 128-16,0 0-128 0,0 0 160 0,0 0-160 16,0 0 192-16,0 0-64 0,0 0-128 0,0 0 192 15,0 0 16-15,7-6 0 0,0-2 0 0,-2-1 0 16,-2 0-48-16,0-1-16 0,0-2 0 0,3-1 0 16,-4-6 112-16,2-1 32 0,0-1 0 0,1-1 0 15,-2 0 0-15,3-4 0 0,1-1 0 0,-2-1 0 16,2-1-96-16,-1 0-32 0,1-3 0 0,1-1 0 15,-3 1-160-15,4 0 0 0,-3-1 144 0,4 0-144 16,-3 1 0-16,2 4 0 0,-3 0 0 0,2 5 128 0,-4 3-128 16,2 3 144-16,-1-1-144 0,-1 0 160 0,0 1-160 15,1 0 0-15,-1 1 0 0,1 1 0 0,1 1 0 0,-1 1-224 16,1 2 32-16,-2 0 0 16,1 0-1120-16,-1 3-224 0,-4 8-32 0,0 0-9920 15,0 0-1984-15</inkml:trace>
  <inkml:trace contextRef="#ctx0" brushRef="#br0" timeOffset="18389.227">4682 10216 16575 0,'0'0'1472'16,"-7"-3"-1168"-16,1-3-304 0,3 3 0 15,3 3 1088-15,0 0 176 0,0 0 16 0,3-6 16 0,1 0-512 0,3 2-96 16,2-1-32-16,1 2 0 0,1-1-336 0,0 1-64 16,2-1 0-16,1 0-16 0,4 2 64 0,-1-1 16 15,3-2 0-15,4 4 0 0,2 1 128 0,1 0 48 16,3-1 0-16,2 1 0 0,1 2-64 0,5 1-16 16,2-2 0-16,2 1 0 0,0-1 32 0,2 0 0 15,3 1 0-15,2 0 0 0,5 1-128 0,2 0 0 16,2-2-16-16,0 1 0 0,0 2 16 0,1-1 16 15,2 0 0-15,2 0 0 0,-2 0-64 0,1 0-16 16,-2 1 0-16,0-1 0 0,-5-1-96 0,0-1-32 16,-1 0 0-16,-1 1 0 0,-3 0-128 0,1 2 0 15,-2-2 144-15,-3 0-144 0,-4 6 0 0,-2-3 0 16,-6 0 0-16,-2 0 0 0,-4 0 0 0,-4 0 0 0,-2 2 0 16,-5-3 128-16,-2-2-128 0,-1 3 144 0,-6-1-144 0,-8-4 160 15,0 0 192-15,0 0 32 0,0 0 16 0,0 0 0 16,-7 4-80-16,-9-1 0 0,-1 0-16 0,-6-3 0 15,-3-3-16-15,-2 2 0 0,-9-2 0 16,-2 2 0-16,-5-1-112 0,-4-1-32 0,0-4 0 0,-5 2 0 16,0 0 0-16,1 1 0 0,-2-2 0 0,-1 1 0 15,-2-1 32-15,-3 3 0 0,-3 1 0 0,3-1 0 16,4-3-48-16,1 5-128 0,2 0 192 0,2 0-64 16,2-4 0-16,1 3 0 0,1 0 0 0,1 0 0 15,1 0-128-15,4-1 0 0,4 1 0 0,5-1 0 16,1 0 0-16,3 1 0 0,2 4 0 0,4-2 0 15,5-2 0-15,0 2 0 0,3 0 0 0,2-1 0 0,4 1 128 16,8 0-128-16,0 0 0 0,0 0 128 0,0 0 16 0,0 0 0 16,7-4 0-16,6 1 0 0,2 0-144 0,5 1 128 15,5 0-128-15,6 1 128 0,4-3 16 0,8 2 0 16,4 2 0-16,3 2 0 0,7-5-144 0,-1 2 0 16,3 0 0-16,1 1 128 0,2-1-128 0,5 0 0 15,4 1 0-15,0 1 128 0,-3 1-128 0,-1 0 0 16,-1 2 0-16,1-2 0 0,-2-4 0 0,1 1 0 15,-1 0 0-15,-3 2 0 0,-6-1 0 0,0 0 0 16,-3 0 0-16,-3-1 0 0,1 3 0 0,-6 0 0 16,-3-2 0-16,-4 2 0 0,-6 0 0 0,-2-1 0 15,-6-1 0-15,-3 2 0 0,-9-1 0 0,-1 0 0 16,-1-1 128-16,-10 0-128 0,0 0 0 0,0 0 0 16,0 0 0-16,-15-1 128 0,-9 1-128 0,-4 0 0 0,-6-1 0 15,-6 1-176-15,-6 0 176 0,-6 0 0 0,-1 0 128 16,-3 0-128-16,0-3 0 0,-5 1 0 0,-9 1-160 15,0 1 160-15,-5 0 0 0,0 1 0 0,-1 0 0 0,-3-1 0 16,-2 0 0-16,-2 0 0 0,3 0 0 0,3 0 0 16,2 0 0-16,3 1 0 0,-3 2 0 0,6-3 0 15,3-2 0-15,6 2 0 0,7 0 0 0,6 0 0 16,1-1 0-16,5 0 0 0,4-2 0 0,5 1 0 16,2 0 0-16,10 0 0 0,7 2 0 0,2 0 0 15,3-1-128-15,8 1 128 0,0 0 0 0,9-2 0 16,8 1-256-16,7-1 64 0,3-1 16 0,9 3 0 15,1 0 176-15,8-3 0 0,4-1 0 0,7 2 0 16,5 0 0-16,5-1 0 0,7 1 0 0,-4-1 128 0,2 1-128 16,-1-1 0-16,5 0 128 0,3 0-128 0,1 0 0 0,-2 1 0 15,-2 1 0-15,-3 1 128 0,1-2-128 0,0-1 128 16,-2 1-128-16,-6 1 128 0,-7-1-128 0,-3 2 0 16,-3 0 0-16,-6 2 0 0,-6 0 0 0,-4 0 0 15,-3-1 0-15,-10 1 0 0,-5 2 0 0,-5-1 0 16,-13-3 0-16,0 0 0 0,0 0 0 0,-4 6 128 15,-7 0-128-15,-8 1 128 0,-7-1-128 0,-6 1 0 16,-5-2 0-16,-7 1 128 0,-6-2-128 0,-9 2 0 16,-3 1 0-16,-9-2 0 0,-5-2 0 0,-1 0 0 15,0 3 0-15,-3-2 128 0,-5 1-128 0,5-1 0 16,1 0 128-16,7 0-128 0,9-1 144 0,2-1-144 0,6 0 192 16,9 1-192-16,6-2 128 0,8-1-128 15,5-1 0-15,9-2 0 0,5 1 0 0,5-2 0 0,8 4-160 16,6-9 160-1,4 4-1840-15,13-4-240 0,11-4-48 0</inkml:trace>
  <inkml:trace contextRef="#ctx0" brushRef="#br0" timeOffset="20438.52">3956 9265 13823 0,'0'0'1216'0,"11"-3"-960"0,0 0-256 0,-1 2 0 15,-10 1 160-15,11-1-16 0,-1-1 0 0,0 1 0 16,0 0 288-16,-10 1 48 0,0 0 16 0,0 0 0 16,0 0 480-16,0 0 112 0,0 0 0 0,3-9 16 15,-3 0 352-15,0 9 64 0,0 0 16 0,-4-9 0 16,-6 1-496-16,1 0-80 0,2-4-32 0,0 1 0 15,-3 5-448-15,1-2-96 0,-3 0 0 0,0-1-16 16,-3 0-208-16,0 0-32 0,-2 0-128 0,1-2 192 16,-3-6 16-16,2 1 0 0,-4-1 0 0,-1 1 0 15,-2 1 208-15,-2-2 32 0,-1 2 16 0,-3 1 0 0,-2 1-112 16,0 1-32-16,0 0 0 0,-1 0 0 0,-2 0-96 0,0 2-32 16,-1 0 0-16,-2 0 0 0,0-1-192 0,-3 0 176 15,-3 2-176-15,-2 1 160 0,-4 0-160 0,1 0 160 16,-2-2-160-16,3 0 160 0,-2 5-160 0,2-3 0 15,1 0 144-15,-5 1-144 0,-3-1 0 0,-1 1 0 16,-2 2 0-16,1 2 128 0,2-1-128 0,0 1 0 16,-1 1 0-16,-3-3 0 0,-4 2 0 0,2 1 128 15,-1-1-128-15,0 2 0 0,1 1 0 0,-1 0 128 16,0 0-128-16,-2 1 0 0,-4 1 0 0,3 1 0 16,1 3 0-16,3-1 0 0,2 0 0 0,2-1 144 15,-2 0-144-15,2 4 0 0,1 2 224 0,3 0-64 16,5 0-16-16,3 1 0 0,3 0-144 0,2 2 192 0,0-2-192 15,3 1 192-15,1 1-192 0,0 3 0 16,0 0 0-16,0 1 128 0,5-1-128 0,0 1 0 0,-5 0 0 16,3 3 0-16,3 2 0 0,0 2 0 0,1-1 0 0,2 0 0 15,3 2 0-15,2-1 0 0,1 2 0 0,1-3 0 16,3-1 0-16,1 3 0 0,0 2 0 0,2 2 0 16,2-1 0-16,2 1 0 0,1-1 144 0,-1 4-144 15,2 1 0-15,-1 3 0 0,1-2 0 0,4 0 0 16,0 1 0-16,1 0 0 0,-1-2 0 0,0 1 0 15,2-3 0-15,1 1 128 0,-1-1-128 0,3 0 0 16,3 2 128-16,3-3-128 0,-1 1 160 0,3 1-160 16,-2 2 208-16,4-1-48 0,3-2-16 0,2-1 0 15,1-2-16-15,4 2-128 0,3-2 192 0,0-1-64 0,1-1-128 16,3 1 0-16,3 1 0 0,3 0 128 0,3-2-128 0,1 2 0 16,1 0 0-16,1 1 128 0,4-3-128 0,2 1 0 15,-6-4 0-15,4 1 0 0,1-2 0 0,2 1 0 16,1-2 128-16,6-1-128 0,2-4 0 0,1 0 128 15,-1-2-128-15,0 2 128 0,2-4-128 0,1-1 160 16,3-3-160-16,-1 3 160 0,1-2-32 0,-2 0-128 16,0-1 192-16,-2-2-64 0,0-1-128 0,2 2 0 15,0 0 144-15,3-3-144 0,2-2 128 0,-4-1-128 16,-1 1 128-16,-4-2-128 0,-4-2 0 0,3-1 0 16,-2-3 0-16,5 1 0 0,0 0 0 0,-2-4 0 15,-3-3 0-15,0 1 0 0,-4-1 0 0,3-1 0 16,2-2 128-16,1-2-128 0,3-4 0 0,-1 0 144 15,-4-2-144-15,-2-1 0 0,-1-3 144 0,-1-1-144 0,2-4 0 16,0 0 144-16,-2 1-16 0,0-1 0 0,0-1 0 16,-1 1 0-16,-4-2 64 0,-1 1 0 0,-5 0 0 15,1-1 0-15,-6-3-192 0,0-4 160 0,1-2-160 0,-4-2 160 16,-3-2 0-16,-3-1 0 0,-1 2 0 0,-2 3 0 16,-3 3 128-16,-5-3 32 0,-4-2 0 0,-4 0 0 15,-2 3 128-15,-1 0 48 0,-5 0 0 0,-3 1 0 16,-3 6-112-16,0 4-32 0,-2 4 0 0,-2-1 0 15,-4-1-224-15,-1 1-128 0,-5 2 128 0,1 2-128 16,2 0 0-16,-3 5-192 0,1-3 32 0,-4 1 0 16,1 2-1120-16,-1-4-208 15,-1 0-48-15,1-2-11376 0,1-3-2256 0</inkml:trace>
  <inkml:trace contextRef="#ctx0" brushRef="#br0" timeOffset="22310.299">9669 1055 30399 0,'-7'-25'1344'0,"3"16"288"0,4 9-1312 0,0 0-320 0,0 0 0 0,0 0 0 15,0 0-1200-15,0 0-304 0,0 0-64 16,0 0-16-16,0 0 1232 0,0 0 352 0,-4-3-144 0,4 3 144 0,0 0 0 0,-9-4 0 16,3-2 0-16,-3 1 0 0,2 3 0 0,-2-3 0 15,3-4 0-15,-3 1 0 0,2 3 0 0,-1-1 160 16,0-2-160-16,-3-2 160 0,0 1-16 0,2-1 0 15,-1 3 0-15,-2-2 0 0,-5 0-144 0,-1 0 160 16,0-1-160-16,1 0 160 0,-6 0 64 0,1-1 16 16,-3-2 0-16,2 2 0 0,-3-1 144 0,1 1 16 15,-1 1 16-15,-3-1 0 0,-2-5 32 0,-2 0 16 16,-6 3 0-16,1-2 0 0,-2 1-112 0,1-1-32 16,-4-2 0-16,1 4 0 0,-1 1-64 0,19 3-32 15,-5-3 0-15,-4-2 0 0,-4-3-48 0,-4-1-16 16,-3 1 0-16,-2-1 0 0,-2 2-160 0,-44-14 192 15,15 7-192-15,5 1 192 0,2 1-192 0,1 6 0 16,2-1 0-16,3 4 0 0,4 0 176 0,-2-2-48 16,-1-4-128-16,-2 2 192 0,-6-1-32 0,3 1-16 0,-2-1 0 15,2 2 0-15,1-1-144 0,-1 1 160 16,-2 1-160-16,-2-2 160 0,-2 2-160 0,3 0 128 0,0-1-128 0,-1 0 128 16,-3 2-128-16,-2 1 0 0,0 2 144 0,4 1-144 15,4 1 0-15,0-1 0 0,1 0 0 0,-4 0 128 16,-6 3-128-16,5 2 0 0,7 2 0 0,-1-3 0 15,-1 0 0-15,-3 0 144 0,-3 3-144 0,1 3 0 16,5 1 192-16,1 2-192 0,0-3 192 0,-3 1-192 16,-2 0 0-16,1 4 0 0,3 1 0 0,4 1 0 15,5 0 0-15,-1-3 0 0,-1 3 0 0,-1 2 0 16,-1 2 0-16,1 2 0 0,3 3 0 0,3 2 0 16,2 3 0-16,1-2 0 0,0 1 0 0,2 1 0 0,-3 3 0 15,2 0 0-15,4 2 0 0,2-2 0 0,4-5 0 16,0 4 0-16,1-5 0 0,1 0 0 0,3 2 0 15,0 1 0-15,-2 2 0 0,22-7 0 0,-3 4 128 0,0 3-128 16,-2 3 0-16,1 2 0 0,0-3 0 0,1 2 0 16,3 1 0-16,-14 22 0 0,7-10 128 0,6-6-128 15,4-4 0-15,4 0 0 0,3-1 128 0,4 3-128 16,-1-1 0-16,3 0 0 0,1 0 128 0,4 0-128 16,-2-2 0-16,4-2 0 0,1-1 128 0,1-2-128 15,3 1 0-15,2 0 0 0,-3-2 144 0,4 0-144 16,3-1 0-16,1 0 144 0,0 0-144 0,0 2 160 15,4-2-160-15,3 0 160 0,4 2-32 0,-2-1 0 16,3 5 0-16,1-3 0 0,3-2-128 0,-1 0 0 0,-1-2 0 16,2-3 128-16,0-1-128 0,3 0 128 0,0 0-128 15,6-1 128-15,2-4-128 0,-1 1 128 0,-1-1-128 16,-2 2 128-16,2 0-128 0,-3-2 0 0,1 1 144 0,1-1-144 16,5 1 0-16,-1 0 128 0,-1 0-128 0,2 0 0 15,1 0 0-15,0 2 0 0,0-2 0 0,1-2 128 16,-2-2-128-16,4 0 0 0,0 0 0 0,7 1 128 15,2 1-128-15,-1 1 0 0,-1-1 0 0,1-1 128 16,-2-3-128-16,4 1 0 0,0-3 0 0,5 1 128 16,-2-1-128-16,0 2 0 0,-2-4 0 0,0 0 0 15,1-2 0-15,2 0 128 0,2 3-128 0,-1-1 0 16,-2 0 0-16,-2 0 128 0,1-1-128 0,4-2 0 16,3-1 0-16,1 0 0 0,1 0 0 0,-4 3 128 15,-2 0-128-15,1-3 0 0,5-3 0 0,0 2 0 0,1 1 0 0,-2-1 144 16,-5 0-144-16,0-1 0 0,0-6 144 0,2 3-144 15,2-1 0-15,-2 1 144 0,-3 0-144 0,-3-1 0 16,0-4 144-16,2 0-144 0,1 0 128 0,1 2-128 16,-4-1 160-16,0 2-160 0,0-1 0 0,-3-2 128 15,1-1-128-15,1-1 0 0,-1-3 0 0,0-1 0 16,-3-2 128-16,-2 0-128 0,-2 1 0 0,-4 2 0 16,2 2 128-16,1-3-128 0,0-1 0 0,1-1 0 15,0 1 128-15,-2-1-128 0,-4 0 0 0,-2 0 0 16,-2-2 0-16,-5-1 0 0,1-1 160 0,-2 0-160 15,4-1 160-15,-6-2-160 0,-3-4 160 0,-2 0-160 16,0 3 160-16,-3-3-160 0,-5-1 320 0,-3-1-48 16,-4-2 0-16,-3 4 0 0,-2 2 160 0,-3-1 16 15,-4 0 16-15,-3 0 0 0,-2 1-48 0,-1 0-16 0,-2 1 0 0,-3-2 0 16,0 1-144-16,-6-1-48 0,1 1 0 0,-2 3 0 16,-5 2-208-16,0 2 0 0,2 1 0 0,-3 4 0 31,-5 2-592-31,-2 2-16 0,-4 1 0 0,-3 2 0 15,-2 0-2208-15,-8 6-448 0</inkml:trace>
  <inkml:trace contextRef="#ctx0" brushRef="#br0" timeOffset="29017.834">2270 427 23327 0,'0'0'1024'0,"0"0"224"0,0 0-992 0,0 0-256 0,0 0 0 0,0 0 0 16,0 0 0-16,-6-5 0 0,6 5 0 0,-9-2 0 15,2-1 192-15,-1 0 128 0,0-2 48 0,1 4 0 16,-1 1 176-16,-1-1 32 0,0-1 16 0,1 0 0 16,-1 3-32-16,-6 1-16 0,-1 0 0 0,1-1 0 15,-3-2-96-15,-4 0 0 0,0 1-16 0,-2 1 0 16,2 0-112-16,-6-3-32 0,0-5 0 0,-3 3 0 16,-1 4 0-16,-3-2 0 0,-4-3 0 0,0 2 0 15,-4 0-112-15,1-2-32 0,2 3 0 0,1-2 0 16,2-3 32-16,4 0 0 0,2-1 0 0,-2-1 0 0,1-2 16 15,1 2 0-15,2 2 0 0,1 0 0 0,-3 0-192 16,2 1 0-16,4-1 0 0,2-2 0 0,-1 3 192 16,2 0-64-16,2 2 0 0,2-2 0 0,2 1 0 0,0-1-128 15,2 2 192-15,0 0-64 0,3 0-128 0,-1 1 0 16,1-1 0-16,2 0 128 0,-2 4-128 0,2 1 0 16,2-1 144-16,3-1-144 0,4 1 160 0,0 0-32 15,0 0-128-15,-9 5 192 0,9-5-192 0,-5 6 0 16,-2 0 0-16,4 3 0 0,1-1 0 0,-1 3 144 15,2 1-144-15,1 3 192 0,0 0-192 0,0 4 0 16,0 2 0-16,0-1 128 0,0-1-128 0,0 2 0 16,-4 0 0-16,2 2 128 0,1-1-128 0,0-6 0 0,-2 5 0 15,0 2 0-15,1 3 0 0,-4 3 0 16,1 3 0-16,0 2 0 0,-2 3 0 0,-5 31 0 0,1-12 0 0,0-3 0 16,-1-4 0-16,2 1 0 0,-1 4 0 0,2-1 0 15,1-8 0-15,-1 0 0 0,0 1 0 0,-5 0 0 16,-1 2 0-16,-1-1 0 0,4 4 0 0,0-2 0 15,-2 2 0-15,1-2 0 0,1 1 0 0,-2-2 0 16,2-1 0-16,1 3 0 0,-1 2 0 0,0 2 0 16,-1 2 0-16,1 2 0 0,1-4 0 0,1-1 0 15,-2-4 128-15,1 0-128 0,-1 1 128 0,1 2-128 16,2 1 128-16,0 1-128 0,-4-5 128 0,2-3-128 16,0-2 192-16,2 1-32 0,0-1-16 0,2 0 0 15,-6-2 16-15,6 1 0 0,1 0 0 0,1 1 0 16,-2-2-160-16,1-3 160 0,0-1-160 0,1-1 160 0,-1 2-160 0,-1-3 0 15,1-2 0-15,-2 3 128 0,-2 1-128 16,1-1 0-16,2-3 0 0,-1-1 128 0,-1-1-128 0,0-1 0 16,4 0 0-16,1-4 128 0,0-2-128 0,0-2 0 15,-4-1 0-15,2-1 128 0,1-4-128 0,1-1 160 16,2-2-160-16,-2-1 160 0,-1 0-160 0,0-3 0 16,4 2 144-16,0-3-144 0,1-9 0 0,0 0 128 15,-2 7-128-15,2-7 0 0,-3 10 0 0,3-10 144 16,0 0-144-16,0 0 0 0,0 0 128 0,0 0-128 15,0 0 0-15,4 7 0 0,5-2 160 0,-9-5-160 16,5 5 128-16,4 0-128 0,4-1 160 0,-5-1-160 16,-8-3 192-16,10 4-192 0,4-3 160 0,3 0-160 15,-2 0 128-15,6-1-128 0,4-1 0 0,2 0 128 0,-3 0-128 16,3-1 0-16,3 1 0 0,2 0 0 0,0 1 0 0,3 0 0 16,1-1 0-16,4 1 0 0,3 1 128 0,2-2-128 15,0-1 0-15,-1 2 0 0,0-3 0 0,0 3 0 16,-2 3 0-16,2-1 0 0,-3 0 0 0,2 1 0 15,0 0 0-15,-1 0 128 0,-3 0-128 0,1 1 0 16,-3 0 160-16,-1-2-160 0,-2 1 192 0,-1-1-192 16,-2 0 224-16,2 2-64 0,0 2-16 0,0-1 0 15,-2 0-16-15,-1-1-128 0,-1-2 192 0,1 1-64 16,-1 0-128-16,-1-1 160 0,-4-3-160 0,1 2 160 16,-3 1-160-16,-1-2 0 0,-3-1 0 0,-3 1 0 15,-3 1 128-15,-1 1-128 0,-1 0 0 0,-10-2 128 16,0 0-128-16,0 0 160 0,0 0-160 0,8-2 160 0,-8 2-160 15,0 0 128-15,0 0-128 0,0 0 128 0,0 0-128 0,0 0 0 16,0 0 0-16,0 0 0 0,0 0 0 0,0 0 0 16,0 0 0-16,0 0-176 0,0 0 0 0,0 0 0 15,0 0 0-15,0 0 0 16,0 0-208-16,0 0-32 0,-5-5-16 0,0 1 0 16,-2-1-336-16,1 0-80 0,1-3-16 0,-2 2-10592 15,1 2-2128-15</inkml:trace>
  <inkml:trace contextRef="#ctx0" brushRef="#br0" timeOffset="36119.637">11041 7833 6447 0,'1'-15'272'0,"3"7"80"0,-2 1-352 0,2 0 0 0,1-2 0 16,0 2 0-16,2 4 1344 0,2-1 208 0,-4-2 48 15,2 1 0-15,-7 5-928 0,7-3-176 0,-7 3-48 0,0 0 0 16,10-4 64-16,-10 4 0 0,8-1 0 0,-8 1 0 15,0 0 144-15,0 0 48 0,0 0 0 0,0 0 0 16,0 0 64-16,8 8 32 0,-8-8 0 0,0 0 0 16,2 10 16-16,-2-1 0 0,0 1 0 0,0 0 0 15,0-1-96-15,-2 1-16 0,-2 2 0 0,2 0 0 16,0 1-176-16,0-1-32 0,-2 1-16 0,2 2 0 16,-2 0-112-16,1 3-32 0,-2-3 0 0,3 1 0 15,-4-1-128-15,3 1-16 0,0 2-16 0,0 1 0 16,-2 0-176-16,2-1 160 0,0 1-160 0,0 2 160 15,1 1-160-15,2-2 0 0,0-3 144 0,0 2-144 0,0 0 0 16,0-2 144-16,1-2-144 0,1-1 0 0,1 0 192 0,0-1-64 16,-1-3 0-16,3-1-128 0,-2-2 320 15,2-1-32-15,2 1-16 0,0-3 0 0,2 1 176 0,2-3 48 16,2-1 0-16,1 0 0 0,1 0-48 0,3 0 0 16,3-1 0-16,0-1 0 0,3-2-208 0,0 1-48 15,2 1-16-15,3 0 0 0,-1-2-176 0,1 2 0 16,3-2 0-16,2 3 128 0,-1 0-128 0,2 2 0 15,2-4 144-15,2 1-144 0,4 1 0 0,1 1 128 16,4 2-128-16,0 1 0 0,4-1 0 0,-2 2 0 16,1 1 0-16,-4-2 0 0,0 0 0 0,2 0 0 15,0 0 0-15,0 2 0 0,-2-1 0 0,1 1 128 16,2-2-128-16,-3 3 0 0,-2-1 160 0,-2 0-32 0,-1 1-128 16,2-2 192-16,1 1-32 0,2-2-16 0,1 0 0 15,-2 1 0-15,0-1-144 0,-1-1 192 0,-1 0-192 16,-3-1 192-16,-1 0-192 0,0-1 0 0,2 1 0 0,-1-2 0 15,-2 1 0-15,2 1 0 0,1-1 128 0,-5 0-128 16,0-1 0-16,-2 1 0 0,-3 0 0 0,0-1 0 16,-2-2 0-16,1 0 0 0,-1-1 128 0,2 1-128 15,0 1 0-15,1 0 160 0,1 0-160 0,-1 0 160 16,1 1 0-16,-2 0 0 0,-1-2 0 0,-3 0 0 16,1 2-160-16,-1 0 160 0,1-1-160 0,-2 1 160 15,2 0-160-15,-3 0 128 0,3 0-128 0,0-1 128 16,-1 0-128-16,1 0 0 0,2 0 0 0,-1 1 0 15,1 0 0-15,-1 0 0 0,-4 0 0 0,3 0 0 0,1-2 0 16,-1 4 0-16,1 0 0 0,1-1 0 0,2-2 0 0,-2 1 0 16,-2 0 0-16,2 1 0 0,-1 1 0 0,0 1 0 15,-1 0 0-15,0 1 0 0,-4-1 0 0,2 0 0 16,0 0 0-16,-5 0 0 0,-1 1 0 0,0-2 0 16,-1 2 0-16,1 1 0 0,-2-1 0 0,-1 1 0 15,2 0 0-15,-3 1 0 0,-1-2 0 0,0 0 0 16,4 0 0-16,-3 1 0 0,-1 1 0 0,2-1 0 15,0 1 0-15,0-1 0 0,-2 0 0 0,1-1 0 16,2-1 0-16,-3 1 0 0,1-1 0 0,-4-1 0 16,-5-3 0-16,1 2 0 0,1 2 0 0,0-2 0 15,-10-1 0-15,0 0 0 0,10-2 0 0,-10 2 0 16,0 0 0-16,0 0 128 0,0 0-128 0,0 0 0 16,0 0 0-16,0 0 0 0,6-6 128 0,-6 6-128 15,3-8 0-15,-3 8 128 0,1-9-128 0,-1 0 0 0,0 1 0 16,-1-1 0-16,0-1 0 0,-1 0 128 0,-2 1-128 0,1-3 0 15,-2-2 0-15,0 1 0 0,2-2 128 0,-2 1-128 16,3-3 0-16,-1 1 0 0,-3-1 0 0,2 1 0 16,4 1 0-16,2-3 128 0,-2-2-128 0,1 1 0 15,0 2 0-15,3-2 0 0,0 2 0 0,3-2 0 16,-3-3 0-16,2 2 0 0,0 2 0 0,1-1 0 16,-2-3 0-16,2 1 0 0,1 1 0 0,-2 1 0 15,-1 1 0-15,-1-1 0 0,0 0 0 0,1 4 0 16,-1 0-128-16,0 4 128 0,-1 2 0 0,-1 0 0 15,2 0 0-15,0 2 0 0,-4 7-144 0,0 0 144 0,0 0 0 16,0 0-192-16,0 0 192 0,0 0-160 0,0 0 16 0,0 0 0 16,0 0 0-16,0 0 0 0,2 11 144 0,1 1 0 15,-3 3-144-15,0 0 144 0,-4 1 0 0,1 0 0 16,-1 3-144-16,0 1 144 0,-4-2 0 0,2 4 0 16,-1 1 0-16,1 0 0 0,2 3 0 0,-1-3 0 15,1-1 0-15,2-1 0 0,0 0 0 0,0-2 0 16,-2 0 0-16,2-2 0 0,-1-3 0 0,1 0 0 15,1 1 0-15,-1-2 0 0,1-2 0 0,0 1 0 16,-3-2 0-16,2-1 0 0,1 2 0 0,-1-3 0 16,2-8 0-16,-3 9 0 0,0-1 0 0,-3 0 0 15,2-1 0-15,4-7 0 0,-6 6-160 0,6-6 160 16,-9 4-128-16,2-1 128 0,-3-1 0 0,1-2-160 16,-1 0 160-16,-3 1 0 0,-2-2-192 0,-2-1 192 15,0 1-192-15,-3-1 192 0,0-1-176 0,-1 1 176 0,-1-1-160 16,0 2 160-16,0-1 0 0,-1 0 0 15,1 2 0-15,-2 0 0 0,-1-2-176 0,-3 1 176 0,-3-2-192 0,0 3 192 16,-2 4 0-16,-4-2-128 0,-3-4 128 0,-2 2 0 16,-2 2 0-16,0 0 0 0,-2 0 0 0,1 2 0 15,-1-2 0-15,-3 0-128 0,-4-1 128 0,-1 2 0 16,0 1 0-16,-1 0 0 0,1-3 0 0,-2 3 0 16,0-1 0-16,-1 0 0 0,-4-1 0 0,1 1 0 15,-1-1 0-15,3 0 0 0,2 0 0 0,-2-2 0 16,1-4 0-16,-2 2 0 0,-4 0-160 0,0 0 160 15,-1-1 0-15,2 1-128 0,1-3 128 0,0 2 0 16,1 0 0-16,-3-2-128 0,-3 0 128 0,2-1 0 16,2 2 0-16,3-3 0 0,2 2 0 0,0-2 0 0,-4 0 0 0,1-1 0 15,2 0 0-15,1 0 0 0,0 1 0 0,1 0 0 16,3-3 0-16,0 3 0 0,-1-1 0 0,2-1 0 16,-1-1 0-16,2 2 0 0,4 2 0 0,2-1 0 15,2 0 0-15,3-2 0 0,3 0 0 0,2 0 0 16,3 5 0-16,0-3 0 0,-1-4 0 0,2 3 0 15,4 2 0-15,-1 0 0 0,4 1 0 0,1 0 0 16,1-1 0-16,3 3 0 0,4 1 0 0,0 1 0 16,1-1 0-16,4 0 0 0,-1 1 0 0,6-1 0 15,5 2 0-15,-8-3 0 0,1 1 0 0,7 2 0 16,0 0 0-16,0 0-128 0,0 0 128 0,0 0-128 16,0 0 128-16,0 0-128 0,0 0 128 0,0 0 0 15,0 0 0-15,0 0 0 0,0 0 0 0,9-1 0 0,-9 1 128 16,10-1-128-16,-10 1 144 0,10 0-144 0,-10 0 192 0,9-2-192 15,0-1 160-15,-9 3-160 0,6-4 128 16,-6 4-128-16,10 2 0 0,-1-2 0 0,-9 0 128 0,0 0-128 16,9-4-176-16,-9 4-64 0,0 0-16 0,0 0-10656 15,0 0-2144-15</inkml:trace>
  <inkml:trace contextRef="#ctx0" brushRef="#br0" timeOffset="37337.197">946 1729 23951 0,'-12'-7'1056'0,"12"7"224"0,0 0-1024 0,0 0-256 16,-4-5 0-16,4 5 0 15,0 0-320-15,10 1-128 0,0 1-32 0,1 0 0 0,0-2 480 0,2 0-144 16,3 0 144-16,5 0 0 0,0 0 0 0,6 0 0 15,2-2 192-15,3 2-64 0,6 2-128 0,6 0 144 0,5 0-144 0,5 0 160 16,0 0 0-16,0 1 0 0,-2-1 0 0,5-1 0 16,3-2-160-16,3 1 128 0,1 0-128 0,2 0 128 15,1 0 128-15,-1 0 32 0,-3 0 0 0,0 0 0 16,6-1-16-16,-1 2 0 0,-3 1 0 0,-2-1 0 16,-2-1 112-16,-2 0 32 0,2 0 0 0,-3 0 0 15,-1 0-112-15,-2 1-32 0,-1 1 0 0,-3 1 0 16,-5-2-16-16,-1 0-16 0,-3-1 0 0,-1 1 0 15,-6 1-96-15,-1 2-16 0,0 2 0 0,0-2 0 16,-2-1-128-16,-4-1 128 0,-4 0-128 0,-3 1 128 16,-6 1-128-16,-4-1 0 0,-11-3 0 0,0 0 0 15,0 0-1184-15,-9 12-272 0,-11 0-48 0</inkml:trace>
  <inkml:trace contextRef="#ctx0" brushRef="#br0" timeOffset="44008.532">15733 7366 18431 0,'0'0'1632'0,"0"-8"-1312"0,0 8-320 0,0 0 0 16,0-8 256-16,0 8 0 0,0 0-16 0,0 0 0 15,2-6-240-15,-2 6 0 0,2-8 0 0,1 2 0 16,-3 6 144-16,0 0-16 0,2-7 0 0,-2-1 0 16,0 0 192-16,-2 1 48 0,1-1 0 0,1-1 0 15,-1-3 128-15,0 1 16 0,-1 1 16 0,0-1 0 16,-3 1-176-16,2-1-32 0,-2-4-16 0,-1 2 0 15,1 1-16-15,-1-2 0 0,-3 0 0 0,2-2 0 16,-6-1 16-16,2 2 0 0,0 0 0 0,-1 2 0 16,-3-1-32-16,-3-2 0 0,1 0 0 0,-2-2 0 15,-1 1 16-15,-2-2 0 0,-2 0 0 0,-2 1 0 16,-3-1-80-16,-1 1-16 0,1-1 0 0,0-1 0 0,-2 2-192 16,-1-1 144-16,-2 1-144 0,1 0 128 0,1 1-128 0,-4 0 192 15,-5-3-192-15,-2 4 192 0,-1 1-64 0,-4 0 0 16,0-1 0-16,-2 1 0 0,-2 2-128 0,1 0 0 15,-3 0 144-15,-3 2-144 0,-5-1 0 0,-3 1 144 16,-1-2-144-16,2 4 0 0,-2 1 128 0,3-1-128 16,-1-2 0-16,-1 2 0 0,0 4 0 0,1-1 0 15,-1 1 0-15,4 0 0 0,0 0 128 0,0 0-128 16,-4 0 0-16,0 2 0 0,0-1 128 0,2 1-128 16,3 0 0-16,-3-2 0 0,-3 0 0 0,-1 2 0 15,-1 0 0-15,1 1 0 0,-5 0 0 0,2 0 0 16,-1 1 0-16,-1 1 0 0,-4 2 0 0,4 1 0 15,3 2 0-15,3-1 0 0,4-2 0 0,1 1 208 0,-2 2-64 16,1 1-16-16,1 2-128 0,3 0 0 0,4 0 0 16,0 0 128-16,2 3-128 0,1 0 0 0,-2-1 0 0,0 0 0 15,-2 1 0-15,1 0 0 0,1 2 0 0,2 1 0 16,2-2 0-16,1 1 0 0,-3 0 0 0,0 1 0 16,2 2 0-16,-1 0 0 0,0 4 0 0,0-1 0 15,3-2 144-15,1 1-144 0,2 1 160 0,2 0-160 16,2 2 160-16,3 0-160 0,-3 0 160 0,4 1-160 15,3 0 176-15,-1 1-176 0,6 0 192 0,1 3-192 16,1-2 128-16,2-1-128 0,1-2 0 0,4 2 0 16,0 2 0-16,3 1 0 0,3-2 128 0,1 2-128 15,0 2 0-15,3 1 0 0,2 0 0 0,-1 3 0 16,2 1 128-16,1 1-128 0,-1 0 0 0,2 0 0 0,1-1 128 16,2-1-128-16,-1-1 0 0,5 1 0 0,0 1 0 15,1-1 0-15,3-3 128 0,2 3-128 0,-3 2 0 0,5-3 0 16,4-3 0-16,-1-1 0 0,-2 2 0 0,3-2 0 15,4 1 0-15,0-2 0 0,1 1 0 0,4-1 160 16,1-2-160-16,2 1 128 0,-1 2-128 0,4 1 128 16,2-1-128-16,1-1 128 0,2 1-128 0,-1-1 0 15,2 0 144-15,0 0-144 0,6-3 128 0,-2-1-128 16,1-5 160-16,3 3-160 0,3 1 128 0,1 2-128 16,0-1 0-16,-2-3 144 0,-1 1-144 0,0-3 0 15,0 2 144-15,1 0-144 0,4-2 0 0,-1 1 0 16,1-3 0-16,1 0 128 0,-1 3-128 0,1-2 0 15,-2-1 128-15,2-3-128 0,-2 4 128 0,5-3-128 16,0-3 160-16,2-3-160 0,0 3 192 0,0-2-48 0,-5-5-16 16,3 2 0-16,1-2-128 0,3-1 128 0,1-2-128 0,1 2 128 15,0 2-128-15,0-1 0 0,-4-3 144 0,0 0-144 16,1-2 128-16,1 0-128 0,1-1 160 0,-2 1-160 16,2 4 128-16,-1-2-128 0,-3 0 0 0,-2 0 144 15,0-3-144-15,1 2 0 0,2 0 0 0,1 0 0 16,0-1 0-16,-2-1 0 0,0 0 128 0,2-2-128 15,-2-1 0-15,0 2 0 0,-2 0 0 0,2 2 128 16,0 0-128-16,0-3 0 0,-3-5 0 0,2-1 0 16,-2 0 128-16,1-1-128 0,-2 1 0 0,3-2 128 15,0 0 48-15,-2 1 0 0,-4-1 0 0,0-1 0 16,-3-3-176-16,2 1 0 0,-1 0 0 0,2 0 0 16,0-3 0-16,1 0 0 0,0 1 128 0,-4-4-128 0,-3-3 160 15,0-3-160-15,-2-2 192 0,0-2-192 0,-2-4 272 0,-1 1-48 16,1 1-16-16,-3-2 0 0,-1 2 144 0,-2 1 32 15,-2 1 0-15,-4 2 0 0,-2-2-16 16,-2-1 0-16,-6-2 0 0,-1 0 0 0,0-1-32 0,-5 0 0 16,-2-6 0-16,-2 2 0 0,-2 3-176 0,-1 0-32 15,-7-2-128-15,0 2 192 0,-3 0-192 0,-5 0 128 16,-4-4-128-16,-2 3 0 0,-6 0 0 0,-3 2-128 16,-3 3-16-16,-6 0 0 15,-2-1-272-15,-2 5-48 0,3 4-16 0,-2 1 0 16,1 3-1680-16,2 0-336 0,0 1-64 0</inkml:trace>
  <inkml:trace contextRef="#ctx0" brushRef="#br0" timeOffset="47060.522">13567 8144 14735 0,'0'0'1312'16,"0"0"-1056"-16,-10 5-256 0,4-3 0 0,6-2 720 0,0 0 96 15,-7 6 16-15,7-6 0 0,0 0-640 0,0 0-192 16,0 0 128-16,-5 6-128 0,5-6 0 0,0 0 0 15,0 0 0-15,0 0 0 0,0 0 0 0,0 0 0 16,0 0 0-16,0 0 0 0,0 0 464 0,0 0 144 16,0 0 32-16,0 0 0 0,0 0 32 0,0 0 16 15,0 0 0-15,10 2 0 0,1 3-192 0,0-5-48 0,1-2 0 16,4 2 0-16,1 3 128 0,5 0 32 0,1 0 0 16,4-1 0-16,1-2 16 0,1-2 0 0,0 2 0 0,1-3 0 15,3 0-64-15,3 0-16 0,0-1 0 0,4 2 0 16,1 0-128-16,0 2-32 0,-5-1 0 0,3 0 0 15,-2 0-144-15,1 1-48 0,-2 2 0 0,-3 1 0 16,0 0-192-16,0 0 0 0,-1-1 0 0,0-1 0 16,0 0 0-16,-3 2 144 0,1 2-144 0,-2-1 128 15,-1-1-128-15,-4 3 0 0,0-2 0 0,-5 1 0 16,-4-1 0-16,-3 0 0 0,-2 0 0 0,-9-4 0 16,0 0 0-16,0 0 0 0,0 0 0 0,0 0 0 15,0 0 0-15,0 0 0 0,0 0 224 0,-12 0-64 16,-2 0 64-16,-6-1 16 0,-4-2 0 0,-3 1 0 15,-3-3-240-15,-1 1 144 0,-7 3-144 0,1 2 128 16,-1-1-128-16,0 0 0 0,-2-2 144 0,0-1-144 0,-3 0 128 0,0 0-128 16,-1 2 160-16,3 1-160 0,-2 1 160 0,1 2-160 15,2-1 160-15,-1-1-160 0,6-2 144 0,-2 1-144 16,4 0 128-16,4 0-128 0,3 2 0 0,-1-2 128 16,1-2-128-16,2 2 0 0,5 0 0 0,3 1 128 15,4-1-128-15,0 1 0 0,2 1 128 0,10-2-128 16,0 0 0-16,0 0 128 0,0 0-128 0,0 0 128 15,0 0-128-15,0 0 128 0,0 0 0 0,16-2 0 16,4 0 0-16,2 2 0 0,5 0-128 0,5 0 160 16,4 0-160-16,4-2 160 0,-1 1-160 0,6-2 128 15,4 1-128-15,2 1 128 0,1-1-128 0,2 0 0 16,0 1 0-16,0-1 128 0,-2-1-128 0,-1 2 128 0,1 1-128 0,0 0 128 16,-1-2-128-16,-1 1 128 0,-3-3-128 0,-4 4 128 15,-2 2-128-15,-5 0 0 0,-4 3 0 16,-3-3 0-16,-3-2 0 0,-3 2 0 0,-2 0 0 0,-6-1 0 15,-5-1 0-15,-10 0 0 0,9-1 128 0,-9 1-128 16,0 0 0-16,0 0 0 0,0 0 0 0,-9 0 128 16,-4 1-128-16,-5-2 0 0,-2-3 0 0,-7 2 128 15,-1 0-128-15,-7 0 0 0,-2-1 0 0,-5 0 0 16,-3 2 0-16,-2-3 0 0,-4-3 0 0,0 2 0 16,0 1 0-16,-2 1 0 0,-5-2 0 0,1 0 0 15,-1 1 0-15,0-1 0 0,1 1 0 0,3 0 0 16,-1-2 0-16,3 1 128 0,0 0-128 0,2 1 0 0,1-1 0 15,5 3 0-15,3-2 128 0,3 1-128 0,3 0 0 16,3 0 0-16,3-1 0 0,4-1 0 0,5 4 0 0,4-2 0 16,4-3 0-16,2 3 0 0,2 2 0 0,8 1 0 15,0 0 0-15,0 0 0 0,0 0 0 0,0 0 0 16,14-3 0-16,3 2 0 0,4-1 0 0,6 2-192 16,1 2 64-16,8-1 128 0,6 0 0 0,7 1 0 15,2-1 0-15,3 2 0 0,1 0 0 0,1 1 0 16,3 4 0-16,1-3 0 0,3-2 0 0,-3 2 0 15,-2 3 0-15,-1-1 0 0,-2 2 0 0,-1 0 0 16,2 2 0-16,-5-1 0 0,-1-3 0 0,-3 3 0 16,-2-1 0-16,-3 1 0 0,-4 1 0 0,-5-1 0 15,-5-2 0-15,-3-1 0 0,-4 1 0 0,-1-1 0 16,-9-2 0-16,-2 1 0 0,-9-6 0 0,0 0 0 16,0 0 0-16,-3 10 0 0,-7-4 0 0,-6 0 0 0,-5-1 0 15,-7-2 0-15,-8-1 0 0,-6-1 0 0,-6-1 0 0,-7 2 0 16,-4-1 0-16,-1 2 0 0,-2-2 128 0,-2-1-128 15,-3-1 0-15,1 1 0 0,2 1 0 0,0-1 128 16,5 0-128-16,2 1 0 0,6 1 0 0,2-2 128 16,6-2-128-16,0 1 160 0,3 0-160 0,8 0 160 15,7 0-160-15,3 0 0 0,5 0 0 0,3-2 0 16,6 1 0-16,8 2 0 0,0 0 176 0,0 0-176 16,0 0 128-16,12-5-128 0,7-1 0 0,10-1 144 15,4 1-144-15,6 2 0 0,7 1 0 0,3 0 0 16,4 0 0-16,6-1 0 0,4-4 0 0,1 2 0 15,2 2 0-15,0 2 0 0,0 1 0 0,-2 0 0 16,1 0 0-16,-2-1 0 0,1 1 128 0,-3 2-128 0,-4 2 0 16,-6-1 0-16,-6 0 0 0,-2 0 0 0,-5 2 0 0,-4-1 0 15,-6 0 0-15,-5 0 0 0,-5 1 0 0,-3 1 0 16,-6 1 0-16,-9-6 0 0,0 0 0 0,-5 10-144 16,-5 0 144-16,-7-3-208 0,-9 0 16 0,-4-3 0 15,-8 1 0-15,-8 0 0 0,-7-2 192 0,-5 0 0 16,-7-2 0-16,-2 1 0 0,-5 2 0 0,1 1 0 15,-2-2 0-15,-3-2 0 0,-1-2 0 0,4 1 0 16,2 1 0-16,4 0 160 0,3-1-160 0,3 0 0 16,-1 1 0-16,9 0 128 0,6 1-128 0,5-4 0 15,5 0 144-15,9 0-144 0,4 3 0 0,8-2 0 16,4-1 0-16,4-1 128 0,8 3-128 0,0 0 128 16,11-5-128-16,8-1 128 0,6-3-128 0,11-1 0 15,9-2-176-15,6 1 176 0,7 3 0 0,4-1 0 0,2-3-128 16,3 2 128-16,5 0 0 0,3 5 0 0,-2 0 0 15,-1 2 0-15,1-1 128 0,-2 0-128 0,2-2 192 0,-2 5-192 16,-6 3 144-16,-4 3-144 0,-8 1 0 0,-6 1 144 16,-6-3-144-16,-6-1 0 0,-7-1 0 0,-6 1 0 15,-6 1 0-15,-5 3 0 0,-6 1 0 0,-5-8 0 16,-7 9-208-16,-8 1 16 0,-6 1 16 0,-8-2 0 16,-10-4 176-16,-6 0 0 0,-9-4-144 0,-7 3 144 15,-8 4 0-15,1-2 0 0,1-3 0 0,-4 0 0 16,-3-1 0-16,-1 1 0 0,0 1 128 0,2-1-128 15,2-1 160-15,4 1-160 0,2-2 192 0,3-1-192 16,1-1 128-16,4 1-128 0,3 0 0 0,8 0 0 16,5-1 0-16,9-2 0 0,6-1 0 0,6 0 0 0,6 0 160 15,6 0-160-15,2-4 128 0,8 3-128 0,4-3 0 0,5-1 128 16,9 3-128-16,5-4 0 0,8-4 0 0,8 2 0 16,6 0-144-16,6 2 144 0,1 3 0 0,2-2 0 15,1-2 0-15,4 3 0 0,1 3 0 0,4 0 0 16,0 2 0-16,-1 2 0 0,-2 1 0 0,-4 0 0 15,0 0 0-15,-5 2 0 0,0 1 0 0,-7 2 0 16,-8-1 0-16,-2 2 0 0,-6 2 0 0,-9-1 0 16,-6-1 0-16,-5-1 0 0,-11-5 0 0,0 0-192 15,-2 9 192-15,-10 0-160 0,-6-2-32 0,-5 1 0 16,-6 0 0-16,-6-1 0 0,-7 0 192 0,-4 0 0 16,-2 0 0-16,-6 0 0 0,-4-3 0 0,-4 2 0 0,-5-1 0 15,0 2 128-15,-1 0-128 0,1 0 0 0,-3-3 128 16,2 0-128-16,-1 1 144 0,4 0-144 0,3-1 192 0,9 1-192 15,5-3 0-15,5 0 0 0,9-1 0 0,4 0 0 16,5-1 0-16,7 0 0 0,6-1 0 0,12 1 0 16,0 0 0-16,0 0 0 0,9-9 0 0,8 4 0 15,5-2 0-15,6 0-144 0,6-2 16 0,8-2 0 16,5-1 128-16,10 0 0 0,4 2 0 0,2 1-128 16,0 1 128-16,3-2 0 0,2-1 0 0,2 2 128 15,3 2 0-15,-4 3 0 0,-2 3 0 0,-2-1 0 16,-1-1 16-16,-3 0 16 0,0 0 0 0,-6 3 0 15,-6 0-160-15,-5 3-144 0,-5 1 144 0,-6-1-208 16,-6 2 208-16,-8 1 0 0,-6-1-160 0,-5 0 160 16,-8-5-240-16,0 0 32 0,-9 8 0 0,-7-2 0 0,-8-1 0 15,-7 0 0-15,-7 1 0 0,-7 0 0 0,-6-2 208 16,-6 0 0-16,-2 1 0 0,-4-1 160 0,-5 0 48 0,-3 2 16 16,-4 0 0-16,3 2 0 0,3-1 32 0,2 0 16 15,-2 2 0-15,2-1 0 0,-3 0-272 0,6-1 160 16,5 0-160-16,7 0 128 0,7-1-128 0,9-1 0 15,5-3 0-15,7 0 0 16,5 0-896-16,6 0-224 0,3-2-32 0,10 0-15152 0</inkml:trace>
  <inkml:trace contextRef="#ctx0" brushRef="#br0" timeOffset="51151.917">11708 10304 6447 0,'-8'-7'272'0,"8"7"80"16,0 0-352-16,0 0 0 0,0 0 0 0,0 0 0 15,0 0 3200-15,0 0 576 0,0 0 128 0,0 0 0 0,0 0-2704 0,0 0-560 16,0 0-96-16,0 0-32 15,0 0-144-15,12 4-48 0,1-2 0 0,0 0 0 0,1-2 112 0,2 2 16 16,2 1 0-16,2 3 0 0,1-4 48 0,2 0 16 16,-1 3 0-16,2-2 0 0,-2-3-96 0,3 0-16 15,-2 0 0-15,4 1 0 0,1 1-16 0,0-1 0 16,2-2 0-16,1 4 0 0,4-1-16 0,-4 0-16 16,1-1 0-16,4-1 0 0,1 0-64 0,0 1-16 15,0 2 0-15,-1 0 0 0,-2-6-48 0,2 5-16 16,3 1 0-16,-2 0 0 0,4 0-208 0,1 2 176 15,4-1-176-15,-1 1 160 0,0-3-160 0,0 2 128 16,-2-2-128-16,1 3 128 0,-3 0 0 0,3 0-128 16,1-3 192-16,0 1-64 0,-2 1 48 0,2-2 0 15,0 3 0-15,-2 0 0 0,-1-1-16 0,0 0 0 0,1-4 0 16,-3 3 0-16,2 1-32 0,1-1 0 0,-3-3 0 0,2 3 0 16,4 0 0-16,-1 1-128 0,-2 1 192 0,-2 0-64 15,0-2-128-15,1 1 192 0,-5-2-192 0,3 0 192 16,-4 0-192-16,3 1 160 0,-1 0-160 0,3-1 160 15,-2 4-160-15,1-2 128 0,-6-1-128 0,1 1 128 16,-1-1-128-16,2 0 0 0,-4-1 0 0,2 2 128 16,1-4 0-16,-1 0 0 0,0 1 0 0,-1 0 0 15,0-1 48-15,1 0 0 0,-2 0 0 0,0 2 0 16,-1 1-48-16,-2 0 0 0,-1-2 0 0,1 0 0 16,-1-1-128-16,0 0 160 0,-1 0-160 0,2 0 160 15,-1 0-160-15,1 0 0 0,-2 2 144 0,0-1-144 16,-1-1 0-16,3 0 144 0,-3 1-144 0,3 1 0 0,-3 2 128 0,0-1-128 15,-4-1 0-15,2 0 0 0,-3 1 0 0,1 0 0 16,-1-1 0-16,1-1 0 0,1-1 128 16,-2 0-128-16,-1 0 0 0,1 0 0 0,-1 2 128 0,0-1-128 15,-1-1 0-15,2 0 0 0,1 2 0 0,0-2 0 16,-6 2 0-16,1-2 0 0,-2 0 128 0,-1 2-128 16,-3 1 0-16,1-1 0 0,0-2 0 0,1 0 128 15,-1 0-128-15,-4 2 0 0,2-1 224 0,-1 2-64 16,-1-1-16-16,0 0 0 0,-8-2-16 0,9 3-128 15,2-3 192-15,-11 0-64 0,9 0-128 0,0 0 160 16,-9 0-160-16,10 0 160 0,-10 0-160 0,10-2 0 16,-10 2 144-16,10 0-144 0,-10 0 128 0,9 0-128 15,-9 0 160-15,8 2-160 0,-8-2 128 0,9 0-128 16,-9 0 0-16,0 0 0 0,9-3 128 0,-9 3-128 0,10 3 0 0,-10-3 144 16,0 0-144-16,0 0 0 0,8 0 0 0,-8 0 0 15,0 0 0-15,0 0 0 0,8 1 128 0,-8-1-128 16,0 0 0-16,0 0 0 0,0 0 0 0,0 0 128 15,0 0-128-15,0 0 0 0,0 0 0 0,0 0 128 16,0 0-128-16,0 0 192 0,0 0-192 0,0 0 192 16,0 0-192-16,0 0 0 0,0 0 144 0,0 0-144 15,0 0 0-15,0 0 0 0,0 0 0 0,0 0 0 16,0 0 0-16,0 0 0 0,0 0 0 0,0 0 0 16,0 0 0-16,0 0-160 0,0 0 160 0,0 0-160 15,0 0-448-15,0 0-96 0,0 0 0 16,0 0-11312-16,-12 3-2256 0</inkml:trace>
  <inkml:trace contextRef="#ctx0" brushRef="#br0" timeOffset="53028.616">14574 10328 6447 0,'0'0'576'0,"0"0"-576"16,0 0 0-16,0 0 0 0,0 0 1344 0,0 0 176 16,0 0 16-16,0 0 16 0,0 0-1040 0,0 0-192 15,0 0-64-15,10-5 0 0,2-1 176 0,1-1 16 16,-2 4 16-16,0 0 0 0,2 1 96 0,2-1 16 16,2-2 0-16,1 3 0 0,2 2 48 0,2-1 16 15,3-3 0-15,3 2 0 0,-1 0-144 0,4 3-32 0,1-1 0 16,4-1 0-16,3-2-32 0,1 2-16 0,0 2 0 0,1 2 0 15,0-3-80-15,-1 0-16 0,1-1 0 0,1 4 0 16,-5 2-16-16,3 0-16 0,-3-2 0 0,1 1 0 16,-2-2-64-16,-2 2-16 0,-3 1 0 0,-4-1 0 15,-4-2-208-15,-2 0 176 0,-4-2-176 0,-2 3 160 16,-4 1-160-16,-2-1 0 0,-9-3 0 0,0 0 0 16,0 0 208-16,0 0-32 0,0 0-16 0,0 0 0 15,0 0 256-15,0 0 48 0,-12 3 16 0,-3-2 0 16,-4-1-112-16,-2 1-32 0,-4 1 0 0,-4-1 0 15,-5-1-336-15,1-1 144 0,0-2-144 0,1-2 0 16,-5 3 128-16,0-1-128 0,2 1 0 0,-1 2 0 0,1-3 0 16,-1 2 0-16,-2 1 0 0,3 0 0 0,1 1 128 0,-2-2-128 15,0-2 0-15,2 3 0 0,1 3 0 0,3-2 0 16,4-3 0-16,4 2 0 16,0 1 0-16,4 0 0 0,3-1 0 0,3-1 0 0,2-1 0 0,0 1 0 15,10 1 0-15,0 0 0 0,0 0 0 0,0 0 0 16,0 0 128-16,0 0-128 0,12-1 0 0,4 1 0 15,4 0 0-15,5 0 0 0,3 0 0 0,4 0 128 16,2 0-128-16,6 1 0 0,3-1 144 0,2 0-144 16,0 1 0-16,0-1 144 0,0 0-144 0,1-1 0 15,1-2 144-15,1 0-144 0,1 7 176 0,-1-4-48 16,-3-4 0-16,-3 4 0 0,-4 4 48 0,-2-1 0 16,-1 1 0-16,-6 1 0 0,-1-1-176 0,-8 0 128 15,-4-1-128-15,-4-1 128 0,-12-2-128 0,0 0 0 16,0 0 0-16,0 0 0 0,-10 6 128 0,-6-3-128 0,-5-2 0 0,-10 0 128 15,-5 0-128-15,-9-1 0 0,-7 0 144 0,-4-1-144 16,-2-1 160-16,-4-1-32 0,0-2-128 16,0 3 192-16,-7 2 32 0,3-2 0 0,3-2 0 0,2 1 0 15,3 0 32-15,6 1 0 0,7 1 0 0,4 1 0 16,7 2-128-16,6-1-128 0,5-2 176 0,6 2-176 16,6-2 144-16,11 1-144 0,0 0 0 0,0 0 144 15,11 0-336-15,6 3-80 0,7-1-16 0,8 2-9712 16,5-2-1952-16</inkml:trace>
  <inkml:trace contextRef="#ctx0" brushRef="#br0" timeOffset="56046.129">9539 1099 20559 0,'-6'-12'896'0,"6"12"208"0,-3-7-880 0,-3 3-224 15,2-4 0-15,-1 0 0 0,0 1 0 0,1-1 0 16,-1-2 0-16,3 0 0 0,-4-1 0 0,3-1 0 16,0 2 0-16,-2-1 0 0,-3-2 0 0,2 0 0 15,0 1 0-15,0 0 0 0,-1 0 0 0,0-1 0 16,-1 0 0-16,-1 0 0 0,0-1 0 0,1 2 128 15,-2 1-128-15,-1 0 144 0,0-4-16 0,-2 2 0 16,0 2 0-16,0 0 0 0,0-2 64 0,1-2 16 16,-2-3 0-16,-2 4 0 0,0 3 48 0,-3-4 16 0,1-1 0 15,-1-2 0-15,-2 2-112 0,8 7-32 0,-3-3 0 0,0 0 0 16,-1-1-128-16,-3 2 0 0,-1-2 144 0,1 2-144 16,-6-1 0-16,-19-5 128 0,9 1-128 15,3 6 0-15,3 4 0 0,2-3 0 0,2 4 0 0,3 0 128 16,-1 2-128-16,1 1 144 0,-2-1-144 0,-1 2 160 15,0 1-160-15,-2 1 160 0,1 4-160 0,-2 1 160 16,-2 1-160-16,1 2 0 0,-3 0 0 0,2 2 0 16,0 1 0-16,15-5 0 0,-3 4 0 0,-1 2 0 15,-3-1 0-15,1 2 0 0,-3 1 128 0,2 3-128 16,-3 0 144-16,-17 18-144 0,7-1 160 0,4-2-160 16,2-4 128-16,5-2-128 0,3-2 0 0,3 3 144 15,1-2-144-15,2 1 0 0,4-2 0 0,-1 5 128 0,3 1-128 0,4-1 0 16,-2 0 144-16,3-2-144 0,3-2 0 0,2 0 128 15,-1 0-128-15,1 0 0 0,1-3 0 0,1 0 144 16,2-1-144-16,1 0 0 0,3-1 192 0,2 1-192 16,0 0 192-16,2 0-192 0,1-1 224 0,4 0-64 15,2 2-16-15,3 0 0 0,-2 0-144 0,4 0 160 16,3-1-160-16,1 1 160 0,3 1-160 0,1-2 0 16,1-6 144-16,1-1-144 0,2-1 0 0,3-4 144 15,3-3-144-15,3-2 0 0,2-3 176 0,2-3-176 16,0-1 160-16,-1-3-160 0,0-3 128 0,-2 0-128 15,0-3 0-15,4-4 144 0,-2-3-16 0,0-1-128 16,2-3 192-16,-2 0-64 0,0 0 240 0,-3-1 32 16,-3-2 16-16,-4-1 0 0,-2 1 48 0,-3 0 16 0,1-4 0 15,-3 4 0-15,-2-2 0 0,1 3 0 0,-1-1 0 0,-5 2 0 16,-6 1-256-16,0 2-48 0,-5 2-16 0,-2 1 0 16,-2 4-160-16,-4 2 0 0,-2 1 0 0,-3 0 128 15,-2-1-256-15,-2 3-64 0,1 3-16 0,-6-1 0 31,-3-1-1472-31,-2 5-304 0,1 2-48 0,-4 1-10512 0</inkml:trace>
  <inkml:trace contextRef="#ctx0" brushRef="#br0" timeOffset="57344.275">9226 1290 31151 0,'-11'-6'1376'0,"11"6"288"0,0 0-1328 0,0 0-336 16,0 0 0-16,0 0 0 15,8 9-368-15,4-1-144 0,-1 2-16 0,2 1-16 0,1 2 272 0,3 2 48 0,2 0 16 0,2 3 0 16,-2-2 208-16,3 6 0 0,6 5-160 0,-1-3 160 16,3 0 0-16,1 2 0 0,0 3 0 0,1 0 0 15,-1 0 0-15,2 1 0 0,-1-1 0 0,1 0 0 16,3 2-160-16,-2 2 160 0,3 2 0 15,4 2-144-15,3 3 144 0,1 2 0 0,-1 1 0 0,2 1-128 16,2-2 128-16,0-1 0 0,-4-2 0 0,2 0 0 16,2-2 160-16,4 4-32 0,6 4-128 0,3 0 192 15,1 0 112-15,-1-1 16 0,3-3 0 0,3-2 0 16,5 0-96-16,0-3-16 0,3 3 0 0,0-2 0 16,-2 0-80-16,4 3 0 0,0 2-128 0,3 0 192 15,2-1-192-15,0 2 0 0,-2-3 128 0,1 0-128 0,3 0 0 16,2-1 128-16,-2-1-128 0,1 3 0 0,-1 0 0 0,1 3 128 15,3 1-128-15,-1 0 0 0,-1-1 0 16,-1 0 0-16,2-6 0 0,1 3 0 0,1 0 0 0,-1-1 0 16,-2-1 0-16,-1 4 0 0,3 1 128 0,-2 2-128 15,0 0 0-15,-2-2 144 0,-4-4-144 0,4 2 192 16,-2-2-192-16,1 0 192 0,-2-2-192 0,-2 3 0 16,-1 4 144-16,3 1-144 0,0 1 128 0,-1-3-128 15,-3-4 160-15,5 1-160 0,0 1 176 0,2-1-176 16,-1-2 192-16,-1 2-192 0,-3 0 128 0,5-1-128 15,0-1 0-15,2-1 0 0,-3 1 128 0,-1-3-128 16,2-2 0-16,-2 0 0 0,3-1 0 0,-4 0 128 16,-3-2-128-16,-1 0 0 0,-1 0 0 0,-2 2 0 15,1 1 0-15,-2 2 0 0,0 0 128 0,-3 0-128 0,0-5 0 16,1 0 0-16,4-1 0 0,0-1 0 0,0-4 0 16,-3 3 0-16,-4 1 0 0,5 0 0 0,-1-1 0 0,0-2 0 15,1 0 128-15,-5 1-128 0,-2 4 0 0,1-3 0 16,-1-3 128-16,3-1-128 0,3 2 0 0,-5-4 0 15,-5 2 0-15,-3-3 0 0,0 0 0 0,-1-1 0 16,-3 2 0-16,2 4 0 0,2 0 128 0,-3-3-128 16,-4-3 0-16,-1 2 0 0,-2 1 0 0,2 2 0 15,-2 2 0-15,3-2 0 0,0-1 0 0,-1 3 0 16,-1-1 0-16,-3-1 0 0,-3 0 0 0,-1 0 0 16,-3 1 0-16,0-1 0 0,1-5 0 0,-1 5 0 15,-1-3 128-15,-1 3-128 0,2-2 0 0,-3 0 0 16,-2 2 0-16,-1 4 0 0,1 1 0 0,-4 1 0 15,-1-4 0-15,-3-2 0 0,2 0 0 0,-2 1 0 0,0 1 0 16,2 1 0-16,1-2 0 0,1 0 0 0,0-2 0 0,-3 2 160 16,2 0-160-16,-2 0 128 0,2-1-128 0,-2 5 0 15,-4 2 0-15,0-1 0 0,2-6 0 0,-4 1 0 16,2 0 0-16,-4 0 0 0,1 2 0 0,0-2 0 16,-4-2 0-16,-1 0 0 0,-1-2 144 0,-1 3-144 15,1-2 160-15,-3-1-160 0,0 1 304 0,-2-1-48 16,-1 1 0-16,-1 3 0 0,-2-3 64 0,0 0 16 15,-1-2 0-15,3 2 0 0,-1 3-64 0,-2-2-16 16,1-1 0-16,-4 1 0 0,1 0-80 0,1 0-32 16,-2-2 0-16,1 0 0 0,-2-2-144 0,1 2 192 15,-1 3-192-15,2-3 192 0,0-3-64 0,-2 5 0 16,-3 2 0-16,1-2 0 0,1-2 16 0,1-2 0 0,-3-1 0 16,-3 2 0-16,0 1-16 0,-1 0 0 0,1-2 0 15,-1-1 0-15,1-1-128 0,0-2 192 0,-2 3-192 0,0 0 192 16,-1-3-192-16,5 1 0 0,2-2 0 0,-1 0 128 15,-5 1-128-15,4 0 0 0,0 0 0 0,-1-1 0 16,2 2 0-16,-3-2 128 0,-1 2-128 0,2-2 0 16,-2 1 0-16,1 2 128 0,-1 1-128 0,-2-1 0 15,3-2 128-15,-1-1-128 0,1 1 0 0,-1-1 128 16,2-2-128-16,0 2 0 0,-2-2 0 0,4-1 128 16,-2 0-128-16,1-1 0 0,1 1 0 0,0-1 0 15,-1-1 0-15,2 0 128 0,1-10-128 0,-4 9 0 16,4-9 0-16,0 0 0 0,-3 10 128 0,3-10-128 15,0 0 0-15,0 0 0 0,0 0 0 0,0 0 0 0,0 0-160 0,0 0-64 16,0 0-16-16,0 0 0 0,0 0-64 0,0 0-16 16,5-8 0-16,0-1 0 15,0-1-432-15,0 0-80 0,-2 0-32 0,1 0 0 16,2-1-1760-16,-2 0-368 0,-3 2-64 0,1-1-9616 16</inkml:trace>
  <inkml:trace contextRef="#ctx0" brushRef="#br0" timeOffset="57719.536">19115 8007 12895 0,'-7'-7'1152'0,"0"3"-928"16,7 4-224-16,0 0 0 0,-7-3 3888 0,7 3 720 0,0 0 160 15,0 0 32-15,0 0-3968 0,0 0-832 0,1 10 0 0,2 1-224 16,0 0 352-16,2 2 64 0,0-1 0 0,-1 5 16 15,-2 4 48-15,3 5 0 0,-3 0 0 0,2 3 0 16,1 0 96-16,0 3 32 0,-2 2 0 0,2-1 0 16,3-1 0-16,-2-1 0 0,2-2 0 0,-1-1 0 15,1 0-160-15,0-2-32 0,2-3 0 0,0 0 0 16,1-3 80-16,0 1 16 0,2-2 0 0,-2-3 0 16,2 0 160-16,2-3 48 0,0-3 0 0,2-3 0 15,0 1-144-15,4-6-32 0,0-5 0 0,4-4 0 16,1 1-16-16,3-4-16 0,3-4 0 0,4-2 0 15,1-2-48-15,2-3-16 0,-1-4 0 0,0 2 0 0,0 0-32 0,-4 2-16 16,-3 4 0-16,-1 1 0 0,0 3-176 16,-1 2 128-16,-2 3-128 0,-5 1 128 0,0-1-128 15,0 1 0-15,1 2 0 0,-1 1 0 16,-1-1-1696-16,-1 4-224 0,0-1-32 0,-4 0-14416 16</inkml:trace>
  <inkml:trace contextRef="#ctx0" brushRef="#br0" timeOffset="59321.579">17407 10387 21535 0,'-2'-9'960'0,"2"9"192"0,0 0-928 0,0 0-224 15,0 0 0-15,0 0 0 0,0 0 0 0,0 0 0 16,0 0 0-16,0 0 0 0,0 0 0 0,0 0 0 16,0 0 0-16,0 0 0 0,0 0 192 0,0 0 128 15,0 0 48-15,7-3 0 0,3 2 272 0,4-3 64 16,-2 1 16-16,5-1 0 0,1 2-240 0,2 1-48 16,3 1-16-16,4-1 0 0,3-2 32 0,2-2 16 15,1 1 0-15,5 2 0 0,5 0-80 0,-2-1 0 16,1-2-16-16,1 0 0 0,-2 4-16 0,5 0 0 0,0-2 0 15,4 1 0-15,1-2-96 0,3 3-32 0,3 2 0 0,-1-2 0 16,-4-1-48-16,3 1-16 0,-1 2 0 0,3-1 0 16,2-1-32-16,1 0 0 0,0 0 0 0,1-2 0 15,-3 3 64-15,1 3 16 0,1-1 0 16,1 0 0-16,8 0 32 0,-3-2 0 0,-1-1 0 16,-3 1 0-16,-2 1-96 0,5 1-16 0,1 0 0 0,0-1 0 15,-4-1-128-15,0-1 0 0,-3-1 0 0,0 1 0 16,-1 1 0-16,-2 0 0 0,2-2 128 0,2 0-128 15,-1 0 0-15,-2-2 0 0,1 4 0 0,-2-2 0 16,-6-1 0-16,4 1 0 0,1 1 0 0,-1 0 128 16,-3-2-128-16,-2 0 0 0,1 1 0 0,-4 0 0 0,-3 2 0 15,0 0 0-15,-4 0 0 0,3 3 0 0,2-2 0 16,-1 3 0-16,-6-1-144 0,2 0 144 0,-2-1-144 0,-2-1 144 16,-3 0-208-16,-1 3 80 0,-1 2 128 0,-3 0 0 15,1-5-144-15,-4 2 144 0,0 2 0 0,-1-1-176 16,0 1 176-16,-2-1-128 0,-1-4 128 0,-1 2 0 15,-3 1 0-15,0 1 0 0,-3-4 0 0,-2 3 0 16,0-3 0-16,0 2 0 0,-2-1 0 0,-2 0 0 16,-7-1 0-16,0 0 0 0,0 0 0 0,0 0-128 15,0 0 128-15,0 0-128 0,0 0-128 0,0 0 0 16,0 0-16-16,0 0 0 0,-12 1 144 0,0-3 128 16,1 0-192-16,-1 2 192 0,-3 2-176 0,-1-2 176 0,-5-3-160 15,1 3 160-15,0 0-160 0,-3 0 160 16,0 0-160-16,-3-5 160 0,1-1-128 0,-1 1 128 0,-3 7 0 0,-3-2-144 15,-1-2 144-15,-3 2 0 0,-3-2 0 0,-5 1-128 16,-7 0 128-16,2 0 0 0,1 1 0 0,-2-1-128 16,-3 1 128-16,-3 2-128 0,-2 4 128 0,-1-3-128 15,-6-1 128-15,1 0-192 0,-1 2 192 0,0-1-192 16,0 0 192-16,-6-1 0 0,-3 1-144 0,2-1 144 16,1 0 0-16,-2 1 0 0,-3 1 0 0,-2-1 0 15,-3-1 0-15,2 1 0 0,1 2 0 0,0-2 0 16,-1-3 0-16,2 2 0 0,2 3 0 0,4-1 0 15,6 2 0-15,4-2 0 0,0-3 0 0,1 1 0 16,2 2-144-16,5 0 144 0,1 0 0 0,2 2 0 16,3-4-176-16,3 1 176 0,2 1-160 0,4-1 160 15,-3-3-144-15,1 0 144 0,1 0-128 0,1 1 128 0,1 0-352 16,1-1 16-16,-4-1 0 0,5 1 0 16,3 1-528-16,3 1-96 0,2-4-32 0,4 2-7008 15,3-1-1392-15</inkml:trace>
  <inkml:trace contextRef="#ctx0" brushRef="#br0" timeOffset="66607.344">1141 12342 23439 0,'0'0'1024'0,"0"0"240"0,0 0-1008 0,0 0-256 0,0 0 0 0,0 0 0 16,0 0 560-16,0 0 64 0,0 0 16 0,0 0 0 16,10 0-32-16,0-1 0 0,-2-1 0 0,-8 2 0 15,8-2-256-15,2 2-48 0,0 0-16 0,1-1 0 16,-1-3 96-16,2 2 0 0,1 1 16 0,0 0 0 16,-1-1 144-16,-1 1 32 0,3 1 0 0,4 0 0 15,0-2-96-15,1 2-16 0,0-3 0 0,0 2 0 16,2 0-128-16,-2 1-16 0,1 0-16 0,3-1 0 15,0-1 16-15,2 1 0 0,-2 1 0 0,4 0 0 16,1 0-64-16,2 0-16 0,2-2 0 0,1 1 0 16,1 1-80-16,5 0-16 0,0 0 0 0,1 1 0 0,-4 1-144 15,4-1 160-15,-2-1-160 0,2 0 160 0,-4 0-160 0,6 0 0 16,2 0 0-16,1 0 0 0,5-1 144 0,-2 1-144 16,-1 0 160-16,1 0-160 0,-3 1 208 0,1 0-48 15,2 0-16-15,3 0 0 0,3-1-16 0,0 2-128 16,4 1 192-16,1-1-64 0,3-1-128 0,0 1 128 15,0 1-128-15,4-2 128 0,1-1-128 0,0 0 0 16,-1 0 0-16,2 1 0 0,-1 0 0 0,1 1 0 16,1-2 0-16,-1 3 0 0,4-3 0 0,-5 2 0 15,-1-1 0-15,3 0 0 0,2 0 0 0,-1 2 128 16,0-1-128-16,-1 0 0 0,-3-1 144 0,0 1-144 16,1 0 160-16,-2 1-160 0,-2 0 304 0,2 0-48 0,-2-1 0 15,-1 0 0-15,-4 1 48 0,1 0 0 0,2 0 0 0,0 1 0 16,-3-3-112-16,-1 0-32 0,-1 3 0 15,-3 2 0-15,-2-2 0 0,2 1 0 0,0-1 0 16,2 2 0-16,0 0-160 0,-1 0 0 0,0-2 0 16,-2 2 0-16,-3 0 0 0,-2 1 0 0,1 0 0 0,-1-2 0 15,1-4 0-15,2 3 0 0,-1 0 0 0,-2-1-176 16,-5-1 176-16,0 0 0 0,-2 3 0 0,-3-3 0 16,3-1 0-16,-2 0 0 0,3 1 0 0,-4-2 0 15,2 0 0-15,-2 0 0 0,3 1 128 0,-3-1-128 16,1 0 0-16,-2-1 0 0,-2-1 0 0,-1 1 0 15,1 0 0-15,1-1 128 0,-3-3-128 0,0 3 0 16,1 0 0-16,2 0 144 0,1 0-144 0,0-1 0 16,0-1 0-16,1 1 0 0,0 2 0 0,-3-2 0 15,-2-1 0-15,0 0 0 0,0-1 0 0,0 2 0 0,-3 1 0 16,4-1 0-16,4 0 160 0,-5 0-160 0,-4 1 0 0,0-1 0 16,1 1 0-16,0 1 0 0,-2 0 0 0,1 0 0 15,1-1 0-15,-5 2 0 0,0-5 0 0,-1 3 0 16,0 0 0-16,-1 0 0 0,3 1 0 0,-1 0 0 15,0-3 0-15,-1 2 0 0,-3 0 0 0,-3 1 0 16,1 0 0-16,-3 0-176 0,0-1 176 0,-1 2 0 16,1 0 0-16,-3 0 0 0,-3 0 0 0,0-1 0 15,-2-1 160-15,-7 2-160 0,0 0 0 0,0 0 128 16,0 0-128-16,0 0 0 0,0 0 0 0,0 0 0 16,0 0-192-16,0 0 192 0,0 0 0 0,-11 0 0 15,-4 1 0-15,3-1 0 0,-1-1-176 0,-2-1 176 16,-5 2-160-16,-1 0 160 0,-2 0-144 0,-4 3 144 15,0-2-128-15,-1 0 128 0,1-1 0 0,-4 2-160 0,0-1 160 0,-5-1 0 16,-4 0-160-16,-1 0 160 0,-5 0-128 16,-1 0 128-16,-3 0 0 0,0-1 0 0,-2 1 0 15,-2 1 0-15,-2-1 0 0,-5 0 0 0,-5-1 0 0,-5 1 0 16,0 2 0-16,-3 0 0 0,-4 0 0 0,-1-1-128 16,-4 0 128-16,0 2 0 0,-1-1 0 0,-1-1 0 15,2-1 0-15,-4 2 0 0,-5 0 0 0,2 0 0 16,6 2 0-16,-5-2 0 0,-6-1 0 0,2 2 0 15,0 2 0-15,0-1 0 0,-3-1 0 0,-3 0 0 16,-4-1 0-16,-1 0 0 0,1 0 0 0,-2 0 0 16,-4 0 0-16,2 2 0 0,-1-2 0 0,-1 0-128 15,-4-1 128-15,6 1-192 0,6-1 192 0,1 1-192 0,-2 1-64 16,8-1 0-16,1-1-16 0,5-2 0 0,1-1 48 0,4 0 16 16,1-1 0-16,8 0 0 0,7 1 208 15,-1 0 0-15,2-3-160 0,4 2 160 0,0-1 0 0,3 0 0 16,-1-2 0-16,5 1 0 0,-1 0 0 0,5 1-144 15,0 3 144-15,-2-3 0 0,-1-1-192 0,1-1 192 16,5 4-192-16,2-1 192 0,-1 0 0 0,4-1-128 16,3 0 128-16,2 2 0 0,1-1 0 0,0 1 0 15,-3-1-128-15,5-1 128 0,2 1-128 0,1 2 128 16,-2 1-192-16,2-1 192 0,1-1-240 0,1-1 64 16,0 2 16-16,0-1 0 0,0 2-16 0,1 0 0 15,-2 2 0-15,0 0 0 0,-1 0-16 0,-1 0 0 16,-1 1 0-16,2 1 0 0,1-1 192 0,3 1-128 15,5 2 128-15,-4-2-128 0,1-1 128 0,3 0 0 0,4 1 0 16,-1 0 0-16,3-2 0 0,0 0 0 0,1 0 0 0,4 0 0 16,2 2 0-16,0-1 0 0,1 1 0 0,9-4 0 15,0 0 0-15,0 0 0 0,0 0 0 0,0 0 128 16,0 0-128-16,0 0 0 0,0 0 0 0,12 3 0 16,2-3 0-16,3-2 128 0,2-1-128 0,4-1 128 15,4 2-128-15,2-2 0 0,5 0 0 0,4-2 128 16,3 3-128-16,4-2 144 0,3-2-144 0,0 1 160 15,0-1-160-15,5-2 128 0,3 2-128 0,3-1 128 16,1-2-128-16,2 0 0 0,3 2 144 0,-1 0-144 16,0 2 0-16,3-2 128 0,-1-1-128 0,8 3 0 15,4 1 0-15,-2 1 144 0,-4-1-144 0,1-1 0 16,2-1 128-16,1 2-128 0,2 1 0 0,-1 1 0 16,-3-2 128-16,2-2-128 0,2-3 0 0,3 5 0 0,-1 2 0 0,1 3 0 15,-2-2 0-15,1 0 0 0,1-2 128 0,-2 1-128 16,-1 2 0-16,0-2 0 0,-2 0 128 0,1-2-128 15,-1 2 0-15,-1 2 0 0,0 1 128 0,-2-3-128 16,-3-2 144-16,-1 3-144 0,-1 2 0 0,-1-1 0 16,-1 0 0-16,-1-2-160 0,-2-2 160 0,-1 4 0 15,1 3 0-15,1-2 0 0,-3 0 0 0,0 0 0 16,-1 0 0-16,-1 0 0 0,-3-3 0 0,-2-1 128 16,1-2-128-16,0 2 0 0,0-2 0 0,-1 1 144 15,-2-1-144-15,-1 0 0 0,-4-1 160 0,1-1-160 16,-2-1 128-16,-1 2-128 0,-1 0 0 0,1 1 0 15,1-1 128-15,0 1-128 0,-4 2 0 0,0 0 0 0,-2-1 0 16,-2 1 0-16,1 1 0 0,-3 0 0 0,1 1 0 16,2 0 0-16,-1 0 0 0,-1 1 0 0,-4 1 0 0,1 1 0 15,1-2 0-15,0 0 0 0,-3-2 0 0,0 2 0 16,-1 1 0-16,-1 1 0 0,-4 0 0 0,2 2 0 16,2-1 0-16,1 1 0 0,0-2 0 0,-3 1 0 15,-1 0 0-15,0 0 0 0,4 0 0 0,-1 1 0 16,-3-3 0-16,1 0 128 0,-1 0-128 0,-2 0 0 15,2 0 0-15,-2 1 0 0,-2 2 0 0,4-2 0 16,0 0 0-16,-2-1 0 0,3 0 0 0,-1-1 0 16,2 0 0-16,1 1 0 0,-3 0 128 0,2 0-128 15,1 0 0-15,-2 0 0 0,1-5 0 0,-1 3 0 16,-1 1 0-16,-1 1 0 0,-2-3 0 0,2 1 0 0,-2 4 0 16,3-1 0-16,-1 0 0 0,1 1 0 0,1-1 0 15,0-1 0-15,-1 2 0 0,0-1 0 0,0-1 0 0,0 0 0 16,-3 0 0-16,0 0 0 0,1 0 0 0,-2 3 0 15,-1-3 0-15,0 0 0 0,-1 0 0 0,0 0 0 16,-2 0 0-16,1 0 0 0,0 0 0 0,-1 0 0 16,0 0 128-16,0 0-128 0,2 0 0 0,0-3 0 15,-5 2 0-15,1 0 0 0,1 0 0 0,-2 1 0 16,2 0 0-16,-3 0 0 0,-1 0 0 0,0 0 128 16,-1 2-128-16,-2-2 0 0,-1 0 0 0,1 0 128 15,-1-1-128-15,-1 1 0 0,-9 0 0 0,10 0 0 16,-10 0 0-16,0 0 0 0,0 0 0 0,0 0 128 15,0 0-128-15,0 0 0 0,0 0 192 0,0 0-32 16,0 0-16-16,0 0 0 0,0 0-144 0,0 0 0 0,0 0 144 16,0 0-144-16,0 0 0 0,0 0 0 15,0 0 0-15,0 0 128 0,0 0-128 0,-7 6 0 0,7-6 0 0,0 0 0 16,-8 4 0-16,8-4 0 0,-8 6 0 0,8-6 0 16,0 0 0-16,0 0 128 0,-7 2-128 0,7-2 0 15,0 0 0-15,0 0 0 0,-9 0 0 0,9 0 0 16,0 0 0-16,0 0 0 0,0 0 0 0,0 0 0 15,0 0 0-15,0 0 0 0,-7 4 0 0,7-4 0 16,0 0 0-16,0 0 0 0,-8 5 0 0,8-5 0 16,0 0 0-16,0 0 0 0,0 0 0 0,0 0 0 15,0 0 0-15,-6 4 0 0,6-4 0 0,0 0 0 16,0 0 0-16,-8 5 0 0,8-5 0 0,-5 6 0 16,5-6 0-16,0 0 0 0,-8 5 0 0,8-5 128 0,0 0-128 0,0 0 0 15,-8 4 0-15,8-4 0 0,0 0 0 0,0 0 0 16,-9 3 128-16,9-3-128 0,0 0 0 0,0 0 0 15,0 0 0-15,0 0-128 0,-6 4-64 0,6-4 0 16,0 0 0-16,-9 5 0 16,9-5-480-16,-11 3-96 0,-1-1-32 0,2 1 0 15,1-1-2672-15,-2-1-544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03:09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2780 651 2751 0,'5'-12'128'0,"-2"4"16"0,1 0-144 0,-4 8 0 0,0 0 0 0,5-3 0 16,0-1 2368-16,1-1 448 0,-2-1 96 0,0 1 16 15,1-2-2352-15,-1 0-448 0,2 2-128 0,-2-7 0 16,2 4 304-16,-2 0 32 0,-4 8 16 0,2-7 0 16,-2 7 432-16,0 0 96 0,0 0 16 0,-1-9 0 15,-3 2 192-15,4 7 64 0,-6-5 0 0,6 5 0 16,0 0-192-16,-6-4-16 0,-4 2-16 0,2 2 0 15,0 0-48-15,0 1-16 0,-1 2 0 0,-3-1 0 16,-3 1-144-16,-1 1-16 0,2 1-16 0,-2 0 0 16,1 1-208-16,8-1-32 0,-4 3-16 0,1 0 0 0,0-1-208 15,-2 2-32-15,0 3-16 0,1 2 0 0,-2-1-16 16,-13 10 0-16,4-6 0 0,3 1 0 0,1 2-160 16,3 0 160-16,1 2-160 0,-3-3 160 0,2-2-32 15,0 2-128-15,1 3 192 0,0-1-64 0,1-2-128 0,0 2 160 16,0 1-160-16,0 2 160 0,0 2-160 0,0 1 128 15,-1 2-128-15,3-1 128 0,0 0-128 0,2 1 0 16,-1 0 0-16,-2-1 128 0,2-1-128 0,0 0 128 16,-2-2-128-16,2 1 128 0,1 3-128 0,-1 0 0 15,3-1 0-15,0 2 0 0,0 1 128 0,2 2-128 16,2-3 192-16,0 2-64 0,-2 1 32 0,0-1 0 16,5 0 0-16,0-1 0 0,-2 0-160 0,2-3 160 15,3 0-160-15,1-1 160 0,-3 2-160 0,1 1 0 16,2-2 0-16,2 0 128 0,0-3 48 0,3 1 0 0,1 1 0 15,0-3 0-15,-1-2-16 0,0-1 0 0,-1 0 0 16,3 0 0-16,3-3-160 0,-2-1 128 0,-2-4-128 0,2-1 128 16,2 1-128-16,1 0 0 0,0-2 0 0,0-2 0 15,-1 1 0-15,2-1 0 0,-1 0 0 0,2-4 0 16,-1 0 0-16,2-1 0 0,1 2 0 0,0-4 0 16,-2-1 128-16,0-2-128 0,2-2 128 0,0 0-128 15,0 0 128-15,-1-5-128 0,2-1 128 0,1-1-128 16,1 0 144-16,-1-1-144 0,-2-1 160 0,0-3-160 15,0-2 144-15,1-1-144 0,-3-1 128 0,1-3-128 16,1-3 128-16,-3 0-128 0,0 0 0 0,-4 0 128 16,-1 0-128-16,0 0 0 0,0 2 0 0,-4 1 128 15,1 1-128-15,-2 0 0 0,-1 2 0 0,1 3 0 0,-5-2 0 16,0 0 0-16,-2 2 128 0,1-1-128 0,-2 2 0 0,-1 0 0 16,3-1 144-16,-1 1-144 0,-2 2 0 0,0-2 0 15,-2 1 0-15,1 1 128 0,-1 1-128 0,0 1 0 16,-3 0 0-16,2 1 0 0,-1 1 0 0,0 1 0 15,-1 2 0-15,-2 0 0 0,0 1 0 0,-1 0 0 16,-1 2 0-16,-1 1 0 0,0 0 0 0,0-1 0 16,-2-1 0-16,-1 2 0 0,-1 1 0 0,0 2 0 15,0 0 0-15,0 1 0 0,1 0 0 0,0 4 0 16,1-3 0-16,-2 3 0 0,-1 1 0 0,0 1 0 16,1-1 0-16,-1 1 0 0,0 3 0 0,1 2 0 15,1-2 0-15,1 1 0 0,0 1 0 0,-1 0 0 16,1 0 0-16,0-1 0 0,2 4 0 0,1-1-160 15,-1 1 160-15,2 1 0 0,-2-1 0 0,1-1-128 0,0-2 128 16,-1 3 0-16,4 1 0 0,-2-1 0 0,0 0 0 16,1-1 0-16,-4-1 0 0,5 1 0 0,1 3 0 0,-2-1 0 15,0-1 0-15,1-1 0 0,0 0 0 0,2 0 0 16,0-1 0-16,3-2 0 0,0-1 0 0,2 0 0 16,1-1 0-16,1-10-128 0,0 0 128 0,0 10 0 15,1-1 0-15,-1-9 0 0,1 9 0 0,-1-9 0 16,0 0 0-16,0 0 0 0,0 0 0 0,0 0 0 15,0 0 0-15,9-4 0 0,-9 4 0 0,0 0 0 16,7-10 0-16,-3 3 0 0,-2-3-128 0,1 1 128 16,2-1 0-16,-2 1 0 0,2-2 0 0,0-1 0 15,-3-1-128-15,3-2 128 0,0-2 0 0,2 2 0 16,0 3-128-16,0-3 128 0,-1 0 0 0,4 1 0 0,0-1-128 16,1 0 128-16,-2 1 0 0,1-2 0 0,4 1 0 15,0-1-128-15,0 1 128 0,0 0 0 0,1-3 0 0,-1 3 0 16,0-1-128-16,2 3 128 0,0-5 0 0,2 3 0 15,3-2 0-15,1 1 0 0,-2 1 0 0,4-1 0 16,-1 0 0-16,2 1 0 0,-2 3 0 0,3 0-128 16,1-1 128-16,-2 3 0 0,0 1 0 0,-2 2 0 15,0-1-128-15,-2 1 128 0,-2 2 0 0,1 1 0 16,-3 3 0-16,-1 1 0 0,0 3 0 0,-3 0-128 16,1 0 128-16,-2 4 0 0,3 0-128 0,-3 4 128 15,-2 2 0-15,1 1 0 0,-2-3-144 0,1 2 144 16,-5 1 0-16,1 2-144 0,2 1 144 0,-4 1 0 0,-1 0 0 15,0-1 0-15,-3 1 0 0,0-1 0 0,-4 1 0 16,-2 0 0-16,-2-1 0 0,0 3 0 0,-1 2 0 16,0-3 128-16,-3-2-128 0,1 1 0 15,-1 1 0-15,0 1 128 0,-4 1-128 0,2 2 176 0,-3 4-176 0,-1-3 192 16,0-2-192-16,-1-4 128 0,1-2-128 0,-1 1 128 16,-4-3-128-16,1 0 128 0,-1-2-128 0,0-1 128 15,1-2-128-15,-1-1 0 0,0-3 144 0,1 1-144 16,2-3 0-16,-3 0 144 0,1 1-144 0,0-2 0 15,1-3 144-15,1-2-144 0,-1-1 0 0,1 1 144 16,-1-1-144-16,2-1 128 0,1 1-128 0,-2-3 128 16,-1-1-128-16,-2 0 160 0,1-2-160 0,5-1 160 15,0-1-160-15,-1-3 192 0,1-1-192 0,0 0 192 0,2 1-192 16,1-3 0-16,-2-2 0 0,3 0 128 0,2-1-128 16,1 2 0-16,1-2 0 0,-1-1 0 0,2 0 0 15,0-1 0-15,1 0 0 0,3 0 0 0,1-3 0 16,0-1 0-16,2 1 0 0,1-3 0 0,3-4 0 15,0 1 0-15,1-1 0 0,2 0 0 0,-5 0 0 0,7 0 0 16,3 1 0-16,0 3 0 0,-6 0 0 0,6-1 0 16,4 1-144-16,1-1 144 0,-1 4 0 0,2-4 0 15,-1 0 0-15,1 0 0 0,-2-1 0 0,3 1-128 16,-2 2 128-16,2-1 0 0,-2-2 0 0,1 1 0 16,-2 3 0-16,2 1 0 0,0 2 0 0,0 0-128 15,-2-1 128-15,2 3 0 0,1 2 0 0,0-1 0 16,1-1 0-16,2-1 0 0,0 3-128 0,4 2 128 0,-2 2 0 15,-11 6 0-15,0-3 0 0,2-1-128 0,0-1 128 16,3 1 0-16,0 2 0 0,-1-2 0 0,0 1 0 16,8-5 0-16,-4 3-128 0,-7 6 128 0,-3 2 0 0,0 1 0 15,-4 2-144-15,-6 4 144 0,0 0 0 0,0 0-144 16,0 0 144-16,0 0 0 0,0 0 0 0,0 0 0 16,0 0 0-16,0 0 0 0,0 0 0 0,0 0-128 15,0 0 128-15,0 0 0 0,0 0 0 0,0 0 0 16,0 0 0-16,0 0-128 0,0 0 128 0,0 0 0 15,-9 4 0-15,0 1-160 0,1-3 160 0,-1 2 0 16,-2 2-128-16,0-1 128 0,0 1 0 0,-2 3 0 16,0 1 0-16,6-3-128 0,-2 1 128 0,-1 2 0 15,-1 0 0-15,-3 2 0 0,1 4 0 0,-1 3 0 16,-1-3 0-16,-12 15-128 0,3-1 128 0,2-2 0 0,2-3 0 16,0-1 0-16,2-3-128 0,1 4 128 0,1 2 0 15,1-1 0-15,-3 1 0 0,1 0 0 0,-2 4 0 16,1 2 0-16,1 1 0 0,0-1 0 0,-1-2 0 15,2-2 0-15,4 2 0 0,-2 2 0 0,-3-1 0 0,3 0-128 16,-1 0 128-16,3 1 0 0,-2 0 0 0,3 1 0 16,0 0 0-16,4-1 0 0,0-1 0 0,-1 0 0 15,0 0 0-15,1-1 0 0,1-5 0 0,3-1 0 16,-2 3 0-16,2-3 0 0,2-1 0 0,1 1 0 16,3-1 0-16,-1-1 0 0,2-1 0 0,-1 0 0 15,3 0 0-15,2 0 0 0,0 0 0 0,5 0 0 16,-1 0 0-16,0-2 0 0,-5-1 0 0,4-3 0 15,4-1 0-15,0-4 0 0,2 1 0 0,0-2 176 16,1-1-176-16,1-1 160 0,0-3-160 0,-1 0 0 0,0-2 0 16,0 0 128-16,0 2-128 0,-1-1 0 0,-1-3 0 0,-1 1 0 15,1-1 0-15,0-2 0 0,0-1 128 0,2 0-128 16,-1-5 0-16,0 0 0 0,2-2 144 16,1-3-144-16,1-4 0 0,-1 0 144 0,-1-3-144 15,2 0 0-15,-2-1 144 0,2-1-144 16,2-1 0-16,-4 2 144 0,-2-1-144 0,2 0 0 0,2 0 0 0,-5 1 128 15,-1 4-128-15,-3-1 0 0,-1 1 0 0,1-1 0 16,1 2 0-16,-3 0 0 0,-1-1 0 0,0-1 0 16,-2 0 0-16,-1 1 0 0,-1-1 128 0,-1 1-128 15,-1-1 0-15,-2 1 0 0,-2-1 144 0,-1 1-144 16,-3-2 0-16,0-1 128 0,-3-1-128 0,0 3 0 16,1 1 128-16,-1 3-128 0,-1 0 128 0,-1 3-128 0,-1 1 0 15,0 2 128-15,-1 1-128 0,-3 1 0 0,-3-1 144 16,2 3-144-16,0 3 192 0,0 0-192 0,-6 3 192 15,2 2-64-15,0-1 0 0,-1 4-128 0,-3 2 0 0,-1 2 0 16,1 2 0-16,-2 0 0 0,5 1 0 0,-2 1 0 16,0 5 0-16,-2-1 0 0,2-2 0 0,1 3 0 15,0-1-128-15,-2 3 128 0,3-1 0 0,0 0-144 16,-1 0 144-16,2 1-128 16,-2 0-320-16,2 1-64 0,3 0-16 0,3-1 0 15,6-2-2240-15,3-3-448 0</inkml:trace>
  <inkml:trace contextRef="#ctx0" brushRef="#br0" timeOffset="2327.883">1930 1979 15663 0,'0'0'1392'0,"0"0"-1120"0,0 0-272 0,0 0 0 16,0 0 384-16,0 0 0 0,0 0 16 0,0 0 0 15,0 0-400-15,0 0 128 0,0 0-128 0,-6 5 0 16,6-5 320-16,0 0 0 0,0 0-16 0,0 0 0 16,-5 10 368-16,4 0 80 0,1-10 16 0,0 0 0 15,0 0 128-15,0 0 48 0,1 9 0 0,-1-9 0 16,0 0-48-16,0 0 0 0,0 0 0 0,0 0 0 15,0 0-128-15,9 1-16 0,-9-1-16 0,8-2 0 0,-8 2-240 0,9-4-48 16,-9 4-16-16,7-6 0 0,-2-1-144 0,0 2-32 16,-5 5 0-16,0 0 0 0,0 0-48 0,0 0-16 15,0 0 0-15,0 0 0 0,0 0 192 0,0 0 16 16,0 0 16-16,-4 12 0 0,0-1-64 0,-1 2-16 16,-5 2 0-16,1-2 0 0,-1-2-192 0,0 1-144 15,0-3 192-15,4-3-192 0,0 0 192 0,6-6-64 16,0 0 0-16,0 0-128 0,0 0 256 0,0 0-64 15,-5-8-16-15,3 1 0 0,2 7 112 0,3-9 32 16,0-4 0-16,-1 1 0 0,3 0-128 0,-1 2-32 16,0 3 0-16,-3-1 0 0,2 1-160 0,-3 7 0 15,0 0 0-15,0 0 128 0,0 0-128 0,0 0 0 16,0 0 0-16,0 0 0 0,-6 6 0 0,1 3 0 0,-1-2 0 16,1 1 0-1,-3-2-1536-15,4 0-272 0,-2 3-64 0</inkml:trace>
  <inkml:trace contextRef="#ctx0" brushRef="#br0" timeOffset="5415.248">13378 12178 24927 0,'-5'-14'1104'0,"4"6"240"0,1 8-1088 0,-1-9-256 15,2 1 0-15,1 0 0 0,-2 8 448 0,4-7 16 0,-4 7 16 0,6-8 0 16,0-1-96-16,-2 3-32 0,-4 6 0 0,6-6 0 16,-1-1 32-16,-5 7 0 0,8-4 0 0,-8 4 0 15,0 0 96-15,5-5 32 0,-5 5 0 0,8-2 0 16,-8 2 64-16,8-3 32 0,-8 3 0 0,0 0 0 16,0 0-32-16,7-2 0 0,-7 2 0 0,0 0 0 15,0 0-80-15,0 0-32 0,10-2 0 0,-10 2 0 16,9 6-64-16,-9-6-16 0,0 0 0 0,7 7 0 15,-7-7-16-15,5 9-16 0,1-2 0 0,-3 1 0 16,-3-8-80-16,0 7-16 0,0 3 0 0,0 2 0 16,-1 2-64-16,-1 1 0 0,0 2-16 0,0 1 0 15,-1 3-48-15,-1 0-128 0,-3 1 192 0,2 1-64 16,-1 2-128-16,1 3 160 0,-4 3-160 0,2 0 160 16,-3-3-160-16,2 3 192 0,-2 2-192 0,0 2 192 0,-1 3 0 15,0-1 0-15,-2-1 0 0,0 2 0 0,1-2 112 16,-1 1 16-16,-2 0 16 0,2-1 0 0,-3-3-80 0,2 2-32 15,-2 3 0-15,1-3 0 0,2-2-64 0,1 1-16 16,0-2 0-16,2 0 0 0,-2-2-144 0,4-1 0 16,4-3 144-16,0-4-144 0,1 0 128 0,-1-3-128 15,1-2 160-15,1-4-160 0,-1-2 128 0,3-1-128 16,1-1 0-16,-1-2 144 0,0-7-144 0,0 0 192 16,0 0-192-16,0 0 192 0,0 0 16 0,0 0 16 15,0 0 0-15,2-9 0 0,-1-2 48 0,0-3 16 16,0-3 0-16,2-3 0 0,1-1-288 0,0-2 128 15,1-3-128-15,3-2 0 0,1-3 128 0,2 1-128 0,-1-4 0 16,0 2 0-16,0 2 0 0,1-2 0 16,0-4 0-16,1 1 0 0,1 1 0 0,0 0 0 15,-2-3 0-15,-4-4 0 0,3-4 0 0,-1 1 0 0,0 1 0 0,0 1 0 16,-2 0 0-16,3 4 0 0,-2 2 160 16,2 3-160-16,-4 1 0 0,3-1 0 0,-1 0-144 0,1 3 144 15,-2 4 0-15,1 0 0 0,-1 0 0 0,-1 2 0 16,-1 2 0-16,-1 1-128 0,-1 3 128 0,2-1 0 15,-5 3 0-15,3 2 0 0,0 2-128 0,0 1 128 16,-2 1 0-16,-1 1 0 0,-1 1-128 0,1 8 128 16,1-6 0-16,-1 6 0 0,0 0-128 0,0 0 128 15,0 0 0-15,0 0 0 0,0 0 0 0,0 0 0 16,0 0-192-16,-5 6 192 0,2 3-192 0,0 2 192 0,-5 1-160 16,4 1 160-16,1 0-128 0,-2 4 128 0,-2 4 0 15,0 3 0-15,-1 4 0 0,0 1-128 16,0 2 128-16,0 2 0 0,-1 3 0 0,-1 1 0 0,-1-3 0 15,-1 3 0-15,-4-1 0 0,2 4 0 0,2 2 0 0,0 1 0 16,0 1 0-16,1-2 0 0,-1-4 0 0,1-1 0 16,-1 0 0-16,1-4 128 0,1-1-128 0,0-5 0 15,2-3 0-15,0-1 128 0,1 1-128 0,2-2 0 16,1 0 128-16,0-5-128 0,-2 2 0 0,1-6 128 16,2-3-128-16,1 0 0 0,-2 2 0 0,2-1 128 15,-2-4-128-15,4-7 0 0,0 0 0 0,0 0 0 16,0 0 0-16,0 0 0 15,0 0-576-15,0 0-48 0,0 0 0 0,0 0 0 16,-7-7-2192-16,2-1-448 0,0 1-96 0</inkml:trace>
  <inkml:trace contextRef="#ctx0" brushRef="#br0" timeOffset="6370.783">12862 12092 26607 0,'0'0'1168'15,"-7"-1"256"-15,-3-2-1136 0,5 1-288 0,-2-1 0 0,7 3 0 0,0 0 800 0,0 0 96 16,0 0 32-16,0 0 0 0,0 0-272 0,0 0-48 16,0 0-16-16,0 0 0 0,0 0-192 0,9-2-32 15,1-1-16-15,1 1 0 0,2 0 176 0,2 0 48 16,2-2 0-16,2 1 0 0,3-1 16 0,2-1 16 15,4 3 0-15,4 0 0 0,2 0-112 0,4-2-32 16,-4 1 0-16,3 0 0 0,3-3-16 0,2 2-16 16,-2 0 0-16,1 1 0 0,1 0-112 0,-1-2-32 0,2-1 0 15,-1 1 0-15,0 2-128 0,0 2-32 0,1-2 0 0,-1 3 0 16,-7-1-128-16,-3 1 0 0,-5-1 0 0,-2 1 128 16,-2 0-128-16,-2 0 128 0,-4-2-128 0,-1 2 128 15,-4 3-128-15,-2-2 128 0,-10-1-128 0,0 0 128 16,0 0 96-16,0 0 16 0,0 0 0 0,0 0 0 15,0 0-48-15,-8 3-16 0,-1 0 0 0,-5 0 0 16,-2-2-176-16,-5 1 128 0,-2 1-128 0,-3 0 128 16,-5 2-128-16,-3-1 0 0,-4-2 0 0,-2 3 0 15,-1 0 0-15,2 0 128 0,-3-1-128 0,0 2 0 16,1 0 0-16,-5 2 128 0,-1 0-128 0,-4-1 0 16,0 0 0-16,2 0 128 0,4-2-128 0,2 1 0 0,2-1 160 15,3-1-160-15,3 0 192 0,3 0-192 0,1 2 192 16,4-1-64-16,2-2 0 0,3 3-128 0,3-2 144 0,3 0-144 15,1-2 0-15,4 1 144 0,1-1-144 0,10-2 0 16,0 0 0-16,0 0 0 0,0 0 0 0,0 0 0 16,5-7 0-16,3 0 0 0,4 0 0 0,5 2 0 15,1-3 0-15,4 1 0 0,3-1 0 0,2 0 0 16,2 0 0-16,3 1 0 0,2-2 0 0,3 0 0 16,0 0 0-16,5 1 0 0,4-1 0 0,0 0 0 15,-5-1 144-15,1 0-144 0,-2 1 0 0,-4 2 0 16,-1 0 0-16,-2 2 128 0,-2-2-128 0,-1 4 0 15,-3 0 0-15,-1 2 0 0,-8-1 0 0,-1 0 0 16,-3 1 0-16,-1 1 0 0,-3 1 0 0,-1 2 0 16,-9-3 0-16,0 0 128 0,0 0-128 0,0 0 0 15,0 0 0-15,0 0 128 0,0 0-128 0,-8 8 0 0,-2-4 128 16,-1 4-128-16,-2-2 0 0,-2-2 128 0,-4-1-128 0,1 2 0 16,1-1 0-16,-1 0 0 0,-3 1 0 0,3 0 128 15,0 0-128-15,3-1 0 0,1-2 0 16,2-1 0-16,2-1-304 0,2 0-16 0,8 0-16 0,0 0 0 31,-8-1-2736-31,8 1-560 0</inkml:trace>
  <inkml:trace contextRef="#ctx0" brushRef="#br0" timeOffset="7343.462">13511 13239 8287 0,'0'0'736'0,"0"0"-592"0,-5-5-144 0,-1 2 0 0,6 3 5696 0,0 0 1088 16,-5-2 240-16,5 2 32 0,0 0-5552 0,0 0-1120 15,0 0-208-15,0 0-48 0,0 0 32 0,0 0 16 16,0 0 0-16,3 7 0 0,-3-7 128 16,0 11 16-16,1-1 16 0,-1 2 0 0,0 2 192 0,-1 1 48 15,-2 0 0-15,1 2 0 0,0 1-64 0,-4 1 0 16,2 3 0-16,0-1 0 0,1-2-48 0,-1-1-16 16,1-2 0-16,2 3 0 0,-3 2-64 0,2-4 0 15,2-1-16-15,-1-3 0 0,-1-3 0 0,1-1 0 16,1-9 0-16,0 0 0 0,0 0-144 0,0 7-32 15,-1 1 0-15,1-8 0 0,0 0 64 0,0 0 0 16,0 0 0-16,0 0 0 0,0 0 128 0,2-11 16 16,1-4 16-16,-1-2 0 0,3-2-144 0,0 0-16 15,2-2-16-15,1 0 0 0,-1 0-240 0,1 1 0 16,-1 2 0-16,-1 0 0 0,2-3 0 0,-2 2 0 0,2 2 0 16,-3 0 0-16,-1 3 0 0,-1 2 0 0,1-2 0 0,-1 5 0 15,1 1 0-15,-4 8 0 0,5-10 0 0,-1 4 0 16,-4 6 0-16,0 0 128 0,0 0-128 0,0 0 0 15,0 0 0-15,0 0 0 0,0 0 0 0,-2 11 0 16,0 4 0-16,-3 0 0 0,-2 2 0 0,-3 2-160 16,0 5 160-16,1-2 0 0,0-4 0 0,1 4 0 15,-3 5 0-15,3-2 0 0,0-1 0 0,2-4 0 16,-1-5 0-16,2 1 0 0,2 0 0 0,-1-4 0 16,1-2 0-16,1-1 128 0,2-9-128 0,0 0 128 15,0 0-128-15,0 0 0 0,0 0 0 0,0 0 128 16,0 0 0-16,0 0 16 0,0 0 0 0,0 0 0 0,7-12 16 15,-1-7 0-15,1-4 0 0,1 3 0 0,-1-2-160 16,2-1 0-16,-1-3 0 0,1 1 128 0,2 1-128 0,-4 2 0 16,2 2 0-16,-1 0 0 0,2 2 0 0,-4 4 0 15,0 3 0-15,-4 1 0 0,3 0 0 0,-2 3 0 16,-3 7 0-16,0 0 0 0,0 0 0 0,0 0 0 16,0 0 0-16,0 0 0 0,0 0 0 0,-5 10 0 15,1 4 0-15,-5 1 0 0,0 3-144 0,-2 0 144 16,0 2 0-16,0 2 0 0,-1 2 0 0,-2 0 0 15,1 0 0-15,2 1 0 0,3-2 0 0,-1-1 0 16,2-1 0-16,-2-2 0 0,3-1 128 0,-1 0-128 16,0-2 0-16,4-1 0 0,-2-3 0 0,3-1 0 15,0-1 0-15,0-2 0 16,0 1-848-16,2-9-224 0,0 0-32 0,0 0-16 16,0 0-2080-16,0 0-400 0</inkml:trace>
  <inkml:trace contextRef="#ctx0" brushRef="#br0" timeOffset="8360.829">24259 12204 31439 0,'0'0'1392'0,"0"-10"288"0,0-4-1344 0,1 5-336 0,-1 9 0 0,0 0 0 16,2-9 0-16,-2 9 0 0,0 0-160 0,0 0 160 16,5-8 0-16,-5 8 0 0,0 0 0 0,0 0 0 15,0 0 0-15,0 0 192 0,0 0-16 0,0 0-16 16,6-5 176-16,-6 5 48 0,0 0 0 0,0 0 0 16,0 0 48-16,0 0 16 0,0 0 0 0,8 8 0 15,-3 2-128-15,-1 0-32 0,-4-10 0 0,1 9 0 16,-1 1-16-16,1 0 0 0,1-3 0 0,-1 1 0 15,-1-8-144-15,0 0-128 0,2 8 192 0,-2-8-192 16,0 0 176-16,0 0-176 0,0 0 160 0,0 0-160 0,0 0 176 0,0 0-176 16,0 0 192-16,0 0-192 0,0 0 192 0,0 0-192 15,0 0 192-15,0 0-192 0,0 0 128 0,7-5-128 16,-7 5 0-16,0 0 0 0,4-11-144 0,0 4-96 16,-4-1-16-16,2 0 0 0,0 0-48 0,-2 8-16 15,0 0 0-15,0 0 0 16,0 0-224-16,0-9-48 0,0 9-16 0,-2-9 0 15,-1 1-2528-15,3 8-512 0</inkml:trace>
  <inkml:trace contextRef="#ctx0" brushRef="#br0" timeOffset="9706.59">19618 12117 33631 0,'-7'-12'1488'0,"7"12"304"0,0 0-1424 0,0 0-368 0,0 0 0 0,0 0 0 0,0 0 128 0,0 0-128 16,0 0 160-16,0 0-160 16,0 0 0-16,0 0 0 0,0 0 0 0,0 0 0 0,0 8 128 0,-1 6 96 15,-1 2 16-15,-2 6 0 0,-3 3 176 0,0 4 32 16,0 2 16-16,-1 4 0 0,3 5-16 0,-4 1-16 15,2 1 0-15,-2 4 0 0,1 1-144 0,-3 3-32 16,-5 4 0-16,1-2 0 0,3-5 0 0,-2-1-16 16,0-1 0-16,1-3 0 0,2-4 240 0,-1-3 48 15,2 2 16-15,2-2 0 0,-2-1-80 0,4-2-16 16,-2-3 0-16,3-3 0 0,-2-3-160 0,3 1-32 16,0-9-16-16,2-2 0 0,1-3-64 0,1-10-16 15,0 0 0-15,0 0 0 0,-3 9 128 0,3-9 32 16,0 0 0-16,0 0 0 0,0 0 32 0,3-10 16 0,-1-5 0 0,3-3 0 15,0-4-144-15,3-4-32 0,-1-5 0 16,3-4 0-16,1-5-192 0,3 1 0 0,-3 2 128 0,2-3-128 16,1-1 0-16,0-3 0 0,1-1 0 0,-1-1 0 15,0-1 0-15,3 1 0 0,0-1 0 0,0 4 0 16,-3 0 0-16,0 2 0 0,0 2 0 0,-1 0 0 16,-1 2 0-16,-1-1 0 0,-2-1 0 0,-3 3 0 15,3 6 0-15,-3 2 0 0,-1 2 0 0,1 4 0 16,-3 0 0-16,-2 5-128 0,1 4 128 0,-1 3 0 15,0-1 0-15,-1 3 0 0,0 8 0 0,0 0 0 16,0 0 0-16,0 0 0 0,-6 0 0 0,-1 6 0 16,0 3 0-16,-2 3-160 0,-2 4 160 0,-1 9-128 15,-2 4 128-15,0 6 0 0,-2 5 0 0,-2 5 0 0,-1 1 0 16,2 4-128-16,-2-3 128 0,0 4 0 0,-4 0 0 16,2 1 0-16,4 1 0 0,-1-4 0 0,-1 1 0 0,2-4 0 15,1-3 0-15,1-1 176 0,0-3-176 0,1 0 0 16,1-2 0-16,1-1 0 0,3-6 128 0,-2-1-128 15,1-2 0-15,2 1 128 0,0-3-128 0,-1-3 128 16,0-4-128-16,3-3 128 0,0-3-128 0,3-2 160 16,3-10-160-16,0 0 160 0,-2 7-160 0,2-7 128 15,0 0-128-15,0 0 128 0,0 0-128 0,5-9 0 16,2-1 144-16,1-4-144 0,-1-2 0 0,2 0 0 16,-1-2 0-16,2-1-192 0,1-3-80 0,0 1-32 15,0 1 0-15,-3 1 0 16,1 2-912-16,2-2-192 0,0-2-48 0,1 1 0 15,2 1-1840-15,-1 1-368 0</inkml:trace>
  <inkml:trace contextRef="#ctx0" brushRef="#br0" timeOffset="10091.7">18943 12012 26719 0,'-8'-4'2368'0,"-2"0"-1888"15,2 1-480-15,8 3 0 0,0 0 3312 0,0 0 560 16,0 0 112-16,0 0 32 0,0 0-3280 0,15-2-736 15,2-1 0-15,6-1 0 0,6 0 0 0,4-3 0 16,3 2 0-16,4-2 160 0,2 1 112 0,-1-1 32 16,3 0 0-16,1 1 0 0,2-2 80 0,4 3 32 15,4-2 0-15,4 3 0 0,-3 0-80 0,-1 1-16 16,-2 0 0-16,-2-3 0 0,-2 3-48 0,-1 2-16 16,-1 1 0-16,3 1 0 0,1 1-96 0,-5 3-32 15,-4-1 0-15,-3 0 0 0,-4 1-128 0,-2 0 0 16,-3 0 0-16,-4 0 0 0,-2 1-160 0,-1 0-16 0,-6 1 0 15,1 1 0 1,-2-2-1088-16,-2 1-208 0,-3-2-64 0,-7 1 0 16,-4-6-1936-16,1 10-400 0</inkml:trace>
  <inkml:trace contextRef="#ctx0" brushRef="#br0" timeOffset="10977.204">19572 13346 23039 0,'0'0'2048'0,"-10"2"-1648"0,2-1-400 0,8-1 0 16,0 0 1312-16,0 0 176 0,-4-6 48 0,4 6 0 16,0 0-960-16,0 0-176 0,6-6-32 0,-1 0-16 15,-5 6 224-15,10-4 32 0,-2-1 16 16,3 1 0-16,3-1-48 0,0-1-16 16,1 0 0-16,3 1 0 0,2-4 16 0,0 1 16 0,-1 1 0 0,0-1 0 15,2 1-96-15,2 2-32 0,-2-4 0 0,3 4 0 16,-2 0-32-16,2 2-16 0,0 1 0 15,0 1 0-15,-3 1-96 0,1 1 0 0,-3 1-16 0,-1 2 0 16,-3 3-16-16,0-1 0 0,-2 2 0 16,-4 2 0-16,-2 1-160 0,-2 2-128 0,-2 4 144 0,-3-1-144 15,-3 1 0-15,-2 3 128 0,-4 2-128 0,-3 2 0 16,0-1 0-16,-3 0 0 0,-4-2 128 0,-2 4-128 16,-3 5 0-16,-1-3 128 0,-1-6-128 0,-1 2 0 0,1 0 208 15,0-1-48-15,1-2-16 0,0-3 0 0,0-2-144 16,1-1 128-16,-1 0-128 0,3-1 128 0,-1-1 0 15,2 0-128-15,2-1 192 0,1-2-64 0,2-1-128 0,5-2 128 16,0 1-128-16,2-3 128 0,2-2 0 0,7-2 0 16,0 0 0-16,0 0 0 0,0 0 32 0,0 0 0 15,0 0 0-15,0 0 0 0,11 4 0 0,0-2 0 16,1-1 0-16,4-2 0 0,6-1 16 0,0-2 0 16,4 3 0-16,-1 0 0 0,2 0 16 0,3 0 0 15,2 0 0-15,2 0 0 0,4-1-64 0,1 0-128 16,4 2 192-16,3 0-64 0,2 3-128 0,-1-3 128 15,-1 0-128-15,-3 2 128 0,-2 1-128 0,-1 2 0 16,0 0 0-16,-5-1 0 0,-2 0 0 0,-1 1 0 0,0-1 0 16,-3 0 0-1,-3 0-544-15,-2 2 16 0,-2-2 0 0,-1 0 0 16,-2 1-2288-16,-4-1-448 0</inkml:trace>
  <inkml:trace contextRef="#ctx0" brushRef="#br0" timeOffset="12870.652">5499 1862 28271 0,'0'0'1248'0,"0"0"272"0,-5-6-1216 0,5 6-304 15,0 0 0-15,0 0 0 0,-8-5 0 0,8 5 128 16,0 0-128-16,0 0 0 0,0 0 256 0,0 0-64 16,0 0-16-16,0 0 0 0,0 0 208 0,0 0 64 0,-3 11 0 0,2-2 0 15,2-1 80-15,-1 3 32 0,-1 1 0 16,1 4 0-16,1 3-48 0,1 3-16 0,0 2 0 0,2 4 0 16,-3 3-64-16,0 2-16 0,-1 0 0 0,0 3 0 15,-1 1 64-15,1 4 16 16,-4 4 0-16,1-2 0 0,0-2-112 0,-1-1 0 0,3-1-16 15,-4 1 0-15,-2-4 0 0,4-1 0 0,-1-2 0 0,-1-2 0 16,-1-3-160-16,-1-1-16 0,-1-2-16 0,1-1 0 16,-1 2-176-16,1-7 0 0,1-3 0 0,2-1 128 15,4 4-128-15,1-6 0 0,1-3 0 0,-2-3 128 16,0-7-128-16,0 0 0 0,0 0 0 0,0 0 0 16,0 0-704-16,0 0-32 0,1-14 0 15,3-1 0-15,4-3-2096 0,-1 1-432 16,2-1-64-16</inkml:trace>
  <inkml:trace contextRef="#ctx0" brushRef="#br0" timeOffset="13290.784">5067 1966 28559 0,'-18'-1'1264'0,"9"0"272"0,0-2-1232 0,9 3-304 0,0 0 0 0,0 0 0 16,0 0 400-16,0 0 32 0,0 0 0 0,0 0 0 15,0 0-432-15,0 0 0 0,7 8 128 0,3-2-128 16,1-4 352-16,-1 0 32 0,0 0 16 0,2-1 0 15,4-2 0-15,-1-1 0 0,0-1 0 0,3 0 0 16,1 1 48-16,1 0 16 0,0 0 0 0,4-3 0 16,2-2 64-16,1 0 16 0,1 3 0 0,1-4 0 15,0-3-128-15,3 1-32 0,3 1 0 0,-2-1 0 16,0-2 0-16,-1 2-16 0,-2 2 0 0,0 0 0 16,-5 0 16-16,1 3 0 0,0 1 0 0,-3 1 0 15,0 0-224-15,0 1-32 0,0 1-128 0,-1-1 192 16,-1 1-192-16,-1-1 0 0,0 1 0 0,0 2 0 15,1 2-320-15,-2 2-96 16,-2-1-32-16,-2 0 0 0,-2-2-2512 0,0 1-512 0,-1 6-112 16,-12-9 0-16</inkml:trace>
  <inkml:trace contextRef="#ctx0" brushRef="#br0" timeOffset="14049.01">5972 2463 20271 0,'0'0'1792'0,"0"0"-1424"16,0 0-368-16,0 0 0 0,0 0 160 0,0 0-32 15,0 0-128-15,0 0 192 0,0 0 64 0,0 0 0 16,0 0 0-16,0 0 0 0,0 0 304 0,0 0 64 16,0 0 16-16,0 0 0 0,0 0 256 0,0 0 48 15,0 0 16-15,0 0 0 0,0 0-96 0,0 0-16 16,6 12 0-16,-3 0 0 0,-1 0 144 0,-1 4 32 16,-1-2 0-16,-1 8 0 0,-1 1-176 0,0 0-16 15,-1-1-16-15,-1 3 0 0,-2 6-256 0,-1-1-48 0,-2-1-16 16,2 0 0-16,1 4-64 0,1-4-16 15,-1-3 0-15,1-2 0 0,1 1-160 0,0-2-16 0,-3-2-16 0,4-2 0 16,4-2-224-16,-1-2 0 0,-2-4 128 0,1-1-128 16,1-10 0-16,0 8 0 0,0-8 0 0,0 0 0 31,0 0-1264-31,0 0-192 0,0 0-32 0,0 0-16 16,0 0-1056-16,3-13-192 0,3-4-64 0</inkml:trace>
  <inkml:trace contextRef="#ctx0" brushRef="#br0" timeOffset="14892.532">6328 1610 20271 0,'-11'-7'896'0,"11"7"192"0,1-8-880 0,0 3-208 0,-1-1 0 0,0 6 0 16,2-7 480-16,-2 0 48 0,-2 2 16 0,2 5 0 15,0 0-128-15,0 0-32 0,0 0 0 0,0 0 0 16,1-7 192-16,-1 7 16 0,-3-7 16 0,3 7 0 16,0 0 160-16,0 0 48 0,-8 0 0 0,1 1 0 0,2 2-304 15,5-3-64-15,-9 2-16 0,2 3 0 0,-1 3-304 0,0 1-128 16,-2-1 128-16,1 2-128 0,-1-1 160 0,0 1-160 16,-1 1 192-16,2 1-192 0,-1 0 288 0,1 2-48 15,-1 1-16-15,2-2 0 0,4-1 96 0,-1 1 0 16,3 0 16-16,0 2 0 0,-1 1-128 0,2 1-16 15,0-2-16-15,2-2 0 0,1-3-48 0,2 1 0 16,1-2 0-16,1 0 0 0,1 0 64 0,-1-1 16 16,1 2 0-16,2-4 0 0,1-4 64 0,2 0 16 15,-1 0 0-15,1 1 0 0,-1 0 32 0,1-2 16 16,3-2 0-16,1-1 0 0,0 0-128 0,1-4-16 16,2-2-16-16,-1 1 0 0,3-2-48 0,-3 0 0 15,-1 5 0-15,1-4 0 0,1-1 0 0,-2-1-128 0,-1 1 192 16,-2 1-64-16,-2-2 0 0,-1 1 0 0,-1 0 0 15,-1-2 0-15,-2 0 64 0,0-1 16 0,-1 0 0 16,-1 0 0-16,-4 1 48 0,-2 1 16 16,1-1 0-16,-2 0 0 0,1 0 0 0,-1 0 0 0,-1-1 0 0,0 0 0 15,0 3-96-15,-4 1-32 0,2 1 0 0,1 0 0 16,-1 1 0-16,-1 1 0 0,-1-1 0 0,-1 2 0 16,-2 0-144-16,0 0 192 0,-3 2-192 0,-1 1 192 15,0 1-192-15,1 1 0 0,-1-1 0 0,0 2 0 16,-1 2 0-16,0-1 0 0,-3 0 0 0,4 2 0 15,4 0-128-15,-3 2 128 0,0-2 0 0,-2 2 0 16,0 1-208-16,2-2 16 0,3 1 16 0,-2-1 0 16,0 2-240-16,1-1-48 15,2-3-16-15,1 0 0 0,8-4-1600 0,0 0-320 0,0 0-64 16,0 0-13024-16</inkml:trace>
  <inkml:trace contextRef="#ctx0" brushRef="#br0" timeOffset="16029.54">15536 1909 23951 0,'-3'-15'1056'0,"3"6"224"0,1-2-1024 0,1 0-256 0,-1 4 0 0,1-1 0 16,-2 8 1120-16,6-9 160 0,-2 2 48 0,-4 7 0 15,6-6-496-15,-6 6-112 0,9-4-16 0,-2-1 0 16,1 1-96-16,-8 4-32 0,0 0 0 0,9 0 0 16,-9 0-128-16,9 3-16 0,-1 2-16 0,-1 1 0 15,-2 2-176-15,1 1-48 0,-1-1 0 0,0 9 0 16,-2 7 240-16,-1 0 32 0,1 2 16 0,-3-2 0 15,0 2-128-15,0 3-32 0,-3 2 0 0,1 1 0 16,-1 1-128-16,-2 1-16 0,0 4-16 0,-1-3 0 16,2 3 16-16,1 4 0 0,-4 3 0 0,1 0 0 15,3-5 16-15,-2-1 16 0,1-2 0 0,1-4 0 16,1 0 16-16,0-2 0 0,-2 0 0 0,2-4 0 16,1-1-224-16,0-2 144 0,0-3-144 0,1 2 128 0,2 3-128 15,0-3 0-15,-1-3 0 0,4-3 128 0,-2-4-128 0,3-3-272 16,0 1 64-16,1-5 16 15,3-3-1808-15,-2-3-368 0,2-3-64 0,2-5-13264 16</inkml:trace>
  <inkml:trace contextRef="#ctx0" brushRef="#br0" timeOffset="16429.838">14890 2010 15663 0,'-20'-16'1392'0,"8"9"-1120"0,0-1-272 0,3 2 0 15,2 2 4800-15,7 4 896 0,-6-5 176 0,6 5 32 16,0 0-4720-16,0 0-944 0,0 0-240 0,5-9 0 16,2 0 128-16,2 1-128 0,3 1 176 0,6-3-176 15,5-2 224-15,0-1-64 0,3 0-16 0,5 1 0 16,3 1 176-16,4 1 16 0,-1 0 16 0,2-2 0 16,0-1 32-16,5 0 0 0,1 1 0 0,3 0 0 0,0 0-160 15,5-1-32-15,1 1 0 0,0-1 0 0,-5 2-192 0,-4 2 128 16,-3 2-128-16,0-1 0 0,-4-1 128 0,0 1-128 15,-6 2 0-15,-3-2 144 0,-2 5-144 0,-2 0 0 16,-3 0 0-16,0 3 0 16,-1-2-944-16,-2 2-112 0,-3 0-32 0,-1 1 0 15,-1 1-2000-15,-1 3-416 0</inkml:trace>
  <inkml:trace contextRef="#ctx0" brushRef="#br0" timeOffset="17435.317">15757 2750 34095 0,'-7'0'3024'0,"7"0"-2416"0,0 0-480 0,0 0-128 15,0 0 0-15,0 0-128 0,0 0 128 0,0 0-192 16,0 0-128-16,16 3-48 0,-1 0 0 0,2-3 0 16,1-2 224-16,1 2 144 0,0 0-192 0,2 0 192 15,3 0 0-15,0-1-128 0,-1-1 128 0,0 2 0 16,-1 1 0-16,0 3 0 0,-2 0 0 0,-1-1 0 0,-4-2 0 0,1 3 0 15,-3-1-128-15,-2 5 128 0,-4 2 0 0,0 3 0 16,-1 2 0-16,-3 3 0 0,-3-3 0 0,-1 2 0 16,-3-1 0-16,0 3 0 0,-5 2 0 0,3 1 128 15,-3-1-128-15,1-2 192 0,-3 0-64 0,1 0-128 16,1 0 176-16,-2-1-176 0,2 1 192 0,-1 0-64 16,0-3 0-16,2 1-128 0,-2-3 224 0,2-2-64 15,2-2-16-15,1 1 0 0,4 1-16 0,1-1-128 16,0-1 192-16,3-1-64 0,-3-9-128 0,5 7 192 15,-5-7-192-15,9 6 192 0,0-4 32 0,1-1 16 16,2-2 0-16,2-2 0 0,-2-3-240 0,3 0 144 0,4-3-144 16,1-1 128-16,1 0-128 0,2-1-256 15,1-1 64-15,4-1 16 16,0 0-272-16,2-2-64 0,0 1-16 0,0 0-9456 0,2-3-1904 16</inkml:trace>
  <inkml:trace contextRef="#ctx0" brushRef="#br0" timeOffset="18026.519">16515 1411 21183 0,'0'0'1888'0,"-7"-4"-1504"16,7 4-384-16,-11-4 0 0,2-1-256 0,1 2-112 15,-2 1-16-15,1 1-16 0,-2 2 624 0,0 1 128 0,1-1 32 16,-3 2 0-16,1 3 112 0,-1 0 16 0,-2 0 16 0,3 3 0 16,1 1-80-16,-3 2-32 0,-2-1 0 0,1 4 0 15,1 5-64-15,3 0-16 0,2-1 0 0,-1 3 0 16,1-3 16-16,5 0 0 0,3-2 0 0,2 2 0 15,1-1 32-15,1 0 16 0,4 1 0 0,5-2 0 16,0-3-48-16,4-2-16 0,0-1 0 0,3-1 0 16,2 0 176-16,1-1 16 0,0-4 16 0,2 0 0 15,2-5-80-15,1-2-16 0,0-1 0 0,0-3 0 16,1-2-96-16,3-1-32 0,1-2 0 0,0-1 0 16,-3-1 48-16,1-2 0 0,0 1 0 0,-4 0 0 15,-5 1 32-15,-2-2 16 0,-3 0 0 0,-5 2 0 16,-3 0 144-16,-5 3 16 0,-2-2 16 0,-4 1 0 15,-7-2-32-15,-3 5-16 0,-3 2 0 0,-2 2 0 16,0-1-416-16,0 2-128 0,-5 5 0 0,1-2 0 16,2 0-320-16,0 0-128 15,0 0-32-15,3 0 0 0,0 4-1632 0,3-2-336 0,1-1-64 16,0 1-16-16</inkml:trace>
  <inkml:trace contextRef="#ctx0" brushRef="#br0" timeOffset="24927.659">17035 7490 14735 0,'0'0'1312'0,"-5"-6"-1056"16,-1 1-256-16,6 5 0 0,-3-9 864 0,1 1 112 16,1 3 32-16,-1-2 0 0,0 0-512 0,1 0-112 15,-1-1 0-15,2 8-16 0,0 0 144 0,0 0 16 16,0-8 16-16,-1 1 0 0,-1 1-32 0,2 6-16 16,0 0 0-16,0 0 0 0,-4-5-64 0,4 5-16 15,0 0 0-15,0 0 0 0,0 0 160 0,-6 7 16 16,6-7 16-16,-5 8 0 0,2 6-32 0,1 1 0 15,-4 0 0-15,2 5 0 0,0 0-192 0,0 4-32 16,-1 5-16-16,0 0 0 0,2 1-64 0,-1 3-16 16,-2 3 0-16,1 1 0 0,-2-1-80 0,-1-1-32 15,1-2 0-15,-1-3 0 0,1-4-144 0,1 0 192 16,0-4-192-16,1-4 192 0,1-6 144 0,2 1 48 0,1-4 0 16,0 0 0-16,1-9 112 0,0 0 16 0,0 0 16 0,0 0 0 15,0 0 112-15,0 0 0 0,1-11 16 0,2-4 0 16,3-6-240-16,1-2-48 0,-1-2-16 0,2-2 0 15,1-1-224-15,-1-5-128 0,1-3 160 0,0 1-160 16,0 3 0-16,-1 0 0 0,1 0 0 0,0 4 0 16,2 1 0-16,0 2 0 0,2 0 0 0,-2 4 0 15,3-2 0-15,-1 6 0 0,0 3 0 0,0 1 0 16,-2 1 0-16,2 2 0 0,1 3-128 0,-3 3 128 16,-3-1 0-16,2 3 0 0,1 1-128 0,0 6 128 15,1 3 0-15,-1 6-128 0,-1-2 128 0,-2 3 0 16,2 4-128-16,-2 3 128 0,-1 1 0 0,-1 3 0 15,-3 1 0-15,2 1-128 0,-2 2 128 0,-1 5 0 0,-1 1 0 16,1-1 0-16,2-4 0 0,-2 0 0 0,-3-2 0 0,1-3 0 16,3-3 0-16,-2-1 0 0,-1-1 0 0,1-1 128 15,1 0-128-15,0-4 0 0,-1-2 0 0,1-1 0 16,2-2 0-16,3-1 0 0,2 2-176 0,-2-5-128 16,1 2-16-16,2-3-16 15,1-5-1840-15,3-2-384 0,1-1-64 16,0-4-11504-16</inkml:trace>
  <inkml:trace contextRef="#ctx0" brushRef="#br0" timeOffset="25309.241">17954 7377 12895 0,'-6'-12'1152'0,"0"2"-928"0,-1 2-224 0,3 1 0 16,4 7 3808-16,0 0 720 0,-9 0 144 0,9 0 16 16,-8 6-3664-16,-1 3-752 0,4 1-144 0,-3 3-128 15,1 2 192-15,-1 4-192 0,1 4 192 0,-3 3-192 16,0 3 240-16,0 2-64 0,-2 1-16 0,2 2 0 16,3-2-160-16,-2 3 192 0,-1-1-192 0,1 0 192 15,3-3 16-15,1-4 16 0,4-5 0 0,1-1 0 16,1-4 208-16,2-4 32 0,-1-4 16 0,1-2 0 15,5-1 160-15,1-2 48 0,1-3 0 0,5-3 0 16,0-2-256-16,0-4-48 0,1-3-16 0,1-3 0 0,1-5-112 16,0-2 0-16,-1-2-16 0,-1-2 0 0,-2-3-48 15,-2 1 0-15,0-1 0 0,-5 2 0 0,-4 1 192 0,-1 4 16 16,-1 1 16-16,-2 3 0 0,-1 2-80 0,-1 3-16 16,-2 2 0-16,0 3 0 0,-1 2-320 0,0 5 0 15,-6 0 0-15,0 1 0 16,-4 2-512-16,1 3-80 0,-2-1-16 0,2 2 0 15,-1-2-2064-15,3 1-400 0,1-2-96 0</inkml:trace>
  <inkml:trace contextRef="#ctx0" brushRef="#br0" timeOffset="25697.979">18457 7289 27647 0,'0'0'2448'0,"0"0"-1952"0,-2 8-496 0,-3 6 0 16,-2 3 1552-16,1 4 224 0,0 1 32 0,1 3 16 15,-4 2-1472-15,1 0-352 0,-2 2 0 0,0 1 0 16,1 0 0-16,-2 0 0 0,2 0 0 0,-1-2 0 16,-1 2 208-16,1-2-32 0,0-3-16 0,-1-2 0 15,2-2 192-15,1-5 32 0,3-3 16 0,0-4 0 16,5-9 208-16,0 0 32 0,0 0 16 0,0 0 0 15,0 0-96-15,6-7-32 0,-1-3 0 0,5-6 0 16,-1-3-208-16,3-2-64 0,3-2 0 0,-1 0 0 16,0-2-256-16,3 0 0 0,1 1 128 0,2 1-128 0,0 3 0 15,0 2 0-15,3 2 0 0,0 3 0 0,-1 3 0 16,-2 3 0-16,-5 5 0 0,1 3 0 0,-4 5 0 0,1 1 0 16,0 5 0-16,-1 4 0 0,-1 1 0 0,-4 4 0 15,-2 1-160-15,0 4 160 0,-4 2-176 0,1 2 48 16,-1 1 0-16,0-2 0 15,-1-2-288-15,2-2-48 0,2-1-16 0,2-2 0 16,3-2-1424-16,2-3-272 0,1-4-64 0,4-4-12864 0</inkml:trace>
  <inkml:trace contextRef="#ctx0" brushRef="#br0" timeOffset="26479.259">20032 6800 27647 0,'-11'-6'2448'0,"2"1"-1952"0,2 1-496 0,7 4 0 15,0 0 896-15,0 0 96 0,-9 0 16 0,9 0 0 16,-5 8-864-16,2 3-144 0,-2 1 0 0,2 6 0 15,-4 7 0-15,2 4 240 0,-1 5-16 0,2 7 0 16,-5 4 144-16,2 5 16 0,-3 0 16 0,-2 10 0 16,0 1-32-16,-1 3-16 0,-3 3 0 15,-2-3 0-15,2-2-192 0,0-3-32 0,0-4-128 16,1-1 192-16,3-2-192 0,0-11 176 0,2-8-176 16,3-5 160-16,-2-5 416 0,4-5 96 0,3-6 16 0,2-4 0 15,0-8-48-15,0 0 0 0,9-3 0 0,1-5 0 16,3-3-320-16,2-6-80 0,5-6-16 0,2-4 0 15,1-5-224-15,4-1-128 0,-2 0 128 0,4 3-208 16,0 1 16-16,1 3 16 0,0 1 0 0,-2 7 0 16,-1 1 176-16,-3 7 0 0,-2 3-144 0,-1 3 144 0,-2 4 0 15,-3 6 0-15,-2 4 0 0,0 5 0 0,-2 5 0 0,-5 4 0 16,-2 4 0-16,-1 9 0 0,-3 5 0 0,-1 0 0 16,-2-2 0-16,-3 0 0 0,-2-2 0 0,2-1 0 15,1-6 0-15,2-5 0 0,2-4-352 0,1-3 48 16,1-5 16-16,1-3 0 15,0 1-304-15,1-4-64 0,-4-8-16 0,0 0 0 16,11 0-1472-16,-1-6-288 0,2-1-64 0,1-4-16 0</inkml:trace>
  <inkml:trace contextRef="#ctx0" brushRef="#br0" timeOffset="26767.783">21021 7335 41471 0,'-13'4'3680'0,"-5"3"-2944"0,-4 3-592 0,1 4-144 32,-2 3-368-32,-3 3-96 0,-1 4-32 0,1 2 0 0,-1 1 256 0,3 3 48 0,0 2 16 0,3-1 0 15,2-1 176-15,4 4-192 0,2 5 192 0,3-6-192 16,0-10 32-16,4 0 0 0,4-2 0 0,2-3 0 15,2-4-48-15,3-2-16 0,0-2 0 0,4-4 0 16,2-3 224-16,1-4 0 0,1-3 0 0,4-3 0 16,0-1 0-16,4-2 256 0,1-2-16 0,-2-3-16 15,1-3-32-15,0 0-16 0,-4-2 0 0,3 0 0 16,1 1 16-16,-1 1 16 0,-5-3 0 0,-6-1 0 0,-2-3 176 16,-4 2 16-16,-1 0 16 0,-2 1 0 0,-3 2-160 15,0 2-16-15,-5 0-16 0,0 4 0 0,-4 4-224 0,3 3 0 16,4 1 0-16,-5 1 0 0,-7 1-320 0,2 2 0 15,2 2 0-15,0 4 0 16,-1 1-1600-16,0-1-320 0,1 0-64 0,3-1-8288 16,2 2-1664-16</inkml:trace>
  <inkml:trace contextRef="#ctx0" brushRef="#br0" timeOffset="27355.466">21485 7260 31727 0,'0'0'1408'0,"-4"12"288"0,2 6-1360 0,-1 3-336 0,-4 3 0 0,1 1 0 15,0 0 0-15,-4 4 0 0,-2 2 0 0,-2 1 0 16,-1 0 128-16,0 2 16 0,1-2 0 0,-4 1 0 16,-1 0 48-16,1-3 0 0,1 0 0 0,3-2 0 15,0-7 192-15,2-3 32 0,0-1 16 0,2-4 0 16,1-4 112-16,2-4 32 0,7-5 0 15,0 0 0-15,0 0 80 0,-4-7 32 0,2-4 0 0,4-4 0 16,6-1-176-16,-1-5-48 0,1-3 0 0,2-1 0 16,0 2-464-16,4 0 128 0,2-2-128 0,0 0 0 0,-1-2 0 15,2 3 0-15,1 3 0 0,2 2 0 0,2 2 0 16,2 3-128-16,-6 5 128 0,1 0 0 0,0 3 0 0,-4 3-192 16,-3 5 192-16,-2 3-160 0,-2 4 160 0,-2 3 0 15,-3 1-144-15,-2 3 144 0,-2 2-240 16,-2 2 32-16,-4 1 0 0,-1 1 0 0,-4 1 48 0,-2-2 16 15,-3-3 0-15,1-2 0 0,-1-5 144 0,2-1 192 16,0-4-32-16,4 1-16 0,5-1 304 0,6-6 48 16,0 0 16-16,0 0 0 0,0 0-256 0,2-11-32 15,7-3-16-15,3-3 0 0,3-4-208 0,3-1 0 16,3 3 0-16,-3-1 0 0,2 0-224 0,2 3 64 16,-1-4 16-16,0 3 0 0,1 3 144 0,-3 3-160 15,-1 2 160-15,1 2-160 0,-1 4 160 0,-4 4 0 16,-2 5 0-16,-1 4 0 0,0 3 0 0,-5 4 0 15,-2 1 0-15,-1 6 128 0,0 5-128 0,-6 0 0 0,0 2 0 16,0 1 0-16,-2 0 0 0,-1-2 0 0,0 1 0 0,3-4-128 16,-3 2 128-16,4-6-208 0,2-4 80 0,1-3 128 31,2-2-1344-31,2 0-160 0,3-3-32 0,4-3-9536 0,3-4-1904 0</inkml:trace>
  <inkml:trace contextRef="#ctx0" brushRef="#br0" timeOffset="27854.779">22583 7394 43023 0,'-21'-15'1904'0,"10"7"400"0,0 5-1856 0,-3 1-448 16,0 2 0-16,-1 3 0 0,-1 2-160 0,-1 3-128 15,-7 2-32-15,-2 3 0 0,0 4 160 0,-4 1 32 16,-3 3 0-16,1 2 0 0,3-1 128 0,0 2 0 16,3-1-144-16,1 3 144 0,1 2 0 0,5-3-144 15,4-1 144-15,4-2 0 0,4 0-256 0,2-2 48 16,3-4 16-16,3-4 0 0,2-1 0 0,3-4 16 16,1 0 0-16,3-2 0 0,2-3 176 0,4-4 0 15,1-3 128-15,5-3-128 0,4-4 288 0,-1-2-16 16,-4-3 0-16,2 1 0 0,3-1-112 0,0-1-32 15,-2-1 0-15,-2-2 0 0,-6 0 112 0,0-1 16 0,-2 2 0 0,-4-1 0 16,0 1-32-16,-1 3 0 0,-5 4 0 0,0-1 0 16,-2 3-48-16,-2 1-16 0,-3 1 0 0,-1 3 0 15,-4 3-160-15,-1 1 0 0,-4-1 0 16,-1 4 0-16,-3 2-176 0,-2 2-64 0,-8 3-16 0,1 2 0 31,-1-1-304-31,2 0-64 0,0 4-16 0,3-5 0 16,1 1-1648-16,3-1-336 0,3-2-64 0,5 0 0 15,1-2-864-15,9-4-160 0,0 0-48 0,0 0 0 16,16-4 2304-16,7-3 464 0,4 0 96 0</inkml:trace>
  <inkml:trace contextRef="#ctx0" brushRef="#br0" timeOffset="28199.058">23071 7299 9215 0,'26'-6'400'0,"-8"1"96"0,2-3-496 0,-4 2 0 15,-4 3 0-15,2-1 0 0,1-3 3728 0,-5 2 656 16,-10 5 128-16,6-5 32 0,-6 5-2608 0,0 0-512 15,0 0-96-15,0 0-32 0,0 0-496 0,-6 6-96 16,-3-1-32-16,-2 2 0 0,-2 0-256 0,-4 2-48 16,-2 2-16-16,-1 0 0 0,-6 4-48 0,2 0-16 15,1-1 0-15,2 2 0 0,-1 0 48 0,4 0 16 16,0-1 0-16,4-1 0 0,3-1-160 0,4 0-48 16,-1-2 0-16,5-3 0 0,3-8-144 0,-1 9 160 15,1-9-160-15,0 0 160 0,5 9 0 0,2-2 0 16,0-3 0-16,1-1 0 0,0-1-160 0,2 0 0 15,1-2 0-15,-1 2 0 0,0 0 0 0,3-1 0 0,0 1 0 16,0-2 0-16,3-1 0 0,0-1 0 0,3 0 0 16,1 0 0-16,2-1 0 0,0 1 0 0,-2-1-144 15,1 2 144-15,-1 2 0 0,-1-1 0 16,-1 0 0-16,-1 0 0 0,1 0 0 0,-3 1 0 0,-1 0 0 0,-2 2 144 16,0 4 16-16,-3-2 0 0,-9-5 0 0,7 11 0 15,1 4 112-15,-3 0 32 0,-2 3 0 0,-3 5 0 16,-3 4 96-16,-1 6 32 0,-3 3 0 0,-1 1 0 15,-4 1-112-15,-3 3-32 0,-1 1 0 0,-5 2 0 16,-4 0 64-16,-1 0 16 0,5-1 0 0,-5-4 0 16,-3 3-48-16,0 0 0 0,-2 0 0 0,1-4 0 15,-1-2-32-15,1-5-16 0,-3 0 0 0,1-2 0 16,-1-2-784-16,-1-1-144 0,-5-2-48 16,2-3 0-16,1-6-2144 0,-2 1-432 15,-15-3-96-15,8-11-16 0</inkml:trace>
  <inkml:trace contextRef="#ctx0" brushRef="#br0" timeOffset="29144.857">16498 8854 15663 0,'-5'-11'1392'0,"-3"-2"-1120"0,2-2-272 0,0 1 0 16,1 0 2176-16,0-2 384 0,0 1 80 0,1 0 16 16,2 0-1408-16,1 3-288 0,1 1-48 0,-1 0-16 15,-1 2 64-15,2 9 16 0,-1-8 0 0,1 8 0 16,0 0-224-16,0 0-48 0,0 0-16 0,-1 11 0 15,-1 3-304-15,-1 7-64 0,0 7-16 0,-4 0 0 16,0 3-32-16,-1 2 0 0,-3 5 0 0,0 3 0 16,-2 1 0-16,1 4 0 0,-1 2 0 0,0-3 0 15,-1-3-80-15,1-1-32 0,1-1 0 0,3-6 0 16,3-8-32-16,1-5 0 0,3 0 0 0,2-6 0 16,2-5 224-16,3-1 32 0,-5-9 16 0,11 3 0 15,4-4-80-15,3-5 0 0,5-5-16 0,5-4 0 0,-1-1-304 16,4-5 0-16,2-4-128 0,-1-1 128 0,-2 2-160 0,-3 2 160 15,4 4-160-15,0 3 160 0,1 0-192 0,-4 4 48 16,-1 1 16-16,0 8 0 0,-2 3 128 0,-2 5-192 16,-2 3 192-16,-4 5-192 0,-3 4 192 0,-3 1 0 15,-3 3 0-15,-3-1 0 0,-7 2 144 0,-5 2-144 16,-5 0 192-16,-6-2-192 0,-4-3 352 0,-3 1-32 16,-3-1-16-16,-3 0 0 0,-4-1 144 0,-1 0 16 15,-1-5 16-15,-1 1 0 0,0 1-192 0,-2-3-32 16,-1-6-16-16,3-2 0 0,3-3-240 0,4-6-288 15,3-2 64-15,5-4 16 16,3-7-640-16,5 1-128 0,1-2-32 0,7 0 0 16,5-2-1728-16,6 1-336 0,5 1-80 0,3 3-11216 0</inkml:trace>
  <inkml:trace contextRef="#ctx0" brushRef="#br0" timeOffset="29694.515">17286 9116 40079 0,'-17'1'1776'0,"3"3"368"0,-6 3-1712 0,-2 4-432 0,-1 3 0 0,-1 4 0 15,1 0 0-15,-1 4-144 0,2 0 0 0,1 2 0 0,0 0-96 0,3-1-16 16,4 1 0-16,3-2 0 0,1-1-32 0,1-1-16 15,4 0 0-15,3-3 0 0,-2-3 0 0,5-1 0 16,4-2 0-16,-1-4 0 0,-4-7 160 0,12 6 144 16,3-1-208-16,0-5 80 0,0-7 384 0,2-2 96 15,1-1 16-15,1-2 0 0,4-6-48 0,-3 2-16 16,0-1 0-16,-2 0 0 0,-2-2-48 0,0 0-16 16,-3-2 0-16,-2 4 0 0,-2 1 144 0,-5 2 16 15,-1-1 16-15,-1 0 0 0,-2 0-176 0,-1 4-48 16,-1 3 0-16,0 0 0 0,0 0-336 0,-3 1-80 15,5 7-16-15,0 0 0 16,-4-2-1312-16,-3-1-272 0,-4 1-48 0,5 1-14320 0</inkml:trace>
  <inkml:trace contextRef="#ctx0" brushRef="#br0" timeOffset="29945.44">17730 9106 32255 0,'-21'15'2864'0,"10"-5"-2288"0,-3 2-576 0,1 6 0 16,0 5 1984-16,0 1 304 0,-1 1 48 0,4 1 16 15,-1-2-2064-15,4-2-288 0,0 1-304 0,4-4 64 16,2-4-16-16,1-1 0 0,2 0 0 0,0-4 0 0,-2-10 0 0,0 0-16 15,0 0 0-15,0 0 0 0,12 0 272 0,0-3 176 16,-3 1-32-16,1-6 0 0,-1-6 304 0,2-1 48 16,1-1 16-16,1 0 0 0,-3-3-48 0,2-1 0 15,2-1 0-15,1 1 0 0,-1-4-96 16,1 4-32-16,1 1 0 0,-1 3 0 0,-3 2-336 16,0 3-128-16,-1 1 0 0,0 0 0 0,-2-3-176 0,-1 5-16 15,-8 8-16-15,0 0 0 16,12-3-1328-16,-12 3-272 0,0 0-48 15,0 0-14512-15</inkml:trace>
  <inkml:trace contextRef="#ctx0" brushRef="#br0" timeOffset="30227.061">18223 8988 37551 0,'-15'17'1664'0,"4"-3"336"0,-1 5-1600 0,4 4-400 0,0 6 0 0,1 6 0 16,-6 0 0-16,6-2 0 0,2-1 0 0,1-4 0 15,-5-1 0-15,3-5 0 0,1-4 0 0,0-2 0 16,-1-1 0-16,2-2 0 0,0-4 0 0,4-9 0 16,0 0 160-16,0 0-160 0,-3 7 192 0,3-7-192 15,0 0 432-15,3-8-32 0,3-2 0 0,1-2 0 16,4-3-144-16,2-2-16 0,-2 0-16 0,2-4 0 15,1-1-224-15,3 2 128 0,1 2-128 0,3 1 0 0,-2-2 0 16,2 2 0-16,1 0 0 0,-4 7 0 0,-1 7 0 16,-1-2 0-16,-3 2 0 0,1 4 0 0,-3 6 0 0,0 4 0 15,-2 2 0-15,-3 1 0 0,1-1-256 0,-4 4 48 16,1 2 16-16,-3-1 0 16,-1 1-320-16,-2-1-64 0,-3-1-16 0,-3 1 0 15,2 0-336-15,-3 0-64 0,2-1-16 0,3 0 0 16,2-4-2112-16,1 1-416 0,0-2-96 0</inkml:trace>
  <inkml:trace contextRef="#ctx0" brushRef="#br0" timeOffset="30750.511">18968 9154 15663 0,'0'0'688'0,"-7"-2"144"0,-2-7-656 0,1 3-176 0,1 1 0 0,-3 1 0 15,-1 1 5296-15,1-3 1024 0,-1 3 208 0,-2 3 32 16,-2 6-5312-16,-2 2-1056 0,0 0-192 0,-2 2 0 16,-2-2 0-16,-2 6-144 0,-4 3 144 0,1 4 0 15,0 1-192-15,0 2 64 0,3 3 0 0,0-3 0 16,3 0 128-16,3 3 0 0,1 1 0 0,3-4-128 16,5-2 128-16,4-3-192 0,2-1 192 0,5-4-192 15,6-4-64-15,4 1 0 0,0-2-16 0,3-6 0 16,1-6 272-16,2-3-192 0,5-4 192 0,3-3-160 15,0-6 160-15,2-3 0 0,-4-3 160 0,1 1-160 16,1 2 192-16,1-1-48 0,-3-4-16 0,0 2 0 0,-1-2 48 16,0-4 0-16,1-4 0 0,-1-5 0 0,1-3 16 15,-4-1 0-15,-2-1 0 0,-2-2 0 0,-2-3-192 0,-1 0 128 16,-1 0-128-16,1 4 128 0,1 1-128 0,-3 8 0 16,-5 9-192-16,1 5 192 0,-1 7 0 0,-3 8 0 15,-4 8 0-15,0 0 128 0,0 0 0 0,-2 9 0 16,-2 9 0-16,-5 2 0 0,-2 7-128 0,-5 5 160 15,-1 3-160-15,-4 6 160 0,1 3-160 0,1 2 0 16,0-3 0-16,2 9 0 0,-1 5 0 0,2-3-144 16,2-4 144-16,4-6 0 15,1-6-464-15,3-2 16 0,2 0 0 0,2-7 0 16,2-1-1712-16,2-6-336 0,1-1-64 0,1-6-11680 0</inkml:trace>
  <inkml:trace contextRef="#ctx0" brushRef="#br0" timeOffset="31113.163">19523 9067 40655 0,'-15'-1'1792'0,"3"3"384"0,0 2-1728 0,-1 1-448 0,-2 3 0 0,0 2 0 15,-4 1-128-15,-1 2-128 0,2 5 0 0,-3-1-16 16,1 4 144-16,1 0 128 0,2 0-192 0,-2 2 192 15,2 3-240-15,2 0 64 0,1-3 16 0,3 0 0 16,0-1-96-16,5-2 0 0,2-4-16 0,3-4 0 16,3-2 16-16,2-2 16 0,3-1 0 0,2-4 0 0,1-3 48 0,0-3 16 15,1-4 0-15,-2-1 0 0,2-1 304 0,2 1 64 16,0-2 16-16,-2-1 0 0,0-2-64 0,0-3-16 16,1 7 0-16,-3-2 0 0,-2-2 16 0,-1 3 0 15,0 3 0-15,0 0 0 0,-6 7 48 0,0 0 0 16,4-4 0-16,-4 4 0 0,4 11-64 0,0 2-128 15,-2 1 192-15,-2 3-64 0,-1 1-128 0,0 3 0 16,1-2 0-16,0 1 128 0,0-1-288 0,1 0-64 16,-1 0-16-16,1-3 0 15,3-1-1360-15,2-1-288 0,3-2-48 0,3-3-8256 16,0-8-1648-16</inkml:trace>
  <inkml:trace contextRef="#ctx0" brushRef="#br0" timeOffset="31421.247">19844 9159 43311 0,'-10'15'3840'0,"-4"5"-3072"0,2 3-608 0,0 4-160 16,0 1 0-16,1 1 0 0,-2-2 0 0,2-4 0 15,2 1 0-15,0-3 0 0,4-2 0 0,4-1 0 16,-2-2-448-16,2-2 16 0,1-3 16 15,0-4 0-15,0-7-32 0,0 0 0 0,0 0 0 16,5-10 0-16,1-2 448 0,3-3 0 0,0-5 144 0,2-2-144 16,1-2 208-16,1 0-64 0,-1 1-16 0,3-3 0 0,0-5 0 15,3 5 0-15,0-2 0 0,1 2 0 0,2 1-128 0,2 5 0 16,-1 8 0-16,1-2 128 0,-5 1-128 16,0 4 128-16,1 3-128 0,0 5 128 0,1 6-128 0,-4 0 0 15,1-1 0-15,-1 5-176 16,0 6-192-16,-3 1-32 0,-2-1-16 0,-1-1 0 15,0 0-2224-15,0-1-448 0,-2-1-96 0</inkml:trace>
  <inkml:trace contextRef="#ctx0" brushRef="#br0" timeOffset="31682.726">20378 9062 40367 0,'-4'15'1792'0,"-1"-2"368"0,2 4-1728 0,0 5-432 0,1 4 0 0,2 2 0 16,0-5 0-16,2 3 0 0,1 1-144 0,3 2 144 15,1 0 0-15,5 0-128 0,5-2 128 0,-2 2 0 32,-2-1-384-32,1-1-32 0,3-1 0 0,-1 1 0 15,-3-4-720-15,1-5-144 0,-1-2-16 0,1-5-16 16,-1-2-224-16,0-4-32 0,0-3-16 0,-1-4-11840 0</inkml:trace>
  <inkml:trace contextRef="#ctx0" brushRef="#br0" timeOffset="31887.789">20788 9077 30399 0,'-6'15'2704'0,"3"-9"-2160"16,3-6-544-16,-11 13 0 0,0 8 1584 0,0 6 208 15,-3 3 32-15,-1 5 16 0,-3 0-912 0,-1 7-176 16,0 3-48-16,-1 4 0 0,0 4 80 0,-4 4 16 15,-1 0 0-15,-1-2 0 0,1 0-208 16,3-3-32-16,-2-1-16 0,2-2 0 16,-2-3-1488-16,6 0-288 0,5-8-64 15,2-3-16-15,0-7-560 0,2-4-112 0,6-9-32 0,0-5-13600 16</inkml:trace>
  <inkml:trace contextRef="#ctx0" brushRef="#br0" timeOffset="32319.213">21986 9045 18431 0,'-11'-8'1632'0,"0"1"-1312"16,0 4-320-16,-2 2 0 0,0-2 3968 0,-1 6 704 16,-3 2 160-16,-3 6 32 0,-3 3-3888 0,-3 3-768 15,-2-2-208-15,-2 9 0 0,-1 7 224 0,0 2-32 16,2 1 0-16,2 2 0 0,2-1-192 0,0 2 144 16,2 3-144-16,5-3 128 0,1-4-128 0,4 0 0 15,4 1 144-15,1-4-144 0,5-9 0 0,3 1 0 16,3-3-160-16,5-4 160 0,2-4-320 0,3-3 64 0,3-4 0 15,1-4 0 1,4-3-240-16,5-3-32 0,4-2-16 0,3-2 0 16,3-5-3088-16,2 2-608 0,15-4-128 0,-12-2-32 0</inkml:trace>
  <inkml:trace contextRef="#ctx0" brushRef="#br0" timeOffset="32662.462">22255 9196 37775 0,'-16'-13'3360'0,"5"13"-2688"0,-1 4-544 0,-3 3-128 0,-2-1 1008 0,2 4 160 15,0 2 48-15,-3 3 0 0,-1 2-1216 0,2 3-304 16,0 1-16-16,1 2-16 0,-1 2 80 0,2 3 32 15,0 1 0-15,3-1 0 0,4 1-16 0,-1-2 0 16,3-3 0-16,4 2 0 16,2-2-224-16,2-3-48 0,-1-7-16 0,4-1 0 0,4 1 240 0,-2-8 48 15,3-4 16-15,2-2 0 0,-2-1 224 0,2-2 0 16,0-2 192-16,4-5-192 0,0-5 304 0,2 0-48 16,-2 0-16-16,1-4 0 0,0-4 16 0,0 3 0 15,-5 0 0-15,-2-1 0 0,-2-4 0 0,0 2 16 16,1 1 0-16,-3 1 0 0,-6-1-272 0,-1 2 0 15,0 2 128-15,-4 3-128 0,-3 1-128 0,0 3-96 16,0 0-16-16,-5 4 0 16,-2 2-256-16,-1 0-48 0,-3 0-16 0,-2 4 0 15,2 3-1392-15,-1 2-288 0,-1 1-48 0</inkml:trace>
  <inkml:trace contextRef="#ctx0" brushRef="#br0" timeOffset="33101.745">22682 9200 42383 0,'-20'5'1872'0,"9"4"400"0,0 4-1824 0,0 7-448 0,1 2 0 0,-2 3 0 0,-1 4-176 0,0-1-128 16,5 5-16-16,-3-2-16 0,0-4 80 0,2 2 32 15,-1 0 0-15,2-4 0 0,-2-4-48 0,2-6-16 16,0-5 0-16,1-1 0 0,3-1 288 0,-1-3 0 16,5-5-128-16,0 0 128 0,0 0 0 0,0 0 0 15,0 0 176-15,-1-12-176 0,6-5 0 0,2-3 0 16,0-2 0-16,4 0 0 0,-2-4 0 0,3 1 0 16,1 1 0-16,1 0 0 0,1-1 0 0,0 0 0 15,2 2 0-15,1-2 0 0,3-4 0 16,1 8 0-16,1 3 128 0,-1 3-128 0,-2 4 0 0,1 4 0 15,1 3 0-15,-3 2 0 0,-3 5 128 0,-1 3-128 16,-2 0 0-16,0 5 0 0,-4 4 0 0,-2 3 0 0,-3 3 0 16,-1 1 0-16,-2-1 0 0,-3 3 0 0,-4 4-192 15,-1 1 192-15,0-4 0 0,-2 4 0 16,-1 2-128-16,1-3 128 0,1-5 0 0,1-1-192 0,2-3 192 16,-1-3-192-1,4-4-944-15,2 0-176 0,2-1-32 0,4-4-9408 0,-6-7-1856 16</inkml:trace>
  <inkml:trace contextRef="#ctx0" brushRef="#br0" timeOffset="33619.772">23465 9232 39967 0,'-10'-10'1776'0,"5"3"352"0,1-2-1696 0,0 1-432 16,-3 4 0-16,-1-1 0 15,0 0-288-15,-2 5-144 0,-2 4-16 0,-3 6-16 0,-1 0 208 0,-3 4 32 16,-6 3 16-16,-3 2 0 0,-4 2 64 0,2 2 16 16,1 2 0-16,1 2 0 0,-1 3 128 0,0-1-208 15,5 2 80-15,3 2 128 0,1 1-192 0,5-6 192 16,4-5-160-16,5-3 160 0,1-1-224 0,3-7 48 15,2-12 16-15,0 0 0 0,8 8 160 0,2-5 0 0,4-3 0 0,2-5 0 16,6-6 192-16,0-5-48 0,3-5 0 16,5-3 0-16,2-2-144 0,-1-4-256 0,0 0 64 15,-1-1 16-15,1 2 176 0,-4 0 144 16,-2 0-16-16,0-4-128 0,-3-6 288 0,2-3-48 0,-1-4-16 16,2-4 0-16,-2-4-224 0,1-2 0 0,0-1 0 0,0 4 0 15,-2 5-224-15,1 4-32 0,1 7-16 0,-5 6 0 16,-5 9 272-16,-3 6 0 0,-4 5 0 0,-2 7 0 15,-5 4 0-15,0 0 144 0,-4 12 16 0,-2 3 0 16,-3 7-16-16,-3 6 0 0,-4 3 0 0,-1 5 0 16,-2 5-144-16,-4 5 128 0,1 6-128 0,-4 3 128 15,-1 4-128-15,3 3 0 0,-1 0 0 0,4-2 0 16,-1-5 0-16,4 0-192 0,4 0 64 0,2-3 128 16,1-7-160-16,3-6 160 0,2-4 0 0,0-5-144 15,2-5-496-15,0-4-112 0,3-4-16 16,1-5 0-16,0-12-2224 0,0 0-448 15</inkml:trace>
  <inkml:trace contextRef="#ctx0" brushRef="#br0" timeOffset="33874.896">23656 9415 45151 0,'-11'13'4016'0,"-2"6"-3216"16,-1 4-640-16,-1 6-160 0,1 4-256 0,0 0-96 0,2 0-16 0,-2-1 0 31,5-3-32-31,1-1-16 0,1-2 0 0,2-3 0 16,0-1-1632-16,0-1-336 0,2-2-64 0,-2-4-16 16,-1-2-256-16,1-4-48 0,5-9-16 0,0 0-9312 0</inkml:trace>
  <inkml:trace contextRef="#ctx0" brushRef="#br0" timeOffset="34294.068">24300 8880 41807 0,'-6'-8'1856'0,"6"8"384"0,0 0-1792 0,0 0-448 16,0 0 0-16,-4 9 0 15,-4 1-256-15,1 5-128 0,1 2-16 0,-4 6-16 0,-4 6 416 0,-2 5-160 16,0 2 160-16,-4 6 0 0,-1 8 0 0,0-4-128 16,-2 0 128-16,0-1 0 0,-2-1 0 0,-2 5 0 15,1 3 0-15,-3 0 0 0,2 3 0 0,-2-8-128 16,4-3 128-16,1-3 0 15,4-6-800-15,3-4-48 0,1-6-16 0,2-3 0 16,0-3-32-16,3-5-16 0,1-3 0 0,3-2 0 16,1-3-1376-16,6-6-272 0,0 0-48 0,0 0-9664 0</inkml:trace>
  <inkml:trace contextRef="#ctx0" brushRef="#br0" timeOffset="34558.916">23728 9305 28559 0,'0'0'2544'0,"0"0"-2032"0,0 0-512 0,0 0 0 16,0 0 2544-16,0 0 400 0,10 8 96 0,2-2 16 16,2 0-2448-16,4-1-480 0,2 1-128 0,5-1 0 15,-2 0 128-15,3 0 0 0,3 1 0 0,4-1 0 16,3 2-128-16,3-4 176 0,1 0-176 0,-1 2 192 16,-3 1-192-16,-3 1 0 0,-2 0 0 0,-3-3 0 15,-1 0-144-15,-4 3-64 0,-3 2-16 0,-4-2 0 16,0-1-384-16,-2 1-80 0,-4 0-16 0,-1 3 0 15,-3 0-64-15,1 0-32 16,-5 0 0-16,-1 0 0 0,-2-1-1232 0,1-9-240 16,0 10-48-16,0-10-16 0,0 0-608 0,0 0-128 0</inkml:trace>
  <inkml:trace contextRef="#ctx0" brushRef="#br0" timeOffset="34725.248">24330 9441 6447 0,'-8'7'272'0,"8"-7"80"0,-11 2-352 0,1 2 0 15,0 0 0-15,0 2 0 0,-1 2 4608 0,0 2 864 16,-2 3 160-16,2 4 48 0,2 3-3376 0,-3 3-688 15,-1 1-128-15,1-2-16 0,1-2-224 0,0 1-32 16,0 0-16-16,-3 1 0 0,1 0-80 0,4-2-16 16,5-1 0-16,-4 0 0 0,-4 0-528 0,6-3-128 0,4-3 0 0,4 2-16 15,-1 1-432-15,1-3 0 0,0-3-224 0,0 0 80 32,2-1-512-32,0-3-112 0,-4-6 0 0,10 5-16 15,4-2-2064-15,2-4-416 0,7-3-64 0,4-8-32 0</inkml:trace>
  <inkml:trace contextRef="#ctx0" brushRef="#br0" timeOffset="35313.655">24559 9562 45151 0,'0'0'4016'0,"0"0"-3216"16,0 0-640-16,0 0-160 16,-6 8-496-16,0 1-128 0,4 0-16 0,-4 2-16 0,-3 4 288 0,-2 1 64 15,-2-1 16-15,1 3 0 0,-1-3 288 0,0 1 0 16,-2 2-128-16,2-1 128 0,5-2 0 0,-2 0 0 16,-2-1 0-16,3-2 0 0,4-1 0 0,0-1 0 15,-1-4 0-15,6-6 0 0,0 0 128 0,0 0 0 16,0 0-128-16,0 0 192 0,0 0 48 0,6-5 0 15,1-2 0-15,0-3 0 0,4-2-96 0,4-2-16 16,0-3 0-16,-1 1 0 0,-5-2-128 0,1-2 128 16,-1-1-128-16,1-1 128 0,1 0-128 0,1 0 160 15,-3-3-160-15,0 2 160 0,0 0-160 0,-1 5 0 0,-3 6 0 16,3 0 0-16,3-3 0 0,-2 4 0 0,-2 3 0 16,1 4-176-16,3-1 176 0,-1 3 0 0,-1 0 0 0,1 3 0 15,-2 1 0-15,2 4-128 0,-5 1 128 0,3 1 0 16,-3 0 0-16,2 2 0 0,-1 1 0 0,0 1 0 15,-2 3 0-15,1-4 0 0,-2 1 0 0,0 1 128 16,0 4-128-16,-2-4 176 0,-1-3-176 0,0 1 192 16,1 0-192-16,-2 1 128 0,-2 0-128 0,1 0 128 15,1-2-128-15,0 0 128 0,-1 0-128 0,2-10 128 16,-1 11-128-16,1-11 0 0,0 0 0 0,0 9 0 16,0-9 0-16,0 0 0 0,0 0 0 0,0 0 0 15,7 4 0-15,2-2 0 0,-1-3 0 0,1-1 0 16,0-2 0-16,0 0 0 0,2 1 0 0,0 0 0 15,-1 0 0-15,1 1 0 0,4 2 0 0,-5 3 0 0,1 0 0 16,-2 4 0-16,-1 0 144 0,0 3-144 0,1-2 128 0,-3 3-128 16,0 0 160-16,-2 4-160 0,3 1 0 15,-2-1 128-15,0 4-128 0,1-2 0 0,2 1 0 16,1 0 0-16,-2-1 0 0,3 2 0 0,1-2 0 0,3 0 128 16,-3-2-128-16,2 2 0 0,1-3 0 0,4-3-128 15,3-4 128-15,-4-2-208 16,1-1-352-16,0-2-64 0,2-2-16 0,0 0 0 15,-3-5-2016-15,-2 0-416 0,1-2-64 0,1-2-12608 0</inkml:trace>
  <inkml:trace contextRef="#ctx0" brushRef="#br0" timeOffset="35758.341">23873 9134 20271 0,'0'0'1792'0,"0"0"-1424"0,0 0-368 0,6-1 0 0,8-1 5136 0,3 4 960 16,6 4 192-16,3 0 48 15,3 1-5520-15,9-4-1104 0,2 2-224 0,4 2-32 16,0-1-688-16,2-3-144 0,-2-3-32 0,-4-1 0 15,-2 3-1760-15,-1-1-352 0,3-2-80 0</inkml:trace>
  <inkml:trace contextRef="#ctx0" brushRef="#br0" timeOffset="36536.646">25190 9643 13823 0,'0'0'608'0,"0"0"128"0,0 0-592 0,0 0-144 0,0 0 0 0,0 0 0 15,0 0 1552-15,0 0 288 0,-2-10 48 0,2 10 16 0,0 0-1520 0,6-9-384 16,-2-2 0-16,-4 11 0 0,0 0 688 0,5-9 64 16,-5 9 16-16,0-10 0 0,-4 2 368 0,1 2 80 15,3 6 0-15,-9-2 16 0,-3 1 32 0,0-1 0 16,-3-2 0-16,-2 6 0 0,0 7-624 0,-2 0-112 16,-5-2-16-16,2 3-16 0,1 2-208 0,1 2-32 15,0 1-16-15,5 0 0 0,3-1 64 0,1-1 16 16,1 0 0-16,4 1 0 0,5-1-320 0,0-1 160 15,0-2-160-15,3 0 128 0,3-2 16 0,1 1 0 16,6 0 0-16,-1 0 0 0,-1 1 208 0,0 0 32 16,3-2 16-16,-2 3 0 0,1 0 32 0,1-2 0 15,0 1 0-15,0 2 0 0,-2 0-32 0,-2-1 0 0,-6-1 0 16,0 3 0-16,2-2-16 0,-3 2-16 16,-3-1 0-16,-2 0 0 0,-1 0 112 0,-3 1 32 15,-4-2 0-15,1 1 0 0,0-1-240 0,-2 1-32 0,-5-3-16 16,0 1 0-16,-3 2-224 0,1-3 0 0,1-3 0 0,0 1 0 31,-2-1-592-31,0-2-112 0,3 0-32 0,-2 0 0 16,-1-1-2112-16,0-1-416 0,-6 3-96 0,4-5-16 0</inkml:trace>
  <inkml:trace contextRef="#ctx0" brushRef="#br0" timeOffset="42227.468">9677 16813 31103 0,'-8'5'1376'0,"8"-5"288"0,-7-3-1344 0,-2-2-320 15,-3-1 0-15,1-1 0 16,-2-1-976-16,-2-1-272 0,-1-5-48 0,-2 1-16 0,-2-3 832 0,-3-1 160 15,-1 1 48-15,1-4 0 0,-1-3 688 0,1 0 144 16,1-2 16-16,-1 3 16 0,-2 2 112 0,0-1 32 16,2-2 0-16,-4 2 0 0,-2 4-240 0,-3-2-48 0,-2 1-16 15,-7-2 0-15,-2 2-160 0,-2 2-16 0,-1 0-16 16,-2 1 0-16,-2-1-96 0,-4-3-16 0,-6-3 0 0,-2 1 0 16,-4 3 64-16,-2-3 16 0,-1-5 0 0,-4 2 0 15,0 1-80-15,0 1 0 0,-4-1-128 0,0 2 192 16,1 1 0-16,1 1-16 0,1-1 0 0,2 3 0 15,-1-1 48-15,-1 1 16 0,2 0 0 0,-1 1 0 16,2-3-32-16,-3 0 0 0,-1 3 0 0,-2-2 0 16,-2 2-208-16,1 0 0 0,1 1 0 0,-3-2 0 15,-3 3 0-15,0 2 0 0,2 1 0 0,3-1 0 16,-1 2 0-16,2-1 0 0,-2-1 0 0,4 1 0 16,3 0 256-16,5 0-32 0,2 0-16 0,3 2 0 15,-4 0 48-15,2 3 0 0,1-4 0 0,3 0 0 16,4-1-256-16,-4 2 176 0,3 2-176 0,-3 0 160 0,-4 0-160 15,-1 1 0-15,1 0-192 0,2-1 192 0,1 3-192 16,-2 1 192-16,-2-1-192 0,-3 3 192 0,-1 1-176 0,1 1 176 16,-1 1-128-16,3-1 128 0,-3 1 0 0,1 1-160 15,-4 0 160-15,7 3 0 0,4-4 0 0,3 0 0 16,3-1 0-16,-3 3 0 0,3-1 0 0,1 1 0 16,1 1 0-16,-2-3-160 0,2 0 160 0,2 2 0 15,2-2 0-15,-2 3-128 0,-1 2-64 0,0 3 0 16,-2 0 0-16,0 2 0 0,-2 0-48 0,1 2-16 15,3 2 0-15,2-1 0 0,1-1 128 0,3-1 128 16,1 2-208-16,0-2 80 0,-1 0 128 0,5-2 0 16,1 1 0-16,4-1-128 0,4 0 128 0,-2 1 0 0,2 4 0 15,0-2 0-15,2-2 0 0,-3 4 0 0,-2 2 0 16,0 1 0-16,-1 2 0 0,-2 1 0 0,3 2 0 16,-4 2-128-16,2 3-48 0,0 2 0 0,0-4 0 0,2 4 0 15,4 2 16-15,-1-2 0 0,1-2 0 0,0-2 0 16,-2-1 160-16,4 1 0 0,2-2 0 0,-1-1 0 15,1-2 0-15,4 3 128 0,4-5-128 0,-1 4 176 16,-1 0-176-16,4 3 128 0,0 3-128 0,4 2 128 16,1 1-128-16,4 1 0 0,-2 2 0 0,5-4 0 15,-2-1 0-15,2 0 0 0,0 2 0 0,1-2 0 16,3-3 0-16,0 2 0 0,1 0 0 0,1 3 0 16,1 5 0-16,2-3 0 0,-3-3 0 0,5-2 0 15,-1-3 0-15,3 0 0 0,0 0 0 0,2 0 0 16,0-1 0-16,-1-1 0 0,7 2 0 0,-1-1 0 0,3 1 0 15,1 0 128-15,0 1-128 0,0-1 128 0,1 1-128 0,0-2 160 16,2-1-160-16,3 1 160 0,0-1-32 0,2 0-128 16,-1 2 192-16,3-3-64 0,1 0 32 0,2 0 0 15,0-2 0-15,5 3 0 0,3 2 32 0,1 0 16 16,2 0 0-16,1 0 0 0,-1 2-64 0,2 1-16 16,0 1 0-16,-2-1 0 0,3-2-128 0,4 0 160 15,1 1-160-15,2-3 160 0,1 4-160 0,1-3 128 16,-1 0-128-16,0-1 128 0,-1 3-128 0,3-1 0 15,2 0 144-15,-26-9-144 0,7 2 128 0,5 2-128 16,3 0 160-16,1 1-160 0,4-1 160 0,4 1-160 16,4-3 160-16,50 18-160 0,-14-11 192 0,-11-4-64 15,-5-2-128-15,-4-2 192 0,3-1-64 0,-5-1 0 16,0-1-128-16,0-1 192 0,1-2-192 0,3 0 176 0,4-1-176 0,-4 2 160 16,0-3-160-16,1 0 160 15,5-2-160-15,1-1 160 0,1-1-160 0,-1-1 160 16,-1 0-160-16,1-1 160 0,6-1-160 0,1 0 0 0,-1-2 0 0,-2 0 0 15,-4-3 0-15,2-3 0 0,1 1 0 0,-1-2 0 16,-7-2 0-16,4 0 0 0,-1-2 0 0,5 0 0 16,-2 1 0-16,-2-4 0 0,-6-2 128 0,2-1-128 15,0 1 0-15,2-1 0 0,0-2 0 0,-4-2 0 16,-2 0 128-16,0 3-128 0,3 2 0 0,0-2 128 16,0-3-128-16,-2 2 0 0,-2-1 0 0,0 0 0 15,5-3 0-15,-39 8 0 0,8-7 0 0,1 1 0 16,4-2 0-16,5-1 0 0,3-3 0 0,1-1 0 15,1 2 0-15,52-20 0 0,-23 12 0 0,-14 3 0 0,-7 2 128 0,-5 4-128 16,-1 0 0-16,-1 1 128 0,-3 0-128 0,-3-2 192 16,-6 0-192-16,-3 0 192 0,-2-4-64 15,2-3-128-15,0 0 192 0,-3-2-64 0,-4 2 16 0,-2 0 0 16,2-3 0-16,-4 3 0 0,-2 1-144 0,-5-4 0 16,0 1 0-16,-1 0 0 0,-2-1 0 0,-1-1 160 15,-1-3-160-15,0-1 160 0,-3 1-160 0,-2 2 128 16,-1 1-128-16,-3 2 128 0,-3 0 0 0,-5 2-128 15,0 1 192-15,-6 2-64 0,-2 1 0 0,-3-3 0 16,-5-2 0-16,-6-1 0 0,-4-2-128 0,-6 0 0 16,-8 1 0-16,-1 0 0 0,-6 0-128 0,0 1-64 15,-8 0-16-15,-4 0 0 16,-7 0-816-16,0 1-144 0,-2-1-48 0,-2 0-10624 16,2 0-2144-16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04:02.8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5440 1231 1839 0,'0'0'160'0,"0"0"-160"0,0 0 0 0,-7-4 0 16,3-1 2144-16,4 5 400 0,0 0 80 0,-4-6 0 16,4 6-1968-16,-4-7-400 0,4 7-64 0,-1-7-32 15,1 7 352-15,1-7 80 0,-1 7 16 0,2-8 0 16,2 0 352-16,-4 8 80 0,0 0 16 0,0 0 0 15,0 0-160-15,0 0-16 0,0 0-16 0,0 0 0 0,0 0-176 0,0 0-48 16,0 0 0-16,0 0 0 0,-4 12 96 0,2 2 16 16,1-1 0-16,-2 2 0 0,-3 3-176 15,2 3-48-15,1 1 0 0,-1 3 0 0,0 1-32 0,2 3-16 16,2 0 0-16,-1 2 0 0,-3 4-48 0,2-1-16 16,1 0 0-16,0-1 0 0,-3 3-48 0,1-3-16 15,2-3 0-15,1-2 0 0,6 1-160 0,-4-5-48 16,1 0 0-16,-2-2 0 0,-2-1-144 0,2-1 160 15,2-3-160-15,0-1 160 0,0 1-160 0,-1-4 0 16,2-3 0-16,1-2 0 0,2-1 0 0,2-4-320 16,-9-3 48-16,11-1 16 15,0-4-1600-15,-3-4-304 0,2-5-64 0</inkml:trace>
  <inkml:trace contextRef="#ctx0" brushRef="#br0" timeOffset="313.539">4844 1353 16575 0,'-23'-10'1472'0,"8"5"-1168"0,1-1-304 0,3 4 0 15,2 2 3232-15,3 0 592 0,6 0 112 0,0 0 32 0,0 0-3296 0,0 0-672 16,0 0 0-16,0 0-208 0,-5 8 208 0,5-8 0 16,0 0 0-16,0 0 0 0,8 7 192 0,3-1 144 15,-1-4 32-15,3 1 0 0,1-3-32 0,3 0 0 16,3-1 0-16,2-1 0 0,1 2-16 0,2-2 0 16,3 0 0-16,3-2 0 0,4 0-64 0,-1 0 0 15,-1 1-16-15,0 1 0 0,0-1-112 0,-1 0 0 16,-1-2-128-16,1 2 192 0,4 1-64 0,-1-2-128 15,1 0 176-15,-1 1-176 0,2-1 160 0,-2 2-160 16,-2 0 128-16,-4 1-128 0,-1-1 0 0,-3 1 128 16,-1 1-128-16,-3-3 0 0,0 2 0 0,0 1 0 15,-2-1-192-15,-3 1 192 16,-1 0-752-16,-2 1-16 0,1 0-16 0,-4 2 0 16,-10-3-2352-16,9 3-480 0</inkml:trace>
  <inkml:trace contextRef="#ctx0" brushRef="#br0" timeOffset="615.844">5829 1445 16575 0,'0'0'1472'0,"0"0"-1168"15,0 0-304-15,0 0-7312 0</inkml:trace>
  <inkml:trace contextRef="#ctx0" brushRef="#br0" timeOffset="948.034">5866 1434 18303 0,'0'0'816'0,"0"0"160"0,0 0-784 0,0 0-192 15,0 0 0-15,0 0 0 0,0 0 576 0,0 0 64 0,0 0 0 0,0 0 16 16,0 0 432-16,-1 10 64 0,-2 0 32 15,-1 0 0-15,-2-1-32 0,3 2 0 0,-2 1 0 0,0 5 0 16,2 3-288-16,1 2-64 0,-4 2-16 0,3 1 0 16,-1 2-128-16,1 1-16 0,1-2-16 0,0 2 0 15,1 0-160-15,0 3-16 0,-1-1-16 0,0 0 0 16,4-3-176-16,-2 2-48 0,-3 0 0 0,2 0 0 16,1-2-208-16,1-1 144 0,2-5-144 0,-3-4 128 15,0 1-128-15,1-2 0 0,1-1 0 0,1-5 0 16,-3-10-384-1,5 9-128-15,-1 1 0 0,-4-10-10048 0,8-4-1984 0</inkml:trace>
  <inkml:trace contextRef="#ctx0" brushRef="#br0" timeOffset="1405.78">6220 981 26719 0,'-6'-5'2368'0,"6"5"-1888"0,-4-6-480 0,4 6 0 16,0 0 0-16,0 0 0 0,0 0 0 0,0 0-160 16,-6 1 160-16,6-1 0 0,-8 6-144 0,1 2 144 15,-2 1 0-15,3 4 0 0,-1 0 0 0,0 4 0 16,0 6 0-16,-1-2 0 0,1 1 144 0,2 1-16 15,2 2 64-15,2 0 0 0,2-3 16 0,2-1 0 16,1-4-48-16,3 1-16 0,1-3 0 0,0-2 0 16,1-2 240-16,2-4 32 0,0-1 16 0,5-2 0 0,1-1 64 15,2-4 16-15,0-3 0 0,0-3 0 0,1 0-192 0,1-4-16 16,1-3-16-16,-1-1 0 0,-1-1 0 0,1-2 0 16,-4 0 0-16,-1-1 0 0,-3-3 272 15,-3 0 48-15,-1 0 16 0,-4 0 0 0,-2 3 96 0,-3 0 32 16,-2 4 0-16,-2 3 0 0,-5 0-128 0,-2 4-32 15,-3 6 0-15,-1 2 0 0,0 1-416 0,-4 4-176 16,-5 5 128-16,-2 1-128 16,-1 2-960-16,-2 2-256 0,0 1-64 0,2 3-9984 15,-1 0-2000-15</inkml:trace>
  <inkml:trace contextRef="#ctx0" brushRef="#br0" timeOffset="3182.166">5499 6004 9727 0,'0'0'432'0,"0"0"80"0,0 0-512 0,0 0 0 16,-6-3 0-16,6 3 0 0,0 0 0 0,-8 0 0 15,8 0 0-15,-8-2 0 0,-2-1-192 0,5 0-32 16,5 3-16-16,-6-3 0 0,6 3 96 0,-8-4 16 16,0-3 0-16,1 5 0 0,0 4 496 0,-1-4 96 15,-2-1 32-15,3 1 0 0,7 2 720 0,0 0 160 16,-8 2 32-16,8-2 0 0,0 0 96 0,0 0 32 16,-8-2 0-16,8 2 0 0,0 0-480 0,0 0-96 15,0 0 0-15,0 0-16 0,0 0-240 0,0 0-64 16,7 5 0-16,2 0 0 0,6-3 64 0,0 0 0 15,5 0 0-15,4 1 0 0,-1-6-96 0,4 1-16 16,-1-2 0-16,2 1 0 0,-1 1-192 0,1-1-32 0,0-2-16 16,0-1 0-16,0 0-112 0,1-1-32 0,-1 0 0 0,1 4 0 15,1 2-208-15,-2 1 176 0,-1-1-176 0,-1 1 160 16,-1 2-160-16,-3-1 0 0,-1 0 0 0,0 0 128 16,-2 2-400-16,-1-2-96 0,-3-2-16 0,-1 3 0 31,-2 3-2528-31,-2 0-512 0,-10-5-96 0,7 10-32 0</inkml:trace>
  <inkml:trace contextRef="#ctx0" brushRef="#br0" timeOffset="3791.613">4620 5807 24239 0,'0'0'1072'16,"0"0"224"-16,-4-6-1040 0,4 6-256 0,0 0 0 0,0 0 0 0,-3-5 192 0,3 5-32 15,0 0 0-15,0 0 0 0,0 0 48 16,0 0 16-16,0 0 0 0,0 0 0 0,-7 4 208 0,1 2 32 15,-2 0 16-15,0 2 0 0,3 1 144 0,-3 3 16 16,1 1 16-16,1 5 0 0,-2-1-144 0,0 4-16 16,1 1-16-16,0 0 0 0,0 1-96 0,2 4-32 15,-4 3 0-15,4-1 0 0,-1 1-32 0,0-1-16 16,-3-5 0-16,1 1 0 0,1 1-112 0,1-1 0 16,0-3-16-16,0-3 0 0,1 0-176 0,3-1 160 15,-2-2-160-15,2-1 160 0,-1-3-160 0,3-2 0 16,0-10 0-16,0 9 0 15,0-9-368-15,0 0-96 0,0 0-32 0,0 0 0 16,0 0-640-16,0 0-128 0,0 0-16 0,4-11-7712 16,0-4-1536-16</inkml:trace>
  <inkml:trace contextRef="#ctx0" brushRef="#br0" timeOffset="4204.35">4209 5774 20271 0,'-10'-6'1792'16,"2"2"-1424"-16,0-1-368 0,2 0 0 16,0-3 672-16,6 8 64 0,-5-7 16 0,5 7 0 0,-1-10-528 0,1 10-96 15,0-9-128-15,0 9 176 0,0 0 16 0,4-8 16 16,1 2 0-16,0 0 0 0,0 0 384 0,2 1 80 15,0 1 16-15,4 1 0 0,-1-3 48 0,2 3 16 16,0-1 0-16,4 3 0 0,0-1-112 0,3 0 0 16,3-1-16-16,-1-1 0 0,2 1-112 0,0 1-32 15,0 0 0-15,1-1 0 0,1 0-32 0,0 1-16 16,0 2 0-16,1 2 0 0,-3 0-176 0,3 1-48 16,-3-1 0-16,1 1 0 0,0 0-208 0,-1 1 128 15,-2-1-128-15,-2 0 0 0,0-1 0 0,-2 3 0 16,-1-4 0-16,0-1 0 15,1-2-368-15,-1-2-160 0,-2 4-48 0,0 0 0 16,-2 0-1968-16,-1 0-400 0,0 0-64 0</inkml:trace>
  <inkml:trace contextRef="#ctx0" brushRef="#br0" timeOffset="4683.583">4818 6260 7359 0,'0'0'320'0,"0"0"80"0,0 0-400 0,0 0 0 16,0 0 0-16,0 0 0 0,6-8 3264 0,-6 8 560 15,0 0 112-15,0 0 32 0,5-5-2720 0,-5 5-544 16,0 0-96-16,0 0-32 0,0 0 320 0,0 0 48 15,0 0 16-15,0 0 0 0,3 10 176 0,-3 0 32 16,-3 0 16-16,0 3 0 0,-5 3-224 0,2 3-32 16,-3 2-16-16,2 1 0 0,-2 1-384 0,0 0-80 15,0 4 0-15,1 0-16 0,-1-3-176 0,2-1-48 0,-1 0 0 16,1-1 0-16,2-2-208 0,1-1 128 0,0-1-128 0,1-2 0 16,1-3 0-16,1-1 0 0,0-1 0 0,2-1-160 31,-1-10-1600-31,0 0-320 0,0 0-64 0,0 0-12112 0</inkml:trace>
  <inkml:trace contextRef="#ctx0" brushRef="#br0" timeOffset="5173.877">5140 5339 19231 0,'0'0'848'0,"0"0"176"0,-7-2-816 0,7 2-208 0,0 0 0 0,-9 0 0 16,2 0 240-16,-1 4 0 0,0 1 0 0,0-2 0 16,1 2 80-16,-2 2 32 0,-2-1 0 0,0 4 0 15,0 1 416-15,-3 2 64 0,0-1 32 0,0 5 0 16,-1 2-80-16,3 2-16 0,4 1 0 0,-2 0 0 15,0 5-192-15,1-4-32 0,2 1-16 0,1-1 0 16,2-2-272-16,4-3-64 0,3-3-16 0,0-2 0 16,-3-2-48-16,4-1-128 0,2 0 192 0,2-4-64 15,0-5 192-15,0-1 48 0,2 0 0 0,4-3 0 16,1-2 112-16,0-1 32 0,-1-1 0 0,1-3 0 16,1-1-128-16,0-2-32 0,-1-3 0 0,1 1 0 15,-5-1 64-15,0 2 16 0,-3-2 0 0,-1-2 0 16,0-3 128-16,-5 1 16 0,-2 1 16 0,0 1 0 15,-2 1-240-15,-2 3-48 0,2 3-16 0,-1 0 0 0,-2-2-288 0,1 2 160 16,-1 0-160-16,-1 3 128 0,-3-1-400 16,3 4-96-16,-4 1-16 0,2 0 0 15,-4 3-1632-15,0 1-336 0,-2 0-64 0</inkml:trace>
  <inkml:trace contextRef="#ctx0" brushRef="#br0" timeOffset="9236.177">2402 10032 26719 0,'0'0'2368'0,"0"0"-1888"16,0 0-480-16,0 0 0 0,0 0 0 0,0 0 0 15,-4 7 0-15,4-7 0 0,0 0 512 0,0 0 96 16,9 5 32-16,0-1 0 0,-1 2 0 0,3 0 16 16,2-1 0-16,1 1 0 0,1-1-128 0,4 1-16 15,3-1-16-15,3 1 0 0,0-2-144 0,0 5-32 16,4 1 0-16,7 1 0 0,7-2 16 0,2 3 0 16,0 2 0-16,1 0 0 0,2 1-80 0,0-1 0 15,0-1-16-15,3 1 0 0,-1-2 48 0,-2-2 16 16,-3-4 0-16,-3-3 0 0,-7-2 48 0,-2-2 16 15,-4-7 0-15,-1 1 0 0,-1-2-48 0,-3-1-16 0,-2-3 0 16,-1-1 0-16,-1-3-160 0,0 2-16 16,-1-3-128-16,-3 2 192 0,-7-2-192 0,4 3 0 0,-1-1 0 0,-2-3 0 31,-3-3-400-31,-2 3-32 0,-4 3 0 0,0 2 0 16,0-3-1424-16,-1 3-304 0,-1 2-48 0,0 3-7872 0,1 9-1568 0</inkml:trace>
  <inkml:trace contextRef="#ctx0" brushRef="#br0" timeOffset="9587.943">2925 10496 28559 0,'-2'7'2544'0,"2"-7"-2032"16,-8 1-512-16,8-1 0 0,-6-3 288 0,-1-3-32 15,2-3-16-15,1-4 0 0,3-7 160 0,-2 0 48 16,1-2 0-16,2-3 0 0,1 0-64 0,1-4 0 16,1-2 0-16,-1-1 0 0,1 0-64 0,0 1-32 15,0 1 0-15,2-4 0 0,-2-4-288 0,0-1 160 16,1 3-160-16,0 0 128 0,1-1-128 0,1 3 0 15,1 2 0-15,-1 3 0 16,2 1-416-16,-1 3-64 0,1 2-16 0,-1 2 0 16,2 1-2576-16,-1 2-528 0</inkml:trace>
  <inkml:trace contextRef="#ctx0" brushRef="#br0" timeOffset="9998.032">3128 9533 37775 0,'10'23'3360'0,"-4"-8"-2688"0,1 1-544 0,1-6-128 0,-1-6-144 0,-7-4-64 15,0 0-16-15,0 0 0 0,0 0 80 0,5-9 16 16,-8-4 0-16,-1-2 0 0,-4-4 128 0,-2-4 144 15,-3 1-16-15,-3-4-128 0,-4-1 128 0,1 0-128 16,-3 1 0-16,2 2 0 0,2 2 0 0,1 3 0 16,1 5 0-16,0 2 0 0,3 1 0 0,1 4 0 15,0 3 0-15,0 2 0 0,1 2 128 0,-1 2 32 16,0 3 0-16,1 2 0 0,2-2 32 0,1 5 0 16,-2 2 0-16,6 4 0 0,3 1 224 0,2 3 48 15,3 2 16-15,1 1 0 0,2 1-64 0,3 4-16 16,3 3 0-16,3 0 0 0,-1-1-144 0,4-2-48 15,3-4 0-15,-2-3 0 0,0-3-208 0,2-5 128 16,-2-3-128-16,1-4 0 0,1-2 0 0,-6-5 0 16,-2-5 0-16,-2-4 0 0,1-3 0 0,-1-4 0 0,-2-6 0 15,-2-3 0-15,-4-5-208 0,-1 0 64 0,-7-6 16 0,1 2 0 32,-1-5-304-32,-3 0-48 0,-1 0-16 0,3 1 0 15,-1 3-1296-15,3 1-272 0,1-2-48 0,0 0-16 16,1 2-1072-16,-1 2-192 0</inkml:trace>
  <inkml:trace contextRef="#ctx0" brushRef="#br0" timeOffset="10607.448">2863 8729 29487 0,'2'17'1296'0,"1"-5"288"0,0 1-1264 0,4-2-320 0,2-3 0 0,2 0 0 0,1 0 1088 0,3-1 176 16,3 1 16-16,4 0 16 0,3-2-720 0,3 0-128 16,-2 1-48-16,5-1 0 0,1-4-112 0,1 3-32 15,-2-2 0-15,-4 0 0 0,0 0-112 0,-3 1-16 16,-6-2-128-16,-1 0 192 0,-4 0-64 0,0 1-128 16,-4-2 176-16,-9-1-176 0,0 0 176 0,0 0-176 15,0 0 160-15,0 0-160 0,0 0 192 0,-9-3-48 16,-5 1-16-16,-4-1 0 0,-6-1 0 0,-3-3-128 15,-5-2 192-15,-3-1-64 0,1-1-128 0,-4-1 0 16,3-1 0-16,2-2 0 0,2-1 0 0,3 2 0 16,0-6 0-16,4 1 0 0,3-2 0 0,4 4 0 0,2 1 0 15,4 1 0-15,2-3 0 0,5 3 0 0,4 3 0 16,0 1 0-16,2 1 224 0,5 1-32 0,3 0-16 0,2 3 0 16,3 1-48-16,3 2 0 0,1 1 0 0,2 2 0 15,0 2 0-15,2 0 0 0,4 4 0 0,-2-1 0 16,-4 1-128-16,-1 0 192 0,-3 1-192 0,2 0 192 15,-2-2-192-15,-3 0 160 0,-4-4-160 0,-10-1 160 16,0 0-160-16,0 0 0 0,-1-7 0 0,-5-2 0 16,-3 2 128-16,-6-3-128 0,-7-4 128 0,-3 1-128 15,-4-4 128-15,3-2-128 0,-1 0 0 0,4 1 128 16,2-2-128-16,3 1 0 0,0 0 0 0,4 2 0 16,0 0 0-16,6 1 0 0,1-1 0 0,4 2 0 0,3 1 0 15,3 1 0-15,5 2 0 0,2 2 0 16,2-1 0-16,3 1 0 0,2 2 0 0,4 4 192 0,3 0-192 0,3 0 160 15,3 0-160-15,-1 3 160 0,0 1-160 0,1 1 0 16,0 0 0-16,-1-1 0 16,0 1-480-16,-4 0 32 0,-7-1 0 0,-2-4 0 15,-1-5-1488-15,-5 2-304 0,-2 0-48 0,-2-2-13088 16</inkml:trace>
  <inkml:trace contextRef="#ctx0" brushRef="#br0" timeOffset="11186.599">2845 7610 31327 0,'0'14'2784'0,"0"-5"-2224"0,0-1-560 0,2 0 0 15,5 3 256-15,2 0-64 0,1 2-16 0,3-1 0 16,2 1 192-16,7 0 32 0,2-2 16 0,7 0 0 16,2 2-32-16,5 2-16 0,3-1 0 0,6-1 0 15,4 0 16-15,-2 2 0 0,-1 1 0 0,-1-2 0 16,0 1-192-16,-1-1-16 0,-1-1-16 0,-4 0 0 16,-10-2-160-16,-3-2 192 0,-2 2-192 0,-5-2 192 15,-5-4 192-15,-4 1 32 0,-2-2 16 0,-10-4 0 16,0 0 80-16,0 0 0 0,0 0 16 0,-15 0 0 0,-6-3-208 15,-6-4-32-15,-5-2-16 0,-5-2 0 0,-4 0-272 16,-5-3 0-16,-2-2 0 0,1-5 0 0,-5-5 0 16,4-6 0-16,-1-1 0 0,1-3 0 0,2 1 0 0,6-2 0 15,7 1 0-15,6 3 0 0,6 3 0 0,5 3 0 16,3 4 0-16,7 1 0 0,4 4 0 0,3 1 0 16,2 3-128-16,7 4 128 0,0 3 0 0,4 1 0 15,4 1 0-15,4 4 0 0,0 3 0 0,2 5 0 16,0 2 0-16,4 4 0 0,1 4 0 0,1 5 128 15,-1 1-128-15,-3 2 160 0,0 0-160 0,-1 2 0 16,-6-1 0-16,-1 3 0 0,-4 1-240 0,-3-1-80 16,-3-3 0-16,-2-2-16 15,-6-6-2016-15,-5-3-400 0,0-6-64 0,-6-4-12304 0</inkml:trace>
  <inkml:trace contextRef="#ctx0" brushRef="#br0" timeOffset="11489.153">2946 7090 17503 0,'2'17'1552'0,"2"-5"-1232"0,0 1-320 0,-1 1 0 0,4-7 3376 0,0 1 608 16,0-2 128-16,0-3 32 0,-7-3-3184 0,0 0-624 16,11-2-128-16,-2-4-16 0,-3-4 192 0,0-4 32 15,-2-3 16-15,-4-1 0 0,-3-3-112 0,0-1 0 16,-5-1-16-16,1-1 0 0,-3-1-96 0,4 2-16 16,-5 1 0-16,0 0 0 0,-1 0-192 0,1 5 176 15,-2 2-176-15,2 7 160 0,2 2-16 0,-2 4 0 16,0 1 0-16,2 3 0 0,-1 1 32 0,2 3 0 15,2 7 0-15,1 1 0 0,4 2 48 0,1 1 16 16,4 0 0-16,2 5 0 0,3-1-32 0,4 1 0 16,4 0 0-16,2 1 0 0,1 0-208 0,3-1 128 15,5-1-128-15,3-1 0 0,1-3 0 0,-1-5 0 16,-1-3 0-16,0-3 0 0,-3-3 0 0,-1-5 0 0,-4-3 0 16,-3-4 0-16,-2-2 0 0,-2-4-128 0,-1 0-16 15,-7-4 0 1,1-3-1264-16,-5 0-256 0,-1-1-64 0,-3-2-8816 0,-2-4-1760 0</inkml:trace>
  <inkml:trace contextRef="#ctx0" brushRef="#br0" timeOffset="11951.357">2906 6543 35535 0,'7'26'1568'0,"0"-8"336"0,1 1-1520 0,3 1-384 0,0 1 0 0,3 2 0 0,2 1 208 0,4 0-16 16,-1 0-16-16,3-2 0 0,0-4 304 0,-3 0 64 15,-2-2 16-15,1-1 0 0,0-2-176 0,-1-3-48 16,-4-3 0-16,-2-3 0 0,-1-2-112 0,-10-2-32 16,0 0 0-16,0 0 0 0,0 0-16 0,0 0-16 15,-3-7 0-15,-4-2 0 0,-4-2-160 0,-2-2 160 16,-1-1-160-16,-7 1 160 0,-3-4-160 0,-3-2 192 15,2-1-192-15,2-1 192 0,-1 0-192 0,3 2 0 16,0-2 0-16,3 0 128 0,2-1-128 0,0-2 192 16,3-1-192-16,3 2 192 0,2 1-192 0,3 0 0 15,2-1 0-15,-1 3 0 0,3 3 0 0,5 1-192 16,-2 5 0-16,3 1 16 16,1 1-1232-16,-1 2-240 0,-5 7-48 0,10-4-16 15,-1-3-1584-15,1 0-320 0,0-3-64 0,2 3-16 0</inkml:trace>
  <inkml:trace contextRef="#ctx0" brushRef="#br0" timeOffset="12275.06">2990 5760 11055 0,'0'0'976'0,"0"0"-784"0,5 10-192 0,-2-1 0 15,-3-9 3568-15,4 11 656 0,-1 2 144 0,-3 1 32 16,-3 2-2448-16,1 5-480 0,0 2-112 0,2 2-16 15,0 3-192-15,4 1-32 0,-1 0-16 0,2 3 0 16,3 1-336-16,2 3-80 0,4-5-16 0,2 2 0 0,4 0-272 16,-2 2-48-16,2-2-16 0,-2-2 0 0,3-2-160 15,-4-5-48-15,-1-5 0 0,-1-5 0 0,-4-6-128 0,-3-4 160 16,-8-4-160-16,7-4 160 0,-2-6-160 0,-2-1 0 16,-4-2 0-16,-6-5 0 0,-2-4 0 0,-4-1 0 15,-4 0 144-15,-1-2-144 0,-2-1 0 0,1 1 128 16,2 0-128-16,-3 1 0 0,-1 4 160 0,2 0-32 15,4 4-128-15,5 3 192 0,0 6 32 0,7-1 0 16,-2 1 0-16,5 7 0 0,0 0 208 0,0 0 32 16,10 3 16-16,6 0 0 0,5 0-160 0,1 3-16 15,0 1-16-15,3 1 0 0,3-1-288 0,1-3 0 16,-4-2 0-16,0 1 0 0,-3-1 0 0,-2-2 0 16,-2-2 0-16,-3-3 0 0,-1 0-240 0,-3-3-48 15,-1-1-16-15,-5-2 0 16,-3-5-1296-16,-3-2-272 0,-3-1-48 0,-3-2-16 15,-4-4-1744-15,-2 0-352 0,-9-13-64 0,-2 9 0 0</inkml:trace>
  <inkml:trace contextRef="#ctx0" brushRef="#br0" timeOffset="12644.032">2395 5308 12895 0,'0'0'576'0,"0"0"112"0,-11 0-560 0,3 0-128 15,8 0 0-15,0 0 0 0,-7-4 1984 0,7 4 384 16,-6-4 64-16,6 4 0 0,0 0-480 0,0 0-96 15,0 0-32-15,0 0 0 0,0 0-144 0,9 4-16 16,2 2-16-16,4 0 0 0,3 3-592 0,4 2-112 16,6 1-32-16,3 1 0 0,6 3-384 0,3-3-80 15,4 0 0-15,5 5-16 0,4 1-128 0,1 0-32 16,-2 0 0-16,1-1 0 0,2-3-272 0,0 0 0 16,2 1 128-16,-6-3-128 0,-6-3 0 0,-4-1-256 0,-4 2 64 15,-3-2 0 1,-2-4-464-16,-4-2-96 0,-4 0-16 0,-3 1 0 15,-4-3-2320-15,-3 0-480 0,-6-1-80 0</inkml:trace>
  <inkml:trace contextRef="#ctx0" brushRef="#br0" timeOffset="12926.76">2956 5644 20271 0,'-6'13'896'0,"3"-4"192"0,1 0-880 0,0 0-208 0,0 0 0 0,2-9 0 16,-5 6 4384-16,5-6 832 0,0 0 160 0,-5-4 48 0,-2-3-3824 0,2-4-768 16,-1-3-160-16,2-3-32 0,-2 0-352 0,2-1-80 15,1 1-16-15,0-5 0 0,3-6-192 0,0 4 0 16,2 3 0-16,-1 1 0 16,-1-1-320-16,2 0-128 0,1 5 0 0,2-1-16 15,-2 1-1600-15,1-1-320 0,3 0-64 0,-1-2-13360 16</inkml:trace>
  <inkml:trace contextRef="#ctx0" brushRef="#br0" timeOffset="13124.459">3049 4841 15663 0,'9'13'1392'0,"2"4"-1120"0,0 2-272 0,4 1 0 15,1 2 4800-15,4 3 896 0,2 0 176 0,2 0 32 16,3-1-4112-16,-4 1-816 0,0-2-160 0,0 1-48 16,0 2-384-16,0-6-96 0,-1-2-16 0,-3-3 0 15,-2-1-272-15,1-1-192 0,0-2 16 0,-2-3 16 32,0-2-1520-32,-3-2-304 0,0-2-64 0,-2-2-13744 0</inkml:trace>
  <inkml:trace contextRef="#ctx0" brushRef="#br0" timeOffset="14058.442">3133 4887 6447 0,'0'0'272'0,"0"0"80"0,0 0-352 0,0 0 0 0,0 0 0 0,0 0 0 16,-7-1 2688-16,7 1 448 0,0 0 112 0,0 0 16 15,-7 0-1280-15,7 0-240 0,-8 2-48 0,8-2-16 16,0 0-304-16,0 0-64 0,-1 10-16 0,1 0 0 16,2 0-464-16,2-1-80 0,-4 1-32 0,3 1 0 15,4 1-32-15,1 1-16 0,7 3 0 0,2-2 0 16,4-1-80-16,0 1-16 0,1 1 0 0,1-1 0 15,2 0-224-15,-1-1-48 0,0 0-16 0,-3-4 0 16,0-2-160-16,-2-3-128 0,-2 0 192 0,-1-2-192 16,1-3 192-16,-3 0-192 0,-1-4 192 0,-3 1-192 15,0-5 288-15,-3 0-48 0,-2-2-16 0,-3 0 0 0,1-2-16 16,-4-1 0-16,-3-3 0 0,-5 0 0 0,-2-3 32 16,-3 0 0-16,-2-2 0 0,-1 0 0 0,-2 0-16 0,1 0 0 15,-2 1 0-15,-5 0 0 0,-1 0 32 16,1 4 0-16,-6-2 0 0,3 2 0 0,-1-2 16 0,4 2 16 15,3 2 0-15,2 2 0 0,-1 3-160 0,3 1-128 16,3 0 144-16,3 2-144 0,3-1 0 0,1 2 0 16,2 2 0-16,3 0 0 0,3 4 0 0,0 0-160 15,0 0 0-15,0 0 0 16,0 0-1392-16,0 0-288 0,0 0-48 0,0 0-9600 16,9-5-1920-16</inkml:trace>
  <inkml:trace contextRef="#ctx0" brushRef="#br0" timeOffset="14473.994">3009 4307 25791 0,'0'0'2304'0,"0"9"-1856"0,-1 4-448 0,1-4 0 16,2 0 704-16,1 1 64 0,2 1 0 0,1 1 0 15,3-1 512-15,1 1 128 0,4-1 0 0,3 3 16 16,3 2-464-16,3 1-112 0,5-1-16 0,3 1 0 15,0-2-208-15,0 3-48 0,1-3-16 0,1-2 0 16,-3 5-176-16,-1-3-48 0,-1-2 0 0,-2 2 0 16,-2-1-144-16,0-4-48 0,-4-6 0 0,-2 3 0 15,-2-1-144-15,-1 0 160 0,-4-3-160 0,-3-3 160 16,2 0-16-16,-10 0 0 0,0 0 0 0,0 0 0 16,0 0-144-16,-9-7 192 0,-3-2-192 0,-6-1 192 0,-4 0 0 15,-1-3 0-15,-2-4 0 0,-1 2 0 0,-4 1-64 0,1-2-128 16,0 1 192-16,1-1-64 0,-1-2-128 0,1 0 0 15,2 0 0-15,3 1 128 0,2-1-128 0,2 1 0 16,4-3 0-16,0 2 0 0,2 2 0 0,2-2 0 16,1 1 0-16,4 1 0 0,4 2 0 0,-2 2 0 15,3 1 0-15,1 1-176 16,1 0-320-16,4 0-64 0,-4 1-16 0,3 0 0 16,3 1-1920-16,-1 0-384 0,-6 8-64 0</inkml:trace>
  <inkml:trace contextRef="#ctx0" brushRef="#br0" timeOffset="14956.853">3327 4034 10127 0,'5'15'448'0,"0"-4"96"0,0 0-544 0,1 2 0 0,0 1 0 0,3-2 0 16,1-2 4416-16,-1-2 768 0,-3-1 144 0,2-2 48 16,-8-5-3472-16,0 0-688 0,8-1-144 0,-3-4-32 15,0-5-336-15,-1-3-80 0,-2-2-16 0,-2-2 0 16,-2-4-176-16,-2-2-48 0,-3-2 0 0,-1-2 0 0,-1-1 48 16,-4 0 0-16,0-1 0 0,0 1 0 0,0-2-224 0,2 0-32 15,-2 0-16-15,-1 1 0 16,1 7-160-16,0 0 160 0,0 3-160 0,1 4 160 0,-3 2-32 0,1 3 0 15,0 4 0-15,-2 1 0 0,1 2 128 16,0 4 0-16,1 4 16 0,2 2 0 0,4 0 0 0,-1 6 0 16,2 3 0-16,7 3 0 0,1-1 48 0,5 7 16 15,3 2 0-15,2 4 0 0,8 2-336 0,4 2 144 16,7 3-144-16,3-2 0 0,0 0 128 0,3 3-128 16,-1-1 0-16,3-3 0 0,3-4 224 0,1-4-64 15,-4-7-16-15,1-4 0 0,-9-4-16 0,1-7 0 16,-3-2 0-16,-1-8 0 0,0-7 0 0,-4-3-128 15,-2-4 192-15,-3-6-64 0,-1-7 32 0,-1-4 0 16,-1-4 0-16,-2-3 0 0,-2-1-160 0,-6-5 0 16,-1-2 0-16,-6 1 0 0,-1 1-192 0,-3 4-64 0,-7 3 0 15,-2 4-16 1,0-2-1392-16,-5 5-256 0,-1 3-64 0,-2 2-15632 0</inkml:trace>
  <inkml:trace contextRef="#ctx0" brushRef="#br0" timeOffset="16381.4">5696 11166 8287 0,'0'0'736'0,"0"0"-592"16,-1 10-144-16,1-10 0 0,0 0 2192 0,0 0 416 15,-1 9 80-15,1-9 0 0,0 0-1040 0,0 0-224 16,0 0-32-16,0 0-16 0,0 0-608 0,0 0-128 15,-8 3-32-15,8-3 0 0,0 0-288 0,0 0-64 16,-7-2-16-16,7 2 0 0,-9-2 32 0,2 0 16 16,7 2 0-16,0 0 0 0,-9-5 448 0,3 4 96 15,6 1 0-15,-7-3 16 0,1-2 160 0,1 1 16 16,5 4 16-16,-6-7 0 0,1 0-272 0,2-2-48 0,-3-2-16 0,2 0 0 16,0 0-304-16,-1-3-64 0,-1-3-16 0,1-3 0 15,1-2-80-15,-1-1-32 0,0-1 0 0,-1-6 0 16,1-6 0-16,-1-1 0 0,1 0 0 15,1 0 0-15,1-4 32 0,1-1 0 0,1 2 0 16,0-3 0-16,-5-1-80 0,4-2-16 0,2-5 0 16,0-3 0-16,-1-3-144 0,1 0 160 0,0 0-160 0,0-2 160 15,0-1-160-15,1-6 0 0,1-7 144 0,3 2-144 16,-3 0 0-16,2 1 144 0,2-2-144 0,-1-2 0 16,0-7 144-16,1 3-144 0,1 0 0 0,1 3 144 15,-1 4-144-15,1-2 0 0,-2-1 0 0,1 3 0 16,1 0 0-16,-4 5 0 0,2 4 128 0,-1-2-128 0,1-1 0 15,-1-1 160-15,2 2-160 0,-3 2 160 0,0 1-16 16,1 1 0-16,0-1 0 0,-1-2 0 0,0-4-144 0,-1 1 128 16,-2 2-128-16,0 3 128 0,-1 1-128 0,0 3 128 15,0 1-128-15,1-2 128 0,-3-4-128 0,1 5 0 16,0 2 144-16,-1 6-144 0,-1-2 176 0,1 3-48 16,-2 0 0-16,1 0 0 0,2-3-128 0,-1 1 160 15,-1 1-160-15,2 3 160 0,0 0-16 0,-1-1 0 16,1-1 0-16,0 0 0 0,0-4-144 0,0 2 0 15,0-4 144-15,0 1-144 0,0 0 0 0,0 2 0 16,1 3 0-16,1 1 128 0,-2-2-128 0,-3 0 0 16,2-2 0-16,0 2 0 0,0 1 0 0,0 2 0 15,0 0 0-15,2 2 0 0,0 0 0 0,0-1 0 16,-1-1 0-16,1 0 0 0,0-3 0 0,0 3 0 0,0 0 0 0,1 1 128 16,1 1-128-16,-1 0 0 0,-2 0 0 0,1 0 0 15,1 0 0-15,1-1 0 0,-1-2 0 16,1 1 0-16,-1 2 0 0,1 3 0 15,2 2 0-15,-2 4 0 0,0-2 0 0,1 4 0 0,0 0 0 0,1 1 0 16,-2-1 0-16,2 3 0 0,-4 0 0 0,2 2 0 16,0 2 0-16,1 2 0 0,2 1 0 0,-3 3 128 15,0 3-128-15,-1 2 0 0,0 1 0 0,1 2 0 16,1 1 0-16,0 0 0 0,-3 2 0 0,1 1 128 16,2 2-128-16,-3 6 0 0,0-8 0 0,0 8 128 15,4-7-128-15,-4 7 0 0,2-6 0 0,-2 6 0 16,0 0 0-16,0 0 128 0,0 0-128 0,0 0 0 0,0 0 0 15,0 0 128-15,0 0-128 0,0 0 0 0,0 0 0 16,0 0 0-16,0 0 0 0,0 0 0 16,0 0-320-16,0 0-64 0,0 0-32 0,0 0 0 15,0 0-1792-15,-9 3-352 0,0 2-80 0</inkml:trace>
  <inkml:trace contextRef="#ctx0" brushRef="#br0" timeOffset="18668.636">16045 10204 7359 0,'0'0'656'0,"0"0"-528"0,0 0-128 0,0 0 0 15,-1-11 1648-15,0 4 288 0,1 7 64 0,0 0 16 16,-1-8-880-16,1 8-176 0,0 0-48 0,0 0 0 16,0 0-304-16,0 0-64 0,0 0-16 0,0 0 0 15,0 0 0-15,0 0 0 0,8 5 0 0,1 0 0 16,0-1 128-16,3-1 32 0,2 1 0 0,1 2 0 16,3 2 0-16,2-3 0 0,2-1 0 0,3 1 0 15,2 0-240-15,2 2-32 0,-1 0-16 0,4-1 0 16,1 0-80-16,1 0-32 0,-1 3 0 0,-1-2 0 15,-2-1 112-15,-1 2 32 0,-3 2 0 0,-3-4 0 16,-1 4-96-16,-1 0-16 0,-2 0 0 0,-3 3 0 0,-4 4-160 16,-1 0-32-16,0 3-128 0,-6-1 192 0,-3 0-64 0,-3 2-128 15,-4 3 176-15,-2-2-176 0,-2-2 224 0,-4-3-64 16,-2 1-16-16,0-1 0 0,-3 2 112 0,1-4 0 16,-5-2 16-16,0 1 0 0,-2 2 112 0,-2 1 32 15,-2-1 0-15,-3 0 0 0,-1-2-96 0,1 1 0 16,1 0-16-16,2 0 0 0,-2 1-176 0,3-1-128 15,4 1 192-15,-1 0-192 0,5-2 144 0,3-2-144 16,3-3 0-16,3 1 144 0,1 1-368 0,6-1-80 16,0-1-16-16,3-9 0 15,0 0-2432-15,6 8-512 0,6 2-80 0,4-7-32 0</inkml:trace>
  <inkml:trace contextRef="#ctx0" brushRef="#br0" timeOffset="19136.762">17829 9946 18431 0,'-5'-8'1632'0,"-1"-1"-1312"16,6 9-320-16,0 0 0 0,-2-10 2640 0,2 10 464 15,0-9 96-15,0 9 0 0,0 0-2560 0,0 0-512 16,10 4-128-16,-1 3 0 0,-1 2 0 0,-1 0 0 15,0 1 0-15,1 2 0 0,0 3 160 0,0 4 0 16,1-1 0-16,2 6 0 0,2-1 64 0,-2 3 16 16,0 0 0-16,2 2 0 0,3-3-16 0,-2 3 0 15,1 0 0-15,1 2 0 0,-2 1 128 0,1 0 32 16,1-1 0-16,0-1 0 0,0 2 0 0,0-3 16 16,3 2 0-16,-1-3 0 0,-3-3-16 0,1 0 0 15,3-2 0-15,-3-1 0 0,-2-4-192 0,0 1-32 16,0-3-16-16,-1 0 0 0,-2-2-144 0,-4-1 0 0,1-4 0 15,-3-1 0 1,1 2-1184-16,-1-1-320 0,-5-8-64 0,7 3-13312 0</inkml:trace>
  <inkml:trace contextRef="#ctx0" brushRef="#br0" timeOffset="19556.138">18867 9841 39615 0,'-6'-8'3520'0,"3"1"-2816"15,3 7-560-15,0 0-144 0,-8-3 0 0,8 3-256 16,-6 0 64-16,-4 5 16 0,0 2-48 0,-2 2-16 16,-2-1 0-16,-1 4 0 0,-1 3 240 0,-4 2-176 15,-3 0 176-15,-3 2-160 0,-2 1 160 0,0 3 0 16,-1 1 0-16,-4 3 0 0,-5 2 0 0,2 1 192 16,-2 1 0-16,0 1-16 0,-2 0 368 0,-1 2 80 15,-6 0 16-15,0 0 0 0,-2 0-16 0,1 2 0 16,1 2 0-16,0-3 0 0,2 2-128 0,-2-3-32 15,0-1 0-15,-1-2 0 0,-3-3-336 0,5 0-128 0,3-1 0 16,6-2 144 0,-1-3-544-16,4 0-112 0,2-2-32 0,5-2 0 15,4 1-2192-15,5-3-432 0</inkml:trace>
  <inkml:trace contextRef="#ctx0" brushRef="#br0" timeOffset="22490.648">5186 10519 21183 0,'0'0'1888'0,"0"0"-1504"15,0 0-384-15,0 0 0 0,12-1 384 0,-1 0 0 16,4 0 0-16,4-1 0 0,0-2-160 0,6-1-32 16,5 0 0-16,3 1 0 0,3 0-32 0,3 0-16 15,1-3 0-15,3 4 0 0,-2-1 224 0,2 0 32 16,2-3 16-16,2 1 0 0,5-1-112 0,2 2-32 15,1-2 0-15,3 2 0 0,0 1 0 0,2 0 0 16,-1-1 0-16,2 1 0 0,-2 1-16 0,6-2-16 16,0 0 0-16,2 0 0 0,-1 4 16 0,0 1 16 15,1-2 0-15,3 0 0 0,1-1-16 0,0 3 0 16,0 1 0-16,-1 0 0 0,-2-3-64 0,4-1-32 0,3 0 0 0,-2 1 0 16,-1 1-160-16,-1 0 192 0,2 1-192 0,0 0 192 15,-1-1-192-15,4 1 128 0,1 2-128 0,1-3 128 16,-1-3-128-16,1 2 0 0,5 0 0 0,-2 0 0 15,1-1 0-15,-3-1 0 0,1 0 0 0,1 1 128 16,1 3-128-16,-4-2 0 0,-3 0 0 0,1 1 128 16,1 1-128-16,2 1 0 0,2-1 0 0,-2 0 128 15,-2-2 64-15,2 3 0 0,-2 2 0 0,1 0 0 16,0-4-64-16,-2-1 0 0,1 4 0 0,0-2 0 16,1 0-128-16,1 0 0 0,2-5 0 0,0 3 0 15,-2 1 0-15,-1-1 128 0,-1-1-128 0,1-1 0 0,3 0 0 16,-1-1 0-16,-3 1 128 0,2 2-128 0,0-2 0 15,0 0 0-15,1-3 0 0,-3 3 0 0,-2 3 0 16,1 0 0-16,0-1 0 0,1-1 0 0,1 2 144 0,-3-1-144 16,-3-1 160-16,0 2-160 0,3 0 240 0,0-1-48 15,0 1-16-15,-2 0 0 0,-3 0-176 0,0 1 192 16,2 2-192-16,-1 1 192 0,-3-2-192 0,-1 1 128 16,-1 0-128-16,-2 0 128 0,1 2-128 0,0 0 0 15,2 0 144-15,-2 1-144 0,-1-4 144 0,-3 1-144 16,-1 4 192-16,1-1-192 0,1-2 160 0,0 1-160 15,-5-3 128-15,1 0-128 0,-1 2 176 0,-2 2-48 16,-1-1-128-16,0-2 192 0,1 0-64 0,3 2 0 16,-2 2-128-16,3 0 192 0,-2-7-192 0,0 3 128 15,-2 2-128-15,1-4 0 0,-2 0 0 0,1 0 128 16,0 4-128-16,0-2 0 0,0 0 0 0,-2-1 0 0,-2 1 0 16,-1 3 0-16,2-2 128 0,-3-1-128 0,2 0 176 0,1 1-176 15,0-1 256-15,-1 1-48 0,-4-1-16 0,0 2 0 16,-5-1-48-16,4-2-16 0,-2-3 0 0,1 1 0 15,1 3-128-15,-2 0 0 0,-1-1 0 0,0 2 0 16,0 1 0-16,-3-1 0 0,-1-1 0 0,-2-1 0 16,1-2 0-16,-1 1 0 0,1 0 0 0,0 1 128 15,1-3-128-15,-2 2 160 0,-3 0-160 0,0 2 160 16,1 1-160-16,-3 0 160 0,0-3-160 0,-2 0 160 16,0 0-160-16,0 0 128 0,-1-2-128 0,4-1 128 15,-1 1 0-15,0 0-128 0,-2-2 192 0,2 1-64 16,2 3 32-16,-1-2 0 0,-2 0 0 0,-1 1 0 0,0 2-32 15,-1-1-128-15,1-2 192 0,0 0-64 0,0-1 0 0,2 1 0 16,0 0 0-16,0-1 0 0,-1 3-128 0,1-1 0 16,2-2-160-16,-1 1 160 0,-3-1 0 0,-1 0 0 15,-2-1 0-15,-4 2 0 0,-1-2 0 0,-5 2 0 16,0-2 0-16,-3 4 0 0,-1-4 0 0,-5 3 0 16,-8 1 128-16,8 1-128 0,-8-1 0 0,0 0-256 15,0 0 64-15,0 0 0 16,0 0-1968-16,0 0-384 0,-3-8-80 0,-3 5 0 0</inkml:trace>
  <inkml:trace contextRef="#ctx0" brushRef="#br0" timeOffset="24315.377">15061 10078 22511 0,'0'0'992'0,"0"0"224"0,0 0-976 0,0 0-240 0,3-6 0 0,2 0 0 16,-5 6 320-16,0 0 32 0,7-5 0 0,1 0 0 15,-4 1 160-15,-4 4 16 0,0 0 16 0,8-4 0 16,-8 4 304-16,0 0 64 0,0 0 16 0,0 0 0 16,6-5-96-16,-6 5 0 0,0 0-16 0,0 0 0 15,0 0-48-15,0 0-16 0,0 0 0 0,0 0 0 16,0 0-176-16,0 0-16 0,0 0-16 0,0 0 0 16,0 0-128-16,0 0-32 0,6 11 0 0,-2 0 0 15,0 0-32-15,-4 5-16 0,0 3 0 0,0 2 0 16,0 2-128-16,0 3-16 0,-1 1-16 0,-2 2 0 15,1-2-32-15,0 4 0 0,-1 4 0 0,-1 0 0 16,2 2-16-16,-1-1 0 0,1-2 0 0,-2 0 0 0,1-1 16 16,1-1 0-16,-4-2 0 0,3-2 0 0,1 1 48 15,0-1 16-15,-1-2 0 0,3-2 0 0,-1-1-48 0,1 0-16 16,0-2 0-16,-1-1 0 0,-2-3-144 0,3-3 192 16,1-5-192-16,1-1 192 0,-2 0-16 0,0-8 0 15,0 0 0-15,0 0 0 0,0 0-32 0,0 0 0 16,0 0 0-16,0 0 0 0,-3-15 192 0,1-1 48 15,1-1 0-15,0-3 0 0,1-2-208 0,0 0-48 16,1-3 0-16,1 2 0 0,0-1-128 0,1 0 0 16,-2-1 0-16,3-1 0 0,-1-1 0 0,-1-1 0 15,3-1 0-15,-3-2 0 0,1-2 0 0,0 0 0 16,1 0 0-16,-1 1 0 0,-2-2 0 0,0 3 0 16,0 2 0-16,0 1 0 0,-1 2 0 0,0 2 0 0,0 0 0 15,0 4 0-15,-1-2 0 0,0 3 0 0,1 2 0 16,0 4-176-16,-1 1 176 0,-2 2 0 0,1 1 0 0,1 4 0 15,1 5 0-15,-3-7 0 0,1 2 0 0,2 5 0 16,0 0-144-16,0 0 144 0,0 0-160 0,-3 12 160 16,-2 2-176-16,1 3 176 0,0 1-192 0,0 3 192 15,-3 1-144-15,2 2 144 0,2 3 0 0,-3 3-144 16,-1-2 144-16,-1 4 0 0,-2 3 0 0,-2 0 0 16,3 1 0-16,0-2 0 0,-3 1 0 0,2-1 0 15,2-1 0-15,-4-1 0 0,-2-2 0 0,4-3 0 16,4 0 0-16,-1-3 128 0,-3 0-128 0,3-1 0 15,-1-1 0-15,2-3 144 0,1-2-144 0,1 0 0 16,-1-2 128-16,1 2-128 0,-1-1 0 0,2-1 0 16,0-3 0-16,3-1 0 0,0-3 0 0,0-8 0 15,0 0-320-15,0 0-112 0,-2 9-16 0,2-9-16 16,0 0-2224-16,0 0-432 0,0 0-80 0</inkml:trace>
  <inkml:trace contextRef="#ctx0" brushRef="#br0" timeOffset="24969.172">15001 11552 28559 0,'0'0'2544'0,"0"0"-2032"0,0 0-512 0,0 0 0 0,0 0 928 0,0 0 96 16,5 8 0-16,-3-1 16 0,-2-7-912 0,1 11-128 15,2 1-160-15,1 1 160 0,-1 0 0 0,0 3 0 16,-3 1 224-16,-1 4-64 0,-1 3 160 0,0 0 16 15,-2 5 16-15,0 1 0 0,-3-1 192 0,1 2 32 16,0-1 16-16,-1 1 0 0,-1 1 32 0,-2-3 0 16,1 0 0-16,-1 0 0 0,-1 0-208 0,1-1-32 15,-1-1-16-15,3 0 0 0,0 0 16 0,0-3 0 16,4-3 0-16,2 0 0 0,-2-2 16 0,2-2 16 16,1-1 0-16,3-3 0 0,3-2-176 0,-1 0-48 15,-1-3 0-15,5-1 0 0,3-1-192 0,1-2 176 16,0-1-176-16,1 0 160 0,3-2-32 0,2 0-128 15,3-1 192-15,1-1-64 0,-1 0 16 0,3 1 0 0,2 0 0 0,0 0 0 16,1-3-144-16,2 1 128 0,-1 1-128 0,1 0 128 16,2-1 0-16,4 0 0 0,3 0 0 15,4 1 0-15,2 2-128 0,-3 0 0 0,2 1 144 0,-2-1-144 16,-4-1 0-16,-2 2 0 0,-4 2 0 0,1-1 0 16,-2-3-240-16,-2 0 48 0,-3 0 0 15,-2 2 0 1,-1 0-2096-16,-6 2-400 0,-6-2-96 0</inkml:trace>
  <inkml:trace contextRef="#ctx0" brushRef="#br0" timeOffset="26147.189">5063 8553 15663 0,'-15'4'1392'0,"7"-2"-1120"15,-1-1-272-15,1 1 0 0,3 6 864 0,0-1 112 16,5-7 32-16,-2 7 0 0,2-7-592 0,0 0-112 16,-4 8-32-16,4-8 0 0,0 0 240 0,0 0 64 15,0 0 0-15,2 11 0 0,2-1 144 0,-1-3 48 16,-3-7 0-16,8 6 0 0,1 1 0 0,2-2 16 15,-1 1 0-15,3-2 0 0,1 0 64 0,3-1 16 16,2-1 0-16,3-1 0 0,1-1-96 0,3 1-32 0,2 0 0 16,3 2 0-16,6 0-288 0,1 0-48 0,-1-2-16 0,4 1 0 15,1-2-64-15,3 2 0 0,0 0-16 0,0-1 0 16,-1-1-64-16,3 1-16 0,0 1 0 0,1-2 0 16,1-2-96-16,-2-2 0 0,-2-3-128 0,-3 4 192 15,0 4-192-15,-8-3 0 0,-3-3 0 0,-3 2 0 31,-2 0-1168-31,-4-1-288 0,-4 0-48 0,-1-1-8656 0,-6-1-1728 0</inkml:trace>
  <inkml:trace contextRef="#ctx0" brushRef="#br0" timeOffset="26762.681">4217 8567 24879 0,'-8'-8'2208'0,"3"2"-1760"0,-1 0-448 0,6 6 0 15,0 0 496-15,0 0 16 0,0 0 0 0,0 0 0 16,0 0-192-16,0 0-48 0,0 0 0 0,0 0 0 16,-4 15-128-16,-2 4-16 0,2 3-128 0,2 2 192 0,-1 1 224 0,2 2 32 15,0 3 16-15,0-1 0 16,-1 1 64-16,1 2 16 0,-1 1 0 0,0-1 0 15,1-2 16-15,1-1 0 0,-1 1 0 0,1 3 0 0,0 4-176 0,0-4-16 16,0-3-16-16,-1-3 0 0,0-3-96 0,0-2 0 16,1 1-16-16,-1-6 0 0,0-1-240 0,-3-3 128 15,2-3-128-15,2-1 0 0,1 0 128 0,-1-9-128 16,0 0 0-16,0 0 144 0,6 7-384 0,-6-7-80 16,0 0 0-16,9 1-16 15,-2-5-1616-15,1-4-320 0,-1-4-64 0,-1-2-6624 16,-1-2-1344-16</inkml:trace>
  <inkml:trace contextRef="#ctx0" brushRef="#br0" timeOffset="27101.075">3916 8600 20271 0,'-15'-10'1792'0,"8"6"-1424"0,7 4-368 0,0 0 0 16,0 0 2608-16,0 0 448 0,0 0 80 0,0 0 32 15,0 0-2576-15,11 0-592 0,4-4 0 0,1 2 0 16,3 0 128-16,2-1 32 0,-1 0 0 0,5-3 0 16,2-4 160-16,3-1 16 0,1-2 16 0,0 4 0 15,-3 0 32-15,2-1 0 0,0-2 0 0,-2 1 0 0,1 3-160 0,-4 1-32 16,1 0 0-16,1-1 0 0,-2 0-192 0,1 0 0 15,-1 0 0-15,-5 3 0 0,-2 0 0 0,1 2 0 16,-2 0-208-16,-2 2 64 16,-2 1-1568-16,0-3-304 0,0 2-64 15,-1 1-11392-15</inkml:trace>
  <inkml:trace contextRef="#ctx0" brushRef="#br0" timeOffset="27701.694">4403 9299 23951 0,'-18'0'1056'0,"10"2"224"0,0 0-1024 0,2-3-256 0,-1-3 0 0,7 4 0 0,0 0 1776 0,0 0 288 16,0 0 64-16,0 0 16 0,0 0-1760 0,10-2-384 15,-1 1 0-15,1 0 0 0,2 0 0 0,1 0-128 16,-2-3 128-16,1 3 0 0,-2 1 832 0,4 0 240 16,-3 0 48-16,3 3 16 15,1 0-1584-15,1 1-304 0,-3 2-64 0,0 0-16 0,1 0 832 0,-2 3 0 16,-2 2 0-16,-1-1 0 0,-1-2 128 0,-2 2-128 16,-1 2 176-16,-3 4-176 0,-3 0 224 0,-1 2-64 15,-3-3-16-15,0 1 0 0,-1-2 80 0,-1 2 16 16,-5 2 0-16,-2 0 0 0,0-1 208 0,0 1 32 15,-1-2 16-15,0 2 0 0,0 0-48 0,0-2 0 16,4-2 0-16,-2 1 0 0,-2-1-80 0,2-2-32 16,3-1 0-16,3 0 0 0,5 0-160 0,-3 0-48 15,1-3 0-15,4-8 0 0,-1 9-128 0,1-9 160 16,3 8-160-16,4 0 160 0,1-1 0 0,3-2 0 0,-3 1 0 0,6-2 0 16,3 2 64-16,2-3 16 0,-2 0 0 0,7-2 0 15,2 0 16-15,3 1 0 0,0-1 0 0,2-1 0 16,2-3-112-16,2 0-16 0,4-2 0 0,-1-1 0 15,4 0-128-15,2 0-144 0,1 1 144 0,2-1-208 32,1 1-1712-32,-2-2-352 0,-3-2-64 0</inkml:trace>
  <inkml:trace contextRef="#ctx0" brushRef="#br0" timeOffset="29325.168">15104 9150 29247 0,'0'0'1296'0,"-8"3"272"0,8-3-1248 0,-9 3-320 15,2 1 0-15,1 1 0 0,0 2 0 0,-1-4 0 16,7-3-128-16,-7 2 128 0,-1 4 0 0,3-3 0 0,5-3 0 0,-8 6 0 16,8-6 288-16,-9 1 48 0,1-5 16 0,0 1 0 15,8 3 608-15,-9-2 128 0,2 1 32 0,7 1 0 16,-5-8-240-16,5 8-48 0,-2-8-16 0,2-4 0 15,1-3-480-15,3 0-80 0,1 1-32 0,3 2 0 16,2 1-224-16,2-1 128 0,2-2-128 0,1 2 0 16,0 4 128-16,3 1-128 0,-1-1 0 0,0 1 144 15,0 3 32-15,-1 3 0 0,1 1 0 0,-2 4 0 16,0 0 0-16,1 3 0 0,-1 2 0 0,-2 4 0 16,-2 5-176-16,-1-1 160 0,-1 0-160 0,-3 4 160 15,-3 6-160-15,-5-2 0 0,0 0 0 0,-3-3 0 16,0-2 0-16,-5-3 128 0,0 1-128 0,-1-5 0 15,-3-3 192-15,0 0-32 0,0 1-16 0,-1-4 0 16,-1-2 224-16,-1 0 32 0,-1 3 16 0,-1-6 0 0,3-6-80 16,-1-2-16-16,1 0 0 0,2-3 0 0,3-1 16 15,0-3 0-15,1-3 0 0,2 0 0 0,1-2-176 0,2-4-32 16,0-2-128-16,4 1 192 0,2 0-192 0,4-3 0 16,1-2 0-16,5 3 0 0,3 1 0 0,2 4 0 15,2 0 0-15,4 0 0 0,0 1 0 0,3 3-128 16,-3 0 128-16,2 5 0 0,2 1-160 0,-1 7 160 15,2 3-128-15,0 1 128 0,0-1 0 0,0 6-128 16,-4 4 128-16,1 2 0 0,2 0 0 0,-6 2-128 16,-4 2 128-16,-4 2 0 0,-2 4-176 0,-5 5 176 15,-5 0-208-15,-7 2 80 0,-6-2-32 0,-3-3 0 16,-4-3 0-16,-3 0 0 0,-5 0 160 0,-1-4 0 16,-1-7 0-16,0 1 0 0,3 0 0 0,0-4 176 0,-1-3-48 15,0 1 0-15,3-3 96 0,1-2 16 0,1-1 0 16,1-2 0-16,3-6-112 0,2-2 0 0,2-3-128 0,3-1 192 15,3-4-192-15,1-2 0 0,2-2 0 0,4 0 0 16,3-3-192-16,4 0 0 0,2-3 16 0,3-2 0 16,0 0 176-16,4 2-192 0,5 3 192 0,2 1-192 15,2-1 192-15,1 6 0 0,1 5 0 0,0 2 0 16,1 2 0-16,3 2 0 0,-2 2 144 0,1 6-144 16,0 7 0-16,2 3 0 0,0 5 0 0,-1 1 0 15,-3 2 0-15,-2 3 0 0,-5 7-144 0,-1 0 144 16,-4 2-128-16,-3 4 128 0,-4 4-128 0,-4 0 128 15,-3-4-160-15,-5-3 160 0,-4-2-192 0,-4-3 192 0,-5-1-192 16,-5-4 64-16,-1-2 128 0,-5-3-208 0,-1-3 208 16,1-2 160-16,2 0-32 0,1-4 0 0,-3-5 64 0,4-2 0 15,4-6 0-15,0-1 0 0,3-2-64 0,1-3-128 16,3-4 192-16,1-2-64 0,3-1-128 0,0-1 128 16,4-5-128-16,2-6 128 0,3-4-128 0,5-3-176 15,2 2 48-15,5 0 0 0,4 2 128 0,5 3-192 16,2 4 192-16,3 4-192 0,2 2 192 0,3 6-128 15,3 3 128-15,4 3-128 0,1 2 128 0,3 8 0 16,1 5 0-16,-1 2 0 0,-3 3 0 0,-1 5 0 16,-4 3 0-16,-2 3 0 0,-5 1 0 0,-2 4 0 15,-4 1 0-15,-5 6-128 0,-6 6 128 0,-8-1 0 16,-2-2-144-16,-8-2 144 0,-4-3 0 0,-5-3 0 0,-3-3 0 16,-4-3 128-16,-4-2-128 0,-2-4 192 0,-3-1-192 15,-3-3 192-15,-2-3 128 0,-1-1 16 16,-5-1 16-16,5-5 0 0,4-3-96 0,5-3-32 15,3-4 0-15,6-2 0 0,1-3 48 0,6-3 16 0,3 0 0 0,3-5 0 16,3-4-288-16,3-1-272 0,4 0 48 0,6-4 16 16,2-6-96-16,5 1-16 0,6-7 0 0,2 11 0 15,4 9 320-15,5 2-160 0,3 2 160 0,5 2-128 16,1 4 128-16,2 6 192 0,-4 5-32 0,0 3-16 16,-2 1-144-16,-3 5 128 0,-3 4-128 0,-3 2 128 15,-4 3-128-15,-2 2 0 0,-8 5 0 0,-3 0-176 16,-6 0 176-16,-6 5-128 0,-6 2 128 0,-5-2-128 15,-4-6 128-15,-3 0 0 0,-6-4 0 0,-3-1 0 16,-6-6 0-16,-2 0 192 0,-4 3 0 0,-5-2-16 0,-3-5 144 16,1-2 48-16,5-4 0 0,1-2 0 0,1-1-192 15,1-4-48-15,3-5 0 0,1-3 0 0,1 1-288 0,0-2-64 16,3-3-16-16,2-5 0 16,2-4-1952-16,1-2-400 0,2 3-80 0</inkml:trace>
  <inkml:trace contextRef="#ctx0" brushRef="#br0" timeOffset="31498.751">5670 6128 21183 0,'0'0'1888'0,"-7"-1"-1504"0,0 1-384 0,1 1 0 16,6-1 1296-16,-8 3 192 0,2-3 48 0,-2 3 0 16,-1 0-1200-16,0 1-336 0,1 1 144 0,-4 0-144 15,-1 1 560-15,0-3 32 0,-1-2 16 0,-3 2 0 16,-2 2 288-16,-1-3 64 0,1-3 16 0,-2 0 0 15,1 0 112-15,5-4 0 0,2-2 16 0,0-3 0 16,-2-2-256-16,2-2-48 0,1 0-16 0,1-3 0 16,2-4-400-16,0-2-64 0,3-1-32 0,1-1 0 15,3 0-96-15,3-4 0 0,5-3-16 0,2 3 0 0,3 0-176 16,1 3 0-16,3-3 0 0,4 3 0 0,-1 1 0 16,3 0 0-16,2 2 0 0,-1 4 0 0,2 4 0 15,-4 5 0-15,1 3 144 0,1 2-144 0,-4-2 0 0,0 5 144 16,-1 3-144-16,0 7 0 0,-1 6 0 0,0 4 0 15,-2 5 0-15,-2 2 0 0,-1 3 0 0,-4 3 0 16,-3 5 0-16,-1 5 0 0,-3 3 0 0,-3-2 0 16,-1 0 0-16,-3-3 0 0,-4-3 0 0,1-4 0 15,-1-3 0-15,-3-2 0 0,-3 2 288 0,-3-3-48 16,1-4-16-16,-1 1 0 0,-2-3 224 0,-2-1 64 16,-1-2 0-16,2-1 0 0,-3-6-272 0,4-5-48 15,0-3-16-15,2-3 0 0,3-3 16 0,1-5 16 16,-1-3 0-16,-2 0 0 0,2 0-80 0,2-4-128 0,2-4 176 15,1 0-176-15,0-1 0 0,1-2 0 0,3-5 0 0,3-3 0 16,4-1 0-16,5-1 0 0,-1 0 0 0,4 0 0 16,1 0-160-16,2 5 160 0,-1 2-160 0,4 8 160 15,3 2-144-15,1 5 144 16,2 3-128-16,-1 1 128 0,-5 3-160 0,3 2 160 0,5 5-192 0,-1 3 192 16,1 4-192-16,2 4 192 0,-2 3-192 0,1 2 192 15,-2-1-160-15,-1 7 160 0,-1 2-128 0,0 1 128 16,-2 2-144-16,0-3 144 0,-2-1-160 0,-2-2 160 15,-2-2 0-15,-4-2-144 0,-1-2 144 0,-3-2 0 16,-4 0 0-16,-1-1 0 0,-3-1 0 0,-2-2 0 16,0-2 176-16,-3 0-48 0,-4 1 0 0,-1-2 0 15,-2 0 0-15,-2-3 0 0,-1 0 0 0,-1-4 0 16,2-3 16-16,-4-6 0 0,5-4 0 0,0 2 0 0,-2-1-144 16,3-4 160-16,3-3-160 0,1-3 160 0,1-3-160 0,4-2 0 15,0-2 144-15,3-1-144 0,4-5 0 0,2 1 0 16,7-1 0-16,3 1 0 0,-4 1 0 0,5 1 0 15,4 3 0-15,1 2-128 0,3-1 128 0,2 5 0 16,2 4 0-16,3 2-128 0,1 3 128 0,-1 4 0 16,-1 0-144-16,0 5 144 0,-1 0 0 0,0 3-176 15,0 4 176-15,-1 1-128 0,-2 4 128 0,-2 5-128 16,-2 4 128-16,-1 4-128 0,-3 3 128 0,-2 4 0 16,-5 3-144-16,-4 1 144 0,-6 1 0 0,-1-1 0 15,-8-2 0-15,-2-1 0 0,-1 3 0 0,-2-3 0 16,-3-4 0-16,2 1 0 0,-1-1 0 0,-2-3 0 15,1-2 176-15,-2-3-176 0,0-3 176 0,-1-2-176 16,-2 2 192-16,3-6-192 0,1-6 256 0,3-2-64 0,3-4-16 16,2-4 0-16,2-3-48 0,1-5 0 0,-3-5 0 0,4-1 0 15,-1-2-128-15,3 0 0 0,0-2 144 16,6-4-144-16,0-4 0 0,6-3 0 0,7-4 0 0,0 0 0 16,2 3 0-16,6 1 0 0,5 2 0 0,4 3-128 15,3 4 128-15,2 4-128 0,-1 5 128 16,1 0-128-16,0 0 128 0,0 7-128 0,-2 5 128 0,3 5-128 15,1 4 128-15,0 5-128 0,-5 5 128 0,0 2-128 16,-2 1 128-16,-3 4-128 0,-4 2 128 0,-4 5-128 16,-3 5 128-16,-6 2 0 0,-2 0 0 0,-9-1 0 15,-6-1-128-15,-2 0 0 0,-6 0 0 0,-1-4 0 16,-4-1 128-16,-3-4 0 0,-1-1 0 0,-3 0 128 0,0-1-128 16,-1-4 192-16,1-1-64 0,0-4 0 0,1 0-128 15,2-5 176-15,2-6-176 0,-3-2 192 16,3-3-64-16,2-2 0 0,2-4 0 0,0-7 0 0,1-5-128 0,1-2 0 15,1-1 144-15,4-5-144 0,3-4 0 16,2 0 0-16,0-3 0 0,5-4-128 0,3-2 128 0,7 2 0 16,5 3-144-16,4 1 144 0,2 2 0 0,2 4 0 15,6 5-144-15,-2 4 144 0,1 0 0 0,0 7 0 16,1 3-128-16,0 6 128 0,0 5 0 0,1 4-192 16,0 2 192-16,-4 5-160 0,-2 2 160 0,-2 3-160 15,-1 4 160-15,-3 4-160 0,-3 5 160 0,-4 5 0 16,-7 0-144-16,-5 3 144 0,-7 0 0 0,-5-1 0 15,-3-1-144-15,-3-1 144 0,-2-2 0 0,0-2 0 16,-1-4 0-16,-3-3 0 0,-1-2 192 0,-2 1-64 0,-2-2-128 0,0-3 192 16,1-6-64-16,2-3-128 0,6-3 176 0,1-5-176 15,3-6 224-15,4-4-64 0,1-3-16 0,3-3 0 16,1-3-144-16,1-3 0 0,3-4 0 0,2-6 0 16,4-5 0-16,4-2 0 0,3-3 0 0,3-2-176 15,3 3 176-15,3 3-128 0,1 5 128 0,4 4-128 16,6 0 128-16,0 6 0 0,1 4 0 0,1 4-128 15,1 3 128-15,-1 6 0 0,2-1-144 0,-4 8 144 16,1 5-128-16,-1 5 128 0,1 2-160 0,-4 4 160 16,-3 1-144-16,-3 2 144 0,-1 1-128 15,-5 6 128-15,-5 6 0 0,-4 6-160 0,-8 2 160 0,-2-1 0 16,-5-4-128-16,-3-1 128 0,-1-3 0 0,-5-4 0 0,-1-1 0 16,-3-2 0-16,2-2 0 0,-4-1 144 15,0-6-16-15,0-2-128 0,-2-2 192 0,5-3-64 0,0-4-128 16,6-5 192-16,-2-4-192 0,4-3 192 15,0-2-192-15,0-3 160 0,2-5-160 0,0-2 160 0,3-5-160 0,1-1 0 16,4-5 0-16,1-4 0 0,4-2 0 0,1-2 0 16,1 1 0-16,3-1 0 0,5-1-144 0,3 6 144 15,3 6 0-15,0 2 0 0,1 3 0 0,1 2-128 16,4 5 128-16,4 4 0 0,-1 5 0 0,1 5 0 16,1 5 0-16,-1 3 0 0,-2-1 0 0,-1 5-160 15,-3 3 32-15,0 2 0 0,-1 0 128 0,-3 4 0 16,-3 2 0-16,-5 1-128 0,-3 0 128 0,-6 1 0 15,-3 0 0-15,-3 2 0 0,-3 1 0 0,-3-3 0 16,-3-4-144-16,-2 0 144 0,-3-1 0 0,-1-2 160 0,-1-3-16 16,-1-2 0-16,-2-3-144 0,-3-1 192 0,-1-2-192 15,1-1 192-15,1-4-64 0,3-3 0 0,1-1 0 16,1-5 0-16,4-4 16 0,3-5 0 0,0-4 0 0,3 0 0 16,0 0-144-16,4 3 0 0,3-1-192 0,5 0 192 31,3-1-512-31,6 3 0 0,5 0 16 0,4 2-13072 0,4 2-2608 0</inkml:trace>
  <inkml:trace contextRef="#ctx0" brushRef="#br0" timeOffset="32596.214">15332 9156 34383 0,'-16'5'1520'0,"6"-2"320"0,1 0-1472 0,-1 3-368 16,0 1 0-16,2 1 0 0,-3 2 0 0,2-4 0 16,0-2 0-16,1 2 0 0,2-4 0 0,-1 1 0 15,0 2 0-15,7-5 128 0,-4 0 112 0,4 0 16 16,-5-5 16-16,0 0 0 0,2-6 176 0,2-3 48 15,1-2 0-15,2-2 0 0,1-3-176 0,3-4-48 16,1-5 0-16,4 3 0 0,0 1-144 0,4 1-128 16,1 1 144-16,5 1-144 0,0-1 0 0,4 3 0 15,2 2 0-15,0 3 0 0,3 1 256 0,0 6 0 0,-2 0 0 16,-1 5 0-16,-6 3 112 0,-1 4 16 0,0 2 16 0,-3 5 0 16,-5 4-400-16,-1 5 0 0,-2 3 0 0,-7 2 0 15,-1-1 0-15,-4 4 0 0,-7 1 0 0,-5 6 0 16,-3 4 0-16,-5-5 0 0,-4-5 128 0,-5 0-128 15,-5-2 192-15,0-3 0 0,-3-3 0 16,1-2 0-16,2-3 480 0,1-2 96 0,-1-4 32 0,2-3 0 16,3-4-288-16,3-3-64 0,2-3-16 0,4-3 0 15,6-6-128-15,2-4-32 0,4-3 0 0,5-3 0 16,2-3-272-16,4-2-192 0,5 0 16 0,5-5 16 16,3-5-80-16,4 1-16 0,4 2 0 0,5 3 0 0,1 1 112 15,3 5 16-15,2-1 0 0,2 5 0 16,0 7 128-16,3 2 0 0,2 3 0 0,-2 4 0 0,2 4 0 15,-4 6 0-15,-2 4 0 0,-2 5 176 0,-6 5-176 0,-3 1 0 16,-2 1 0-16,-6 4 0 0,-4 1 0 0,-6 8 0 16,-4 9-144-16,-4-4 144 0,-6-4 0 0,-7 3 0 15,-7-2-128-15,-5-2 128 0,-3-5 0 0,-6-1 0 16,-1-3 0-16,-3-1 0 0,0-2 320 0,2-1 0 16,0-3 16-16,3-3 0 0,0-9-32 0,4-4-16 15,5-4 0-15,2-2 0 0,4 0-160 0,3-8-128 16,2-7 144-16,6-2-144 0,3-1-144 0,6-4-128 15,2-3-32-15,5-4 0 0,6-7 32 0,5 1 0 16,4 3 0-16,5 3 0 0,-3 4 144 0,3 5 128 16,2 3-192-16,0 5 192 0,2 3 0 0,0 8 272 15,-1 6-16-15,3 5-16 0,0 3-112 0,0 5 0 0,-1 2-128 16,-4 5 192-16,-4 2-192 0,-5 8 0 0,-2 5 0 16,-8-4 0-16,-6-4-144 0,-6 2 144 0,-7 4 0 0,-7 0-144 31,-6-1-1424-31,-3-5-288 0,-5-7-48 0</inkml:trace>
  <inkml:trace contextRef="#ctx0" brushRef="#br0" timeOffset="33601.759">5399 6195 30687 0,'-21'-13'1360'0,"10"6"288"0,-3 1-1328 0,1 0-320 0,2 1 0 0,0-1 0 0,0 1 0 0,-2-1 0 16,1 1 0-16,2-2 0 0,0-2 192 0,2-2-16 16,1 0-16-16,3-1 0 0,-3-1 272 0,3-2 48 15,0-1 16-15,0-5 0 0,3 1 80 0,3-6 32 16,3-1 0-16,-1 0 0 0,6 3-160 0,2-1-16 16,7-5-16-16,2 3 0 0,6-2-208 0,4 4-32 15,1 3-16-15,4 1 0 0,4 1-160 0,-4 6 0 16,-1 4 0-16,2 5 0 0,-4 4 0 0,0 5 0 15,-1 0 0-15,0 7 0 0,-2 7 0 0,-1 4 128 16,-2 4-128-16,-7 5 128 0,-4 3-128 0,-4 6 160 16,-8 4-160-16,-3 2 160 0,-4 3-160 0,-5-3 0 15,-3-4 0-15,-7-2 0 0,-4-4 144 0,-4-3-144 16,-1-3 160-16,-2-3-160 0,-1-1 656 0,2-4 48 0,-2-3 0 16,2-3 0-16,-1-7-112 0,3-1-16 15,-3-1 0-15,5-6 0 0,3-7-192 0,2-5-32 16,3 0-16-16,4-3 0 0,9 2-192 0,1-5-144 0,-1-6 192 0,2-3-192 15,1 0 0-15,2-4 0 0,3-5-240 16,5 2 80-16,2 1 160 0,6-1 0 0,3 1 0 0,3 2-128 16,1 2 0-16,3 4 0 0,-1 3 0 0,1 8 0 15,-2 4 128-15,2 7-128 0,-2 4 128 0,2 5-128 16,0 4 128-16,-1 4-160 0,-3 2 160 0,-3 8-160 16,-6 1 160-16,-6 8-160 0,-6 2 160 0,-6 4-160 15,-6 0 160-15,-9-4-208 0,-7-3 80 0,-1-1 128 16,-3-3-128-16,0 2 128 0,-2 0 0 0,-3-6 0 15,-3-3 144-15,-2-2 112 0,-2-2 0 0,0-5 16 0,3-4-64 16,2-5-16-16,4-4 0 0,4-4 0 0,4-7 160 0,5-4 32 16,4-2 0-16,2-6 0 0,3-7-128 0,3-3-32 15,2-3 0-15,5-2 0 0,5 1-224 16,4-4 144-16,5-2-144 0,9-1 128 0,5 1-128 0,6 4 0 16,1 3 0-16,8 0 0 0,6 1-128 0,-1 5 128 15,0 6-160-15,6 6 160 16,3 7-832-16,5 4-64 0,2 6 0 0,1 2-18496 0</inkml:trace>
  <inkml:trace contextRef="#ctx0" brushRef="#br0" timeOffset="34471.345">15039 9241 30751 0,'-14'-1'1360'0,"7"1"288"0,-3 0-1328 0,2 0-320 0,8 0 0 0,-6-2 0 15,0-1 384-15,6 3 0 0,0 0 0 0,-1-9 0 16,4-3 384-16,1-3 96 0,2-1 16 0,4-3 0 16,3-2-496-16,4 0-112 0,3 2-16 0,4-7 0 15,0-3-256-15,3 1 160 0,3 5-160 0,2-1 128 16,0 2 32-16,1 3 0 0,0 7 0 0,-1 4 0 15,-4 4 352-15,3 2 80 0,2 1 16 0,-2 5 0 16,-2 7-32-16,-4 2 0 0,-3 1 0 0,-6 7 0 0,-3 5-352 16,-5 6-80-16,-7 6-16 0,-3-2 0 15,-5-3-128-15,-7-3 0 0,-5-4 0 0,-6-1 0 0,-4-3 0 16,-4-4 0-16,-3-2 0 0,0-3 0 0,0 0 512 0,3-4 32 16,2-4 0-16,2-3 0 0,4-6 48 0,2-2 16 15,3-2 0-15,4-4 0 0,1-5-224 0,4-1-32 16,3-3-16-16,3-3 0 0,4-3-336 0,3-7 0 15,3-7 0-15,1 5 0 0,3 5 0 0,4 5-240 16,1 1 48-16,3-1 0 0,1 5-64 0,0 4-16 16,2 4 0-16,4 3 0 15,6 1-1392-15,0 4-256 0,1 4-64 0</inkml:trace>
  <inkml:trace contextRef="#ctx0" brushRef="#br1" timeOffset="44410.979">5661 6082 2751 0,'0'0'128'0,"0"0"16"0,0 0-144 0,0 0 0 0,0 0 0 0,0 0 0 16,0 0 2016-16,0 0 368 0,0 0 80 0,0 0 16 15,-5 9-1344-15,5-9-272 0,0 0-48 0,0 0-16 16,0 0-48-16,0 0-16 0,-4 9 0 0,4-9 0 15,0 0-128-15,0 0-32 0,0 0 0 0,0 0 0 16,0 0-80-16,0 0-32 0,0 0 0 0,0 0 0 16,0 0 112-16,0 0 32 0,11-2 0 0,-1 1 0 15,1 0-16-15,1-2 0 0,1-1 0 0,3-5 0 16,-1 2-144-16,2-2-48 0,1 1 0 0,3-3 0 0,1-4-80 16,0 2-32-16,3 3 0 0,-1 0 0 0,3-2-96 15,2 0 0-15,-2-1-16 0,1 1 0 0,-2 0-48 16,2-3-128-16,0-1 192 0,1 3-64 0,-3 2 0 15,3-1 0-15,2-1 0 0,0 0 0 0,-2-2 32 0,2 1 0 16,1 1 0-16,1 0 0 0,0-1-32 0,0 1 0 16,-4 1 0-16,1-2 0 0,1-1-128 0,-1 1 0 15,-3-2 0-15,5 0 128 0,1-4-128 0,0 1 0 16,-1-2 144-16,2 1-144 0,-2 4 0 0,1-4 0 16,0-1 0-16,-1 2 0 0,0-2 0 0,0 1 144 15,-1 1-144-15,-1-2 0 0,1-1 144 0,1-1-144 16,0 0 0-16,1 3 144 0,3 4-144 0,0-2 128 15,-3 1-128-15,2 0 128 0,1 3-128 0,-1-2 0 16,-1 4 0-16,-1-2 0 0,-1 0 0 0,1-1 0 0,-1 0 0 16,4 0 0-16,2-1 0 0,-2 0 0 0,-2-2 0 15,3 4 0-15,3 3 0 0,1-2 0 0,-4-1 0 0,1 2 0 16,-3 2 0-16,-1 2 0 0,0 1 0 0,2-1 0 16,2 0 0-16,0 1 0 0,0 5 0 15,1-4 0-15,2-1 0 0,1 0 0 0,-4 3 0 16,2-1 128-16,-4 4-128 0,4 0 0 0,-2 0 0 15,3 1 0-15,-1 2 0 0,1 1 0 0,2 1 0 0,1-2 0 16,-2 0 0-16,0 0 0 0,0 0 0 0,-2 0 0 16,0 1 0-16,1-1 128 0,-4 1-128 0,5 3 0 15,-2 4 128-15,-1-1-128 0,1-2 128 0,-3 3-128 16,-2 1 160-16,-1 2-160 0,-1 1 192 0,-2 0-192 16,-2-1 256-16,-1 1-64 0,0 2-16 0,-1 0 0 0,-2 2-48 15,2-2 0-15,1 0 0 0,-3-1 0 0,-2 2-128 16,1 0 0-16,3-1 0 0,-2 0 128 0,0 3-128 0,-1 0 0 15,-2-2 0-15,2 4 0 0,-4-1 0 0,1 1 0 16,-4 1 128-16,-2 1-128 0,-3 1 0 0,2 1 0 16,-2 1 0-16,-1-2 128 0,-1 0-128 0,-2 4 0 15,1-4 144-15,-1 2-144 0,1-1 0 0,-3 1 128 16,3-2-128-16,-2 1 0 0,1 3 144 0,0 0-144 16,1 3 192-16,0 0-192 0,-2 0 128 0,1 0-128 15,0-4 0-15,1 6 0 0,-1 4 0 0,1-4 0 16,1-3 0-16,0 1 0 0,-2 2 0 0,1-1 0 15,-3 2 0-15,4 0 0 0,1-3 0 0,-2 2 0 16,0 1 0-16,2 1 0 0,0 3 192 0,2-2-64 16,1 0 0-16,-1-2-128 0,2 0 160 0,-1 3-160 15,-1-1 128-15,1 0-128 0,-1-1 0 0,-1 3 128 0,1-2-128 0,1 3 0 16,-3 1 0-16,2 0 0 0,-1-2 128 0,2 0-128 16,-1-2 0-16,1 0 0 0,-3-1 0 0,2 1 0 15,2 3 160-15,0 0-160 0,0-1 192 0,1 3-192 16,-1 0 176-16,3 0-176 0,-1-1 160 0,3 1-160 15,0-1 128-15,0-1-128 0,2 2 0 0,0 0 0 16,2-3 128-16,-1 3-128 0,0-1 0 0,-2 1 0 16,1 0 0-16,0 0 128 0,1-2-128 0,0-1 0 15,1-2 128-15,0-1-128 0,1 1 176 0,-2 0-176 16,2 2 0-16,1 2 0 0,0-1 0 0,-1-1 0 16,0-2 0-16,0-1 0 0,2 1 0 0,0 0 0 15,-1-3 0-15,2 0 0 0,0-1 160 0,0 1-160 0,-1-2 0 16,2 6 128-16,1 1-128 0,0-3 0 0,1-5 0 15,1 1 128-15,1 0-128 0,1 0 0 0,3-3 0 16,-3 2 0-16,0-3 0 0,1 2 0 0,0 1 0 0,-4-3 0 16,0 0 128-16,0 1-128 0,3 0 0 0,2 0 0 15,2 1 0-15,0-4 0 0,1-4 0 0,1 1 128 16,2 2-128-16,0-1 0 0,-5-1 0 0,4-4 0 16,-5-5 128-16,1 3-128 0,1 1 0 0,0 0 0 15,3-1 0-15,1-2 128 0,-3 1-128 0,3 0 0 16,1 3 0-16,-3-4 128 0,-2-4-128 0,1 0 0 15,-2 1 0-15,3 1 0 0,2 1 0 0,0 1 0 16,-1-1 128-16,2 0-128 0,0 0 0 0,0 1 160 16,-2 2-160-16,-2-1 160 0,-1-4-160 0,-1 3 0 15,0-3 0-15,3 0-176 0,0-1 176 0,-1-1 0 0,0 0 0 0,0 0 0 16,1 0 0-16,-1-2 0 0,0-1 0 0,-2-1 0 16,0 1 0-16,0-2 0 0,-2-4 0 0,0 1 0 15,1 4 0-15,1-2 0 0,2-1 128 0,-2-1-128 16,-1-1 0-16,-2 4 0 0,-2-2 0 0,2 0 0 15,-2 0 0-15,0-1 0 0,-1-2 0 0,-1 1 0 16,-3 0 0-16,4 0 0 0,1 0 0 0,2 1 0 16,-2-2 0-16,1 0 0 0,0 1 0 0,1-1 0 15,0 0 0-15,0-2 0 0,-2-4 0 0,1 3 0 16,1 0 0-16,1-1 0 0,3-4 0 0,-1-1 0 16,2-2 0-16,-3 2 0 0,1 2 0 0,2-3 0 15,-3-2 0-15,2 1 0 0,-4 1 0 0,0-2 0 0,-2-1 0 16,1-1 144-16,0 1-144 0,3 0 0 0,-2-1 176 15,2 2-176-15,2-2 160 0,-3 0-160 0,1 0 176 0,1 0-176 16,-6 1 192-16,1 1-192 0,-2 0 128 0,-4 0-128 16,2 0 0-16,-3-3 0 0,-2-1 0 0,0-2 128 15,1-2-128-15,-2 0 0 0,-2 2 192 0,-1 1-192 16,-1-2 192-16,0 3-192 0,-1 4 160 0,-3 0-160 16,-2-4 128-16,0 1-128 0,-1 4 0 0,-2 4 0 15,-9 8 0-15,8-4 0 16,-3-5-1760-16,-5 9-224 0,0 0-64 0,0 0 0 0</inkml:trace>
  <inkml:trace contextRef="#ctx0" brushRef="#br0" timeOffset="58493.587">20763 5636 27647 0,'-2'-15'2448'0,"-1"6"-1952"15,-1 0-496-15,3 1 0 0,0-1 768 0,1 9 64 0,0 0 16 0,0 0 0 16,0 0-528-16,0 0-128 0,0-7 0 0,0 7-16 15,0 0-176-15,0 0 160 0,0 0-160 0,0 0 160 16,-1 9 32-16,0 2 0 0,0 2 0 0,0 2 0 16,0 0 256-16,0 3 48 0,-5 2 16 0,2 5 0 15,-1-1-16-15,-2 4 0 0,0 3 0 0,-2 7 0 16,1 2-112-16,-1 2 0 0,0 0-16 0,-1 0 0 16,0 4-96-16,1-3-16 0,-3-5 0 0,2 0 0 15,1-1-32-15,-1 2-16 0,4-3 0 0,-4 2 0 16,1 2-48-16,3-3-16 0,2-4 0 0,2 2 0 15,-1-2-144-15,4-4 160 0,3-2-160 0,0-3 160 16,2 0-160-16,2-2 128 0,1-4-128 0,1 1 128 16,1-2-128-16,2-1 0 0,0 0 0 0,5-3 128 0,-3-5-128 15,1-1 0-15,1 0 0 0,2 0 0 0,-1-2 0 16,1-2 0-16,1 0 0 0,0 1 0 0,2-1-208 0,-1-2 16 16,-6-3 16-16,3 0 0 15,-2-2-336-15,1 1-64 0,-3 0 0 0,-1-1-16 16,-5-2-1168-16,-1 0-224 0,-2-3-64 15,-1 0-12432-15</inkml:trace>
  <inkml:trace contextRef="#ctx0" brushRef="#br0" timeOffset="58920.86">20233 6291 23951 0,'-28'-1'1056'0,"10"-1"224"0,0-3-1024 0,1 3-256 0,-1 1 0 0,3 2 0 15,0-1 416-15,1 0 32 0,1-1 0 0,3-1 0 16,0 2 224-16,10 0 48 0,0 0 16 0,0 0 0 15,0 0 176-15,0 0 48 0,0 0 0 0,0 0 0 16,8-4-320-16,1 0-48 0,5 3-16 0,1-1 0 16,3-3 160-16,4 2 32 0,-1 3 0 0,5-2 0 15,4 1-112-15,3 0-16 0,2-5 0 0,7 3 0 16,3 1-128-16,3-2-16 0,3 2-16 0,2-1 0 0,1-3-16 16,1 0 0-16,0 0 0 0,1 0 0 0,-4 1-208 0,2-1-64 15,-4-3 0-15,-3 2 0 0,-2 3-192 0,-7-1 0 16,-4 0 0-16,-5-1 0 0,-2 3 0 0,-2-1-160 15,-5-2 0-15,-1 3 0 16,-3 1-1392-16,-4 2-288 0,-1-1-48 0,-11 1-9520 16,7 4-1904-16</inkml:trace>
  <inkml:trace contextRef="#ctx0" brushRef="#br0" timeOffset="59391.599">21520 6355 16575 0,'0'0'736'0,"-9"1"160"0,3 0-720 0,6-1-176 0,-9-3 0 0,9 3 0 0,-8 2 2064 0,-1-1 384 15,9-1 80-15,0 0 16 0,0 0-1712 0,-6 0-352 16,6 0-64-16,0 0-16 0,0 0 592 0,0 0 112 15,0 0 32-15,0 0 0 0,0 0-144 0,4-8-32 16,3 1 0-16,1 3 0 0,3 4-208 0,0 0-48 16,3-2-16-16,1 0 0 0,2-1 0 0,0 1 0 15,4 1 0-15,0 0 0 0,3-3-208 0,3-1-32 16,2 1-16-16,3 0 0 0,0-1-176 0,3 1-16 16,-3-3-16-16,-1 4 0 0,-1 4-224 0,-4-2 128 15,0-2-128-15,0 0 0 0,-5 1 0 0,-2 1 0 16,1 2 0-16,-2-3 0 0,-3-2-272 0,-3 1-112 15,2 1 0-15,-3 0-16 16,-2 0-1488-16,0-1-288 0,-2-2-64 0,-7 5-8480 0,8 3-1696 16</inkml:trace>
  <inkml:trace contextRef="#ctx0" brushRef="#br0" timeOffset="59900.339">22081 5894 27647 0,'-8'-9'2448'0,"2"1"-1952"16,6 8-496-16,0 0 0 0,-6-7 1136 0,0 1 128 15,6 6 16-15,0 0 16 0,0 0-944 16,0 0-192-16,0 0-32 0,0 0-128 0,0 0 496 0,8-4-16 15,3 2 0-15,4 2 0 0,1 2-160 0,6 3-16 16,6 5-16-16,-2-1 0 0,0-1 48 0,3 2 16 16,2 1 0-16,1 4 0 0,0 0-48 0,-2 3-16 15,-1 0 0-15,0 0 0 0,-5 1-112 0,0 0-32 16,-1-1 0-16,-1 3 0 0,-1 0-144 0,-1 0 0 16,-4-3 0-16,-1 3 128 0,-3-3 48 0,-3 1 0 15,-4 0 0-15,-3 0 0 0,-4-2 144 0,-3-1 16 16,-4 3 16-16,-2 0 0 0,-5-2 64 0,-2 2 16 15,-4-2 0-15,-3-1 0 0,0 2-48 0,-6-2-16 16,-6 0 0-16,-3-1 0 0,0 2-160 0,-4-1-16 16,-6 2-16-16,3-3 0 0,2-2-176 0,4 0 192 0,4-3-192 15,4 0 192-15,3-1-192 0,5 0 0 0,3-3 0 16,5-1 0 0,3-3-720-16,5-1-32 0,9-1 0 0,0 0 0 15,0 0-2560-15,14-4-512 0</inkml:trace>
  <inkml:trace contextRef="#ctx0" brushRef="#br0" timeOffset="61938.364">23843 5897 15663 0,'0'0'688'0,"0"0"144"0,0 0-656 0,0 0-176 0,0 0 0 0,0 0 0 15,0 0 832-15,0 0 144 0,0 0 32 0,0 0 0 16,-1 8-464-16,-3 1-96 0,0 1 0 0,-1 1-16 16,0 1 336-16,-3 1 64 0,-1 3 0 0,-2 2 16 15,-3 5-64-15,-3 2-16 0,-1 2 0 0,-4 1 0 16,-1 4-32-16,-6 1-16 0,-3 2 0 0,1 1 0 15,-1-2-256-15,1-1-48 0,0-1-16 0,1-5 0 16,1-3 128-16,2-1 32 0,-1-2 0 0,2 0 0 16,-3-5 144-16,-2-2 48 0,2 0 0 0,-1-3 0 15,-3-2-176-15,4-1-48 0,4-5 0 0,1-1 0 16,-3-1-160-16,6-2-48 0,3-2 0 0,1-4 0 16,3 0 32-16,2-4 0 0,3-5 0 0,2 1 0 15,-1-2-96-15,4 0-32 0,2-3 0 0,3-3 0 16,1-2-224-16,4 0 176 0,1 3-176 0,2 0 160 0,2 1-160 15,0-1 0-15,2 2 0 0,2 3 0 0,3 4 0 0,1 2 0 16,1 0 0-16,1 3 0 0,-2 3 0 0,2 0-144 16,1-1 144-16,-1 3 0 0,1 3-128 0,0 3 128 15,-2 0 0-15,2 1 0 0,-2 1 0 0,0 0-128 16,-2 2 128-16,3 4 0 0,-4 0 0 0,4 1-128 16,2 0 128-16,-2 3 0 0,1 4 0 0,1 0 0 15,4-2 0-15,-3 0 0 0,1-2 0 0,-1 2 0 16,-2 0 0-16,2 0 0 0,3-3 0 0,-1-3 0 15,0-3 0-15,-1 1 0 0,0-3 0 0,2-1 0 16,-1-7 0-16,0-1 0 0,2 0 0 0,-2-4 128 0,2-4-128 16,0 2 0-16,2 0 160 0,0-3-160 15,-2-3 160-15,-5 1-160 0,-2 3 144 0,1-3-144 0,1-2 128 16,-2 2-128-16,-3 1 0 0,1-1 0 0,-1-3 128 0,-1 2-128 16,-2 0 0-16,-2 3 0 0,-2 1 0 0,2-1 0 15,-4-1 0-15,2-1 128 0,0-2-128 0,-3-1 0 16,-1-2 160-16,-5-3-160 0,0 1 192 0,-1 2-192 15,-1 0 288-15,-3 1-48 0,-3 4-16 0,-2-2 0 16,0-4-64-16,-2 3-16 0,-4 3 0 0,-3-1 0 16,0 0-16-16,-5 3 0 0,-1 2 0 0,-5 2 0 15,-3 2 64-15,-1-2 0 0,-1 1 0 0,-3 5 0 16,-5 5-192-16,2 3 0 0,0 2 0 0,3 0 0 16,2 3 0-16,1 0 0 0,0 0 0 0,2 3 0 15,4 1 0-15,-1 1 0 0,3 2-176 0,3-1 176 16,6-2-1168-16,3 3-160 0,1-3-16 0,5 1-10832 15,9 2-2160-15</inkml:trace>
  <inkml:trace contextRef="#ctx0" brushRef="#br0" timeOffset="67712.748">5509 2668 8639 0,'0'0'384'0,"0"0"64"0,0 0-448 0,0 0 0 16,0 0 0-16,0 0 0 0,0 0 336 0,0 0-16 0,-9-3-16 0,9 3 0 16,0 0-304-16,0 0 0 0,0 0 0 0,0 0 0 15,0 0 192-15,0 0-32 0,0 0 0 0,0 0 0 16,0 0 224-16,0 0 64 0,0 0 0 0,0 0 0 16,0 0 64-16,0 0 0 0,0 0 16 0,0 0 0 15,0 0-16-15,8 6 0 0,-8-6 0 0,8 5 0 16,-8-5 32-16,9 3 0 0,-1-1 0 0,1-1 0 15,0-2 0-15,1 0 0 0,0 1 0 0,0 0 0 16,0 0-96-16,1 0 0 0,2 0-16 0,-1 1 0 16,2 1-160-16,3 0-16 0,1-2-16 0,0 1 0 15,-1 1-112-15,3 2 0 0,4-1-128 0,-2 0 192 16,3 2-192-16,0-3 128 0,3-3-128 0,0 3 0 0,2 2 144 16,2-1-144-16,0-4 128 0,-1 2-128 0,-3 2 128 15,2-2-128-15,-2 1 0 0,1-1 128 0,0-1 0 0,0 0 0 16,2 0 0-16,-1 0 0 0,0 1 0 0,-2-2-128 15,0-1 192-15,-3 0-64 0,2 3-128 0,1 0 192 16,-1 0-192-16,-3-2 192 0,0-3-192 0,-2 2 192 16,2 3-192-16,-3-1 192 0,-1 0-192 0,1-1 160 15,-5-1-160-15,1 2 160 0,0 4-160 0,0-2 0 16,-2-2 0-16,-2 1 128 0,0 1-128 0,-2 0 0 16,0 0 0-16,-1-1 0 0,0-1 0 0,-1 2 128 15,2 1-128-15,-11-3 0 0,0 0 128 0,9 2-128 16,-9-2 0-16,0 0 128 0,0 0-128 0,0 0 0 15,0 0 144-15,0 0-144 0,9 1 208 0,-9-1-16 16,0 0-16-16,0 0 0 0,0 0 80 0,0 0 0 0,0 0 16 0,0 0 0 16,0 0-112-16,-10-1-32 0,-1-1 0 15,0 2 0-15,0-1-128 0,0-1 128 0,1-3-128 0,-3 5 128 16,-2 3-128-16,1-3 0 0,1-4 144 0,-3 2-144 16,-1 1 0-16,-1 0 144 0,0 1-144 0,-4 1 0 15,2-2 0-15,0 1 0 0,-4-3 0 0,-3 3 0 16,0 1 0-16,-4 1 0 0,-4-6 0 0,2 2 0 15,0 1 128-15,-1 1-128 0,-1 0 0 0,-2-1 0 16,2-1 0-16,2 1 0 0,0 1 0 0,2 1 0 16,-2 0 128-16,-1 0-128 0,1-2 0 0,-1 2 0 15,0 1 0-15,1 0 128 0,2-2-128 0,0 0 0 16,2-2 144-16,2 4-144 0,2 0 0 0,1 0 144 16,3-4-144-16,-1 4 0 0,2-1 0 0,2-1 128 0,3-1-128 15,0 1 0-15,1-2 0 0,2 4 0 0,1-1 0 16,1 0 128-16,1-2-128 0,2 0 0 0,7 1 0 15,0 0 0-15,0 0 0 0,0 0 0 0,0 0 0 0,0 0 0 16,0 0 128-16,0 0-128 0,0 0 0 0,0 0 0 16,0 0 0-16,9 3 0 0,0 2 0 0,3-4 0 15,-1-3 0-15,2-1 0 0,2 4 0 0,3-1 0 16,2 0 0-16,-1 0 0 0,3 0 0 0,3-1 0 16,3 2 0-16,2-1 128 0,2-1-128 0,0 1 0 15,0 0 144-15,4 0-144 0,4-2 0 0,-3 0 0 16,1-2 0-16,-1 0 128 0,1 5-128 0,2-2 0 15,2-2 0-15,-2 1 0 0,1 2 0 0,2 1 0 16,3-1 0-16,-4-1 128 0,-1-1-128 0,-2-3 0 0,-2 2 128 16,-1 1-128-16,0 1 0 0,-1-1 0 0,-1 1 0 0,1 0 128 15,-2 0-128-15,0 1 0 0,-3 0 0 0,-2-2-128 16,0 0 128-16,-1 1 0 0,-4 2 0 0,-3 1 0 16,-5 1 0-16,-1-3 0 0,-3-1 0 0,-2 1 0 15,-9 0 0-15,0 0 0 0,0 0 0 0,0 0 0 16,0 0 0-16,0 0 0 0,0 0 0 0,0 0 0 15,0 0 0-15,0 0 0 0,-10 1 0 0,0 3 0 16,-3-4 0-16,-1 0 0 0,-4 0 0 0,2 0 0 16,-3 2 0-16,-2-2 0 0,-1-1 0 0,-3 1 0 15,-4 2 0-15,-1-2 0 0,-2-1 0 0,-2 1 0 16,-1 1 0-16,-3 1 0 0,-2 0 0 0,-5-1 0 16,-2-1 0-16,-5 0 0 0,-2-1 0 0,0 0 0 15,-1 1 0-15,0 1 0 0,0 3 0 0,2-4 0 16,-1 0 0-16,0 1 0 0,0 1 0 0,1-1 0 0,0-1 0 0,5 1 0 15,4 0 0-15,2 1 128 0,1 2-128 0,2-1 128 16,1-1-128-16,6 0 128 0,2 1-128 0,3-3 0 16,6-2 0-16,3 2 0 0,1 5 0 0,4-2 0 15,3-1 0-15,10-2 0 0,0 0 0 0,0 0 0 16,0 0 0-16,0 0 128 0,9 3-128 0,3-1 0 16,1-3 0-16,6 2 0 0,5 0 0 0,6-1 0 15,1-6 0-15,3 3 128 0,1 1-128 0,4 1 0 16,2-1 0-16,5 0 0 0,6 0 0 0,1 0 128 15,3-1-128-15,-2-2 0 0,0 0 0 0,1 2 0 16,-1-3 0-16,2 4 0 0,2 1 0 0,3 0 0 16,0-3 0-16,-1 2 0 0,-2-2 0 0,-3 3 0 0,0 1 0 15,2 0 0-15,0-3 0 0,-2 1 0 0,-3 0 0 0,-3 1 128 16,-2 1-128-16,-4 0 0 0,-5-2 0 0,-1 0 0 16,-1 0 0-16,-3 1 0 15,-1-1 0-15,-3 1 0 0,-1 1 0 0,-3 1 0 0,-3-1 0 16,-4 1 0-16,-7-2 0 0,-1 1 0 0,-10 0 0 0,0 0 0 15,0 0 0-15,0 0 0 0,0 0 0 0,0 0 0 16,-11 3 0-16,-3 1 0 0,-3-3 0 0,-6-1 0 16,-4 0 0-16,-4 0 0 0,0 0 0 0,-4 0 0 15,1 0 0-15,-2 1 0 0,-4 1 0 0,0 0 0 16,-5-1 0-16,0 3 0 0,-3 0 0 0,2 1 0 16,0 0 0-16,1 1 0 0,0-2 0 0,-4-1 0 15,0 1 0-15,0 0 0 0,-2-3 0 0,0 1 0 0,-1-1 0 16,2 2 0-16,1 0 0 0,4-1 0 0,1-1 128 15,4 1-128-15,0-4 160 0,3 4-160 0,-1 1 144 0,3-1-144 16,2-2 128-16,3 1-128 0,3 0 0 0,1 0 128 16,1 0-128-16,5-1 0 0,4 0 0 0,3 2 0 15,2 3 0-15,4-4 0 0,7-1 128 0,0 0-128 16,0 0 0-16,0 0 128 0,0 0-128 0,0 0 0 16,0 0 0-16,11 1 0 0,7 0 0 0,0 0 0 15,7 0 0-15,2-1 0 0,3-2 0 0,6 0 0 16,5-1 0-16,1-2 0 0,-1 1 0 0,2-1 0 15,1 1 0-15,2 1 0 0,2 0 0 0,-1-1 0 16,0-3 0-16,3 2 0 0,2 1 0 0,-4 0 0 16,-2 0 0-16,-1-1 0 0,-1 2 0 0,-2-2 0 15,-1 0 0-15,2 1 0 0,-4-2 896 0,0 3 112 0,-3 1 16 16,-4 1 0 0,-5 0-1648-16,-3 1-320 0,-5 0-64 0,-2 0-16 0,-3 1 832 0,-5-1 192 0,-9 0 0 15,0 0 0-15,0 0 0 0,0 0 0 0,0 0 0 0,-15 1 0 16,-5 1 0-16,-6-1 0 0,-5 0 0 0,-6 1 0 15,-3 3 0-15,-4-1 0 0,0 0 0 0,-2-1 0 16,1 0 0-16,-2 0-144 0,0 0 144 0,1 0 0 16,2 4 0-16,0-6 0 0,0 1 0 0,2-2-128 15,1 0 128-15,6 0 0 0,1 0 0 0,4 0 128 32,4 0-448-32,1 0-96 0,2 0-16 0,2 1-8560 0,1 0-1712 0</inkml:trace>
  <inkml:trace contextRef="#ctx0" brushRef="#br0" timeOffset="70384.578">14559 2789 5519 0,'0'0'496'0,"-8"-5"-496"0,1 0 0 0,-5 1 0 15,-4 4 896-15,3-1 64 0,1-2 32 0,1 2 0 16,-2 3-320-16,2-1-64 0,0-1-16 0,2 0 0 16,0-1 160-16,1 0 16 0,-2 0 16 0,10 1 0 15,-6-1 48-15,6 1 16 0,-8-2 0 0,8 2 0 16,0 0-192-16,0 0-32 0,0 0-16 0,0 0 0 16,0 0-288-16,0 0-48 0,0 0-16 0,0 0 0 15,0 0 224-15,11-2 32 0,2 1 16 0,-1-1 0 16,4-2 48-16,3-1 16 0,-2 1 0 0,6 2 0 15,5-2-48-15,3 0-16 0,2-3 0 0,1 2 0 16,0 1-224-16,-2 0-48 0,2 1-16 0,2-1 0 16,1-2-80-16,1 2-16 0,3 0 0 0,-2 1 0 0,2 0-144 0,2-2 192 15,-4 1-192-15,0 1 192 0,-2 0-192 0,0-1 128 16,-2-3-128-16,-2 2 128 0,1 1 16 0,2-1 0 16,0 1 0-16,2-1 0 0,0 1 32 0,-2 1 0 15,-2 0 0-15,-1 1 0 0,-3 0-176 0,-1 0 128 16,-1-1-128-16,-2 0 128 0,-4 3-128 0,0-1 160 15,-2-2-160-15,-5 2 160 0,-4 2-160 0,0 0 0 16,-1-1 0-16,-10 0 0 0,0 0 128 0,0 0-128 16,0 0 0-16,0 0 128 0,0 0 64 0,0 0 0 15,0 0 0-15,0 0 0 0,0 0-16 0,-9 0 0 16,-1-1 0-16,-3 0 0 0,-2 1-176 0,-3 1 0 16,-3 1 0-16,0-2 128 0,-1-3-128 0,-2 2 0 0,-2 3 0 15,-3-1 0-15,-3-1 0 0,-1 0 0 0,-1-1 0 16,-1 1 0-16,-2 2 0 0,0-1 0 0,2-1 0 15,-2 0 0-15,-1 0 0 0,1-1 128 0,-2-1-128 0,1 2 0 16,-4 0 0-16,-1 0 0 0,-1 0 128 0,1 0-128 16,3 1 0-16,-2-1 0 0,4-2 0 0,0 0 0 15,2 2 0-15,-1 1 0 0,1-2 0 0,1-2 0 16,1 1 0-16,0 1 128 0,3-1-128 0,3 0 0 16,0-3 0-16,2 3 0 0,4 2 128 0,4-1-128 15,1-2 0-15,6 1 0 0,0-1 0 0,5 2 0 16,6 1 0-16,0 0 0 0,0 0 144 0,0 0-144 15,0 0 0-15,0 0 0 0,0 0 0 0,8-1 128 16,6 1-128-16,2-1 0 0,3 0 0 0,3 0 0 16,3 0 0-16,3 1 128 0,0 0-128 0,5 1 128 15,7 0-128-15,-3-1 0 0,1-1 0 0,0 1 0 0,5 0 128 16,1 0-128-16,3 0 128 0,2 0-128 0,0-1 0 0,1 2 144 16,-1 1-144-16,-2 1 0 0,-3 0 128 15,-1-3-128-15,-1 0 0 0,-3 2 0 0,-1 1 0 0,0 0 0 16,-2 2 0-16,0-3 0 0,-2 2 0 0,-3 0 0 15,-3-1 0-15,-3 0 0 0,-2 1 0 0,-3-1 0 16,-5-1 0-16,-3 1 0 0,-1 0 0 0,-11-3 0 16,0 0 0-16,0 0 0 0,0 0 0 0,0 0 0 15,0 0 0-15,0 0 0 0,-10 7 0 0,-1-1 0 16,-4-3 0-16,-3 0 0 0,-3-3 0 0,-4 3 0 16,-5-1 0-16,-1 0 0 0,-5-1 0 0,1 0 0 15,-3 0 0-15,-1 0 0 0,-3 4 0 0,-1-3 0 16,-2 0 0-16,-2 1 0 0,-4 2 0 0,2-1 0 0,1 1 0 15,0 0 0-15,2 0 0 0,3-1 0 0,6 0 0 16,-1 1 0-16,2-3 0 0,-1 2 0 0,1 2 0 0,3-1 0 16,2-2 0-16,2 0 0 0,3 0 0 0,4 0 0 15,3 2 0-15,1-3 0 0,5-3 0 0,1 0 0 16,4 1 144-16,8 0-144 0,0 0 0 0,0 0 144 16,0 0-144-16,9-3 0 0,3-2 0 0,5 0 0 15,2 1 0-15,8 0 0 0,3 0 0 0,3 0 0 16,2 1 0-16,2 0 0 0,2-4 0 0,2 2 0 15,1 0 0-15,3 1 0 0,2-2 0 0,1 3 0 16,3 0 0-16,-4 2 0 0,-1-1 0 0,-4 1 128 16,-3 2-128-16,-1 1 128 0,-4-1-128 0,-5 2 128 15,-3 1-128-15,-2 0-224 0,-2-1 48 0,-4 1 16 16,-5 2-2000-16,-4 0-400 0</inkml:trace>
  <inkml:trace contextRef="#ctx0" brushRef="#br0" timeOffset="71319.95">15570 1185 5519 0,'-2'-8'496'0,"1"0"-496"16,1 8 0-16,1-6 0 0,-1 6 3568 0,0 0 608 15,0 0 128-15,0 0 32 0,3-7-3312 0,-3 7-672 16,0 0-128-16,0 0-32 0,0 0-192 0,0 0 0 16,0 0 0-16,0 0 0 0,0 0 0 0,3 10 128 15,-2 2-128-15,2-2 0 0,-3-10 384 0,-4 13 0 16,2 2-16-16,-1 0 0 0,0 0 64 0,0 2 16 16,-1 2 0-16,1 1 0 0,-2 0-48 0,3 4 0 15,-3 1 0-15,0 2 0 0,1 3-48 0,0 2-16 16,0 0 0-16,0 1 0 0,-1-5-128 0,3 2-16 0,-2-3-16 15,1 0 0-15,1-3 16 0,1-1 0 0,2-4 0 0,0-2 0 16,-2 0-192-16,0-2 0 0,0-3 0 0,1-1 0 16,1-1 0-16,1-2 0 0,-2-8 0 0,0 0 0 15,0 0-144-15,0 0-64 0,0 0-16 0,0 0 0 32,0 0-1184-32,0 0-224 0,1-8-48 0,-1 0-5632 0,0-2-1136 0</inkml:trace>
  <inkml:trace contextRef="#ctx0" brushRef="#br0" timeOffset="71764.58">15027 1262 23951 0,'-4'-18'1056'0,"3"10"224"0,1 8-1024 0,0 0-256 16,0 0 0-16,0 0 0 0,0 0 224 0,0 0-16 15,0 0 0-15,0 0 0 0,0 0-208 0,9-2 0 16,0 0 0-16,1 2 0 0,1 0 192 0,0 0 0 16,1 0 0-16,0-1 0 0,1 1 256 0,4-2 32 15,0 0 16-15,3-2 0 0,1 0 16 0,3-2 16 16,0 0 0-16,4-1 0 0,0-1-144 0,4-1-48 15,3-4 0-15,4 1 0 0,3 0-48 0,0 1-16 16,-2 2 0-16,-2-2 0 0,-4-1 48 0,-1 4 0 0,-2 1 0 16,-2-1 0-16,-1-2 0 0,-1 2 0 0,0-1 0 15,-4 3 0-15,1 2-320 0,-5-1 0 0,-3 1 128 0,1 1-128 16,-1 4 0-16,-2 0 0 0,-3 0 0 0,-1 0 0 31,-10-1-528-31,10 2-112 0,-1 2-32 0,-9-4-8896 0,0 0-1776 0</inkml:trace>
  <inkml:trace contextRef="#ctx0" brushRef="#br0" timeOffset="72457.763">16011 1636 8287 0,'-5'-6'736'0,"0"2"-592"0,5 4-144 0,-4-6 0 16,-2 1 2384-16,2-1 448 0,1 2 96 0,3 4 16 15,0 0-2240-15,-4-6-448 0,-1 2-96 0,5 4-16 16,0 0 336-16,0 0 64 0,0 0 16 0,0 0 0 15,0 0 0-15,0 0 0 0,0 0 0 0,0 0 0 16,7-7-144-16,2 3-32 0,1 0 0 0,3-1 0 16,2 0 96-16,1-1 16 0,2 0 0 0,0 0 0 15,2 3-144-15,1-2-32 0,-1 1 0 0,1 0 0 16,0-1 48-16,1 2 0 0,1 0 0 0,-4-1 0 16,-2 4 32-16,1 4 16 0,-3-2 0 0,-1 2 0 0,-1 5-224 15,-4-1-32-15,-2 1-16 0,-1 0 0 0,-3 2-144 0,-1 2 0 16,-5 0 144-16,-2 0-144 0,-1 1 160 0,-5 2-32 15,-1-1-128-15,-2 2 192 0,0-3-64 0,1 0 0 16,-1-1-128-16,0-1 192 0,5-1-64 0,-2-1 0 16,0-1-128-16,-2 0 192 0,4 0-16 0,1 1-16 15,1 0 0-15,2-4 0 0,5-6-32 0,0 0 0 16,-5 9 0-16,5-9 0 0,0 0-128 0,0 0 192 16,0 0-192-16,7 9 192 0,3-3 48 0,3-2 16 15,1-2 0-15,4-1 0 0,4-1 208 0,4 0 48 16,3 0 16-16,2-1 0 0,0-1-96 0,2 1-32 15,1-1 0-15,0 1 0 0,2 0-64 0,-2 0-16 16,1 1 0-16,3 1 0 0,0 0-144 0,4 3-48 0,-2-1 0 16,0 1 0-16,-1 1-128 0,-3 1 0 0,-3 3 0 0,-3 0 0 31,-7-2-1360-31,0 4-304 0,-5 7-64 0</inkml:trace>
  <inkml:trace contextRef="#ctx0" brushRef="#br0" timeOffset="75495.832">10382 1933 4607 0,'0'0'192'0,"0"0"64"0,0 0-256 0,0 0 0 0,0 0 0 0,0 0 0 16,-1-8 1600-16,1 8 256 0,-5-8 64 0,5 8 16 15,0 0-1232-15,-2-7-256 0,-3 0-64 0,5 7 0 0,0 0 208 16,0 0 48-16,-8-3 0 0,8 3 0 0,-5-4-112 16,5 4-16-16,-9-2 0 0,9 2 0 15,-9 4-128-15,2-1-48 0,0 0 0 0,1 3 0 0,-1 4-144 0,1-1-16 16,1-1-16-16,-2 2 0 0,1 1 176 0,-4 1 48 16,0 4 0-16,1-1 0 0,-1 0 64 0,0 2 32 15,-1 2 0-15,1 1 0 0,-1 2-96 0,-1 0 0 16,-2-1-16-16,0 5 0 0,1 2-32 0,0 0 0 15,-2-2 0-15,-2 7 0 0,3 6-16 0,-1-1-16 16,-4 1 0-16,2-2 0 0,2 2-32 0,-3 0 0 16,1 3 0-16,3-2 0 0,1 0-48 0,4 1-16 15,-1-3 0-15,-2 4 0 0,-1 2-80 0,2-2 0 16,2 0-128-16,-1-3 192 0,1 0 32 0,1-2 0 16,3 0 0-16,-1-2 0 0,4-3 32 0,1 0 0 0,0 2 0 15,2-2 0-15,2-3-32 0,3-2 0 0,-3-1 0 16,2 1 0-16,2 0-224 0,0-2 0 0,4-2 128 15,-1-2-128-15,1-2 0 0,-2 0 0 0,-3-1 128 0,4-2-128 16,1-3 0-16,4-1 128 0,4 0-128 0,-1-2 0 16,-1-2 192-16,2-3-48 0,0 1-16 0,0-1 0 15,-1 0 0-15,1-1 0 0,0-2 0 0,0 1 0 16,0-1-128-16,-3-1 128 0,0-1-128 0,-1-1 128 16,2-4-128-16,0 1 0 0,2 1 144 0,-1-3-144 15,-2-3 0-15,2-1 0 0,-1-2 0 0,0-1 128 16,-1 0-128-16,-1-1 0 0,-3 0 128 0,3-3-128 15,3-1 0-15,-3-2 144 0,-3-2-144 0,0-1 0 16,0-2 208-16,1-1-64 0,-4-3-16 0,4-1 0 16,0 1 48-16,0 0 0 0,0-2 0 0,-3 2 0 0,1-1-176 0,0 0 192 15,0-1-192-15,0-1 192 0,-2 1-192 0,0-5 0 16,-2-2 0-16,1-3 128 0,1 2-128 0,-3 2 0 16,2 4 0-16,-1-1 128 0,-1-1-128 0,-2 2 0 15,0 1 0-15,0 1 0 0,1 2 0 0,-4-1 0 16,-2 1 128-16,1-2-128 0,-1 1 0 0,-3 0 128 15,1-1-128-15,-2 1 128 0,-2 1-128 0,0 2 160 16,1 5-160-16,-3 1 160 0,-1 1-160 0,1 0 192 16,-1 0-192-16,-2 3 192 0,1 2-192 0,1 1 128 15,1 1-128-15,-1-1 128 0,-1 2-128 0,0-1 0 16,0-1 0-16,-1 2 128 0,1 1-128 0,-2 0-224 16,1-1 48-16,-1 2 16 15,0 0-416-15,0 1-64 0,-1 0-32 0,2 6-9248 16,1 0-1856-16</inkml:trace>
  <inkml:trace contextRef="#ctx0" brushRef="#br0" timeOffset="78971.968">10213 974 13823 0,'0'0'1216'0,"0"0"-960"0,0 0-256 0,-1-10 0 16,-1 1 336-16,2 9 32 0,0 0 0 0,0 0 0 15,0 0 96-15,0 0 32 0,0 0 0 0,0 0 0 0,0 0-224 16,0 0-32-16,0 0-16 0,0 0 0 15,0 0 80-15,-7 6 16 0,1 3 0 0,1 1 0 0,1 1 320 0,-1 3 80 16,2 5 16-16,-3 2 0 0,3 2-128 0,1-2-32 16,-1-2 0-16,1 2 0 0,1 2-208 0,-1 2-48 15,2-4-16-15,-1 1 0 0,0-1-80 0,0 0-16 16,2-4 0-16,-1 1 0 0,0 0-208 0,0-1 176 16,0 0-176-16,1-2 160 0,2-1-160 0,-2 0 0 15,-1-3 0-15,2-2 0 0,-2-9 0 0,2 10 0 16,0-2 0-16,-2-8 0 15,0 0-448-15,0 0-160 0,0 0-32 0,0 0-10176 0</inkml:trace>
  <inkml:trace contextRef="#ctx0" brushRef="#br0" timeOffset="79270.344">9963 1056 21183 0,'-9'-11'944'0,"9"11"192"0,-2-9-912 0,2 9-224 0,0 0 0 0,0 0 0 0,0 0 816 0,0 0 112 16,2-6 32-16,2-1 0 0,-4 7-800 0,10-4-160 16,2-1 0-16,2 1 0 0,-2-1 0 15,6 0 0-15,-1 1 0 0,0-3 0 0,-1-2 176 0,2 1-176 16,1 1 160-16,0 0-160 0,1-1 160 0,1 3-160 16,0-5 160-16,0 2-160 0,-2 1 0 0,0 2 0 15,3 1 0-15,-3 1 0 0,-1-2 0 0,-3 1-240 16,-1 4 32-16,1-1 0 15,-2-2-1712-15,0 2-352 0,-5 0-64 0,2 1-16 0</inkml:trace>
  <inkml:trace contextRef="#ctx0" brushRef="#br0" timeOffset="79734.669">10412 1265 24063 0,'0'0'1072'0,"0"0"208"0,0 0-1024 0,0 0-256 0,-8-2 0 0,8 2 0 0,0 0 0 0,0 0 0 16,0 0 0-16,0 0 0 0,0 0 0 0,0 0-144 16,-1 10 144-16,0-1 0 0,-2-2 0 0,2 2 0 15,1-9 0-15,-2 13 0 0,-3 2 0 0,3-3 0 16,0 2 0-16,1-1 0 0,-1 0 0 0,2 1 0 16,0 1 0-16,2-1 0 0,0-2 0 0,-2-1 0 15,-2-1 0-15,0 2 128 0,4 0-128 0,0-2 128 16,-2-10-128-16,3 12 128 0,3 1-128 0,-3-1 0 15,0-5-128-15,-3-7 128 16,6 8-656-16,-6-8-48 0,0 0-16 0,9 4-5968 16,0-2-1184-16</inkml:trace>
  <inkml:trace contextRef="#ctx0" brushRef="#br0" timeOffset="80154.672">10762 949 26207 0,'-6'-7'1152'0,"6"7"256"16,-3-8-1136-16,3 8-272 0,0 0 0 0,0 0 0 0,0 0 0 0,0 0-272 15,0 0 48-15,2 10 16 0,-2-10 208 0,1 12-176 16,-2 1 176-16,1 4-160 0,1 1 160 0,-1 2 0 16,-1 1 0-16,0 1 0 0,0 0 0 0,1 0-128 15,-2 0 128-15,0 0 0 0,2 1 0 0,-1-3-160 16,-1-1 160-16,1-2 0 15,-1-1-576-15,1-3-16 0,0-1 0 0,0 0 0 16,-1-2-384-16,1-2-80 0,1-8-16 0,-6 6-5008 16,6-6-992-16</inkml:trace>
  <inkml:trace contextRef="#ctx0" brushRef="#br0" timeOffset="80336.189">10588 1112 23039 0,'0'0'2048'0,"0"0"-1648"0,0 0-400 0,0 0 0 16,0 0 256-16,0 0-48 0,10-3 0 0,-1 0 0 16,1-1-208-16,2 2 0 0,0 0 128 0,7 0-128 15,-4-1 0-15,1 2 128 0,2 1-128 0,1-2 0 16,2-2 0-16,-2-1 0 0,0 3 0 0,1 0 0 31,0-2-320-31,-2 1-144 0,-1 2-48 0,-1-1-6304 0,1 0-1264 0</inkml:trace>
  <inkml:trace contextRef="#ctx0" brushRef="#br0" timeOffset="80512.548">11102 857 30399 0,'0'0'1344'0,"0"0"288"0,0 0-1312 0,0 0-320 0,0 0 0 0,0 9 0 0,0 1-192 0,0 3-96 16,2 2-32-16,-1 1 0 0,-1 3 320 0,0 2 0 15,0 2-128-15,0 4 128 0,0 3 0 0,0-2 0 16,-1-1 0-16,1-1 0 0,0 0-304 0,-1-3 48 16,0-2 16-16,1 0 0 15,-1-1-496-15,1-2-96 0,0-5-32 0,-1-1 0 16,-1-1-208-16,1-1-32 0,-1-2-16 0,2-8 0 15,0 0 80-15,0 0 16 0,0 0 0 0</inkml:trace>
  <inkml:trace contextRef="#ctx0" brushRef="#br0" timeOffset="80766.858">10841 854 31151 0,'-7'-11'1376'0,"7"11"288"0,5-7-1328 0,4 0-336 0,3 1 0 0,3 0 0 15,3 2-192-15,4-2-128 0,1 3 0 0,0 1-16 0,2 0 336 0,3 0-144 16,-4-2 144-16,1 2 0 16,1 1-144-16,0-1 144 0,-1-3 0 0,-1 1-144 15,-2-2-304 1,0 3-64-16,0 2-16 0</inkml:trace>
  <inkml:trace contextRef="#ctx0" brushRef="#br0" timeOffset="81222.124">11167 1251 29487 0,'8'-4'2624'16,"5"0"-2112"-16,3 0-512 0,3-1 0 16,2 0-384-16,2 0-192 0,4 1-48 0,-4 1 0 0,2-1 496 0,-5 2 128 0,0 0 0 0,-1 1 0 15,-6 4 0-15,-2 2 0 0,-2-3-144 0,-9-2 144 16,0 0 0-16,5 9 0 0,-2 0 0 0,-6 2 0 15,-2-1 0-15,-5 2 0 0,-1 3 0 0,-1 0 0 16,-3-1 128-16,-4 2-128 0,-1-1 176 0,0 2-176 16,3 0 192-16,-3 1-192 0,2 0 192 0,2-2-192 15,-1 2 224-15,4-3-64 0,4 0-16 0,0-1 0 16,3-1-144-16,4-1 128 0,-1-3-128 0,3-9 128 0,3 11-128 0,-3-11 160 16,0 0-160-16,10 5 160 0,2-1 160 15,2-2 16-15,2-2 16 0,2-1 0 0,1-2-32 16,2 1-16-16,3 0 0 0,1-1 0 0,2 2-304 0,-3 0 160 15,0-2-160-15,-1 2 128 0,0 1-128 0,-3 1-144 16,-2 0 144-16,-1 1-208 16,-1-4-2368-16,-2 1-480 15</inkml:trace>
  <inkml:trace contextRef="#ctx0" brushRef="#br0" timeOffset="82900.005">11739 7231 30527 0,'-18'-3'1344'0,"9"1"288"0,-3 0-1312 0,3 3-320 0,9-1 0 0,-5 6 0 16,5-6-3120-1,0 0-688-15</inkml:trace>
  <inkml:trace contextRef="#ctx0" brushRef="#br0" timeOffset="84737.853">10057 1689 14447 0,'-16'-4'640'0,"7"2"128"0,3-1-608 0,-2-1-160 15,0 2 0-15,8 2 0 0,-7-2 448 0,0-1 48 16,1-1 16-16,6 4 0 0,0 0-320 0,0 0-48 16,0 0-16-16,0 0 0 0,-5-5 336 0,5 5 64 15,0 0 16-15,0 0 0 0,0 0 416 0,0 0 64 16,6-6 32-16,0 2 0 0,3 1-464 0,3 1-80 16,5 2-32-16,2 0 0 0,0 0-256 0,4-2-48 15,4 1-16-15,1 1 0 0,3 1 96 0,3-2 0 16,2-2 16-16,5 0 0 0,3-2 0 0,2 1 0 15,4 0 0-15,-1-1 0 0,3 2-48 0,-1 0-16 16,0-3 0-16,4-1 0 0,-3-1-208 0,4 0 0 16,-2 1 0-16,1 1 0 0,-4 4 0 0,-2-2 0 0,-3 0 0 15,0-1 0-15,-4 0 0 0,2 1 0 16,-2-2 0-16,-1 6 0 16,-4 0-432-16,-1 2-16 0,-6 2-16 0,0-1-11264 0</inkml:trace>
  <inkml:trace contextRef="#ctx0" brushRef="#br0" timeOffset="85237.788">10515 1856 14735 0,'-17'-8'640'0,"8"5"160"0,-2-3-640 0,2 3-160 15,2-1 0-15,7 4 0 0,-8-5 1472 0,8 5 272 16,0 0 48-16,0 0 16 0,0 0-1536 0,0 0-272 15,0 0 0-15,0 0-208 0,0 0 208 0,0 0 0 16,8-5 0-16,0 0 0 0,2-1 0 0,1 1 128 16,4 1 0-16,-1 4-128 0,1-2 192 0,2-2-64 15,-2 1 0-15,2-1-128 0,1-2 208 0,1 1-64 16,1 0-16-16,2 2 0 0,-2 1 112 0,-1 2 16 16,1 1 0-16,-4 2 0 0,-1-3 80 0,-1 2 32 0,-4 1 0 15,-1 2 0-15,-2 3-160 0,-2 2-16 0,-4 2-16 16,-4 1 0-16,-3 0 208 0,0 5 32 0,-5 3 16 15,-1 1 0-15,-4 0-160 0,0 0-16 0,-2-1-16 0,2-1 0 16,-1 0-16-16,2-1 0 0,-2-4 0 0,4 1 0 16,1 0-32-16,3-1 0 0,-2-2 0 15,5-1 0-15,1-1-192 0,4 0 128 0,1-1-128 0,5-4 0 16,-5-6 128-16,13 5-128 0,3-3 0 0,5-1 144 16,2-5 112-16,6-1 32 0,4-1 0 0,5-1 0 15,1-3-288-15,3-1 0 0,2 0 128 0,-4 1-128 16,1 3-192-16,1 1-80 0,-4 2-32 0,2 0-12912 15</inkml:trace>
  <inkml:trace contextRef="#ctx0" brushRef="#br0" timeOffset="87326.84">13328 2063 12895 0,'-6'-8'1152'0,"4"2"-928"0,-1 2-224 0,1-2 0 0,0 0 848 0,1 0 128 15,1-1 32-15,0-2 0 0,0 0-816 0,1 1-192 16,-1 0 0-16,-1-1 0 0,1 5 0 0,-1-3 128 16,-2-4-128-16,3 3 0 0,-2 1 368 0,2 2-32 15,0 1 0-15,-2 0 0 0,-1-3 288 0,3 7 48 16,-4-6 16-16,4 6 0 0,-6-4-176 0,6 4-16 15,0 0-16-15,0 0 0 0,-11 0-96 0,0 2 0 16,11-2-16-16,-11 5 0 0,-4 1-48 0,4-1-16 16,3 5 0-16,-3 0 0 0,-3 0 16 0,0 0 16 15,0 2 0-15,1 1 0 0,1 0-16 0,-1 2 0 16,-1 0 0-16,-1 3 0 0,-2 2-32 0,0 0-16 16,0 0 0-16,-2 3 0 0,0 3-48 0,0 1-16 15,-1 4 0-15,3 4 0 0,-3 6-16 0,1 5-16 0,3 0 0 16,-2 4 0-16,-1-1-176 0,2 1 192 0,0-1-192 15,1 3 192-15,-1 3-192 0,2 0 0 0,2-1 144 0,0 0-144 16,2 1 0-16,2-4 0 0,3-3 0 0,-1-2 0 16,3-2 0-16,2-2 0 0,2-4 0 0,3-1 0 15,4-6 0-15,2-2 0 0,2-3 0 0,2-1 128 16,-1-3-128-16,2-1 176 0,2-4-176 0,-1 1 192 16,1-4-64-16,1-2-128 0,1-1 192 0,-2-1-64 15,1-1 32-15,-1-3 0 0,2 0 0 0,1-3 0 16,1-3 32-16,2-1 16 0,2-2 0 0,0-5 0 15,-2 0 0-15,2-3 0 0,3-3 0 0,2-2 0 16,2-3-64-16,-3-3-16 0,2-3 0 0,-3-3 0 16,1-3-128-16,-2-1 192 0,-1 3-192 0,-2-3 192 15,-4-2-192-15,2-1 160 0,0-2-160 0,-2-1 160 0,1-1-160 16,0-4 0-16,-2-2 144 0,0 0-144 0,-4 0 0 0,0-1 144 16,0 2-144-16,0 0 0 0,-2 0 128 0,-1 1-128 15,0-1 0-15,-5-1 0 0,-3-2 0 0,0-2 128 16,2 2-128-16,-4 1 0 0,-4 3 160 0,-1 3-160 15,-3 5 128-15,-2 2-128 0,-6 2 336 0,0 5-16 16,-2-1 0-16,-1 3 0 0,-2 2-16 0,-5 3-16 16,-3 3 0-16,3 3 0 0,-3 1-288 0,2 3 128 15,-2-1-128-15,1 4 0 0,-5 3 0 0,-4 2-176 16,-3 0 0-16,1 4 0 16,-1 6-560-16,1 3-112 0,-2 1-32 0,4 2-9344 15,3-4-1872-15</inkml:trace>
  <inkml:trace contextRef="#ctx0" brushRef="#br0" timeOffset="97158.093">5895 6042 4607 0,'0'0'400'15,"0"0"-400"-15,0-6 0 0,0 0 0 16,0 6 768-16,4-7 80 0,-1 0 16 0,0 3 0 16,-3 4-432-16,6-9-96 0,0 0-16 0,2 3 0 0,-8 6-80 15,7-5-32-15,3-4 0 0,-5 3 0 0,1-1 160 0,-1 3 16 16,-5 4 16-16,6-6 0 0,-3-1 368 16,0 1 64-16,-2-1 0 0,-1 7 16 0,0 0-96 0,0 0-32 15,0 0 0-15,0 0 0 0,0 0-208 0,0 0-32 16,0 0-16-16,0 0 0 0,-9 0-272 0,9 0-64 15,-7 1-128-15,7-1 192 0,-9 6-192 0,9-6 0 16,-7 6 0-16,1 0 0 0,6-6 288 0,-8 2-32 16,-1-1-16-16,9-1 0 0,-5 6-32 0,5-6 0 15,-7 4 0-15,7-4 0 0,0 0-208 0,0 0 144 16,-9 3-144-16,9-3 128 0,0 0 160 0,0 0 32 16,-8 3 0-16,8-3 0 0,0 0 256 0,0 0 64 15,0 0 16-15,0 0 0 0,0 0-240 0,0 0-48 16,0 0-16-16,0 0 0 0,0 0-208 0,0 0-144 15,0 0 192-15,0 0-192 0,0 0 240 0,0 0-64 0,0 0-16 0,0 0 0 16,7 10 160-16,1-2 48 0,3-2 0 0,0 0 0 16,-2 4 16-16,3-2 0 0,1-2 0 0,1 0 0 15,1 1-80-15,0-1-16 0,2 0 0 0,-1 4 0 16,2-1-48-16,0 0-16 0,1 0 0 0,3 0 0 16,-1 2 0-16,4 0 0 0,1 1 0 0,2-1 0 15,2-2-16-15,1 1 0 0,1 0 0 0,2 2 0 16,3 2-32-16,2 0-16 0,-1 1 0 0,1-2 0 15,-2-1-160-15,3 2 160 0,1 2-160 0,2-1 160 16,3-2-160-16,1 3 192 0,0 1-192 0,-1 0 192 16,-1-2 16-16,0 2 16 0,-2 0 0 0,2 2 0 0,0 0-224 15,2 1 144-15,-1-2-144 0,3 2 128 0,4 1 0 16,-1-2 0-16,-2 2 0 0,1-3 0 0,-4 1 16 16,3-3 0-16,-1 2 0 0,1 0 0 0,0-1-144 0,-1 1 0 15,0-1 0-15,0 1 128 0,-3 0-128 0,1-2 0 16,2 0 144-16,-1-1-144 0,0 0 0 0,2 2 0 15,-3 2 0-15,2-3 128 0,-2-2-128 0,-1 2 0 16,-1-1 0-16,1-1 128 0,1 1-128 0,0-1 0 16,2-2 0-16,0 4 0 0,-4-1 144 0,1-1-144 15,1-2 192-15,-1 0-192 0,-2 3 192 0,2-2-64 16,0 0 0-16,3 0-128 0,3-1 128 0,0 1-128 16,-4-2 0-16,1 0 0 0,-1-2 128 0,0 1-128 15,0 1 0-15,0 0 0 0,2 3 128 0,-2-2-128 16,-1-2 0-16,2 1 0 0,-1 0 128 0,-1 2-128 0,0 2 0 15,-1-1 0-15,0-1 128 0,1 0-128 0,2 1 192 0,-2 0-192 16,-1-2 0-16,0 3 0 0,2 1 0 16,-2 2 0-16,-1 1 0 0,0-4 0 0,0-1 0 0,0 2 0 15,0-2 0-15,1 2 0 0,-1 0 0 0,0-1 0 16,1 0 128-16,-1-1-128 0,-2 1 0 0,0 1 0 16,0 0 128-16,1 1-128 0,2-2 0 0,0 0 0 15,0 4 0-15,2-3 0 0,-3-3 0 0,-2 1 0 16,0 7 0-16,0 0 0 0,1 0 0 0,1-4 0 15,-4-3 0-15,2 1 0 0,1 1 0 0,1 2 0 16,1 0 0-16,-2-2 0 0,-3 3 128 0,1-3-128 16,-1 1 0-16,1-3 0 0,1-1 0 0,-1 3 0 15,2-1 0-15,2 2 0 0,0 0 0 0,0 1 0 0,-4-5 0 16,-2 0 0-16,1-3 0 0,-1 6 0 0,0 2 128 16,3 2-128-16,-2-3 0 0,1-3 0 0,0 2 0 0,-2 1 0 15,1 2 0-15,0-1 0 0,-3 2 0 0,2-1 0 16,-4 1 0-16,2-4 0 0,-1-1 0 0,1 0 0 15,3 0 0-15,2 1 0 0,3 0 0 0,-4 1 0 16,0-3 0-16,-1 0 0 0,-4 0 0 0,3 0 0 16,-4-2 0-16,5-1 0 0,-2 2 0 0,2-1 0 15,-3 0 0-15,3 1 0 0,2-1 0 0,-1 2 0 16,-3-1 0-16,2-1 0 0,-2-3 128 0,0 1-128 16,0-2 0-16,0 3 0 0,1 3 0 0,-3-1 0 15,0-1 0-15,1 0 0 0,-1-3 0 0,2 1 0 16,-3 0 0-16,-1 1 0 0,-2 0 0 0,0 0 0 15,3 1 0-15,-4-1 0 0,-2-2 0 0,4 0 0 0,3-1 0 16,-3 2 0-16,-3 1 0 0,-1-1 0 0,3-1 0 16,-3 2 0-16,0-1 0 0,-2 1 0 0,1 0 0 0,1-3 0 15,-1-1 0-15,2-1 0 0,-2 1 0 0,1 0 0 16,-3 2 0-16,2 1 0 0,-2-3 0 0,0 1 0 16,-2 0 0-16,0-1 0 0,0-1 0 0,0-1 0 15,-2 1 128-15,0-2-128 0,-1 2 0 0,-2-1 0 16,-1 1 0-16,2 3 0 0,-2-3 0 0,1 3 0 15,-1-5 0-15,1 1 0 0,0-3 0 0,1 1 0 16,0 7 0-16,-1-1 0 0,1 0 0 0,1-2 0 16,-5-2 0-16,2 0 0 0,0 2 0 0,2-2 0 15,-2 0 0-15,0-1 0 0,-1 3 0 0,-2-1 0 0,1 0 0 16,-2-1 0-16,-1 0 0 0,1 0 0 0,0 1 0 16,-1 2 0-16,-1 0 0 0,0-1 0 0,-4-2 0 0,0 0 0 15,2-2 0-15,-3-1 0 0,-8-2 0 0,9 3 0 16,0-1 0-16,-9-2 0 0,9 3 128 0,-9-3-128 15,7-1 0-15,-7 1 0 0,7 3 0 0,-7-3 0 16,0 0 0-16,0 0 0 0,0 0 0 0,8-1 0 16,-8 1 0-16,0 0 0 0,6-2 0 0,-6 2 0 15,0 0 0-15,0 0 0 0,0 0 128 0,0 0-128 16,0 0 0-16,0 0 0 0,6-6 128 0,-6 6-128 16,0 0 0-16,0 0 0 0,0 0 0 0,0 0 0 15,-5-7 128-15,0 0-128 0,-3 2 0 0,3-3 0 16,-5 0 0-16,-1 3 0 0,-4 0 0 0,0-2 0 15,0-3 0-15,-3 2 0 0,-2 3 0 0,-4-1 0 0,-2 1 0 16,-4-8 0-16,-1-2 0 0,-2 3 0 0,-4 0 0 16,-1-2 0-16,-4-5 0 0,1 3 0 0,-1 3 0 15,-3 0 0-15,0 1 0 0,-4 1 0 0,-4-2 0 0,0-3 0 16,-4 0 0-16,0-3 0 0,0 3 0 0,0-2 0 16,-1 2 0-16,-3-2-144 0,-3-2 144 0,-1-1 0 15,-1-1 0-15,1 0 0 0,-1-5 0 0,0 4 0 16,-1 1 0-16,-1-1 0 0,-2-3 0 0,0 1 0 15,2 0 0-15,-2 0 0 0,-2 2 0 0,0 0 0 16,0 0 0-16,0 1 0 0,-2 0 0 0,0 1 0 16,1 1 0-16,-1 1 0 0,-3-4 0 0,1 1 0 15,3 0 0-15,4 0 0 0,-1 1 0 0,0-4 0 16,-3 3 0-16,-1-1 0 0,0 1 0 0,3-1 0 0,-2-1 0 16,2-1 0-16,-3 3 0 0,-1 0-128 0,1 2 128 15,3 0 0-15,2 0 0 0,-1 1 0 0,-1-2 0 0,-2 0 0 16,0 0 0-16,1 0 0 0,3-2 0 0,-1-2 0 15,-4-1 0-15,1 2 0 0,4 1 0 0,-3 1 0 16,4 1 0-16,0-3 0 0,2 2 0 0,0-2 0 16,-2-1 0-16,2 3 0 0,2 3 0 0,3-1 0 15,1 0 0-15,-3 0 0 0,-3-1 0 0,2 0 0 16,3-1 0-16,-1 2 0 0,3-4 0 0,0 0 0 16,2-1 0-16,1 1 0 0,-1 0 0 0,2 0 0 15,-1-2 0-15,1 2 0 0,1 0 0 0,3 1 0 16,0-2 0-16,-1 4 0 0,2 1 0 0,-2-1 0 15,-2 0 0-15,3 1 0 0,-1 1 0 0,4-2 0 0,2-1 0 16,1 0 128-16,0 0-128 0,-2-1 0 0,-1-2 0 16,1 4 0-16,2 5 0 0,1-1 0 0,-2-4 0 15,5 4 0-15,-1-2 0 0,1 3 0 0,0 1 0 16,1 1 0-16,1-3 0 0,-3 1 0 0,1 1 0 0,0 1 0 16,-3 1 0-16,3 0 0 0,4-2 0 0,-2 2 0 15,2 0 0-15,0-1 0 0,-2-2 0 0,-1 2 0 16,0 0 0-16,-1 2 0 0,3-2 0 0,-3 0 0 15,1-2 0-15,1-1 0 0,-1 3 0 0,3 1 0 16,-1-2 0-16,1 2 0 0,-1-4 0 0,-2 1 0 16,-1 5 0-16,1-3 0 0,3-2 0 0,-1 2 0 15,-3 1 0-15,1 3 0 0,3 2 0 0,-1-3 0 16,1-3 0-16,2 0 0 0,0-1 0 0,1 4 0 0,-4 0 0 16,2 0 0-16,1-2 0 0,-4 2 0 0,0 6 0 0,0-2 0 15,3-2 0-15,2 1 0 0,-2-1 0 0,1 1 0 16,-1 3 0-16,0-3 0 0,-1-1 0 0,2 1 0 15,4 1 0-15,-4-1 0 0,-3-2 0 16,1 0 0-16,0 0 0 0,3 5 0 0,2-1 0 0,2 1 0 16,2-2 0-16,-1-1 0 0,-1 1 0 0,4-1 0 15,-3 0 0-15,2 0 0 0,-1-3 0 0,4 2 0 16,2-1 0-16,0 2 0 0,2-1 0 0,-1 1 0 16,3-2 0-16,-1 3 0 0,-2 5 0 0,2-1 0 15,2-4 0-15,1 5 0 0,2 0 0 0,2 2 0 16,1 0 0-16,-1-4-128 0,1-3 128 0,1 1 0 15,0 3 0-15,5 1 0 0,5 2 0 0,0 0 0 16,-7-3 0-16,7 3 0 0,0 0-128 0,0 0 128 16,0 0-128-16,0 0 128 0,0 0-192 0,0 0 64 0,2 10 0 0,-2-10 0 15,0 0 128-15,12 6 0 0,2-1-144 16,1 2 144-16,1-1 0 0,3 2 0 0,4-2 0 0,1 2 0 16,1 3 0-16,3-1 0 0,4-4 0 0,1 4 0 15,3 3 0-15,2 2 0 0,-2 3 0 0,3-5 0 16,1-4 0-16,2 1 0 0,1 2 0 0,1 0 0 15,2 1 0-15,5 0 0 0,-1 0 0 0,2 1 0 16,0 5 0-16,0-3 0 0,0-2 0 0,3 2 0 16,1 1 0-16,2 2 0 0,1-1 0 0,0-1 0 15,0 1 0-15,2-3 0 0,1 1 0 0,0 1 0 16,-1 3 0-16,3 1 0 0,2-1 0 0,-1 2 0 16,-2 0 0-16,0 1 0 0,4-6 0 0,-1 3 0 15,3 1 0-15,-2 1 0 0,-3 0 0 0,-1-2 0 16,1-1 0-16,1-2 0 0,2 1 0 0,-2 2 0 0,2 2 0 15,-2 0 0-15,0 0 0 0,-1 0 0 0,-2 0 0 16,3 0 0-16,0 1 0 0,-1 1 0 0,-2 3 0 0,-1-1 0 16,0-3 0-16,0 1 0 0,3-1 0 0,1 0 0 15,1-1 0-15,-2 1 0 0,-4-2 0 0,1-1 0 16,-1-1 0-16,1-1 0 0,0 3 0 0,0 1 0 16,-3 3 0-16,-1-3 0 0,0-4 0 0,-1 2 0 15,0 0 0-15,1 2 0 0,1 1 0 0,-1-1 0 16,2 1 0-16,-4-1 0 0,-1 1 0 0,-2-1 0 15,2-4 0-15,-1 2 0 0,4-1 0 0,-1 2 0 16,1 1 0-16,-3-2 0 0,-2-3 0 0,1 0 0 16,1 0 0-16,-2 0 0 0,1 5 0 0,2-1 0 15,2-2 0-15,-3 0 0 0,0-2 0 0,-3 2 0 0,1 1 0 0,2-1 0 16,1-3 0-16,0 1 0 0,-1 4 0 0,0-1 0 16,0 0 0-16,-2-1 0 15,-1-3 0-15,1 2 0 0,0-1 0 0,3 0 0 0,0-3 0 0,2 4 0 16,-2 2 0-16,0-3 0 0,-6 2 128 0,3-2-128 15,2 0 0-15,-3 2 0 0,0 0 0 0,2 1 0 16,1-1 0-16,0 0 0 0,-5 0 0 0,-1-1 0 16,1 1 0-16,0-2 0 0,3-2 0 0,0 1 0 15,3 3 0-15,-5 0 0 0,2 3 0 0,-2-5 0 16,-2-4 0-16,-1 3 0 0,-1-1 0 0,2 1 0 16,-1-1 0-16,1 0 0 0,3 1 0 0,-4-2 0 15,-2-1 0-15,-2-1 0 0,0-2 0 0,-2 5 0 0,2 2 0 16,1 1 0-16,0-2 0 0,0-1 0 15,-2-3 0-15,-1 1 0 0,1 1 0 0,-1 2 0 0,-3-2 0 16,1 1 0-16,-1 0 0 0,1-1 0 0,-2-1 0 0,1 0 0 16,0-1 0-16,-1 2 0 0,1-1 0 0,1-1 0 15,-4 0 0-15,-1-1 0 0,0 0 0 0,-1-1 0 16,-1 1 0-16,1-1 0 0,0-3 0 0,0 1 0 16,-1 0 128-16,-3-2-128 0,-1-1 0 0,1 0 128 15,0 0-128-15,-2-1 128 0,-2 1-128 0,0-1 0 16,-2 1 0-16,0 1 0 0,-5 1 0 0,1-3 0 15,-1 1 0-15,0 1 0 0,3-2 0 0,-6 2 0 16,2-1 0-16,-2 1 0 0,0-1 0 0,0 0 0 16,0-5 0-16,1 2 0 0,-4 5 0 0,1-1 0 15,-1-3 0-15,0 2 0 0,0-2 0 0,0 2 0 0,3-3 0 16,-2 2 0-16,0 1 0 0,0-1 0 0,-1-2 0 16,2 1 0-16,1 0 0 0,0 0 0 0,-1 0 0 0,-1 1 0 15,0-3 0-15,-2 1 0 0,-2 0 0 0,0 0 0 16,1 0 0-16,-10-2 0 0,7 2 0 0,-7-2 0 15,0 0 0-15,0 0 0 0,0 0-128 0,0 0 128 16,0 0-128-16,0 0 128 0,-1-10-160 0,-1 3 160 16,2 7-160-16,-10-5 160 0,-3-1-160 0,0-1 160 15,-5 0-144-15,0-1 144 0,-2 1-128 0,-1 0 128 16,-6-2 0-16,0 0 0 0,-3 0 0 0,-2-1 0 16,-1-1 0-16,-2-1 0 0,-1 0 0 0,-2 0-128 15,-1 1 128-15,-3 0 0 0,-7-4 0 0,-2-1 0 0,-1 0 0 16,1-1 0-16,-4 1 0 0,3-2 0 0,-3-4 0 15,-3-1 0-15,-3 1 0 0,-1-1 0 0,3-1 0 16,-5-3 0-16,-1-1 0 0,-2 1 0 0,0 2 0 0,-5 1 0 16,0 0 0-16,1-2 0 0,1 1 0 15,1 0 0-15,-3 1 0 0,-1-4 0 0,-3-3 0 0,-1 1 0 16,0 0 0-16,0 1 0 0,1 0 0 0,-6-1 0 16,-2-1 0-16,4 0 128 0,1 2-128 0,-1 0 0 15,0 3 0-15,-3-1 0 0,0 1 0 0,1 0 0 16,2 1 0-16,0-1 128 0,-1-2-128 0,-2 1 0 15,0-2 0-15,3 2 0 0,3-1 0 0,-1 1 0 16,0-2 0-16,-3 0 0 0,1 1 0 0,3 1 0 16,4 3 0-16,-2 0 0 0,-7-1 0 0,3 1 0 15,0 0 0-15,3 1 0 0,4-2 0 0,-2-1 128 0,-1-2-128 16,1 4 0-16,0 2 128 0,2-1-128 0,1-1 128 16,2-3-128-16,-6 2 0 0,3 1 0 0,2 1 0 0,3 0-128 15,3-1 128-15,1 1 0 0,-3 4 128 16,1-1-128-16,1-2 0 0,-2 1 0 0,2-1 0 0,1 1-128 15,3 0 128-15,-1-1 0 0,-1-2 0 0,0 2 0 16,0 3 0-16,3 0 0 0,2 1 0 0,2-3 0 16,1-4 0-16,-1 1 0 0,1 1 0 0,-2 4 0 15,3 0 0-15,-1 2 0 0,1-1 0 0,1 2 0 16,1 0 0-16,-1-1 0 0,-2 1 0 0,1 0 0 16,-1 1 0-16,-1 1 0 0,0 2 0 0,2-4 0 15,4 3 0-15,-2-1 0 0,-1-2 0 0,1 1 0 16,-2-2 0-16,1 1 0 0,3-3 0 0,1 4 0 0,-3 2 0 15,2 0 0-15,1 2 0 0,0-2 0 0,-1-3 0 0,3-1 0 16,-2 2 0-16,1 1 0 0,-3-2 0 0,4 3 0 16,2-1 0-16,0 0 0 0,-1 2 0 15,0 1 0-15,-1-1 0 0,0 1 0 0,-1 4 0 0,1-3 0 16,-2-2 0-16,3 1 0 0,2 0 0 0,3 2 0 16,2 1 0-16,-1-3 0 0,-1 0 0 0,-1-1 0 15,0 0 0-15,2 2 0 0,1 1 0 0,1-1 0 16,-2-1 0-16,2 2 0 0,-1 2 0 0,4-3 0 15,2 1 0-15,1-2 0 0,-1-3 0 0,-1 1 0 16,0-1 0-16,1 2 0 0,0 0 0 0,0 4 0 16,0 1 0-16,0-3 0 0,0-1 0 0,1 0 0 15,0-1 0-15,2 3 0 0,1 5 0 0,4-1 0 16,2 1 0-16,0-3 0 0,-1-2 0 0,1 1 0 0,2 0 0 16,-2 2 0-16,3 3 0 0,1-2 0 0,0 1 0 15,3 1 0-15,-2 0 0 0,4-1 0 0,3 0 0 16,3 2 0-16,-4 2 0 0,3 0 0 0,8 0 0 0,0 0 0 15,0 0 0-15,0 0 0 0,0 0 0 0,0 0 0 16,0 0 0-16,0 0 0 0,0 0 0 0,0 0-128 16,11 7 128-16,1-1 0 0,0-2 0 0,4 2 0 15,0 2 0-15,1 1 0 0,1-1 0 0,3 0 0 16,1-5 0-16,2 5 0 0,1 0 0 0,2 1 0 16,-2 4 0-16,4-1 0 0,2 0 0 0,3-1 0 15,3-1 0-15,3 1 0 0,-1 2 0 0,4 1 0 16,-1-1 0-16,2 5 0 0,1-3 0 0,0 1 0 0,-1-5 0 15,3 1 0-15,0 2 0 0,2 0 0 0,1 1 0 0,2 0 0 16,-2 3 0-16,2-2-128 0,0 0 128 0,-1-2 0 16,6-2 0-16,1 2 0 0,2 3 0 15,1-1 0-15,-1 1 0 0,0-2 0 0,-3-2 0 16,4 1-128-16,3-1 128 0,0 1 0 0,-1 3 0 0,-2-1-128 16,0 0 128-16,-2 2 0 0,-3 0 0 0,4-4 0 15,1-3 0-15,3 5 0 0,0 3 0 0,1 0 0 16,-4 1 0-16,2-3-128 0,0-2 128 0,1 1 0 15,0 1 0-15,1 1-128 0,0 0 128 0,0 0 0 16,-3-1 0-16,2 1-128 0,0-1 128 0,1 1-160 16,-2-3 160-16,-1 4-160 0,-2 2 160 0,0 1-128 15,-2 0 128-15,0-1-128 0,3-2 128 0,-1 2 0 16,2 1 0-16,-2 2 0 0,-3-1 0 0,2-2 0 16,-3-5 0-16,2 2 0 0,0-1 0 0,0 2 0 0,-1 0 0 15,-1 0 0-15,-1-3 0 0,1 3 0 0,1 1 0 0,-1 0 0 16,2 0 0-16,0 0 0 0,1-1 0 0,-3 3 0 15,-1 2 0-15,0-2 0 0,-1-4 0 0,0-1 0 16,0 1 0-16,1 0 0 0,0 4 0 0,-1-2 0 16,-1 0 0-16,0-1 0 0,1-2 0 0,-2 2 0 15,4-2 0-15,-1 0 0 0,2 1 0 0,-2-1 0 16,-3 1 0-16,-1-3 0 0,-2 0 0 0,2 0 0 16,-3 2 0-16,0 1 0 0,1 1 0 0,1-1 0 15,-1-3 0-15,1 3 0 0,-4 0 0 0,-3 2 0 16,0-2 0-16,1 0 0 0,1 0 0 0,1 1 0 15,0-2 0-15,0-1 0 0,0-2 0 0,-2 2 0 0,-5 3 0 16,1 0 0-16,-2-3 0 0,1-1 0 0,0-1 0 0,2-3 0 16,1-1 0-16,-3 4 0 0,1 0 0 0,1 1 0 15,-1-1 0-15,-1-3 0 0,-3 1 0 0,1-2 0 16,-1-1 0-16,-1 2 0 0,0 1 0 0,2 1 0 16,0 3 0-16,1-3 0 0,2-4 0 0,-1 0 0 15,-1 4 0-15,-1 1 0 0,-2-2 0 0,0 1 0 16,-3 0 0-16,1-2 0 0,0-3 0 0,2 0 0 15,2-2 0-15,-2 2 0 0,-2 2 0 0,2 1 0 16,0 0 0-16,-1-1 0 0,1 0 0 0,-1-1 128 16,-2-2-128-16,-2 2 0 0,-3 0 128 0,2 0-128 15,2 1 128-15,-2-2-128 0,0-1 0 0,2-2 0 16,-2 1 0-16,3 2-128 0,0 2 128 0,-1-1 0 16,-5 1 0-16,3-1 0 0,0-2 0 0,-2-2 0 0,1 2 0 15,-3 1 0-15,0-1 0 0,3 2 0 0,-4 1 0 0,0-3 0 16,0-1 0-16,1 0 0 0,0-2 0 0,-2 3 0 15,1 1 0-15,-2 1 0 0,1 0 0 0,-1-1 128 16,2-5-128-16,-2 3 176 0,0 1-176 0,2 3 192 16,-2 3-192-16,0-1 0 0,0-3 0 0,1-1 128 15,-2-3-128-15,1 1 0 0,0-5 0 0,0 1 0 16,0 7 128-16,-3-1-128 0,2-3 0 0,0 0 128 16,-4-4 0-16,-1 1 0 0,-2 1 0 0,-4 1 0 15,0-1 128-15,-10-3 0 0,9 5 16 0,-9-5 0 16,6 5-80-16,-6-5 0 0,0 0-16 0,0 0 0 15,0 0-176-15,0 0 128 0,-4 10-128 0,-3-3 128 0,-2 0-352 16,-6-2-80-16,-4 2-16 0,-3-3-11200 16,-5 1-2256-16</inkml:trace>
  <inkml:trace contextRef="#ctx0" brushRef="#br0" timeOffset="102105.696">8157 13223 27231 0,'-12'0'1216'0,"6"1"240"0,6-1-1168 0,0 0-288 0,0 0 0 0,0 0 0 16,0 0 288-16,0 0 0 0,0 0 0 0,10 3 0 16,2-5 96-16,2-1 32 0,0 0 0 0,3-4 0 15,2-2-112-15,3-3-32 0,1-1 0 0,1 0 0 16,1-4 32-16,0-5 0 0,1-4 0 0,4-1 0 15,-1 1-48-15,4 2-16 0,0 1 0 0,2-3 0 0,0-7 16 0,1 0 16 16,0 3 0-16,-1-3 0 0,0-3-16 0,0-1-16 16,-4-1 0-16,0-4 0 0,-2-3-48 0,-1 1-16 15,-1-3 0-15,1 3 0 0,-1 4-176 0,-2-2 128 16,-2-1-128-16,-3 0 128 0,-2 0-128 0,2 1 0 16,-2 2 0-16,-2 4 0 0,-2 4 0 0,-3 3 0 15,-1-1 0-15,0 6 0 0,-2 4 160 0,0 3-160 16,-5-2 192-16,0 4-192 0,-1 4 320 0,-2 1-32 15,-2 2-16-15,-1 0 0 0,0 1-64 0,-3 0-16 16,6 7 0-16,-10-3 0 0,-1 0-192 0,0 1 144 16,0 2-144-16,-3 4 128 0,-3 2-128 0,0 3 0 15,0 2 0-15,-1 2 0 0,-2 3 0 0,1 1 0 0,-3 2 0 16,1 2 0-16,1 2 0 0,-2 5 128 0,2 3 0 16,0 2 0-16,-2-4 64 0,1 1 0 0,-1 1 0 15,0 0 0-15,3 2 144 0,-4 0 48 0,-1 0 0 0,1 4 0 16,1 1-64-16,5 2 0 0,3-2 0 0,1 0 0 15,-3-2-64-15,4 3 0 0,6 2-16 0,-2-2 0 16,4-2-64-16,1-2-16 0,4 2 0 0,2-2 0 16,-2-2-160-16,3-2 0 0,4-3 0 0,-3-1 128 15,1-3-128-15,-1-1 0 0,5-2 144 0,0-2-144 16,6-2 128-16,1 0-128 0,4-1 128 0,0-1-128 16,0-4 128-16,1-3-128 0,1 1 160 0,0-2-160 15,1-4 0-15,0-3-336 0,0-2 48 0,1-3 16 16,1 3-1600-16,4-4-320 0,0-2-64 15,-3-2-14384-15</inkml:trace>
  <inkml:trace contextRef="#ctx0" brushRef="#br0" timeOffset="102496.886">9556 12645 31039 0,'0'0'1376'0,"0"0"288"0,-4-8-1344 0,2 1-320 0,2 7 0 0,0 0 0 16,0 0 192-16,0 0-16 0,0 0-16 0,0 0 0 15,0 0 80-15,0 0 16 0,5 12 0 0,-3 2 0 16,-4 1 448-16,-1 4 80 0,-3 4 32 0,-3 2 0 15,2 3 0-15,-3 0 0 0,4 2 0 0,-4 2 0 16,-1 2-224-16,0-2-32 0,-2-1-16 0,1 2 0 16,-1 4-272-16,2-4-48 0,1-4-16 0,1-3 0 15,2 0-208-15,-2-4 0 0,2-3 0 16,3-1 0-16,-1-3 0 0,2-2-288 0,0-1 32 0,3-12 16 16,0 9-1808-16,0-9-352 15,0 0-80-15,0 0-12944 0</inkml:trace>
  <inkml:trace contextRef="#ctx0" brushRef="#br0" timeOffset="102983.742">10073 12594 35935 0,'0'0'3200'0,"0"0"-2560"15,-4 8-512-15,-1 2-128 0,1 5 0 0,1 3 176 16,2 1-176-16,-3 2 192 0,1 1-192 0,0 3 0 16,-2 2 0-16,3-1-176 0,-3-1 176 0,-1 1 0 15,-2 2 0-15,0 0 0 0,-2 3 0 0,-1-2 0 16,0-2 128-16,-1 2-128 0,1 1 352 0,3-2 0 16,-1-8 0-16,2-3 0 0,-1-1 112 0,2-3 32 15,4-3 0-15,-1-2 0 0,3-8-48 0,0 0 0 0,0 0 0 16,0 0 0-16,0 0 0 0,4-10 0 0,0-6 0 0,3-1 0 15,1-4-208-15,2-2-48 0,-2 0-16 0,5-4 0 16,2 0-176-16,3-1 0 0,0 0 0 0,4-2 0 16,0-2 0-16,2 1 0 0,0 0 0 0,-1 4 0 15,0 0 0-15,1 3-144 0,-2 2 144 0,2 2 0 16,-2 5-128-16,1 4 128 0,-5 1 0 0,1 1 0 16,0-1 0-16,-1 8-128 0,-3 4 128 0,1 6 0 15,-1 0 0-15,-4 6 0 0,-5 6 0 0,0 4 0 16,2 5-160-16,-3 2 160 0,-5 0-128 0,-1 4 128 15,-6 3 0-15,1 1 0 0,4-1 0 0,-5 2-128 16,1-3 128-16,-2-1 0 0,-1-2 0 0,1-1 0 0,-1-2 0 0,-1-2 0 16,0-3 0-16,1-2 0 0,1-2 0 0,1-2 176 15,0-3-176-15,2-3 192 0,1-2-416 0,3-3-80 16,1-9-16-16,0 7 0 16,0-7-2448-16,0 0-496 0,0 0-112 0</inkml:trace>
  <inkml:trace contextRef="#ctx0" brushRef="#br0" timeOffset="103604.173">10817 12843 19343 0,'-11'-1'1728'0,"1"2"-1392"0,0 2-336 0,2-1 0 16,8-2 3584-16,0 0 656 0,-2 13 128 0,3-2 32 16,1 0-3632-16,6-1-768 0,4-1 0 0,4 1-144 15,0 0 144-15,3 0 0 0,1-1-144 0,3 0 144 16,1 1 0-16,1-1 0 0,1-1 0 0,0-3 128 15,-1 2 64-15,3-4 0 0,-4 1 0 0,2-3 0 16,2-4 112-16,0 1 16 0,-1-1 16 0,1-4 0 0,2 3-16 0,-1-3-16 16,-2-1 0-16,1-1 0 0,0-1-48 15,0 1 0-15,-2-1 0 0,-4-1 0 0,-3-2 0 16,-1 0-16-16,-3 0 0 0,-4 0 0 0,-2 1 16 0,-4-3 0 16,-1-4 0-16,-1 3 0 0,-5 0-256 0,-2 1 0 15,-1-2 0-15,-3 2 0 0,-3 0 0 16,-2 4 128-16,-2 3-128 0,-3 2 0 0,-2 0 160 0,-2 4-160 15,-3 3 160-15,0 2-160 0,-2 7 272 0,-3 1-32 16,-1-1-16-16,-1 7 0 0,0 0 16 0,0 4 0 16,0 1 0-16,0 3 0 0,0 3-112 0,0 1-128 15,3 1 176-15,-3 2-176 0,0 3 176 0,4-1-176 16,10-1 160-16,-2-1-160 0,2-1 208 0,5-2-48 16,3-3-16-16,3-3 0 0,3 1 32 0,4 0 0 0,4-3 0 15,5 0 0-15,3-1-176 0,4-3 192 0,2-4-192 16,8 2 192-16,5 3-192 0,2-6 0 0,0-3 0 15,2 1 128-15,3-2-128 0,4 1 0 0,2-1 144 0,1-5-144 16,0 0 0-16,4 0 0 0,1-3 0 0,0-3 0 16,-2 0 0-16,-4-1-256 0,-3-5 64 0,-2 1 0 31,-2 3-1184-31,-2-2-240 0,-2-2-48 0,-6 1-16 16,-2-3-2096-16,-8 1-432 0</inkml:trace>
  <inkml:trace contextRef="#ctx0" brushRef="#br0" timeOffset="103818.517">9484 11837 53439 0,'-28'-27'4752'0,"16"9"-3792"16,6 1-768-16,4 3-192 16,4 6-576-16,4 2-128 0,5 4-48 0,3 4 0 15,2 4-864-15,2 3-176 0,5 5-48 0,1 3 0 0</inkml:trace>
  <inkml:trace contextRef="#ctx0" brushRef="#br0" timeOffset="107422.512">5709 6062 19343 0,'0'-10'1728'0,"2"4"-1392"15,-2 6-336-15,8-4 0 0,2-2 2672 0,2 2 464 16,4 6 80-16,0 0 32 0,2 0-2656 0,1 2-592 0,0 1 0 0,6-1 0 15,2 1 0-15,3 1 0 16,1 2 0-16,-1 1-128 0,0-5 128 0,-1 2 0 0,4 1 0 0,-1 1 0 16,-1 0 0-16,2-1 0 0,5-1 0 0,-1 3 0 15,2 3 1008-15,3 0 176 0,3-1 32 0,0 0 16 32,-3 3-1600-32,0-2-320 0,0 0-64 0,6 2-16 0,1-1 768 0,5 1 336 0,-1-3-16 0,2 2-16 15,-1 5 48-15,2-4 16 0,-3-3 0 0,2 2 0 16,0 4-80-16,2-1-16 0,1 1 0 0,4-1 0 15,0 0-16-15,0 0-16 0,0 1 0 0,1-2 0 16,4-1-112-16,-1 2 0 0,-3 0-128 0,2 0 192 16,-1-2-192-16,1 1 128 0,-3-1-128 0,3 0 0 15,4 0 176-15,-3 3-176 0,0-1 192 0,-2 2-192 16,-2-3 240-16,4 2-64 0,0 0-16 0,1 0 0 16,0-2 0-16,-3 1 0 0,0-1 0 0,0 2 0 0,-1 1-16 15,3-1 0-15,3-1 0 0,-1 3 0 0,-2 3-144 16,0 1 192-16,-1-2-192 0,1-1 192 0,3-2-192 15,-4 3 0-15,-1 4 144 0,-2-6-144 0,0-1 0 0,0 1 144 16,-1 2-144-16,4-1 0 0,4-1 128 0,-1-1-128 16,1-2 0-16,-2 2 0 0,-3 5 128 0,1-1-128 15,1-3 0-15,1 2 0 0,1 2 0 0,-1 1 0 16,-1-1 0-16,-1 1 0 0,3-2 0 0,2 0 0 16,1-1 0-16,-3 1 0 0,-1 0 0 0,-2-1 0 15,-1-1 0-15,2 0 0 0,-1 0 128 0,0 0-128 16,-4 0 0-16,1 2 0 0,-4-1 0 0,2 1 0 15,-4 2 0-15,1-1 0 0,0-1 0 0,0 0 0 16,1 0 0-16,-2 1 0 0,-6 0 0 0,1-1 0 0,1-2 0 16,-1 0 0-16,7 2 0 0,-6-1 0 0,-1-2 0 0,1 0 0 15,-4-1 0-15,0 0 0 0,-1-2 0 0,-1 2 0 16,1 0 0-16,2 2 0 0,-1 0 0 0,0-1 0 16,1-1 0-16,0 0 0 0,-3 2 0 0,-3 0 0 15,0 1 128-15,0-2-128 0,0 0 0 0,1-1 0 16,-1-2 0-16,1 3 0 0,0 0 0 15,0-1 0-15,-2 0 0 0,-4-1 0 0,1 0 0 0,-2-1 0 16,3-1 0-16,-2 0 0 0,2 1 0 0,1 0 0 16,-1 1 0-16,0-1 0 0,-3 1 0 0,1-1 0 15,-1 1 0-15,-3-1 0 0,-1 4 0 0,0-3 0 16,0 0 128-16,2-2-128 0,-2-1 0 0,1 0 0 16,1 2 0-16,-4 1 0 0,1-3 0 0,0 2 0 0,0-2 0 15,0 0 0-15,-1 0 0 0,-1 0 0 0,-1-2 128 0,1 1-128 16,-1-1 0-16,0 0 0 0,3 0 0 0,-2-1 0 15,-2-2 0-15,3 1 0 0,2 2 128 0,0-2-128 16,-2 0 0-16,0 1 0 0,0 0 0 0,-2 1 0 16,0 0 0-16,0 0 0 0,-2-3 0 0,3 1 0 15,-2 0 0-15,1 0 0 0,0 0 0 0,0-1 0 16,2 0 0-16,-1 2 0 0,-3 0 0 0,1-2 0 16,-2-1 0-16,2 2 0 0,-3 2 0 0,-1-2 0 15,-1-6 0-15,0 4 0 0,2 2 0 0,-3-2 0 16,-2 1 0-16,2-1 0 0,-4-3 0 0,1 3 0 15,-1 2 0-15,1-4 0 0,1-3 0 0,-4 0 0 16,1 0 0-16,-2 2 0 0,-1 0 0 0,-2 1 0 0,-2-4 0 16,-2-2 0-16,-8 0 0 0,9-1 0 0,-9 1 0 15,0 0-144-15,0 0 144 0,0 0 0 0,0 0 0 0,0 0-128 16,-9-3 128-16,1-1 0 0,-3 0 0 0,-2 1 0 16,-4 0 0-16,-3-2 0 0,-2-1 0 0,-1 2 0 15,-1-3 0-15,-3 3 0 16,0 2 0-16,-3-5 0 0,-2-4 0 0,-3 0 0 0,-5 0-160 0,0 0 160 15,-1-1 0-15,-4-2-128 0,-5-6 128 0,2 5 0 16,1 1 0-16,-2 0 0 0,-5-1 0 0,-1-2 0 16,-3-3 0-16,-2 1 0 0,-3 0 0 0,1-1 0 15,1 0 0-15,-1-2 0 0,-1-3 0 0,-3 1 0 16,-5 0 0-16,2 1 0 0,-3-2 0 0,2-2 0 0,-3-5 0 16,-3 0 0-16,-3 2 0 0,2 2 0 0,-1 0 0 15,-1 0 0-15,-2-1 0 0,-2 2 0 0,-6 0 0 16,2 2 0-16,0 0 0 0,-3-2 0 0,-5-4 0 0,3 3 0 15,4-2 0-15,0 0 0 0,-5-2 0 0,1-1 0 16,-2-1 0-16,2 1 0 0,1 3 0 0,-2 1 0 16,-2 1 0-16,-2 0 0 0,2-3 0 0,1 0 0 15,-1-1 0-15,-2 2 0 0,-1-1 0 0,2-1 0 16,1-1 0-16,-2 2 0 0,-4 0 0 0,4 3 0 16,4-1 0-16,-1 2 0 0,2-2 0 0,0 0 0 15,0 1 0-15,1-3 0 0,0 3 0 0,0 0 0 16,0-2 0-16,1 0 0 0,5 2 0 0,0-2 0 15,-1-3 0-15,1 1 0 0,-4 1 0 0,3 1 0 16,2 1 0-16,-2 3 0 0,-3-3 0 0,1 3 0 0,7 0 0 16,-1 2 0-16,1 0 0 0,0 0 0 0,-1 0 0 15,4-1 0-15,1 1 0 0,0 0 0 0,-2-1 0 16,2-1 0-16,1-1 0 0,1 2-208 0,3 0 64 16,2 1 16-16,0 1-64 0,1 0-16 0,-5 0 0 0,4 1 0 15,0 1 64-15,4 0 16 0,-2-2 0 0,2-1 0 16,1 2 128-16,-3-1 0 0,0 4 0 0,3-1-128 15,2-2 128-15,0 1 0 0,-3 0 0 0,0 3 0 16,0-1 0-16,4 2 0 0,2 1 0 0,3 1 0 16,-1-1 0-16,1 1 0 0,-1-2 0 0,1 4 0 15,1 2 0-15,2 1 0 0,3 0 0 0,1-2 0 16,3 0 0-16,-3 0 0 0,3-1 0 0,0 1 0 16,-1 0 0-16,2-1 0 0,0 1 0 0,4 0 0 0,1-1 0 15,6-2 0-15,0 0 0 0,3 1 0 16,2 1 0-16,2 1 0 0,-2-4 0 0,2 1 0 0,0 0 0 0,2 2 0 15,0 4 0-15,3-4 0 0,6-1 128 0,-1 4-128 16,0 0 128-16,2 4-128 0,1 0 128 0,-1 0-128 16,4-4 160-16,3 2-160 0,2 3 176 0,0 1-176 15,1 1 192-15,6 3-192 0,-2-4 128 0,2 4-128 16,0 0 0-16,0 0 0 0,0 0 0 0,0 0 0 16,0 0 0-16,0 0 0 0,11-2 0 0,-2 4 0 15,2 0-160-15,1 2 160 0,2 1 0 0,3 0 0 16,-2 3 0-16,5 1 0 0,1-1 0 0,2 2 0 15,4-2 0-15,-2 2 0 0,1 2 0 0,2 1 0 16,-1-2 0-16,2 2 0 0,-2 1 0 0,5-2 0 16,1-2 0-16,5 1 0 0,0 1 0 0,5 1 0 0,2 1 0 15,1 0 0-15,-1 1 0 0,1-1 0 0,1-1 128 0,1 0-128 16,4 1 0-16,2-2 0 0,2 0 0 0,0 2 0 16,2 3 0-16,-2-1 0 0,2-2 0 0,1 3 0 15,3 2 0-15,1-1 0 0,2-1 128 0,0 2-128 16,0 0 0-16,-1 2 0 0,3-2 0 0,1 3 0 15,0-1 0-15,2 0 0 0,0 1 0 0,-1 2 0 16,-1-3 0-16,1 1 0 0,1-2 0 0,3 1 0 16,1 1 0-16,-2 0 0 0,-1 2 0 0,1-1 0 15,3-1 0-15,0 1 0 0,-3 1 0 0,0 3 0 16,-1 1 0-16,-1-1 0 0,2-4 0 0,1 2 0 16,-4 1 0-16,2 2 0 0,-5-2 0 0,-2 0 0 15,0-3 0-15,4 1 0 0,2 2 0 0,1-3 0 16,-4-2 0-16,0 1 0 0,-1 4 0 0,0-1 0 0,4 1 0 0,1-3 0 15,2-2 0-15,-5 1 128 0,-3 2-128 0,3-2 0 16,4-3 0-16,-1 1 0 0,2 0 0 0,-5 0 0 16,-2-1 0-16,2 0 0 0,-2-2 0 0,0-2 0 15,-3-2 0-15,4 1 0 0,0 1 0 0,-1 0 0 16,-3-2 0-16,3 2 0 0,-2 0 0 0,-1 2 0 16,2-1 0-16,-2 1 0 0,-2-3 128 0,-2 1-128 15,0 3 128-15,-1-1-128 0,1 0 0 0,1-1 0 16,2 3 0-16,-1 0 0 0,-3 1 0 0,1-2 0 15,-2-1 0-15,3-1 0 0,-1 0 0 0,2-1 0 16,-2 3 0-16,-2-3 0 0,-1-2 0 0,1 2 0 16,-4-2 0-16,2-1 0 0,2 1 0 0,1 0 0 15,1 1 0-15,0-1 0 0,-7 0 0 0,2 1 0 0,-2 1 0 16,2-2 0-16,1 0 0 0,2 2 0 0,-3 2 0 16,1-3 0-16,-2-2 0 0,-3 1 0 0,1 6 0 15,-3-2 0-15,1-3 0 0,0 0 0 0,1-2 0 16,-3 3 0-16,-1-1-128 0,-1 0 128 0,-1-2 0 0,-1 2 0 15,-1-3 0-15,-3 3 0 0,0-2 0 0,3-2 0 16,0-2 0-16,0 1 0 0,-2 4 0 0,1-2 0 16,-1 0 0-16,-3-3 0 0,-1 1 0 0,-1 0 0 15,-3 0 0-15,0 1 0 0,1-3 0 0,0 0 0 16,-1 2 0-16,-1 1 0 0,-2 0 0 0,0 1 0 16,1-5 0-16,-1 3 0 0,-6-1 0 0,1-1 0 15,0 1 0-15,0-1 0 0,-1-2 0 0,0 3 0 16,-2 3 0-16,1-1 0 0,-2-3 0 0,1 1 0 0,0 0 0 15,-1 1 0-15,1-1 0 0,1 1 0 0,-5-2 0 0,1 2 0 16,-2-1 0-16,1 2 0 0,-1-4 0 0,2 0 0 16,0 2 128-16,-2 0-128 0,-1-2 0 0,0 1 0 15,-2-1 0-15,-1 1 0 0,0 0 0 0,1 2 0 16,-2-4 0-16,3 1 0 0,-3-1 0 0,1 1 0 16,-1-1 0-16,0 1 128 0,-1-2-128 0,1 0 0 15,-2 1 0-15,2-1 0 0,2 2 0 0,-4-2 0 16,4-4 128-16,-2 5-128 0,0-1 0 0,0 0 0 15,0-1 144-15,1 1-144 0,-2 0 128 0,3 2-128 16,1-3 128-16,-1-1-128 0,0 1 0 0,2-1 0 16,-3 0 0-16,3 0 128 0,5-1-128 0,-5 0 0 15,2 4 0-15,-1-3 0 0,1 0 0 0,-2 1 0 16,0 1 0-16,-2-1 0 0,1-1 0 0,-2 2 144 0,1 0-144 16,0-2 0-16,-2-2 128 0,0 2-128 0,0 1 0 0,-2 0 0 15,0 1 128-15,1 0-128 0,1 1 0 16,-3-2 0-16,-8-3 0 0,10 4 128 0,-10-4-128 0,9 3 0 15,-9-3 0-15,0 0 0 0,5 7 0 0,-5-7 0 32,0 0-416-32,0 0-32 0,0 0-16 0,-3 11-11376 0,-5-4-2288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05:57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8144 12101 27871 0,'-6'-9'1232'0,"2"2"256"0,1-2-1184 0,1-2-304 0,4 1 0 0,-2 1 0 16,0 9 608-16,-2-10 64 0,4 2 16 0,-2 8 0 15,3-9-272-15,-3 9-48 0,0 0-16 0,0 0 0 16,0 0-96-16,0 0 0 0,0 0-16 0,0 0 0 0,0 0 176 0,0 0 32 16,0 0 16-16,5 9 0 0,1 3-48 15,-1 4-16-15,1 4 0 0,-1 4 0 0,2 4 16 0,0 2 0 16,2 5 0-16,-1 0 0 0,0-1-64 0,1 2-16 16,2 5 0-16,0-5 0 0,-4-1-128 0,2 1-16 15,-2-2-16-15,2 2 0 0,-3 0-48 0,3-2 0 16,-4-4 0-16,3-1 0 0,-1-2 64 0,-1 1 16 15,-1-1 0-15,1-5 0 0,2-6 48 0,-2-3 0 16,-1-1 0-16,1-1 0 0,-2-3-48 0,-4-8 0 16,0 0 0-16,0 0 0 0,0 0 80 0,0 0 16 15,0 0 0-15,0 0 0 0,9-9 240 0,-5-3 48 16,2-4 16-16,0-6 0 0,-1-4-288 0,2-1-64 16,1-3-16-16,3-2 0 0,-2-3-240 0,3 0 0 15,2 2 128-15,1 3-128 0,-1 1 0 0,2 0 0 0,3 0 0 16,1 1 0-16,2-1 0 0,-5 1 0 0,-2 3 0 0,1 1 0 15,4-1 0-15,-1 2 0 0,-3 2 0 16,1 2 0-16,-2 2 0 0,-3 3 0 0,-2 1 0 0,-1 3 0 16,-2 1 0-16,-2 2-128 0,-5 7 128 0,7-5-160 31,-7 5-736-31,0 0-160 0,0 0-32 0,0 0 0 0,-8 6-1792 16,1 2-384-16,0 0-64 0</inkml:trace>
  <inkml:trace contextRef="#ctx0" brushRef="#br0" timeOffset="547.585">9686 11581 6447 0,'-9'-10'576'0,"4"7"-576"0,5 3 0 0,-9-2 0 16,1-2 5920-16,-1 2 1072 15,1 3 224-15,-3 4 32 0,1 0-5744 0,0 5-1152 0,-5 2-224 0,0 3-128 16,-1 4 0-16,-4 2 0 0,-1 3 0 0,0 7 0 16,-5 5 256-16,1 3 0 0,1 4-16 0,0 1 0 15,-4 4 192-15,2 1 32 0,0-1 16 0,-1 5 0 16,2 6 16-16,1-3 0 0,2 0 0 0,-1 0 0 16,3-2-16-16,0-3 0 0,-1-3 0 0,5 0 0 15,2-4-48-15,3-3-16 0,2-2 0 0,3-2 0 16,1 0-144-16,2-4-16 0,3-5-16 0,3-1 0 15,1-1-112-15,3-5-128 0,2-2 176 0,2-2-176 16,0 0 160-16,3-2-160 0,0-4 128 0,2 0-128 16,1-3 0-16,2-2 0 0,2 0-224 0,-3-3 80 15,1-3-1152-15,2 0-240 0,0-2-32 0,0-2-9760 16,0-3-1936-16</inkml:trace>
  <inkml:trace contextRef="#ctx0" brushRef="#br0" timeOffset="822.097">9826 11987 34095 0,'-9'-1'3024'0,"2"1"-2416"0,7 0-480 0,0 0-128 16,0 0 288-16,0 0 32 0,0 0 16 0,0 0 0 15,-1 11-336-15,1 2 0 0,3-2 0 0,3 0-128 16,1 4 128-16,-2 3 0 0,5 3 0 0,-1 3 0 16,2 2 192-16,0 5-16 0,0 0-16 0,2 0 0 15,0 5 96-15,-2-1 32 0,-1 1 0 0,3 0 0 16,2-1-48-16,0 0-16 0,0-1 0 0,1 0 0 15,-1-1 48-15,1 0 16 0,-2 0 0 0,1-2 0 16,-2-4-128-16,0-1-32 0,-4 4 0 0,0-4 0 16,-1-2-128-16,-1-1 0 0,-1-1 0 0,0-2 128 15,-5-1-128-15,2-3-144 0,-1 0 144 0,-1-2-208 16,-1-4-1136-16,0-2-240 0,0-8-32 0,0 0-8912 16,0 0-1776-16</inkml:trace>
  <inkml:trace contextRef="#ctx0" brushRef="#br0" timeOffset="1205.515">10313 12100 36735 0,'0'0'1632'0,"-4"-5"336"0,-2-1-1584 0,6 6-384 15,0 0 0-15,0 0 0 0,0 0 128 0,0 0-128 0,0 0 0 0,0 0 128 16,-4 12-128-16,-1 0 0 0,0-2-192 0,-3 7 192 16,-1 4 0-16,-4 1 0 0,-1 3 0 0,-3 1 0 15,1 2 224-15,-4 0 64 0,0 5 16 0,-2-1 0 16,-2-1 240-16,1 1 48 0,-5 3 16 0,0 0 0 16,-3 2 16-16,3-3 0 0,4 1 0 0,0-1 0 15,0-1-368-15,-1-1-80 0,1-1-16 0,4-1 0 16,-1-4-160-16,4-2 160 0,2-1-160 0,0-3 160 15,4-3-160-15,4-2 0 0,-2-3 0 0,5-1 0 16,-2 0-496 0,3-1-80-16,3-10 0 0,0 0-16 0,-1 8-2304 0,1-8-464 15,0 0-96-15</inkml:trace>
  <inkml:trace contextRef="#ctx0" brushRef="#br0" timeOffset="1867.676">10337 11519 14735 0,'0'0'1312'0,"0"0"-1056"0,0 0-256 0,0 0 0 15,0 0 3904-15,0 0 704 0,9 6 160 0,2-1 32 16,1 0-3840-16,1 1-752 0,1 3-208 0,2-1 0 16,4 1 144-16,3 2-144 0,0 2 192 0,2 1-192 15,-3 0 192-15,1 5-64 0,1 2 0 0,1 7-128 16,-3 3 368-16,2 2-48 0,-2 0 0 0,0 4 0 0,-1 1 112 16,0 2 16-16,1 1 0 0,-2 0 0 0,1 0-64 0,1 0 0 15,-3-1 0-15,1 2 0 0,-2-1 32 16,-2 0 0-16,0-3 0 0,-1 2 0 0,-1 0-32 0,-2 1-16 15,-2-1 0-15,-3 2 0 0,0-1-80 0,-5 3-16 16,-2 5 0-16,-1-7 0 0,-4-4 64 0,0 1 16 16,-1 0 0-16,-3-3 0 0,2 0 64 0,-2-4 16 15,0 2 0-15,0-1 0 0,-1 0-80 16,3 0-16-16,-2 1 0 0,1 1 0 0,-5-3-144 0,2 0-48 16,0-3 0-16,0 0 0 0,-2 1-144 0,3-4 160 15,1-2-160-15,-2-1 160 0,1 1-160 0,1-5 0 16,2-2 0-16,-1-3 128 0,1-3-128 0,2 0-144 15,1-1 144-15,-3-3-208 16,7-7-912-16,-6 5-176 0,3 1-48 0,3-6 0 16,0 0-1344-16,0 0-256 0,0 0-64 0</inkml:trace>
  <inkml:trace contextRef="#ctx0" brushRef="#br0" timeOffset="2293.609">11740 12488 37023 0,'0'0'1648'0,"0"0"336"0,-5-5-1600 0,5 5-384 0,0 0 0 0,9-4 0 16,2 0 144-16,8 1-144 0,5-1 160 0,6 0-160 15,4 1 0-15,2 1 0 0,2-3 0 0,1 1 0 16,1 0 0-16,2 2-128 0,2-1 128 0,0 1-160 15,-3-1-128-15,1 0-32 0,-2 0 0 0,-6 3 0 32,-2 0-432-32,-4 0-80 0,-7 2-32 0,-2-2 0 0,-3 0-608 15,-2 3-128-15,-4 0-32 0,-10-3-7072 0,0 0-1408 0</inkml:trace>
  <inkml:trace contextRef="#ctx0" brushRef="#br0" timeOffset="2735.52">11557 12837 40543 0,'0'0'3600'0,"0"0"-2880"15,0 0-576-15,0 0-144 0,0 0 320 0,8 6 48 16,4-1 0-16,4 1 0 0,3-4-368 0,6-2 0 15,5-1 0-15,4 0-192 0,5 1 192 0,3 0 0 16,2-1 0-16,0-2 0 0,0-2 0 0,-4 0 0 16,2 2 0-16,-1 0 0 0,-3-4 0 0,2 3 0 15,-1 2 0-15,0-1 0 0,-1 0 0 0,0 1 0 0,-2-1 0 0,-2 0 0 16,-3 5 0-16,-2 1-128 0,-2-1 128 0,-3 0-192 31,-3-2-1856-31,-2 4-368 0,-1 0-80 0</inkml:trace>
  <inkml:trace contextRef="#ctx0" brushRef="#br0" timeOffset="3691.458">16114 10204 28559 0,'-7'-7'2544'0,"1"3"-2032"16,6 4-512-16,0 0 0 0,0 0 1152 0,0 0 144 16,0 0 32-16,0 0 0 0,0 0-1136 0,0 0-192 15,0 0 0-15,10 5-144 0,0 1 144 0,0-3 0 0,3 0 0 0,4 2 0 16,4 0 0-16,-2 1 0 0,3-3 160 0,5 1-160 16,2 2 256-16,6-2-32 0,1 0-16 0,1-2 0 15,2 4 32-15,-2 0 0 0,1-1 0 0,-1 1 0 16,-4-1 80-16,3 1 32 0,3-1 0 15,-3 2 0-15,3 0 32 0,-2 0 0 0,-2 2 0 16,-1-1 0-16,-1 0 0 0,-4 1 16 0,-6 2 0 0,-2 2 0 16,-2-1-400-16,-4 1 0 0,-3 0 0 0,-2 2 0 15,-5-4 0-15,-1 3 0 0,-3-1 176 0,-2 1-176 16,-3 0 272-16,-2 2-32 0,-3-1-16 0,-3 1 0 16,-2-2 32-16,-3 1 0 0,-4 1 0 0,-1-1 0 0,-5 1 48 15,-2-1 16-15,-1 0 0 0,-1 0 0 16,-5-1 0-16,4-2 0 0,1 2 0 0,0 0 0 0,1-2-320 15,1 1 0-15,4 0 0 0,3-1 0 0,5-1 192 16,-2-1-64-16,2-1 0 0,3 0-128 0,3-2-192 0,1 0-160 16,5-2-32-16,5-5 0 15,0 0-1184-15,0 0-240 0,0 0-48 0,13-3-9568 16,0-1-1904-16</inkml:trace>
  <inkml:trace contextRef="#ctx0" brushRef="#br0" timeOffset="4072.771">17946 10078 38703 0,'-7'-7'3440'0,"3"-1"-2752"0,1 0-560 0,3 8-128 15,-1-4 704-15,1 4 128 0,0 0 0 0,0 0 16 16,0 0-848-16,0 0 0 0,3 12 0 0,1 0-128 16,1 1 128-16,1 4-160 0,2 3 160 0,1-2-160 15,1 1 160-15,0 2 0 0,2 3 0 0,2 2 0 16,0 1 0-16,2 1 0 0,0 1 0 0,2 3 128 0,0 0-128 0,1 0 0 15,0 0 0-15,-3 0-128 0,0-3 128 0,0 0 0 16,1-3 0-16,0 1 0 0,0-3 0 16,-2-2 128-16,0-2-128 0,-2 1 0 0,0 1 0 15,-1-4 0-15,-3-2 0 0,1-1 0 16,-5 0-448-16,2-1-64 0,-2-1-16 0,0-3 0 16,-5-10-2208-16,4 10-432 0,-4-10-96 0,0 0 0 0</inkml:trace>
  <inkml:trace contextRef="#ctx0" brushRef="#br0" timeOffset="4353.428">18824 10042 19343 0,'-15'-14'848'0,"8"8"192"0,-2 3-832 0,1 1-208 0,2 0 0 0,-2 2 0 15,-1 2 4480-15,-1 3 864 0,0 4 160 0,-2 1 48 16,-2 1-4528-16,-1 2-896 0,-3 0-128 0,-2 5 0 16,0-2-128-16,-5 4 128 0,-2 3 0 0,-2 0 0 15,-3 1 0-15,0 1 0 0,0 2 0 0,-1 3 0 16,-1 3 192-16,0 1 64 0,-2 2 16 0,-3 1 0 15,-1-2 288-15,0 1 48 0,-2-2 16 0,3-2 0 0,-1-1 16 16,3 1 0-16,2-2 0 0,2 0 0 0,0 1-320 16,3-2-64-16,-1-3-16 0,1 3 0 0,2 2-48 0,2-1-16 15,0-3 0-15,3-3 0 0,2-2-176 0,2 0 0 16,3-2-160-16,0-4 160 0,1 2-416 0,2-3 16 16,2-4 0-16,2 0 0 15,-2-1-2736-15,2-2-528 0</inkml:trace>
  <inkml:trace contextRef="#ctx0" brushRef="#br0" timeOffset="5560.833">5184 5488 2751 0,'-7'18'256'0,"-1"-1"-256"16,2 2 0-16,-2-2 0 0,0-1 576 0,2-3 64 15,1-1 0-15,0-1 16 0,-1-2-656 0,3 0 0 16,-2 0 0-16,5-9 0 0,0 0 256 0,0 0 128 16,0 0 32-16,-5 7 0 0,5-7 464 0,-4 7 80 15,4-7 32-15,0 0 0 0,0 0-32 0,0 0 0 16,0 0 0-16,-1 9 0 0,1-9 128 0,0 0 32 16,-7 6 0-16,7-6 0 0,0 0 80 0,0 0 16 15,0 0 0-15,0 0 0 0,0 0 0 0,0 0 0 0,0 0 0 0,0 0 0 16,0 0 64-16,0 0 0 0,0 0 16 0,0 0 0 15,0 0-304-15,0 0-64 0,7-4-16 0,-1-5 0 16,2-3-208-16,-1 0-32 0,2 1-16 0,-1-1 0 16,1-1-224-16,1-5-48 0,0-3-16 0,2-1 0 15,0-1-112-15,-1 0-32 0,3-2 0 16,2-1 0-16,0 2 0 0,1 1 0 0,-1 0 0 0,3 3 0 16,2-1 16-16,-4 2 0 0,-2 2 0 0,-1 0 0 15,0 0-80-15,3 1-16 0,-1 3 0 0,1 1 0 16,-3 1-144-16,-1 1 160 0,0 2-160 0,1 1 160 15,-6 0 16-15,2 3 0 0,-1 0 0 0,1 3 0 16,0 0-176-16,0 1 0 0,-10 0 0 0,13 1 0 0,0 2 0 16,-1-1 0-16,-2-2 0 0,0 3 0 0,0 1 0 15,0 4 0-15,0 0 0 0,1 0 0 0,-2-2 0 0,2 3 160 16,0 2-32-16,3 1-128 0,-2 3 240 16,2 1-64-16,-2 3-16 0,3-1 0 0,-1 2-16 0,3 2 0 15,-1-1 0-15,-2 2 0 0,0 0-16 0,-1 1-128 16,0 5 192-16,-2-4-64 0,-1-3-128 0,2-1 128 15,-2 1-128-15,1-2 128 0,0-1-128 0,-1-2 0 16,0-1 0-16,0-3 0 0,-4-1-144 0,3-2-64 16,-1-1-16-16,0-4 0 15,2 0-1696-15,0-3-352 0,-1-2-64 0,-3-5-14432 0</inkml:trace>
  <inkml:trace contextRef="#ctx0" brushRef="#br0" timeOffset="6357.59">4721 4798 8287 0,'0'0'368'0,"0"0"80"0,0 0-448 0,-3-5 0 0,3 5 0 0,0 0 0 0,0 0 3936 16,0 0 704-16,0 0 144 0,0 0 16 15,0 0-3472-15,0 0-704 0,0 0-144 0,0 0-32 0,-3 9 256 0,1 0 64 16,2-9 0-16,-5 14 0 16,-1 1 16-16,-2 2 16 0,3 2 0 0,-3 3 0 0,1 3-256 0,1 1-48 15,-1 4-16-15,-1 3 0 0,2 0-128 0,1 0-32 16,0 0 0-16,2-1 0 0,0-3-64 0,1-1-32 15,0-2 0-15,2-1 0 0,0-4-32 0,2-1 0 16,0-1 0-16,3-2 0 0,0 1-192 0,0-3 176 16,-1 3-176-16,4-5 160 0,-2-2-160 0,3-2 0 15,-1-2 144-15,1-2-144 0,-3 2 0 0,3-1-160 16,1 3 16-16,1-7 0 16,-2-5-1232-16,1 0-240 0,1 1-48 0,-1-4-8352 15,-3-4-1664-15</inkml:trace>
  <inkml:trace contextRef="#ctx0" brushRef="#br0" timeOffset="6696.135">4424 5100 34095 0,'-18'-6'3024'0,"18"6"-2416"0,0 0-480 0,0 0-128 16,0 0 432-16,0 0 64 0,8 7 16 0,4-2 0 15,1 1-512-15,3-1-208 0,1 0 16 0,6-1 0 16,5 0 192-16,0 1 0 0,1-2 144 0,2 0-144 16,0 2 160-16,0-2-160 0,2-1 160 0,0-2-160 0,1-1 128 15,4-1-128-15,-2 0 0 0,1 1 0 0,0-3 0 0,-2 2 0 16,-1-1 0-16,-1 0 0 16,-1-1-480-16,-2 1-32 0,-3 0-16 0,0-2 0 15,-4-1-2096-15,0-2-432 0,-1-1-80 16,-1-1 0-16</inkml:trace>
  <inkml:trace contextRef="#ctx0" brushRef="#br0" timeOffset="7040.303">5337 5007 24879 0,'-15'-3'1088'0,"8"6"256"0,7-3-1088 0,-6 7-256 0,6-7 0 0,-2 11 0 16,1-1 2496-16,2 2 432 0,0-2 80 0,2-1 32 16,-3-9-2432-16,8 8-480 0,0 1-128 0,3-4 0 15,0-2 0-15,2-1 0 0,1-1 0 0,-1-1 0 16,-2-2 0-16,4-1 0 0,-1-3 0 0,1 0 0 16,2-2 0-16,-1-1 0 0,2-1 0 0,-2-1 0 15,0-2-176-15,-2 0 176 0,-1 1-208 0,-2 0 80 16,0-1-32-16,-2 1 0 0,-4 0 0 0,-1 2 0 15,1-1 160-15,-2 1 0 0,-3 2 0 0,-1-2-128 16,-4 2 128-16,5 8 0 0,-9-4 0 0,-2-1 0 16,-1 2 0-16,-3 2 0 0,-2 4 0 0,-2 2 0 15,-3 0 128-15,-3 4-128 0,3 2 128 0,-5 1-128 16,-3 3 0-16,2 1 0 0,1 2 0 0,3 3 0 0,2 4 0 16,3-3 0-16,3-2 0 0,1 1 176 0,2-1-48 0,4 0 0 15,-2 0 0-15,6-2 0 0,-1 0-128 16,4-1 160-16,2-2-160 0,2 0 160 0,4 1-160 0,-1-3 0 15,4-3 144-15,1 0-144 0,2-3 0 0,5 1 0 16,3-3 0-16,2-2 0 16,2-3-1264-16,3-2-160 0,3-1-48 0,1-3-12976 0</inkml:trace>
  <inkml:trace contextRef="#ctx0" brushRef="#br0" timeOffset="7682.874">5993 4894 12895 0,'-12'1'1152'0,"12"-1"-928"0,-8 3-224 0,2 2 0 16,1 1 4672-16,2 3 880 0,1 3 176 0,2 3 32 15,-2 1-4672-15,-3 1-960 0,1 1-128 0,1 3 0 16,2 1-144-16,1 0 144 0,0 0 0 0,-3-2 0 15,-2 1 0-15,2-2 0 0,-1-2 0 0,3-5 0 16,-1-1 0-16,-1-1 0 0,2-1 0 0,1-9 0 16,0 0 256-16,0 0-32 0,0 0-16 0,0 0 0 15,0 0 176-15,2-9 48 0,1-2 0 0,-1-1 0 0,4-1-80 16,1-3-16-16,0-1 0 0,3-1 0 16,-3 1-144-16,2-3-16 0,2-3-16 0,2 1 0 0,-1 1-160 15,1 2 0-15,0 2 144 0,1 2-144 0,2 3 0 0,-2 2 0 16,-2 3 0-16,0 2 0 0,0 2 0 0,2 3-128 15,0 4 128-15,-3 4-128 0,-2 2 128 0,1 3-192 16,-3 4 192-16,2 1-192 0,-3 1 192 0,-1 4-128 16,-1 2 128-16,-4-3-128 0,0-1 128 0,-2-1-192 15,-1-2 192-15,0-2-192 0,-1-2 192 0,2-3 0 16,1-1 0-16,1-10 0 0,-2 8 176 0,2-8 16 16,0 0 0-16,0 0 0 0,0 0-32 0,3-8 0 15,2-4 0-15,2-2 0 0,-1-1-160 0,5-4 160 16,-1-3-160-16,2-1 160 0,-1-1-160 0,3 2 0 15,4 2-192-15,-2 1 192 0,-2 3 0 0,2 1 0 0,-1 4 0 0,3 1 0 16,-1 2 0-16,1 1 0 0,-3 6 0 0,0 1 192 16,-2 1-192-16,0 6 0 0,-1 1 0 15,-3 7 0-15,0-3 0 0,-4 3 0 0,-1 3 0 0,0 2 0 16,-3 0-192-16,-1 2 192 0,0-1-192 16,-1 0 192-16,-2-1-224 0,1-1 80 15,-2-4 16-15,3-2 0 0,3-2 128 0,1-1 0 0,-1-2-144 0,-2-8 144 31,0 0-2112-31,4 10-336 0,-1-4-80 0</inkml:trace>
  <inkml:trace contextRef="#ctx0" brushRef="#br0" timeOffset="8182.499">7014 4778 35007 0,'0'0'3120'0,"-7"0"-2496"15,7 0-496-15,-5 9-128 0,1 1 320 0,0 3 64 16,2 5 0-16,-2 1 0 0,1 2-384 0,0 1-240 16,-1 1 48-16,0 3 0 0,1 6 192 0,0 4-144 15,-3 3 144-15,-2-1-128 0,0-1 128 0,-3 2 0 16,-1 0 0-16,0-2 0 0,1-3 0 0,-1-2 0 15,1-6 0-15,0-2 0 0,-2-5 0 0,4-1 0 16,4-6 128-16,3-3-128 0,2-9 416 0,0 0 16 16,0 0 0-16,0 0 0 0,0 0 80 0,2-11 32 0,4-3 0 15,2-6 0-15,-1-2-256 0,3-4-48 16,1 0-16-16,2-1 0 0,3-4-224 0,-1-3 0 16,-1-5 0-16,2-2 0 0,-1-3 0 0,2 2 0 15,-1 0-160-15,4 1 160 0,-3 4-192 0,4 1 64 0,2 7 0 16,-1 2 0-16,3 4 128 0,-1 5-128 0,2 1 128 0,-5 4-128 15,-5 4 128-15,1 4 0 0,4 3 0 16,-3 8 0-16,-1 4-144 0,-2 4 144 0,-4 2-160 0,-4 2 160 16,3 4-256-16,-8 6 64 0,-4 0 0 0,-6 4 0 15,0 2-240 1,-7 2-32-16,-4-3-16 0,-1-4 0 0,-1-1 208 0,2-6 32 0,-1-2 16 0,3-4 0 16,-1-1 224-16,1 0 0 0,-1-4 0 0,1-4 0 15,2 0-800-15,1-4-224 16,1-3-32-16,0-3-8848 0,1-4-1760 0</inkml:trace>
  <inkml:trace contextRef="#ctx0" brushRef="#br0" timeOffset="8529.772">7608 4836 31327 0,'0'0'2784'0,"-7"6"-2224"0,3 1-560 0,4-7 0 15,0 11 1296-15,1-2 160 0,2-2 16 0,-3-7 16 16,7 6-1488-16,1-2-128 0,2 0-128 0,-3-3 0 16,2-5-96-16,-1-1-16 0,1 0 0 0,-1-2 0 15,-1-3 368-15,2-1 208 0,1 0-16 0,-1-2-16 16,-2-1 64-16,0 0 16 0,-2 0 0 0,0 2 0 15,-4-3-64-15,-1 4-16 0,1-1 0 0,-2 0 0 16,-2 1 0-16,-2 1 0 0,-6 2 0 0,3 1 0 16,1 4-176-16,-1 2 192 0,-3 2-192 0,0 3 192 15,-2 4-192-15,-4 2 0 0,-1 4 0 0,-1 2 0 16,-2 4-144-16,1 3 144 0,2 3 0 0,0 0 0 16,-1-1 0-16,6 3 0 0,-1-1 0 0,3 1 0 15,0-3 0-15,3-1 0 0,4 1 0 0,1-3 0 0,3-3 0 16,2-1 0-16,1-2 0 0,1-2 0 0,4-3 0 15,3-3 0-15,2-1 0 0,3-3 0 0,1-1-256 0,4-6 0 16,3-2 0-16,6-3 0 16,5-1-2448-16,-1-3-496 0</inkml:trace>
  <inkml:trace contextRef="#ctx0" brushRef="#br0" timeOffset="8885.58">8256 4651 15663 0,'-15'1'688'0,"7"2"144"0,0 2-656 0,0 5-176 0,2 6 0 0,-1 4 0 16,3 2 4784-16,-3 2 912 0,1 4 192 0,-1-1 48 16,3 2-4768-16,-2 1-944 0,0 1-224 0,1 2 0 15,1-1 0-15,-3 1 0 0,-2 1 0 0,1-2 0 16,0-2 0-16,-2-6 0 0,2-4 0 0,-1-3 0 15,5-3 0-15,2-7 144 0,2-7-144 0,0 0 160 16,0 0 272-16,0 0 48 0,0-10 16 0,2-3 0 16,2-4-16-16,5-4 0 0,0-3 0 0,1-3 0 15,0 1-352-15,2-3-128 0,2-1 0 0,4 0 144 16,4-1-144-16,-1 0 0 0,1 1 0 0,0 4 0 16,0 3 0-16,0 1 0 0,1 2 0 0,1 2 0 15,0 1-288-15,0 3 64 0,1 1 16 0,1 5 0 16,0 2-1200-16,-1 3-224 15,-2 1-48-15,-1 1-14416 0</inkml:trace>
  <inkml:trace contextRef="#ctx0" brushRef="#br0" timeOffset="9306.146">9012 4624 34095 0,'-9'-2'3024'0,"-3"1"-2416"16,0 1-480-16,-2 2-128 0,0 1 752 0,1 0 128 16,-1 2 16-16,2 2 16 0,-4 2-912 0,3 2-256 15,0 1 0-15,-2 2-16 0,1 0 16 0,-1 1 0 16,-2 1 0-16,2 0 0 0,-2 1 256 0,2 0-192 0,-2-1 192 0,3 2-160 16,1-2 160-16,4 1 0 0,-2-4 0 0,7-1 0 15,-1-2 0-15,4-2 0 0,1-8 128 0,0 0-128 16,8 5 256-16,1-5 0 0,0-4-16 15,2-1 0-15,-3 1-16 0,3-3 0 0,3-1 0 0,-1-2 0 16,0-3-96-16,1 3 0 0,1-1-128 0,-1 0 192 16,-1-1-192-16,-1 1 176 0,1 1-176 0,-2 1 160 15,1 3 16-15,1 3 0 0,-1 0 0 0,-1 6 0 16,-1 1-48-16,-1 4-128 0,2 4 192 0,-2 6-64 16,-2-3-128-16,-1 5 160 0,2 2-160 0,-2 2 160 15,-1 0-160-15,1 2 0 0,-2 1 0 0,5-1 0 16,3-1-144-16,-2-2-64 0,-5-3-16 0,5-4 0 15,1-3-592-15,5-3-112 0,1-4-32 0,1-3 0 16,2-3-2208-16,2-3-448 0</inkml:trace>
  <inkml:trace contextRef="#ctx0" brushRef="#br0" timeOffset="9680.665">9597 4266 40143 0,'-11'-8'1776'0,"11"8"368"0,0 0-1712 0,0 0-432 0,-6 12 0 0,3 4 0 16,-1 1 0-16,0 5-272 0,-1 5 32 0,0 1 16 16,-1 4 224-16,-1 2 0 0,0 1 0 0,0 3-144 15,1 1 144-15,2 3 0 0,1 0 0 0,-2 1 0 16,-2 0 0-16,0-4 0 0,0-4 0 0,1-4-128 15,-1-1-128-15,2-3 0 0,-1-3-16 16,4-2 0 0,-2-5-176-16,0 0-16 0,0-3-16 0,3-2 0 15,-1-2-1584-15,2-10-320 0,0 0-64 0,0 0-11264 0</inkml:trace>
  <inkml:trace contextRef="#ctx0" brushRef="#br0" timeOffset="9781.292">9198 4660 30399 0,'-7'-3'2704'0,"7"3"-2160"16,0 0-544-16,0 0 0 0,0 0 2640 0,8 11 432 16,3 2 64-16,4-5 32 0,3 1-2656 0,5-1-512 15,0 0 0-15,4-3-240 0,3-1 240 0,4-1-144 16,2 0 144-16,2-3-128 0,-1-3 128 0,3 3-208 15,-3 0 80-15,2-1 128 0,-6-3-320 0,0 2 64 16,-1-1 16-16,-3-1 0 16,-1 1-1648-16,-3-1-336 0,2-3-64 0,-2 1-13088 0</inkml:trace>
  <inkml:trace contextRef="#ctx0" brushRef="#br0" timeOffset="10310.33">10078 4665 25791 0,'-15'-3'1152'0,"9"3"224"0,-3 3-1104 0,3 3-272 0,4 5 0 0,-2 4 0 16,-1 3 3232-16,1 0 592 0,1 5 112 0,-3 2 32 15,0-3-3200-15,3 0-640 0,2 0-128 0,-1-3 0 16,1-1 0-16,1-1 0 0,1-2 0 0,3-2 0 0,0-2-144 0,1-3-48 16,2-2-16-16,-3-2 0 0,-4-4 208 0,11 0-144 15,0-1 144-15,1-5-128 0,2-3 256 0,1-1 64 16,0-3 16-16,1-1 0 0,0-3-48 0,1 0-16 16,-1-2 0-16,0 0 0 0,-2 0-144 0,0-1 192 15,-1 2-192-15,2-4 192 0,-2-4-192 0,1 1 0 16,-4 3 144-16,2-6-144 0,-1-1 0 0,2 4-240 15,-3 1 48-15,1 4 0 16,0 4-480-16,0 0-96 0,0 2 0 0,-1 3-16 16,0 2-1888-16,-2 3-368 0,-8 6-80 0</inkml:trace>
  <inkml:trace contextRef="#ctx0" brushRef="#br0" timeOffset="10699.541">10600 4569 18431 0,'0'0'1632'0,"0"13"-1312"0,3 3-320 0,2 5 0 16,0 1 5312-16,-1 3 1008 0,-1 2 192 0,0-4 32 16,2-1-5312-16,-3-1-1056 0,-2 1-176 0,1-5 0 15,1-1 0-15,-1-3 0 0,-1 0 0 0,0-2 0 16,0-3 0-16,0-8 0 0,0 0 0 0,0 0 0 15,0 0 0-15,0 0 160 0,0 0-160 0,0 0 160 16,4-8 112-16,-1-2 32 0,1-2 0 0,1-2 0 0,0-3 64 0,2-3 16 16,-1-4 0-16,3-1 0 0,1 0-384 15,0-4 0-15,0-4 0 0,-1 2 0 0,2 8 0 0,0-1 0 16,2 2 0-16,0 1 0 0,4 0 0 0,0 5-192 16,0 1 32-16,-1 4 0 0,2 0-32 0,0 0-16 15,2 3 0-15,1 1 0 16,-2 4-1072-16,0-3-192 0,-1 2-64 0,-1 0 0 15,-2 3-1952-15,-2 0-400 0,3-1-80 0,-16 2 0 0</inkml:trace>
  <inkml:trace contextRef="#ctx0" brushRef="#br0" timeOffset="11111.798">11393 4565 18431 0,'0'0'816'0,"0"0"160"0,0 0-784 0,0 0-192 0,0 0 0 0,0 0 0 15,9 10 4160-15,-1 0 768 0,1 1 176 0,0-1 16 16,2-1-4080-16,3-1-816 0,0-1-224 0,1 1 0 15,2 2 144-15,0-3-144 0,1-1 192 0,1-2-192 0,1-4 192 16,0 1-64-16,1-2 0 0,4-1-128 16,2-2 320-16,-1-3-64 0,2 0 0 0,-1 0 0 0,1-3 0 0,2-1 0 15,-3-2 0-15,1-1 0 0,-2 3-64 0,-3 0-32 16,-1-2 0-16,-4 2 0 0,-3-1 0 0,-2 1 0 16,1 1 0-16,-6-2 0 0,-1 0-32 0,-3 2 0 15,1 1 0-15,0 0 0 0,-4 1 48 0,2 0 0 16,-3 0 0-16,0 8 0 0,-3-7 0 0,3 7 0 15,-7-6 0-15,-1 4 0 0,-1 1-176 0,-2 3 0 16,-2 0 0-16,-6 1 128 0,-1 4-128 0,-2 2 0 16,-6 0 0-16,-3 3-176 0,-1 2 176 0,-4 1 0 15,0 2 0-15,-1 3 0 0,-1 1 0 0,1 4 0 16,2 4 0-16,-2-2 0 0,1 1 0 0,1-2 0 0,-1-1 0 16,5 4 0-16,2-1 0 0,3-1 0 0,3-3 0 15,5-1 176-15,2-1-176 0,6 0 128 0,5 1-128 16,1-1 128-16,3-2 0 0,5-1 0 0,3-3 0 0,4 1 0 15,3-3 48-15,3 0 0 0,6 0 0 0,3-1 0 16,4-1 96-16,2-2 32 16,2-3 0-16,2-2 0 0,2-5-48 0,5-1-16 15,4 0 0-15,7-3 0 0,2-2-240 0,4-1 176 0,1-2-176 0,1-1 160 16,-1 1-160-16,4 0 0 0,2 3 0 0,-2-1 0 16,0-2-928-1,-3 2-160-15,-5 3-48 0,-5 3-11840 0,-2 3-2368 0</inkml:trace>
  <inkml:trace contextRef="#ctx0" brushRef="#br0" timeOffset="22617.702">18287 6443 27407 0,'-24'-16'1216'15,"8"9"256"-15,-1-1-1184 0,-1 5-288 0,1-1 0 0,0 3 0 0,-2 1 0 0,1 0-304 16,-1-1 64-16,0 2 16 0,2 3 224 0,-3-1 0 16,0 0 0-16,0 3 0 0,2 0 0 0,-3 3 128 15,1 2 0-15,0 0-128 0,-1-1 256 0,1 0-48 16,1 0-16-16,2 0 0 0,1 0 160 0,2-1 32 16,4 0 0-16,5 1 0 0,3-1 64 0,1 0 0 15,3 0 16-15,1-1 0 0,5 2-160 0,2-1-48 16,0 1 0-16,3 0 0 0,0 0-16 0,2 0-16 15,1-4 0-15,-1 3 0 0,3 4 96 0,-2 0 32 16,0 1 0-16,-3 0 0 0,0 1-48 0,-1 2-16 16,-1 0 0-16,-1 2 0 0,-2 0-144 0,-2-2-16 15,-1 0-128-15,-3 1 192 0,-3-1 128 0,-1 0 0 16,-6-2 16-16,0 0 0 0,-5 2 176 0,-3-1 48 16,-5 1 0-16,-1-1 0 0,-1-1-176 0,-4 0-16 15,0 2-16-15,-2-3 0 0,1-2-192 0,-3-2-32 16,-3 0-128-16,4 0 192 0,6 0-192 0,-2-3 0 0,2-1 0 15,1-2 0 1,1 1-1664-16,5-2-240 0,2-3-32 0,4-2-13856 0</inkml:trace>
  <inkml:trace contextRef="#ctx0" brushRef="#br0" timeOffset="23090.567">18825 5987 35935 0,'-13'-8'3200'0,"4"6"-2560"15,2 2-512-15,-2-2-128 16,1-1-1120-16,-1 3-240 0,0 3-48 0,1 3-16 0,1-1 1040 0,-1 1 224 16,0 1 160-16,2 2-208 0,1 1 208 0,-1 0 0 15,0-2 0-15,2 2-144 0,-4 2 144 0,3-1 0 16,-3 2 0-16,0 1 0 0,0-2 0 0,1 2 0 16,-4 1 0-16,1 3 0 0,0 0 1152 0,2 4 192 15,1 0 64-15,0 2 0 16,1 7-1408-16,-1-2-496 0,-4-3 16 0,0 4 0 0,1 3 688 0,1-2 144 15,2-4 32-15,1-1 0 0,-2-4-64 0,2-3-16 0,0-1 0 0,2-2 0 16,-1-2 64-16,1-2 16 0,1-2 0 0,-3 1 0 16,2-1-32-16,0-3 0 0,3 1 0 15,-3-1 0-15,4-7-96 0,-5 7 0 0,2 1-16 0,0 1 0 16,0-2-112-16,-1 6-128 0,1-4 176 0,0 2-176 16,0 0 176-16,-1 2-176 0,0-1 160 0,-1 3-160 15,-1 2 128-15,0 0-128 0,1 3 0 0,-1 0 0 16,0-2 0-16,2 1 0 0,-1-1 0 0,0-1 0 15,2 0 0-15,1-2 128 0,-4-2-128 0,3 0 0 16,1-2 0-16,0-3 0 0,2-8 0 0,0 0 0 16,-1 11 0-16,1-11-320 0,0 0 64 0,0 0 0 15,9-2-3152-15,0-1-624 0</inkml:trace>
  <inkml:trace contextRef="#ctx0" brushRef="#br0" timeOffset="24221.958">19044 6663 39567 0,'-23'-4'1744'0,"8"2"368"0,1 0-1680 0,1 2-432 15,2 3 0-15,-1 2 0 0,-3 1 0 0,2 0 0 0,1 3-224 0,0-1 80 16,-2 3 16-16,-1 3 0 0,0 0 0 0,2 4 0 16,0 2 128-16,-1 4 0 0,1 0-144 0,3-2 144 15,-1-1 0-15,4-3 0 0,1 0 0 0,3-3 0 16,1-1 0-16,3-3 0 0,1-2 0 0,-2-9-176 16,5 7 176-16,-5-7 0 0,9 1 0 0,2-1 0 15,-2-3 256-15,1-4 0 0,3-3-16 0,-3-2 0 16,0-2-96-16,1-3-16 0,-2-1 0 0,0-1 0 15,-3-1 0-15,0 0 0 0,-4 1 0 0,-1 0 0 16,0 1-128-16,-1 1 0 0,0-2 0 0,-1 6 128 16,0 1-128-16,1 3 0 0,0 9 0 0,0 0 0 15,0-9 0-15,0 9 0 0,-1-8 0 0,1 8 0 16,0 0 0-16,0 0-192 0,0 0 64 0,0 0 128 0,10 4-176 0,1-1 176 16,0 0-128-16,3 0 128 0,2-5 0 0,1 1 0 15,1 0 0-15,0 0-128 0,2-3 128 16,2-3 0-16,0-1 0 0,2 0 0 0,2-2 0 0,-3-2 0 15,-2-4 0-15,-1 4 0 0,-2-1 0 0,-1 2 0 16,-3 2 0-16,0-2 128 0,-3 0-128 0,-1 2 0 16,-1 3 128-16,-4 1-128 0,-5 5 0 0,0 0 0 15,0 0 0-15,0 0 0 0,7 11 0 0,-3 1 0 16,-4 3 0-16,-1 5 0 0,-2 0 176 0,0 5-48 16,-2 3 0-16,-1 2 0 0,-2 2-128 0,-1 4 0 15,0 3 0-15,-3 0 128 0,-3 1-128 0,-3-1 128 16,0-1-128-16,1-2 128 0,1-2-128 0,-2-3 0 15,0-3 144-15,5-6-144 0,4-2 240 0,1-3-32 0,-1-3 0 0,-1-2 0 16,3-6 96-16,7-6 16 0,0 0 0 0,0 0 0 16,0 0-48-16,-5-10 0 0,0-2 0 0,5-2 0 15,3-1-96-15,0-2-32 0,1-3 0 0,1-1 0 16,1-1-144-16,4 0 0 0,2-2 0 0,3 2 0 16,-4 0 0-16,4-1 0 0,4 2 0 0,-1 0 0 15,2 1 0-15,3 0-144 0,-1 2 144 0,4 1 0 16,-3 2-144-16,1 0 144 0,-1 2 0 0,0 3-144 15,-3 4 144-15,-1 1 0 0,-3 2-144 0,1 0 144 16,-1-1 0-16,-3 3-176 0,-2 2 176 0,-1 3-128 16,-10-4 0-16,7 4 0 0,-1 3 0 0,-6-7 0 15,4 11 128-15,-4 1-208 0,-5 1 80 0,1 1 128 0,-1-3-256 16,0 4 64-16,-3 0 0 0,1-1 16 0,-3-2-16 16,1 0 0-16,0 1 0 0,0 0 0 0,0 1 64 0,0-2 0 15,3-3 0-15,1 0 0 0,0 1 128 16,3-2 0-16,2-8-144 0,0 0 144 0,0 0 0 0,7 8-144 15,0-2 144-15,1-4 0 0,3-3 0 0,1-1-128 16,2-2 128-16,2 1 0 0,0-3 0 0,0 0 0 16,-1-2 0-16,2-2 0 0,1-1 0 0,4-1 176 15,1-2-176-15,0-2 160 0,1 1-160 0,-2 0 192 16,0 0-192-16,-4 1 192 0,0-5-192 0,-2 2 192 16,-1-2-192-16,-1-1 192 0,-1 0-192 0,-1 1 0 15,-4 0 144-15,0 2-144 0,-4 3 0 0,0 2 128 16,0 1-128-16,-1 3 0 0,-2 1 0 0,-1 7 0 15,0 0 0-15,0 0 128 0,-10-4 0 0,2 4 16 0,-4 4 0 16,0 3 0-16,-2 4-144 0,-1 4 0 0,-3 0 0 16,0 3 0-16,2 1 0 0,-1 3 0 0,-1 2 0 0,5-4 0 15,-1 0 0-15,6-3 0 0,1-1 0 0,3 1 0 16,0-2 0-16,4-2 0 0,2-2 0 0,3-1 0 16,-2 0 0-16,4-1 0 0,3-5 160 0,2 2-160 15,2-3 240-15,-1 2-64 0,2-1-16 0,1-1 0 16,3-1-160-16,-2 1 192 0,1-1-192 0,1 0 192 15,3-1-336-15,-2 2-64 0,0 0-16 0,4 0 0 16,0 0-2976 0,-1 1-576-16</inkml:trace>
  <inkml:trace contextRef="#ctx0" brushRef="#br0" timeOffset="24700.136">20248 6617 31327 0,'-11'-4'2784'0,"3"3"-2224"16,0-2-560-16,8 3 0 16,0 0 352-16,0 0-32 0,0 0-16 0,0 0 0 0,0 0-48 0,0 0 0 15,10-3 0-15,2-1 0 0,3 1 160 0,3 0 32 16,3-1 0-16,1 1 0 0,4-1-256 0,3 0-32 15,-2 2-16-15,2 0 0 0,-2 0-336 0,1 2-80 16,-5 0-16-16,0 2 0 16,-1 1-2080-16,-3 1-400 0,-1-1-96 0</inkml:trace>
  <inkml:trace contextRef="#ctx0" brushRef="#br0" timeOffset="24941.891">20293 6892 35935 0,'0'0'3200'0,"0"0"-2560"16,0 0-512-16,0 0-128 0,10-4 128 0,2 3 0 0,3 1 0 0,0-1 0 16,1-2 160-16,3-1 32 0,8 1 16 15,-1 1 0-15,4-1-96 0,3-1-32 0,2-2 0 0,0 4 0 32,-1 0-1584-32,-1 2-320 0,-3 0-64 0</inkml:trace>
  <inkml:trace contextRef="#ctx0" brushRef="#br0" timeOffset="28049.203">21292 5558 16575 0,'-1'-13'736'0,"1"13"160"0,0 0-720 0,0 0-176 15,0 0 0-15,2-10 0 0,-1-1 1520 0,-1 1 272 16,-1 2 48-16,1 1 16 0,0 7-624 0,0 0-112 0,0 0-32 16,0 0 0-16,0 0-208 0,0 0-48 15,0 0-16-15,0 0 0 0,-6-2-208 0,6 2-32 16,-9 6-16-16,3 4 0 0,-1 3-176 0,1 5-48 0,3 3 0 0,-1 0 0 15,-1 2 112-15,1 0 0 0,-3 3 16 0,3 3 0 16,-1 0-32-16,1 0-16 0,0 1 0 0,-1 2 0 16,2 2-32-16,-3 0 0 0,1-1 0 0,2 0 0 15,-3 0 64-15,2-5 16 0,-1-3 0 0,3-2 0 16,-1 2-272-16,1-2-48 0,-2-5-16 0,0 0 0 16,-2-1 0-16,1 2-128 0,0-1 192 0,0-2-64 15,-1-3-128-15,2-4 128 0,1-1-128 0,-2-1 128 16,2 3-128-16,3-10 0 0,0 0 0 0,0 0 0 15,-2 6-960-15,2-6-240 0,0 0-32 0,0 0-16 16,0-12-1312-16,2-1-256 0,0-3-48 16</inkml:trace>
  <inkml:trace contextRef="#ctx0" brushRef="#br0" timeOffset="28379.952">20941 5685 22111 0,'-18'-9'976'0,"11"5"208"0,7 4-944 0,0 0-240 16,0 0 0-16,-9-3 0 0,4-2 1840 0,5 5 320 16,0 0 64-16,-4-7 16 0,4 1-1264 0,0 6-240 15,0 0-48-15,9-5-16 0,1 0-144 0,4-3-16 16,0-1-16-16,3 2 0 0,1 2 16 0,2 0 0 0,4-1 0 0,-1 1 0 15,3-2-16-15,2-1 0 0,-2 0 0 0,4-1 0 16,1-1-192-16,2-2-48 0,0-2 0 0,1 0 0 16,-3 6-128-16,-3 1-128 0,2 6 192 0,-3-1-192 15,0-3 128-15,-5 1-128 0,-2-2 0 0,-4 5 0 16,0 2-192-16,-4 2-112 0,-1 0-16 16,-1 2 0-1,-3 2-1920-15,-7-7-384 0,0 0-64 0</inkml:trace>
  <inkml:trace contextRef="#ctx0" brushRef="#br0" timeOffset="29087.568">21411 6173 13823 0,'0'0'608'0,"0"0"128"0,0 0-592 0,-10-2-144 0,2-1 0 0,8 3 0 15,0 0 1472-15,0 0 272 0,0 0 48 0,0 0 16 16,-6-4-400-16,6 4-96 0,0 0-16 0,0 0 0 16,0-7-208-16,2-1-32 0,1 3-16 0,3-1 0 15,2 1-224-15,0-1-48 0,1 1-16 0,2 0 0 16,0 1-80-16,2-1-16 0,-1 2 0 0,2 0 0 15,0-2-192-15,-1 3-32 0,-1 1-16 0,1 1 0 16,-3-1-128-16,0 3-32 0,0 3 0 0,-3 1 0 0,0 1-128 16,-7-7-128-16,5 6 144 0,-2 6-144 0,-2 5 272 0,-2-1-32 15,-1 0-16-15,-2-1 0 0,-5 4 144 0,1 2 16 16,-3 3 16-16,-1-3 0 0,-2 1-96 16,-1-1-32-16,-2-1 0 0,-1-1 0 0,1-1-48 0,0-1-16 15,-3 0 0-15,2 0 0 0,-2-2-16 0,4-1 0 16,4-2 0-16,1-1 0 0,0-1-48 0,1-1-16 15,3-1 0-15,-1-3 0 0,8-5-128 0,0 0 128 16,0 0-128-16,0 0 128 0,0 0 0 0,0 0 0 16,0 0 0-16,0 0 0 0,0 0 128 0,0 0 32 15,10-3 0-15,2 1 0 0,-2 0-160 0,4 1-128 16,3-2 144-16,1 3-144 0,3 3 160 0,0-3-160 16,0-4 160-16,1 3-160 0,1 2 144 0,-2 3-144 15,-3-2 128-15,-1-3-128 0,1-4 0 0,-3 2 0 16,-2 1 0-16,0 0 0 0,-2 0-144 0,-2 1-112 0,-9 1-32 15,9-4 0 1,-9 4-1184-16,7-4-224 0,-7 4-48 0,0 0-16 16,4-6-1872-16,-4 6-368 0</inkml:trace>
  <inkml:trace contextRef="#ctx0" brushRef="#br0" timeOffset="29555.041">21909 5870 27935 0,'-11'3'1232'0,"5"-3"256"0,-3-1-1184 0,2 1-304 16,7 0 0-16,-10 0 0 0,2-3 288 0,0 1 0 15,0 2 0-15,8 0 0 0,0 0 464 0,0 0 80 16,0 0 32-16,0 0 0 0,0 0-96 0,0 0-32 16,0 0 0-16,10 5 0 0,2-7-80 0,0 1-16 15,3-1 0-15,-2 0 0 0,2-3-176 0,3 1-32 16,-2 2-16-16,1 0 0 0,-2-1-64 0,1 1-16 0,-2 0 0 15,0 0 0-15,-2 0-96 0,2 2-32 0,-1 1 0 0,-1 1 0 16,0-4-208-16,-1 1 176 0,1 1-176 16,-1 2 160-16,-3 4-160 0,-8-6 0 0,0 0 0 15,9-4 0-15,-9 4 0 0,8-1 0 0,-8 1-144 0,0 0 144 32,0 0-1280-32,0 0-160 0,0 0-32 0,0 0 0 15,0 0-1824-15,5-8-368 0</inkml:trace>
  <inkml:trace contextRef="#ctx0" brushRef="#br0" timeOffset="29904.349">22715 5353 23951 0,'0'0'2128'0,"0"0"-1696"16,0 0-432-16,0 0 0 0,0 0 448 0,0 0 16 16,0 0 0-16,0 0 0 0,0 0 432 0,0 0 96 15,0 0 16-15,0 0 0 0,0 0-144 0,-7 5-32 16,-2 5 0-16,0 2 0 0,1 1 0 0,-3 4-16 15,1 4 0-15,1 3 0 0,0 1-64 0,1 5-16 0,1 1 0 0,-2 4 0 16,-1 3-112-16,1 1-32 0,0-2 0 0,2 4 0 16,1 2-224-16,1-3-48 0,-5-4-16 0,4 0 0 15,-1 4-304-15,1-5 128 0,2-4-128 0,-2-3 0 16,2-1 128-16,0-4-128 0,-2-2 0 0,1-4 0 16,1 0 128-16,2-4-128 0,-1-2 0 0,0 0 0 15,1-2 0-15,2-9 0 0,0 0-128 0,0 0 128 31,0 0-1680-31,0 0-240 0,0 0-64 0,0 0 0 16,5-11-1280-16,0-2-256 0</inkml:trace>
  <inkml:trace contextRef="#ctx0" brushRef="#br0" timeOffset="30301.054">22357 5374 31727 0,'-11'-5'1408'0,"11"5"288"0,0 0-1360 0,0 0-336 16,0 0 0-16,0 0 0 0,0 0 640 0,0 0 48 16,0 0 16-16,10-4 0 0,0 0-80 0,3 0-16 15,4 1 0-15,0-1 0 0,2-3-256 0,-2-1-48 16,4-1-16-16,2 4 0 0,-1 1 32 0,5 2 0 15,-2-3 0-15,4-1 0 0,-1 0-112 0,0 1-16 0,-3 1 0 16,2 1 0-16,-1 1-192 0,-3-1 0 0,-2 2 128 0,-3 1-128 16,-1 0 0-16,-3 4 0 0,-3 0 0 15,-3 0 0 1,1 1-1280-16,-4 1-256 0,-5-6-64 0,0 12-9104 0,-2 0-1840 16</inkml:trace>
  <inkml:trace contextRef="#ctx0" brushRef="#br0" timeOffset="31835.026">20971 6976 14447 0,'-13'-2'640'16,"5"2"128"-16,8 0-608 0,-9 3-160 0,2 3 0 0,-3-3 0 0,-3-1 1152 0,3 1 208 16,0-2 48-16,2 1 0 0,0-1 256 0,1 0 48 15,-1-2 16-15,8 1 0 0,-7 3-192 0,7-3-16 16,0 0-16-16,0 0 0 0,0 0-288 0,0 0-48 16,0 0-16-16,9 1 0 0,5-2-448 0,0-1-112 15,-2-3-16-15,6 0 0 0,11-1-96 0,3-1-32 16,3 1 0-16,6 1 0 0,1-2-80 0,8 2-32 15,6-2 0-15,6 0 0 0,4-2-16 0,1 1 0 16,2 0 0-16,2 1 0 0,-2 0-96 0,4 0-32 16,4 1 0-16,-6 3 0 0,-6 1-192 0,-4-1 144 15,-5-1-144-15,-1 0 128 0,-1 1-128 0,-4 2 0 0,-6 2 0 16,-3-1 128-16,2-1 0 0,-5 2-128 0,-4 1 192 0,-3-1-64 16,-3-2 80-16,-2-1 16 0,-2 0 0 0,-2 0 0 15,-2 2-224-15,0-1 0 0,0-2 0 16,-1-1 0-16,0-1 0 0,-1 0 0 0,-5 2 0 15,0 1 0-15,1-2 0 0,-1 1 0 0,-2 4 0 0,-11-1 0 16,0 0-320-16,6-3-16 0,4-2 0 0,-10 5 0 31,0 0-1136-31,7 5-208 0,-7-5-48 0,0 0-9760 0,0 0-1952 0</inkml:trace>
  <inkml:trace contextRef="#ctx0" brushRef="#br0" timeOffset="35862.056">23079 6038 15663 0,'0'0'688'0,"0"0"144"0,0 0-656 0,0 0-176 0,0 0 0 0,0 0 0 15,0 0 2032-15,0 0 368 0,0 0 80 0,0 0 16 16,0 0-1136-16,0 0-208 0,0 0-64 0,0 0 0 15,-3 13 96-15,0 1 16 0,1 3 0 0,-1-2 0 16,-1-1-288-16,2 2-48 0,1 4-16 0,-1 1 0 16,-3 0-176-16,2 0-32 0,-1 1-16 0,0 0 0 15,-2-2-144-15,1 2-32 0,1 0 0 0,0 3 0 0,-1-2-128 16,0 1-16-16,1-3-16 0,2-2 0 0,1-3-144 0,0-1-16 16,1 0-128-16,0-3 192 0,0-12-192 0,0 10 0 15,0 0 128-15,0-3-128 0,0-7 0 0,0 0-160 16,0 0 32-16,0 0 0 15,0 0-2064-15,0 0-416 0,-8-2-80 0</inkml:trace>
  <inkml:trace contextRef="#ctx0" brushRef="#br0" timeOffset="36870.479">20849 7450 8287 0,'0'0'368'0,"-3"-6"80"0,-1-3-448 0,4 9 0 15,4-8 0-15,-4 8 0 0,-3-10 3280 0,3 2 576 16,3 0 112-16,-3 8 32 0,-1-7-2080 0,1 7-400 16,0 0-96-16,0 0-16 0,0-7-80 0,0 7-32 15,0 0 0-15,0 0 0 0,3-9-224 0,-2 2-48 16,-1 7-16-16,0 0 0 0,0 0-208 0,0 0-32 16,0 0-16-16,1 12 0 0,-1 3-304 0,-1 2-48 15,-1 4-16-15,-2 2 0 0,0 4 64 0,-1 2 0 16,0 4 0-16,0 6 0 0,-5-1-112 0,1 2-16 15,0 2 0-15,-1-1 0 0,1 1-64 0,-3-4 0 16,0-2-16-16,2-3 0 0,2-2-16 0,-2-4 0 16,1 0 0-16,-1-2 0 0,4 0-48 0,-2-2-16 0,0-3 0 15,0-1 0-15,3 0 32 0,0-3 0 0,1-4 0 0,2 0 0 16,0 0 0-16,0-3 16 0,2-9 0 0,0 0 0 16,0 0-48-16,0 0-16 0,5 8 0 0,-5-8 0 15,0 0-144-15,11-1 192 0,-2-5-192 0,1 2 192 16,-1 1-192-16,2-3 0 0,2-3 144 0,-1 4-144 15,1 5 0-15,2 0 0 0,3 1 0 0,1-2 0 16,0 0 0-16,2-2 0 0,0 6 0 0,-3 0 0 16,-3 0 0-16,2-2 0 0,-1-3 0 0,3 3 0 15,-3 4 0-15,-1 0 0 0,-4 0 0 0,0-2 0 16,0-1-176-16,-4 2 0 0,-7-4 0 0,0 0 0 16,10 3-944-16,-10-3-192 0,9 4-32 0,-9-4-16 15,0 0-1136-15,0 0-208 0,0 0-48 0</inkml:trace>
  <inkml:trace contextRef="#ctx0" brushRef="#br0" timeOffset="37713.694">21401 7763 5519 0,'0'0'496'0,"0"0"-496"16,0 0 0-16,0 0 0 0,0 0 2256 0,0 0 368 15,0 0 64-15,0 0 0 0,0 0-768 0,0 0-144 0,0 0-48 0,0 0 0 16,0 0-144-16,0 0-48 0,-5-4 0 0,5 4 0 16,0 0 640-16,0 0 128 0,0 0 32 0,0 0 0 15,0 0-1840-15,8-5-368 0,5-2-128 0,1 2 0 16,-1 3 768-16,2-2 64 0,3 0 32 0,1-2 0 15,-2 0-272-15,2 0-48 0,0 2-16 0,-2 1 0 16,2 0-160-16,0 1-48 0,-1-1 0 0,2 2 0 16,-2 1-128-16,1 3-16 0,-2 3-16 0,0-4 0 15,-5-4-160-15,-1 2 0 0,-1 2 144 0,-10-2-144 16,0 0 0-16,8 1 0 0,2-1 0 0,-10 0 0 16,0 0-432-16,0 0-144 15,-3 9-48-15,3-9 0 0,-9 3-2560 0,0-2-512 16,2-2-96-16</inkml:trace>
  <inkml:trace contextRef="#ctx0" brushRef="#br0" timeOffset="39844.83">13677 11315 21183 0,'-1'-8'1888'0,"-1"4"-1504"16,2 4-384-16,0 0 0 0,-2-8 1056 0,2 8 144 16,-1-6 16-16,1 6 16 0,0 0-640 0,0 0-128 15,0 0-16-15,-7 5-16 0,-2 0-16 0,0 4 0 16,-2 2 0-16,1 1 0 0,0 0 1120 0,-4 4 208 15,-1 0 48-15,0 4 16 0,0-1-1680 0,-2 4-320 16,0 3-80-16,-4 2-16 0,-1-2 688 0,2 7 144 16,-4 1 32-16,3 4 0 0,-3 3-112 0,2 3-16 15,-4 3 0-15,4-2 0 0,-1 1-112 0,1 1-16 16,0-1-16-16,1 2 0 0,2-2-48 0,2 0-16 16,3 0 0-16,1 3 0 0,-2 2 96 0,4-3 32 0,4-3 0 15,-2 0 0-15,1 1-48 0,2 0-16 0,2 1 0 16,3-3 0-16,1-6-128 0,2 1-32 0,1-1 0 0,2-1 0 15,-2-2-144-15,2-4 128 0,-1-1-128 0,2-2 128 16,0-1 32-16,1 0 0 0,-4 0 0 16,5-2 0-16,3-2-160 0,3 2 0 0,2-2 0 15,-1-3 0-15,1-5 0 0,1 3 128 0,1-1-128 0,-2-1 0 16,-2-4 0-16,1-1-144 0,-1-7 0 0,0 3 0 31,-1-3-1888-31,1-4-368 0,-3-5-80 0,0-4-14224 0</inkml:trace>
  <inkml:trace contextRef="#ctx0" brushRef="#br0" timeOffset="40438.593">14244 11454 1839 0,'0'0'0'0,"0"0"160"0,0 0-160 0,0 0 0 0,0 0 0 0,-4-6 0 16,1-2 3472-16,3 8 672 0,0 0 128 0,0 0 16 15,0-6-2272-15,0 6-464 0,0 0-80 0,0 0-32 16,0 0-80-16,0 0-16 0,0 0 0 0,0 0 0 15,0 0-448-15,-2 8-112 0,0 4-16 0,-2 4 0 16,0 0-176-16,-2 3-32 0,2 3-16 0,-2 1 0 16,0 4 0-16,-2 1 0 0,0 3 0 0,-3 2 0 15,2 1-288-15,2 1-48 0,0-2-16 0,-1-2 0 16,-1 1-192-16,-1-3 176 0,1-3-176 0,2 1 160 0,1-3-160 16,-2-4 0-16,-2 1 144 0,3-3-144 0,3-3 0 0,0 1 0 15,-3-6 0-15,2 0 128 0,5-10-384 0,0 0-80 16,0 0-16-16,0 0 0 15,0 0-1856-15,0 0-368 0,0 0-80 0</inkml:trace>
  <inkml:trace contextRef="#ctx0" brushRef="#br0" timeOffset="40692.77">13850 11591 15663 0,'0'0'1392'0,"0"0"-1120"0,0 0-272 0,0 0 0 16,0 0 3152-16,0 0 576 0,0 0 112 0,0 0 32 16,12-9-2784-16,0 0-544 0,5 2-112 0,1 0-32 15,4-2-48-15,2 1-16 0,3-1 0 0,0 0 0 16,2 0-32-16,0 1-16 0,3-2 0 0,0 3 0 15,0-3 32-15,0 0 16 0,-1 1 0 0,-3 1 0 16,1 0-112-16,0 0-32 0,-4 1 0 0,-1 2 0 16,-2 1-192-16,0 1 0 0,-1 1 0 0,-2 2 0 15,-3 1-288 1,1 2-96-16,-3 1-32 0,-3 0 0 0,-3 0-2576 0,-8-4-512 16</inkml:trace>
  <inkml:trace contextRef="#ctx0" brushRef="#br0" timeOffset="41361.768">14284 12052 27647 0,'0'0'2448'0,"0"0"-1952"0,0 0-496 0,0 0 0 16,0 0 848-16,0 0 80 0,10-6 16 0,-1 1 0 15,2-1-672-15,4 1-128 0,3-5-16 0,0 2-128 16,1 5 176-16,2-2-176 0,2 0 160 0,-1 1-160 16,-1 1 160-16,0 3-160 0,0 0 160 0,-4 4-160 15,1 1 144-15,-3 2-144 0,-2 2 128 0,0 2-128 16,-4 0 0-16,-2 3 0 0,-3 2 128 0,-2 3-128 0,-1 1 160 0,-4 2 0 16,-5 2 0-16,-2 1 0 0,-3 0 128 15,-3 0 32-15,-1 5 0 0,0-5 0 0,-3-4 0 16,2 0 0-16,-2-2 0 0,0 0 0 0,-1-2-16 0,5-4 0 15,1-2 0-15,4-1 0 0,-1-1-112 0,5-4 0 16,7-5-16-16,-6 6 0 0,6-6-48 0,0 0-128 16,0 0 192-16,0 0-64 0,0 0 80 0,0 0 16 15,9 3 0-15,0-2 0 0,3-2 0 0,3-1 0 16,2-1 0-16,1 2 0 0,4-1-224 0,-1 1 128 16,2-1-128-16,2 0 0 0,-1 1 128 0,-1-1-128 15,1 2 0-15,-3-3 0 0,1-1-128 0,0 0-128 16,0 2-32-16,0 0 0 15,-4-1-2256-15,1-2-448 0,0-1-80 0</inkml:trace>
  <inkml:trace contextRef="#ctx0" brushRef="#br0" timeOffset="41660.845">14992 11904 26719 0,'0'0'1184'0,"-6"-2"240"0,0-2-1136 0,6 4-288 16,0 0 0-16,0 0 0 0,0 0 1856 0,0 0 304 15,8-4 64-15,4 2 16 0,4-1-1632 0,1 2-320 16,3-1-64-16,-1-1-16 0,0 1-80 0,2 0 0 16,0-1-128-16,0 2 192 0,-1-2-192 0,0 1 0 15,0 0 0-15,-2 1 0 0,3 1 0 0,-1 1 0 16,2-1 0-16,0 0 0 0,-4 0 0 0,1 2 0 15,0 0 0-15,1 1 0 0,-4-1-160 0,1 1-80 16,-2 0-16-16,1 2 0 16,-3-2-1760-16,-1 0-352 0,1-1-80 0,1-2-16 0</inkml:trace>
  <inkml:trace contextRef="#ctx0" brushRef="#br0" timeOffset="42111.458">16233 11462 15663 0,'0'0'688'0,"-5"-4"144"0,-2-2-656 0,7 6-176 0,-6-1 0 0,6 1 0 0,-9 2 3312 0,2 1 624 16,-2 1 128-16,2 5 32 0,-1 4-3264 0,1 2-640 16,-4 3-192-16,1 2 0 0,1 3 320 0,-1 4-48 15,-1 3 0-15,0 3 0 0,-1 2 272 0,-1 3 48 16,0-1 16-16,0-1 0 0,1 2-96 0,-1-5-32 16,1-2 0-16,2-3 0 0,1-1-288 0,1-4-64 15,-1-1-128-15,4-1 192 0,2-2-192 0,-1-1 144 16,1-2-144-16,2-1 128 0,0-5-128 0,2-2 0 15,-1-8 0-15,2 8 128 0,-2-8-416 0,0 0-96 16,8-2 0-16,0 0-16 16,-1-5-2064-16,0-2-416 0,-1-1-64 0</inkml:trace>
  <inkml:trace contextRef="#ctx0" brushRef="#br0" timeOffset="42328.591">15848 11541 31327 0,'-9'-12'2784'0,"7"6"-2224"0,2 6-560 0,2-8 0 15,-2 8 1232-15,9-7 144 0,3 3 32 0,4 0 0 16,0-2-736-16,4-2-144 0,3 3-16 0,2-1-16 16,5 2-128-16,2-2-32 0,3-1 0 0,-2 0 0 15,0 1-192-15,1-1-144 0,2-1 192 0,1 1-192 0,0-1 128 0,0 2-128 16,-3 3 0-16,0 0 0 0,-1-1 0 15,-3 2-176-15,-4 0 32 0,-3 2 0 16,1 0-1472-16,-4 0-304 0,-1 0-48 0,-2 1-8464 16,-1 4-1712-16</inkml:trace>
  <inkml:trace contextRef="#ctx0" brushRef="#br0" timeOffset="42750.844">16615 11830 16575 0,'0'0'1472'0,"0"0"-1168"0,-7 6-304 0,4 3 0 15,0 2 4976-15,2 2 928 0,-3 4 192 0,1-1 48 16,-1 5-4784-16,-1-1-944 0,2 1-192 0,0 1-32 15,-1 1-64-15,1 1-128 0,0 1 192 0,-3 1-64 16,1-1-128-16,1 1 0 0,0 0 144 0,-1-4-144 16,-1 0 0-16,2-1 0 0,-1-1 0 0,1 0 128 15,2 0-128-15,-1-3 0 0,0-2-128 0,2 0 128 16,0 3-1760 0,2-2-272-16,3 1-48 0,1-4-16 0</inkml:trace>
  <inkml:trace contextRef="#ctx0" brushRef="#br0" timeOffset="44039.074">13383 12834 12895 0,'0'0'576'0,"0"0"112"0,-8 0-560 0,8 0-128 0,-6-6 0 0,6 6 0 0,0 0 4080 0,0 0 784 15,0 0 144-15,12 0 48 0,-2-4-3824 0,5 1-752 16,4 0-160-16,4-1-16 0,5-1 64 0,3 0 16 16,2 0 0-16,9 0 0 0,4 0 64 0,3 4 32 15,0-3 0-15,3 1 0 0,2 2-64 0,1 0-16 16,4 0 0-16,4 0 0 0,3-2-64 0,0 3-16 16,0 2 0-16,1-2 0 0,1-4 64 0,4 1 16 15,0 0 0-15,1 2 0 0,-1-1 16 0,0 1 0 16,2-1 0-16,2 2 0 0,2 0-96 0,-1 0 0 15,-5 0-16-15,1 1 0 0,-1-1-96 0,-1 0-16 16,-1 0 0-16,-1-1 0 0,-6 1-16 0,-4-1-16 16,-5 1 0-16,-4-2 0 0,-2 2-160 0,-2 0 0 15,-4-3 0-15,-2 3 128 0,0 1-128 0,-4 1 0 0,-2 1 0 16,-4 0 128-16,-4 1-128 0,-3-1 192 0,-5 1-192 16,-4-1 192-16,-4-4-192 0,-1 1-176 0,-9 0 48 15,0 0 0 1,0 0-384-16,0 0-80 0,0 0-16 0,0 0 0 15,-5 6-1952-15,-3 0-400 0,-3-6-80 0,-2 1-12160 0</inkml:trace>
  <inkml:trace contextRef="#ctx0" brushRef="#br0" timeOffset="49033.215">22667 7482 7359 0,'0'0'656'0,"0"0"-528"15,0 0-128-15,0 0 0 0,4-9 1088 0,-2 3 176 16,0-1 32-16,-2 7 16 0,2-6-608 0,3-2-128 16,-3-3-32-16,0 2 0 0,-2 9 288 0,0 0 64 0,3-9 16 0,1 2 0 15,-2-1 112-15,-2 8 32 0,0 0 0 0,-2-10 0 16,-1-2-32-16,0 2 0 0,-1 3 0 0,0 3 0 16,-1 0-128-16,-2 1-16 0,-2 2-16 0,1 4 0 15,-4 2-304-15,-2 4-64 0,-2 1-16 0,-2 2 0 16,1 0-224-16,0 3-32 0,-2 1-16 0,1 2 0 15,-2 1-48-15,1 1-16 0,-3 0 0 0,1 2 0 16,0 4 48-16,-4 3 16 0,-2 0 0 0,-1 3 0 16,2 2-16-16,3 3-16 0,2 0 0 0,2-2 0 15,-2-4-176-15,7-2 160 0,6-4-160 0,5-1 160 16,-2-3-16-16,9-1 0 0,0-2 0 0,7-1 0 0,0 2 224 16,6-4 32-16,-1-3 16 0,5-1 0 15,1-1-176-15,4-1-48 0,4 0 0 0,3-4 0 16,0 0 0-16,1-3 0 0,3-3 0 0,-1-4 0 0,5 1 16 0,0-5 0 15,4-3 0-15,1-1 0 0,-1 1-16 0,-2-5-16 16,-3-2 0-16,-2-1 0 0,-3 0 32 0,-3-1 16 16,-3-2 0-16,-2-2 0 0,-3-2 176 0,-1 0 48 15,-2-1 0-15,-3 0 0 0,-4 0 64 0,-1 1 32 16,-3-4 0-16,-4 2 0 0,-4 1-96 0,-1 0-32 16,-1 1 0-16,-3 0 0 0,-4 2-64 0,-3-1-16 15,2 1 0-15,-4 3 0 0,-1 0-16 0,-2 3 0 16,-4 1 0-16,0 3 0 0,-4-1-96 0,1 0-32 15,-4-1 0-15,-3 7 0 0,-4 5-192 0,-2 3 0 16,-7 0 0-16,-2 7 0 0,-2 4-160 0,0 4-80 16,1 3-16-16,2 3 0 15,3-2-1824-15,6 1-368 0,2 1-80 0,4 1-15104 0</inkml:trace>
  <inkml:trace contextRef="#ctx0" brushRef="#br0" timeOffset="50984.214">14449 8344 2751 0,'0'0'256'0,"0"0"-256"0,-10-2 0 0,5 2 0 15,5 0 2432-15,-9 0 432 0,9 0 80 0,-6 0 32 16,6 0-2384-16,0 0-464 0,0 0-128 0,0 0 0 16,0 0 128-16,0 0 0 0,0 0 0 0,-6-4 0 15,1 0 560-15,5 4 112 0,0 0 32 0,0 0 0 16,-4-5 320-16,4 5 64 0,0 0 0 0,0 0 16 15,0 0-144-15,0 0-16 0,0 0-16 0,0 0 0 0,0 0-128 16,0 0-32-16,0 0 0 0,0 0 0 0,0 0-192 0,0 0-32 16,0 0-16-16,0 0 0 0,9 0-176 0,1 0-32 15,1-2-16-15,1 0 0 0,4 4-32 0,2-1 0 16,-1-2 0-16,4 0 0 0,6 0-96 16,2 1-32-16,1 0 0 0,1 0 0 0,0 0-96 0,1 0-32 15,3 0 0-15,3 0 0 0,3 0-16 0,3 0-128 16,3 0 192-16,3-1-64 0,3 0-128 0,-4 0 0 15,2 1 144-15,-2 0-144 0,1-3 160 0,0 2-32 16,1 1-128-16,2 1 192 0,2 0-192 0,-2 2 176 16,-3-2-176-16,-1 1 160 0,-1 0 0 0,0-1 0 15,1-2 0-15,0 1 0 0,2 1 16 0,-2 0 0 16,1-1 0-16,-3 0 0 0,-2 0-48 0,-3 0 0 16,-2 3 0-16,-2-3 0 0,-3-3-128 0,-1 3 160 0,1-2-160 15,-2 1 160-15,-6-1-160 0,1 1 160 0,-1 1-160 16,-3 0 160-16,-2 0 0 0,-1 2 0 0,-3 1 0 0,-3-2 0 15,-3-1-160-15,0 4 192 0,0 0-192 0,-3-2 192 16,-9-2-192-16,9 0 0 0,-9 0 0 0,0 0 128 16,0 0-128-16,0 0 128 0,0 0-128 0,0 0 128 15,0 0 16-15,0 0 0 0,0 0 0 0,0 0 0 16,-9 0 48-16,0-1 0 0,-4 0 0 0,-1 0 0 16,-3-1-192-16,-1 0 0 0,-5-1 144 0,2 3-144 15,-2-1 0-15,-3-1 144 0,-3 0-144 0,-2 1 0 16,-1 1 128-16,0 0-128 0,-2 0 0 0,-1-1 0 15,-3-3 0-15,-2 2 0 0,-4 3 0 0,-3-2 0 0,-1-1 128 16,-3 2-128-16,-2 2 0 0,0-1 0 0,2-1 0 16,1-1 0-16,-2-2 0 0,-1 3 0 0,-5 1 0 15,2 1 0-15,2-1 0 0,0 0 0 0,1 0 0 0,-1 2 0 16,-2-1 0-16,-3 1 0 0,-2-3 0 0,1 1 0 16,-1 0 0-16,2 3 0 0,0-5 0 0,-1 1 0 15,-1-3 0-15,5 3 0 0,2 3 0 0,3-2 0 16,1 0 0-16,4 0 0 0,4-2 0 0,5 1 0 15,3 0 0-15,3-1 0 0,1 0 0 0,3-2 0 16,3 3 0-16,2-1 0 0,4 1 0 0,3 1 0 16,0 2 0-16,6-3 0 0,9 0 0 0,0 0 0 15,0 0 0-15,0 0 0 0,0 0 0 0,0 0 0 16,14 0 0-16,4 0 0 0,0 1 0 0,5 0 0 16,6-1 0-16,4 0 0 0,5-1 0 0,6 1 0 15,5 0 0-15,4-1 160 0,5-2-160 0,1 3 0 0,3 0 0 16,-1 0 128-16,2-2-128 0,4 0 0 0,5 1 144 15,-1 2-144-15,1 1 0 0,-1-1 144 0,-3-1-144 0,6 0 0 16,1 0 176-16,-2 1-176 0,-1 3 160 0,-4-1-160 16,-5-1 144-16,-3 1-144 0,-1 1 128 0,-3 0-128 15,-7-2 0-15,-1 1 128 0,-6 0-128 0,-5 0 0 16,-3-1 0-16,-4 1 0 0,-4 0 0 0,-5 0 0 16,-6 2 0-16,-2 0 0 0,0 2-144 0,-5 0 144 15,-2 0-2048 1,-3 2-320-16,-3 2-48 0</inkml:trace>
  <inkml:trace contextRef="#ctx0" brushRef="#br0" timeOffset="53400.178">20850 7524 3679 0,'-11'-5'320'0,"11"5"-320"15,0 0 0-15,-9-4 0 0,4 1 1984 0,5 3 336 16,0 0 64-16,0 0 16 0,0 0-1184 0,0-10-224 0,1 0-48 0,1 2-16 15,-2 8-96-15,3-7-32 0,-3 7 0 0,7-8 0 16,-7 8-16-16,0 0 0 0,2-8 0 0,-2 8 0 16,1-8-160-16,-1 0-48 0,0 8 0 0,-1-8 0 15,1 8 0-15,-4-10-16 0,-2 0 0 0,1 3 0 16,-2 1-32-16,-1 2 0 0,1 0 0 0,0 0 0 16,1-3 16-16,0 2 0 0,6 5 0 0,-7-4 0 15,-1-1-112-15,2 2-32 0,0-2 0 0,6 5 0 16,0 0 16-16,0 0 0 0,-6-5 0 0,2 2 0 15,4 3-96-15,0 0-32 0,0 0 0 0,0 0 0 16,0 0-96-16,0 0 0 0,0 0-16 0,0 0 0 16,0 0-48-16,-9 1-128 0,2 2 192 0,0 4-64 15,1 3 0-15,1 1-128 0,-2 4 192 0,1 0-64 16,0 1 16-16,-1 2 0 0,0 1 0 0,-1 2 0 0,0 2-144 16,2 2 160-16,-1 3-160 0,0 2 160 0,-1-2-160 0,-1 4 0 15,0 0 144-15,0 2-144 0,0 0 0 0,1-1 128 16,-3-3-128-16,1 1 0 0,1 2 128 0,1-5-128 15,0-2 128-15,0-2-128 0,1-2 160 0,-1 1-32 16,3-1-128-16,2-2 192 0,-6-3-192 0,4-1 176 16,2-3-176-16,-2-1 160 0,1 0-160 0,2-3 160 15,2-9-160-15,0 0 160 0,0 0-160 0,1 9 192 16,-1-2-192-16,0-7 192 0,0 0 0 0,0 0 16 16,0 0 0-16,0 0 0 0,0 0 48 0,11-1 16 15,-2-1 0-15,0-1 0 0,-9 3-112 0,12-3-32 16,0-3 0-16,1 3 0 0,0-1-128 0,1 2 0 15,-2 1 0-15,3-1 128 0,0-1-128 0,1 3 0 16,-1 0 0-16,1 0 0 0,-1-1 0 0,3-1 0 0,0 2 0 16,3 2 0-16,0-1 0 0,2 2 0 0,0-1 0 15,-1 0 0-15,-2-1 0 0,0 3 0 0,0-1 0 0,0 3 0 16,0-2 0-16,-2-1 0 0,-3-1 0 0,0 3 0 16,-4-2 0-16,1 0 0 0,0 0 128 0,0 1-128 15,-4 0 0-15,-1 2 128 0,-7-6-128 0,8 5 128 16,-8-5-128-16,0 0 192 0,8 5-192 0,-8-5 192 15,0 0-192-15,5 6 160 0,-5-6-160 0,0 0 160 16,0 0-160-16,0 0 0 0,0 0 144 0,0 0-144 16,5 9 0-16,-5-9 128 0,0 0-128 0,0 0 0 15,0 0 128-15,0 0-128 0,0 0 128 0,0 0-128 16,0 0 128-16,-2 8-128 0,2-8 128 0,0 0-128 0,0 0 128 16,-8 3-128-16,8-3 160 0,-8 4-160 0,0-1 128 15,8-3-128-15,0 0 0 0,0 0 0 0,0 0 0 0,0 0 0 16,0 0 0-16,0 0 0 0,-7 0 0 0,7 0 0 15,0 0 0-15,0 0 0 0,-8-1 0 0,8 1 128 16,-9-4-128-16,9 4 0 0,-7 4 0 0,-4-1 0 16,1 1 0-16,1 1 0 0,0-3 0 0,1 1-160 15,-2 1 160-15,2 0-128 0,-3-2 128 0,-1 3-192 16,-1-2 192-16,1-1-192 0,1-2 192 0,-2 0-128 16,0 0 128-16,-1 0-128 0,-3 1 128 0,3 1 0 15,0 0-144-15,-1-4 144 0,1 0 0 0,3 0-176 16,-2 1 176-16,3 0-128 0,2-1 128 0,-1-2 0 15,3-1 0-15,-3-1-128 0,3 1 128 0,0-2 0 16,0 0 0-16,2-1 0 0,-3 0 0 0,2 3 0 16,-1 1 0-16,2-1 0 0,1-3 0 0,0 0 0 0,3 8 0 0,0-9 0 15,0-4 0-15,2 4 0 0,0-2 0 0,1 1-128 16,0 0 128-16,2 0 0 0,-1-1-144 0,2-1 144 16,-2 0 0-16,3-2 0 0,0 0 0 0,-1 1 0 15,-1 2-128-15,2-2 128 0,-2 0 0 0,3-1 0 16,-1 1 0-16,-1-2 0 0,1-2 0 0,1 1 0 15,-1 0 0-15,1 0 0 0,-1-2 0 0,-1-3 0 16,2 0 0-16,-3-1 0 0,1 0 0 0,-1-1 0 16,0-2 0-16,0 1 0 0,0 1 0 0,-2 1 0 15,0 0 0-15,1 2 0 0,0 0 0 0,-2 1 0 16,0 6 0-16,2 0 0 0,-1 0 0 0,0 1 0 0,-3 1 0 16,3 2 0-16,-3 9 0 0,2-11 0 0,-3 0 0 15,0 2 0-15,1 9 0 0,0 0 0 0,-6-8-128 0,6 8 128 16,-4-7 0-16,4 7 0 15,0 0-496-15,0 0-16 0,-7-5-16 0,7 5 0 16,0 0-2592-16,0 0-512 0</inkml:trace>
  <inkml:trace contextRef="#ctx0" brushRef="#br0" timeOffset="54082.593">21263 5598 911 0,'4'-7'0'0,"-4"7"0"16,0 0 0-16,0 0 0 0,0 0 2832 0,0 0 496 16,5-7 80-16,-5 7 32 0,0 0-2288 0,0 0-464 15,0 0-96-15,0 0-16 0,2-6 112 0,-2 6 16 16,0 0 0-16,0 0 0 0,0-6 16 0,0 6 16 16,-2-7 0-16,2 7 0 0,0 0-48 0,0 0-16 15,0 0 0-15,0 0 0 0,0 0-96 0,-9 10-32 16,-1 1 0-16,0 3 0 0,-1 3 0 0,0 1 0 15,-2 1 0-15,0 2 0 0,-2-1-48 0,2 1-16 16,-1 2 0-16,0 2 0 0,1 3-128 0,0-1-32 16,-1 1 0-16,3-2 0 0,-3 3-128 0,3-3-16 15,0-1-16-15,2 1 0 0,0 7-160 0,2-6 0 0,-1-1 144 0,1 0-144 16,-1-3 0-16,1-1 0 0,0-1 0 0,2 0 128 16,3-2-128-16,1 0 0 0,1-2 0 0,2-2 0 15,2-1 0-15,-1-2 0 0,0-2 0 0,0 0 0 31,4-1-544-31,1 1-80 0,-1 1-16 0,3-3 0 16,2-4-1872-16,-1-6-384 0</inkml:trace>
  <inkml:trace contextRef="#ctx0" brushRef="#br0" timeOffset="54444.231">20885 5790 2751 0,'-11'-6'256'0,"11"6"-256"15,-9-5 0-15,3 2 0 0,6 3 2880 0,0 0 512 16,0 0 128-16,0 0 0 0,0 0-2544 0,0 0-512 15,0 0-96-15,0 0-32 0,0 0 208 0,0 0 32 16,0 0 16-16,0 0 0 0,0 0-144 0,0 0-16 16,8-1-16-16,-1 1 0 0,-7 0-96 0,11 0-32 15,-11 0 0-15,8-1 0 0,1-1 128 0,-2 1 32 16,3 1 0-16,4-3 0 0,2-1 128 0,-1-1 16 0,0 1 16 16,1 1 0-16,2-3 32 0,3 2 16 15,1-4 0-15,-1 3 0 0,4-1-96 0,-2-1-32 0,3-1 0 0,3-2 0 16,3 0-144-16,0-1-16 0,0-1-16 0,3 1 0 15,5 4-96-15,-4 0-32 0,-3 0 0 0,-2 1 0 16,-4-2-224-16,-2 1 144 0,-5 4-144 0,0 0 128 16,-2 3-128-16,-3 3 0 0,-2 1 0 0,-1 1 0 15,0-2-320-15,-1 0-64 0,-1-2 0 0,0 4-13312 16</inkml:trace>
  <inkml:trace contextRef="#ctx0" brushRef="#br0" timeOffset="55246.417">21319 6348 6447 0,'0'0'576'0,"0"0"-576"0,0 0 0 0,3-5 0 15,-3 5 2560-15,0 0 416 0,7-6 80 0,0 2 16 16,3 0-2112-16,1 1-400 0,-1 0-96 0,3 1-16 16,-1-5 0-16,2 4-16 0,-1-1 0 0,-1 2 0 15,1 2-96-15,-2 0-16 0,2 0 0 0,0-2 0 0,0 1 112 16,0 0 16-16,1 0 0 0,-1 1 0 15,-3 2-128-15,1-1 0 0,-1-2-16 0,-2 4 0 0,1 1 16 0,-3 1 16 16,1 3 0-16,-7-8 0 0,0 0-48 0,0 0-16 16,6 11 0-16,-1 3 0 0,-3 3 0 0,-1-2 0 15,-3 0 0-15,-1 1 0 16,-3 0-16-16,-2 0-16 0,0-2 0 0,-5 0 0 0,0 1-80 0,-1-1-16 16,-3-1 0-16,0 0 0 0,-2-1-144 0,-3-3 192 15,1-1-192-15,-1 1 192 0,-2 1-64 0,1-3-128 16,1-1 192-16,2-2-64 0,-2 1 64 0,2 0 0 15,2-1 0-15,3 0 0 0,5-3 16 0,3 0 16 16,0-1 0-16,7 0 0 0,0 0 32 0,0 0 0 16,0 0 0-16,0 0 0 0,0 0 96 0,0 0 32 15,0 0 0-15,12-6 0 0,4 1-64 0,0-1-16 16,3 2 0-16,2 1 0 0,1-3-80 0,2 2-16 0,-1 1 0 16,6-1 0-16,1 0 16 0,2-1 0 0,0 1 0 15,2 1 0-15,3 1-64 0,-1 0-16 0,5 2 0 0,-1 0 0 16,3 2-144-16,-1 0 0 0,-1-1 144 0,-4 3-144 15,-2 3 0-15,-4 2 0 0,-4 1-192 0,-4 2-10720 16,-1 0-2144-16</inkml:trace>
  <inkml:trace contextRef="#ctx0" brushRef="#br0" timeOffset="56840.6">2405 7235 16575 0,'-5'-6'1472'0,"5"6"-1168"16,-8 0-304-16,8 0 0 0,-7-3 256 0,7 3 0 15,0 0 0-15,0 0 0 0,-5-4 32 16,5 4 0-16,0 0 0 0,0 0 0 0,0 0 416 0,-5-6 64 16,5 6 32-16,0 0 0 0,0 0 224 0,0 0 32 15,-1-8 16-15,1 8 0 0,0 0-208 0,0 0-32 16,0 0-16-16,6-7 0 0,-1-1-272 0,3 0-48 15,1 4-16-15,0 2 0 0,0 2-96 0,2 0 0 16,2-1-16-16,0 1 0 0,4 0-48 0,1-2 0 16,2 0 0-16,6 1 0 0,3 1 32 0,-1 2 0 15,2 3 0-15,5-4 0 0,3-2-48 0,3 1-16 16,1 2 0-16,2 0 0 0,0-1-48 0,1-1-16 16,3-2 0-16,3 4 0 0,5 3-32 0,1-1-16 0,-1-1 0 15,-2 0 0-15,-4-5 0 0,2 1 0 0,0 1 0 16,-1 1 0-16,1 2 96 0,2-3 32 0,0-3 0 15,-1 2 0-15,-3 2 0 0,0 1 0 0,-4-2 0 0,0 3 0 16,1 1-64-16,-3 1-16 0,-2-3 0 0,0 2 0 16,-2 0 0-16,-2 0 0 0,-4 0 0 0,0 0 0 15,-3-7 32-15,-2 2 0 0,-3-1 0 0,-3 3 0 16,1 4-16-16,-3-2 0 0,0-1 0 0,-1-1 0 16,-4-1-16-16,1-1 0 0,-1-1 0 0,0 0 0 15,-2 1 0-15,-5 1 0 0,-9 0 0 0,10 1 0 16,-2-2-32-16,-8 1 0 0,0 0 0 0,0 0 0 15,0 0 0-15,0 0-16 0,0 0 0 0,0 0 0 16,0 0-32-16,0 0 0 0,0 0 0 0,0 0 0 16,0 0-144-16,0 0 128 0,0 0-128 0,0 0 128 0,4-6-128 0,-4 6 0 15,-2-6 0-15,2 6 0 0,0 0-192 0,0 0-64 16,-5-7 0-16,5 7-16 16,-6 5-1264-16,1 2-240 0,0 2-48 0,2 0-10432 15,-2 1-2080-15</inkml:trace>
  <inkml:trace contextRef="#ctx0" brushRef="#br0" timeOffset="58677.063">22521 5535 15887 0,'0'0'704'0,"0"0"144"0,0 0-672 0,0-7-176 16,0 7 0-16,0 0 0 0,1-9 368 0,1 1 32 15,-2 8 16-15,0 0 0 0,2-9 352 0,-2 0 80 16,0 0 16-16,0 2 0 0,0 7 240 0,0 0 48 16,0 0 16-16,0-9 0 0,0 9 48 0,0 0 16 15,0 0 0-15,0 0 0 0,0 0-112 0,0 0-32 16,0 0 0-16,0 0 0 0,0 0-272 0,-4-5-64 16,0 0-16-16,4 5 0 0,0 0-304 0,0 0-64 15,0 0-16-15,-5 10 0 0,3 3-208 0,0 3-144 16,-1-1 192-16,1 2-192 0,1-1 192 0,0 4-64 15,0 3 0-15,-1 0-128 0,-1 0 192 0,2 0-192 0,-1 0 192 16,-2 1-192-16,0-1 192 0,-1 0-64 0,3-1 0 0,-2 1-128 16,0-1 192-16,1-1-192 0,1-1 192 0,-3 0-192 15,2 2 176-15,0-1-176 0,-2-2 160 0,0 1-160 16,2 1 128-16,-3-4-128 0,-2-1 0 0,2 0 0 16,-1 1 128-16,2-2-128 0,-3-2 0 0,0 1 0 15,2-5 0-15,-1 1 128 0,2-1-128 0,1-2 0 16,4-7 0-16,-6 5 0 0,6-5 0 0,0 0 0 31,0 0-544-31,0 0 0 0,0 0 0 0,0 0 0 0,0 0-1408 0,5-10-288 16,1-7-48-16,5 0-7376 0,-1 1-1472 0</inkml:trace>
  <inkml:trace contextRef="#ctx0" brushRef="#br0" timeOffset="59097.774">22298 5416 10127 0,'-10'-1'896'0,"-1"0"-704"15,-1-1-192-15,1 2 0 0,0 1 2960 0,2 1 560 16,9-2 128-16,-10 4 0 0,1-1-2160 0,9-3-432 15,0 0-96-15,0 0 0 0,0 0-272 0,0 0-48 16,0 0-16-16,8 5 0 0,-8-5-112 0,16 4-32 0,4-1 0 0,3-5 0 16,4-5 208-16,-2 0 32 0,1-1 16 0,3 1 0 15,3 2-96-15,-1-1 0 0,-2 1-16 0,1 0 0 16,1 1-112-16,-1 1 0 0,-2-2-16 0,1 1 0 16,-1-1-48-16,-1 3-16 0,-6-1 0 0,-3 0 0 15,0-1-240-15,-3 2-32 0,-4 1-16 0,-1 1 0 16,-10 0-144-16,0 0 0 0,11 0 144 0,-11 0-144 15,0 0 0-15,0 0-208 0,0 0 16 0,0 0 16 16,0 0-2256-16,-6 8-448 16,-2-1-80-16</inkml:trace>
  <inkml:trace contextRef="#ctx0" brushRef="#br0" timeOffset="59647.436">23051 6189 23727 0,'-3'-9'1040'0,"3"9"240"0,0 0-1024 0,0 0-256 0,0 0 0 0,0 0 0 0,-5-7 496 0,5 7 48 16,0 0 16-16,0 0 0 0,0 0 480 15,0 0 112-15,0 0 0 0,0 0 16 0,0 0-416 0,-5 9-96 16,-2 0-16-16,3 3 0 0,1 2-128 0,-1 1-16 16,-2-2-16-16,-1 1 0 0,-1 1-192 0,1 3-32 15,-2 1-16-15,1-2 0 0,-3 0-240 0,0 2 144 16,0 0-144-16,-2 0 128 0,1-1-128 0,1-2-272 16,-1-3 64-16,2-1-10080 15,1 3-2000-15</inkml:trace>
  <inkml:trace contextRef="#ctx0" brushRef="#br0" timeOffset="60590.805">22932 7484 14735 0,'0'0'1312'0,"1"-7"-1056"16,3-1-256-16,-3 0 0 0,-2-2 336 0,2 2 16 0,1-2 0 15,1 2 0-15,-3-1 96 0,0 3 32 0,0-2 0 0,0 8 0 16,0-6 592-16,0 6 112 0,0-7 32 0,0 7 0 16,0-8-64-16,0 8 0 0,0 0 0 0,-5-7 0 15,2-1-128-15,-2 0-48 0,0 2 0 0,-2 2 0 16,0 2-224-16,-5 0-48 0,0-3-16 0,-1 4 0 15,-1 1-96-15,-3 1-16 0,-3 0 0 0,-4 4 0 16,-2-1-16-16,-2 2-16 0,2 0 0 0,-2 3 0 16,-1 2-80-16,2 1-16 0,-1 0 0 0,1 0 0 15,3 2-48-15,0-1-16 0,2 0 0 0,-1 2 0 16,2 2-96-16,2 0-32 0,-1 1 0 0,2 2 0 16,-1 0-64-16,1 2-32 0,2 0 0 0,1 1 0 15,1 1-160-15,2 0 0 0,0 0 144 0,3 2-144 16,3-2 0-16,0 0 144 0,2-1-144 0,3 0 0 0,3-1 160 15,1-1-160-15,2 0 128 0,3-2-128 0,2-3 128 0,2 0-128 16,3 0 128-16,0-2-128 0,1 0 128 0,0-2-128 16,3-1 128-16,2-1-128 0,-2-5 160 0,3 1-160 15,2-2 192-15,1-1-192 0,0 0 240 0,2-1-64 16,0-2-16-16,4-2 0 0,1-5 32 0,2-2 16 16,-1-1 0-16,1-1 0 0,2-3 0 0,-4-4 0 15,-1-1 0-15,0-2 0 0,-2 2-48 0,-3-2-16 16,-2-6 0-16,0-3 0 0,0-3 64 0,-1-2 16 15,-2-2 0-15,-3 0 0 0,-6-2 96 0,-3 5 32 16,0 2 0-16,-4 4 0 0,-3 1-32 0,-1 3 0 16,-2 2 0-16,-2 4 0 0,-4 1-48 0,-4 2-16 15,-2-2 0-15,-1 4 0 0,-1 5-256 0,-2 3 0 0,-2 0 128 16,1 3-128 0,-4 0-768-16,0 4-224 0,-1 3-32 0,-3 2-16 15,1 3-1456-15,-3 1-304 0,-2 1-48 0</inkml:trace>
  <inkml:trace contextRef="#ctx0" brushRef="#br0" timeOffset="63689.457">14691 13371 22287 0,'-4'-9'976'0,"4"9"224"0,0 0-960 0,0 0-240 0,0 0 0 0,0-9 0 15,1-1 432-15,1 2 32 0,-2 8 16 0,4-7 0 16,0-1 160-16,0 3 16 0,0 0 16 0,-4 5 0 15,7-5 96-15,-3-1 32 0,1 0 0 0,-5 6 0 16,0 0 112-16,0 0 32 0,0 0 0 0,0 0 0 16,8-3-64-16,-8 3-16 0,0 0 0 0,0 0 0 0,8 3-128 15,-8-3-32-15,0 0 0 0,0 0 0 0,9 7-192 0,-3 2-64 16,-6-9 0-16,3 14 0 0,0 2-112 0,-2-1-16 16,-1 2-16-16,0 0 0 0,-4 2-16 0,1 3 0 15,-2 2 0-15,0 5 0 0,-6-1 48 0,2 2 16 16,-1-1 0-16,-2-2 0 0,0-3-64 0,0-1-16 15,-1-2 0-15,0 0 0 0,-2-3-64 0,2-2-16 16,2 1 0-16,0-2 0 0,0-4 0 0,0-1 0 16,1 0 0-16,1-1 0 0,1 0-16 0,4-3-16 15,4-6 0-15,0 0 0 0,0 0-160 0,-4 6 192 16,4-6-192-16,0 0 192 0,0 0-16 0,0 0 0 16,0 0 0-16,0 0 0 0,10-1-48 0,2-3-128 15,2 2 192-15,1-1-64 0,1 1-128 0,0-2 160 16,2 1-160-16,1 0 160 0,-1 1-160 0,2-1 0 15,1 2 0-15,2 0 128 0,-1 0-128 0,2 1 0 0,0 0 0 16,4 1 0-16,2-2 0 0,0 0 0 0,0 0 0 0,0 0 0 16,-2 1 0-16,-1 0 0 0,-4-1 0 15,-2 1 0 1,-4 0-464-16,-1 0-80 0,-3-3-16 0,-2 3 0 16,-11 0-2048-16,0 0-400 0,0 0-96 0</inkml:trace>
  <inkml:trace contextRef="#ctx0" brushRef="#br0" timeOffset="65460.14">16670 11051 19807 0,'-8'-8'880'0,"2"3"176"0,-2-1-848 0,1 2-208 16,0 0 0-16,-1 2 0 0,0 2 624 0,8 0 80 16,-7-3 0-16,7 3 16 0,-6 3-432 0,6-3-96 15,0 0 0-15,0 0-16 0,0 0 144 0,0 0 48 16,0 0 0-16,0 0 0 0,0 0 304 0,0 0 64 16,4 10 16-16,3-4 0 0,-7-6-144 0,6 7-32 15,-6-7 0-15,11 8 0 0,-2 1-112 0,4 1-16 16,1 2-16-16,-1-1 0 0,0 0 32 0,4 1 16 15,4 2 0-15,2 2 0 0,-3-4-32 0,3 3 0 16,3 0 0-16,2 5 0 0,-1 4-128 0,-1 2-48 0,0-2 0 16,-1 2 0-16,0 6-80 0,0-1-32 0,-2-1 0 15,0-1 0-15,-1 3-32 0,0 1-128 0,-1 3 192 0,0-1-64 16,1 0 16-16,-3 1 0 0,0 2 0 0,-2 2 0 16,-2 1 0-16,-1 1 0 0,-1 2 0 0,1-1 0 15,-1 2 0-15,-1-1 0 0,-5 1 0 0,1 1 0 16,-2-2 32-16,-1 2 0 0,0 3 0 0,-1-1 0 15,1-3 32-15,0-1 16 0,-3-3 0 0,2 1 0 16,-4-2 48-16,0 3 16 0,-2 1 0 0,1 5 0 16,0-2-96-16,-3 0 0 0,-1-5-16 0,1-1 0 15,0-2 0-15,-5 0 0 0,0-2 0 0,-3 3 0 16,-1 1 48-16,1-2 16 0,0 0 0 0,-3-1 0 16,-1 1 16-16,-2-4 0 0,-1-1 0 0,1-1 0 0,0-1 0 15,1 2 0-15,1-2 0 0,3-3 0 16,-2-1-80-16,0-1-16 0,2-1 0 0,1 0 0 15,-1 0-16-15,2 0 0 0,0 2 0 0,0-6 0 0,-2-2 48 0,-1-2 0 16,0 0 0-16,1-3 0 0,-1 2 48 0,-1-2 16 16,0-1 0-16,-1 2 0 0,0-6-64 0,1 1-16 15,-1 1 0-15,2-2 0 0,1-3-48 0,1-1-128 16,1-1 192-16,2-1-64 0,1 1-128 0,1-1 0 16,7-4 0-16,-7 4 0 0,7-4 0 0,0 0 0 15,0 0 128-15,0 0-128 0,0 0-160 0,0 0-64 16,0 0-16-16,0 0 0 15,-8-10-1424-15,6 1-272 0,2 9-64 0,3-11-10720 16,0 0-2128-16</inkml:trace>
  <inkml:trace contextRef="#ctx0" brushRef="#br0" timeOffset="66437.982">17917 12224 26719 0,'-8'-19'1184'0,"3"8"240"0,2 0-1136 0,1 1-288 15,-1 1 0-15,3 9 0 0,-2-7 1104 0,2 7 176 16,0 0 16-16,0 0 16 0,2-6-496 0,-2 6-112 16,5-6 0-16,-5 6-16 0,0 0-352 0,9 6-64 15,1 3-16-15,2 0 0 0,-2 2 0 0,4 5-16 0,3 1 0 16,3 4 0-16,-2-1 208 0,4 1 32 0,3 2 16 0,3 2 0 16,-3 4-112-16,2 1-32 0,3-1 0 0,1 0 0 15,-1 0-64-15,-2 0-16 0,-1 2 0 16,-1 0 0-16,0 1 16 0,2 0 0 0,-4 1 0 0,1-2 0 15,2-4 0-15,-3-1 0 0,0-1 0 0,0-1 0 16,0-1-64-16,-1-1-16 0,-1 0 0 0,-3-3 0 16,2-3-208-16,-3 2 128 0,0 0-128 0,-3-1 0 15,-2-3 0-15,0-2 128 0,-1 0-128 0,-1-2 0 16,-1-2 0-16,-1 0-208 0,-2-3 32 0,-3 1 16 16,-4-6-1760-1,0 0-368-15,0 0-64 0,0 0-14032 0</inkml:trace>
  <inkml:trace contextRef="#ctx0" brushRef="#br0" timeOffset="66776.797">18783 12195 29487 0,'0'0'2624'0,"-5"-8"-2112"0,-2-3-512 0,3 2 0 16,4 9 336-16,0 0-32 0,-9-5-16 15,2 0 0-15,-2 0 128 0,3 3 32 0,-4 1 0 0,0 2 0 16,-1 1 16-16,-4 1 16 0,-2 2 0 15,1 2 0-15,0 3 96 0,-3 2 32 0,0 1 0 0,-2 4 0 16,-3 4 112-16,0 2 32 0,0 4 0 0,-1 1 0 16,-1-1 16-16,0 5 16 0,2 2 0 0,-3 1 0 15,-2 2-192-15,0 0-32 0,1 3-16 0,0 2 0 16,1-3-160-16,-4 2-16 0,1-4-16 0,2 1 0 16,0-5-80-16,2 0-16 0,0-3 0 0,2-4 0 15,2-2-32-15,1-2-16 0,2 0 0 0,1-2 0 16,1-2-32-16,3-2-16 0,0-2 0 0,3 3 0 15,3 3-160-15,4-6 0 0,4-14 0 0,-5 10 0 16,5 3-1280-16,5-3-224 0,-1-3-48 0,7-5-17776 16</inkml:trace>
  <inkml:trace contextRef="#ctx0" brushRef="#br0" timeOffset="68301.985">20277 12009 37775 0,'-14'-20'3360'0,"5"10"-2688"0,-2 1-544 0,1 2-128 0,2-1 320 0,1 4 48 16,0 0 0-16,7 4 0 0,-7 0-368 0,7 0 0 15,-10 1 0-15,10-1 0 0,-5 6 0 0,5-6 0 16,-7 9 0-16,3-1 0 0,1 2 0 0,-2 1 0 16,3 3 0-16,0-2 0 0,-1 0 0 0,-1 1 0 15,0 2 0-15,-3 3 0 0,1 2 0 0,-4 3 192 0,-1 2-64 16,-2 4 0-16,-2 3 224 0,-2 1 48 15,-2 1 16-15,0 2 0 0,2 0 112 0,0 1 32 0,-2-1 0 0,6-2 0 16,-1-2-96-16,0 1-16 0,-2 2 0 0,3 0 0 16,2-2-128-16,2 0-48 0,-3-1 0 0,3 0 0 15,3-1-112-15,-1-2-32 0,2-2 0 0,-1-3 0 16,2 2-128-16,-1-3 0 0,1-1 0 0,1 0 0 16,-2-4 0-16,2 0 0 0,-1 0 0 0,1-1 0 15,-1-1 0-15,2-7 0 0,2-9 0 0,-1 9 0 16,-1 3-208-16,2-5-80 0,0-7-16 0,0 0 0 15,0 0-1424 1,0 0-304-16,0 0-48 0,0 0-16 0,5-8-944 0,0 1-192 16,1-1-32-16</inkml:trace>
  <inkml:trace contextRef="#ctx0" brushRef="#br0" timeOffset="68812.871">19395 12596 34095 0,'-18'-14'3024'0,"10"6"-2416"0,1 3-480 0,0-1-128 16,2 1 976-16,5 5 176 0,-4-9 48 0,4 9 0 16,0 0-1008-16,0 0-192 0,0 0 0 0,10-2 0 15,2 1 0-15,4 1 240 0,1 2-16 0,5-1 0 16,2-1 0-16,2 2 0 0,3 3 0 0,6-3 0 16,4 1 224-16,3-3 32 0,-2-3 16 0,2 1 0 15,4 2 80-15,1 1 0 0,2 3 16 0,5-2 0 16,2-2-48-16,2 0-16 0,-1 0 0 0,-1-1 0 15,-1-1-48-15,0 3-16 0,0 1 0 0,2-1 0 16,-3-2 0-16,0 0 0 0,-2-1 0 0,-3 2 0 16,-3 1-144-16,-2 5-48 0,-2 3 0 0,-2-1 0 0,-3-3-272 15,-1-1 160-15,4 5-160 0,-7 0 128 0,-4-1-128 16,-4 1 0-16,0 2 0 0,-3 0 0 16,-2 1-384-16,-5 0-48 0,-5-2-16 0,0 1 0 15,-5 0-2144-15,-3 1-432 0,-3 3-96 0</inkml:trace>
  <inkml:trace contextRef="#ctx0" brushRef="#br0" timeOffset="70861.306">5245 5616 23039 0,'-15'-29'2048'0,"6"12"-1648"16,0 1-400-16,-2 1 0 0,0 0 656 0,0 1 48 15,-1 0 16-15,-1-1 0 0,0 0-336 0,0 2-64 0,-3 1 0 16,0 0-16-16,-4-2-112 0,-3 2 0 16,-3-1-16-16,-1 3 0 0,2 1 48 0,-4 1 16 0,-4-1 0 0,-1 2 0 15,-1 1 80-15,-2 1 0 0,0 1 16 0,0 0 0 16,-4 0 64-16,-2 2 16 0,-3 0 0 0,0 2 0 16,-1 2 48-16,2 2 16 0,-1 2 0 0,1 4 0 15,2 3 0-15,0 1 0 0,1-1 0 0,0 6 0 16,0 5-32-16,0 4-16 0,3 0 0 0,1 5 0 15,2 4-240-15,-2 2-32 0,4 2-16 0,3 2 0 16,4-2-144-16,2 3 0 0,-1 3 0 0,5 7 128 16,-2 5 0-16,2 1-128 0,0-1 192 0,2 1-64 15,1 3-128-15,3 2 128 0,0 1-128 0,4 2 128 16,1 4 64-16,8-2 0 0,2-1 0 0,4 0 0 16,2-1 16-16,6 2 16 0,5 2 0 0,1-4 0 15,4-6-32-15,3-5 0 0,0-6 0 0,5-2 0 0,4-1-16 16,3-5-16-16,3-7 0 0,4-5 0 0,2-7-16 0,5-3 0 15,4 1 0-15,1-8 0 0,1-11-144 0,1-4 192 16,-1-7-192-16,4-6 192 0,4-4-64 0,-1-8 0 16,-1-9 0-16,2-6 0 0,-2-2 0 0,1-5 0 15,0-6 0-15,-1-4 0 0,1-3 16 0,-7-5 0 16,-3-1 0-16,-5-3 0 0,-5 0 32 0,-6-4 0 16,0-4 0-16,-7-3 0 0,0-6 128 0,-8 2 16 15,-6 2 16-15,-6-1 0 0,-3-4-96 0,-5 6-32 16,-6 5 0-16,-5 8 0 0,-3 7 0 0,-5 6 0 15,-1 4 0-15,-5 9 0 0,-2 6 176 0,-5 1 16 16,-1 4 16-16,-4 10 0 0,-4 9-272 0,-7 6-144 16,-8 2 160-16,-4 8-160 15,-5 6-320-15,-3 8-144 0,-1 4-48 0,0 4 0 16,1 1-448-16,1 5-80 0,1 0-32 0,8 4-11792 0,5 3-2352 0</inkml:trace>
  <inkml:trace contextRef="#ctx0" brushRef="#br0" timeOffset="72015.195">22127 11688 12895 0,'2'-20'576'0,"1"8"112"0,-1-1-560 0,3 0-128 15,1 6 0-15,3-2 0 0,-4-1 4416 0,-1 2 832 16,3 1 192-16,-7 7 16 0,3-6-4160 0,-3 6-832 16,0 0-160-16,0 0-48 0,0 0 448 0,0 0 96 15,0 0 16-15,8 11 0 0,-2 1-144 0,-5 6-32 16,-2 4 0-16,-4 4 0 0,-3 5-128 0,-1 9-48 15,-2 5 0-15,-4 5 0 0,-1 5-16 0,-4 8-16 16,0 3 0-16,0 6 0 0,2 6-128 0,-3-4-32 16,1-5 0-16,3-4 0 0,1-6-80 0,2-1 0 15,0 1-16-15,3-7 0 0,2-3 48 0,-4-5 16 16,2-2 0-16,4-6 0 0,-1-6-64 0,0-2-16 0,1 1 0 16,-1-3 0-16,1-4-160 0,3-2 0 0,2-4 0 0,0-3 0 15,-2-7 0-15,4-6-176 0,0 0 16 0,0 0 0 31,0 0-832-31,2-13-160 0,0-2-48 0,0-3 0 16,2-8-2272-16,1-4-464 0,-2-3-96 0</inkml:trace>
  <inkml:trace contextRef="#ctx0" brushRef="#br0" timeOffset="72543.115">21312 11869 19343 0,'-40'-9'848'0,"18"3"192"0,5-2-832 0,1 1-208 16,3 2 0-16,4 3 0 0,9 2 4272 0,0 0 800 16,0 0 176-16,0 0 16 0,0-8-3984 0,5 1-816 15,6 0-144-15,5-2-48 0,6-3-48 0,6-1-16 16,5-2 0-16,8 1 0 0,5 0 96 0,4-3 16 15,4-1 0-15,7 0 0 0,5 4 96 0,6-2 32 16,11-1 0-16,-3-1 0 0,-1 0-160 0,4 4-32 16,3 0 0-16,1 0 0 0,-3-2-256 0,-8 3 0 15,-9 1 128-15,-5 2-128 0,-7-1 128 0,-6 2-128 16,-5 0 144-16,-6 2-144 0,-5 4 128 0,-6 2-128 0,-6 1 0 0,-3 0 0 31,-6 0-736-31,-1 1-240 0,-1 2-48 0,-6 2-16 16,-4-5-1200-16,1 11-224 0,-2 1-48 0</inkml:trace>
  <inkml:trace contextRef="#ctx0" brushRef="#br0" timeOffset="72916.469">22785 12715 28559 0,'-6'-12'1264'0,"6"4"272"0,4-1-1232 0,-3 3-304 15,-4-3 0-15,1 2 0 0,4 1 1936 0,-2 6 336 16,0 0 64-16,0 0 16 0,0 0-704 0,0 0-144 0,0 0-32 0,0 0 0 16,0 0-448-16,0 0-112 0,-5 11-16 0,-1 4 0 15,-3 4-256-15,1 2-64 0,1 1-16 0,0 6 0 16,-2 8-112-16,0 2 0 0,1 0-16 0,0 1 0 15,0 5-48-15,-3-1 0 0,2-1 0 0,1 0 0 16,0-2-80-16,-1 0-32 0,-1-3 0 0,3 0 0 16,-1-3-80-16,1-5-32 0,0-1 0 0,0-2 0 15,-2 2-160-15,2-3 0 0,4 2 0 0,-3-4 128 16,2-7-288-16,1-3-64 0,2-2-16 0,1-11 0 16,0 0-1936-1,0 0-400-15,0 0-80 0</inkml:trace>
  <inkml:trace contextRef="#ctx0" brushRef="#br0" timeOffset="73898.508">3822 7866 27007 0,'2'-9'1200'0,"0"3"240"15,-1-1-1152-15,3-2-288 0,1-3 0 0,2 1 0 0,3 0 0 0,1 0 160 16,1-4-160-16,2-4 128 0,3-2 16 0,-1 0 0 16,5-1 0-16,-2 1 0 0,0 2 112 0,1-2 32 15,-1-1 0-15,0 1 0 0,3 3 208 0,-4 1 32 16,-1 0 16-16,-2 1 0 0,0 0-32 0,-3 3 0 15,-2 3 0-15,-2-1 0 0,0 3 0 0,-2 3 0 16,-6 5 0-16,0 0 0 0,0 0-64 0,0 0-32 16,0 0 0-16,7 10 0 0,-1 1-160 0,-1 3-48 15,0 3 0-15,-3 1 0 0,0 4 32 0,-1 1 0 16,0 3 0-16,-1 0 0 0,-1 2-112 0,0 0-128 16,-2 0 176-16,1 0-176 0,-4 1 192 0,2-2-64 15,-1 1 0-15,-1-2-128 0,1-3 0 0,0 1 0 0,-4-5 0 16,3 1 0-16,0-3-160 0,1-3-144 0,2-1-16 15,1-4-16 1,-2 0-1808-16,4-9-352 0,0 0-80 0</inkml:trace>
  <inkml:trace contextRef="#ctx0" brushRef="#br0" timeOffset="74164.586">4110 7696 32255 0,'-14'-11'1424'16,"7"5"304"-16,7 6-1392 0,0 0-336 0,0 0 0 0,0 0 0 0,0 0 1024 15,0 0 128-15,-2 10 16 0,1 4 16 0,-4 4-976 0,3 2-208 16,1 2 0-16,2 5 0 0,-2 1 0 0,-2 1 0 16,-3 1 0-16,0 3 128 0,-2 5 96 0,-1 0 32 15,2 3 0-15,-4-1 0 0,0 4-96 0,0 0-16 16,-4 2 0-16,1-5 0 0,-1-2-144 0,-2-2 0 15,-2-4 0-15,2 0 0 16,-1 0-464-16,1-2-32 0,0-2 0 0,-2 3 0 16,0 3-2544-16,-2-4-512 0,-9 3-96 0,2-7-32 0</inkml:trace>
  <inkml:trace contextRef="#ctx0" brushRef="#br0" timeOffset="74972.917">1549 9031 10127 0,'-11'-12'896'0,"6"6"-704"16,0 2-192-16,5 4 0 0,-6-3 2848 0,1-2 544 15,3-1 96-15,-2 1 32 0,4 5-1984 0,0 0-400 16,-6-4-80-16,6 4-16 0,0 0 16 0,-4 2 0 16,4-2 0-16,-8 6 0 0,3-1-336 0,-1 6-64 15,0 6-16-15,1 2 0 0,3 2-240 0,-1 5-48 16,2 2-16-16,-1 4 0 0,2 1-16 0,2 0-16 16,0 0 0-16,2 0 0 0,1 1-112 0,1 0-32 15,3-2 0-15,0-2 0 0,-3-7-160 0,3-2 160 16,1-3-160-16,2-4 160 0,-1-1 112 0,2-4 32 15,-2-6 0-15,4-1 0 0,-1-2 16 0,1-5 16 0,2-8 0 16,-1-2 0-16,2 0-16 0,-2-1 0 0,0-5 0 16,-1-3 0-16,1-1-144 0,-2-2-48 15,-2 1 0-15,1 0 0 0,-1-2-128 0,-2 1 160 16,-3-2-160-16,-1 4 160 0,0 3-160 0,-2 4 0 0,3 4 0 16,-2 1 128-16,-1 1-128 0,-1 4 0 0,-3 8 0 0,0 0 0 15,0 0 0-15,0 0 0 0,9 12-128 0,-1 5 128 16,-1 4 0-16,-1 3 0 0,-1 1-144 0,1 5 144 15,-2 4 0-15,-2 8 0 0,-2 3 0 0,-2 4 0 16,-1 4 0-16,-2 4 0 0,-3 4 0 0,-1-2 0 16,-2-4 128-16,-5-2-128 0,-1 0 0 0,-1-2 144 15,6-3 48-15,-3-3 0 0,-4-5 0 0,0-4 0 0,2-3 144 16,-1-4 48-16,2-6 0 0,0-6 0 0,1-5-176 0,2-2-16 16,1-2-16-16,2-5 0 0,-4-4-32 0,2-3 0 15,1-3 0-15,0-5 0 0,-2-3-144 0,2-3 0 16,2-3 0-16,3-3 128 0,1-2-128 0,4-3 0 15,1-1-160-15,4 2 160 0,4 1-240 0,4 2 48 16,3 2 16-16,1 0 0 0,3 3 176 0,4 3-208 16,5 0 80-16,3 1 128 0,4 3-208 0,-1 1 80 15,-2 2 128-15,1 4-208 16,2 1-320-16,-3 4-64 0,-5-1-16 0,-2 2 0 16,-1 0-1872-16,-5 2-368 0,1-1-80 0,-2 3-11712 0</inkml:trace>
  <inkml:trace contextRef="#ctx0" brushRef="#br0" timeOffset="75341.28">2271 9301 28447 0,'0'0'1264'0,"-10"-4"256"16,0-1-1216-16,2 0-304 0,0 2 0 0,2 1 0 0,6 2 432 0,-9-2 16 16,3-2 16-16,6 4 0 0,0 0 576 0,0 0 112 15,0 0 32-15,0 0 0 0,0 0-304 0,0 0-64 16,10-2-16-16,3 2 0 0,3-3-400 15,2 0-80-15,2-2 0 0,-1 1-16 0,7-1-176 0,-3 0-128 16,1 0 144-16,-1-2-144 0,0-1 0 0,0 0 0 16,0 1 0-16,-2 0 0 15,-2 3-1296-15,-1-1-208 0,0-1-32 0,-2 2-16 16,-4 2-2064-16,0-1-416 0</inkml:trace>
  <inkml:trace contextRef="#ctx0" brushRef="#br0" timeOffset="75756.865">3206 9137 911 0,'0'0'0'0,"0"0"0"15,0 0 0-15,0 0 0 0,-5-8 1616 0</inkml:trace>
  <inkml:trace contextRef="#ctx0" brushRef="#br0" timeOffset="76045.074">3176 9088 1839 0,'0'0'160'0,"0"0"-160"0,0 0 0 0,0 0 0 16,-4-11 2816-16,-1 4 512 0,5 7 128 16,-4-7 0-16,0-1-1216 0,0 2-256 0,-1-1-64 15,5 7 0-15,0 0-160 0,0 0-32 0,-8-1-16 0,8 1 0 16,0 0-432-16,-8 8-96 0,1-1-16 0,4 2 0 16,3-9-384-16,-3 19-80 15,-1 4 0-15,2 0-16 0,2 1-48 0,-2 5 0 0,0-1 0 16,3 2 0-16,4-1-256 0,-2 2-48 0,-3-1-16 0,1 2 0 15,2 1-192-15,-1-2-128 0,-2-3 128 0,0-3-128 16,0-2-208-16,2-1-112 0,0-4-32 0,1-2 0 16,1-5-2416-16,-4-11-496 15,0 0-80-15</inkml:trace>
  <inkml:trace contextRef="#ctx0" brushRef="#br0" timeOffset="76334.58">3592 9064 39615 0,'-23'4'3520'0,"7"0"-2816"16,0-3-560-16,1 5-144 0,5 5 288 0,-1 5 32 16,1 3 0-16,2 0 0 0,1 0-320 0,1 2 0 15,-2 1-128-15,2-1 128 0,1-1 0 0,1 1 0 16,-1 1 0-16,1-2 0 0,1 1 0 0,-3-1 0 15,0 2 0-15,1-5 0 0,0-7 0 0,1-1 0 16,2 1 0-16,0-2 0 0,2-8 0 0,0 0 0 16,0 0 0-16,0 0 0 0,0 0 176 0,2-9-32 0,3-4 0 0,1-2 0 15,0-1-144-15,1 0 0 0,2-1 0 0,3-1 0 16,4-3 0-16,-1 0 0 16,-1 1 0-16,2-1 0 0,0-1 0 0,0 2 0 0,-2-3 0 15,2 8 0-15,5 5 0 0,-1 2 0 0,-1 3-128 0,-3 1 128 16,2 9 0-16,-2 2-144 0,-1 6 144 0,-1 1 0 15,0 2 0-15,-3 2-128 0,-1 0 128 0,-1 0 0 16,-5 2 0-16,1 1 0 0,-3-1 0 0,2 2 0 16,-1 2 0-16,-1 0-128 0,-1-1 128 0,1-3 0 15,-3-5-560 1,1 0 0-16,-1-5 0 0,1-10 0 0,0 0-2464 0,0 0-496 16,0 0-112-16</inkml:trace>
  <inkml:trace contextRef="#ctx0" brushRef="#br0" timeOffset="76595.787">4139 8562 36863 0,'-22'-15'1632'0,"10"11"336"0,-1 3-1584 0,2 4-384 15,2 1 0-15,0 4 0 0,0 2 720 0,3 4 64 16,2 4 16-16,0 3 0 0,-2 3-656 0,3 4-144 15,1 4 0-15,-1 2 0 0,0 3 0 0,2-2 0 16,-2 0 0-16,1 5 0 0,-2 3 0 0,0 1 0 16,-2-1 0-16,2-1 0 0,0 4 0 0,0-4 0 15,-2 0 0-15,-1-4 0 0,0-4 0 0,2-3 0 16,1-2 0-16,1-3 0 16,0-6-592-16,2 1-16 0,1-2 0 0,2-2 0 15,3-5-1232-15,1-5-240 0,3-1-48 0,1-5-12336 0</inkml:trace>
  <inkml:trace contextRef="#ctx0" brushRef="#br0" timeOffset="76845.308">3880 9127 35935 0,'-20'-6'3200'0,"5"4"-2560"16,6 4-512-16,0 2-128 0,9-4 1408 0,0 0 256 15,0 0 48-15,0 0 16 0,0 0-1728 0,11 4-224 16,4-3-96-16,0-2-32 0,4-2 176 0,2 0 48 16,2 5 0-16,1-5 0 0,2-3-176 15,3 1-16-15,1 4-16 0,2-5 0 16,-1-4-336-16,1 1-64 0,-1 3-16 0,-3 0 0 16,-4 1-1744-16,-1 0-368 0,-2-3-64 0,-1 2-10352 0</inkml:trace>
  <inkml:trace contextRef="#ctx0" brushRef="#br0" timeOffset="77190.039">4301 9170 29487 0,'-15'3'2624'0,"15"-3"-2112"0,-7 3-512 0,7-3 0 16,0 0 1680-16,0 0 240 0,0 0 32 0,0 0 16 15,0 0-1488-15,0 0-288 0,6-9-64 0,-1 0-128 16,3-4 192-16,1-1-64 0,1-5 0 0,-2 0-128 15,1-2 144-15,0 1-144 0,0-1 0 0,-1 3 144 16,-2 3-144-16,-1 2 160 0,-1 3-160 0,-1 1 160 16,-1-2-32-16,-2 11 0 0,0 0 0 0,0 0 0 15,0 0 0-15,0 0 0 0,0 0 0 0,-8 11 0 16,0-2-128-16,0 9 0 0,1 6 0 0,0 0-176 16,1-1 176-16,2 0 0 0,-1 0 0 0,1 1 0 15,1 2 0-15,1-3 0 0,1-6 0 0,1 1 0 16,0-1 0-16,0-4 0 0,2-2 0 0,2-1 0 0,2 0-176 15,2-4 0-15,2-3 0 0,-2-1 0 16,3 0-1552-16,3-4-304 0,2-1-64 16,2-5-12624-16</inkml:trace>
  <inkml:trace contextRef="#ctx0" brushRef="#br0" timeOffset="77457.781">4733 8924 34095 0,'-11'4'3024'0,"1"3"-2416"16,1 4-480-16,-1 4-128 0,6 1 1280 0,-3 2 224 15,3-2 48-15,-1 5 16 0,3-1-1248 0,-1-1-320 0,1-3 0 0,0-3 0 16,2-13 0-16,0 0 128 0,4 11-128 0,-4-11 0 16,0 0 128-16,0 0-128 0,0 0 0 0,0 0 0 15,5-7 160-15,1-7-32 0,-1-5 0 0,1-4 0 16,-1-4-128-16,2 3 0 0,-3-1 0 0,3-1 128 15,-1 0-128-15,2 1 0 0,0-1 144 0,0 1-144 16,1 0 0-16,5-1 0 0,0 3 0 0,2 2 0 16,4 2 0-16,1 3-128 0,1 3 128 0,0 2-192 31,0 1-176-31,-3 4-32 0,0 1-16 0,-1 4 0 0,0 5-1632 16,1 0-336-16,-3 1-64 0</inkml:trace>
  <inkml:trace contextRef="#ctx0" brushRef="#br0" timeOffset="77795.721">5342 8603 38703 0,'-19'-4'3440'0,"2"2"-2752"15,-2 3-560-15,3-1-128 0,-1-1 448 0,1 4 48 16,-1 5 16-16,2-2 0 0,0-1-512 0,1 3 0 15,1 4 0-15,-3 3 0 0,-2 1 0 0,-1 5 0 16,0 0 0-16,2 2 0 0,-4 1 0 0,2 2 0 16,2-1-160-16,3 1 160 0,2-3 0 0,3 1 0 15,3-2 0-15,1 0-128 0,1-4 128 0,4 0 0 16,4-3 0-16,4-2-128 0,0-2 128 0,4-4-208 0,3-3 80 0,3 1 128 16,0 0-384-16,-1-5 64 15,2-3 0-15,2-1 0 16,0-1-1264-16,2 0-240 0,-3-2-48 0,2-3-16 15,1-5-1328-15,0-1-272 0</inkml:trace>
  <inkml:trace contextRef="#ctx0" brushRef="#br0" timeOffset="78120.006">5326 8779 40943 0,'-11'5'1808'15,"11"-5"384"-15,0 0-1744 0,0 0-448 0,0 0 0 0,0 0 0 0,0 0 0 0,9 4 0 16,6-3 0-16,-2-5 0 0,-1-4 0 0,5-2 0 16,2-2 176-16,1-2-176 0,-2-3 0 0,2 0 0 15,-1-2 0-15,-1 1 0 0,-3 1 0 0,-1-1 0 16,-3-3 0-16,-2 2-160 0,1 2 160 16,-4 4 0-16,-2 1 0 0,-2 1 0 0,-2 1 176 0,-2 4-48 15,2 6 0-15,0 0 0 0,-7-2-128 0,-1 3 0 16,-1 2 0-16,-2 6 0 0,-2 9 0 0,-1-1-144 15,-1 0 144-15,3 5-160 0,-1 3 160 0,3 2 0 16,2-2 0-16,0-3-128 0,3 0 128 0,0-2 0 16,0-2 0-16,5-1 0 0,4-2 0 0,1-2 0 15,-1-3 0-15,4-2 0 0,1-2-128 0,3-2 0 16,1-4 0-16,3 1 0 16,0 0-592-16,0-5-112 0,0-3-32 0,3-3-10608 15,1-2-2128-15</inkml:trace>
  <inkml:trace contextRef="#ctx0" brushRef="#br0" timeOffset="78531.888">5945 8677 39039 0,'-19'22'1728'0,"8"-2"368"0,2 3-1680 0,1 3-416 0,-3 1 0 0,2 1 0 16,-1 2 0-16,2 0 0 0,2 0 128 0,0-2-128 0,-1-3 0 15,4-3 0-15,0-1 0 0,2-4 0 16,0-6 0-16,1-2 192 0,1 0-192 0,-1-9 192 16,0 0-64-16,0 0 0 0,0 0 0 0,0-10 0 0,0-5 16 0,2-5 0 15,0-6 0-15,-1-1 0 0,-1 3 32 16,2-1 0-16,2-3 0 0,0-2 0 0,-2-5 240 16,2-1 48-16,1-2 16 0,3 0 0 0,4 0-272 0,1 0-48 15,3 1-16-15,1 3 0 0,1 3-144 0,2 5 0 16,-1 3 144-16,0 5-144 0,-4 4 160 0,-1 4-32 15,-2 2-128-15,0 5 192 0,-1 2 0 0,-2 4-16 16,-1 2 0-16,0 5 0 0,-2 0-176 0,-3 5 0 16,-1 0-160-16,-3 3 160 0,-3 1-192 0,-3 1 48 15,-2 3 16-15,-4 1 0 0,-1 1 128 0,-2-2-192 16,0-5 192-16,-1-1-192 0,1-2 192 0,-1 0 0 16,-4-2 0-16,2 0 0 0,-1-1 0 0,3-2 0 15,0-3 128-15,-2-2-128 16,3 0-448-16,0-2-144 0,2-3-48 0,3-2 0 15,-1 1-192-15,3-1-64 0,0 0 0 0,9 2 0 16,-5-5-272-16,1-1-64 0,3 0-16 0,3-1-9312 16,5 2-1856-16</inkml:trace>
  <inkml:trace contextRef="#ctx0" brushRef="#br0" timeOffset="78899.796">6338 7876 42159 0,'-8'-11'1856'0,"5"7"400"0,3 4-1808 0,0 0-448 15,0 0 0-15,-6 7 0 0,5 4 0 0,0 4-240 16,0 1 32-16,2 5 0 0,2 4 208 0,4 5 0 15,2 3-160-15,0 3 160 0,4 5 0 0,-4 1 0 16,1 0 0-16,1-1 0 0,-2 3 0 0,1-1 0 16,1 0 0-16,0 0 0 0,0-4 0 0,1-4 0 15,0-1 0-15,-2-2 0 0,2-1 0 0,-1-3 0 16,-1-1 0-16,1-8 0 0,1-1 0 0,0-3 0 16,-2 1 0-16,-1-5-176 15,-1-2-752-15,1-4-160 0,0 1-16 0,-1-6-10416 16,-8 0-2064-16</inkml:trace>
  <inkml:trace contextRef="#ctx0" brushRef="#br0" timeOffset="79123.003">6408 8334 45151 0,'4'-12'4016'0,"11"-1"-3216"0,9 1-640 0,7 2-160 16,5 1 480-16,11-4 64 0,10-4 16 0,12-1 0 15,9 0-560-15,6-4-352 0,3-4 48 0,12 0 16 16,8-1-2336-16,3-1-448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07:39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21149 10825 4607 0,'5'-11'192'0,"1"5"64"0,5-2-256 0,-1 2 0 16,-2 2 0-16,1 0 0 0,-1-1 3904 0,1 2 720 15,-1-1 160-15,-8 4 16 0,0 0-3472 0,0 0-704 16,0 0-144-16,0 0-32 0,7-8 64 0,-7 8 0 16,0 0 0-16,0 0 0 0,0 0-240 0,0 0-32 15,0 0-16-15,0 0 0 0,0 0-96 0,-9-1 0 16,0-1-128-16,-3 0 192 0,-4 2-192 0,-1 2 0 15,-2-4 0-15,-3 0-160 0,-1 2 160 0,-3 0 144 16,-4-2-16-16,-2 2-128 0,-3-1 368 0,-5-1-48 16,-4-2 0-16,-1 3 0 0,1 1 128 0,-2 0 32 15,-4-1 0-15,0 1 0 0,-4 0-144 0,-7 0-16 0,-1 0-16 16,-6-1 0-16,-3-2-160 0,0 2-16 0,-3 0-128 16,-4-2 192-16,-6-1 752 0,3 0 144 0,-1-2 16 0,0 2 16 31,-2 0-1568-31,-5 0-320 0,-3-3-64 0,2 1-16 0,-1 0 848 0,-2 1 0 0,-7-1 0 0,1 2 128 15,1 0-128-15,0-1 0 0,-5 1 144 0,1 0-144 16,0 2 0-16,-1-1 144 0,-3-1-144 0,-2 0 0 16,-1 2 128-16,-2 0-128 0,-1-1 0 0,1 0 0 15,-1 2 0-15,0 0 0 0,-1 1 0 0,0 0 0 16,-5-3 144-16,2 3-144 0,-1 3 0 0,2-2 144 16,1 1-144-16,1 1 0 0,-1-1 0 0,1 0 0 0,1 4 0 15,2-4 0-15,1 1 0 0,0 1 0 0,-3 2 0 16,3-1 0-16,4 0 0 0,-4 0 0 0,-4 0 0 0,3-1 0 15,2 1 0-15,0-1 0 0,-2-1 0 0,3 2 192 16,5-2-192-16,-5 2 192 0,-2 1-192 0,2-1 192 16,0-1-192-16,1 0 192 0,0 2-64 0,2 0-128 15,4 1 192-15,2-1-64 0,-3 1 16 0,4 0 0 16,3-2 0-16,-2 3 0 0,2 2-144 0,1 0 128 16,-2-5-128-16,3 5 128 0,2 5-128 0,-1-4 0 15,-4-2 0-15,2 2 0 0,5 1 0 0,1-1 0 16,2-3 0-16,-3 1 0 0,-1 0 0 0,4-1 0 15,2 0 0-15,1 1 0 0,-2-1 0 0,0 2 128 16,-1-1-128-16,6 0 128 0,2-1-128 0,0 1 0 16,-1-2 0-16,1 1 0 0,0-1 0 0,2 2 0 15,4 0 0-15,1-1 0 0,-6-2 0 0,0 0 0 0,-1 2 0 16,3 0 128-16,4-3-128 0,-5 0 0 0,-1-1 0 0,3 1 128 16,1 2 80-16,3 1 16 0,3-1 0 0,-2 1 0 15,-1 1 16-15,-1-1 0 0,-3-2 0 16,2 2 0-16,5 0-80 0,3-1-16 0,-1 1 0 0,-2 0 0 15,-1 1-16-15,2-3 0 0,2 0 0 0,-2 0 0 16,3 2-128-16,2-3 192 0,-2 0-192 0,-2 0 192 16,-1 3-192-16,3 0 128 0,1-5-128 0,2-1 128 15,0 4-128-15,0-2 0 0,-3 2 0 0,-1 1 128 16,-1 4-128-16,-1-1 0 0,2-2 0 0,0-1 0 16,0-5 0-16,-1 1 0 0,-2 3 0 0,-1-1 0 15,0-1 0-15,0 3 0 0,3 2 0 0,-3-3 0 16,-2-3 0-16,2 0 0 0,-2 0 0 0,2 2 0 0,3 1 0 15,-3 1 0-15,0-3 0 0,0 1 0 0,-5 1 0 0,4 1 0 16,-2 1 0-16,2-1 0 0,-4 1 0 0,-1-1 128 16,-4-1-128-16,4 1 0 0,-3-1 0 0,3 0 0 15,2-2 0-15,-2 2 0 0,-3 0 0 0,1 2 0 16,0-1 0-16,0-2 0 0,1 1 0 0,-1-2 0 16,-3 0 0-16,-1 1 0 0,0 0 0 0,2 2 0 15,1 2 0-15,-1-4 0 0,-1 0 0 0,1 0 0 16,2 2 128-16,0-2-128 0,4 1 0 0,-2-1 0 15,-2 3 0-15,-1-4 0 0,2 2 0 0,2-3 0 16,3-1 128-16,-3 2-128 0,-5 0 0 0,4 2 0 16,2-2 0-16,1 0 0 0,-1 0 0 0,-1 1 0 15,-6-2 144-15,6 2-144 0,6 0 160 0,2 0-32 0,2-1-128 16,0 1 192-16,2 1-192 0,-1 0 176 0,1-1-176 0,0 0 160 16,2-2-160-16,2 1 128 0,4 3-128 0,1-2 128 15,3-1-128-15,1-1 0 0,1-2 144 0,2 2-144 16,3 0 0-16,1-1 128 0,2 1-128 0,3-2 0 15,3-2 128-15,4-1-128 0,2-1 128 0,2 0-128 16,-2 0 144-16,4 3-144 0,4 0 192 0,0 0-192 16,1-1 240-16,2 0-64 0,2 0-16 0,1-1 0 15,2-1 16-15,-1 1 0 0,1 1 0 0,2 0 0 16,-2 1-48-16,3 0 0 0,7 0 0 0,0 0 0 16,0 0-128-16,-10 0 0 0,1 1 0 0,1 0 0 15,2 1 0-15,6-2 0 0,0 0 0 0,0 0 0 16,-8 5-192-16,8-5 192 0,-8 3-160 0,8-3 160 15,0 0 0-15,-7 2 0 0,-1 0 0 0,0 1 0 0,-1-1-144 16,3 0 16-16,1 1 0 0,-3-2 0 0,-5 3 128 16,4-3 0-16,-4-1 0 0,2 0-128 0,-2 0 128 0,-2 3 0 15,-2 2-144-15,-1 1 144 0,-1 0 0 0,0-1-144 16,-4 0 144-16,1-2 0 0,-5-1-160 0,-1 1 160 16,-3 3-128-16,-1-4 128 0,-1 0-128 0,-2 3 128 15,-7 1-128-15,2-1 128 0,-1-1 0 0,1 3 0 16,2-3 0-16,-4-1-128 0,-1 0 128 0,-1-1 0 15,1 1 0-15,-3 1 128 0,-3 1 0 0,2 1 0 16,3-2 0-16,-2 2 0 0,0 2-128 0,0 0 176 16,-1-3-176-16,-2 2 192 0,1-1-192 0,-2 1 0 15,-1 0 0-15,2-1 128 0,2 1-128 0,1 2 0 16,1-2 0-16,-2 0 0 0,6-3 144 0,-3 3-144 16,-3 0 160-16,4-1-160 0,5 1 0 0,-1-2 0 15,0 0 0-15,1 0 0 0,3 1 0 0,2-2 0 0,0 2 0 0,2-1 0 16,1 1 0-16,0 0 0 0,1 3 0 0,0-1 0 15,-2-2 0-15,2 1-128 0,3-1 128 0,-1 2 0 16,0-1 0-16,4 2 0 0,0-6 0 0,4 3 0 16,2 2 0-16,3 0 0 0,1-2 0 0,4 1 0 15,-1 1 0-15,1-2 0 0,1 0 0 0,2-1 0 16,6-5 0-16,0 0 0 0,-2 10 0 0,2 1 0 16,1 1 0-16,3 2 0 0,1 0 0 0,1 1 0 15,1 2 0-15,3-2 0 0,2 1 0 0,2 1 0 16,1 2 0-16,-1 3 0 0,0 1 0 0,3 2 0 15,0-2 0-15,1 4 0 0,2 1 0 0,-2 3 0 0,1 2 0 16,1 1 0-16,2 3 0 0,-3 2 0 0,2 6 0 16,-1 0 0-16,-1 0 0 0,1-3 0 15,-1-1 0-15,-2 3 0 0,-1 2 0 0,-1 4 0 0,-1 1 0 0,-2 2 0 16,-2-1 0-16,-1 1 0 0,-2 1 0 0,-2-2 0 16,0 0 0-16,-1 2 0 0,-1 2 0 0,2 0 0 15,-2-4 0-15,1-2 0 0,2 0 0 0,-1-3 0 16,1-2 0-16,-1 2 0 0,0 0 0 0,-1-1 0 15,3-2 0-15,1-1 0 0,-3-1 0 0,5-4 0 16,-1-3 0-16,1-3 0 0,-2-4-144 0,2-2 144 16,2 1 0-16,3-4-144 0,2-3-16 0,2-2 0 15,0-2 0-15,3-3 0 0,2 0 160 0,1-3-160 16,3-3 160-16,-2-2-160 0,2-1 160 0,3 0 0 16,2-2 0-16,4-2 0 0,0-2 0 0,6-3 0 15,3-1 0-15,4-3-128 0,1-3 128 0,2-2 0 16,0-2 0-16,3 1 0 0,3-1 0 0,2 0 0 15,4-2 0-15,1 2 0 0,-1 0 0 0,0 1 0 0,-1 1 0 0,2-1 0 16,6 2 0-16,0 0 0 0,-1 1 0 0,0 1 0 16,-3 1 0-16,1 0 0 0,3 0 0 0,3 4 0 15,3-1 0-15,-4 3 0 0,-3-1 0 0,3 1 0 16,3-1 0-16,3 2 0 0,2 1 0 0,0 1 0 16,-5-3 0-16,1 2 0 0,4 0 0 0,4 1 0 15,-2 1 0-15,-1 0 0 0,0-1 0 0,-1 1-128 16,6 1 128-16,-1 1 0 0,1 1 0 0,0 1 0 15,0-4 0-15,2 0 0 0,3 0 0 0,0 0 0 0,0 0 0 16,1 0 0-16,4-2 0 0,-2 0 0 0,-3 2 0 16,4-1 0-16,3-2 0 0,-1 0 0 0,-2-1 0 0,3-1 0 15,3-4 0-15,0 4 0 0,0 1 0 0,0 0 0 16,-3 0 0-16,0-1 0 0,1 1 0 0,-1 2 0 16,-1-1 0-16,2-1 0 0,4-2 0 0,-1 1 0 15,-1-1 0-15,1 1 0 0,3-2 0 0,-2 2 0 16,1-2 0-16,-1 2 0 0,1 1 0 0,1 0 0 15,0-1 0-15,0 1 0 0,6 2 0 0,-3 0 0 16,-4-1 0-16,2 1 0 0,1 2 0 0,-1 0 0 16,-3-1 0-16,0 1 128 0,1 0-128 0,0 1 0 15,2-4 0-15,-1 1 0 0,-2 2 0 0,4 2 0 16,3-5 0-16,-2 3 0 0,-1 0 0 0,2 1-128 16,4-2 128-16,-1 1 0 0,-3 0 0 0,2 0-160 15,0 1 160-15,-1-1 0 0,-4 2 0 0,5 0 0 0,5 1 0 16,-6-1 0-16,-2 0 0 0,3 0 0 0,4 0 0 15,-3 1 0-15,-2-2 0 0,2 1 0 0,4 0 0 16,-1 0 0-16,-3 0 0 0,2 2 0 0,4-1 0 0,-4-1 0 16,-1 0 0-16,0 1 0 0,4-1 0 0,-3 1 0 15,1 4 0-15,-2-3-128 0,2-2 128 0,-4 4 0 16,-2 0 0-16,1 2 0 0,0-1 0 0,0 2 0 16,-4-1 0-16,1 0 0 0,0-2 0 0,-2 0 0 15,-3 2 0-15,3 0 0 0,2-1 0 0,-4 0 0 16,-4-2 0-16,4 2 144 0,3 1-144 0,-3-2 128 15,-3-1-128-15,5-3 0 0,3 3 0 0,-1 0 128 16,-6 0-128-16,3-1 0 0,-4-6 0 0,3 2 0 0,0 4 0 16,1-1 0-16,-5 0 0 0,2 0 0 0,4-2 0 15,-5 1 0-15,-4-2 0 0,2 0 0 0,1 2 0 16,-4-2 0-16,-4-2 0 0,1 0 0 0,4 5 0 0,-2-1 0 16,-3 0 0-16,-4-1 0 0,-1-1 0 0,3 0 0 15,2 0 0-15,-4-2 0 0,-5-4 0 0,3 2 128 16,0 1-128-16,1 1 0 0,-2 1 0 0,-4 1 0 15,-3-1 0-15,4 0 0 0,1-3 0 0,0 4 0 16,-5 0 0-16,0 0 0 0,2 0 0 0,-3-1 0 16,3-1 0-16,-2 0 0 0,-1 0 0 0,-1 0 0 15,-1 1 0-15,0-1 0 0,-1-1 0 0,0 1 0 16,-5 1 0-16,-3-1 0 0,-2 0 0 0,-2 0 0 0,2-1 128 16,0 2-128-16,0 1 0 0,-3 0 0 0,-2 0 0 15,-1 0 0-15,1 0 0 0,-1 0 0 0,4 0 128 0,-1 0-128 16,0 0 0-16,-2-1 0 0,-3 1 0 15,0-4 0-15,0 2 0 0,0-1 0 0,-2-2 0 0,2 4 0 16,-4 2 0-16,-2-1 0 0,-4-1 0 16,-2 0 0-16,-3 1 0 0,0-3 0 0,-2 0 0 0,-1-1 0 15,-1 3 0-15,-1-1 0 0,-2 0 0 0,-1 2 0 16,-2-2 0-16,-2 0 0 0,-3 1 0 0,0 0 0 16,-7 0 0-16,0-1 0 0,-2 0 0 0,-1-2 0 15,-4 1 0-15,0 0 0 0,-1-2 0 16,-1 1 0-16,-3-1 0 0,-1-2 0 0,1 0 0 0,0 1 0 15,-4-1 0-15,0-1 0 0,0 1 0 0,0-3 0 16,2-3 0-16,-1-4 0 0,0-3 0 0,-1-3 0 16,-2-2 0-16,1-3 0 0,2-3 0 0,-4-4 0 0,1-3 0 0,0-4 128 15,1-3-128-15,-3-7 0 0,-3-3 128 0,2-4-128 16,1 1 128-16,-1-3-128 0,1 3 128 16,-1-9-128-16,1-8 128 0,0 1-128 0,-1 4 144 0,1-3-144 15,1-5 160-15,0-2-160 0,1-2 128 0,2 2-128 16,3 2 0-16,-2 1 0 0,-2 0 192 15,-2 2-48-15,-2 0-16 0,-1 4 0 0,-1 5 112 0,0 3 16 16,-2 4 0-16,-1-2 0 0,2 4-400 0,-4 4-80 16,1 7-16-16,-6 1-12560 15,0 1-2496-15</inkml:trace>
  <inkml:trace contextRef="#ctx0" brushRef="#br0" timeOffset="1196.23">3900 13141 32479 0,'-1'-32'1440'0,"0"12"288"0,-3-1-1376 0,2 0-352 0,0 5 0 0,1-5 0 16,0-2 0-16,1 1 0 0,-2-2-160 0,-1 0 160 0,-2 1 0 15,-2 0 0-15,-1-2 192 0,-2-1-48 0,0-1 176 0,-2 2 16 16,-3 0 16-16,-1-1 0 0,-4-3-32 0,-2 0 0 16,-5 0 0-16,-3 4 0 0,-2 3-80 15,-1 1-32-15,-4-1 0 0,-3 5 0 0,-4 1-80 0,0 3 0 16,0-5-128-16,-6 3 192 0,-6 3-16 0,-4 2-16 15,-6 3 0-15,-3 1 0 0,-3-1-160 0,-1 3 192 16,1 4-192-16,-5 2 192 0,-5 0-64 0,4 1 0 16,6 1 0-16,-3 3 0 0,1 3-128 0,-1 1 128 15,-3 1-128-15,4 1 128 0,2 0-128 0,2 1 0 16,0 0 0-16,-2 4 0 0,0 3 0 0,0 1 0 16,-5 0 0-16,4 1 0 0,6 0 0 0,-1-2 0 15,0-6 0-15,0 5 0 0,2 4 0 0,7-2 0 16,4 0 0-16,6-1 0 0,1-2 0 0,4 2 0 0,5-1 0 15,3 1 0-15,3-4 0 0,6 1 0 0,6 6 0 16,0-2 0-16,1-1-128 0,4-1 128 0,5-4 0 0,2 6 0 16,0 0 0-16,5-2-144 0,2-2 144 0,4 0 0 15,3 3-176-15,5-1 176 0,6-1-160 0,4 0 160 16,6 1 0-16,5 0 0 0,4 0-128 0,4-3 128 16,4 2 0-16,4 0 0 0,3-2 0 0,3 2 0 15,5-1 0-15,6 0 0 0,3-1 0 0,1-1 0 16,2 1 0-16,3 1 0 0,5-1 0 0,4 3 0 15,0-4 0-15,1-1 0 0,2-8 0 0,3 3 0 16,2 1 0-16,0-2 0 0,0-3 160 0,-1-3-160 16,4-2 144-16,-2-1-144 0,0-3 160 0,-2-2-160 15,-4 0 160-15,2-2-160 0,1 0 160 0,-3-4-160 0,-4-4 128 16,-1-2-128-16,-3-4 0 0,-3-3 144 0,1-3-144 16,-5 1 160-16,-5-6-160 0,-7 1 160 0,-5 1 16 15,-4-3 0-15,-4-3 0 0,-3-6 0 0,-4-6 240 16,-2 2 48-16,-5-2 16 0,-8 4 0 0,-5 3 160 15,-5 0 48-15,-4-2 0 0,-7 3 0 0,-9 4-64 0,-5-1-16 16,-3-2 0-16,-11 4 0 0,-10 4-336 0,-4 5-64 16,-8 2-16-16,-10 6 0 0,-12 6-432 0,-12 10-80 15,-10 9-32-15,-8 9 0 16,-6 8-1264-16,-2 7-256 0,-2 2-48 0,12 4-16 16,12 2-160-16,7 1-16 0,9 2-16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07:53.4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10166 2115 23951 0,'3'-5'2128'0,"-3"5"-1696"0,6-6-432 0,3 3 0 16,3 1-320-16,-1-1-160 0,1 0-32 0,5 0 0 0,4 0 688 0,0 1 128 15,1-3 16-15,5 1 16 0,5 0 48 0,2 0 16 16,3 0 0-16,0 0 0 0,3 2-96 0,0-1-32 16,0-3 0-16,3 2 0 0,3-2 16 0,2 0 0 15,3-4 0-15,3 3 0 0,0 3 64 0,2 1 16 16,-3-1 0-16,1 1 0 0,-4 0 192 0,4-1 32 15,1-1 16-15,2 2 0 0,-2 5-32 0,0-1-16 16,-1 2 0-16,0-1 0 0,-1-2-160 0,3 3-16 16,0 0-16-16,6 0 0 0,5-1-48 0,-1 3-16 15,-1 4 0-15,4-6 0 0,1-2-48 0,5 2-16 16,2 2 0-16,0 0 0 0,-1 0-48 0,3-2-16 16,5-2 0-16,4 0 0 0,2 1-176 0,-1 1 0 15,-4-2 144-15,2-1-144 0,1 0 160 0,-1 2-32 16,-1 1-128-16,-4-1 192 0,-1-2 32 0,4 3 0 0,-1 3 0 15,-2-1 0-15,0-2-32 0,-1 0 0 16,0 3 0-16,1-2 0 0,0-1-32 0,1 0-16 16,-4 1 0-16,5-2 0 0,-1 0 16 0,3 3 0 0,-2 0 0 0,-2-1 0 15,0-2-16-15,1 1 0 16,4 3 0-16,-1-1 0 0,-1-2-144 0,-4 2 0 0,-1-2 0 0,5 3 128 16,0 0-128-16,0-1 0 0,-5-1 0 0,0 0 0 15,0 1 0-15,5-2 0 0,-4-1 128 0,-1 0-128 16,-5 0 0-16,1 0 0 0,2 2 0 0,3-1 0 15,0 3 0-15,-2-2 0 0,-6-1 144 0,0 0-144 16,1-1 128-16,0 1-128 0,2 2 128 0,-3-1-128 16,-4-1 0-16,2 1 128 0,3 0-128 0,2-1 0 15,3 0 0-15,-3-1 0 0,-3-1 0 0,-1 1 128 16,1 0-128-16,3 1 0 0,0-1 0 0,-4 0 0 0,-2 1 0 16,-1 2 0-16,-1 0 0 0,-1-2 0 0,1 2 0 0,-1-1 0 15,-1-2 0-15,-3 4 0 0,-5-2 0 0,2 2 0 16,-3-1 0-16,4 0 0 0,-2-3 0 0,-1 1 0 15,-1 1 0-15,-3-4 128 0,0-4-128 0,0 4 0 16,2 0 0-16,0 2 0 0,5 1 0 0,-2-1 0 16,0 0 0-16,-3-2 128 0,-5-1-128 0,3 2 0 15,0 1 0-15,1-1 128 0,-2-2-128 0,-1 1 0 16,-1 1 0-16,-1 0 0 0,-4-1 0 0,-3-1 0 16,-1-2 0-16,1 2 0 0,2 0 0 0,0 1 0 15,1 0 0-15,0 1 128 0,-3 0-128 0,-2-1 0 16,-3-4 0-16,-3 3 0 0,-2 1 0 0,-3 1 0 15,-2-1 0-15,-1-3 128 0,1 0-128 0,-2 2 0 16,2 3 0-16,-5-2 128 0,1-2 0 0,0 2 0 0,-2 2 0 0,0-2 0 16,0-1 16-16,-3-1 16 0,0 1 0 0,0 1 0 15,-1 0-32-15,0 0 0 0,-6-1 0 0,1 0 0 16,-1 3-128-16,0-1 192 0,-2-1-192 16,-1-1 192-16,1-1-192 0,-4-2 160 0,-6 4-160 0,9 0 160 15,-9 0-16-15,0 0 0 0,7-5 0 0,-7 5 0 16,0 0 32-16,0 0 0 0,0 0 0 0,0 0 0 15,0 0-48-15,0 0 0 0,2-7 0 0,-2 7 0 16,0-9-128-16,0 9 0 0,0 0 0 0,0 0 0 16,-6-8-1136-16,1 2-304 15,5 6-64-15,-13-3-10976 0,-7 3-2208 0</inkml:trace>
  <inkml:trace contextRef="#ctx0" brushRef="#br0" timeOffset="1590.761">8261 8635 6447 0,'2'-20'272'0,"-2"11"80"0,0 9-352 0,3-9 0 16,1-2 0-16,4 3 0 0,-8 8 3296 0,10-1 592 16,1 0 112-16,1 0 32 0,1-2-2784 0,3 2-544 15,0 1-128-15,3 0 0 0,3-1-224 0,3-1-32 16,3 0-16-16,3 1 0 0,4 1 272 0,0-3 48 16,0 1 16-16,1 0 0 0,6 0-32 0,-1 1 0 15,-2 0 0-15,1-2 0 0,0-1-96 0,1 4-32 16,6 0 0-16,-1 3 0 0,1-2-80 0,3 1-16 15,1-2 0-15,2 2 0 0,-1 2-32 0,4-2-16 16,-1 2 0-16,3-3 0 0,2 0 32 0,1 1 0 16,3-1 0-16,-1 1 0 0,-3 2 0 0,3 0 0 0,1 3 0 15,2-2 0-15,2 0-112 0,-1 2 0 16,-1 4-16-16,1-2 0 0,-3 0-112 0,2-3-128 16,1 1 176-16,2 2-176 0,6 2 128 0,-2-2-128 0,2-3 0 0,4-2 0 15,3-7 128-15,0 2-128 0,0 1 144 16,2-1-144-16,-2-3 192 0,4 0-64 0,-1-1-128 15,-2 4 192-15,-1 1-64 0,-2-3-128 0,3-6 176 0,1 3-176 16,2 6 144-16,-1 0-144 0,-3-1 0 0,1-3 144 16,-1-3-144-16,1 2 0 0,-2 2 0 0,-2 1 0 15,1 0 0-15,-2-1 0 0,1-2 128 0,-1 4-128 16,-1 1 0-16,0-2 0 0,-4-2 0 0,0 3 0 16,0-1 0-16,-1 1 0 0,-2 0 0 0,-2 2 0 15,-2 2 128-15,-2-2-128 0,2-1 0 0,3 2 128 16,-1-1-128-16,-1 0 0 0,-1-1 0 0,-2 0 128 15,-1-1-128-15,2 0 0 0,2 1 0 0,0 1 0 0,-3 0 0 0,1 0 0 16,0-2 0-16,1 0 0 0,1-2 0 0,-1 5 128 16,-1-1-128-16,-3-1 0 0,-1-1 0 0,-2 1 0 15,2 1 0-15,0-1 0 0,3-1 0 0,0-1 0 16,1 2 128-16,-3 0-128 0,-1 0 0 0,1 0 0 16,-1 0 0-16,3 3 0 0,2-2 0 0,-2 0 0 15,-3 0 128-15,0-1-128 0,0-2 0 0,-2 1 0 16,1 0 0-16,0-1 0 0,-1 2 0 0,-2 2 0 15,-3-1 0-15,0-1 128 0,-1-1-128 0,1-1 0 16,-3 2 0-16,1 0 0 0,0 0 0 0,-4 0 128 16,0 0-128-16,-3 2 0 0,-4-4 192 0,0 2-64 15,-1 0 0-15,-3 0 0 0,1 0 0 0,0 0-128 16,1 0 192-16,-1 2-64 0,1 1-128 0,-2-1 0 0,-1-1 0 16,-3-1 0-16,-2 3 0 0,-1-1 0 0,-2-1 128 0,0-1-128 15,-3 0 0-15,0-1 0 0,2-2 0 0,0-1 0 16,-4 1 0-16,3 2 0 0,-4-1 128 0,1 2-128 15,-2 0 0-15,0 0 0 0,-2 3 144 0,-1-2-144 16,1-1 0-16,-3 1 0 0,0 0 0 0,-3 0 128 16,0-1-128-16,0 1 0 0,-3 3 0 0,1-1 0 15,0-3 0-15,-3 3 0 0,0 0 0 0,-8-3 0 16,0 0 0-16,6 0 0 0,-6 0 0 0,0 0 128 16,9-2-128-16,-9 2 0 0,0 0 128 0,0 0-128 15,5 4 0-15,-5-4 0 0,0 0 0 0,0 0 128 0,0 0-128 16,0 0 144-16,0 0-144 0,0 0 160 15,0 0-160-15,0 0 128 0,0 0-128 0,0 0 128 0,4-6 0 0,-4 6 0 16,0 0 0-16,0 0 0 0,0 0-128 0,-1-7-144 16,-2-1 144-16,3 8-208 15,-2-8-752-15,2 8-160 0,-3-10-32 0,3 10-10400 16,-11-1-2080-16</inkml:trace>
  <inkml:trace contextRef="#ctx0" brushRef="#br1" timeOffset="19229.619">528 2445 30575 0,'0'0'1344'0,"0"0"304"0,0 0-1328 0,0 0-320 0,-1 14 0 0,0 1 0 16,-2 3-304-16,0 5-128 0,-2 0-16 0,2 6-16 16,1 7 336-16,-4 5 128 0,0 6 0 0,0 1-144 15,-1 3 144-15,2 4 224 0,-4 5-48 0,-1 1-16 16,-2-4 96-16,2 3 32 0,3 2 0 0,-3 0 0 16,-2 0 160-16,5-1 16 0,7-2 16 0,-7-2 0 15,-3-2 112-15,1 1 32 0,3 1 0 0,-2-5 0 16,2 1 16-16,1-1 16 0,3 0 0 0,0-4 0 15,0-3-208-15,-2 0-64 0,2 0 0 0,1-2 0 0,3 1-128 16,-2-4-48-16,-1-1 0 0,2-3 0 0,4-3-80 0,-1-3 0 16,-4-1-128-16,2-4 192 0,3-2-48 0,1-3-16 15,3-1 0-15,-3-4 0 0,-1-4 0 0,3 0 0 16,2-2 0-16,1-3 0 0,3-1 48 0,5-2 0 16,3 0 0-16,1-3 0 0,1-3-176 0,4 3 160 15,1 3-160-15,0-3 160 0,2-3-160 0,2 3 128 16,0 0-128-16,5 0 128 0,4 0 0 0,3 0-128 15,0 0 192-15,2 0-64 0,3 0-128 0,1 0 0 16,-2 0 0-16,5 3 128 0,4-3-128 0,4 0 0 16,0 0 0-16,0 0 0 0,0-3 0 0,1 2 128 15,-1-2-128-15,6 1 0 0,4 1 0 0,3 1 128 16,-2-1-128-16,2-1 0 0,-2 1 128 0,5 0-128 16,3-1 0-16,3 0 128 0,-3 1-128 0,2 0 0 0,0 1 144 0,3-3-144 15,4 1 0-15,0-1 144 0,-5 0-144 0,6-2 0 16,2 3 128-16,2 0-128 0,1-1 0 0,-1-1 0 15,1 0 0-15,1 1 0 0,3 1 0 0,-2-1 0 16,-1 0 0-16,4 1 0 0,1 1 0 0,1 1 0 16,2 0 128-16,3 0-128 0,2-2 0 0,0 1 0 15,-2 1 0-15,6 0 0 0,2 0 0 0,0 0 0 16,-3 0 0-16,2 0 0 0,6 1 0 0,0-1 0 16,-5 0 0-16,5 2 0 0,2-2 0 0,-2 0 0 0,-1 3 0 15,0-3 0-15,3 0 0 0,-1 0 0 0,-3 0 0 16,3 1 0-16,2-1 0 0,-2 0 0 0,-2 0 0 15,2 2 0-15,0-1 0 0,2 0 0 0,1 0 0 0,1-1 0 16,-3 0 0-16,5 2 0 0,1-1 0 0,0 0 0 16,-1-1 0-16,-2 1 0 0,4 1 0 0,-3 0 0 15,-4 0 0-15,2 1 0 0,3 0 0 0,-4 1 0 16,0 0 0-16,2-2 0 0,-2 1 0 0,0 2 0 16,2 0 0-16,-3 1 0 0,-1-2 0 0,1 0 0 15,3 3 0-15,-3-4 0 0,-2 1 0 0,1 0 0 16,3 1 0-16,0-1 0 0,-8-4 0 0,4 1 0 15,4 0 0-15,-2 1 0 0,-4 1 0 0,3 1 0 16,1-1 0-16,1 0 0 0,-2 0 0 0,-1-1 0 16,3-4 0-16,-3 4 0 0,-3 0 0 0,3-1 0 0,3-1 0 15,-1 0 0-15,0 0 0 0,-3 0 0 16,-1-1 0-16,0 0 0 0,-1 0 0 0,1-1 0 0,0-1 0 0,0 1 0 16,1 1 0-16,-4 2 0 0,-5 0-128 0,5 0 128 15,0-1 0-15,-2 3 0 0,-5-1 0 0,0 1 0 16,3 0 0-16,-3 1 0 0,-4-2-160 0,3 1 160 15,1 2 0-15,0-1 0 0,-5 0-144 0,0 1 144 16,0-1 0-16,-3-1 0 0,1-1 0 0,-4 0 0 16,-3 0 0-16,5 1 0 0,2 2 0 0,-3-3 0 15,-4-2 0-15,1 0 0 0,1 2 0 0,0-1 0 16,-4 1 0-16,-1 1 0 0,-4-1 0 0,6 1 0 16,4 1 0-16,-8 0 0 0,-5-2 0 0,3 1 0 15,-1 2 0-15,1-3 0 0,0 1 0 0,-5-3 0 16,0 1-144-16,0 0 144 0,3-1 0 0,-2 0-144 0,-4-2 144 15,-1 2-160-15,-1 0 160 0,3 0-160 0,1 2 160 16,-3-1 0-16,-2-1 0 0,0 0 0 0,-3 4 0 0,4-1 0 16,4 0 0-16,-5 1 0 0,-5-1 0 0,0 1 0 15,0 0 0-15,1-1 0 0,-1-3 0 0,0 0 0 16,-5 3 0-16,-1-1 0 0,-3 0 0 0,2-2 0 16,-1-4 0-16,-2 4 0 0,3 4 0 0,-2 0 0 15,-2-2 0-15,0 1 0 0,-1 0 0 0,1-1 0 16,-2 0 0-16,-3 0 0 0,1 2 0 0,-4 0 0 15,-1 0 0-15,-3 1 0 0,-1-3 0 0,0 0 0 16,-1 0 0-16,-1 2 0 0,-2-1 0 0,-1 1 0 16,-5 1 0-16,1-1 0 0,-5 2 0 0,-1-1 0 0,-4 2 0 15,0-2 0-15,-1 0 0 0,-1 0 0 0,2 1 0 16,-1-1 0-16,0 0 0 0,-2-1 0 0,-2 0 0 0,2 1 0 16,-3-2 0-16,-2-1 0 0,-3 0 0 0,-1 1 0 15,0-2 0-15,-1-1 0 0,-3-4 0 0,-3 3 0 16,0-2 0-16,0-1 0 0,-5-3 128 0,2 0-128 15,1-1 0-15,-2-2 128 0,1-2-128 0,-1-3 0 16,0 0 0-16,-3-6 0 0,0-4 0 0,0-2 0 16,-2 0 0-16,-1-3 0 0,0-2 0 0,0-2 128 15,0-2-128-15,2-2 0 0,-1 1 0 0,1-5 128 16,0-4-128-16,1-3 0 0,1-3 0 0,3 0 0 16,-3 0 0-16,3 2 0 0,0-1 0 0,2 1-128 15,0-8 128-15,0 1-160 0,0-2 160 0,0 1-160 0,1-2 160 16,0 4-160-16,0 0 160 0,-1 1-160 0,0-3 160 15,1-1-128-15,1 1 128 0,0 2-128 0,1 3 128 16,0 1 0-16,1 2 0 0,-1 3-128 0,-2 1 128 0,-1 1 0 16,3 0 0-16,0 3-128 0,1 2 128 0,-5 2 0 15,1 3 0-15,-3 3-128 0,3 4 128 16,-3 2 0-16,-2 0 0 0,-2 3-128 0,-2 2 128 16,0 0 0-16,-1-2 0 0,-1 4-128 0,-1 4 128 0,-1-1 0 15,2 2 0-15,-4 0 0 0,-1 2 0 0,-1 3 0 16,1 3 0-16,-3 1 0 0,0-3 0 0,-3 4 0 15,-1 2 0-15,-1 1 128 0,-4 2-128 0,-2 1 0 16,2 3-128-16,-3 3 128 0,-5 2 0 0,1 0 0 16,-4-1 0-16,-4 2 176 0,-5 2-176 0,-3-2 0 15,-2 1-160-15,-6 0 160 0,-6 1 0 0,-1-1 0 16,1-1 0-16,-3 0 0 0,-2-2 0 0,-6 0 0 0,-7-2 0 16,0 0 0-16,3 1 0 0,-4 0 0 0,-3-4 0 0,-4 2 0 15,-6-2 0-15,2 1 0 0,1 2 0 0,-6-4 0 16,-4-3 0-16,-3 0 0 0,0 0 0 0,-1 0 0 15,-5 0 0-15,-3 0 0 0,-3-4 0 0,-5 1 0 16,-3 0 0-16,-6 1 0 0,2-1 0 0,-4 1 0 16,-7 1 0-16,2-3 0 0,-2 3 128 0,-5 0-128 15,-6 2 0-15,-2 0 128 0,-2-2-128 0,2 0 0 16,0 0 128-16,-5 0-128 0,-4-2 0 0,2-2 0 16,4 1 0-16,-1-1 0 0,0 0 0 0,-3-2 0 15,-6-1 0-15,1-1 0 0,0 1 0 0,2-2 0 16,-5-3 0-16,-1 1 0 0,-4 1 0 0,-4 0 0 15,-3 0 0-15,4 0 0 0,2-2 0 0,-3 2 0 16,0 1 0-16,-1 0 160 0,1 1-160 0,-3-2 128 0,-2-2-128 0,5 0 0 16,3-2 144-16,1 3-144 0,-3 1 0 0,-1 0 0 15,-3 1 0-15,-1-1 0 0,-4-1 0 0,0 1 0 16,0 0 0-16,1 0 128 0,1 0-128 0,1 1 0 16,0-1 0-16,-1 0 0 0,-4 1 0 0,1 2 0 15,1 0 0-15,-1-2 0 0,1 0 0 0,4-1 0 16,3 2 0-16,-1 2 128 0,-1 1-128 0,-2 0 0 15,-2-3 0-15,3 3 0 0,2 0 0 0,4 0 0 16,2 0 0-16,-2-1 0 0,-3 1 0 0,1 3 0 16,-1 1 0-16,6-2 128 0,0-5-128 0,3 2 0 15,0 5 0-15,0 0 0 0,-3-2 0 0,3 0 0 16,3 0 0-16,4 1 0 0,3 2 0 0,1 0 0 16,-2-1 0-16,4-1 128 0,3-3-128 0,3 4 0 0,7 2 128 15,-4-2-128-15,-3-3 0 0,5 2 128 0,6 5-128 0,2-2 0 16,0-3 0-16,2-1 0 0,3 0 0 15,2 3 128-15,2 2-128 0,2-3 0 0,1-3 0 0,3 2 0 16,4 6 0-16,-1-1 0 0,-1-2 0 0,3 2 128 16,4 1-128-16,1 1 0 0,4 0 128 0,2-2-128 15,1 0 160-15,5 2-32 0,2 0-128 0,-1 2 192 16,0-2-48-16,0 4-16 0,2 5 0 0,2-2 0 16,3-1-128-16,-2 2 128 0,-1 2-128 0,4 1 128 15,2-2-128-15,5 0 0 0,0 0 0 0,0 0 128 16,0 1-128-16,7-2 192 0,6 1-192 0,3 0 192 0,3 0-192 15,4 2 192-15,4 1-192 0,3-3 192 0,1-4-64 16,8 0-128-16,4 0 192 0,7-2-64 0,6-1 0 16,5 2 0-16,3 1 0 0,4 0 0 0,2-2-128 15,7-7 0-15,-4 8 0 0,4-8 0 16,1 9-416-16,1 0-16 0,-2-9 0 0,2 11-12720 16,-2-11-2544-16</inkml:trace>
  <inkml:trace contextRef="#ctx0" brushRef="#br1" timeOffset="22058.621">614 8856 11967 0,'0'0'528'0,"0"0"112"0,-9-4-512 0,9 4-128 0,0 0 0 0,0 0 0 16,0 0 4320-16,0 0 832 0,0 0 160 0,-1 11 48 15,-1 3-4240-15,0 4-848 0,2 0-272 0,2 4 160 16,0 3 320-16,0 5 64 0,-3 9 16 0,1 2 0 15,1 0-80-15,-1 4-16 0,-1 3 0 0,2-1 0 16,-1 0-80-16,-1 5-32 0,0 3 0 16,-1 3 0-16,-1 4-96 0,-1-4 0 0,-1 3-16 0,-1-3 0 15,0 0 48-15,1 5 16 0,0 5 0 0,-2-3 0 0,-1-4 16 16,0-1 0-16,0-4 0 0,2-1 0 0,1-4-80 16,0 1-16-16,1 0 0 0,2-2 0 0,2-2-16 0,-1-1 0 15,-1-8 0-15,2 1 0 0,3-4-64 0,2-2-16 16,-2-3 0-16,2-1 0 0,2-4-128 0,1-3 128 15,-3-2-128-15,5-4 128 0,-1-5-128 0,3 0 0 16,1-1 144-16,3-1-144 0,0-2 0 0,5-3 144 16,4-1-144-16,2 0 0 0,-4-3 160 0,5-2-160 15,5-4 128-15,5 1-128 0,-1 2 176 0,6-3-48 16,2 1-128-16,1-2 192 0,1-1-192 0,1 0 0 16,4 0 128-16,4 1-128 0,4-2 0 0,2 1 0 15,0-1 0-15,-1 0 0 0,-1 0 0 0,1 2 0 16,3 0 0-16,3 0 0 0,7-2 0 0,-4 1 0 15,-1 1 0-15,1-1 0 0,3 3 0 0,4-2 0 16,3-2 0-16,-2 2 0 0,-2 0 0 0,2 0 0 0,5-1 0 16,2 2 0-16,1-1 0 0,0 1 0 0,-2-1 0 15,5 1 0-15,6-1 0 0,2 1 128 0,-3 1-128 0,0 0 0 16,-1-3 0-16,6 2 0 0,5-1 0 0,0 0 0 16,-2-1 0-16,3-1 0 0,4 1 0 0,1-1 0 15,-1 1 0-15,6 1 0 0,0-2 0 0,3-1 0 16,1-1 0-16,2 3 0 0,0 0 0 0,0 1 0 15,2-2 0-15,-1 2 0 0,-4 1 0 0,5 0 0 16,1 0 0-16,1 4 0 0,-3 2 0 0,3-1 0 16,2 0 0-16,-2 2 0 0,-6 1 0 0,7 4 0 0,3 0 0 15,-3-1 0-15,-2 0 0 0,2 4 0 0,0 2 0 0,0 0 144 16,-3 0-144-16,1 1 128 0,2 1-128 0,1 2 0 16,0 0 0-16,0 0 0 0,2-3 0 0,3 0 0 15,3-1-128-15,-3 0 128 0,-1-1 0 0,0 0 0 16,5-1 0-16,0 0 0 0,-3 2 0 0,3 0 0 15,3 0 0-15,4-1 0 0,2-2 0 0,-1 0 0 16,-2 3 0-16,2-2 0 0,-1-1 0 0,5 1 0 16,3 2 0-16,-1-1 0 0,-4-2 0 0,1-1 0 15,-1 1 0-15,0 1 0 0,-2 0 0 0,-2 0 0 16,-3-1 0-16,1 1 0 0,0 0 0 0,-3-4 0 16,-5 1 128-16,1-2-128 0,3 2 0 0,0-1 0 15,-4 0 0-15,1 3 0 0,-1 0 0 0,3-1 192 0,4 1-192 16,-1 0 192-16,1 0-192 0,-1 0 0 15,1-1 0-15,1 1 128 0,0 0-128 0,-1-1 0 0,-4-3-160 16,4 1 160-16,-2-1 0 0,-1 1 0 16,-1-2 0-16,-2 2 0 0,-1-2 0 0,-2-1 0 15,-5-1 0-15,-1 2 0 0,-5-4 0 0,1 2 0 0,-2-1-128 0,-1 1 128 16,-3-1 0-16,-2 2 0 0,2-1 0 0,-2 0 160 16,-3 0-160-16,0-1 0 0,-1 4 0 0,1-1-176 15,-1 2 176-15,0-2 0 0,-6 1 0 0,4 1 0 16,3-3 0-16,-5 1 0 0,-4-2 0 0,3 2 0 15,1 1 0-15,-3-1 0 0,-3-2 128 0,-2 0-128 16,1 1 0-16,-2-2 0 0,-1-1 0 0,-3 2-128 16,-2-1 128-16,3 0 0 0,2-1 0 0,-5 1 0 15,-5 1 0-15,2-1 0 0,0 2 0 0,3 0 0 16,0-2 0-16,-5 1 0 0,0 2 0 0,1-1 0 0,4-2 0 16,-2 0 0-16,-4 0 0 0,2 0 0 0,1-1 0 0,0-1 0 15,-2-2 0-15,-2 1 0 0,-4 1 0 0,1-1 0 16,3 0 0-16,-3 0 0 0,-3 0 0 0,-4 1 0 15,-4 0 128-15,1 1-128 0,0-1 0 0,-1 2 0 16,6 1 0-16,-4-1-128 0,-3 0 128 0,-4 1 0 16,-2 0 0-16,-3 3 0 0,0 1 0 0,0 1 0 15,1-4 0-15,-8 2 0 0,-3 1 0 0,-3 2 0 16,-1 0 0-16,-2-4 0 0,-6-2 0 0,1 2 0 16,1 2 0-16,-3-1 0 0,-2-5 0 0,-6 0 0 15,-5-1 0-15,-1-1 0 0,-2 1 0 0,-2 0 0 0,-5 0 0 16,-1-1 0-16,-1-2 0 0,-2-1 0 0,0 5 0 0,-8 0 0 15,8-10 0-15,-5-2 0 0,0 0 0 0,0 0 0 16,-5-1 0-16,1-4 0 0,0-4 0 0,0-2 0 16,0 1 0-16,0-3-128 0,0-6 128 0,-1-2 0 15,-1-4-224-15,2-6 32 0,-2-6 16 0,2-3 0 16,2-7 32-16,-1 1 0 0,-1-4 0 0,1-1 0 16,3-4 144-16,2-6-192 0,-4-5 192 0,0 3-192 15,0 7 192-15,1-1 0 0,-2-2-144 0,1 1 144 16,3 0 0-16,-1 4 0 0,0 5-144 0,-2 4 144 15,0 2 0-15,2-3-128 0,-2-3 128 0,1 3 0 16,-1 4-256-16,0 3 48 0,1 5 16 0,0 5 0 16,0 5 192-16,-1 1-144 0,-1-1 144 0,0 1-128 15,0-1-16-15,1 0 0 0,-1-2 0 0,1 2 0 16,0 2 16-16,-1 4 0 0,0 5 0 0,-1 1 0 0,-1-1 128 0,1 6 0 16,-4 2 0-16,1 4 0 0,-2 1 0 0,-1 2 192 15,-2 2-64-15,-3 4 0 0,-5 0-128 0,0 3 192 16,-7 4-64-16,-5 0 0 0,-8 0-128 0,-3 2 0 15,-1 1 0-15,-4 3 0 0,0 2 0 0,-1 0 0 16,-4 0 0-16,-6 0-128 0,-4 2 128 0,-3 0 0 16,-2 1 0-16,1 1 0 0,-2 4 0 0,-3-2 0 15,-6 1 0-15,0-2 0 0,2-4 0 0,-2 1 0 16,-2 0 0-16,-2-2 0 0,-6-5 0 0,-4 1 0 16,-5 0 0-16,-3-4 0 0,-2-3 0 0,-5 2 0 15,-3 9 0-15,1-4 0 0,-4-6 0 0,-3 1 0 16,-2 3 0-16,-3-1 0 0,0-5 0 0,-2 1 128 15,1 1-128-15,-6-1 176 0,-6-4-176 0,4-1 0 0,0-3 0 16,-1 1 0-16,-7-1 0 0,3-1 0 0,4-3 0 16,-4 1 0-16,-6-2 0 0,3 1 0 0,-4 1 128 0,2-3-128 15,0-4 0-15,-2 1 0 0,-4 5 0 0,3-1 0 16,1-2 0-16,2 2 0 0,-2 4 0 0,0-1 0 16,-2-2 0-16,1 1 0 0,1 2 0 0,-2 2 0 15,-7-2 0-15,3 4 0 0,-2 0 0 16,1 1 0-16,2-3 0 0,-2 1 0 0,-4 0 0 0,2 0 0 15,-1 2 0-15,0-1 0 0,-1-2 0 0,-3 2 0 16,-2-1 0-16,2 1 128 0,3-2-128 0,1 2 0 16,2-1 0-16,-1 1 0 0,-4-2 128 0,5 1-128 15,3 1 0-15,1 0 0 0,-1-1 144 0,1 1-144 16,1 0 0-16,2 2 144 0,4 0-144 0,-3 0 0 0,-3 1 0 0,4 0 0 16,2 0 0-16,3 0 0 0,-3-1 0 0,0-1 0 15,-2 0 0-15,3-2-144 0,1 1 144 0,-2 0 0 16,1 3 0-16,2-1 0 0,2-3 0 15,1 2 0-15,2-1 0 0,2 1 0 0,2-1 0 0,4-2 0 16,0 0 0-16,2 2 0 0,2-3 0 0,-1 4 0 16,3 0 0-16,2 2 0 0,1-3 0 0,-2 0 0 15,-2 1 0-15,-2 1 128 0,3 0-128 0,-3 2 0 16,1 1 0-16,-2-1 0 0,0-1 0 0,2 0 0 16,3 0 0-16,-3-1 0 0,-1 2 0 0,1 1 0 15,4-3 0-15,-2 1 0 0,-1 0 0 0,4-3 0 16,4 1 0-16,-1 1 0 0,-3 3 0 0,3 0 128 15,3-2-128-15,2 1 128 0,0 1-128 0,-4 0 128 16,0-1-128-16,3 3 128 0,4 1-128 0,-6-1 0 0,-3-1 128 16,5 1-128-16,5 1 0 0,-4 1 0 15,-1 0 0-15,3 1 0 0,-2-1 0 0,2-1 0 16,-5 1 0-16,3-1 0 0,3 2 0 0,-3 0 0 0,-3-3 0 16,1 1 128-16,4-1-128 0,1 3 192 0,1-2-64 15,1 0 0-15,-2 0 64 0,3 1 32 0,4-1 0 0,-3 2 0 16,-4-1-32-16,4 2 0 0,6 0 0 0,0 1 0 15,-2-5-16-15,0 1-16 0,0 1 0 0,5 0 0 16,3 0-16-16,-1 0 0 0,-3 0 0 0,3 2 0 16,2-1-16-16,4 2 0 0,1-2 0 0,0-1 0 15,-1 0-128-15,1-1 0 0,4 1 0 0,4-1 128 16,0-1-128-16,2 1 0 0,-1 0 0 0,1-2 128 0,0 1-128 16,4-1 0-16,5 0 144 0,0 0-144 0,4-2 160 15,1 1-32-15,1 0-128 0,6 1 192 0,3-1-48 16,4 0-16-16,3 0 0 0,2 1 0 0,-1 1-128 0,3 1 128 15,1-3-128-15,3 1 128 0,0 0-128 0,2 0 192 16,-1 0-192-16,2 0 192 0,-2-1-192 0,4 2 0 16,1 1 144-16,3-1-144 0,0 0 0 0,1 1 0 15,-2 1 0-15,4 1 0 0,3-3 0 0,3 2 0 16,5 0 0-16,-1-1 0 0,-1-1-128 0,8-2 0 16,0 0 0-16,0 0 0 15,0 0-944-15,0 0-176 0,0 0-32 0,0 0-16 16,12 3-1696-16,2-6-336 0</inkml:trace>
  <inkml:trace contextRef="#ctx0" brushRef="#br1" timeOffset="23458.314">471 4400 23039 0,'-17'2'2048'0,"-1"0"-1648"16,0 1-400-16,3 0 0 0,2 1 0 0,3 1-272 15,1-2 32-15,9-3 16 0,0 0 224 0,0 0 208 16,-10 7-32-16,6-1-16 0,4-6-32 0,-1 9 0 15,-4-1 0-15,1 2 0 0,-2 0 128 0,1 1 32 16,-1 0 0-16,0 3 0 0,-6 2 96 0,3 6 0 0,1 5 16 0,-1 1 0 16,-2 6 16-16,-1 6 0 0,0 4 0 0,0 4 0 15,-1 1 48-15,1 4 16 16,2 4 0-16,0 6 0 0,0 6-32 0,0-1-16 16,5-4 0-16,-2 2 0 0,4 0-112 0,1 5 0 0,0 9-16 15,2-5 0-15,3-1-128 0,0 0-32 0,-1-2 0 16,1 8 0-16,3 7 0 0,-2-5 0 0,1-4 0 0,1 1 0 15,1 3-16-15,1-1-128 0,-1 2 192 0,1-4-64 16,-4-3 48-16,2 0 0 0,2 1 0 0,-2 1 0 16,2-1 0-16,2-2 0 0,3-4 0 0,0 1 0 15,3 1-176-15,-1-1 160 0,3-3-160 0,3-2 160 16,2-2-160-16,0 0 0 0,-2-5 0 0,1 4 128 16,1 0-128-16,-1-2 0 0,0-4 0 0,-1 0 0 15,1-3 0-15,0-1 0 0,-3 0 0 0,0-1 0 0,0 0 0 0,-2-3 0 16,-1-4 0-16,1-3 0 0,1-1 0 15,-4-1 0-15,1-4 0 0,0 0 0 0,0 0 0 0,1-3 0 16,-4-3 0-16,-2-1 0 0,2-4 0 0,-1-3 0 16,-1-1 128-16,-1-3-128 0,-3-1 0 0,0 0 0 15,-3-6 144-15,1 0-144 0,2-3 0 0,-4-1 144 16,-1-1-144-16,-1-7 0 0,0 0 160 0,0 0-160 16,0 0 128-16,0 0-128 0,0 0 0 0,0 0 0 15,0 0 128-15,0 0-128 0,0 0 0 0,-3-9 128 16,-6 1-128-16,0-2 128 0,-1-3-128 0,-1 0 0 15,0-2 0-15,-1 1 0 0,-3-1 128 0,1-4-128 16,-1-2 0-16,0-3 128 0,-3-2-128 0,0 1 0 16,1-2 0-16,1-4 0 0,-2 0 0 0,-1-3 0 15,0-3 0-15,-2-5 0 0,3-7 0 0,0-5 0 0,-1-3 0 16,-2 0 0-16,1 1 0 0,0-1 0 0,-1-2 0 0,1-3 0 16,0-5 0-16,0-2 0 15,-4-3 0-15,5-1 0 0,2 3 0 0,2-7 0 0,0-8 0 0,-1 5 0 16,-1-2 0-16,2-1 0 0,3-1 0 0,2-6 0 15,1-8 0-15,4 2 0 0,1 3 0 16,2 1 0-16,2-2 0 0,2 4 0 0,-1 3 0 0,3 2 0 16,3 5 0-16,-2-1 0 0,0-1 0 0,2 4 0 15,4 4 0-15,-1 1 0 0,-3-1 0 0,-1-1 0 16,1-1 0-16,-2 4 0 0,3 3 0 0,-1 5 0 16,-1 0 0-16,1 2 0 0,-5 1 0 0,5 2 0 15,0 4-128-15,3 2 128 0,-1 3-160 0,4 1 160 0,4 0-192 16,3-1 48-16,3-1 16 0,-1 2 0 0,1 3-64 15,-1 3 0-15,3 4 0 0,-3 3 0 0,1 6-48 0,-2 2-16 16,1 1 0-16,1 2 0 0,-3 5 64 0,3 1 16 16,-3 3 0-16,2 1 0 0,1 2-80 0,-4 3 0 15,-7 2-16-15,1 1 0 16,-2 1-1456-16,-1 4-272 0,-10 2-64 16</inkml:trace>
  <inkml:trace contextRef="#ctx0" brushRef="#br2" timeOffset="36258.013">9030 6252 4607 0,'0'0'400'0,"0"0"-400"0,0 0 0 0,0 0 0 15,0 0 1680-15,0 0 256 0,0 0 48 0,0 0 16 16,0 0-976-16,0 0-192 0,6-5-32 0,-6 5-16 16,0 0-208-16,5-6-32 0,-5 6-16 0,5-7 0 15,1-1 32-15,0 5 0 0,-6 3 0 0,9-6 0 16,1 3 128-16,-2 0 16 0,-8 3 16 0,12 0 0 16,1-4 32-16,1 1 0 0,0 0 0 0,2-1 0 15,-1 1-112-15,1 0 0 0,3 0-16 0,-1 0 0 16,0 2-96-16,3 1-16 0,2 0 0 0,5 2 0 0,-3 1-128 0,7 0-48 15,6 2 0-15,1 0 0 0,3-3-96 0,2 0-32 16,2 2 0-16,4 0 0 0,-1 0-64 0,5 0-16 16,0-2 0-16,8 0 0 0,7 2 880 15,0 1 160-15,3-1 48 0,-2 1 0 16,2-3-1648-16,1 1-320 0,-1-1-64 0,4 2-16 0,2 0 832 0,0-2 256 16,1 0 0-16,5 2 0 0,2-1 64 0,-1 1 0 15,0 1 16-15,1 0 0 0,2 2-80 0,0-3 0 16,3-4-16-16,-2 5 0 0,0 1-240 0,0 0 176 15,7-3-176-15,-3 0 160 0,-5-4-160 0,2 5 0 16,0-2 144-16,-1 1-144 0,-1-4 128 0,-3 1-128 16,-3 0 160-16,3 1-160 0,0 0 208 0,0-1-48 15,-3-1-16-15,-3 1 0 0,-2 2 16 0,-3 1 0 16,-4-2 0-16,-1 1 0 0,-1 2-32 0,-7 0-128 0,-6-2 192 0,-5 1-64 16,-1-1-128-16,-4 0 0 0,-4-2 0 0,-4 0 128 15,-1 4-128-15,-5-4 0 0,-1-2 0 0,-3 2 128 16,-5 2-128-16,-4-1 160 0,-2-3-160 0,-2 1 160 15,-5-1-32-15,-9 2-128 0,0 0 192 0,0 0-64 16,7-5 128-16,-7 5 32 0,0 0 0 0,0 0 0 16,-8-4-16-16,-3-2 0 0,-6-4 0 0,-3 5 0 15,-1 2-144-15,-5 1-128 0,-4 0 144 0,-4-2-144 16,-4-4 192-16,-2 2-48 0,-1 4-16 0,-3 0 0 16,-3-3-128-16,-7-1 0 0,-6-1 144 0,-4 3-144 15,-3 1 0-15,-1-1 128 0,-1 0-128 0,-6-1 0 16,-7 1 0-16,-1 2 144 0,0 0-144 0,1-3 0 0,-1 0 128 15,-5-1-128-15,-7 2 0 0,2 1 0 0,2 1 128 16,-4-2-128-16,-4 1 0 0,0 0 0 0,2 3 144 0,0-1-144 16,-2-2 0-16,0 1 144 0,0 1-144 0,-1 1 0 15,1 1 0-15,-3 0 0 0,-4 0 0 0,4-1 0 16,4-1 0-16,-1 1 0 0,1 1 0 0,4 3 0 16,2-1 128-16,2 0-128 0,0-3 0 0,1 0 0 15,-1 0 0-15,6 1 0 0,7 2 0 0,2 0 0 16,0 1 0-16,4 0 0 0,1-6 0 0,5 2 0 15,4 3 0-15,5-2 0 0,4-1 0 0,4 2 0 16,1 1 0-16,4-1 0 0,4 2 0 0,7-1 0 16,5-1 0-16,5 0 0 0,1 1 0 0,7-2 0 15,6 0 0-15,8-1 0 0,0 0 0 0,0 0 0 16,0 0-176-16,9 6 176 0,4 1-144 0,8 1 144 0,6-1-160 16,6-1 160-16,6-2 0 0,6-3-144 0,3 1 144 0,11-1 0 15,3 1 0-15,8 2 0 0,8-2 0 0,3 0 0 16,4-4 0-16,7 2 0 0,9 0 0 0,5-1 0 15,4-2 0-15,6-1 0 0,3-2 0 0,6 3 0 16,1 4 0-16,7-2 0 0,4-2 0 0,-1 0 0 16,-2 0 0-16,4 1 0 0,-3-1 0 0,6 1 0 15,2 0 0-15,-3 6 0 0,-6-1 0 0,0-1 0 16,0-2 0-16,-3 2 0 0,-3 3 0 0,-3 0 0 16,-5-2 0-16,-1 1 0 0,-1-2 0 0,-8 1 0 15,-4 3 0-15,-8-1 0 0,-6 1 0 0,-2-1 0 16,-3 2 0-16,-5-1 0 0,-8 0 0 0,-5-1 128 15,-6-2-128-15,-4 1 0 0,-3 2 0 0,-8-2 0 0,-10-2 0 16,-6 3 0-16,-6 1 0 0,-7-1 0 0,-6-2 0 0,-4-3-192 16,-9 0 192-16,0 0-192 0,0 0 192 0,-10-5-128 15,-5-1 128-15,-9 1-128 0,-5 3 128 0,-6-1 0 16,-7-3 0-16,-3 2 0 0,-8 0 0 0,-4 1 0 16,-5-1 0-16,-3 2 0 0,-3 0 0 0,0 1 0 15,0-1 0-15,1 2 0 0,-3-1 0 0,2 0 0 16,-3 1 0-16,1 2 0 0,-2 2-320 0,0-3 0 15,2-2 16-15,0-1 0 16,0 3-768-16,2-1-144 0,5-1-48 0,4-1 0 16,5 2-1680-16,5 0-352 0</inkml:trace>
  <inkml:trace contextRef="#ctx0" brushRef="#br2" timeOffset="37861.365">15952 6060 6447 0,'-16'-2'576'0,"4"0"-576"0,-2 2 0 0,1 0 0 16,2 2 2656-16,1-2 416 0,1-2 96 0,0 4 16 15,-4 3-2544-15,3 0-512 0,2-4-128 16,1 0 0-16,7-1 0 0,0 0 0 0,0 0 0 0,0 0 128 16,-8 1 240-16,8-1 48 0,0 0 16 0,0 0 0 15,0 0 304-15,0 0 64 0,0 0 16 0,0 0 0 16,0 0-112-16,0 0 0 0,0 0-16 0,0 0 0 16,11 4 80-16,0 0 32 0,1-1 0 0,7-1 0 15,6-2-128-15,6 1-32 0,4 3 0 0,5-4 0 16,0 0-128-16,9-3-16 0,6 0-16 0,6 0 0 15,10 1-128-15,1-3-32 0,4-1 0 0,5-1 0 16,3 0-64-16,8 1 0 0,3-1-16 0,5 1 0 0,3-3 64 16,4 2 16-16,9 2 0 0,-2-1 0 0,0-2-64 15,3 1 0-15,1-1 0 0,1 3 0 0,-3 1-48 0,1 1-16 16,-1-3 0-16,-5 3 0 0,-2 2 0 0,-2 1-16 16,2 3 0-16,-6-3 0 0,-4-3-16 0,-2 2 0 15,4 2 0-15,-6 2 0 0,-8 1-16 0,-3-2 0 16,-6-2 0-16,-1 3 0 0,0 2-144 0,-8 2 192 15,-6 0-192-15,-6 1 192 0,-3 0-192 0,-7 0 0 16,-2-2 0-16,-3-2 0 0,-1-1 0 0,-8 1 128 16,-5 1-128-16,-3-2 0 0,-4 0 0 0,-4-1 0 15,-6 0 128-15,-3 0-128 0,-8-2 0 0,0 0 0 16,0 0 0-16,0 0 0 0,-10 5 0 0,-6-3 0 16,-6-2 0-16,-6 0 0 0,-5 1 0 0,-6 1 0 15,-2 0 0-15,-6 0 0 0,-6-3 0 0,-8 0 0 0,-6 0 0 16,-7 3 0-16,-6 2 128 0,-3-2-128 0,-3-1 0 0,-7 1 128 15,-5-2-128-15,-3 0 0 0,0 0 144 0,-7 2-144 16,-5 2 128-16,1-2-128 0,2-1 160 0,-5-1-160 16,-8-1 192-16,0 0-64 0,-2-3-128 0,2 2 192 15,-1 2-64-15,1-1-128 0,0-4 176 0,-1 4-176 16,1 3 176-16,2-1-176 0,3-1 160 0,3 1-160 16,1 2 0-16,-2 1 128 0,3-3-128 0,4-1 0 15,4 0 0-15,7 0 0 0,2-1 0 0,3 1 0 16,5 0 0-16,6 0 0 0,9-3 0 0,7 3 0 15,7 3 0-15,4-3 0 0,6-2 0 0,5 2 0 16,4 0 0-16,6 2 0 0,5 0 0 0,8-2 0 16,6-2 0-16,4 0 0 0,2 4 0 0,9-2 0 15,0 0 0-15,0 0-128 0,9 3 128 0,4 0-160 0,6 2 160 0,6-2-160 16,5-1 160-16,7 1-160 0,7 1 160 0,8-1 0 16,0-3 0-16,11 1 0 0,8 0 0 0,7 1 0 15,4 1 0-15,7 0 0 0,-1 0 0 0,12 0 0 16,11 0 0-16,4-2 0 0,0-1 0 0,6 2 0 15,6 1 0-15,4 1 0 0,3-7 0 0,2 2 0 16,1 2 0-16,5 0 128 0,5-1-128 0,-2-1 0 16,-3 0 0-16,0 2 0 0,1 2 0 0,1-2 0 15,-2-1 0-15,-2 3 0 0,-3 0 0 0,3 3 0 16,2 0 0-16,-6 0 128 0,-5-4-128 0,-1 2 128 16,-5 3-128-16,-1-1 128 0,-6-4-128 0,-3 1 0 15,-5 1 0-15,-7 1 0 0,-9-2 0 0,-7-2 0 0,-6-1 0 16,-9 0 128-16,-11 0-128 0,-6 0 0 0,-10-1 0 15,-8 1 0-15,-9 1 0 0,-5 1 0 0,-5-4 0 16,-6 1 128-16,-4-2-128 0,-8 3 0 0,0 0 0 0,-9-9-128 16,-2 0-64-16,-7 0-16 0,-5 5 0 0,-8-1 0 15,-5-2 80-15,-6-1 128 0,-4 1-208 0,-7 0 80 16,-4 1 128-16,-1 2 0 0,2-3 0 0,0 2-128 16,-2-2 128-16,-1 2 0 0,-2-3 0 0,2 2-128 15,3 1-304 1,2-1-48-16,8 0-16 0,5 3-10864 0,3 1-2176 0</inkml:trace>
  <inkml:trace contextRef="#ctx0" brushRef="#br2" timeOffset="39503.748">14516 5260 24879 0,'5'-35'1088'0,"0"13"256"0,-1-2-1088 0,3 0-256 0,0-2 0 0,-1 3 0 16,3 0 0-16,-3 2-176 0,-1-1 32 0,-1 0 0 15,-2 0 288-15,-2-1 64 0,-2 6 16 0,-2-4 0 16,-3-5-224-16,-1 0 144 0,-3 0-144 0,-5-1 128 16,1 2-128-16,-5-4 128 0,-3-3-128 0,-3 3 128 15,-5 1-128-15,-2 1 0 0,-1 2 144 0,0-1-144 0,-3-4 128 16,0 3-128-16,-3-1 160 0,0 4-160 0,-3 2 272 16,-2 5-32-16,-3 0-16 0,1 3 0 0,1 2 48 0,-4 2 16 15,-1 2 0-15,-3 3 0 0,-4 0 0 16,2 5 0-16,-3 3 0 0,0 4 0 0,-2-1-96 15,1 2 0-15,-1 3-16 0,-1 4 0 0,-1 1-176 16,0 6 0-16,1 3 144 0,4 3-144 0,3 3 0 0,1 1 0 16,2 1 0-16,1 3 128 0,-4 4 0 0,3 0 0 15,4 3 0-15,1 0 0 0,3 0 64 0,4 4 0 16,2 3 16-16,4 3 0 0,5 2-16 0,0 0 0 16,1-2 0-16,8 1 0 0,-1-1 112 0,6 2 16 15,5 1 0-15,4 3 0 0,4 2-32 0,5-3 0 16,5-1 0-16,6-5 0 0,7-5-128 0,4-1-32 15,2 0 0-15,3 0 0 0,4 3 0 0,5-5 0 16,6-4 0-16,6-2 0 0,4-3-128 0,4-2 128 0,4-7-128 16,-1-3 128-16,1-6-128 0,4-2 128 0,4 1-128 0,1-8 128 15,1-3-128-15,-1-1 128 0,0-2-128 0,2-6 128 16,0-5-128-16,5-3 160 0,1-4-160 16,-1-4 160-16,-3-3-32 0,-1-7-128 0,-2-8 192 15,0-4-64-15,-5-2 64 0,-3-2 16 0,-5-2 0 0,-5-3 0 16,-6-6 240-16,-2-2 32 0,-3-3 16 0,-6 2 0 15,-7-4 32-15,-6 3 16 0,-8 3 0 0,-3 3 0 16,-10 5 64-16,-4 0 16 0,-5-3 0 0,-9 5 0 16,-3 1-208-16,-10 4-32 0,-5 2-16 0,-5 3 0 15,-6-1-368-15,-7 4 0 0,-7 5 0 0,-4 3 0 16,-4 6-464-16,-2 0-64 16,1 1-16-16,5 3 0 0,6 3-1184 0,4 2-224 0,4 0-48 15,8 4-14752-15</inkml:trace>
  <inkml:trace contextRef="#ctx0" brushRef="#br2" timeOffset="40447.952">20665 5091 25791 0,'5'-42'1152'0,"-2"17"224"0,1-2-1104 0,1 2-272 15,-2 2 0-15,-1 0 0 0,0 0-240 0,0 2-96 0,-2-1-32 0,-2-1 0 16,0-3 368-16,0 1 288 0,-3-2-48 0,-2 5-16 16,-1 1 112-16,-1 0 32 0,-3-1 0 15,-1 1 0-15,0 0-48 0,-2 2 0 0,-5 0 0 0,-3 2 0 16,-6 3-144-16,-2 2-48 0,-4 2 0 0,-5 1 0 16,-5 0-128-16,-3 1 0 0,0 2 0 0,-6 5 0 15,-1 3 0-15,-5 7 0 0,-1 3 0 0,-1 2 0 16,-1 3 272-16,4 5 32 0,1 6 0 15,-1 5 0-15,1 4-64 0,-4 1-16 0,1 2 0 0,1 4 0 16,8 2-32-16,3 3-16 0,6 5 0 0,4 2 0 16,3 5 64-16,3-1 16 0,-2-2 0 0,3 0 0 15,3 0-16-15,3 0 0 0,4 0 0 0,4-1 0 16,0 1-80-16,7-3-16 0,4-3 0 0,6-3 0 16,1-5-16-16,8-3 0 0,7-5 0 0,9 0 0 15,2-3-128-15,9-2 160 0,5 1-160 0,5-9 160 16,2-8-160-16,10-4 0 0,9-4 144 0,7 0-144 0,3-4 160 15,3-5-32-15,0-6-128 0,8-6 192 0,6-8-192 16,-1-4 128-16,-3-6-128 0,-1-3 0 0,-1-3 192 0,-8-5-64 16,-3-6-128-16,-10-6 192 0,-8-6 320 0,-5-5 64 15,-7-3 16-15,-6 5 0 0,-8 6 208 0,-6 4 32 16,-5 1 16-16,-6 4 0 0,-8 3 0 0,-5 0 0 16,-6 5 0-16,-6 1 0 0,-3 4-384 0,-9 2-80 15,-2 2 0-15,-10 2-16 0,-5 1-368 0,-8 3 0 16,-8-4-160-16,-8 4 160 15,-7 0-640-15,-6-2 0 0,-3-1-16 0,-8 3 0 16,-2 2-1424-16,2 3-288 0,0 2-48 0,5 1-16 0</inkml:trace>
  <inkml:trace contextRef="#ctx0" brushRef="#br2" timeOffset="44110.003">14143 11677 15663 0,'0'0'1392'0,"6"-10"-1120"0,0-1-272 0,0 1 0 16,0 0 704-16,1 1 96 0,-1 1 16 0,0 1 0 15,-1-4-496-15,0 3-112 0,-5 8-16 16,6-9 0-16,-4-2-192 0,0 0 176 0,-2-1-176 16,-1 0 160-16,-2 2 176 0,-3-1 48 0,1 0 0 0,-3-1 0 15,-1 0 256-15,-1 0 64 0,-1 1 16 0,-1-2 0 16,-2-2-128-16,-1 0-16 0,0 1-16 0,0-2 0 16,-2 0-192-16,0-1-48 0,-5 0 0 0,-2 0 0 15,0 2 0-15,0-1 0 0,-3-2 0 0,0 2 0 16,0 1 64-16,-3 3 16 0,-1 1 0 0,-2 1 0 15,-2-1 0-15,-1 2 0 0,-4 2 0 0,0 3 0 16,-4 0-192-16,3 1-32 0,0 1-16 0,1 2 0 16,1 5-160-16,-1 1 0 0,1 3 0 0,0 1 0 0,-3 2 0 15,6 3 0-15,2 6 0 0,2 4 0 0,-1-1 0 16,2 7 0-16,3 5 0 0,1 5 0 0,0 0 0 0,1 7 160 16,2 0-160-16,-1 7 160 0,3 6-160 0,0 1 0 15,2 1 0-15,2-3 0 0,2-3 0 0,5-2 0 16,4-2 0-16,2-3 0 0,3-3 128 0,4 1-128 15,6 1 0-15,-1-4 128 0,3-3 0 0,4-4 0 16,3-2 0-16,2-1 0 0,2 0 32 0,2-1 0 16,4 0 0-16,0-2 0 0,3-3-160 0,4-1 192 15,-1 2-192-15,6-7 192 0,4-7-192 0,2-1 192 16,1 3-192-16,0-9 192 0,2-2-192 0,2-6 0 16,4-4 144-16,1-4-144 0,0-2 144 0,0-2-144 15,0-2 192-15,-1-7-192 0,-2-8 160 0,-3-2-160 16,-3-1 128-16,-2-3-128 0,-2-3 272 0,-2-4-16 0,-1-1-16 15,-6-3 0-15,-2-9 208 0,-4-2 32 0,-2-2 16 0,-5 1 0 16,-6 4-16-16,-5 2 0 0,-3 2 0 0,-6 0 0 16,-4-1 48-16,-6 3 16 0,-4-1 0 0,-5 0 0 15,-3 2-16-15,-3 5 0 0,-4 2 0 0,-3 6 0 16,-4 3-208-16,2 0-64 0,-2 0 0 0,2 1 0 16,-1 5-256-16,4 1 0 0,1 4 0 0,0-1 0 15,2 0-144-15,0 3-144 0,2 0-32 0,1 4 0 16,5-1-1600-1,3 3-320-15,1 3-64 0,1 1-14208 0</inkml:trace>
  <inkml:trace contextRef="#ctx0" brushRef="#br2" timeOffset="44937.03">19990 11516 24879 0,'-6'-23'2208'0,"4"9"-1760"16,0-1-448-16,0 2 0 0,-2 0 144 0,3-1-144 16,0-2 160-16,-1 3-160 0,-1 2 304 0,-1-1-48 15,0-5 0-15,-1 5 0 0,-2 4-80 0,-1-2-32 16,-1-1 0-16,-1 0 0 0,1-1 48 0,-6 1 16 15,0 1 0-15,-3 0 0 0,-1 0 0 0,-2 2 0 16,0 4 0-16,-5 2 0 0,0 2 16 0,-6 2 0 0,-4-1 0 0,-4 9 0 16,-1 3 48-16,-8 3 16 0,-7 2 0 0,-1 5 0 15,2 7 32-15,-4 1 0 0,0-2 0 0,0 9 0 16,-3 0-128-16,5 3-32 0,4 1 0 0,5 5 0 16,2 6-160-16,6 2 128 0,3-2-128 0,6 2 128 15,1 0 64-15,5 1 0 0,3-2 0 0,5 1 0 16,6 2 80-16,8 1 32 0,5-2 0 0,7-3 0 15,6-7-304-15,4-4 160 0,5-3-160 0,6-6 128 16,2-5-128-16,5-1 160 0,5-5-160 0,5-2 160 16,5 0 16-16,6-5 0 0,-1-7 0 0,5-5 0 15,0-7 272-15,6-2 48 0,8-3 16 0,1-7 0 16,3-4 16-16,-2-4 16 0,-2 1 0 0,1-4 0 0,1-4-48 16,-1-6-16-16,-2-7 0 0,-9-5 0 0,-6-5-80 15,-6 0-16-15,-3 1 0 0,-8 3 0 0,-7 4 32 16,-6 5 0-16,-11 5 0 0,-5 1 0 0,-6 1-112 15,-8 4-32-15,-9 3 0 0,-6 2 0 0,-5 2-272 0,-6 0-272 16,-5-1 48-16,-5 4 16 16,-6 2-2016-16,-5 5-400 0,-7 1-64 0,-5-1-32 0</inkml:trace>
  <inkml:trace contextRef="#ctx0" brushRef="#br2" timeOffset="46583.741">8838 12917 23727 0,'0'0'1040'0,"0"0"240"0,0 0-1024 0,0 0-256 0,0 0 0 0,0 0 0 16,0 0 528-16,0 0 64 0,12-5 16 0,2 2 0 15,4 0 32-15,5 1 0 0,3 1 0 0,6-1 0 16,3-1 0-16,6-1 16 0,2 2 0 0,3 0 0 16,0 0-80-16,3 1 0 0,3 0-16 0,5-2 0 0,7-1-16 15,4 2 0-15,3-3 0 0,3 2 0 0,2 2-96 0,4-3-32 16,9 0 0-16,0 1 0 0,3 1-16 0,2 1 0 15,6 1 0-15,5-1 0 0,-1-4 0 0,4 3 0 16,1-2 0-16,6 0 0 0,0 0-16 0,2-2 0 16,0 4 0-16,1 2 0 0,0 0-176 0,1 0-32 15,2-1-16-15,-2 1 0 0,-1-1 16 0,3 1 0 16,1 3 0-16,0-2 0 0,-1-2-176 0,6 1 192 16,3 0-192-16,-2 1 192 0,1 3-48 0,4-2 0 15,0 0 0-15,0 1 0 0,-1 1 16 0,3-2 0 16,3 0 0-16,3 1 0 0,2 2-32 0,1 2-128 15,0 0 192-15,-1-3-64 0,1-1-128 0,0 0 192 16,3 2-192-16,-4 2 192 0,-5-4-192 0,3 2 0 16,1-3 0-16,-2 3 0 0,-4 3 0 0,-4-1 0 0,-1-4 0 15,-2 4 0-15,4 1 0 0,-7 0 0 0,-1 0 0 16,1-2 0-16,4 1 176 0,-1 2-48 0,-10 3-128 0,6-3 192 16,3 0-192-16,-4-1 128 0,-8 0-128 0,2 1 0 15,3 1 0-15,-7 1 128 0,-5 2-128 0,1-3 0 16,1-2 0-16,-4 3 0 0,-7 1 0 0,-2-1 0 15,-1-3 128-15,0 5-128 0,-6-1 0 0,-4-1 0 16,0-1 0-16,-1-3 0 0,0 0 0 0,-5 1 0 16,-8 0 0-16,-4-1 0 0,-7-3 0 0,-1 1 0 15,-3-2 0-15,-3 1 0 0,-4 2 0 0,-5-3 0 16,-4-1 0-16,-6 0 0 0,-4-2 0 0,-5 2 0 16,-1 0 0-16,-4-1 0 0,-3-2 0 0,-3 3 0 0,-3 0 0 15,-1-1 0-15,-1-2 0 0,-4 0 144 0,-7 1-144 16,0 0-224-16,0 0 48 0,0 0 16 0,0 0 160 15,0 0 0-15,-10-6-144 0,-3 1 144 0,-5 3-144 16,-3-2 144-16,-3-3-192 0,-2 0 192 0,-5 3-176 0,-8-3 176 16,-6 0-160-16,-2-2 160 0,-3-1 0 0,-5 2 0 15,-3 3-128-15,-5-2 128 0,-3-4 0 0,-5 2 0 16,-10 1 0-16,-3 2-144 0,0 1 144 0,-5-2 0 16,-4-4 0-16,-4 3-128 0,-8 3 128 0,-1-1 0 15,-3-4-144-15,-7 2 144 0,-5-1 0 0,-5 3 0 16,-5 3 0-16,-2-5 0 0,0-4 0 0,-7 0 0 15,-8 3 0-15,-3-1 0 0,0 2 0 0,-3-2 0 16,1-1 0-16,-4 1 0 0,-7 2 0 0,-1 2 0 16,0-2 0-16,-3 0 0 0,1 4 0 0,-2-1 0 15,-1 1 0-15,-1 0 0 0,0-2 0 0,-2 2 0 16,-3 0 0-16,4 1 0 0,6 0 0 0,-2-1 0 0,2 1-144 0,-1 1 144 16,-1 2-144-16,3 0 144 0,0-1-208 0,4 1 80 15,-4 0 128-15,5 1-160 0,2 1 160 0,1 0-160 16,0 1 160-16,10 0-128 0,3 0 128 0,4-1-128 15,0 2 128-15,8-3 0 0,3 0 0 0,5 0 0 16,6 2 0-16,3-1 0 0,7 1 0 0,5-2 0 16,2-1-144-16,10 2 144 0,8 1-160 0,5 1 160 15,3-4-208-15,9 0 48 0,6-2 16 0,10 2 0 16,5-1-16-16,6-1 0 0,9-2 0 0,7-1 0 16,5 1-32-16,5 2-16 0,6 1 0 0,7 1 0 15,0 0 64-15,11-5 16 0,5 1 0 0,8-2 0 16,4 0-32-16,11-1 0 0,6 1 0 0,8 1 0 0,7 3 160 15,6-2 0-15,5-3 0 0,11 1-128 0,10 2 128 16,7 2 0-16,2-3 0 0,10 1 0 0,8-3 0 16,5 3 0-16,4 1 0 0,10-1 0 0,10 0 0 0,4 0 0 15,5-1 128-15,0 3-128 0,2 1 0 0,6 0 128 16,5-1-128-16,1-1 0 0,2 3 128 0,-1 0-128 16,-3 3 160-16,-2-2-160 0,-4-2 144 0,-3 3-144 15,-4 2 128-15,-3-2-128 0,-4-2 0 0,-6 3 128 16,-11 1-128-16,1 2 0 0,-3-1-144 0,-8-1-112 15,-8-4-32-15,-2 0-16928 0</inkml:trace>
  <inkml:trace contextRef="#ctx0" brushRef="#br2" timeOffset="48221.578">4883 6298 14735 0,'-1'-8'1312'0,"1"8"-1056"0,4-8-256 0,-4 8 0 15,0 0 832-15,4-8 96 0,1-1 32 0,-1 3 0 16,-4 6-464-16,0 0-96 0,5-9-16 0,-5 9 0 16,4-6 48-16,-4 6 0 0,0 0 0 0,6-5 0 15,1 1 144-15,-7 4 16 0,0 0 16 0,0 0 0 16,0 0 48-16,0 0 16 0,0 0 0 0,0 0 0 15,9 11-160-15,-4 2-48 0,-4-2 0 0,0 3 0 0,-1 3-208 16,-1 3-64-16,-1 3 0 0,-2 1 0 16,0 1 32-16,1 4 0 0,-1 4 0 0,-4 3 0 0,1 3 32 15,0 2 0-15,1 1 0 0,1 4 0 0,-2 6-16 0,1 2 0 16,-2 4 0-16,2 1 0 0,-3-3-32 0,4 2 0 16,2-3 0-16,-4 2 0 0,0 5 48 0,2 2 16 15,-2 1 0-15,3-4 0 0,-1-5 48 0,2 0 16 16,-1-1 0-16,-1 4 0 0,-1 4-64 0,0 3-16 15,1-3 0-15,-1-1 0 0,1-5-112 0,-1 3-16 16,-3 2-128-16,1 2 192 0,-1 3-192 0,-1-2 144 16,2-4-144-16,-2 0 128 0,3-3-128 0,-1 3 192 15,-1 0-192-15,1 0 192 0,2 3 48 0,-1-3 16 16,2-6 0-16,-3 1 0 0,1 2-16 0,1 2 0 0,-1 5 0 16,4-5 0-16,-1 2-16 0,0-4 0 0,0-2 0 15,1-1 0-15,-2-1 16 0,1 6 0 0,-2 1 0 16,4-3 0-16,-2-8-112 0,0-1-128 0,1-3 176 0,0 0-176 15,-1 0 192-15,0-1-64 0,0 0 0 0,0-1-128 16,-2 2 192-16,2-2-192 0,2-3 192 0,0-1-192 16,0 0 208-16,-3-3-64 0,0-2-16 0,3-1 0 15,1 0 16-15,0-1 0 0,-4 0 0 0,2 1 0 16,1-1-144-16,-2-1 192 0,2-2-192 0,1-2 192 16,-3-1-64-16,0-2-128 0,2 0 192 0,0-1-64 15,1-2-128-15,0 0 128 0,-5-1-128 0,4 0 128 16,2-2-128-16,0 0 160 0,-3 0-160 0,1-3 160 0,-1 1-160 15,2-1 192-15,-2 0-192 0,2-1 192 0,0 0-192 16,1 0 0-16,-1 0 144 0,1 1-144 0,-1-1 128 16,1-1-128-16,1 1 128 0,0 0-128 0,0 1 128 0,-1 0-128 15,-2-1 128-15,1 2-128 0,1-2 0 0,1 2 0 16,1-1 0-16,-2 0 128 0,1-2-128 0,-2-1 0 16,-2 0 0-16,1-1 0 0,4-1 0 0,-2 3 128 15,-3-2-128-15,2 1 128 0,0 2-128 0,1 0 144 16,-1-2-144-16,0 3 160 0,2 0-160 0,-2-1 160 15,-1 0-160-15,-3 1 160 0,2 0-160 0,2 0 160 16,0-1-160-16,0-1 160 0,-3 0-32 0,-2-1-128 16,0-2 192-16,4 1-64 0,0 0-128 0,-2 0 0 15,1 1 144-15,1-1-144 0,-1-2 0 0,1 2 0 16,-4 3 0-16,3-2 128 0,0 0-128 0,-1 0 0 0,1 2 0 16,1-1 0-16,0 0 0 0,-3-1 0 15,1 1 0-15,-1 0 0 0,3-2 0 0,0 0 0 0,0-4 0 16,0 0-128-16,-3-2-80 0,5-6-16 0,-1 7 0 0,1-7 0 31,0 0-368-31,0 0-80 0,0 0-16 0,0 0 0 16,-9-5-1376-16,2-3-288 0,0-5-48 0,4 1-16 15,-3-1-944-15,2 0-192 0</inkml:trace>
  <inkml:trace contextRef="#ctx0" brushRef="#br2" timeOffset="48702.281">3925 11491 23951 0,'-10'1'2128'0,"2"0"-1696"0,0 0-432 0,-2 0 0 0,1-1 256 0,9 0-48 16,-8-2 0-16,8 2 0 0,-4-3-32 0,4 3-16 16,0 0 0-16,0 0 0 0,-3-7 384 0,3 7 80 15,3-8 16-15,-3 8 0 0,0 0-144 0,6-7-32 16,-6 7 0-16,8-6 0 0,0 3 32 0,-8 3 0 16,10-6 0-16,-2 3 0 0,0 1-32 0,2 2 0 0,-1 0 0 0,2 2 0 15,2 1 96-15,-1 3 16 0,4 0 0 0,-1 3 0 16,5 1-96-16,-2 1-16 0,1 0 0 15,3 0 0-15,0 1-288 0,0-1-176 0,-2 0 192 0,-2-1-192 16,-2 0 224-16,2 0-64 0,0-2-16 16,-1-1 0-16,1 0 64 0,3-2 16 0,-4 0 0 0,1-3 0 15,-1-1 64-15,2 0 16 0,-2-1 0 16,-2-2 0-16,2-1 208 0,-4-3 64 0,-2 0 0 0,1-3 0 16,2-1 48-16,2-4 16 0,-3-2 0 0,-2-2 0 15,0-4-176-15,1-4-16 0,3-3-16 0,2-3 0 16,-3-6-112-16,4-1-32 0,0-3 0 0,2 0 0 15,1 1-112-15,-2 2-32 0,1 1 0 0,2 6 0 16,-4 5-144-16,2-1 0 0,0 2 144 0,1 1-144 16,-1 1 0-16,-3 0 0 0,0 1 0 0,0-1 0 15,4-1-1120-15,-4 2-192 16,-3 2-32-16,1 1-11712 0,1-2-2320 0</inkml:trace>
  <inkml:trace contextRef="#ctx0" brushRef="#br2" timeOffset="59007.834">13125 5236 18015 0,'0'0'800'16,"-5"-3"160"-16,4-4-768 0,1 7-192 0,0 0 0 0,0 0 0 0,0 0 0 0,0 0 0 15,3-6 0-15,-3 6 0 0,0 0 0 0,0 0 0 16,11-3 0-16,-2 3 0 0,2 0 0 0,-2 1 0 16,-9-1 0-16,0 0 0 0,9 0 0 0,-9 0 128 15,0 0-128-15,0 0 192 0,0 0 480 0,0 0 96 16,0 0 0-16,0 0 16 0,0 0 16 0,0 0 0 15,-7-5 0-15,0 3 0 0,7 2-288 0,0 0-48 16,0 0-16-16,0 0 0 0,0 0-144 0,0 0-48 16,0 0 0-16,0 0 0 0,0 0-256 0,0 0 160 15,0 0-160-15,0 0 128 0,0 0 32 0,0 0 0 16,0 0 0-16,0 0 0 0,0 0 64 0,-2 10 16 0,2-10 0 0,0 10 0 16,4-1 48-16,-4-9 16 0,0 11 0 0,-1 0 0 15,0 0 0-15,-1 3 0 0,1-1 0 0,-1 0 0 16,-1-1 48-16,-3 1 16 0,4 3 0 0,-2 0 0 15,-4 6 0-15,-1 0 0 0,0 1 0 0,-2 2 0 16,-1-3-112-16,-2 1-32 0,2 2 0 0,1-2 0 16,-1 2-96-16,1 0-128 0,1-1 176 0,2-1-176 15,-2-1 144-15,3-2-144 0,0-4 0 0,2 1 144 16,-1-2-144-16,2-2 0 0,0 0 144 0,2-2-144 16,-2-1 128-16,0-2-128 0,4-8 128 0,0 0-128 15,0 0 128-15,0 0-128 0,-5 10 128 0,5-10-128 16,0 0-176-16,0 0-96 0,0 0-32 0,-3-3 0 15,-2-5-2512-15,3-2-496 0,1-9-96 16,0-2-32-16</inkml:trace>
  <inkml:trace contextRef="#ctx0" brushRef="#br2" timeOffset="59500.299">12964 5111 17791 0,'-9'-8'784'0,"9"8"176"0,-4-4-768 0,4 4-192 0,0 0 0 0,0 0 0 15,0 0 240-15,0 0 16 0,0 0 0 0,0 0 0 16,0 0 96-16,10 2 32 0,1-2 0 0,1 0 0 16,0 1 128-16,3 0 16 0,4-2 16 0,3 1 0 15,2-2 16-15,3 2 0 0,-1 2 0 0,3-2 0 16,0-2-192-16,2 1-48 0,0 1 0 0,-1-3 0 16,-3 2-160-16,0 0-32 0,-3-1-128 0,0 1 192 15,-4 0-192-15,0 0 0 0,-1 0 0 0,0 1 0 16,-4 2-1024-16,1 0-80 15,-3 0-32-15</inkml:trace>
  <inkml:trace contextRef="#ctx0" brushRef="#br2" timeOffset="59712.347">13558 5435 30399 0,'-2'-14'2704'0,"2"14"-2160"0,0 0-544 0,0 0 0 16,0 0 0-16,0 0-304 0,0 10 48 0,0-10 0 15,-3 10 256-15,-2 2 0 0,4 3 0 0,-2 4 0 16,-3 2 0-16,-1 1 144 0,0 0 16 0,0 4 0 16,0 1 0-16,-1 0 0 0,0-1 0 0,1-1 0 15,-1-2-160-15,1 2 0 0,2 1 0 0,0-1 0 16,3-3-128-16,-2 0-64 0,2-4-16 0,0 4-8736 16,5 4-1744-16</inkml:trace>
  <inkml:trace contextRef="#ctx0" brushRef="#br2" timeOffset="60591.868">19839 5169 12895 0,'-5'-11'1152'0,"5"11"-928"0,0 0-224 0,0 0 0 16,0 0 2736-16,0 0 496 0,0 0 96 0,-6 10 32 16,1-1-2784-16,0 1-576 0,-1-1 0 0,0 5-192 15,0 1 192-15,-2 3 0 0,-1-1 0 0,0 3 0 16,0 0 0-16,1 2 0 0,-6 2 0 0,3 2 0 15,1 4 0-15,-2 2 0 0,-6 2 0 0,1 2 0 16,1-1 0-16,0 0 0 0,2 1 0 0,-1-4 0 16,-2-5-576-16,3 1-32 0,2-1 0 15,0-5-6288-15,-1-3-1248 0</inkml:trace>
  <inkml:trace contextRef="#ctx0" brushRef="#br2" timeOffset="60924.417">19314 5167 18431 0,'-1'-24'1632'0,"3"7"-1312"0,3-1-320 0,1 5 0 16,2 4 2976-16,3 2 528 0,1-3 96 0,4 3 32 16,0 3-3152-16,3-1-624 0,2 0-128 0,2 1-32 15,3-1 160-15,1 3 144 0,0 0-208 0,3-2 80 16,2 0-128-16,0 0-32 0,0-1 0 0,-3 3 0 16,0 5 160-16,-1 2 128 0,1-1-192 0,-2 2 192 31,0-1-576-31,0 3 0 0,0 0 0 0,-4-3-7552 0,1-3-1536 0</inkml:trace>
  <inkml:trace contextRef="#ctx0" brushRef="#br2" timeOffset="61382.679">19555 5486 27647 0,'5'-7'2448'0,"0"1"-1952"15,2 0-496-15,3 1 0 0,2-2 0 0,4 1 0 16,2 3 0-16,3-1 0 0,-1-3 0 0,3 2-192 15,0-1 48-15,2 1 0 0,-3-1 144 0,4 2 0 16,3 0-144-16,-2 1 144 0,-1 0 0 0,0 2 0 0,1 1 0 16,-3 1 128-16,-3 1-128 0,-1 1 0 0,-5 0 0 0,-3 2 0 15,-2 4 0-15,-1 2 0 0,-5 0 0 0,0 2 128 16,-6 2 16-16,-1 4 0 0,-4 2 0 0,-2 0 0 16,-6-2 240-16,-1 3 64 0,-4 1 0 0,-1 2 0 15,-1 3-48-15,0-4 0 0,0-2 0 0,3-1 0 16,1-3-208-16,4 1-64 0,1 0 0 0,3-3 0 15,4 0-128-15,0-3 128 0,5-1-128 0,2 0 128 16,2 0 64-16,2 1 0 0,4 2 0 0,3-3 0 16,3-3 0-16,7 2 0 0,4-5 0 0,7 2 0 0,4-3-192 15,8 3 0-15,2-4-160 0,6 0 160 16,2 2-2512-16,6-3-416 0</inkml:trace>
  <inkml:trace contextRef="#ctx0" brushRef="#br2" timeOffset="62509.155">13531 11527 6447 0,'-10'-7'576'0,"10"7"-576"0,-10-3 0 0,0 3 0 16,0-1 784-16,1 1 48 0,3 0 16 0,6 0 0 15,-10 1-336-15,3 2-64 0,-2-3 0 0,3 0-16 16,-3 2 144-16,9-2 48 0,-6 2 0 0,6-2 0 16,-10 1 304-16,4 1 64 0,-2 0 16 0,8-2 0 15,-6 4-144-15,6-4-32 0,-11 3 0 0,2 1 0 16,1 1-272-16,-1-2-64 0,-1 0-16 0,-1 2 0 16,1-1-160-16,1 2-16 0,-2-4-16 0,0 2 0 0,1 1 96 0,-2 1 32 15,2 2 0-15,1 3 0 0,-2 0 224 16,0 0 32-16,-2 2 16 0,2 4 0 0,-1 0-240 0,-2 3-64 15,-2 1 0-15,2 1 0 0,3 3-176 0,0 3-32 16,-4 2-16-16,1-1 0 0,-1 0-160 0,1-2 0 16,2 4 144-16,3-4-144 0,1 0 0 0,1-3 0 15,-2-1 0-15,4 0 0 0,1 0 0 0,3-3 144 16,1-3-144-16,6 0 0 0,0 1 192 0,4 2-192 16,4-3 192-16,1 0-192 0,-4-6 144 0,5 0-144 15,4 0 0-15,2-4 144 0,2-3-144 0,-2-2 0 16,3-1 144-16,-2-2-144 0,0 0 160 0,-2-4-32 15,-1-4-128-15,0-1 192 0,-2-1 224 0,1-5 32 16,-2-5 16-16,0-1 0 0,-1-2 320 0,-1 0 64 16,-2-1 16-16,-1-1 0 0,1 0-80 0,-3 0-16 0,1-2 0 15,-1 1 0-15,-6-1-304 0,2-3-64 0,-1 0-16 0,-4 4 0 16,-1 1-192-16,0 0-64 0,2 1 0 0,-4 2 0 16,0 5-128-16,-4 0 0 0,-2 2 0 0,-4 1 0 15,-1 2-176-15,-4-1-64 0,-4 1-16 0,-4 3 0 31,-3 5-1296-31,-2 1-272 0,-4 6-48 0,-3 0-16 16,-3 3-1248-16,3 2-256 0</inkml:trace>
  <inkml:trace contextRef="#ctx0" brushRef="#br2" timeOffset="63482.716">19572 11690 16575 0,'0'0'736'0,"-2"-9"160"0,-2 0-720 0,2 3-176 16,2 6 0-16,0 0 0 0,-7-9 496 0,1 6 64 15,6 3 16-15,-7-4 0 0,7 4-320 0,-9-5-64 16,0 0-16-16,0 1 0 0,1 2 144 0,-1 0 16 16,3 2 16-16,-3-2 0 0,2 0 128 0,7 2 32 15,-7 1 0-15,-1-1 0 0,-1 0-16 0,2 1 0 0,-1 2 0 0,1 0 0 16,-3 1-112-16,0 3-32 0,0-3 0 0,-1 2 0 16,0 3 0-16,0-1 0 0,-2 1 0 0,1 3 0 15,0 4-96-15,0 0-32 0,0 2 0 16,-3 1 0-16,2 1-32 0,-1 1 0 0,0 2 0 0,-1 1 0 15,1 1 16-15,1 1 0 0,0 1 0 16,1-1 0-16,-3 2-16 0,5-1-16 0,4 1 0 0,-2 0 0 16,4-1 64-16,3-1 16 0,3 0 0 0,2-1 0 15,4-3 128-15,4-2 16 0,0 6 16 0,3-3 0 16,2-1-128-16,3-2-32 0,-2-3 0 0,2 1 0 16,2-1-48-16,0-1-16 0,4-4 0 0,-2-2 0 15,2-1-48-15,2-4-16 0,-1-2 0 0,1 0 0 16,-2-6 160-16,2-1 32 0,-4 0 0 0,0-4 0 0,0-1 16 15,-1-2 16-15,-2-2 0 0,0-4 0 0,-4-2 80 16,-2-2 16-16,0-1 0 0,-3-5 0 0,-2-3 32 0,-1-2 16 16,-1-1 0-16,-1-1 0 0,-4-2-128 0,0 2-32 15,-3-1 0-15,-1 2 0 0,-2 1-48 0,-5-1-16 16,-1-2 0-16,-5 0 0 0,-3 1-80 0,-6 1 0 16,-2 1-16-16,-5 2 0 0,-4 1-176 0,-1 5 0 15,-2 2 0-15,-2 4 0 0,3-1 0 0,2 3-176 16,-4 1 176-16,3 5-128 15,1 4-288-15,1-1-48 0,-3 3-16 0,-1 1 0 16,1 6-2208-16,-1 2-448 0,1 1-96 0</inkml:trace>
  <inkml:trace contextRef="#ctx0" brushRef="#br3" timeOffset="76181.282">22315 14888 23951 0,'-5'-10'1056'0,"-1"5"224"0,2 1-1024 0,1-1-256 15,0-1 0-15,3 6 0 0,0 0 128 0,0 0-128 16,0 0 144-16,0 0-144 0,0-7 144 0,0 7-144 15,0 0 128-15,0 0-128 0,0 0 336 0,0 0-16 16,3-7 0-16,-3 7 0 0,5-10 0 0,-1 1-16 16,1 0 0-16,0 4 0 0,3 0 160 0,-2 1 48 15,0-1 0-15,1 1 0 0,-1 0 16 0,1-3 16 16,1 1 0-16,-1 1 0 0,0-1-160 0,2 2-48 16,-4 1 0-16,4 1 0 0,-1-1-16 0,2 2-16 15,-3-2 0-15,-7 3 0 0,11 0 0 0,1 1 0 16,-3 1 0-16,2 3 0 0,1-3-48 0,2 1-16 15,-5-1 0-15,4 2 0 0,1-1-48 0,1 1-16 16,1-4 0-16,-1 3 0 0,0 1 16 0,3-1 16 0,1-1 0 16,3 0 0-16,-1-4 112 0,3 2 0 0,1 0 16 15,2-1 0-15,-1 0 16 0,1-2 0 0,1 1 0 16,-1-3 0-16,1 0-160 0,2-1-16 0,-1 1-16 0,2-1 0 16,1 1-32-16,3-2-128 0,6 1 192 0,-1-1-64 15,0 0 32-15,4 0 0 0,-2 0 0 0,2 1 0 16,0-1-32-16,0 1 0 0,0 1 0 0,2-1 0 15,0 2-128-15,1 0 0 0,0-1 0 0,-3 3 0 16,-3 0 0-16,-3-4 0 0,-7 0 128 0,0 0-128 16,-4 4 0-16,0-1 0 0,-3-2 0 0,-4 0 0 15,-2 2 0-15,1-1 0 0,1 2 128 0,-5 0-128 16,1 0 0-16,-4-1 0 0,2 2 144 0,-2 0-144 16,0-1 0-16,-1 1 0 0,-2 1 0 0,-9 0 0 15,9 0 0-15,1 0 0 0,1 1 0 0,-1 0 0 0,-10-1 0 16,8-1 0-16,-8 1 0 0,11 0 0 0,-1 1 0 0,-10-1 0 15,9-3 0-15,-9 3 0 0,0 0 0 0,9 0 0 16,-9 0 0-16,0 0 0 0,0 0 0 0,8-1 0 16,-8 1 0-16,0 0 0 0,0 0 0 0,6-2 128 15,-6 2-128-15,0 0 0 0,0 0 0 0,6-6 0 16,-6 6 0-16,4-7 128 0,1-1-128 0,-2 1 0 16,0-2 0-16,2 0 0 0,-1-3 128 0,0 0-128 15,0 0 128-15,1-3-128 0,1-6 0 0,0 0 144 16,0-1-144-16,-2-2 0 0,5-3 128 0,-2 0-128 15,-2-3 0-15,2 3 0 0,-1-3 128 0,3 0-128 16,-1-1 0-16,-2-2 0 0,0-3 0 0,0-1 160 16,2-4-160-16,-1-1 128 0,-3-2-128 0,2-1 0 0,0 0 0 15,-1 1 128-15,-3 2-128 0,2 2 0 0,3-3 0 0,-5-1 0 16,-2-4 0-16,2 1 0 0,2 1 0 16,-1-3 0-16,-4-1 0 0,0 0 0 0,-2 6 0 0,1-1 0 15,0-1 0-15,1-2 0 0,-3-3 0 0,0-1 0 16,2 0 0-16,0 1 0 0,0 6 0 0,-3 0 0 15,1-1 0-15,1 0 0 0,0 0 144 0,1-4-144 16,-3-3 0-16,0 0 144 0,2 5-144 0,0-1 0 16,-4 2 128-16,3 1-128 0,1 0 0 0,1-2 0 15,-2-1 0-15,2-3 0 0,1-2 0 0,-1 4 0 16,0 3 0-16,2 1 0 0,1-3 0 0,0-1 0 16,-2 0 0-16,1-3 0 0,-1-2 0 0,1 1 0 15,0 1 0-15,-1 1 0 0,-1 3 0 0,2-3 0 16,-1-1 0-16,-1-3 0 0,-1-3 0 0,1-3 0 0,-1 5 0 15,1 1 0-15,0 0 0 0,-3 0 0 0,2-3 0 0,1-1 0 16,-1-3 0-16,1 2 0 0,0 0 0 0,1 1 0 16,1 2 0-16,-2-1 0 0,-2-1 0 0,2-3 0 15,0-2 0-15,1 3 0 0,-1 2 0 0,-3-1 0 16,3 0 0-16,0-3 0 0,-4-4 0 0,0 4 0 16,-3 1 0-16,1 4 0 0,3-3 0 0,-3 3 0 15,-3-6 0-15,5 1 0 0,1 0 0 0,0 4 0 16,-7 3 0-16,3-2 0 0,2 0 0 0,1 3 0 15,-2 3 0-15,0-3 0 0,-1-4 0 0,2 5 0 16,0 6 0-16,-2-3 0 0,-2-2 0 0,-1 0 0 16,2-2 0-16,0 4 0 0,-3 0 0 0,2 0 0 0,1 0 0 15,0 4 0-15,-1 1 0 0,1 1 0 0,3-1 0 16,-1-2 0-16,-1-1 0 0,0 2 0 0,1-2 0 0,-2 8 0 16,2 0 0-16,-2 0 0 0,0 0 0 15,1 0 0-15,-2 4 0 0,2-2 0 0,-1 0 0 0,-2-1 0 16,2-1 0-16,1 2 0 0,-1 3 0 0,0 0 0 15,-1 1 0-15,1 1 0 0,2 2 128 0,-3-3-128 16,-1-3 0-16,6 0 0 0,-3-2 0 0,1 4 0 16,-4 2 128-16,2 2-128 0,3-2 0 0,-3 5 0 15,2 0 0-15,-3 1 0 0,-1 3 128 0,0 1-128 16,3-5 0-16,-2 2 0 0,1 1 128 0,0 3-128 16,-1 0 0-16,1-1 0 0,0 1 0 0,0 1 0 15,1 4 0-15,-1 1 0 0,0-2 0 0,2 2 0 0,-2 1 0 16,2 1 0-16,-1 3 0 0,0-2 0 0,1 1 0 15,0 2 0-15,1 1 0 0,-1-1 0 0,-1 2 0 16,0-1 0-16,2 0 0 0,-3 1 0 0,2 2 0 0,-2-1 0 16,1 0 0-16,1 0 0 0,-1 3 0 0,0 0 0 15,-2 0 0-15,1-3 0 0,1-1 0 0,-2 2 0 16,-3-2 0-16,2 3 0 0,2-1 0 0,-3-1 0 16,-3 0 0-16,3 3 0 0,2 0 0 0,0 2 0 15,-2-2 128-15,-2 1-128 0,0-2 0 0,1 1 0 16,-1-2 0-16,-2 2 0 0,-1 4 128 0,3 0-128 15,0 0 0-15,-2-3 0 0,-2-1 0 0,3-1 0 16,1-1 0-16,0 3 0 0,0-3 0 0,2 1 0 16,-2-1 0-16,1 1 0 0,-1 0 128 0,-2 0-128 15,1 5 144-15,0-5-144 0,1-1 0 0,-4 0 0 0,-2-1 0 16,1 0 0-16,4 0 0 0,-2 2 0 0,-4 0 0 16,1 0 0-16,-1 1 0 0,2 0 0 0,0-1 0 15,-2 0 0-15,2 1 0 0,1 0 0 0,2-2 0 16,1 0 0-16,0 4 0 0,0-4 0 0,1-2 0 0,1 4 0 15,0-1 0-15,2 1 0 0,0-2 0 0,1 0 0 16,-2-1 0-16,1 2 0 0,0 0 0 0,0-1 0 16,2 0 0-16,-3-1 128 0,-1 2-128 0,3 1 0 15,3-1 0-15,-1 0 0 0,0 3 128 0,-1-1-128 16,2-2 0-16,1 0 0 0,0-3 0 0,-2 4 0 16,3 0 0-16,6 6 128 0,0 0-128 0,-6-5 0 15,1-1 0-15,5 6 0 0,0 0 128 0,0 0-128 16,-4-4 0-16,4 4 0 0,-4-6 0 0,4 6 0 15,0 0 0-15,0 0 0 0,0 0 0 0,0 0 0 0,-7 6 0 0,3-1-128 16,4-5 128-16,-7 10 0 0,4 1-128 16,0 3 128-16,2 1 0 0,0 0 0 0,0 1 0 0,-3 0-128 15,-1 1 128-15,3 1 0 0,3 4 0 16,1 0 0-16,0 0 0 0,0 3 0 0,-2 3 0 0,1 0 0 16,2-2 0-16,-3 1 0 0,-3-2 0 0,2 0 0 15,1 2 0-15,0-3 0 0,-1 0 0 0,3-1 0 16,3 0 0-16,-4 1 0 0,-2-1 0 0,3 1 0 15,2-1 0-15,3 0 0 0,-3 0 0 0,2 0 0 16,-3-1 0-16,2-1 0 0,-3-5 0 0,2 3 0 16,3-4 0-16,-3 1 0 0,2-3 0 0,0-2 0 15,-2-1 0-15,-4-10 0 0,7 7 0 0,-7-7 0 16,0 0 0-16,0 0 0 0,10 3 0 0,-10-3 128 0,0 0-128 0,7-9 0 16,-2-2 160-16,0-1-160 0,-2-1 160 0,-1-4-160 15,-1 0 0-15,1-6 0 0,-2-3 0 0,0 2 0 16,-2 2 0-16,2-2 0 0,4-5 0 15,-4 1 0-15,-4-1 0 0,1-1 0 0,0-2 0 0,-3-1 0 16,0-2 0-16,-3-1-160 0,-2 1 160 0,4 1-192 16,3 2 192-16,-1-1 0 0,0-1 0 0,-4 1 0 15,1 0 0-15,-3 1 0 0,1-5 0 0,2 2 0 16,-3-1 0-16,1 1-128 0,-1 0 128 0,-2 0 0 16,0 5 0-16,2 3-128 0,2 3 128 0,-2 1 0 15,1-3 0-15,0 0 0 0,-2 1 0 0,2 5 0 16,1 5 0-16,0 0 0 0,3-2 0 0,-1 5-128 15,1 4 128-15,3 3 0 0,-3 0 0 0,6 5 0 16,-5-8 0-16,2 2-160 0,3 6 160 0,0 0 0 0,0 0-144 0,0 0 144 16,0 0 0-16,0 0-144 0,0 0 144 0,5 8 0 15,1 0 0-15,0 2-128 0,1 1 128 0,2 0 0 16,3 0 0-16,-2 1 0 0,2 0 0 0,2 1 128 16,3 0-128-16,-1 1 0 0,0 0 0 0,2 3 144 15,4 2-144-15,-3-1 0 0,0 0 128 0,4-1-128 16,0 0 0-16,2 3 0 0,2 0 0 0,-1 0 0 15,-1 1 0-15,3 0 0 0,-2 0 128 0,2 0-128 16,0-1 0-16,2 0 0 0,1-2 0 0,1-1 0 16,0 2 0-16,1-2 0 0,1 0 128 0,-2-2-128 15,-3-1 0-15,-1 3 0 0,-2 0 0 0,-2 2 0 0,-2-2 0 16,-3-2 0 0,-3-1-336-16,-3-2-80 0,-3-3-16 0,-4 1 0 15,-4-2-2480-15,-2-8-496 0</inkml:trace>
  <inkml:trace contextRef="#ctx0" brushRef="#br3" timeOffset="76607.955">23612 8141 6447 0,'0'0'576'0,"0"0"-576"0,0 0 0 0</inkml:trace>
  <inkml:trace contextRef="#ctx0" brushRef="#br3" timeOffset="76731.535">23608 8129 12831 0,'0'0'576'0,"0"0"112"0,0 0-560 0,0 0-128 0,0 0 0 0,-6 8 0 0,2-1-272 0,4-7-96 15,-3 7-16-15,3-7-4928 0</inkml:trace>
  <inkml:trace contextRef="#ctx0" brushRef="#br3" timeOffset="76827.704">23502 8154 14223 0,'0'0'624'0,"0"0"144"0,0 0-624 0,0 0-144 16,0 0 0-16,0 0 0 16,1-7-576-16,-1 7-160 0,2-10-32 0</inkml:trace>
  <inkml:trace contextRef="#ctx0" brushRef="#br3" timeOffset="77959.911">23531 8085 2751 0,'0'0'128'0,"0"0"16"0,0 0-144 0,0 0 0 0,3-5 0 0,-3 5 0 15,3-8 2752-15,-3 8 512 0,4-7 96 0,-4 7 32 16,5-5-2304-16,-5 5-448 0,0 0-80 0,0 0-32 16,3-8 0-16,-3 8 0 15,7-5 0-15,-7 5 0 0,0 0-144 0,0 0-48 0,9-5 0 16,-3 2 0-16,-6 3-336 0,9-6 0 0,0 1 0 16,0 0 128-1,-9 5-560-15,10-3-96 0,-10 3-32 0,7-5 0 0,3 2 336 0,-10 3 64 16,0 0 16-16,7-5 0 0,1-1 144 0,-8 6 256 0,3-7-64 0,-3 7-16 15,0 0 224-15,4-7 48 0,-4 7 16 0,3-8 0 16,-2 0 304-16,2-1 48 0,-1 1 16 0,-2 8 0 16,-2-9 16-16,2-2 16 0,2-1 0 0,-2 1 0 15,0 0-16-15,0 0 0 0,3 2 0 0,2-3 0 0,0-5-256 16,-1-2-48-16,0-2-16 0,0 1 0 0,2 1-96 0,-1-3-32 16,0-5 0-16,1 3 0 0,3 2-16 0,-2-2 0 15,-3-3 0-15,2 1 0 0,-1-2-64 0,2 1 0 16,-1-3-16-16,-1-2 0 0,0 2-80 0,2-1-16 15,-4-1 0-15,1-3 0 0,-2-3-16 0,1 1-16 16,3-4 0-16,-3 3 0 0,-1 2-176 0,1-1 192 16,2-4-192-16,-2 2 192 0,-1-6-192 0,0-2 160 15,2-2-160-15,0-1 160 0,-3 0 32 0,3 1 0 16,-2 2 0-16,0 1 0 0,0 1-48 0,1 0 0 16,0-3 0-16,-2-2 0 0,1-6-144 0,-1 1 192 15,-1 5-192-15,0 2 192 0,0 2-192 0,-1-1 0 16,0-2 0-16,0 1 128 0,1-2-128 15,0 1 0-15,0 2 0 0,-1 1 0 16,0-1 0-16,-1 0 0 0,2 1 0 0,-2-1 0 0,0 0 0 0,2-3 0 0,1-2 0 16,0 0 0-16,-1 3 0 0,4 3 0 0,-3 0 0 15,2 1 0-15,-1-1 0 0,0-2 0 0,-1-1 0 0,1-1 0 16,-1 2 0-16,-1 2 0 0,0 2 0 16,-3 2 0-16,1 0 128 0,-1-1-128 0,-1 0 0 0,-3-2 128 15,0-2 0-15,-1 0-128 0,-2-2 192 0,-2 2-64 16,-2 1-128-16,2 2-144 0,0 2 144 0,-1 0-208 15,-2-3 208-15,-1 1 0 0,2-1 0 0,0 4 0 16,-3 3 0-16,2 0 0 0,-1 1 0 0,2 1 0 16,0 1 0-16,0 2-144 0,0 1 144 0,1 1 0 15,1 0 0-15,1 0 0 0,-3 3 0 0,1-1 0 16,4 3 0-16,-1 0 0 0,-2 3 0 0,2-2 0 0,2-1 0 16,-1 4 0-16,0 2 0 0,-1 4-128 0,5 1 128 0,-3 0 0 15,2 0 0-15,-1 2 128 0,3-1-128 16,-1 2 0-16,-1 0 0 0,0 1-128 0,2 1 128 0,-3 2 0 15,7 8 0-15,-6-8 0 0,-1 1 0 0,1 2 0 16,2 1 0-16,4 4 0 0,-7-5 0 0,7 5 0 16,-6-4 0-16,6 4 0 0,-8-3 0 0,8 3 0 15,-9-4 128-15,3 1-128 0,6 3 160 0,-9-1-32 16,-2 2-128-16,3-1 192 0,8 0-192 0,-12 0 128 16,-1 1-128-16,3 1 0 0,0 2 192 0,0 0-64 0,0-1-128 15,-1 1 192-15,-2-2-64 0,0 1-128 0,0 2 176 16,-3 0-176-16,-2 1 192 0,-1 1-192 0,-1 1 192 15,-1 0-192-15,-1-2 208 0,0 0-64 0,-1 1-16 0,-1 3 0 16,-4 4 0-16,1-1 0 0,-5-3 0 0,1 1 0 16,-3-1 0-16,0 2-128 0,-2 1 192 0,2-1-64 15,-2-1-128-15,3 2 0 0,0 3 144 0,4-2-144 16,1-3 0-16,2-2 128 0,1-1-128 0,1 2 0 16,0 2 0-16,4 2 0 0,0-2 0 0,0-2 0 15,1-3 128-15,1 1-128 0,2 0 160 0,1-2-160 16,0 0 0-16,3-1 0 0,2 2 0 0,1-3-160 15,1-1 0-15,8-3 0 0,0 0 0 0,0 0 0 16,0 0-400-16,0 0-80 16,0 0 0-16,0 0-16 0,0 0-1392 0,7-4-288 15,2 1-48-15,2 0-7744 0,2-6-1552 0</inkml:trace>
  <inkml:trace contextRef="#ctx0" brushRef="#br3" timeOffset="78289.97">22913 3126 36863 0,'-5'-12'3264'0,"2"3"-2608"0,-3 4-528 0,6 5-128 31,0 0-672-31,0 0-160 0,-12 6-48 0,1 4 0 0,1 5 544 0,-3-1 96 0,-1 1 32 0,-3 5 0 16,-1 0 208-16,-4 1 0 0,-1 1 0 0,-2 1 0 16,2-2 128-16,-3 5 80 0,-2 2 16 0,0-1 0 15,-1-1 96-15,3-2 32 0,-1-2 0 0,2 1 0 16,1 1-32-16,1-3 0 0,1-2 0 0,2 0 0 15,-3 3-80-15,3 2-32 0,1-1 0 16,3 1 0-16,0-1-16 0,1 0 0 0,-5 0 0 0,6-1 0 16,3-1-48-16,5-1-16 0,5-1 0 0,1-1 0 15,0 0-128-15,7-1 192 0,3 1-192 0,6-3 192 16,6 2-192-16,6-1 128 0,3-1-128 0,2-1 128 16,3-4-128-16,6 1 0 0,4-2 0 0,5 0 0 15,1-1 0-15,4-1-176 0,4-2 48 0,-3 3 0 16,-6 0-1024-16,-1-2-208 0,-2 0-48 15,-3-2-14144-15</inkml:trace>
  <inkml:trace contextRef="#ctx0" brushRef="#br3" timeOffset="79634.305">23021 6700 23775 0,'6'-10'1056'0,"-6"10"224"0,9-3-1024 0,-9 3-256 0,7-2 0 0,-7 2 0 15,0 0-160-15,9 3-80 0,-9-3-16 0,6 4 0 16,-6-4 256-16,0 0 0 0,0 0 0 0,-1 10 0 15,-4 1 368-15,-5 0 16 0,-1 0 0 0,-3 0 0 16,-1 1 176-16,-5 2 32 0,-1 1 16 0,-3 2 0 16,0 3-256-16,-6 0-48 0,-2-1-16 0,1-3 0 15,-3-1-288-15,-2-2 128 0,-2 2-128 0,-1 1 0 16,1-1 304-16,0-4-48 0,-2-1-16 0,0 2 0 0,-3 0 176 16,-6-1 32-16,-5-2 16 0,-3 0 0 0,-1-1-80 0,0-1 0 15,-1 0-16-15,-2 2 0 0,-1-3-112 0,-6 2 0 16,-5-1-16-16,-2 0 0 0,2 0 0 0,-2 1 0 15,-2-4 0-15,0 1 0 0,-1 2-64 0,-1 0-16 16,-2-3 0-16,1 3 0 0,1-1-160 0,-6 4 128 16,-2-1-128-16,0-2 128 0,4-5-128 0,-2-1 160 15,-1 2-160-15,-3 2 160 0,-7 0-160 0,3-3 192 16,1 2-192-16,-2-1 192 0,-4 0-192 0,4 0 0 16,2 0 144-16,0 0-144 0,-4-3 128 0,3 1-128 15,-1 1 128-15,1 0-128 0,-1 0 128 0,-2-1-128 16,0-1 128-16,3 2-128 0,4 0 0 0,-2-2 0 15,-2-2 0-15,3 1 128 0,0 2-128 0,1-1 0 16,2-2 0-16,-3-1 0 0,0 0 0 0,3 2 128 0,3 1-128 16,0-1 0-16,-5-6 0 0,1 0 0 15,3-2 0-15,0 2 0 0,5 3 0 0,-3-2 0 0,-7-4 0 0,3 4 128 16,4 3-128-16,3-3 0 0,-1 1 0 0,-1-2 128 16,-1-1-128-16,5 2 0 0,2-1 0 0,0 0 128 15,-1 0-128-15,-1-2 0 0,-3 0 0 16,4 0 0-16,4 1 0 0,-1-3 0 0,-2-2 0 0,1 1 0 15,3-1 0-15,-2 0 0 0,4-1 0 0,1-2 0 16,0 0 0-16,0 0 0 0,1 1 0 0,-2-2 128 16,4-1-128-16,3-1 144 0,2-2-144 0,-1 4 160 15,-1 0-160-15,1 1 0 0,2-1 0 0,2 1 0 16,2 0 160-16,3 3-160 0,3 0 192 0,0 0-192 16,1-2 240-16,-1 3-64 0,1-1-16 0,-1 0 0 15,3-2 48-15,0 2 16 0,3 1 0 0,1 0 0 0,1 1 32 16,2-1 16-16,2-2 0 0,2 0 0 0,0 2-272 0,1 1 160 15,3 1-160-15,2 1 128 0,2-2 64 0,1 2 16 16,3 1 0-16,2 0 0 0,4-2-64 0,1 3-16 16,3-2 0-16,1 2 0 0,3 5-128 0,2 0 0 15,8 2 144-15,0 0-144 0,-5-3 0 0,5 3 0 16,0 0 0-16,0 0 0 0,-4-5 0 0,4 5-160 16,0 0 160-16,0 0 0 0,0 0 0 0,0 0 0 15,0 0 0-15,10 1 0 0,2-1-320 0,-1 4-64 16,3-3-16-16,-2 1 0 15,0 0-1360-15,0 1-272 0,3 3-48 0,0-2-13184 0</inkml:trace>
  <inkml:trace contextRef="#ctx0" brushRef="#br3" timeOffset="80011.167">14053 6953 31503 0,'-9'-19'1392'0,"6"10"288"0,0-2-1344 0,-1-2-336 0,1 0 0 0,-1 1 0 0,3 0 0 0,2-3 0 15,1-3-192-15,0 0 64 0,-4 2 128 0,1-2 144 16,0-3-16-16,0-1-128 0,-2-2 160 0,-1-1-160 15,-3-3 128-15,-1 4-128 0,-3-1 144 0,-3-1-144 16,-2-5 160-16,-2-2-160 0,-2 2 304 0,0-2-48 16,-4-4 0-16,1 1 0 0,-1 1 64 0,0 2 16 15,0 1 0-15,-2 4 0 0,6 2 192 0,-1 4 48 16,1 1 0-16,2 3 0 0,2 1-112 0,0 2-16 16,0 3 0-16,4 2 0 0,4 3-448 0,3 4 128 15,5 3-128-15,0 0 0 0,0 0 0 0,0 0 0 16,0 0-192-16,9 3 192 0,5 1-304 0,4 0 48 15,5 0 16-15,4 4 0 0,3 1 240 0,3-4 0 16,4-2 0-16,3 2-144 0,2 6 144 0,9-1 256 16,5 0-64-16,5-1-16 0,1-1 240 0,1 2 48 15,-1-1 16-15,0 0 0 0,3 1-112 0,0 2-32 16,0 2 0-16,-3 1 0 0,-3-1-176 0,-2 1-32 16,-4 3-128-16,1 1 192 0,-1-1-192 0,0 3-128 0,-4 0 128 0,2 2-208 31,-2 1-2880-31,1 1-576 0</inkml:trace>
  <inkml:trace contextRef="#ctx0" brushRef="#br3" timeOffset="81205.547">23145 6747 24191 0,'2'-13'1072'0,"3"7"208"0,4 1-1024 0,-2 0-256 0,0 0 0 0,1 1 0 0,1-3-176 0,0 2-80 15,-2-2-32-15,1 3 0 0,1-2 288 0,-2 1 0 16,-7 5-128-16,6-10 128 0,1-1 0 0,-4 0-160 0,-4 0 160 0,1 1-128 16,1 1 272-16,-2 0 64 15,-1 0 16-15,-3 0 0 0,-1 0 272 0,0 0 48 0,2-3 16 0,-4 2 0 16,-2 2-240-16,-1-1-64 0,4-2 0 0,-3 0 0 16,-4 0 0-16,0 0-16 0,-1 0 0 0,-3 3 0 15,-1-2 80-15,-3 2 0 0,0 1 16 16,0-1 0-16,-2 1-80 0,-1 2 0 0,-3 0-16 0,1 0 0 15,-4-3-80-15,-3 0-16 0,-1 2 0 0,-3 0 0 16,-1 2 80-16,-1 2 16 0,-2 1 0 0,2 1 0 16,0 0 16-16,-1-3 16 0,2-2 0 0,-5 3 0 15,-1 8-80-15,-1 0 0 0,-2-3-16 0,1 2 0 16,-5-3 0-16,2 0 0 0,1-2 0 0,1 0 0 16,1-1-176-16,-1 0 0 0,-5 0 0 0,0-2 128 15,-5 0-128-15,3-2 0 0,0-2 0 0,4 0 128 16,-1-1-128-16,0-1 192 0,1 0-192 0,-4 0 192 15,2 0-192-15,-3 2 128 0,0-2-128 0,4-1 128 0,3-1-128 16,3-2 128-16,1-1-128 0,0-1 128 0,-1 2-128 0,0 1 0 16,-2-3 144-16,4 0-144 0,4-1 0 0,0-1 128 15,5 0-128-15,3 0 0 0,0-2 0 0,1 0 144 16,2-1-144-16,1 1 0 0,3 0 144 0,2 2-144 16,1 0 0-16,1 2 144 0,0 2 32 0,5 0 0 15,5-3 0-15,-1 3 0 0,-1 2-176 0,2 1 192 16,-1 0-192-16,4 0 192 0,3 0-192 0,-1 3 0 15,0 0 0-15,1-1 0 0,2 1 0 0,1 1-256 16,2 6 48-16,0 0 0 16,0 0-1248-16,0 0-240 0,1-8-48 0,-1 8-7600 15,0 0-1504-15</inkml:trace>
  <inkml:trace contextRef="#ctx0" brushRef="#br3" timeOffset="81625.03">21343 5756 18431 0,'-2'-15'1632'0,"-1"5"-1312"0,0 3-320 0,3 7 0 0,-8-5 2880 0,8 5 496 16,-7-3 96-16,-2 3 32 0,-3-1-2928 0,1 2-576 15,-2 1 0-15,-3 3-224 0,-1 3 224 0,-5 1 0 16,0-3 0-16,-1 3 160 0,-3-3 32 0,1 1 16 16,0 2 0-16,-1 0 0 0,0 0 48 0,-2-1 0 15,-2 0 0-15,1-1 0 0,3-3-64 0,-2 1 0 16,0-1 0-16,-2 1 0 0,0 0-192 0,5 1 144 15,-2-1-144-15,4-1 128 0,1 0 0 0,1 0 0 16,3 1 0-16,1 0 0 0,3-1-128 0,2 4 0 16,1 2 0-16,1-4 0 0,0-1 0 0,2-2 0 15,8-3 0-15,-7 11 0 0,-1 5 0 0,5-1 0 16,2-1 0-16,2 2 0 0,1-1 0 0,6 2 0 0,1-1 0 16,7 1 0-16,3-1 0 0,5 1 0 0,4-1 0 0,10-1 128 15,7-1 112-15,4-1 16 0,3 1 0 0,2 3 0 16,2 0-48-16,2 2 0 0,-3 2 0 0,6 0 0 15,3 0-208-15,3 1-128 0,-2 1 128 0,0 1-208 32,-3 0-2416-32,0-1-464 0</inkml:trace>
  <inkml:trace contextRef="#ctx0" brushRef="#br3" timeOffset="84290.422">5803 13719 19343 0,'-13'-8'1728'0,"2"0"-1392"16,3 2-336-16,-1 2 0 0,9 4 1776 0,0 0 272 15,-6-1 64-15,6 1 16 0,-8 0-1664 0,8 0-336 16,-4 9-128-16,0-1 0 0,-2 0 224 0,1 1-64 15,1 1-16-15,-2 4 0 0,0 5 192 0,0 3 48 16,-4 2 0-16,2 6 0 0,-2 3-16 0,0 4 0 16,-1 7 0-16,0 3 0 0,-2 2-96 0,-1 3-16 15,1-2 0-15,-2 1 0 0,-2 0-64 0,2 4 0 16,-1 2-16-16,3-2 0 0,0-4 64 0,0 0 16 16,1-5 0-16,-3 0 0 0,0-1 48 0,1 2 16 0,-1 2 0 15,3-2 0-15,1 0-48 0,0-2 0 0,-4-1 0 16,4-4 0-16,4-4-128 0,0-5-16 0,1-3-128 15,2-3 192-15,4-4-192 0,0-3 176 0,2-4-176 0,0-1 160 16,0-2-32-16,4-2 0 0,2-2 0 16,-1-3 0-16,2-1-128 0,0 1 160 0,0 0-160 15,3-2 160-15,3-3-160 0,4-1 160 0,3-1-160 0,2-2 160 16,4 3-160-16,-1-3 192 0,3 0-192 0,2 1 192 16,1 0-192-16,2 0 0 0,7 0 144 0,2 0-144 15,3 3 0-15,4-2 0 0,0-1 0 0,1 0 0 16,-1 1 0-16,1 0 0 0,3-2 0 0,0 1 0 15,4-1 0-15,2-1 0 0,4-2 0 0,-1 2 0 16,-2-1 0-16,0 1 0 0,4 2 0 0,-3-3 0 16,-1 1 0-16,-4 1 0 0,-1 4 0 0,0 0 0 15,-2 0 0-15,7 1 0 0,6 1 0 0,-4 1 0 16,-6 1 0-16,-4-1 0 0,1 0 0 0,0 2 0 0,2 3 0 0,7 0 0 16,9-3 0-16,-5 3 0 0,-2-1 0 0,-5 0 0 15,-3-2 0-15,-2 3 0 0,-3-1 0 0,-2 1 0 16,-1 0 0-16,-4 0 0 0,-3 0 0 15,3-1 0-15,1 1 0 0,-2-1 0 0,-4-1 0 0,0 1 0 16,-3 1 0-16,1 0 0 0,-4-2 0 0,1 3 0 16,3-1 0-16,-7-1 128 0,-3-2-128 0,-2-2 0 15,-1-2 0-15,-2 2 0 0,-3 2 0 0,-1-1 144 16,0-3-144-16,-4 0 0 0,0-2 176 0,-4 0-176 16,-1 1 160-16,1-1-160 0,-1-1 144 0,-3-1-144 15,-8 4 128-15,11-5-128 0,0-2 160 0,-4 0-160 16,0-2 192-16,0 0-192 0,-2-1 256 0,2-2-48 15,-4-3-16-15,1-2 0 0,1-1 48 0,0-1 0 0,1-3 0 0,-2-3 0 16,0-1-112-16,-1-3 0 0,0-4-128 0,0-4 192 16,2-4-32-16,-3 0-16 0,1-2 0 0,1 0 0 15,-1 0-16-15,0 0 0 0,-1-2 0 0,4 0 0 16,3-1-128-16,-4-1 0 0,2 1 0 0,-1 0 0 16,2 0 0-16,0 2 128 0,0 3-128 0,0 3 0 15,4 1 0-15,-4 0 0 0,-1 1 128 0,-3 0-128 16,3 6 0-16,-1-1 0 0,-1 0 0 0,4 1 0 15,-3 2 0-15,4 3 0 0,-1 2 0 0,-1 1 0 16,-3 0-128-16,3 1 128 0,-2 3 0 0,0 2 0 16,-2 4 0-16,-2 1 0 0,2 0-144 0,-2 1 144 15,-2 2 0-15,0 8 0 0,-1-6 0 0,0 1 0 0,0-2 0 16,1 7 0-16,-6-4 0 0,6 4 0 0,-10-2 0 0,0 0 0 16,-1 4 0-16,-2-2 0 0,2 2 0 0,-3 0 0 15,-8 1 0-15,-1 1 0 0,0 1 128 0,-2-1-128 16,-2 1 176-16,-1-2-176 0,-2 2 192 0,-2 2-192 15,-2 0 192-15,-3-1-192 0,-3 1 144 0,-3-1-144 16,-3 1 0-16,-6-1 144 0,-3-2-144 0,-1-1 0 16,-1 1 0-16,-3-2 128 0,-6 3-128 0,-3 0 160 15,-4-2-160-15,-2-1 160 0,0 4-160 0,-7-1 192 16,-4 2-192-16,-3-2 192 0,1-1-192 0,0-2 160 16,0 0-160-16,-2 1 160 0,-2 2-160 0,1-3 128 15,3-2-128-15,0 1 128 0,-2 1-128 0,1-1 160 16,-1-2-160-16,3 1 160 0,3-1-160 0,0-1 0 15,0-1 0-15,2 1 128 0,0 1 0 0,3 0-128 0,0-2 192 16,2 3-64-16,1 2 0 0,4 0-128 0,5-1 192 16,5-1-64-16,6-1-128 0,5 0 160 0,6 0-160 0,4-1 160 15,5 0-160-15,3-2 0 0,2 1 144 16,8 0-144-16,9 0 0 0,3 0 0 0,-3 1 0 0,6-1-192 31,8 3-320-31,0 0-64 0,2-8 0 0,6 5-16 16,5-2-1776-16,7 1-368 0,7-3-64 0</inkml:trace>
  <inkml:trace contextRef="#ctx0" brushRef="#br3" timeOffset="86631.763">22545 14793 19343 0,'0'0'1728'0,"0"0"-1392"0,0 0-336 0,0-8 0 16,1 1 1264-16,-1 7 176 0,0 0 32 0,0 0 16 15,11-2-1232-15,-1 4-256 0,3 1 0 0,3-2 0 16,0 2 0-16,1 1 0 0,0-2 0 0,4 1 0 16,3 0 0-16,5-3 144 0,3 0-16 0,1 0 0 15,1 4 144-15,-1-5 32 0,1-3 0 0,5 1 0 16,1 0-48-16,4-3 0 0,3 0 0 0,3 0 0 15,1-2 0-15,0 1-16 0,1-1 0 0,0-2 0 16,1-1 80-16,2-1 32 0,2 0 0 0,3 1 0 16,4 0-32-16,-2 0 0 0,-4 0 0 0,-4-1 0 15,-3 1-144-15,-3 0-48 0,1-1 0 0,-3 0 0 16,-7-1-128-16,3 0 0 0,1-1 144 0,-2 1-144 16,-7-2 160-16,-1 2-32 0,-4-1-128 0,0-1 192 0,-2-3-192 15,0 3 128-15,-3-3-128 0,0-1 0 0,0-3 128 0,0 0-128 16,-2 0 0-16,0 2 0 0,0 0 0 0,-3-1 128 15,3-1-128-15,-1 1 0 0,-3 0 0 0,-2 1 0 16,-2-2 0-16,-6 0 0 0,-1-2 0 0,-2 2 0 16,0 1 0-16,-1-1 0 0,-3-1 0 0,2 1 0 15,-1-1 0-15,-3-1 0 0,-3 2 0 0,4-2 0 16,1 1 0-16,-1 0 0 0,-2 1 0 0,-1 0 0 16,1-1 0-16,0 1 0 0,0 0 0 0,0 1 0 15,0-3 0-15,1 2 0 0,3 0 0 0,0 0 0 16,-2-1 0-16,3 1 0 0,0-2 0 0,0 0 0 15,-1-3 0-15,-1 0 0 0,3-1 0 0,-1 1 0 16,-3-2 0-16,1 3 0 0,1 0 0 0,1 1 0 0,-3 0 0 16,0-1 0-16,-3 1 0 0,6 0 0 15,-1-2 0-15,-1 0 0 0,1-3 0 0,0-1 0 0,-1 0 0 0,2 0 0 16,-2-1 0-16,2-1 0 0,-1-1 0 0,-1 1 0 16,4 1 0-16,-3 1 0 0,-2-1 0 0,0-2 0 15,-1-2-192-15,-1 1 192 0,-1-1-192 0,1-2 192 16,1-5-208-16,-3 1 64 0,-1 3 16 0,2 0 0 15,1-2 128-15,1 3 0 0,-4-2 0 0,1 1-128 16,-2-1 128-16,2-2 0 0,1-1 0 0,-1 2 128 16,0-2-128-16,2 0 0 0,-2 1 0 0,2-1 128 15,-2-1-128-15,2-3 0 0,1-3 0 0,-1 1-128 16,-4-3 128-16,-2 1-208 0,-1 0 80 0,4 2 128 16,2 3-384-16,-7 0 32 0,-5-2 16 0,-1-2 0 0,-2-3 32 15,2 0 16-15,0-3 0 0,0 2 0 16,-1 5 16-16,-1-3 0 0,1-2 0 0,2 0 0 0,3 1 272 15,-3-4 0-15,0-2 0 0,1 2 0 0,-1 1 0 16,2 2 0-16,-2-1 0 0,-1-3 0 0,0-5 0 16,0 1 0-16,2 2 0 0,-2 0 0 0,-3 0 0 0,-1-1 0 15,5 0 0-15,-1-2 0 0,-1-3 0 0,-2 0 0 16,-1 0 176-16,-1 0-176 0,-3 2 224 0,1-3-64 16,0-3-16-16,2 2 0 0,-2 3 64 0,2 3 16 15,0 4 0-15,1-5 0 0,3-2-16 0,-1-2 0 16,2 3 0-16,-1 0 0 0,2-1-16 0,-1 3 0 15,2-2 0-15,1 2 0 0,0 2 64 0,-1 0 16 16,1 0 0-16,-2 3 0 0,-3 1 32 0,3 2 0 0,3 1 0 16,1-3 0-16,-4-4-176 0,2 3-128 15,-1 1 192-15,1 2-192 0,0 4 128 0,3 0-128 0,0 2 0 16,3 0 0-16,-1 1 0 0,2-3 160 0,-1 2-160 0,3 0 128 16,-1-1-128-16,0 4 128 0,-1 1-128 0,3 1 128 15,1-1-128-15,-4 2 0 0,0-1 0 0,-1-1 128 16,0 0-128-16,-1-1 0 0,0 2 0 0,-1 5 0 15,1 5 0-15,0 0 0 0,1 4 0 0,3-2 0 16,-3 0 0-16,4 0 0 0,1 0 0 0,1 1 0 16,-2-2 0-16,1 1 0 0,4 0 0 0,-2 1 0 15,0 3 0-15,2-1 0 0,-1 4 0 0,0 0 0 16,2-2 0-16,-2 0 0 0,-1 2 0 0,1 1 0 16,0-1 0-16,2-2 0 0,1 3 0 0,-2-2 0 15,3-1 256-15,-2-2-16 0,1 3-16 0,0-3 0 0,1 2-32 16,-1-2 0-16,1 1 0 0,-2-1 0 0,0 0-192 0,1 1 128 15,1 1-128-15,-3-1 0 0,1-3 176 0,-1-2-176 16,1-2 192-16,0 1-192 0,-3 1 256 0,2-2-48 16,-1 0-16-16,0 0 0 0,2-2-32 0,0 3-16 15,1-2 0-15,0 2 0 0,0 1-144 0,0-1 128 16,-2-2-128-16,2-1 128 0,1-3-128 0,-1-1 0 16,-2 0 0-16,-2-2 0 0,-1-3 0 0,-1 1 0 15,0 3-128-15,-1-1 128 0,-3 1 0 0,1-1 0 16,-1-1 0-16,-2-2 0 0,2-1 0 0,0 0 0 15,1-1 0-15,-1 2 0 0,0 2 0 0,0 2 0 16,3-1 0-16,-3-1 0 0,1-3 0 0,0-2 0 16,-1 0-144-16,-1 1 144 0,0 1-160 0,-2 0 32 15,-1 5 0-15,1 1 0 0,-3 0-16 0,0 3 0 0,-2-4 0 16,-2 2 0-16,-1-1 144 0,-2 2-128 0,-2 0 128 16,2 2-128-16,2-4 128 0,-3 5 0 0,-3 0-144 0,0 6 144 15,-3 3 0-15,2 3 0 0,-2-1 0 0,0 1 0 16,1-1 0-16,-2 6 0 0,0 1 0 0,0 0 0 15,-1 1 128-15,-3 3-128 0,-4 0 128 0,0 1-128 16,-1 0 0-16,1 3 0 0,2 2 128 0,1 3-128 16,1-1 0-16,3 2 0 0,3 0 0 0,3 1 0 15,3 2 0-15,4 2 0 0,3 1 0 0,2-1 0 16,10-2 0-16,0 0 0 0,-7 6 0 0,7-6 0 16,-2 9-1488-16,8 3-176 15,1 0-48-15</inkml:trace>
  <inkml:trace contextRef="#ctx0" brushRef="#br3" timeOffset="87697.02">23273 6861 11055 0,'-1'-16'976'0,"-1"6"-784"16,1 3-192-16,1 7 0 0,-3-6 2592 0,3 6 480 16,0 0 80-16,0 0 32 0,-15-1-2736 0,1 1-448 15,-1 3-256-15,-1 1 16 0,0 0 240 0,-4 1 0 16,1 1-160-16,-1-1 160 0,0-1 128 0,-4 1 80 16,1 4 32-16,-1-1 0 0,0-1 320 0,-1 1 64 15,-3 3 16-15,2-1 0 0,-4 0-64 0,-3-1-16 16,-1-2 0-16,-2 1 0 0,-7 4-160 0,0 1-16 15,-2-1-16-15,1-1 0 0,2-1-112 0,-3-2 0 16,-1 1-16-16,-1 0 0 0,1 0 80 0,-7 0 0 16,-3 0 16-16,-1 1 0 0,-1-1-48 0,2-1-16 15,0 0 0-15,-4 0 0 0,-2 2-96 0,-6 2-32 16,-3 0 0-16,3-3 0 0,0-2-144 0,-1-1 0 0,-1 7 0 16,0-4 0-16,-3-1 0 0,3 1 0 0,-2-1 0 15,3 0 0-15,1-1 208 0,-1-4-32 0,-3 0-16 16,0 0 0-16,1 1 96 0,0 1 32 0,3-1 0 0,-3-2 0 15,-5 0-32-15,0 0-16 0,1-2 0 0,1 2 0 16,3 1-64-16,-4-2-16 0,-4 2 0 0,1 0 0 16,1-1-160-16,2-2 0 0,4-3 0 0,-2 0 128 15,-2 3-128-15,0 0 0 0,-1-2 144 0,4-1-144 16,0 0 128-16,1-3-128 0,-3 2 128 0,-2-3-128 16,1 4 128-16,4-2-128 0,0 0 128 0,0 0-128 15,-5-3 0-15,1 1 128 0,3-2-128 0,0 3 0 16,4-3 0-16,-4 4 128 0,3 0-128 0,-5-2 0 15,-2 1 0-15,3-4 0 0,3 0 0 0,0 2 128 16,1 1-128-16,-4 0 144 0,-1 1-144 0,5-2 160 0,1-3-160 16,2 0 192-16,-1-1-192 0,-1 1 192 0,-3 1-192 15,0 1 0-15,1-1 144 0,2-1-144 0,3 3 144 0,0-3-144 16,1-2 192-16,-5 1-192 0,0 1 144 0,4 1-144 16,0 0 0-16,1-1 144 0,1-2-144 0,-1 1 0 15,-1-2 144-15,1 1-144 0,4 2 0 0,1-2 0 16,3 0 0-16,0 1 128 0,-1 1-128 0,0 0 0 15,0 0 0-15,-1-1 0 0,4-4 0 0,3 2 0 16,1 1 128-16,4 0-128 0,2 0 144 0,0 0-144 16,-1 1 192-16,4 1-192 0,1 0 192 0,3 1-192 15,1 1 192-15,3-1-192 0,1 1 160 0,3 0-160 16,4 4 128-16,-1-2-128 0,0 0 0 0,4 1 0 16,4-2 128-16,-2 5-128 0,1 2 0 0,3 0 0 0,0-3 0 15,2 3 0-15,3-1-256 0,0 2 0 0,1-1 16 0,10 1 0 31,0 0-1520-31,0 0-304 0,-5 4-64 0,5-4-12400 0</inkml:trace>
  <inkml:trace contextRef="#ctx0" brushRef="#br3" timeOffset="88283.783">15273 6603 6447 0,'-28'-27'272'0,"10"7"80"0,-2 1-352 0,-2-2 0 0,1 5 0 0,0 2 0 15,0-2 4768-15,0 1 880 0,0-1 176 0,-1 4 48 16,-3 4-4704-16,0-1-928 0,-5 1-240 0,-1-2 0 16,-1-1 0-16,1 2 0 0,-6 1 0 0,2 2 0 15,-1 2 0-15,-4-1 0 0,2-1 0 0,-5-1 0 16,-2-3 0-16,0 2 0 0,-1 0 144 0,0 0-144 16,-2 1 320-16,2 0-32 0,2-1 0 0,0 2 0 15,-1-1 16-15,2 1 0 0,1 1 0 0,1 1 0 16,2 2-96-16,2 1-16 0,2 2 0 0,3 1 0 15,2 1-48-15,4-1-16 0,4 0 0 0,3 2 0 16,4 5-128-16,4 1 128 0,3-1-128 0,3 1 128 0,3 1-128 16,3 4 192-16,2 4-192 0,2 3 192 0,4 2-192 0,4 1 0 15,4 0 0-15,5 3 0 0,3 3 128 0,7-1-128 16,6-3 0-16,7 2 128 0,3-3-128 0,7 3 0 16,4-1 0-16,11 0 128 0,6-2-128 0,4 0 0 15,5-1 0-15,2 0 0 0,2 2 0 0,7-2-224 16,5-3 80-16,1 0 16 15,-1-2-1392-15,5 0-272 0,7-3-48 0</inkml:trace>
  <inkml:trace contextRef="#ctx0" brushRef="#br3" timeOffset="88912.398">23567 6844 33743 0,'-8'-20'1488'0,"3"14"320"0,5 6-1440 0,-11 0-368 15,0 2 0-15,-5 2 0 16,-3 4-384-16,-2-1-128 0,0-3-48 0,-6 1 0 0,0-1 352 0,-2-1 64 15,-3-1 16-15,-5-2 0 0,-5-2-64 0,-1-3-16 16,0-1 0-16,-2 1 0 0,1-1 208 0,0-4 0 16,0-4 0-16,0 1 0 0,1 2 320 0,-3-1-32 15,-3-1-16-15,0-1 0 0,0-2-48 0,-1-1-16 16,2 1 0-16,3-2 0 0,2-2-16 0,-3 2 0 16,-4-4 0-16,0-1 0 0,-5-2 16 0,-1 2 0 15,-2-1 0-15,3 0 0 0,4-2-208 0,1 0 144 16,1 1-144-16,0 1 128 0,1 0-128 0,-1 2 0 15,2 2 0-15,2 0 128 0,1 0-128 0,4 1 0 0,1 2 0 0,3 1 0 16,1 5 0-16,1-1 0 0,2-1 0 0,2 0 0 16,0 1 0-16,5 1-176 0,2 1 176 0,6-1-128 15,5-3 128-15,0 5-128 0,-4 3 128 0,5-1-128 16,8-1 128-16,-1-1 0 0,-1 4-144 0,5 5 144 16,0 0-144-16,0 0 144 0,-1-7-192 0,1 7 192 15,8-5-416-15,-3-2 32 0,1 1 0 0,-6 6 0 16,0 0-1472-1,9 5-272-15,1 0-64 0</inkml:trace>
  <inkml:trace contextRef="#ctx0" brushRef="#br3" timeOffset="89424.88">22720 6101 30399 0,'-1'-11'1344'0,"1"5"288"0,0 1-1312 16,-1-1-320-16,-2-2 0 0,-5 3 0 0,-4 3-176 0,-7-2-96 0,-2 1-32 15,-4 0 0-15,-6 0 128 0,-2-3 32 16,-2-1 0-16,-3 0 0 0,-4-3 144 0,-2-1 0 15,-4-1 0-15,-5 3 0 0,-5 2 320 0,-2 0 0 0,2-2 0 16,0 1 0-16,1-1 0 0,-5 1-16 16,-5-2 0-16,1 0 0 0,0 1-16 0,2 1 0 0,-2 1 0 15,0 0 0-15,-2-2-96 0,4 1 0 0,0 2-16 0,4 1 0 16,2 2-32-16,4 0 0 0,2 0 0 0,4-1 0 16,2 0-144-16,1 2 0 0,-2-1 144 0,2 3-144 15,1 0 0-15,5 2 144 0,0 0-144 0,4 1 0 16,2-1 128-16,1 5-128 0,2 2 0 0,3-1 0 15,0 1 160-15,3 1-32 0,-2 4 0 0,5 1 0 16,0-1-128-16,6 3 128 0,1 0-128 0,6-1 128 16,3-1-128-16,1 3 0 0,2-3 144 0,5 3-144 15,4 0 144-15,5 2-144 0,1 1 192 0,7-2-192 0,1 0 288 16,4-1-48-16,0 0-16 0,4 4 0 0,0 3 32 0,7-1 0 16,2-2 0-16,6-1 0 0,2 0-64 0,2 2-16 15,1-1 0-15,4 1 0 0,2 4 16 0,1-3 0 16,-2-3 0-16,4 2 0 0,3 1-64 0,1 2-128 15,3-1 192-15,-1 0-64 0,-3 0-128 0,-2 2-192 16,-3 1 32-16,1 1 16 16,3 2-2400-16,-5-1-464 0</inkml:trace>
  <inkml:trace contextRef="#ctx0" brushRef="#br4" timeOffset="97845.889">5012 15923 24879 0,'-11'-9'2208'0,"11"9"-1760"0,-3-1-448 0,3 1 0 16,0 0 0-16,0 0 0 0,0 0 0 0,0 0 0 16,0 0 0-16,0 0-192 0,0 0 64 0,0 0 128 15,0 0 0-15,0 0 0 0,0 0 192 0,0 0-64 16,-6 6 320-16,1 3 64 0,-2-1 16 0,-2 2 0 16,3 3 176-16,-4 1 16 0,0 4 16 0,0 4 0 15,-3 4-192-15,-1 3-32 0,-4 3-16 0,0 6 0 16,-4 7-192-16,0 2-48 0,0-1 0 0,-2-1 0 15,-2 0-112-15,0 0-16 0,2 0-128 0,1 1 192 16,1 2 32-16,2-3 0 0,-1-2 0 0,1 2 0 16,1-1 160-16,1-2 16 0,1-3 16 0,0-1 0 15,0-2-160-15,1 0-16 0,2-3-16 0,3-1 0 0,0 0-32 16,2-3 0-16,1-2 0 0,2-2 0 0,0-2 0 16,2-2-16-16,1-4 0 0,-2-2 0 0,4-3-48 0,2-1-128 15,4-1 192-15,-2 0-64 0,1-3-128 16,5-1 0-16,0 1 144 0,2 0-144 0,1-2 128 0,2-2-128 15,3-2 160-15,0 2-160 0,0-1 176 0,3-2-176 16,3-1 192-16,1 1-192 0,1 2 192 0,4 1-192 16,-1 2 192-16,3-1-192 0,1-1 160 0,1 1-160 15,3 0 128-15,6 2-128 0,3 1 0 0,0 2 0 16,1-3 128-16,-2 0-128 0,2 1 0 0,0-3 0 16,-1-1 0-16,2 1 0 0,2 0 0 0,2-1 128 15,4 1-128-15,0-1 0 0,-1-1 0 0,-2 2 0 16,-1 0 128-16,0 0-128 0,1 3 0 0,2-2 0 15,3 2 0-15,3 1 0 0,-1-1 128 0,-2 2-128 0,-2-2 0 16,0 1 128-16,2 0-128 0,2 0 0 0,0 0 144 0,3 1-144 16,-1-2 160-16,0 0-32 0,-4-1-128 0,3 3 192 15,3 0-192-15,5-1 0 0,1-1 0 0,1 1 0 16,-5 3 0-16,1-3 0 0,-1-5 128 0,4 2-128 16,6 1 0-16,-4 2 0 0,1-2 0 0,-2-1 0 15,-2-1 128-15,3-3-128 0,0 0 0 0,4 3 0 16,2-3 128-16,-2-1-128 0,-4-1 0 0,4 0 0 15,3 0 128-15,0-2-128 0,-2 0 0 16,-1-1 0-16,-1-3 128 0,0 3-128 0,4-2 0 0,-1 1 144 16,0-1-144-16,-4 1 0 0,-2 0 0 0,1 3 0 15,4 0 0-15,-1 1 0 0,-1-3 0 0,-1 1 0 16,-3 1 0-16,2 2 0 0,3 1 0 0,2-1 0 16,-1-1 0-16,-3-2 128 0,-2-1-128 0,3 2 0 15,-3 1 0-15,5 0 0 0,2-1 0 0,-2 0 0 0,-4-1 0 0,-1 0 0 16,0 3 0-16,2-1 0 0,3 0 0 15,-3-1 0-15,-2-1 128 0,3 2-128 0,0 2 0 0,2-1 0 16,1 2 0-16,-4-2 0 0,-2 0 0 0,-2 1 0 16,3 0 0-16,2 1 0 0,2 1 0 0,-3-2 0 15,-3-1 0-15,-1 1 0 0,1 1 0 0,3 0 0 16,2-1 0-16,0 1 0 0,-1 0 0 0,-1 0 0 16,-3-2 0-16,4 4 0 0,2-2 0 0,-1-1 0 15,-1-1 128-15,-2 1-128 0,-1 2 0 0,1 0 0 16,2-1 0-16,1-2 0 0,-2-1 0 0,-3 2 0 15,0 1 0-15,0 1 0 0,0 1 0 0,2-2 0 0,0-3 0 16,-1 5 0-16,-7 3 0 0,1-3 0 0,-1-1 0 16,7 2 0-16,-2 0 0 0,0 2 0 0,-5 1 0 0,2-4 0 15,0-1 0-15,2 1 0 0,1 1 0 0,-3 2 0 16,-3 0 0-16,-2 0 0 0,-1-1 0 0,1-2 0 16,-2-1 0-16,3 1 0 0,1 0 128 0,-3 0-128 15,-3 1 0-15,-1 0 0 0,-3-3 0 0,1 1 0 16,0 0 0-16,2-1 0 0,2 0 0 0,-1 1 128 15,-5 2-128-15,0 1 0 0,-5-2 0 0,1 0 0 16,-2 3 0-16,2-3 128 0,4 0-128 0,-1 1 128 16,-1 2-128-16,-3-2 0 0,0 0 0 0,-6-1 0 15,1 0 0-15,0 2 0 0,1-1 0 0,-1 1 0 16,1-2 0-16,0 1 0 0,1 0 0 0,-5 0 0 0,0-1 0 16,-4 2 0-16,-3-4 0 0,-3 1 0 0,-1 0 0 15,-2 0 0-15,0-2 0 0,-1 0 0 0,-3 1 0 16,1 1 0-16,-3 1 0 0,2-2 0 0,0 0 0 0,1 0 0 15,1 0 0-15,-1 2 128 0,-2-1-128 0,-2 0 0 16,-3-2 0-16,2 2 128 0,-2-1-128 0,1-1 0 16,-2 2 0-16,-1-1 0 0,-2-4 128 0,-1 3-128 15,-4 1 0-15,-7-2 128 0,10 2-128 0,-10-2 128 16,8-2-128-16,-8 2 128 0,8-1-128 0,-8 1 192 16,6-3-192-16,-6 3 192 0,0 0 16 0,0 0 16 15,8-5 0-15,-4-1 0 0,-4 6-224 0,6-7 0 16,-6 7 128-16,6-9-128 0,0-2 128 0,-2 1 0 15,2-1-128-15,-2 1 192 0,2-3-192 0,0 0 0 16,2-2 0-16,0-1 0 0,-1-2 0 0,2-3 0 0,1-2-144 0,1-2 144 16,0-4 0-16,2-1 0 0,3 1-128 15,-3-1 128-15,-1-2 0 0,3 0 0 0,5-2 0 0,-2 0-144 16,-1-1 144-16,0 0-208 0,-2 3 80 0,3-4 128 16,1-4-160-16,0 1 160 0,-1 2 0 0,-3-2-144 15,1 0 144-15,-1-1 0 0,1-3-144 0,-2 0 144 16,-2 2 0-16,1-2-144 0,-2-2 144 0,0-6 0 15,0-5-128-15,0 6 128 0,0 7 0 0,1 4 0 16,-3 3 0-16,0 0 0 0,0 1 0 0,0 2 0 16,-1 2 0-16,0 3 0 0,-1 1 0 0,0 1 0 15,1 0 0-15,-1 1 0 0,-1 0 0 0,1 2 0 16,-4 2 0-16,2 1-160 0,-1 4 160 0,1-1-128 16,1 1-32-16,1 0 0 0,-5 3 0 0,1-1 0 0,1 0 32 0,2-1 0 15,-4 1 0-15,1 2 0 0,0 0 128 16,0 2-128-16,4 0 128 0,-4 2-128 0,0 1 128 0,4 1 0 15,-4-1 0-15,0 2 0 0,1 1 0 0,1-2 0 16,-2 3 0-16,-3 3 0 0,0 0 0 0,0 0 0 16,0 0 0-16,0 0 0 0,0 0 0 0,0 0 0 15,0 0 0-15,0 0 0 0,0 0 144 0,0 0-144 16,0 0 192-16,0 0-192 0,0 0 128 0,0 0-128 16,0 0 0-16,0 0 0 0,0 0 0 0,0 0 0 15,-8-9 128-15,0 5-128 0,-3 1 0 0,-1 3 0 16,-2 0 0-16,-2 0 0 0,-1 0 0 0,-2 0 0 15,0 0 0-15,-2 0 0 0,0 0 144 0,-3 0-144 16,-2 0 0-16,-3 0 144 0,-3-3-144 0,-2 1 160 16,-5 1-160-16,-4 0 160 0,-6-2-160 0,-1 2 128 0,-1 2-128 15,-4-1 128-15,-1-1-128 0,-3-1 0 0,-10 0 0 16,0 2 0-16,-4 0 0 0,4-2 0 0,-1 0 0 0,-4 0 0 16,-4-1 0-16,-1 1 0 0,-3 1 0 0,2 1 0 15,-1-1 0-15,-5 0 0 0,-7 0 128 0,2-3-128 16,2 2 0-16,-3-1 0 0,-3-2 0 0,-3 3 128 15,-2 2-128-15,-1 0 160 0,-1-3-160 0,-4 2 160 16,-2 0-160-16,1 0 0 0,3-3 0 0,-5 2 0 16,-1-3 0-16,-2 2 0 0,0-1 0 0,-1 2 192 15,-1 0-192-15,3-1 0 0,3-1 0 0,-4 1 0 16,-6 0 0-16,3 0 0 0,-1-1 0 0,0-1 0 16,-4 1 0-16,4 0 0 0,2-1 0 0,-2 3 0 15,-1 1 0-15,0-1 0 0,-1-2 0 0,2 2 0 0,-4 2 0 16,2-3 0-16,2-5 0 0,0 5 0 0,1 5 0 0,-1-2 0 15,1-1 0-15,0 1 0 0,0 0 0 0,2 0 0 16,0-2 0-16,3 0 0 0,2 0 128 0,2 0-128 16,0-2 0-16,-1 1 128 0,1 0-128 0,4 1 0 15,7 0 0-15,-3 0 0 0,-7 0 0 0,7-2 0 16,5 0 0-16,0 1 0 0,1 1 0 0,0 1 0 16,-1-3 0-16,5 2 0 0,6 0 0 0,-4 0 0 15,0 2 0-15,0-2 0 0,4 1 192 0,-2 0-32 16,1 1-16-16,1 1 0 0,-2 2-144 0,2 0 0 15,2 1 0-15,2 0 0 0,-1 1 0 0,-1-1 0 16,3 0 0-16,4-2 0 0,2-1 0 0,4 2 0 0,3 3 0 16,-4-2 128-16,0-2-128 0,4 2 0 0,1-1 0 15,4-1 0-15,1 1 0 0,1 1 0 0,-1-1 0 16,1 0 0-16,-2 1 0 0,4 0 0 0,-1 0 128 0,5 4-128 16,3-1 0-16,-1-3 0 0,1-1 0 0,-1 1 0 15,-1-2 0-15,1 1 0 0,2 3 0 0,2-1 0 16,1 0 0-16,3 0 0 0,2-1 0 15,-1 0 0-15,1 0 0 0,-3-2 0 0,0 3 0 0,-2-1 0 16,1 1 0-16,-1 0 0 0,0 2 0 0,2-1 0 16,2-2 128-16,-2 1-128 0,1 1 0 0,-1-2 128 15,-1-1-128-15,2 3 0 0,-1-3 0 0,0 1 0 16,-2 1 0-16,2-1 0 0,0 1 0 0,2 0 0 16,2 0 128-16,2 0-128 0,1-1 192 0,1 2-64 15,-3 2 48-15,2-2 0 0,-1-1 0 0,2-1 0 16,5 2-176-16,1-2 0 0,-3-1 0 0,3 2 128 0,1-1-128 15,4 0 0-15,-2-1 144 0,6 0-144 0,1 0 0 0,2-1 144 16,1 1-144-16,2-3 0 0,3 0 128 0,2 0-128 16,0 1 0-16,8-1 0 0,0 0 0 0,-6 1 0 15,6-1-128-15,0 0 128 16,0 0-512-16,0 0 0 0,0 0 0 0,14-1 0 16,2 0-1600-16,1-3-336 0,8-2-64 0</inkml:trace>
  <inkml:trace contextRef="#ctx0" brushRef="#br4" timeOffset="100125.21">17096 15986 9215 0,'0'0'816'0,"-11"0"-656"16,2-3-160-16,0 2 0 0,0 0 1568 0,9 1 288 15,-9-2 48-15,9 2 16 0,-8-4-1568 0,2 1-352 16,6 3 0-16,-2-5 0 0,-1-1 0 0,3 6 224 16,0-5-64-16,0 5-16 0,0-6 176 0,0 6 16 15,3-5 16-15,-3 5 0 0,0 0 112 0,0 0 32 16,5-1 0-16,-5 1 0 0,7-4 16 0,-7 4 0 15,8 0 0-15,-1 1 0 0,1 2 32 0,1-1 16 16,0 0 0-16,2 1 0 0,3 2-48 0,3-1 0 16,1-1 0-16,3 2 0 0,1-1 0 0,5 3-16 15,1 0 0-15,3 0 0 0,1-3-32 0,3 1 0 16,-1 1 0-16,4 0 0 0,0-1-80 0,7 2-32 16,1 1 0-16,3-2 0 0,5-1-192 0,1 0-32 0,0 4-128 15,3-3 192-15,-1-3-192 0,3-1 0 0,1 0 128 16,2 0-128-16,5 1 128 0,-2-2-128 0,0-1 176 0,-1 1-176 15,-1 1 208-15,2 0-64 0,3-1-16 0,3 0 0 16,-1 1 0-16,-1-2-128 0,0-2 192 0,5 2-64 16,2 2-128-16,1-2 160 0,2-3-160 0,-1-1 160 15,-1-2-160-15,7 0 160 0,1-2-160 0,0-2 160 16,-6 3-160-16,1-1 0 0,3 0 0 0,-1-1 128 16,4-1-128-16,-5 2 0 0,-4 0 0 0,2 1 0 15,1 0 0-15,-3-1 0 0,-4 1 0 0,1 3 0 16,1-5 0-16,-1 3 0 0,1-3 0 0,1 0 0 15,-2-1 0-15,-3 0 0 0,-1-1 0 0,-2-1 0 16,5-1 0-16,-2 0 0 0,-2-2 0 0,0 3 0 0,-1 0 0 16,-1-1 0-16,-4-2 0 0,2-1 0 15,-1 1 0-15,0 2 0 0,-1-1 0 0,-6 1 0 0,-4-1 0 0,-4 1 0 16,-1-1 0-16,2 2 0 0,1 1 0 0,-2 0 0 16,-5-2 0-16,0 1 0 0,0-2 0 0,-3 2 128 15,-3 0-128-15,-3 1 128 0,0-4-128 0,-3 3 0 16,1-1 0-16,0 1 0 0,2 0 0 0,-2 0 0 15,-2-2 0-15,-2 2 0 0,1 0 128 0,-2 0-128 16,-6-2 0-16,1 0 128 0,-3 0-128 0,-1-1 128 16,-2 0-128-16,2-1 128 0,-4 1 96 0,0-3 16 15,2 1 0-15,-1 0 0 0,-1 2-48 0,1 0-16 16,0 1 0-16,-1 1 0 0,2-3-16 0,0 3 0 16,-2-1 0-16,2 0 0 0,-1-1-32 0,0 2-128 0,-3 0 192 15,1 0-64-15,2-3-128 0,-1 1 0 0,-3-2 144 0,1 1-144 16,0-1 160-16,2 1-32 0,-7-2-128 0,4 1 192 15,-1-1-64-15,0 1-128 0,-3-3 176 0,2 0-176 16,0-2 224-16,0 0-64 0,0 1-16 0,0-1 0 16,-2-2 0-16,2 1 0 0,2 2 0 0,-1-1 0 15,-5-1-144-15,3 0 192 0,1-4-192 0,-1 2 192 16,0 0-192-16,1-3 0 0,-1-2 144 0,2-1-144 16,1-2 0-16,0 0 0 0,2-4 0 0,-3 3 0 15,1-2 0-15,1 2 0 0,0-3 0 0,0 3 0 16,0 0 0-16,-1-1 0 0,-2-2 0 0,-2-3 128 15,1 3-128-15,-4-2 0 0,-1 1 0 0,1-1 0 16,-5-3 128-16,1 3-128 0,-2-1 160 0,-3 1-160 0,-5-2 160 16,1 0-160-16,4-1 160 0,-3-3-160 0,1 0 128 15,1 1-128-15,-2 1 0 0,2-2 144 0,-1 0-144 16,0 1 0-16,-1 1 0 0,4 0 0 0,2-3 0 0,-1 0 0 16,-1-3 0-16,0 2 0 0,-1-1 0 0,1 0 0 15,0 3 0-15,-1-1-176 0,-1-1 176 0,-2 0-128 16,-1-1 128-16,-1 2-128 0,0-1 128 0,-1-1 0 15,2 4 0-15,-3 2-128 0,-1-1 128 0,1 1 0 16,-1 3 0-16,-1-1 0 0,-1-4 0 0,1-1 0 16,-1 2 0-16,-1-1 0 0,-1 4 0 0,2-1 0 15,1 2 0-15,0 0 0 0,0 4 0 0,-3 1 0 16,1-1 0-16,2-3 128 0,0 1-128 0,-1-2 0 16,-5 2 0-16,4 1 0 0,4-1 0 0,-3 3 0 15,0 0 128-15,-2 2-128 0,0 2 0 0,-3 0 0 0,0-1 0 16,1 1 128-16,1 3-128 0,-2-1 0 0,0-1 0 0,2-1 0 15,0 2 0-15,2 0 0 0,1 0 128 0,1 2-128 16,-2 2 0-16,1 1 0 0,4 0 0 0,-1 1 0 16,0 1 0-16,2 0 0 0,-1 0 0 15,4 1 0-15,-2 1 0 0,2 2 0 0,0-1 0 16,-1 2 128-16,0-1-128 0,0 2 0 0,-1-1 0 0,3 1 0 16,-4 0 0-16,1 0 0 0,-3 0 0 0,3-1 0 15,-3 4 0-15,0-1 0 0,0-1 0 0,0 0 0 16,1 0 0-16,0 3 128 0,0 1-128 0,-1 2 128 15,-4-3-128-15,2 3 128 0,1 0-128 0,0 1 128 16,-2-1-128-16,1 0 128 0,1 0-128 0,2 5 128 0,-1 0-128 16,2 0 0-16,-1-1 0 0,-1 2 0 0,2 1 0 15,8 1 0-15,-11-1 0 0,11 1 128 0,0 0-128 0,0 0 0 16,-6-2 0-16,6 2 0 0,0 0 0 0,0 0 0 16,0 0 0-16,0 0 0 0,0 0-240 0,0 0 48 15,0 0 0-15,0 0 0 16,0 0-1104-16,3 7-224 0,1 0-32 0,4-3-14208 15</inkml:trace>
  <inkml:trace contextRef="#ctx0" brushRef="#br4" timeOffset="100706.666">23287 10576 21183 0,'-11'-18'944'0,"4"9"192"0,-4 3-912 0,2 1-224 0,1 2 0 0,-1 1 0 16,-2 2 2448-16,-3 1 448 0,3 1 96 0,-1 0 16 0,-2 0-2416 0,-1 1-464 16,-2 2-128-16,2-3 0 0,-1 0 0 15,0 0 192-15,-3-2-64 0,1 0 0 0,1 0 80 0,-3-3 32 16,0 1 0-16,0 2 0 0,2 2 144 16,-2-2 16-16,1-1 16 0,1 0 0 0,-1 1-224 0,2 0-64 15,-2-1 0-15,-1 1 0 0,-1-3-128 0,0 1 0 16,1 2 144-16,-1 0-144 0,-1 0 0 15,0 0 0-15,1 0 0 0,-1 3 0 0,1 1 0 0,4 2 0 16,-2-2 0-16,3 2 0 0,-1-2 0 0,2 3 0 16,-1 1 0-16,2 0 0 0,1-1 0 0,0 0 0 15,1 1 0-15,2 1-128 0,1-1 128 0,-1 0 0 16,2 2 0-16,-1 1 0 0,5 3 0 0,-3-1 0 16,2 0 128-16,1 1-128 0,-2-1 192 0,3 5-16 15,1 0-16-15,2-1 0 0,1 1 96 0,3 1 32 0,3 1 0 16,1 2 0-16,5 3 32 0,2-1 0 15,3-1 0-15,4 0 0 0,0 1-96 0,5 0-16 0,4 0 0 16,3-2 0-16,2 0-80 0,1-2-128 0,-1 1 176 0,2-1-176 16,-1 0 128-16,-3-4-128 0,-6 0 0 0,0-1 0 15,-4 2 0-15,-2 0 0 0,-5 1-128 0,-3 1 128 32,-4 0-1696-32,-5 0-240 0,-3 0-48 0</inkml:trace>
  <inkml:trace contextRef="#ctx0" brushRef="#br4" timeOffset="102193.051">23318 14609 11967 0,'0'0'1072'0,"0"0"-864"0,0 0-208 0,0 0 0 0,0 0 3008 0,0 0 544 16,0 0 112-16,9 5 32 0,-9-5-3168 16,9 3-528-16,1 1-304 0,-1 1 48 0,0-4 256 0,-1-1 272 15,-8 0-48-15,11-2-16 0,1-2 128 0,1 0 32 16,-4-2 0-16,4 0 0 0,-1-3 64 0,1 0 16 15,1-3 0-15,0-1 0 0,0-1 0 0,0-3 0 16,1-2 0-16,0 0 0 0,-3 0 32 0,0-2 16 16,0 0 0-16,-3 1 0 0,0-3-176 0,-2 2-16 15,1 2-16-15,-4 0 0 0,-3-1 96 0,3-1 0 16,2-2 16-16,-3 3 0 0,-6 3 32 0,1-1 0 16,-2-3 0-16,-1 2 0 0,0 0-176 0,-5-1-48 15,-1 1 0-15,0-1 0 0,-3-1-208 0,-3 2 176 16,-3-2-176-16,1 1 160 0,-2-2-32 0,-2 0-128 15,-1 0 192-15,-2 2-64 0,1 5 0 0,-1 2-128 16,-4-1 192-16,-3-1-64 0,-8 2 0 0,5-3 0 0,-1 3 0 0,0 1 0 16,-4 1-128-16,1 1 0 15,-3 0 0-15,0 0 0 0,-1-2 0 0,-4 2 0 0,-2 0 0 0,-3-1 0 16,0-2 0-16,2 1 0 0,-3-1 0 0,2 0 0 16,1 3 0-16,-3-2 0 0,-1-1 0 0,-3-1 128 15,-1 2 48-15,-1-1 0 0,1 4 0 0,3-2 0 16,3-1 80-16,-1-1 32 0,0 0 0 0,-1 1 0 15,-5 0-288-15,1-1 0 0,2 2 128 0,2-1-128 16,1-2 0-16,-1 1 0 0,-1 1 128 0,1-1-128 16,-2-3 0-16,2 0 0 0,1-1 128 0,5 1-128 15,-1-1 0-15,6 2 0 0,1 0 0 0,1 1 0 16,-2-1 128-16,0-1-128 0,0 1 0 0,0 1 0 16,4-2 160-16,2 1-160 0,3-1 128 0,2 1-128 0,1 0 0 15,3 1 128-15,-1 2-128 0,2-1 0 0,-1 0 0 16,-2-1 0-16,-2-2 128 0,2 2-128 0,4 5 0 0,0-3 0 15,0-2 0-15,1 2 0 0,3 2 160 0,1 1-160 16,1 0 192-16,2 0-192 0,0-2 192 0,1 3-192 16,2 0 192-16,0 1-192 0,2 1 144 0,1 1-144 15,1 1 0-15,1 1 144 0,1 1-144 0,1 0 0 16,0-1 0-16,0 2 0 0,3-2 0 0,-3 0 0 16,9 3 0-16,-8-2 0 0,0 0 0 0,8 2 0 15,0 0 0-15,0 0 0 0,0 0 0 0,0 0 0 16,0 0-144-16,0 0 144 0,0 0-160 0,0 0 32 15,0 0 0-15,0 8 0 16,0-8-1040-16,4 8-208 0,3 0-32 0,-2-1-16 16,-5-7-1584-16,9 9-320 0,3 2-64 0,-12-11-16 0</inkml:trace>
  <inkml:trace contextRef="#ctx0" brushRef="#br4" timeOffset="102733.099">20906 12658 31839 0,'-10'-9'1408'0,"10"9"304"0,-10-2-1376 0,2 2-336 0,1 2 0 0,-5 1 0 16,-2 2-272-16,-4-1-128 0,-2-1-32 0,-4 3 0 0,-2 2 432 0,0 2 0 16,0 1 0-16,-1-2 0 0,0 2 0 0,-1-1 0 15,-2 2 0-15,-1-4 128 0,0 0 16 0,-1 0 16 16,-2-1 0-16,1 2 0 0,1 0 64 0,1-4 16 16,2-1 0-16,1 0 0 0,0-2 16 0,1 3 0 15,1-2 0-15,0 0 0 0,1 1-80 0,0 0-16 16,0 1 0-16,0 0 0 0,2-2 64 0,-2 2 16 15,0 0 0-15,1 1 0 0,1-1-48 0,6-1-16 16,4-2 0-16,0 2 0 0,1 1-32 0,1 1 0 16,0 1 0-16,5 0 0 0,2 2-144 0,2 2 160 0,0 1-160 15,0 1 160-15,5-1-32 0,0 2 0 0,4 1 0 16,2 2 0-16,1 0 80 0,2 0 16 0,3-2 0 0,3 2 0 16,3 0 0-16,2 2 0 0,3 0 0 0,3-1 0 15,1 1-96-15,-1 0-128 0,2-1 176 0,1 0-176 16,-1-3 128-16,1 1-128 0,2-1 0 0,2 1 0 15,2-1 0-15,0-1 0 0,2-1-160 0,-1 2 160 16,0-1-1920 0,-1 3-256-16,0-2-48 0,-3 3-16 0</inkml:trace>
  <inkml:trace contextRef="#ctx0" brushRef="#br4" timeOffset="104099.916">23554 14390 23951 0,'-8'-11'2128'0,"2"6"-1696"0,0-1-432 0,6 6 0 0,-3-7 384 0,-4 0-16 16,-1 2 0-16,1-1 0 0,-1 1-368 0,-2-2 0 16,0-2 0-16,-1 1 0 0,-1 1 0 0,-1-1 128 15,0-2 0-15,-2-1 0 0,-1 3 112 0,-2 1 16 16,0-2 16-16,-2-1 0 0,-4-1-16 0,-1 0-16 16,-1-2 0-16,0 0 0 0,-1-1-240 0,-2-1 128 15,0-1-128-15,-4-1 0 0,0-1 128 0,1 3-128 16,0 0 0-16,0-1 0 0,-1 0 144 0,-2 0-144 15,-3 1 128-15,-1-2-128 0,-1 0 160 0,-4 0-160 16,-4 1 192-16,0 0-192 0,-1 1 144 0,2 1-144 16,0-1 0-16,-2 1 144 0,-1 0-144 0,-2 0 0 15,-1-2 0-15,-2 4 128 0,-2-1 16 0,1 0 0 0,3 1 0 16,-1-1 0-16,-2 1 160 0,-4-1 16 16,-6 1 16-16,0 1 0 0,2 0 48 0,2 0 16 0,1 0 0 0,-1-1 0 15,-2 2-16-15,-4 0 0 0,0 0 0 0,4 4 0 16,2-1-112-16,0 0-16 0,0 3-16 0,-5-3 0 15,-2-1-96-15,-1 1-16 0,2 6 0 16,3-1 0-16,1 2-128 0,-2-4 0 0,-4-4 0 0,4 4 128 16,0 3-128-16,2-1 0 0,0-2 0 0,1-1 0 15,-1 3 128-15,0 1-128 0,0 1 0 0,-1 0 128 16,4-3 0-16,2 0 0 0,1 3 0 0,1-1 0 16,-3-2-128-16,2 2 160 0,-1-1-160 0,-3 2 160 15,2 0-160-15,0 0 0 0,3-2 0 0,-2-1 0 16,-4 0 128-16,-1 3-128 0,-2 3 0 0,5-2 128 15,2-3 0-15,4-1 0 0,-3 0 0 0,0 2 0 0,-2-4 0 0,4 2 0 16,2-3 0-16,1 5 0 0,1 2-128 16,1-2 0-16,3-5 0 0,-2 0 0 0,-2 3 0 15,0 2 0-15,-1 2 128 0,-1-6-128 0,1-3 0 16,3 0 0-16,0 2 0 0,1 1 128 0,-2-5-128 0,-1 2 0 16,-3 2 0-16,-1 1 0 0,-1 3 0 0,0-1 0 15,3-3 0-15,1 1 0 0,2 0 0 0,-4 2 0 16,-3 1 0-16,0-2 0 0,-3-2 0 0,3 1 0 15,3-1 0-15,1-1 0 0,0 4 160 0,-3-2-160 16,-3-3 192-16,-1 2-192 0,1 3 160 0,0-1-160 16,5-3 128-16,-2-1-128 0,0 3 128 0,-3 1-128 15,0-1 128-15,-2 1-128 0,0-7 176 0,3 4-48 16,1 1-128-16,2-1 192 0,0-2 16 0,-4-1 0 0,1 0 0 16,0 3 0-16,-1 3-208 0,5 0 176 0,1-3-176 0,1 2 160 15,0-3-160-15,-1 2 0 0,0 0 144 0,1 1-144 16,1-1 0-16,1-3 0 15,1 3 0-15,3-2 128 0,2 0-128 0,-2-3 0 0,-1-2 0 0,3 2 128 16,2 3-128-16,-1 1 0 0,-2-2 0 0,3 0 0 16,0 0 160-16,5-3-32 0,0 1-128 0,3-2 192 15,-5-1 0-15,4 2 0 0,0 3 0 16,2 0 0-16,1-1-32 0,3-2-16 0,2-1 0 0,2 2 0 16,0 3-144-16,1-2 160 0,3-4-160 0,3 2 160 15,2 2-160-15,0 1 0 0,-1 0 0 0,3-2 0 16,1-3 0-16,0 1 0 0,0 3 128 0,1-1-128 15,-1 0 0-15,2-2 0 0,-1-4 0 0,3 5 0 0,1 3 192 16,2 0-32-16,-4 1-16 0,3 1 0 0,2 2-144 0,1 1 0 16,5 4 0-16,-6-3 0 0,3-4 0 0,3 7 0 15,0 0 0-15,0 0 128 0,0 0-128 0,0 0 0 16,0 0-192-16,0 0 192 0,0 0-208 0,0 0 80 16,0 0 128-16,0 0-208 0,0 0 64 0,8 10 16 15,-4-1 0-15,3-1 0 0,-7-8-144 0,10 10-32 16,-1-2 0-16,-2 1 0 15,2-2-1008-15,0-1-208 0,-9-6-32 0,10 8-16 16,2 3-1584-16,-3-1-320 0,3 1-64 0,-1-2-16 0</inkml:trace>
  <inkml:trace contextRef="#ctx0" brushRef="#br4" timeOffset="104723.11">15140 12685 28735 0,'-9'-11'1280'0,"9"11"256"0,-4-5-1232 0,4 5-304 0,-8-7 0 0,0 6 0 16,8 1 128-16,-11 0-128 0,-3-2 192 0,0 0-192 15,-2 2 144-15,-1 0-144 0,-4-1 0 0,-1 1 144 0,-1 1-144 0,0 1 0 16,-1 1 0-16,0 2 0 0,-1-1 272 16,1 2-16-16,-2-2-16 0,3-1 0 0,-3-2 144 15,1-2 48-15,-3-1 0 0,2 2 0 0,-2 3-48 0,-1 0 0 16,-3-3 0-16,0 1 0 0,-1 0-16 16,1 2-16-16,-4 1 0 0,3-1 0 0,0-4-16 0,1 4 0 15,0 3 0-15,1 1 0 0,0 0-112 0,1-3-32 16,0 0 0-16,-1 3 0 0,-2 2-192 0,1 0 176 15,1-2-176-15,0 1 160 0,2 0-160 0,1-1 0 16,1 2 144-16,1 0-144 0,4-5 144 0,1 2-144 16,1-1 192-16,3 2-192 0,1 0 272 0,1-2-48 15,2 0-16-15,2 0 0 0,1 1-64 0,2-2-16 16,8-4 0-16,0 0 0 0,0 0-128 0,0 0 192 16,-4 10-192-16,1-4 192 0,3-6-32 0,3 9 0 15,-1 0 0-15,4 2 0 0,1 2 32 0,1 2 0 0,3-1 0 16,2 0 0-16,3 2-64 0,1-1 0 15,2 6 0-15,2 1 0 0,2 0-128 0,5 1 160 0,-2-1-160 0,1 1 160 16,1 0-160-16,1-1 0 0,1-2 144 0,2-1-144 16,1-3 0-16,0 1 0 0,-1-1 0 15,-1 0 0-15,0-4 0 0,1 0-128 0,0 0 0 0,2 2 0 32,2-1-1536-32,-2-1-288 0,-3-1-64 0,-1-1-16 0</inkml:trace>
  <inkml:trace contextRef="#ctx0" brushRef="#br0" timeOffset="193479.043">8455 11531 11967 0,'-9'-5'1072'0,"9"5"-864"0,-9-6-208 0,4 2 0 0,5 4 3248 0,0 0 592 16,0 0 128-16,0 0 32 0,0 0-2864 0,0 0-576 15,0 0-112-15,0 0-32 0,0 0-128 0,0 0-32 16,0 0 0-16,0 0 0 0,0 10 272 0,0 2 48 15,2 1 16-15,3 3 0 0,-1 0 16 0,3 4 0 16,-2 2 0-16,3 2 0 0,-3-1-80 0,4 5-16 16,-1 0 0-16,2 0 0 0,1-2-80 0,-3-2-32 15,1-2 0-15,-1-1 0 0,2-2-16 0,-1-2-16 16,-3-2 0-16,1-2 0 0,2-4-64 0,-2-1-16 16,2-3 0-16,-1 0 0 0,-8-5 0 0,9 3 0 15,-1-4 0-15,-8 1 0 0,10-5 32 0,0-1 0 16,-4-3 0-16,-1-3 0 0,1-5 48 0,0 1 16 15,2-2 0-15,1-2 0 0,0-3-128 0,3-3 0 16,0-3-16-16,2-1 0 0,2-2-112 0,0 0-128 0,4 0 176 0,-3 2-176 16,3 0 128-16,-1 2-128 0,-3 0 0 0,4 1 0 15,-2-1 128-15,-1 3-128 0,1 0 0 0,-1 1 0 16,-1-1 0-16,-1 3 0 0,0 1 0 0,-4 2 0 16,2-3 0-16,-3 5 0 0,1 3 0 0,0 2 0 15,-1 1 0-15,-1 1 0 0,0 1 0 0,-2 2 0 16,0 2 0-16,-7 5 0 0,0 0 0 0,5-7 0 15,-2 0 128-15,-3 7-128 0,0 0 0 0,0 0 0 16,0 0 128-16,0 0-128 0,0-7 192 0,0 7-192 16,0 0 0-16,0 0 0 0,0 0 0 0,-6 2 0 15,-3 3 0-15,2 0 0 0,-1 1 0 0,-2 4-144 16,-1-1 144-16,-1 2 0 0,1 5 0 0,-1-1-128 16,-3 5 128-16,0 2 0 0,-1 3-144 0,0 3 144 0,-2-2 0 15,2 3 0-15,0-1 0 0,1 3 0 0,0 1 0 0,0 2 0 16,0 4-192-16,1-3 192 0,-1-1-128 15,2 2 128-15,-4 4 0 0,1-3 0 0,0 0 0 0,-2-6 0 16,0-1 0-16,1-1 0 0,0-2 0 0,1 1 0 16,-2-4 0-16,3-1 0 0,-1-1 0 0,2-2 0 15,6-3 0-15,0-1 0 0,-1-4 0 0,1-1 0 16,-2-3 128-16,4-1-128 0,-2-3 0 0,8-4 0 16,0 0 0-16,0 0 128 0,-8 0-128 0,8 0 0 15,-9-8 144-15,4-1-144 0,-2-2 0 0,3-1 144 16,0-1-144-16,-2-1 0 0,3-3 128 0,-1-2-128 15,2 0 0-15,1-1 0 0,-2 0 0 0,1-1 0 16,-2-3 0-16,1 1 0 0,1-1 0 0,0-2 0 0,-2 0 0 16,2 1 0-16,0 0 0 0,1 1 0 15,2-1 0-15,0 2 0 0,-1 2 0 0,0 2 0 16,1 2 0-16,0 1 0 0,-1 3 0 0,0 0 0 0,1 3 0 0,0 2 0 16,-1 8 0-16,0 0 0 0,-1-6-128 0,1 6 128 15,0 0 0-15,0 0 0 0,0 0 0 0,0 0-144 16,0 0 144-16,6 9-160 0,-3 4 160 0,2 3-160 15,0 4 160-15,-2 3-128 0,3 1 128 0,0 3-128 16,-1 0 128-16,-2 1 0 0,-1 0 0 0,1-3-128 16,1-1 128-16,0-1 0 0,1-1 0 0,0-3 0 15,-1-2 0-15,0-2 0 0,-1 0 0 16,3-3 0-16,-3-1 0 0,1-2 0 0,-4-9 0 0,9 8 0 16,-9-8 0-16,9 7 0 0,0-3 0 0,0-3 0 15,3-3 144-15,-1-2-144 0,0-4 192 0,-2-1-192 0,0-2 0 16,5-2 0-16,-2-2 0 0,0-5 0 0,-1 1 0 0,1-3 160 15,-1-3-160-15,2-4 128 0,1-3 0 0,2-1-128 16,-1-2 192-16,2 1-64 0,-1 1-128 0,4-1 128 16,-1 0-128-16,-1 1 128 0,-1 0-128 0,-1 0 0 15,1-2 144-15,-1 1-144 0,0 0 0 16,-1 1 128-16,1 1-128 0,-2 3 0 0,-3 4 0 0,0 3 128 16,-3 2-128-16,0 1 0 0,1 2 128 0,-2 2-128 15,-2 4 128-15,3 1-128 0,-1 1 176 0,-2 1-48 16,-5 8 0-16,6-6 0 0,-6 6-128 0,0 0 0 15,0 0 0-15,0 0 0 0,0 0 0 0,0 0 0 16,0 0 0-16,0 0 128 0,0 0-128 0,0 0 0 16,0 0 0-16,0 0 0 0,0 0-432 0,0 0 48 15,0 0 0-15,0 0 0 16,0 0-1680-16,0 0-336 0,0 0-64 0</inkml:trace>
  <inkml:trace contextRef="#ctx0" brushRef="#br0" timeOffset="197160.328">3141 9327 13823 0,'0'0'1216'0,"9"-4"-960"15,1-1-256-15,1-3 0 0,-3-1 272 0,2 1 16 16,-1 5 0-16,1-3 0 0,1-2-288 0,-4 0 160 16,0-2-160-16,-2 1 128 0,-5 9-128 0,3-12 0 15,-2-4 0-15,-1 6 0 0,0 10 288 0,-3-8-32 0,-3 0 0 0,-5-3 0 16,-2-2 176-16,-3 1 16 0,-4 1 16 0,-1 1 0 15,-1-1 80-15,-1-2 16 0,-2-5 0 0,-2 6 0 16,0 5-224-16,0-2-32 0,-2-4-16 0,-1 3 0 16,-1 3-128-16,-2 2-32 0,-4 3 0 0,-1-2 0 15,0-4-128-15,-3 2 160 0,-4 4-160 0,0 2 160 16,1-1-32-16,-1 0-128 0,-3-2 192 0,0 4-64 16,0 3-128-16,-3 4 160 0,-3 0-160 0,0-1 160 15,-3-2-160-15,1 2 0 0,1 3 0 0,-1-1 0 16,-1-3 0-16,-1 2 128 0,-2 5-128 0,3-1 0 15,1 2 0-15,4-3 0 0,2-2 0 0,2 3 0 16,1 5 144-16,-1-1-144 0,-1-1 160 0,2 1-160 0,0 3 160 16,3 1-160-16,-1 1 160 0,4 0-160 0,3 1 0 15,-1 2 0-15,1 2 0 0,0 2 0 0,1 2 0 0,-3 1 0 16,-2-1 0-16,3 4 0 0,5 4 0 0,3-2 0 16,1-2 0-16,4-2 0 0,4-2 0 0,4-1 0 15,4-3 0-15,3-2 0 0,5 0 0 0,1 1 176 16,2 0-48-16,3 2-128 0,3 2 144 0,4-1-144 15,0-2 0-15,2 1 144 0,6 2-144 0,-2-1 192 16,2-2-192-16,5 0 192 0,3-3-64 0,4 2 0 16,3 1 0-16,6-4 0 0,4-3 0 0,1-5 0 15,2-1 0-15,4-1 0 0,6 0 32 0,0-3 0 16,2 1 0-16,3-1 0 0,3 2-160 0,-1-1 192 16,0-1-192-16,-1-2 192 0,-1-3-192 0,4 0 0 15,0 4 144-15,0-4-144 0,-1-1 160 0,-2 0-32 0,-1 2-128 16,2 0 192-16,-2-1-192 0,5-1 0 0,2-2 0 0,1-3 0 15,0-3 224-15,-4-1 0 0,0 0 0 0,1-3 0 16,-3-3-48-16,-3-2-16 0,-2-1 0 0,0 0 0 16,-2-3-32-16,-3-2 0 0,-4-1 0 0,-2-3 0 15,-1-2 64-15,-5-3 0 0,2-2 0 0,-4 1 0 16,1-1 112-16,-2-2 16 0,-3-4 16 0,-4 0 0 16,-2-3 112-16,-3 2 0 0,-2-1 16 0,-4 0 0 15,-3-2 80-15,-1-2 16 0,-5-3 0 0,-3-2 0 16,-4-3-48-16,-2-1-16 0,-4-2 0 0,-1 6 0 15,-4 3-176-15,-1 1-48 0,-6 0 0 0,-4 0 0 16,-3 0-16-16,-7 1-16 0,-7 7 0 0,-3 2 0 16,-7-2-240-16,-2 10 0 0,-2 6 0 0,-5 3 0 15,-3 3-320-15,-3 8 64 0,-2 1 0 0,2 5 0 16,1 1-1408-16,4 7-288 0,4 3-48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09:49.37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8772 12761 23951 0,'0'0'2128'0,"0"0"-1696"16,0 0-432-16,0 0 0 0,0 0 0 0,0 0 0 15,8-1 0-15,-8 1 0 0,12 0 0 0,0 0 0 16,-2-2 192-16,1 1-64 0,1-2 128 0,1 0 0 16,2 1 16-16,1 1 0 0,1-1 240 0,3 0 32 15,3-4 16-15,0 2 0 0,5-2 16 0,2 2 16 16,1 2 0-16,2-1 0 0,2 0-32 0,-1 2-16 0,2 3 0 0,-2-3 0 16,-1-2-160-16,3 1-48 0,4 5 0 0,2-4 0 15,0-4 0-15,2 4 0 0,-2 2 0 0,4 2 0 16,-1-6-16-16,1 6-16 0,-1 0 0 0,2-1 0 15,2-3-16-15,1 1 0 0,3 0 0 0,0 1 0 16,4 0-96-16,-3 3 0 0,1-1-16 0,0 2 0 16,1-5-176-16,1 0 192 0,-2 0-192 0,4 3 192 15,1 0-192-15,1 0 0 0,-4-2 0 0,1 1 128 16,2 0-128-16,1-2 0 0,2-2 0 0,1 2 0 16,-1 0 128-16,-1 0-128 0,-5 3 128 0,2-3-128 15,0-1 240-15,-2 1-48 0,1 1 0 0,0 2 0 16,-3 1-16-16,-1-1-16 0,-4-5 0 0,2 5 0 0,-2 3-32 15,2-1 0-15,3-3 0 0,-1 2 0 0,3 1-128 16,-2-1 0-16,-3-1 144 0,-1 1-144 0,-1-4 0 0,3 0 144 16,0 0-144-16,-2 0 0 0,0 2 128 0,-4-2-128 15,0-1 0-15,-1 2 0 0,-6 2 0 0,2-1 0 16,-1-2 128-16,2 0-128 0,2-1 0 0,1 2 160 16,1-1-160-16,-1 0 128 0,-1 0-128 0,-2 0 128 15,-2 0-128-15,-2 0 128 0,-1 1-128 0,0-1 160 16,1-1-160-16,-1 2 160 0,-4 2-160 0,2-2 160 15,-1 0-160-15,1 1 160 0,-3-2-160 0,-2 0 0 16,-1 2 144-16,-1-2-144 0,-3-2 0 0,2-1 128 16,-4 2-128-16,2 0 0 0,2-1 0 0,-5 1 0 15,0 1 0-15,0-1 0 0,2 0 0 0,-2 1 128 16,-2 1-128-16,-1-1 0 0,1 0 0 0,-1 0 0 0,-3 1 0 16,-1-1 128-16,-2-1-128 0,-4 0 0 0,-2 1 0 15,-8 0 128-15,0 0-128 0,7-1 0 0,-7 1 128 0,0 0-128 16,0 0 192-16,0 0-48 0,0 0 0 0,0 0 0 15,0 0-144-15,-9-1 192 0,-5 2-192 0,0 0 192 16,0-3-192-16,-5 0 0 0,-6-2 0 0,3 3 0 16,-1 1 0-16,-2 0 0 0,-3-1 0 0,-4 1 0 15,-3-1 0-15,-2 2 128 0,1 4-128 0,-6-5 0 16,-5-5 0-16,-4 3 0 0,-2 1 128 0,-2 0-128 16,-5 0 0-16,1 1 0 0,-2 0 0 0,-4 0 128 15,-5-1-128-15,0 1 128 0,-1 1-128 0,2 1 128 16,-2 0-128-16,1-1 0 0,-7 1 144 0,-1-2-144 15,-3-2 0-15,1 1 128 0,2 2-128 0,-2 0 0 0,-1-1 128 16,-5 4-128-16,-2-3 160 0,0 1-160 0,1-1 0 16,0 2 0-16,-4-2 0 0,2 3 0 0,2 0 0 15,1-1 0-15,-4-1 0 0,2 0 0 0,1 2 0 0,3-1 0 16,6-3 0-16,1 0 144 0,0 0-144 0,0 0 192 16,1 2-192-16,5-2 192 0,2 0-64 0,2-2-128 15,0-2 192-15,-2 1-64 0,2 3-128 0,4-1 0 16,1 0-160-16,3-1 160 0,0 1 0 0,-1-1 0 15,0 1 0-15,-2-1 0 0,-1 1 0 0,4 0 0 16,2-3-128-16,5 3 128 0,4 0 0 0,-1 1 0 16,2 0 0-16,3 0 0 0,4 1 0 0,2-1 0 15,1 0 0-15,5 2 0 0,1 1 0 0,3-2 0 16,4-2 0-16,3 1 0 0,1 0 0 0,3-1 0 0,-2-2-128 16,4 4 128-16,3 4 0 0,0-3 0 0,1-2 0 0,4 0-144 15,7 0 144-15,0 0 0 0,-8 0-144 0,8 0 144 16,0 0 0-16,0 0 0 0,0 0-144 0,0 0 144 15,11 6 0-15,2-1-160 0,2-1 160 0,0 2-128 16,2 2 128-16,2-3 0 0,6-2 0 0,0 3-128 16,5 1 128-16,3-2 0 0,4 1 0 0,2-2 0 15,3 0 0-15,5 0 0 0,-1-2 0 0,2 1 0 16,2-1 0-16,4-2 0 0,5-2 0 0,3 0 0 16,0 5 0-16,1-4 0 0,-1-4 0 0,1-1 0 15,2 2 0-15,1 0 144 0,4 4-16 0,-1-2-128 16,1 0 0-16,1-1 0 0,-2-2 0 0,0 2 0 0,2 1 0 15,3 0 0-15,-1-1 0 0,-1 3 0 0,-4 2 0 16,2-2 0-16,4-2 0 0,-4 2 0 0,2-1 0 0,-4 1 0 16,-3-1 0-16,-1 0 0 0,-3-2 0 0,2-2 0 15,0 2 0-15,-3 0 0 0,-1 0 0 0,-2 1 0 16,-4 0 0-16,-2 0 0 0,-1 0 0 0,-2 0 0 16,-2 1 0-16,1-1 0 0,-3 1 0 0,-6 1 0 15,-3 1-176-15,-4-1 176 16,-4-1-528-16,-2 2 0 0,-2 3 0 0,-5-2 0 15,-3-2-1392-15,-3 1-256 0,-1 1-64 0,-2 0-13712 16</inkml:trace>
  <inkml:trace contextRef="#ctx0" brushRef="#br0" timeOffset="2474.86">15299 12695 911 0,'0'0'0'0,"-8"-2"0"0,-1-1 0 0,0 2 0 15,1 2 0-15,1-2 0 0,0-6 2448 0,0 3 416 16,7 4 80-16,-5 0 0 0,5 0-1552 0,-7-5-320 0,4-1-64 0,1 1-16 16,2 5 272-16,0 0 48 15,0 0 16-15,0 0 0 0,0 0-208 0,0 0-32 0,0 0-16 16,0 0 0-16,0 0-288 0,0 0-48 0,0 0-16 15,0 0 0-15,12-1-80 0,0-2-32 0,7-4 0 0,-1 6 0 16,3 4 32-16,3 1 16 0,5-3 0 16,2-1 0-16,2-1-48 0,5 2-16 0,4 3 0 0,1-2 0 15,-1-4-128-15,3 2-16 16,2-2-16-16,5 2 0 0,3 1 48 0,4 0 16 0,4 3 0 0,1-1 0 16,0 1-176-16,3 0-48 0,2-3 0 0,4 1 0 15,1 0-128-15,2 0-16 0,-3 2-128 0,3-2 192 16,4-2-192-16,2 0 176 0,1 1-176 0,-1 1 160 15,-2 1-160-15,1-3 128 0,6-4-128 0,2 3 128 16,0 3 0-16,-1 0-128 0,-4-4 192 0,2 2-64 0,0 2 48 16,-1 2 0-16,-3 2 0 0,0-4 0 15,3-7 0-15,0 2 0 0,-1 3 0 0,-6 1 0 0,-1-1-48 16,0 1-128-16,2 0 192 0,0-1-64 0,-1 1-128 16,-3 2 160-16,-6 3-160 0,4-3 160 0,-2-2-160 0,-1 2 0 15,3 2 144-15,-5-2-144 0,-6-1 0 0,-3 2 128 16,-2 1-128-16,1 2 0 0,-1-2 0 0,0-1 128 15,-3-4-128-15,-1 3 0 0,-5 1 0 0,-2 2 0 16,-3-1 0-16,-3 0 128 0,-1-2-128 0,-1-1 0 16,0-1 0-16,-4-1 0 0,1 0 0 0,-2 0 0 15,-1 1 0-15,-2 0 0 0,-1-1 0 0,-4-1 128 16,-4-2-128-16,-2 0 0 0,-2 3 0 0,0 0 0 16,-5 1 0-16,-1-2 128 0,-1-4-128 0,-10 5 0 15,0 0 0-15,5-3 0 0,-5 3 0 0,6-5 128 16,-6 5-128-16,0 0 0 0,0 0 0 0,0 0 0 0,0-8 0 15,-2 2 128-15,2 6-128 0,0 0 0 0,-11 0 0 0,0-2 0 16,-4-3 0-16,0 0 0 0,-3 2-144 0,-4 0 144 16,-2-1 0-16,-2 1 0 0,-4 1 0 0,-3 1 0 15,-2 2 0-15,-3-1 0 0,-2-1 0 0,-3 0 0 16,1 0-128-16,-3-1 128 0,-3 1 0 0,-4-1 0 16,-4-1 0-16,-4 3 0 0,-3 3 0 0,-1-3 0 15,2-2 0-15,-5 0 0 0,-7-2 0 0,0 4 0 16,-3 0 0-16,1-3 0 0,1-3 0 0,-2 0 0 15,-3 4 0-15,-2 2 0 0,0 0 0 0,0-1 0 16,5-1 0-16,-3-2 0 0,-6 0 0 0,3-1 0 16,1 1 0-16,0-1 0 0,-2-2 0 0,0 1 0 15,-2 4 0-15,2-2 0 0,4-2 0 0,-6 1 0 16,-2-1 0-16,0 1 128 0,1 2-128 0,3-5 0 0,3-3 0 16,1 1 0-16,0 4 128 0,0-1-128 0,0-2 0 15,3-4 0-15,3 1 0 0,-1 4 128 0,-1 5-128 0,5-2 0 16,1-2 144-16,4 1-144 0,2 3 0 0,2-2 0 15,2 1 0-15,0 0 0 0,-1-1 0 0,1 3 128 16,1 0-128-16,4 0 0 0,2-3 0 0,0 1 0 16,-1-1 0-16,0 3 0 0,2 2 0 0,-2 0 0 15,2-3 0-15,5 1 0 0,1 1 0 0,5 1 0 16,3 0 0-16,1 1 0 0,1-1 0 0,2 1 0 16,1 1 0-16,2 0 0 0,2-3 0 0,2 1 0 15,4 0 0-15,1 2 0 0,1 2 0 0,5-2 0 16,1 0 0-16,4 0 0 0,1 1 0 0,2 1-160 15,8-4 160-15,0 0 0 0,-5 4-192 0,5-4 64 0,0 0 128 0,2 8-208 16,-2-8 48-16,4 6 16 0,4 0 0 0,2-1 0 16,2 1 144-16,4-2-160 0,1-1 160 0,4 0-160 15,1 1 160-15,4 2 0 0,2-1 0 0,3 0 0 16,1-3 0-16,2 1 0 0,1 2 0 0,2-1 0 16,3-1 0-16,4 1 0 0,2 2 0 0,4 1 0 15,2 0 0-15,3-1 0 0,-2-3 0 0,2 3 0 16,0 0 0-16,5 1 0 0,1-2 0 0,2 0 0 15,0-2 0-15,0 2 0 0,1 3 0 0,2-3 0 16,-1-5 0-16,4-1 0 0,4-3 0 0,1 4 0 16,-3 1 0-16,3-1 0 0,1-2 128 0,2 1-128 15,1 3 0-15,0-1 128 0,-1-1-128 0,1-1 0 0,0-1 0 0,4 1 128 16,2-1-128-16,-2 2 0 0,-4-2 0 0,1-1 0 16,2 0 0-16,0 1 128 0,0 3-128 0,0 0 0 15,-1-5 0-15,1 0 128 0,2 4-128 0,0 4 0 16,2 1 0-16,-3-3 0 0,-2-3 0 0,2 0 0 15,1 0 0-15,-1 1 0 0,1 2 128 0,-6-1-128 16,1-1 160-16,-1 2-160 0,0 1 0 0,-1 3 0 16,-6 3 0-16,-1-3-160 0,-5-5 160 0,0 2 0 15,2 5 0-15,-1-3 0 0,-4-2 0 0,-2 1 0 16,-3 4 0-16,-5-2 0 0,-1 1 0 0,2-3 0 16,-2 0 0-16,0-1 0 0,-4 5 0 0,0-1 0 15,-1 2 0-15,-2 0 0 0,-5 0 0 0,-2-3 0 16,-2-2 0-16,-3-1 0 0,0 0 0 0,-4 3 0 0,0-3 0 15,-3-1 0-15,-2-1 0 0,-4-1 0 0,-4 0 0 0,-3 0 0 16,-11 0 0-16,11 1 0 0,-11-1 0 0,0 0 0 16,0 0 0-16,0 0-128 0,0 0 128 0,-14-1-128 15,-2-2 128-15,-4 2-192 0,-2 2 192 0,-4-1-192 16,-4-2 192-16,-4-2-192 0,-5-1 192 0,-3 2-192 16,-6 0 192-16,-5 1 0 0,-3 0-144 0,-2 0 144 15,-1 0 0-15,-3-1 0 0,-1 2 0 0,-4-3 0 16,-3-2 0-16,-5 2 0 0,-4 4 0 0,-2-3 0 15,1-3 0-15,-5 1 0 0,-6-2 0 0,-3 4 0 16,0 3 0-16,-2-2 0 0,-3-4 0 0,-2 4 0 16,-2 2 0-16,-4 0 0 0,-1-1 128 0,2 1-128 15,1 1 128-15,-2-2-128 0,0-4 0 0,-1 4 128 0,0 2-128 16,1 2 128-16,2-6-128 0,-5 6 128 0,-3 0-128 16,7-1 0-16,5-2 0 0,-1 0 0 0,0 0 0 15,3 3 0-15,6 2 0 0,-2-5 0 0,-2-6 0 0,5 4 0 16,4 3 0-16,4-1 0 0,1-1 128 0,1 0-128 15,1-1 0-15,3 3 128 0,4 2-128 0,7-1 0 16,2-2 0-16,3 2 0 0,3-1 0 0,2 1 0 16,6 2 0-16,4 0 0 0,2-2 0 0,8 0 0 15,8-2 0-15,3 1 0 0,4 0-128 0,6 0 128 16,3-3 0-16,4 3 0 0,9-1-192 0,0 0 48 16,0 0 0-16,0 0 0 0,0 0 16 0,12 3 0 15,2-3 0-15,5 0 0 0,9-2 128 0,2 0 0 16,3 1 0-16,9 0 0 0,8-1 0 0,0-2 0 15,5-1 0-15,4 3 0 0,1 2 0 0,7-1 0 0,5-3 0 16,4 1 0-16,3-3 0 0,3 1 0 16,3-5 128-16,6 6-128 0,7 0 144 0,3-1-144 0,-3-3 192 15,6 3-192-15,5 0 144 0,-2 1-144 16,2-4 0-16,6 4 144 0,6 2-144 0,-1-1 128 0,-4 1-128 16,6 0 128-16,5-1 0 0,-2 0 0 0,-2 1 0 0,1-1 0 15,0-1 0-15,-2 1 0 0,-3 2 0 0,0-2 0 16,-4 0 64-16,2 2 0 0,-5 1 0 15,0 3 0-15,0 2-192 0,-4 2 160 0,-6-3-160 0,2 0 160 16,-5-1-160-16,-7 1 0 0,-6 2 0 0,-7 2 0 16,-2-4-1840-16,-6-1-400 15,-3 2-64-15</inkml:trace>
  <inkml:trace contextRef="#ctx0" brushRef="#br0" timeOffset="8092.233">4253 14631 21183 0,'0'0'1888'0,"0"0"-1504"0,0 0-384 0,0 0 0 15,0 0 176-15,0 0-48 0,0 0 0 0,0 0 0 16,0 0-128-16,0 0 0 0,0 0 0 0,0 0 0 16,0 0 0-16,0 0 240 0,0 0-48 15,0 0 0-15,0 0 496 0,0 0 80 0,0 0 32 0,0 0 0 16,0 0-96-16,0 0-32 0,0 0 0 0,0 0 0 16,0 0-112-16,0 0-32 0,10 2 0 0,0 0 0 15,1-2-32-15,0 0-16 0,2 1 0 0,0 0 0 16,0 0-48-16,5 0-16 0,3-1 0 0,2 0 0 15,1 0-96-15,0 0-32 0,2-1 0 0,-1 1 0 0,5 0-32 16,1-1 0-16,-1 0 0 0,2 0 0 0,0-2-64 16,0 2 0-16,1 0-16 0,2 0 0 0,-2-1-16 15,4 2 0-15,0-1 0 0,0 1 0 0,3-1 0 16,-2 0 0-16,3-1 0 0,-2 1 0 0,-1 1 16 0,-2 0 0 16,1-2 0-16,-1 1 0 0,1 0-16 15,3 0 0-15,-1 0 0 0,0 1 0 0,-3-1-16 0,3-2 0 16,-3 3 0-16,2 0 0 0,-1 0-144 0,-2-1 160 15,-2-1-160-15,0 1 160 0,2-1-160 0,1 0 160 16,0-1-160-16,2 1 160 0,-5-2-160 0,4 1 192 16,1 1-192-16,-3 0 192 0,0-2-64 0,-2 1-128 15,0-1 192-15,-2 1-64 0,2-1-128 0,-1-1 128 16,0 1-128-16,0-2 128 0,1 2-128 0,-1 2 0 16,-2 1 0-16,2-2 0 0,2 1 0 0,-1 1 0 0,-1 1 0 15,0-1 0-15,-2-1 0 0,0 1 0 0,0-2 0 16,-2 3 0-16,2 0 0 0,0 0 0 0,-1 0 0 0,1-1 0 15,0 1 0-15,1-1 0 0,-1 0 0 0,1 0 0 16,-1 1 0-16,-3 1 0 0,1 0 128 0,-2 1-128 16,-1 1 0-16,-1-2 0 0,-1-1 0 0,0 1 0 15,0 1 0-15,0-1 0 0,0-2 0 0,-1 1 128 16,-2 0-128-16,0 0 0 0,1-2 0 0,-3 2 0 16,-1-1 0-16,-2 0 0 0,0 1 128 0,0 0-128 15,2 0 0-15,-2 0 0 0,-2 0 0 0,0 0 0 16,2 1 0-16,-3 0 0 0,0 1 128 0,-1 1-128 15,-1-2 0-15,-1 1 0 0,0-1 0 0,1 0 0 16,-10-1 0-16,11-1 0 0,0 0 0 0,-2 1 0 16,-9 0 128-16,8 1-128 0,-8-1 0 0,0 0 128 0,0 0-128 15,9-1 0-15,-9 1 0 0,0 0 128 0,0 0-128 0,0 0 192 16,0 0-192-16,0 0 192 0,0 0-32 0,0 0 0 16,0 0 0-16,0 0 0 0,0 0-160 0,0 0 160 15,-12-3-160-15,-1 1 160 0,1 0-160 0,0 1 0 16,-3-1 0-16,-2-1 0 0,0 0 0 0,-2 1 0 15,-1 1 0-15,-4 0 0 0,-3 0 0 0,0 1 0 16,-3 0 0-16,3 2 0 0,-3 0 0 0,-1-1 0 16,1-2 0-16,-2 2 0 0,-2 1 0 0,-4-2 0 15,-2-1 0-15,-3 2 0 0,-2-1 0 0,-2 0-176 16,-2-1 176-16,2 1-128 0,1 1 128 0,1-1 0 16,-1 1 0-16,2-1-128 0,-1 0 128 0,0-1 0 15,-1-2 0-15,-2 1 0 0,-1 2 0 0,1 1 0 0,-1 0 0 16,2 1-128-16,-4-1 128 0,1 0 0 0,-2 2 0 0,-3-1 0 15,-2 0 0-15,-2 0 0 0,3 2 0 16,2-1 0-16,-2-1-192 0,-1 1 32 0,-3 1 16 0,2-1 0 16,5 0 144-16,2-1-192 0,3 1 192 0,2 0-192 15,5-1 192-15,1 1 0 0,-4 0 0 0,1 0 0 16,-1 0 0-16,0 1-128 0,2-1 128 0,-2 1-128 16,1 1 128-16,2-2-128 0,-1-1 128 0,1 0-128 15,3 2 128-15,-3-1 0 0,1 0-144 0,0-1 144 16,-1 0 0-16,4 0-176 0,-1-1 176 0,4 2-128 15,0-6 128-15,3 3 0 0,5 0 0 0,3 2 0 16,-2-1 0-16,6 0 0 0,1 0 0 0,3 0-128 16,-2 2 128-16,1-2 0 0,-2-1 0 0,3 2-128 0,3 1 128 0,-2 1 0 15,2-2 0-15,2 1 0 0,3-1 0 16,7-2 0-16,-8 4 0 0,8-4-128 0,0 0 128 0,0 0-160 16,0 0 160-16,0 0-160 0,0 0 160 0,0 0-160 15,10 5 160-15,2-1-160 0,1 1 160 0,4-1 0 16,0-3 0-16,5 0 0 0,2-1 0 0,5 0 0 15,1 0 0-15,2 0 0 0,1-1 0 0,5 0 0 16,5 1 0-16,3-2-128 0,2 1 128 0,0 1 0 16,1 0 0-16,2 0 0 0,2-1 0 0,4-1 0 15,4-1 0-15,0 2 0 0,3 0 0 0,-2 0 0 16,-2-1 0-16,2 1 0 0,-1 1 0 0,1 0 0 16,2 0 0-16,1-2 0 0,-1-3 0 0,0 2 0 15,-2-1 0-15,2-2 0 0,2-1 0 0,1 0 0 16,1-1 0-16,-2 0 0 0,-6 2 0 0,-1-2 0 15,-1 1 0-15,-2 2 128 0,4 1-128 0,-5-1 0 16,0 1 0-16,-4 0 0 0,0 1 0 0,-4 0 0 0,-2 1 0 0,0 1 0 16,-2-3 0-16,-1 2 0 0,-2 0 0 0,-3 1 0 15,-2 1 0-15,-3-1 0 0,-3-2 0 0,-1 2 0 16,-2 1 0-16,-3-1 144 0,-2-2-144 0,-4 1 0 16,0 1 128-16,-1-2-128 0,2 3 0 0,-5-1 0 15,-1 0 0-15,-1 0 0 0,0 0 0 0,-3 0 0 16,-8 1 144-16,9-2-144 0,-1 0 0 0,-8 2 144 15,0 0-144-15,10 0 0 0,-10 0 0 0,11-2 128 16,-11 2-128-16,9-1 0 0,-9 1 144 0,10-1-144 16,-1 1 0-16,-9 0 144 0,10-1-144 0,-1-1 0 15,-9 2 176-15,7-2-176 0,-7 2 160 0,10-2-160 16,0 0 128-16,-2 1-128 0,-8 1 0 0,11-1 144 0,-4 1-144 16,-7 0 0-16,9-1 144 0,0 0-144 0,0 0 128 0,-9 1-128 15,9-2 160-15,-9 2-160 0,0 0 128 0,10 0-128 16,1-2 0-16,-11 2 144 0,0 0-144 0,7 2 128 15,1-2-128-15,-8 0 128 0,0 0-128 0,0 0 0 16,0 0 0-16,0 0 128 0,0 0-128 0,0 0 160 16,0 0-160-16,0 0 160 0,0 0-160 0,0 0 0 15,0 0 144-15,0 0-144 0,0 0 0 0,0 0 0 16,0 0 0-16,0 0 0 0,-9 3 0 0,9-3-160 16,-6 3 16-16,-4 1 0 15,2-1-560-15,8-3-96 0,-11 3-32 0,-1 2-10752 16,-4 0-2176-16</inkml:trace>
  <inkml:trace contextRef="#ctx0" brushRef="#br0" timeOffset="9707.594">5267 8986 17503 0,'-3'-11'1552'0,"1"4"-1232"16,2 7-320-16,0 0 0 0,0 0 864 0,0-5 112 0,0-2 32 0,0 7 0 15,0 0-560-15,0 0-128 0,-1-5 0 16,1 5-16-16,0 0-16 0,0 0 0 0,0 0 0 0,-5 6 0 16,5-6 224-16,-5 12 32 0,-1 1 16 0,0-1 0 15,0 1 16-15,1 3 0 16,-5 7 0-16,1 4 0 0,0 4-160 0,0 2-32 0,2-1 0 0,-3 1 0 15,2 1-192-15,0-1-32 0,4-1-16 0,2-4 0 16,-2-4-144-16,3-1 0 0,2-2 144 0,4-2-144 16,-2-1 192-16,3-4-48 0,0-3 0 0,1-1 0 15,2 3 128-15,-1-4 32 0,2-9 0 0,2-1 0 16,4-5 16-16,-2 3 16 0,-2 1 0 0,7-4 0 16,0-5-128-16,3-2-16 0,1 2-16 0,-2-4 0 15,-4-4-48-15,2 0 0 0,1 1 0 0,2 0 0 0,1 1-128 16,-2 1 0-16,-1-2 0 0,-4 3 128 0,-2 0-128 15,1 1 0-15,-3 4 144 0,0 1-144 0,-2 1 0 16,0 2 0-16,-2 1 0 0,-8 5 0 0,0 0 0 0,0 0 0 16,0 0 0-16,7 13 0 0,-1 2 0 0,-1 0 0 15,-3 0 0-15,3 5 0 0,-1 2 0 0,2 0 0 16,-1-1 0-16,3-4 0 0,-3-2 0 0,4-1-128 16,-1-1 128-16,2-5 0 0,-10-8 0 0,10 2 0 15,1 1 0-15,0 0 0 0,2-2 0 0,-1-3 0 16,1-4 144-16,-1-2-144 0,-2 0 384 0,2-2-16 15,-1 1-16-15,1-5 0 0,0-4 96 0,2-2 32 16,-6-1 0-16,3-1 0 0,1-2-16 0,-3-3 0 16,1-3 0-16,2 2 0 0,-2 3-144 0,0 0-16 0,0-2-16 15,-2 1 0-15,2 2-96 0,-4 2-32 0,2 0 0 0,-4 2 0 16,1-2-160-16,0 3 0 0,-3 5 0 16,-2-1-176-1,0-2-224-15,-2 4-48 0,-3 2-16 0,-1 2 0 16,0 1-1968-16,-2 5-384 0,0 2-64 0</inkml:trace>
  <inkml:trace contextRef="#ctx0" brushRef="#br0" timeOffset="10184.46">6864 8459 18431 0,'-6'-7'1632'0,"6"7"-1312"0,0 0-320 0,0 0 0 0,0 0 544 0,0 0 32 0,0 0 16 0,-8 5 0 16,0 0-448-16,0 1-144 0,-1-1 0 0,-1 3 0 16,-2 1 464-16,1 3-16 0,-3 1 0 0,-1 1 0 15,-2 1 32-15,-2 1 0 0,-2 4 0 0,0 2 0 16,-2 0-16-16,1 3 0 0,0 3 0 0,2 3 0 15,3 4-80-15,-1-1 0 0,3-3-16 0,0 2 0 16,2 3-32-16,2 1 0 0,0 0 0 0,2-1 0 16,3-3 48-16,-1 3 16 0,3 4 0 0,0-3 0 15,3-5-80-15,1-2-32 0,0 0 0 0,3-5 0 16,0-3-160-16,1-1-128 0,2-2 192 0,0-1-192 16,3-1 176-16,0 0-176 0,1-1 160 0,2-3-160 15,3-3 128-15,2-2-128 0,0-2 0 0,2 0 144 16,0 1-1968-16,3-4-400 15</inkml:trace>
  <inkml:trace contextRef="#ctx0" brushRef="#br0" timeOffset="10779.059">7046 8929 11967 0,'0'0'1072'0,"-1"-7"-864"0,-1 1-208 0,2 6 0 16,-1-8 1728-16,1 8 320 0,0 0 48 0,0 0 16 15,0 0-864-15,5-7-160 0,-2 3-48 0,-3 4 0 16,0 0-336-16,9 0-64 0,-9 0 0 0,11 3-16 15,-3 2-240-15,1 2-64 0,-1 2 0 0,2 3 0 0,2 4 192 16,4 4 16-16,-1 5 16 0,1-1 0 0,-1-2-112 0,-1 2-32 16,-3 4 0-16,5-1 0 0,1 3-80 0,3 1-32 15,1-3 0-15,-2 1 0 0,-3-2-160 0,1-1-128 16,0-2 192-16,-1-3-192 0,-5-5 128 0,1 2-128 16,-1-3 0-16,-1 1 0 0,0-3 128 0,0-1-128 15,-6-2 0-15,1 1 0 0,0 0 0 0,-5-11-256 16,0 0 32-16,3 9 0 15,-3-9-2256-15,0 0-448 0,0 0-80 0,0 0-32 0</inkml:trace>
  <inkml:trace contextRef="#ctx0" brushRef="#br0" timeOffset="11007.676">7466 8884 15663 0,'-3'-15'688'0,"3"7"144"0,2-1-656 0,-1 2-176 0,-1 7 0 0,0 0 0 16,0 0 3024-16,0 0 576 0,0 0 112 0,0 0 32 15,0 0-2880-15,-8 8-576 0,0 2-112 0,-4 4-32 16,-3 3 48-16,-1 2 16 0,-4 3 0 0,-2 3 0 16,-2 2-80-16,1-1-128 0,-3-1 176 0,4 3-176 15,0 5 240-15,0-2-64 0,-2-5-16 0,1 1 0 16,1-2 80-16,2 2 16 0,2 0 0 0,0-6 0 0,-1-6-16 15,4 2 0-15,2 0 0 0,-1 1 0 0,2 1-240 16,4-3 128-16,0-7-128 0,3 3 0 0,0 4 0 16,2-3-208-16,3-2 16 0,0-11-9568 15,0 0-1904-15</inkml:trace>
  <inkml:trace contextRef="#ctx0" brushRef="#br0" timeOffset="11192.213">7600 9312 36447 0,'0'0'1616'0,"3"11"336"0,-1 1-1568 0,1 4-384 16,0 2 0-16,-4 2 0 0,-5 0 0 0,0 1 0 16,3-1-192-16,-5 3 192 0,0 4-224 0,-3-5 80 0,0-2 16 0,-2-2 0 31,0 1-640-31,1-1-112 0,-2-3-16 0,2-2-16 15,-1-4-544-15,2 1-96 0,2-1-32 0,0-4-7040 16,1-3-1408-16</inkml:trace>
  <inkml:trace contextRef="#ctx0" brushRef="#br0" timeOffset="11598.063">8202 8668 13823 0,'-2'-10'1216'15,"1"4"-960"-15,1 6-256 0,0 0 0 0,0 0 4336 0,0 0 816 16,0 0 160-16,0 0 48 0,0 0-4336 0,0 9-880 16,-4 2-144-16,2 0 0 0,-1 5 0 0,-4 4 128 15,-5-1 0-15,0 5 0 0,1 0 80 0,-3 4 16 16,-4 2 0-16,2 1 0 0,1-1-224 0,1 3 144 15,-2 2-144-15,1 1 128 0,5 0-128 0,-1 0 0 16,2-2 144-16,1-1-144 0,5-5 128 0,-2-1-128 16,3-3 128-16,1-1-128 0,0-1 288 0,2-2-16 15,1-3 0-15,4 1 0 0,0 0 0 0,4-2 0 16,1-2 0-16,1-2 0 0,0 1-80 0,3-6 0 16,0 1-16-16,3-1 0 0,0-2-176 0,2-2 0 15,-1-3 0-15,2 0 0 16,2 0-752-16,-5-2-16 0,0-1-16 0,-1-2 0 15,-1-2-2528-15,-3-2-496 0</inkml:trace>
  <inkml:trace contextRef="#ctx0" brushRef="#br0" timeOffset="11802.23">7686 9153 25791 0,'-13'-9'1152'0,"5"4"224"0,2-1-1104 0,6 6-272 0,0 0 0 0,0 0 0 0,10 5 2336 16,4-2 416-16,5-2 64 0,6 1 32 0,5 2-1984 0,6 0-400 16,3-3-80-16,4 1 0 0,4 3-192 0,0-5-48 15,5-4 0-15,3 1 0 16,0 2-464-16,1-2-112 0,-2 1-16 0,-3-4 0 16,-5-3-1280-16,-4 2-256 0,-2 1-48 0,-3-3-16 15,-2-3-1024-15,-4 2-192 16</inkml:trace>
  <inkml:trace contextRef="#ctx0" brushRef="#br0" timeOffset="12310.451">8448 8468 26719 0,'-1'-12'2368'0,"1"3"-1888"0,3 2-480 0,-3 7 0 16,8-6 2000-16,2 2 304 0,0 3 64 0,-1 2 16 16,2 3-2032-16,1 0-352 0,3 3-192 0,2 2 32 15,4-1 160-15,1 4-160 0,-5 3 160 0,1 1-160 16,3 2 160-16,2 3 0 0,-3 2 0 0,2 3 0 15,2 7 0-15,-1-1 128 0,-1-2 0 0,0 3 0 16,0 3 112-16,-2 0 16 0,1 2 16 0,0-2 0 16,-3-1-112-16,1-1-32 0,-1-1 0 0,-2 4 0 15,1 3 128-15,-5 0 32 0,-3-1 0 0,-3-5 0 0,-1-4 32 0,-3 0 16 16,-5 0 0-16,-2-2 0 0,-3 0-80 0,-1-3 0 16,-4-2-16-16,-1 0 0 0,-1 2-16 15,-2-1 0-15,0-1 0 0,-2 1 0 0,1 0-224 0,-1 1 144 16,1-2-144-16,1-2 128 0,1-3-128 0,1-2-144 15,0-4 144-15,3 0-208 16,2-1-1136-16,3-1-240 0,7-10-32 0,-8 5-16 16,8-5-1408-16,0 0-288 0</inkml:trace>
  <inkml:trace contextRef="#ctx0" brushRef="#br0" timeOffset="12798.12">9773 9024 25631 0,'0'0'1136'0,"0"0"224"0,0 0-1088 0,0 0-272 0,0 0 0 15,8 5 0-15,-1-1 240 0,3 0-16 0,1-2 0 0,5 0 0 16,1-1 96-16,4 5 32 0,3-3 0 0,2-2 0 16,-1-2-16-16,3-1 0 0,4-1 0 0,4 2 0 15,1 1 48-15,-2 0 0 0,1-1 0 0,2 1 0 16,-4 1-192-16,2 0-16 0,2 1-16 0,-4 0 0 16,-1 1-160-16,0 1 0 0,0 2 0 0,-4-1 0 15,-2 2 0-15,-1-1-272 0,-4-1 32 0,1 3 16 16,-4 2-1824-1,-2-2-352-15,-3-2-80 0</inkml:trace>
  <inkml:trace contextRef="#ctx0" brushRef="#br0" timeOffset="13172.603">9752 9358 24879 0,'0'0'2208'0,"0"0"-1760"16,0 0-448-16,0 0 0 0,10-5 2000 0,1 2 320 16,4 0 64-16,4 3 16 0,-1 3-1728 0,5 0-352 15,4 0-64-15,4 0 0 0,2 1 240 0,3 2 48 16,3-1 16-16,3 0 0 0,-2-2-304 0,2 0-48 0,1 1-16 15,-2-2 0-15,4-2-192 0,-1 2 0 16,-1 0 0-16,1-3 0 16,-2-4-288-16,-2 1-96 0,0 3-32 0,-4 1 0 15,-1-2-1776-15,-1 1-368 0,1-1-64 0</inkml:trace>
  <inkml:trace contextRef="#ctx0" brushRef="#br0" timeOffset="14196.068">11546 8994 20271 0,'0'0'1792'0,"0"-10"-1424"15,0 10-368-15,0 0 0 0,0 0 1264 0,0 0 176 16,0 0 32-16,0 0 16 0,0 0-864 0,0 0-176 16,-8 10-48-16,3 2 0 0,-1 2-208 0,1 3-64 15,-2 1 0-15,3 5 0 0,-4 3 96 0,2 1 16 16,-1-2 0-16,0 3 0 0,2 2 0 0,-3 0 0 16,4 2 0-16,2-3 0 0,1-4-240 0,2 1 144 15,0-4-144-15,4-4 128 0,4-3-128 0,-1-1 160 16,1-1-160-16,2-3 160 0,1-3 160 0,1-1 48 15,1-3 0-15,2-3 0 0,-1-3 112 0,3 0 32 16,2 1 0-16,2-7 0 0,2-7-208 0,1 1-48 0,1 0 0 0,2-2 0 16,0 2-128-16,0-5-128 15,-2 0 192-15,0 0-192 0,-3 1 160 0,-1-2-160 0,-1-1 128 16,-5 1-128-16,-1 0 160 0,0 1-160 0,-2 2 192 0,-4-2-192 16,0-2 176-16,-6 4-176 0,0 4 160 0,-1 3-160 15,1 1 128-15,-3 2-128 0,0 8 0 16,0 0 144-16,0 0-144 0,-4 8 0 0,0 1 0 0,1 0 0 15,-4 2 0-15,1 4 0 0,1 2 0 0,-1 2-176 16,1-6 176-16,2 2 0 0,-2-1-144 0,4 1 144 16,0 2 0-16,2-2 0 0,1-2 0 0,3 4 0 15,0 0-224-15,4 0 80 0,0 1 16 0,2-3 0 16,1 0-128-16,2 3 0 0,3 0-16 0,-2-3 0 16,3-3-240-16,2 0-64 0,0 0 0 15,4-2 0-15,2-2-576 0,-3 1-128 16,-1-4-32-16,0 1-7168 0,4-2-1440 0</inkml:trace>
  <inkml:trace contextRef="#ctx0" brushRef="#br0" timeOffset="14553.051">12975 8595 11967 0,'-3'-7'1072'0,"3"7"-864"0,0 0-208 0,0 0 0 15,-7-6 2976-15,7 6 544 0,-8-1 128 0,1 2 0 16,-2 3-2928-16,0 2-592 0,-3 4-128 0,1 2 0 16,-2 2 0-16,0 2 0 0,-3-2 128 0,1 2-128 15,-2 0 0-15,0 4 0 0,-3 4 0 0,1 0 0 0,-2 0 240 0,3 4-16 16,-2 3 0-16,2 3 0 0,-3-2 32 0,3 3 0 15,0 2 0-15,2 4 0 0,1 0-48 16,3-3 0-16,3-4 0 0,1 0 0 0,3 1 144 0,4-4 32 16,1-1 0-16,1-3 0 0,2-3-32 0,3 0 0 15,2 1 0-15,0-3 0 0,3-4-352 0,0-2 128 16,3 0-128-16,1-2 0 16,0-2-272-16,4-2-128 0,1-4-32 0,4-2-8352 15,0-1-1680-15</inkml:trace>
  <inkml:trace contextRef="#ctx0" brushRef="#br0" timeOffset="14838.657">13146 8912 15663 0,'0'0'1392'0,"0"0"-1120"0,0 0-272 0,0 0 0 16,6 12 4064-16,2 5 752 0,-2 2 160 0,2 0 16 15,2 0-4112-15,3 4-880 0,2 6 0 0,1 3-208 16,-1 0 208-16,4 3 0 0,-1 0 0 0,-1-1 0 16,0-1 0-16,0-1 0 0,2-2 0 0,-1-4 0 15,-3-3-400-15,2-1 16 0,-1-1 0 0,-2 0 0 16,1-1-608-16,-3-9-112 15,-2-2-32-15,-1 3 0 0,-1 8-496 0,1-5-96 0,0-10-32 16</inkml:trace>
  <inkml:trace contextRef="#ctx0" brushRef="#br0" timeOffset="15223.589">13680 8924 35935 0,'0'0'3200'0,"0"0"-2560"0,-8 1-512 0,8-1-128 16,-9 4 0-16,-1 2 0 0,-1 4 0 0,-1 2 0 16,-3 4 0-16,-1 5-256 0,-3 5 64 0,-2 5 0 15,-1 3 192-15,-3 0 0 0,0 0 0 0,-1 2 0 16,1 4 0-16,1-5 0 0,-3-2 0 0,3-1 128 15,0-2 48-15,1 1 16 0,1-1 0 0,1-1 0 16,-1-1-192-16,2-7 128 0,4-4-128 16,0 0 128-16,3-1-128 0,2-2 0 0,0 0 0 0,2-3 0 15,0-1-224-15,3-4-80 0,6-6-16 0,0 0 0 16,-7 7-2320 0,7-7-480-16,0 0-80 0,0 0-32 0</inkml:trace>
  <inkml:trace contextRef="#ctx0" brushRef="#br0" timeOffset="15417.284">13945 9430 36863 0,'0'0'3264'0,"0"7"-2608"16,0 2-528-16,-1 3-128 0,-1 4 240 0,-1 5 16 15,-5 4 0-15,1-2 0 0,-3-2-256 0,-1 1 0 16,-1 0 0-16,-2 0-160 0,-1-2-32 0,-4 0-16 16,-1-2 0-16,-1-3 0 0,-1-2-144 0,0 1-32 15,-1 1 0-15,0-4 0 16,0-2-96-16,1-3-32 0,1-1 0 0,3 0 0 16,4-1-2560-16,0-4-528 0,0-4-112 0</inkml:trace>
  <inkml:trace contextRef="#ctx0" brushRef="#br0" timeOffset="15740.647">14770 8969 10127 0,'0'0'896'0,"0"0"-704"16,0 0-192-16,0 0 0 0,0 0 5792 0,-2 14 1120 16,-1 1 240-16,-2 4 32 0,-3 3-5888 0,1 5-1168 15,-5 5-128-15,2 1-256 0,-1-1 256 0,-2 1 0 16,0 0-128-16,-3 3 128 0,-3 4 0 0,3 0 0 16,-5-3 0-16,1 4 0 0,0 0 0 0,4 0 0 15,1-3 0-15,0-5 0 0,4-4 0 0,2-2 0 16,1-5 0-16,3-2-160 0,1-6 160 0,3-1 0 15,0-2 0-15,4-2 0 0,2-3 0 0,-5-6 0 16,7 6 128-16,3-3-128 0,4-1 0 0,2-2-320 16,-1-2 64-16,0-2 16 15,2-3-1360-15,2 1-288 0,0-2-48 0,2-1-16 16,-3-3-1232-16,0 0-240 0</inkml:trace>
  <inkml:trace contextRef="#ctx0" brushRef="#br0" timeOffset="16079.064">14180 9371 2751 0,'-15'-12'256'0,"3"0"-256"0,3 1 0 0,5 6 0 16,4 5 7488-16,0 0 1440 0,0 0 288 0,0 0 64 16,0 0-7296-16,0 0-1472 0,15 1-304 0,2 1-48 15,4 0 160-15,4-2 48 0,5 0 0 0,3 0 0 16,4 0-208-16,6 2-32 0,5 1-128 0,3-2 192 15,2-3-192-15,-3 0 128 0,2 0-128 0,-1 0 0 16,-4 0-288-16,0 0-160 0,-3 0-16 0,-3-1-16 16,-2-3-2208-16,-5 2-448 0</inkml:trace>
  <inkml:trace contextRef="#ctx0" brushRef="#br0" timeOffset="16436.562">14913 8810 33519 0,'1'-12'1472'0,"-1"12"320"0,0 0-1424 0,0 0-368 0,9 1 0 0,1 2 0 16,1 2-560-16,-1-2-176 0,3 5-32 0,0-2-16 16,2-1 640-16,1 1 144 0,3 3 0 0,1 0 0 15,-1 2 272-15,2 1 48 0,0 1 16 0,0 3 0 16,-2-1 48-16,1 4 0 0,1 3 0 0,-2 2 0 15,2 2 64-15,0 3 32 0,-3 4 0 0,0 3 0 0,-1-1-176 16,-2-3-48-16,0-4 0 0,-4 0 0 0,-6 2 16 16,1-2 0-16,-1-1 0 0,-5 2 0 0,0 1 128 0,-8 1 32 15,0-3 0-15,-6 0 0 0,0 2 48 16,-2 2 16-16,-3-2 0 0,-2-2 0 0,1 0-208 0,0-3-32 16,-2-3-16-16,2-1 0 0,0 2-240 0,-1-1 144 15,1-3-144-15,0 1 128 0,0-1-128 0,2-1-256 16,0-3 64-16,1 1 16 15,0-4-1360-15,3 0-256 0,2-2-64 0,1-1-9104 16,1-4-1824-16</inkml:trace>
  <inkml:trace contextRef="#ctx0" brushRef="#br0" timeOffset="17244.799">15901 9431 29135 0,'-11'-8'1280'0,"11"8"288"0,0 0-1248 0,0 0-320 0,0 0 0 0,0 0 0 16,0 0 128-16,0 0-128 0,0 0 192 0,9 7-192 0,3-1 640 0,1-2 0 16,3 2 16-16,2-6 0 0,6 0-16 0,1 1 0 15,1 2 0-15,4 2 0 0,2-1 0 0,2-1-16 16,3-1 0-16,2-2 0 0,2-1-240 0,7 0-32 16,3 1-16-16,2-1 0 0,-3-1-112 0,-1 0-32 15,-1-1 0-15,-3 1 0 0,-2 2-192 0,-3 0 128 16,3-1-128-16,-3 0 0 0,-4 3 0 0,-3 2 128 15,-3-2-128-15,-5 1 0 0,-4-3 0 0,-5 1-288 16,-2 3 64-16,-4-1 16 16,-10-3-2736-16,0 0-560 0,0 0-96 0,0 0-32 0</inkml:trace>
  <inkml:trace contextRef="#ctx0" brushRef="#br0" timeOffset="17796.885">17529 9210 33119 0,'-13'-17'1472'0,"7"10"288"0,6 7-1408 0,0 0-352 15,-4-3 0-15,4 3 0 0,0 0-208 0,0 0-112 16,-8 3-32-16,3 4 0 0,1 0 352 0,1 7 0 15,0 1 0-15,1 3 0 0,-1 3 288 0,2 3-32 16,-1 2 0-16,1 3 0 0,1 0-16 0,0 7-16 16,0 6 0-16,0-2 0 0,0-1-80 0,1-5-16 15,0-3 0-15,1-4 0 0,2-2-128 0,-1-1 128 16,1-4-128-16,1-3 128 0,-1-4 208 0,-2-4 48 16,3 0 0-16,-1-3 0 0,1 2 336 0,-5-8 80 15,0 0 16-15,12-2 0 0,0 0-96 0,0-3-16 16,0-4 0-16,3-2 0 0,4-4-304 0,1-3-64 0,1-1-16 15,-1-4 0-15,1-4-160 0,1-3-32 0,-2-3-128 16,6 0 192-16,-1 2-192 0,1-4 0 0,0-1 0 16,-3 4 0-16,1 4 0 0,0 2 0 0,0 3 0 0,-2 2 0 15,0 0-160-15,-4 4 160 0,-1 2-128 0,-2 1 128 16,-2 1-144-16,0 2 144 0,-3 0-160 0,-1 4 160 31,-9 7-1120-31,4-4-128 0,-4 4-32 0,0 0 0 16,0-7-1968-16,0 7-400 0,-9-6-64 0,-2 4-9232 0</inkml:trace>
  <inkml:trace contextRef="#ctx0" brushRef="#br0" timeOffset="18285.861">18921 8807 33167 0,'-10'-10'2944'0,"10"10"-2352"16,0 0-464-16,-9 1-128 0,0 2-256 0,0 2-80 15,-1-1-16-15,-3 5 0 0,-1 0 160 0,-3 2 16 0,0 2 16 0,-4 1 0 16,-1-1 352-16,-2 3 64 0,-2 2 0 0,-1 4 16 15,-1-2 208-15,0 4 32 0,-3 3 16 0,0 1 0 16,-1 2-80-16,3 4-32 0,0 5 0 0,1 0 0 16,1-1-176-16,2-1-48 0,3 0 0 0,4 2 0 15,0 1-192-15,4-2 0 0,1 1 128 0,6-1-128 16,5 2 0-16,1-3 176 0,1-5-176 0,3-2 160 16,3-3-160-16,0 0 0 0,3-4 0 0,2-3 128 15,1-4-128-15,3-2-272 0,-1 1 64 0,1-3 16 16,3-2-448-1,0-5-96-15,-2 0-16 0,4-3-9536 0,-3-1-1904 0</inkml:trace>
  <inkml:trace contextRef="#ctx0" brushRef="#br0" timeOffset="18705.667">19077 9139 29487 0,'0'-14'2624'0,"0"14"-2112"15,0 0-512-15,0 0 0 0,6-6 432 0,-6 6-32 16,0 0 0-16,0 0 0 0,0 0-400 0,9 2-192 0,-1 3 0 0,-8-5 16 15,0 0 176-15,0 0 0 0,8 11 128 0,-4-4-128 16,0 2 368-16,2 0 0 0,-4 1 0 0,2 3 0 16,4 4 64-16,-1 0 16 15,2 0 0-15,-1 2 0 0,3 6 0 0,3-2 0 0,-3-1 0 0,2 1 0 16,2-1-48-16,1 3 0 0,-1 4 0 0,1-4 0 16,2-5-192-16,2 1-32 0,-3 0-16 0,3 0 0 15,0 0-160-15,0-3 0 0,-1-1 0 0,-2-2 0 16,-1-1 0-16,1-1-272 0,2-1 64 15,-3-1 16-15,-2 0-480 16,-1-1-96-16,-1-2 0 0,0-1-16 0,-2-2-1984 16,-1 0-400-16,-9-5-80 0</inkml:trace>
  <inkml:trace contextRef="#ctx0" brushRef="#br0" timeOffset="19122.668">19710 9073 37087 0,'-13'-12'1648'0,"5"8"336"0,8 4-1600 0,-11 9-384 0,-4 4 0 0,-1 0 0 31,-3-2-432-31,-1 3-160 0,-1 8-48 0,-3 3 0 0,1 2 640 0,-5 1 208 0,-1 2 0 0,-2 0 0 16,-1 3 112-16,-1 1 32 0,1 2 0 0,-1 1 0 15,-2 0-96-15,1 0-32 0,1 0 0 0,1-3 0 16,0-6-16-16,3-1 0 0,4-4 0 15,0-1 0-15,3-1-16 0,2-2-16 0,2-3 0 0,4-1 0 16,1-1-176-16,3-3 0 0,1-2 0 0,3 0 0 16,0-2-400-1,2-1-64-15,4-6-16 0,0 0 0 0,0 0-1616 0,0 0-320 0,2-9-64 16</inkml:trace>
  <inkml:trace contextRef="#ctx0" brushRef="#br0" timeOffset="19617.822">19779 8372 20271 0,'0'0'1792'0,"-4"-5"-1424"0,4 5-368 0,0 0 0 16,0 0 2816-16,0 0 480 0,0 0 96 0,-1 8 32 15,1 1-2992-15,2-1-608 0,2 3-112 0,0-2-32 16,3 1 320-16,0-2 192 0,2 2-16 0,2 0-16 15,-2 3 96-15,2 3 32 0,-1 1 0 0,3 1 0 16,6 0 32-16,-4 3 0 0,-3 2 0 0,7 3 0 16,2 0-16-16,-1 4 0 0,-5 2 0 0,1 2 0 15,-1 1-96-15,0-1-16 0,0 1 0 0,-1-1 0 0,-2 0-64 16,0 1 0-16,-4 2-128 0,1-1 192 0,-5-3 112 16,2 2 16-16,-1 2 0 0,-4-1 0 15,-1-1 160-15,-1 0 32 0,1 0 16 0,-4-2 0 0,-3 0-16 16,2-2 0-16,-4 0 0 0,1 3 0 0,-3 4-32 15,-1-2-16-15,-2-2 0 0,-1-1 0 0,1-3 0 16,-4 0 0-16,-2-1 0 0,-2-1 0 0,-2 0-112 16,2-2-32-16,-2-3 0 0,3-1 0 0,-1-1-48 0,3 1-16 15,-1-3 0-15,-1 2 0 0,2-4-128 0,3 0-128 16,-1-4 144-16,2 0-144 0,-1-3 0 0,2-2 0 16,2-3 0-16,0 2 0 15,0-3-400-15,0-1-80 0,2-2-16 0,1-4 0 16,-3-1-2272-16,3-4-464 0</inkml:trace>
  <inkml:trace contextRef="#ctx0" brushRef="#br1" timeOffset="26896.339">6060 13508 14847 0,'-6'-8'656'0,"6"8"144"0,0 0-640 0,-8-5-160 16,0-3 0-16,4 5 0 0,4 3 560 0,-9-4 80 15,9 4 0-15,-8-4 16 0,2 1-128 0,0 0-16 16,0-1-16-16,6 4 0 0,-9 0 288 0,9 0 64 15,-7-1 16-15,1 2 0 0,-1 2 0 0,-2 0 0 16,1 0 0-16,0 0 0 0,3 3-400 0,-3 3-80 16,0 1 0-16,-2 2-16 0,1-1-16 0,-1 1 0 0,0 0 0 15,1 4 0-15,0 5 16 0,0 1 0 16,0 1 0-16,-3 2 0 0,-2 1-112 0,3 0-32 16,1 2 0-16,0-1 0 0,-1 2-96 0,2-3-128 0,1 3 176 0,3-1-176 15,1-4 192-15,-2 4-64 0,3 0 0 0,1-2-128 16,-1 0 256-16,2-3-64 0,1-2-16 0,1-1 0 15,2-1 64-15,1-1 16 0,0-2 0 0,3-1 0 16,1-2 32-16,-1-1 16 0,1 0 0 0,2-2 0 16,1-1-16-16,-1-4 0 0,-1 1 0 0,2-2 0 15,-1 0-80-15,2 0-16 0,0-4 0 0,0 0 0 16,-2-1-48-16,2 0-16 0,0-2 0 0,1 0 0 16,-2-5 32-16,1 3 0 0,1-2 0 0,1 1 0 0,-1-3-160 15,1 0 0-15,-3-1 0 0,1-1 0 0,1-1 0 16,1 0 128-16,-1-1-128 0,-2 0 0 0,0-2 128 0,-1 1-128 15,-3 0 0-15,1-3 128 0,0-3-128 0,-2 1 0 16,-2 1 0-16,0-1 128 0,2-2-128 0,-4 0 192 16,-2 2-192-16,0-1 192 0,-2 0-192 0,-3 1 0 15,1 2 144-15,-1 0-144 0,-2 1 128 0,0-1-128 16,-1 2 160-16,2 1-160 0,-1-1 192 0,1 3-48 16,-1 0-16-16,-2 0 0 0,0 0 16 0,2 1 0 15,-2 0 0-15,1 1 0 0,-1 0-144 0,1 1 0 16,-1 0 0-16,1 2 128 0,-4-3-128 0,2 2 0 15,1 5 0-15,-3-3 0 0,0-1 0 0,-1 1 0 16,-1 4 0-16,2 1 0 0,-2 1 0 0,-1-1 128 0,0-1-128 16,1 3 0-16,4 3 0 0,1 2 0 0,-5-2 0 0,2 1 0 15,0 2 0-15,1 1 0 0,0-2 0 16,0 1 0-16,1 1 0 0,0 0 0 0,2 2 0 0,0 0 0 16,-2 1 0-16,3 1 0 0,1 3 0 0,0 0 0 15,2-1 0-15,-4 3 0 0,3-1-160 0,-3 2 160 16,0 1 0-16,2-1-144 0,-1 2 144 0,0 2 0 15,1-2 0-15,0 4 0 0,-1 0 0 0,1 2 0 16,3-1 0-16,-2-1 0 0,2-2 0 0,1 0-128 16,1 2 128-16,0-2 0 0,1-3 0 0,1 1 0 15,1-3 0-15,1 0 0 0,3-3 0 0,-1 1 0 16,3-2 0-16,0-1 0 0,-2-1 0 0,2-1-128 16,1-1 128-16,0-1 0 0,1 2 0 0,-2-2 0 15,3-3 0-15,1 2 0 0,2 0 0 0,-1-1 0 0,2-2 0 0,2 0 0 16,1-2 0-16,0-1 0 0,-1-2 0 15,-1 0 0-15,-2 0 0 0,2-1 0 0,0-3 0 0,1 0 0 16,-2-1 0-16,-2 1 128 0,3-1-128 0,-3-1 0 16,0-3 0-16,-4 0 128 0,2-2-128 0,1 1 128 15,-3 0-128-15,2-4 128 0,-3-1-128 0,1-1 0 16,1-1 0-16,0-2 128 0,-1-1-128 0,0-1 0 16,-1-2 0-16,1 2 128 0,-1 0-128 0,0-1 0 15,-5-1 128-15,2-4-128 0,-3 2 0 0,0 0 144 16,-1 3-144-16,-1 0 0 0,-2 3 0 0,0 2 0 15,-2 1 0-15,1 2 0 0,-2 0 192 0,-1 2-192 16,1 1 192-16,-4 1-192 0,2 2 208 0,-2 3-64 16,2 0-16-16,-3 2 0 0,0-2-128 0,0 3 0 15,0 3 0-15,-1 0-176 16,0 0-1104-16,-3 3-208 0,-1 3-48 0,0 3-9296 0,1 1-1856 16</inkml:trace>
  <inkml:trace contextRef="#ctx0" brushRef="#br1" timeOffset="28044.317">10911 13575 22575 0,'-5'-10'992'0,"5"10"224"0,0 0-976 0,0 0-240 0,0 0 0 0,0 0 0 16,-11-6 416-16,2 2 32 0,1 4 16 0,8 0 0 15,-8-3-304-15,0 1-160 0,-3 0 160 0,1 3-160 16,0 2 480-16,-1 3 0 0,0-1 0 0,1 2 0 0,-2-2 48 15,1 6 16-15,1 2 0 0,-2 2 0 0,0-3-128 0,2 1-32 16,2 2 0-16,0 3 0 0,-1 3 32 0,0 2 0 16,2-1 0-16,0 4 0 0,0 3-32 15,2 1 0-15,0 4 0 0,2 0 0 0,1-1-112 0,1 0-16 16,1-2-16-16,0-2 0 0,0 1-112 0,0-3 0 16,1-4-128-16,2 0 192 0,1-2-48 0,2-3-16 15,-4 0 0-15,4 1 0 0,2-3 176 0,-1 0 16 16,1-4 16-16,-2 1 0 0,3-2-80 0,0-1-32 15,4 0 0-15,-1-3 0 0,0 0-48 0,-1-3-16 16,4 3 0-16,1-3 0 0,1-3-32 0,2 1-128 16,0-2 192-16,3-2-64 0,1-1 0 0,-1-1-128 15,0-4 192-15,-2-1-64 0,1-2 0 0,0 0-128 0,-4-2 192 16,0 0-64-16,-2-1-128 0,0-1 160 0,-1 0-160 0,-4-2 160 16,0 1-160-16,0-3 192 0,-5-3-192 0,0-1 192 15,1 3-32-15,-3-1 0 0,2-1 0 16,-1-3 0-16,1-4-32 0,-4 1-128 0,-1 0 192 0,0 0-64 15,-1 1-128-15,1 1 0 0,-3 2 0 0,-1 2 128 16,0 0-128-16,-1 0 0 0,1 0 0 0,-3 3 0 16,2 0 128-16,-3 3-128 0,1-3 0 0,0 3 128 15,-1 0-128-15,-1 2 0 0,2 0 144 0,-4 0-144 16,1 1 0-16,0 1 0 0,-2-1 0 0,1 4 128 16,1 3-128-16,-3 1 0 0,-1 0 0 0,1 0 0 15,-1 4 0-15,-2 0 0 0,0-1 0 0,1 2 0 16,0 3 0-16,2 3 0 0,3 2 0 0,-3-1 0 15,-4-1 0-15,3-2 0 0,1 4 0 0,-1 2 0 0,-1-1 0 16,1 4 0-16,1 1 0 0,2 0 0 0,-2-2 0 0,-1 3 0 16,2 0 0-16,1 1-128 0,1 1 128 0,-2 1 0 15,1 0 0-15,4 1 0 0,-5 1 0 0,2 2 0 16,1 1 0-16,0 1-128 0,1 0 128 0,2-1 0 16,0 2 0-16,3 1 0 0,-1 3 0 0,1-3 0 15,2 1 0-15,1-1-128 0,0-4 128 0,2-1 0 16,1-2 0-16,0-1 0 0,0 0 0 0,2-3-192 15,-1-2 192-15,3-1-192 16,1-1-1552-16,6 0-320 0,-1-3-64 0</inkml:trace>
  <inkml:trace contextRef="#ctx0" brushRef="#br1" timeOffset="28751.189">11785 13757 2751 0,'-5'-7'256'0,"5"7"-256"0,-4-8 0 0,4 8 0 15,0 0 3056-15,0 0 560 0,-2-3 112 0,2 3 32 16,0 0-2864-16,0 0-560 0,0 0-112 0,0 0-32 16,0 0-64-16,0 0 0 0,0 0-128 0,0 0 192 15,0 0 304-15,0 0 48 0,0 0 16 0,0 0 0 16,9 8 448-16,1 1 80 0,-2-2 32 0,1 3 0 15,-2 1-176-15,2 2-48 0,0 2 0 0,0 1 0 0,2 2-320 0,0 2-64 16,-3 1 0-16,2 2-16 16,-1 0-48-16,1 1-16 0,1 0 0 0,-3 0 0 0,2 2-144 15,2-3-32-15,-3-2 0 0,1-2 0 0,0 1-64 0,-2-2-32 16,2-3 0-16,-3 0 0 0,1-3 0 0,1 1 0 16,-2-1 0-16,1 0 0 0,-1-4-32 0,-2-1-128 15,-5-7 192-15,9 5-64 0,-9-5-128 0,6 4 0 16,-6-4 144-16,0 0-144 15,9 2-560-15,-9-2-176 0,7-1-32 0,-7 1-8448 16,6-6-1664-16</inkml:trace>
  <inkml:trace contextRef="#ctx0" brushRef="#br1" timeOffset="29051.209">12198 13649 14735 0,'0'0'1312'0,"0"0"-1056"0,0 0-256 0,0 0 0 16,-5-4 2720-16,5 4 480 0,0 0 112 0,0 0 16 16,-8 5-2256-16,1 2-448 0,-1 0-96 0,-1 3-16 15,-2 2 144-15,0 3 32 0,-2-2 0 0,1 2 0 16,-4 3-16-16,1-1 0 0,-2 3 0 0,0 2 0 15,-1 1 128-15,0 0 32 0,-2 1 0 0,0 0 0 16,-3 4-240-16,1-1-32 0,-2-1-16 0,2-2 0 16,-4-1-64-16,5-1-16 0,-2-4 0 0,1 0 0 0,1-1-80 15,2 1 0-15,0-1-16 0,1-1 0 0,2-3-192 16,2 0-48-16,1-2 0 0,4 1 0 0,-1-4-128 0,-1 0 0 16,1-1 0-16,2-1 128 0,0-1-304 0,8-5-64 15,-4 7-16-15,4-7 0 16,0 0-1664-16,-3 7-352 0,3-7-64 0</inkml:trace>
  <inkml:trace contextRef="#ctx0" brushRef="#br1" timeOffset="30792.841">18039 13705 14975 0,'0'0'656'0,"0"0"144"0,0 0-640 0,0 0-160 16,0 0 0-16,0 0 0 0,0 0 304 0,2-7 16 16,-2-1 16-16,3 1 0 0,-3 7 144 0,4-8 32 15,2 1 0-15,-4 0 0 0,1-3 336 0,-1 1 80 16,-2 9 16-16,4-10 0 0,-2-2-112 0,1 1 0 15,-2-1-16-15,0 3 0 0,-1 2-176 0,2-1-16 16,0 1-16-16,0 3 0 0,-2 4-96 0,0 0-32 16,0 0 0-16,0 0 0 0,0 0-96 0,0 0 0 15,0 0-16-15,0 0 0 0,0 0-48 0,0 0-16 16,0 0 0-16,-1 13 0 0,0 3 224 0,0-1 48 16,-2 5 16-16,2 1 0 0,-3 0-176 0,0 3-32 15,-1 0-16-15,-1 0 0 0,-1 3-64 0,1 0-16 16,-1 2 0-16,-1 2 0 0,0-1-96 0,1 1 0 0,-1 2-16 15,0-1 0-15,1 1 16 0,0-3 16 0,0-3 0 0,2 2 0 16,0-5 64-16,3-1 16 0,-2-1 0 0,3 1 0 16,0-2 32-16,1-2 0 0,0-3 0 0,0 3 0 15,0-1-128-15,1-2 0 0,1-4-16 0,-1 0 0 16,1-1-16-16,-2-2 0 0,0-9 0 0,0 0 0 16,1 7 32-16,-1-7 0 0,0 0 0 0,0 0 0 15,0 0 80-15,0 0 32 0,0 0 0 0,0 0 0 16,1-15 48-16,1 1 16 0,-1-2 0 0,1-1 0 15,0 1-224-15,0-2-144 0,0-2 192 0,3-1-192 16,-2-1 128-16,3-1-128 0,0-2 0 0,0-3 0 16,0 1 0-16,2-4 160 0,0-1-160 0,-1 0 128 15,0 2-128-15,1-3 0 0,-2 2-160 0,2 2 160 16,1 2 0-16,-1-1 0 0,-3 1 0 0,3 0 0 0,-3 1 0 16,3 1 0-16,-4-3 0 0,3 3 0 0,0-2 0 0,-4 4 0 15,0 3 0-15,-1 2 0 0,-1 0 0 16,3 3 0-16,-2 3-128 0,-2 2 128 0,0 1 0 0,-1 2 0 15,0-1 0-15,1 8 0 0,0 0 0 0,0 0 0 16,0 0-128-16,-11 6 128 0,1 4 0 0,1 7-192 16,-3 5 192-16,1 4-192 0,0 4 192 0,-1 0 0 15,-5 2-160-15,2 5 160 0,1 1 0 0,-1 3 0 16,0 1 0-16,1-1 0 0,-1 5 0 0,3-4 0 16,0-1 0-16,1-2 0 0,-1-5 0 0,1-1 0 15,0-2 0-15,1-2 0 0,0 0 0 0,4-2 0 16,-3-2 0-16,2-1 0 0,2 1 0 0,-1-2 0 0,1-4 0 15,-2-2 0-15,2 0 0 0,1-3 192 16,1-1-192-16,1-3 192 0,2-10-192 0,0 0 0 0,-2 9-160 0,2-9 160 31,0 0-624-31,0 0-16 0,0 0-16 0,0 0 0 16,6-10-2160-16,1-5-448 0,2-6-64 0</inkml:trace>
  <inkml:trace contextRef="#ctx0" brushRef="#br1" timeOffset="31309.004">17472 13552 31103 0,'-9'-12'1376'0,"9"12"288"0,0 0-1344 0,0 0-320 16,0 0 0-16,0 0 0 0,0 0 0 0,0 0 0 16,0 0 0-16,7 7-128 0,-1-1 128 0,2 2 256 15,2-4-64-15,1-1-16 0,2-5 16 0,2 0 16 16,1-1 0-16,1-1 0 0,4 1 32 0,4 1 0 15,2 0 0-15,3-2 0 0,1-1 80 0,2 2 32 16,3 0 0-16,2-1 0 0,-1 1 16 0,-1-3 0 0,0-1 0 16,-4 2 0-16,3 8 112 0,-1-1 32 0,-1 0 0 0,-1-1 0 15,-2 0-64-15,-1 1-16 0,-2 1 0 0,0 3 0 16,-5-3-144-16,-2 3-32 0,-1 1 0 16,-2-3 0-16,-3 3-256 0,0-1 0 0,-4 0 128 0,0-1-128 15,-1 1 0-15,-3 0 0 0,-1 1 0 0,-5-7 0 31,0 0-1888-31,6 8-336 0,-6-8-64 0,2 5-16 0</inkml:trace>
  <inkml:trace contextRef="#ctx0" brushRef="#br1" timeOffset="31959.427">18433 14021 5519 0,'1'-15'496'0,"-1"6"-496"0,-1-4 0 0,2 4 0 16,2 0 4656-16,1-1 832 0,-3-2 160 0,0 3 48 15,0 2-4224-15,-1 7-832 0,4-6-160 0,-4 6-32 16,0 0 192-16,0 0 64 0,0 0 0 0,0 0 0 16,0 0-320-16,0 0-48 0,0 0-16 0,0 0 0 15,0 0 48-15,1 11 0 0,-2 2 0 0,-2 5 0 16,0 0-16-16,-1 5 0 0,-1 2 0 0,0 0 0 16,-1 2-128-16,0 1-32 0,-3 2 0 0,1-1 0 0,0 1 64 15,1 1 16-15,-1 2 0 0,1 2 0 0,1 0 48 16,-3 4 0-16,2-4 0 0,0-2 0 0,1-2-64 15,2-3 0-15,1-1 0 0,-1-4 0 0,1-2 32 0,2-4 0 16,1-1 0-16,-1-3 0 0,1-4-48 0,0-9-16 16,-1 8 0-16,1-8 0 0,0 0 16 0,0 0 0 15,0 0 0-15,0 0 0 0,0 0 80 0,7-9 32 16,3-4 0-16,-3-2 0 0,2-5-144 0,-2-2-16 16,2-3-16-16,0-3 0 0,0-3-176 0,2-4 0 15,-2 0 0-15,0-1 128 0,2 1-128 0,-2 0 0 16,1 0 0-16,0 5 0 0,0 2 0 0,0 3 0 15,-2 0 0-15,-1 3 0 0,1 2 0 0,0 3 0 16,-3 3 0-16,1 2 0 0,-2 1 144 0,-1 2-144 0,-3 9 160 16,0 0-160-16,0 0 0 0,0 0 0 0,0 0 0 0,0 0 0 15,-3 11 0-15,-2 2 0 16,-2 6-192-16,0 1 192 0,0 1-176 0,-2 2 176 16,0 2-160-16,1 0 160 0,2 0-352 0,2-1 32 0,-1-2 0 0,2 2 0 31,0-2-960-31,2-1-176 0,0-2-32 0,1 0-9712 0,1 2-1920 0</inkml:trace>
  <inkml:trace contextRef="#ctx0" brushRef="#br1" timeOffset="34749.215">15476 13575 13823 0,'-4'-9'1216'0,"4"9"-960"0,0 0-256 0,0 0 0 15,0 0 544-15,0 0 64 0,0 0 16 0,0 0 0 16,0 0-368-16,0 0-64 0,-5-5 0 0,5 5-16 15,0 0 336-15,0 0 80 0,-7-6 16 0,3 2 0 16,-3 1 544-16,7 3 128 0,-6-2 0 0,6 2 16 0,-8 0-144 0,0 1-48 16,1 1 0-16,0 0 0 0,-2 2-496 0,-1 2-96 15,-2-1-32-15,1 4 0 0,-1 2-64 0,0 5-16 16,-3 2 0-16,0 4 0 0,1 1 32 0,0 3 0 16,2 1 0-16,4 2 0 0,-2-1-176 0,4 2-16 15,1 1-16-15,1 1 0 0,1 0-48 0,2 1-16 16,0-2 0-16,1-1 0 0,0 1-160 0,1-4 192 15,1-2-192-15,1-1 192 0,1-2-192 0,0-1 192 16,-1-2-192-16,3-2 192 0,2-1 64 0,-3-4 0 16,2 0 16-16,2-2 0 0,2-1 208 0,-2 0 32 15,2 0 16-15,2-3 0 0,0-1-64 0,-2 0-16 16,0 0 0-16,2-3 0 0,3-3-112 0,1-3-16 0,-2-2-16 16,2 0 0-16,0-2-112 0,3-2 0 0,-2-4-16 15,1-2 0-15,-2 0 16 0,1-3 0 0,-2-5 0 0,1-2 0 16,-2-4 0-16,2-1 16 0,-3-2 0 15,0-2 0-15,-1-5-16 0,-2 2-16 16,-1 3 0-16,-2 3 0 0,-2 3 240 0,0 3 48 0,-3-1 16 0,0 3 0 16,-4 1 32-16,-2 0 0 0,0-1 0 0,-5 3 0 15,1-1-176-15,-3 4-16 0,-1 1-16 16,-2 1 0-16,-1 1-176 0,-3 2-128 0,-3 3 144 0,-2 3-144 16,-3 5 0-16,-3 0 0 0,-2-5 0 0,3 7 0 15,-2 6 0-15,2 1-288 0,-1 1 32 0,4 2 16 16,-1 1-816-1,4 0-160-15,4 0-48 0,3 0 0 0,2 1-1408 16,9 0-272-16,3 1-64 0</inkml:trace>
  <inkml:trace contextRef="#ctx0" brushRef="#br1" timeOffset="35534.993">20322 13642 9215 0,'0'0'400'0,"0"0"96"16,0 0-496-16,0 0 0 0,0 0 0 0,0 0 0 0,-1 14 4368 0,-1-2 784 0,-2-2 160 0,1 3 16 15,-2 2-4160-15,-1 2-832 0,0-1-160 0,-2 3-48 16,-2 1 64-16,1 3 16 0,-3 1 0 0,0 5 0 16,-2 6 240-16,-1 1 64 0,0 3 0 0,0-1 0 15,-1 1-64-15,3-2 0 0,1-4 0 0,3-2 0 16,2-4-64-16,0 0-32 0,2-4 0 0,2 0 0 15,2-4 16-15,1-2 0 0,1 1 0 0,-1-2 0 16,0-1-112-16,2-3-32 0,0-2 0 0,3-1 0 16,0-3-80-16,-5-6-16 0,0 0 0 0,0 0 0 15,5 9-128-15,-5-9 0 0,0 0 0 0,0 0 0 16,7-9-704-16,0-1-32 0,-1-1 0 16,0-3 0-16,-3-3-2208 0,3 0-448 0,1-3-96 0,-5 0-16 0</inkml:trace>
  <inkml:trace contextRef="#ctx0" brushRef="#br1" timeOffset="35844.693">19939 13681 32255 0,'-11'-14'1424'0,"9"7"304"0,0 1-1392 0,2 6-336 0,0 0 0 0,0 0 0 16,10-5 256-16,0-1-32 0,-2 4 0 15,3 0 0-15,5 0 16 0,3-1 0 16,3-2 0-16,0 2 0 0,4-2-16 0,3 4 0 16,-3-2 0-16,3-1 0 0,-1-1 32 0,2 1 16 0,0-1 0 15,0 1 0-15,2-3 192 0,1 0 48 0,2-1 0 0,1 1 0 16,-4 2 0-16,-1-1 0 0,0-1 0 0,-1 5 0 16,0-2-256-16,-3 4-32 0,1 4-16 0,-4-4 0 15,-3 0-208-15,-3 0 128 0,0 1-128 0,1 1 0 16,-4-1-176-16,-2 1-128 0,-1 0-16 0,-1 2-16 15,0 0-1600-15,-2 0-320 16,1 0-64-16,-1 1-7856 0,-1 6-1584 0</inkml:trace>
  <inkml:trace contextRef="#ctx0" brushRef="#br1" timeOffset="36248.953">20786 14115 37775 0,'-10'6'3360'0,"10"-6"-2688"16,-4 8-544-16,1 6-128 15,-1 5-416-15,2 1-112 0,1 4-32 0,-2 1 0 0,-2 1 800 0,0 1 144 0,-2 0 48 0,1 2 0 16,-2 3-160-16,1-5-16 15,2-4-16-15,-2 1 0 0,2 4-240 0,1-4 176 0,-1-5-176 0,2-2 160 16,0-1-160-16,1-2 0 0,0-2 0 0,2-1 0 16,-1-2-384-16,1 0 0 0,0-3 0 0,0-6 0 31,0 0-1504-31,0 8-304 0,0-8-64 0,0 0-11904 0</inkml:trace>
  <inkml:trace contextRef="#ctx0" brushRef="#br1" timeOffset="38318.891">7038 1560 21183 0,'-14'-9'1888'0,"-1"2"-1504"15,0 3-384-15,3 1 0 0,1 1 1472 0,2-1 240 16,-2 2 32-16,3 0 16 0,8 1-1360 0,-7 0-272 16,7 0-128-16,-4-3 128 0,4 3 112 0,0 0 16 15,-6-6 0-15,3 0 0 0,1-3 144 0,0-1 48 16,2-3 0-16,0 0 0 0,-1-1 16 0,0 0 16 15,0-2 0-15,1-1 0 0,0 2-16 0,0-2 0 0,2-1 0 0,3 0 0 16,2 1-80-16,1 1-32 0,2 1 0 16,3-1 0-16,-1-1-208 0,4 3-144 15,-1 0 192-15,4 2-192 0,1 1 0 0,1 0 0 0,1 1 0 0,-4 3 0 16,1 4 0-16,-1 2 0 0,-1 1 0 0,2 4 0 16,-2 5 128-16,2 3-128 0,-1 2 0 15,-1 2 0-15,-1 2 128 0,-1 3-128 0,1 1 0 0,-3 3 0 16,-4 2 0-16,-3 3 160 0,0 0-160 0,-1 1 128 15,-5-1 16-15,-2 0 0 0,-5-1 0 0,2-3 0 16,-4-3 128-16,-3-2 32 0,-5-1 0 0,2-4 0 16,1-4 144-16,-3 1 16 0,-1-4 16 0,-2-1 0 15,1-3-16-15,-2-1 0 0,-1-4 0 0,2-1 0 16,-1-2-160-16,3-3-48 0,-1-4 0 0,1-1 0 16,3-1-64-16,0-3 0 0,1-3-16 0,2-3 0 0,1-2-48 15,1-6-128-15,2-1 192 0,0-1-64 0,0-1-128 16,4 2 0-16,1 2 0 0,3 1-176 0,0 1 176 0,1 3 0 15,3 2 0-15,2 3-128 0,1 1 128 0,1 2 0 16,1 3 0-16,2 2-128 0,-1 3 128 0,2 2-128 16,-1 4 128-16,2 4-128 0,-2 4 0 0,1 2 0 15,0 1 0-15,0 4 0 0,-3 5 128 0,-2 4-192 16,-3 4 192-16,-1 2-192 0,-4 3 16 0,-1 1 0 16,-1-1 0-16,-1-3 0 0,-2-2 48 0,1-4 0 15,1-2 0-15,-4-1 0 0,1-3 128 0,-4 0 0 16,1-4 0-16,0-2 0 0,-3 0 304 0,-2-2-16 15,0-4 0-15,0 1 0 0,0-3-32 0,-1-1-16 16,-1-3 0-16,1-3 0 0,-2-2-80 0,1-4-16 0,0 0 0 16,3-3 0-16,3-1-144 0,1-3 0 15,4-2 144-15,1-4-144 0,3-3-128 0,2-1-112 16,2-4-16-16,3 0 0 0,4 0 80 0,4 4 16 0,5 2 0 0,3 0 0 16,-1 2 160-16,3 2 0 0,0 2 0 0,3 1 0 15,0 0 0-15,0 3 0 0,1 0 0 16,3 2 0-16,2 7 0 0,-2 4 0 0,-4 4 0 0,2 1 0 15,-2 4 0-15,-4 2-128 0,-1 6 128 0,-5 3 0 16,0-1 0-16,-6 4 0 0,-4 2 0 0,-2 4-128 16,-5 2 128-16,-3 0 0 0,-6-2 0 0,2 1 0 15,-1-3 0-15,-2-2 0 0,-2-2-144 0,-2-2 144 16,1-3 0-16,-1 0 0 0,-1-4 160 0,0 0-160 16,-3-1 336-16,2-2-32 0,1-5-16 0,1 2 0 0,0-3-96 15,3-1-32-15,1-3 0 0,-1-2 0 0,2-4-32 16,1-2 0-16,-1-2 0 0,5-3 0 0,-1-2-128 15,4-4 0-15,0-1 0 0,2-2 0 0,2-3-192 0,3 1-32 16,0 1 0-16,3 1 0 0,2 1 224 0,2 2 0 16,3 1 0-16,3 3-144 0,3 3 144 0,2 1 0 15,-1 3-144-15,1 0 144 0,-4 3 0 0,0 5-144 16,2 1 144-16,2 7 0 0,-1 2-176 0,-1 2 176 16,-5 2-160-16,-1 3 160 0,-5 4-128 0,-1 6 128 15,-5 0 0-15,-4 4-144 0,-3 3 144 0,-4 1 0 16,-5 0-144-16,0-2 144 0,0-3 0 0,-2-2 0 15,-2-5-144-15,0-2 144 0,-4-4 0 0,-1 0 144 16,-2-5-16-16,1 0 0 0,-1-3 160 0,2 0 32 16,3-1 0-16,1-4 0 0,-1-4-128 0,3-2-32 0,-1-2 0 15,5 0 0-15,-2-3-160 0,2-2 192 16,0-3-192-16,2-4 192 0,1-1-192 0,1-4 0 0,0-6-160 0,2 0 160 16,-1-4-256-16,5-1 64 0,1 2 0 0,3 3 0 15,3 3 192-15,3 3-144 0,1 3 144 0,3 2-128 16,-1 0 128-16,1 4 0 0,2 3-144 0,0 5 144 15,2 1-128-15,-1 5 128 0,2 5-160 0,-1 1 160 16,1 4-176-16,-1 5 176 0,-3 4-192 0,-3 5 192 16,-3 6-144-16,-2 4 144 0,-4 4 0 0,-5 2-144 15,-6 3 144-15,-2-3-208 0,-1-6 80 0,-2-4 128 16,-3-4-208-16,1-8 80 0,-1-2 128 0,1-3-208 16,-5-3 400-16,1-2 64 0,-1-1 32 0,0-3 0 15,-2-3 80-15,0-3 16 0,0-2 0 0,2-1 0 16,-1-3-192-16,3-2-16 0,2-4-16 0,2-2 0 15,4-3-160-15,5-4 192 0,-2-4-192 0,5-3 192 0,-1-4-336 0,6-1-64 16,2-1-16-16,5 1 0 0,1 1-32 0,4 3 0 16,2 2 0-16,4 3 0 0,-1 1 256 0,1 4 0 15,1 4 0-15,1 3 0 0,-3 5 0 0,5 3 0 16,-2 4 0-16,1 3 0 0,-5 5 0 0,1 4 0 16,-1 2 0-16,-4 5 0 0,-4 4 0 0,-7 5 0 15,-3 4 0-15,-5 1-144 0,-6-2-144 0,-4-1-32 16,-2 0 0-16,-4 0 0 15,-4-1-832-15,-4 1-160 0,-3 2-32 0</inkml:trace>
  <inkml:trace contextRef="#ctx0" brushRef="#br1" timeOffset="42073.459">5847 14874 2751 0,'0'0'256'0,"-3"-4"-256"16,6 0 0-16,-1-3 0 0,3 3 3328 0,-1-2 608 15,1 1 128-15,-1 0 32 0,-4 5-2928 0,5-6-576 16,1-1-112-16,-2 1-32 0,1 2 416 0,-1 0 80 16,0-2 16-16,3 2 0 0,-7 4 160 0,0 0 32 15,0 0 16-15,0 0 0 0,0 0-448 0,8 6-80 16,-5 3-32-16,0 0 0 0,-3-9 64 0,2 15 16 16,1 2 0-16,0 3 0 0,-2 3-16 0,0 3 0 0,0 2 0 15,-1 2 0-15,-1 3-160 0,1 4-48 0,0 2 0 16,-5 2 0-16,-4 1-96 0,2-1-32 0,3-3 0 15,-2-2 0-15,-1 1-48 0,2-5-16 0,2-4 0 16,-5-1 0-16,1-2 176 0,-1-2 16 0,1-5 16 0,4-2 0 16,-1-1-64-16,0-4-16 0,3 3 0 0,-2-6 0 15,1-1-64-15,2-7-16 0,-6 7 0 0,6-7 0 16,0 0-48-16,0 0-16 0,0 0 0 0,0 0 0 16,0 0-16-16,0 0-16 0,0 0 0 0,7-9 0 15,0-2-96-15,1 0-128 0,-2-2 176 0,2-4-176 16,-1-2 192-16,3-1-64 0,-2-2 0 0,0-2-128 15,2-2 128-15,-1-1-128 0,0-3 0 0,-1-1 0 16,2-2 0-16,-3 0 0 0,2 0 0 0,-1-1-144 0,-1 3 144 16,0-1 0-16,0-1 0 0,-3 0 0 0,0 0 0 15,3 1-128-15,-4 0 128 0,1 2 0 0,-2 0 0 16,0 2 0-16,-1 3 0 0,0 4 0 0,1 0 0 16,-2 5 0-16,2 2 0 0,-2 1 0 0,0 4 0 0,0 9 0 15,0 0 0-15,0 0 0 0,0 0 0 0,0 0 0 16,0 0 0-16,-9 8-128 0,2 3 128 0,-2 6-192 15,2 5 192-15,-4 5-192 0,-4 4 192 0,1 5 0 16,-1 4 0-16,-2 4 0 0,1 2 0 0,-1 3 0 16,-2 1 0-16,-1-1 0 0,0-4 0 0,1-3 0 15,1-4 0-15,2 1 0 0,-2-3 0 0,3-3 144 16,-2-5-144-16,4-1 160 0,0-3-16 0,2-2 0 16,1-3 0-16,2-2 0 0,1-1-16 0,0-3-128 15,-1 0 192-15,3-3-64 0,-1-2-128 0,6-8 0 16,0 0 144-16,0 0-144 0,0 0 128 0,0 0-128 0,0 0 128 0,0 0-128 15,0 0 0-15,0 0 128 0,0 0-128 0,0 0 0 16,0 0 0-16,0 0 0 0,0 0 0 0,0 0 0 16,8-5 0-16,-8 5 0 0,9-4-176 0,-1 1 176 15,-8 3-128-15,10-4 128 0,-10 4 0 0,12-2-144 16,-5 0 144-16,3 2 0 0,2 0 0 0,-2 1-128 16,0-2 128-16,2 1 0 0,4 2 0 0,-1 0-128 15,3-1 128-15,-2 1 0 0,0-1 0 0,3 0 0 16,4 0 0-16,1-1 0 0,0-1 0 0,-1 2 0 15,0 1 0-15,-1 2 0 0,2-1 0 0,-1-1 0 16,-1 0 0-16,-3 0 0 0,0 0 0 0,-2 2 0 16,-4-3 0-16,0 1 0 0,-1 0 0 0,-4-1 0 15,1-1 0-15,-9 0 0 0,0 0 0 0,0 0 128 16,0 0-704-16,0 0-128 0,0 0-16 0,0 0-18544 16</inkml:trace>
  <inkml:trace contextRef="#ctx0" brushRef="#br1" timeOffset="43530.551">10718 14946 16575 0,'-8'-12'1472'0,"5"6"-1168"16,3 6-304-16,0 0 0 0,1-7 2016 0,-1 7 352 15,1-8 64-15,-1 8 0 0,0 0-1936 0,4-8-496 16,1 2 0-16,-5 6 0 0,0 0 384 0,0 0 0 16,4-7-16-16,-4 7 0 0,0 0 272 0,0 0 48 15,0 0 16-15,0 0 0 0,0 0 320 0,0 0 64 0,0 0 0 0,0 0 16 16,0 0-224-16,0 0-48 0,0 0-16 0,4 10 0 16,-2 1-240-16,0 3-64 0,0 3 0 0,1 5 0 15,0 1-32-15,-3 2-16 0,0 4 0 0,0 1 0 16,-3 3 0-16,-1 4 0 0,1-1 0 0,-3 4 0 15,-1 1-80-15,-1 0-32 0,-1-3 0 16,1-2 0-16,-3-1-32 0,1-4-16 0,2-5 0 0,-2-2 0 16,2 0-16-16,-1-2 0 0,0-5 0 0,2 0 0 15,-1-2 80-15,3 0 16 0,-1-2 0 0,1-2 0 16,-1-2-176-16,2-1-16 0,4-8-16 0,0 0 0 16,-1 10-176-16,1-10 160 0,0 0-160 0,0 0 160 0,0 0-160 0,0 0 192 15,0 0-192-15,6 3 192 0,-6-3-192 16,13-3 0-16,1-1 144 0,1-1-144 0,1 0 0 0,3-3 0 15,0 0 0-15,3 1 128 0,-1 0-128 0,2 0 0 16,-2 1 0-16,2 1 0 0,1 0 0 0,1 1 0 16,0 0 0-16,1 1 0 0,1 0 0 0,-2 2 0 15,-1-1 0-15,0 1 0 0,-1 1 0 0,-1 1-128 16,0 1 128-16,-1-1 0 0,-2-1 0 0,-2 3 0 16,0-1 0-16,-2 0-128 0,-2-1 128 0,1 2 0 15,-2 0 0-15,0-2 0 0,-2 2 0 0,0 0 0 16,0-1 0-16,-10-2-128 0,0 0 128 0,0 0 0 15,0 0 0-15,0 0-128 0,0 0 128 0,0 0 0 0,0 0 0 16,0 0-128-16,0 0 128 0,-5 7 0 16,0 1 0-16,-2-2 0 0,-4-2 0 0,1-2 0 0,1 2 0 0,-5-2-128 15,-1 0 128-15,-1 0-160 0,1-1 160 16,-1 1-160-16,0 0 160 0,1 1-128 0,-2 0 128 0,-2-1-128 16,1-1 128-16,-3 2-192 15,-2 0 192-15,0 0-192 0,-1 1 64 0,1-1 0 0,-1 1 0 0,2-3 0 16,2 0 128-16,-1 1-192 0,2-2 192 0,1-2-192 15,2 0 192-15,1-1 0 0,2-1-144 0,2-2 144 16,2 2-160-16,0-2 160 0,3 0-208 0,-1-1 80 16,2-1-32-16,1-1 0 0,2 1 0 0,-1-3 0 15,0-3 160-15,2-1-160 0,1-1 160 0,1-1-160 16,0-1 160-16,1-1 0 0,3 1 0 0,-1-5-128 16,-1-5 128-16,-1 0 0 0,0-3-144 0,2-2 144 15,-3-2 0-15,0-1 0 0,1-2-144 0,0 3 144 0,1 2 0 16,-1 2 0-16,1 0 0 0,-1 4 0 0,2 3 0 0,0 2 0 15,-1 1 0-15,2 3 0 0,-4 3 0 16,0 2 0-16,2-1 0 0,0 3 0 0,0 1 0 16,0 3 0-16,-2 2 0 0,-1 5 0 0,0 0 0 0,0 0 0 15,0 0 0-15,0 0 0 0,0 0 0 0,0 0 0 16,-2 8 0-16,-3 3 0 0,1 1 0 0,1 1 144 16,2 2-144-16,-2 3 128 0,-1 1-128 0,2 3 0 15,0 2-192-15,1 3 192 0,-1 1 0 0,1 5 0 16,-1 0 0-16,-2 4 0 0,0 4 0 0,1-1 192 15,0-3-192-15,1-3 192 0,-4-2-192 0,2-2 160 16,-1 0-160-16,-1-2 160 0,-2-3-16 0,1-2 0 0,0-1 0 16,-2-1 0-16,1-2 48 0,1-2 16 0,0-4 0 15,1 0 0-15,1-1 16 0,2-2 0 0,3-10 0 16,-4 8 0-16,4-8-96 0,0 0 0 0,0 0-128 0,0 0 192 16,0 0-192-16,0 0 144 0,0 0-144 0,0 0 128 15,0 0-128-15,0 0 0 0,7-6 0 16,3 2 128-16,-2 0-128 0,3-1 0 0,2 2 0 15,1 2 0-15,1 0 0 0,2 1 0 0,3 1 0 0,3 0 0 16,-1-1 0-16,4 3 0 0,0 1 0 0,1-1 0 16,-2 0 0-16,2 0 0 0,1 0-144 0,0 3 144 15,-2-2-128-15,2-1 128 0,-5-1-192 0,1-1 192 16,-4 0-432-16,0 0 32 0,-3-1 0 0,1 1 0 16,1 2-1776-16,-3-1-336 15,-2 0-80-15</inkml:trace>
  <inkml:trace contextRef="#ctx0" brushRef="#br1" timeOffset="45015.534">11801 15128 5519 0,'0'0'496'0,"0"0"-496"15,0 0 0-15,0 0 0 0,0 0 1920 0,0 0 272 16,3-8 64-16,-2 1 16 0,-1 7-1056 0,4-7-224 15,2 3-32-15,-6 4-16 0,0 0 256 0,0 0 48 16,6-4 16-16,-6 4 0 0,0 0-128 0,9-1-32 16,-9 1 0-16,9 3 0 0,-2 3-336 0,2 3-64 15,1 2 0-15,-1 0-16 0,1 0-48 0,0 4-16 16,0 1 0-16,0-1 0 0,1 1 16 0,1 1 0 0,0 3 0 16,0 0 0-16,1 1-224 0,-1-2-32 15,1-3-16-15,2 3 0 0,-2-2-32 0,-1 0 0 0,0-3 0 0,-1-2 0 16,1-1-96-16,0 0-32 0,-1 0 0 0,-2-1 0 15,1 0-208-15,-1-1 176 0,-9-9-176 0,9 10 160 16,-2-4-160-16,-2 1 128 0,-5-7-128 0,0 0 128 16,3 9-128-16,-1-1 0 0,-2-8 0 0,0 0 0 31,0 0-384-31,0 0-176 0,0 0-16 0,-4 7-16 0,-3-2-2640 16,7-5-528-16</inkml:trace>
  <inkml:trace contextRef="#ctx0" brushRef="#br1" timeOffset="45321.696">12184 15121 16575 0,'0'0'1472'0,"0"0"-1168"15,0 0-304-15,0 0 0 0,0 0 2304 0,0 0 416 16,0 0 80-16,0 0 16 0,0 0-1776 0,0 0-336 15,-3 10-80-15,-2 3-16 0,-4 2 144 0,-2 3 16 16,-4 1 16-16,-1 1 0 0,-3 2-48 0,-1 5-16 16,0 3 0-16,-3-3 0 0,2-3 128 0,-1-1 32 15,-1-1 0-15,-1 0 0 0,0-1-160 0,-4-1-16 16,1-1-16-16,-1-1 0 0,2 0-192 0,-1 0-48 16,2-3 0-16,1 2 0 0,0-1-192 0,2-1-32 0,1-1-16 15,2-1 0-15,2-4-208 0,1 2 144 0,3 2-144 16,4-3 128-16,-1 0-288 0,4-2-64 0,-3-2-16 15,9-6 0 1,-3 9-2688-16,3-9-528 0</inkml:trace>
  <inkml:trace contextRef="#ctx0" brushRef="#br1" timeOffset="46321.789">17893 14945 7359 0,'0'0'656'0,"0"0"-528"0,0 0-128 0,0 0 0 15,0 0 4352-15,0 0 832 0,0 0 160 0,0 0 32 16,0 0-3968-16,0 0-816 0,0 0-144 15,0 0-48-15,0 0 160 0,0 0 16 0,0 0 16 16,0 0 0-16,0 0 96 0,1 11 16 0,-1 2 0 0,1 2 0 16,0 4-80-16,-1 2-16 0,0 2 0 0,3 3 0 15,-3 2 96-15,-3 3 32 0,1 1 0 0,-1 5 0 16,-1 2-288-16,-3 0-64 0,-2 0-16 16,0-3 0-16,2 1-112 0,-2-4 0 0,0-2-16 0,-2-3 0 15,1-2 112-15,1-3 32 0,4-2 0 0,-2-1 0 16,3-4-64-16,-3 0-16 0,2-1 0 0,1-3 0 15,2-2-128-15,0-2-32 0,2-8 0 0,0 0 0 16,0 8-144-16,0-8 0 0,0 0 0 0,0 0 128 16,0 0-304-16,0 0-64 0,0 0-16 0,0 0 0 15,6-8-1504 1,0-1-304-16,0 2-64 0,1-5-9072 0,3-2-1792 0</inkml:trace>
  <inkml:trace contextRef="#ctx0" brushRef="#br1" timeOffset="46612.9">17564 15027 35535 0,'-7'-5'1568'0,"7"5"336"0,0 0-1520 0,0 0-384 0,0 0 0 0,0 0 0 16,0 0 0-16,11 0-128 0,0-1 0 0,3 0 0 16,1-3 128-16,4 0 192 0,2-4-32 0,4 0-16 15,4 0 144-15,3-1 32 0,3-1 0 0,2-1 0 16,0 0-16-16,-1 0 0 0,0 0 0 0,0 1 0 16,3 0 144-16,1 2 16 0,1 3 16 0,-1 2 0 15,-2-1-240-15,0 2-48 16,-4 0-16-16,-2 1 0 0,-5 1-176 0,-2 1 0 0,-5 1 0 15,-1 0 0-15,0 1-256 0,-3 1-64 0,0-2-32 0,-2 3 0 16,-1 0-2288 0,0 1-464-16,0-1-96 0</inkml:trace>
  <inkml:trace contextRef="#ctx0" brushRef="#br1" timeOffset="47576.443">18251 15611 15663 0,'0'0'1392'0,"0"0"-1120"0,0 0-272 0,0 0 0 0,0 0 928 0,0 0 128 16,-4-7 32-16,2 1 0 0,2 6-544 0,-3-6-96 15,2-1-32-15,-3 0 0 0,2 0 336 0,0 0 64 16,-1-2 16-16,3 9 0 0,0-7-16 0,1-2 0 15,1 0 0-15,-2 1 0 0,-1 1-192 0,2-2-48 16,2 0 0-16,2-1 0 0,-3 0-96 0,2-1-32 16,1 0 0-16,1 0 0 0,2 0 128 0,1 1 32 15,2 0 0-15,-1 0 0 0,0 1-48 0,2-1-16 16,0 0 0-16,1 1 0 0,0 1-64 0,2-1-16 16,-1 2 0-16,2 0 0 0,1 1-64 0,0 1-16 15,0 1 0-15,1 0 0 0,1 2-64 0,1 0 0 16,-1 1-16-16,3 1 0 0,1 1-64 0,-1 2-16 0,-7 2 0 15,1 1 0-15,0 3-64 0,0 2-16 0,-1 1 0 16,-3 3 0-16,-1 0-144 0,0 3 192 0,1 0-192 16,-3 3 192-16,-1 1-32 0,-3 1 0 0,0 1 0 0,-4 0 0 15,-3-2 0-15,-2 1 0 0,1 1 0 0,-4-2 0 16,-1-3 0-16,-2-1 0 0,-4 1 0 0,2 1 0 16,0-2 64-16,-2 0 16 0,-1-1 0 0,-1-2 0 15,0-1-48-15,-2 2-16 0,-5-1 0 0,1 0 0 16,0-1-48-16,0-2-128 0,0 0 192 0,1 0-64 15,1-1-128-15,3 0 0 0,-3-1 0 0,3-1 128 16,2-2-128-16,0 1 0 0,0-1 0 0,2-2 0 16,0 1 128-16,1-2-128 0,2 0 0 0,1 0 128 15,1-2-128-15,8-2 0 0,-7 1 0 0,7-1 0 0,0 0 0 16,0 0 0-16,0 0 0 0,0 0 0 0,0 0 0 0,0 0 0 16,11 0 0-16,1 1 128 0,0-1-128 15,2-1 192-15,3 0-192 0,0 1 192 0,1-2-192 0,-1 2 0 16,3-1 0-16,0 1 128 0,4 1 0 15,-1 0-128-15,3-2 192 0,1 2-64 0,3 2 0 0,-2-2-128 16,1-1 192-16,-3 2-64 0,-1 0 0 0,-1-1-128 16,0 2 192-16,-3-2-64 0,-2-1-128 0,-3 0 0 15,-2 0 0-15,0 0 0 0,-1 0 0 0,-2 0 0 16,-2-1 0-16,-9 1 0 0,11 0-208 0,-11 0-80 16,0 0-16-16,8 0 0 15,-8 0-1104-15,0 0-208 0,0 0-48 0,0 0-16 16,0 0-1808-16,0 0-352 0</inkml:trace>
  <inkml:trace contextRef="#ctx0" brushRef="#br1" timeOffset="49176.819">15349 12540 16575 0,'-12'-5'736'0,"12"5"160"0,-10-1-720 0,2 1-176 0,8 0 0 0,0 0 0 15,0 0 1936-15,0 0 368 0,0 0 64 0,0 0 0 16,0 0-1584-16,12 4-320 0,-1 0-64 0,4-1-16 16,1-3 256-16,5 1 64 0,4-1 0 0,5-1 0 15,3-3 128-15,3 1 16 0,3 0 16 0,1-1 0 16,4-1-192-16,4 0-32 0,3 1-16 0,6-1 0 0,4-1-288 0,0-2-48 15,0 1-16-15,1 1 0 0,-2 3-48 0,6 1-16 16,5 1 0-16,1 2 0 0,2-1 176 0,-2 2 48 16,-3 2 0-16,5 0 0 0,0-2-176 15,3 1-48-15,0 0 0 0,-1 2 0 0,-1 1-208 0,3-1 144 16,2 0-144-16,3 3 128 0,-1 1-128 0,-1 2 0 16,-4 1 0-16,3 0 0 0,4-3 0 0,-2 5 0 15,0 3 0-15,0-6 0 0,-4-7 0 0,4 1 0 16,1 6 0-16,-1-1 0 0,-7 0 0 0,2-5 0 15,3-6 0-15,-2 4 128 0,1 6-128 0,-2-1 0 16,-1 1 0-16,0-2 128 0,1-4-128 0,-6 3 0 16,0 0 0-16,-4 1 0 0,-3-5 0 0,-4 0 0 0,-4 2 128 15,0-1-128-15,1-1 0 0,-3 0 0 0,-5 0 0 16,-2 1 0-16,-2 0 0 0,-4-1 0 0,-4-3 0 0,-4 0 0 16,-3 0 0-16,-1 1 0 0,-6 2 0 0,0-4 0 15,-7-5 0-15,0 3 0 0,-6 1 0 16,-10 3 0-16,0 0 0 0,0 0 0 0,4-9 0 0,-4 9 0 15,-9-2 0-15,-3 0 0 0,-3 1 0 0,-5 0 0 16,-2-1 0-16,-7 0 0 0,-3 1 0 0,-8-3 0 16,-5 1 0-16,-5 0 0 0,-4 1 0 0,-1 2 0 15,-2 3 0-15,-2-4 0 0,-4-6 0 0,-4 2 0 16,-4 4 0-16,-1 2 0 0,-4 2 0 0,-2-3 0 16,-1-7 0-16,-8 3 0 0,-1 3 0 0,0 0 0 15,-3-2 0-15,-1-1 0 0,-4 0 0 0,-6 4 0 0,-2 3 0 16,-3-1 0-16,-3-4 0 0,-1 4 0 0,0 5 0 15,1-2 0-15,-1-2 0 0,-3-1 0 0,1 0 0 16,4 4 0-16,5-1 0 0,2-1 0 0,-1-1 0 0,6 0 0 16,4-1 0-16,0 1 0 0,2 1 0 0,6-3 0 15,5 1 0-15,6-1 0 0,7 5 0 16,4-3 128-16,3-2-128 0,7-1 0 0,4 0 0 0,7 2 0 16,6 2 0-16,5-2 0 0,5 0 0 0,9-2 0 15,3-1 0-15,5 1 0 0,9 0 0 0,0 0 0 16,0 0 0-16,13-1 0 0,7 0 0 0,11 1 0 15,10 0 0-15,11 0 0 0,7-1 0 0,11-1 192 16,3 2-64-16,14-3 0 0,12-1-128 0,8-1 0 16,5-1 0-16,7 0 0 0,10 0 0 0,4-4 128 15,4-5-128-15,6 4 128 0,5 3 0 0,6-1-128 0,6-2 192 16,3 3-64-16,-3-1 16 0,0 3 0 0,0 1 0 0,1 0 0 16,3-3-144-16,-1 4 192 0,1-1-192 0,-6 4 192 15,-6 1-192-15,-2 4 0 0,-6 2 0 0,-5 2 0 31,-9 5-1600-31,-4 0-368 0,-7 2-64 0</inkml:trace>
  <inkml:trace contextRef="#ctx0" brushRef="#br1" timeOffset="52154.998">17076 3972 20383 0,'0'0'896'0,"0"0"192"0,0 0-864 0,-9 3-224 0,1 1 0 0,0 2 0 16,-1 3 256-16,0 0 16 0,-2 0 0 0,0 0 0 15,-1-2 208-15,2 1 32 0,1 0 16 0,1-2 0 16,-3-1 112-16,3-2 0 0,0-2 16 0,0-1 0 15,1-1 112-15,-1 1 0 0,0 1 16 0,8-1 0 16,-8-7-48-16,3 0-16 0,-1 1 0 0,2-4 0 16,2 0 112-16,2-2 32 0,2-2 0 0,2-1 0 15,2-5-288-15,3 0-48 0,-2-4-16 0,3 2 0 16,0-5-192-16,2 2-32 0,0-2-16 0,2 0 0 16,-1 1-272-16,2-3 160 0,1 2-160 0,-1 4 128 15,-1 2-128-15,2 5 0 0,-1 1 0 0,1 4 0 16,-4 2 0-16,0 5 0 0,0 2 0 0,0 2 0 15,-2-3 0-15,0 7 192 0,0 6-192 0,-4 1 192 16,2 4-192-16,-5 5 0 0,1 1 144 0,-2 4-144 0,-2 7 0 0,-2 2 0 16,-3 3 0-16,-4 2 0 0,-3 0 0 15,1 2 0-15,-3 1 0 0,2-5 0 0,0-4 0 0,1-1 0 16,1-2 0-16,0-4 0 0,1-3 0 0,-2-4 0 16,1-2 0-16,1-3 128 0,1-5 32 0,1 0 16 15,-3-2 0-15,2-3 0 0,-1-6 112 0,0-1 32 16,-1 0 0-16,1-5 0 0,1-3-64 0,-2-3 0 15,2-5 0-15,1 0 0 0,3 1-32 0,1-2-16 16,0 0 0-16,4-3 0 0,3 0-80 0,0 0-128 16,4 0 176-16,0 1-176 0,2-4 0 0,0 3 0 15,3 1 0-15,2 0 0 0,-1-1 0 0,1 2 0 16,3 3 0-16,2 1-144 0,1 1 144 0,-1 4 0 16,-2 3-144-16,3 2 144 0,-1 4 0 0,-1 4-176 0,-2 4 176 15,0 4-128-15,-2 0 0 0,-1 4 0 0,-1 7 0 16,-2 1 0-16,-4-1-64 0,-2 2-16 0,-5 1 0 0,-1 2 0 15,-2 2 208-15,-2-2-192 0,-4-3 192 0,-1 1-192 16,-2 0 192-16,0-2 0 0,-3-2 0 0,-1-2 0 16,-1 0 0-16,-1-3 128 0,-1-3-128 0,-2-1 160 15,2-1 64-15,-1-4 16 0,0-1 0 0,1-4 0 16,1-2-16-16,1-3 0 0,3-2 0 0,2-1 0 16,2-3 16-16,0-2 0 0,3-1 0 0,0-2 0 15,1-2-96-15,5-3-16 0,2 0 0 0,3-4 0 16,3 0-128-16,3-2 0 0,3 3-192 0,4-3 192 15,1-1-192-15,5 1 192 0,4 1-160 0,4 3 160 16,3 2-144-16,-1 1 144 0,1 5-128 0,1 2 128 0,0 3 0 16,-1 4-128-16,-3 5 128 0,-4 5 0 0,-4 3 0 15,-5 4-160-15,-3 1 160 0,-4 5 0 0,-4 2-192 16,-1 3 64-16,-5 3 128 0,-5 2-208 0,-5 4 208 0,-3 1-144 16,-7 1 144-16,-4 1-128 0,-2-2 128 0,-5-2 0 15,0-3 0-15,3-2 0 0,1-9 0 0,1-1 0 16,-1 0 0-16,0-5 176 0,3 0 80 0,3-4 32 15,2-1 0-15,5-5 0 0,0-3-32 0,6-1-16 16,1-3 0-16,5-4 0 0,3-3 0 0,3-4 0 16,2-2 0-16,7-4 0 0,2-2-240 0,5-4-160 15,7 2 32-15,3-1 0 0,7-1-128 0,1 1-32 16,3-3 0-16,-1 3 0 0,1 5-16 0,1 2 0 16,-4 2 0-16,3 4 0 15,0 0-1040-15,-3 8-224 0,0 2-32 0,-5 6-15152 0</inkml:trace>
  <inkml:trace contextRef="#ctx0" brushRef="#br1" timeOffset="53363.705">14297 15060 12895 0,'0'0'1152'0,"0"0"-928"0,0 0-224 0,0 0 0 16,0 0 432-16,0 0 32 0,0 0 16 0,-3-6 0 15,-3-3-160-15,6 9-48 0,0 0 0 0,-5-3 0 16,5 3 96-16,0 0 16 0,-9-5 0 0,9 5 0 16,0 0 256-16,0 0 64 0,0 0 16 0,0 0 0 15,0 0 32-15,-8 1 0 0,8-1 0 0,0 0 0 16,-2 6-80-16,1 3-16 0,2 0 0 0,1 4 0 0,3 3-48 0,-1 2-16 16,2 1 0-16,-1 5 0 0,1 1-64 0,0 3-16 15,1 5 0-15,0 2 0 0,-4-2-144 0,0 0-48 16,-1 1 0-16,1-4 0 0,-1 0-176 15,-2-7-144-15,1-2 192 0,0-4-192 0,1 0 192 0,0-4-64 16,-1-3 0-16,3-1-128 0,-4-9 464 0,4 8-16 16,-2-4 0-16,3 2 0 0,-5-6 96 0,0 0 16 15,10 2 0-15,-3-2 0 0,3-2-160 0,1-2-16 16,-1-2-16-16,2-2 0 0,1-1-80 0,2-2-16 16,0-3 0-16,1 1 0 0,0-3-144 0,1 1-128 15,1 0 192-15,1-1-192 0,2 0 192 0,-4 0-192 16,1-3 192-16,0 2-192 0,-2 2 0 0,1-1-176 0,-1 1 0 15,1-2 0 1,-2 1-432-16,0 2-96 0,1 1 0 0,-1 4-16 16,2 0-2016-16,-3 0-400 0,1 3-64 0</inkml:trace>
  <inkml:trace contextRef="#ctx0" brushRef="#br1" timeOffset="53972.52">15474 14951 21183 0,'-4'-8'944'0,"4"8"192"0,0 0-912 0,0 0-224 16,0 0 0-16,0 0 0 0,0 0 448 0,0 0 32 0,0 0 16 0,0 0 0 15,0 0-16-15,0 0 0 0,0 0 0 0,0 0 0 16,0 0 352-16,-3 7 64 0,0 4 0 0,1 1 16 16,-1 2-80-16,0 1 0 0,-5 1-16 15,2 3 0-15,1 3-224 0,-3 2-32 0,-3 2-16 0,1 1 0 16,0 1-160-16,0 4-48 0,1 4 0 0,-4-1 0 16,1-2-160-16,2-1-48 0,1-3 0 0,-1-3 0 15,2-5 96-15,0-2 16 0,4-3 0 16,1-2 0-16,0-2 224 0,-1-1 48 0,2-1 16 15,0-1 0-15,-1 0-80 0,2 0-32 0,1-9 0 16,0 7 0-16,0-7-128 0,0 10-32 0,0-10 0 0,0 0 0 16,5 9-64-16,-1-1 0 0,-4-8-16 0,7 4 0 15,1 0 16-15,2-2 16 0,2-1 0 0,3 1 0 16,-1-1-16-16,4 0-16 0,4 0 0 0,2 0 0 0,1 2-48 16,0-3 0-16,1 3 0 0,-3-1 0 0,1-1-128 15,-1 1 0-15,0 1 0 0,-2-1 128 0,1-1-128 16,0 0 0-16,-1 3 0 0,0 0 0 0,-3-1 0 15,0-1 0-15,0 0 0 0,-1-2 0 0,0 3-256 0,-2-2 64 16,-1 1 0-16,-2 0 16 16,0-1-2512-16,-12-1-496 0</inkml:trace>
  <inkml:trace contextRef="#ctx0" brushRef="#br1" timeOffset="54879.224">20513 15036 24991 0,'0'0'1104'0,"0"0"240"0,0 0-1088 0,0 0-256 0,0 0 0 0,0 0 0 0,0 0 0 0,0 0-272 15,0 0 48-15,0 0 16 16,0 0 208-16,-7 9 128 0,-3 1 0 0,0-1-128 0,0 0 368 0,2 4-48 15,-2 0 0-15,-2 2 0 0,-3 2 256 0,3 1 64 16,3 3 0-16,-1 3 0 0,0 1-144 0,0 3-32 16,5 4 0-16,-3 2 0 0,2 3-224 0,-3 0-48 15,2-3-16-15,2 0 0 0,-2-1-32 0,4-1 0 16,-2-2 0-16,2-1 0 0,-1-2-16 0,0-1-128 16,-1-2 192-16,2-2-64 0,0-4-128 0,1-1 0 15,1-2 144-15,0 0-144 0,1-1 0 0,0-5 128 16,0-9-128-16,0 0 0 15,0 0-1312-15,0 0-336 0,0 0-64 0</inkml:trace>
  <inkml:trace contextRef="#ctx0" brushRef="#br1" timeOffset="55336.726">20099 15057 35935 0,'0'0'3200'0,"0"0"-2560"0,0 0-512 0,9-3-128 16,2-2-656-16,1 1-160 0,1 1-16 0,2-2-16 0,2 1 640 15,1-1 208-15,2-1 0 0,3-2-160 0,0 3 160 0,4-2 0 16,1-1 0-16,2-1 128 15,1-2-128-15,1 0 0 0,1 3 0 0,0 0 0 16,1 0 0-16,-1 1 0 0,-1 0 0 0,-2 3 0 0,-3-2 0 0,-2 4 0 16,0 2 0-16,-3 0-128 15,-3-1-560-15,0 3-96 0,-1 1-32 16,0 1-8384-16,0-2-1680 0</inkml:trace>
  <inkml:trace contextRef="#ctx0" brushRef="#br1" timeOffset="55652.96">20704 15498 14735 0,'0'0'640'0,"-4"-5"160"0,4 5-640 0,0 0-160 0,0 0 0 0,0 0 0 15,0 0 3504-15,0 0 656 0,0 0 144 0,0 0 32 16,0 0-3632-16,0 0-704 0,0 0-192 0,0 0-16 16,0 0 208-16,0 0 0 0,7-6 0 0,2 1 0 15,-1-2 0-15,1 1 0 0,1 5 128 0,1-1-128 16,0-2 256-16,3 0 0 0,1 1 0 0,0 2 0 15,1 1 128-15,0 2 32 0,3 0 0 0,1 4 0 0,-2-1-176 0,1 5-48 16,1-2 0-16,-1 2 0 0,-3-1-16 0,1 2-16 16,-3-1 0-16,-1 1 0 0,-2 0 64 0,-1 0 16 15,-2-1 0-15,-1 1 0 0,0 1 48 0,-3 0 16 16,-4 0 0-16,-1 1 0 0,-1 1 48 0,-3 3 16 16,-6-1 0-16,-3 4 0 0,-2 3 16 0,-3-2 0 15,-3 0 0-15,0-1 0 0,0-3-240 0,0 0-144 16,1-2 192-16,-1 0-192 0,3-2 128 0,2-1-128 15,3 0 0-15,1-2 0 0,0-1 128 0,7-2-128 16,3 1 0-16,-2-1 0 0,5-7 0 0,0 0 0 16,5 9 0-16,3-2-144 0,6-1-128 0,1-2-32 15,1-2 0-15,6 2 0 0,4-1 48 0,2-1 16 0,4-3 0 16,3 0 0 0,4-2-272-16,2 0-64 0,-2 0-16 0,4-1-9872 15,0-1-1968-15</inkml:trace>
  <inkml:trace contextRef="#ctx0" brushRef="#br1" timeOffset="56590.905">19111 15329 29663 0,'0'0'1312'0,"0"0"272"0,0 0-1264 0,0 0-320 0,0 0 0 0,0 0 0 16,0 0 0-16,0 0 0 0,12-1 0 0,1 1-144 16,3 1 144-16,1-1 144 0,3 1-16 0,2-5-128 15,2-1 272-15,4-1-48 0,-2 2-16 0,3-1 0 16,0-3-64-16,4 1-16 0,4 1 0 0,-2 2 0 0,2 3-128 15,0 1 0-15,-4 0 0 0,0 2 0 0,0 2 0 16,-4 1 0-16,-2 4 0 0,-3-3 0 31,-1-2-1216-31,-1 1-160 0,-3 3-32 0</inkml:trace>
  <inkml:trace contextRef="#ctx0" brushRef="#br1" timeOffset="57229.337">19095 14077 18191 0,'0'0'800'0,"-3"-5"176"0,3 5-784 0,0 0-192 15,0 0 0-15,-2-5 0 0,2 5 496 0,-2-7 48 16,2 7 16-16,0 0 0 0,5-7 32 0,3 1 16 16,2 2 0-16,2 2 0 0,3-4 128 0,2 2 32 0,2-1 0 0,4 1 0 15,3 3-96-15,3 1-16 0,0-4 0 16,7 3 0-16,3 1-240 0,6 3-48 0,6-2-16 0,3 1 0 15,2 1-352-15,0 0 0 0,-1 3 0 0,-1 1-8496 16,-2 0-1728-16</inkml:trace>
  <inkml:trace contextRef="#ctx0" brushRef="#br1" timeOffset="59559.034">23104 13555 19807 0,'0'0'880'0,"0"0"176"0,0 0-848 0,-1-9-208 16,0-1 0-16,0 4 0 0,1 6 128 0,0 0 0 0,-3-11-128 0,2 2 192 15,1 9 480-15,-3-10 96 0,2 1 0 0,0 2 16 16,1 7 272-16,-1-9 48 0,-1 3 16 16,2 6 0-16,-5-9-240 0,1 3-48 0,4 6-16 0,-8-5 0 15,0-2-16-15,2 1 0 0,-1 2 0 0,-2 1 0 16,-1 1-128-16,-1 2-32 0,-2 3 0 0,0 0 0 16,0 2-160-16,0-1-32 0,-4 1-16 0,1 1 0 15,-1 3-176-15,-2 1-16 0,1 0-16 0,-1 2 0 16,1 2-16-16,0 0 0 0,-3 0 0 0,-1 0 0 15,0 1-64-15,1 2-16 0,-1 2 0 0,1 1 0 16,-2 1 16-16,1 2 0 0,-2 1 0 0,1 3 0 16,0 1-16-16,3 2-128 0,2 2 192 0,3 3-64 15,0 3-128-15,4 1 0 0,3 3 0 0,2-2 128 16,3-6 0-16,2 0-128 0,1 1 192 0,4-2-64 0,2-3 32 16,2 0 0-16,1-5 0 0,3 1 0 0,0 1-160 15,3-1 0-15,-1-6 0 0,1 0 128 0,0-2-128 0,0-1 0 16,2-4 0-16,0-3 0 0,3-3 0 0,0 0 0 15,2-2 0-15,0-3 0 0,-1-4 128 0,2-3-128 16,-2-3 128-16,4-6-128 0,-3-3 160 0,2-3-160 16,-3-1 192-16,2-2-192 0,-1-6 208 0,1 1-64 15,0-1-16-15,2-2 0 0,-1-3-128 0,1 0 192 16,-2 0-192-16,0 2 192 0,-3 0-64 0,-1 1-128 16,-3 0 192-16,3 0-64 0,1 2-128 0,-6 1 0 15,-7 0 144-15,-2 1-144 0,1 1 256 0,-2 2-32 16,-3 1 0-16,-2 2 0 0,-2 1-32 0,0 0-16 0,-5 3 0 15,-2-1 0-15,-7 3 80 0,2-1 0 0,0 4 16 16,-5-1 0-16,-5 0-16 0,-3 5-16 0,-3 4 0 16,0 2 0-16,0-1-240 0,-1 3 144 0,1 3-144 0,-3 1 128 15,1-2-128-15,0 5 0 0,-1-2-192 16,2 3 192 0,2 1-464-16,0 1 16 0,0 0 16 0,3 1 0 15,3 1-1088-15,3-2-208 0,1 1-64 0,4 0 0 16,4 1-1152-16,4-1-256 0,2 0-32 0</inkml:trace>
  <inkml:trace contextRef="#ctx0" brushRef="#br1" timeOffset="60343.322">22971 14979 1839 0,'6'-10'0'0,"0"2"160"0,1 1-160 0,-3-4 0 16,0 0 0-16,3 0 0 0,-2 0 1120 0,1 0 192 0,-2-3 32 0,-3 3 16 16,1 0 784-16,-1 1 160 0,-1 1 16 0,0 2 16 15,-1-2-192-15,-1 3-32 0,2-3-16 0,-2 2 0 16,-4-2-352-16,2 5-64 0,1-2-16 0,-2 1 0 15,0-2-352-15,0 2-80 0,-2 0-16 0,7 5 0 16,-8-3-192-16,0 2-64 0,0 0 0 0,-3 1 0 16,0 0-192-16,0 2-32 0,-5 4-16 0,-1 0 0 15,0 2-160-15,0 3-48 0,-4 0 0 0,1 3 0 16,-2 4-48-16,-1 2-16 0,-6-2 0 0,2 7 0 16,-2 3-128-16,5 4-16 0,0 1-16 0,2 1 0 0,-1 0-144 15,4 7-16-15,3 1-128 0,2 3 192 0,3 2-192 16,5 2 0-16,2-1 0 0,4-2 0 0,0-3 0 0,4 0 128 15,3-6-128-15,4 1 0 0,4-2 0 0,2-2 0 16,8-1 0-16,3-2 0 0,3-1 0 0,2-3 0 16,3-3 0-16,3-3 0 0,-1-3 0 0,0-4 0 15,-3-4 0-15,1-3 0 0,-2-4 0 0,1-4 0 16,-2-7 0-16,0 3 0 0,-1-5 0 0,0-1 128 16,0-7-128-16,-2-3 0 0,-3-3 192 0,0-2-48 15,-3-3-16-15,-4-2 0 0,-4-2 32 0,0 1 0 16,-1-1 0-16,-4-1 0 0,-4 0 64 0,-2-1 16 15,0-1 0-15,-1 2 0 0,-3-3-32 0,-2 6 0 16,-3 1 0-16,-2 1 0 0,-5 0 48 0,-2 3 0 16,-6 1 0-16,-2 1 0 0,-6-1 112 0,-5 2 16 15,-4 0 16-15,-4 3 0 0,-2 3-48 0,0 0-16 0,1 3 0 0,1 1 0 16,1 1-176-16,-2 2-32 0,-1 2-128 0,-2 0 192 16,-6 1-192-16,2 2 0 0,0 4 0 0,1 1-160 31,2 0-208-31,6-2-32 0,0 1-16 0,5 2 0 15,2 2-1120-15,4 1-240 0,0-1-32 0,8 1-16 0,6 1-1584 16,3 0-320-16</inkml:trace>
  <inkml:trace contextRef="#ctx0" brushRef="#br1" timeOffset="65801.671">10960 17987 2751 0,'0'0'128'0,"0"0"16"0,0 0-144 0,0 0 0 0,0 0 0 0,0 0 0 15,0 0 3264-15,0 0 640 0,0 0 112 0,0 0 16 16,0 0-2688-16,0 0-528 0,0 0-112 0,0-8-32 16,0 8 176-16,0-13 48 0,0-2 0 0,1 0 0 0,0-1 112 15,1 2 16-15,3 0 16 0,-3 0 0 0,1-2-112 0,0-3-32 16,-1 1 0-16,2 0 0 0,-2-1-288 0,1 1-64 15,0-2-16-15,0 1 0 0,2 0-96 0,-1 2-32 16,0-1 0-16,3-1 0 0,-3 0-112 0,2 1-32 16,-2 2 0-16,2 0 0 0,-1 0-32 0,2-1-16 15,-2 1 0-15,2 1 0 0,-2 3-64 0,0 1-16 16,-1 1 0-16,2 3 0 0,-4 0-128 0,-2 7 160 16,0 0-160-16,0 0 160 0,5-5-160 0,-5 5 160 15,0 0-160-15,0 0 160 0,0 0 0 0,8 8 0 16,-4 0 0-16,2 5 0 0,0 2 16 0,-1-1 0 15,-1 0 0-15,3 2 0 0,-2 0-176 0,3 1 160 16,-2-1-160-16,1 2 160 0,1-1-160 0,2 1 192 0,-2 1-192 16,1-2 192-16,-2-1-48 0,2-1 0 15,-3 0 0-15,2 3 0 0,-5-3-16 0,3 0-128 0,1-2 192 0,-2 0-64 16,-1 2-128-16,3 1 192 0,-3-3-192 0,2 1 192 16,-1-3-192-16,-2 1 160 0,0 1-160 0,2-1 160 15,4 0-160-15,-2-2 0 0,-3-2 0 0,2 0 0 16,0-2 0-16,1-1 0 0,-7-5 0 0,11 2 0 31,-2 2-1728-31,1-4-240 0,-2-5-32 0</inkml:trace>
  <inkml:trace contextRef="#ctx0" brushRef="#br1" timeOffset="66573.234">11186 16517 5519 0,'0'0'240'0,"0"0"64"16,2-9-304-16,-1 0 0 0,-1 0 0 0,0 9 0 0,3-9 2656 0,1 3 480 16,-4 6 80-16,5-8 32 0,-4 0-2080 0,-1 8-400 15,0 0-96-15,3-8-16 0,-2 0 368 0,-1 8 80 16,0 0 16-16,0 0 0 0,0 0 80 0,0 0 16 16,0 0 0-16,0 0 0 0,0 0-512 0,0 0-80 15,-4 7-32-15,-2 1 0 0,2 2-48 0,1 2-16 16,0 4 0-16,-1 2 0 0,0 6-64 0,0 4-16 15,1 7 0-15,1 1 0 0,-4-1-96 0,2-2-32 16,1-4 0-16,-3-1 0 0,2 1-64 0,0-4-32 16,2-3 0-16,1-3 0 0,-3-4 32 0,2-3 0 15,-1-2 0-15,2-1 0 0,1-9 32 0,0 5 16 16,0-5 0-16,0 0 0 0,0 0 272 0,0 0 48 16,6-5 16-16,0-6 0 0,3 1-80 0,1-3-16 0,1-4 0 0,2-2 0 15,-2-1-352-15,5-1-64 0,1-4 0 0,3 2-128 16,-1 1 0-16,2 3 0 0,1-1 0 0,0 1 0 15,1 3 0-15,-1 0 0 0,2 2 0 0,-2 5 0 16,0 5 0-16,-2 4 0 0,-3 2 0 0,0 3 0 16,-2 3 0-16,-3 6-144 0,0 7 144 0,-2-2-128 15,-1-1 128-15,-3 0-160 0,-2 3 160 0,2 0-160 16,-5 0 160-16,1-1-128 0,0 0 128 0,0-1-128 16,0 0 128-16,3-1 0 0,-2-3 0 0,2-2-128 15,-1-1 0-15,1-1 0 0,1-1 0 0,-1 1 0 16,1-1-1344-16,2-1-256 0,3-1-48 0,0-2-9232 15,-3-1-1840-15</inkml:trace>
  <inkml:trace contextRef="#ctx0" brushRef="#br1" timeOffset="67020.939">12063 16527 35711 0,'-10'-3'1584'0,"10"3"320"0,0 0-1520 0,0 0-384 0,-6 6 0 0,-2 0 0 16,-1 3-144-16,0 1-112 0,-4 1 0 0,0 2-16 15,0 2 80-15,-2 2 0 16,0 3 16-16,0 0 0 0,-2 0 176 0,1-1 0 15,-1 5 0-15,2 0 0 0,-1 0 0 0,2 0-128 0,2 0 128 0,4-4 0 16,2-1 0-16,3-2 0 0,3 2 0 0,4-3 0 16,0-5 0-16,3-2 0 0,0 0 0 15,2-3 0-15,3-2 160 0,3-5 64 0,-1-3 16 0,1-2 0 16,2-2-48-16,-1-1 0 0,1-4 0 0,-2 1 0 16,0-3-32-16,-2 0-16 0,-1-3 0 0,-3-2 0 15,-1-1 240-15,-1-2 32 0,-3-2 16 0,-1 2 0 16,-6 0 96-16,0-5 32 0,-1-5 0 0,-2 6 0 15,-3 2-304-15,3 5-48 0,-3 2-16 0,4 4 0 0,-5 3-192 16,3 4 0-16,-2 3 128 0,3 1-128 0,-2 3-208 0,1 5-96 16,-1 0-16-16,1 4 0 15,0 2-256-15,2 1-64 0,0 0-16 0,-1 6 0 16,1 5-1808-16,4-4-352 0,0-3-80 0,3 0-16 16</inkml:trace>
  <inkml:trace contextRef="#ctx0" brushRef="#br1" timeOffset="67656.082">12327 16582 13823 0,'-4'7'608'0,"4"-7"128"0,0 0-592 0,2 9-144 0,2 2 0 0,0 2 0 15,-1 5 4112-15,0-3 800 0,-1-3 144 0,2 5 48 16,-3-2-4080-16,-1-2-832 0,-1 0-192 0,-1-5 0 16,-2 0 0-16,4-8 144 0,-3 6-144 0,3-6 128 15,-7 3 256-15,7-3 64 0,0 0 0 0,0 0 0 16,-10 0 432-16,10 0 80 0,0 0 32 0,-4-11 0 15,0-2-256-15,3-1-48 0,3 2-16 0,2-2 0 16,2-9-208-16,1 2-32 0,0 1-16 0,4 0 0 16,2 1-256-16,-1 1-160 0,3 3 192 0,0 0-192 0,0 1 0 15,2 1 0-15,-1 0 0 0,3 4 0 0,-2 2 0 0,0 2 0 16,0-1 0-16,-2 5 0 0,-1 2 0 0,1 7 0 16,-2 2 0-16,-3 2 0 0,-1 1-192 0,-3 3 192 15,1 2-208-15,-5 1 80 0,0 2 0 0,-1 0 0 16,-2 1 0-16,-2-4 0 0,-3-2 128 0,1-2 0 15,0-4 0-15,0-1-128 0,-1-1 128 0,2-3 0 16,4-5 128-16,0 0-128 0,0 0 192 0,0 0-48 16,0 0 0-16,0 0 0 0,0 0 48 0,1-10 0 15,4-2 0-15,0-1 0 0,-1-4 16 0,6 1 16 16,2-3 0-16,3 2 0 0,-1 0-224 0,3 2 0 16,2-1 0-16,2 3 0 0,-3 4 0 0,3 0 0 0,1 3 0 15,-2 1 0-15,-2 5 0 0,0 3 0 0,-3 1 0 16,-3 5 0-16,-1 2-160 0,-1 2 160 0,-2 0-128 0,-1 7 128 15,-1 6-192-15,-4-1 64 0,-2-3 0 16,-1 1 0-16,0-1-176 0,1-4-16 0,-1-1-16 0,1-2 0 16,0 1-16-16,1-3 0 0,-1 0 0 0,0-2 0 31,0 0-1440-31,1-1-272 0,3-1-64 0,-2-3-13312 0</inkml:trace>
  <inkml:trace contextRef="#ctx0" brushRef="#br1" timeOffset="68183.996">13483 16496 30399 0,'0'0'2704'0,"0"0"-2160"15,0 0-544-15,1-9 0 0,-2 0 1088 0,1 9 128 16,0 0 0-16,-7-1 16 0,-4 3-1008 0,0 3-224 15,1 1 0-15,-5 3 0 0,0 5 0 0,0 1 0 16,-3-1 0-16,-1 5-128 0,1 5 128 0,0 1 0 16,1 0 0-16,1 3 128 0,-1 1-128 0,4-3 0 15,1-2 128-15,4-2-128 0,0-1 128 0,3-1-128 16,3-3 160-16,3-1-160 0,2-4 432 0,3-2-16 16,-1-2 0-16,4-1 0 0,2-1 96 0,5-2 0 15,0-2 16-15,2-4 0 0,0-1-176 0,3-4-32 16,-2-2-16-16,3 0 0 0,1-7-96 0,-1 2-16 15,0-2 0-15,-3 0 0 0,0-4 192 0,-3 0 48 16,-2 1 0-16,1-2 0 0,-1-1 144 0,-3-4 48 0,-7 0 0 16,-3-2 0-16,-3 0-160 0,-1 1-16 0,-3 4-16 15,-1 2 0-15,-4 5-224 0,0 2-32 0,1 2-16 16,-3 2 0-16,-2 1-160 0,2 3 0 0,-1 3-192 0,-2 4 192 16,-2 2-1424-1,0 4-176-15,1 2-16 0,1 1-16 0,0 2-1616 16,0 1-320-16</inkml:trace>
  <inkml:trace contextRef="#ctx0" brushRef="#br1" timeOffset="68686.449">14732 16426 16575 0,'-9'-6'1472'0,"1"3"-1168"15,8 3-304-15,-10 1 0 0,-1-1 5056 0,-2 2 944 0,-7 2 192 16,-2 1 32 0,-5-1-5424-16,-2 3-1088 0,0 1-224 0,-3 3-32 0,-1 0 352 0,0 3 192 15,0-2-192-15,1 1 192 0,1 1-144 0,2 5 144 16,3 2 0-16,2 2-144 0,3 0 144 0,2 0 0 15,3-2 0-15,1 0 0 0,4-2 0 0,4-3 0 16,2-3 0-16,5 1 0 0,2-3 0 0,3-5 128 16,-5-6-128-16,12 6 128 0,3-1 16 0,2-2 16 0,2-4 0 0,3-3 0 15,-2-2-160-15,6-3 0 0,0-1 0 0,3-6 0 16,2-2 0-16,-2-2 0 0,1-2 0 0,1 1 0 16,1-4 144-16,-3-1 48 0,-1 0 16 0,-2 2 0 15,-2 3 320-15,-2 1 64 0,-2 1 16 0,-4 4 0 16,0 1-288-16,-2 5-48 0,-1 3-16 0,-2 3 0 15,-3 1-256-15,-8 2 0 0,10 4 128 0,-2 6-128 16,-3 4 0-16,-1 7 0 0,-1 5 0 0,-3 10 0 16,-4 10 160-16,-1 2-160 0,1 3 128 0,-3-1-128 0,-2 1 0 15,-2 3 128-15,-2-1-128 0,-2 4 0 0,-2 5 0 16,0-5 128-16,-3-5-128 0,0-6 0 16,-1-9 304-16,-2-3-32 0,-3-4 0 0,-1-6 0 15,2-3 368-15,-1-4 80 0,0-4 16 0,3-4 0 16,0-4-144-16,0-3-16 0,0-5-16 0,2-5 0 0,1-3-176 0,0-4-48 15,3-3 0-15,3-4 0 0,0-5-64 0,6-5-16 16,3-3 0-16,3-4 0 0,5-6-256 0,5 3 0 16,7 3 128-16,8 2-128 0,5 3 0 0,8 6 0 15,9 4 0-15,7 2 0 0,6 2 0 0,4 4 0 16,2 4 0-16,4 3 0 0,6 4 0 0,4 2 0 16,6 2 0-16,-2 3-144 0,-2 2 144 0,4 3 0 15,3 0 0-15,0 4-128 16,-2 2-704-16,-1 2-144 0,-6 0-32 0,-2 3 0 15,-1 1-2032-15,-5-1-416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11:20.7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7395 11287 22111 0,'0'0'1968'0,"-6"-4"-1584"0,6 4-384 0,-5-8 0 16,1 0 128-16,4 8-128 0,0 0 0 0,0 0 128 15,0 0 16-15,0 0 0 0,0 0 0 0,0 0 0 16,7-6 32-16,1 1 0 0,-2 1 0 0,4 0 0 15,0-1 224-15,1 1 48 0,1 2 16 0,1-2 0 16,3 1 0-16,0 1 0 0,3 1 0 0,2-3 0 16,2 1 64-16,7 1 16 0,0 0 0 0,3 3 0 15,4-1-32-15,1-1-16 0,3-4 0 0,2 4 0 16,1 3-112-16,1 1 0 0,1-2-16 0,4 1 0 16,2-1-112-16,6-1 0 0,1-1-16 0,4 0 0 15,-3 1 32-15,3-1 16 0,2 0 0 0,1 1 0 16,0 0-16-16,2 0 0 0,1-3 0 0,-2 2 0 0,-1 0-80 15,4 2-32-15,-1 0 0 0,5-1 0 0,1-2 16 0,-3 3 0 16,0 3 0-16,-1-2 0 0,1-1-16 0,2 2 0 16,2 3 0-16,-1-2 0 0,-2-1-32 0,0 1 0 15,3 0 0-15,4-1 0 0,1 1-128 0,-3-1 128 16,-5-1-128-16,3 4 128 0,4-2-128 0,1 2 160 16,-1 0-160-16,-1-1 160 0,-3-3-32 0,3-2-128 15,1-1 192-15,0 2-64 0,3 3 0 0,-6-4 0 16,-1-4 0-16,-1 1 0 0,4-1-128 0,-1 2 0 15,-3 1 0-15,-2-2 128 0,-1-1-128 0,-1 3 128 16,3 2-128-16,0-1 128 0,1-4-128 0,-4 1 0 16,-3 0 0-16,1 1 128 0,0 2-128 0,-2 0 128 15,1 0-128-15,-2-1 128 0,-2 0-128 0,2 0 128 16,-1 1-128-16,3-2 128 0,1-2-128 0,1 0 0 0,-4 0 0 0,-1-2 0 16,-2 3 0-16,0-2 0 0,0 0 128 0,-2 2-128 15,1-2 0-15,-4 0 0 0,-2-3 0 16,-2 3 0-16,-2 0 128 0,-3 3-128 0,2 0 0 15,-1-2 128-15,-1-1-128 0,1 1 0 0,-3-1 0 0,-2 3 0 16,-4-2 0-16,-2 0 0 0,-1 0 128 0,-1 1-128 16,-4-3 0-16,0 3 0 0,-2-2 0 0,0 3 0 15,-1-2 128-15,-1 2-128 0,-6-1 0 0,0 2 128 16,-1-2-128-16,-2 1 0 0,-1 0 0 0,-4-2 0 16,-2 0 0-16,-1 1 128 0,-1 0-128 0,0 1 0 15,-3 0 128-15,1 0-128 0,0 0 0 0,-9 2 128 16,9-3-128-16,-2 1 0 0,-7 2 144 0,9-4-144 15,-2-2 0-15,-1 3 144 0,-6 3-144 0,8-4 0 0,-1-5 144 16,-2 0-144-16,1-1 0 0,-1-1 144 0,-1 0-144 0,1-3 160 16,0-2-160-16,-1 1 160 0,-1-2-160 0,0 0 0 15,3-4 0-15,-2-7 128 0,2-7-128 0,0 0 0 16,1 1 0-16,-1-2 128 0,-1-4-128 0,1-2 0 16,2-3 144-16,-1-5-144 0,-2-3 0 0,-1-4 128 15,1-2-128-15,3 1 0 0,-4 1 0 0,2-2 0 16,-1 2 0-16,0-1 128 0,0 1-128 0,2-4 144 15,-4 2-144-15,2-3 160 0,1 5-160 0,-2 0 0 16,2 2 0-16,0-2 0 0,-2-1 0 0,-1 2 0 16,-1 1 0-16,-1 6 0 0,0 3-176 0,3 3 48 15,-3 1 0-15,0 0 0 0,-2-2 128 0,0 3-160 0,1 3 160 16,-4 2-160-16,0 0 160 0,0 4 0 16,0 7-144-16,-4 4 144 0,-2 3 0 0,0 0 0 0,2 0 0 15,-1 3 0-15,-1 6 0 0,0 3 0 0,-1 0 0 0,0 3 0 16,2-1-144-16,-1 2 144 0,-4 1 0 0,0-2 0 15,-1 2-160-15,-2 1 160 0,-1 2-128 0,-3 3 128 16,-2 4 0-16,-3-2 0 0,-1-5 0 0,-2 2-128 16,-5 2 128-16,-3 2 0 0,-5-1 0 0,-2 1 0 15,0-4 0-15,-2 3 0 0,-2 0 0 0,-2 1 0 16,-3 5 0-16,-3-5 0 0,-4 1 0 0,-2 2 0 16,-3 1 0-16,0-1 144 0,0-3-144 0,-3 0 160 15,-5-1-160-15,-3 2 160 0,0 3-160 0,-2-4 160 16,-1-6-160-16,-6-1 0 0,-6 1 144 0,3 0-144 15,-3-2 0-15,-3 0 0 0,-5 1 0 0,0-1 128 16,0-1-128-16,0-1 0 0,0 0 0 0,-2 2 0 0,-4-2 0 16,2-1 0-16,1-2 0 0,-3 2 0 0,-2-4 0 0,2 1 128 15,1-2-128-15,-3-1 0 0,-3-1 0 0,1-1 0 16,3-3 0-16,-4 6 128 0,-1 3-128 0,2 2 0 16,3-1 0-16,-2 1 0 0,-3-2 0 0,0-1 0 15,1 3 0-15,1-1 0 0,0 1 0 0,2-2 0 16,3 0 0-16,-2 1 0 0,3-1 0 0,4 1 0 15,0 1 0-15,4-1 0 0,4 1 0 0,-1 1 0 16,0 0 0-16,3 0 0 0,1-1 0 0,1 3 0 16,0 1 0-16,2 2 0 0,1-2 0 0,5-1 0 15,3-2 0-15,2 2 0 0,0 0 0 0,5 1 0 16,5 1 0-16,3-2 0 0,0-1 0 0,8-1 0 0,5-1 0 16,3 2 128-16,4 1-128 0,0-1 0 15,6 0 128-15,3 0-128 0,5-1 176 0,4 1-48 0,3 1 0 0,4-1 0 16,4-3 64-16,2 2 0 0,1 1 0 0,3 1 0 15,6 0-192-15,0 0 192 0,0 0-192 0,0 0 192 16,0 0-192-16,0 0 0 0,0 0 0 0,0 0 0 16,0 0 0-16,0 11 0 0,3 0 0 0,2 0 0 15,-1-1 0-15,2-5 0 0,-6-5 0 0,7 10 0 16,3 5 0-16,-2 0 0 0,-3-1 0 0,3 2 0 16,1 2-128-16,2 3 128 0,-3 3 0 0,0 2 0 15,-2 0 0-15,3 6 0 0,-5 4-144 0,2 1 144 16,-3-1 0-16,0 6 0 0,-4 4 0 0,-1 7 0 0,1 4 0 15,-1 4 0-15,-3 0 0 0,0 5 0 0,-6-1 0 16,1 4 0-16,0 5 0 0,0 0 0 0,2-2 0 16,2-1 0-16,0-5 0 0,1-1 0 0,1 0 0 0,3-4 0 15,1-1 0-15,0-3 0 0,0-2 0 0,0-6 0 16,1-3 0-16,3 0 0 0,1-4 0 0,0 1 0 16,-2-2 0-16,1-2 0 0,2-10 128 0,0-1-128 15,2-2 0-15,-1-3 0 0,2-1 160 0,-3-4-160 16,3-5 160-16,-4-2-160 0,3-3 160 0,-2 2-160 15,1-5 160-15,0 1-160 0,-7-6 240 0,9 2-48 16,0 0-16-16,0-2 0 0,-9 0-176 0,13-1 0 16,2 0 0-16,-1 0 0 0,-2 0 0 0,0-2 0 15,2 0 0-15,0 3 0 0,0 0 0 0,-2 0 0 16,0 0 0-16,3 0 0 0,-1 0 0 0,-1 0 0 16,0 0 0-16,2 2 0 0,-3-2 0 0,2 0-256 15,-1 3 64-15,2-1 16 16,-2 1-240-16,2 0-48 0,2 0-16 0,-1 2 0 15,2-1-16-15,1 2 0 0,1-1 0 0,2 1 0 16,2-2-976-16,-2 2-208 0,2 0-48 0,0 1-14480 0</inkml:trace>
  <inkml:trace contextRef="#ctx0" brushRef="#br0" timeOffset="2578.267">4733 13415 25103 0,'0'0'1104'0,"0"0"240"0,0 0-1072 0,0 0-272 0,0 0 0 0,0 0 0 16,0 0 128-16,0 0-128 0,0 0 192 0,10-1-192 15,1-2 272-15,1 2-48 0,-1 2-16 0,1-1 0 16,0-2-80-16,2 1 0 0,-1 2-128 0,2 0 192 16,0-1-48-16,-1-1-16 0,-2-3 0 0,4 4 0 15,-1-1 64-15,-2 1 0 0,0 0 0 0,0 1 0 0,3-1 144 0,2 0 48 16,1 3 0-16,3-3 0 0,-2 1 64 0,6 1 32 16,-2-1 0-16,2-1 0 0,2-1-112 0,0 0-32 15,0 0 0-15,4 1 0 0,3 0 16 0,-1-1 0 16,2 0 0-16,3 1 0 0,2 0-80 15,3 0-16-15,-1 1 0 0,-1 0 0 0,-1 0-128 0,1-1-128 16,1 0 144-16,3 0-144 0,0 1 144 0,3-1-144 16,0-1 128-16,1-1-128 0,-1-2 144 0,0 1-144 15,0 3 160-15,2-1-160 0,1-2 288 0,2 2-32 16,4-1-16-16,1 0 0 0,-2-2-32 0,1 2 0 16,1 2 0-16,3-1 0 0,2-1-48 0,0 1-16 15,0 1 0-15,-3 1 0 0,0 0-144 0,-2-1 160 16,1-1-160-16,1 2 160 0,2 0-160 0,1 0 128 15,-3 0-128-15,-2-2 128 0,0 2-128 0,-3-1 160 0,0-2-160 16,-1 2 160-16,-2 1-160 0,2-1 0 16,1 0 0-16,-3 0 0 0,-2 1 0 0,-4 0 0 0,-2 0 0 0,-2 2 0 15,-2 0 0-15,-1-1 0 0,-3-2 0 0,2 1 0 16,-1 1 160-16,-2 1-160 0,-3 1 192 0,-3-2-192 16,-2 0 160-16,-1-1-160 0,-2-1 128 0,-5 2-128 15,-3-2 0-15,-1-2 128 0,-3 2-128 0,0 0 0 16,-3-1 128-16,0 1-128 0,-10 0 128 0,10 0-128 15,-10 0 176-15,0 0-48 0,0 0-128 0,0 0 192 16,0 0 112-16,0 0 16 0,0 0 0 0,0 0 0 16,-11-8-64-16,-3 2-16 0,-4 2 0 0,-2 0 0 15,-6 3-240-15,-5 0 0 0,-4-1 0 0,-6 1 0 16,-2 1 0-16,-5 2 0 0,-4 1 0 0,0-3 0 0,0 0 0 16,-2-2 0-16,-4-1 0 0,-2 2 0 0,-3 3 0 0,-1-3-128 15,-4-2 128-15,2 1 0 0,1 2 0 0,-3 0 0 16,-3-1 0-16,-3 0 0 0,-3-2 0 0,0 1 0 15,-1-2 0-15,-4 1 0 0,-6 1 0 0,-1 1 0 16,1 1 0-16,-4 1 0 0,-2-3 0 0,2 0 0 16,1-4 0-16,4 3 0 0,5 1 0 0,3 0 0 15,-2 5 0-15,3-3 0 0,1-4 0 0,5 1 0 16,6 1 0-16,0 0 0 0,2-2 0 0,0 3 0 16,-2 3 0-16,2 0 0 0,3-4 0 0,5 2 0 15,3-1 0-15,-2 2 0 0,3 3 0 0,-2-2 0 16,0-3 0-16,0 0 0 0,1 1 0 0,5-1 0 15,3-2 0-15,2 2 0 0,1 0 0 0,3 0 0 0,2 0 0 16,2 0 0-16,1 1 0 0,5-2 0 0,6 0 0 16,0-1 0-16,3 1 0 0,4 2 0 0,0 0 0 15,5 0 0-15,5-1 0 0,6 1-192 0,-9 0 192 0,9 0-160 16,0 0 160-16,0 0 0 0,0 0-144 0,0 0 144 16,0 0-208-16,13 4 16 0,1-1 16 0,3 1 0 15,4 2 48-15,5-1 0 0,4-1 0 0,4 0 0 16,2-1 128-16,5-1 0 0,2-2 0 0,6 0 0 15,7 1 0-15,6-1 0 0,2-1 0 0,4 1 0 16,2 1 0-16,0-1 0 0,1-1 0 0,5 0 0 16,5-1 0-16,0 2 0 0,-2 3 0 0,-1-1 0 15,3-2 0-15,3 2-128 0,6 3 128 0,-3-1 0 16,-4 0 0-16,-2-2 0 0,3 2 0 0,1 2 0 0,5 2 0 16,-6-1 0-16,1-1 0 0,0 1 0 0,0 6 0 15,0-4 0-15,-1-1 0 0,-4 0 128 0,-2 2-128 0,0 2 192 16,0 2-64-16,-3-3 0 0,-3-2-128 0,-5-2 144 15,-6-4-144-15,-2 0 160 0,-3-1-160 0,0-1 0 16,-4-2 144-16,-4 1-144 0,-6 1 128 0,-5 1-128 16,-4-2 128-16,-4-2-128 0,-5 0 0 0,-4 0 144 15,-4 0-144-15,-3 1 0 0,-2 1 0 0,-11 0 0 16,9 1 0-16,-9-1 0 16,0 0-2448-16,0 0-496 0</inkml:trace>
  <inkml:trace contextRef="#ctx0" brushRef="#br0" timeOffset="8917.83">12083 15474 1839 0,'-11'2'160'0,"11"-2"-160"16,-10 1 0-16,10-1 0 0,-10 3 3296 0,10-3 624 15,0 0 128-15,-9 4 32 0,9-4-2560 0,0 0-512 16,-10 4-112-16,10-4 0 0,-7 2 64 0,7-2 32 16,0 0 0-16,0 0 0 0,0 0 224 0,0 0 64 15,0 0 0-15,0 0 0 0,0 0-112 0,0 0-16 0,0 0 0 16,0 0 0-16,0 0-528 0,0 0-112 0,5-2-32 0,4-1 0 15,2-3-64-15,2 1-16 0,7-2 0 0,-1 0 0 16,2-1-16-16,3 0-16 0,4-1 0 16,2 2 0-16,2 0 0 0,2 2 0 0,4 0 0 0,0 1 0 15,-1 0-96-15,3 1-16 0,1 0 0 0,4 0 0 16,5-1 0-16,0 2 0 0,2 1 0 0,-2 1 0 16,4 3-96-16,0 1-32 0,-2-2 0 0,-1 1 0 15,6 0-128-15,0 0 128 0,2 2-128 0,2 3 128 16,-3-6-128-16,1 2 0 0,-1 1 0 0,1-1 0 15,4-4 0-15,4 1 128 0,0 0-128 0,0 0 0 16,0 2 224-16,-2-4-32 0,0-2-16 0,0 1 0 16,0 0-16-16,1 1 0 0,-3-1 0 0,1-1 0 15,-1 0 0-15,2 0 0 0,0-2 0 0,2 2 0 0,2-1 16 16,0-1 0-16,-5-1 0 0,2 0 0 0,5 1-16 0,-3 0 0 16,3 1 0-16,1 1 0 0,-2 2-32 0,2-3 0 15,-2 1 0-15,4 0 0 0,4-1-128 0,-2 3 128 16,0 2-128-16,-4-1 128 0,1-2-128 0,2 0 0 15,3 0 0-15,0 1 128 0,0 0-128 0,-1-2 128 16,-1-3-128-16,3 1 128 0,4 2-128 0,-1 1 0 16,-4 1 0-16,-2-1 0 0,-1-4 0 0,4 2 0 15,1 0 0-15,-1 2 0 0,-4 1 0 0,0-2 0 16,-1-1 0-16,4 2 0 0,2 2 0 0,0-1 0 16,-5-2 0-16,2 1 0 0,2 1 128 0,0-2-128 15,3 2 128-15,0 1-128 0,-4-2 0 0,2 2 128 16,0 2-128-16,2-1 0 0,-2-1 0 0,-2 0 128 0,-3-2-128 15,1 2 0-15,1 0 0 0,1 2 0 0,2 2 0 16,-2-2 0-16,-2-1 0 0,2 1 0 16,0 0 0-16,2 2 0 0,1 0 0 0,-4 0 0 0,-4 0 128 0,1-2-128 15,5-1 0-15,0 0 0 0,-1 5 0 0,-4-2 0 16,-4 0 0-16,1 0 0 0,3-3 0 0,1 1 0 16,2 0 0-16,-2 0 128 0,-5 2-128 0,1 0 0 15,-2-1 0-15,2 1 0 0,2-2 0 0,-5 2 0 16,-1 1 0-16,0-1 0 0,-2-2 0 0,2 1 0 15,3-2 0-15,-3 2 0 0,-1-2 0 0,-3 1 0 16,-3 0 0-16,-1 0 0 0,2-4 0 0,2 2 0 16,-1 3 0-16,1-1 0 0,-2 1 128 0,-2 0-128 15,0-1 0-15,2-2 0 0,-1-3 0 0,2 3 0 0,0 3 0 16,-5-3 128-16,-2-3-128 0,-1 1 0 0,1 0 0 0,3 1 0 16,0-1 0-16,1-1 0 0,-3 0 0 0,-1 1 0 15,-1 2 0-15,-3-2 0 0,-1-3 0 16,1 1 0-16,0 0 0 0,2 0 0 0,2 2 0 15,-1 1 128-15,-3 0-128 0,0 1 0 0,-5 0 0 0,0-1 0 16,1-3 0-16,0 1 0 0,2 0 0 0,1 0 0 16,-2 1 0-16,-1 2 0 0,-5 0 0 0,-1-1 0 15,-2-1 0-15,-3 0 0 0,-1 1 0 0,4-2 0 16,-5 0 0-16,1 2 0 0,-1 1 0 0,-1 2 0 16,-1 0 0-16,-1 1 0 0,-3-3 0 0,1 0 0 15,0 0 0-15,-4 0 0 0,-4 0 0 0,0-1 0 16,1-1 0-16,-4 0 0 0,0 2 0 0,1 0 0 0,-3-1 0 15,1-1 0-15,-2-1 0 0,-2 0 0 0,-1-2 0 0,-1 2 0 16,1 1 0-16,-5-1 0 0,-7 3 0 0,0 0 0 16,10 0 0-16,-10 0-224 0,0 0 80 0,0 0 16 15,0 0 128-15,0 0 0 0,0 0 0 0,0 0-128 16,0 0 128-16,-10 0 0 0,1 2 0 0,-2-2 0 16,-2-5 0-16,0 4-160 0,0 1 160 0,-3 0-208 15,0-1 208-15,-4-1 0 0,-1 2-160 0,-1 0 160 16,-3 4 0-16,-2-2 0 0,-5-3-144 0,-2 1 144 15,-2 0 0-15,-1 0 0 0,-8 1 0 0,2 2 0 16,1-2 0-16,1-1 0 0,-2-1 0 0,-1-1 0 16,-1 1 0-16,-4-1 0 0,-3 0 0 0,-6 2 0 15,-2 0 0-15,0 0 0 0,-1-2 0 0,-1 1 0 16,-6-2 0-16,-2 2 0 0,-4-1 0 0,1 1-160 0,-2 0 160 16,-2-1 0-16,-3 2 0 0,-5-1 0 0,0-3 0 0,-1 4 0 15,3-2 0-15,-5 2 0 0,-6-1 0 0,1-1 0 16,-1-3 0-16,-1 4 0 0,-4 4 0 0,3-3 0 15,-1-3 0-15,1 1 0 0,0 0 0 0,-3 0 0 16,-5-3 0-16,2 1 0 0,1 0 0 0,-2 1 0 16,-3-1 0-16,-2 0 0 0,2 0 0 0,-4-1 0 15,-4 1 128-15,4 0-128 0,3 0 0 0,-4 0 0 16,-6 1 0-16,1 1-128 0,4-3 128 0,-4 5 0 16,-4 0 0-16,0 2 0 0,3-2 0 0,-2 0 0 15,-4-2 0-15,5 2 0 0,5 3 0 0,-3-1 0 16,-3 0 0-16,0 0 0 0,6 2 0 0,-2 0 0 0,-1-1 0 15,3 1 0-15,8-1 0 0,-4-1 0 0,-6-2 0 0,4 2 0 16,5 2 0-16,0-2 0 0,-3-1 0 0,2 0 0 16,5 1 0-16,-6 1 0 0,-1 3 0 0,2-1 0 15,7-1 0-15,1 1 0 0,-1 1 0 0,-2-1 0 16,-3 2 0-16,2-2 0 0,2-1 0 0,-2 1 0 16,-2 2 0-16,2 2 0 0,4-2 0 0,0 1 0 15,-2-1 0-15,4 0 0 0,7 1 0 0,1-1 0 16,-7-3 0-16,4 1 0 0,2 1 0 0,1-1 0 15,2 1 0-15,1-1 0 0,-1 1 0 0,5 1 0 16,0 0 0-16,2 0 0 0,0-2 0 0,-1 0 0 16,0 0 0-16,4 2 0 0,3-1 0 0,4 0 0 15,-1-4 0-15,1 1 0 0,0 2 0 0,3 0 0 16,3 1 0-16,3-1 0 0,5 1 0 0,-2-2-128 16,-2 1 128-16,2-1 0 0,2 2 0 0,0-2-128 0,4 0 128 0,5 2 0 15,2-2-144-15,2 1 144 0,1-3 0 0,1 2 0 16,-1 0 0-16,2 0 0 0,3-1-128 0,-1 3 128 15,2-4 0-15,1 1 0 0,2 1 0 0,2-1 0 16,2-2-144-16,4 0 144 0,1 0 0 0,1 1-128 16,3 1 128-16,2-1 0 0,2-1-160 0,1 0 160 15,2 0-128-15,1 1 128 0,0-1-128 0,2 0 128 16,1-3-128-16,9 2 128 0,-6 2-128 0,6-2 128 16,-9 0-128-16,9 0 128 0,0 0-160 0,0 0 160 15,0 0-192-15,0 0 192 0,0 0-128 0,0 0 128 16,12 3 0-16,0 0 0 0,-2-2 0 0,3-2-128 15,0 1 128-15,4 0 0 0,1 0 0 0,0 0 0 0,3 0 0 16,4-1 0-16,3-1 0 0,5-1 0 0,5 1 0 0,6 0 0 16,3 0 0-16,3-1 0 0,4-2 0 15,0 2 0-15,-2 1-128 0,4-1 128 0,3-1 0 0,6 1 0 16,4-1-144-16,-1 1 144 0,-4 0 0 0,2 0-144 16,3-2 144-16,-1 2 0 0,3 1 0 0,1 1 0 15,0-3 0-15,2 1 0 0,-2 1 0 0,7-2 0 16,6 3 0-16,1-1 0 0,-2-2 0 0,5 0 0 15,4 0 0-15,0 2 0 0,-1-3 0 0,3-1 0 16,-1 0 0-16,3 1 0 0,5-1 0 0,-3 1 0 16,-4-2 0-16,4 1 0 0,3-1 0 0,-2 2 0 15,-2-3 0-15,1 1 0 0,2 0 0 0,1 1 0 16,-3 4 0-16,0-1 0 0,-1-3 0 0,1 1 0 16,2 3 0-16,-3 1 0 0,-3-3 0 0,3 2 0 0,4 0 0 0,0 0 0 15,-5 2 0-15,3-1 0 0,2-2 0 16,2 0 0-16,-6 1 0 0,4-1 0 0,-1 1 0 15,1 1 0-15,0 0 0 0,-3 0 0 0,-6-2 0 0,6 0 0 16,3 2 0-16,-3-1 0 0,-4-1 0 0,3-1 0 16,0 1 0-16,-1 1 0 0,-3 4 0 0,3-2 0 15,-1-2 0-15,-2 2 0 0,-1 3 0 0,-2-2 0 16,-1-1 0-16,4 1 0 0,0 2 0 0,-1-2 0 16,-5-1 0-16,1 0 0 0,2-1 0 0,0 2 0 15,0 2 0-15,-4 0 0 0,-4 0 0 0,6-3 0 16,-1 0 0-16,4 2 0 0,-1 2 0 0,0-1 0 15,-1-3 0-15,1 4 0 0,-3 1 0 0,-3 1 0 16,-1-2 0-16,0-1 0 0,-1 0 0 0,2 0 0 0,-3 4 0 16,-1-4 0-16,-6-1 0 0,0 0 0 0,2 0 0 0,0 2 0 15,-1 0 0-15,0-2 128 0,-5 2-128 16,2-1 176-16,3-1-176 0,0 3 0 0,0-2 0 0,-6 1-176 16,0 1 176-16,-2-2 0 0,3-1 0 15,0 3 0-15,1-1 0 0,-1 1 0 0,-4 0 0 16,0-1 0-16,-2 0 0 0,2 0 128 0,2 0-128 0,0 1 128 15,-7-3-128-15,-3 2 0 0,-4 1 0 0,3-1-128 16,-5-1 128-16,2 2 0 0,-4-1 0 0,0 1 0 16,-3-1 0-16,-3 0 0 0,-2 1 0 0,-3-2 0 15,-6 2 0-15,-2-3 0 0,-2-1 0 0,-2 0 0 16,-1-1 0-16,-5 0 0 0,-5 0 0 0,0-1 128 16,-3-1-128-16,-2-1 0 0,-3 1 0 0,-9 2 0 0,0 0-208 15,5-5-112-15,-5 5-32 0,-1-7 0 16,-4 1-1824-16,-3 0-352 15,-3-1-80-15</inkml:trace>
  <inkml:trace contextRef="#ctx0" brushRef="#br0" timeOffset="18792.558">10850 17135 29247 0,'3'-16'1296'0,"-3"16"272"15,0 0-1248-15,0 0-320 0,7-11 0 0,-4 3 0 16,-2 0 0-16,-1 8 0 0,1-9 0 0,-3 1 0 15,-5 3 304-15,-1-3 144 0,-2-1 48 0,-5 2 0 0,-2-1-224 0,-4 3-32 16,-4-3-16-16,-3 0 0 0,-2-1-80 0,-1 2-16 16,-6 0 0-16,0 2 0 0,-7-2 64 0,-3 1 16 15,-7-1 0-15,0 0 0 0,-1 1 48 0,-4-2 0 16,-2-2 0-16,-5 0 0 0,-4 1-96 0,-4 0-16 16,-3 0 0-16,-1-1 0 0,-1 0 112 0,-3 1 0 15,-5-1 16-15,-2 1 0 0,-2 0 80 0,-2-2 16 16,-1-2 0-16,-4 3 0 0,-3-2-192 0,2 1-48 15,2-2 0-15,-4 3 0 0,-4 2 48 0,4-1 0 16,0-7 0-16,-4 6 0 0,-4 3-176 0,4-2 0 16,0 0 0-16,-3-1 0 0,-3-5 0 0,-2 3 0 15,1 3 0-15,-3-1 0 0,-7-1 0 0,2 0 0 0,3 2 0 16,-3 1 0-16,-5 5 144 0,4 2-144 0,6 0 160 16,-2 1-160-16,1 0 240 0,5 1-48 0,5 1-16 15,-1 0 0-15,-3-1-176 0,8 2 192 0,4-1-192 0,1 1 192 16,-2 3-192-16,1-4 0 0,3-3 0 0,0 3 0 15,1 5 0-15,-3-3 0 0,-2-6 0 0,1 5 0 16,2 6 0-16,-2-1 0 0,-1-1 0 0,2 2 0 16,4 2 0-16,-2-2 0 0,-3-3 0 0,6 4 0 15,4 4 0-15,2-3 0 0,4-5 0 0,3 4 0 16,-3 0 0-16,8 1 0 0,2 3 0 0,5-2 0 16,2-4 0-16,0 2 0 0,-2 1 0 0,-1 2 0 15,-2 0 0-15,5 1 0 0,5-3 0 0,1 3 0 16,-1 5 0-16,0 0 0 0,-3 0 0 0,1 1 0 15,3-1 0-15,4 1 0 0,5 4 0 0,3-1 0 0,3 0 0 16,5 0 0-16,3-3 0 0,6-2 0 0,2 0 0 0,6-2 0 16,1 0 0-16,4 0 0 0,0 2 0 15,3-2 0-15,4-1 0 0,1 1 0 0,4 2 0 0,1 2-144 16,6-3 144-16,0 1 0 0,0 1-128 0,5-2 128 16,6 3 0-16,1-2 0 0,0-2-128 0,4 2 128 15,0 3 0-15,4-1 0 0,-2 0 0 0,4 1 0 16,1-1 0-16,2 1 0 0,3 0 0 0,2-1 0 15,3-2 0-15,5 1 0 0,6-1 0 0,2-1 0 16,5 1 0-16,1-2 0 0,-4-1 144 0,2-2-144 16,0-1 128-16,2-1-128 0,4-1 128 0,4-1-128 15,4-1 128-15,0 0-128 0,-3 0 160 0,0-3-160 16,0 1 192-16,1-1-192 0,2 1 192 0,1-1-192 0,1-1 192 16,-1-1-192-16,-2 1 160 0,4 0-160 0,5 0 128 0,0-2-128 15,2-1 160-15,-4 1-160 0,-3 0 192 16,1 0-192-16,-1-2 160 0,-1-1-160 0,-1-3 128 0,-3 2-128 15,-4 2 0-15,-4-1 0 0,-7-1 0 0,-2 1 0 16,-1 1 0-16,-4 0 0 0,-3 2 0 0,-1 0 0 16,-3-1-128-16,-2 1 128 0,-4 1 0 0,-1 0 0 15,-5-3 0-15,1 0 0 0,-1 2 0 0,0 1 0 16,-4-1-128-16,1-2 128 0,1-2 0 0,-4 5 0 16,0 0 0-16,-1-1 0 0,2-2 0 0,-3 2 0 15,-3 2 0-15,2-1-144 0,-5 1 144 0,4 0-160 16,1-1 160-16,-1 0 0 0,0 1 0 0,-1 0 0 15,4 0 0-15,-2-1 0 0,0-2 0 0,2 1 0 16,-1 1 0-16,3-2 0 0,2-1 0 0,-3 0 0 0,1 1 0 16,-1 3 0-16,2 1 0 0,2-2 0 0,-1 0 0 15,2-2 0-15,0-1 0 0,2 1 0 0,1 3 0 0,4 2 0 16,4 1 0-16,0-2 0 0,0-2 0 0,4 2 0 16,0 0 0-16,2-1 0 0,-1 0 0 0,2-1 0 15,-1 1 0-15,1-1 0 0,2-1 0 0,2-1 0 16,2-1 0-16,3 1 0 0,1 2 0 0,-1 1 0 15,0-2 0-15,2-2 0 0,1-1 0 0,2 0 0 16,3 2 0-16,3-2 0 0,4-2 0 0,-2 3 0 16,-2 4 0-16,1-3 0 0,0-2 0 0,3-3 0 15,0 3 0-15,2 2 0 0,1 4 0 0,-1-2 0 16,-1-1 0-16,2-1 0 0,2-1 0 0,4 3 0 16,2 1 0-16,-3-1 0 0,0 0 0 0,-1-2 176 0,4 0-176 15,3 1 192-15,2 0-192 0,-1 1 0 0,-4-1-192 16,5 0 192-16,2-1-144 0,-2 0 144 0,2 0 0 0,-3-1 0 15,-1 0 0-15,2 0-128 0,5 0 128 0,0 0 0 16,0 0 0-16,-1 1 0 0,1 0 0 0,1-1 0 16,2-1 0-16,-1 1 0 0,-6 0 0 0,4 0 0 15,-1 2-128-15,2 1 128 0,0 0 0 0,-1-1 0 16,-4 0 0-16,1 0 0 0,-3 3 0 0,3-1 0 16,4-4 0-16,1 2 0 0,-4-2 0 0,5 2 0 15,0-1 0-15,-3-1 0 0,-2 1 0 0,-2 0 0 16,5-1 0-16,-2 0 0 0,-2 0 0 0,0 1 0 15,-4 0 0-15,1 0 0 0,1-1 0 0,3 1 0 16,-4 0 0-16,-1 0 0 0,-3 3 0 0,-2-2 0 16,4-1 0-16,-1 1 128 0,0 0-128 0,-4 2 0 0,-6 0 0 15,1-1 0-15,1-3 0 0,5 3 0 0,-2-1 128 16,-2 1-128-16,-4 0 0 0,0 1 144 0,-2-2-144 0,3-1 0 16,3 2 0-16,-2 1 128 0,-3-2-128 0,-2 1 0 15,-2 0 0-15,1 1 0 0,0-2 128 0,3-1-128 16,0 0 0-16,1-1 128 0,-5 5-128 0,0-2 0 15,-5-1 0-15,4 0 0 0,3-2 0 0,-2 1 0 16,-4 4 0-16,-1-1 0 0,-1-3 0 0,-1 0 0 16,-2-1 0-16,1 1 0 0,0 2 0 0,1-2 0 15,2-2 0-15,-3 1 0 0,-3 1 128 0,1 0-128 16,-3 0 128-16,1-1-128 0,1-1 0 0,-2 2 0 16,4 3 0-16,0-1 0 0,1-2 0 0,-2-1 0 15,-3 0 0-15,-2 1 0 0,-2 1 0 0,2-1 0 16,1-2 0-16,1 1 0 0,2 1 0 0,-1 0 0 0,-2 0 0 0,0-1 0 15,-1-1 0-15,-4 1 0 0,0 0 0 0,0 0 0 16,0 0 0-16,0-1 0 0,3 0 0 0,-1 1 0 16,-4 0 0-16,1-1 0 0,0-2 0 0,-3 0 0 15,-2 1 0-15,-1 0 0 0,0-1 0 16,-1-1 0-16,0 1 0 0,0 1 0 0,0-1 0 0,3 3 0 16,1-2 0-16,-1 1 0 0,0-1 0 0,1 1 0 15,-4 1 0-15,0 0 0 0,-1-2 0 0,0 0 0 16,0 2 0-16,0 1 0 0,0-1 0 0,-2 0 0 15,-2-1 0-15,2 0 0 0,2 2 0 0,1-1 0 16,-1-3 0-16,-4 2 0 0,-1-1 0 0,-3 2 0 16,1-2 0-16,3 0 0 0,-5-4 0 0,2 2 0 15,1 4 0-15,1-3 0 0,1-1 0 0,2 2 0 0,2-2 0 16,2 1 0-16,1 1 0 0,-1 0 0 0,2-2 0 16,-1 0 0-16,1 2 0 0,-3 1 0 0,0-2 0 0,-1 1 0 15,-2-1 0-15,4 1 0 0,4 1-128 0,-1 0 128 16,-1-1 0-16,1 1 0 0,0-2 0 0,2 3 0 15,0 3 0-15,0-3 0 0,0 0 0 0,0 1 0 16,-1 1-144-16,3 0 144 0,0-1 0 0,3-1 0 16,4-1 0-16,2 3 0 0,-1 4 0 0,-1-2 0 15,-2-2 0-15,-1 2 0 0,0-1 0 0,1 1 0 16,1 0 0-16,0-2 0 0,3-1 0 0,-1 1 0 16,1 3 0-16,-2-1 0 0,0-1 0 0,0 0 128 15,-1-2-128-15,5 1 192 0,4 1-192 0,0 0 0 16,-2 0-144-16,0-1 144 0,-1 1 0 0,-5 0 0 0,0 1 0 15,2-2 0-15,3-3 0 0,-1 1 0 0,6 2 0 0,-2-1 160 16,-1-1-160-16,0-1 0 0,-1-1 0 0,-2 2 0 16,1 2 0-16,4-2 0 0,5-1 0 0,-1 0 0 15,-2 2 0-15,-2 0 0 0,-1 0 0 0,2-1 128 16,0-1-128-16,1 0 0 0,2 1 0 0,-1 0 0 16,-3-1 0-16,1 0 0 0,-1-1 128 0,1 0-128 15,6 2 0-15,-1-2 0 0,-5-3 0 0,0 1 0 16,1 1 0-16,-3-1 0 0,-5-3 0 0,7 1 0 15,-1-3 0-15,3 1 0 0,1 0 0 0,-3 2 128 16,-1-1-128-16,-4-2 0 0,2-3 0 0,-1 0 0 16,3 2 0-16,4-1 0 0,0-1 0 0,-4 0 0 15,-3 1 0-15,-1-1 0 0,-1-2 0 0,0 0 0 0,3-1 0 16,0 2 0-16,1 0 0 0,-2-2 0 0,1 2 0 16,-5-1 0-16,-1-2 0 0,0 2 0 0,-1 1-128 15,3-2 128-15,1-5-160 0,-1 1 160 0,2 0-256 0,-4 0 32 16,-6-1 16-16,-4-2 0 0,-1-4 80 0,-5 3 128 15,0-1-208-15,-3 1 80 0,0-1 128 0,-1 2 0 16,-2 2 0-16,-4 0 0 0,-4 4 0 0,-3 0 0 16,-2 1 128-16,-2 1-128 0,1 0 0 0,-6 1 0 15,-3 0 0-15,0 2 128 0,0-1-128 0,-4 0 0 16,-4-4-128-16,-6 3 128 0,1 1 0 0,-5-1-128 16,-4-2 128-16,-4 1 0 0,-4 2-160 0,-2-2 160 15,-3 0-192-15,-3-1 192 0,-2 0-176 0,-5 1 176 0,-4-3-160 16,-7 1 160-16,-6 0-144 0,-5 3 144 0,-3 1-128 15,0-2 128-15,-1-4 0 0,-5 4 0 0,-5 2 0 0,-3 1-128 16,-6-3 128-16,-1 1 0 0,-1 4 0 0,-4 0 0 16,-7 0 0-16,1 1 0 0,1 0 0 0,-4 3 0 15,-4 2 0-15,1-2 0 0,1 0 0 0,-3 2 0 16,-4 1 0-16,0 0 0 0,1 0 0 0,-4 1-128 16,-6 0 128-16,0-2 0 0,2-1 0 0,-8 1 0 15,-8-1 0-15,4 0 0 0,4 0 0 0,-4 1 0 16,-3 3 0-16,1-1 0 0,2-1 0 0,0 0 0 15,-2 0 0-15,1 1 0 0,-4 1 0 0,5-3 0 16,4 2 0-16,-7-1 0 0,-6 0 0 0,3 1 0 16,2-2 0-16,0 0 0 0,0 1 0 0,-4-1 0 15,-1 0 0-15,4 0 0 0,4 1 0 0,0 1 128 0,-3 1-128 16,4 0 0-16,7 0 128 0,-2 0-128 0,-4 0 0 16,6 0 128-16,3 0-128 0,-1-1 0 0,-2-1 0 0,4 0 0 15,3-2 0-15,1 1 0 0,-6 1 0 0,5-3 128 16,5 1-128-16,-1 0 0 0,-3 0 0 0,4 1 128 15,5 0-128-15,-3 0 0 0,-5 1 192 0,7-1-48 16,3-1 0-16,3 1 0 0,-4 1-144 0,4 1 0 16,4 0 0-16,0 1 0 0,-1 0 0 0,3 2 0 15,1 0 128-15,4 1-128 0,2-6 0 0,1 6 0 16,-5-2 128-16,3-1-128 0,3-1 0 0,-3 1 0 16,0 1 0-16,0 0 128 0,-4-1-128 0,8 0 160 15,4 0-160-15,0 0 160 0,-1 0-160 0,-1 0 192 16,5 0-192-16,5 1 192 0,0 0-64 0,0 0-128 0,-1 1 192 15,-1 0-64-15,3 1-128 0,3 0 0 0,4 0 0 16,0 1 128-16,-3-2-128 0,-1 0 0 0,1 0 144 0,-2 3-144 16,2-1 128-16,3-1-128 0,1-1 160 0,-4 2-160 15,-4-1 0-15,2 0 0 0,-2 0 0 0,5 0 0 16,4 1 192-16,-1 2-48 0,0-2-16 0,1 2 0 16,-1-2-128-16,2 0 0 0,5 0 0 0,2-1 128 15,3 1-128-15,2 2 0 0,-2 1 0 0,1-1 0 16,-1 0 0-16,3 1 0 0,3 1 0 0,0 0 0 15,0-2-432 1,2 3-16-16,4 1 0 0,3 3 0 0,0 3-2240 0,-2 1-464 16</inkml:trace>
  <inkml:trace contextRef="#ctx0" brushRef="#br1" timeOffset="26796.994">21228 15876 25791 0,'10'-9'1152'0,"-1"3"224"0,2 2-1104 0,-1 0-272 15,-10 4 0-15,10 0 0 16,0-1-320-16,-10 1-128 0,8-1-32 0,-8 1 0 0,0 0 608 0,0 0 128 16,0 0 32-16,0 0 0 0,0 0 272 0,0 0 48 15,-7 7 16-15,-4-2 0 0,-1-1-64 0,-2-1-16 16,-2 0 0-16,-1 0 0 0,-5 0-160 0,0-3-48 16,0 0 0-16,-4-1 0 0,-2-2 48 0,-4-1 0 15,-1-3 0-15,-4 2 0 0,-2-2 48 0,-2 2 16 0,-2 0 0 0,-2 1 0 16,-2 0 64-16,-2-2 0 0,1 1 16 0,-4-2 0 15,0 0-112-15,-6 1-32 0,-4-2 0 0,-2 4 0 16,0 0-64-16,0 3 0 0,-1-2-16 16,-6 0 0-16,-5-2-112 0,1 2 0 0,4 3-16 15,-3-2 0-15,2-5-176 0,-1 1 160 0,-3 1-160 0,-3 1 160 16,0-3-32-16,0 1-128 0,-1 0 192 0,-4 1-64 16,-4-3 16-16,1 1 0 0,3 1 0 0,-2-1 0 15,-3 2 16-15,-2-1 0 0,-3 2 0 0,2-3 0 16,3 2-32-16,-5 1-128 0,-3 1 192 0,-1-1-64 15,4-1-128-15,-4 2 192 0,-3 0-192 0,3-1 192 16,3 1-192-16,-1 1 0 0,0 0 0 0,-3 0 0 16,-4 2 0-16,4-2 0 0,5 0 128 0,-3 0-128 15,-8-3 0-15,5 2 0 0,5-1 0 0,-7 0 0 0,-4 1 128 16,3 1-128-16,6-1 192 0,-2 0-64 0,-3 3 16 16,2-1 0-16,1 0 0 0,2 1 0 0,3 1-144 15,-4 0 128-15,1 5-128 0,4-3 128 0,6-1-128 16,-1 2 0-16,-2-1 0 0,2-1 0 0,4 3 176 0,5-2-48 15,2-2-128-15,-1 0 192 0,-2 0-192 0,0 1-128 16,2 0 128-16,2-1-208 0,4 0 208 0,-1 1 0 16,-1 0 0-16,2-1 0 0,-1-2 0 0,4 2 0 15,4 3 0-15,0-1 0 0,0 0 0 0,2 0 0 16,3 1 0-16,3-1 0 0,4 1 0 0,1 0 0 16,5-2 128-16,2 1-128 0,2 2 0 0,-2 0 0 15,-3 1 0-15,7-2 0 0,4-4 0 0,-1 1 0 0,-1-1 0 16,2 2 0-16,3-1 128 0,2 2-128 15,1-1 0-15,4 0 0 0,1-1 0 0,0 0 0 0,1 1 128 0,3 0-128 16,3 0 0-16,0-1 128 0,2 2-128 0,1-2 0 16,3-1 144-16,2-1-144 0,1 2 0 0,4-1 144 15,6 0-144-15,-8-1 128 0,8 1-128 0,0 0 128 16,0 0-128-16,0 0 192 0,-7 1-192 0,7-1 192 16,0 0-192-16,0 0 0 0,-5 8 0 0,1 1 128 15,4-9-128-15,0 12 0 0,-1 1 0 0,1 1 0 16,3 2 0-16,-5 0 0 0,1 2 0 0,-1 2 0 15,-1 4-128-15,1-1 128 0,-3 0 0 0,0 2 0 16,-4 3 0-16,-1 2 0 0,-1-2 0 0,-1 5 0 16,-1 2 0-16,-2 4 0 0,-1 3 0 0,-2-1 0 15,0-1 0-15,-1-1 0 0,1-3 0 0,0 0 0 0,0 0 0 0,0-1 0 16,1-7 0-16,0 3 0 0,2 1 0 0,0 2 0 16,-1-1 0-16,1-6 0 0,0-3 0 0,0 0 0 15,0-1 0-15,0-2 0 0,4-4 0 0,1 1 160 16,2-5-160-16,-1-1 160 0,0-2-160 0,2-3 0 15,3-1-192-15,4-6 192 0,0 11-208 0,0-5 80 16,0-6 128-16,0 0-208 0,0 0 208 0,0 0-176 16,7 5 176-16,-7-5-160 0,8 5 160 0,5-1 0 15,4-1 0-15,4 1 0 0,-1-4 0 0,3-1 0 16,3-2 0-16,3 1 0 0,3-1 0 0,2 1 0 16,3-3 0-16,5 2-128 0,4-1 128 0,6-2 0 15,0 0 0-15,4 2 0 0,-2 5 0 0,2-2 0 16,2-2 0-16,0 0 0 0,5 0 0 0,4 1 0 0,1 0 0 15,3 0-128-15,-3-1 128 0,4-1 0 0,3-1 0 16,4 0 0-16,3 1 0 0,2 1 0 0,-2-1 0 0,4 0 0 16,3-2 0-16,1 3 0 15,0 2 0-15,2-1 0 0,0-3 0 0,3 2 0 0,0 3 0 0,2 0 0 16,-2-1 0-16,5 2 0 0,-1 1-144 0,-1 1 144 16,-5-3-128-16,4 0 128 0,3 0-160 0,0 3 160 15,-2 2-128-15,0 0 128 0,1-4 0 0,-2 3-144 16,1 3 144-16,-4-3 0 0,-1-2 0 0,4 3 0 15,2 0 0-15,-3 3 0 0,-4-1 0 0,1-1-128 16,3 1 128-16,-1 2 0 0,-5-2-144 0,-1 0 144 16,-1-2 0-16,5 3 0 0,5 1 0 0,-4 0 0 15,-7-4-160-15,3 1 160 0,-1-2 0 0,2 2-144 16,-1 1 144-16,-3-2-128 0,-4 1 128 0,3 0-128 0,-2 0 128 16,0 2 0-16,-8-2 0 0,-1-1 0 0,-4-2 0 15,3 4 0-15,-2 0 0 0,1-2 0 0,-1-2 0 0,-5 2 0 16,-1-2 0-16,2 3 0 0,0 1 0 15,2-1 0-15,-1-2 0 0,-4 1 0 0,-5-2 0 0,2 1 0 16,-2 1 0-16,2 1 0 0,0 0 0 0,-1-1 0 16,-3 1 0-16,-4-1 0 0,-2 0 0 0,-4 0 0 15,1 5 0-15,0-2 0 0,3-5 0 0,-2 2 0 16,0-1 0-16,-2-1 128 0,0-1-128 0,-2 1 0 16,-3 0 0-16,0 1 0 0,-4 0 0 0,2 1 0 15,0 1 0-15,-1 0 0 0,1-2 0 0,-3 0 0 16,-2 1 0-16,-1 0 0 0,-4 0 0 0,0 1 0 0,-5-4 0 15,-1 0 128-15,1-1-128 0,-3 3 0 16,2 2 0-16,-1-1 0 0,-2-2 0 0,1 1 0 0,3 2 0 16,-1-1 128-16,-4 1-128 0,-1-1 0 0,-2 0 0 15,1 0 0-15,-2 2 0 0,-2-3 0 0,-3-2 0 16,0 2 0-16,-2-2 0 0,-1 1 0 0,-9-3 0 0,9 2 0 16,-9-2 0-16,0 0 0 0,0 0 128 0,0 0-128 15,0 0 128-15,0 0-128 0,0 0 128 0,0 0-128 16,0 0 0-16,6-3 128 0,-6 3-128 0,0 0 0 15,0 0 0-15,5-6 0 0,-3-2 0 0,-2 0 128 16,-1-2-128-16,0-1 0 0,1 0 128 0,0-3-128 16,-1-4 0-16,1 0 144 0,1-2-144 0,0 2 0 15,2 0 128-15,0-2-128 0,1-2 0 0,0-1 0 16,2-4 0-16,1 0 0 0,-1-4 0 0,0-1 0 16,1-3 0-16,0-3 0 0,-1 0 0 0,1-2 0 0,3-4 0 15,-3 0 0-15,1 1 0 0,0 4 0 0,-1 1 0 0,0 2 0 16,2-1 0-16,-1 0 0 0,-2 1 0 0,-1 4 0 15,0 0 0-15,2-1 0 0,-4-2 0 0,1 3 0 16,0 4 0-16,1 1 0 0,1 3 0 0,-2 2-176 16,0 2 176-16,0 2-160 0,1 0 160 0,3-1-192 15,0 1 192-15,-1 1-192 0,1 2 16 0,1-1 0 16,1-1 0-16,-1 0 0 0,-1 2 176 0,-3 0-192 16,-2 0 192-16,0 3-192 0,0 0 192 0,1 0 0 15,1 1 0-15,-1 0 0 0,-4 0 0 0,0 2 0 16,0 1 0-16,-2 3 0 0,-5 0 0 0,7 5 144 15,-9-4-144-15,0 1 0 0,-4 2 128 0,-2 1-128 0,-1 2 0 16,1 0 0-16,0 1 0 0,-2 1 0 0,-2-2-176 16,0 0 176-16,-1-1-128 0,-3-1 128 0,-4-3 0 0,-4 2 0 15,1 1 0-15,-8 0 0 0,-1-4 0 0,-4 7 0 16,-5 0 0-16,0 0 0 0,-1-1 0 0,-5 1 0 16,1-3 0-16,-7 0-128 0,-1 2 128 0,-5 1 0 15,-7 1 0-15,2-1 0 0,-1-4 0 0,-6 1 0 16,-8 2 0-16,4-1 0 0,-2-1 0 0,1-1 0 15,-2-4 0-15,-3 3 0 0,-6 1 0 0,1-2 0 16,0-2 0-16,-6 1 0 0,-4 0 0 0,0 0 0 16,1 0 0-16,-1-1 0 0,-9-2 0 0,3 2 0 15,1 4 0-15,-2 0 0 0,-4 0 0 0,0 1 0 16,1 2 0-16,-2-1 0 0,-5 2 0 0,4-1 0 16,1 0 0-16,-1 0 0 0,-6-1 0 0,3-1 0 15,5 0 0-15,-3-3-128 0,1 0 128 0,-1 0 0 0,3 1 0 16,-5 0 0-16,-1-3 0 0,2 3 0 0,4 1 0 15,-2 0 0-15,-2 1 0 0,2 0 0 0,6 0 0 16,-3 0 0-16,-2 0 0 0,5 4 0 0,5-2 0 0,0 1 0 16,1-3 0-16,3 3 0 0,4 3 0 0,0-3 0 15,0-5 0-15,2 2 0 0,-1 2 0 0,3-2 0 16,4 0-208-16,0-2 64 0,-1-1 144 0,2 0-160 16,1 3 160-16,4-2-160 0,-2-2 160 0,3-2 0 15,4 0 0-15,5 1-128 0,4 3 128 0,3 1 0 16,3-2 0-16,2 1 0 0,4 0 0 0,2 1 0 15,3-1 0-15,4 2 0 0,2-2 0 0,3 1 0 16,3 1 0-16,5-2 0 0,2 1 0 0,1-1 0 0,0-1 0 16,4 2 0-16,1 1 0 0,2 1 0 0,0-1-144 15,4 1 144-15,0 1 0 0,3 3-144 16,2-3 144-16,2 0 0 0,5 0 0 0,0 1-128 0,9-3 128 0,-7 2 0 16,7-2 0-16,0 0 0 0,0 0 0 0,0 0 0 15,0 0 0-15,-4 8 0 0,4-8-128 0,0 0 128 16,3 9 0-16,-1 1-160 0,3-1 160 0,0 0-128 15,2 0 128-15,-2 0 0 0,0 3 0 0,0 0 0 16,3-1 0-16,-2 2-160 0,-1 2 160 0,-2 3 0 16,-1 3 0-16,2 1-128 0,-4 0 128 0,1 2 0 15,0 2 0-15,-1 2 0 0,-1 1 0 0,-4 1 0 16,1 3 0-16,-3 4-128 0,-4 0 128 0,1 0 0 16,1-1 0-16,-4 1 0 0,1 3 0 0,-1-3 0 0,0-3 0 15,2 0 0-15,-1-2 0 0,2 0 0 0,0-1 0 16,-2 0 0-16,1 1 0 0,1-1 0 0,0 0 0 0,0 0 0 15,-1-3 0-15,0-2 0 0,1-2 0 0,2 0 0 16,-5-1 0-16,4-2 0 0,0-2 0 0,0-4 0 16,3-1 0-16,0-2 0 0,0 0 0 0,4-3 0 15,2-9 0-15,1 8 0 0,1 5 0 0,2-6 0 16,-4-7 0-16,9 5 0 0,0-1-160 0,4-2 32 16,0 3 0-16,3-5 0 0,3-3 128 0,4 1 0 15,3-1 0-15,7 1 0 0,3-2 0 0,8 0 0 16,4-3 0-16,4 3 0 0,3 1 0 0,2-1 0 15,0 0 0-15,6 0 0 0,6-2 0 0,3 3 0 16,5 1 0-16,0-2 128 0,-1 0-128 0,6-2 0 16,7 1 0-16,2 2 0 0,2 2 0 0,1-2 0 0,4-1-144 15,0 2 144-15,3 4 0 0,3 0 0 0,1-2 0 0,4 2 0 16,2 1 0-16,1 0 0 0,-5 0 0 0,8 2 0 16,-1 0 0-16,2 1 0 0,-5-2 0 15,5 3 0-15,4-1 0 0,0 1 0 0,-2 0 0 0,2 1 0 16,2 2 0-16,1 0 0 0,0-2 0 0,-1 2 0 15,0-2 0-15,2 3 0 0,-4-2 0 0,-2-1 0 16,-1 0 0-16,-2-2 0 0,5 1 0 0,-3-1 0 16,-4 1 0-16,-1 0 0 0,2-3 0 0,-4 3 0 15,-4 2 0-15,1 1 0 0,-1 1 0 0,-3-2 0 16,-5-1 0-16,-2 0 0 0,-4 1 0 0,2-2 0 16,0-5 0-16,-4 2 0 0,-5 0 0 0,1 1 0 15,-1 2 0-15,-3-1 0 0,2-2 0 0,-4 3 128 0,-8 1-128 16,-2 0 0-16,-3-5 0 0,0 4 0 15,1 2 0-15,-5 0 0 0,-5-2 0 0,-6 0 0 0,-3-2 0 0,-3 1 0 16,-1-1 0-16,1 1 0 0,0-2 0 0,-1 2 0 16,-2-1 0-16,-5 3 0 0,-3-4 0 15,-2 2 0-15,-6-1 0 0,0 1 0 0,-3-2 128 0,-3 2 0 16,0-2 0-16,-1 2 0 0,-4-1-128 0,-2 0 0 16,-2-1 0-16,2 3 0 0,-1-4 0 0,-1 1 208 15,0 0-48-15,-2 0-16 0,1-2-144 0,0 0-176 16,-11-2 48-16,10 1 0 0,0 2 128 0,0-3 0 15,-10 0 0-15,8-4 0 0,0 1 0 0,0 0 144 16,0-1-144-16,-2-1 0 0,0-3 192 0,-2-1-192 16,-1 0 192-16,3-2-192 0,0-3 256 0,-1-4-48 15,0-3-16-15,1-7 0 0,-1-5 16 0,4-4 0 0,-3-6 0 16,0-7 0-16,1-7-16 0,-1-2 0 0,2-4 0 0,0-2 0 16,0-4-48-16,-2 2-16 0,-3 2 0 0,2 9 0 15,-3 7 384-15,-1 8 80 0,-3 2 16 16,1 4 0-16,-1 0-304 0,-3 3-64 0,0 1-16 0,-3 0 0 15,-2 2-496-15,-1 0-112 0,-1 1 0 0,-2 3-16 32,-3 1-2224-32,-4 2-432 0</inkml:trace>
  <inkml:trace contextRef="#ctx0" brushRef="#br1" timeOffset="27811.38">10378 13503 34319 0,'-9'-15'1520'0,"9"15"320"0,-3-4-1472 0,3 4-368 0,0 0 0 0,0 0 0 15,0 0-144-15,8 4-112 0,-8-4 0 0,12 5-16 16,-1 1 432-16,1 0 96 0,5 2 0 0,1-3 16 16,4-3 160-16,2 0 16 0,1 2 16 0,3 0 0 15,1 1 32-15,0-3 0 0,3 0 0 0,4 0 0 16,4 0 16-16,3 1 16 0,-1-6 0 0,5 6 0 16,5 1-160-16,1 1-48 0,-1 1 0 0,1-3 0 15,1-2-64-15,3 0-32 0,3 1 0 0,1 2 0 16,3-1 64-16,0 5 16 0,-1 0 0 0,-2-2 0 0,1 0-32 15,0-3 0-15,4 3 0 0,-2-1 0 0,1 2-64 16,-3-1-16-16,-4 0 0 0,-2-2 0 0,1-2 0 16,1 1-16-16,-8-2 0 0,3 1 0 0,0 1 16 15,-4-2 0-15,-5 3 0 0,0-2 0 0,-4 0-64 0,2 0 0 16,1-1 0-16,-3 3 0 0,2-3-128 0,0 2 160 16,-6 0-160-16,0 1 160 0,0-4-160 0,-4 1 0 15,-3-1 0-15,-3 0 128 0,-4 1-128 0,-3 0 0 16,-1 0 0-16,-4-1 0 0,-3-1 0 0,-2 0 0 15,0 0 0-15,-9 1 0 0,0 0 0 0,0 0-224 16,0 0 48-16,0 0 16 16,0 0-1504-16,-11 6-320 0,-5 3-48 0,-1 3-16368 0</inkml:trace>
  <inkml:trace contextRef="#ctx0" brushRef="#br1" timeOffset="28949.09">15662 13546 13823 0,'-3'-14'1216'0,"1"2"-960"0,2 2-256 0,0 10 0 15,6-5 5104-15,4 2 976 0,-1 1 192 0,4 1 32 16,4 1-5088-16,6 0-1008 0,2 3-208 0,6 0 0 16,2 2 208-16,6 1 80 0,5 2 16 0,2-2 0 15,1-1-112-15,3-1-32 0,0 0 0 0,5-1 0 16,5-3 80-16,2-3 16 0,4 3 0 0,0 3 0 15,1-2 32-15,2 2 16 0,1-3 0 0,1 2 0 16,4 0-96-16,-1 3-16 0,-4 0 0 0,2 0 0 16,0-1-32-16,1-2-16 0,4 3 0 0,-2 0 0 0,-5 3-144 15,-4-3 0-15,-4-1 0 0,-2 0 128 16,1-1-128-16,-3 1 0 0,-3 0 144 0,-4 0-144 0,-5 1 128 0,-3-2-128 16,-4-3 128-16,-6 1-128 0,-3 1 0 0,-1 1 144 15,-6-1-144-15,0 2 0 0,-7-2 144 0,-1 2-144 16,-8-1 0-16,-7-3 144 0,0 0-144 0,0 0 0 15,0 0 144-15,0 0-144 0,0 0 160 0,0 0-32 16,-14-4-128-16,-5 0 192 0,-5 4-192 0,-3-2 144 16,-10-2-144-16,-2-3 128 0,-8-1-128 0,-7 4 128 15,-5 0-128-15,0-3 128 0,-3 3-128 0,-3-3 0 16,1 0 0-16,-7 3 0 0,-7 1 0 0,-2 1 192 16,-2-2-192-16,2 2 192 0,0-1-192 0,-1 1 0 15,-3 2 0-15,1-2-176 0,3-2 176 0,-3-1 0 16,2-1 0-16,0 3 0 0,1 2 0 0,3 0-160 0,3 1 160 15,4 0 0-15,3 0-128 0,2 0 128 16,4-4 0-16,1 2 0 0,4 3 0 0,7-1-128 0,5-1 128 0,5 1 0 16,6 1 0-16,5 1-128 0,5 1 128 0,6-3 0 15,3-4 0-15,4 2-128 0,3 0 128 0,7 2 0 16,0 0 0-16,0 0 0 0,11 0 0 0,5-1 0 16,5 0 0-16,6 4 0 0,8 1 0 0,9-1 0 15,8-3 0-15,4-3 0 0,6 1 0 0,4 1 0 16,2-1 0-16,7-1 0 0,3-2 128 0,4 5-128 15,5 3 128-15,-2 0-128 0,0-6 176 0,1 2-176 16,5 4 192-16,0-1-192 0,-2-1 192 0,3-1-192 0,1-1 176 16,0 1-176-16,2 1 160 0,-6 0-160 0,-9 1 192 15,0-2-48-15,-1-2-16 0,0 4 0 0,-3 3-128 0,-5 1 128 16,-6-3-128-16,-3 1 128 0,-3-2-128 0,-5 0 0 16,0 5 0-16,-6-2 0 15,-1 4-432-15,-9 0-64 0,-8-1-16 0,-7 0-12368 16,-5 2-2480-16</inkml:trace>
  <inkml:trace contextRef="#ctx0" brushRef="#br1" timeOffset="30110.843">10652 13575 34095 0,'-5'-14'3024'0,"5"14"-2416"16,0 0-480-16,14 2-128 0,-1-2 0 0,4 2-240 15,3 2 64-15,6-1 16 0,-1-1 160 0,8 1-128 16,5 2 128-16,7 1-128 0,5 3 128 0,5-1 128 16,1-3-128-16,8 0 176 0,5-3-176 0,6 0 128 15,2-2-128-15,1 0 128 0,0 0 16 0,2-1 0 16,6-1 0-16,3 0 0 0,5 1 208 0,-2-2 32 16,0-2 16-16,1 1 0 0,2 2-96 0,-4 1-32 15,-5-2 0-15,0 1 0 0,-1-1-112 0,2 3-32 16,-2-2 0-16,-1 0 0 0,-5-3-128 0,-3 1 160 0,-4 4-160 15,1 0 160-15,-3 2-160 0,-5 0 160 0,-7 0-160 0,-4 1 160 16,-7-1-160-16,-1 0 0 0,-4-2 0 0,-4 1 0 16,-4 2 0-16,-3 0 128 15,-4 1-128-15,-3-1 0 0,-6-1 128 0,-6-2-128 0,-3 0 0 0,-9 0 128 16,0 0 48-16,0 0 0 0,0 0 0 0,-11 2 0 16,-5-2 160-16,-4 0 48 0,-2-3 0 0,-10 1 0 15,-8 0-192-15,-4 2-16 0,-2 1-16 0,-4-1 0 16,-4-5-32-16,-5 2-128 0,-4 0 192 0,-9 3-64 15,-5 3-128-15,-5-3 192 0,-2-1-192 0,-6 1 192 16,-7 2-192-16,1 1 128 0,-3 0-128 0,-4 0 128 16,-9-1-128-16,-1-2 0 0,1 2 0 0,-1 0 0 15,-5 2 128-15,6-1-128 0,4-1 0 0,0 0 128 16,3 2-128-16,7-1 0 0,4-4 0 0,4 3 128 0,0 1-128 16,8 1 0-16,1 0 0 0,9 4 0 15,3 1-896-15,9 2-144 16,3-1-48-16,3 4-10704 0,4 5-2160 0</inkml:trace>
  <inkml:trace contextRef="#ctx0" brushRef="#br1" timeOffset="30788.725">15751 13541 36287 0,'6'-9'1600'0,"-6"9"336"0,16 4-1552 0,5-1-384 0,1 1 0 0,5 1 0 31,2 0-288-31,4 0-144 0,2-2-16 0,3-3-16 0,4 0 464 0,5-2 256 0,6 0-16 0,5-1-16 16,8 1-32-16,6 1-16 0,4 0 0 16,4 0 0-16,2-2 80 0,6-4 32 0,9 0 0 15,-1 5 0-15,0 0 256 0,3 1 48 0,4-1 16 0,-1 4 0 16,-2 1-32-16,-1 2-16 0,-3-2 0 15,1 5 0-15,-2-2-240 0,-6 0-32 0,-6-3-16 0,-1-1 0 16,-8 6-272-16,-1 5 0 0,-7 4 0 0,-9-2 0 16,-7-3-832-1,-8 1-288-15,-8 0-48 0,-9 1-16464 0</inkml:trace>
  <inkml:trace contextRef="#ctx0" brushRef="#br1" timeOffset="32076.532">4661 13772 18431 0,'-3'-15'816'0,"1"6"160"0,-4 0-784 0,3 3-192 0,3 6 0 0,0 0 0 16,-5-6 240-16,5 6 0 0,-2-5 0 0,2 5 0 16,0 0-240-16,0 0 0 0,0 0 128 0,0 0-128 15,0 0 512-15,0 0 64 0,0 0 16 0,0 0 0 16,0 0 96-16,0 0 16 0,0 0 0 0,8 4 0 16,3 1 240-16,4-1 48 0,3 0 16 0,2 4 0 15,3-2-144-15,3 3-32 0,6-2 0 0,6-1 0 16,6 0-160-16,2-2-32 0,5 2-16 0,4-2 0 0,-2 1-112 0,6-1 0 15,1-1-16-15,2 3 0 0,0-3-112 0,4 2 0 16,6-3-16-16,-4 1 0 0,4 0-32 16,-1 3 0-16,5 2 0 0,0-4 0 0,1-1-64 0,-2 1-16 15,-2-1 0-15,1 2 0 0,2 2 0 0,2 2-16 16,0-4 0-16,-1 2 0 0,-2 1-64 0,1-2-16 16,-1-1 0-16,-1 1 0 0,-2 2-160 0,-4 0 0 15,-6-2 144-15,-4 2-144 0,-7-2 128 0,-3 0-128 16,-3 1 128-16,-2-1-128 15,-8 3-1104-15,-3 3-304 0,-5 2-48 0,-9 1-14864 0</inkml:trace>
  <inkml:trace contextRef="#ctx0" brushRef="#br1" timeOffset="35499.051">15657 13692 13823 0,'-10'-13'608'0,"6"5"128"0,4 8-592 0,-6-7-144 15,-1 3 0-15,7 4 0 0,0 0 1296 0,0 0 240 16,0 0 32-16,0 0 16 0,-4-6-816 0,4 6-144 16,0 0-48-16,0 0 0 0,0 0 336 0,0 0 64 15,12-3 16-15,6 3 0 0,2 3-32 0,6 1 0 16,1-3 0-16,9-1 0 0,1 0-304 0,6 1-64 16,4 0-16-16,3-1 0 0,1-2-256 0,2-1-48 15,1-2-16-15,3 1 0 0,4 0-96 0,2 1-32 16,1-1 0-16,1 2 0 0,1 3 16 0,0-1 0 0,4-3 0 15,1 2 0-15,2 2 0 0,-4 2 0 0,0-1 0 16,-3 2 0-16,0-3 96 0,4 2 16 0,2-1 0 0,1 2 0 16,-2 3-256-16,-4-1 0 0,-3-2-192 0,-1 2 192 15,1 1 0-15,-2-2 0 0,1 0 0 0,-5-1 0 16,-3 2 0-16,-4-3 0 0,-5 1 0 0,-3 0 0 16,-3-5 0-16,-3-1 0 0,-3 1 0 0,-5 0 0 15,-6 0 0-15,-2 1 128 0,-5 0-128 0,-1 0 0 16,-5-1 144-16,-10 1-144 0,0 0 128 0,0 0-128 15,0 0 192-15,-8-4-32 0,-6 0-16 0,-6 0 0 16,-7 0-144-16,-3-2 0 0,-6 4 144 0,-4-1-144 16,-3-2 0-16,-5-1 0 0,-5-2 0 0,-8 0 0 15,-2 5 0-15,-4-3 0 0,-1 1 0 0,-5-3 0 0,-4-2 0 16,-4 1 0-16,-6 2 0 0,0 1-128 0,0 2 128 0,2-1 0 16,-5-1 0-16,1 1 0 0,0 3 0 0,2 1 0 15,3-4 0-15,1-1 0 0,3 4 0 0,3 0 0 16,8 1 0-16,5 0 0 0,5-2 0 0,6 1 0 15,3-1 0-15,4 1 0 0,6-2 0 0,5 1 0 16,4-1 0-16,7 4 0 0,4 2 128 0,6-4-128 16,3-6 128-16,4 6-128 0,7 2 240 0,0 0-32 15,0 0 0-15,15 0 0 0,4 2-80 0,9 0 0 16,6-1-128-16,9-2 192 0,8-2 112 0,4-2 16 16,5-1 0-16,5 3 0 0,4 0-32 0,5 2 0 15,2 1 0-15,1 0 0 0,1 1-288 0,1 2 160 16,1 0-160-16,3 0 128 0,-3 2-128 0,2-2 0 15,-3 0 0-15,1-1 0 0,2 1 0 0,-5-1 0 0,-5-2 128 16,-4 2-128-16,-5 1 0 0,-4 1 0 0,-2-7 0 0,-5 6 0 16,-5 1 0-16,-7-1 0 0,-2-2 0 0,-8 0 0 15,-5-1 0-15,-6 3 128 16,-6 0-128-16,-4-2 0 0,-9-1 0 0,0 0 0 0,0 0 0 0,0 0 0 16,-16-1 0-16,-9-2-176 0,-9-4 176 0,-7 2-192 15,-4 0 192-15,-9 4 0 0,-6 1-144 0,-4-2 144 16,-8-5 0-16,-5 3 0 0,-7 2-144 0,1 2 144 15,-2 1 0-15,-1-3 0 0,-5-5 0 0,0 5 0 16,1 6 0-16,3-4-128 0,1-4 128 0,1-1 0 16,0 6 0-16,6 4 0 0,4 3 0 0,9-5 0 15,6-3 0-15,5 1 0 0,4 2 0 0,7 1 0 0,8-2 0 16,6 0 0-16,9-1 0 0,6 0 0 0,4 5 0 0,11-6 0 16,0 0 0-16,0 0 0 0,13 1 0 0,9 2 0 15,11 1 0-15,8 0 0 0,6-2 128 0,8-4-128 16,8-4 176-16,8 2-176 0,9 1 272 0,3-3-48 15,0-3-16-15,6 5 0 0,3 3-80 0,3 0-128 16,3-4 176-16,2 2-176 0,-2-1 240 0,1 1-64 16,0 1-16-16,-6 0 0 0,-7 0-16 0,-2 3 0 15,-4 2 0-15,-3 4 0 0,-2-2-144 0,-10 3 0 16,-6 2 0-16,-9 1 0 16,-8 1-768-16,-4 2-256 0,-5 2-32 0,-8 2-10384 15,-8 1-2064-15</inkml:trace>
  <inkml:trace contextRef="#ctx0" brushRef="#br0" timeOffset="152709.555">4748 13854 25791 0,'-11'-6'1152'0,"7"4"224"16,4 2-1104-16,0 0-272 0,0 0 0 0,0 0 0 0,0 0 0 0,12 2-224 16,3-2 32-16,6-2 16 0,4-1 416 0,8-2 80 15,5 1 0-15,7-3 16 0,8-3-112 0,4-1-32 16,3-2 0-16,7 2 0 0,6 0-48 0,6 2-16 16,6-1 0-16,1 3 0 0,1-1 16 0,3 2 0 15,7 2 0-15,-2 2 0 0,0 0 96 0,0 1 16 16,0 2 0-16,3 1 0 0,0 1 240 0,-1 3 48 15,-3-1 16-15,4 1 0 0,-2-1-32 0,-1 1 0 16,-6 0 0-16,0 1 0 0,0 2-80 0,-2 1 0 16,-2-1-16-16,-3 1 0 0,-6-1-176 0,-6 0-48 15,0 0 0-15,-5 0 0 0,-1-2-80 0,-4 0-128 0,-8-3 176 16,-6 0-176-16,-4 0 192 0,-7 0-64 0,-6 1 0 0,-3-2-128 16,-5-1 240-16,-4 2-64 0,-4-1-16 0,-2 0 0 15,-11-3 144-15,0 0 16 0,0 0 16 0,0 0 0 16,-11-2 256-16,-5-2 48 0,-7-2 16 0,-5 2 0 15,-8-1-432-15,-7 2-96 0,-11 0 0 0,-7-3-128 16,-8 0 0-16,-5-1 0 0,-3-2 0 0,-9 1 0 16,-8 1 128-16,-5 1-128 0,-5 2 0 0,-5-3 0 15,-5 0 0-15,-5-1 0 0,-1 0 0 0,-4 0 0 16,-3 3 0-16,1 1 0 0,0 0 0 0,-4 1 0 16,-4 1 0-16,2 0 0 0,7-2 0 0,2 2 0 15,0 0 0-15,7 0 0 0,4-1 0 0,1 3 0 16,1 0 0-16,8-1 0 0,7-3 0 0,6 2 0 15,-1 1 0-15,16 0 0 0,11-1 0 0,11-2 0 0,6 1 0 0,10-1-192 16,9 1 192-16,8 2-192 0,9-2-32 0,10 3 0 16,0 0 0-16,0 0 0 15,19 0-320-15,12-2-64 0,10-2-16 0,11 2 0 16,13 1 384-16,10-1 80 0,12-3 16 0,10 1 0 0,13-2 144 0,5 2 0 16,0 0 0-16,9-1 0 0,8 1 0 0,3-1 0 15,-1 1 0-15,3 2 0 0,2 2 0 0,1 0 0 16,0 0 128-16,-1 2-128 0,-6 0 128 0,1-1-128 15,4 0 160-15,-11 1-160 0,-8-1 160 0,-3 3-160 16,-4 2 160-16,-11-3-160 0,-10-3 192 0,-6 0-64 16,-6-1-128-16,-8 1 192 0,-10 1-48 0,-9-1-16 15,-9-1 0-15,-10 1 0 0,-10 1 64 0,-8-1 16 16,-6 0 0-16,-9 0 0 0,0 0 288 0,-13-3 48 0,-13-1 16 16,-12 0 0-16,-11-2-160 0,-13 4-16 0,-9 2-16 15,-15-2 0-15,-11-4-368 0,-10 2 0 0,-7 3 0 0,-14 1 0 16,-9 0 0-16,-5 2 128 0,-6 1-128 0,-2 2 0 15,-1-1 160-15,-2 1-32 0,-1 0-128 0,6 1 192 16,5-2-48-16,2 4-16 0,4 2 0 0,8-3 0 16,11 2-128-16,5 1 160 0,8-1-160 0,13 0 160 15,11-2-160-15,17 0 0 0,11-2 0 0,12 0 0 16,10-1 0-16,10 1 0 0,11-2 0 0,10-3 0 16,14 2-352-16,13-3-160 15,18-3-16-15,16-1-16 0,14-1 96 0,15-2 0 16,13-3 16-16,17-2 0 0,10-5 176 0,10-1 48 0,6 0 0 0,8 1 0 15,8 2-992-15,7 1-192 16,5 2-32-16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12:07.33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3712 11491 20271 0,'-3'-5'1792'0,"1"0"-1424"15,0-5-368-15,2 4 0 0,0 6 0 0,2-6 0 16,0-2 0-16,-1 3 0 0,-1 5 0 0,0 0 176 15,0 0-176-15,2-8 192 0,-1 0 64 0,-1 8 0 16,0 0 16-16,0 0 0 0,0 0 240 0,0 0 32 16,0 0 16-16,0 0 0 0,0 0-240 0,2 12-64 15,0 2 0-15,2 1 0 0,-2 6 16 0,2 2 0 16,0 2 0-16,1 3 0 0,-1 0 32 0,1 6 0 16,0 7 0-16,1 0 0 0,-1-4-96 0,1 0-16 15,0-4 0-15,-1-3 0 0,0-1-192 0,2-4 176 16,-4-1-176-16,2-3 160 0,-2 0 32 0,1-2 16 0,-1-3 0 15,0 0 0-15,0-4-16 0,-1-2 0 0,-2-10 0 0,6 8 0 16,-6-8 256-16,0 0 64 0,0 0 0 0,10-5 0 16,2-4 416-16,0-5 96 0,0-6 0 0,-2-2 16 15,1-2-400-15,1-1-96 0,2-3-16 0,1 0 0 16,-1-3-352-16,2 0-176 0,2 0 160 0,-3 0-160 16,0 2 0-16,1-1 128 0,6 1-128 0,2 3 0 15,0 2 0-15,-1 0 0 0,-1 1 0 0,1 1 0 16,-3 3 0-16,-1 3 0 0,-1 1 128 0,-2 3-128 15,-3 3 0-15,-2 3 0 0,-2 0 0 0,-9 6-160 16,0 0-1104-16,0 0-208 0,0 0-64 16,0 0-8400-16,0 0-1696 0</inkml:trace>
  <inkml:trace contextRef="#ctx0" brushRef="#br0" timeOffset="410.598">5104 11108 31039 0,'0'0'1376'0,"-8"0"288"0,8 0-1344 0,-7 4-320 0,-3 1 0 0,0-1 0 16,0 3 0-16,-2 2-128 0,0 2 0 0,-1-2 0 15,-1 1 128-15,-1 2 0 0,0 4 0 0,-3 1 0 16,-1 2 0-16,-2 2 0 0,-7 1 0 0,0 4 0 16,-3 5 0-16,0-1-128 0,0-1 128 0,1 1 0 15,1 3 0-15,0 4 0 0,2-1 0 0,-1 4 0 16,4-2 224-16,1 5-32 0,2 2 0 0,3 2 0 15,2 0 64-15,2-2 0 0,3-4 0 0,3 0 0 16,8-1-112-16,3-5-16 0,3-3 0 0,-2-2 0 16,0-2 64-16,4-3 0 0,-1-1 0 0,3-5 0 15,3-2-192-15,0-1 160 0,2 1-160 0,3-3 160 0,-1-3-160 16,-1 0 0-16,-1-1 0 0,2-1 0 16,-2-1-1568-16,2-4-352 0,-1-3-64 0</inkml:trace>
  <inkml:trace contextRef="#ctx0" brushRef="#br0" timeOffset="715.797">5232 11555 28559 0,'0'0'1264'0,"-4"-5"272"0,4 5-1232 0,0 0-304 0,0 0 0 16,0 0 0-16,0 0 736 0,2 10 96 0,0 1 0 0,2 4 16 15,1 4-720-15,1 3-128 0,3-2 0 0,1 5 0 16,0 4 0-16,4 1-128 0,0-3 128 0,1 3 0 16,-1 2 0-16,1-3 0 0,-3-1 0 0,1-1-128 15,0 1 128-15,2-3 0 0,3-1 0 0,-3 1 0 16,0-3 0-16,-2-2 0 0,0-1 0 0,-3-1 0 15,1-3 0-15,0-1-208 0,-4 0 48 0,1-1 16 16,-1-2-1696 0,0 0-336-16,-1-1-64 0</inkml:trace>
  <inkml:trace contextRef="#ctx0" brushRef="#br0" timeOffset="989.574">5685 11539 31327 0,'-13'-15'1392'0,"6"8"272"0,4 3-1328 0,3 4-336 15,-6-6 0-15,1 4 0 0,5 2 768 0,-4 4 64 16,-4 6 32-16,1 2 0 0,-4 2-656 0,-1 3-208 16,-1 3 128-16,-2 4-128 0,-3 4 0 0,-4 4 0 15,-5 4 128-15,-1 2-128 0,0 2 0 0,1 0 0 16,2-1 0-16,-2-1 0 0,0 0 0 0,-2-4 0 15,3-2 128-15,2-1-128 0,2-1 208 0,2-1-16 0,2 2 0 16,2-4 0-16,-2-3-48 0,5-2-16 0,0-4 0 0,2 1 0 16,2 0-128-16,2-4 0 0,3-3 0 15,4-2 0 1,0-1-1296-16,4-2-304 0,-4-7-48 0,11 4-12688 0</inkml:trace>
  <inkml:trace contextRef="#ctx0" brushRef="#br0" timeOffset="1374.704">5757 11073 33983 0,'0'0'1504'0,"0"0"304"0,0 0-1440 0,0 0-368 16,0 0 0-16,0 0 0 0,0 0-160 0,3 10-96 16,1-2-32-16,4 5 0 0,2 3 288 0,3 2-160 15,2 1 160-15,3 1-128 0,1 6 128 0,0-1 0 16,-1 3 0-16,4 3-128 0,4 2 128 0,-1 1 0 16,-5 0 0-16,1 2 0 0,1 0 256 0,-3-1 16 15,0 0 16-15,-1 2 0 0,-3 0 112 0,-2 3 32 16,-3 0 0-16,-1 1 0 0,-1-4-32 0,-3 0 0 15,0-2 0-15,-3-1 0 0,-4-1-64 0,-4-2-16 16,-2-4 0-16,-5 1 0 0,-1 2 64 0,-3-2 16 16,0-1 0-16,-5 1 0 0,-1 4-128 0,-1 0-16 0,-2-1-16 15,-3-3 0-15,0-1-240 0,1-2 144 0,2 1-144 0,3-2 128 16,1-2-128-16,4-4 0 0,4-3-192 16,4-2 192-1,1-2-2096-15,6-2-288 0,3-9-64 0,0 0-12880 0</inkml:trace>
  <inkml:trace contextRef="#ctx0" brushRef="#br0" timeOffset="1987.122">6831 11749 17503 0,'-8'2'1552'0,"-1"-2"-1232"0,9 0-320 0,0 0 0 16,0 0 2992-16,0 0 528 0,0 0 128 0,0 0 0 15,5 7-2624-15,6 0-512 0,3-2-128 0,2 1 0 16,2-2 64-16,3 0 32 0,1-1 0 0,4 0 0 15,-1 2-224-15,4-1-64 0,1-2 0 0,1-1 0 16,2-2 32-16,3 0 0 0,-3 1 0 0,5-2 0 16,4-2-32-16,0 3 0 0,-5 1 0 0,1 1 0 15,-3 0-192-15,-1 2 144 0,-2-3-144 0,-3 2 128 16,0 0-320-16,-5 1-64 0,-1 2 0 0,-3-2-16 16,-3-1-2944-16,-3 2-592 15</inkml:trace>
  <inkml:trace contextRef="#ctx0" brushRef="#br0" timeOffset="2100.734">6870 12146 34095 0,'-9'-1'3024'0,"9"1"-2416"15,0 0-480-15,0 0-128 0,0 0 432 0,0 0 64 16,9 6 16-16,1-1 0 0,3 0 144 0,4-1 48 15,5 2 0-15,1-4 0 0,2-4-224 0,5-2-32 16,4 2-16-16,3-3 0 0,4-3-240 0,3 1-64 16,2 2 0-16,4-2 0 0,1-2-128 0,1 1 160 15,-4-1-160-15,2 1 160 0,-1 3-160 0,1 0 0 16,-1 3 0-16,-1-4 0 16,0 1-1936-16,-1-2-320 0,-3 3-64 0</inkml:trace>
  <inkml:trace contextRef="#ctx0" brushRef="#br0" timeOffset="3263.379">8760 11985 28559 0,'0'0'2544'0,"-8"0"-2032"0,8 0-512 0,0 0 0 0,0 0 256 0,0 0-32 16,0 0-16-16,0 0 0 0,-4-6 16 0,5-2 0 15,3-1 0-15,3-2 0 0,0 0-32 0,4-3-16 16,4-2 0-16,0-3 0 0,2 4-32 0,0-2 0 16,2-3 0-16,2 1 0 0,2-2 16 0,0 2 0 15,-1 0 0-15,2 3 0 0,-2 0 32 0,1 3 16 16,-3 3 0-16,0 2 0 0,-1 3 112 0,-1 2 0 15,-1 1 16-15,-3 5 0 0,-2 5-144 0,1 4-16 16,1 5-16-16,-3 4 0 0,-3 6-32 0,-1 1-128 16,-3 4 192-16,-1 2-64 0,-3 4 0 0,-4-3 0 15,-1-1 0-15,-3 0 0 0,0 0-128 0,1-2 128 16,-1-6-128-16,-1-1 128 0,2-4 64 0,-3-5 0 0,1-4 0 16,0 0 0-16,1-1 336 0,2-2 80 0,6-9 16 0,-6 4 0 15,6-4-48-15,-9-2 0 0,1-3 0 16,3-3 0-16,5 8-48 0,0-15-16 0,4-3 0 15,1-2 0-15,3-1-224 0,2 0-48 0,2-1-16 0,1-1 0 16,2-2-224-16,3 3 0 0,-2 1 0 0,4 1 0 16,0 1 0-16,2 0-128 0,-2 0 128 0,3 3-160 15,1 2 160-15,1 0-128 0,0 0 128 0,-1 4-128 16,0 6 128-16,2 2-128 0,2 4 128 0,-4 2-128 16,-3 1 128-16,-4 5 0 0,-2 2-144 0,-1 2 144 15,1 0-144-15,-8 2 144 0,-2-1-192 0,-1 0 192 16,-3 3-320-16,1-4 64 0,-1-3 0 0,-1 0 0 0,-4-1 256 15,0 1-128-15,-1-2 128 0,-1-5 0 0,-4 2 0 16,3-3 128-16,7-3 0 0,0 0 16 0,-9 2 48 0,9-2 16 16,0 0 0-16,0 0 0 0,0 0-32 0,-1-11-16 15,2 0 0-15,5 0 0 0,3 0-16 0,3-1 0 16,3-3 0-16,2 0 0 0,0 1-144 0,2-1 0 16,3 0 0-16,-1-1 0 0,1-2 0 0,3 2 0 15,2-2 0-15,-1 2 0 0,0 1-128 0,2 2 128 16,-1 1 0-16,1 3 0 0,-3 5 0 0,2 4 0 15,1 4 0-15,-3 4 0 0,0 4 0 0,-2 5 0 16,0 2 0-16,-3 3 0 0,-3 3-128 0,0 0 128 16,-5 0 0-16,-1 2 0 0,-2-1 0 0,-1-2 0 15,0-2 0-15,0 0 0 0,2 1 0 0,-5-2 0 16,1 1-128-16,0-1 128 0,1 2-272 0,2-2 16 0,-2-4 0 0,2-2 0 31,1-2-1680-31,1-2-336 0,-1-4-64 0,3-2-13856 0</inkml:trace>
  <inkml:trace contextRef="#ctx0" brushRef="#br0" timeOffset="3813.975">10798 11596 19343 0,'-6'-10'848'0,"6"10"192"0,-3-7-832 0,3 7-208 16,0-8 0-16,0 8 0 0,0 0 2368 0,0 0 448 16,0 0 64-16,10 2 32 0,-3 2-1888 0,2 3-368 15,1 2-80-15,2 5 0 0,3 4 0 0,3 2 16 16,-1 1 0-16,4 3 0 0,1 3-112 0,2 4-32 16,-1 1 0-16,2 1 0 0,-1-2-16 0,0 0-16 15,-2-3 0-15,0 2 0 0,1-1-64 0,0-2-16 16,-2-1 0-16,-2 1 0 0,-3 0-80 0,3-1-32 0,-1-3 0 0,-4-1 0 15,-5-2-224-15,2-2 144 0,1 2-144 0,-4-1 128 16,-4-2-128-16,0 0 0 0,1-3 0 0,-3-1 0 31,0 2-1024-31,-2-5-192 0,-1-1-48 0,2-3-9616 0,-1-6-1920 0</inkml:trace>
  <inkml:trace contextRef="#ctx0" brushRef="#br0" timeOffset="4061.299">11604 11463 27647 0,'-7'-14'2448'0,"2"7"-1952"15,2 1-496-15,-2 0 0 0,1 0 944 0,1 2 80 16,3 4 32-16,-6 4 0 0,6-4-704 0,-9 7-144 15,0 2-16-15,-1 5-16 0,-3 3-32 0,-2 1 0 16,-1 1 0-16,-3 4 0 0,-4 3 160 0,0 2 16 16,-6 3 16-16,1 3 0 0,-2 4 48 0,-2 1 16 15,-2 2 0-15,1-1 0 0,0-2 240 0,0-1 64 16,1-1 0-16,1-2 0 0,-1 0 48 0,1 0 16 0,-1-1 0 16,0 2 0-16,0-2-240 0,2 0-32 0,3-1-16 15,1-2 0-15,2-4-160 0,3-1-48 0,4 0 0 16,0-4 0-16,2-1-272 0,0-3 0 0,4-4 0 15,5-1 0-15,-2-1-320 0,5-1 48 0,1-3 0 0,2-7 0 32,0 0-2592-32,8 2-512 0,3-4-96 0</inkml:trace>
  <inkml:trace contextRef="#ctx0" brushRef="#br0" timeOffset="4606.652">12776 11556 32415 0,'-10'-6'1440'0,"10"6"288"0,0 0-1376 0,-8 1-352 16,2 3 0-16,-2 1 0 0,-2 3 384 0,-1 3 0 16,-1 2 0-16,3 1 0 0,-1 4 80 0,0 4 32 15,1 2 0-15,-2 4 0 0,-3 2-32 0,2 3 0 16,1 4 0-16,-3-1 0 0,0 0 96 0,-1 1 16 16,2-4 0-16,1-2 0 0,1 1-176 0,0-1-16 15,2-2-16-15,0-1 0 0,2-5-368 0,0 2 144 0,2-1-144 0,0-1 0 16,1-1 0-16,1-2 0 0,1-5 0 15,-1-2 0 1,1-1-1296-16,0-1-224 0,0-2-32 0,2-9-9552 0,0 0-1904 16</inkml:trace>
  <inkml:trace contextRef="#ctx0" brushRef="#br0" timeOffset="4748.885">11994 11943 43247 0,'0'0'1920'0,"0"0"384"0,9-6-1840 0,2 4-464 0,3 2 0 0,4 2 0 0,4-4 0 0,3 2 0 16,7 0 0-16,4 2 0 0,5-1 256 0,6-2 16 16,7-3 0-16,0 2 0 0,-1 0-144 0,2-1-128 15,2-1 192-15,3 1-192 0,4-1 0 0,-3 2 0 16,-2 0 0-16,-4 2 0 0,-3-3 128 0,-6 2-128 15,-3-2 0-15,-1 2 0 16,-1 1-432-16,-4 0-192 0,-8-2-32 0,1 1-16 16,0-1-2464-16,-3 1-480 0</inkml:trace>
  <inkml:trace contextRef="#ctx0" brushRef="#br0" timeOffset="5277.256">13928 10950 35247 0,'0'0'1552'0,"0"0"336"0,-7 9-1504 0,2 2-384 0,0 2 0 0,0 4 0 0,-4 4 0 0,1 5 0 16,0 5 0-16,0 6-128 0,-3 4 128 0,-4 8 144 16,0 5-16-16,-2 3-128 0,1 2 192 0,-3 1-64 15,1-1 0-15,-4-1-128 0,-2 2 256 0,0-1-64 16,-3 1-16-16,4-7 0 0,3-4 48 0,0-4 16 15,1-4 0-15,1-5 0 0,4-3 96 0,1-4 32 16,0-4 0-16,2-2 0 0,2-5 96 0,0-2 32 16,4-4 0-16,4-1 0 0,1-4-112 0,0-7 0 15,0 0-16-15,0 0 0 0,0 0-160 0,12-5-16 16,4-2-16-16,2-3 0 0,0-8-176 0,3-2 0 16,5-2 0-16,5 0-176 0,2-2 16 0,3-1 0 15,4 0 0-15,0 1 0 0,1 4 160 0,1 0-128 16,2 2 128-16,-2 3-128 0,1 5 128 0,-1 1 0 15,1 6 160-15,-3 3-160 0,-2 4 320 0,-1 6-16 0,-5 4-16 16,-4 4 0-16,0 3-288 0,-6 3 128 0,-2 1-128 16,-3 3 0-16,-5 0 128 0,-2 3-128 0,-1 0 0 0,-7 1 0 15,-4 1 0-15,-4-3 0 0,0-4 0 0,-4-1 0 16,-4 1 272-16,-5-2-48 0,-2-4-16 0,-5-4 0 16,-3-2 240-16,-5 1 64 0,-6-1 0 0,-3-1 0 15,-3-5 16-15,0-3 16 0,0-3 0 0,1 1 0 16,2 0-144-16,2-4-16 0,3-2-16 0,1-2 0 15,3 0-368-15,2-2 0 0,4-3 0 0,2-1 0 16,3-2-1392-16,9-1-336 0,7-2-80 0,6-3-18080 16</inkml:trace>
  <inkml:trace contextRef="#ctx0" brushRef="#br0" timeOffset="6602.219">16022 11245 23039 0,'-9'-9'2048'0,"9"9"-1648"0,0 0-400 0,0 0 0 0,0 0 400 0,0 0 0 15,-5 8 0-15,-1 2 0 0,1 5-160 0,-3 3-48 16,1 4 0-16,1 5 0 0,1-1 384 0,1 3 64 16,-1 1 0-16,0 5 16 0,1 2-80 0,-2 3-32 15,0 2 0-15,-1 2 0 0,-4 2-288 0,0 1-48 16,-1 2-16-16,1-2 0 0,-2-2-192 0,2-5 0 16,1-2 128-16,0-4-128 0,0-4 0 0,2-5 0 15,5-4 0-15,1-1 0 0,0-3 0 0,1-1 0 16,1-3 0-16,2-4 0 15,3-1-1808-15,-5-8-416 0</inkml:trace>
  <inkml:trace contextRef="#ctx0" brushRef="#br0" timeOffset="6843.402">15689 11014 35007 0,'-17'-20'3120'0,"8"10"-2496"0,4 2-496 0,5 8-128 15,0 0 256-15,0 0 16 0,0 0 16 0,0 0 0 0,0 0-288 0,0 0 0 16,0 0-176-16,0 0 176 16,3 11-448-16,3-2 32 0,-6-9 0 0,9 9 0 15,-2 3-1552-15,1-1-304 0,1-1-64 16,1 1-6384-16,0 1-1280 0</inkml:trace>
  <inkml:trace contextRef="#ctx0" brushRef="#br0" timeOffset="7255.018">17059 11117 27647 0,'0'0'2448'0,"0"0"-1952"0,-7-5-496 0,-3 1 0 16,-2 0 704-16,0 4 64 0,-4 2 0 15,-4 1 0-15,-3-2-336 0,-4 4-64 0,-4 2-16 0,-1 3 0 16,0-1-160-16,1 2-16 0,1 0-16 0,0-1 0 16,0 3-160-16,6 2 0 0,1 2 144 0,5-1-144 15,4 0 0-15,3 0 0 0,2 3 0 0,5 1 128 16,3-4-128-16,4 2 0 0,-1 3 0 0,5 2 0 15,2 1 0-15,6 0 0 0,1 1-144 0,4-1 144 16,0 1 0-16,2-1 0 0,1-2 0 0,0 0 0 16,0-3 0-16,-1 1 0 0,-1-4 0 0,-3 2 128 15,-4 1 0-15,-1-3-128 0,-1-4 192 0,-6 1-64 16,-4 3-128-16,-2-4 0 0,0-12 0 0,-8 10 0 16,-7 0 208-16,-3-3 16 0,-7-1 0 0,-1-3 0 0,-2 2 48 15,-1 0 16-15,-6 1 0 0,2-2 0 0,-2 0-288 16,0 0 160-16,-1-1-160 0,-1-1 128 0,1-1-128 0,-2 0 0 15,0-1 0-15,6 0-176 16,3 3-1872-16,7-2-384 0,5-1-80 0,5-3-16 16</inkml:trace>
  <inkml:trace contextRef="#ctx0" brushRef="#br0" timeOffset="7770.052">18751 11183 31615 0,'-20'-11'1408'0,"9"5"272"0,1-1-1344 0,-3 1-336 0,-2 1 0 0,-4-1 0 16,-2 3 0-16,-2 3 0 0,1 2 0 0,-3 2 0 16,-6 2 0-16,0 3 0 0,2 2 0 0,-1 5 0 15,0 5 0-15,3 4 128 0,-3 4 0 0,0 2 0 16,-1 1-128-16,2 3 128 0,-1 0-128 0,6-2 128 16,5-3-128-16,4-2 0 0,2 0 0 0,4-4 128 15,1-2-128-15,6-3 176 0,2-2-176 0,2-5 192 0,4-1 32 16,-2-3 16-16,-4-8 0 0,13 3 0 0,3-4 400 15,3-1 96-15,2-3 16 0,1-2 0 0,0-3-224 16,1-2-32-16,-3 0-16 0,1-2 0 0,-1 2-224 0,-3 2-32 16,1 0-16-16,-3 1 0 0,-1 3-80 0,0 2-128 15,-3 1 176-15,2 2-176 0,-1 1 192 0,0 3-64 16,-2 4 0-16,3-1-128 0,4 1 128 0,-1 0-128 16,3 2 0-16,-2 0 0 0,-1-1 0 0,1-1 0 15,1-1 0-15,4-2 0 0,3 4 0 0,0-4 128 16,-2-2-128-16,1-2 0 0,-2 0 0 0,1-3-272 15,-2 3 16-15,2-4 16 16,0-3-1488-16,3 0-320 0,-3-3-48 0,2 0-13008 0</inkml:trace>
  <inkml:trace contextRef="#ctx0" brushRef="#br0" timeOffset="8677.73">19968 11825 20559 0,'0'0'896'0,"0"0"208"0,-1 11-880 0,1-2-224 0,0-1 0 0,0-8 0 15,0 0 240-15,10 6 0 0,1-1 0 0,0-2 0 0,1-4 464 16,3-2 80-16,2-5 32 0,2-1 0 15,5-2-32-15,3-3 0 0,2-5 0 0,-1-4 0 0,3-7-192 0,5 3-32 16,1-2-16-16,3-2 0 16,5-3-48-16,3-2-16 0,-1-1 0 0,-1-2 0 0,-1-1-256 0,-4-4-48 15,-2-5-16-15,-3-3 0 0,-2-2-160 16,-2 3 160-16,-1-1-160 0,-4 1 160 0,-3 0-160 0,-1 1 0 16,-1 2 0-16,-5-1 0 0,-2 2 144 0,-4 3 48 15,0 6 16-15,-2 1 0 0,-3 3 192 0,-3 1 48 16,-2 1 0-16,0 4 0 0,0 3-240 0,-1 3-32 15,-3 0-16-15,-1 2 0 0,-1 4-160 0,1 1 192 16,-1 3-192-16,1 2 192 0,-3 1-32 0,-1 6 0 16,-2 2 0-16,-2 5 0 0,-4 4 80 0,-1 4 16 15,-3 3 0-15,0 7 0 0,-4 5-256 0,2 4 0 0,-4 5 128 16,4 2-128-16,0 3 0 0,2 4 0 0,1 7 0 16,1-2 0-16,-2 1 0 0,3-2 0 0,0-1 0 15,3-3 0-15,0-2 0 0,2-2 144 0,1 0-144 0,1-1 128 16,3-2 0-16,2 1-128 0,1-5 192 0,1-2-64 15,1-3 64-15,1 1 0 0,2-2 0 0,2-4 0 16,2-5-64-16,2-3 0 0,0 1 0 0,3-4 0 16,3-2-128-16,-2-1 0 0,2-3 0 15,3 0 128-15,1 1-320 0,4-4-64 0,-2-2 0 0,3-3-16 16,0-1-2832-16,1-4-560 16</inkml:trace>
  <inkml:trace contextRef="#ctx0" brushRef="#br0" timeOffset="9170.493">21389 11045 30351 0,'-11'-11'1344'0,"6"8"272"0,5 3-1296 16,0 0-320-16,-8 3 0 0,-2 3 0 0,2 0 320 0,-1 4-16 15,-2 2 0-15,2 4 0 0,-4-3 320 0,1 7 64 16,-2 1 16-16,1 4 0 0,-1 0-128 0,3 2-32 16,-3-3 0-16,4 6 0 0,1 0-240 0,-2 1-48 15,-4 1-16-15,3-2 0 0,1-4-240 0,1-2 0 16,0-1 128-16,2-3-128 0,-1-3 0 0,1-2 0 0,1-3 0 16,3 0 0-16,-1 0-176 0,1-2-128 0,4-10-16 0,0 0-16 31,0 0-2960-31,0 0-592 0,0 0-112 0,13-3-32 0</inkml:trace>
  <inkml:trace contextRef="#ctx0" brushRef="#br0" timeOffset="9455.09">21697 10986 24879 0,'0'0'2208'0,"0"0"-1760"0,0 0-448 0,-5 9 0 0,-2 3 336 0,-1 3-16 16,-1 4 0-16,1 3 0 0,-2 3 592 0,0 4 112 16,-1 2 32-16,-2 3 0 0,-2 4-160 0,2 3-48 15,0 1 0-15,-1-4 0 0,-1-3-304 0,4-3-64 16,-2-3-16-16,3-3 0 0,3-4-208 0,-3-5-32 16,3-5-16-16,2-1 0 0,2 0 160 0,2-3 16 15,1-8 16-15,0 0 0 0,0 0 48 0,0 0 16 16,0 0 0-16,11-5 0 0,-1-6 80 0,2-3 16 15,1-5 0-15,3-2 0 0,-1-1-304 0,2-3-64 16,0-4-16-16,2-4 0 0,1-2-176 0,3 1 0 16,3 1 0-16,3 1 128 0,2 0-128 0,0 5 0 15,4 6 0-15,-1 2 0 0,-1 4 0 0,-2 3 0 16,-5 2 0-16,-2 5 128 0,-5 4-128 0,-1 2 0 16,-3 2 0-16,-2 2 0 0,0 4 0 0,-4 3 0 15,-1 4 0-15,-5 2 0 0,-2-1 0 0,-2 5 0 0,-2 4 0 16,-3 1 0-16,0 2 0 0,-3 1 0 0,-1-1 0 15,-1 0 128-15,1 1-128 0,0-5 0 0,0-4 144 16,4-1-144-16,-3-2 0 0,3 1 0 0,-1-3 0 16,1-2 0-16,2-3 0 0,-1 0-288 0,4 0 48 0,0-1 16 31,1-10-1680-31,0 13-336 0,0-13-64 0,2 11-13504 0</inkml:trace>
  <inkml:trace contextRef="#ctx0" brushRef="#br0" timeOffset="10014.194">22551 10999 31327 0,'0'0'2784'0,"-7"4"-2224"15,-2 0-560-15,2 2 0 0,-1 1 0 0,1 3 0 16,3 3 0-16,-3 1 0 0,3 0 0 0,2-1 320 16,2 4-64-16,2 2 0 0,2 0 192 0,4-1 16 15,0-1 16-15,4 2 0 0,2 3-144 0,4-1-16 16,1-4-16-16,5 0 0 0,2-2-32 0,3 0 0 0,-1 0 0 16,4-3 0-16,4-6-16 0,0 0-16 0,-1-2 0 0,1-1 0 15,-1-5 48-15,2-1 16 0,-2-5 0 0,2 0 0 16,2-3-96-16,-1 0-16 0,-2-5 0 0,1 2 0 15,-1 0-192-15,-1-4 176 0,-2-3-176 16,-3-1 160-16,-5 0-160 0,-2 0 160 0,-1 0-160 0,-5 0 160 16,-6 1-160-16,0 4 160 0,-2 0-160 15,-3 4 160-15,-2 3-160 0,-4 0 0 0,-4 0 0 16,0 4 128-16,4 6 48 0,-10-6 0 0,-3 2 0 16,-3-1 0-16,-1 4 96 0,-6 2 32 0,-6 7 0 0,-3 0 0 15,-1 1-160-15,-2 4-16 0,-1 2-128 0,-1 5 192 16,-2 3-192-16,2 2 0 0,4 0 0 0,3 4 0 15,1 5 0-15,3 3 0 0,4-1 0 0,2 0 0 16,3-4 0-16,5 0 0 0,1 0 0 0,5 0 0 0,2-2 0 16,4-3 0-16,4-4 0 0,3 1 0 0,4 1 128 15,4-5 16-15,1 1 16 0,5 0 0 0,5-4 48 16,4 3 16-16,2 0 0 0,7-4 0 0,3-6-16 0,4-3 0 16,-1-1 0-16,2-3 0 0,1-1-80 0,0-2 0 15,-3-3-128-15,0-1 192 0,0-2-192 0,0 1 0 16,-3-1 0-16,0-3 0 0,-2-5-224 0,-2 0-144 15,-3 1-16-15,-4-4-16 16,-4-3-2032-16,-4 1-384 0,-3-1-96 16</inkml:trace>
  <inkml:trace contextRef="#ctx0" brushRef="#br0" timeOffset="10371.996">21800 10367 50271 0,'-11'-32'2240'0,"11"17"448"0,8 5-2160 0,4 4-528 0,9 0 0 0,1 5 0 16,1 5 0-16,-3-1 0 0,-1-1 0 0,-3 1-144 15,0 2-160-15,-4-1-16 0,-1-1-16 0,-11-3 0 31,7 4-1760-31,-7-4-336 0,8 10-80 0</inkml:trace>
  <inkml:trace contextRef="#ctx0" brushRef="#br0" timeOffset="16872.959">3898 13510 911 0,'-10'-15'0'0,"5"7"0"0,0 1 0 0,1-1 0 15,0 2 2864-15,2-1 480 0,-2-3 112 0,0 2 0 16,1 3-1648-16,3 5-336 0,-2-9-64 0,2 9 0 0,0 0-112 0,0 0-16 16,0-8 0-16,0 8 0 15,0 0-336-15,0 0-80 0,1-5-16 0,-1 5 0 0,0 0-352 0,0 0-80 16,0 0-16-16,0 0 0 0,0 0-32 0,9 8-16 16,-2 6 0-16,4 3 0 0,-1-1-16 0,4 0 0 15,-1 7 0-15,3 4 0 0,3 2-16 0,1 3 0 16,-3 3 0-16,2 2 0 0,2 2-48 0,2 3-16 15,0 2 0-15,1 0 0 0,1 2-80 0,-2 0-32 16,-2 1 0-16,-1-2 0 0,-2-5-144 0,0-2 160 16,-3-5-160-16,0 0 160 0,-1-5 16 0,-3-2 0 15,-3-3 0-15,3-6 0 0,-2 0 128 0,0-1 16 16,-2-6 16-16,-1 1 0 0,2-2 48 0,0-2 16 16,-2-3 0-16,0-1 0 0,-6-3 48 0,0 0 0 15,7-4 0-15,0-1 0 0,-7 5-80 0,7-11-16 0,-3-6 0 16,0-4 0-16,2 0-32 0,-4-4-16 0,-1-1 0 0,0-3 0 15,2-1-176-15,-2-2-128 0,-1 0 192 0,1-2-192 16,0-2 128-16,3-1-128 0,0-1 0 0,0 3 0 16,0 1 0-16,3 1 0 0,1-1 0 0,-1 1 0 15,0 1 0-15,2 0 0 0,2-1 128 0,-2 2-128 16,0 3 128-16,1 1-128 0,1 2 144 0,0 1-144 16,0 3 160-16,-4 0-160 0,3-2 160 0,-2 7-160 15,0 7 0-15,0-2 0 0,-4-2 0 0,2 6 0 16,-6 7 0-16,7-5 0 0,-7 5 0 0,0 0 0 15,6-6 0-15,-6 6 0 0,0 0 0 0,0 0 0 16,0 0 0-16,0 0-208 0,-3 10 16 0,-2 1 0 16,-1 1-1200-16,-2 1-224 0,-2 0-48 15,-2 4-14688-15</inkml:trace>
  <inkml:trace contextRef="#ctx0" brushRef="#br0" timeOffset="17361.496">4860 14138 18431 0,'-5'-12'816'0,"5"12"160"16,-2-7-784-16,2 7-192 0,-3-10 0 0,3 2 0 0,0 8 1200 0,0 0 192 16,1-9 32-16,-1 9 16 0,0 0-464 0,8-1-80 15,0 1-32-15,-8 0 0 0,0 0-32 0,12 7-16 16,0 2 0-16,1 3 0 0,-2 1-48 0,4 6 0 15,0-1 0-15,3 3 0 0,1 1-128 0,2 3-16 16,0 2-16-16,0 1 0 0,0 0-176 0,0 4-48 16,-1 2 0-16,-1 0 0 0,0-2-144 0,-2-1-48 15,-1 0 0-15,0-3 0 0,-2 1 0 0,0-5-16 16,-4-2 0-16,2 0 0 0,-1-1 32 0,0-1 16 16,0-4 0-16,-2 1 0 0,-2-1-64 0,-1 0-16 15,1-3 0-15,-3 0 0 0,-1-2-144 0,1 0 0 16,-2-1 144-16,0-4-144 0,-2-6 0 0,0 0 0 15,0 0-160-15,0 0 160 16,0 0-2064-16,-11-4-304 0,0-6-64 0</inkml:trace>
  <inkml:trace contextRef="#ctx0" brushRef="#br0" timeOffset="17692.568">5376 13999 26719 0,'0'0'2368'0,"-3"-9"-1888"0,0 2-480 0,3 7 0 0,0 0 848 0,0 0 80 16,-9 3 16-16,-2 1 0 0,-2 1 144 0,-1 4 48 16,4 2 0-16,-2 5 0 0,-2 2-240 0,0 3-32 15,1 6-16-15,-2 0 0 0,0 2-80 0,-1 4-32 16,-1 2 0-16,-3 5 0 0,0 1-80 0,-1 3-16 15,-4 3 0-15,-1 0 0 0,-3 0-256 0,0-1-64 16,-1-1-16-16,0 1 0 0,4-4-96 0,-2-1-16 16,1-1 0-16,2-3 0 0,2-1-16 0,3-3-16 15,1-3 0-15,2-2 0 0,2-3-160 0,3-3 128 16,3-3-128-16,1-4 128 0,3-3-128 0,0-3 0 16,6-1 0-16,-1-8 0 15,0 0-1728-15,16-4-256 0,2-2-64 0</inkml:trace>
  <inkml:trace contextRef="#ctx0" brushRef="#br0" timeOffset="20023.126">11131 10042 12895 0,'0'0'1152'0,"0"0"-928"0,9-8-224 0,-3 2 0 15,1-5 624-15,-2 3 80 0,0 0 0 0,-5 8 16 16,0 0-208-16,7-6-64 0,-5-5 0 0,0 3 0 15,-2 8 592-15,0 0 112 0,0 0 32 0,0 0 0 16,-7-8-80-16,-1 1-16 0,0-1 0 0,1 0 0 16,-3-1-288-16,1 1-64 0,-2-2-16 0,0 0 0 15,-2 0-96-15,-1 0-32 0,-1-1 0 0,-4-1 0 16,0-3-80-16,-2-1-32 0,-1 0 0 0,-1-2 0 16,-2 7-32-16,1-3 0 0,-2-2 0 0,-1-1 0 15,2-1 16-15,-4-2 0 0,0 2 0 0,-1-1 0 0,0 0-144 0,0-1-48 16,-3 1 0-16,-2 1 0 0,-2 6-144 15,-1-2-128-15,-2-3 144 0,0 2-144 0,-1 0 144 0,0 3-144 16,1 5 128-16,2-1-128 0,0-5 0 0,2 4 0 16,-3 2 128-16,1 1-128 0,-3-1 0 0,1 4 0 15,-1 1 0-15,0 4 128 0,3 2-128 0,-4 1 0 16,-1-1 0-16,0 3 0 0,1 0 0 0,-3 1 0 16,0-1 0-16,-1 3 128 0,-3 2-128 0,5 0 0 15,6 3 0-15,1 3 0 0,-3 2 0 0,4-2 0 16,0 0 0-16,5 1 0 0,-2 4 0 0,-2 2 0 15,1-2 0-15,1 2 0 0,1 1 0 0,3 1 0 16,0 3 0-16,2-2 0 0,0 0 0 0,2 2 0 16,2 0 0-16,-2 3 128 0,4 6-128 0,1-2 0 0,4-1 144 15,3 0-144-15,1 1 128 0,2 1-128 0,5-2 128 16,-1 1-128-16,4 1 0 0,2-1 144 0,2 5-144 0,4-4 0 16,-1-1 160-16,5 0-160 0,-1-3 128 0,4 0-128 15,3-1 128-15,0-2-128 0,1-3 0 0,3 1 128 16,1 0 0-16,0 3 0 0,0 1 0 0,2-2 0 15,5-5 0-15,0 3 0 0,3 4 0 0,0-3 0 16,0-4 16-16,0-1 0 0,-1-1 0 0,2-1 0 16,1 0-144-16,1-2 192 0,2-2-192 0,0 0 192 15,1-2-192-15,3 0 160 0,2-3-160 0,-1-1 160 16,0-3-16-16,-2-2 0 0,-1-3 0 0,3-1 0 16,6-2-16-16,-2-2-128 0,-1-3 192 0,4-3-64 15,4 0 0-15,-2-4 0 0,-2-2 0 0,0-1 0 0,-2 0-128 16,2 1 192-16,4-1-192 0,-3-1 192 0,-2-4-192 15,-2 2 0-15,-1 0 0 0,-1 1 128 0,-3-1-128 0,1 1 0 16,-1-4 0-16,0 1 0 0,-3-2 0 0,0-1 128 16,0-6-128-16,1 3 0 0,0 2 0 0,-4-2 128 15,-2-2-128-15,-1-2 0 0,-1-2 128 0,-3 4-128 16,-2 0 128-16,-2-3-128 0,-1-1 128 0,-3-2-128 16,0-3 128-16,-2 1-128 0,-2 2 128 0,0-2-128 15,0 0 0-15,-3 1 128 0,0 1-128 0,-1 1 0 16,-1 2 0-16,-6-1 128 0,0 0-128 0,-3 3 0 15,-2-3 0-15,-3 1 128 0,-2 1-128 0,-1-2 0 16,0-2 0-16,-2 4 128 0,-1 0-128 0,-1 0 128 16,-3-5-128-16,-1 2 128 0,1 3-128 0,-2 0 0 15,1 5 144-15,0-1-144 0,-1 0 0 0,0 3 0 0,-1 0 0 16,-4 4 128-16,1-3-128 0,-2 1 0 0,-5 3 0 16,-2 0 0-16,0 3 0 0,-4-1 0 0,-3-4 0 0,-1 5 0 15,-1 3 0-15,-1 1 0 0,1 0 0 0,-1-4-128 16,1-1 128-16,-1 3 0 0,-1 1 0 0,3 2 0 15,3 1 0-15,-2 1 0 0,-4 0 0 0,3 3-128 16,0 3 128-16,0 3 0 0,1-1 0 0,-6 2 0 16,-2 1 0-16,-4 0-128 0,-2 1 128 0,0 1 0 15,0 4-128-15,1-1 128 0,2-1-128 0,2 1 128 16,4 3 0-16,-2-2-160 0,2-3 160 0,1 1 0 16,-2 4 0-16,4-2-128 0,0-2 128 0,3 2 0 15,0 3 0-15,3 0 0 0,1 1 0 0,1-1 0 0,3-1 0 16,2 0 0-16,2-1 0 0,-3 6 0 0,2 0-144 15,0 1 144-15,-1 0 0 0,1 8-144 0,-2 3 144 0,2 2 0 16,0 0 0-16,5 2-128 0,0 3 128 0,2 0 0 16,-2 0 0-16,6-1-128 0,0-3 128 0,4-3 0 15,0-1 0-15,3-2 0 0,3 2 0 0,2-3-128 16,1 0 128-16,2 1 0 0,0 3 0 0,3 0-160 16,1-5 160-16,-1 1 0 0,1 1-128 0,3-1 128 15,2 3 0-15,-1-5 0 0,2-2 0 0,3-1-128 16,0 1 128-16,1 0 0 0,2 1 0 0,3-4 0 15,2-3 0-15,3 3 0 0,-1 2 0 0,1-1 0 16,2-4 0-16,-4 2 0 0,3-1 0 0,3 0 0 16,2-2 0-16,3-1 0 0,2-3 0 0,3 3 0 15,1-1 0-15,2-1 0 0,-2-3 0 0,2 0 0 16,-1-2 0-16,2 0 0 0,0-1 128 0,0 0-128 0,0-4 0 16,-1 0 144-16,0-1-144 0,2 3 0 0,1-1 0 0,-1-2 0 15,-4-3 0-15,0 0 128 0,-2-4-128 0,1 1 0 16,0-2 0-16,-3-3 128 0,0-3-128 0,2 1 0 15,3 4 0-15,-3 1 0 0,1-3 128 0,-2 0-128 16,0-2 0-16,-5 1 0 0,2 2 0 16,-1-4 128-16,2-3-128 0,-3 0 0 0,-1 0 0 0,0 2 128 15,-1 1-128-15,-1-3 0 0,-1-1 0 0,-2 0 0 16,-1 1 128-16,0-1-128 0,-6 0 0 0,1-3 128 16,-1-3-128-16,-2-1 0 0,-2-2 144 0,0-3-144 15,-2-4 128-15,0-3-128 0,1-1 160 0,-6-3-160 16,2 2 128-16,0-1-128 0,0 3 0 0,-1 0 144 0,-1 3-144 15,-3 1 160-15,-1 1-160 0,1 1 160 0,-5 2 32 0,-1-1 0 16,-1 3 0-16,-2-2 0 0,-3-2-192 16,-1 3 160-16,-3 1-160 0,-2 0 160 0,-2 3-32 0,-3 2-128 15,-3-3 192-15,-5 4-64 0,-1 1 16 0,-5 0 0 16,-6 0 0-16,-4 2 0 0,-6-1-144 0,-4 4 192 16,-1 2-192-16,2 0 192 0,-4-2-192 0,0 2 0 15,-2 1-192-15,-1 1 192 0,-5 4-240 0,1 1 80 16,-1-2 16-16,4 6 0 15,-1 4-1616-15,2 2-320 0,1 2-64 0</inkml:trace>
  <inkml:trace contextRef="#ctx0" brushRef="#br0" timeOffset="22984.624">5734 13877 21071 0,'0'0'928'0,"0"0"208"0,0 0-912 0,0 0-224 0,0 0 0 15,0 0 0-15,0 0 896 0,6-8 144 0,1 4 32 0,2 0 0 16,2 4-80-16,2-2-16 0,0-3 0 0,4 2 0 16,2 2-144-16,6-2-48 0,2-1 0 0,4-2 0 15,1-1-304-15,1 2-64 0,0-1-16 0,0 2 0 16,-1-4 0-16,1 3 0 0,2-2 0 0,-3 2 0 16,0 0-32-16,1 2-16 0,-4-1 0 0,1 0 0 15,0 1-160-15,-1 1-16 0,-5 1-16 0,0 0 0 16,-3 0-160-16,0-1 0 0,-5 0 144 0,-1 2-144 15,-2 0 0-15,-2 1 128 0,0-1-128 0,-11 0 0 16,8 4-560-16,-8-4-176 0,0 0-32 16,0 0-16-16,1 8-2672 0,-4 0-544 0</inkml:trace>
  <inkml:trace contextRef="#ctx0" brushRef="#br0" timeOffset="23195.334">5871 14143 17503 0,'0'0'1552'0,"0"0"-1232"16,-6 0-320-16,6 0 0 0,0 0 1504 0,0 0 240 16,0 0 48-16,7-3 16 0,3-1-464 0,3 0-80 15,1 2-32-15,3-3 0 0,2 1 112 0,3-2 0 0,0 0 16 0,1 0 0 16,1 0-480-16,1-1-112 0,3-1 0 15,2 2-16-15,0-1-208 0,2 1-32 16,1-3-16-16,0 1 0 0,1 0-112 0,1 3-32 0,0 0 0 0,-2 3 0 16,-1-1-96-16,-2 2-32 0,-1 0 0 0,-3 3 0 15,-1 1-224-15,-2 1 0 0,-1-1 0 0,0 1 0 32,-4 2-1712-32,0 1-432 0</inkml:trace>
  <inkml:trace contextRef="#ctx0" brushRef="#br0" timeOffset="24377.401">7611 13515 5519 0,'3'-9'496'0,"-2"-1"-496"0,-2 0 0 0,1 1 0 16,0 1 2240-16,0-3 336 0,0 0 80 0,1 0 16 16,1 2-848-16,-1 0-160 0,-2 0-48 0,0 1 0 15,1 8-160-15,0 0-48 0,1-8 0 0,-1 8 0 16,0 0-432-16,0 0-80 0,0 0-32 0,0 0 0 15,0 0-400-15,0 0-80 0,0 0 0 0,6 11-16 16,0 0-64-16,2 4-16 0,2 3 0 0,1 4 0 16,-5 4 32-16,3 3 16 0,-1 1 0 0,4 3 0 15,2 0 96-15,-1 5 16 0,-4 1 0 0,2 3 0 16,2-1-192-16,-1 0-48 0,-4-1 0 0,3 0 0 16,3 1-16-16,0-4-16 0,-5-4 0 0,1-1 0 0,1-5 128 15,-1 0 16-15,0-2 16 0,1-4 0 0,-3-3 16 0,2-1 0 16,-1 2 0-16,0-4 0 0,0-3-96 0,-1-1-32 15,-1-1 0-15,-2 0 0 0,2-3-32 0,1-3 0 16,1-3 0-16,0-1 0 0,-9 0 16 0,11-3 0 16,-2-1 0-16,0-5 0 0,-2-2 32 0,1-3 0 15,-2-2 0-15,2 0 0 0,1-5-48 0,1-2 0 16,-2-4 0-16,-1 0 0 0,-1-2-192 0,3 1 128 16,3-8-128-16,-3 1 0 0,-1-1 0 0,1-3 128 15,4 0-128-15,2-2 0 0,0 0 0 0,3-2 0 16,0-2 0-16,2 2 0 0,-1 4 0 0,0-1 128 15,-2-2-128-15,-1 7 0 0,0 4 192 0,0 4-64 16,-3 3-128-16,-1 4 192 0,0 0-192 0,-3 4 128 0,-2 4-128 16,0 1 0-16,-3 0 0 0,0 2 128 15,-2 1-128-15,-2 8 0 0,0 0 0 0,0 0 0 0,0 0 0 0,0 0 0 16,0 0 0-16,-7 11-240 0,0 1 80 0,-1 0 16 31,-1 0-1200-31,-1 2-224 0,1 1-48 0,-3 3-9984 0,-1-5-2000 0</inkml:trace>
  <inkml:trace contextRef="#ctx0" brushRef="#br0" timeOffset="25137.331">9145 12971 18431 0,'0'0'1632'0,"-1"-5"-1312"0,1 5-320 0,0-10 0 16,0 4 1328-16,0 6 192 0,-4-5 32 0,4 5 16 15,0 0-480-15,0 0-112 0,-10-2-16 0,3 2 0 16,7 0-256-16,-9 9-48 0,0 0-16 0,1 1 0 15,1-1 32-15,-1 2 0 0,-1 8 0 0,3 0 0 16,1-1-96-16,0 3 0 0,-2 1-16 0,2 7 0 16,2 6-192-16,-1-1-48 0,-4-1 0 0,2 0 0 15,0 0 0-15,-3-3-16 0,0-4 0 0,-1 2 0 16,-1-2-112-16,0-3-32 0,0 0 0 0,-1-3 0 16,3-2 160-16,0-2 16 0,0-2 16 0,3-1 0 0,0-4 96 15,2-2 0-15,4-7 16 0,0 0 0 0,0 0-16 16,0 0-16-16,0 0 0 0,0 0 0 0,2-10 48 0,1-3 16 15,2 0 0-15,1-4 0 0,3-1-224 0,-1-8-32 16,0-5-16-16,2 3 0 0,4 3-224 0,0-3 128 16,0-3-128-16,0-1 0 0,0 0 0 0,0-1 128 15,1 0-128-15,1 3 0 0,-2-3 0 0,1 5 144 16,0 4-144-16,-4 2 128 0,0-2-128 0,-1 4 0 16,-4 5 0-16,0 2-176 0,-1 6 176 0,-5 7 0 15,4-6 0-15,-4 6 0 0,0 0 0 0,0 0 0 16,-5 12 0-16,0 2-128 0,-2 1 128 0,-1 3 0 15,-2 5 0-15,-2 2-128 0,-1 1 128 0,1 2 0 16,1-2 0-16,0 2 0 0,0 0 0 0,3-1 0 16,3-4 0-16,-2-1 0 0,2-1 0 0,-2-1 0 15,3-1 0-15,-2-1 0 0,-3-2 0 0,4 1 0 0,-1 4 0 16,3 0 0 0,0-3-1728-16,0 2-320 0,-5 0-64 0</inkml:trace>
  <inkml:trace contextRef="#ctx0" brushRef="#br0" timeOffset="27365.283">9487 13891 15663 0,'-13'-10'688'0,"8"7"144"0,5 3-656 0,0 0-176 0,0 0 0 0,0 0 0 0,11-2 2752 0,2-1 528 15,2-1 112-15,2 3 0 0,4-5-2448 0,5 3-496 16,1 0-112-16,3-1-16 0,2 1 0 0,2 1-16 16,3 1 0-16,-2 0 0 0,7 0-128 0,-4 0-32 15,-2-1 0-15,1 4 0 0,2-1-144 0,-3 1 0 16,-4 1 0-16,-3 2 0 0,-6-1 0 0,-4 1 0 15,-2 1-224-15,-5 3 80 16,-3 0-1616-16,-4-1-320 0,-5-8-64 0,-1 16-16 0</inkml:trace>
  <inkml:trace contextRef="#ctx0" brushRef="#br0" timeOffset="27449.773">9644 14217 16575 0,'-21'-4'1472'0,"9"3"-1168"0,3 1-304 0,9 0 0 16,0 0 3168-16,0 0 576 0,0 0 112 0,12-1 32 15,5-1-2272-15,5 0-448 0,-1-3-80 0,6 0-32 16,5 1-96-16,6-2-32 0,3-1 0 0,3-2 0 16,3 3-400-16,3-1-80 0,6 2 0 0,-3-3-16 15,-2 0-304-15,-5 0-128 0,-4-1 0 0,0 1 128 16,-5-1-128-16,-2 2 0 0,-4 0 0 0,-3 1 0 31,-4 1-352-31,-2 2-96 0,0 2-32 0,-5-1 0 0,-1 0-2544 0,-3 1-512 16</inkml:trace>
  <inkml:trace contextRef="#ctx0" brushRef="#br0" timeOffset="28209.417">11409 13533 20271 0,'0'0'1792'0,"0"0"-1424"0,2-9-368 0,-1 1 0 15,-1 8 832-15,0 0 112 0,-3-11 16 0,-3 1 0 16,-3 1-368-16,-2 1-64 0,0 1-16 0,-3 1 0 16,0-1 144-16,-3 0 32 0,-1 0 0 0,-4 5 0 15,0 2 32-15,1 1 16 0,0-1 0 0,0 4 0 16,-1 2-288-16,1 6-64 0,2 7-16 0,-4-3 0 16,1 0-160-16,-2 6-16 0,0 4-16 0,1 1 0 15,2-1-176-15,2 3 160 0,0-3-160 0,8 0 160 16,3 0 96-16,2 0 0 0,3-3 16 0,3 0 0 15,3-2 112-15,4-2 32 0,0-1 0 0,2-3 0 16,2-1-192-16,2-3-32 0,2-3-16 0,0 0 0 16,2-3-176-16,1 0 192 0,1-2-192 0,2-5 192 0,-2-6-192 15,3-2 192-15,1-1-192 0,1-3 192 0,0-3-192 16,0-1 192-16,2-3-192 0,-1-1 192 0,-3-3-192 0,2-1 128 16,-1-1-128-16,1-5 128 0,-1-2-128 0,1-4 160 15,-5-1-160-15,0-7 160 0,-1-2-160 0,-3-1 128 16,-2-4-128-16,-1 1 128 0,-1 1-128 0,-4 5 0 15,1 2 0-15,-3 6 0 0,1 3 0 0,-1 5 0 16,-3 3 0-16,1 3 0 0,-2 2 0 0,0 5 0 16,0 1 0-16,-2 6 0 0,0 4 0 0,1 6 0 15,-1-9 0-15,1 9 0 0,0 0 0 0,0 0 0 16,-8 12 0-16,0 5 0 0,-1 3 128 0,-1 7-128 16,-2 3 0-16,0 4 128 0,0 2-128 0,0 0 0 15,-2-1 0-15,-1 2 128 0,3 0-128 0,2 2 0 0,3-2 0 16,0-1 128-16,2 2-128 0,1-4 128 0,2-1-128 15,2 0 128-15,0-3-128 0,2-2 0 0,2 0 0 0,-1-2 0 16,1-2-128-16,0-2 128 0,1-1 0 0,0-1 0 31,-1 1-1168-31,1-6-176 0,1 1-16 0,-2-1-14288 0</inkml:trace>
  <inkml:trace contextRef="#ctx0" brushRef="#br0" timeOffset="29077.717">12104 13499 13695 0,'3'-11'608'0,"-3"5"128"16,1-3-592-16,1 1-144 0,2 1 0 0,-3-1 0 0,1-2 1024 0,0 4 160 15,-2 6 32-15,0 0 16 0,1-5-32 0,-1 5-16 16,0-6 0-16,0 6 0 0,0 0 48 0,0 0 16 15,0 0 0-15,0 0 0 0,-6 6-432 0,-1 4-96 16,3 7-16-16,0 2 0 0,3 0-192 0,-2 4-64 16,1 3 0-16,1 1 0 0,2-1-48 0,0-1-16 15,2 0 0-15,-1-3 0 0,1 0-112 0,-1-4-16 16,-1-2-16-16,2-2 0 0,4-1-16 0,-3-1 0 16,1-4 0-16,1-1 0 0,-6-7 224 0,11 2 64 15,-1 0 0-15,2-4 0 0,0-3 160 0,-2-3 32 16,1-6 16-16,4-1 0 0,2-3-128 0,3 0-16 15,1-6-16-15,2-3 0 0,1-3-208 0,0-1-32 0,1-4-16 16,-1-1 0-16,-1-5-144 0,-1 6-32 0,0 6 0 16,-1 3 0-16,-3 2-128 0,0 2 0 0,0 1 144 15,-3 6-144-15,0 4 0 0,-2 2 0 16,0 0 0-16,-1 4 0 0,-1 1 0 0,-11 4-160 0,0 0 16 0,6 6 0 31,-2 4-1872-31,-5 2-368 0,-5 3-80 0</inkml:trace>
  <inkml:trace contextRef="#ctx0" brushRef="#br0" timeOffset="29333.98">10768 14324 22111 0,'0'0'1968'0,"15"-3"-1584"16,1-1-384-16,7-3 0 0,4-1 848 0,7 4 96 16,8 0 16-16,5-1 0 0,4-3 16 0,4 1 16 15,3-3 0-15,8 1 0 0,6 4-352 0,4-2-64 16,1 1 0-16,1 1-16 0,1-1-128 0,3-1-32 15,-1 2 0-15,1 0 0 0,-4-1 64 0,-1 3 16 16,-2 0 0-16,0 2 0 0,-3 1-64 0,-6-4-16 0,-4 2 0 16,-5 1 0-16,-9 1-272 0,-1 1-128 0,-5 0 128 15,-3 0-128-15,-5 3-128 0,-6-3-128 0,-5 2 0 16,-4 3-16 0,-5-1-2608-16,-6-2-528 0</inkml:trace>
  <inkml:trace contextRef="#ctx0" brushRef="#br0" timeOffset="30202.425">11915 14728 21183 0,'-17'-11'1888'0,"6"2"-1504"16,1-1-384-16,0 3 0 0,2 0 1264 0,-1-1 176 15,-4 0 32-15,0 0 16 0,0-2-992 0,0 2-208 16,-1 4-32-16,1-2-16 0,0 0 144 0,-2 0 16 15,0 3 16-15,-2 1 0 0,1 2 64 0,-2 0 16 16,2 1 0-16,-2 3 0 0,0 3-64 0,1 3-16 0,-2-1 0 0,3 0 0 16,-1 1-96-16,-1 1-32 0,3 4 0 0,2 0 0 15,-1-3-80-15,0 4-16 0,2 2 0 0,2 2 0 16,0 2-192-16,3 0 144 0,0-1-144 0,5 3 128 16,0 3-128-16,-2-2 128 0,4 0-128 0,4-3 128 15,-1-2 32-15,4 0 0 0,3-3 0 0,1 1 0 16,0-6-160-16,1-2 160 0,3-3-160 0,0-3 160 15,2 0-160-15,1-4 160 0,-1-4-160 0,2-4 160 16,-3 1 16-16,1-4 0 0,3-5 0 0,1-4 0 16,1-4-16-16,1-2 0 0,-1-1 0 0,0-3 0 15,-1-6-32-15,2-2 0 0,2-2 0 0,-3 2 0 16,0-1 64-16,-2-4 0 0,-2-4 0 0,0-1 0 0,-4-1-192 16,1 0 0-16,-2-2 144 0,1 7-144 0,-4 7 0 15,1 5 0-15,-1 5 0 0,-3 7 0 0,-2 3 0 0,-1 5 0 16,0 3 0-16,-1 4 0 0,-3 5 0 0,0 0 0 15,0 0 0-15,0 0 128 0,0 0-128 0,-4 13 128 16,-1 2-128-16,-2 5 128 0,0 4-128 0,-3 6 0 16,0 4 0-16,0 2 128 0,-1 0-128 0,0 1 0 15,1 1 0-15,-1-1 0 0,3-3 0 0,1-2 0 16,3-3 0-16,2 0 0 0,2-3 0 0,2-1 0 16,2-6 0-16,1 1 0 0,2-4 0 0,1-2 128 15,1-3-128-15,2-1 0 0,-2-5 128 0,2-2-128 16,2-6 160-16,-4 1-160 0,2-1 256 0,3-4-64 15,-1-3 0-15,1-2 0 0,2-3-64 0,-1-2 0 0,1 0-128 16,0-2 192-16,0-3-64 0,1 1-128 0,0 0 176 0,0 1-176 16,-2-2 0-16,-1 3 0 0,0 3 0 15,1 1 0-15,3 4 0 0,-2 1 0 16,-1 2 0-16,0 4 0 0,0 1 0 0,0 3 0 0,-2 2 0 0,-2 4 0 16,1 5 0-16,-1 5 0 0,-1 0 0 0,-1 5 0 15,3 0 0-15,0 1 0 0,-3 1 0 0,1 1 0 16,1 2 0-16,-3-3 0 0,0-2 0 0,1 2 160 15,1 1-160-15,-1 0 0 0,-4-1 0 0,2-1-176 16,0-5 176-16,1-2 0 0,0 2 0 0,-2-3 0 16,1-3 0-16,-3 0 0 0,3-1 0 0,0 0 0 15,-3 0-496 1,2-3-16-16,-6-7 0 0,7 4 0 0,-7-4-2560 16,8 4-512-16</inkml:trace>
  <inkml:trace contextRef="#ctx0" brushRef="#br0" timeOffset="30579.177">12798 14455 32255 0,'-11'-23'2864'0,"7"12"-2288"16,0 0-576-16,3 2 0 0,3 3 928 0,-2 0 80 15,0 1 16-15,0 5 0 0,0 0-768 0,0 0-128 16,0 0-128-16,-11 7 144 0,-1 2 240 0,-2 6 32 15,-1 3 16-15,-3 5 0 0,-1 4 48 0,-1 4 16 16,0 2 0-16,-1 0 0 0,0-2-32 0,-2 6 0 16,1-4 0-16,-1 3 0 0,-2 4-144 0,1 0-16 0,1 2-16 15,-2-3 0-15,1-3-288 0,-1-4 0 16,1-1 0-16,2-6 0 0,3-3 128 0,1-2-128 0,0-4 0 0,4-1 0 16,3-2 0-16,1-2 0 0,1-4-128 0,5 1 128 31,4-8-2240-31,0 0-368 0,11 3-64 0,3-6-16 0</inkml:trace>
  <inkml:trace contextRef="#ctx0" brushRef="#br0" timeOffset="31177.398">13831 13972 7359 0,'-14'-4'656'0,"5"2"-528"0,2 0-128 0,3-4 0 16,-1 2 4752-16,5 4 928 0,0 0 176 0,0 0 32 16,9-4-4080-16,1 2-816 0,2 2-160 0,6-4-48 15,5-1-256-15,4 1-48 0,1 2-16 0,5-4 0 16,2 2 176-16,7-1 48 0,6 1 0 0,1 1 0 0,-2 2-48 0,1 1-16 15,1 0 0-15,-2 1 0 0,-1 0-256 0,-1 1-48 16,-1 1-16-16,1 1 0 0,1-2-176 0,-7 1-128 16,-1 4 144-16,-7-4-144 0,-1 0 0 0,-7 2 0 15,-3-1 0-15,-1 1 0 16,-4 2-1264-16,-5-2-192 0,-1-3-32 0,-9-2-9184 16,4 9-1824-16</inkml:trace>
  <inkml:trace contextRef="#ctx0" brushRef="#br0" timeOffset="31353.537">13759 14332 41583 0,'0'0'1840'0,"0"0"384"0,10 6-1776 0,5-1-448 0,3-1 0 0,5 1 0 16,4-2 0-16,5 0 0 0,3 1 128 0,4-4-128 15,5-5 0-15,3 0 0 0,5-3 144 0,3 2-144 16,-3-3 0-16,1-2 144 0,-2 2-144 0,1 0 0 16,3 0 128-16,-3-1-128 0,-4 2 0 15,1 0 0-15,3 0 0 0,-8 2 0 0,-4 0 0 0,0 3 0 16,-5-2-1536 0,0 3-192-16,-1 3-64 0,-2 0-15024 0</inkml:trace>
  <inkml:trace contextRef="#ctx0" brushRef="#br0" timeOffset="32763.597">15923 13877 15663 0,'-14'4'1392'0,"4"-1"-1120"0,0 1-272 0,1 0 0 15,9-4 2480-15,-3 8 432 0,-2 2 96 0,5-10 0 16,-6 8-1968-16,6-8-400 0,0 0-64 0,0 0-32 16,0 0 224-16,0 0 32 0,0 0 16 0,0 0 0 15,0 0-64-15,0 0-16 0,0 0 0 0,12-6 0 16,1-3-224-16,1-4-64 0,4-4 0 0,0 0 0 15,0 1 0-15,1-2 0 0,0-2 0 0,-2-1 0 0,3 2-80 0,-1-3-32 16,-2 1 0-16,2 0 0 16,-2-1 16-16,0 2 0 0,1 0 0 0,1 2 0 0,-3 5-160 15,2 2-48-15,0-2 0 0,-1 5 0 0,-1 4-144 16,0 1 0-16,-2 0 0 0,-2 4 0 0,-1 3 128 0,1 3-128 16,0 8 0-16,-3-1 128 0,0 1 0 0,-1 3-128 15,-1 6 192-15,1 0-64 0,-2 4-128 0,-3 1 0 16,-2 4 144-16,-2 4-144 0,-2 1 0 0,-4 2 0 15,-1-1 0-15,-1 2 128 0,2 0-128 0,-3-4 0 16,0-3 0-16,0-6 128 0,-1-7-128 0,1-1 0 16,0-4 0-16,1-3 128 0,2-1 16 0,-1-2 16 15,3-1 0-15,5-9 0 0,-5 3 96 0,5-3 0 16,0 0 16-16,0 0 0 0,0 0 48 0,0 0 16 0,-2-10 0 0,5-2 0 16,-1-2-48-16,3-1-16 0,-1-1 0 15,4 1 0-15,4-2-80 0,-2-1 0 16,1-1-16-16,1 0 0 0,1 1-176 0,4-3 0 0,1-1 144 15,3 1-144-15,1 1 0 0,-1 0 0 0,1-2 0 0,1 3 128 16,-1-3-128-16,1 2 0 0,1 0 0 0,-4 2 0 16,1 2 0-16,-1 1 0 0,1 3 0 0,-3 1 0 15,-1 2 0-15,1 1 0 0,-1 0 0 0,0 2 0 16,-2 3 0-16,-1 2 0 0,-3 2 0 0,1 2 0 16,-4 1 0-16,2 0 0 0,-1 4 0 0,0 1-128 15,-2 3 128-15,-2 3 0 0,-1 1 0 0,0 3-128 16,-2 3 128-16,1 4 0 0,-2 0-144 0,-1 2 144 15,-4-2-128-15,2-1 128 0,1 1-160 0,0-4 160 16,-3 0 0-16,2-6 0 0,1-1-128 0,1-1 128 0,0-4 0 16,0-1 0-16,0-9 0 0,0 0 0 0,0 0 0 15,0 0 0-15,0 0 0 0,0 0 0 0,0 0 0 16,0 0 0-16,0 0 0 0,0 0 0 0,0-12 0 0,1-2 0 16,3-4 0-16,2 0 0 0,-1 1 128 0,3-1-128 15,1-4 0-15,1 1 0 0,2 0 0 0,1 1 0 16,1 0 0-16,1 0 0 0,-1 2 0 0,1 1 0 15,2 2 128-15,-1 0-128 0,1 1 0 0,1 2 0 16,0 2 0-16,2 0 0 0,-1 0 0 0,2 2-192 16,0-2 192-16,-2 2-192 0,1 2 192 0,0 2 0 15,0 2 0-15,-3 0-144 0,1-2 144 0,2 3 0 16,2 1 0-16,2 4 0 0,-1 0 0 0,-1 4 0 16,-2 2 0-16,0 2 0 0,-2 3 0 0,0 4 0 15,-3-2 0-15,2 8 0 0,0 0 0 0,0 2 0 0,-1 2 128 0,3 2-128 16,-2 4 128-16,4-4-128 0,1 0 128 0,2-3-128 15,2 0 0-15,-2-3 128 0,-1-2-128 0,7 0 0 16,4-2 0-16,0-2 0 0,0-1 0 0,-2-1 0 16,0-3 0-16,-1 2-128 0,-3-1 0 0,-2-3-13312 15,0-2-2640-15</inkml:trace>
  <inkml:trace contextRef="#ctx0" brushRef="#br0" timeOffset="35059.754">3633 16050 15663 0,'0'0'1392'0,"0"0"-1120"0,-1-6-272 16,-3-3 0-16,0 1 448 0,4 8 16 0,0 0 16 0,0 0 0 16,-7-5 304-16,1 0 64 0,-1 3 16 0,7 2 0 15,0 0 32-15,0 0 0 0,0 0 0 0,0 0 0 16,0 0-64-16,0 0-16 0,-5 4 0 0,5-4 0 16,0 0-304-16,0 0-48 0,1 14-16 0,3 0 0 15,0 4-16-15,4-2-16 0,1 2 0 0,-1 3 0 16,-2 8-160-16,3 2-16 0,1 1-16 0,0 2 0 15,-7 2-32-15,3 5 0 0,0-2 0 0,2 0 0 16,-1 2-192-16,-3-3 0 0,1 1 0 0,2 2 0 16,-3 0 0-16,3-2 128 0,2-8-128 0,0-3 0 15,-4 0 128-15,3-3-128 0,1-3 0 0,1-4 144 0,-3-3-16 16,2-3-128-16,-3-1 192 0,1 0-64 16,-1-3 128-16,0 0 32 0,1-5 0 0,1 1 0 0,0-4 32 0,0-2 0 15,1-3 0-15,-2-2 0 0,-2-1 0 0,3-4 16 16,1-4 0-16,-2-3 0 0,1-4-80 0,1-5-32 15,0-5 0-15,-1-4 0 0,2-6-16 0,0 1 0 16,-2-2 0-16,2 0 0 0,3 0-16 0,0-2-16 16,-1-3 0-16,3-2 0 0,0-1 128 0,5 3 16 15,-2 0 16-15,6 4 0 0,0 2 64 0,0 4 16 16,1 2 0-16,2 2 0 0,-4 1-224 0,0 3-32 16,-2 3-16-16,-1 2 0 0,-4 1-144 0,-1 5 0 15,-2 1 0-15,-2 4 0 0,0 4 0 0,-5 2 0 16,0 3 128-16,-2 0-128 0,-4 6 0 0,0 0 0 0,0 0 0 15,0 0 0-15,0 0-192 0,-3 11 0 0,-2 0-16 16,-1 3 0 0,-4 2-1616-16,0 3-320 0,-1-1-64 0,-3 3-13408 0</inkml:trace>
  <inkml:trace contextRef="#ctx0" brushRef="#br0" timeOffset="35819.644">4216 16814 21183 0,'0'0'1888'0,"-7"0"-1504"0,-2 0-384 0,9 0 0 0,0 0 1232 0,0 0 176 16,0 0 48-16,0 0 0 0,0 0-880 0,0 0-192 16,0 0-16-16,0 0-16 0,0 0 64 0,0 0 16 15,0 0 0-15,12 6 0 0,0 1 256 0,2 2 48 16,-2 1 16-16,2 2 0 0,3 2-208 0,-1-1-32 16,3 3-16-16,-3 2 0 0,2 2-176 0,1 2-16 15,1 0-16-15,-1 2 0 0,-3 2-96 0,-1-1 0 16,0-3-16-16,1 2 0 0,-1-2-176 0,-4 2 192 15,0-3-192-15,-1-1 192 0,-2-2-64 0,1-1 0 16,-4-1 0-16,2-1 0 0,3-1-128 0,-3-2 128 0,-2-1-128 16,-1-2 128-16,-1-2-128 0,-3-7 0 0,4 6 0 0,-4-6 0 15,0 0-192-15,0 0-128 0,0 0-32 0,0 0 0 32,-11-1-1888-32,2-2-384 0,1-4-80 0</inkml:trace>
  <inkml:trace contextRef="#ctx0" brushRef="#br0" timeOffset="36180.12">4663 16723 24479 0,'0'0'1088'0,"0"0"208"16,0 0-1040-16,0 0-256 0,0 0 0 0,0 0 0 0,4-7 0 0,-4 7 0 15,0 0 0-15,0 0-144 0,0 0 336 0,0 0 80 16,0 0 16-16,-8 5 0 0,-1-1 352 0,0 0 80 16,-4 0 16-16,1 3 0 0,0 3 240 0,0 0 48 15,0 0 16-15,-4 5 0 0,-3 2-192 0,3 0-32 16,5 1-16-16,-4 2 0 0,-1-1-144 0,1 1-16 16,0-1-16-16,-1 2 0 0,2 0-208 0,0 1-32 15,0-1-16-15,1-1 0 0,1 0-144 0,1 0-32 16,-1-2 0-16,1-1 0 0,0 1-16 0,0 1-16 15,0-1 0-15,0-2 0 0,1-4-160 0,-2 0 128 16,1-2-128-16,3 1 128 0,1 2 0 0,1-3-128 0,-1-2 192 16,2-2-64-16,-1 0-256 0,6-6-64 0,0 0-16 15,0 0 0 1,0 0-1264-16,0 0-240 0,0 0-48 0,0 0-16 16,0 0-1568-16,0 0-320 0</inkml:trace>
  <inkml:trace contextRef="#ctx0" brushRef="#br0" timeOffset="36532.028">4942 16843 23039 0,'0'0'2048'0,"0"0"-1648"0,0 0-400 0,0 0 0 0,0 0 1168 0,0 0 160 15,0 0 16-15,0 0 16 0,10 7-896 0,-4 0-176 16,-6-7-32-16,9 11-16 0,0 3 400 0,0 1 96 16,-1 3 16-16,1-1 0 0,2-1 32 0,-3 1 16 15,0 3 0-15,0 1 0 0,2 1-224 0,1-1-64 16,-3-2 0-16,2 2 0 0,-2 2-240 0,-1 0-48 15,-1-4-16-15,-1 1 0 0,0 0-208 0,0-3 144 16,0-2-144-16,0 1 128 0,-1-1-128 0,1-2 0 16,0-2 0-16,-1 1 128 0,0-2-128 0,0-2 0 0,2-3 0 15,-6-5 0 1,0 0-1648-16,0 0-256 0,0 0-48 0,0 0-12624 0</inkml:trace>
  <inkml:trace contextRef="#ctx0" brushRef="#br0" timeOffset="36916.451">5467 16642 31327 0,'-9'-2'1392'0,"2"0"272"0,0 2-1328 0,7 0-336 0,0 0 0 0,-5 10 0 0,-2-2 224 0,0 2-32 16,-2 0 0-16,-3 1 0 0,0 2-192 0,-3 3 0 15,-2-2 0-15,-2 3 0 0,0 2 0 0,-3 3 144 16,0 0 16-16,0 0 0 0,-1 4 432 0,-1 1 96 16,-1 3 16-16,-2 2 0 0,-1 0 0 0,-4 4 0 15,-3 2 0-15,2 0 0 0,0-3-208 0,0-1-48 16,2-1 0-16,0-3 0 0,0-2-256 0,4 0-48 15,0-4-16-15,6-1 0 0,-1-2-128 0,5 2 0 16,0 0 0-16,4-1 128 0,1-3-128 0,3 2-272 16,4 0 64-16,1-4-17248 0</inkml:trace>
  <inkml:trace contextRef="#ctx0" brushRef="#br0" timeOffset="38207.969">5988 16255 27647 0,'-12'-12'1216'0,"8"5"256"0,4 7-1168 0,-4-5-304 0,3-3 0 0,2-1 0 16,2 1 224-16,-3 8-16 0,6-6 0 0,4-1 0 15,-2-2 112-15,3 3 0 0,2 4 16 0,-2-1 0 16,2 0 208-16,1-2 32 0,1-3 16 0,2 4 0 15,1 0 112-15,2 1 0 16,0 0 16-16,6-1 0 0,-1 2-240 0,1-1-48 0,2 2-16 0,0 1 0 16,0 0-176-16,3-1-48 0,4-2 0 0,-2 1 0 15,0 4-192-15,-1-2 144 0,-3-5-144 0,-1 4 128 16,-3 2-128-16,1 2 0 0,-1 1 0 0,-3-2 0 16,-1-3 0-16,0 2 128 0,0 1-128 0,-5-1 0 15,-3-2-256-15,0 1-128 16,3 0-16-16,-1 2-16 0,-2 1-2240 0,-4 3-448 15,-1 3-96-15</inkml:trace>
  <inkml:trace contextRef="#ctx0" brushRef="#br0" timeOffset="38476.162">6030 16555 32415 0,'-10'6'1440'0,"10"-6"288"0,0 0-1376 0,0 0-352 15,0 0 0-15,10-3 0 0,3-1 0 0,1 1 0 16,3 3 0-16,5 2-192 0,0 1 448 0,4-1 96 16,4 0 16-16,0-1 0 0,2 2 208 0,7-3 32 15,6-3 16-15,1-1 0 0,0 0-128 0,1 1-32 16,-5-3 0-16,2 1 0 0,-2-1-208 0,1 1-32 16,0-1-16-16,-1 1 0 0,-6-1-208 0,2 2 176 15,-1-1-176-15,-3 2 160 16,-3 0-864-16,-3 2-192 0,0 2-16 0,-6-1-15232 0</inkml:trace>
  <inkml:trace contextRef="#ctx0" brushRef="#br0" timeOffset="41988.649">8462 15783 17503 0,'0'0'768'0,"0"0"176"0,2-9-752 0,1 1-192 0,2 1 0 0,1 0 0 16,-1 1 1264-16,0-2 208 0,2-2 64 0,-4 1 0 16,-1 1-768-16,1 0-128 0,2-2-48 0,-4-1 0 0,-2 1 224 0,-2 1 32 15,0-3 16-15,0 0 0 0,-1 0 32 0,-5 0 0 16,2-2 0-16,-4 2 0 0,-1 0-240 0,-1 1-32 15,1 0-16-15,-2 0 0 0,-2 0-160 0,2 2-16 16,0 1-16-16,-1 1 0 0,0 0-96 0,-2 3 0 16,1 0-16-16,-1 1 0 0,0 0-128 0,-1 1-32 15,3 2 0-15,-2 1 0 0,-3 1-144 0,0 2 160 16,-2 0-160-16,1 3 160 0,1 0-160 0,-1 2 0 16,-1 1 144-16,-1 0-144 0,0 4 0 0,0 2 0 15,-2 0 0-15,2 2 0 0,0-2 0 0,0 4 0 16,-2 2 0-16,0 0 0 0,-2-1 0 0,3 2 0 15,0 1 0-15,1 3 128 0,0 0-128 0,2 3 144 0,2 1-144 16,2 0 160-16,-1 2-32 0,5 0-128 0,2-1 192 0,1 1-64 16,1 1-128-16,2 3 0 0,3-1 144 0,2 0-144 15,1 1 0-15,3-3 144 0,1-2-144 0,1-2 0 16,1 0 128-16,-1 0-128 0,6-2 0 0,-1-1 0 16,1-3 176-16,3 0-176 0,2 0 160 0,3-2-160 15,4-1 144-15,1-1-144 0,-2 0 128 0,2 0-128 16,-1 1 0-16,2-4 0 0,-2-4 128 0,0 0-128 15,0 0 0-15,1-2 128 0,2-1-128 0,1-3 128 16,-1 1-128-16,3-4 0 0,0 0 0 0,1-1 128 16,2-2 0-16,0-2-128 0,-1-2 192 0,1-3-64 15,-1 1 16-15,-3-4 0 0,2-4 0 0,0-3 0 16,-1-2-16-16,0 2-128 0,-1 2 192 0,1-1-64 16,-1-5-128-16,1 0 128 0,0 1-128 0,-3 2 128 15,-1-2-128-15,-1-1 160 0,-1-1-160 0,0 4 160 0,1-1 0 16,-3-1 0-16,-3-2 0 0,1-1 0 0,-3-1-32 0,1-1 0 15,-3-2 0-15,-2-2 0 0,-2 1 48 0,-2-3 0 16,-1-1 0-16,-2 0 0 0,0 1 0 0,-4 1 0 16,-4 0 0-16,1 3 0 0,-2 2-16 0,0 0 0 15,-3 1 0-15,2 1 0 0,-3 0 32 0,1 1 16 16,-3 0 0-16,0 0 0 0,-1-1-48 0,0 1-16 16,-2 0 0-16,0 0 0 0,-3 0-144 0,-3 1 0 15,0 0 144-15,4 1-144 0,2 1 0 0,-2 2 0 16,0-1 0-16,-2 2 0 0,1 3 0 0,0 3 0 15,-1 0 0-15,0 1 0 0,0 1 0 0,1 1 0 16,-1 2 0-16,0 1-128 0,1 0 128 0,0 2 0 16,-3 1 0-16,3 1-128 0,-2 2 128 0,0-3 128 0,1 1-128 15,-5 2 176-15,2 1-176 0,-1 2-176 0,-2-1 48 0,4 0 0 16,3-2 128-16,2 0 0 0,-1 1 0 0,0-1-128 16,-2 0 128-16,-1 1 0 0,0 1 0 0,-1-2 0 15,1 1 0-15,2 0 0 0,0 0 0 0,2 1-128 16,-1 3 128-16,1 1 0 0,-1 1 0 0,-1 2 0 15,-2 1 0-15,0 2 0 0,-1 3 0 0,0-1-128 16,1 4 128-16,-2 0 0 0,2 2 0 0,0 3 0 16,1 3 0-16,3 0 0 0,1-1 0 0,-1 1-128 15,1-1 128-15,1 4 0 0,0 5-144 0,0 0 144 16,2-1 0-16,0 1 0 0,2-2 0 0,2 0 0 16,5 0-144-16,1-2 144 0,4-3 0 0,0 0 0 15,1 0-128-15,2 0 128 0,3-6 0 0,2 2 0 0,2-1-144 16,1 1 144-16,0 1 0 0,2-6-144 0,4 0 144 0,2-3 0 15,1 0 0-15,3-2 0 0,-2 0 0 0,3-3 0 16,2-1 0-16,0 1 0 0,-1-2-128 0,3-4 0 16,3-7 0-16,-1-1 0 0,2 0 128 0,5-3-128 15,-1 0 128-15,4-4-128 0,-1-4 128 0,-5-3 0 16,4-1 0-16,-5-2 0 0,-1-2 0 0,2-2 0 16,-2 2 0-16,-1-2 0 0,-1 0 0 0,-1-1 0 15,-2-2 0-15,-1 0 0 0,2 2 0 0,-3-1 0 16,-3-3 0-16,-5-1 0 0,0-3 0 0,-5-2 144 15,-2-3-144-15,-3-1 0 0,-6-3 176 0,0 0-176 16,-2 2 160-16,-4 1-160 0,-5 0 192 0,-2 1-48 0,-3 0-16 0,-3-1 0 16,-4 3 64-16,-2 2 16 0,-2 3 0 15,0 2 0-15,1 2-80 0,-2 3-128 0,-5 1 176 0,0 3-176 16,-1 2 0-16,0 3-320 0,-1 0 32 0,2 7 16 31,-1 5-2464-31,-2 5-480 0</inkml:trace>
  <inkml:trace contextRef="#ctx0" brushRef="#br0" timeOffset="46531.662">9845 9055 4607 0,'0'0'192'0,"0"0"64"0,-5-7-256 0,-1-1 0 0,1 2 0 0,1 1 0 0,-3-2 2272 0,3 1 416 16,-1-1 64-16,5 7 32 0,-8-4-1248 0,8 4-256 15,0 0-64-15,0 0 0 0,-7-5 128 0,0 2 0 16,7 3 16-16,0 0 0 0,0 0-304 0,0 0-64 16,-4-3-16-16,4 3 0 0,0 0-368 0,-4 11-80 15,3 1-16-15,0 1 0 0,0-1-128 0,2 3-16 16,0 5-16-16,-1-1 0 0,-1 0-32 0,1-1-16 16,0 1 0-16,0 0 0 0,0-2-128 0,0 2-32 15,-1 0 0-15,-1-1 0 0,1-3 0 0,-1 2 0 16,-1 1 0-16,0-4 0 0,0-3-16 0,-2 0 0 15,3 1 0-15,-1 0 0 0,-1 3-128 0,1-8 0 0,3-7 0 16,-3 10 128-16,1 6-128 0,1-3 0 0,-1-4 0 16,2-9 0-16,0 0-224 0,0 0-128 0,3 11-32 0,2-5 0 31,-5-6-1536-31,0 0-320 0,10 0-64 0,1-2-9568 0</inkml:trace>
  <inkml:trace contextRef="#ctx0" brushRef="#br0" timeOffset="46924.573">10179 8874 25791 0,'-8'-5'2304'0,"3"2"-1856"16,5 3-448-16,-8 0 0 0,0 3 560 0,0 3 16 15,1 0 0-15,0 3 0 0,1 2-448 0,-1 4-128 16,-1 0 0-16,3 5 0 0,-3 0 256 0,1 6-16 16,-4 3 0-16,3-2 0 0,1-3 80 0,0 3 0 15,-1 0 16-15,2 2 0 0,0-2 48 0,1 0 16 16,2-6 0-16,-3-2 0 0,4 0-96 0,-1-2-32 16,0 1 0-16,1-2 0 0,0-4-80 0,-1 1 0 15,0 0-16-15,0 0 0 0,0-3-176 0,3-1 160 16,3 0-160-16,-3-9 160 0,0 0-160 0,0 0 0 15,0 0 144-15,0 0-144 16,0 0-1168-16,0 0-304 0,0 0-64 0,0 0-7472 0,6-8-1488 16</inkml:trace>
  <inkml:trace contextRef="#ctx0" brushRef="#br0" timeOffset="48116.547">10212 8184 21183 0,'-9'-11'1888'0,"6"2"-1504"0,-1-2-384 0,0 2 0 0,0 3 1408 0,0 0 224 15,1 1 32-15,1 0 16 0,2 5-1344 0,0 0-336 16,-7-4 0-16,7 4 0 0,-4-5 0 0,4 5 0 16,0 0 0-16,-9-3 0 0,1 2 0 0,2 0 0 15,-1-1 0-15,2 2 0 0,5 0 192 0,-11 3 0 16,0-1 16-16,0 1 0 0,0 0 96 0,0 0 16 15,-2-1 0-15,2 3 0 0,-2 0 0 0,0 4 16 16,-2 1 0-16,1-1 0 0,2-1 0 0,4 1 0 16,-2 0 0-16,0 4 0 0,0 3-144 0,-2 1-16 15,0 3-16-15,1 2 0 0,-1-1-160 0,-1-1 0 0,4 2 144 16,0-1-144-16,-1 1 0 0,1 1 144 0,2 0-144 0,3-3 0 16,0-3 0-16,1 1 0 0,2 0 0 15,1 1 0-15,1 3 160 0,4-3-160 0,-2-2 128 0,2-2-128 16,0 0 224-16,3-1-32 0,2-3-16 0,-3 0 0 15,3-4 0-15,5 1 0 0,0-4 0 0,-1 2 0 16,-3-1-48-16,2 0 0 0,4-1 0 0,-1 1 0 16,1-3 0-16,2 0 0 0,-2-3 0 0,1 0 0 15,3-2 0-15,-1 0 0 0,-1 0 0 0,1 0 0 16,-1-4 16-16,0-2 0 0,0-2 0 0,-1-2 0 16,1 0-144-16,-2-1 0 0,-1-3 0 0,-1 1 0 0,2-1 0 15,-2 2 0-15,-2 0 144 0,-2 0-144 0,-2-1 128 16,0 0-128-16,-2 2 128 0,-2 2-128 0,-3-3 128 0,0 2-128 15,2-1 160-15,-2 1-160 0,-2 1 160 0,-2 0-160 16,-2-2 160-16,0 2-160 0,-2 0 144 0,1 0-144 16,-2 0 128-16,-4 1-128 0,-1 0 128 0,1 0-128 15,1 0 128-15,-1 0-128 0,-3 0 0 0,0 1 0 16,-2-2 0-16,2 2 0 0,-1 2 0 0,-1 3 0 16,-1-1 128-16,0 1-128 0,-2 2 0 0,3-1 0 15,-2 0 0-15,2 1 0 0,-4-1 0 0,2 2 0 16,1 1 0-16,0 1 0 0,1-1 0 0,-1 0 0 15,0-1 0-15,2 2 0 0,4 2 0 0,0 2 0 16,0 1 0-16,-2-1 0 0,-1 0 0 0,0 2 0 16,-2 0 0-16,4 3 0 0,3-2 0 0,-1 3 0 15,2 1 0-15,-2 1 0 0,0-1 0 0,2 0 0 0,0 0 0 16,2 2 0-16,-3 5 0 0,2 0 0 0,2-2-144 0,0 1 144 16,2 1 0-16,1 1 0 0,-2 2 0 0,2-2 0 15,1-3 0-15,2 0 0 0,3 1 0 0,-2 0 0 16,-2 4 0-16,2-1 0 0,0 2 0 0,4-3 0 15,-1-2 0-15,2-1 0 0,1-3 0 0,-1 0 0 16,3 1 0-16,1 1 0 0,0-2 0 0,2-2 0 16,3-3 0-16,0-2 0 0,2 0 0 0,-2 0 0 15,-2 2 144-15,2-4-144 0,3 1 128 0,2-2-128 16,1-3 144-16,-1-1-144 0,-4-1 160 0,2 2-160 16,2-1 160-16,-2 0-160 0,-1-3 160 0,-1 1-160 0,-1-5 144 15,1 2-144-15,-2-3 128 0,1 1-128 0,-1-2 128 16,-1 2-128-16,1-1 0 0,-4-2 128 0,1-4-128 0,-1 0 0 15,1 0 144-15,-3 0-144 0,-2 3 128 16,0 2-128-16,-3-2 160 0,1-1-160 0,-2-3 128 0,-1 0-128 16,-1 2 0-16,0 0 144 0,-1-2-144 0,0 2 0 15,0-2 144-15,-1 0-144 0,0-2 0 0,-1 1 128 16,-1 0-128-16,0 2 0 0,-3 1 0 0,0 0 0 16,-1 0 0-16,-1 0 128 0,0-2-128 0,-1 2 0 15,1 1 0-15,0-1 128 0,-3-1-128 0,0 2 0 16,1 0 0-16,-3 2 0 0,1 4 0 0,0 1 128 15,-3-3-128-15,2 2 0 0,0 4 128 0,-1 0-128 16,-2-1 160-16,1 1-160 0,-1 1 0 0,0 1 0 16,-1 1 0-16,-2 1 0 0,-1-1 0 0,2 3-128 15,3 0 128-15,-3 5 0 0,-6 3 0 0,3 1 0 16,5-1 0-16,-2 5 0 0,-3-1 0 0,2 4 0 0,2 1 0 16,1-4 0-16,2-1 0 0,0 1-128 15,1 0 128-15,3 3 0 16,0 0-1536-16,4 2-208 0,1 1-48 0</inkml:trace>
  <inkml:trace contextRef="#ctx0" brushRef="#br1" timeOffset="54085.363">14136 9678 19343 0,'-7'-15'848'0,"4"7"192"0,3 8-832 0,-3-8-208 15,-2 0 0-15,2 1 0 0,-1-2 1648 0,2 0 272 0,-2 0 64 0,0 2 16 16,1-1-1296-16,0-2-256 0,-4-4-48 0,0 1-16 16,-3-1 112-16,-1 0 16 0,0-6 0 0,-1 4 0 15,-3 1 80-15,1 2 32 0,1 0 0 0,0-1 0 16,-3-4-128-16,0 4-32 0,-3 3 0 0,0-1 0 15,1-2-224-15,-3 5-48 0,-1 2-16 0,-1 0 0 16,-3-1-176-16,-2-1 160 0,-4 0-160 0,-2 3 160 16,-3 5-32-16,2 4 0 0,0 0 0 0,-1 0 0 15,-4-1-128-15,2 3 128 0,0 2-128 0,2 2 128 16,-3 1-128-16,2 0 0 0,-3 3 0 0,2 3 128 16,-4 1-128-16,1 0 0 0,1-3 0 0,-2 5 0 15,2 6 0-15,2 3 0 0,-1 1 0 0,1 0 0 0,-2 1 192 16,1 0-32-16,-2 6-16 0,0 0 0 0,-3 2-16 15,6 2 0-15,0 0 0 0,5 1 0 0,-2 7-128 0,4-1 0 16,5 0 0-16,2 0 128 0,2-6-128 0,4-1 128 16,3-2-128-16,0-3 128 0,5-4-128 15,3 4 0-15,-2 2 0 0,6 1 0 0,2-2 0 0,1-1 0 16,1-3 0-16,1 1 0 0,3 0 0 0,2 0 0 16,1-5 0-16,2 2 0 0,2-1 0 0,1 0 0 15,4-2 0-15,1-2 0 0,2 4 0 0,4-2 0 16,0 0 144-16,5 0-144 0,1-3 128 0,4-1-128 15,4-2 160-15,0-1-160 0,2-1 144 0,0-1-144 16,-1-2 128-16,1-2-128 0,-1-2 128 0,1 0-128 0,2-2 128 16,0-2-128-16,1-1 144 0,0-3-144 0,2-1 160 15,-1-1-160-15,-2 0 192 0,-1-4-64 0,-3-1-128 16,2 0 192-16,0-2-64 0,1-2-128 0,-1-4 176 16,1 0-176-16,1-1 208 0,1-2-64 0,-4 1-16 15,1-4 0-15,-3-3-128 0,2-4 192 16,-5-3-192-16,0-1 192 0,0-1-192 0,0 0 128 0,2 1-128 0,-5-2 128 15,-4-1-128-15,0 1 160 0,0-2-160 0,-2 0 160 16,-6-1-160-16,-1-2 160 0,-1-3-160 0,-3 0 160 16,-1-2-160-16,0 0 0 0,-6 1 0 0,1 1 128 15,-5 3-128-15,1 0 0 0,-3-1 144 0,-1 1-144 16,-3-2 0-16,0 2 0 0,-3-1 0 0,-1-3 128 16,-2 1-128-16,-1 3 0 0,-2 3 0 0,0 1 0 15,-2 0 0-15,-3 1 0 0,-3 5 0 0,2-1 0 0,-3-3 0 16,0 4 0-16,-2-2 0 0,-4 4 0 0,-2 2 0 15,-1-1 0-15,0-2 0 0,0 3-128 0,-1 3 128 16,-2 1 0-16,-1 3 0 0,-4-3-128 0,-1-5 128 0,-1 6 0 16,0 3 0-16,-1 1-128 0,0 4 128 0,1 1 0 15,0 0 0-15,0 3-128 0,2 1 128 0,0 5 0 16,-1 1 0-16,-1 4-128 0,-1-1 128 0,3 3 0 16,0 2 0-16,2 2 0 0,-2 2 0 0,2 0 0 15,3 1 0-15,3 1-128 0,-1-1 128 0,0 2 0 16,0 3 0-16,0 3 0 0,2 2 0 0,-1-3-160 15,-1-3 160-15,1 2 0 0,2 5 0 0,4-3 0 16,-5 3 0-16,5-2 0 0,0 1 0 0,1 0-128 16,2-3 128-16,3 5 0 0,-1 10 0 0,4-4 0 15,1-2 0-15,0 1 0 0,0 1 0 0,2 1-128 16,1-1 128-16,2 0 0 0,-1 0 0 0,4 3 0 0,-2 1-128 16,3 1 128-16,0-1 0 0,3 0 0 0,3-3-128 15,2 0 128-15,0-3 0 0,1-2 0 0,7-3 0 0,-1 1 0 16,1-1 0-16,3-3-128 0,2-1 128 0,1 1 0 15,3-2 0-15,3-2 0 0,5 0-128 0,2-1 128 16,3-4 0-16,4 1 0 0,0-1 0 0,0-1 0 16,6 1 0-16,-2-3 0 0,-1-3 0 0,3-2 0 15,3 1 0-15,0-4 0 0,3-1 0 0,1-3 0 16,1 0 0-16,0 0 0 0,1-3 0 0,-1-1 0 16,0-3 160-16,1-1-160 0,4-4 160 0,0-3-160 15,2-1 144-15,2-3-144 0,-1-2 128 0,-4 0-128 16,-1 0 144-16,-2-2-144 0,0-2 160 0,-1-4-160 15,1-3 224-15,-5-2-48 0,-4-3-16 0,-1-3 0 0,-5-8-16 16,-3-2 0-16,-3-6 0 0,-3 0 0 0,-3 0-144 0,-6-1 0 16,-4-4 144-16,-2 1-144 0,-4 2 192 0,-2 4-48 15,-6 5 0-15,-3 5 0 0,-6 4 112 0,-3 0 0 16,-2 3 16-16,-8 1 0 0,-3 3-128 0,-6 3-16 16,-6-1-128-16,-6 3 192 0,-11 2-448 0,-4 3-112 15,-8-4-16-15,-4 10 0 16,-6 10-1680-16,-8 3-352 0,-7-2-64 0</inkml:trace>
  <inkml:trace contextRef="#ctx0" brushRef="#br1" timeOffset="55797.019">18677 12394 14735 0,'0'0'1312'0,"0"0"-1056"15,0 0-256-15,0 0 0 0,0 0 656 0,0 0 80 0,0 0 16 0,0 0 0 16,0 0-368-16,0 0-64 0,0 0 0 0,0 0-16 15,0 0 224-15,0 0 48 0,-3 8 16 0,-3-3 0 16,6-5 112-16,-6 8 0 0,2-1 16 0,-2 3 0 16,3 2-16-16,-2 3-16 0,0 0 0 0,-1 5 0 15,2 2-144-15,1 5-32 0,-3 4 0 0,4 3 0 16,1 3 0-16,-3 1-16 0,-4 5 0 0,0 3 0 16,0 0-176-16,2 3-48 0,-3 0 0 0,0 6 0 15,-4 5-144-15,2 1-128 0,1 1 192 0,-1 0-192 16,0-5 160-16,2 0-160 0,1 0 128 0,-1 1-128 15,-1 3 192-15,1-1-32 0,1-2-16 0,-2-2 0 0,1-2 80 16,0 3 16-16,1 2 0 0,1 3 0 0,0 2-32 0,-1-3 0 16,1-1 0-16,1 1 0 0,0 0-80 15,-2 4 0-15,-2 2-128 0,0 1 192 0,-1 0-192 16,-1 1 176-16,-2-1-176 0,1 3 160 0,-2 6-160 16,-1-2 0-16,1-1 144 0,-3-1-144 0,4-1 128 0,-3 1-128 15,1 1 128-15,3 0-128 0,-1 0 128 16,-1-2-128-16,3 0 128 0,-1-1-128 0,-2 3 176 0,0-2-48 15,2-1 0-15,2-2 0 0,-2-1 0 0,2 2-128 16,1-1 192-16,0-3-64 0,0-2-128 0,0-3 0 16,0-6 144-16,2-1-144 0,-1 0 0 0,1 2 128 15,0 6-128-15,0-3 0 0,-1-3 0 0,0 0 0 16,2-2 0-16,0-4 0 0,1-4-128 0,2-1 0 16,-2 1 0-16,2 3 0 0,2 1-16 0,-3 2 0 0,0-6 0 15,2-4 0-15,1-3 144 0,0-1-160 0,-2 1 160 16,-1-2-160-16,0 0-16 0,-4 0 0 0,3 2 0 0,-2 0 0 15,1-5-176-15,-2 0-32 0,3 0-16 16,-3-3 0 0,2 2-336-16,1-3-64 0,-1-3-16 0,4 2 0 15,4-1-1744-15,0 0-368 0</inkml:trace>
  <inkml:trace contextRef="#ctx0" brushRef="#br1" timeOffset="58768.721">19051 12730 11567 0,'0'0'512'0,"0"0"112"0,-5-3-496 0,5 3-128 15,-9-8 0-15,4 4 0 0,5 4 832 0,0 0 160 16,-6-7 32-16,6 7 0 0,0 0 0 0,0 0 16 16,0 0 0-16,-2-7 0 0,2-5 16 0,5 1 0 15,3 2 0-15,2-1 0 0,2 0-192 0,-1 0-32 16,3-1-16-16,2 3 0 0,5 4-320 0,-3 1-64 15,3 1-16-15,2-3 0 0,-2-1-224 0,1-1-32 16,-1 1-16-16,1 1 0 0,1 1 112 0,-2 1 32 16,1 6 0-16,1-3 0 0,3-3-32 0,-4 3-16 0,0 4 0 15,0 1 0-15,0 4-96 0,-1 1-16 0,-6 1 0 16,0 3 0-16,1 3-128 0,-3 2 0 0,-1 6 144 16,-1-2-144-16,0 0 160 0,-3 3-32 0,-4 1-128 0,1 0 192 15,-1 2-16-15,-2 0-16 0,-3 1 0 0,0 1 0 16,0-1-32-16,0-1-128 0,-1 1 192 0,-4-2-64 15,-1-4 32-15,2 0 0 0,-3 1 0 0,2-2 0 16,-3-1 32-16,1-3 0 0,-3-1 0 0,2-2 0 16,2 0 128-16,-3 0 48 0,-5-2 0 0,1 2 0 15,1-2-96-15,-2 1-16 0,-3-4 0 0,0 0 0 16,0-1-64-16,-1 1-32 0,2 1 0 0,0-2 0 16,-3-6 80-16,4 0 16 0,0-1 0 0,1 0 0 0,-1-2 96 15,1-5 32-15,0-2 0 0,0-1 0 0,2 1-208 16,1-2-48-16,-2-1 0 0,4-2 0 0,1-4 64 15,-1-1 16-15,2 1 0 0,4-2 0 0,2 1-80 0,2-2-128 16,2-3 176-16,2 4-176 0,2 2 0 0,3 2 0 16,1-1 0-16,2 2 0 0,2 1 0 0,1 1 0 15,3 1 0-15,1 1 0 0,-1 1 0 0,4 0 0 16,-1-1 0-16,5 6 0 0,-1 4 0 0,3 3-144 16,4-1 144-16,-1 5 0 0,-3 4 0 0,0 3 0 15,2 0 0-15,-1 4-128 0,-3 2 128 0,-2 1 0 16,-2-3 0-16,-1 0-128 0,-4 2 128 0,-2-6 0 15,-4 0 0-15,0 1 0 0,-2-1 0 0,-1-5 0 16,-8-11 0-16,6 13 0 0,-3 2 0 0,1-3-256 0,-4-12 32 16,-1 13 16-1,-1 2-2672-15,-1-6-512 0</inkml:trace>
  <inkml:trace contextRef="#ctx0" brushRef="#br1" timeOffset="59313.612">18690 13706 18191 0,'0'0'800'0,"0"0"176"0,0 0-784 0,0 0-192 15,0 0 0-15,0 0 0 0,0 0 704 0,0 0 80 16,0 0 32-16,9-1 0 0,1-2-48 0,4 2 0 16,0 1 0-16,2-3 0 0,3 0 192 0,3 0 48 0,2 0 0 0,6-3 0 15,1 1-224-15,5-2-32 0,5-1-16 0,3 2 0 16,3-1-240-16,4 0-48 16,3 0-16-16,-3-1 0 0,2 1-112 0,2 1 0 0,4-1-16 15,3 2 0-15,2-1 0 0,-3 2 0 0,-1 1 0 0,-5 1 0 16,1 4-144-16,-2-4-32 0,-1-1 0 0,-5 1 0 15,-2 2 0-15,-2 3-128 0,-4 2 192 0,-2 0-64 16,-5-3 16-16,-3 1 0 0,-2-2 0 0,-5 1 0 16,-2 0-144-16,-2 2 128 0,-2 0-128 0,-2-1 128 15,-5 0-128-15,0-2 0 0,-10-1 0 0,0 0 0 16,6 7-1472-16,-6-7-288 16,0 9-48-16,0-9-12144 0</inkml:trace>
  <inkml:trace contextRef="#ctx0" brushRef="#br1" timeOffset="60075.052">18840 14166 6447 0,'0'0'272'0,"-1"-9"80"0,1-1-352 0,1 5 0 0,-1 5 0 0,5-8 0 16,-4-1 2992-16,2 0 528 0,0 1 96 0,3 0 32 16,-3-1-2112-16,3 1-400 0,0 1-96 0,1 0-16 15,3 3-144-15,-1-1-48 0,3 0 0 0,2 0 0 16,1 2-256-16,3 2-64 0,3 1-16 0,1 0 0 16,0 1-112-16,0 2 0 0,-2 2-16 0,2 3 0 15,0 4-240-15,-1 2-128 0,-2 0 128 0,1 3-128 16,-2 3 192-16,-3 0-48 0,-1 1 0 0,0 0 0 0,-4 0 112 0,1 3 0 15,-2 4 16-15,-3-1 0 0,-3 1 32 16,-1-1 0-16,0 2 0 0,-2 0 0 0,-3 0-160 16,-1-1-16-16,0-4-128 0,-3 0 192 0,0-4 0 15,0 1-16-15,-1-2 0 0,-1-3 0 0,0-1 0 0,-1 1 0 16,-1-1 0-16,2 3 0 0,-5-6-48 0,2 0 0 16,-1-2 0-16,-1 2 0 0,-1 1-128 0,1-1 0 15,-1-3 0-15,-1-1 128 0,1-2 0 0,-2-1-128 16,-1-3 192-16,-2-3-64 0,1-3 0 0,-2-2-128 15,3 2 192-15,0-4-64 0,-1-3 16 0,3-2 0 16,-1-4 0-16,2 1 0 0,1-1-16 0,-1 0 0 16,1-3 0-16,4 1 0 0,2 3-128 0,3 0 160 15,2 3-160-15,2-1 160 0,2-4 0 0,1 4 0 16,2 3 0-16,2 0 0 0,4-1-16 0,1 1 0 0,0 0 0 0,3 3 0 16,2 4-144-16,3 0 128 0,0 0-128 0,2 4 128 15,1 4-128-15,2 4 0 0,5 2 0 0,-5 2 0 16,0-1 0-16,-4 2 0 0,-2 3 0 0,-1 0 0 15,-3 0 0-15,-3-1 0 0,-1 0 0 0,-4 1 0 16,-2-1-144-16,-1-2 144 0,2-2-192 0,-5-1 192 16,1-1-368-16,-1 0 48 0,0-9 0 0,-1 6 0 31,1-6-2528-31,0 0-496 0</inkml:trace>
  <inkml:trace contextRef="#ctx0" brushRef="#br1" timeOffset="60403.102">19812 13912 29087 0,'0'0'1280'0,"0"0"272"0,-4-7-1232 15,4 7-320-15,-2-5 0 0,0-1 0 0,2 6 496 0,0 0 32 16,0 0 16-16,0 0 0 0,-8 10-96 0,3 3 0 16,1 3-16-16,-1 4 0 0,1 2-96 0,-1 4-16 15,-2 4 0-15,2 3 0 0,2 1 144 0,-3 3 32 16,0-1 0-16,0 5 0 0,-3 4-112 0,3 0-32 0,-3 2 0 0,2-1 0 16,0-2-192-16,1-5-32 0,4-3-128 0,-1-5 192 15,3-1-64-15,0-3 0 0,1-5-128 16,2 0 192-16,1-4 32 0,2 0 0 0,2-2 0 0,0-2 0 15,2-3-48-15,1-2-16 0,0 0 0 0,0-2 0 16,1-3-160-16,0 0 0 0,-2-2 0 0,1-2 128 16,2-1-320-16,-1-2-64 0,-4-1 0 0,3 1-16 31,2-1-1392-31,-5 1-256 0,1 0-64 0,-2-3-8128 0,-7 6-1600 0</inkml:trace>
  <inkml:trace contextRef="#ctx0" brushRef="#br1" timeOffset="60645.045">19384 14512 35007 0,'-19'-20'1552'0,"12"9"320"0,4 2-1488 0,5-2-384 0,5-2 0 0,3 0 0 0,2 4 560 0,3 0 32 16,3 0 16-16,5 0 0 0,4 0-288 0,5-2-64 15,2 1-16-15,5 1 0 0,4-2-240 0,2 2 144 16,0 0-144-16,4 3 128 0,-1 3-128 0,1 2 0 15,0 1 144-15,-2 0-144 0,-1 1 0 0,-2-1 144 16,-2-1-144-16,-6 1 0 0,-3 1-192 0,-3 1-128 16,-3 1-48-16,-3 0-10864 15,-1 2-2176-15</inkml:trace>
  <inkml:trace contextRef="#ctx0" brushRef="#br1" timeOffset="61641.088">20232 12779 13823 0,'-6'-7'608'0,"6"7"128"0,0 0-592 0,0 0-144 0,0 0 0 0,0 0 0 16,0 0 1984-16,0 0 352 0,0 0 80 0,0 0 16 0,0 0-1136 15,0 0-208-15,-1 10-64 0,2 3 0 16,2 5-336-16,0 1-80 0,1 0-16 0,1 7 0 0,0 3-160 0,2 4-48 16,-2 2 0-16,3 2 0 0,-4 4-128 0,3 0-16 15,0 2-16-15,-3-3 0 0,-2-3-48 0,3-4-16 16,0-3 0-16,-1-2 0 0,0-2 64 0,1-4 16 16,-1-6 0-16,0 0 0 0,-1-4 144 0,1-3 48 15,-4-9 0-15,5 7 0 0,-5-7 16 16,10 3 16-16,-10-3 0 0,9-4 0 0,1-2 96 0,-2-3 16 15,0-5 0-15,0-4 0 0,-2-3-240 0,0-2-32 16,-3-4-16-16,2-1 0 0,-3-1-288 0,2 0 128 16,1-1-128-16,0 1 0 0,-2 2 0 0,4 1 0 15,1 4 0-15,-1 0 0 0,0-2 0 0,2 2 0 16,2 4 0-16,0 1 0 0,-6 3 0 0,5-1 0 16,1 1 0-16,0 2 0 0,-2 1 0 0,0 4 0 0,-1 1 0 15,0 1 0-15,2-2-160 0,0 4 16 0,-2 0 0 16,1 1 0-1,-1 0-1504-15,1 1-288 0,-9 1-64 0,12 1-8000 0,-12-1-1600 16</inkml:trace>
  <inkml:trace contextRef="#ctx0" brushRef="#br1" timeOffset="62033.651">21335 12339 17503 0,'0'0'1552'0,"0"0"-1232"16,1-8-320-16,-1 8 0 0,0 0 704 0,0 0 64 15,-2-8 32-15,2 8 0 0,-9-2-96 0,9 2 0 16,0 0-16-16,0 0 0 0,-6 0-96 0,-3 2-16 16,1 3 0-16,0-3 0 0,8-2 128 0,-6 4 32 15,-5 3 0-15,1 2 0 0,1 1-64 0,-2 1-16 16,-4 0 0-16,0 4 0 0,1 5-176 0,-1 2-32 15,-3 0-16-15,1 8 0 0,-1 4-48 0,1 1 0 16,-2 3 0-16,1 4 0 0,0-1-64 0,1 0-32 0,0-2 0 16,3 1 0-16,1-1-144 0,-1-1-16 0,-2-4-128 0,3 1 192 15,3 3-32-15,3-3-16 0,3-3 0 0,0-3 0 16,-1-3 96-16,4-1 16 0,1 0 0 0,5-1 0 16,-2-2-48-16,1-3 0 0,1-2 0 0,2 0 0 15,4 1-48-15,-1-2-16 0,0-5 0 0,2 3 0 16,1 1-144-16,-2-4 160 0,2-3-160 0,-2-2 160 15,1 2-160-15,-4 0 0 0,2-1 0 0,0 0 0 16,0-4-1056 0,0-3-240-16,-10 0-48 0,10-1-8896 0,-1 0-1792 0</inkml:trace>
  <inkml:trace contextRef="#ctx0" brushRef="#br1" timeOffset="62454.54">21481 12749 25791 0,'-4'-10'2304'0,"3"3"-1856"15,1-2-448-15,1 2 0 0,-1 7 480 0,0 0 0 0,0 0 0 16,0 0 0-16,3-9-224 0,-3 9-64 0,0 0 0 15,0 0 0-15,0 0 176 0,10 6 16 16,-3 2 16-16,2 5 0 0,-1 4 144 0,1 4 32 16,0-2 0-16,1 2 0 0,0 4-128 0,1 2 0 0,2 0-16 15,1 2 0-15,0 0-240 0,-1 4-64 0,0 5 0 0,1-4 0 16,1-1-128 0,-2-3 0-16,-1-5 0 0,-1 2 128 0,0-1-128 15,-2-2 0 1,-1-3 0-16,0-3 128 15,-1-1 0-15,-3-1 0 0,3-1 0 0,-2-2 0 0,0-4 0 16,-5-9-128-16,5 7 192 0,-5-7-64 0,0 0-128 0,0 0 0 16,0 0 0-16,0 0 0 0,7 5-1984 0,-7-5-416 0,0 0-96 0</inkml:trace>
  <inkml:trace contextRef="#ctx0" brushRef="#br1" timeOffset="62707.559">21918 12780 17503 0,'1'-15'768'0,"-1"15"176"0,5-15-752 0,-1 4-192 15,-4 11 0-15,3-10 0 0,-2 2 2064 0,-1 8 384 16,-1-8 80-16,1 8 16 0,0 0-912 0,-7 0-176 16,-3 3-48-16,-1 5 0 0,-4 1-544 0,2 4-112 15,-2 3-32-15,-3 3 0 0,0-1-192 0,0 4-32 16,1 3-16-16,-1 2 0 0,-1 1-64 0,-2 1-16 15,2-3 0-15,-1 8 0 0,-4 2-144 0,2 1-16 16,2-1-16-16,0-2 0 0,0-2-96 0,1-1-128 16,4-4 176-16,-2 0-176 0,1-3 208 0,0-3-64 15,2-5-16-15,1 1 0 0,2-2 0 0,1 1 0 16,0-3 0-16,2-2 0 0,2 0-128 0,3-1 0 16,-2-2 0-16,5-8 128 0,0 0-128 0,0 0 0 0,0 0-160 0,0 0 160 31,0 0-2160-31,0-7-336 0,3-1-64 0,1-1-12368 0</inkml:trace>
  <inkml:trace contextRef="#ctx0" brushRef="#br1" timeOffset="63184.039">21954 12189 27647 0,'-7'-11'1216'0,"7"11"256"0,0 0-1168 0,0 0-304 16,-2-6 0-16,2 6 0 0,0 0 0 0,0 0 0 15,0 0 0-15,0 0 0 0,0 0 192 0,0 0-64 0,7 10 0 0,0-3-128 16,-1-1 608-16,3 3 16 0,2 3 0 16,0 3 0-16,2 3-48 0,2 1 0 0,0 2 0 0,2 2 0 15,-1 4-128-15,2-2-16 16,0 4-16-16,-1-1 0 0,-1 3-32 0,1 5-16 0,-1 5 0 0,-2 1 0 16,-2-2 16-16,-2 1 16 0,1 3 0 0,0-2 0 15,-6-3-144-15,1-2-16 16,-2-4-16-16,-4 2 0 0,-4 2 48 0,-2-2 16 0,0-3 0 15,-4-2 0-15,-1-1 112 0,-3 2 32 0,-1 3 0 0,-4-2 0 16,0-1-112-16,0-1 0 0,-2-1-16 0,2-1 0 16,-1-3-160-16,3-1-16 0,-3-1-128 0,1 1 192 15,2 1-192-15,0-2 0 0,1-1 128 0,-1 1-128 16,1 0 0-16,0-1 0 0,2-1 0 0,1-3 0 16,0 1-1472-16,1-1-384 15,1-2-64-15</inkml:trace>
  <inkml:trace contextRef="#ctx0" brushRef="#br1" timeOffset="64094.686">19850 13626 13295 0,'0'0'576'15,"0"0"144"-15,-6-9-576 0,2 4-144 0,4 5 0 0,0 0 0 0,-5-6 432 0,5 6 48 16,-3-5 16-16,3 5 0 0,0 0 528 0,0 0 96 16,0 0 32-16,0 0 0 0,0 0 32 0,0 0 16 15,8-2 0-15,3 2 0 0,-2 0-336 0,3 3-64 16,1 1-16-16,5 3 0 0,3 1-240 0,2 1-48 15,-3-2-16-15,4 3 0 0,6 0-96 0,0-2 0 0,1 0-16 16,4 0 0-16,2-3-80 0,0 0-16 16,2-2 0-16,2-1 0 0,3 0 112 0,3 1 32 0,1-1 0 0,2 0 0 15,-1 2-64-15,-1-1-16 0,1-1 0 16,-4-2 0-16,-1-1-176 0,2 0-32 0,1 0-128 0,-1 1 192 16,-4-3-192-16,0 1 144 0,0-1-144 0,-1 1 128 15,-1-2-128-15,1 1 0 0,-3-1 0 16,2 0 128-16,3 1-128 0,0 0 0 0,0-3 0 15,-1 3 128-15,3 2-128 0,-2-1 192 0,-3 2-192 0,-1-1 192 16,-2-1-192-16,-3 1 0 0,2-1 0 0,-1 1 128 16,1-1-128-16,-4 1 0 0,1-1 0 0,-1-2 128 15,0 3-128-15,-2 0 0 0,-4 1 0 0,-2 0 0 16,-2 0 0-16,-4 2 128 0,-1 0-128 0,0 1 0 16,-4-1 128-16,0 1-128 0,2 3 128 0,-4-3-128 0,0-1 192 15,-2 0-64-15,0 2 0 0,0-1 0 0,2-2-128 16,-11-1 0-16,8-1 0 0,-8 1 0 0,10 1 0 15,-10-1 0-15,7-2 0 0,-7 2 0 0,8-2 144 0,-1-1-144 16,-7 3 160-16,8-4-160 0,-1 0 160 0,-7 4-160 16,9-1 160-16,-9 1-160 0,5-4 176 0,-5 4-176 15,9-1 192-15,-9 1-192 0,0 0 128 0,0 0-128 16,0 0 0-16,0 0 0 0,0 0 0 0,0 0 0 16,0 0 0-16,0 0 0 15,0 0-1344-15,0 0-320 0,0 0-64 0</inkml:trace>
  <inkml:trace contextRef="#ctx0" brushRef="#br1" timeOffset="71129.022">22624 13574 14735 0,'-12'1'1312'0,"5"-1"-1056"16,-1 4-256-16,0-1 0 0,2 0 2752 0,-1 0 512 15,0-3 80-15,2 3 32 0,5-3-2528 0,0 0-496 16,-6 0-96-16,6 0-32 0,0 0 352 0,0 0 80 15,0 0 16-15,0 0 0 0,0 0 176 0,7-3 48 16,4 0 0-16,2 0 0 0,3 1-320 0,1-1-48 16,3 0-16-16,2 0 0 0,-2-2 16 0,3 2 0 15,3 1 0-15,2-1 0 0,0 0-64 0,0 0-16 16,-1-2 0-16,-2 4 0 0,-2 1 0 0,0-4 0 0,-1-1 0 0,0 3 0 16,-4 3-176-16,1 1-32 0,-1-1-16 15,-1-1 0-15,0-2-224 0,2 2 128 0,-2 3-128 0,0 3 0 16,-2-2 0-16,-1-2 128 0,0-2-128 0,-6 0 0 15,-8 0 0-15,10 2-160 0,3 2 32 0,-3-1 0 32,-1-1-1280-32,-9-2-240 0,9 1-48 0,-9-1-9392 0,0 0-1888 0</inkml:trace>
  <inkml:trace contextRef="#ctx0" brushRef="#br1" timeOffset="71767.991">22405 14044 8287 0,'0'0'736'0,"0"0"-592"0,0 0-144 0,0 0 0 16,0 0 2688-16,0 0 496 0,0 0 96 0,0 0 32 16,0 0-2144-16,0 0-416 0,0 0-96 0,0 0-16 15,9-1 576-15,-9 1 128 0,9-1 0 0,2 3 16 16,-1-1-144-16,1 1-48 0,0-2 0 0,3 1 0 16,2 1-128-16,1 0-16 0,3-2-16 0,3 0 0 15,1 0-192-15,5-3-48 0,1-1 0 0,0 1 0 0,2 2-48 16,1-3-16-16,0 1 0 0,-1 0 0 0,-1-2-128 15,-3 1-48-15,-3-1 0 0,-1 3 0 0,-2 0-256 16,-4 0-48-16,-3 1-16 0,0 1 0 0,1-4-208 0,-3 3 128 16,0 0-128-16,-3 1 0 0,1 0 0 0,0 2 0 15,-4 2 0-15,2-2 0 16,-9-2-528-16,7 1-160 0,-7-1-16 0,0 0-16 16,0 0-2528-16,0 0-496 0</inkml:trace>
  <inkml:trace contextRef="#ctx0" brushRef="#br1" timeOffset="74681.58">24269 12970 17503 0,'0'-9'1552'0,"0"9"-1232"0,0 0-320 0,0 0 0 0,0 0 448 0,0 0 48 16,2-6 0-16,-2 0 0 0,0 6 64 0,0 0 16 16,0 0 0-16,0 0 0 0,0-8 384 0,0 8 64 15,0 0 32-15,0 0 0 0,0 0-112 0,0 0-32 16,0-5 0-16,0 5 0 0,0 0-48 0,0 0-16 15,-4-6 0-15,4 6 0 0,0 0-144 0,0 0-48 16,0 0 0-16,-8-5 0 0,-3 5-96 0,2 2-32 16,0 1 0-16,-2 0 0 0,-2-3-64 0,0 1-16 15,1 3 0-15,-2 2 0 0,-3 3-176 0,1-1-32 16,-3 1-16-16,2 1 0 0,3 1-224 0,-2 2 176 16,-4-2-176-16,2 5 160 0,1 1-160 0,0 3 0 15,-3 0 0-15,2 3 0 0,-2 1 0 0,1 0 128 0,-4 0-128 0,2 3 0 16,2 4 0-16,-3 0 128 0,1-2-128 0,2 1 0 15,-3 0 128-15,3 2-128 0,2 1 0 0,-1 0 128 16,0 0-128-16,1 0 192 0,3 1-192 0,0-2 192 16,-2-2-48-16,1 3 0 0,3-1 0 0,1 0 0 15,0-1 32-15,2 1 0 0,1 0 0 0,2-1 0 16,2-2-176-16,0 0 192 0,2-2-192 0,1 1 192 16,1-2-192-16,1 3 0 0,1 0 0 0,2-4 0 15,0-1 0-15,3-1 0 0,0-1 0 0,4-1 0 16,-1-1 0-16,2 0 0 0,-1-5 0 0,3 2 0 15,-2-1 0-15,1-1 0 0,-1-1 0 0,0-3 0 0,2 0 0 16,1-5 0-16,0-1 128 0,0-1-128 16,1-1 0-16,-1 1 0 0,1 0 0 0,-1-4 0 0,0-3 0 15,2-1 128-15,-1 1-128 0,3-3 0 0,1-2 0 0,2-1 0 16,-2-1 128-16,2-1-128 0,0-1 0 0,2-1 0 16,1-3 0-16,2-1 0 0,0-1 128 0,0-2-128 15,-3 0 0-15,-2-1 128 0,2 1-128 0,-3 0 0 16,-1-1 144-16,-1-2-144 0,-2-2 0 0,-2-2 128 15,2-1-128-15,-2 1 0 0,0 0 0 0,-3-1 144 16,3 0-144-16,-1 0 0 0,1 1 128 0,0-1-128 16,0 0 0-16,2-1 0 0,-1 0 0 0,0 0 128 15,-3-2-128-15,-3 0 0 0,-2-1 128 0,-1 4-128 16,0 2 0-16,-2 1 0 0,-3 0 144 0,1 1-144 16,0 3 0-16,0 0 144 0,1 1-144 0,-4 0 0 15,-5-3 0-15,3 3 128 0,1 4-128 0,0-2 0 0,-2-2 0 16,0 2 128-16,0 0-128 0,1 0 0 0,-2 2 0 0,-1-1 0 15,1 0 0-15,-2-2 0 0,1-1 0 0,-2 4 0 16,-2-1 0-16,-1 2 0 0,4 0 0 0,-4 1 0 16,-1 4 0-16,1 1 0 0,-1-2 0 15,1 2 0-15,1 3 0 0,-1 0 128 0,-1 1-128 16,0 1 0-16,0-3 0 0,0 4 0 0,2 2 128 0,-5-1-128 16,0-3 0-16,0 2 128 0,-1 3-128 0,1 0 128 15,0 3-128-15,0 1 128 0,-3-1-128 0,-1 2 128 16,2 4-128-16,-2 1 0 0,1-1 0 0,1 2 0 15,0-1 0-15,-3 3 0 0,-1 2 0 0,-1 1 0 16,-2-1 0-16,1 2 0 0,3-2 0 0,-3 5 0 0,0 2 0 16,1 0 0-16,0 0 0 0,1 2 0 15,2-2 0-15,-1 3 0 0,-1 3 0 0,0 0 0 0,1 1-128 16,-3 1 128-16,1 1 0 0,3 0 0 0,-2 2 0 16,1 0 0-16,-1 2 0 0,3-2 128 0,0 0-128 0,3 0 0 15,0-3 0-15,2 1 0 0,-2-1 0 0,6 1 0 16,-2-1 0-16,4 2 128 0,-3 0-128 0,4 0 0 15,-1 0 144-15,2-1-144 0,0-4 0 0,2 1 0 16,2-1 0-16,3-1 128 0,0-2-128 0,1-2 0 16,2-1 0-16,-1 0 0 0,4-2 0 0,-1 0 0 15,1-1 0-15,-2-2 0 0,3 0 0 0,0-3 0 16,1-2 0-16,2-1 0 0,3 0 0 0,-1 1 0 16,-1-4 0-16,3 0 0 0,1-2 0 0,0-1 0 15,3-1 0-15,-1-2 0 0,1-1 0 0,0 0 0 0,1-4 0 16,1 2 0-16,-3-2 0 0,3 0 0 0,0-2 0 15,1 0 0-15,1-1 0 0,0 1 0 0,-3-1 0 16,2 0 128-16,-3-3-128 0,1 1 0 0,-1-1 0 16,-1-1 128-16,5-3-128 0,-4-1 144 0,-3-1-144 15,0 0 160-15,1 2-160 0,-3-3 0 0,1-4 0 0,-2 3 0 16,0-3 0-16,1-1 0 0,-1-1 0 0,-1-5 128 16,0-4-128-16,1 2 0 0,0-1 0 15,1 1 128-15,-1 0-128 0,1 2 0 0,-1 0 0 0,0 2 0 16,0 1 0-16,-3-1 0 0,0 2 0 0,-3 1 0 15,-5-1 0-15,-1-2 0 0,1-1 0 0,-2 3 0 16,-2 2 0-16,-2 0 128 0,-3 0-128 0,2 2 0 16,0-1 0-16,-2 1 0 0,-1-1 128 0,1 2-128 0,2 1 0 15,0-1 0-15,-1 2 0 0,1-1 0 0,-6 0-128 16,2 3 128-16,-2-5-160 0,2 5 160 0,-3 1-192 16,2-1 48-16,0-1 16 0,-1 4 0 0,0 2 128 0,0 0-192 15,2 1 192-15,-3 1-192 0,0 1 192 0,1-1 128 16,0-1-128-16,-1 1 176 0,-3 0-176 0,1 0-144 15,0 2 144-15,-3 1-208 0,-1-3 208 0,0 5 0 16,-1 0 0-16,1 3 0 0,-2 0 0 0,-1 4 0 16,-4-1 0-16,2 3 0 0,1 0-128 0,-2 2 128 15,-3-2 0-15,1 2-144 0,0 2 144 0,1 2 0 16,1 1 0-16,0-1-128 0,1 2 128 0,-1 1 0 16,2 1 160-16,0 2-160 0,-4 2 0 0,2 1 0 15,-2 1 0-15,1 2 0 0,-5-1 0 0,3 3 0 16,2 1 0-16,-1 2 0 0,2 1 0 0,-1 0 128 0,0 4-128 15,-2 2 0-15,4-1 144 0,3 1-144 0,-2 0 128 16,3 1-128-16,3-3 128 0,3 1-128 0,-1 1 128 0,3 2-128 16,3 0 0-16,1 1 0 0,0-4 128 0,3 0-128 15,0 3 0-15,2-5 0 0,2-3 0 16,0 0 0-16,0-2 0 0,3-2 0 0,-1 0 0 0,1-1 128 16,2-2-128-16,2-1 0 0,1 1 0 0,2-1 0 15,-2-2 0-15,4-1 0 0,2-3 0 0,4 0 0 16,0-1 0-16,0-2 0 0,-3-4 0 0,5 0 0 15,4 0 0-15,0-3 0 0,-1-3 0 0,0-1 0 16,0 2 0-16,1-4 0 0,-3-3 0 0,3 1 0 16,-1-1 0-16,-2 0 0 0,-1-3 0 0,0 2 0 15,-1-1 0-15,0 0 0 0,-1-5 0 0,-1 0 128 16,0 0-128-16,0 0 0 0,0-4 0 0,-2-2 128 0,1 0-128 16,2-4 0-16,2 1 144 0,-4-1-144 0,-1-1 128 15,0-1-128-15,1 1 128 0,-2 2-128 0,0-2 176 0,-2 1-48 16,3-1 0-16,-1 1 0 0,0-2-128 0,-1 0 0 15,0-3 0-15,3 0 0 0,-2-4 0 0,0 0 0 16,-2 0-160-16,0-2 160 0,3 1 0 0,-2-1 0 16,0 0 0-16,-3 0 0 0,0 0 0 0,0 1 0 15,-3-2 0-15,-2-1 0 0,-1 1 128 0,-1 1-128 16,1 1 0-16,-3 5 0 0,-3 1 192 0,1 1-64 16,2 0 0-16,-3 1-128 0,-4 4 304 0,0 1-48 15,-1 1-16-15,0 1 0 0,-1 0 32 0,-1 2 16 16,0 1 0-16,-3-1 0 0,-1 1-80 0,0 2-16 0,0 1 0 15,1 1 0-15,2 2-192 0,-1 0 0 0,0 1 128 16,-1-1-128-16,3 2 0 0,-1-1 0 0,-2 1 0 16,1-2 0-16,0 3-160 0,1 1 32 0,1 2 0 0,-2 1 0 31,-2 1-384-31,1 3-64 0,0 1 0 0,1 1-16 16,2 2-1712-16,-3-1-320 0,2 3-80 0,1 0-14832 0</inkml:trace>
  <inkml:trace contextRef="#ctx0" brushRef="#br1" timeOffset="76183.392">13931 9491 19695 0,'-14'-2'864'0,"6"2"192"0,0 2-848 0,1 5-208 16,-2 1 0-16,2-1 0 0,7-7 384 0,0 0 48 15,-6 5 0-15,6-5 0 0,0 0 272 0,0 0 64 16,0 0 16-16,0 0 0 0,0 0 240 0,0 0 32 15,0 0 16-15,8-4 0 0,1 0-64 0,1-2-16 16,1-2 0-16,2 0 0 0,-2-3-192 0,5 0-32 16,1-1-16-16,2-3 0 0,0 0-224 0,2-1-32 0,1 2-16 15,0-2 0-15,1-3-96 0,-1 1-32 16,0 2 0-16,0-1 0 0,0 1-192 0,0-2-32 0,-4 3-128 0,1 4 192 16,0 1-192-16,-3 1 128 0,-1-2-128 0,-3 1 0 15,-1 1 0-15,-1 3 0 0,-2 1 0 0,-8 5 0 31,6-5-1408-31,-6 5-240 0,0 0-32 0,0 0-16 16,0 0-1312-16,0 0-256 0</inkml:trace>
  <inkml:trace contextRef="#ctx0" brushRef="#br1" timeOffset="76582.098">14218 9774 15663 0,'-9'-1'1392'0,"3"1"-1120"16,6 0-272-16,-9 2 0 0,1-3 4112 0,-1 0 768 15,9 1 160-15,0 0 16 0,0 0-4224 0,0 0-832 16,0 0-224-16,0 0-16 0,0 0 240 0,0 0 0 15,0 0 0-15,0 0 0 0,0 0 256 0,0 0-48 16,0 0-16-16,0 0 0 0,0 0 160 0,10-4 32 16,-1 2 0-16,0-2 0 0,1-2 112 0,0 0 16 15,0-2 16-15,1 0 0 0,0-2-64 0,0 0-16 0,0 2 0 16,0-3 0-16,2-3-16 0,1 1-16 0,1 1 0 0,1-1 0 16,0-1-144-16,2-2-16 0,1 1-16 0,-1-1 0 15,1-2 32-15,-1-1 16 0,-2-1 0 0,1 2 0 16,-1 5-80-16,1 0-16 0,0-3 0 0,3 4 0 15,-5 4-192-15,1-1 176 0,-1 2-176 0,1-1 160 16,-2-7-160-16,-2 4 0 0,0 5 0 0,-2 0 0 16,-1-3-288-16,-3 5 16 0,-6 4 0 0,0 0 0 31,8-7-1664-31,-8 7-336 0,0 0-64 0,0 0-14032 0</inkml:trace>
  <inkml:trace contextRef="#ctx0" brushRef="#br1" timeOffset="77355.453">15164 8898 28559 0,'-11'-9'1264'0,"4"6"272"0,7 3-1232 0,-8-3-304 0,1-2 0 0,-1 2 0 15,8 3 400-15,-7-3 32 0,0 1 0 0,7 2 0 16,-7-3-432-16,7 3 0 0,-8 1 0 0,0-1 0 15,1-2 0-15,0 2 0 0,-2 2 0 0,0 0 0 16,-1 3 256-16,-1-2-16 0,0 0-16 0,-2 2 0 16,1 1 96-16,1 3 0 0,2 1 16 0,0 1 0 15,0 2 80-15,-2-1 16 0,3 2 0 0,-2 2 0 16,-3 0 16-16,3 0 0 0,3-1 0 0,0 6 0 16,0 4-64-16,0-2 0 0,2-2 0 0,0 2 0 15,3 5-128-15,-2 0-16 0,1-2-16 0,6-1 0 16,1-4-96-16,-1 2 0 0,3 3-128 0,2-4 192 0,1-2-16 15,4-1-16-15,0-2 0 0,-1-1 0 0,-1 1 32 0,2 0 16 16,1 2 0-16,2-6 0 0,0-2-64 0,1 0-16 16,3 1 0-16,-4-2 0 0,3 0 16 0,-2-3 0 15,1-3 0-15,0 0 0 0,-1-4 48 0,2-3 0 16,1-1 0-16,1-3 0 0,-1 0 16 0,2-3 16 16,4-3 0-16,-2 0 0 0,1-1-64 0,3-1-16 15,-3-4 0-15,0-1 0 0,1 2 0 0,-5-4 0 16,-3 1 0-16,-1 0 0 0,-2-2 64 0,-2 0 16 15,-2-2 0-15,-3 1 0 0,-4-1 96 0,-1 1 0 16,-3 2 16-16,-3-3 0 0,-2-2 128 0,-2 3 32 16,-1 3 0-16,-5 2 0 0,-2 5-112 0,-5 0 0 15,-2 1-16-15,-3 2 0 0,-3 2-240 0,0 1-128 16,0 1 128-16,-2 3-128 0,-2 3 0 0,-2 1 0 16,-1 1 0-16,2 3 0 15,0 5-880-15,2 1-80 0,-1-3-32 0,1 5 0 16,1 3-1552-16,5 3-304 0,3 4-64 0</inkml:trace>
  <inkml:trace contextRef="#ctx0" brushRef="#br1" timeOffset="88967.323">16586 8520 22111 0,'-15'-15'1968'0,"5"6"-1584"0,-2 0-384 0,0 0 0 0,-2 0 1552 0,-1 3 240 15,-1 3 32-15,-3-1 16 0,-2-3-1504 0,-2 3-336 16,-6 2 0-16,-2-1 0 0,-6-1 0 0,-1 0 128 16,-3-1-128-16,-2 3 144 0,-3-4-144 0,-2 2 128 15,-4-1-128-15,-6 0 128 16,-7 0 0-16,-2 0 0 0,-1 2 0 0,-1-1 0 0,-2-5 32 0,-7 1 0 16,-6 0 0-16,-1 2 0 0,-2 0-32 0,-3 0-128 15,-4-3 192-15,-2 0-64 0,-4-1 16 0,2 0 0 16,0 1 0-16,-5 1 0 0,-6-2-16 0,1 1-128 15,2 0 192-15,-3 1-64 0,-3-1-128 0,-4 0 192 16,-1-1-192-16,-4 2 192 0,0 4-192 0,-1-1 128 16,-1-2-128-16,-3 1 128 0,-1 3-128 0,-5-2 0 0,-6 1 0 15,1 2 0-15,2-1 0 0,-4 3 0 0,-6 3 0 16,0-2 0-16,1-2 0 0,1 1 128 0,0 3-128 0,-2 3 0 16,-3 0 128-16,0 0-128 0,0-3 128 15,3 3-128-15,0 0 128 0,4 0-128 0,-2-3 128 0,4 0-128 16,4 1 0-16,1 1 128 0,-1-1-128 0,6-1 0 15,2-4 0-15,3 1 0 0,5 3 128 0,-1 0-128 16,2 0 0-16,3-1 0 0,-1 1 0 0,4 0 0 16,4 0 0-16,1 2 128 0,3 0-128 0,3 1 0 15,6 2 144-15,2-1-144 0,-1 2 160 0,7-1-160 16,7-2 128-16,6 0-128 0,6-2 0 0,4 0 0 16,3-1 176-16,3-1-176 0,8-1 192 0,6 0-192 15,3 0 128-15,6 0-128 0,4 1 0 0,6-2 0 0,4-3 288 16,3 1-48-16,3-1-16 0,3 1 0 15,2-2-32-15,2 3 0 0,8 1 0 0,0 0 0 0,0 0-16 16,0 0-16-16,0 0 0 0,0 0 0 0,0 0-160 0,2 10 0 16,2 0 0-16,1 0 0 0,-1 1 0 0,2 3 0 15,2 3 144-15,0 0-144 0,-2 3 0 0,1 4 0 16,0 5 0-16,-3 7 0 0,-1 8 0 0,-1 5 0 16,-1 1 0-16,-3 9 0 0,-3 7 0 0,-6 5 0 15,-3 5 0-15,-1 5 0 0,-3 5 0 0,-2 3 0 16,-7-3 0-16,0 5 128 0,-4 1-128 0,-2-2 0 15,-2 0 0-15,1 1 0 0,-4 2 0 0,3-3 0 16,1-4 0-16,-2-4 0 0,1-2 0 0,2 0 128 16,2-1-128-16,-2-4 0 0,0-1 0 0,0-4 144 15,-2-2-144-15,5-3 0 0,0-2 144 0,2-1-144 0,-2-1 0 16,3-5 144-16,3-4-144 0,3-5 192 16,2-3-192-16,3-2 192 0,2 1-192 0,3-3 160 0,2-2-160 15,0-2 160-15,4-3-160 0,0-3 0 0,4-4 0 0,3-3 128 16,4-2-128-16,0-3 0 0,4-2 0 0,6 0 0 15,2-5 0-15,8 0 0 0,3-1 0 0,4-3 0 16,5-1 0-16,2-1 0 0,7 2 0 0,2-3 0 16,3 0 0-16,5-2 0 0,4 0 0 0,6 1 0 15,5 0 0-15,4-2 0 0,2-1 0 0,6 0 0 16,3 2 0-16,6 0 0 0,4-3 0 0,3 1 0 16,-3 2 0-16,7-1 0 0,6-1 0 0,3 1 0 15,-1 0 0-15,2 3 0 0,3-2 0 0,2-2 0 16,1-1 0-16,3 0 0 0,1 1 0 0,4-2 0 0,3-2-128 15,-1 1 128-15,1-1 0 0,5-1 0 0,3 1 0 16,0 0 0-16,-3-1 0 0,2 1 0 0,0-1 0 0,1 0 0 16,4-3 0-16,-5 4 0 0,-5-3 0 0,1 4 0 15,2-3 0-15,0 0 0 0,-8 1 0 0,3 0 0 16,2-1 0-16,-1 0 0 0,-5-3 0 0,-1 2 0 16,-2 2 0-16,0-2 0 0,0-1 0 0,-3 1 0 15,-4 0 0-15,-1 3 0 0,1-6 0 0,-3 4 0 16,0 1 0-16,-2-2 0 0,0-3 0 0,-2 1 0 15,-1 2 0-15,0-1 0 0,-2-2 0 0,-4-1 0 16,-2-1 0-16,-2 2 0 0,0 2 0 0,-4 1 0 16,-2-2 0-16,-4 0 128 0,-8-1-128 0,-1 4 0 15,2-1 0-15,-5 0 0 0,-3 0 0 0,-3-1 0 16,-8 0 0-16,1 2 0 0,-2 0 0 0,0 4 0 0,1-3 128 16,-2 0-128-16,-2 1 0 0,-5-1 0 0,-2 0 0 15,-4 2 0-15,-1-2 0 0,0 3 0 0,-1 0 0 16,-1 1 0-16,-3 1 0 0,-2-3 0 0,-2 1 0 0,-2-1 0 15,-2-3 0-15,-4 1 0 0,-3-1 0 0,-5 0 128 16,-1-3-128-16,-1 1 0 0,-2 0 0 0,-2-1 0 16,-3 0 0-16,2-2 128 0,-3-2-128 0,0-2 0 15,-2 1 176-15,-1-2-48 0,-1-4-128 0,2-2 192 16,-4-1 64-16,0-5 16 0,1-3 0 0,0-2 0 16,-1-3-16-16,-1-2 0 0,-2-2 0 0,0-1 0 15,0-5-128-15,-1-6-128 0,-1-6 192 0,-1-1-192 16,1-6 128-16,-1-2-128 0,0-5 0 0,1 2 0 0,1-4 128 15,-2-1-128-15,-2 1 0 0,-3 3 0 0,-4 2 432 0,2 4-32 16,-2 1 0-16,-1 1 0 0,-2 3 112 0,-1 3 0 16,-1 3 16-16,0 4 0 0,0 5-400 0,0 3-128 15,0 1 0-15,-2 4 0 16,-3 2-384-16,2 0-176 0,0-3-32 0,1 5-16 16,-2 5-2656-16,0 4-544 0,-7-5-96 0,8 4-32 0</inkml:trace>
  <inkml:trace contextRef="#ctx0" brushRef="#br1" timeOffset="89970.133">15810 10067 25167 0,'0'0'1104'0,"-5"9"240"0,6 2-1072 0,5 2-272 0,-1 1 0 0,5 1 0 31,1 0-352-31,4 1-128 0,-1-2-32 0,4 0 0 0,2-2 512 0,1-1 0 0,2-2-128 0,2-2 128 15,0-4 320-15,2-1 128 0,0-1 0 0,0-2 16 16,2-1-224-16,2-1-48 0,2-2-16 0,1 0 0 16,2-5 48-16,-1-2 16 0,4 0 0 0,-2-2 0 15,2-4 48-15,-2-2 16 0,-2-2 0 16,3-3 0-16,-2-5 112 0,1-3 32 0,3-5 0 0,0-4 0 16,0-4 16-16,4-1 16 0,3-1 0 0,-1 0 0 15,-7-3-160-15,2-2-16 0,1-4-16 0,-4-4 0 16,2-2-64-16,-2-1-16 0,4-1 0 0,-1-1 0 15,-4-3 16-15,1-3 0 0,0-2 0 0,-1 4 0 16,-3 1-32-16,-2-4 0 0,-2-4 0 0,0-2 0 0,-2-2 48 16,-2 0 0-16,0 2 0 0,3 0 0 0,1-1-48 0,0 0 0 15,-3 0 0-15,0 3 0 0,3-1-32 0,-2-2-16 16,1-2 0-16,1 2 0 0,0 0-144 0,-1-2 0 16,-1 0 144-16,0-1-144 0,2 3 0 0,-2 4 0 15,0 3 0-15,1 2 0 0,-2 2 0 0,2-1 0 16,2 0 0-16,-3 2 0 0,-2 1 0 0,0 1 0 15,2 0 0-15,-2-1 128 0,0-4-128 0,0 3 0 16,-1 0 0-16,0 3 0 0,2 0 0 0,-3 0 0 16,0-2 0-16,0-1-128 0,-1-3 128 0,0 3 0 15,2 8 0-15,-2-4 0 0,-1-1 0 0,2-1 0 16,3-2 0-16,2 3 0 0,1 8 0 0,1 2 0 16,-2 1 0-16,3 0 0 0,-1-3 0 0,1 1 0 0,1-3 0 15,1 2 0-15,2 0 0 0,1 2 0 0,4 1 0 16,0 3 0-16,0 2 0 0,1-2 0 15,-3 1 0-15,0 2-128 0,-1-1 128 0,1 4 0 0,-5 2 0 0,3 2 0 16,2 4 0-16,-2 3 0 0,0 2 0 0,-1 2-128 16,-1-1 128-16,-2 7 0 0,-3 2 0 0,-2 6 0 15,0 1 0-15,-1 4-160 0,-3 0 160 0,-1 4 0 16,1 3-240-16,1 3 64 0,3 1 16 0,-3 1 0 16,-2 3-592-1,1-3-112-15,2 2-32 0,0 2-9008 0,-8 3-1808 0</inkml:trace>
  <inkml:trace contextRef="#ctx0" brushRef="#br1" timeOffset="90790.477">20801 3483 12895 0,'0'0'1152'0,"-7"-3"-928"0,0 0-224 0,7 3 0 0,0 0 1648 0,-8 2 272 16,-2 3 64-16,2-1 16 0,-2 1-1792 0,2-1-352 16,0 0-80-16,0 2-16 0,2 2 240 0,1-2 0 15,-3 0 192-15,0 0-192 0,0 2 640 0,-2 1 32 16,-1 2 0-16,-4 3 0 0,-2 3 48 0,-1 5 16 16,-4 1 0-16,-4 5 0 0,-2 6-32 0,-1 3 0 15,-2 3 0-15,-1 4 0 0,-2 5-128 0,1 0-16 0,2 1-16 16,4 0 0-16,0 2-240 0,7-4-48 0,2-4-16 15,6-3 0-15,1-3-64 0,4-4-16 0,4-2 0 16,4-7 0-16,4-4 32 0,4-3 16 0,3-2 0 0,5-3 0 16,2-3 128-16,5-2 32 0,4-3 0 0,5-6 0 15,5-6-112-15,4-4 0 0,6-5-16 0,0-3 0 16,1-2-112-16,1-5 0 0,0-7-128 0,-1-3 192 16,-2-4-64-16,0-3 0 0,-1-2-128 0,-5 0 192 15,-7-1 112-15,-6 1 16 0,-4 1 0 0,-4 1 0 16,-7 0 64-16,-3 4 0 0,-5 5 16 0,-2 2 0 15,-5 4-16-15,-5 5 0 0,-4 4 0 0,-4 2 0 16,-5 8-128-16,-4 0-48 0,-4 1 0 0,-4 4 0 16,-2 1-560-1,-1 2-112-15,0 1-32 0,2 5 0 0,2-1-2464 0,3 1-496 16</inkml:trace>
  <inkml:trace contextRef="#ctx0" brushRef="#br1" timeOffset="91233.491">21451 3741 28223 0,'-22'0'1248'0,"7"0"256"0,3 1-1200 0,1 1-304 0,1 1 0 0,4-1 0 16,6-2 0-16,0 0 0 0,0 0 0 0,0 0 0 15,12 2 528-15,4-3 48 0,3-3 16 0,6-2 0 16,5 1 144-16,4 0 32 0,2 1 0 0,6-3 0 15,6-1-448-15,5 1-64 0,1-2-32 0,0 1 0 16,-4 4-224-16,-4 2 0 0,-5 2 0 0,-5-1 0 16,-5-2-256-16,-3 2 64 0,-5 1 16 0,-3 4 0 31,-4 3-1600-31,-5 2-320 0,-4 1-64 0,-7 1-10384 0</inkml:trace>
  <inkml:trace contextRef="#ctx0" brushRef="#br1" timeOffset="91406.464">21386 4157 32255 0,'-16'-1'2864'0,"8"1"-2288"16,-3 1-576-16,2 2 0 0,3 2 240 0,6-5-64 15,0 0-16-15,0 0 0 0,0 0 16 0,9 3 0 16,3 0 0-16,6-4 0 0,5-9 384 0,7-1 80 16,1-1 0-16,4 1 16 0,3 1-240 0,4 3-48 15,3-2-16-15,2 2 0 0,4-3-352 0,-5 1 144 16,-4 1-144-16,-5 1 0 0,-3 4 0 0,-6 2-256 0,-3 1 32 0,-4 0 0 31,-1-4-1216-31,-5 3-240 0,2 3-48 0,-2 1-8032 16,-1-2-1600-16</inkml:trace>
  <inkml:trace contextRef="#ctx0" brushRef="#br1" timeOffset="91901.268">22883 3370 35935 0,'-16'-8'1600'0,"8"4"320"0,0 1-1536 0,-2 2-384 16,-2 2 0-16,-5 2 0 15,-2 5-1072-15,-1 1-272 0,-3 4-64 0,-1 4-16 0,-6 2 1424 0,0 3 304 16,2 3 48-16,-2 4 16 0,-1 5-48 0,1 8-16 16,1 3 0-16,0 6 0 0,-1 4-304 0,4-2 0 15,-2-3 128-15,6-4-128 0,6-6 0 16,5-3 128-16,2-4-128 0,8 0 0 0,4-2 304 0,5-2-48 16,3-4-16-16,7-2 0 0,1-1-48 0,5-4 0 15,0-5 0-15,3-3 0 0,4-2 128 0,3-4 0 16,4-4 16-16,0-3 0 0,1-5 48 0,0-4 16 15,3-3 0-15,-5-3 0 0,0-2-80 0,-2-1 0 0,-3-2-16 16,-1 0 0-16,-5-2 0 0,-1-1 0 0,1-3 0 16,-7-2 0-16,-2-3-48 0,-4-2 0 15,-4-3 0-15,-4-1 0 0,-1 1 16 0,-5 1 0 16,-7 2 0-16,-3 2 0 0,-3 2-16 0,-3 5 0 0,-4 1 0 16,-1 7 0-16,-2 4-64 0,0 3-32 0,-3 1 0 0,1 2 0 31,1 2-992-31,0 1-192 0,2 5-32 0,1 0-16 15,1 0-1968-15,4 2-400 0</inkml:trace>
  <inkml:trace contextRef="#ctx0" brushRef="#br1" timeOffset="93507.744">23633 3739 19343 0,'-10'-8'848'0,"4"5"192"0,6 3-832 0,-6-2-208 0,6 2 0 0,0 0 0 15,-5-1 1152-15,5 1 192 0,-6-4 48 0,6 4 0 16,0 0-368-16,0 0-80 0,-5 0-16 0,5 0 0 15,0 0 0-15,0 0 0 0,0 0 0 0,0 0 0 16,0 0-320-16,0 0-64 0,-6 5-16 0,6-5 0 16,-2 9 32-16,-1 0 0 0,0 1 0 0,1 2 0 15,1 2-112-15,-3-1-32 0,0-1 0 0,1 3 0 16,1 4-192-16,0 0-32 0,2-1-16 0,-4-2 0 16,1-3 0-16,1 0 0 0,1 0 0 0,1 1 0 0,0-1 16 15,2 0 0-15,-1-1 0 0,2-1 0 0,1 0-32 16,-1-2 0-16,-1 1 0 0,0 0 0 0,2 1 0 0,0 2 0 15,3 1 0-15,-3-2 0 0,-1-1-16 0,0-1 0 16,0-1 0-16,1 1 0 0,3-1 32 0,-5 0 0 16,-2-9 0-16,4 9 0 0,2 0-32 0,-1-2 0 15,-5-7 0-15,0 0 0 0,0 0-144 0,9 6 160 16,-9-6-160-16,0 0 160 0,0 0-160 0,0 0 192 16,7 8-192-16,-7-8 192 0,0 0-64 0,0 0-128 15,0 0 192-15,0 0-64 0,0 0 48 0,0 0 0 16,0 0 0-16,0 0 0 0,0 0 0 0,0 0 0 15,0 0 0-15,1-8 0 0,1-1-16 0,-1 0 0 16,-1-3 0-16,2 1 0 0,4-1 16 0,-3-2 0 0,2 2 0 16,2-3 0-16,0-4-48 0,3 2-128 0,-2-4 192 15,1 0-64-15,5 0 0 0,0-1-128 0,2-3 192 16,1-1-64-16,-2-3-128 0,4-2 0 0,3-3 144 0,2-5-144 16,-1-3 0-16,5 1 0 0,3-2 0 0,-1 4 128 15,1 4-128-15,1 2 0 0,-1 0 0 16,0 3 0-16,1 3 0 0,-3 0 0 0,1 2 0 0,-4 0 0 15,0 3 0-15,-3 1 0 0,-2 1 0 0,0-1 0 16,-4-3 0-16,1 2 0 0,-3 4 0 0,0 3 0 16,-1-3 0-16,-3 5 0 0,0-1 0 0,-1 3 0 15,0 2 0-15,0 1 0 0,1 2 0 0,-3-2 0 16,-1-1 0-16,0 3-128 0,0 0 128 0,-2 2 0 16,-5 4 0-16,6-6 0 0,-1 2 0 0,-5 4 0 0,0 0 0 15,0 0 0-15,3-7 0 0,-3 7 0 0,0 0 0 0,0 0 0 16,0 0 0-16,0 0 0 0,0 0 0 0,0 0 0 15,-9 4 0-15,-1 1-128 0,0 1 128 0,-1 1 0 16,0 4 0-16,-3 1 0 0,2 3 0 0,-2 1 0 16,-3 3 0-16,-2 5-128 0,0 5 128 0,-1 1 0 15,-1 3 0-15,-2 4 0 0,-2 0 0 0,-2 2 0 16,0-2 0-16,-3 3-128 0,-2 1 128 0,1 0 0 16,2 1 0-16,0-2 0 0,1-2 0 0,1-1 0 15,-1-1 0-15,2-1 0 0,2 0 0 0,0-2 0 16,-1-1 0-16,1-2 0 0,1-5 0 0,-2 0 0 15,-3 1 0-15,3-1 0 0,-1 1 0 0,0-2 0 0,2-3 160 16,0-1-160-16,2-1 0 0,2-2 0 16,4-1 0-16,0-4 0 0,2-2 0 0,2-1 0 15,-1-1 0-15,3 0 0 0,2-2 0 0,0-1 0 0,2 1 0 0,6-6 0 16,0 0 0-16,0 0 0 0,0 0 0 0,0 0 0 16,0 0 0-16,0 0 128 0,-6-5-128 0,6 5 0 15,-3-11 128-15,1 2-128 0,0 0 0 0,2-1 0 16,0-1 0-16,-2-1 0 0,0-1 0 0,2-1 0 15,-1-1 0-15,0-1 128 0,-1 0-128 16,2-1 0-16,-1 1 0 0,1-1 0 0,0 0 128 0,0-1-128 16,0-1 0-16,3 1 0 0,-1-1 0 0,-2-1 0 15,0 0 0-15,1 1 0 0,3-2 0 0,-2 0 0 16,0-1 0-16,0-1 0 0,0-4 0 0,0 2 0 16,-1 0 0-16,1 2 0 0,0 1 0 0,1 3 0 15,1 1 0-15,0 4 0 0,-2 3 0 0,0 0 0 0,1-1 0 16,-2 4 0-16,-1 8 0 0,0 0 0 0,0 0 0 15,0 0-128-15,0 0 128 0,0 0 0 0,0 0 0 0,0 0-128 16,-6 7 128-16,3 3 0 0,-3 4-144 0,3 4 144 16,-1 5 0-16,2-2-144 0,-2-2 144 0,3 3 0 15,4 2 0-15,0 0-128 0,-3 1 128 0,1-1 0 16,1-1 0-16,0-1-128 0,0 1 128 0,1-2 0 16,-2-1 0-16,2-1 0 0,-1-3 0 0,0 1 0 15,-1-2 0-15,2 0 0 0,0-3 0 0,1 0 0 16,-4-1 0-16,1-1 0 0,4-2 0 0,-5-8 0 15,0 0 0-15,0 0 0 0,6 6 0 0,-6-6 0 16,8 1 0-16,-8-1 128 0,11-3-128 0,-3-2 128 16,1-1-128-16,-1-3 128 0,2-3 0 0,2-4 16 15,3-1 0-15,-3-2 0 0,0 3-16 0,3-5 0 0,1-2 0 16,4-2 0-16,0-1-128 0,2 0 0 0,3-3 0 0,0-1 128 16,0 0-128-16,2-1 0 0,-1 0 0 0,2 0 0 15,1-1 0-15,5 0 0 0,5 0 0 0,-1 1 0 16,1-2 0-16,-1-2 0 0,0 1 0 0,-2 2 0 15,-1 3 0-15,-4 1 0 0,-2 2 0 0,-4-1 0 16,-3 0 0-16,0 3 128 0,-3 1-128 0,-2 4 0 16,-4 2 128-16,1 5-128 0,-3 4 128 0,0-1-128 15,-4 0 128-15,-3 1-128 0,-4 8 0 0,3-6 128 16,-3 6-128-16,0 0 0 0,0 0 0 0,0 0 0 16,0 0-256-16,0 0-64 0,0 0-32 0,0 0 0 15,0 0-1600-15,-7 0-320 0,7 0-64 16,-10 3-15744-16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14:05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5810 15257 11967 0,'0'0'528'0,"-7"-1"112"0,-1-2-512 0,8 3-128 0,0 0 0 0,0 0 0 16,-6-5 1840-16,6 5 336 0,0 0 64 0,0 0 0 15,0 0-1088-15,0 0-208 0,0 0-48 0,0 0-16 0,0 0-240 0,0 0-32 16,0 0-16-16,0 0 0 0,0 0-160 0,7-1-48 16,-7 1 0-16,14 0 0 0,0 1 176 0,1-1 16 15,1-1 16-15,1 1 0 0,4 0-16 0,-1 0-16 16,2 0 0-16,4 0 0 0,3 0-64 0,3 0-16 16,1 2 0-16,1 1 0 0,3-3-112 0,3 0-32 15,4 0 0-15,3 1 0 0,3 1-128 0,3-1-16 16,3-1-16-16,0 1 0 0,0 2-32 0,2-1 0 15,4 0 0-15,2-1 0 0,2 0 16 0,-4-1 0 16,0 0 0-16,-1 3 0 0,1 2-32 0,0-2-128 16,-2-3 192-16,2 2-64 0,0 0-128 0,-1 1 0 15,-4-1 0-15,3-1 0 0,1 3 128 0,-1-3-128 16,-1-1 0-16,1 3 128 0,2-1-128 0,-5 0 0 0,-3 0 144 16,-3-2-144-16,-3-1 0 0,1 1 144 0,0 0-144 15,-3 1 0-15,-4 1 128 0,-1 1-128 16,-3-1 0-16,-1 0 0 0,-6-1 128 0,-1 0-128 0,-6 0 0 0,-1 0 0 15,-2-1 128-15,-4 1-128 0,-4 2 192 0,0-1-192 16,-1-1 256-16,-4-1-64 0,-8 0-16 0,0 0 0 16,0 0 0-16,0 0 0 0,0 0 0 0,0 0 0 15,0 0 144-15,0 0 16 0,-12 0 16 0,-3-2 0 16,-5-2-192-16,-2 1-32 0,-6-1-128 0,-3 2 192 16,-3-2-192-16,-5 1 0 0,-1-1 0 0,-5 1 0 15,-7 2 0-15,0-1 128 0,-2-1-128 0,0-1 0 16,-1 2 0-16,-2-1 0 0,-5 2 0 0,-1-1 0 15,2-2 144-15,-1 1-144 0,0 0 128 0,0 1-128 0,-2-1 128 16,-5 2-128-16,-1 0 128 0,-2 0-128 0,-1-1 0 0,-1 0 0 16,1-1 0-16,-4 2 0 0,-7 1 0 15,4 1 0-15,3 2 0 0,2-1 0 0,0 0 0 16,6 0 0-16,4-2 0 0,3 0 0 0,2 0 0 0,4 0 0 16,4 1 0-16,3 0 0 0,1 1 0 0,2 1 0 15,1 0 0-15,5 0 0 0,4 0 0 0,4 0 0 16,4 0 0-16,5 1 0 0,4-3 0 0,5-1 0 15,4 0 0-15,1 0 0 0,9 0 0 0,0 0-144 16,0 0 144-16,0 0 0 0,11 1-192 0,5 0 192 16,4-1-192-16,7-1 192 0,6 1 0 0,6 0-128 15,4-2 128-15,5 0 0 0,3 1 0 0,6 2 0 0,5 2-128 16,4-2 128-16,2-1 0 0,4-1 0 0,2-2 0 16,1 3 0-16,3 2 0 0,4-1 0 0,-1-1 0 0,2 1 0 15,0 0 0-15,-1 1 0 0,1 0 0 0,3-1 0 16,2 3 0-16,-7-2 0 0,-4 1 0 0,0 0 0 15,-1 1 0-15,0 2 0 0,-5 0 0 0,-3-1 0 16,-6 2 0-16,-3-3 0 0,-8-1 0 0,0 2 0 16,-4-1 128-16,-4 2-128 0,-6 1 0 0,-6-2 0 15,-4 1 176-15,-5-1-176 0,-3 2 192 0,-8-2-192 16,-4-2 192-16,-7-3-192 0,0 0 192 0,0 0-192 16,-9 6 320-16,-6-2-32 0,-8-3-16 0,-7 2 0 15,-4-2-80-15,-11 1-32 0,-3 1 0 0,-8-2 0 16,-3 0-160-16,-5-1 0 0,-5 0 0 0,-2 2 0 15,-1 0 0-15,2-1 0 0,-1-2 0 0,0 1 0 0,-6 0 0 16,1 0 0-16,0 1 128 0,5 1-128 0,1 1 0 0,0 1 0 16,-1-1 0-16,4 0 0 0,6 2 0 15,5-1 0-15,3-1 0 0,7 2 0 0,4-2-256 0,2-1 32 16,7-1 0-16,6-1 0 16,5 1-1104-16,2 1-208 0,7-1-64 0,2-1 0 15,11 0-976-15,0 0-208 0,0 0-32 0</inkml:trace>
  <inkml:trace contextRef="#ctx0" brushRef="#br0" timeOffset="1255.561">16042 15218 1839 0,'-25'-6'0'0,"10"3"160"0,2-2-160 0,1 2 0 0,1-1 0 0,0 0 0 0,1 2 5376 16,1 2 1056-16,0-1 208 0,9 1 32 0,-6-1-4960 0,6 1-1008 16,0 0-192-16,0 0-32 0,0 0 112 0,0 0 32 15,0 0 0-15,0 0 0 0,0 0-16 0,9 1 0 16,2 0 0-16,4-1 0 0,5-1-96 0,4 1-32 15,5 1 0-15,3-1 0 0,2-2-16 0,7 1 0 16,7 1 0-16,5-1 0 0,7 0-128 0,5-2-16 16,3 3-16-16,0-1 0 0,4 0-48 0,4 1-16 15,3 1 0-15,-1-2 0 0,2 0 16 0,0 0 16 16,-2 0 0-16,2 2 0 0,4-1 0 0,-6 1 0 16,-4 1 0-16,-4 2 0 0,-3-1-80 0,-1 0 0 15,-3-2-16-15,-3 2 0 0,-3 0-176 0,-4 0 0 16,-7 2 144-16,-5-1-144 0,-5-1 0 0,-4 2 144 0,-4-1-144 15,-9-1 0-15,-2 0 128 0,-4 0-128 16,-2 0 0-16,-11-3 0 0,0 0 128 0,0 0-128 0,0 0 0 0,-11 2 0 16,-5-1 0-16,-6-1 160 0,-4-1-160 15,-6-1 128-15,-7-1-128 0,-7 1 0 16,-10 1 0-16,-2-1 0 0,-2 1 128 0,-3-1-128 0,-1-3 0 16,-8 2 128-16,-7 3-128 0,-4 0 160 0,-2 0-160 0,4 0 160 15,3 0-160-15,1 3 192 0,0-1-192 0,1-1 192 16,3-2-16-16,7 2 0 0,7 1 0 0,4 0 0 15,3-1-176-15,4-1 128 0,4 0-128 0,8-1 128 16,7 2-128-16,8 1 192 0,2-6-192 0,8 3 192 16,11 1 32-16,0 0 16 0,0 0 0 0,9-1 0 15,9-2-96-15,9-1-16 0,7-2 0 0,9 1 0 16,5 1-128-16,9-1 0 0,8-1 0 0,7 2 128 0,9 0 0 16,1 0-128-16,2 0 192 0,8 0-64 0,5 0-128 0,1 2 0 15,1 2 0-15,-2-1 0 0,-3-1 0 0,1 2 192 16,-1 3-64-16,-6 1 0 0,-6-2-128 0,-5 2 128 15,-4 0-128-15,-3 4 128 0,-6-2-128 0,-8 3-256 16,-8-3 64-16,-6 1 16 16,-8 3-2512-16,-7-1-512 0</inkml:trace>
  <inkml:trace contextRef="#ctx0" brushRef="#br0" timeOffset="3294.411">22361 15027 32079 0,'-14'7'1408'0,"6"-1"320"0,-1 2-1392 0,1 0-336 15,0-2 0-15,4 2 0 0,0-2-208 0,4-6-112 16,4 11-32-16,2-5 0 0,3-2 576 0,2-1 112 16,1-1 32-16,4-1 0 0,1-1 32 0,1-1 16 15,1-1 0-15,-1-4 0 0,3 0 32 0,2-1 16 16,-2 1 0-16,4-2 0 0,0-3 48 0,1-1 16 0,2-3 0 15,2 0 0-15,2-1-144 0,-1-2-48 0,-1-4 0 0,1-1 0 16,-1-1-64-16,1-4-16 0,-3-4 0 16,0-1 0-16,3-1-64 0,-1 0-32 0,1-2 0 15,0-1 0-15,1 1-160 0,5-3 0 0,0-5 0 0,2-3 128 16,-5-2-128-16,2-1 0 0,-1-2 0 0,0-1 0 16,-4-2 176-16,-1-1-48 0,-4-3-128 0,1-3 192 15,-3-3-192-15,-3-2-128 0,-1 3 128 0,-3-1-208 16,0-2 208-16,-4 0-192 0,0-1 192 0,-2-2-192 15,-2-2 192-15,-1 0-176 0,-4 1 176 0,-1-2-160 16,-3-3 160-16,-1 0 0 0,-1 0 0 0,-1 3 0 16,-2-1 0-16,1 0 0 0,1-1 0 0,-2 1 0 15,-1-2 0-15,-2 0 0 0,0 2 0 0,-2-2 128 16,-1-4-128-16,-2 0 0 0,-2-1 0 0,-1 1 0 0,-1 1 0 16,-1-5 0-16,-1-2 0 0,1 3 0 0,-4 0 0 15,-1 0 0-15,1-3-144 0,0-1 144 0,0-1 0 0,-4 1 0 16,-2 1 0-16,1-1 0 0,5-1 0 15,-2 3 0-15,-5 0 0 0,2-1 0 0,-3 1 176 0,-1 1-48 16,2-3-128-16,-2 1 192 0,0 4-64 0,-1-4 0 16,-1-3-128-16,-3 2 192 0,-3 2-64 0,3 1-128 15,1 3 176-15,-1-3-176 0,-2-2 128 0,2 1-128 16,2 2 0-16,2 2 0 0,1-1 0 0,3 1 0 16,-1-3 0-16,0 4 0 0,1 2 0 0,0-2 128 15,-3-4-128-15,2 4 0 0,-2 2 144 0,-1 4-144 16,-5 5 0-16,0-4 144 0,3-4 0 0,0 2 0 15,-1 3 0-15,0 4 0 0,1 3-16 0,-4-2-128 0,-1-3 192 16,-2 3-64-16,-1 2-128 0,-1 4 128 0,-2 2-128 16,2 2 128-16,0 0-128 0,4-1 0 0,-2 0 144 15,1 1-144-15,2-2 0 0,-3 3 128 0,2 2-128 16,-3 3 0-16,1 3 0 0,0-1 0 0,2 1 0 0,0 1 128 16,-1-1-128-16,2 4 0 0,0 3 0 0,0 1 0 15,2 0 0-15,-4 3 0 0,-1 1 0 16,2 3 0-16,1 1 128 0,1 2-128 0,2 3 128 0,0-1-128 15,3 1 128-15,0 1-128 0,1 3 160 0,3 0-160 16,1 0 0-16,1 3 128 0,0 0-128 0,1 4 0 16,0 2 0-16,5 2 0 0,-2 1 0 0,4 1 0 15,1 1 0-15,3 1 128 0,3-2-128 0,0 1 0 16,-4 2 0-16,4 0 0 0,4 2 0 0,-2 0 0 16,5 0 0-16,4 5 0 0,0 0 0 0,0 0 0 15,-10-4 0-15,10 4 0 0,-5-4 0 0,5 4 0 0,0 0 0 16,0 0 0-16,0 0 0 0,0 0 0 0,0 0 0 15,0 0 0-15,-1 10 0 0,1-2 0 0,0-8 0 0,2 10-128 16,3 2 128-16,-3 1 0 0,-2 2-128 16,4 0 128-16,0-1 0 0,-1 6 0 0,0 9-128 0,1 2 128 15,1 0 0-15,2 3 0 0,0 3 0 0,-1 1-128 16,3-3 128-16,-1 1 0 0,3 3 0 0,2-2 0 16,-1 2 0-16,1-1 0 0,1-3-176 0,-1 1 176 15,-2-2-160-15,1 2 160 0,-1 0-128 0,-1-2 128 16,0 1 0-16,-4-5-144 0,-1-2 144 0,2-1 0 15,-1 1 0-15,1-1 0 0,-5-1 0 0,2-3 0 16,0 1 0-16,-2-3 0 0,-2-5 0 0,1 1 0 0,-1 0 0 16,0-1 0-16,2-4 0 0,0-1 0 0,-1-2 0 15,-1-9 128-15,0 0-128 0,0 0 144 16,0 0-144-16,0 0 160 0,0 0-160 0,-9-11 160 0,2-5-160 0,0-2 160 16,2-3-160-16,0-1 0 0,-5-2 0 0,2-3 0 15,1 0 0-15,1-4 0 0,-4 0 0 0,2 0 128 16,-1 0 16-16,0-2 0 0,-1 0 0 15,-4-1 0-15,2 0-144 0,0-2 0 16,1 0 0-16,-1-2 128 0,-3 3 16 0,0 0 0 0,0 0 0 0,1-1 0 16,-2 2 16-16,2 0 0 0,0-1 0 0,1-2 0 15,-1 0-160-15,3 1 0 0,-1 0 144 0,3 1-144 16,2 0 0-16,-2 5 0 0,1 1 0 0,-1 0 128 16,3 1-128-16,-2-1 0 0,0 4 0 0,2 0 0 0,0-2 128 15,2 2 0-15,-2-1 0 0,1 4 0 16,2 1 0-16,-1 1 0 0,2 0 0 0,0 1 0 0,0 0-128 15,-2 4 128-15,3 4-128 0,0 2 128 0,0 2-128 16,1 7 192-16,0 0-64 0,0 0 0 0,0 0-128 0,0 0 0 16,0 0 0-16,0 0 0 0,8 0 0 0,1 3-160 15,1 1 160-15,1 1-160 0,2-1 160 16,2 3 0-16,2 3 0 0,4 1 0 0,2-1 0 0,4 1 0 16,0 0 0-16,3-1 0 0,3-2 0 0,3 2 128 15,-1-2-128-15,1 3 128 0,1 2-128 0,2-1 0 16,-1-3 0-16,-1 0 0 0,0 1 0 0,2-3 0 15,2 2 0-15,-1 1 128 0,-1-1-128 0,0 2 0 16,1-1 128-16,-4 1-128 0,-3-2 0 0,0 3 128 16,-3-5-128-16,-3 3 0 0,-3 1 0 0,1 0 0 15,-2-1 0-15,0-1 0 0,0-2-144 0,-4 3-112 0,-2 1 0 16,4-3-16 0,2-1-416-16,-2 2-80 0,-5 3 0 0,1-1-12400 15,3-2-2464-15</inkml:trace>
  <inkml:trace contextRef="#ctx0" brushRef="#br0" timeOffset="6591.849">4303 16034 12895 0,'-9'-6'576'0,"9"6"112"0,-8-5-560 0,1 1-128 0,7 4 0 0,-7-2 0 15,7 2 1888-15,0 0 352 0,-8 0 64 0,8 0 0 16,0 0-1776-16,0 0-352 0,-9-2-176 0,9 2 160 15,-7-1 208-15,7 1 32 0,0 0 16 0,0 0 0 16,-8 2 160-16,1 1 48 0,7-3 0 0,-5 6 0 16,5-6 16-16,-4 9 0 0,-1-3 0 0,2 6 0 15,-1 5-128-15,2 2-32 0,1 0 0 0,0 6 0 16,-5 4 16-16,2 5 0 0,1 5 0 0,-1 3 0 16,-2 3 0-16,-1 3 0 0,-3 3 0 0,3 5 0 15,-4 7-128-15,2-4-32 0,2-4 0 0,0-1 0 16,-1-2-80-16,0-4 0 0,-2-1-16 0,3-2 0 15,-1-1 192-15,-1 0 32 0,-2 0 16 0,2-2 0 16,4-5-80-16,-4-2-16 0,0-6 0 0,1 0 0 16,3 1-48-16,1-6-16 0,0 1 0 0,2-2 0 0,1-3-128 15,1-2-16-15,1-3-16 0,1-1 0 0,0-3-160 16,2-1 0-16,0-3 144 0,1-2-144 0,-5-5 0 16,11 0-320-16,-3-2 64 0,2-3 16 15,1-3-1696-15,0-4-352 0,2-5-64 0,3-2-12656 16</inkml:trace>
  <inkml:trace contextRef="#ctx0" brushRef="#br0" timeOffset="9098.8">4116 16083 27647 0,'-8'-4'2448'0,"8"4"-1952"0,0 0-496 0,0 0 0 16,0 0 752-16,0 0 48 0,0 0 16 0,0 0 0 15,0 0-656-15,0 0-160 0,11 4 0 0,1-2 0 16,4-2 272-16,0 0 32 0,-1 2 0 0,2-2 0 15,3-2 16-15,3 1 16 0,-2-2 0 0,5 3 0 16,1 0-32-16,5-2-16 0,4-4 0 0,1 3 0 16,3-1 48-16,1 0 16 0,7 1 0 0,0-1 0 0,-2-1-96 15,3 2 0-15,0 0-16 0,4 0 0 16,2 0 0-16,3 0 0 0,-1 1 0 0,3-1 0 0,0 1-48 16,1 0-16-16,-1 0 0 0,4-3 0 0,3 3-16 0,1 0 0 15,0 1 0-15,-2 0 0 0,1 0-16 0,0 0 0 16,3 2 0-16,2 0 0 0,2 0-16 0,-1-2-128 15,-4-1 192-15,2 2-64 0,0 2-128 0,3-1 128 16,0-2-128-16,-2 1 128 0,-4-2-128 0,4-2 160 16,-1 1-160-16,3 0 160 0,2-3-160 0,-1 2 128 15,-1-2-128-15,-4 3 128 0,1 0-128 0,2 2 160 16,0-4-160-16,-1 4 160 0,0-1-32 0,-3 0 0 16,-1 1 0-16,5-2 0 0,4 1 16 0,-2 1 0 15,-4 0 0-15,0 0 0 0,-2-1-144 0,3 0 0 16,4-2 144-16,0 2-144 0,1 0 0 0,-2-1 0 0,-3-3 0 15,0 2 128-15,4-1-128 0,0 2 0 0,-1 0 0 16,-4-1 0-16,-4 1 0 0,3 0 0 0,2 1 0 16,3-2 128-16,-2 1-128 0,-2 1 0 0,0-2 0 15,-2 1 0-15,2-1 0 0,0-1 0 0,1 1 0 0,1 1 0 16,-5-2 0-16,3 1 0 0,-1-2 0 0,4 1 128 16,2 0-128-16,-1 2 176 0,-4 1-176 0,1 0 192 15,2-3-192-15,-2 2 0 0,1 1 0 0,1 2 0 16,0 2 0-16,-3-2 0 0,2-3 0 0,2 1 0 15,2 2 0-15,0 0 0 0,-1-2 0 0,-4-1 0 16,1-2 0-16,-1-1 0 0,2 4 0 0,-1-1 0 16,-2-2 0-16,-3 0 0 0,-2-1 0 0,3 1 128 0,1-2-128 15,3 3 0-15,-2 0 0 0,-3 2 0 0,-3-1 0 16,2 3 0-16,2-2 0 0,0 1 0 0,-3-2 0 16,0 3 0-16,-3 4 0 0,-2-4 0 0,-3-2 0 0,4-1 0 15,0 0 0-15,0 2 0 0,1 2 0 0,-1 1 0 16,-4-1 0-16,1 0 0 0,-3 1 0 0,2-2 0 15,0 0 128-15,-2 1-128 0,2 1 0 0,-2-1 0 16,-5 2 0-16,0-2 0 0,-3-1 0 0,4 0 0 16,1 0 0-16,-3 1 0 0,-3 2 0 0,3-1 0 15,-2 1 0-15,1-1 0 0,-2 2 128 0,-1-2-128 16,0-2 0-16,2 0 128 0,-1 0-128 0,0 1 0 16,1 0 0-16,-2 0 0 0,0-1 0 0,-2 1 0 15,-1 0 0-15,1 0 0 0,-2 1 0 0,1-2 0 16,-2-2 0-16,3 2 0 0,-1 3 0 0,0 0 0 0,-2 0 0 15,-1-1 0-15,-3-2 0 0,-1 2 0 0,3 0 0 16,-3-1 0-16,0-2 160 0,3 0-160 0,-1 0 192 16,3-1-192-16,1 1 0 0,-5 0 0 0,0 0 0 0,-1 0 0 15,-2 0 0-15,1 1 0 0,-2-2 0 0,0 2 0 16,2-1 0-16,-1 0 160 0,2-1-160 0,1 1 128 16,-2-1-128-16,3 0 0 0,-1 0 144 0,2 0-144 15,-1-1 0-15,-2 1 128 0,2-2-128 0,-2 0 0 16,-1 2 0-16,2-1 0 0,0 2 0 0,-1-2 0 15,2-2 0-15,-5 3 0 0,1 2 0 0,-1 0 0 16,0-1 0-16,-1 1 0 0,1 0 0 0,-4 0 0 16,0 0 0-16,2-1 0 0,1-1 0 0,1 2 0 15,1 2 0-15,-1 0 0 0,-1 0 0 0,3-1 0 0,1-1 0 16,0 1 0-16,-1 3 0 0,-1-2 0 0,-2-1 0 16,-2-1 0-16,0 0 0 0,1 0 0 0,0-1 0 15,1-1 0-15,-2-2 0 0,0 1 0 0,-2 1 0 0,0-1 0 16,3-2 0-16,-1 2 0 0,-5-2 0 0,-1 1 0 15,0 0 0-15,-1-1 128 0,-1 1-128 0,0-3 0 16,-2 2 0-16,1 1 0 0,0 0 144 0,0 2-144 16,0-1 192-16,0 0-192 0,0 2 0 0,2 1 0 15,-1 2-160-15,2 1 160 0,-4-6 0 0,0 2 0 16,-1 1 0-16,2 0 0 0,1-1 0 0,0 2 0 16,-4-2 0-16,1 0 0 0,-2 0 0 0,1 1 0 15,-2 0 0-15,1 0 0 0,-2 0 0 0,-2 0 0 16,-1 0 0-16,1 0 0 0,0 0 0 0,-2 2 0 15,2 2 0-15,0-2 0 0,-1-1-128 0,1 0 128 16,0 1 0-16,0 1 0 0,-1 1 0 0,3-2 0 0,3-2 0 0,-1 1 0 16,2 0 0-16,-2 0 0 0,-1 0-144 0,0-2 144 15,2-2 0-15,-2 0 0 0,-4 0 0 0,0 1 0 16,-1-2 0-16,-1 2 0 0,-10 2 0 0,9 0 0 16,-9 0 0-16,0 0 0 0,0 0 0 0,0 0 0 15,7-4 0-15,-7 4 0 0,0 0 128 0,0 0-128 16,0 0 0-16,0 0 0 0,0 0 0 0,0 0 0 15,0 0 0-15,0 0-240 0,0 0 80 0,0 0 16 16,-3 12 16-16,-3-4 0 0,2 0 0 0,4-8 0 16,-5 6-16-16,5-6 0 0,-6 8 0 0,6-8 0 15,0 0 144-15,-8 8-128 0,2-2 128 0,6-6-128 16,-8 5 128-16,8-5-160 0,-8 4 160 0,8-4-160 16,-7 8 160-16,2 0-208 0,5-8 80 0,0 0 128 0,0 0-144 15,-6 10 144-15,1-2 0 0,2-1 0 0,3-7 0 16,-7 4 0-16,7-4 0 0,-8 4 0 0,-1-1 0 0,9-3 0 15,0 0 0-15,0 0 0 0,-8 4 0 0,8-4 0 16,0 0 0-16,-8 7 0 0,2-2 0 0,6-5 0 16,0 0 0-16,-8 7 0 0,0 0 0 0,3 0 0 15,-1 2 0-15,2 1 0 0,2 2 0 0,-4 1 0 16,2-2 0-16,-4 4 0 0,-1 0 0 0,-1 3 0 16,2-1 0-16,-4 4 0 0,1 0 0 0,-3 3 0 15,0 3 0-15,0 3 0 0,-2 3 0 0,2 2 0 16,-4 2 0-16,1 1 0 0,-2 1 0 0,-1 2 0 15,-2 2 0-15,0-3 0 0,-1 0 0 0,2 1 0 16,-1-1 0-16,3 3 0 0,0 0 0 0,1 1 0 0,1 2 0 16,1 0 0-16,2-2 0 0,0-2 0 15,-1-1 0-15,1 0 0 0,1 3 0 0,2 2 0 0,-2 2 0 16,1-2 0-16,1-3 0 0,2-3 0 0,1 1 0 0,-1-5 0 16,-1 1 0-16,2-3 0 0,0 1 0 0,2-2 0 15,0-2 0-15,1 4 0 0,2-1 0 0,2-1 0 16,-2-5 0-16,0-1 0 0,2-4 0 15,0-2 0-15,0 1 0 0,0-5 0 0,0 0 0 0,1-3 0 16,0-1 128-16,1-1-128 0,1-3 176 0,0-2-176 16,-2-7 192-16,2 7-192 0,-2-7 192 0,0 0-192 15,0 0 160-15,0 0-160 0,0 0 128 0,0 0-128 16,0 0 144-16,0 0-144 0,0 0 160 0,0 0-160 16,-8 3 128-16,0 0-128 0,8-3 0 0,-10 2 0 0,-3-4 192 15,-1 2-64-15,-3 0-128 0,-1 0 192 0,-6 0-192 0,-3 0 176 16,-8 0-176-16,-4 0 160 0,-5 0-160 0,-2 2 0 15,-3-1 144-15,-8 0-144 0,-2 0 128 0,-9-1-128 16,-9-1 128-16,-2 1-128 0,-2 1 0 0,-1-1 0 16,-5 0 0-16,-4 2 128 0,-7-2-128 0,1 0 0 15,2-3 128-15,-6 2-128 0,-8 1 0 0,3 0 0 16,2-1 0-16,-5 1-192 0,-8 0 192 0,3-2 0 16,4 2 0-16,-7-1 0 0,-7-1 0 0,3-1 0 15,4 1 0-15,-7 1 0 0,-5 0 0 0,1-1 0 16,0-1 0-16,2 1 0 0,-4 1 0 0,1 0 0 15,2-1 0-15,-2 0 0 0,3 0 0 0,-4-1 0 16,-3 0 0-16,4-1 0 0,5 0 0 0,-3 2 0 0,-6 0 160 16,4-1-160-16,1 2 128 0,-2-2-128 0,1 0 0 15,1 1 0-15,0 0 176 0,1 1-176 0,1 0 192 16,-3-2-192-16,-1 2 144 0,3 0-144 0,3 2 0 0,-2-1 144 16,-4-3-144-16,7 1 160 0,5 1-160 0,-2 0 160 15,-3-1-160-15,6-1 0 0,4 1 0 0,0-1 0 16,-2-1 0-16,2 0 0 0,6-2 128 0,-3 2-128 15,-4 0 0-15,6 0 0 0,7 0 0 0,-1 1 0 16,-4-1 0-16,5 0 0 0,4 3 0 0,2-4 0 16,-1 1 0-16,-2 2 0 0,0 0 128 15,4-1-128-15,2 0 0 0,2 1 0 0,-2 2 128 0,4 0-128 16,2-2 0-16,1 0 0 0,-3-4 0 0,2 2 0 16,2-1 0-16,2 3 0 0,4 0 128 0,0 0-128 0,-1-4 0 15,2 1 0-15,0 0 0 0,6 2 0 0,5 0 0 16,-1-4 0-16,-1-1 0 0,1 1 0 0,2-1 0 0,1 1 0 15,-1-1 0-15,5 1 0 0,1 0 0 0,0 0 0 16,0 0 0-16,-1 2 0 0,-2-3 0 0,2-1 0 16,2 0 0-16,5 0 0 0,-1 3 0 0,0-1 0 15,-3 1 0-15,1-1 0 0,1-1 0 0,2 2 0 16,6-1 0-16,1 3 0 0,-1-4 0 0,0 3 0 16,1-2 144-16,-1 3-144 0,-2 0 0 0,3 1 0 15,0 0 0-15,1 0 0 0,0 1 0 0,1 1 128 16,2 0-128-16,-1 1 0 0,1 0 0 0,-2 2 128 15,-2 0-128-15,4 1 0 0,1 0 0 0,1-1 0 16,1 1 0-16,1 2 0 0,1 0 0 0,0 1 0 0,5-1 128 16,0 2-128-16,2 0 0 0,1-2 144 15,0 3-144-15,4-2 0 0,1 1 128 0,2 0-128 0,3-2 0 0,3-1 0 16,1-1 0-16,4 0 0 0,4 0 0 0,7-3 0 16,0 0-256-16,0 0 0 0,0 0 0 0,0 0 0 31,9 5-1104-31,5-5-240 0,6-5-32 0,4 1-10592 0,9-5-2128 0</inkml:trace>
  <inkml:trace contextRef="#ctx0" brushRef="#br0" timeOffset="11059.82">16013 17451 13823 0,'0'0'1216'0,"0"0"-960"0,0 0-256 0,0 0 0 16,0 0 2464-16,0 0 448 0,0 0 96 0,0 0 0 16,9-9-2304-16,-9 9-448 0,12-8-112 0,-12 8-16 15,16-4 352-15,-16 4 64 0,15-5 16 0,0 3 0 16,1 1-32-16,-2 0 0 0,0 2 0 0,2 0 0 16,1 1-128-16,2 0-16 0,-1 3-16 0,4 0 0 15,1 1-96-15,3-1-16 0,5 2 0 0,1 0 0 16,1-2-80-16,0 2-32 0,3 0 0 0,-1 1 0 0,2 0-16 15,1 2 0-15,1 1 0 0,4 1 0 0,1-3 64 0,5 0 16 16,5 2 0-16,-2 0 0 0,-1 0-32 0,3 0-16 16,2-1 0-16,4 0 0 0,4-3 32 0,4 1 16 15,3-1 0-15,0 0 0 0,-3 1 32 16,1-4 0-16,4-1 0 0,3 1 0 0,4 0-48 0,-4-1 0 16,-1 1 0-16,1-1 0 0,2 1-32 0,4 0-16 15,0-1 0-15,-4 1 0 0,-4 0-144 0,2-1 192 16,4 1-192-16,2 0 192 0,-1-2-192 0,0 3 0 15,-6-1 0-15,7-1 128 0,3 0-128 0,2 0 0 16,0 1 0-16,-2-1 128 0,2 0 0 0,2 0 0 16,8 1 0-16,-7-2 0 0,-3 0-128 0,5 1 192 15,2-1-192-15,2-1 192 0,-3 0-192 0,-1-1 0 0,-3 0 0 16,1 0 0-16,4 0 0 0,-5-1 128 0,-7-1-128 16,3-1 0-16,1 1 0 0,2 0 0 15,-5 0 128-15,-2-1-128 0,-7 1 0 0,4 0 0 0,4 0 0 0,1 0 0 16,0-1 0-16,-2-2 0 0,-3 4 0 0,4-2 0 15,3-1 0-15,-1 0 0 0,-6 0 0 0,-1-2 0 16,-4 1 0-16,1-2 128 0,0-1-128 0,1 1 128 16,-3-1 0-16,-4-1-128 0,-4 0 192 0,1-1-64 15,2 1-128-15,-1-1 160 0,1 1-160 0,-2-2 160 16,-6 0-160-16,-2-2 0 0,3-4 0 0,-4 0 128 16,1-2-128-16,1 0 0 0,-3 0-160 0,-1 1 160 15,-5-3-192-15,-2 2 192 0,-1 0-208 0,-1 1 80 16,0-1 128-16,4-1-128 0,1 0 128 0,-1 1-128 15,-5 0 128-15,-4-1-160 0,-1 5 160 0,-3-3-160 16,-7-4 160-16,-1 2 0 0,0 5 0 0,-2-4-128 0,-3-3 128 16,-1-1 0-16,-2-1 0 0,-2 1 0 0,-2 1 0 0,0 0 0 15,-4-1 128-15,0 0-128 0,-1 1 0 0,1-3 128 16,1 1-128-16,-1 1 0 0,-1-1 160 0,-2 0-32 16,3-3-128-16,0 0 192 0,-4 0-192 0,2-4 128 15,3-8-128-15,-3-3 0 0,-2 5 128 0,-1-1-128 16,1-2 0-16,-1 0 144 0,-1-1-144 0,-2 3 0 15,-2 2 0-15,0-5 0 0,-1-3 0 0,-1-1 0 16,0 3 0-16,-1 0 0 0,-1 0 0 0,-1 3 0 16,-4-2 0-16,0 4 0 0,1-1 0 0,-5 1 0 15,-2-4 0-15,0 1 0 0,4-2 0 0,-5-1 0 0,-2 2 0 16,0 3 0-16,1-1 0 0,-4 2 0 0,1-1 0 16,0 2 0-16,-1-1 0 0,1-2 0 0,-2 2 0 0,0-5 0 15,-1-2 0-15,2 1 0 0,-1 3 0 16,0 3 0-16,-3 1 0 0,-2-1 0 0,0 0 0 0,0 0 0 15,-5-2 0-15,-1 0 0 0,1-1 0 0,-6 0 0 16,0 1-128-16,-1-1 128 0,-2 4 0 16,3 1 0-16,1 1 0 0,-4-1 0 0,1 0 0 0,-3 1 0 15,0 0 0-15,-1-1 0 0,-3 0 0 16,-1-2 0-16,-1 2 0 0,1 0 0 0,2-1 0 0,2 2 0 16,2 1 0-16,-4-2 0 0,1 1 128 0,-1 1-128 15,0 3 144-15,0-1-144 0,-2-2 160 0,3 1-160 16,-2 0 128-16,1-1-128 0,2-3 0 0,-1 2 0 15,-1 1 0-15,-2 1 128 0,-4 1-128 0,1 2 0 0,-1-3 0 16,0 2 0-16,3 0 0 0,1 1 0 0,3 1 0 16,0-3 0-16,-2-2 0 0,-1 1 0 0,-2 6 224 15,2-4-48-15,1 0-16 0,3 2 0 0,-1 0 32 0,4 3 16 16,2 1 0-16,3 0 0 0,1 0-48 0,-3-2-16 16,-1 2 0-16,0-3 0 0,2 2-144 0,-1-3 0 15,-3-2 0-15,1 3 128 0,-1 2-128 0,5 0 0 16,1-1 0-16,0-1 0 0,-1 2 0 0,2 1 0 15,-3 5 0-15,2-1 128 0,1-1-128 0,0 0 0 16,-1 1 0-16,2 2 128 0,3 0-128 0,0 1 0 16,3-1 144-16,1 3-144 0,2 4 176 0,1 0-48 15,0-1 0-15,0-1 0 0,-1 0-128 0,1 0 0 16,1 1 0-16,-3-2 0 0,1 2 0 0,1-1 0 16,3 0 0-16,0 3 0 0,-2 2 0 0,4 0 0 0,0-2 0 15,0 1 0-15,-3 0 0 0,5 1 192 0,3 2-192 0,-1-2 192 16,-3 1-192-16,4 2 0 0,3-1 0 0,0 2 128 15,-1-4-128-15,0 3 0 0,2 2 144 0,-2-4-144 16,3 1 128-16,6 6-128 0,-7-5 160 0,1 1-160 16,6 4 144-16,0 0-144 0,-4-6 128 0,4 6-128 15,0 0 0-15,0 0 128 0,0 0-128 0,0 0 0 16,0 0 0-16,0 0 0 0,0 0 128 0,0 0-128 16,0 0 0-16,0 0 0 0,-5-5 0 0,5 5 0 15,0 0 0-15,0 0 0 0,0 0 0 0,0 8 0 16,1 1 0-16,-1-9-144 0,5 10 144 0,-4-2 0 15,-1-8-304-15,0 0 48 0,0 9 16 0,2 0 0 16,0 1-1520-16,1-2-304 0,-3-8-64 0,1 11-14592 16</inkml:trace>
  <inkml:trace contextRef="#ctx0" brushRef="#br0" timeOffset="11531.095">20741 12298 24879 0,'-9'-16'1088'0,"3"5"256"0,1-1-1088 0,1 4-256 0,-3 3 0 0,0 3 0 15,-2 2 2928-15,0-1 528 0,-2-1 96 0,-1 2 32 16,-3 2-2944-16,-2 3-640 0,-1-2 0 0,-1-1 0 16,-4 0 0-16,-3 2-128 0,-3 0 128 0,-2-1 0 15,-1-1 0-15,-2 2 0 0,-1-1 0 0,-1 1 0 16,1 1 0-16,1-1 0 0,2 1 0 0,2-2 0 16,4 2 0-16,-4 2 0 0,2-3 192 0,0 2-48 15,4-1 16-15,-1 1 0 0,0-1 0 0,3 2 0 16,4 0-160-16,1 0 160 0,2 2-160 0,3 1 160 15,2 0-160-15,2 1 192 0,3-2-192 0,1 2 192 16,2 4-64-16,5 4-128 0,5 0 192 0,0 0-64 0,-2 1 128 16,6 4 32-16,2 5 0 0,3 1 0 0,3-4 96 0,2 4 0 15,2 2 16-15,3 3 0 0,1-1-32 0,2-1-16 16,1-2 0-16,2 2 0 0,2 1-144 0,1 1-16 16,6-2-16-16,-2 1 0 0,2 0-176 0,2-1 160 15,2-1-160-15,-2 0 160 0,-3 1-416 0,-1-1-64 16,-1-2-32-16,-3-2-12496 15,-2 1-2496-15</inkml:trace>
  <inkml:trace contextRef="#ctx0" brushRef="#br0" timeOffset="18344.163">14499 1965 7199 0,'0'0'320'0,"-7"4"64"0,-2-2-384 0,9-2 0 0,-9 2 0 0,2 1 0 16,-3-1 640-16,3-2 48 0,-2-1 16 0,3 2 0 15,-5 2-160-15,2-1-32 0,0-2 0 0,0 1 0 16,2 1-288-16,-1-2-64 0,8 0-16 0,-9-2 0 16,-2 2 128-16,5 0 32 0,-3-1 0 0,3-1 0 15,-1-2 352-15,0 3 80 0,-3 4 16 0,3-2 0 16,-1-3-224-16,1 2-32 0,-2 1-16 0,3 0 0 16,-3 0-256-16,2 1-48 0,-3 2-16 0,2-2 0 15,-1-5 144-15,1 4 16 0,0 2 16 0,1 0 0 16,-1-3 80-16,0 1 16 0,1 2 0 0,0-1 0 15,-1 0-160-15,1 1-16 0,0-2-16 0,7-1 0 16,-7 0-240-16,7 0 176 0,-8 5-176 0,8-5 160 0,0 0-32 0,0 0-128 16,-5 7 192-16,5-7-64 0,0 0 0 0,0 0 0 15,9 7 0-15,2 0 0 0,2-1 0 0,1-1 0 16,1-3 0-16,1 0 0 0,3-2-128 0,2 1 0 16,1 0 144-16,2-1-144 0,0-2 176 0,4 1-48 15,3 0 0-15,-1-1 0 0,3-3 144 0,4 3 32 16,2-2 0-16,1 3 0 0,-2 1 192 0,1 0 32 15,0-2 16-15,2 0 0 0,1-1-96 0,1 0-32 16,4-2 0-16,4 2 0 0,2 0-64 0,-2 0-16 16,2 2 0-16,-2 1 0 0,-2 0-144 0,0-1-48 15,-1-2 0-15,3 1 0 0,1 1-144 0,1 1 128 16,0 0-128-16,-6 0 128 0,-1 0-128 0,0 2 160 0,-5 0-160 16,2-2 160-16,0-2-160 0,1 0 0 0,-2 1 0 15,0 1 0-15,-2 2 0 0,-3 0 128 0,-2-1-128 16,-1 1 0-16,-5-1 0 0,-2 0 0 0,-2-1 128 0,-1 2-128 15,-4-1 0-15,-1 0 0 0,-1 1 0 0,-2-2 0 16,-1-2 0-16,-3 1 128 0,-4 1-128 0,-8 0 128 16,10 0 96-16,-10 0 16 0,0 0 0 0,0 0 0 15,0 0 16-15,0 0 0 0,0 0 0 0,0 0 0 16,-8 1 112-16,-3 0 16 0,-5-1 16 0,-1 0 0 16,-5-1-208-16,-3 2-64 0,-4 1 0 0,-2-2 0 15,-5-2-128-15,-4 1 160 0,-5 1-160 0,-4 3 160 16,-1 4-16-16,-2-1 0 0,-1 0 0 0,-1-3 0 15,-1-3-16-15,-6 0 0 0,-6 2 0 0,-1 2 0 16,-2-1-128-16,1 1 160 0,3 1-160 0,-6-2 160 16,-1 0-160-16,-1 1 0 0,-3 1 0 0,4-1 128 0,7-1-128 15,-1-1 0-15,2-1 0 0,2 1 128 0,-1 4-128 0,4 0 0 16,8 2 144-16,1 0-144 0,5-5 0 0,5 2 128 16,4 0-128-16,4 0 0 0,2 1 0 0,7-2 0 15,4 0 0-15,3 0 0 0,2 1 0 0,6 2 0 16,0-3 0-16,9-4 0 0,0 0 0 0,5 10 128 15,1 1-128-15,8-4 0 0,1-3 192 0,7 1-48 16,3-1 0-16,7 1 0 0,6-2-16 0,5 0 0 16,4 0 0-16,9-3 0 0,8-2-128 0,4-1 160 15,1 0-160-15,4-2 160 0,1-1-160 0,6 0 128 16,7 3-128-16,1-2 128 0,-5-1-128 0,5 0 0 16,3 0 0-16,-3 1 128 0,1 2-128 0,-2 1 128 0,-8 1-128 15,0 0 128-15,-1 2-128 0,-3-1 128 0,-4 0-128 16,-4 2 128-16,-6 0-128 0,-5 3 0 0,-2-2 0 0,-1 0 0 15,1 0 0-15,-6 1 0 0,-2 0 128 0,-4 1-128 16,-6-2 0-16,-4 0 0 0,-4-3 0 0,-6 0 0 16,-4 2 0-16,-1 1 0 0,-5-3 0 0,-3 0 0 15,-9 0-192-15,0 0 48 0,0 0 0 0,0 0 0 16,0 0 144-16,0 0-192 0,-11-3 192 0,-3 3-192 16,-7 4 192-16,-6-2-192 0,-5-2 192 0,-7-1-192 15,-7 0 192-15,-4 2 0 0,-3-1-144 0,-1 0 144 16,-1-1 0-16,-6 0 0 0,-3 3 0 0,-6-2 0 15,-4-1 0-15,-1 1 0 0,-1 2 0 0,-1-2 0 16,-3-2 0-16,-3 1 0 0,-4 1 0 0,4 0 0 16,4 0 0-16,-2 0 0 0,1 1 0 0,0 0 0 0,3-1 128 15,7 0-128-15,8-1 128 0,1 1-128 0,1 0 160 0,8-1-160 16,4-2 192-16,4 2-192 0,2 1 0 0,10 0 0 16,7-1 0-16,6 1 0 0,6-3 0 0,4 1 0 15,9 2 0-15,0 0 0 0,9-4 128 0,8 1-128 16,8 0 0-16,9-3 0 0,7 1 0 0,7 0 0 15,3 2 0-15,7-1 0 0,3-3 0 0,7 0 0 16,6 1 0-16,4 0 0 0,6 4 144 0,-4-2-144 16,2-3 0-16,3 2 144 0,1 0-144 0,0 3 0 15,-8 2 0-15,0 0 0 0,-2 0 0 0,0 1 128 16,-1 1-128-16,-5 3 0 0,-5 1 0 0,-4 2 0 16,-4 1 0-16,-3 1 0 15,0 2-1920-15,-5 2-400 0</inkml:trace>
  <inkml:trace contextRef="#ctx0" brushRef="#br0" timeOffset="51533.844">4363 17237 23039 0,'-8'-4'2048'0,"8"4"-1648"0,-7-5-400 0,-2 2 0 16,9 3 176-16,-7-4-48 0,1-3-128 0,6 7 192 15,0 0 80-15,0 0 16 0,-7-7 0 0,4 3 0 16,3 4 368-16,0 0 80 0,0 0 16 0,0 0 0 15,0 0 144-15,0 0 16 0,0 0 16 0,0 0 0 0,0 0-320 16,10 0-64-16,1-1-16 0,4 1 0 0,3 2-80 16,6 1-32-16,1 1 0 0,6-1 0 0,2-1-128 0,4 2-32 15,2-1 0-15,2 0 0 0,1 2-48 0,5-3-16 16,0-3 0-16,4 2 0 0,5 2 0 0,-2 0 0 16,1-2 0-16,-2 3 0 0,1 0 16 0,-5 1 0 15,-3-2 0-15,-1 0 0 0,0-1-80 0,-2 1-128 16,1 0 176-16,-3 0-176 0,-4-1 192 0,-1 2-64 15,-4-1 0-15,-2 0-128 0,-8 1 208 0,-1 0-64 16,-5-2-16-16,-2 0 0 0,-4 1 112 0,-10-3 16 16,7 2 0-16,-7-2 0 0,0 0 80 0,0 0 32 15,0 0 0-15,0 0 0 0,0 0 112 0,-15-1 32 16,-5-3 0-16,-4 2 0 0,-6 0-336 0,-7 0-176 16,-3-2 192-16,-4 2-192 0,-1 2 0 0,0-1 0 0,0-2 0 15,1 0 0-15,0-2 128 0,-2 2-128 0,-4-2 0 16,0 0 0-16,-1 1 0 0,0-1 0 0,3 2 128 15,2-2-128-15,2 1 0 0,3-1 0 0,0-1 0 0,3 2 0 16,-4 0 0-16,2 2 0 0,2 1 0 16,4 0 0-16,4-1 0 0,3 2 0 0,0 2 0 0,5 0 0 15,6 0 0-15,4-2 0 0,2 0 0 0,10 0 0 16,0 0 0-16,0 0 0 0,0 0 0 0,0 0 0 16,0 0-192-16,0 0 192 0,10 7-208 0,7-3 80 15,6-1 128-15,8 0 0 0,7 0-144 0,2 2 144 16,2 0 0-16,3 1 0 0,2-2 0 0,4 1 0 15,0 1 0-15,3 1 0 0,1-3 0 0,2 1 0 16,-1 1 0-16,-2-1 0 0,-7 2 0 0,-3-1 0 0,-7-2 0 16,1 0 0-16,-6 2 0 0,-5-2 0 0,-3 0 0 15,-4-2 0-15,-3-1 0 0,-5 0 0 0,-3-1 0 0,-9 0 0 16,0 0 0-16,0 0 128 0,-11 0 176 0,-6-2 16 16,-3-2 16-16,-6 2 0 0,-5-1-64 0,-4 1-16 15,-8 0 0-15,-5 0 0 0,-11 1-256 0,-1 4 0 16,-3 1 128-16,0 3-128 0,2 0 0 0,0 2 0 15,3 0 0-15,4 3 0 0,5-1-240 0,4 0 0 16,5 0 0-16,9 1 0 16,9-3-1840-16,7 2-368 0,4 0-80 0</inkml:trace>
  <inkml:trace contextRef="#ctx0" brushRef="#br0" timeOffset="52398.084">9542 17355 18431 0,'-8'-2'1632'0,"3"1"-1312"0,-3-3-320 0,2 2 0 15,-2 2 608-15,8 0 48 0,0 0 16 0,0 0 0 16,0 0-96-16,-7 1-32 0,7-1 0 0,0 0 0 15,0 0 112-15,0 0 32 0,0 0 0 0,0 0 0 16,0 0 144-16,0 0 16 0,0 0 16 0,0 0 0 16,13 5 160-16,4-2 48 0,1-1 0 0,6-1 0 0,1-1-400 15,3 1-80-15,3-1-16 0,3 1 0 0,2-1-144 16,1 3-48-16,3-1 0 0,2 0 0 0,4 2-32 0,-1 0-16 16,-1-2 0-16,2 1 0 0,-1 0-80 0,-4 1-32 15,-3-2 0-15,2 0 0 0,-2 0 32 0,1 1 16 16,-2-1 0-16,-1-2 0 0,0-2-16 0,-4 0 0 15,-4 1 0-15,-4 1 0 0,-3-1-64 0,-3 1-32 16,-3-1 0-16,-1 0 0 0,-5 0 32 0,-9 1 16 16,0 0 0-16,0 0 0 0,0 0 176 0,0 0 16 15,0 0 16-15,0 0 0 0,-11-7 48 0,-5 1 16 16,-6 1 0-16,-7 2 0 0,-3 0-336 0,-5 1-144 16,-3-2 128-16,0 3-128 0,-4 1 0 0,-3 2 0 15,-1 3 128-15,-3-1-128 0,-4 1 0 0,0 1 0 0,-1 1 0 16,5-2 0-16,3 1 0 0,7-3 0 15,5 0 0-15,4 2 0 0,4-2 0 0,6 1 0 0,4-4 128 0,6 0-128 16,3 0 0-16,9 0 0 0,0 0 0 0,0 0 0 16,0 0 128-16,16-5-128 0,5-2 0 0,5 1 128 15,5-4-128-15,7 2 0 0,10 0 0 0,6 1 0 16,4-2 0-16,-1 0 160 0,4-1-160 0,-1 1 160 16,1 2-160-16,0-2 0 0,1 2-192 0,2 1 192 31,-1 0-976-31,-3 3-80 0,-5 1-16 0,-3 1 0 0,-3 1-2208 15,-1 1-448-15</inkml:trace>
  <inkml:trace contextRef="#ctx0" brushRef="#br0" timeOffset="53394.361">14318 17447 19343 0,'-22'-7'1728'0,"7"3"-1392"0,-1 1-336 0,1 1 0 0,-2 2 0 0,-1-1-160 15,0-3 16-15,2 2 0 0,0 0 144 0,2 0-160 16,2-2 160-16,0 0-160 0,0 1 160 0,2-1 192 15,1 0-32-15,0 1-16 0,1-2 144 0,0 2 32 16,8 3 0-16,-8-3 0 0,-1 1 160 0,9 2 32 16,0 0 16-16,-5-2 0 0,5 2 368 0,0 0 64 15,0 0 0-15,0 0 16 0,10 0 64 0,5 2 16 16,4-1 0-16,3-1 0 0,5-1-80 0,7-1-16 16,4 1 0-16,2 1 0 0,4 0-240 0,5 0-48 15,2 0-16-15,4-2 0 0,4 0-256 0,-3 0-48 16,0 0-16-16,-1-1 0 0,-2 0 96 0,2 2 16 0,1-1 0 15,0 1 0-15,-3 0-32 0,1 1 0 0,-5 0 0 16,-3 0 0-16,-5 1-208 0,-4 2-32 0,-6-2-16 16,-1 2 0-16,-7 1-160 0,0 0 0 0,-7-1 0 15,-2 1 0-15,-5-1 0 0,-9-3 0 0,0 0 0 0,0 0 0 16,0 0 0-16,-6 7 0 0,-6-2 0 0,-6 1 0 16,-5-1 0-16,-4 1 0 0,-9-3 0 0,-5 0 0 15,-6-1 0-15,-10 2 128 0,-5-2-128 16,-2-1 0-16,0-2 128 0,0 0-128 0,-5 2 128 0,1 0-128 15,-8-1 208-15,2 0-32 0,4-2-16 0,3 1 0 16,3 2-32-16,2-2 0 0,3-2 0 0,4 2 0 16,0 0-128-16,5 1 0 0,5-1 0 0,7 0 128 15,5 0-128-15,8 0 0 0,4-1 144 0,6-1-144 0,5 2 224 16,10 1-32-16,0 0 0 0,0 0 0 16,0 0-64-16,18-1 0 0,4-1-128 0,7 2 192 0,8 0-192 0,5 0 0 15,8 0 0-15,2 2 0 0,3-1 0 0,3-1 128 16,4-1-128-16,5 1 192 0,4 1-192 0,1-1 0 15,2-1 0-15,-6-1 0 0,-2 2 0 0,2 0 176 16,-3 0-176-16,1 2 160 0,-1-1 80 0,-4 2 16 16,-8-3 0-16,-3 0 0 0,-6 1-16 0,-4 2 0 15,-3 1 0-15,-4 0 0 0,-3-1-240 0,-3 0 144 16,-7 1-144-16,-4-1 128 0,-3 1-128 0,-8 0-272 16,-5-4 64-16,0 0 16 15,-11 6-2176-15,-11 0-448 0</inkml:trace>
  <inkml:trace contextRef="#ctx0" brushRef="#br0" timeOffset="54596.271">9674 17400 24527 0,'-13'-6'1088'0,"5"3"224"16,-3 1-1056-16,2 0-256 0,0 0 0 0,2-1 0 0,-1 0 304 0,8 3 0 15,-8-2 0-15,8 2 0 0,0 0 368 0,0 0 80 16,0 0 16-16,0 0 0 0,0 0 0 0,0 0 0 15,0 0 0-15,8-5 0 0,2 1-128 0,2 3-32 16,2-2 0-16,6 2 0 0,4-1-256 0,5 0-48 16,2-1-16-16,6 1 0 0,6 0-96 0,5 2 0 15,4-4-16-15,2 2 0 0,0 0 16 0,-2 1 0 16,-3 2 0-16,-1-1 0 0,-1 0 0 0,-1-1 0 16,1 0 0-16,-2 1 0 0,-3 0-192 0,-5 0 192 15,2 0-192-15,-7 0 192 0,-2 0-192 0,-8 2 128 16,-4 0-128-16,-2 0 128 0,-5 2-128 0,-11-4 0 15,6 2 0-15,-6-2 0 0,0 0 0 0,-4 6 0 16,-7 1 0-16,-7-4 0 0,-6 2 0 0,-7-1 0 0,-15 0 0 16,-2 1 0-16,-7-1 0 0,-1 2 0 15,-3-3 0-15,-3 0 0 0,-6 1 0 0,0 0 0 0,-3-2 0 16,4-1 0-16,4-1 0 0,8-3 0 0,7 2 0 0,2 0 0 16,6 1 128-16,1 0-128 0,7-1 0 0,6 0 128 15,5 0-128-15,7-1 0 0,6 1 0 0,8 1 0 16,0 0 0-16,0 0 128 0,11 0-128 0,10-1 0 15,5 0 0-15,7 0 0 0,6 0 0 0,6 0 0 16,4 0 0-16,9 1 0 0,7 0 0 0,3 0 0 16,1 0 0-16,1 0 0 0,-2 0 144 0,-2 0-144 15,1 0 192-15,-1 0-16 0,-5 0-16 0,-5 0 0 16,-2-4 16-16,-7 3 0 0,-5 0 0 0,-2 0 0 16,-7 1-32-16,-4-1 0 0,-5 0 0 0,-8 0 0 15,-6-1-144-15,-10 2 128 0,0 0-128 0,0 0 128 0,-6-3 16 16,-10 2 0-16,-7 1 0 0,-7 0 0 0,-6 0-144 15,-11 1 0-15,-9 1 0 0,-7 0 0 0,-5 1 0 0,-5 1 0 16,-4 1 0-16,-3 1 0 0,-4 1 0 0,1 0 0 16,3-2 0-16,8-2 0 0,5 2 0 0,7-1 0 15,9 1 0-15,4-3 0 0,5 1 144 0,7 0-144 16,9 1 160-16,6-1-160 0,7-1 0 0,13-2 0 16,0 0 0-16,0 0 0 0,11 5 0 0,12-3-128 15,10 0 128-15,10-2 0 0,7-1 0 0,8 0 128 16,7-1-128-16,11-3 192 0,7 0-32 0,1-2-16 15,-3 1 0-15,4 0 0 0,4-1-144 0,-2 3 160 16,-1-3-160-16,-5 2 160 0,-4-1-160 0,-3 3 0 16,-5 2 0-16,-6 0 0 15,-6 0-2176-15,-10 2-448 0</inkml:trace>
  <inkml:trace contextRef="#ctx0" brushRef="#br0" timeOffset="57721.407">9321 18377 20271 0,'0'0'896'0,"0"0"192"0,0 0-880 0,0 0-208 0,1-6 0 0,4 2 0 0,1-1 1360 0,5 1 240 16,1-1 32-16,4-1 16 0,4 1-1152 0,3 0-240 16,24-10-32-16,-6 4-16 0,1 2-208 0,-3 2 128 15,0-3-128-15,-1 5 0 0,-2 1 0 0,-1 0 0 16,-4-1 0-16,0 3 0 0,0-1 0 0,-2 3 0 16,-3 0 128-16,-2 3-128 15,-3 0 0-15,-3 0-128 0,-1-1 128 0,-4 1-208 16,-3-1-1520-16,-10-2-320 15,0 0-48-15,2 9-16 0</inkml:trace>
  <inkml:trace contextRef="#ctx0" brushRef="#br0" timeOffset="58085.998">9379 18648 26895 0,'0'0'1184'0,"9"-3"256"0,2-1-1152 0,4-3-288 0,5 3 0 0,2-3 0 15,2-1 0-15,3 2-304 0,0-1 64 0,4 1 16 16,3-3 224-16,2 0 208 0,1 0-32 0,-3 2-16 16,-2 3-160-16,-2-1 128 0,0 1-128 0,0 2 128 15,0 1-128-15,-2 1 0 16,-5 1 0-16,-1 3 0 0,-4-2-224 0,-2 3-80 0,2-3-16 0,-3 3 0 16,-3-1-784-16,-12-4-176 15,10 5-16-15,-10-5-16 0</inkml:trace>
  <inkml:trace contextRef="#ctx0" brushRef="#br0" timeOffset="58348.901">9750 18123 7359 0,'0'0'320'0,"-8"-4"80"0,8 4-400 0,0 0 0 0,0 0 0 0,0 0 0 16,0 0 3856-16,0 0 688 0,0 0 144 0,9 1 32 15,1-1-3600-15,-1 2-720 0,2-1-144 0,2 1-16 16,3-1 208-16,4-1 64 0,2 0 0 0,3 2 0 15,2 3-64-15,2-3 0 0,1-2 0 0,2 2 0 16,1 2 48-16,-1 1 0 0,-3 0 0 0,-1 1 0 16,-1-1-256-16,-3 3-48 0,-3 1-16 0,-3 1 0 15,1-2-176-15,-4 2 0 16,-2-1 0-16,-2 2 0 0,0 0 0 0,-3 2 0 0,-1 1 0 16,-3-3 128-16,-4-11 224 0,0 15 32 0,-3-1 16 0,-1 2 0 15,-5-1 64-15,3-7 16 0,-4 2 0 0,-1 1 0 16,0 1-64-16,-4 1-16 0,-5-1 0 0,-1 3 0 15,-1-1-32-15,-23 9-16 16,3-5 0-16,7-1 0 0,2-3-160 0,4-3-16 0,0-2-16 16,6-1 0-16,3 1-160 0,2-2 0 0,2-1 0 0,5-1 0 15,4-1-1712-15,7-4-320 16,0 0-64-16</inkml:trace>
  <inkml:trace contextRef="#ctx0" brushRef="#br0" timeOffset="59108.109">10987 18128 11055 0,'0'0'976'15,"0"0"-784"-15,0-9-192 0,0 9 0 0,0 0 2800 0,6-8 512 16,-4-2 96-16,-2 10 32 0,0 0-2240 0,0 0-448 15,4-9-96-15,-4 9-16 0,3-9 96 0,-3 9 16 16,0 0 0-16,0 0 0 0,0 0-176 0,0 0-16 16,0 0-16-16,-1 12 0 0,1 2-144 0,0 3-16 15,-6 2-16-15,1 3 0 0,-1 1-112 0,-3 3 0 16,4 4-16-16,-5 2 0 0,-1 1-240 0,5-13 176 16,1 4-176-16,-4 2 160 15,4-1-160-15,0 1 0 0,2-3 0 0,2-1 0 16,2-1 144-16,5 11-144 0,1-11 160 0,3-7-160 15,1-4 624-15,2-5 16 0,3-5 16 0,3-4 0 0,2-5-16 16,3-3-16-16,2-3 0 0,0-5 0 0,3-3-320 0,0-7-64 16,3-2-16-16,-15 13 0 0,3 0-224 0,1-5 176 15,2 1-176-15,1-1 160 0,1-1-160 0,2-2 0 0,-4 2 0 16,17-19 128-16,-10 9-128 0,-6 7 0 0,-3 6 0 16,-4 7 0-16,-4 2 0 0,-4 4 0 0,-3 2 0 0,-6 7 0 15,0 0 0-15,0 0 0 0,2 7 0 0,-3 4 0 16,-5 1 0-16,-2 7 0 0,-2-3 0 0,-1 6 0 15,-2 4 0-15,-2 1 0 0,-4 4 0 0,3 2 0 16,2-8 0-16,8-9 0 0,1 2 0 0,0 0 0 16,1 2 0-16,2 0 0 15,2-2 0-15,1 0 0 0,3-3 0 0,4 13 0 0,3-7 0 0,-1-6 0 16,2-3 128-16,3-1-128 0,1-2 128 0,1-1-128 16,-1-2 0-16,2 0 0 0,-1-2 128 0,3 2-128 0,-3-4-208 15,0 0-80-15,2-2-16 0</inkml:trace>
  <inkml:trace contextRef="#ctx0" brushRef="#br0" timeOffset="59817.991">12080 18324 21183 0,'-7'-10'944'0,"7"10"192"15,-1-8-912-15,1 8-224 0,0 0 0 0,8-5 0 0,0-4 1072 0,3 4 160 0,0 0 48 0,7 3 0 16,1-4-768-16,2 3-128 0,1 2-48 0,2-3 0 15,4-2 160-15,5 0 16 0,4-1 16 0,-1 1 0 16,-2-1 64-16,0 3 16 0,3 1 0 0,-4 1 0 16,-3 0-320-16,3 1-64 0,0-5-16 0,-2 6 0 15,-3 3-208-15,-3 0 0 0,-1-4 0 0,-3 1 0 16,-3 3 0-16,-4-1-192 0,-3 1 16 0,-2 2 0 16,-9-5-2336-16,0 0-480 0</inkml:trace>
  <inkml:trace contextRef="#ctx0" brushRef="#br0" timeOffset="60021.809">12149 18601 13823 0,'0'0'608'0,"0"0"128"0,0 0-592 0,0 0-144 16,10-5 0-16,0-1 0 0,4 1 4560 0,1 0 880 16,2 1 192-16,6-2 16 0,7-1-4368 0,2-1-896 15,0-1-160-15,1-3-32 0,1 3 48 0,0 0 16 16,-1 2 0-16,-1-2 0 0,-2 0-128 0,3 4 0 15,-1-2-128-15,-1 4 192 0,-3-2-464 0,-1 2-112 16,1-1 0-16,-1 4-16 16,-2 0-2448-16,-3 0-480 0</inkml:trace>
  <inkml:trace contextRef="#ctx0" brushRef="#br0" timeOffset="60789.185">13410 18142 25791 0,'-3'-12'2304'0,"3"12"-1856"16,0 0-448-16,0 0 0 0,7-7 400 0,-3 0-16 15,1 0 0-15,-5 7 0 0,0 0 0 0,0 0 0 16,5-6 0-16,-5 6 0 0,0 0 16 0,0 0 0 16,0 0 0-16,0 0 0 0,0 0 176 0,-2 9 16 15,-1 1 16-15,-1 2 0 0,0 1 0 0,-1 3 0 0,-4 3 0 0,0 0 0 16,0 3-256-16,-1 0-48 0,4 3-16 0,-2 0 0 16,2-4-288-16,5-8 0 0,1 1 0 0,0 1 0 15,1-2 128-15,2 3-128 0,0-2 192 0,4-2-192 16,-3-2 448-16,9 6-32 0,-2-5 0 0,2-3 0 15,1-5-64-15,1-3-16 0,1-2 0 0,1-1 0 16,-1-3-144-16,2-1-48 0,1-4 0 0,-3-1 0 16,1-4-144-16,-8 9 160 0,-1-3-160 0,3-2 160 15,-2-2-160-15,1 2 192 0,-1 0-192 0,-1 1 192 16,-2 1-192-16,5-7 0 0,-1 3 144 0,-3 6-144 16,-7 8 0-16,0 0 0 0,0 0 0 0,0 0 0 15,0 0 0-15,0 0 0 0,0 0 0 0,-6 12 0 0,-2-2 0 16,3 2 0-16,3 1 0 0,2-5-128 0,0-1 128 0,1 2 0 15,0 1-144-15,2 0 144 0,2-1 0 0,0 0 0 16,2-2 0-16,8 4 0 0,2-4 0 0,-2-3 0 16,0-2 0-16,1-2 0 0,0-1 0 0,2-1 0 15,1-2 176-15,-3-2-176 0,0 0 192 0,-9 1-48 16,3-1-16-16,2-2 0 0,-2-1 112 0,0-2 16 16,0-1 0-16,-1-1 0 0,2-1 128 0,5-14 16 15,-4 3 16-15,-3 2 0 0,-2-2-192 0,0 2-32 16,1 4-16-16,-2-1 0 0,-2 2-176 0,0 4 0 15,0-4 0-15,-2 3 0 16,0 3-544-16,-2 1 16 0,-3 1 0 0,3 10 0 16,-3-10-1984-16,3 10-400 0,0 0-80 0</inkml:trace>
  <inkml:trace contextRef="#ctx0" brushRef="#br0" timeOffset="61246.77">14811 18113 30399 0,'2'-13'1344'0,"0"5"288"0,1 0-1312 0,2-1-320 15,3 2 0-15,-2 0 0 0,0 2 672 0,-6 5 64 16,0 0 16-16,8-8 0 0,-4 2-304 0,-4 6-64 15,0 0-16-15,0 0 0 0,0 0 352 0,0 0 80 16,0 0 16-16,0 0 0 0,0 0-192 0,-2 11-48 16,-4 3 0-16,2 1 0 0,1 1-320 0,-1 4-80 15,-3 3-16-15,2 2 0 0,2-3 48 0,-5 2 16 16,2-2 0-16,0 2 0 0,2 0-96 0,0-2 0 0,2-3-128 0,0-8 192 16,-1 3-192-16,0 2 0 0,1 1 128 15,0 2-128-15,-1-3 0 0,3 1 128 16,-1 0-128-16,0 9 0 0,-2-8-128 0,3-2-128 0,0-5-32 15,0-2 0 1,0-9-1408-16,0 0-288 0,0 0-48 0</inkml:trace>
  <inkml:trace contextRef="#ctx0" brushRef="#br0" timeOffset="61476.196">14450 18280 34095 0,'0'0'3024'15,"0"0"-2416"-15,-1-8-480 0,1 8-128 0,8-5 1408 0,2 3 272 16,-10 2 48-16,11 0 16 0,3 0-1168 0,1 1-224 16,2 3-48-16,4-2-16 0,3-3-32 0,2 1 0 15,0-1 0-15,0 2 0 0,0 2 64 0,2-1 16 16,1-5 0-16,0 2 0 0,-2 3-96 0,3 0-32 16,2-2 0-16,0 0 0 0,-1 0-208 0,-1-2 0 15,-2 4 0-15,1-4 0 16,-2 0-256-16,-2-1-128 0,-3 0-48 0,-3 2 0 15,-1-2-1776-15,-1 2-352 0,-3-1-80 0</inkml:trace>
  <inkml:trace contextRef="#ctx0" brushRef="#br0" timeOffset="62060.693">15622 18067 17503 0,'0'0'1552'0,"0"0"-1232"0,1-11-320 0,1 3 0 0,-2 8 2528 0,0 0 448 0,0 0 96 0,0 0 0 0,1-10-1968 0,-1 10-400 16,0 0-64-16,0 0-32 0,3-8 16 0,-3 8 0 16,0 0 0-16,0 0 0 0,0 0 16 0,0 0 16 15,0 0 0-15,0 0 0 0,4 8-144 0,-1 3-48 16,-1 1 0-16,1 3 0 0,-3 4-192 0,0 2-32 16,0 2-16-16,-1 2 0 0,-2-1-96 0,1 1 0 15,-1 0-128-15,-1 2 192 0,2 3-192 0,2-14 128 16,-1-1-128-16,1 4 0 0,1 1 240 15,-1-2-48-15,1 1-16 0,0 0 0 16,1-3 176-16,2 11 32 0,-1-4 16 0,1-7 0 0,-2-4-16 0,0-2-16 16,-2-10 0-16,0 0 0 0,5 10 0 0,-5-10 0 15,0 0 0-15,9 8 0 0,-9-8-80 0,9 2-16 16,-9-2 0-16,10-1 0 0,0 0-96 0,-3-5-32 0,2 1 0 16,0-3 0-16,1-3 112 0,1-1 0 0,-2-3 16 15,3-4 0-15,1-5 144 0,-5 11 32 0,-1-5 0 0,5-1 0 16,-1-3-48-16,3 1 0 15,1-1 0-15,2 0 0 0,-1-2-80 0,19-18-32 0,-4 8 0 0,-5 5 0 16,0 0-64-16,-1 4-16 0,-3 0 0 0,0 6 0 16,-1 0-208-16,0 0 0 0,0 1 128 0,-1 2-128 15,-2 5 0-15,0 2 0 0,-1 1 0 0,-1 0 0 16,-3 2-304-16,-2 5 48 0,1 3 16 0,-3 3 0 16,0 1-2208-1,-5 5-448-15,1 3-96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14:29.7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16465 3051 7359 0,'-15'-12'656'0,"0"1"-528"16,-2 3-128-16,3 0 0 0,2 0 4176 0,3 3 816 16,-1 0 144-16,6 1 48 0,4 4-3616 0,0 0-720 0,0 0-144 15,0 0-16-15,8-2-176 0,6 1-16 0,1 1-16 0,6 2 0 16,3-2-224-16,4 1-64 15,2 0 0-15,7-2 0 0,2-2 48 0,9-1 0 0,3 1 0 0,8 2 0 16,3 2 48-16,2 0 16 0,-1-1 0 0,6-2 0 16,1 2 96-16,9 0 32 0,5 2 0 0,-2 0 0 15,-3 0 0-15,1 1 0 0,2-2 0 0,3 0 0 16,6 0-48-16,-1-1 0 0,-4 0 0 0,4 0 0 16,4 1-64-16,-1 1-32 0,-4-2 0 0,3 1 0 15,3 0-128-15,1 2-32 0,0-1 0 0,1-1 0 16,1 0 0-16,2 1 0 0,2 2 0 0,-1-1 0 15,-7-1-128-15,4 0 160 0,4-2-160 0,-5 1 160 16,-2 2-160-16,-1-3 0 0,3-2 0 0,1 0 0 16,-3 0 0-16,-1 0 0 0,-5-3 128 0,-2 2-128 0,-3 0 0 15,-7 1 0-15,-3 1 0 0,-7-2 0 0,-6 2 128 0,0-1-128 16,-4 1 128-16,-2 4-128 0,-3 1 128 0,-4-1-128 16,-6-1 0-16,-2 1 128 0,-6 0-128 0,-2 2 0 15,-5-2 144-15,-2 1-144 0,-2-2 0 0,-2-1 0 16,-4 3 0-16,-1-1 0 0,-1-2 0 0,-4 0 0 15,-1 0 0-15,-10-1 128 0,5 3-128 0,-5-3 0 16,0 0 0-16,0 0 0 0,0 0 0 0,-9 5-128 16,-1-2 128-16,-3-1-192 0,-3-2 192 0,-2 0-128 15,-4 0 128-15,-2 0-128 0,-7-1 128 0,-5 1 0 16,-4-1 0-16,-6 2 0 0,-7-2 0 0,-3-1 0 16,-2-2 0-16,-4 3 0 0,-4 0 0 0,-3 0 128 0,-3-1-128 15,-4 0 0-15,-2-2 0 0,0 2 0 0,-2-1 0 16,-5 1 128-16,-5-1-128 0,2 1 0 0,3 0 0 15,-3 0 0-15,-5-1 0 0,-2 0 0 0,-1 1 0 16,1-1 128-16,1-2-128 0,-7 3 0 0,-3 2 0 0,2 0 0 16,4-3 0-16,-3 1 0 0,2 0 0 0,1 2 128 15,6 1-128-15,3-1 0 0,-1-3 0 0,1 3 0 16,2 3 0-16,5-1 0 0,6-2 0 0,0 1 0 16,-1 0 0-16,5 1 0 0,0-1 0 0,9 2 0 15,3-5 0-15,7 4 0 0,2 1 0 0,3-2 0 16,3-1 0-16,5 1 0 0,-1 0 0 0,8 1 0 15,5 1 0-15,6-3 0 0,3 0 0 0,5 0 0 16,3 0 0-16,11 0 0 0,0 0 0 0,0 0 0 16,0 0 0-16,0 0 0 0,14 2 0 0,3-2 128 0,4 0-128 15,7 0 0-15,5 0 0 0,7 1 0 0,4 1 0 0,5-2 0 16,0-1 0-16,9 0 0 0,8 0 0 0,8 1 0 16,3 2 0-16,3-1 0 0,0 0 0 0,7 1 0 15,5 2 0-15,0-1 0 0,-1 4 0 0,2-3 0 16,4 0 0-16,0 1 0 0,5-1 0 0,-1 1 0 15,1-3 0-15,0 0 0 0,2 1 0 0,0-2 0 16,-7 0 0-16,5-1 0 0,-1-1 0 0,-1 0 0 16,-7 0 160-16,3 0-160 0,3-2 128 0,-2 3-128 15,-1-1 0-15,-4 1 144 0,-4-1-144 0,0-1 128 16,0 1-128-16,-8 0 128 0,-4 0-128 0,-1 1 0 16,-4 0 0-16,-5 0 0 0,-5 0 0 0,-6 0 0 0,-5 0 0 15,-9 0 0-15,-5 0 0 0,-8 0 0 0,-7-1 0 16,-4 1 0-16,-4 1 0 0,-13-1 0 0,0 0 0 0,0 0-176 15,0 0 176-15,-9 0-160 0,-6-1 160 0,-10 0-160 16,-5 1 160-16,-9 0 0 0,-8 0-144 0,-10 0 144 16,-8 0 0-16,-2-1 0 0,-2-1 0 0,-6 1 0 15,-9-2 0-15,-5 3 0 0,-2-2 0 0,-6 0 0 16,-6 0 0-16,-2 2 0 0,-4-1 0 0,-1-2 0 16,-1-2 0-16,-4 3 0 0,-6 0 0 0,-1-1 0 15,-1 1 128-15,1 1-128 0,3 0 0 16,1 0 128-16,0 1-128 0,5 0 0 0,7-1 0 0,-1-1 128 15,-1 0-128-15,4 1 0 0,3 1 0 0,3-1 128 16,1-1-128-16,3 2 0 0,4 1 0 0,7 0 0 16,6-2 0-16,5 0 0 0,4-1 0 0,4 2 128 15,-2 1-128-15,8 1 0 0,6-1 0 0,9 0 0 0,4 0 0 16,7-1 0-16,5 0 0 0,6 0 0 0,6 0 0 0,4 0 0 16,3 0 0-16,8 0 0 0,0 0 0 0,0 0 0 15,0 0 0-15,11-1 0 0,5-2-144 0,3 1 144 16,6-1 0-16,8-1 0 0,7 1 0 0,7 0-128 15,4-1 128-15,8 2 0 0,2 1 0 0,5-1 0 16,2-1 0-16,9 1 0 0,8 2-128 0,3 2 128 16,2-2 0-16,4 0 0 0,6 0 0 0,0 1-128 15,0 1 128-15,2-1 0 0,3 0 0 0,-4 1 0 16,1-1 0-16,-3 0 0 0,-1-1 0 0,0 2 0 16,0-1 0-16,-6-1 0 0,-5 0 0 0,0 1 0 15,1 0 0-15,-5 1 0 0,-6 0 0 0,-6-1 0 16,-5 3 128-16,-2-2-128 0,-2 0 0 0,-2-1 0 0,-1-1 0 15,-3 2 0-15,-6 1 0 0,-5 1 0 0,-5-4 0 16,-5 1 0-16,-6 1 0 0,-4-2 0 0,-4-1 0 0,-6 0 0 16,-3 0 0-16,-3 0 0 0,-9 1 0 0,0 0 0 15,0 0 0-15,0 0 0 0,-7-6 0 0,-4 1 0 16,-7 0 0-16,-4 3 0 0,-7-2-128 0,-7-1 128 16,-7 0 0-16,-8 2-128 0,-7 0 128 0,-3 1 0 15,-4-1 0-15,-7 0 0 0,-8 0 0 0,-7 0 0 16,-8 2 0-16,-1-1 0 0,-3-1 0 0,-9 1 0 15,-9 5 0-15,2-4 0 0,0-4 0 0,-2 2 0 16,-6 3 128-16,2 0-128 0,2-2 0 0,1 1 0 16,-2 2 0-16,1-1 0 0,3-3 0 0,0 2 0 15,4 1 0-15,6 0 128 0,7-2-128 0,-1 1 0 0,-1 1 0 16,9 0 0-16,8-1 0 0,6 0 0 0,2 0 0 0,7 1 0 16,5-1 0-16,8 3 0 0,7 0 0 0,9 0 128 15,4 0-128-15,9 3 0 0,6-3 0 0,6-1 0 16,5-1 0-16,10 0 0 0,0 0 0 0,0 0-192 15,0 0 192-15,16 1-160 0,5 1 160 0,9 0-128 16,5-4 128-16,10 2-128 0,9 0 128 0,9 3 0 16,6-1 0-16,11-2 0 0,9-1 0 0,10 1 0 15,9 0 0-15,8 1 0 0,1 1 0 0,9 0 144 16,6 0-144-16,6 1 0 0,8 0 192 0,0 0-64 16,-4 2 0-16,2 0-128 0,2 3 192 0,1-2-192 15,4-1 192-15,-7 0-192 0,-9 1 208 0,0 0-64 16,-1 0-16-16,-6 2 0 0,-13 2-128 0,2 1 0 0,-5-2 0 15,-7 1 128-15,-12 1-128 0,-8 0 0 0,-4 1-160 0,-9 2 160 32,-10 0-2672-32,-7-1-432 0</inkml:trace>
  <inkml:trace contextRef="#ctx0" brushRef="#br0" timeOffset="3884.502">1801 8539 23951 0,'-11'-5'2128'0,"0"-1"-1696"16,-2 1-432-16,1 0 0 0,0 1 0 0,2 1 0 15,-1 1 128-15,1 0-128 0,1 2 288 0,0 0 32 0,9 0 0 0,0 0 0 16,-7 4 160-16,7-4 32 0,-7 6 16 16,7-6 0-16,-4 5-160 0,4-5-48 0,0 0 0 0,5 9 0 15,2 0-96-15,4 0-32 0,2 0 0 0,3-2 0 16,2-3 192-16,4-1 48 0,4 0 0 0,3 0 0 16,5 6 48-16,-1-1 16 0,3 1 0 0,5-1 0 15,3-4-112-15,3 0-32 0,4-2 0 0,7 0 0 16,4 6-128-16,3-1-32 0,0 1 0 0,3-1 0 15,2-4-64-15,5 3 0 0,8 1-128 0,-2-1 192 16,0-4-48-16,4 0-16 0,4 0 0 0,5 2 0 16,1 0-128-16,6-2 192 0,-2-2-192 0,4 1 192 15,5 3-192-15,-2-3 160 0,0-3-160 0,7 2 160 16,4 2-160-16,2-1 128 0,0 0-128 0,2 0 128 16,4 1-128-16,1-1 160 0,1-2-160 0,1 2 160 15,-3 2-160-15,5 1 160 0,1-2-160 0,1 1 160 0,-3 1-160 0,6-1 160 16,0 0-160-16,0 1 160 0,-2 0-32 15,2 0 0-15,-2 2 0 0,2-3 0 0,4-1 48 0,-2 2 0 16,2-2 0-16,-3 0 0 0,5 0-176 0,-4-2 160 16,1-1-160-16,-1 1 160 0,3 5-160 0,1-1 128 15,2-1-128-15,-2 0 128 0,-4 0-128 0,1-1 0 16,-1-1 0-16,0 2 128 0,-2-3-128 0,1 2 0 16,-2-1 0-16,3-1 0 0,0-1 0 0,-2-1 0 15,-2-2 0-15,0 1 128 0,2 1-128 0,-2-1 0 16,-3-1 0-16,-1 3 0 0,-1-2 0 0,2 0 0 15,2 2 0-15,-5-1 0 0,-4 1 0 0,3 0 0 16,1-1 0-16,-3 2 0 0,-4 1 0 0,1 0 128 16,7-1-128-16,-3 0 0 0,-3-2 0 0,3 2 0 0,1 0 0 15,1 1 0-15,-5-2 0 0,3 3 128 0,-1 2-128 16,0-3 0-16,-1-3 0 0,-2 3 0 0,-4 1 0 16,2 0 0-16,1-4 0 0,0 4 0 15,-4 1 0-15,2-1 0 0,-1 0 0 0,0 2 0 0,-2 0 0 0,2 0 0 16,3-1 0-16,-3-1 0 0,0 0 0 0,2 1 0 15,1 3 0-15,-3-1 0 0,0 1 0 0,3 0 0 16,5 3 0-16,-4-2 0 0,-5-4 128 0,2 3-128 16,3 3 0-16,-1-1 0 0,-7-1 0 0,5-1 0 15,3 0 0-15,-2-1 0 0,-2 2 0 0,-1 0 0 16,5-3 0-16,-2 3 0 0,-6-2 128 0,5-1-128 16,0-1 0-16,-3 0 0 0,-6 2 0 0,0 1 0 15,3-2 0-15,-5 2 0 0,-6-1 0 0,3 0 128 0,-1-3-128 16,-4 1 0-16,-5 2 0 0,-2-2 128 0,1-1-128 15,2-1 160-15,-3-2-160 0,0 2 160 0,-4 4-160 0,4-3 0 16,2-3 0-16,-2 0 128 0,-3 1-128 0,-2 0 0 16,0 1 0-16,1-2 0 0,-1 0 0 0,-4 1 128 15,-6 1-128-15,1-4 0 0,1-2 0 0,-1 3 0 16,0 2 128-16,-2-1-128 0,-5-3 0 0,2 1 0 16,2 0 0-16,-3-1 0 0,-7-1 0 0,1 3 0 15,-1 1 0-15,-1 0 0 0,-1-2 0 0,3 3 128 16,-3 3-128-16,2-3 0 0,-2-3 0 0,-4 1 0 15,-5-1 0-15,0 3 0 0,0 3 0 0,1-1 0 16,0-2 128-16,-1-2-128 0,-1 2 0 0,-1 0 0 16,-5 0 0-16,-1 0 0 0,-2-1 0 0,-1 1 0 15,1 3 0-15,0-3 0 0,1-2 0 0,-2 2 0 0,-1 2 0 16,-4-1 128-16,-4-1-128 0,-2 0 0 0,-2 3 144 16,-4-1-144-16,-4 1 176 0,1-1-48 0,-2-1 0 15,-1 3 0-15,-2-2-128 0,-1 3 0 0,0 3 0 0,-2-5 0 16,-3 0-128-16,0-3 128 0,1-1 0 0,-2 3 0 15,-3 3 0-15,-1 0 0 0,-7-5 0 0,9 1 0 16,0 1 0-16,-9-2 0 0,0 0 0 0,0 0 0 16,3-4 0-16,-3 4 0 0,0 0 0 0,2-8 0 15,-1 0 0-15,-1-2 0 0,0-1 0 0,-3 1 0 16,-3-1 0-16,1-3 0 0,4-2 0 0,-3-3 0 16,-1-3 0-16,-1-1 0 0,0 0 0 0,0-6 0 15,-2-3 0-15,3-1 0 0,0-1 0 0,0-1 0 0,1-3 0 16,1 1 0-16,-3-1 0 0,4-2 0 0,-1-1 0 15,-1-2 0-15,0-3 0 0,1-2 0 0,0-5 0 16,2-1 0-16,1 0 0 0,2 0 0 0,2 0 0 0,0-2-176 16,-3-1 176-16,3-2-192 0,0-3 192 0,3 2 0 15,-4 0 0-15,2 3-128 0,0 1 128 0,0-1 0 16,0 1 0-16,0 2 0 0,0-1 0 0,-3 3 0 16,1 1 0-16,0 4 0 0,2 2 0 0,-1 0 0 15,4 2 0-15,0 0 0 0,-3 1 0 0,3 0 0 16,-4 2 0-16,2 0 0 0,-1 3 0 0,0 0 0 15,-2 7 0-15,-1 0 0 0,1 1 0 0,0 2 0 16,-1 5 0-16,1-2-128 0,-1-2 128 0,0 3 0 16,0 2 0-16,1 0-128 0,-2 5 128 0,1-2 0 0,-3 3 0 15,0 2 0-15,1 2 0 0,0-1 0 0,0-2 0 16,-1 5-128-16,-5 2 128 0,3 1 0 0,1 0 0 16,2 6 0-16,-3-6 0 0,3 6-128 0,-7-5 128 0,0 0 0 15,-3 2 0-15,-2-1 0 0,-3-3 0 0,-2 5-128 16,0 4 128-16,-3 1 0 0,-1 2 0 15,-5-2 0-15,-2-1 0 0,-3 3-160 0,-3 2 160 16,-4-1-160-16,-5-1 160 0,-8 0 0 0,-5 0 0 0,-2 3 0 16,-3 0-144-16,0-1 144 0,-2-1-160 0,-4 2 160 15,-8-1-192-15,-2 1 192 0,-2 1-208 0,0-3 80 16,-4 1 128-16,-2-1 0 0,-8-3-144 0,0 0 144 16,-1 0 0-16,-4-1 0 0,-4-4 0 0,-3 5 0 15,0 1 0-15,-6-2 0 0,-7-3 0 0,2 1 0 16,4 2 0-16,-5 2 0 0,-6-2 0 0,1 0 128 15,0-1-128-15,-5 2 160 0,-5 1-160 0,-3-2 160 0,3-3-160 16,-2 2 128-16,0 2-128 0,-3 1 128 0,-4-1-128 0,1-1 0 16,3-2 144-16,-4 1-144 0,-3-1 0 0,0 0 144 15,-2 1-144-15,2-1 0 0,0 1 128 0,-3-1-128 16,-4 0 0-16,3-1 0 0,0-2 0 0,2 1 0 16,-4-4 0-16,0 4 0 0,-3 0 192 0,1 0-192 15,1-2 192-15,-2 2-192 0,-3 1 240 0,0 1-64 16,-5 1-16-16,4 1 0 0,1-4-160 0,-3 4 0 15,0 4 144-15,-2-2-144 0,1 0 0 0,-4-2 0 16,1-2 0-16,0 0 128 0,6 2-128 0,1 0 0 16,-1 0 0-16,-2 1 0 0,-2-2 0 0,6 0 0 15,5 0 0-15,0 0 0 0,-3-1 0 0,0 0 0 16,-1 0 0-16,3 0 0 0,4 2 0 0,0-2 128 0,0 0-128 16,-3 0 0-16,-2 1 128 0,3-1-128 0,5 0 128 0,-1 0-128 15,1 1 144-15,2 2-144 0,1-2 192 16,3-1-192-16,1 0 128 0,2 1-128 0,-4-1 0 0,5 0 0 15,4-2 0-15,-2 0 0 0,1 1 0 0,2 2 0 16,1 1 128-16,3 1-128 0,-1 1 0 0,2 0 0 16,-5-7 0-16,6 3 0 0,3 4 0 0,-4-1 0 15,-1 0 0-15,3 2 0 0,7 0 0 0,-3 0 0 16,-3-2 0-16,3-1 0 0,5 0 0 0,-2 3 0 16,-5 0 0-16,5 1 0 0,5 2 0 0,-1-2 0 15,0-3 0-15,3 3 0 0,4-1 0 0,-2 1 0 16,-3-1 0-16,3 2 0 0,3-3 0 0,0 2 0 15,3-1 0-15,0 0 0 0,2-2 0 0,3 1 0 0,2 3 0 16,-4 0 0-16,0-2 0 0,3 2 0 0,1-2 0 0,3 1 0 16,0-1 0-16,-3 2 0 0,-1 0 0 15,1 2 0-15,3 0 0 0,2 1 0 0,0 0 0 16,5 0 0-16,3 0 0 0,0-4 0 0,1 1 0 0,3-1 0 16,2 1 0-16,2 0 0 0,1 3 0 0,2-2 0 15,1 0 0-15,1-4 0 0,-2-1 0 0,1 0 0 16,2 4 0-16,5-1 0 0,3-3 0 0,1 0 0 15,-1-2 0-15,-1 1 0 0,0-2 0 0,3 3 0 16,1 1 0-16,3-2 0 0,4-1 0 0,-3 0 0 16,2-1 0-16,1 2 0 0,-2 0 0 0,2 1 0 15,1-2 0-15,2 1 0 0,4 0 0 0,2 0 0 0,-1 2 0 16,4-2 0-16,0-2 0 0,1 0 0 0,1-1 0 16,1 0 0-16,1-1 0 0,2 1 0 0,1 0 0 15,2 0 0-15,4 0 0 0,-4 0 0 0,0 0 0 0,3 0 0 16,1 0 0-16,1 0 0 0,1 1-128 0,0 0 128 15,0-3 0-15,1 3 0 0,2-2 0 0,1 0 0 16,-2-1 0-16,3 0 0 0,0 2 0 0,3 1 0 16,0 1 0-16,2-1 0 0,1 0 0 0,1-1 0 15,1 0 0-15,0 0 0 0,1-1 0 0,7 2 0 16,0 0 0-16,0 0 0 0,0 0 0 0,-5 4 0 16,5-4 0-16,0 0 0 0,0 0 128 0,0 0-128 15,-2 9 0-15,1 0 0 0,1 0-128 0,3 1 128 16,0 0-128-16,-2 1 128 0,0 1 0 0,0 3-144 0,1 3 144 15,1 4 0-15,-1 0 0 0,-1 2 0 16,-2 2 0-16,1 3 0 0,-2 2 0 0,-1 4 0 0,0 4 0 16,-1 3 0-16,-3-1 0 0,3 3 0 0,-2-2 0 0,0 1 0 15,-2 2 0-15,0-1 0 0,-1-2 0 0,-1 0 0 16,2 2 0-16,1 2 0 0,3-1 0 0,-2-2 0 16,0-3 0-16,-2 0 0 0,3-2 0 0,2 0 0 15,-2-5 128-15,0 0-128 0,2 0 0 0,2-1 128 16,-1-4-128-16,-2 0 0 0,2-3 0 0,-1 0 128 15,-2-3-128-15,3-1 0 0,-2-2 0 0,3-1 144 16,1-2-144-16,-1-2 0 0,-4-3 128 0,5-1-128 16,0-10 0-16,5 9 0 0,-5-9 144 0,3 8-144 15,-3-8 0-15,0 0 144 0,8 6-144 0,-8-6 160 16,0 0-160-16,12 5 160 0,0-2-160 0,0 0 128 0,-2 1-128 16,1-3 128-16,-1-1-128 0,1-1 0 0,1 0 0 0,2 1 0 15,-2 1-240-15,3 0-16 0,-2 0-16 0,2 0 0 31,1 0-2720-31,-2 0-528 0</inkml:trace>
  <inkml:trace contextRef="#ctx0" brushRef="#br0" timeOffset="5324.084">18232 8725 22111 0,'-11'-11'1968'0,"5"4"-1584"0,2-2-384 0,2 4 0 15,2 5 272-15,0 0-16 0,0 0-16 0,0 0 0 16,0 0-64-16,0 0-16 0,0 0 0 0,0 0 0 16,15 4 192-16,3-1 32 0,3 0 16 0,3-1 0 15,6-2 160-15,3-1 16 0,4 0 16 0,7-1 0 0,7 2-208 0,4 2-64 16,4-2 0-16,3 0 0 0,1-4 0 0,5 1 0 16,2-1 0-16,4 1 0 0,6 0 96 0,0 2 16 15,2-1 0-15,1-1 0 0,3-5 16 0,3 2 16 16,4-1 0-16,-5 1 0 0,-3 1-32 0,4 1-16 15,5-2 0-15,-3 5 0 0,1 3-128 0,-8 1-32 16,-1-2 0-16,-1 1 0 0,3 0-112 0,-6 0-16 16,-6 1-128-16,-3-1 192 0,-5 1-192 0,-2 3 0 15,-3 0 0-15,-6 2 0 0,-4-2 0 0,-6 2 0 16,-5-1 0-16,-3-1 0 0,-7 1 0 0,-2 1-128 16,-8-2 128-16,-2-1-208 0,-4-3 16 0,-4-2 16 15,-9 0 0-15,0 0 0 0,0 0 176 0,0 0 0 16,0 0 0-16,0 0-128 0,-12 2 128 0,-4-1 0 0,-6-2 0 15,-4 1 0-15,-10 0 0 0,-8 0 144 0,-8 2-144 0,-5-1 0 16,-7-2 256-16,-4-1-48 0,-5-1-16 0,-7 1 0 16,-7 2 16-16,-3 1 0 0,-4 0 0 0,-5-1 0 15,-5-1-16-15,0 0-16 0,0 1 0 0,-2 0 0 16,0-4-176-16,-2 3 128 0,-1 2-128 0,2-3 128 16,-1-5-128-16,2 1 0 0,1 0 0 0,3 2 128 15,5 0-128-15,-1-2 0 0,4-3 0 0,8 3 0 16,4 3 128-16,9-4-128 0,-1-3 128 0,8 2-128 15,2 0 128-15,6 5-128 0,6 0 128 0,9-2-128 16,7-1 128-16,7 0-128 0,4-1 128 0,7 6-128 16,5 4 0-16,4-2 128 0,9-1-128 0,0 0 0 15,0 0 0-15,0 0 0 0,7-7 0 0,6 2 0 0,5 2 0 16,7-1 0-16,11 6 0 0,7-4 0 0,8-3 0 0,8 0 0 16,5 2 0-16,5 1 0 0,3 1 0 0,8-1 0 15,9-2 144-15,3 2-144 0,0 1 144 0,5 2-144 16,5 1 192-16,3 0-192 0,0 0 192 0,1 0-64 15,1 1 0-15,0 0-128 0,1 2 160 0,0 0-160 16,-5 4 128-16,4 0-128 0,1 0 0 0,-1-2 0 16,-4 0 128-16,-2 1-128 0,-3 0 0 0,-4 2 0 15,-4 0 0-15,-4-2 0 0,1-1 0 0,-8 0-144 16,-4 1 144-16,-11 0-208 0,-4-1-112 0,-8 0-32 16,-4-3 0-16,-5 1 0 0,-6 0 32 0,-7 0 0 15,-7-1 0-15,-4 0 0 16,-4 0-208-16,-4-1-48 0,-11-3 0 0,0 0 0 15,0 0-224-15,0 0-48 0,-14-1-16 0,-3 2 0 16,-7 0-1616-16,0 1-320 0,-18-1-64 0,4-2-16 0</inkml:trace>
  <inkml:trace contextRef="#ctx0" brushRef="#br0" timeOffset="9330.76">9933 5347 24879 0,'-2'-13'1088'0,"0"6"256"0,2 7-1088 0,3-7-256 0,-3 7 0 0,5-7 0 15,-5 7 352-15,0 0 16 0,0 0 0 0,0 0 0 16,0 0-368-16,0 0 0 0,0 0 0 0,0 0 0 16,6 8 0-16,0 3 0 0,-1 3 0 0,-1 1 0 15,-5-1 160-15,-2 3-32 0,0 4-128 0,2 2 192 16,0 1 128-16,0 4 32 0,-5-2 0 0,1 5 0 15,1-2-32-15,4 0-16 0,2 0 0 0,0-3 0 16,-1-4 80-16,0 3 0 0,2-1 16 0,3-3 0 0,-1-6 752 16,5-1 128-16,-1 2 48 0,3-3 0 15,1-2-1648-15,0-2-320 0,3-3-64 0,-1 1 0 0,1-5 832 16,0 0 192-16,1-3 16 0,-1-1 16 0,2-2-80 0,0-1-16 16,1 1 0-16,1-4 0 0,0-3-48 0,2 0-16 15,0-1 0-15,0-1 0 0,0-5-32 0,0 1-16 16,1-1 0-16,-3-1 0 0,-3 0 0 0,-2-1 0 15,-4 0 0-15,-2 4 0 0,4 0-144 0,-2 3 160 16,-3 3-160-16,-2 2 160 0,-6 8-160 0,0 0 0 16,0 0 0-16,0 0 0 0,9 8 0 0,-4 3-144 15,-4 2 144-15,-1 4-208 0,1 4 208 0,-2 2 0 16,0 3-160-16,0 2 160 0,-2 1 0 0,3-1 0 16,1-4 0-16,3 0 0 0,5-2-160 0,1-2 160 0,2-5 0 15,2 1-144-15,3 0 144 0,3-5 0 0,1-2 0 0,1-2 0 16,0-1 0-16,2-5 0 0,0-5 160 0,4-6-160 15,-1 0 320-15,2-5-16 0,1-5-16 0,2-3 0 16,0-3 96-16,2-4 32 0,2-1 0 0,-3-3 0 16,-3-2 32-16,-1-2 0 0,-5-4 0 0,-2 1 0 15,-3-1-16-15,-5 3 0 0,-2 4 0 0,-2 2 0 16,-1 5 64-16,-2 2 16 0,-4 6 0 0,-1 3 0 16,-2-1-192-16,-1 3-16 0,-1 3-16 0,-2 2 0 15,-2 0-288-15,0 1 0 0,2 0 0 0,-5 3-144 16,1 1-896-16,-1 2-176 0,0 2-48 15,0 0 0-15,-1 1-1808 0,1 0-384 0,-6 1-64 16,3 2 0-16</inkml:trace>
  <inkml:trace contextRef="#ctx0" brushRef="#br0" timeOffset="9829.785">11832 5499 26719 0,'3'-9'2368'16,"0"3"-1888"-16,-3 6-480 0,12-5 0 0,3-1 1280 0,3-2 176 16,0 1 16-16,6 2 16 0,0 3-1184 0,3-3-304 15,3 1 0-15,3-1 0 0,2 1 128 0,6-2-128 16,1 1 192-16,-1 1-192 0,-1 0 192 0,-1 1-64 16,0-3 0-16,-1 3-128 0,-5 1 128 0,-3 0-128 15,-1 0 0-15,-3 0 0 0,-3 0 0 0,-2 2-176 16,-4 0 0-16,-2 1 0 15,1 3-832-15,-5-1-160 0,-3-1-48 0,-8-2-7616 16,0 0-1536-16</inkml:trace>
  <inkml:trace contextRef="#ctx0" brushRef="#br0" timeOffset="10085.459">11867 5847 19343 0,'-13'-9'848'0,"9"4"192"0,4 5-832 0,0 0-208 0,0 0 0 0,0 0 0 16,7-2 4224-16,4 1 816 0,3-1 144 0,2 1 48 15,5-4-4016-15,4 2-816 0,4 0-144 0,3-3-48 16,1-1-80-16,5 0-128 0,5 1 176 0,2 0-176 16,2-2 128-16,2 0-128 0,2 2 0 0,0-2 0 15,-4-1 0-15,-1 2 0 0,-1 0 0 0,-1 3 0 16,2-2-320-1,-2 1-128-15,-3-2-32 0,-4 3 0 0,-1-1-2800 0,-4 4-560 16</inkml:trace>
  <inkml:trace contextRef="#ctx0" brushRef="#br0" timeOffset="10891.968">14252 5246 6447 0,'-4'-11'272'0,"4"11"80"0,-4-9-352 0,3 1 0 0,1 1 0 0,0 0 0 16,0 7 3920-16,3-6 720 0,-1 0 144 0,-2 6 16 15,2-7-3632-15,-2 7-720 0,0 0-160 0,0 0-32 16,1-5 128-16,-1 5 32 0,0 0 0 0,0 0 0 16,0 0-32-16,0 0 0 0,0 0 0 0,-2 13 0 15,-4 1 0-15,2 2-16 0,-2 0 0 0,-2 4 0 0,1 3 80 0,-3 4 0 16,0 2 16-16,0 5 0 16,-2 4-80-16,0 5 0 0,0 3-16 0,2-1 0 0,1-4-96 0,4-4-16 15,3-3 0-15,1-2 0 0,2-4 16 0,1-1 0 16,3-3 0-16,3-3 0 0,1-3-32 0,0-3-16 15,-1-3 0-15,2-1 0 0,1-3 112 0,4-1 32 16,-3-2 0-16,3-3 0 0,3-4-112 0,-1-4 0 16,1-4-16-16,2 0 0 0,0-1-48 0,2-4 0 15,2-2 0-15,1-3 0 0,1-4-64 0,1-3-128 16,-1-2 176-16,1-3-176 0,-1-4 192 0,-3 0-192 16,-2 1 192-16,0-1-192 0,0-2 224 0,-1 3-64 15,-2 2-16-15,-2 4 0 0,-4 3-16 0,-1 3-128 16,-2 2 192-16,-3 4-64 0,-1 0 32 0,0 5 0 15,-4 2 0-15,1 2 0 0,-2 2-160 0,0 6 0 0,0 0 0 0,0 0 0 16,0 0 0-16,-3 6 0 0,-2 5 0 16,-2 5 0-16,-2 6-176 0,0 1 48 0,1 6 0 0,0 0 0 15,2 0 128-15,2 4 0 0,2 2 0 0,2-1 0 16,2 1 0-16,4-4 0 0,1-4 0 0,3 0-128 16,-1-1 128-16,1 0 0 0,2-5 0 0,-1-2 0 15,4-1 0-15,2 0 0 0,-1-1 128 0,4-1-128 16,2-3 0-16,2-3 0 0,2-3 0 0,0 1 128 15,2-1-432-15,1-2-80 0,4-1 0 0,2-2-16 16,3-1-3200 0,-4-3-640-16</inkml:trace>
  <inkml:trace contextRef="#ctx0" brushRef="#br0" timeOffset="11397.558">15787 5514 29599 0,'0'0'1312'0,"0"0"272"0,0 0-1264 0,0 0-320 0,0 0 0 0,0 0 0 15,0 0 0-15,10 7 128 0,3-6-128 0,1-1 0 0,5 2 576 0,1-2 0 16,2-1 0-16,4-1 0 0,4-2 96 0,0-1 32 16,0 1 0-16,0-1 0 0,0-2-48 0,1 0 0 15,2 2 0-15,2 1 0 0,2 1-16 0,-1-1-16 16,2-4 0-16,2 1 0 0,2 0-192 0,-2 0-48 15,-2 4 0-15,-6-1 0 0,-2 3-192 0,-2 1-64 16,-3 1 0-16,-1 3 0 0,-5-1-128 0,-1-1 0 16,1-1 0-16,-3 3 0 15,-1 0-384-15,-2 3-64 0,0-1-16 16,-1 0 0-16,0-2-2784 0,-1 2-544 0</inkml:trace>
  <inkml:trace contextRef="#ctx0" brushRef="#br0" timeOffset="11971.753">17544 5016 24879 0,'-5'-9'2208'0,"-1"2"-1760"0,6 7-448 0,0 0 0 0,-4-7 1824 0,4 7 288 16,0 0 48-16,0 0 16 0,0 0-1856 0,0 0-320 15,0 0-128-15,-1 11 0 0,-1 1 128 0,2 0 0 16,2 1 0-16,-1 3 0 0,1-1 0 0,0 3 192 15,0 3-64-15,-1 1 0 0,-1-1 128 0,1 3 16 16,-1 0 16-16,3 5 0 0,0 1 48 0,-2 4 16 16,2 3 0-16,-2 0 0 0,-1 1-64 0,0 2-16 15,0 0 0-15,2-2 0 0,2 0-80 0,2-5-32 16,-3-1 0-16,2-3 0 0,-1-1-32 0,1 2 0 16,1-6 0-16,1-1 0 0,-3-1 144 0,0 1 32 15,0-3 0-15,0-2 0 0,-1-1 16 0,2-1 0 16,-1-1 0-16,1-3 0 0,-1-1-64 0,-4-11 0 15,5 6 0-15,-5-6 0 0,0 0 128 0,10-3 32 16,-3-5 0-16,3-1 0 0,2-4 96 0,1-4 0 0,3-5 16 16,-1-2 0-16,3-3-320 0,4 0-64 15,3-4-16-15,2-3 0 0,0-5-128 0,1 0 0 16,1-1 0-16,0-2 0 0,-1 1 0 0,2 0 0 0,1 0 0 0,1 3 0 16,3 1 144-16,0 3-144 0,0-2 160 0,-1 2-160 15,1 0 224-15,-3 1-48 0,-3 0-16 0,-2 0 0 16,-3 2-160-16,-2 2 0 0,-6 3 0 0,-1 4 0 15,0 3-256-15,-6 3 0 0,-2 3 16 0,-3 2 0 16,-2 2-2784 0,-2 9-560-16</inkml:trace>
  <inkml:trace contextRef="#ctx0" brushRef="#br0" timeOffset="13466.905">11062 4638 28559 0,'-4'-7'2544'0,"0"-1"-2032"16,4 8-512-16,-2-8 0 0,0 0 256 0,2 8-64 15,0 0 0-15,0 0 0 0,0 0-192 0,0 0 0 16,3 14-144-16,1 3 144 0,0 0 0 0,-2 2 0 15,2 1 0-15,0 3 0 0,1 4 272 0,-1 1 0 16,0-3 0-16,2 3 0 0,-1 1-112 0,3 2-32 16,0 0 0-16,0-2 0 0,1-3-128 0,2 1 0 15,-2 2 0-15,1-4 128 0,1-3-128 0,-2-3 0 0,-1-2 144 16,0-2-144-16,0 0 0 0,-3 0 0 0,3-3 0 16,-5-1 0-16,0-2-256 0,0-2-112 15,1-1-16-15,-4-6-16 16,0 0-1664-16,0 0-336 0,0 0-64 0,0 0-16 0</inkml:trace>
  <inkml:trace contextRef="#ctx0" brushRef="#br0" timeOffset="13700.556">10810 5066 27647 0,'-23'-10'2448'0,"11"3"-1952"0,3-1-496 0,0 2 0 0,9 6 1344 0,0 0 192 15,0 0 16-15,0 0 16 0,0 0-1056 0,7-7-224 16,3-2-32-16,5 1-16 0,6-1-240 0,3-1 176 16,5-2-176-16,2-1 160 0,3 0-32 0,0-2-128 15,-2-1 192-15,1 0-64 0,-1 2-128 0,2-3 192 16,-2-1-192-16,2 0 192 0,1 0-192 0,-1 1 128 16,0-1-128-16,-2 1 128 0,1-2-128 0,-1 2 0 15,-2 2-192-15,-3 2 192 16,-5 1-736-16,-2 0-32 0,-3-2 0 0,-4 5 0 15,-3 2-2176-15,-3 3-432 0,-7 4-80 0,0 0-32 0</inkml:trace>
  <inkml:trace contextRef="#ctx0" brushRef="#br0" timeOffset="14174.779">11427 4384 34095 0,'-8'-22'1504'0,"6"12"320"0,1 2-1456 0,1 8-368 0,0 0 0 0,0 0 0 16,0 0-336-16,0 0-144 0,8 3-32 0,0 4 0 16,-5 3 368-16,1 3 144 0,1 3-128 0,0 4 128 15,-2 2 0-15,1 5 192 0,0-1 0 0,2 7-16 16,0 3 48-16,3 3 16 0,0-1 0 0,0-2 0 0,3-5-48 15,0 0-16-15,1-3 0 0,2-2 0 0,0-3-16 0,-1-1 0 16,1-5 0-16,0-3 0 0,-1-2 144 0,2-2 16 16,-2-3 16-16,1-1 0 0,1 0 112 0,-1-2 0 15,1-4 16-15,-3-2 0 0,-2-1-16 0,1-2 0 16,1-2 0-16,0-4 0 0,-1-5 0 0,-1-3 0 16,0-1 0-16,0-2 0 0,0-3 48 0,-3-3 0 15,1-3 0-15,-3-3 0 0,3-2-160 0,-1-2-16 16,2 1-16-16,2-2 0 0,-1 2-304 0,2 3 128 15,1 4-128-15,0 0 0 0,-2 3 0 0,-2 2 0 16,0 0 0-16,1 2 0 0,-4 2 0 0,1 0-256 16,-3 5 80-16,1 1 16 15,-3 2-1360-15,-1 4-272 0,1 0-48 0,-1 2-9840 0,0 1-1968 16</inkml:trace>
  <inkml:trace contextRef="#ctx0" brushRef="#br0" timeOffset="14926.311">19128 4620 35935 0,'-6'-12'3200'0,"-2"0"-2560"0,3 0-512 0,1 4-128 16,-2 6-896-16,6 2-192 0,-7 1-32 0,7-1-16 0,-8 9 1136 0,3 4 128 15,-2 5 80-15,0 4 16 0,-2 3 96 0,1 5 32 16,0 3 0-16,1 5 0 0,-3-1-96 0,2 4 0 16,3 1-16-16,0 0 0 0,0-3-240 0,3 0 144 15,-1-2-144-15,3-2 128 0,0 2-128 0,0-4 0 16,-1-7 0-16,5-2 0 0,-2-3-256 0,2-2-48 16,-1-4 0-16,1-1 0 15,0-3-400-15,1-2-96 0,-5-9-16 0,5 6-8720 16,1 1-1760-16</inkml:trace>
  <inkml:trace contextRef="#ctx0" brushRef="#br0" timeOffset="15323.981">18635 5122 30399 0,'-5'-19'2704'0,"3"5"-2160"0,-6-3-544 0,3 3 0 15,0 3 2000-15,1 2 304 0,4 9 48 0,0 0 16 0,5-11-1984 16,0 1-384-16,3 0 0 0,5 0-192 0,7 0 320 0,2 3 80 16,5-2 16-16,4-1 0 0,2-3-224 0,2 2 144 15,4 1-144-15,-1 2 128 0,4-3-128 0,3 0 0 16,0 1 0-16,2 0 0 0,2 1-144 0,-3-1 144 16,-1-2-192-16,-3 2 192 15,-1 1-512-15,-2 0 0 0,-4 0 0 0,1 0 0 16,-3 2-1408-16,-4 0-256 0,-2 2-64 0,-2 0-12080 0</inkml:trace>
  <inkml:trace contextRef="#ctx0" brushRef="#br0" timeOffset="15735.016">19697 4332 35007 0,'-3'-7'3120'15,"0"0"-2496"-15,3 7-496 0,0 0-128 16,0 0 256-16,0 0 48 0,-2 13 0 0,2 2 0 15,2 2-496-15,2 2-80 0,-1 5-32 0,2 1 0 16,1 2 304-16,-1 4 0 0,1 2 0 0,2 3 0 0,1 4 176 16,0-1-176-16,1-2 192 0,-2-1-192 0,4-3 160 15,2 0-160-15,0-2 128 0,0-6-128 0,2-3 144 16,0-3-144-16,0-4 160 0,0 1-160 0,2-4 256 16,-3-2-32-16,-2-2-16 0,1-2 0 0,-2-4 192 0,1 2 48 15,0-4 0-15,1-4 0 0,2-6 64 16,0-2 32-16,2-1 0 0,-1-3 0 0,0-4-64 0,2-2-16 15,-3-3 0-15,3-3 0 0,-1-3-64 0,0-3-16 16,-1-3 0-16,2-5 0 0,0-4-128 0,1 2-48 16,0 3 0-16,1 1 0 0,-1 1-208 0,4 0 0 15,-4 3 0-15,2 0 0 0,0-3 0 0,-1 3 0 16,-2 4 0-16,1 0 0 0,-3 2 0 0,-1 3 0 16,-1 1-144-16,1-1 144 15,-1 5-1200-15,-1 3-144 0,1 2-16 0,-3 1-10816 16,-1 0-2160-16</inkml:trace>
  <inkml:trace contextRef="#ctx0" brushRef="#br0" timeOffset="19805.014">6035 12003 34719 0,'-12'-19'1536'0,"8"10"320"0,4 9-1472 0,0 0-384 16,0 0 0-16,0 0 0 0,-5 10-192 0,2 5-128 15,0 6 0-15,-1 8-16 0,-1 7 336 0,0 7 0 16,1 5 0-16,2 8 0 0,-3 6 0 0,0 5 0 15,-3 3 192-15,-1 12-64 0,1 10-128 0,-2 2 128 16,-5 1-128-16,2 0 128 0,0 0-128 0,0-6 0 16,3-8 0-16,-1-4 128 0,1-3 32 0,-1-4 0 0,-4-6 0 15,-3-2 0-15,0 1 304 0,1-7 64 0,-1-3 16 0,2-3 0 16,0-4 32-16,3-3 16 0,1 0 0 0,2-5 0 16,1-4-144-16,3-2-16 0,1-3-16 0,4-4 0 15,1-3-224-15,3-4-64 0,0-4 0 0,0-2 0 16,4-1-128-16,0-3 0 0,4-3 144 0,-1 0-144 15,3-2 0-15,5-1 0 0,5-2 0 0,5-2 0 16,5-2 0-16,3-1 0 0,6-1 0 0,-1 0 128 16,3 1-128-16,3-2 0 0,1-2 0 0,5 0 0 15,3 1 0-15,6 2 0 0,4 0 0 0,1 0 0 16,3 1 0-16,6 0 0 0,6-1 0 0,2 0 0 0,3 1 0 16,1-1 0-16,0 2 0 0,5 0 0 0,6 2 0 15,-2 0 0-15,1 0 0 0,3 1 0 0,4 1 0 16,0 3 0-16,2 1 0 0,4-3 0 0,7 1 0 0,-3 0 0 15,-1 0 0-15,3 1 0 0,4 1 0 0,0-1 0 16,-1-1 0-16,4 1 0 0,1 2 0 0,1-3-128 16,0 0 128-16,0-1-128 0,4 5 128 0,-1-4 0 15,0 0 0-15,0 3-128 0,0 1 128 0,0 1 0 16,-1-2 0-16,-1 3 0 0,0 0 0 0,2 0 0 16,6 1 0-16,-3 0 176 0,-6 3-176 0,4 0 0 15,2 3-160-15,-1-2 160 0,-3-3 0 0,2 2 0 16,2 1 0-16,1 0 0 0,3-1 0 0,-4 1 0 15,-4-2 0-15,4 0 0 0,10-1 0 0,-5 1 0 16,-4-2 0-16,0 2 0 0,0 1 0 0,-1 0 0 16,-3-1 128-16,3 1-128 0,-1-1 0 0,-1 0 0 0,0-3 128 15,-2 2-128-15,-3-1 0 0,2-1 0 16,-1-2 0-16,-4 1 0 0,-5 0 128 0,5 0-128 0,-2-4 0 0,-3 2 0 16,-7-3 0-16,1 1 0 0,3 4 0 0,-4-3 0 15,-7-3 128-15,3 3-128 0,1-1 0 0,-4 1 0 16,-4 2 160-16,1-2-160 0,3 1 128 0,-2 1-128 15,-2 3 0-15,1-5 128 0,-3 0-128 0,1-1 0 16,1 1 0-16,-6 1 0 0,-2-2 128 0,2-1-128 16,1-3 0-16,-1 1 0 0,-7 1 0 0,-4-2 128 15,-8-1-128-15,1 1 0 0,-1 0 0 16,-1 3 0-16,-6 1 0 0,-4 0 0 0,-4-2 0 0,-1 1 0 16,0 1 0-16,0-1 0 0,1 2 0 0,0 0 0 15,-4 0 0-15,-3 3 0 0,-5-3 0 0,0 1 0 16,0 1 0-16,-2-1 0 0,-3-3 0 0,2 2 0 0,2 4 0 15,-2-2 0-15,-2-3 0 0,-1 1 0 0,-4 2 0 16,-2-1 0-16,0 0 0 0,0-2 0 0,-3-1 0 0,-2 0 0 16,1 4 0-16,-3-2 0 0,-3-1 0 0,-1-1 0 15,-3 1 0-15,-2 0 0 0,-3 1 0 0,-1-2 0 16,-2-1 144-16,-1 0-144 0,1 3 0 0,-4-1 128 16,-9-3-128-16,9 1 0 0,-9-1 0 0,0 0 128 15,7-2-128-15,-7 2 0 0,8-5 144 0,-2-3-144 16,-4-1 192-16,0-4-192 0,1-2 224 0,-2-3-64 15,2-5-16-15,0-3 0 0,1-6-144 0,2-6 0 16,-1-6 0-16,3-3-176 0,-2 1 176 0,3-3 0 16,-1-3 0-16,2-4 0 0,0-4 0 0,1-3 0 15,1-9 0-15,1-2 0 0,3-1 0 0,-1-8 0 0,3-7 0 16,0 0 0-16,2-2-128 0,1 0 128 0,1 1-128 16,1-1 128-16,-3 5 0 0,1 7 0 0,0 5 0 0,-4 3 0 15,1-2 0-15,0 5 144 0,-1 1-16 0,1 6-128 16,-2 5 256-16,-1 2-64 0,-2 3-16 0,0 3 0 15,-1 3-176-15,1 1 0 0,-2 0 0 0,0 1 0 16,-1 4 0-16,0 2 0 0,-1 4-160 0,0 2 160 16,-2 1-192-16,1 4 192 0,0-1-208 0,0 4 80 15,-1 1 128-15,0-1-192 0,-2-1 192 0,0 1-192 16,-2 5 0-16,-1 0 0 0,-1 0 0 0,3 3 0 16,-3-1 192-16,-1 3-192 0,-3 0 192 0,-1 3-192 0,0 3 192 15,-1 1 0-15,-4 2 0 0,2 0-128 0,-5 3 128 16,-4 3-128-16,-1 2 128 0,-5 0-128 0,-1-1 128 15,-7 1-192-15,-4 2 192 0,-7-1-192 0,-5-2 192 0,-5 3-128 16,-4 0 128-16,-1 2-128 0,-4 1 128 0,-4-2-128 16,-9-3 128-16,-4 5-128 0,-4 4 128 0,-4-3 0 15,3-2 0-15,-9-3-128 0,-4 3 128 0,0-1 0 16,-2 0-144-16,-4-1 144 0,-7 0 0 0,-1 0 0 16,2 3 0-16,-6-6 0 0,-8-2 0 0,3 1 0 15,1 2 0-15,-7 0 0 0,-10-2 0 0,4-1 0 16,1-1 0-16,-3 1 0 0,-8 2 0 0,1-2 0 15,-4-1 128-15,1-1-128 0,1 2 0 0,-3 1 0 16,-6 2 0-16,0-2 0 0,-2-2 0 0,0 0 0 16,5 0 0-16,-5 2 128 0,-4 3-128 0,2-4 128 15,4-3-128-15,-5 2 128 0,0 1-128 0,1 1 160 0,-1-1-160 16,-4 0 160-16,1 0-160 0,4 0 0 0,4 0 144 16,-2 0-144-16,-2 0 0 0,0 0 128 0,-1-2-128 0,5 1 0 15,4 0 0-15,0-1 0 0,-1 0 0 16,0 0 0-16,1 0 0 0,5 2 0 0,3-2 0 0,-1 2 128 15,-1-4-128-15,4 3 144 0,4 0-144 0,-1 2 160 16,-3-2-32-16,2 0 0 0,4 0 0 0,1 3 0 16,-3 4 48-16,2-3 0 0,-3-3 0 0,4 2 0 15,4 4-176-15,-1 0 128 0,-3-4-128 0,2 3 128 16,3-1 0-16,-4 3 0 0,-3 2 0 0,4-1 0 16,3-1 64-16,1 2 0 0,-2 0 0 0,2 1 0 15,-1-2-16-15,5 1 0 0,3-2 0 0,4 0 0 16,0 1 0-16,5 1 0 0,5-1 0 0,3 0 0 0,1 0-32 15,2 0 0-15,0 0 0 0,4-1 0 0,2 0 0 16,1 1 0-16,1-1 0 0,2 1 0 0,3 0-16 0,4-1 0 16,5 1 0-16,2 1 0 0,1 2 0 0,7 0 0 15,2-2 0-15,6-1 0 0,-1 0-128 0,8 0 0 16,5 1 0-16,5 1 0 0,2 1 0 0,4 0-176 16,1-2 176-16,6 0-128 15,4 0-448-15,6 0-64 0,3 0-32 0,6 4 0 16,2 2-2416-16,8 2-496 0,5 8-80 0,6-1-32 0</inkml:trace>
  <inkml:trace contextRef="#ctx0" brushRef="#br0" timeOffset="43381.123">14595 3059 26719 0,'-5'-10'2368'0,"-1"0"-1888"0,-1 4-480 0,2 0 0 16,0 2 0-16,5 4 0 0,-4-5-208 0,4 5 64 15,-4-4 144-15,4 4 192 0,0 0-32 0,0 0-16 16,0 0 224-16,0 0 32 0,0 0 16 0,0 0 0 16,13-5 96-16,-1 1 0 0,3 2 16 0,4 3 0 15,2 1 48-15,6 1 0 0,-1-3 0 0,7 0 0 16,5 2-144-16,6-1-32 0,6-1 0 0,8 0 0 16,8 0-32-16,3 0-16 0,-2 0 0 0,4-1 0 15,6-3-48-15,5 3-16 0,-1 1 0 0,3 3 0 0,-1 0 160 16,5 1 48-16,5 1 0 0,1 1 0 0,3 2-128 15,5 2-32-15,5 0 0 0,2 0 0 0,2-2-176 0,5 1-32 16,5 1-128-16,0-1 192 0,-2 1-192 16,10-1 0-16,4-2 0 0,-1 2 0 0,-4 1 128 0,6-1-128 15,4-4 0-15,-2 3 144 0,1 1-144 0,-5-1 0 16,-4-3 0-16,-3 2 0 0,-1-1 0 0,-6 2 0 16,-4 0 0-16,-3-1 0 0,1-2 0 0,-7 0 0 15,-3-1 128-15,-4 2-128 0,-6 4 0 0,-3-2 0 16,-4-3 0-16,-5 3 0 0,-8 1 0 0,-4 0 0 15,-4-3 0-15,-4 1 0 0,0-1 0 0,-6 1 0 16,-2 1 0-16,-7 0 0 0,-7-2 0 0,-7-1 0 16,-7 0 0-16,-5-2 0 0,-8-1 0 0,-4-2-144 15,-7 0 144-15,0 0-208 0,0 0 32 0,0 0 16 16,-15-4 0-16,-8-2 0 0,-8-1 160 0,-9 1-192 0,-10 2 192 0,-6 2-192 16,-6-2 192-16,-3 0 0 0,-9-3 0 15,-6 4-128-15,-6 1 128 0,-3 1 0 0,-3 0 0 0,-6 0 0 16,-10-3 0-16,-1 4 0 0,-1-1 0 0,-4 0 0 15,-9-1 0-15,1 1 0 0,-1 0 0 0,-2 0 128 16,-10-3-128-16,-1-1 0 0,3-3 0 0,-2 0 0 16,0 1 128-16,-2 0 0 0,-2-1 0 0,2 2 0 15,1 0 0-15,-3-1 0 0,0-2 0 0,0 1 0 16,1-1-128-16,4 2 192 0,3-2-64 0,-2 2 0 16,2 1-128-16,2-2 144 0,3 0-144 0,2 3 160 15,0 1-160-15,8-1 160 0,3-1-160 0,4 2 160 16,2 0-160-16,6-1 0 0,6 1 0 0,6-2 128 0,8 2-128 15,3 2 0-15,3 1 0 0,7 1 0 0,4-3 0 0,9 2 128 16,9 0-128-16,5 1 0 0,8-2 0 16,7 1 128-16,5-1-128 0,6 1 0 0,6 1 0 0,9 0 0 15,0 0 0-15,0 0 0 0,0 0 0 0,15 2-144 16,6-2 144-16,5 1-160 0,9-1 160 0,6-1 0 16,9-1 0-16,10-1 0 0,9 0 0 0,5 0 0 15,-2-3 0-15,12 2 0 0,10-1 0 0,5 2 144 16,3 2-144-16,9-1 160 0,9 0-16 0,6 1 0 15,2 2 0-15,10 0 0 0,6 0-144 0,5-1 160 16,4-1-160-16,5 1 160 0,2 3-160 0,5-2 128 16,2-1-128-16,8 3 128 0,7 0-128 0,-1-1 0 15,-1 0 0-15,-1 0 128 0,-1 0-128 0,-3 2 0 16,-2 1 0-16,-2 0 128 0,1-2-128 0,-4 0 0 0,-3-1 0 16,-9 0 128-16,-8 1-128 0,-2-1 0 0,-5-1 0 0,-7 1 128 15,-6 4-128-15,-5-1 0 0,-4 2 144 0,-5-3-144 16,-9 1 128-16,-4 1-128 0,-3 0 128 0,-7 2-128 15,-6-1 0-15,-4 1 0 0,-2 0 0 0,-4 2 0 16,-7-3 0-16,-6 1 0 0,-8 0-160 0,-8-1 160 31,-5-2-1088-31,-6 0-128 0,-4-1 0 0,-9-1-10576 0,-5 0-2112 0</inkml:trace>
  <inkml:trace contextRef="#ctx0" brushRef="#br0" timeOffset="46244.313">14440 3062 20783 0,'0'0'912'0,"0"0"208"0,0 0-896 0,0 0-224 0,4 11 0 0,-3-1 0 15,-2 0-176-15,1-10-80 0,1 10 0 0,-1 0-16 16,-3 0 272-16,1-1 0 0,2-9 0 0,-2 9 0 16,2-9 400-16,0 0 48 0,0 0 0 0,-1 8 0 15,1-8 576-15,0 0 112 0,-2 10 16 0,2-10 16 16,0 0 48-16,0 0 16 0,0 0 0 0,0 0 0 16,-10 4-160-16,1-2-48 0,0-6 0 0,-1 1 0 15,0-1-208-15,-2-3-48 0,1-2-16 0,-1-1 0 16,-2 1-128-16,2-2-32 0,-1-2 0 0,1 1 0 15,-1-1-208-15,4-2-32 0,-4-1-16 0,2-2 0 16,0-4-144-16,2-4-16 0,-4-1-16 0,4-4 0 0,0-4 16 16,-1-1 0-16,-1-3 0 0,1-1 0 0,0 1 16 15,-1-2 0-15,0 0 0 0,-2-1 0 0,0-5 0 0,1-1 16 16,-2-4 0-16,3 1 0 0,-2-1-16 0,1 6 0 16,-1 7 0-16,1-2 0 0,2 2 48 0,1 0 0 15,2 2 0-15,2 2 0 0,1-2-240 0,0 2 128 16,1 1-128-16,-1 1 0 0,0 3 0 0,1 2 0 15,-1-1 0-15,0 4 0 0,4 2 0 0,-2 4 0 16,0 2 0-16,0 1 0 0,-1 1 0 0,1 2 0 16,1 2 0-16,-2 1 0 0,2 0 0 0,0 2 0 15,0 0-128-15,1 8 128 0,3-7 0 0,2 1-160 16,2 1 160-16,2 0-128 0,0 2 128 0,2 1-160 16,2-2 160-16,3 2-160 0,5 0 160 0,2 1-128 0,1 1 128 15,5 1-128-15,2 0 128 0,3 1 0 0,3 1 0 0,6-2 0 16,2-1 0-16,6 0-128 0,5-1 128 0,8 1 0 15,2 1 0-15,2 0 0 0,0-1 0 0,5 0 0 16,7 0 0-16,4-1 0 0,5 1 0 0,-1 0 0 16,0-3 0-16,6 2 0 0,7 0 0 0,-1 0 0 15,0 0 0-15,1-1 0 0,5-1 0 0,-1-1 0 16,2 1 0-16,3 0 0 0,6 0 0 0,0 0 0 16,-2-1 0-16,5-2 0 0,5 1 0 0,-3-1 0 15,-4 1 0-15,6 0 0 0,8 1 0 0,-5-2 0 16,-5 1 0-16,2 1 0 0,2 0 0 0,-3-1 0 15,-6-3 0-15,1 4 0 0,0 3 0 0,0-1 128 16,-6 1-128-16,-2 2 0 0,-2 3 0 0,-2-2 0 16,-5-2 0-16,3 2 0 0,2 3 0 0,-6-1 0 0,-4-1 0 0,-1 2 0 15,5-2 0-15,-5 0 0 0,-5 1 0 0,-1-2 0 16,-2-2 0-16,-2 1 0 0,3-1 0 0,-2 0 0 16,-1 0 0-16,-6 0 0 0,-1-2-128 0,0-1 0 15,1 2 0-15,-7 4 0 0,-4 1 128 0,-4-2 0 16,-1-4-144-16,0 0 144 0,-1-2 0 0,-5 2-144 15,-3 1 144-15,-5 0 0 0,-1-2 0 0,-5 1 0 16,-7-3 0-16,1 1 0 0,-3 0 0 0,-4-2 0 16,-2-1 0-16,0 2 0 0,0-1 0 0,-2 1 0 15,-1 1 128-15,-5 1-128 0,-4 0 0 0,1 1 0 16,-1-2 0-16,-1 3 0 0,2 2 0 0,-5-1-160 16,-1 0 160-16,1 1-192 0,-4 1 192 0,1 0 0 0,-8-2 0 15,8 3 0-15,-8-3 0 0,7 4-128 0,-7-4 128 16,7 6-128-16,-7-6 128 0,4 10 0 0,1 1 0 0,-3 1-128 15,1-1 128-15,0 2 0 0,-2 3-144 0,0-1 144 16,2 3 0-16,-2 1 0 0,-1 3 0 0,-1 1 0 16,-1 2-144-16,0 3 144 0,-2 4 0 0,0 6 0 15,-2 1 0-15,1 4-128 0,2 3 128 0,-1 2 0 16,0 1 0-16,2-2 0 0,0-5 0 0,2 2 0 16,1 1 0-16,2 3 0 0,1 0 0 0,1-1 0 15,2 1 0-15,1-3 0 0,2-2 0 0,-1-2 144 16,2 0-144-16,2-5 0 0,-4 3 0 0,2-3-176 15,0 3 176-15,0 0 0 0,-1 2 0 0,0-3 0 16,0 0 0-16,-1-2 0 0,-1-2 0 0,0-1 0 0,-3-5 0 16,1-1 0-16,-2 1 0 0,1-4 0 0,-3-1 0 0,1-1 0 15,-3-1 0-15,1-2 0 0,-1-2 0 16,0 1 128-16,-1-1-128 0,1 0 0 0,-2-2 128 0,1 0-128 16,-1-3 128-16,-1-2-128 0,1-3 128 0,2-7-128 15,-3 9 160-15,3-9-160 0,0 0 0 0,-9 3 128 16,1 0-128-16,0-2 0 0,-3-2 0 0,-1-2 128 15,-4-1-128-15,-3 0 0 0,-1-2 0 0,-4 1 128 16,-4-2-128-16,-4 4 0 0,-3 1 0 0,-5 0 0 16,-6 4 128-16,-1-2-128 0,-1-3 0 0,0 1 0 15,-6-1 0-15,-4 1 0 0,-6-1 0 0,-3 3 0 16,-1 2 0-16,-3-2 0 0,0-3 0 0,-5 1 0 16,-3 0 0-16,-5 0 0 0,-4-3 0 0,-4 2 0 15,-3 1 0-15,-4 0 0 0,-4 1 0 0,0 1 0 16,2 1 0-16,-6-1 0 0,-5-3 0 0,-1 2 0 0,1 1 0 15,-4 0 0-15,-7 0 0 0,0 3 0 0,1 0 0 16,-2 0 0-16,1-2 0 0,0-1 0 0,-1 0 0 16,1 0 0-16,-1 0 0 0,0-1 0 0,-1 0 0 0,1 1 0 15,2 0-160-15,-2 0 160 0,-4-1-128 0,4 0 128 16,4-1 0-16,-1 1 0 0,-1-1 0 0,4 0-128 16,2-1 128-16,0-1 0 0,-2-1 0 0,5 1 0 15,8-1 0-15,-1 0 0 0,-1-1 0 0,6-1 0 16,3 0 0-16,3 0 0 0,0 0 0 0,3 0 0 15,1 2 0-15,7-1 0 0,2 1 0 0,1-1 0 16,1 2 0-16,3-3 0 0,4 2 0 0,5 1 0 16,4 0 0-16,5 2 0 0,0-2 0 0,5 0 0 15,2-1 0-15,2-1 0 0,4 1 0 0,2-1 0 0,3 2 0 16,3-2 0-16,3 3 0 0,3 0-128 0,1-2 128 0,1 2 0 16,2 0 0-16,0 3 0 0,1-2 0 0,0 0 0 15,2 3 0-15,1 0-128 0,-5 1 128 0,6-2 0 16,2 0-144-16,3 0 144 0,2 0 0 0,1 0 0 15,0 0 0-15,5 0 0 0,4-2-144 0,-2 1 144 16,1-1 0-16,1-1 0 0,1-2 0 0,2 0 0 16,1 1 0-16,-2-2 0 0,0-1 0 0,2 0 0 15,0-4 0-15,0 0 0 0,1-2 0 0,1-2 0 16,2-2 0-16,0-4 0 0,1-2 0 0,1 0 0 16,0-3 0-16,0-5 0 0,4-3 0 0,1-4 0 15,0-3 0-15,-3-2 0 0,4 0 0 0,-1-6 0 16,1-6 0-16,1-2 0 0,-3-3 0 0,1 3 0 0,-2 6 0 0,2 4-160 15,-3 2 160-15,2 3 0 0,-5 2 0 16,3 0 0-16,-1 0 0 0,-1 1 0 0,0 1 0 0,-3 3 0 16,-4 1 0-16,0 1 0 0,0 4 0 15,-4 4-128-15,-1 2 128 0,-1 2-160 0,4 1 160 0,-3 3-160 16,1 1 160-16,0 1 0 0,-1 2-144 0,-1 1 144 16,4 0 0-16,-1 1-176 0,0 2 176 0,0 1-128 15,2 3 128-15,0-2 0 0,4 1 0 0,0 6-128 16,0 0 128-16,0 0-128 0,7-5 128 0,1 2-128 15,5 2 128-15,3 1-192 0,4 1 192 0,6 1-192 16,3 0 192-16,6 0 0 0,5-1-144 0,2 2 144 16,3 1 0-16,6 0-144 0,1 0 144 0,8 0 0 15,5-1 0-15,5 1-128 0,2 0 128 0,1 0 0 0,2 0 0 16,6-1 0-16,7 0 0 0,3 0 0 0,-4-1 0 16,6-1 0-16,6-1 0 0,0 0 0 0,3 1 0 15,-2-2 0-15,3-4 0 0,-1 3 0 0,4 2 0 0,-3-1 0 16,-2-3 0-16,5-1 0 0,5 1 0 0,-2 0 0 15,-4-2 0-15,4 2 0 0,4-1 0 0,-5 0 0 16,-3 0 0-16,4 2 0 0,6 1 0 0,-5-1 0 16,-5-2 0-16,4 0 0 0,4-3 0 0,-4 4 0 15,-3-2 0-15,1 1 0 0,6-2 0 0,-6 1 0 16,-5 3 0-16,-2-2 0 0,1-5 0 0,-2 5 0 16,-1 2 0-16,-3 1 0 0,-2-3 0 0,-3 2-128 15,4 1 128-15,-6 1 0 0,-7 1 0 0,1 0 0 16,2-2 0-16,-3 2 0 0,-2 2 0 0,-6 1 0 0,-3 0 0 15,-3-3 0-15,1-2 0 0,1 1 0 0,1-1 0 0,-3 2 0 16,-6 0 0-16,0-1 0 0,-7-2 0 16,0-1 0-16,-5 2 0 0,2 0 0 0,-2 1 0 15,-3 0 0-15,-3-2 0 0,-1 2 0 0,-7 1 0 0,-1 0 0 16,-3-2 0-16,-2 1 0 0,-3 0 0 0,3 0 0 16,-3-1 0-16,-1-1 0 0,-1-1 0 0,0 2 0 15,1 1 0-15,-2-1 0 0,0-1 0 0,-1 2 0 16,0-1 0-16,1 1 0 0,-1-1 0 0,-1 1 0 15,-2 0 0-15,-1 1 0 0,-1-2 0 0,-1 2 0 16,-1 0 0-16,-3-1 0 0,-1 1 0 0,-1 0 0 16,0 0 0-16,0 3 0 0,-10-3 0 0,9 1 0 15,-2-1 0-15,-7 0 0 0,0 0 0 0,6 6 0 0,-6-6 144 16,0 0-144-16,6 6 128 0,-6-6-128 0,6 12 128 0,-3-2-128 16,-3-10 0-16,5 11 128 0,0 0-128 0,-1-1 0 15,0-2 0-15,0 2 0 0,1 0 0 0,-2-1 0 16,0-1 0-16,0 1 0 0,1 2 0 0,-2-3 0 15,3 1 0-15,0 1 0 0,-1 1 0 0,-2 0 0 16,4 1 0-16,-2 1 0 0,1 1 0 0,-1 1 0 16,1 3 0-16,1 1 0 0,2 1 0 0,1 2 0 15,-1 1 0-15,1 1 0 0,1 3 0 0,-4 1 0 16,-3 3 0-16,0 3 0 0,2 5 0 0,-4 0 0 16,-1-1 0-16,0 1 0 0,1 3 0 0,-1 6 0 15,-1 5 0-15,-1 2 0 0,-6 2 0 0,5-4 0 16,1 1 0-16,2-2 0 0,-1-1 0 0,4-3 0 15,2-4 0-15,2 3 0 0,-5 3 0 0,3-1 0 0,4-4 0 16,-2-2 0-16,-3-2 0 0,2-2 0 0,1-3 0 16,0-2 0-16,-2-4 0 0,2-3 0 15,1 2 0-15,-1-6 0 0,1 0 0 0,-2-3 0 0,-1-4 0 16,1 0 0-16,0-3 0 0,1 0 0 0,-3-1 0 0,3-2 128 16,-3-1-128-16,2-1 0 0,-1-3 144 0,-5-5-144 15,5 9 128-15,0-3-128 0,1 2 128 0,-6-8-128 16,0 0 0-16,0 0 128 0,0 0-128 0,0 0 0 15,0 0 128-15,0 0-128 0,0 0 128 0,0 0-128 16,0 0 176-16,-7 8-48 0,0-4 0 0,-2 0 0 16,-5-2 64-16,-3 0 0 0,-5 0 0 0,-7-2 0 15,-3 0-64-15,-8 0-128 0,-11-1 192 0,-6-1-64 16,-8-1-128-16,-12-1 0 0,-13 2 144 0,-12-1-144 16,-12 1 160-16,-16 3-32 0,-16 3-128 0,-17 3 192 0,-16 1-192 15,-9 2 128-15,-9 2-128 0,-8 4 0 0,-8 3-128 16,-1 3-128-16,-1 2-32 0,-6 5-12384 15,-2 4-2496-15</inkml:trace>
  <inkml:trace contextRef="#ctx0" brushRef="#br0" timeOffset="49944.311">17860 8916 18543 0,'-15'-14'816'0,"8"9"176"0,-2-1-800 0,3 1-192 0,-3-1 0 0,3 1 0 16,2-3 384-16,1 2 16 0,2-3 16 0,1 2 0 15,0 7-64-15,4-9-16 0,-1 1 0 0,3 1 0 16,0 1 48-16,2 1 16 0,0 2 0 0,1-1 0 15,-1-1 112-15,-8 5 32 0,9-3 0 0,2 1 0 16,2 0 96-16,1 0 32 0,-2 0 0 0,3 1 0 16,4 1-48-16,2 0-16 0,3 0 0 0,5 0 0 0,6-2-32 15,2 2 0-15,5 0 0 0,4 0 0 0,3-3 16 16,2 1 0-16,4 2 0 0,2-2 0 0,5-1-144 0,4-1-16 16,6 0-16-16,0 1 0 0,1 2 16 0,0-3 0 15,7-3 0-15,0 0 0 0,5 1-48 0,-2 3 0 16,-5 0 0-16,4 0 0 0,2-3-32 0,0 3-16 15,-1 2 0-15,-3 1 0 0,-2 0-112 0,2 0-32 16,0 0 0-16,0 1 0 0,-1 3-192 0,-4 1 0 16,-6-2 128-16,-1 1-128 0,2 1 0 0,-5 0 0 15,-4 2 0-15,-3-1 0 0,-1 0 0 0,-5-1 128 16,-2 0-128-16,-5-1 0 0,-3 2 0 0,0-2 0 16,-6-2 0-16,-5 2 0 0,-6 0 0 0,-7 0 0 0,-3-1 0 15,-5-2 0-15,-10-1 0 0,0 0 0 0,6 3-128 0,-6-3 128 16,-13-3 0-16,-3 0 0 0,-2 2 0 0,-5 1 144 15,-8-1-144-15,-6 0 0 0,-5-1 0 0,-6 2 128 16,-5 1-128-16,-8-1 0 0,-7 0 0 0,-4 2 0 16,-8 2 128-16,-4-1-128 0,-5-2 0 0,-7-1 128 15,-5 0-128-15,-3 0 0 0,4-3 0 0,-3 2 0 16,-6 2 0-16,3-2 0 0,8-5 128 0,-2 1-128 16,0 5 0-16,4-2 0 0,9 0 0 0,10-3 0 15,9-2 0-15,6 3 0 0,7-2 0 0,9 2 0 16,12-5 128-16,5 4-128 0,6 1 0 0,5 1 128 0,7 0-128 15,3-1 0-15,8 4 0 0,0 0 0 0,0 0 0 16,10-5 0-16,3-1 0 0,7 1 0 0,5-1 0 16,7 2 0-16,7 1 0 0,6-2-176 15,4 0 176-15,10-3 0 0,7-3 0 0,10 4 0 0,6 0 0 0,5-1 0 16,3-5 0-16,7 2-128 0,8 5 128 0,1 0 0 16,-3-1 0-16,7-1 0 0,6 1 0 0,-1 1 0 15,-3 2 0-15,-3-2 0 0,-1 3 0 0,-7 1 0 16,-3 5 0-16,-3-1 0 0,-6-1 0 0,-6 2 0 15,-6-2 0-15,-10 0 0 0,-5 1-224 0,-11 2 32 16,-6 4 16-16,-7-3 0 0,-7-4-112 0,-8 3-32 16,-6 0 0-16,-6 1 0 0,-2-1 48 0,-9-4 0 15,0 0 0-15,-12 9 0 0,-6 0 32 0,-7-1 16 16,-5-3 0-16,-8 1 0 0,-13 0 224 0,-10 2 0 16,-11-4 0-16,-5 3 0 0,-5 1 0 0,-8-1 0 15,-11-2 0-15,0 2 0 0,-5 2 0 0,-2-1 0 16,-7-3 0-16,2 4 0 0,1 2 0 0,-1 0 0 0,-3-3 0 0,5 1 0 15,1 1 0-15,4 1 0 0,4-2 0 0,7-1 0 16,7-1 192-16,15-1-192 0,6 3 192 0,10-2-192 16,9-3 192-16,4-1-192 0,9 0 192 0,8 0-192 15,7-2 128-15,6-2-128 0,4-1 0 0,10 2 0 16,0 0 176-16,0 0-176 0,14-5 160 0,7 1-160 16,7-4 0-16,8 1 0 0,5-1 0 0,12-3 0 15,7-5 0-15,12 2 0 0,7 0 0 0,5 1 0 16,3-3 0-16,8 0 0 0,8-3 0 0,2 5 0 15,-2 4 0-15,7-2 0 0,5 0 0 0,0 0 0 0,-4-1 0 16,1 5 144-16,1 1-16 0,-6 0 0 0,-8 1 0 0,0 0-128 16,-3 2 192-16,-5 1-64 0,-6 3-128 15,-7-1 0-15,-9-4 0 0,-5 3 128 0,-6 1-128 16,-4 0 0-16,-5 0 0 0,-8 0 0 0,-10-1 0 0,-6 2-176 16,-7 3 48-16,-5-2 0 15,-13-1-256-15,0 0-32 0,-10-1-16 0,-5 2 0 16,-9 1-64-16,-12 0-16 0,-10-2 0 0,-7 1 0 15,-8 3 192-15,-4-2 16 0,-8 0 16 0,-10-2 0 0,-14-4 288 0,-3 2-160 16,-8 6 160-16,-6-1-128 0,-9 0 128 0,-4 1 0 16,-5-1 128-16,-2 4-128 0,-2 5 352 0,0-1 0 15,-1-3 0-15,3 2 0 0,7 2 64 0,5-2 16 16,2 2 0-16,11 1 0 0,11 0-32 0,5-1 0 16,7 0 0-16,12-1 0 0,12-3-192 0,14-2-32 15,10 0-16-15,12-2 0 0,10 1-16 0,8-3 0 16,8-2 0-16,0 0 0 0,12 4-144 0,15-2 0 0,15-2 0 0,14-2 0 15,14 0 0-15,11-1 0 0,9-3 128 0,17 0-128 16,14-4 0-16,7-4 0 0,6-1 0 0,2 0 0 16,6 3 0-16,7-3 0 0,8-1 0 0,2-2 0 15,-3-1 0-15,0 4 0 0,-1 4 0 16,-2 1 192-16,-4 0-192 0,-5 6-192 0,-10 2 32 0,-5 1 16 16,-7-1-1248-1,-9 5-240-15,-8 3-48 0</inkml:trace>
  <inkml:trace contextRef="#ctx0" brushRef="#br0" timeOffset="54138.966">19773 12008 29487 0,'0'-15'1296'0,"0"9"288"0,1 0-1264 0,-1 6-320 0,2-5 0 0,0 0 0 16,-2 5-384-16,0 0-128 0,0 0-16 0,0 0-16 0,0-7 544 0,0 1 0 15,0-1 0-15,0 2 0 0,0 5 192 0,0 0-48 16,-2-5-16-16,2 5 0 0,0 0 144 0,0 0 32 16,-5-6 0-16,-3 3 0 0,3-2-32 0,-5 3 0 15,-2 1 0-15,-2 0 0 0,1-2-272 0,-7 3 0 16,-2-1 0-16,-4-2 0 0,-3 2 144 0,-1 1-144 16,-1 0 0-16,-3 0 144 0,-5 3 128 0,0-2 32 15,-1 0 0-15,-3-1 0 0,-1 2 144 0,-4-1 16 16,-5 0 16-16,-4 0 0 0,-5-1-112 0,1 2-32 15,-1 2 0-15,-1-1 0 0,-4-2-160 0,-4 2-48 16,-4-1 0-16,-2-1 0 0,-1 1-128 0,-3 0 160 16,0-4-160-16,-6 2 160 0,-4 0-160 0,0 1 128 15,-1 0-128-15,-5 0 128 0,-5-3-128 0,1 2 0 0,1 1 144 0,-5-1-144 16,-5-1 128-16,-2 1-128 0,-2 1 128 0,-6 1-128 16,-6 0 256-16,4 0 0 0,2 2-16 0,-4 0 0 15,-7 2 32-15,3-1 16 16,2 2 0-16,-4 1 0 0,-3-2-96 0,0 2 0 0,-1-1-16 0,1-2 0 15,-1-1-176-15,-3 1 0 0,-2-1 144 0,3 2-144 16,5-2 0-16,-6 1 0 0,-3-3 0 0,3 0 128 16,4 0-128-16,-1 0 0 0,0-1 0 0,0 1 128 15,1-1-128-15,-1-1 0 0,4 0 0 0,-1-1 128 16,-1-1-128-16,0 1 0 0,3 1 0 0,0-1 128 0,-2 0 0 16,3 1 16-16,-3 2 0 0,5-2 0 15,0-1-16-15,0 1 0 0,-4 2 0 0,6 0 0 16,5-2 0-16,0 0 0 0,0-2 0 0,5 0 0 0,2 1-128 0,-1-2 128 15,-1-2-128-15,3 3 128 0,4 0-128 0,-1 0 0 16,-4-1 0-16,4-1 0 0,4 1 0 0,-2 1 0 16,-2 3 0-16,1-2 0 0,-1-3 0 0,0 3 0 15,-1 1 0-15,1 1 0 0,-1 1 0 0,1 0 0 16,-4-1 0-16,4 2 0 0,0 4 0 0,3-1 0 16,4 0 0-16,-1-2 0 0,-4 0 0 0,5 0 0 15,2 3 128-15,-1-3-128 0,-2 0 0 0,6 1 160 16,5-2-160-16,0 0 160 0,1 3-160 0,0-3 128 15,3-3-128-15,3 2 128 0,3 2-128 0,1-1 0 16,-2 0 0-16,2-1 0 0,1-2 0 0,3 0 0 16,4-1 0-16,2 1 0 0,-1 0 0 0,2-1 0 0,1-1 0 15,7 1 0-15,4 1 0 0,2-2 0 0,0-3 0 16,5 1 0-16,-1 3 0 0,4-1 0 0,2-3 0 0,3 0 0 16,2-1 0-16,3 1 0 0,4-2-144 0,2 2 144 15,3-1 0-15,1 1 0 0,1-4 0 0,4 3 0 16,1 3 0-16,-1-1 0 0,1-3 0 0,2 2 0 15,1 0 0-15,0 1 0 0,2 2 0 0,0-1 0 16,3 0 0-16,-1 1 0 0,-1 2 0 0,3 0 0 16,3 1 0-16,-2 1 0 0,0-1 0 0,4 1 0 15,-3 4-160-15,2 1 160 0,-3-1-128 0,2 2 128 16,2 2 0-16,-1 3-160 0,-2 2 160 0,2 3 0 16,2-3-160-16,0 6 160 0,1 3-128 0,-1 5 128 15,1 1 0-15,0 3-128 0,0 2 128 0,-1 3 0 0,-1 3 0 16,-1 1-128-16,-1 4 128 0,0 8 0 0,2 4 0 0,-3 0 0 15,0-6 0-15,-1 2 0 0,-1 0 0 0,-1-1 0 16,-2 0 0-16,0 1 0 0,-2 1 0 0,0-3 0 16,-3-1 0-16,-1-3 0 0,-1 2 0 0,-1-4 0 15,-1-3 0-15,2 0 0 0,3-1 0 0,3 1 0 16,0-3 0-16,2-1 128 0,0-1-128 0,3-2 0 16,0-3 0-16,3-3 0 0,0-2 0 0,2-1 0 15,1-1 0-15,3-4 0 0,2-1 0 0,2-3 0 16,0 1 0-16,1-3 0 0,0-2 0 0,2-2 0 15,5-1-128-15,-1 2 128 0,2-2-144 0,3-1 144 16,2 0-160-16,4-1 160 0,4-1-128 0,2 1 128 16,3-2 0-16,4-3-144 0,3-1 144 0,3 1 0 0,1 0 0 15,4 1 0-15,4-1 0 0,5 1 0 0,6-1 0 16,2 0 0-16,2 1 0 0,3 2 0 0,1 3 0 0,4 0 0 16,3 0 0-16,4-2 0 0,3 2 0 0,1-2 0 15,-3-1 0-15,7 2 0 0,1-2 0 0,3 2 0 16,2 0 0-16,0-1 0 0,0-2 0 0,3 3 0 15,3-1 0-15,-1-2 0 0,-3 0 0 0,4 2 0 16,3-1 0-16,-2 0 0 0,-5-2 0 0,6 4 0 16,3 0 0-16,3 1 0 0,-5 0 0 0,3-1 0 15,2-2 0-15,1 0 0 0,0 0 0 0,2-1 128 16,3 0-128-16,1-3 0 0,3 0 0 0,-2 1 0 16,4 1 0-16,-1-1 0 0,0-1 0 0,3-1 0 15,-1 1 0-15,-2 2 0 0,-3 0 0 0,2-1 0 0,6 1 0 16,-6-3 0-16,-5 5 0 0,5-1 0 0,2 3 0 15,-2 0 0-15,-6-1 0 0,3 1 0 0,3 0 0 16,-3 0 0-16,-2 2 0 0,4-2 0 0,2 0 0 16,-1-3 0-16,-4 0 0 0,2 1 0 0,4 1 0 0,-5 1 0 15,0-1 0-15,-1 0 0 0,3-1 0 0,-1 2 0 16,-6 1 0-16,2-1 128 0,4-3-128 0,-3 0 0 16,-3-1 0-16,1 1 0 0,2-3 0 0,1 4 0 15,-1-4 0-15,0 1 0 0,1 1 0 0,-3-1 0 16,-4 2 0-16,0-1 128 0,3 2-128 0,-2-1 0 15,-3-2 0-15,-1 0 0 0,1 0 0 0,-4 2 128 16,2 0-128-16,-3-1 0 0,-1-3 0 0,4 1 0 16,1 1 0-16,-2-1 0 0,-5-2 0 0,2-1 0 15,4 0 0-15,-4 1 0 0,-5 1 0 0,-1-2 0 0,-1-1 0 16,2 0 0-16,-2 2 0 0,-4 0 0 0,-6 0 0 16,-1-2 0-16,2-2 0 0,0 2 0 0,-1 0 0 0,-2-1 0 15,-5-2 0-15,-2 1 0 0,3 0 0 0,0 1 0 16,0 2 0-16,-6-3 0 0,-2-1 0 0,-2 1 0 15,-1 0 0-15,3 0 0 0,1 0 0 0,1 0 128 16,-4-1-128-16,-4 1 0 0,-3 0 0 0,-2-1 0 16,0 0 0-16,0 1 0 0,0 0 0 0,-2 3 0 15,-4-1 0-15,-2 1 0 0,-5 0 0 0,0 0 0 16,-2 0 0-16,1-1 0 0,-3 0 0 0,2 1 128 16,-4 0-128-16,4 2 0 0,-3 2 0 0,0-2 0 15,0-2 0-15,-3 2 0 0,-2 1 0 0,-2 1 0 16,0-2 0-16,-1 1 0 0,-4 0 0 0,1 1 0 15,1-1 0-15,-3 0 0 0,-2 0 0 0,-1 1 0 0,2 0 0 0,-3 2 128 16,2-1-128-16,-1 0 0 0,-5-3 0 0,4 1 0 16,-1 1 0-16,-3 1 128 15,-3-2-128-15,1 1 0 0,-2-2 0 0,2 0 0 0,-3 0 0 16,1-2 0-16,-1 0 0 0,0 0 0 0,-11 0 0 0,11 4 0 16,-11-4 0-16,12 2 0 0,-12-2 0 0,11-1 0 15,-11 1 0-15,11-3 0 0,-11 3 0 0,9-4 0 16,-1-1 0-16,-8 5 128 0,6-8-128 0,2 0 0 15,-4-1 0-15,0-2 128 0,-1-2-128 0,1-4 144 16,0-5-144-16,0-5 160 0,-2-4-16 0,1-4 0 16,0-4 0-16,-1-5 0 0,-1-7 112 0,1-7 32 15,1-11 0-15,1-3 0 0,0-6-288 0,2-4 0 16,3 2 0-16,-1 0 0 0,3 1 0 0,2 6 0 0,-7 8 0 16,4 8 0-16,-2 5 192 0,-1 7 0 0,1 3-16 0,0 5 0 15,1 2 32-15,-1 3 16 0,0 1 0 16,1 1 0-16,-1 1-448 0,-1 1-96 0,1 2 0 0,1 1-16 31,-3 1-2480-31,2 0-480 0,3-13-96 0,-8 7-32 0</inkml:trace>
  <inkml:trace contextRef="#ctx0" brushRef="#br1" timeOffset="58868.227">17332 15632 1839 0,'28'-2'0'0,"-10"1"160"0,2-1-160 0</inkml:trace>
  <inkml:trace contextRef="#ctx0" brushRef="#br1" timeOffset="59024.986">17719 15586 1839 0,'11'0'160'0</inkml:trace>
  <inkml:trace contextRef="#ctx0" brushRef="#br1" timeOffset="60457.807">18307 15576 14735 0,'0'0'640'0,"10"-5"160"0,-2-1-640 0,2 1-160 0,0-3 0 0,0 1 0 16,-1 0 560-16,-4-1 80 0,2 1 0 0,-3 2 16 16,-4 5 336-16,4-10 64 0,-2 0 16 0,-2 1 0 15,-1 0 128-15,-1 1 16 0,-1 0 16 0,-3-3 0 16,-2 0-336-16,-2-1-80 0,-3-2-16 0,-3 0 0 16,-3 1-144-16,-2 0-16 0,-3 0-16 0,-6 0 0 15,-6-2-112-15,-3-1-32 0,0-1 0 0,-2 0 0 0,-2-1-64 16,0 0-16-16,-4 1 0 0,-5 1 0 0,-2-2 48 15,-6 0 0-15,-3 1 0 0,0 0 0 0,-4 2 32 0,0 0 16 16,0 0 0-16,-8 0 0 0,-5 0-48 0,-1 2 0 16,2 0 0-16,-2 1 0 0,-4-1-192 0,-4 0-32 15,-1 1-16-15,1 1 0 0,2-3-208 0,-6 1 128 16,-8-1-128-16,5-2 0 0,2 3 192 0,-2 0-64 16,-1 0-128-16,-5-1 192 0,-1-1-48 0,-3 0-16 15,0 2 0-15,-4 1 0 0,-4 0-128 0,2 2 192 16,0 5-192-16,-4-2 192 0,-3 0-192 0,1-1 128 15,-3 0-128-15,0 2 128 0,-2 0-128 0,-2 2 0 16,-1 0 0-16,0 1 0 0,2-2 128 0,-6 1-128 16,-2 2 0-16,3 0 128 0,2-1-128 0,-1-1 0 15,0 1 0-15,-5 2 0 0,0 1 128 0,2-1-128 16,3-3 0-16,-3 3 128 0,0 1-128 0,3 0 0 0,0-1 0 16,-1 1 0-16,-3 0 0 0,5 1 0 0,3-1 0 0,1 0 0 15,-2-1 0-15,3 1 0 0,1 1 0 0,2-1 0 16,-4-1 0-16,4-1 0 0,5 0 128 0,-4 1-128 15,4-1 0-15,1 0 0 0,2 2 0 0,-1 0 0 16,-3-1 0-16,1 2 0 0,1 2 0 0,2 1 0 16,2-4 0-16,0 1 0 0,0 2 0 0,1 3 0 15,0-1 0-15,3 1 0 0,5-1 0 0,-2 1 0 16,0-2 0-16,3 2 0 0,6-1 0 0,-1 1 0 16,-3 3 0-16,2-2 0 0,0 0-128 0,3 1 128 15,1 2 0-15,5-1-144 0,-2 1 144 0,4 2 0 16,-2 1-128-16,1 1 128 0,-3-2 0 0,4 3 0 0,1 2 0 15,4 0-128-15,2 2 128 0,-3-2 0 0,-1 1 0 16,0 2-160-16,3 0 160 0,3 0-128 0,3 0 128 0,0-2 0 16,3 2 0-16,1 0 0 0,0 1 0 0,5 0 0 15,2-3 0-15,2 3 0 0,-1 3 0 0,0 3 0 16,-3 0 0-16,2 3 0 0,0-1 0 0,4 1 0 16,3 1 0-16,0 1-128 0,-1 0 128 0,2 0 0 15,-3-1 0-15,3 1 0 0,-2 1 0 0,6 0-160 16,2-1 160-16,3 4 0 0,2 2 0 0,3 0-128 15,2-4 128-15,2-1 0 0,1-3 0 0,2 1 0 16,1 1 0-16,2 1 0 0,6 0 0 0,0 0 0 16,3 1 0-16,4 2 0 0,1 0 0 0,6 0 0 15,2-1 0-15,3 1 0 0,4-1 0 0,4 1-128 16,5 2 128-16,4-1 0 0,1-3 0 0,5 2-128 0,1 1 128 16,3 1 0-16,5 4-144 0,5 0 144 0,4-2 0 15,1 1-144-15,0-3 144 0,5-3 0 0,3-2 0 0,7 0 0 16,6-5 0-16,5 2 0 0,1 0 0 0,1-3 0 15,1 0 0-15,8-1 0 0,6 4 0 0,3 1 0 16,0-2 0-16,4-3 0 0,2-6 0 16,4 2 128-16,4 0-128 0,0-1 0 0,-1-1 0 0,9-1 0 15,4-2 128-15,0 0-128 0,-4-1 128 0,4 0-128 16,4-1 0-16,3 2 0 0,-5-1 0 0,5 3 0 16,1-6 128-16,0 5-128 0,-5-1 160 0,6 1-160 15,7-4 176-15,0 3-176 0,0 0 192 0,0 2-192 16,2-1 160-16,0-2-160 0,4-2 128 0,1 1-128 15,2-3 128-15,3-2-128 0,5 0 128 0,0-4-128 0,-4 0 0 16,4 1 128-16,2-3-128 0,0-1 0 0,4 1 0 16,-5-1 0-16,-2-1 128 0,4-1-128 0,-1 0 0 15,4-1 0-15,-3-1 0 0,-3 0 0 0,-4 1 0 0,0 0 0 16,7-3 144-16,-3 0-144 0,-3 1 0 0,-1 0 0 16,-3 1 0-16,3 0 0 0,1 0 0 0,-3-2 0 15,-4-1 0-15,2 3 0 0,0 0 0 0,-5-1 0 16,-3-3 0-16,2 3 0 0,0-1 0 0,-3-2 0 15,0-1 0-15,-4 1 0 0,-4-1 0 0,5-2 0 16,-2-2 0-16,-4 2 0 0,-1-1 0 0,-4 1 0 16,2 2 0-16,0 1 0 0,-5-5 0 0,-5 3 0 15,2 2 0-15,-3-2-128 0,2-2 128 0,-8 1 0 16,-2 1 0-16,1-2 0 0,-1 2 0 0,-4-2 0 16,-8 0 0-16,-1 0 0 0,2 1 0 0,0 0 0 0,0-2 0 0,-5 0 128 15,-6 0-128-15,1-1 0 0,2 0 0 0,0-2 0 16,-3 0 0-16,-3-1 0 0,-6 1 0 0,0 0 0 15,-2-5 0-15,0 1 0 0,-1-3 0 0,-3 1 0 16,-3 2 128-16,-5-8-128 0,-5-8 128 0,-4 2-128 16,-4 1 192-16,-1 1-16 0,-2 0-16 0,0-3 0 15,1-2 64-15,-3-1 16 0,0 2 0 0,-1-1 0 16,-1-3-32-16,1 1 0 0,-1-1 0 0,-3-1 0 16,-1-3-208-16,-1 3 144 0,-5 0-144 0,-1 3 128 15,-1 5-128-15,-2 3 0 0,-1 2 0 0,-1-2 128 16,-4-3-128-16,1 3 128 0,0 1-128 0,-1-3 128 15,0 3-128-15,0-3 192 0,-1-2-192 0,0 1 192 0,-2 4-192 16,1-3 0-16,-1 2 0 0,-2 1 128 0,3 2-128 16,-2 4 0-16,3-1-192 0,-4 1 192 0,-1 0-384 15,3 4 64-15,0 0 0 0,0 1 0 16,-6-1-320-16,-1 0-64 0,0-1-16 16,1 2 0-16,1 0-2752 0,-3 1-560 0</inkml:trace>
  <inkml:trace contextRef="#ctx0" brushRef="#br1" timeOffset="61137.291">17192 15476 29663 0,'-25'-5'1312'0,"12"3"272"0,2 5-1264 0,0-1-320 0,4-1 0 0,0 1 0 0,7-2-224 0,-8 5-96 16,-1-1-32-16,9-4 0 0,0 0 544 0,0 0 128 16,0 0 0-16,0 0 16 0,0 0-16 0,0 0 0 15,0 0 0-15,0 0 0 0,0 0 192 0,0 0 16 16,0 0 16-16,0 0 0 0,0 0 256 0,9-9 48 16,-2 0 16-16,2-1 0 0,0 1-304 0,2-6-64 15,2-1-16-15,2-5 0 0,0 0-96 0,2-1-32 16,-1-3 0-16,4-4 0 0,3-3-32 0,0 0 0 15,2 0 0-15,1-2 0 0,-1-1 32 0,1-2 0 16,-1-2 0-16,0-3 0 0,0-3-80 0,-2-1-16 16,3-2 0-16,-1-2 0 0,-1 4-48 0,3 1-16 15,-3-1 0-15,0 1 0 0,-2 2 48 0,1 0 0 16,-2 0 0-16,0 1 0 0,0 1 32 0,-3 1 16 16,0 0 0-16,-1 4 0 0,-2-3-96 0,-2 6-32 0,-1 2 0 15,-3 2 0-15,0-2-160 0,-1 5 192 16,-1 0-192-16,-1 2 192 0,-1 0-192 0,-3 3 0 0,1-2 0 15,-1 2 0-15,0 3 0 0,-1 2 0 0,-1 0 0 0,-1 4 0 16,-1-1 0-16,0 5 0 0,1 1-144 0,1 7 144 16,-2-9 0-16,0 2-192 0,-2 4 192 0,4 3-160 15,0 0 0-15,0 0 0 0,0 0 0 0,0 0 0 16,0 0-96-16,0 0 0 0,0 0-16 0,0 0 0 31,0 0-144-31,0 0-32 0,-8 3 0 0,3 4 0 0,-1 1-224 16,2 0-48-16,-2 0-16 0,2 3 0 0,-2-1-1504 15,3 2-320-15,-6 0-48 0,3 1-7472 0,-3 0-1504 0</inkml:trace>
  <inkml:trace contextRef="#ctx0" brushRef="#br1" timeOffset="61526.466">17228 14397 23951 0,'0'0'2128'0,"0"0"-1696"16,0 0-432-16,0 0 0 0,0 0 1376 0,0 0 192 15,0 0 32-15,0 0 16 0,7-10-1168 0,3 0-224 16,2 0-48-16,6 0-16 0,1 0 176 0,-1 1 48 16,0-4 0-16,0 1 0 0,1 1-32 0,2-1 0 15,-3-2 0-15,3 0 0 0,0-3 112 0,1 2 32 0,0-2 0 0,2 0 0 16,3-2-176-16,1-1-48 15,3 1 0-15,-1 0 0 0,1-2 0 0,1 1 0 16,1 1 0-16,0 1 0 0,0 2 128 0,1-3 32 0,-2 2 0 16,-2 0 0-16,-3 1-64 0,2 3-16 15,-3 3 0-15,1 0 0 0,-2 0-80 0,-1 2-16 0,-1 3 0 0,-2 1 0 16,2 0 0-16,-4 0-16 0,0 0 0 16,-1 4 0-16,4 6-240 0,-5-3 176 0,-2 0-176 0,1 4 160 15,-4 2-160-15,0 1 128 0,0 1-128 0,-2 4 128 16,-2 4 0-16,-1 4 0 0,-2 1 0 0,0 4 0 15,1 0 112-15,-4 5 16 0,0 0 0 0,-1 1 0 16,-1-1 48-16,0 3 16 0,-1 0 0 0,1 1 0 16,0-4-80-16,0 1-16 0,0 3 0 0,0-2 0 15,-1-4-96-15,1-3-128 0,0-1 176 0,1-1-176 0,-1-2 0 16,0-2 0-16,-1-2 0 0,1-2 0 16,0-2-1136-16,-1-4-128 0,0-2-16 15,1-10-11376-15,0 0-2256 0</inkml:trace>
  <inkml:trace contextRef="#ctx0" brushRef="#br1" timeOffset="63094.298">19791 8586 27647 0,'-7'-11'1216'0,"7"11"256"0,-3-8-1168 0,1 3-304 15,2 5 0-15,0 0 0 0,0 0 320 0,0 0 0 16,0 0 0-16,0 0 0 0,-4 10-320 0,2-1 0 16,2-9 0-16,0 11 0 0,-1 1 128 0,1-1 0 15,0-2 16-15,0 3 0 0,-1 1 48 0,-1 2 0 16,1 0 0-16,-1 0 0 0,0 1-192 0,0-1 128 16,-1 1-128-16,1 1 128 0,-4 4-128 0,2 1 0 15,-2-3 0-15,-1 2 0 0,0 2 0 0,-2 2 0 16,-2-1 0-16,-2 3 0 0,-5-1 0 0,-2 6 192 0,-3 3-192 15,-1-1 192-15,-2-4 112 0,-3 2 16 0,-6 2 16 16,0-2 0-16,0 0 0 0,0 0 0 0,-1-1 0 0,0 2 0 16,-3-5-48-16,-1 6-16 0,-2 1 0 0,-3 1 0 15,-4-2 16-15,-1 1 0 0,-2-1 0 0,0 1 0 16,1 3 0-16,-2-5 0 0,-2-2 0 0,-2 0 0 16,-3 2-128-16,-1 2-32 0,-2-5 0 0,0 4 0 15,1 2-128-15,-4-2 192 0,-5-2-192 16,1-2 192-16,-3 1-192 0,3-2 0 0,-1-4 0 0,-1-1 128 15,-4-1-128-15,0 1 160 0,1-5-160 0,0 1 160 16,5-1-160-16,-3-2 0 0,-1 0 0 0,-5-2 128 16,-4 0-128-16,5 0 0 0,3 2 144 0,-2-2-144 15,-2-1 128-15,-2 1-128 0,0-1 160 0,2-1-160 16,-1 5 176-16,-1-6-176 0,-1-2 192 0,-1 2-192 0,-1 2 176 16,4-2-176-16,4-1 160 0,1 0-160 0,-2-2 0 0,0 3 128 15,-3-1-128-15,6-3 0 0,3-1 0 0,-5-1 0 16,-2-2 0-16,3 3 0 0,2-2 0 0,2 1 0 15,0-3 0-15,0 1 0 0,0-2 128 0,-1 0-128 16,-1 1 0-16,0 2 0 0,5 0 0 0,-1 0 0 16,-4-5 0-16,-1 2 0 0,1 1 144 0,-2 3-144 15,3 0 128-15,2-3-128 0,-3 2 0 0,2-2 0 16,0 0 0-16,3 4 0 0,0 1 0 0,2-3 0 16,3-1 0-16,-3 3 0 0,-2 4 0 0,5 0 0 15,9-1 0-15,5 1 0 0,3 1-144 0,5 1 144 16,0 2 0-16,4 0 0 0,-2 2 0 0,3 1-128 15,0 1 128-15,3-1 0 0,2 1 0 0,6 0 0 16,2 0 0-16,2 2 0 0,-1 1 0 0,0 2 0 0,-1 0 0 0,2 0 0 16,1-1 0-16,2-1 0 0,-1 0 0 0,1 2 0 15,0-4 0-15,3 4 0 0,0-1 0 0,0-1 0 16,1 0 0-16,3 0 0 0,-2-3 0 0,3 7 0 16,2 0 304-16,-1 2-48 0,3-4 0 0,-2 3 0 15,1-1-64-15,0-1-32 0,2-1 0 0,3-1 0 16,0 0-16-16,-1 2 0 0,-1-5 0 0,2 2 0 15,0-1-144-15,2 1 128 0,0-2-128 0,-1-2 128 16,1-2-128-16,1 0 160 0,-1-2-160 0,0 2 160 16,-1 2-160-16,2-3 128 0,0-1-128 0,1 0 128 15,0 2-128-15,0-2 192 0,-2-7-192 0,2 3 192 16,1-1-192-16,-3-9 0 0,1 8 0 0,-1-8 128 0,0 0-128 16,2 6 0-16,-2-6 0 0,0 0 0 15,0 0-640-15,0 0-96 0,0 0-32 0,9-10 0 16,-1-2-1472-16,0-4-288 0,-1-6-64 0,0 0-7408 15,1 3-1488-15</inkml:trace>
  <inkml:trace contextRef="#ctx0" brushRef="#br1" timeOffset="63453.268">12343 11382 36911 0,'-22'-2'1632'0,"9"-1"352"0,4 3-1600 0,-2 3-384 0,3 0 0 0,2 2 0 15,2 3 0-15,2 3-192 0,0 2 0 0,5 2 16 16,0 0 176-16,4 3 176 0,2 0-48 0,3 3 0 16,2-1 160-16,1 0 32 0,1-1 0 0,0 1 0 15,1 2 32-15,0 2 16 0,1-2 0 16,2 0 0-16,1-2-16 0,-2 2 0 0,3 2 0 0,0-4 0 15,2 0-80-15,0-3-16 0,-1 0 0 0,3 1 0 16,1-4 16-16,-2 1 0 0,-2-2 0 0,0-1 0 16,0-1 80-16,0 0 16 0,-1-3 0 0,-1-3 0 15,0-2-96-15,2 0-16 0,3-5 0 0,-1-2 0 16,2-4 160-16,6-7 32 0,4-4 0 0,1-5 0 0,4-5-128 16,1-4-32-16,5-4 0 0,1-3 0 0,0 0-144 15,0-1-16-15,-2 0-128 0,1 1 192 0,1 1-192 16,-1 6 0-16,2 1 0 0,-5 1 0 0,-4 0-192 15,0 0-96-15,-3 0-16 0,-1 0 0 16,-4-1-2416-16,1 3-480 0</inkml:trace>
  <inkml:trace contextRef="#ctx0" brushRef="#br1" timeOffset="64447.093">10848 8234 34095 0,'-15'-9'3024'16,"15"9"-2416"-16,0 0-480 0,0 0-128 0,0 0 0 0,0 0-256 0,0 0 64 0,11 9 0 16,-1-2 16-16,3 2 0 15,2 0 0-15,2 2 0 0,6 0 176 0,2 0 0 0,2-1 160 0,4-1-160 16,2 0 256-16,5-2-32 0,3-4-16 0,6 3 0 16,6-3 112-16,4 0 0 0,8 0 16 0,0 0 0 15,1-3 64-15,5-2 16 0,0 0 0 0,8 0 0 16,6 2-16-16,-1-1 0 0,-2-2 0 0,0 1 0 15,1-1-48-15,2 0-16 0,1 3 0 16,-3 0 0-16,-5-2-144 0,2 0-48 0,1-1 0 0,-3 0 0 16,-5 2-144-16,-4 2 192 0,-2 2-192 0,-4-2 192 15,-2-1-192-15,-8 1 0 0,-7 0 0 0,-2 1 128 16,-1 0-128-16,-5 3 0 0,-8-1 0 0,-4 1 0 16,-9-3 0-16,-2 0 0 0,-5 0 0 0,-10-2 0 15,0 0-176-15,0 0 48 0,0 0 0 0,-16 0 0 0,-5 0 128 16,-10-1 0-16,-6-2 0 0,-9 1 0 0,-3-1 0 0,-4 3 0 15,-1 0 0-15,-7 0 0 0,-2-3 128 0,-8 0-128 16,-6-2 128-16,1 5-128 0,-1-1 0 0,-4 0 144 16,-5-2-144-16,-1 2 0 0,-5 1 176 15,1 1-176-15,4 0 160 0,1 0-160 0,-5 0 192 16,6 1-48-16,3 5-16 0,7-2 0 0,6 1 80 0,5 1 16 16,2-1 0-16,5 3 0 0,8 1-224 0,7 0 128 15,7-3-128-15,7 1 0 0,9-1 0 0,7-2 0 16,12-5 0-16,0 0 0 0,9 9-224 0,11 0 64 15,12 0 16-15,11-3 0 0,10-2 144 0,6-2 0 16,6 0 0-16,11 0 128 0,11 1-128 0,5 0 192 16,4-1-64-16,4-1 0 0,2 1-128 0,6-2 176 15,4 1-176-15,4 0 192 0,-2 0-64 0,4 3-128 0,-2-3 192 16,2 0-64-16,-3 0 0 0,1 0-128 0,-1-1 192 16,-4 1-64-16,-3 4-128 0,-1-3 0 0,0-1 0 15,-3 2 128-15,-9 5-128 0,-1 1 0 0,-3 2 0 0,-3-1 0 31,-7 0-688-31,1 2-160 0,-3 4-48 0,-1 3-17296 0</inkml:trace>
  <inkml:trace contextRef="#ctx0" brushRef="#br1" timeOffset="113782.987">16371 13816 15663 0,'0'0'688'0,"0"0"144"0,0 0-656 0,0 0-176 0,0 0 0 0,0 0 0 15,0 0 672-15,0 0 96 0,0 0 32 0,0 0 0 16,0 0-112-16,0 0-32 0,0 0 0 0,0 0 0 16,0 0 176-16,0 0 16 0,0 0 16 0,13 7 0 15,2-2-96-15,3-1 0 0,4-2-16 0,3-1 0 16,4-1-112-16,1 0-32 0,1 2 0 0,7-1 0 16,3-1-224-16,3 0-32 0,2 2-16 0,2-2 0 15,3 0-80-15,0 0-32 0,2-2 0 0,0 2 0 16,2-1 80-16,2 1 16 0,5 1 0 0,3-1 0 15,-1-1 0-15,-2 0 16 0,-1 1 0 0,-5 1 0 16,-1 0-80-16,1 1 0 0,1-4-16 0,0 4 0 16,1 1-240-16,-7 0 144 0,-2 0-144 0,-3-1 128 15,-4 1-128-15,-2-1 0 0,-2 1 144 0,-1-2-144 0,1-2 0 16,-5 0 0-16,-4 1 0 0,-1 0 128 0,-2 1-128 16,-2-1 0-16,-3 0 0 0,-3 0 128 0,-4 1-128 15,-3-1 0-15,-3-1 0 0,-8 1 0 0,0 0 128 0,0 0-128 16,0 0 128-16,0 0-128 0,0 0 192 0,-11-1-16 15,-7 0-16-15,-4 1 0 0,-5 1-160 0,-5-1 0 16,-6-2 0-16,-2 2 128 0,-2 2-128 0,-2 0 0 16,-3 1 0-16,-5 0 0 0,-2-3 0 0,-5 1 0 15,-5 1 0-15,1 1 0 0,2-2 128 0,-1 0-128 16,0 1 0-16,-3 0 128 0,-6 1-128 0,-1-1 0 16,0-2 0-16,-1-1 128 0,7 2-128 0,-2-1 0 15,0 0 144-15,5 0-144 0,3 0 0 0,5-1 144 16,5-1-144-16,6 0 0 0,6 1 128 0,5 0-128 15,4-1 0-15,5 1 0 0,2 1 128 0,5 0-128 0,6-1 0 16,5 0 0-16,6 1 0 0,0 0 160 0,0 0-160 0,0 0 128 16,9-2 16-16,7 2 0 0,6 0 0 15,3 0 0-15,7-1-144 0,7-1 0 0,6-2 144 16,5 3-144-16,7 0 0 0,4 0 128 16,1-4-128-16,2 1 0 0,3 1 0 0,5 0 144 0,6-1-144 0,3 1 0 15,0 0 128-15,3 1-128 0,-2 0 0 0,4 4 0 16,0-4 0-16,0 0 0 0,-3 1 0 15,3 2 0-15,-2 4 0 0,-2 0 0 0,-2 0 0 0,-8 0 0 16,-6-1 0-16,-7 3 0 0,-6 0 0 0,-3-2 0 16,-6 1 0-16,-10-1 0 0,-11 2-160 0,-8-2 160 15,-6 0-400-15,-9-5 32 0,0 0 16 0,-10 7 0 0,-9 1 64 16,-8-2 16-16,-11-4 0 0,-6 0 0 0,-6 0 272 16,-11 1-128-16,-6 2 128 0,-9-2 0 0,-2-3 0 15,0 2 0-15,2 2 128 0,-1-1-128 0,0-1 272 16,2-2-32-16,2 2-16 0,5 4 0 0,5 3-80 0,1-2-16 15,4-6 0-15,4 3 0 0,5 1-128 0,5 1 0 16,4-3 0-16,10 0 0 0,10 0 0 0,6-2 0 16,6-1 0-16,8 0 0 15,0 0-1952-15,19 2-320 0,6-2-64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35:55.0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12830 4079 19343 0,'-6'-17'1728'0,"2"9"-1392"0,0-1-336 0,0 3 0 15,4 6 0-15,-1-10 0 0,0 2 0 0,1 8 0 16,-1-10 0-16,1 10 0 0,0 0 0 0,0 0 0 16,0-10 0-16,-2 1 0 0,1 0 0 0,1 9 128 15,0 0 240-15,0 0 48 0,0 0 16 0,-5-4 0 16,0-1 336-16,5 5 80 0,-7 0 16 0,7 0 0 15,-8 1-64-15,1 4-16 0,-1 3 0 0,3-1 0 16,0 1-272-16,0 2-64 0,-4 1-16 0,1 2 0 16,2 2 16-16,-1 4 16 0,-2 3 0 0,1 2 0 0,2 5 64 15,-2 2 16-15,-1 2 0 0,2 1 0 0,-1-1-160 16,0 1-16-16,-1 0-16 0,1 2 0 0,-1 1-144 16,2-1-16-16,1 0-16 0,0 3 0 0,1 0-176 0,-2-1 192 15,2-4-192-15,1 0 192 0,-1-4-16 0,0-2 0 16,2-1 0-16,-1 0 0 0,1-3 0 0,1-1 0 15,0 1 0-15,2-4 0 0,0 0 0 0,0-2 0 16,0-2 0-16,1 0 0 0,1 0-176 0,2 0 160 16,0 0-160-16,0-3 160 0,1-2-160 0,1 0 0 15,3-2 144-15,2-2-144 0,1-1 256 0,3-2-32 16,-2 0 0-16,2-1 0 0,2-3 16 0,1 0 0 16,6 3 0-16,1-1 0 0,1-4-80 0,0 2-16 15,0 0 0-15,1-2 0 0,1 0-144 0,-1 0 192 16,2 0-192-16,2 0 192 0,2-2-192 0,3 2 128 0,0 0-128 15,5 0 128-15,-2-3-128 0,4 2 128 0,2-4-128 0,0 4 128 16,0 1-128-16,2 2 128 0,2 1-128 0,3 0 128 16,3-1-128-16,5 2 0 0,-2 1 0 0,1-1 0 15,0-3 0-15,-1 1 0 0,1 1 0 0,0 2 0 16,-1 1 0-16,1 1 0 0,0-2 0 0,-2 3 0 16,-2 0 0-16,1 0 128 0,-2-2-128 0,3 2 0 15,3-1 176-15,-3 3-48 0,0 1-128 0,-1 1 192 16,-2-2-192-16,1 3 144 0,-2-2-144 0,2 0 128 15,2 0-128-15,-1 0 0 0,0-2 0 0,-5 2 0 16,-4 0 0-16,-1 0 0 0,-2 1 128 0,0-3-128 16,-2 0 0-16,2 1 0 0,3-3 0 0,-3 4 0 15,-2-3 0-15,-1 3 0 0,-4-2 0 0,0-1 0 0,-3 0 0 16,0 1 0-16,-1 1 128 0,-2-1-128 0,-3-3 0 0,0 1 0 16,-1-2 0-16,-2 0 128 0,-3 3-128 0,0-3 0 15,-5 0 0-15,2 1 128 0,-1-2-128 0,-1-1 0 16,-4 1 144-16,0-1-144 0,-1-1 0 0,-3 0 144 15,-9 0-144-15,9-1 0 0,-9 1 176 0,0 0-176 16,0 0 160-16,8-1-160 0,-8 1 256 0,0 0-32 16,0 0-16-16,0 0 0 0,6-5-16 0,-6 5-16 15,7-6 0-15,-7 6 0 0,0 0-48 0,3-8-128 16,0 1 192-16,0-2-64 0,-3 0 0 0,1-1 0 16,-1-1 0-16,0-1 0 0,-1 0-128 0,1-2 160 15,-5-3-160-15,3-3 160 0,-1-3-32 0,-1-4-128 16,0-1 192-16,-1-1-64 0,1-3 0 0,2-1-128 15,0 0 192-15,-3 0-64 0,3 2 0 0,0 1-128 0,0-1 192 16,0 2-64-16,-1-1 0 0,3-1 0 0,-1-1 0 0,1 2 0 16,0-3-128-16,0 2 0 0,0 0 144 0,0 1-144 15,0 1 0-15,0 0 144 0,-1 1-144 0,-1 3 0 16,1 1 128-16,0 3-128 0,0-2 0 0,-1 2 0 16,-1 1 0-16,1 5 128 0,1 2-128 0,1 1 0 15,0-1 0-15,0 2 0 0,-1-2 0 0,1 6 0 16,0 7 0-16,0 0-304 0,1-8 48 0,-1 8 0 31,0 0-1264-31,0 0-240 0,0 0-48 0,0 0-10624 0,0 0-2128 0</inkml:trace>
  <inkml:trace contextRef="#ctx0" brushRef="#br0" timeOffset="2067.678">17016 4269 26719 0,'-3'-11'2368'0,"3"11"-1888"0,0 0-480 0,0 0 0 16,1-8 0-16,-1 8 0 0,0 0-128 0,0 0 128 16,0 0-176-16,7 6 176 0,-1-1-160 0,-6-5 160 15,7 9-160-15,-3 0 160 0,1-2-160 0,0 1 160 16,-2 2 0-16,0 2 0 0,-1 2 0 0,1 1 0 16,0-1 304-16,0 3-48 0,-3 0-16 0,0 3 0 15,-1 0 96-15,1 2 32 0,0 1 0 0,-4 5 0 0,1-2-48 16,0 5-16-16,0 3 0 0,-2 0 0 0,-1 0 0 0,-1 0 0 15,-3-1 0-15,0 0 0 0,0-1-16 0,-2 0 0 16,2-1 0-16,0-1 0 0,-3 0 0 0,3-1 0 16,1 0 0-16,0 0 0 0,1 1-64 0,2-1-16 15,2-4 0-15,2-1 0 0,-3 1-80 0,4-3 0 16,1-2-128-16,1 0 192 0,0-4-192 0,3 1 144 16,-1-2-144-16,0 0 128 0,1-3 0 0,0-1 0 15,-2-1 0-15,2-2 0 0,-2 1 48 0,1-2 0 16,-3-7 0-16,7 5 0 0,-7-5 0 0,6 5 0 15,2-1 0-15,-3-1 0 0,4 0 80 0,-1-1 0 16,2 0 16-16,1-1 0 0,1-1-32 0,2-1-16 16,3 1 0-16,1-2 0 0,2 1-224 0,3-1 144 15,2-2-144-15,3 1 128 0,1 1-128 0,0 1 0 0,2-2 144 16,1 1-144-16,2-2 128 0,-1 1-128 16,-1-1 128-16,3 2-128 0,4 1 160 0,-3 0-32 0,3-1-128 0,1 1 192 15,2-2-64-15,4 2-128 0,5 0 176 0,0 1-176 16,-2-1 160-16,2 1-160 0,-3 2 128 0,3-2-128 15,3-1 128-15,-1 1-128 0,5 1 128 0,1 3-128 16,-2 1 128-16,0-2-128 0,-2 1 0 0,0-1 128 16,4 0-128-16,1 2 0 0,2-3 0 0,-1 0 0 15,2 0 0-15,-2 0 0 0,0 2 0 0,0-1 0 16,-2 0 0-16,6-2 128 0,1-1-128 0,-1 2 0 16,-5 1 0-16,1 0 0 0,-1 0 128 0,2 2-128 15,0-2 0-15,-1 0 192 0,0 2-192 0,-6-3 192 0,-2 1-64 16,-4 1-128-16,0-1 192 0,0 0-64 0,4-1 0 15,-3 1-128-15,0-3 192 0,-3 2-64 0,-2 1-128 0,-2 0 0 16,-2-1 144-16,-3 2-144 0,-1 0 0 0,-1 1 128 16,-2-1-128-16,4 1 0 0,0-3 0 0,-2 1 0 15,-3 0 0-15,0 3 0 0,1-4 0 0,-2 1 0 16,-2 1 0-16,-1 0 128 0,-3 0-128 0,0 2 0 16,0-1 0-16,-2 2 0 0,0-1 0 0,-3 1 0 15,0 1 0-15,1-1 0 0,-2-2 0 0,0 2 0 16,-3 3 0-16,0-2 0 0,-3-2 0 0,-1-1 128 15,0 0-128-15,-1 0 0 0,-1 2 0 0,-2-1 128 16,1 2-128-16,0-2 0 0,0-1 0 0,0 1 128 16,-10-6-128-16,8 5 0 0,-1 0 0 0,-7-5 0 15,7 4 0-15,-7-4 128 0,0 0-128 0,0 0 0 0,0 0 128 16,0 0-128-16,0 0 128 0,0 0-128 0,9 2 160 16,-9-2-160-16,0 0 160 0,0 0-160 0,0 0 160 0,0 0-160 15,0 0 160-15,0 0-160 0,0 0 160 0,0 0-160 16,0 0 0-16,0 0 128 0,0 0-128 0,0 0 0 15,0 0 0-15,3-6 0 0,-2-2 0 0,1-1 0 16,3 2 0-16,-2 0 128 0,-2-2-128 0,0 0 0 16,-1 0 0-16,2-1 0 0,1 2 128 0,0-4-128 15,-1-6 0-15,2 5 0 0,-4-2 128 0,3 0-128 16,-1-1 0-16,1 0 0 0,-1-3 0 0,2 1 0 16,-3-1 128-16,0 0-128 0,-1 1 0 0,2 2 0 15,-1-2 0-15,1 0 128 0,-1 1-128 0,-1 1 0 16,0-2 0-16,0 1 0 0,0 1 0 0,3 2 0 0,1 0 128 15,-2-1-128-15,-2 0 0 0,0-1 144 0,0-1-144 0,1-1 128 16,-2 0-128-16,1-3 128 0,2 2-128 16,0 3 0-16,-2 0 144 0,0 1-144 0,0-2 128 0,0 2-128 15,-2 0 128-15,1 0-128 0,0 3 0 0,1 2 144 16,0-2-144-16,0 2 0 0,0-1 128 0,0 1-128 16,0 2 0-16,0-1 0 0,0 0 0 0,0 1 0 15,0 8 0-15,0-10 0 0,0 10 0 0,1-7 0 16,-1-1 0-16,0 8 0 0,0 0 0 0,0 0 0 15,1-9 128-15,-1 9-128 0,0 0-192 0,0 0-80 16,0 0-32-16,0 0 0 16,0 0-1360-16,0 0-256 0,0 0-64 0,0 0-15296 0</inkml:trace>
  <inkml:trace contextRef="#ctx0" brushRef="#br0" timeOffset="6242.943">16222 3429 6447 0,'0'0'576'0,"0"0"-576"0,0 0 0 0,0 0 0 16,0 0 1360-16,0 0 176 0,9 6 16 0,0-1 16 15,0-2-592-15,2 0-112 0,0 1-32 0,2-1 0 16,1-1-144-16,6-1-48 0,4-1 0 0,3 2 0 0,-3-2 128 16,3 2 32-16,2-2 0 0,2 0 0 0,-1-2-128 0,1 2-32 15,0-2 0-15,2 1 0 0,1-1-80 16,0 0-32-16,0 1 0 0,-1 0 0 0,3 1-144 0,-2 1-48 15,-1 1 0-15,-3-1 0 0,0 2-336 0,-2-1 0 16,-2 1 0-16,-4 0 0 0,1 0 0 0,-3 1 0 16,-1-1 0-16,-3 0 128 0,-3-1-128 0,-1 2-128 15,2-2 128-15,-4 1-192 16,-10-3-384-16,0 0-64 0,9 2-32 0,-9-2-6448 16,0 0-1296-16</inkml:trace>
  <inkml:trace contextRef="#ctx0" brushRef="#br0" timeOffset="6665.231">16260 3805 21183 0,'2'-9'944'16,"2"5"192"-16,4-2-912 0,1 2-224 0,2 2 0 0,4 2 0 0,3 1 640 0,3-1 96 15,1-1 16-15,2 2 0 0,2 2-464 0,1 1-96 16,-1 0 0-16,0-1-16 0,2-1-48 0,-1 3 0 16,1-2 0-16,2 0 0 0,-1-1-128 0,3 1 0 15,3 1 144-15,-3 0-144 0,-2 3 0 0,1 2 0 16,-3-3 0-16,2 2 0 16,-2 0-448-16,-1 1-96 0,1-1-32 0,-2-3-10000 0</inkml:trace>
  <inkml:trace contextRef="#ctx0" brushRef="#br0" timeOffset="13471.777">15497 13157 2751 0,'0'0'256'0,"0"0"-256"16,0 0 0-16,0 0 0 0,0 0 4096 0,0 0 768 15,0 0 144-15,0 0 48 0,0 0-3760 0,0 0-736 16,12 5-160-16,-2-4-16 0,0-1-160 0,0-1-32 16,0 0 0-16,1 1 0 0,1 1-48 0,1-1-16 0,3-5 0 15,0 4 0-15,2 2 128 0,1 1 32 0,1-4 0 0,4 2 0 16,0-2 208-16,4 1 32 0,4 3 16 0,0-2 0 16,-1-2 0-16,2 1 0 0,2 0 0 15,4 2 0-15,-4 2-112 0,2-2-32 0,1-2 0 16,0 1 0-16,1 1-48 0,4 3-16 0,-2-1 0 0,2-1 0 15,1-1-208-15,-1 2-128 0,-1 4 160 0,-2-1-160 16,-3-3 128-16,-1-1-128 0,-2 1 0 0,0 1 0 16,2 0 0-16,-1 0 128 0,-2 0-128 0,0-1 0 15,0 0 0-15,0 1 0 0,-1 0 0 0,-3-2 0 16,-1 0 0-16,-3 1 0 0,-4-2 0 0,-2 1 0 16,-4 0 0-16,-2-1 128 0,-2-4-128 0,-11 3 0 15,0 0 224-15,0 0-48 0,0 0-16 0,0 0 0 0,0 0 288 16,0 0 64-16,0 0 16 0,-7 0 0 0,-5-3-240 0,-5 2-48 15,-3 1-16-15,-1-2 0 0,-2 0-224 0,-4 0 0 16,-4 0 128-16,-2 1-128 0,-2 1 0 0,0 1 0 16,-2 1 128-16,0-2-128 0,-4-2 0 0,-2 1 0 15,-3 0 0-15,-7 2 0 0,-2-2 0 0,-3 1 0 16,-1 0-128-16,0-1 128 0,2 3 0 0,-3-2 0 16,-2-4 0-16,2 4 0 0,0 3 0 0,3-1 0 15,3 0 0-15,6 1 0 0,1 2 128 0,5 0-128 16,1 1 176-16,3-3-176 0,4 0 128 0,2 0-128 15,3 0 0-15,2-2 0 0,6 2 0 0,6-1 0 16,3 1 0-16,4-1 0 0,8-2 128 0,0 0-128 16,0 0 0-16,0 0 0 0,10 0 144 0,7 0-16 15,4 1-128-15,4-1 192 0,3-2-16 0,5-2-16 0,4 2 0 16,2 0 0-16,4 0 32 0,5-3 16 0,3 1 0 16,5 2 0-16,0 0 16 0,2 1 0 0,-1-1 0 0,0 2 0 15,0-3 0-15,0 2 0 0,3 2 0 0,-2 0 0 16,3 1-224-16,-4-2 176 0,-4 0-176 0,-3 0 160 15,-5 2-160-15,-3-2 0 0,0-2 0 0,0-1 0 16,-5 4 0-16,-2 1 0 0,-4-2 128 0,-3 0-128 16,-3 0 0-16,-4 0 0 0,-5 2 0 0,-4-2 0 15,-2-2 0-15,-10 2 0 0,0 0 0 0,0 0 0 16,0 0 0-16,0 0-144 0,-8 0 144 0,-5 2-208 16,-3 1 208-16,-5 0 0 0,-5-1-160 0,-3-1 160 15,-1 1 0-15,-3 1 0 0,-4-1 0 0,-2 0 0 0,1-1 0 16,-2 2 0-16,0-1 0 0,-4 1 0 0,-3-1 0 15,1 0 0-15,-1 1 0 0,2 1 0 0,1 0 0 16,3 0 0-16,2-2 0 0,3 0 0 0,1-1 0 0,3 1 0 16,1 3 0-16,3-2 0 0,0-3 0 0,3 0 0 15,6 0 0-15,3 0 0 0,0-1 0 0,5 1 0 16,11 0 0-16,0 0 0 0,0 0 0 0,0 0 0 16,0 0 128-16,14-2-128 0,2 0 0 0,6-2 0 15,5 1 0-15,2 1 0 0,4 0 0 0,4-3 0 16,1 0 0-16,5-1 0 0,4 0 128 0,5 0-128 15,3 3 128-15,3-3-128 0,2 2 144 0,-1 0-144 16,-1-2 160-16,2 1-160 0,1-1 176 0,-3-2-176 16,-1 6 192-16,-6 1-192 0,-2 3 128 0,-6-1-128 15,-4-1 0-15,-3 1 0 0,-6 1 0 0,-2 0 0 0,-5 1 0 16,-4-3 0-16,-5 1 0 0,-6 1 0 16,-8-2 0-16,0 0 0 0,0 0 0 0,-6 5-192 0,-7 0 16 15,-4 1 16-15,-3 0 160 0,-8 0 0 0,-5-1-144 0,-8 0 144 16,-2 0-128-16,-7 0 128 0,-7-1-160 0,-3 0 160 15,-1 2 0-15,-3-2-144 0,-3 1 144 0,-5-2 0 16,-5-1 0-16,2 2 0 0,4-1 0 0,3-1 0 16,1 0 0-16,2 0 0 0,1-2 0 0,9 3 0 15,9 0 0-15,6-2 0 0,9-2 0 0,7 0 0 16,9 4 0-16,6-2 0 0,9-1 128 0,0 0-128 16,0 0 128-16,15-3-128 0,6 1 128 0,10-2-128 15,6-2 0-15,9-2 0 0,6-1 0 0,4 3 0 16,6 1 0-16,8 0 0 0,9-2 0 0,2 3 128 0,1 2 16 15,4-1 16-15,2 0 0 0,0 1 0 0,4 1-16 0,-6-1 0 16,-4 4 0-16,-5-2 0 0,-5 1-144 0,-4 1 0 16,-6 1 0-16,-8 4-12032 15,-8 3-2336-15</inkml:trace>
  <inkml:trace contextRef="#ctx0" brushRef="#br0" timeOffset="18913.331">15757 13301 15087 0,'0'0'656'0,"-7"-3"160"0,-1-2-656 0,8 5-160 15,-7-2 0-15,7 2 0 0,-9-4 352 0,9 4 32 16,-6-3 16-16,6 3 0 0,0 0-192 0,0 0-32 16,-7-8-16-16,7 8 0 0,0 0 16 0,0 0 0 15,0 0 0-15,0 0 0 0,0 0 208 0,0 0 32 16,0 0 16-16,0 0 0 0,0 0 368 0,11-5 80 15,1 1 16-15,3 2 0 0,3 1-320 0,5 0-48 16,4 0-16-16,2 3 0 0,3 2 112 0,4 2 16 16,5-2 0-16,1 1 0 0,1-5-368 0,-1 0-64 0,2 4-16 15,3-1 0-15,6-2-32 0,-4 1-16 16,1-2 0-16,-1 2 0 0,1 1 0 0,-3 0 0 0,-1 0 0 16,-2-2 0-16,-2 0 0 0,1 2 0 0,2 3 0 0,-4-3 0 15,-2-2-144-15,-2 1 192 16,-3 3-192-16,-6-1 192 0,-3-1-192 0,-5-1 0 0,-2-2 0 0,-5 2 0 15,-4 1 128-15,-9-3-128 0,0 0 0 0,0 0 128 16,0 0 64-16,-14 3 0 0,-4 4 0 0,-7-5 0 16,-5-4 0-16,-5 0 0 0,-5-1 0 0,0 1 0 15,-5 0-32-15,-1 0 0 0,2-4 0 0,-2 3 0 16,0 1 144-16,-2 1 16 0,-2-2 16 0,-3 2 0 16,1 0-160-16,3 0-48 0,2 1 0 0,2 1 0 15,3-2-128-15,2 1 128 0,3 0-128 0,3 0 128 0,2 0-128 16,4-1 0-16,4-1 0 0,4 1 0 0,4 2 0 0,5-2 0 15,5-3 0-15,6 4 0 0,0 0 0 0,0 0 192 16,17 0-64-16,7-2 0 0,6-2 64 0,5-1 0 16,8 1 0-16,4 2 0 0,7 0-32 0,8-1 0 15,7-1 0-15,1 2 0 0,3 0-160 0,1 2 160 16,-3 0-160-16,4 0 160 0,3 2-32 0,-2 0-128 16,-1-1 192-16,-3 1-64 0,-6 1-128 0,0 0 128 15,-1 2-128-15,-5 2 128 16,-6 0-1056-16,-8-2-224 0,-7-1-32 0</inkml:trace>
  <inkml:trace contextRef="#ctx0" brushRef="#br0" timeOffset="28365.701">5467 10295 15663 0,'0'0'688'0,"0"0"144"0,0 0-656 0,0 0-176 16,0 0 0-16,0 0 0 0,0 0 240 0,0 0 16 15,0 0 0-15,0 11 0 0,0 2-128 0,3-2 0 16,0-1-128-16,0 3 192 0,-2 4-192 0,-1 0 0 16,0 3 0-16,-1 0 0 0,-3 1 0 0,-3 4 0 0,-2 4 0 0,1 2 0 15,-1-2 304-15,1 4 16 0,-2 3 0 0,-1 2 0 16,-1 3-48-16,-2 3 0 0,-3 2 0 0,3 2 0 15,1 4-16-15,1-4-16 0,1 0 0 0,2 0 0 16,1-1 112-16,2 3 32 0,0 4 0 0,2 2 0 16,0-2-48-16,2-1 0 0,1-3 0 0,0 1 0 15,1-2-80-15,0 6 0 0,1 1-16 0,1-1 0 16,-1-1-48-16,-1 1-16 0,0 1 0 0,3-3 0 16,-1-1-176-16,1 0 160 0,0 2-160 0,1-1 160 15,-1 1-160-15,0 1 0 0,3-1 144 0,-1-1-144 16,2 1 0-16,0-3 144 0,0-2-144 0,2 3 0 15,-1-1 208-15,2 1-64 0,3-5-16 0,0 0 0 0,0-1 0 16,-1-2 0-16,3 0 0 0,3-1 0 0,1-1 16 16,2 0 0-16,-1-1 0 0,1 1 0 0,1 1-144 15,1-2 0-15,-1-5 0 0,2-1 0 0,-2-4 128 16,3 0-128-16,2 1 0 0,0-4 128 0,2 3 0 0,0-1-128 16,3 2 192-16,2 1-64 0,3-6 0 15,-2 3 0-15,1-1 0 0,2-1 0 0,-2-2 16 0,0-1 0 16,2-3 0-16,-2 0 0 0,2-2-16 0,0 4 0 15,3-2 0-15,-1 0 0 0,5-4-128 0,-1 1 128 16,-2 1-128-16,-3 1 128 0,-1 0-128 0,1 3 160 16,-1-1-160-16,0-1 160 0,0-1-32 0,1 0-128 15,1-3 192-15,1 1-64 0,-1 0 48 0,-1-1 0 16,0 0 0-16,-2-3 0 0,-1-1-48 0,1 0-128 16,0-2 192-16,2-1-64 0,1-1 32 0,-1 1 0 0,0-1 0 15,0-1 0-15,3-3 0 0,-2 2 0 0,-1 2 0 16,-1-2 0-16,-1-2-32 0,-1 0-128 0,0-1 192 0,1 2-64 15,0 2-128-15,0-5 0 0,-1-1 144 0,1-1-144 16,1 0 192-16,1 0-48 0,-2-2 0 0,-1-1 0 16,0-2 128-16,0 1 32 0,-4 0 0 15,3 0 0-15,3-5-16 0,0 3 0 0,3-1 0 0,-2-2 0 16,2-1-288-16,-2 1 160 0,-1 1-160 0,-2-1 128 16,3 0-128-16,-3-1 128 0,3-1-128 0,-1 0 128 15,2-2-128-15,-1 1 0 0,1-3 144 0,0 1-144 16,0-1 128-16,1 0-128 0,-2-3 128 0,-2 1-128 15,0 2 160-15,-1-4-32 0,0-6-128 0,0 2 192 16,2 4 0-16,0-2-16 0,-2 1 0 0,2-2 0 16,0-3-176-16,0 1 128 0,-1 1-128 0,-3 1 128 0,-1-1-128 15,0-1 0-15,0-5 0 0,-1 2 0 0,0 0 0 0,2-5 0 16,0 0 128-16,-2-1-128 0,-3 1 0 0,0-2 128 16,1-1-128-16,-4 2 128 0,0 0-128 0,-3 0 128 15,-1 1-128-15,-1 0 128 0,-3 0 16 0,2-1 0 16,-3 1 0-16,1-1 0 0,2-2 48 0,1-1 0 15,-3-2 0-15,0 0 0 0,1-2-192 0,1 1 128 16,0 4-128-16,1 0 128 0,0 3-128 0,-1 1 0 16,-1 0 0-16,1 0 0 0,-2-2 0 0,2 0 0 15,-1 0 0-15,0 0 0 0,0-2 0 0,1 0 0 16,1 0 0-16,-1 2 0 0,-2 0 0 0,0 2 0 16,-1 1 0-16,-1 0 0 0,1-1 0 0,-1 3 0 15,1 1 0-15,-2-2 0 0,0 0 0 0,-1-4 0 16,1 0 0-16,0-3 0 0,-1-2 128 0,0 1-128 0,-1 2 0 0,2 1 128 15,-1 1-128-15,-1 0 0 0,1 0 144 16,1 1-144-16,1 0 0 0,2 2 144 0,0 1-144 0,0-2 0 16,-1-4 0-16,-2 0 0 0,1-2 0 0,-1 2 0 15,-2 0 0-15,3 2 0 0,-1-1 0 0,0 2 0 16,1-1 0-16,-1 0 0 0,4-2 0 0,-1 0 0 16,1-2 0-16,1-3 0 0,1 2 0 0,0 0 0 15,3-1 0-15,0 1 0 0,4 2 0 0,0 2 0 16,2 1 0-16,-3 4 0 0,-1 0 0 0,0 1 0 15,2 1 0-15,-3 1 0 0,0-2 0 0,2 0 0 16,-3-1 0-16,4 0 0 0,-1-1 0 0,3 0 0 16,-3-2 0-16,3 4 0 0,1 0 0 0,1 1 0 0,0-1 0 0,1 0 0 15,-2 1 0-15,1 3 0 0,0 5 0 0,1-3 0 16,2-1 0-16,1 1-144 0,0 0 144 0,4 0 0 16,0 2 0-16,3 0 0 0,2 1 0 0,0-1 0 15,-2 3 0-15,1-1 0 0,-1 3 0 0,0-4-128 16,1 2 128-16,0 0 0 0,1 3 0 0,2 2 0 15,1-1 0-15,0 1-128 0,-2 1 128 0,-2 1 0 16,1 4 0-16,3-2 0 0,-1-1 0 0,4 1 0 16,-2 3 0-16,2 0 0 0,-2-3 0 0,2 4 0 15,-2-1 192-15,-1 0-64 0,-3 1-128 0,0 1 0 16,1-3 0-16,0 4 0 0,0-1 0 0,1 1-192 16,-2 0 64-16,-1 1 0 0,1 1 128 0,-1 0 0 15,-2 1 0-15,1 1-128 0,-2-1 128 0,1 0 0 16,-1 1 0-16,1-1 0 0,1 3 0 0,-1 2 0 0,0-2 0 15,-1-1 0-15,-4 0 0 0,2 4 0 0,-1 1 0 0,0 4-192 16,-2-2 192-16,-1 1 0 0,-1 0 0 0,0 0 0 16,2 0 0-16,0 1 0 0,0-1 0 0,3 1 0 15,-7 2 0-15,2-1-128 0,0 0 128 0,1 1 0 16,1-1 0-16,0-1 0 0,-1 1 0 0,-1 0 0 16,1-2 0-16,-3 3 0 0,-1-3 0 0,-2 5 0 15,2-3 0-15,-4 0 0 0,-3-1 0 0,1 1-128 16,-3 1 128-16,0 0 0 0,-1 1 0 0,0 2 0 15,1 3 0-15,-2-1 0 0,1-2 0 0,0-1 0 16,-3-2 0-16,3 0 0 0,3 1 0 0,-3-1 0 16,0 1 0-16,0-2 0 0,-2 0 0 0,-1 0 0 0,1 1 0 15,1 0 0-15,-2-2 0 0,-2 0 0 0,-1 2 0 0,1-1 0 16,-2 0 0-16,0-2 0 0,-3-1 0 0,2 0 0 16,-2 2 0-16,1 1 0 0,-2 0 0 0,-1 0 0 15,1 1 0-15,-3-2 0 0,3 0 0 0,-4 2 0 16,2 1 0-16,-2 1 0 0,-1-2 0 0,3 2 0 15,0-1 0-15,-2-2 0 0,0-1 0 0,-2-2 0 16,0 4 0-16,-1-2 0 0,0-1 0 0,1 0 0 16,1 0 0-16,-3 0 0 0,-2 0 0 0,0 2 0 15,0 1 0-15,0-1 128 0,0-2-128 0,-1 1 0 16,0 2 0-16,1-1 0 0,0 0 0 0,-2 2 0 16,-1 4 0-16,2-2 0 0,-1-1 0 0,2 2 0 15,-2 4 0-15,0 0 0 0,1 1 0 0,-2-1 0 16,-1 2 0-16,1-2 0 0,-2-1 0 0,3 0 0 15,-2 0 0-15,0 2 0 0,-1-3 0 0,3-1 0 0,-2 0 0 0,2 3 128 16,-1-3-128-16,1 1 128 0,-2 0-128 16,3 0 128-16,0 1-128 0,-1 2 0 0,0 1 0 0,1 0 128 15,-2-1-128-15,1 1 0 0,0 1 128 0,1-2-128 16,0-4 0-16,0 1 0 0,-3 0 0 0,3 2 0 16,1 0 0-16,-1 0 0 0,0 0 0 0,1 1 0 15,1-1 0-15,1 0 0 0,0 3 0 0,0 1 0 16,-1-2 0-16,0 2 0 0,2 5 0 0,1-5 128 15,-1 0-128-15,2-3 0 0,-1-2 0 0,0 3 0 16,-1-1 0-16,2 0 0 0,-1-1 0 0,1 2 0 16,0 1 0-16,-2 2 0 0,2-2 0 0,1 3 0 15,0 2 0-15,0 1 0 0,1 2 0 0,1-3 128 16,1-3-128-16,-2-1 0 0,0-1 0 0,2 1 0 0,1-4 0 16,2 3 0-16,2 0 0 0,0 1 128 0,-1-2-128 0,2 2 0 15,-1-1 0-15,1 3 0 0,1-5 0 0,-1 3 0 16,2-1 0-16,-1 0 0 0,3 0 0 0,-3-4 0 15,3-2 0-15,1 0 0 0,3 1 0 0,-1-1 0 16,3-2 0-16,2-2 128 0,0 0-128 0,5 0 0 16,3-1 0-16,-1-1 0 0,2 1 0 0,1-3 0 15,0 0 0-15,2-2 0 0,-2 0 0 0,2-2 0 16,-2 2 0-16,4-2 0 0,2-1 0 0,2 0 0 16,0-4-128-16,3 1 128 0,3-2 0 0,1-1 0 15,-4 1 0-15,2-5-128 0,0 0 128 0,3-2 0 16,2-2 0-16,0 1 0 0,0-2 0 0,0 0 0 15,0-3 0-15,0 0 0 0,0-1 0 0,1 1 0 0,5 0 0 16,0-1 0-16,1-2-128 0,-3-3 128 0,0 0-128 16,-4-1 128-16,0-1-160 0,1-2 160 0,1-1-192 0,2-2 192 15,2-4-192-15,-2 0 64 0,-5-4 128 0,0-3-208 16,-5-2 16-16,2-3 16 0,-1-1 0 0,1 0 0 16,-1 0 176-16,-2 1-192 0,-3-2 192 0,-2-2-192 15,-5 0 192-15,0-3 0 0,-3 0 0 0,-1 0 128 16,-2 1 0-16,1-2 16 0,1-2 0 0,0 3 0 15,-6 1 48-15,-1-4 0 0,0-5 0 0,-1 1 0 16,-2 3-48-16,0-1 0 0,-6 0 0 0,0-2 0 16,-1 0-144-16,-1-1 0 0,-2-3 0 0,-2-7 128 15,-1-5-128-15,-3 3-256 0,1 4 64 0,-4-2 16 16,1 1 0-16,-2-5 0 0,-4 4 0 0,-3-1 0 0,-4 3 176 16,2 3 0-16,-4 5-144 0,1 0 144 0,-5-1 0 0,-2-2 0 15,-2-6 128-15,-4 4-128 0,-1 4 0 0,-1 0 128 16,-1-3-128-16,-5 6 0 0,-3-3 0 0,-2 0 0 15,1 1 0-15,-3 1 0 0,0 1 0 0,-4 5 0 16,-1 0 0-16,-4 1 0 0,-3 0-128 0,-7 0 128 16,0-1 0-16,-4 2 0 0,0 0 0 0,1 2 0 15,-1-4-144-15,-3 7 144 0,-2 1 0 0,-5 5 0 16,-4-1 0-16,2 2 0 0,0-1 0 0,-2 0-128 16,-5 0 128-16,-5 2 0 0,-5 0 0 0,0 3 0 15,2 3 0-15,-4-3 0 0,-6 3 0 0,2 1 0 16,1 0-128-16,-3 1 128 0,-6 3 0 0,2-1 0 0,1 0 0 15,-1 1 0-15,-5 0 0 0,0 2-128 0,-1 1 128 16,-1-3 0-16,-3-4 0 0,-1 1 0 0,-2 6 0 0,0-2 0 16,1-3 0-16,-3-1 0 0,0-1 0 0,-1 4 0 15,1 3 0-15,-2 2 0 0,-1 0 0 0,1 3 0 16,-2 2 0-16,3 0 0 0,-2 0 0 0,0 0 0 16,2-1 0-16,-3 0 0 0,2 1 0 0,-1 0 0 15,-3 1 0-15,4 0 0 0,1 0 0 0,-3 0 0 16,-3 5 0-16,4-3 0 0,2-1 0 0,-1 3 0 15,-6 1 0-15,4 2 0 0,5 0 0 0,-4-2 0 16,-2-1 0-16,6 3 0 0,4 3 0 0,-2 0 0 16,-3 0 0-16,4 0 0 0,4-2 0 0,-1 2 0 15,-2 0 0-15,3-1 0 0,5-3 0 0,1 1 0 0,-2 2 0 16,3-1 0-16,-3 0 0 0,5 0 0 0,-2-2-128 16,1 2 128-16,0 2 0 0,2 0 0 0,3-2 0 15,0 1 0-15,-3-1 0 0,2 2 0 0,2 5 0 16,0-3-128-16,0-3 128 0,2 4 0 0,2 2 0 0,6-1 0 15,2 0 0-15,3-2 0 0,-1-4 0 0,1 2 0 16,0 3 0-16,5-1 0 0,1-3 0 0,3 2 0 16,-2 0 0-16,0 3 0 0,-2 0 0 0,3 0 0 15,4 1 0-15,-2 1 0 0,-2 1 0 0,1 1 0 16,-1 2 0-16,-1-2 0 0,3-1 0 0,1 2 0 16,2 2 0-16,-1 2 0 0,-1-1 0 0,-2-3 0 15,0-4 0-15,8 3 0 0,0 5 0 0,2-1 0 16,0 1 0-16,4-1 144 0,0 0-144 0,4 3 160 15,-2 3-160-15,3 2 160 0,1 0-160 0,2-1 128 16,-2-2-128-16,2-2 128 0,-3 1-128 0,1 3 0 0,2 4 0 0,1 3 0 16,3 1 0-16,2 3 128 0,1 1-128 0,3-2 128 15,0 2-128-15,1 6 192 0,3-1-192 0,-2 7 192 16,-1 4-192-16,1 1 0 0,3 1 0 0,1-2 128 16,2-2-128-16,4-1 0 0,1-3 0 0,3 0 0 15,-1 0 0-15,3 6 0 0,1 3 0 0,2 1 0 16,2-6 0-16,2 3 0 0,1 1 0 0,2-2 0 15,1 0 0-15,2 5 0 0,2 2 0 0,3 0 0 16,2 1 0-16,4-5 0 0,1-2 0 0,3-2 0 16,2 2-960-1,4 0-160-15,1-1-32 0</inkml:trace>
  <inkml:trace contextRef="#ctx0" brushRef="#br0" timeOffset="29421.324">6017 13348 26255 0,'-17'-13'1152'0,"8"6"256"0,2 0-1120 0,1 2-288 16,6 5 0-16,-7-8 0 0,7 8 128 0,-9-4-128 16,9 4 144-16,-7-4-144 0,-2 2 224 0,9 2-48 0,-9-3-16 15,9 3 0-15,0 0-160 0,-10 4 0 0,-2 1-192 0,0-1 192 16,0 1 0-16,2 2 160 0,-2 1 16 0,-2 4 0 16,-4-2 352-16,-1 1 80 0,-2 1 16 0,2 4 0 15,-2 4-112-15,-1 4 0 0,-1 4-16 0,-2 3 0 16,1 5-176-16,-4 0-16 0,-1 1-16 0,-1-1 0 15,-2 5-64-15,-1-1-16 0,-1 1 0 0,-3 6 0 16,1 3-16-16,2 1-16 0,2 1 0 0,0 0 0 16,1-2-176-16,0-1 160 0,0-4-160 0,2 0 160 15,-1 1-160-15,-1 5 0 0,-1 1 144 0,0 1-144 16,2-3 0-16,-3-1 128 0,-3 2-128 0,2 1 0 16,-1-2 208-16,1 4-16 0,-2 3-16 0,3 3 0 15,2-2 48-15,1-1 16 0,3-3 0 0,0 0 0 0,1 0 32 16,2 0 16-16,2 0 0 0,3-2 0 0,1 1-48 15,4-2-16-15,1-3 0 0,0-2 0 0,-2-2-96 16,3-3 0-16,2-1-128 0,0 1 192 0,-2-1-64 0,4-1-128 16,0-3 176-16,0 0-176 0,0 0 160 0,1-4-160 15,0-5 128-15,2 1-128 0,1-2 128 0,-1 0-128 16,0-1 0-16,1-2 128 0,1-1-128 0,-4-1 0 16,2-2 144-16,2 0-144 0,3 2 128 0,0-3-128 15,-1-3 128-15,-1 4-128 0,1 3 128 0,0-7-128 16,0-2 128-16,0-2-128 0,0 0 0 0,0-1 128 15,-1 2-128-15,1-3 0 0,1-9 0 0,0 0 0 16,0 0 0-16,0 0 0 0,0 0-208 0,0 0-112 0,0 0-32 16,0 0 0-1,0 0-656-15,-6-5-128 0,-2-1-16 0,0-5-9536 0,2-3-1888 16</inkml:trace>
  <inkml:trace contextRef="#ctx0" brushRef="#br0" timeOffset="29676.189">3877 15721 26719 0,'-8'10'2368'0,"0"0"-1888"16,2 1-480-16,3 2 0 15,-1 1 1232-15,3 2 160 0,1 4 16 0,5-1 16 16,-1 1-1104-16,4 1-320 0,0 1 144 0,2-2-144 0,-2 0 176 15,3 2-48-15,3-2 0 0,2 0 0 0,-1-3-128 0,2 2 0 16,0 2 144-16,0-1-144 0,-1-4 0 0,1 4 144 16,0 1-144-16,5-3 0 0,-1-2 208 0,1-3-64 15,0-1-16-15,1-1 0 0,2 0 224 0,0-2 32 16,-2-5 16-16,2-1 0 0,1-5-32 0,0-1-16 16,1-5 0-16,4-1 0 0,3-4-64 0,4-2-16 15,-1-4 0-15,5-3 0 0,0-3-144 0,1 1-128 16,0 2 192-16,2 0-192 0,1-1-128 0,1 1-144 15,4 1-32-15,-1 1-10576 16,1 0-2112-16</inkml:trace>
  <inkml:trace contextRef="#ctx0" brushRef="#br1" timeOffset="37003.904">19414 11283 19343 0,'3'-23'1728'0,"-1"8"-1392"0,-2 0-336 0,-1 1 0 15,0-1 624-15,-2 1 48 0,-2 1 16 0,-1 0 0 16,-1 0-496-16,-3-3-192 0,-2 1 176 0,-3-1-176 0,-1-3 192 15,-4 0-64-15,-5-1-128 0,-2-1 192 0,-3 0 32 0,-4 0 0 16,-4-2 0-16,-6-1 0 0,-4-1 48 0,-4-2 16 16,0 0 0-16,1 0 0 0,-3 2 96 0,-2 1 0 15,-4 0 16-15,-2 1 0 0,-4-2-48 0,0 3-16 16,-2-2 0-16,-2 3 0 0,-3 2-80 0,-6-2 0 16,-4-1-16-16,-1 2 0 0,-1 0 32 0,-5 1 16 15,-8-3 0-15,0 6 0 0,0 0-32 0,-2 1 0 16,-3-1 0-16,-4-1 0 0,-3-2-128 0,-3 4-128 15,0 2 192-15,-4 0-192 0,2-2 128 0,-6 4-128 16,-4 2 0-16,2 1 0 0,2-3 128 0,-3 2-128 16,-3 1 0-16,2 0 0 0,2 2 0 0,-5-1 0 15,-2 4 0-15,6-1 0 0,6 1 0 0,1 1 0 16,-3-1 0-16,5 3 0 0,2 4 0 0,-3 0 0 0,-2-2 0 16,2 1 0-16,3 4 0 0,-3 0 0 15,-5 1 0-15,1 2 0 0,3-2 0 0,-3 0 128 0,-1 5-128 0,0-1 0 16,1 1 0-16,2 2 0 0,5 3 0 15,0-1 0-15,-2 0 0 0,5 1 0 0,2-2 0 0,6 1 0 16,3 1 128-16,3 0-128 0,-1-1 0 0,6 2 0 16,4-2 0-16,2-1 128 0,-1 1-128 0,0 2 0 15,2 1 192-15,5 0-192 0,1 1 192 0,0 0-192 16,0 3 128-16,1 2-128 0,0 1 0 0,4 3 0 16,6 0 0-16,-1 2 0 0,1 0 128 0,3 0-128 15,3-1 160-15,1 1-32 0,5 1 0 0,3 0 0 16,3-1-128-16,5 2 192 0,0-2-192 0,2 5 192 15,0 4-192-15,4 2 0 0,0 0 0 0,5 1 0 16,-2 0 0-16,3 1 0 0,0-5 0 0,4 4 0 0,5 1 0 0,2 3 0 16,-1 1 0-16,3 2 0 0,3-3 0 0,1 0 0 15,2-2 0-15,2-1 0 0,1-1 0 0,4-1 0 16,0 1 0-16,3 2 0 0,2 2 0 0,1 0 0 16,1 0 0-16,3-2 0 0,3 0 0 0,0-2 0 15,0 4 0-15,4-3 0 0,3-2 160 0,3 4-160 16,2 6 192-16,3-1-192 0,1-2 144 0,3-3-144 15,2-3 0-15,2 4 144 0,4 2-144 0,4 2 0 16,0 0 144-16,5 1-144 0,-1-6 0 0,4 0 128 16,2-1-128-16,4 2 0 0,2-4 144 0,6-1-144 15,2-1 192-15,2 1-192 0,1 2 256 0,1-1-48 16,0-4-16-16,6-1 0 0,1-2 48 0,5-1 0 0,3 1 0 16,-2-4 0-16,2-3-64 0,7 0-16 0,5-1 0 15,0 1 0-15,-1 0-160 0,2 1 0 0,3 0 144 16,1 0-144-16,1-1 128 0,0 1-128 0,4-6 128 0,3 2-128 15,-2-3 0-15,2-1 144 0,-2-4-144 0,5 0 0 16,5 0 128-16,-1-1-128 0,-3-2 0 0,4 0 0 16,4-2 0-16,0-1 128 0,-2 2-128 0,1-4 0 15,-2 1 0-15,2-2 0 0,0 0 0 0,-2-4 0 16,-2-3 0-16,3 0 0 0,2 0 0 0,-4-2 0 16,-3-1 0-16,2 0 0 0,1-3 0 0,-1-3 0 15,-1-3 0-15,0 1 0 0,3-3 0 0,-3-4 0 16,-2 0 0-16,0-2 0 0,0 1 0 0,0-2 0 15,-3 0 0-15,-1-2 0 0,-2 0 0 0,0 0 0 0,1-1 144 16,-4-3-144-16,-3-3 0 0,2-2 144 0,3-1-144 0,-4 0 0 16,-6-5 0-16,0 0 0 0,2-1 0 0,1 2 0 15,-4-5 0-15,-5 0 0 0,-2-2 0 0,0-4 0 16,2-5 144-16,-5-1-144 0,-5-4 144 0,-2-4-144 16,-2 4 192-16,-1-1-192 0,-4-2 192 0,-4-2-192 15,-5-4 192-15,-6 3-192 0,-2 2 416 0,-5 1-32 16,-6-2 0-16,0 3 0 0,-5-2 176 0,-3-3 16 15,-3-1 16-15,-4 1 0 0,-3-2-208 0,-4 1-32 16,-4 0-16-16,-6 0 0 0,-8-2-112 0,-5-1-32 16,-5-3 0-16,-3 7 0 0,-7 0-192 0,-4 3 0 15,-6-1 128-15,-1 1-128 0,-2 0 0 0,-5 7 0 16,0 6-192-16,-4 4 192 0,-2 2-208 0,-2 5 64 16,-2 1 16-16,-1 5 0 15,-3 3-1456-15,2 3-272 0,2 2-64 0</inkml:trace>
  <inkml:trace contextRef="#ctx0" brushRef="#br1" timeOffset="38589.333">18510 13124 11055 0,'0'0'976'15,"-2"9"-784"-15,2-9-192 0,0 0 0 0,0 13 400 0,0-3 48 16,0-10 0-16,0 0 0 0,0 0-160 0,0 0-32 16,-1 7 0-16,-1406-7 0 0,2814 0 640 0,-1407 0 112 15,0 0 16-15,0 0 16 0,0 0 112 0,0 0 32 16,0 0 0-16,0 0 0 0,0 0-464 0,0 0-80 0,0 0-32 0,0 0 0 15,0 0-80-15,0 0-16 0,0 0 0 0,9-2 0 16,-9 2 0-16,12-5-16 0,1 0 0 0,0-4 0 16,0 1-32-16,3-1 0 0,0-1 0 0,5 1 0 15,2-2-32-15,2 1-16 0,0-1 0 0,2 0 0 16,3 0-96-16,-2 1-32 0,0 1 0 0,3 1 0 16,1 1-112-16,0 1-32 0,2 1 0 0,-1 0 0 15,0 2 16-15,2 0 0 0,1 0 0 0,1 2 0 16,-2 0 0-16,-1 1 0 0,-1-1 0 0,1 1 0 15,-2 1-32-15,0 1 0 0,0 2 0 0,1-2 0 16,-1 0-128-16,1 1 0 0,1 3 144 0,-1-1-144 16,0 2 128-16,-1 0-128 0,0-1 128 0,-2 1-128 0,1 2 0 15,0-2 0-15,-5 2 0 0,1 2 0 0,-2 1 0 16,-1-1 0-16,2-1 0 0,1 0 0 0,-1 0 128 0,1 0-128 16,-3 0 128-16,-1 1-128 0,-1 0 128 0,-2 2-128 15,0 1 128-15,-2 2-128 0,1 0 128 0,-2 1-128 16,-2-3 128-16,1 2-128 0,-1 3 128 0,0-2-128 15,0-1 128-15,-4 4-128 0,0 3 144 0,1 0-144 16,-1 0 192-16,-1 5-192 0,-2 0 192 0,1 1-192 16,-1-1 192-16,-1 1-192 0,-1-4 160 0,-1 1-160 15,-2 0 128-15,0 0-128 0,3-1 128 0,-4-1-128 16,0 0 0-16,1 1 128 0,2 0-128 0,-1 0 0 16,-2-1 0-16,1 2 0 0,-1 2 0 0,0 3 0 0,-3-2 128 15,0 2-128-15,0 1 0 0,0-2 0 0,-1 0 0 16,0-3 128-16,1-1-128 0,-1 1 0 0,-1-1 0 15,2 1 0-15,-3 0 0 0,1 1 0 0,1 1 0 0,-4 1 128 16,1 3-128-16,0 0 0 0,-1 1 0 0,-1 1 0 16,3-2 128-16,-5 0-128 0,2-2 128 15,-1 0-128-15,-1 0 128 0,0 0-128 0,0 0 128 0,-1 2-128 16,0 2 144-16,0 0-144 0,-1-2 160 0,-2 2-160 16,1-1 192-16,1 0-64 0,0-2-128 0,-2-2 192 15,2-1-64-15,0 0 0 0,0 0-128 0,-1-1 192 16,0 1-192-16,4 4 144 0,1-2-144 0,1-3 128 15,-6 1-128-15,1 1 160 0,-1 0-160 0,2 1 160 16,0 0-160-16,2 0 160 0,-3-4-160 0,1 1 160 16,0-2-32-16,0-2-128 0,0 2 192 0,3-2-64 15,-2-2-128-15,1 0 160 0,1 0-160 0,0-1 160 0,1-1-160 0,0 0 0 16,0 2 144-16,3 2-144 0,-2 1 128 16,0-2-128-16,2 0 160 0,-3-3-160 0,2-1 160 0,0-2-160 15,0 1 160-15,-1-2-160 0,0-1 128 0,2-1-128 16,1 0 0-16,-4-2 144 0,3-1-144 0,1 1 0 15,0 2 0-15,1-2 128 0,1-12-128 0,-5 12 0 16,3 0 0-16,0-1 0 0,1-1 0 0,0-1 0 16,-1-2 0-16,2-7 0 0,-2 11-160 0,1-3 160 15,1-8-208-15,0 0 80 0,-3 8-176 0,3-8-16 16,0 0-16-16,0 0 0 16,0 0-208-16,0 0-32 0,-6 4-16 0,6-4 0 15,0 0-128-15,-6-7-32 0,-1 1 0 0,1-4 0 16,-2-4-1664-16,1-2-336 0,-4-6-64 0,2-2-9504 0</inkml:trace>
  <inkml:trace contextRef="#ctx0" brushRef="#br1" timeOffset="38929.393">19432 15665 23039 0,'0'0'2048'0,"0"0"-1648"0,-3 9-400 0,3 3 0 15,3 4 2160-15,-1 1 336 0,2 3 80 0,0 1 16 0,1 1-2016 0,3 1-416 16,1-2-160-16,1 0 128 0,1-1 144 0,2-2 32 16,2 0 0-16,1-1 0 0,-2 0-96 0,2-3-16 15,0-3 0-15,2 0 0 0,-1-2 80 16,2-2 16-16,1-3 0 0,3-3 0 0,0-3 160 0,1-4 16 15,4-1 16-15,3-4 0 0,1-4-192 0,4-2-32 16,1-2-16-16,6-3 0 0,4-4-48 0,0-1-16 16,-2 1 0-16,-1-6 0 0,-1-4-16 0,-1 1 0 15,-1 3 0-15,1-1 0 0,3 5-160 0,-1 2 0 16,-2 2 0-16,-4 2 128 0,-1 2-384 0,-5 1-64 16,-5 4-32-16,-1 1 0 15,-1 0-1440-15,-4 2-272 0,1-2-64 0,-4-1-16 0</inkml:trace>
  <inkml:trace contextRef="#ctx0" brushRef="#br1" timeOffset="52594.197">24266 16161 11055 0,'3'-15'976'0,"-1"7"-784"0,1 2-192 0,-3 6 0 0,0 0 608 0,0 0 80 16,0 0 16-16,0 0 0 0,0 0-544 0,0 0-160 15,0 0 0-15,0 0 0 0,-7-8 192 0,7 8-64 16,-11 0 0-16,-1 1-128 0,-1-3 384 0,-1 1-16 16,-2 2-16-16,-2 0 0 0,2 0 16 0,-5 0 0 15,-5 2 0-15,0-3 0 0,-3 2-96 0,0 0-16 16,-3 0 0-16,0 1 0 0,-3 2-80 0,1 0-32 16,-3 0 0-16,-2 0 0 0,-6 4-16 0,-4 0-128 15,-1-4 192-15,-5 0-64 0,-4 0-128 0,1 2 0 16,2 1 144-16,-6-4-144 0,-6-4 192 0,-3 2-16 0,-4 2-16 0,0 0 0 15,1-3 32-15,-4-1 0 0,-7 0 0 16,-5-1 0-16,0 0-32 0,0-2 0 0,-3-1 0 0,-3 1 0 16,-6 0 128-16,2-3 32 0,2-1 0 0,-7 2 0 15,-6 1-16-15,-3 1 0 0,2-2 0 0,-2-1 0 16,-6 1-144-16,1 0-32 0,3 2 0 0,-7 1 0 16,-2 0-128-16,1-1 0 0,-1 1 144 0,2-1-144 15,-5-2 176-15,0 4-48 0,-2 1 0 0,1 0 0 16,2-2-128-16,-3 0 0 0,-2 1-192 0,2-1 192 15,4-1 0-15,-6-1 0 0,-6 1 0 0,4 1 0 16,-2 2 0-16,2-2 0 0,4-2 0 0,-4 4 0 16,-3 0 0-16,1 0 0 0,1-3 0 0,-1 1 0 15,-4 3 0-15,4-2 0 0,2-1 0 0,1-1 0 0,1-2 0 16,1-3 0-16,3 2 144 0,0-1-144 0,4-1 0 16,-5-1 0-16,0 2 0 0,0-2 0 0,5-1 0 0,-2 2 0 15,-1-1 0-15,1 1 0 0,2-1 240 0,0 2 80 16,-6 1 0-16,6-1 16 0,3-1-176 0,0 5-32 15,-2-1-128-15,1-2 192 0,2-2-192 0,1 1 0 16,0-1 0-16,0 0 0 0,1 1 0 0,2-2-192 16,-1-1 192-16,2 0-160 0,-2 0 160 0,1 0 0 15,1-1 0-15,-1 1 0 0,1-2 0 0,-1 2 128 16,2 1 0-16,-4 1 0 0,0-3 160 0,2 1 32 16,5 2 16-16,-3 0 0 0,0-2-16 0,3-1 0 15,1-3 0-15,-2 4 0 0,1 1-128 0,1 2-48 16,2 0 0-16,0-1 0 0,0-1-144 0,2 1 160 15,0 2-160-15,2 1 160 0,-2-4 0 0,-2 2 0 0,-3 2 0 0,2 1 0 16,1 4-16-16,-2-2 0 0,-3 1 0 16,3 0 0-16,0 0-144 0,-1 2 160 0,0 1-160 0,1-2 160 15,2-1-160-15,1 2 0 0,-2 2 144 0,4-3-144 16,1-1 0-16,0 2 0 0,-1-2 0 0,1 1 0 16,4 0 0-16,0 0 0 0,-1 1 0 0,-2 1 0 15,1-2 0-15,0 2 0 0,-4 1 0 0,2 1 0 16,1-1 0-16,1 2 0 0,1 1 0 0,0-2 128 15,0 0-128-15,4-4 0 0,-1 1 0 0,-1 1 0 16,-1 2 144-16,2 1-144 0,1-2 192 0,-1 0-192 16,-3 4 176-16,3-4-176 0,2-1 160 0,3 1-160 15,-1-1 128-15,1-2-128 0,-1-2 0 0,2 2 144 0,-1 1-144 16,0 1 0-16,-5-1 0 0,4 0 128 0,2-1 0 16,2 1 0-16,2-1 0 0,0 1 0 0,-1 0 128 15,4 2 32-15,3 0 0 0,-2-1 0 0,1-1-48 0,1 3-16 16,2 0 0-16,3 0 0 0,2 1-224 0,0-2 176 15,-2-1-176-15,1 2 160 0,1 2-160 0,4 1 0 16,2-1 0-16,-2 1 0 0,0-3 0 0,-3 2 0 16,0 0 144-16,3 1-144 0,1-1 0 0,3 0 0 15,-2 1 0-15,1-2 128 0,-4-1-128 0,4 1 192 16,1-1-64-16,2 0 0 0,0 0 96 0,-1-3 32 16,-1-2 0-16,1 1 0 0,1 1 32 0,3 0 16 15,1 0 0-15,2-1 0 0,-1-2-128 0,0 1-32 16,-2-2 0-16,1 2 0 0,-2 1-144 0,2 0 0 15,0-1 0-15,-2 1 0 0,1-1 0 0,-1 1 0 0,-2-2 0 16,1 2 0-16,1 0 0 0,6 0 0 0,4 0 0 0,-1-1 0 16,-2-3 0-16,3 2 0 0,2 0 0 0,0-2 0 15,-3 1 0-15,4 0 0 0,1 0 0 0,4 0 0 16,1 3 0-16,-1-2 0 0,0-2 0 0,1 0 0 16,2 3-160-16,-1 1 160 0,1 1 0 0,5 0-144 15,2-1 144-15,3 0 0 0,3 0 0 0,1 0 0 16,1-1 0-16,5 1-128 0,-1 0 128 0,3 0 0 15,2 2 0-15,0 1-128 0,5-1 128 0,0 0 0 16,1-1 0-16,1 1 0 0,2 2 0 0,-1-1-128 16,3 0 128-16,7-3 0 0,-5 7 0 0,1 2 0 15,2-1 0-15,-1 2-160 0,2 1 160 0,0 3 0 0,1 0 0 16,1 2-128-16,0 1 128 0,1 2 0 0,0 3 0 16,-2 1 0-16,-1 0-128 0,1 4 128 0,1 7 0 0,0-2 0 15,-1-3 0-15,0 5 0 0,0 7 0 0,-1 0 0 16,1 1 0-16,0 1 0 0,-1-1 0 0,0 3 0 15,-1 2 0-15,2 2 0 0,0 0 0 0,-1-3 0 16,-2 3 0-16,3-4 0 0,0-1 0 0,-2-1 0 16,2-1 0-16,0-1 0 0,2 0 0 0,-2 2 0 15,-2 2 0-15,1-1 0 0,-1 0 0 0,0-1 0 16,-1 0 0-16,2-1 0 0,-2-4 0 0,0 1 128 16,0-2-128-16,1-1 0 0,0 1 0 0,2-2 0 15,3-3 0-15,-1 0 0 0,0 0 0 0,4-4 0 16,-2-1 128-16,5-2-128 0,-2 0 0 0,2-1 0 15,-4 2 0-15,5-5 0 0,0-3 0 0,1 0 0 0,1 0 0 16,2-2 0-16,-1-1 0 0,5 0-128 0,0-3 128 0,3 0 0 16,1-1 0-16,1-3 0 0,4-4 0 0,3 2 0 15,0-1 0-15,6 1 0 0,2-2 0 0,5 0 0 16,2-1 0-16,-1 0 0 0,1-1 0 0,1 1 0 16,1 0 0-16,2 0 0 0,3 2 0 0,3 0 0 15,2-2 0-15,1-1 0 0,1 0 0 0,-2 2 0 16,1 2 0-16,3 0 0 0,1-2 0 0,1 1 0 15,2-3 0-15,1 2 0 0,0 4 0 0,0-3 0 16,-2-1 0-16,4-2 144 0,3-1-144 0,4 2 128 16,-1 3-128-16,1-4 160 0,-2-4-160 0,7 0 160 15,5 1-160-15,0-1 128 0,-1 2-128 0,3-2 128 16,6-3-128-16,-3 3 0 0,-3 2 0 0,-1 1 128 16,0-4-128-16,5 2 0 0,3 0 0 0,-1 2 0 0,-2 0 0 0,2-2 0 15,0-2 0-15,2 3 0 0,3 2 0 0,0-2 0 16,0-3 0-16,2 2 0 0,0 4 0 0,0-2 0 15,-1-1 0-15,2-1 0 0,6 0 0 16,-2 2 0-16,1 4 0 0,3-3 0 0,2-2 0 0,0 2 0 16,-3 2 0-16,2 2 0 0,2-2 0 0,1 1 0 15,-5-3 0-15,3 1 0 0,8 3 0 0,-5-1 0 16,-1 2 0-16,1 0 0 0,-1-4-176 0,1 1 176 16,-1 2-128-16,-1-1 128 0,3 2 0 0,-4-1 0 15,-4 2 0-15,5 0 0 0,0-2 0 0,-1 3 0 16,-3-2 0-16,1 1 0 0,-1-2 0 0,4 1 0 15,-1-1 0-15,2-1 0 0,-2-3 0 0,5 0 0 16,0-1 0-16,4-1-128 0,0 0 0 0,-1 0 0 0,-2 0 0 16,6 1 0-16,1 5 128 0,-8-2-208 0,-4 0 80 15,0 2 128-15,0-2 0 0,-1 3 0 0,-4 2 0 0,1 1 0 16,3 0 0-16,-3-2 0 0,-5 0 0 0,0 2 0 16,3 0 0-16,-2 0 0 0,0-3 0 0,-2 6 0 15,2-1 0-15,1 1 0 0,4-1 0 0,0-1 0 16,-3-2 0-16,2 2 0 0,6 0 0 0,-3-1 128 15,-3-4-128-15,3-2 0 0,5-3 0 0,-1 2 128 16,-1 4 32-16,-1-6 0 0,5-7 0 0,-6 4 0 16,-1 2-160-16,2 0 128 0,2 0-128 0,-4 0 128 15,-5-1-128-15,2 1 128 0,1 0-128 0,-3 4 128 16,-3 1-128-16,1-3 0 0,3-2 0 0,-3 3 0 16,-6 0 0-16,4 2 0 0,2-2 0 0,-2 0 0 0,0-4 0 15,-1 4 128-15,2 2-128 0,-1-3 0 0,1-4 0 16,0 2 0-16,-3-2 0 0,2 1 0 0,1-1 0 0,-4-1 0 15,-5-1 0-15,3 1 0 0,5 0 0 0,-5 3 0 16,-2-1 0-16,-1-1 0 0,0 0 0 0,-1 0 0 16,2-2 128-16,-3 2-128 0,-4 0 0 0,4-1 0 15,3-3 0-15,-2 0 0 0,-5 1 128 0,1 1-128 16,-2-2 0-16,3 0 128 0,2-4-128 0,-1 2 0 16,-6 4 0-16,7-3 0 0,2-2 0 0,0 2 0 15,-6 0 128-15,1 2-128 0,1-1 0 0,2 1 0 16,3-4 0-16,-4 3 0 0,-4 3 0 0,5 2 0 15,2-4 0-15,-1 0 0 0,-5 1 0 0,0 1 0 16,-5 1 0-16,4 2 128 0,-1-1-128 0,-3 1 0 16,-4-1 0-16,0 1 128 0,2 1 16 0,3-1 0 0,2 0 0 0,-3 1 0 15,-1 1-144-15,-1 1 0 0,3-1 144 16,-2-1-144-16,-4-2 0 0,-1 1 0 0,0 2 0 0,2 0 0 16,4-3 0-16,-5 1 0 0,-4 0 0 0,-2-1 0 15,-2 2 0-15,1-1 0 0,2-1 0 0,-2 2 0 16,1 1 0-16,-6-1 128 0,-2-3-128 0,-1 4 0 15,2 2 128-15,2-1-128 0,0 0 160 0,-3-2-160 16,-4-1 0-16,-3 3 0 0,-3-1 0 0,2 0 0 16,3-1 0-16,-3-2 0 0,-1-1 0 0,0 1 0 15,-1 0 0-15,-2 1 0 0,0-2 0 0,-2 1-160 16,3 0 160-16,3 2 0 0,4 2 0 0,-5-3 0 16,-3-3 0-16,-4 3 0 0,-2 4 0 0,-2-1 0 15,-5-2 0-15,3 0 0 0,2-1 0 0,-2 1-128 0,-5 3 128 16,2-3 0-16,-1-2 0 0,0 1 0 0,-5 0 0 0,-2 2 0 15,-3 0 0-15,0-2 0 0,-1 0 0 0,0 2 0 16,-2 3 0-16,1-1 128 0,2 1-128 0,-2 0 0 16,1 0 0-16,1-1 0 0,2 1 0 0,-1 2 0 15,-6-5 0-15,1 0-192 0,-3-1 192 0,-1 1-208 16,-1-2 80-16,-4-1 128 0,-2-1-176 0,0 2 176 16,-2 3-128-16,0-1 128 0,-2-2 0 0,0-2 0 15,1 1 0-15,-2 1 0 0,0 1 0 0,1-1 0 16,2-2 0-16,-2 1 0 0,-1 2 0 0,1-2 0 15,-1-1 0-15,2 0 0 0,-2-3 0 0,1 1 0 16,-1 0 0-16,1-3-128 0,0-2 128 0,0-1 0 16,-2 0 160-16,2-1-160 0,-1-1 192 0,1-3-64 0,0-3-128 15,-1-3 192-15,0-1-192 0,2-3 128 0,1-2-128 0,0-5 0 16,0-5 128-16,2 0-128 0,0-3 0 0,0 2 144 16,-2 0-144-16,4-1 160 0,0-3-160 0,0 4 160 15,-2-2-32-15,0-1 0 0,1-2 0 0,1-4 0 16,-1-2 64-16,0 1 0 0,0 1 0 0,1 3 0 15,1 1 0-15,-1 1 0 0,2-3 0 0,-2 3 0 16,1 1-192-16,-1-3 192 0,2-5-192 0,-2 2 192 16,0 2-64-16,1 1-128 0,0 3 192 0,3 3-64 15,2 0 0-15,-3 2-128 0,0-3 192 0,-1 4-64 16,-1 1 0-16,1-1 0 0,-1-1 0 0,-3 5 0 16,-3 3 16-16,0 4 0 0,1 0 0 0,-2 3 0 15,-6-2-144-15,1 5 0 0,-1 5 144 0,-1 2-144 0,-2 1 0 16,0 2 0-16,0 8-192 0,0-7 64 15,-1 0-256-15,1 7-32 0,-9-6-16 0,0-1 0 16,2 0-1104-16,-9 1-240 0,-5-1-32 0,-3-1-9328 16,-3 0-1872-16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15:47.2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21477 16866 23951 0,'12'-2'1056'0,"-12"2"224"0,11-1-1024 0,0 3-256 0,-1 3 0 0,0 1 0 15,-1 0 416-15,1-3 32 0,-10-3 0 0,7 2 0 0,-7-2-320 0,0 0-128 16,0 0 0-16,0 0 128 0,0 0 64 0,0 0 0 16,0 0 0-16,6-5 0 0,-2-3 336 0,-5 0 80 15,-3-1 16-15,-2-2 0 0,0-2-240 0,-5-1-64 16,0-1 0-16,-5-2 0 0,-2-3-80 0,-2 4-32 15,-4-1 0-15,-2-1 0 0,-1-3 240 0,-4-2 64 16,-5-4 0-16,-1 3 0 0,-2 0 112 0,-1 1 16 16,2 2 16-16,-3-2 0 0,-2 0-192 0,-4 0-32 15,-7 1-16-15,-6 0 0 0,-8-3-48 0,1 2-16 16,1-2 0-16,-8 1 0 0,-4 0-96 0,-4 3-32 16,-5 4 0-16,-1 0 0 0,-1-2 32 0,-7-1 0 15,-5 1 0-15,0 1 0 0,4-1 64 0,-5 0 0 16,-7 2 16-16,0 1 0 0,2 2-208 0,-5 1-128 0,-7-4 128 15,1 3-128-15,3 1 0 0,-4 0 128 0,-9-2-128 16,3 1 0-16,0-1 0 0,-4 3 0 0,-3-1 0 0,-1-1 0 16,-5-1 0-16,3-1 0 0,1 1 0 0,-6 1 0 15,-6-1 0-15,4 0 0 0,2-3 0 0,-3 3 128 16,-1 3-128-16,-1 0 0 0,-5 1 0 0,6-2 0 16,6-2 0-16,-4 2 0 0,-9 0 128 0,4 2-128 15,0-1 0-15,1 1 144 0,-1-1-144 0,-2 1 0 16,1 3 128-16,-3 0-128 0,-1-1 0 0,1 3 0 15,3 0 192-15,-6 1-192 0,-2 0 192 0,0-1-192 16,-4 1 144-16,6 1-144 0,4 1 0 0,0-1 144 16,-4 0-144-16,1 0 192 0,0-2-192 0,4 2 192 15,4 2-192-15,-2-2 0 0,-2 0 0 0,3 1 128 16,-1 0-128-16,3 2 0 0,2 0 0 0,-2 2 0 0,-3-1 0 16,1 1 0-16,0 2 0 0,0-1 0 0,0 1 0 15,0 1 0-15,-2 3 0 0,3 1 0 0,2-1 0 0,1 2 0 16,4-1 0-16,2 1 0 0,0 0 144 0,3 0-144 15,3 2 160-15,1-1-160 0,-2 0 0 0,5 1 0 16,3 2 0-16,0 1 0 0,-3-2 0 0,5-2 0 16,2 0 0-16,1-1 0 0,-5 4 0 0,6-5 0 15,5 1 0-15,-1 0 0 0,0 1 0 0,3-1 0 16,2-2 0-16,-1 1 0 0,-1 1 0 0,3 1 0 16,2 0 0-16,1 0 0 0,-4-1 0 0,1 1 0 15,6-1 0-15,0 2 0 0,-2 0 0 0,8-2 0 16,2-1 0-16,4-1 0 0,0 0 0 0,1-2 0 15,0 0 0-15,3-1 0 0,1 0 0 0,0 0 0 0,0-1 0 16,2 1 0-16,1-3 0 0,2 2 0 0,2 1 0 0,0 1 0 16,-1-2 0-16,-2 5 0 0,2-1 0 15,1 1 0-15,2 0 0 0,-2 2 0 0,-1-3 0 0,1 3 0 16,-1 2 0-16,3 1 0 0,4-1 0 0,1 0 0 16,-2 2 0-16,5 1 0 0,-2 2 0 0,7 2 0 15,0-1 0-15,5 2 0 0,3-3 0 0,-2 1 0 16,-5 3 0-16,3 2 0 0,-3 3 0 0,2-2 0 15,5-1 0-15,3 1 128 0,-1 0-128 0,-1 4 0 16,-3 2 0-16,1 3 0 0,2 2 0 0,3 0 0 16,0-1 0-16,3 1 0 0,3 2 0 0,3-3 0 15,3-2 0-15,1-2 0 0,2-1 0 0,1 1 0 16,3-1 0-16,4-2 0 0,-1-3 0 0,5 3 0 16,6 5 0-16,1-3 0 0,1-2 0 0,2 1 0 15,3 2 0-15,2-3 0 0,2 1 0 0,3-2 0 0,-2-1 0 16,8 3 0-16,4-2 0 0,2 0 0 0,-1-3-144 0,8 1 144 15,3 2 0-15,6-3-144 0,2-1 144 0,3 1 0 16,1 2 0-16,2-1 0 0,2 0 0 0,2 0-128 16,2 0 128-16,5-2 0 0,4-1 0 0,6-2 0 15,3 0 0-15,1-1-128 0,2 0 128 0,1-1 0 16,-2-1 0-16,7-1 0 0,2 1 0 0,5-3 0 16,1-2 0-16,2-1 0 0,-4 2 0 0,7-1 0 15,6-1 128-15,2-2-128 0,1 2 144 0,0-1-144 16,-2 2 192-16,6 0-192 0,2-1 144 0,2 0-144 15,-1 1 0-15,3-1 144 0,5-1-144 0,-1-4 160 0,-2 0-160 16,7-2 160-16,3 0-160 0,2-1 192 16,0-5-192-16,5 3 192 0,4 0-192 0,-4 0 128 0,-2 0-128 0,1 1 128 15,4-3-128-15,-4 1 0 16,-5 1 0-16,6 1 128 0,6-1-128 0,-2 0 0 0,-5-1 0 0,2 2 128 16,6-1-128-16,-3 2 0 0,-2 2 0 0,2-1 128 15,7 0-128-15,-1 1 0 0,0 0 0 0,5 0 0 16,-2-4 0-16,3 4 0 0,0-1 0 0,0-3 0 15,-2-1 0-15,4-1 0 0,5-2 0 0,1 3 0 16,-1-1 0-16,-1 0 0 0,2-2 0 0,4 0 0 16,3 2 0-16,-3 4 0 0,-5-2 0 0,0 0 0 15,2-2 0-15,1 4 0 0,4-1 0 0,-6 2 0 16,-3-1 0-16,3-1 0 0,2 0 128 0,-1 1-128 16,-1 0 0-16,-1-1 0 0,5 3 0 0,0-2 0 0,5 1 0 15,-1 2 0-15,-3 0 0 0,2 1 0 0,1-5 0 16,5 2 0-16,2 5 0 0,0-6 0 0,-8-3 0 0,1-4 0 15,0-2 0-15,5 0 0 0,0 2 0 0,-2 0 0 16,-4-1-128-16,0-1 128 0,-4 0 0 0,2 2 0 16,1 1 0-16,-4 0 0 0,-5 1 0 0,2 0 0 15,3 3 0-15,-2 0 0 0,-3 3 0 0,-5-2 0 16,-2 0 0-16,0 1 0 0,3 1 0 0,-4-1 0 16,-6 1 0-16,3 1 0 0,2 0 0 0,-5 0 0 15,-4 2 0-15,1-1 0 0,6 0 0 0,-6 0 128 16,-4 2-128-16,1-1 0 0,-2-2 160 0,0-2-160 15,-6-2 192-15,2 4-192 0,4 5 0 0,-5-7 0 16,-7-8 0-16,3 1 0 0,2 2 0 0,-6 4 0 0,-5 4 0 16,3 0 0-16,5-4 0 0,-8 1 0 15,-5 1 0-15,0 0 0 0,-2-6-144 0,1 0 144 0,2-2-128 0,-5 1 128 16,-7 2-192-16,4 0 64 0,0-1 0 0,0-2 0 16,0 2 128-16,-2 1-160 0,-1 0 160 0,-2-1-160 15,-1 1 160-15,-2 1 0 0,-1 1 0 0,-3 0 0 16,-4 2 0-16,0 0 0 0,2 1 0 0,-3-1 0 15,-1 1 0-15,-5-2 0 0,-4-2 160 0,-2 2-160 16,2 3 0-16,0-2 0 0,1-1 0 0,-2 0 0 16,-5-1 0-16,-2 0 0 0,-1-1 0 0,-3-1 0 15,-1-3 0-15,2 0 0 0,-1-3 0 0,2 0 0 16,0-2 0-16,-3-2 0 0,-3-2 0 0,-3 1 0 16,-4 0-176-16,-4-2 176 0,0 0-160 0,-2 1 160 0,0-1 0 15,0 1 0-15,-4 0-128 0,2 1 128 0,-1-3-128 16,-4 2 128-16,-3 1-208 0,-3-2 80 0,-1 1 128 15,-2 0-160-15,-3-2 160 0,-2 2-160 0,-2 0 160 0,-2-3-208 16,-2 0 80-16,-1-3 128 0,-2-2-208 0,-2 0 80 16,-3-1 128-16,-3-1-208 0,1-4-32 0,-4 1 0 15,-4 1 0-15,-2 0 0 0,-3-1 32 0,-3 2 0 16,1-1 0-16,-4 0 0 0,-2 3 208 0,-1 1-144 16,0-2 144-16,-3-2-128 0,-2-5 128 0,-4 2 0 15,-2 4 0-15,-5-1 0 0,-7-1 0 0,0-1 0 16,-5-1 0-16,2 3-128 0,-1-3 128 0,-5 2-128 15,-6 0 128-15,0 0-128 0,-1-3 128 0,-1 0 0 16,-2 1 0-16,-1-4-128 0,-1-3 128 0,-5 1 0 0,-7-1 0 16,2 3 0-16,0 1 0 0,-3 1-160 0,-5 0 160 15,-4 3 0-15,0 1 0 0,-2 0 0 0,-1-1 0 16,-3 2 0-16,-4 0 0 0,2-1 0 0,-2 0 0 16,-1-1 0-16,-7 1 0 0,0 0 0 15,0 1 0-15,-4-1 0 0,-5 1 0 0,-2 1 0 0,1 2 0 0,-2-2 0 16,-2 2 0-16,-3 0 0 0,-3 1 0 0,1 0 0 15,1-1 0-15,-4 2 0 0,-5 0 0 0,2-1 0 16,2 1 0-16,-1 1-128 0,-4 1 128 0,-2-1 0 16,-2 4 0-16,0-3 0 0,2-1 0 0,-2 1 0 15,-3 1 0-15,-2 0 0 0,-1 4 0 0,2 2 144 16,-3 3 0-16,-3-1 0 0,-5 0 0 0,-2 1 0 16,-2 3-144-16,3-2 0 0,4 1 144 0,-2-1-144 15,3-1 0-15,-3-1 0 0,-2 1 0 0,3-2 0 16,-2-2-192-16,4 1 64 0,0-1 0 0,0-1 0 0,-3 1 128 0,2 0 0 15,-3-1 0-15,3 2 0 0,3 3 0 16,-3 2 0-16,-4-2 0 0,-5 4 128 0,-1-1-128 0,1 4 128 16,1 2-128-16,1 2 128 0,1 1 0 0,-5 2 16 15,-5 4 0-15,2-1 0 0,0-1-16 0,5 1-128 16,-1-1 192-16,4 1-64 0,6 3-128 0,-1 0 160 16,1-1-160-16,2-1 160 0,2 2-160 0,6-1 0 15,4-2 0-15,2-1 0 0,1 0 0 0,5 0 0 16,3 1 0-16,0-1 0 0,-1 0 0 0,1-2 0 15,4 4 0-15,4-3 0 0,1 4 0 0,0-1 0 16,6 1 0-16,-1 0 0 0,0 0 0 0,4 0 0 16,4 3 0-16,-3 0 128 0,-2-2-128 0,4 1 0 15,4 4 0-15,0-1 0 0,-1 0 0 0,3 1 0 0,4-3 0 16,-3 0 0-16,-1 0 0 0,6 3 0 0,2 1 0 0,1 0 0 16,-3-1-160-16,2 2 160 0,-1 1-208 0,2-4 80 15,3 1 128-15,0-1-208 0,2-2 80 0,3 1 128 16,3 0-128-16,2 0 128 0,-4-2 0 0,4 2 0 15,1 3 0-15,4-2 0 0,3 0 0 16,1 1 128-16,-2 4 0 0,4-3-128 0,5-1 192 16,-1 1-64-16,5 4-128 0,-2 0 0 0,0 0 0 0,2-1 0 15,3-2 0-15,2-3 0 0,5 1-160 0,2 2 160 16,5-3-192-16,2 1 192 0,-2-2-208 0,0 0 80 16,2 4 0-16,-1 1 0 0,-1 1 0 0,3 0 0 15,5 0 128-15,3 0 0 0,-1 3-144 0,6 0 144 0,0 5 0 16,5-2 0-16,-2 1 0 0,2 2 0 0,1 2 0 15,-2-2 0-15,5-2 0 0,1 1 0 0,3-1 0 16,3 2 0-16,3-4 0 0,1 1 128 0,4 1-128 0,2-2 0 16,1 0 0-16,2 2 128 0,4 0-128 0,3 4 0 15,2 1 0-15,3-1 0 0,1-4 0 0,4 1 0 16,-1 0 0-16,5 0 0 0,1-3 0 0,2-2 0 16,1-1 0-16,4 0 0 0,2-2 0 0,2 0 0 15,2-1 0-15,6-1 0 0,3 1 0 0,3-1 0 16,1-3 0-16,2 0 0 0,0 1 0 0,2-1 0 15,-1 1 0-15,3 0 0 0,3 3 0 0,4 0 0 16,2-1 0-16,0 1 0 0,-5-3 0 0,2 1 0 16,1-1 0-16,5 0 0 0,5-1 0 0,2 0 128 15,-1-1-128-15,3 0 128 0,-4 2-128 0,5-3 0 16,3-1 0-16,2 0 128 0,-2-1-128 0,0 0 0 0,0-1 0 16,3 0 0-16,4 1 0 0,0-5 0 0,-5 1 0 0,1 1 0 15,2 2 0-15,4-4 0 0,3 1 0 0,-1 0 0 16,-8 3 0-16,5-1 0 0,4 3 0 0,0-3 0 15,-4 1 0-15,-1 1 0 0,2 4 0 0,0 0 0 16,1-2 0-16,0 0 0 0,-3 1 0 0,3 1 0 16,5-1 0-16,1 1 128 0,0 1-128 0,1-1 128 15,-1 1 0-15,7-1-128 0,4-1 192 0,-3 2-64 16,0-2-128-16,4-2 0 0,5-2 144 0,1 0-144 16,-5-1 0-16,7-1 0 0,3-1 0 0,0 1 0 15,-4 1 0-15,3-1 0 0,0 1 0 0,-2 2-128 16,-7-1 128-16,5 2-192 0,2 0 192 15,-4 0-192-15,-2-2 192 0,3 3 0 0,4 1 0 0,-1-2-128 16,-5-2 128-16,5-2 0 0,9 0 0 0,0 0 0 0,-2 1 0 16,-54-4-128-16,14 2 128 0,8-1-128 0,8 0 128 15,6-1-128-15,7 0 128 0,2 0-128 0,6-1 128 0,110 1 0 16,-45-2 0-16,-21 0 0 0,-9-1 0 0,-11-1 0 16,-9-2 0-16,-1 0 0 0,1-2 0 0,-3 2 0 15,-2-1 0-15,-59-1-128 0,12-5 128 0,11 4-128 16,7-1 128-16,4 0-128 0,6-2 128 0,5 1 0 15,4 0-144-15,115-6 144 0,-45-1-160 0,-24 3 160 16,-11 0-208-16,-9 1 80 0,-6 2 128 0,-5-4-160 16,-2-4 160-16,-2 5-160 0,-2 2 160 0,-3 1 0 15,-2-5 0-15,0 3 0 0,2 0 160 0,-6 4-32 16,-1-1-128-16,1-1 192 0,1-1-64 0,-3 0 0 0,-7 2-128 16,4-3 192-16,6 2-192 0,-4 1 128 0,-7-4-128 0,4 2 0 15,2 1 0-15,-2 3 0 16,-3-3 0-16,2-1 0 0,5-2 0 0,-6 3 0 0,-3 2 0 0,1-3-160 15,-7-3 16-15,3 2 0 0,3 2 0 0,-6 2 0 16,-3-1 144-16,-3 0-160 0,4-1 160 0,-5 0-160 16,-8 1 160-16,2 1 0 0,0-2 0 0,1 3 0 15,0 0 0-15,-3 1 0 0,-4 0 0 16,2-2 0-16,5-1 0 0,-2 1 0 0,-5 2 0 0,0-3 0 16,-2 2 0-16,2-5 0 0,0-4 0 0,-4 2 0 15,-4 0-176-15,-5 3 0 0,1 3 0 0,1-2 0 16,1-2 176-16,-1 1 0 0,-3-2 0 0,-3 3 0 0,-3 2 0 15,0-1 0-15,2 0 0 0,0-1 0 0,-1 0 0 16,-2 1 0-16,-3-2 0 0,-3 3 0 0,-4-4 144 16,3 2-144-16,3-2 192 0,-2 3-192 0,-1-3 176 0,-3 2-176 15,-5-4 160-15,-2 3-160 0,-1-1 128 16,-3 0-128-16,-3-2 0 0,2 1 0 0,2-1 0 0,1-1 128 16,-4-1-128-16,-1 1 0 0,-4-2 0 0,-1 0 0 15,-4 0 0-15,0-2 0 0,-7 1-160 0,-2-1 160 16,-1-1-128-16,-4-3 128 0,-2-2 0 0,-2-1 0 15,-2 2 0-15,-3-1 176 0,-5-1-48 0,-4 1-128 16,-3-1 192-16,-2 3-64 0,-6-2-128 0,-2 0 0 16,-5 0 0-16,-7 1 0 15,-6 0-1296-15,-10 3-304 0,-5-2-48 0</inkml:trace>
  <inkml:trace contextRef="#ctx0" brushRef="#br0" timeOffset="12571.608">21720 17145 13823 0,'0'-10'1216'0,"0"10"-960"16,2-9-256-16,-2 9 0 0,3-7 2112 0,1 1 384 15,-4 6 80-15,4-7 16 16,0 0-2448-16,-3-1-480 0,-1 8-112 0,3-10 0 0,-2-1 304 0,0 1 144 16,0 0-128-16,-2 0 128 0,-2 3 0 0,0-3 0 15,-5 0 192-15,1 0-64 0,-3 0 192 0,-2-1 64 16,-3-1 0-16,-3 1 0 0,-1 2 80 0,-1-2 32 0,-4-1 0 0,0-1 0 16,-2-4-48-16,-4 4 0 0,-3 2 0 15,-4-1 0-15,-4-2 48 0,-3 0 0 0,-2 1 0 0,-1 0 0 16,-2-1 0-16,-1-3 0 0,0-3 0 0,-3 2 0 15,-2-1 16-15,-4-1 0 0,-5-2 0 0,0 0 0 16,1-1-16-16,-2 2 0 0,-1 0 0 0,-7 0 0 16,-4 1-96-16,-1-1-16 0,-1 1 0 0,-6 0 0 15,-5-1-192-15,-5 0-32 0,-3-2-16 0,1 2 0 16,-1 3-144-16,-6-1 0 0,-5 0 144 0,-4-2-144 16,1-2 0-16,-3 3 0 0,-5 2 0 0,-1-3 0 15,-1-5 0-15,0 2 0 0,3 1 0 0,-4 0 128 16,0 1-128-16,0 0 0 0,-1 0 0 0,-4 2 0 0,-4-2 144 15,3 0-144-15,3 2 192 0,-6 2-192 0,-6-1 224 16,4 0-64-16,3 1-16 0,-2-1 0 0,-3 0-16 0,-1 1-128 16,-1-1 192-16,-1 1-64 0,4 3 0 0,-3-2 0 15,-3 0 0-15,2 0 0 0,-1 2 16 0,0 1 0 16,1-1 0-16,-3 3 0 0,-1 0-144 0,2 2 192 16,5 1-192-16,-6 2 192 0,-1-4-192 0,2 2 0 15,0 1 0-15,2 0 0 0,2 0 0 0,-3 1 0 16,-2 0 0-16,4 1 0 0,2 1 0 0,1-1 0 15,-1-3 128-15,-4 5-128 0,-2-1 0 0,7 1 0 16,3 1 0-16,-3-2 128 0,-5 2-128 0,5 0 0 16,0-2 0-16,2 4 0 0,0 0 0 0,0-1 0 15,3-2 0-15,4 3 0 0,-2 0 0 0,1 1 0 16,-1-1 0-16,4 1 0 0,3 1 0 0,1 0 128 16,-2 0-128-16,5-1 0 0,6 2 0 0,-2 0 128 0,-2-1-128 15,4 1 0-15,3-1 0 0,2 0 0 0,-1-1 0 16,0 4 0-16,0-1 0 0,1 0 0 0,-2-1 0 0,2 2 0 15,4-2 0-15,1 1 0 0,2 0 0 0,1 2 0 16,-3-3 0-16,3-2 0 0,1 4 0 0,1-1 0 16,0-2 0-16,2 0 0 0,4 1 0 0,2 0 0 15,0 0 0-15,1 1 0 0,1-2 0 0,1 0 0 16,7 0 0-16,0 1 0 0,-1 1 0 0,-1 1 0 16,1-3 0-16,2 1 0 0,4 0 0 0,-1 2 0 15,1 0 0-15,-1-2 0 0,-2 1 0 0,4-1 0 16,4 0-176-16,0 1 176 0,-1 0-128 0,-1 1 128 15,0-2 0-15,2 0-160 0,1-1 160 0,3 4 0 0,1-1-128 16,-2 5 128-16,-3 4 0 0,1 0 0 0,2-2 0 16,1 2-128-16,-2 2 128 0,-2 2 0 0,-2 2 0 15,-1 2-160-15,1-4 160 0,3 3-128 0,1 1 128 0,2-2-192 16,-2 1 192-16,-2-2-192 0,-1 2 192 0,-1-1 0 16,3 1 0-16,-2-1 0 0,2 2 0 0,-3 1 0 15,0 4 0-15,-3-3 0 0,4 1 0 0,0 3 0 16,2 1 0-16,-1 1 0 0,-3-2 0 0,2 3 0 15,2 1 0-15,4-2 0 0,4-1 0 0,5-2 0 16,0 2 0-16,2-2 0 0,-1-3 0 0,4-1 0 16,-1 0 0-16,3 2 0 0,2 4 0 0,2-3 0 15,3-2 0-15,-1 3 0 0,-1 4 0 0,2 0 0 16,1 0 0-16,1-1 0 0,-1 1 0 0,1-1 0 16,2-1 0-16,4-3 0 0,1 0 0 0,6-1 0 0,1-2 0 0,3 1 0 15,3 4 0-15,3-2 0 0,1-2 0 0,3 3 0 16,1 4 0-16,3-4 0 0,3-5 0 0,0 1 0 15,4 0 0-15,4 1 0 0,0 1 0 0,4 0 0 16,2-2 0-16,4 0 0 0,2-1 0 0,4 1 0 16,4-1 0-16,7 1 0 0,6 1 0 0,2 0 0 15,2-1 0-15,3 1 0 0,1 0 0 0,1 2 0 16,0-1 0-16,5 0-128 0,2-2 128 0,5 1 0 16,-1-1 0-16,3 0 0 0,0-1 0 0,1-3 0 15,-1-1 0-15,3 0 0 0,2-2 0 0,7-1 0 16,8-1 0-16,-1-1 0 0,-1-1 0 0,4 2 0 15,5 0 0-15,0-2 128 0,-1-2-128 0,2 2 128 16,4 2-128-16,3 0 0 0,2-2 0 0,-2 0 128 0,1-2-128 16,5 0 0-16,7 0 0 0,-2-1 0 0,-3-3 0 15,6 2 0-15,5-3 0 0,2 2 0 0,-6-1 0 16,4 2 0-16,4-3 0 0,-4 2 0 0,-1 2 0 0,4-4 0 16,7-3 0-16,-2 1 0 0,-4 4 0 0,2-2 0 15,2 0 0-15,1-1 0 0,-2-1 0 0,2 0 0 16,1 0 0-16,1 1 0 0,2-3 0 0,-1 2 0 15,0 1 0-15,3-2 0 0,-2-1 0 0,0 2 0 16,-5 3 0-16,4-3 0 0,5 0 128 0,-4-1-128 16,-4 2 128-16,3-2-128 0,3-1 0 0,2 0 0 15,0 0 0-15,0 0-128 0,-3 1 128 0,1-1 0 16,1-5 0-16,-1 4 0 0,-1 2 0 0,6 0 0 16,3-4 0-16,-4 1 0 0,-5 1 0 0,2 2 0 15,2 3 0-15,-3-3 0 0,1-3 0 0,1 3 0 0,0 3 0 0,-1 0 0 16,-2-4 0-16,-1 0 0 0,-4 0 0 0,5 0 0 15,5 4 0-15,-6-1 0 0,-3-4 0 0,1 2-128 16,4 3 128-16,-5-2 0 0,-2 0 0 0,0 1 0 16,5-1 0-16,-3 0 0 0,1 0 0 0,-2 3 0 15,-6 0 0-15,2-3 0 0,1-2 0 0,-3 3 0 16,-2 1 0-16,1-1 0 0,0-5 0 0,-1 4 0 16,-3 2 0-16,1-1 0 0,0 0 0 0,0 0 0 15,-3 0 0-15,2 0 0 0,0 0 0 0,-1 3 0 16,-1-1 0-16,-1-1 0 0,-1-2 0 0,3 3 0 15,2 3 0-15,-1-1 0 0,-3-2 0 0,1 2 0 16,0-2 0-16,-1 4 0 0,-2-2 0 0,2 1 128 0,1-1-128 16,-5-2 0-16,-7 1 0 0,5-2 0 0,1 3 0 15,-2-3 0-15,-4 0 0 0,1 0 0 0,4 3 176 16,-3-2-48-16,-4 2 0 0,1-2 0 0,0 1 32 0,1 0 0 16,0 1 0-16,-2 2 0 0,-3-4-160 0,5 2 160 15,2-1-160-15,-3 1 160 0,-6 0-160 0,3-2 128 16,1 0-128-16,-1-3 128 0,-3 0-128 0,-2 0 192 15,-4-1-192-15,5-2 192 0,5-2-192 0,-4 0 160 16,-3-2-160-16,-1 0 160 0,-1-3 64 0,1 0 16 16,-4 1 0-16,0-6 0 0,-2 0-48 0,-2-1 0 15,0-1 0-15,-2 0 0 0,-7 1-16 0,-3-1-16 16,-5-2 0-16,-2-1 0 0,1 1-160 0,-2 0 160 16,-1 2-160-16,-5 2 160 0,-2 2-160 0,-6 2 0 15,-7 0 0-15,-4 1 0 0,-5 0 0 0,-4-2 0 16,-5-5-144-16,-3 2 144 15,-4 0-608-15,-3-1-16 0,-5-4 0 0,-1-1-11536 0,-7 2-2320 16</inkml:trace>
  <inkml:trace contextRef="#ctx0" brushRef="#br0" timeOffset="18309.314">10523 13960 11967 0,'0'0'1072'0,"0"0"-864"0,0 0-208 0,0 0 0 16,2-10 1568-16,1 3 272 0,-3 7 48 0,0 0 16 16,0 0-608-16,0 0-112 0,0 0-32 0,0 0 0 15,-7-5-368-15,-1 1-80 0,1-2 0 0,-3 4-16 16,-4 2-304-16,2 0-64 0,1-2-16 0,-4 0 0 15,-2 1 64-15,-2 1 16 0,-1 0 0 0,-2 0 0 16,-4-4-48-16,-1 1 0 0,-2 0 0 0,-4 2 0 0,-3 3-16 16,-5 1 0-16,-3-1 0 0,-2 1 0 0,1-1 96 15,-6 0 16-15,-1 0 0 0,-2-1 0 0,-1-1 112 0,-2 1 32 16,-3 0 0-16,-1 3 0 0,-3-2-160 0,-3-2-32 16,-3 0 0-16,1 2 0 0,0 3-112 0,-2-2-16 15,-1 0-16-15,0 0 0 0,-3 0-112 0,4 0-128 16,3 0 176-16,-2-2-176 0,0-4 144 0,0 2-144 15,3 1 0-15,2-1 144 0,-4-2-144 0,3-1 0 16,2 1 0-16,-5-1 128 0,1 0-128 0,3 2 0 16,4 0 0-16,1-1 128 0,5-3-128 0,2 2 192 15,2 0-192-15,0 0 192 0,5-2-192 0,2 1 160 16,2-1-160-16,6 2 160 0,3 0-160 0,3-2 0 16,3 0 144-16,-1-1-144 0,5 4 0 0,2-3 0 15,1 0 0-15,5 1 128 0,0 1-128 0,0-1 128 0,3 1-128 16,1 0 128-16,1-1-128 0,0 1 144 0,5 0-144 0,-3 1 160 15,2 1-160-15,6 2 0 0,-8-1 0 0,8 1 128 16,0 0-128-16,0 0 0 0,-7 3 0 0,7-3 0 16,-5 9 0-16,0 2-144 0,2 3 144 0,0 2-160 15,-3-1 160-15,2 4 0 0,-1 6 0 0,0 3 0 16,-3 0 0-16,-2 6-128 0,-3 5 128 0,2 4 0 16,-1 0 0-16,-3 3 0 0,-5 3 0 0,-3 6-128 15,1 2 128-15,0 4 0 0,0-2 0 0,-1-1 0 16,-2-2 0-16,3-2 0 0,2-1 0 0,-2 1 0 15,2 0 0-15,0-1 0 0,0-2 0 0,3-4 0 16,-1-3 0-16,-1-1 128 0,1-1-128 0,0-1 176 0,3-3-176 16,-1-1 0-16,-1 1 0 0,2-3 0 0,4-3 0 0,2 0 0 15,-3-2 0-15,2-1 128 0,2-1-128 0,0-5 128 16,1-2-128-16,1-2 128 0,1-4-128 0,3 0 128 16,1-4-128-16,1-2 128 0,2-1-128 15,0-2 0-15,1 2 0 0,-3-8 0 0,0 0 0 0,11 4 0 16,1 0 0-16,1-1 0 0,-1-3 0 0,5-1 0 15,2-3 0-15,2 2 0 0,5 2 0 0,-2 0 128 16,3-1-128-16,3 0 0 0,2 1 0 0,4 0 0 16,3-1 0-16,4 0 0 0,2 1 0 0,2 1 0 15,1 1 0-15,4 1 0 0,4 0 0 0,-2 0 0 16,0-1 0-16,2 1 0 0,2 0 0 0,3 1 0 16,-1 0 0-16,4 1 0 0,1 0 0 0,0 2 0 15,-2 1 0-15,3 0 0 0,0-1 0 0,1 1 0 0,0-1 0 16,-1 2 0-16,-1 1 0 0,1 0 0 0,2-1 0 15,-1 2 0-15,-2 0 0 0,-1 1 0 0,-3 0 0 0,-2 0 0 16,-4-1 128-16,1 2-128 0,1 2 0 0,1-2 128 16,2 0-128-16,-4 0 0 0,-2 0 0 0,-2 2 0 15,0-2 0-15,-3-2 0 0,-1-3 0 0,-1 2 0 16,-1 2 0-16,0-2 0 0,-2-3 0 0,-6 1 0 16,1 2 0-16,-6-1 0 0,-2-2 0 0,-1 0 0 15,-7 0 0-15,1-1 0 0,1 1 0 0,-2-3 0 16,-3-1 0-16,-3 1 0 0,-3-2 0 0,1-1 0 15,-2-1 0-15,1 1 0 0,1-2 0 0,-6 0 128 16,-9 1-128-16,9-1 0 0,1 0 0 0,-1-1 128 16,0-3-128-16,-3 1 128 0,-6 4-128 0,9-8 128 0,0 0-128 15,0 0 128-15,-2-2-128 0,0 0 128 0,0-1-128 16,-1-1 128-16,2-4-128 0,0-1 128 0,-2-3-128 0,2 0 0 16,-3-1 144-16,1-5-144 0,-1-5 128 0,-1-3-128 15,0-1 128-15,1-4-128 0,-1-2 224 0,0-5-32 16,0-5 0-16,1-9 0 0,-2-6 80 0,2-2 16 15,-1-2 0-15,1 1 0 0,-1 1 0 0,2-1 0 16,0 0 0-16,1 4 0 0,-4 3 128 0,1 5 32 16,-2 4 0-16,0 2 0 0,-1 0 0 0,-1 0 0 15,0-2 0-15,-1 5 0 0,0 4-272 0,0 2-48 16,-2 5-128-16,0 2 192 0,1 0-192 0,0 7-208 16,1 3 32-16,-3 1 16 15,1 2-1120-15,-3 3-208 0,2 3-48 0,0 6-11248 16,-3-1-2240-16</inkml:trace>
  <inkml:trace contextRef="#ctx0" brushRef="#br0" timeOffset="21595.915">3766 11470 18879 0,'0'0'832'0,"0"0"192"0,0 0-832 0,0 0-192 15,0 0 0-15,10-1 0 0,-10 1 256 0,0 0 0 16,0 0 0-16,7 0 0 0,-7 0 0 0,0 0 16 15,0 0 0-15,0 0 0 0,7 10 176 0,-5 1 16 16,-1 1 16-16,0 3 0 0,0 1-16 0,-1 2 0 16,0 4 0-16,0 4 0 0,0 2-192 0,2 1-32 15,-1 5-16-15,1 0 0 0,0-2-96 0,2-2 0 0,0-3-128 16,1-3 192-16,2-1-192 0,-1-2 128 0,3-3-128 16,1-2 0-16,0-6 368 0,2-1-32 0,2-1 0 15,3-4 0-15,-2-4 368 0,1-2 64 0,-1-2 0 0,5-3 16 16,2-2-208-16,-1-4-32 0,-4-6-16 0,7 2 0 15,3-4-208-15,1-2-64 0,-1-4 0 16,-2 2 0-16,-2-3-128 0,-1 2-128 0,0 1 144 0,-3-1-144 16,0 1 128-16,-4 4-128 0,0 3 0 0,-2 1 144 15,-1 2-16-15,-3 0-128 0,-2 0 192 0,0 4-64 16,0 3 48-16,-7 8 0 0,2-7 0 0,-2 7 0 16,0 0-176-16,0 0 128 0,0 0-128 0,0 0 128 15,0 0-128-15,0 0 0 0,0 0-160 0,-7 5 160 16,2 1-224-16,-1-1 48 0,-2-1 16 0,8-4 0 0,-3 8 0 0,3-8 0 15,-2 8 0-15,2-8 0 16,0 0-480-16,0 0-80 0,3 9-32 0,-3-9 0 16,0 0-1872-16,0 0-368 0</inkml:trace>
  <inkml:trace contextRef="#ctx0" brushRef="#br0" timeOffset="22180.141">4795 11247 15663 0,'0'0'688'0,"0"0"144"0,1-9-656 0,3 2-176 16,0 2 0-16,-4 5 0 0,5-6 1440 0,-5 6 256 15,0 0 48-15,0 0 16 0,0 0-992 0,0 0-192 16,0 0-32-16,0 0-16 0,-8 11 0 0,-1 2 0 15,-2 4 0-15,-1 2 0 0,-2 0 16 0,-1 3 0 16,0 1 0-16,-2 5 0 0,0 3-144 0,-1 2-16 16,1 0-16-16,-2 2 0 0,2 0-176 0,2 1-16 15,2 1-16-15,3-4 0 0,3-2-16 0,4-1 0 16,1 1 0-16,2-1 0 0,2-2 208 0,5 0 32 16,-3-2 16-16,5 2 0 0,3-3-160 0,1-1-48 0,1-3 0 15,2 1 0-15,-1-3-192 0,3-3 176 0,2-1-176 16,1-3 160-16,-1-2-336 0,5 0-64 0,-2 1-16 15,3-5-9248-15,2-1-1856 0</inkml:trace>
  <inkml:trace contextRef="#ctx0" brushRef="#br0" timeOffset="23225.597">5179 11639 24879 0,'0'-7'2208'16,"2"-1"-1760"-16,0 0-448 0,-1 4 0 16,-1 4-176-16,0 0-112 0,0 0-32 0,0 0 0 0,0 0 448 0,0 0 64 15,6-2 32-15,3 5 0 0,-9-3-32 16,11 10-16-16,1 2 0 0,0 3 0 0,-1 5 160 0,5 1 48 16,-1 0 0-16,2 3 0 0,-1 7-176 0,2-5-16 15,0 0-16-15,2-1 0 0,1-2-176 0,-1-1 0 16,0 1 144-16,1-2-144 0,-3-5 0 0,1 1 144 15,-1-2-144-15,-3-1 0 0,0-5 144 0,0 1-144 16,-3-2 0-16,-1 0 144 0,-2-2-144 0,-2-1-272 16,-7-5 64-16,9 2-7888 15,-9-2-1568-15</inkml:trace>
  <inkml:trace contextRef="#ctx0" brushRef="#br0" timeOffset="23590.491">5695 11443 32479 0,'0'0'1440'0,"-8"2"288"0,1 1-1376 0,0 1-352 0,-1 0 0 0,-1 7 0 16,0 2 0-16,-6 4 128 0,0 3-128 0,0 4 0 15,-2 1 192-15,-4 2-48 0,3 5 0 0,-4 0 0 16,-5 2-144-16,-1 0 128 0,0 1-128 0,2 3 128 15,-3-3-128-15,3-2 0 0,-1-5 144 0,1 2-144 16,-2-1 0-16,3-3 144 0,2-3-144 0,2 0 0 0,2-2 144 16,3 1-144-16,-1 1 0 0,2-4 144 15,1-5-144-15,3 1 0 0,2-3 0 0,2-1 0 16,2-1-1888-16,1-3-256 0,4-7-48 16</inkml:trace>
  <inkml:trace contextRef="#ctx0" brushRef="#br0" timeOffset="23825.925">5762 11987 20271 0,'0'0'1792'0,"0"0"-1424"16,-3 10-368-16,1 3 0 0,1 0 3104 0,0 3 544 15,-6 2 128-15,0 1 0 0,-1-1-2864 0,-1 5-576 0,-4 2-112 16,-1-1-32-16,1-2-16 0,-1-2-16 0,-2-2 0 0,-1 0 0 15,-2 2-160-15,0-1 0 0,-3-3 0 0,0-1-176 32,-1-6-368-32,-1 0-80 0,-1 1-16 0,4-3 0 15,-2-4-1536-15,4-1-304 0,4-2-64 0,2 0-9408 0</inkml:trace>
  <inkml:trace contextRef="#ctx0" brushRef="#br0" timeOffset="24131.91">6564 11415 30399 0,'-14'-17'2704'0,"8"12"-2160"0,6 5-544 0,0 0 0 0,0 0 1792 0,-8 8 256 15,1 0 64-15,-2 6 0 0,-1 3-1808 0,-1 6-304 16,-2 0-176-16,-1 5 32 0,-2 3 144 0,0 3 0 15,-2 4 0-15,2 1 0 0,-2-4 0 0,-1 5 0 16,2 4 0-16,1-3 0 0,2 0 0 0,3-2 0 16,-1-2 0-16,1-1-128 0,0 1 128 0,3-3 0 15,5-4 0-15,-1-1 0 0,3-1 0 0,3-3 0 16,2-1 0-16,5-3 0 0,1-5 0 0,2 2 128 16,-1-3-128-16,7-2 176 0,2-5-176 0,4-2 192 15,0-2-192-15,2-4 192 0,1 0-400 0,-1-6-80 0,-1-5-16 16,-1 0 0-1,0 0-1808-15,-4-1-352 0,0-3-80 0,-2-5-11328 0</inkml:trace>
  <inkml:trace contextRef="#ctx0" brushRef="#br0" timeOffset="24275.805">5914 11962 27647 0,'-29'-5'1216'0,"13"5"256"0,-1 1-1168 0,4 1-304 0,3 0 0 0,10-2 0 15,0 0 992-15,0 0 144 0,7 4 16 0,7 1 16 16,6-2-464-16,9-1-80 0,7-1-32 0,6-2 0 16,4-4 112-16,5-1 0 0,4-3 16 0,4-1 0 15,3-1-432-15,0 0-96 0,1 0 0 0,-1-2-16 0,-4-2-176 16,2-2 0-16,3-1 144 0,-2 0-144 0,-4-3 0 16,0 3-320-16,-5 3 64 0,-3 4 16 15,-4-1-3008-15,-5 0-592 16</inkml:trace>
  <inkml:trace contextRef="#ctx0" brushRef="#br0" timeOffset="24858.144">6996 11010 18431 0,'-8'-13'1632'0,"8"13"-1312"0,-4-6-320 0,4 6 0 16,0 0 4160-16,11 7 752 0,1 1 144 0,1 2 48 16,1 3-4224-16,2 3-880 0,5 5 0 0,1 2-256 15,5 1 256-15,1 6 0 0,-1 6-160 0,2 3 160 16,3 1 0-16,2 2 0 0,-1 4 128 0,0 3-128 0,1 2 320 0,-1-2-32 16,-3-2 0-16,-1 2 0 0,-3 0 32 15,-2-1 0-15,-1 0 0 0,-4-2 0 0,-3-3-16 0,-2-2 0 16,-3 1 0-16,-6-4 0 0,-2 1 64 0,-6-4 16 15,0-2 0-15,-8 3 0 0,-4 3 0 0,-4 0 16 16,-4-1 0-16,-6 0 0 0,-4 2-80 0,-7 0-32 16,-7-1 0-16,-9 4 0 0,-8 4-288 0,-6 7-224 15,-7 5 32-15,-5 2-18944 16</inkml:trace>
  <inkml:trace contextRef="#ctx0" brushRef="#br0" timeOffset="25754.345">7971 11593 29823 0,'-2'-12'1328'0,"5"6"272"0,-3 6-1280 0,13-3-320 16,4 0 0-16,5 0 0 0,6-4 0 0,5 3 0 0,4 0 128 0,3 0-128 15,4-1 144-15,2 3-16 0,-4 0-128 0,1 3 192 16,-3-1-192-16,0-1 0 0,-4-1 0 0,-1 2 0 31,-2 2-384-31,-5 1-64 0,-5 2 0 0,-2 0-8256 0,-3 2-1632 0</inkml:trace>
  <inkml:trace contextRef="#ctx0" brushRef="#br0" timeOffset="25868.669">7941 12014 30399 0,'3'-13'2704'0,"4"8"-2160"0,4 1-544 0,11 0 0 0,9-3 1696 0,6 2 224 16,10-1 64-16,7 2 0 0,3-2-1168 0,3 1-240 15,2-3-32-15,3 1-16 0,2 0-208 0,1 0-32 16,2 0-16-16,-4 1 0 0,-2 1-272 0,-1-2 0 16,-3-1 128-16,1 4-128 15,-3 4-1632-15,-1 0-384 0,-2 4-80 0,-6 2-16 0</inkml:trace>
  <inkml:trace contextRef="#ctx0" brushRef="#br0" timeOffset="27436.571">11580 11361 17503 0,'-3'-18'768'0,"1"12"176"0,2 6-752 0,-7-4-192 16,-1 2 0-16,-1 0 0 0,-4-2 0 0,-3 1 0 16,-4 3 0-16,-3 0 128 0,-7-1-128 0,-3 1 160 15,-3-1-160-15,-1 2 160 0,-3 3-160 0,-1-1 0 16,-3-1 0-16,1 1 0 0,1 0 192 0,-4 0 144 16,-1-2 48-16,-2 1 0 0,-3 2 160 0,1 1 32 15,2 3 16-15,3-1 0 0,4 0-256 0,3-3-48 16,6 2-16-16,5-2 0 0,6 1-48 0,2-1-16 15,5-2 0-15,5 3 0 0,3 0 48 0,4 3 0 16,3 1 0-16,4 2 0 0,5-1-32 0,3 2 0 16,3 1 0-16,5-1 0 0,6-1 48 0,-1-1 16 15,3 0 0-15,4 1 0 0,1 1-128 0,4-1-32 0,-3-1 0 16,2 0 0-16,1 0-128 0,-4 0 128 0,-1-2-128 16,-3 0 128-16,-5 0-128 0,-2-2 0 0,-5 3 144 0,-3-3-144 15,-6-2 0-15,-8-4 128 0,0 0-128 0,0 0 0 16,-5 11 144-16,-6-2-144 0,-6 0 192 0,-11 1-192 15,-8 1 288-15,-7 2-48 0,-5 1-16 0,-4 1 0 16,-6 3 0-16,-2 0 0 0,0 0 0 16,-5 1 0-16,-1-1 80 0,0-1 16 0,2 2 0 15,8 1 0-15,3 1-96 0,7-2-16 0,6-3 0 0,4-2 0 16,5-1-64-16,7-2-16 0,6-1 0 0,7-3 0 16,7-3-128-16,4-4 0 0,5 9 0 0,10-2 128 15,4-5 80-15,10-2 16 0,6 0 0 0,8-1 0 16,8 0 80-16,4-2 16 0,3-2 0 0,4 2 0 15,2 0-320-15,0 0 160 0,4-1-160 0,3-2 128 16,4 1-128-16,0 0 0 0,-5 4-160 0,-1-2 160 16,-3-1-2656-16,-3 0-432 0</inkml:trace>
  <inkml:trace contextRef="#ctx0" brushRef="#br0" timeOffset="27926.903">13434 11701 2751 0,'-1'-19'128'0,"-2"9"16"0,2-1-144 0,-3 4 0 15,0 1 0-15,-3 1 0 0,-3-5 3136 0,-1 2 576 16,-1 0 128-16,-6 3 32 0,-1-5-2416 0,-3 4-496 16,-4-1-80-16,-1-1-32 0,-5 1 48 0,0 4 0 15,-1 1 0-15,-3 1 0 0,-5 0-256 0,0 1-32 16,-1 2-16-16,2 1 0 0,0 2 0 0,-2 2 0 15,3 2 0-15,0 3 0 0,2 2-80 0,2 2-32 16,1-2 0-16,3 7 0 0,0 4-320 0,6 2-160 16,4-2 160-16,4 0-160 0,4 1 0 0,4-2 0 15,4-1 0-15,3-1 0 0,2-2 176 0,4-4-176 16,4 1 192-16,2-2-192 0,4 1 224 0,3-2-64 16,3-2-16-16,4 0 0 0,4 1-288 0,2-3-64 0,4-3-16 15,1-1 0 1,0 0-2112-16,-3-1-416 0</inkml:trace>
  <inkml:trace contextRef="#ctx0" brushRef="#br0" timeOffset="28419.02">13099 12030 29087 0,'0'0'1280'0,"8"-6"272"0,1 2-1232 0,0 1-320 0,2-2 0 0,-5 1 0 16,-6 4 0-16,10-5 160 0,2-1-160 0,1-1 128 0,6-2 0 0,-2-1 0 16,-1 2 0-16,1-2 0 0,0-1-128 15,0 0 0-15,-1 0 0 0,0 0 0 16,-2 2-224-16,-1 0 80 0,0-3 16 0,-3 4 0 0,1 5 128 0,-1 2 0 16,-10 1-144-16,9 2 144 0,-9-2 0 0,0 0-144 15,7 11 144-15,-4 1 0 0,0-1 0 0,-2 2-128 16,-3 1 128-16,-1 1 0 0,-1 2 0 0,-1-3 0 15,1-3 176-15,0-1-176 0,3 0 160 0,1-10-160 16,0 7 128-16,0-7-128 0,0 0 192 0,0 0-64 16,0 0 0-16,10-2 0 0,1-4 320 0,2-3 48 15,4-3 16-15,1-2 0 0,4 2-144 0,2-1-32 16,3-1 0-16,2 1 0 0,-1 1-144 0,0 1-48 16,-1 2 0-16,2 1 0 0,1 1 32 0,-3 5 0 15,-3 2 0-15,-1 2 0 0,-5 2 80 0,1 1 32 0,-5 2 0 16,-1 2 0-16,-1 3-144 0,-4-1-16 0,0 0-128 15,-4 1 192-15,2 1-192 0,-1 0 0 0,-3 2 0 0,3-4 0 16,-5-11 144-16,10 9-144 16,-2 1 128-16,4-5-128 0,2-2 192 0,2-2-32 0,5-1-16 0,2 0 0 15,5 2 0-15,-2-1 0 0,3-1 0 0,4 0 0 32,4-1-1040-32,-1 4-192 0,2 0-64 0</inkml:trace>
  <inkml:trace contextRef="#ctx0" brushRef="#br0" timeOffset="29132.307">15029 11924 33167 0,'5'-14'2944'0,"5"-2"-2352"0,4 3-464 0,2 2-128 15,0 1-400-15,1 2-112 0,0 0 0 0,2-1-16 16,0 2 368-16,1 0 160 0,-1-3-128 0,0 2 128 0,0 3 0 0,-3 1-128 16,2 1 128-16,-2 1 0 15,-1 1 0-15,-2 0 0 0,-2 3 0 0,1-1 0 16,0 0 0-16,-1 1 0 0,-2 3 0 0,0-2 0 0,3 4 0 16,-2 1 0-16,1 1 144 0,2 1-144 0,3-1 192 0,3 0-64 15,1-2 0-15,3 1-128 0,5-1 320 0,-2-3-32 16,3 2-16-16,0-2 0 0,2 0 64 0,4-1 16 15,4-2 0-15,3 1 0 0,-2 0-224 0,5-1-128 16,4 0 160-16,-2 4-160 0,-2 0 0 0,-1 2 0 16,-1-4 0-16,0 0 0 0,-2 0 0 0,-1 0 0 15,2 2 0-15,-1 1 0 0,2-1 0 0,0 3 0 16,-2 0 0-16,0 1 0 0,0-1 0 0,-4 3-128 16,0-1 128-16,1 0 0 0,3 0 0 0,1-1 0 15,3-4 0-15,3-1 0 0,4-2 0 0,-2-3 0 16,4-1 0-16,1-4 0 0,1-1 128 0,3 0 48 0,6-4 0 0,-1 0 0 15,5 0 112-15,-4 0 32 0,-5-1 0 0,2 0 0 16,0 1 240-16,1 2 48 0,-2 2 16 0,0 2 0 16,1 1-176-16,0 2-48 0,0 1 0 15,6 1 0-15,3 2-272 0,1 0-128 0,2 2 0 0,0 3 128 32,-1 1-1728-32,5 1-336 0,6 1-80 0</inkml:trace>
  <inkml:trace contextRef="#ctx0" brushRef="#br0" timeOffset="57429.361">1283 1984 18431 0,'-5'-9'1632'16,"1"-1"-1312"-16,3-1-320 0,-2 0 0 15,-3-3-560-15,2 6-176 0,2 1-32 0,-2 0-16 16,0 0 640-16,0-1 144 0,3 1 0 0,-1 1 0 0,2 6 192 15,0 0 48-15,-1-7 0 0,1 7 0 0,0 0 16 0,0 0 16 16,0 0 0-16,0 0 0 0,0 0 144 0,0 0 32 16,0 0 0-16,0 0 0 0,0 0-48 0,0 0 0 15,0 0 0-15,0 0 0 0,11-2 128 0,-2 2 32 16,1 0 0-16,3 1 0 0,2 1 80 0,2 1 0 16,6-1 16-16,4-1 0 0,0 1-64 0,4 2-16 15,1 3 0-15,2-1 0 0,0-2-176 0,5 0-32 16,-1 0-16-16,4 0 0 0,2-1-128 0,3 3-32 15,4 0 0-15,0 0 0 0,2-2-192 0,1 0 0 16,0-4 0-16,5 0 0 0,4 0 0 0,3 0 224 16,3 2-64-16,2-1-16 0,0-2 16 0,1-1 0 15,5-2 0-15,1 2 0 0,1 1-160 0,-2 0 192 16,-2-1-192-16,3 0 192 0,5-2-192 0,-2 1 192 0,4 2-192 16,-2-1 192-16,-4-2 0 0,3 1 16 0,0 1 0 15,1 3 0-15,-2 2 0 0,1-2 0 0,-2-2 0 16,1 2 0-16,1 3-208 0,0 0 0 0,-3-2 0 0,2-1 0 15,-3-1 0-15,0 1 0 0,1 2 0 0,0-1 0 16,-3 0 0-16,1-1 144 0,0 1-144 0,5-3 192 16,0-2-192-16,0 0 0 0,-9-1 0 0,3 0 128 15,2-3-128-15,-1 4 0 0,-1 1 0 0,-3-4 0 16,-4-4 128-16,0 4-128 0,1 4 0 0,1-2 128 16,2-1 16-16,-5 2 0 0,-3 0 0 0,-2 1 0 15,-3-3-144-15,2 1 0 0,-1 1 0 0,0 1 128 16,-2 1-128-16,-2-1 192 0,-6-2-192 0,1 1 192 15,-5 0-192-15,2 0 0 0,-2 2 0 0,0-1 0 0,0-1 0 16,-2 1 0-16,-3 1 0 0,0-1 0 0,-2-2 0 0,-4 1 0 16,-3-1 0-16,-1 1 0 0,-4-2 0 15,0 1 0-15,-2 2 0 0,0-1 0 0,-1 0 0 0,-2 0 0 16,1 3 0-16,-4 1 0 0,-5-3 0 0,0 0 0 16,-1 1 128-16,-2 1-128 0,-6 0 0 0,-6 0 192 15,0 0-192-15,0 0 192 0,0 0-192 0,0 0 128 16,0 0-128-16,0 0 128 0,0 0-128 0,0 0 192 15,-9 0-192-15,-3-1 192 0,-4-2-192 0,-2 0 0 16,-6 2 0-16,0 0 128 0,-2 0-128 0,-4 1 0 16,-1-3 0-16,-2 2 0 0,-4 1 0 0,-4 1 0 15,-5 0 128-15,-7-1-128 0,-3-1 0 0,-4 1 0 16,0 1 0-16,-1 0 128 0,-4 1-128 0,-8 0 0 0,-4 1 0 16,-3-1 0-16,-4-1 0 0,-3 1 0 0,-4-2 0 0,-5 2 0 15,-6 0 0-15,-2 0 0 0,0-1 0 0,-8 1 0 16,-5 1 0-16,0 0 0 0,-1 1 0 0,-4 0 0 15,-2-3 0-15,-1 5 0 0,2-1 0 0,-1 0 0 16,1 1 0-16,-3 0 0 0,-1-3 128 0,3 4-128 16,4-2 0-16,-3 2 0 0,-1-1 0 0,1 3 0 15,3 0 0-15,-3 1 0 0,-4-1 0 0,2 2 0 16,2-4 0-16,-2 3 0 0,1 0 0 0,1 0 0 16,-2 0 0-16,2 1 0 0,-1 1 0 0,1-1 0 15,2 0 0-15,4-1 0 0,3-1 0 0,5 0 0 16,4-3 0-16,5 2 0 0,-1 0 0 0,10-2 128 15,8 0-128-15,4-2 0 0,1-3 0 0,8 1 0 16,7 3 0-16,8-2 0 0,4-1 0 0,10 0 0 0,7 0 0 16,8 0 0-16,5-2 0 0,6 0 0 0,4-2 0 15,11 2 0-15,0 0 0 0,0 0 0 0,0 0 0 0,13 2-224 16,7-2 48-16,7 0 16 0,5-2 160 0,10 2 0 16,12-3 0-16,10 2-128 0,8 0 128 0,6-2 0 15,8-5 0-15,14 4 0 0,14-2 0 0,8 0 0 16,5-3 0-16,10 0 0 0,7-1 0 0,11 0 0 15,10-1 0-15,8 0 0 0,7-1 0 0,4 0 0 16,0-1 0-16,6 0 0 0,1-3 0 0,0 3 128 16,-2 0-128-16,3 2 0 0,3 2 0 0,2 2 0 15,-4 3-160-15,3 1 160 16,-5-2-592-16,0 6-16 0,-5 3 0 0,-4 3-9280 16,-2 4-1856-16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9:18:12.1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4580 2774 32255 0,'-5'-20'2864'0,"5"9"-2288"15,1 0-576-15,3 3 0 16,-3 0-624-16,1-1-224 0,-1 0-48 0,-1 9-16 0,0-7 912 0,-2-2 176 0,0-1 32 0,-5 0 16 16,-2 0 144-16,-2-1 16 0,-1-2 16 0,-2 1 0 15,-1 0-16-15,-4 1 0 0,-2 1 0 0,-2 0 0 16,1-3-96-16,-2 5-32 0,-2 0 0 0,-3 4 0 16,0 0-64-16,-2 1-32 0,-1 4 0 0,0 3 0 15,-5 1-160-15,0 5 0 0,-4 3 0 0,-2 3 0 16,-2 0 0-16,0 5 0 0,1 7 0 0,3 2 0 15,3 6 0-15,-3 3 0 0,4 4 0 0,-3 6 0 16,4 3 0-16,3 2 160 0,0 1-160 0,4 4 160 16,-1 1-160-16,5 5 0 0,2 2 0 0,1-2 0 15,2-3 0-15,5-5 0 0,3-6 0 0,5-2 0 0,3-3 0 16,3-2 0-16,1-2 0 0,5-4 0 0,1-5 0 16,5-3 0-16,0-4 0 0,3-2 0 0,2-1 0 15,4-4 192-15,2-3-192 0,2 0 192 0,4-1-32 0,5-4 0 16,2-7 0-16,2 0 0 0,1-1 160 0,-1-6 16 15,4-4 16-15,3-4 0 0,-2-2-144 0,4-3-16 16,2-1-16-16,3-3 0 0,2-1-176 0,-2-3 192 16,-1-2-192-16,-3-3 192 0,2-5-192 0,-3 2 128 15,-1 4-128-15,0 0 128 0,1-2-128 0,-4 0 0 16,-3 2 0-16,-4 0 128 0,-3 2-128 0,-3-2 0 16,0 1 144-16,-2-4-144 0,-2-2 0 0,0 0 128 15,1-1-128-15,-1 0 0 0,0 0 0 0,2 1 128 16,-1 2-128-16,-1-2 0 0,-3 1 0 0,0-1 0 0,-2-2 0 15,1 1 128-15,-2-1-128 0,-3-1 0 0,-1-2 0 0,-3-1 0 16,-1 1 0-16,-1-2 0 0,-1-1 0 16,-2 1 0-16,-3 0 0 0,-1 0 0 0,0 3 0 0,0 0 0 15,-2-1 0-15,-4 1 0 0,0 2-144 0,0 2 144 16,0-4 0-16,1 10 0 0,-4 6 0 0,2 3 0 16,-1 2 0-16,0 4 0 0,-1 3 0 0,0 3 0 15,-1 3-160-15,7 3 160 0,-8 2 0 0,-1 5-144 16,-4 3 144-16,0 7-192 0,0 10 192 0,-2 5-192 15,-5 5 192-15,1 6 0 0,-1 2-144 0,1 6 144 16,-6 6 0-16,0 7 0 0,0 5 0 0,-1 6 0 16,3 4 0-16,0 0 0 0,3-2 0 0,3 2 0 15,1 1 0-15,3-6 0 0,2-8 0 0,5-5 0 16,-1-5 0-16,5-6 0 0,1-10 0 0,1-6 0 0,1-5 0 16,2-4 0-16,3-4 0 0,-3-4 128 0,0-5-128 15,2-2 160-15,0-5-160 0,-5-5 160 0,9 0-32 0,0-4 0 16,1-1 0-16,0-3 0 0,3-5 32 0,2-3 0 15,2-3 0-15,2-3 0 0,5-2-160 0,2-1 0 16,-1-4 0-16,3 2 0 0,-1 0 0 0,2 4-144 16,-3 2 144-16,0 6 0 0,-4 3-144 0,-2 5 144 15,-1 5 0-15,0 5-144 0,-2 5 144 0,1 5 0 16,-3 4 0-16,0 6 0 0,-1 8 0 0,-1 5 192 16,0 7 0-16,1 7-16 0,-1 10-176 0,2 1 128 15,0-2-128-15,0-3 128 0,0-7-128 0,2-4 0 16,4-3 0-16,-1-6 0 0,-1-3-416 0,-1-5 32 15,-2-4 16-15,6-6 0 16,2-5-1136-16,-2-4-224 0,-3-3-64 0,3-9-13200 0</inkml:trace>
  <inkml:trace contextRef="#ctx0" brushRef="#br0" timeOffset="378.638">7066 2628 36863 0,'-19'-26'1632'0,"12"13"336"0,1 4-1584 0,1 1-384 16,2 2 0-16,3 6 0 16,0 0-336-16,-5 6-160 0,-1 3-16 0,0 4-16 15,-1 6 336-15,-2 5 192 0,0 9-192 0,-3 5 192 0,-2 12 0 0,-4 5 144 16,-1 4 16-16,-3 5 0 0,-6 4-32 0,1 4-128 16,-2 1 192-16,1 5-64 0,2 4-128 0,2-5 0 15,1-5 0-15,1-6 128 0,2-2-128 0,2-2 0 16,2-4 0-16,3-6 0 0,2-7 0 0,3-4 0 15,-2-4 0-15,3-5 0 0,1-5 0 0,3-2-144 0,0-4 144 16,3-4-208 0,3-1-1840-16,-1-8-384 0,-2-8-64 0</inkml:trace>
  <inkml:trace contextRef="#ctx0" brushRef="#br0" timeOffset="864.387">7807 2734 38703 0,'-23'-25'1712'0,"11"17"352"0,1 8-1648 0,-2 1-416 0,1 2 0 0,-2 6 0 16,2 3-1440-16,-3 9-368 0,-6 6-80 0,-2 8-16 0,-2 6 1456 0,-5 4 272 15,-4 5 176-15,-1 4-192 0,-1 4 192 0,-1 7 0 16,-1 5 128-16,-3 4-128 0,0 1 192 0,2-4-48 16,3 0 0-16,3-4 0 0,1 2-16 0,7-5 0 15,4-5 0-15,4-5 0 0,3-4 48 0,5-7 0 16,3-5 0-16,6-3 0 0,0-2 96 0,4-4 32 16,5-4 0-16,1-2 0 0,6-5 96 0,2-3 32 15,5 1 0-15,4-5 0 0,-1-4-112 0,5-6 0 16,6-5-16-16,3-6 0 0,2-5-128 0,4-3-32 15,3-5 0-15,8-4 0 0,3-5 0 0,2-4 0 16,-1-1 0-16,1-5 0 0,-5-3-144 0,0-3 0 0,-1-5 0 16,-3-1 0-16,1-1 128 0,-4 2-128 15,-2-2 192-15,-5 2-64 0,-7 2 128 0,-4-3 32 0,-4-3 0 16,-6 5 0-16,-7 5 112 0,-6 4 32 0,-4 3 0 0,-4 5 0 16,-3 4 16-16,-4 3 0 0,-8-1 0 0,-2 5 0 15,-2 3-160-15,-6 2-32 0,-5 4 0 0,-4 2 0 16,-4 0-400-16,-4 7-96 0,0 4-16 0,-1 5 0 15,-3 2-1232 1,1 4-256-16,1-3-48 0,1 1-16 0,0 1-1088 16,1 2-224-16,-12 3-32 0,11-3-16 0</inkml:trace>
  <inkml:trace contextRef="#ctx0" brushRef="#br0" timeOffset="1652.054">9304 3465 32255 0,'-16'-15'2864'0,"9"8"-2288"16,1-1-576-16,6 8 0 16,0 0-272-16,0 0-176 0,0 0-16 0,0 0-16 0,0 0 224 0,11 0 64 15,2 1 0-15,1 1 0 0,3-2 192 0,0 2 0 16,5 1-160-16,2-2 160 0,6 1 0 0,0-1 0 0,2 1 0 0,0-1 0 16,2-1 0-16,1 0 0 0,2 0 192 0,-2 0-64 15,2-1 16-15,1-2 0 0,2 0 0 0,2-2 0 16,1 1 176-16,1 0 48 0,-3-1 0 0,2 2 0 15,-1 1-32-15,-1 1 0 0,-3 0 0 0,-1-1 0 16,-4 2-176-16,2 0-32 0,-3-2-128 0,0 2 192 16,-3 0-192-16,1 2 0 0,-6 0 0 0,0 1 0 15,1-1 0-15,-5 3-240 0,-3-2 48 0,-2 1-9632 16,0 1-1936-16</inkml:trace>
  <inkml:trace contextRef="#ctx0" brushRef="#br0" timeOffset="2178.246">12402 3018 17503 0,'-17'-28'768'0,"9"11"176"0,-4 0-752 0,-1 1-192 0,0 2 0 0,0 2 0 16,2 1 3680-16,-3 2 704 0,-3 1 144 0,-3 3 16 16,0 2-3664-16,-2-1-752 0,-5 3-128 0,-1 2 0 15,-7 2-256-15,1 1 0 0,-2 1 0 0,-1 2 0 16,-3 0 32-16,-1-1 0 0,-3 2 0 0,0 1 0 15,-1 3 224-15,2 1 0 0,4-2 0 0,2 2 0 16,4 0 0-16,4 2 0 0,3 0 144 0,4 2-144 16,3-1 176-16,2 2-176 0,2-1 192 0,4 1-192 15,3 3 0-15,4-1 0 0,1-2 0 0,5 2 0 16,2 0 0-16,4 3 0 0,2 2 0 0,3-2 0 16,2 2 0-16,4-3 0 0,4 3 0 0,1-2 0 15,1-4 0-15,2 1 0 0,5-2 0 0,0 2 0 16,0 1 0-16,2-1 0 0,-4 0 128 0,0 0-128 0,-3 1 0 15,-4-1 160-15,-4 3-160 0,-1 0 128 0,-4-2-128 16,-4 2 0-16,-3 3 0 0,-4-4 128 0,-3-4 32 0,-3-1 0 16,-4-1 0-16,-3 0 0 0,-3-1 288 0,-4-3 48 15,-5-2 16-15,-7 0 0 0,-3-2-80 0,-1-3-16 16,-4 0 0-16,-1-2 0 0,0-1-96 0,0 0-32 16,4 2 0-16,-1-4 0 0,2 0-288 0,1 1 0 15,1-2 128-15,-1 1-128 16,-1-4-320-16,4 1-128 0,1-1-32 0,4-3 0 15,3-1-2224-15,2-2-448 0,3-3-96 0</inkml:trace>
  <inkml:trace contextRef="#ctx0" brushRef="#br0" timeOffset="2769.578">12889 2164 33567 0,'-15'-10'1488'0,"6"9"304"0,0 5-1424 0,-2 5-368 0,0 3 0 0,-2 7 0 16,-1 5-512-16,-3 10-192 0,-1 10-16 0,-6 6-16 0,0 8 576 0,0 1 160 16,-5 4 0-16,2 3 0 0,-3 2 0 0,-1 8 0 15,3 8 0-15,-2-3 0 0,0-3 0 0,4-1 0 16,-1 0 0-16,2-4 128 0,2-5 48 16,2-8 0-16,4-6 0 0,0-7 0 0,1-7 112 0,4-2 32 15,4-6 0-15,1-5 0 0,1-6 128 0,2-3 16 16,4-2 16-16,2-5 0 0,0-4-208 0,-2-7-32 15,9 4-16-15,-2-5 0 0,4-5-224 0,4-1 128 16,0-4-128-16,1-6 0 0,5-5 0 0,4-4 0 16,-2-3 0-16,3-2-160 0,2-3 0 0,-1-1 0 15,2 0 0-15,0 3 0 0,1 1 160 0,-2 7-160 16,-2 3 160-16,-4 7-160 0,1 4 160 0,-5 6 192 16,-3 2-32-16,-3 6-16 0,0 3 32 0,-2 6 0 0,-1 0 0 0,-1 5 0 15,-3 7-176-15,0 2 128 0,-3 5-128 0,-2 1 128 16,-1 0-128-16,0 2 0 0,-3 3 0 0,2 0 0 15,-1 2 0-15,1 0-224 0,-1 0 48 0,3-4 16 32,5-3-1568-32,0-6-320 0,2-6-64 0,-1-6-7056 0,2-4-1408 0</inkml:trace>
  <inkml:trace contextRef="#ctx0" brushRef="#br0" timeOffset="3092.084">13514 3172 32255 0,'-14'-3'2864'0,"1"3"-2288"15,2 2-576-15,-2 5 0 16,2 1-272-16,0 6-176 0,0 4-16 0,-1 6-16 0,-2 5 336 0,1 6 144 16,-1 1-128-16,-1 1 128 0,1 0 0 0,1 1-160 15,-3 3 160-15,2-2 0 0,1 0 0 0,3-1 0 16,3 2 0-16,6-5 0 0,2-5-224 0,2-4 64 15,2-4 16-15,3-4 0 0,2-4 144 0,2-4 0 16,1-3-144-16,1-4 144 0,-1-2 128 0,3-5 80 16,0-5 32-16,3-4 0 0,1-5 128 0,1-4 16 15,1-5 16-15,2-2 0 0,-3 0-16 0,1 0-16 16,-1-1 0-16,-1 0 0 0,-2 1-160 0,-2-1-16 0,-3-1-16 16,-3 2 0-16,-4-1-176 0,-2 0 192 0,-5 4-192 15,-3-1 192-15,-1 0-192 0,-4 5 160 0,-1 0-160 16,-1 2 160-16,2 1-288 0,-1 5-64 0,-6 4-16 0,-4 1 0 31,1 6-1184-31,1 1-224 0,-1 2-48 0,0 2-11584 0</inkml:trace>
  <inkml:trace contextRef="#ctx0" brushRef="#br0" timeOffset="3400.967">13905 3278 36287 0,'-11'3'1600'0,"2"7"336"0,2 8-1552 0,-3 6-384 16,3 7 0-16,-1 2 0 16,2-5-384-16,0 1-176 0,0 0-16 0,3-5-16 0,3-2 432 0,1-5 160 15,2-3 0-15,0-3-144 0,-1-3 16 0,-2-8 0 16,0 0 0-16,0 0 0 0,6-6 128 0,1-4 0 15,2-7 0-15,0-5 0 0,4-5 0 0,2-5 144 16,3-5 0-16,0-3 0 0,1-4 128 0,3 1 32 16,3 0 0-16,0 4 0 0,-1 2 64 0,-2 5 16 15,0 5 0-15,0 4 0 0,0 3-208 0,-2 5-48 16,-2 3 0-16,1 2 0 0,0 1-128 0,-1 2-176 16,-1 3 48-16,-2 2 0 15,1 2-1584-15,-1-1-304 0,-4-2-64 0</inkml:trace>
  <inkml:trace contextRef="#ctx0" brushRef="#br0" timeOffset="3747.264">15354 2072 36863 0,'-5'-26'3264'0,"4"15"-2608"0,1 1-528 0,0 10-128 16,0 0-560-16,0 0-144 0,-1 16-16 0,-3 4-16 0,0 5 432 0,-3 4 96 16,-1 5 16-16,-3 7 0 0,-3 5 192 0,-3 9 0 15,-1 8 0-15,-2 5 0 0,-1 2 0 0,-3 0 0 16,-1 1 0-16,0 8 160 0,-1 6-160 16,3-1 128-16,-2-6-128 0,4-1 128 0,1-4-128 0,5-4 0 15,4-3 0-15,1-8 128 0,4-6-128 0,6-8 0 16,0-7 0-16,4-4 0 0,-1-7 0 0,5-4 0 15,-1-5 128-15,2-4-128 0,0 0-256 0,1-7-64 16,1-3-32-16,0-1-9568 16,2-7-1920-16</inkml:trace>
  <inkml:trace contextRef="#ctx0" brushRef="#br0" timeOffset="3890.391">14671 2860 37263 0,'-15'-37'1648'0,"7"21"336"0,4 7-1584 0,4 9-400 0,-1-7 0 0,1 7 0 16,8-5-208-16,1 4-128 0,3 5-32 0,5 1 0 15,4 1 368-15,4 1 0 0,4 4 0 0,5 0 0 16,5 1 0-16,8 0 128 0,-1-1 0 0,5 3 0 16,6 1-128-16,-5-1 0 0,4 1 0 0,1-4 0 31,1-4-1136-31,3 1-256 0,3-2-48 0,-1-3-8480 0,-4-2-1680 0</inkml:trace>
  <inkml:trace contextRef="#ctx0" brushRef="#br0" timeOffset="4578.723">17207 2751 43311 0,'-22'-31'1920'0,"12"20"384"0,2 5-1840 0,3 4-464 15,5 2 0-15,-8 0 0 16,-1 5-1280-16,0 7-336 0,1 6-80 0,-3 6-16 0,-2 3 1296 0,0 6 256 0,1 7 160 0,-2 5-192 15,-2 4 192-15,1 2 0 0,-1 4 0 16,-3 4 0-16,1 3 0 0,3-1 0 0,1-5 0 16,3-3 0-16,0-7 0 0,7-8 0 0,3-5 0 0,2-7 0 15,3-8 0-15,1-3-128 0,3-8 128 0,1 0-128 16,0-3 256-16,5-6 48 0,1-4 16 0,4-7 0 16,2-4 0-16,3-5 16 0,3-8 0 0,4-2 0 15,0-3-208-15,0-5 0 0,0 1 0 0,0-2 0 16,2 0 0-16,-2 4 0 0,-1 0 128 0,-1 6-128 15,-5 4 0-15,-2 7 0 0,-6 2 0 0,-3 6 0 16,-3 3 0-16,-1 5 0 0,-9 4 0 0,0 0 0 16,7 6 0-16,-4 5 0 0,-1 4 0 0,-2 2 0 15,-2 3 0-15,1 7 0 0,-2 4 0 0,-1 6 0 0,2 3 0 0,1 1 0 16,2-3 0-16,1-5 0 0,3-3 0 16,2-6-320-16,1-4 64 0,2-4 0 0,3-7 48 0,3-3 16 15,0-5 0-15,3-4 0 0,-2-5 192 0,8-7 0 16,0-5 0-16,1-3-144 0,2-5 272 0,0-4 64 15,-2-3 16-15,0-3 0 0,1-2-32 0,-4 0-16 16,0 2 0-16,-5-3 0 0,1 2 16 0,-1 0 0 16,-3 1 0-16,-1 1 0 0,0 4-176 0,-3 1 0 15,-1 1 0-15,-3 2 0 0,-2 6-336 0,-1 3-48 16,0 4-16-16,0 1-10736 16,-2 3-2128-16</inkml:trace>
  <inkml:trace contextRef="#ctx0" brushRef="#br0" timeOffset="4960.27">18343 3026 40543 0,'0'0'3600'16,"0"0"-2880"-16,0 0-576 0,11 7-144 16,1 2-1664-16,2 0-384 0,2 0-64 0,-1 0 0 0,3-2 1408 15,3-3 304-15,2-3 48 0,0-2 16 16,3-3-336-16,1-3-64 0,-5-2-16 0,2-2 0 0,-2-2 432 0,-1-1 96 16,0-3 16-16,-5-1 0 0,0-1 672 0,-2-1 144 15,-5-3 32-15,0 3 0 0,-3 3 64 0,0-4 0 16,-5-2 16-16,-1 1 0 0,-4 2-272 0,0 3-64 15,-4 2-16-15,-3 4 0 0,-3 1-112 0,-2 3 0 16,-4 6-16-16,-6 5 0 0,-1 4-48 0,-4 4-16 16,-4 3 0-16,0 8 0 0,0 8-176 0,0 3 0 15,1 3 0-15,0 3 0 0,1 0 0 0,1 3 0 16,-2 4 0-16,3-2 0 0,4-2-128 0,5-2 128 16,5 0 0-16,8-2 0 0,1-3 0 0,8-4-144 15,5-5 144-15,5-4 0 0,5-3-160 0,4-2 160 0,4-3-128 16,7-3 128-16,1-5-288 0,5-3 32 0,2-3 0 15,5-6 0 1,5-6-752-16,5-5-144 0,1-1-16 0,1-3-8304 0,0-1-1664 0</inkml:trace>
  <inkml:trace contextRef="#ctx0" brushRef="#br0" timeOffset="5520.458">19663 1757 20271 0,'0'-12'1792'0,"0"12"-1424"0,0 0-368 0,0 0 0 0,0 0 2912 0,-8 17 512 15,1 6 96-15,-4 8 32 0,-3 5-3136 0,-2 14-624 16,-5 9-128-16,-5 6-32 0,-2 2 368 0,-4 10 0 15,-2 9 0-15,-1 4 0 0,-4 6 128 0,2-2-128 16,0-2 128-16,1 1-128 0,1-1 0 0,2-8 128 16,-1-5-128-16,6-12 0 0,0-13 0 0,6-7 0 15,3-8 0-15,6-7 0 0,3-5 320 0,0-9 0 16,4-4-16-16,-1-3 0 0,4-6 384 0,3-5 80 16,0 0 0-16,0 0 16 0,10-15-272 0,0-4-64 15,4-5-16-15,6-6 0 0,7-6-432 0,5-4-192 16,3-2 0-16,1-3 16 0,0 0 0 0,2-1 0 0,0 0 0 15,2 0 0-15,2 4 176 0,-2 4-128 0,-5 10 128 16,1 4-128-16,-3 4 128 0,-2 4 0 0,-4 3 0 0,-3 3 0 16,-2 3 0-16,-2 3 144 0,-5 4-16 0,0 6-128 15,-5 4 128-15,-1 2-128 0,-2 3 0 0,-3 8 0 16,-6 8 208-16,-4 5-64 0,-1 6-16 0,-8 3 0 16,-4 3-128-16,-5 0 192 0,-3-1-192 0,-1-3 192 15,3-1-192-15,-3-5 160 0,-3-6-160 0,0-3 160 16,1-1-160-16,-1-5 160 0,1-6-160 0,-1-2 160 15,-1-4-160-15,0-6 0 0,-1-5 0 0,1-6 0 16,-2-5-384-16,4-3-128 16,3-1 0-16,5-3-16 0,5-2-2352 15,7-2-448-15,4-2-112 0,11 1-5216 0,7-4-1056 0</inkml:trace>
  <inkml:trace contextRef="#ctx0" brushRef="#br0" timeOffset="6631.872">20564 2434 15663 0,'-2'-15'1392'0,"-4"1"-1120"15,-1 3-272-15,-1 2 0 0,-2 6 3968 0,-1-1 752 16,-1 4 144-16,-6 5 16 0,-3-1-3952 0,-5 6-800 15,-1 4-128-15,-4 4 0 0,-4 2 0 0,-1 2 0 16,0 2 0-16,-1 1 128 0,-3 2 0 0,2 1-128 0,-1 2 192 0,4 0-64 16,1 0-128-16,6 0 0 0,5-1 0 15,4-1 0-15,7 1 0 0,5-3 0 0,4-5-128 0,6-1 128 16,1-1 0-16,5-3-176 0,2 0 176 0,5-2-128 16,4-2 128-16,3 0 0 0,0-1 0 0,4-1 0 15,1-2 128-15,-1-1-128 0,-1 1 128 0,1 0-128 16,-1-1 128-16,-1 2-128 0,-1 1 128 0,-4 1-128 15,-3-1 0-15,-2 1 128 0,-1 0-128 0,-3 1 0 16,-6 0 0-16,-1 0 0 0,0 2 0 0,-6-1 0 16,-2 1 128-16,-1 0-128 0,-4-3 128 0,1 3-128 15,-2-3 144-15,0 0-144 0,0-5 192 0,-2 3-192 16,2 0 208-16,0-2-64 0,-3 0-16 0,1-3 0 16,-2-2-128-16,1-2 0 0,1 0 0 0,1-2 0 0,1 0 0 15,2-1 0-15,-2 1 0 0,2 0 128 0,8 2-128 16,-5-5 128-16,2-1-128 0,0-1 128 0,2-1-128 0,1 2 0 15,1-1 0-15,4-2 0 0,-1 2 0 16,2-2 0-16,0 0 0 0,3 2 0 0,-3-1-128 0,2 1-16 16,-1-4 0-16,3 2 0 0,-1 0 144 0,-1-1-192 15,0-2 192-15,1 2-192 0,0 2 192 0,-2-2 0 16,0-1 0-16,0 2 0 0,-1 0 0 0,2 1 0 16,-4-1 0-16,2 1 0 0,-1-3 0 0,1 2 0 15,-1 0 0-15,0 0 0 0,-1 2 0 0,2-1 0 16,1-3 0-16,-1 3 0 0,-4 2 0 0,4-3 0 15,-1-1 0-15,3 2 0 0,-5 1 0 0,3-1-160 16,1-2 160-16,-1 2 0 0,-1 3-176 0,1-1 176 0,-6 6-160 16,5-7 160-16,1 0 0 0,-1 2 0 0,0-3 0 15,0 1 0-15,2 1 0 0,-1-1-144 16,1-1 144-16,0 2 0 0,1 0 0 0,-2-3 0 0,-1 1 0 0,1-1 0 16,-3 1 0-16,2-1 0 0,0-1 0 0,-1-1 0 15,3-2 0-15,0 1 0 0,-3 3 0 0,0-3 0 16,2-2 0-16,-3 1 0 0,1 1 0 0,-1 1 0 15,-1 0 0-15,0 1 0 0,-2-1 0 0,-3 0 128 16,-1 1-128-16,0-2 0 0,3 1 0 0,-1 0 0 16,-7-1 0-16,3 1 0 0,-3-1 0 0,1-1 0 15,-3 0 0-15,0 1 0 0,-2 0 0 0,3 1 128 16,-2 7 0-16,0 0 0 0,-3 2 0 0,0 3 0 16,-3 4-128-16,0 2 144 0,-1 3-144 0,-3 5 160 15,-1-1-160-15,-1 6 0 0,-3 4 144 0,0 3-144 16,-4 4 176-16,-3 3-48 0,-1 1 0 0,-2 7 0 0,2 6-128 0,-1-2 0 15,2-2 0-15,3 0 128 0,3 1-128 16,6-6 0-16,5-2 0 0,5-6 0 0,4-4 0 0,4-5 0 16,0-3 0-16,7-2 0 0,4-3 0 0,1-5 0 15,2-1 0-15,5-3 128 0,2-3 0 0,5-4 0 16,2-4 0-16,5-3 0 0,3-4 32 0,0-2 0 16,4-3 0-16,0-4 0 0,0-3-160 0,2-4 0 15,0-3 144-15,-1-2-144 0,2-1 0 0,-1-4 144 16,2-2-144-16,-3 1 0 0,-3 2 128 0,-1 0-128 15,-1 1 0-15,-4 3 0 0,-4 1 0 0,-3 3 0 16,-3 4 0-16,-3 1 0 0,-2 2 0 0,-3 5 0 16,-4 3 128-16,-3 6-128 0,-3 9 128 0,0 0-128 15,1-5 192-15,-1 5-192 0,0 0 0 0,-5 14 0 0,-1 4 0 0,-4 2-192 16,-1 2 192-16,0 4 0 0,-3 5 0 16,0 3 0-16,-3 1 0 0,2 4-144 0,1 4 144 0,1-1 0 15,2 1 0-15,4-4 0 0,1-4 0 0,4-3 0 16,1-2 0-16,6-5 0 0,3-3 0 0,3-3-128 15,2-4 128-15,3-1 0 0,1-2 0 0,3-4 0 16,1-3 0-16,2-2 0 0,4-2-176 0,0-2 176 16,7-2-832-1,2-3-64-15,6-4 0 0,-1 0-16 0,2-4-2688 16,0-4-544-16</inkml:trace>
  <inkml:trace contextRef="#ctx0" brushRef="#br0" timeOffset="7044.166">21748 2398 35071 0,'-12'-36'1552'0,"1"20"320"0,-2 6-1488 0,0 2-384 16,-1 4 0-16,-1 5 0 15,-2 5-480-15,-3 5-160 0,0 4-48 0,-3 2 0 0,0 4 528 0,-1 0 160 16,-2 1 0-16,0 2 0 0,2 1 0 0,0 0-128 0,-4-1 128 16,6-1 0-16,4-2 0 0,2-4-128 0,3 0 128 15,4-2 0-15,5-1-192 0,4 0 192 0,4 0-192 0,3-2 192 16,0-1 0-16,4 3 0 0,3 2 0 0,3 1 0 16,2 1 0-16,1-1 0 0,1 2 0 0,1 2 0 15,-2 1 0-15,-1 2 0 0,-1 0 128 0,0-3-128 16,-5 0 0-16,-2 1 144 0,-2 1-144 0,-5-2 128 15,0-4-128-15,-1-4 0 0,-4 0 0 16,-3-2 0-16,-1-2 128 0,-4-4 0 0,-3-1 0 0,-5-2 0 16,-5 0 336-16,-4-2 64 0,-4-1 16 0,-2-2 0 15,-2-3-288-15,1 1-48 0,-1-2-16 0,3 3 0 16,-1-1-192-16,2 0 0 0,0-3 0 0,0 2 0 16,3-1-1536-16,1-1-336 0,2-3-80 15,2 1-11872-15</inkml:trace>
  <inkml:trace contextRef="#ctx0" brushRef="#br0" timeOffset="7425.322">22564 2405 23039 0,'-2'-28'1024'0,"1"14"192"0,-2 3-960 0,1 0-256 16,-4 0 0-16,-1 4 0 0,-1 4 1248 0,-1 4 208 16,-3 2 32-16,-2 1 16 0,-2-4-1248 0,-3 5-256 15,-2 5 0-15,-2 1 0 0,-4-3 0 0,1 2 0 16,0 1 0-16,-2 1 0 0,-2 1 0 0,2 2 176 0,-1 3-32 0,3 2 0 16,-1 3-16-16,7-2 0 0,-1 1 0 0,4-1 0 15,4-4-128-15,4 0 0 0,3-2 0 0,2-1 0 16,3 2 0-16,3-2 128 0,1-1-128 0,1-2 128 15,-1 3 96-15,3-1 16 0,4-2 0 0,0 0 0 16,-1 0 96-16,4 1 32 0,0 2 0 0,-2-1 0 16,0-4-112-16,0 1 0 0,1-1-16 0,-3 4 0 15,-1 0-64-15,-1-2-16 0,-7-11 0 0,2 13 0 16,-5 3 112-16,-3-5 32 0,-1-1 0 0,-3-1 0 16,-4 2 144-16,-3-2 16 0,-4 0 16 0,1 1 0 15,1-2-224-15,-1-2-32 0,1 1-16 0,3-3 0 16,-1 0-208-16,2-1-192 0,-2-4 48 0,1 0 0 15,-2 0-2064-15,3-3-416 0,1 0-64 16,3-5-10672-16</inkml:trace>
  <inkml:trace contextRef="#ctx0" brushRef="#br0" timeOffset="7712.604">23013 2619 37775 0,'-7'-14'3360'0,"7"14"-2688"0,0 0-544 0,-10 4-128 31,2 7-832-31,-3 5-192 0,0 2-32 0,-2 3-16 0,-1 6 736 0,-3 3 144 0,-2 7 16 0,0-1 16 16,1-1 160-16,-3 0 0 0,-2 2 0 0,0-4 0 15,0-2 0-15,3-3-160 0,-1 0 160 0,2-3 0 16,0-5-384-16,4-4 48 0,-1-1 0 0,3-3 0 31,2-1-432-31,3-1-64 0,-1-2-32 0,4-2-8080 0,5-6-1616 0</inkml:trace>
  <inkml:trace contextRef="#ctx0" brushRef="#br0" timeOffset="8551.863">23433 2587 35711 0,'-8'-22'1584'0,"5"11"320"0,-3 1-1520 0,2 8-384 15,4 2 0-15,-8 2 0 16,-2 1-720-16,-1 2-224 0,-1 2-32 0,-3 3-16 0,-5 2 736 0,0 2 256 16,0 2-144-16,-3 4 144 0,-4 4 0 0,-1 2 0 15,2 0 0-15,-4 5-128 0,1 0 128 0,0 2 0 0,1 2 0 16,6-4-128-16,7-3 128 0,3-5 0 0,4-4 0 16,3-3 0-16,5-4 0 0,2-4 0 0,-2-8 0 0,7 7-128 15,0-3 128-15,4-1 176 0,4-4-48 0,2-2 0 16,4-2 32-16,2-5 0 0,1 4 0 0,3-6 0 15,1-2-160-15,2-2 0 0,0-1 0 0,-2 2-176 16,0-1 176-16,-1-4 0 0,-1-4 0 0,-3 4-128 16,-1 5 128-16,-2 2 0 0,-2 2 0 0,-1 3 0 15,-4 2 192-15,-3 4-48 0,-10 2 0 0,9 5 0 16,-2 4 64-16,-3 4 16 0,-5 2 0 0,-3 6 0 16,1 4-224-16,-7 4 0 0,-2 3 0 0,-3 2 0 15,-5 2 0-15,-1 2 144 0,-4-2-144 0,-1 0 128 16,0 0-128-16,-4 0 0 0,-1 1 144 0,2-5-144 15,0-4 0-15,9-5 144 0,5-2-144 0,1-5 0 0,-1-4 224 16,4-3-64-16,4-5-16 0,7-4 0 0,-9 8 192 0,9-8 48 16,0 0 0-16,0 0 0 0,0 0-160 0,0 0-32 15,9-9 0-15,0-2 0 0,7-3-192 0,0-2 128 16,1-3-128-16,5-1 0 0,5-2 0 0,0-1 0 16,0-5-128-16,1 4 128 0,1 1-144 0,1 1 144 15,1 1 0-15,1-2-144 0,3 1 144 0,2-2 0 16,3 2 0-16,1 0 128 0,-4 0-128 0,1 2 0 15,-2 0 0-15,-4 4 0 0,-4 2 0 0,-3 0 0 16,-2 0 0-16,-2 1 0 0,-4 1 0 0,-3 2 0 16,-3 2 0-16,-2 4 0 0,-9 4 0 0,0 0 0 15,0 0-144-15,0 0 144 0,7 10 0 0,-4 1 0 16,-3-3-144-16,-1 6 144 0,0 1 0 0,0 0-128 16,0 1 128-16,1-3 0 0,2 0 0 0,1-1-128 0,2 0 128 15,1-3 0-15,3-3 0 0,3-1 0 0,4-1 0 16,0-1 0-16,2-3 0 0,5-2 128 0,5-1-128 0,2 1 0 15,-4-1 0-15,3 0 0 0,1-2 0 0,1 1 0 16,-1 1 0-16,2 0 0 0,-3 1 0 0,1 1 0 16,0 2 0-16,1 0 0 0,-1 1 0 0,1 3 0 15,-1 1 0-15,0 3 0 0,0 1 0 0,-3 2 0 16,2-1 0-16,-2 2 128 0,-1 1-128 0,2 0 0 16,0 0 128-16,0-1-128 0,0 0 0 0,1 1 0 15,0-3 0-15,3-1 0 0,4-1-208 0,-3-3 64 16,-5 0-1392-16,2-5-288 15,2-2-48-15</inkml:trace>
  <inkml:trace contextRef="#ctx0" brushRef="#br0" timeOffset="10107.07">3357 7796 13823 0,'-14'3'608'0,"14"-3"128"0,-6 4-592 0,6-4-144 0,0 0 0 0,0 0 0 15,0 0 2128-15,7 7 400 0,2-1 80 0,2-3 16 16,1-2-2112-16,3-2-512 0,1-2 0 0,2-4 0 16,-1-3 272-16,5-3-48 0,3-4-16 0,1-2 0 15,1-2 112-15,1-6 32 0,4-1 0 0,2-5 0 0,0-6 80 16,0 0 16-16,1-3 0 0,2-3 0 0,0-4-144 16,3-4-32-16,0-4 0 0,1-2 0 0,0-2-16 0,-3 1-16 15,3 2 0-15,-4-3 0 0,2-2 128 0,-5 0 16 16,-3 2 16-16,0 3 0 0,-1 6 112 0,0 3 0 15,-6-1 16-15,2 2 0 0,-2 0-208 0,0 4-32 16,0 4-16-16,-4-1 0 0,-4-2-272 0,-1 3 0 16,-2 4 0-16,-3 3 0 0,-1 1 144 0,-5 3-144 15,-3-1 0-15,-1 6 144 0,0 4-144 0,-3 3 128 16,-3 2-128-16,1 3 128 0,-1 4 32 0,0 5 0 16,-5 2 0-16,-1 1 0 0,-4 0-160 0,-1 5 0 15,-3 5 0-15,-3 6 0 0,0 0 0 0,-5 6 0 16,-4 3 0-16,-1 7 0 0,1 7 0 0,-3 4 0 0,-1 3 0 15,0 7 0-15,-4 4 0 0,4 3 0 0,4 2 0 16,-1 3 0-16,0-1 0 0,6 3 128 0,3 1-128 0,4-2 128 16,2-4-128-16,2-5 0 0,3-4 0 0,4-3 0 15,3 1 192-15,3-3-64 0,2-1 0 0,2-4 0 16,2-5 32-16,1-5 0 0,0-2 0 0,5-4 0 16,2-2-160-16,0-2 0 0,4-2 0 0,0-2 128 15,1-2-128-15,5-3 0 0,0-1 0 0,5-1 0 31,2-5-480-31,5-2-32 0,3-3 0 0,4-3-9664 0,-1-6-1952 0</inkml:trace>
  <inkml:trace contextRef="#ctx0" brushRef="#br0" timeOffset="10441.847">5113 6789 20271 0,'-24'-4'1792'0,"-2"2"-1424"16,0 5-368-16,4 7 0 0,4 5 3456 0,-4 7 640 15,-1 6 112-15,-3 8 16 0,3 5-3456 0,-2 4-768 16,1 4 0-16,1 3 0 0,-1 3 0 0,5 7-144 16,1 6 144-16,2-3 0 0,1-3-176 0,4 0 176 15,2-3-160-15,1-1 160 0,3-3-400 0,3-9 16 16,2-9 0-16,1-8 0 0,5-9 144 0,1-7 48 15,1-7 0-15,3-3 0 0,-2-7 320 0,2-6 80 0,2-6 16 16,2-7 0-16,2-6 256 0,2-5 48 0,3-4 16 0,-3-4 0 16,2-3-352-16,1-4-64 0,-2-5 0 0,1-5-128 15,-1-6 0-15,-4 5 0 0,-1 2-160 0,-3 6 160 16,-2 2-352-16,0 8 48 0,-6 6 16 0,0 5 0 16,0 5 288-16,-4 3 0 0,-5 7 0 0,0 6 0 15,-1 5 0-15,0 4 0 0,-1 2 0 0,-4 6 144 16,-1 1-304-16,-1 7-64 0,2 4-16 0,-1 3 0 31,1 2-1392-31,0 0-288 0,0 2-48 0,-1-2-11040 0</inkml:trace>
  <inkml:trace contextRef="#ctx0" brushRef="#br0" timeOffset="10905.49">5884 6706 31327 0,'-15'0'1392'0,"8"4"272"0,0 6-1328 0,1 5-336 15,1 6 0-15,-2 8 0 0,-2 6 400 0,0 6 16 16,1 4 0-16,-2 1 0 0,-5-1-416 0,1 2 0 15,2 1 0-15,-2 1 0 0,-2 3 0 0,1-6 0 0,0-7 0 16,0-3 0-16,1-3 0 0,0-4-144 16,0-6 144-16,3-6 0 0,-2-7 0 0,2-3 0 0,0-2 0 0,2-5 0 15,2-5 192-15,0-2 0 0,3-4 0 0,-2-5 0 16,5-6 48-16,1-8 0 0,1-6 0 0,5-2 0 16,3 0-112-16,2-2 0 0,1-1-128 0,3 1 192 15,0-1-192-15,5 1 0 0,1 1 0 16,3 3 0-16,3 0 0 0,-1 4 0 0,4 3 0 0,0 3-160 15,-3 7 160-15,1 1 0 0,0 5 0 0,-4 6 0 16,1 6 0-16,-6 7 0 0,-1 6 192 0,0 9-64 16,-2 4-128-16,-2 8 144 0,-4 4-144 0,-2 5 160 15,-3 2-160-15,-1 2 0 0,-4 1 0 0,0-3 0 16,-1-2-256-16,0-4-16 0,-2-3-16 0,2-4 0 16,-3-5 16-16,1-4 0 0,-1-5 0 0,2-4 0 15,1-2-368-15,0-1-64 0,1-2 0 16,0-8-16-16,0 0-1472 0,0 0-304 0,11-4-48 0,2-1-16 0</inkml:trace>
  <inkml:trace contextRef="#ctx0" brushRef="#br0" timeOffset="11388.841">7027 6608 21183 0,'-26'-13'944'0,"8"5"192"0,-3 0-912 0,-1 5-224 0,-1 4 0 0,-1 6 0 16,0 1 3072-16,-5 7 576 0,-2 4 128 0,0 8 0 15,-1 3-3200-15,-5 4-576 0,2 3-272 0,2 5 16 32,2 5-192-32,2 0-64 0,-1 0 0 0,4-3 0 15,0-5-64-15,6-2-32 0,5-4 0 0,3-5 0 0,4-7 288 0,3-6 64 0,1-4 16 0,4-11 0 16,2 9 240-16,-2-9 192 0,0 0-48 0,13-1 0 15,0-5 64-15,2-4 16 0,0-6 0 0,1-1 0 16,4-1 96-16,0-2 32 0,3-1 0 0,4-2 0 16,3-1-144-16,1 0-16 0,0 1-16 0,1-1 0 15,-1 5-176-15,1 3 0 0,-1 7 0 0,-4 2 0 16,-5 3 0-16,-3 9 0 0,-2 5 0 0,-3 5 0 16,-3 7 176-16,-2 6 0 0,-1 6 0 0,-5 8 0 15,-3 3-48-15,-3 12-128 0,-4 8 192 0,-5 6-64 0,-6 6-128 16,-4 3 160-16,-4-2-160 0,-3-1 160 0,1-4-160 0,-1-5-192 15,2-6 32-15,-1-9 16 0,1-10-112 0,2-5 0 16,0-7-16-16,4-4 0 16,0-6-1056-16,4-6-208 0,-1-6-32 0</inkml:trace>
  <inkml:trace contextRef="#ctx0" brushRef="#br0" timeOffset="11829.171">7518 6941 33167 0,'0'0'1472'0,"0"0"304"0,0 0-1424 0,0 0-352 0,0 0 0 0,5 10 0 16,5 0 0-16,-1 0-128 0,3 0 0 0,2-3 0 15,3-3 128-15,1-2 0 0,-2-1 0 0,4-2-128 16,2-4 128-16,0-1 0 0,0-4 0 0,-2 0-128 16,1-1 128-16,-1-3-208 0,-3-2 80 0,2 0 128 15,-4-3-192-15,-1-1 192 0,-2 1-192 0,-4-1 192 16,0-1-128-16,-5 0 128 0,-2-2 0 0,-1 2 0 16,-1 3 0-16,-1 2 0 0,-6 0 0 0,1 4 0 0,-3 2 0 15,-5 5 0-15,-2 2 0 0,-3 3 0 0,-2 2 272 16,-3 6-16-16,-6 4-16 0,-1 6 0 0,-2 7-240 15,0 6 0-15,-3 9 0 0,2 5 0 0,-3 4 0 0,0 1 0 16,2 1 0-16,2 0-160 0,3 0-96 0,3 0 0 16,3-2-16-16,3-2 0 15,5-5-368-15,8-3-64 0,6-6 0 16,8-5-16-16,3-3-1424 0,6-6-288 0,4-3-48 0,4-9-16 0</inkml:trace>
  <inkml:trace contextRef="#ctx0" brushRef="#br0" timeOffset="12074.738">8422 6580 33167 0,'-19'-1'2944'0,"8"7"-2352"0,-2 4-464 0,3 7-128 16,-1 7 880-16,1 9 144 0,-1 8 48 0,-1 10 0 15,3 7-1072-15,1-1-176 0,-4 0-48 0,4-6-16 16,1-6 112-16,4-5 128 0,-3-7-208 0,3-6 80 16,1-5-32-16,1-4 0 0,1-4 0 0,-1-4 0 15,1-10 160-15,0 0 0 0,0 0 0 0,0 0 0 16,0 0 320-16,-2-12 32 0,0-6 16 0,5-6 0 16,2-3-160-16,5-5-16 0,3-4-16 0,4-3 0 15,-2-4-176-15,6-1 0 0,3-1 0 0,0 1 0 16,2 1 0-16,2 4 0 0,2 4 0 0,-1 7 0 0,0 3 0 0,2 9 0 15,0 1 0-15,1 0 0 0,2 4 0 0,-2 2 0 16,-1 3 0-16,-1 3 0 16,1-2-1152-16,1 4-304 0,-1 0-64 15</inkml:trace>
  <inkml:trace contextRef="#ctx0" brushRef="#br0" timeOffset="13056.775">10921 6403 29487 0,'-26'-6'2624'0,"-3"4"-2112"16,-1 9-512-16,0 3 0 0,-2 5 1040 0,0 7 112 15,-1 3 0-15,2 8 16 0,-2 2-1168 0,1 4 0 16,2 3-256-16,-1 5 32 0,-1 4 224 0,1 6-176 15,2 4 176-15,4-3-160 16,3-2-208-16,2-5-32 0,8-7-16 0,2-7 0 16,6-5 0-16,4-7 0 0,3-4 0 0,3-4 0 0,0-4 416 15,0-5 224-15,4-5-32 0,0-6 0 0,1-1 416 0,3-6 80 0,3-3 16 16,2-2 0-16,1-5-160 0,-1-1-32 16,-1-4 0-16,1 1 0 0,2-5-304 0,-4-1-64 0,-1-2-16 0,-2-2 0 15,1-3-128-15,-5 0 0 0,-1-5 0 0,-3 1 0 16,1 1-256-16,-6 4 64 0,-1 4 0 0,-1 4 16 15,-5-1 0-15,2 4 0 0,-1 1 0 0,0 4 0 16,-2 5 48-16,3 3 0 0,-2 0 0 0,3 5 0 16,0-2-64-16,0 3 0 0,3 6 0 0,0 0 0 15,3-7-128-15,2 0-48 0,4 1 0 0,5 0 0 16,3-3 48-16,4-3 0 0,4-3 0 0,5 0 0 16,4 2 320-16,2-1-144 0,1-1 144 0,0 2 0 15,-2 4 0-15,0 2 144 0,-2 3 16 0,-2 6 0 16,-1 2 80-16,-6 8 16 0,-1 7 0 0,-3 3 0 15,-3 1 16-15,-1 3 16 0,-5 3 0 0,-4 3 0 0,-1 2-48 16,-5 1-16-16,-1-1 0 0,0-2 0 0,-4-2-96 0,1-3-128 16,2-4 176-16,1-3-176 0,3-3 128 0,1-4-128 15,0-2 0-15,3-5 0 0,3-4 240 0,2-6-64 16,2-3-16-16,2-4 0 0,-1-3 112 0,4-4 32 16,1-7 0-16,3-1 0 0,0-4-160 0,2 0-16 15,0-3-128-15,2 0 192 0,-1 0-192 0,2 3 128 16,-4 1-128-16,-1 2 0 0,-1 3 320 0,-2 4-48 15,0 4 0-15,-4 6 0 0,1 3 256 0,-1 6 48 16,2 4 16-16,0 6 0 0,3 4-240 0,-1 7-48 16,2 4-16-16,0 6 0 0,-1 5-288 0,3 3 0 15,-2 1 0-15,3 0 0 0,0 0-128 0,2-3-48 16,0-2 0-16,1 2 0 0,-1 0-112 0,1-3-32 0,2-5 0 16,3-3 0-1,0-6-304-15,4 0-64 0,1-1-16 0,3-4-15616 0</inkml:trace>
  <inkml:trace contextRef="#ctx0" brushRef="#br0" timeOffset="14339.038">14023 6197 13823 0,'-13'-19'1216'0,"5"5"-960"16,-3-1-256-16,5 0 0 0,-1 1 4096 0,1 2 784 0,-3 1 160 0,2 4 16 15,5 1-4032-15,2 6-832 0,-8-4-192 16,8 4 0-16,-5-2 352 0,5 2 32 0,-5 8 0 0,2 6 0 15,0 2-176-15,0 6-16 0,-3 4-16 0,2 5 0 16,-2 3-176-16,3 3 0 0,-3 0 0 0,3 4 128 16,-1 2-128-16,0-3 0 0,-1-1 0 0,0-5 0 15,2-3 0-15,-1-5-176 0,0-3 48 0,2-2 0 16,1-2-192-16,0-3-48 0,0-1 0 0,2-7 0 16,-1-8-1808-16,7 7-352 15,0-6-80-15</inkml:trace>
  <inkml:trace contextRef="#ctx0" brushRef="#br0" timeOffset="14645.609">14760 5864 30399 0,'-7'-4'2704'0,"-1"3"-2160"16,-4 3-544-16,3 9 0 0,0 3 1728 0,0 10 256 15,1 5 32-15,-3 2 16 0,2 2-1744 0,1 2-288 16,2 1-176-16,1 1 32 0,2-3 144 0,3-1 0 16,0-5 0-16,-1 1-128 0,-1 1 128 0,0-5 0 15,4-4 0-15,-2-5 0 0,0-1 0 0,1-2 0 16,-1 0 0-16,0-4-128 0,0-9 128 0,0 0 0 16,0 0 0-16,0 0 0 0,3-13 256 0,2-3-32 0,2-3 0 15,2-1 0-15,1-4-96 0,4 0 0 16,3-2-128-16,1-2 192 0,5 1-192 0,0-2 0 0,4 0 0 15,3 0 0-15,0 3 0 0,3 2 0 0,4 5 0 0,-4 1 0 16,0 3-128-16,-6 3 128 0,1 3 0 0,-4 8 0 16,-5 7 0-16,-3 6 0 0,-3 4 0 0,-1 2 0 15,-5 4 0-15,-2 5 0 0,0 3 0 0,-5 3 0 16,-3 3-144-16,-1 2 144 0,0 3 0 0,-2 1-144 16,-2-1-144-16,1-4-32 0,-1-8 0 0,4 0 0 31,1-2-288-31,-3-3-64 0,1-3-16 0,1-4 0 0,3-1-2224 15,0-5-448-15</inkml:trace>
  <inkml:trace contextRef="#ctx0" brushRef="#br0" timeOffset="15174.547">16529 5837 34095 0,'-14'-11'3024'0,"-3"1"-2416"0,0 2-480 15,0 0-128 1,2 1-512-16,-3 0-112 0,-3 2-16 0,-1 1-16 0,-1 2 208 0,-1 1 64 0,-1 1 0 0,1 0 0 15,-4 0 384-15,2 5 0 0,-3 2 0 0,2 2 0 16,-3 2 240-16,-1 2-32 0,2 1 0 0,0 5 0 16,-3 5 48-16,2 2 16 0,3 3 0 0,2 0 0 15,1-2 16-15,4 4 0 0,1 2 0 0,5 0 0 16,1 2-32-16,6-5-16 0,3 0 0 0,4-1 0 16,5 2-240-16,2-3 144 0,3-4-144 0,6-2 128 15,3-1-128-15,5-4 0 0,1-2 0 0,3-3 0 16,3-1-192-16,1-5-32 0,2-1 0 0,3-5 0 15,1-5-480-15,3-2-80 16,2-2-32-16,3-2 0 0,4-1-1936 0,1-1-400 0,12-8-80 0,-14-1-16 16</inkml:trace>
  <inkml:trace contextRef="#ctx0" brushRef="#br0" timeOffset="15437.183">17349 5007 36287 0,'-15'-13'1600'0,"9"10"336"0,6 3-1552 0,-10 7-384 15,1 6 0-15,-1 5 0 16,0 6-544-16,-1 7-192 0,-1 4-32 0,0 6-16 0,-1 1 544 0,-1 7 240 0,-2 5-192 15,1 9 192-15,-3 10 0 0,-2 0 0 16,-2 3 0-16,1-3 0 0,3-3 0 0,1 2 0 0,4 0 0 0,1-7 0 16,1-8 0-16,3-5 0 0,3-5 144 0,0-4-16 15,2-2 32-15,0-2 16 0,-1-5 0 0,0-1 0 16,2 0-176-16,0-3 160 0,-1-3-160 0,2-1 160 16,0-4-160-16,0-3-192 0,0-1 32 0,3-4 16 31,2-2-2496-31,1-2-496 0</inkml:trace>
  <inkml:trace contextRef="#ctx0" brushRef="#br0" timeOffset="15863.582">17922 5711 36511 0,'-8'-16'1616'0,"3"6"336"0,0 3-1568 0,1 2-384 16,-5 0 0-16,2 2 0 16,-1 0-320-16,0 2-128 0,-3 3-48 0,0-1 0 0,-2 0 320 0,-4 3 176 15,-4 3-192-15,-3 4 192 0,-2 2-160 0,-5 5 160 16,-5-2-128-16,0 4 128 0,1 1 0 0,3 3 0 16,-3 3 0-16,4-1 0 0,4 2 0 0,-1 1 256 15,3 3-64-15,2-1-16 0,2-4-48 0,3-1 0 16,3-4 0-16,2-1 0 0,3 1 64 0,5-3 16 0,9-3 0 15,-1-3 0-15,3-2-80 0,1 0 0 0,4 1-128 16,2-5 192-16,3-6-192 0,0-1 0 0,3-1 0 16,0-1 0-16,3-3 0 0,1-3 0 0,-1-3 0 0,2-2 0 15,-2-2 0-15,2-4 0 0,0-2 0 0,2-1 0 16,-2-2 0-16,-1 2 0 0,-2 2 0 0,0 2 0 16,-2 1 0-16,-3 3 144 0,-4 5-144 0,-1 2 192 15,-2 5 64-15,-9 2 0 0,5 9 16 0,1 4 0 16,-5 4-128-16,-1 6-16 0,-1 5-128 0,-3 4 192 15,-1 0-192-15,0 3 0 0,-2-1-144 0,4 1 144 16,2-4-448-16,2-2 0 16,2-5 0-16,3 0 0 0,0-3-576 0,3-2-128 15,1-4 0-15,1-6-16 0,0-4-1072 0,3-4-224 0,3-2-32 0</inkml:trace>
  <inkml:trace contextRef="#ctx0" brushRef="#br0" timeOffset="16342.408">18679 5556 39615 0,'-22'-26'1760'0,"9"13"352"0,5 2-1680 0,-2 3-432 0,-5 5 0 15,1 1 0 1,-1 2-544-16,-2 3-192 0,-4 0-32 0,3 6-16 0,0 3 464 0,-2 2 80 0,-3 0 32 0,0 4 0 16,0 3 208-16,0 1-144 0,-4 0 144 0,2-1-128 15,0-4 128-15,-2 4 0 0,2 1 0 0,1 1-128 16,2-3 128-16,5 0 0 0,8 0 0 0,1-1 0 16,0 3 0-16,4-4 0 0,7-2 0 0,3 2 0 15,5 3 0-15,2 0 0 0,0-3 0 0,3-1 0 16,3-3 0-16,1 1 0 0,3 4 0 0,1-3 0 15,3-2 0-15,-3-3 128 0,2-1-128 0,2 1 0 16,0 3 0-16,-1-5 0 0,0 0 0 0,1 1 128 16,-1 0-128-16,-6 0 0 0,-2 1 0 0,-3 0 0 15,-2 0 0-15,-3-1 0 0,-4-1 128 0,-2 1-128 16,-5 1 256-16,-5-2 0 0,1 0-16 0,-3 1 0 0,-4 2 32 0,-4 1 16 16,-5 0 0-16,-4-2 0 0,-1 0-288 15,-2 1 160-15,-1 1-160 0,0-3 128 0,1-3-128 0,-1 4 0 16,-2-1-160-16,2 1 160 15,1-2-1488-15,2 0-208 0,0-8-32 0,6 2-16 16,5 2-1472-16,4-4-304 0</inkml:trace>
  <inkml:trace contextRef="#ctx0" brushRef="#br0" timeOffset="16785.03">19604 5640 35935 0,'-22'-19'1600'0,"10"10"320"0,-3 0-1536 0,-3 6-384 0,-3 4 0 0,-1 3 0 15,-1 0 0-15,-2 4-208 0,-1 2 16 0,1 3 16 16,0 0 176-16,-1 1 0 0,1 1 0 0,-1 0 0 15,-1 1 0-15,1 2-160 0,1 0 160 0,0-1-160 16,3 1 160-16,0 1 0 0,4 1 0 0,5 2 0 16,6-3 0-16,-1 0 0 0,3 0-144 0,5-1 144 15,4-2 0-15,3-2 0 0,3-2 0 0,5 3 0 16,1 4 0-16,5 0 0 0,-1-2 0 0,2 2 128 16,1 1 0-16,2-1-128 0,2-3 192 0,-2 3-64 15,-1-2-128-15,-1 1 192 0,-2-1-192 0,-2-3 192 16,-2-3-32-16,-4-2 0 0,-4 2 0 0,-2-3 0 0,-3 1 240 15,-4-1 48-15,0-8 16 0,-4 10 0 0,-5 1 160 0,-2-1 16 16,-3-1 16-16,-5 0 0 0,-2 0-224 0,-4 1-48 16,-1 0-16-16,-3-1 0 0,-3-1-368 0,-3 1 0 15,-2 1 0-15,-3 0 0 16,-2 0-1200-16,4-2-304 0,2-5-64 0,5-3-9856 16,1-3-1968-16</inkml:trace>
  <inkml:trace contextRef="#ctx0" brushRef="#br0" timeOffset="20092.497">21896 5573 35007 0,'-23'-8'1552'0,"5"7"320"0,-5 4-1488 0,-1 8-384 0,-1 5 0 0,-5 6 0 16,-1 5 576-16,3 2 32 0,2-1 16 0,2 3 0 15,2 3-624-15,4 0-128 0,1 1-32 0,4 3 0 16,4-5 160-16,1 0-128 0,4-3 128 0,3-4-128 16,1-1 128-16,1-2 0 0,3-7 0 0,4-1 0 15,-2-5 0-15,5-3 0 0,-2-5 0 0,4-2 0 16,0-2 128-16,1-4 16 0,1-4 0 0,4-1 0 16,2-3 80-16,0-3 16 0,-1-1 0 0,1-2 0 15,0 0-80-15,2-1-16 0,1 0 0 0,-2 0 0 16,-2-4-16-16,-2 3-128 0,-2 1 192 0,-1 4-64 15,-5 1-128-15,-3 1 128 0,-4 4-128 0,-3 2 128 16,-3 1-128-16,-7 1 192 0,-7-1-192 0,-4 1 192 0,-6 3-352 16,-6 2-64-16,-7 2-16 0,1 0 0 15,-3-2-912-15,2 0-192 0,3 6-48 0,2-1 0 16,2-1-2288-16,2 0-464 0</inkml:trace>
  <inkml:trace contextRef="#ctx0" brushRef="#br0" timeOffset="20546.306">22325 5613 33119 0,'-6'-12'1472'0,"6"12"288"0,0 0-1408 0,0 0-352 0,-7 8 0 0,1-3 0 31,2 5-576-31,-1-2-192 0,-2 1-48 0,0 1 0 0,1 1 816 0,-3 4 0 0,3 3 192 0,-2 0-48 16,-2 3 160-16,0 1 16 0,0 3 16 0,1 4 0 15,-2 3 80-15,1 2 16 0,0 4 0 0,-2-4 0 16,0-3-112-16,2-2 0 0,4-5-16 0,0-4 0 16,-3-7-112-16,4-2 0 0,2-2-16 0,3-9 0 15,-5 6 304-15,5-6 64 0,0 0 16 0,0 0 0 16,1-8-48-16,3-2 0 0,-1-10 0 0,5-2 0 15,3-2-384-15,3-1-128 0,1-5 0 0,2-2 0 16,0-2 0-16,2 1 0 0,0 1-128 0,2 1 128 16,2 2 0-16,2-1-144 0,1 3 144 0,-2 5 0 0,1 6 0 15,-3 2-160-15,2 0 160 0,-4 0 0 0,-1 6 0 0,-1 2-128 16,2 5 128-16,-5-3 0 0,0-1-192 0,-4 3 0 16,1 4 16-16,-1 4 0 15,-1 2-1232-15,-3 2-240 0,0-3-48 0,0 2-13408 16</inkml:trace>
  <inkml:trace contextRef="#ctx0" brushRef="#br0" timeOffset="20972.851">23304 4563 27647 0,'-8'-9'2448'0,"8"9"-1952"0,-8-2-496 0,0 5 0 15,2 4 384-15,-2 5-32 0,-4 4 0 0,-2 5 0 16,4 7-592-16,-2 3-112 0,-3 3-32 0,-2 5 0 16,2 5 384-16,0 6 240 0,-2 0-48 0,0 5 0 15,-1 6 0-15,3 0 0 0,-1 2 0 0,3-2 0 0,0-3 96 16,2-3 16-16,1-3 0 0,3-2 0 0,0 0 128 0,1-5 16 16,4-4 16-16,0-5 0 0,1-4 64 0,2-3 16 15,2 0 0-15,-1-5 0 0,3-2-272 0,-1-2-48 16,0-2-16-16,0-3 0 0,1-3-208 0,2-1 0 15,-3-1 0-15,1-3-160 16,-5-7-1216-16,0 0-240 0,0 0-48 0,0 0-11840 0</inkml:trace>
  <inkml:trace contextRef="#ctx0" brushRef="#br0" timeOffset="21186.972">22832 5456 7359 0,'-7'-10'320'0,"7"10"80"0,0-10-400 0,2 3 0 0,-2 7 0 0,5-8 0 16,-5 8 6592-16,9-8 1248 0,2 2 240 0,3 1 48 16,1-1-6384-16,2 2-1280 0,4 0-256 15,3 2-48-15,-1-2 0 0,5 1 0 0,2 1 0 0,4 0 0 16,3-1-160-16,2 2 160 0,-1 2-160 0,0-2 160 16,-3-2-160-16,-2 1 0 0,-4 0 0 0,-2-1 0 15,-3-1-320-15,-3 1-64 0,-3-1 0 0,-4 2 0 16,-2 0-688-1,-4 0-144-15,-8 2-16 0,7-3-16 16,-2-3-1344-16,-5 6-272 0,10-4-48 0,-4-2-8448 0</inkml:trace>
  <inkml:trace contextRef="#ctx0" brushRef="#br0" timeOffset="21418.025">23719 5217 4607 0,'0'0'192'0,"-9"10"64"0,0 3-256 0,-2 6 0 15,0 6 0-15,-1 1 0 0,-3 2 6912 0,-1 4 1344 16,0 1 272-16,0 5 48 0,4-2-6864 0,0-1-1392 16,2-3-320-16,2-2 0 0,-6-4 0 0,3-2-192 15,1-1 48-15,-1-2 0 16,-1-4-624-16,1 0-112 0,-1-6-16 0,2-1-16 16,3-2-1520-16,1-4-320 0,6-4-48 0,0 0-16 0</inkml:trace>
  <inkml:trace contextRef="#ctx0" brushRef="#br0" timeOffset="22036.909">24200 4998 21183 0,'-10'-5'944'0,"3"1"192"0,-1 1-912 0,0 6-224 0,-2 9 0 0,-1 5 0 15,1 5 3728-15,-1 6 704 0,1 0 144 0,1 5 32 16,1-2-3888-16,1 2-720 0,0 0-240 0,0-1 0 16,0-3-16-16,0-1-16 0,2-4 0 0,0 0 0 15,2-4 64-15,1-1 16 0,0-2 0 0,4-7 0 0,2-4 320 0,2 1 64 16,-1 0 0-16,4-3 16 16,-9-4 304-16,10-2 48 0,1-2 16 0,4 0 0 0,4-4-320 0,0-1-48 15,-1-1-16-15,0-2 0 0,0-2-192 0,0 1 128 16,0 0-128-16,-4-2 0 0,-3 0 128 15,1-3-128-15,-2 2 0 0,-1-2 144 0,-4 0-144 0,2-3 0 16,-4-4 0-16,1 3 0 0,-2 0-160 0,1 3-16 16,3-3 0-16,-4 1 0 0,0 0 176 0,1 2 0 15,5 4 0-15,-2 2 0 0,1 2 192 0,-1 2-16 16,-1 1-16-16,2 3 0 0,2 1-160 0,-9 4 0 16,8-3 0-16,-8 3 0 0,9 2 0 0,0 4 0 15,1 4 0-15,-3 3 0 0,-2 2 0 0,2 3 0 16,-1 2 0-16,1 0 0 0,-2 2 0 0,0 0 192 15,-4 0-192-15,1-2 192 0,-2-2-192 0,1-1 192 0,0 0-192 0,1-3 192 16,0-1-16-16,1-2 0 0,1-1 0 0,1 0 0 16,-2-1-48-16,2-1-128 0,2-3 192 0,1 0-64 15,-1-2-128-15,2 1 160 0,1-1-160 0,2-1 160 16,5 1-160-16,-2-3 0 0,-2 1 0 0,4-1 128 16,0 1-128-16,2 1 0 0,-1 2 0 0,-1 1 0 15,3 3 0-15,-2 0 0 0,0-1 0 0,0 3 0 16,-1-3 0-16,-1 1 0 0,1 1 0 0,-1 1 0 15,-1-1 0-15,1-2 0 0,-3-2 0 0,0 1 0 16,-1-1 0-16,3 1-176 0,-1-2 176 0,-2 3-128 16,-1-3-96-16,0 1-16 0,-1-2 0 0,1 0 0 15,1 2-176-15,-4-2-32 16,-8-3-16-16,0 0 0 0,13 0-368 0,-3 1-64 0,-10-1 0 16,0 0-16-16,0 0-2176 0,0 0-432 0</inkml:trace>
  <inkml:trace contextRef="#ctx0" brushRef="#br0" timeOffset="22341.523">24338 4657 43199 0,'0'-17'1920'0,"0"9"384"0,0 8-1856 0,0 0-448 15,0 0 0-15,0 0 0 16,0 0-976-16,9 9-304 0,-1 0-48 0,-1-4-10656 0,1 1-2144 0</inkml:trace>
  <inkml:trace contextRef="#ctx0" brushRef="#br0" timeOffset="22992.33">20897 5877 31327 0,'0'0'2784'0,"0"0"-2224"0,0 0-560 0,0 0 0 15,0 0 448-15,0 0 0 0,0 0-16 0,0 0 0 16,4 12-576-16,-3 5-112 0,2 4-32 0,-1 3 0 16,-2 4 496-16,1 2 112 0,2 4 0 0,-3 6 16 15,-3 3-160-15,0 1-48 0,0-1 0 0,-3 4 0 16,-3 3 96-16,1-1 16 0,-1-2 0 0,-1 1 0 15,1-3 48-15,-1-4 16 0,-2-6 0 0,2-4 0 16,1-6 96-16,1-3 32 0,0-5 0 0,-1-1 0 16,3-3 208-16,-1-3 64 0,3-2 0 0,4-8 0 15,0 0-320-15,0 0-48 0,0 0-16 0,0 0 0 16,-5-12-64-16,1-5-32 0,3-5 0 0,0-4 0 16,1-6-224-16,2-5 0 0,2-3 0 0,-1-4 0 0,2-5 0 15,4 1 0-15,4 0-128 0,1 0 128 0,-2 2 0 16,7-1 0-16,0-1 0 0,0 3 0 0,1 0 0 0,3 5 192 15,2 2-16-15,1 3-16 0,0 1-160 0,2 4 0 16,-4 7 0-16,2 1 0 0,2 4 0 0,-4 5 0 16,3 1 0-16,0 3 128 0,1 4-128 0,-1 4 0 15,-1 3 0-15,-2 8 0 0,-4 2 0 0,-2 4 0 16,-5 2 0-16,-3 4 0 0,-3 1-176 0,-3 2 48 16,-3-4 0-16,-3 4 0 0,-3-1 128 0,-2-1-128 15,-1-2 128-15,-3-3-128 0,-3-1 128 0,-5-1 0 16,-2 1 0-16,-4-1 0 0,-1 0-352 0,0-3-32 15,-3-4-16-15,1-1 0 16,0-1-2608-16,0 1-528 0,-9 0-112 0,7-6 0 0</inkml:trace>
  <inkml:trace contextRef="#ctx0" brushRef="#br0" timeOffset="24504.058">3756 9002 30399 0,'-21'-5'1344'0,"14"1"288"0,7 4-1312 0,0 0-320 0,0 0 0 16,0 0 0-16,1 13 896 0,5 8 96 0,3 6 32 0,0 7 0 16,0 5-1024-16,4 5 0 0,-5 4 0 0,1 6-208 15,-1 4 208-15,0 14 0 0,-2 13 0 0,1-1-144 16,-4-1 144-16,0 6 0 0,1 4 0 0,-2-1 0 15,1-8 0-15,-2-7 0 0,-1-7 0 0,0-3 0 16,0-2 0-16,-3-8 0 0,0-11 0 0,-3-4 128 16,-2-5 288-16,0-5 64 0,-1-4 16 0,1-4 0 15,0-2 176-15,1-4 32 0,0-5 16 0,2-2 0 16,0-5-304-16,5-6-64 0,0 0-16 0,0 0 0 16,-6-5-80-16,1-5-32 0,1-3 0 0,4-5 0 15,-1-3-224-15,1-5 0 0,1-6-192 0,2-1 192 16,5-3-192-16,1-1 64 0,2 1 128 0,0 3-208 15,1 0 208-15,2 4 0 0,3 2 0 0,0 2-144 0,4 2 144 16,-1 3 0-16,2 2 0 0,3 5-128 0,3 4 128 0,1 3 0 16,3 2 0-16,2 8 0 0,2 4 0 0,1 7 0 15,-5 1 0-15,1 6 128 0,-2 6-128 0,-1 2 0 16,-1 5-128-16,-4 4 128 0,-3 7-192 0,-4-1 32 16,-6-2 16-16,-5-3 0 0,-4-7 16 0,-5-1 0 15,-6-1 0-15,-4-2 0 0,-6-3 352 0,-4-1 80 16,-3-3 16-16,-6 1 0 0,-1 3 304 0,-6 1 64 15,-4-4 16-15,-1-2 0 0,-1-2-336 0,0-3-64 16,0-2-16-16,2-4 0 0,3-4-160 0,1-3-128 16,2-3 144-16,1-3-144 0,2-5 0 0,-2-2-240 15,4-4 32-15,3 0 0 16,5-1-336-16,3 0-64 0,7-4-16 0,7 2 0 16,1-2-1136-16,7 2-224 0,7-1-64 0,8 0-8592 0,7 0-1728 15</inkml:trace>
  <inkml:trace contextRef="#ctx0" brushRef="#br0" timeOffset="24921.336">4969 10050 37775 0,'-22'13'3360'0,"6"-1"-2688"0,-5 3-544 0,2 9-128 0,4 4-208 0,1 4-80 16,1 2-16-16,2 5 0 0,2 2 160 0,1 7 144 16,0 3-208-16,1 0 80 0,3-6 128 0,2-2 0 15,2-2 0-15,1-5 0 0,1-4 0 0,1-5 0 16,2-3 0-16,-2-6-128 0,3-3 128 0,0-6 0 15,0-1 0-15,1-5 0 0,2-3 384 0,2-4 16 16,3-6 0-16,1-5 0 0,-3-5 16 0,3-4 0 16,5-4 0-16,0-3 0 0,2-3-64 0,1-3-16 15,0-4 0-15,-1-4 0 0,0 0-112 0,1-1-32 16,-1-3 0-16,2 7 0 0,-2-2-192 0,3 1 0 16,0 1 128-16,-1 1-128 0,-2 0 0 0,1 1 0 0,1 3 0 0,-1 3 0 15,-2 2 0-15,-1 3-192 0,0 1 192 0,-2 2-208 31,-3 3-432-31,0 3-64 0,-1 3-32 0,-1 2 0 16,-3 2-2160-16,-3 2-432 0,-2 0-96 0,-1 1-16 0</inkml:trace>
  <inkml:trace contextRef="#ctx0" brushRef="#br0" timeOffset="25418.459">6405 8532 34431 0,'-25'0'1536'0,"13"5"304"0,2 5-1472 0,-4 8-368 16,-1-1 0-16,-2 10 0 0,-1 9 0 0,-2 7-240 15,-3 6 48-15,-2 4 0 0,3 1 192 0,-1 9 0 16,0 9 192-16,-2 5-192 0,0 4 384 0,2-1-48 0,2 2 0 16,-1 11 0-16,2 10-112 0,1 0-32 15,0-4 0-15,5 0 0 0,1 0-64 0,1-8-128 0,2-7 176 0,2-7-176 16,-1-6 208-16,4-2-64 0,4-3-16 0,3-7 0 15,1-8 16-15,1-4 0 0,-1-7 0 0,0-3 0 16,5-6-144-16,1-4 0 0,0-6 144 0,0-3-144 16,1-1-208-16,0-5-112 0,3-5-32 0,1-5 0 31,0-4-2256-31,0-5-448 0,5-5-80 0,-5-8-32 0</inkml:trace>
  <inkml:trace contextRef="#ctx0" brushRef="#br0" timeOffset="25596.55">5383 9815 35935 0,'-12'-5'3200'0,"3"1"-2560"15,9 4-512-15,0 0-128 0,0 0 2272 0,16-4 432 16,6 2 96-16,8 2 16 0,9 0-2432 0,7 2-384 15,4 0-256-15,10-3 48 0,8-2 208 0,5-1 0 16,6-2-160-16,2-2 160 16,-3 0-1024-16,5-1-144 0,4 2-32 0,-3-2 0 15,0-2-1600-15,-4-1-320 0,-1-2-64 0</inkml:trace>
  <inkml:trace contextRef="#ctx0" brushRef="#br0" timeOffset="26453.052">8212 9671 29999 0,'-6'-19'1328'0,"4"9"272"0,1 1-1280 0,0 0-320 0,0 1 0 0,0 1 0 15,1 1 256-15,0 6 0 0,0 0-16 0,0 0 0 16,0 0 0-16,0 0 0 0,-1 10 0 0,-1 5 0 16,-1 7 16-16,0 6 0 0,0 1 0 0,-4 8 0 15,-2 4 64-15,1 9 32 0,-2 4 0 0,3 4 0 16,3 3-208-16,0-3-144 0,-1-3 192 0,4-2-192 16,4-3 0-16,3-11 0 0,1-9 0 0,3-6 0 15,0-3 0-15,1-7 128 0,1-6-128 0,2-5 0 16,2-3 400-16,0-4-16 0,2-9-16 0,2-5 0 15,-2-4-112-15,2-2 0 0,-1-3-16 0,1-1 0 16,-4-3-240-16,1-1 144 0,-2 1-144 0,-1-1 128 16,-3-1-128-16,3 4 0 0,-2 5 144 0,0 2-144 0,2 4 0 15,-2 4 0-15,1 3 0 0,1 6 0 0,-1 4 0 16,-1 8 0-16,-2 6-192 0,0 6 64 0,0 3 128 16,-3 2 0-16,2 2-144 0,0 4 144 0,2 3 0 0,2-2-176 15,3-4 176-15,0-4-128 0,2-4 128 0,0-5 0 16,4-4 0-16,-2-4 0 0,1-5 160 0,0-3 64 15,0-3 16-15,2-5 0 0,-3-5 160 0,3-6 48 16,0-4 0-16,2-4 0 0,1-6-128 0,0-1 0 16,-1-3-16-16,-2 1 0 0,-2-3-96 0,-1 1-16 15,-3 2 0-15,-5 3 0 0,-1 1 0 0,-3 4-16 16,1 3 0-16,0 7 0 0,0 2-176 0,-3 3 0 16,-1 0 0-16,-2 5 0 0,-2 3 0 0,-1 7-256 15,0 0 64-15,0 0 16 16,0 0-2192-16,0 0-432 0</inkml:trace>
  <inkml:trace contextRef="#ctx0" brushRef="#br0" timeOffset="26658.448">9867 9324 43311 0,'-15'5'3840'0,"6"1"-3072"0,3 1-608 0,-1 9-160 16,-2 6 672-16,4 11 96 0,0 9 32 0,1 5 0 16,-4 4-800-16,3 1 0 0,3-2 0 0,-3-1-192 15,2 1 48-15,2-1 16 0,0 3 0 0,-2 1 0 16,2 1-304-16,-4-4-48 0,-2-3-16 0,0-6 0 16,-2-2-96-16,-1-5-32 0,1-3 0 0,-2-4 0 15,1-5-208-15,2-4-32 0,3-3-16 0,-1-6 0 16,6-9-1344-16,0 0-272 0,0 0-48 0,3-11-11840 15</inkml:trace>
  <inkml:trace contextRef="#ctx0" brushRef="#br0" timeOffset="27125.976">10866 8348 39615 0,'-16'-6'3520'0,"7"5"-2816"0,-1 4-560 0,2 5-144 15,1 7 272-15,-1 7 32 0,0 6 0 0,0 7 0 16,0 6-304-16,-3 10 0 0,0 7-208 0,0 6 80 16,-2 4 128-16,-2 6 0 0,2 4 0 0,-2 9 0 15,-4 6 0-15,-3 3 0 0,0-1 0 0,-2 4 128 16,-1 6-128-16,-1-10 0 0,3-7 0 0,-1-6 0 15,2-6-128-15,2-3 128 0,1-6-128 0,6-8 128 16,5-5 0-16,-2-10 0 0,-3-7 0 0,7-6-128 16,5-1-48-16,3-7 0 0,1-5 0 0,3-5 0 15,0-4-2864-15,5-8-576 0</inkml:trace>
  <inkml:trace contextRef="#ctx0" brushRef="#br0" timeOffset="27364.274">11348 8022 31439 0,'0'0'1392'0,"0"0"288"0,-5 10-1344 0,-2 7-336 0,-4 4 0 0,-1 7 0 15,-1 12 160-15,-2 5-32 0,0 6-128 0,-1 2 192 16,-2 5 192-16,0 4 16 0,2 5 16 0,-4 9 0 16,-1 8 128-16,0 3 32 0,-2 0 0 15,1 6 0-15,0 8-160 0,0-6-32 0,2-9 0 16,-1-3 0-16,3 2-192 0,1-6-32 0,1-6-16 15,3-6 0-15,-1-5-144 0,3-6 128 0,-2-7-128 0,2-2 128 16,1-5-128-16,0-4 0 0,-1-3 0 0,3-4 0 16,1-4-384-1,0-2-64-15,-3-8-16 0,5-1-10368 0,1-5-2080 0</inkml:trace>
  <inkml:trace contextRef="#ctx0" brushRef="#br0" timeOffset="27686.769">9671 8580 50111 0,'-36'-22'2224'0,"19"11"448"0,2 2-2144 0,4 5-528 0,3 2 0 0,8 2 0 32,0 0-944-32,0 0-288 0,0 0-64 0,5 10-16 15,4-2-640-15,4 2-128 0,3 0-32 0,2-3-15936 0</inkml:trace>
  <inkml:trace contextRef="#ctx0" brushRef="#br0" timeOffset="28191.072">13100 8081 30399 0,'-6'-26'2704'0,"3"12"-2160"16,0 0-544-16,-1 2 0 0,2 4 1680 0,2 8 240 0,0 0 32 15,0 0 16-15,0 0-1728 0,-1 15-240 0,0 3-256 0,-3 9 48 16,0 10 32-16,-4 8 16 0,3 10 0 0,-4 5 0 16,-4 4 160-16,-3 8 0 0,-4 7 0 0,-2 8 0 15,-6 5 0-15,-3 2 0 0,-2-1 0 0,-7 7 0 16,-2 8-128-16,-2-7 0 0,1-7 0 0,5-12 0 16,1-9 128-16,8-14 0 0,8-13 0 0,6-10 0 15,4-10 320-15,3-9 128 0,3-6 48 0,5-11 0 16,0 0 320-16,0 0 64 0,10-17 16 0,5-8 0 15,6-5-592-15,5-6-112 0,6-2-32 0,6-2 0 16,3-3-592 0,5 2-112-16,1 5-32 0,0 3 0 0,-1 3 64 0,2 4 0 0,-1 3 0 15,-4 5 0-15,-7 8 512 0,-4 5 0 0,-3 2 0 0,-5 12 0 16,-8 9 128-16,-5 5 128 0,-5 2 16 0,-8 5 16 16,-9 5 80-16,-6 4 16 0,-3 3 0 0,-9 2 0 0,-7 4-160 15,-3-3-32-15,-4-3 0 0,-2-5 0 0,0-4 32 0,-1-3 0 16,-3-6 0-16,2-4 0 0,0-5-80 0,3-3-16 15,1-3 0-15,4-8 0 16,5-2-1664-16,4-8-320 0,5-5-80 0,7-5-14672 16</inkml:trace>
  <inkml:trace contextRef="#ctx0" brushRef="#br0" timeOffset="28585.021">13833 9222 35935 0,'0'0'1600'0,"0"0"320"0,0 0-1536 0,7 5-384 0,0-2 0 0,4-1 0 16,4-2 1168-16,1 0 176 0,1 1 16 0,4-3 16 31,2-2-1376-31,0-5-416 0,0-5-16 0,-1-4 0 15,-1-3 0-15,-5 1 0 0,-1 4 0 0,-4-6 0 0,-4-6 112 0,-2 1 0 0,-10-1 16 0,-4 1 0 16,-5-2 304-16,-1 2 176 0,-3-1-32 0,-5 4 0 16,-4 2 176-16,-3 7 48 0,-2 4 0 0,-1 6 0 15,-1 6 176-15,-2 7 32 0,-5 5 16 0,-3 6 0 16,-3 5-320-16,-1 10-64 0,1 10-16 0,2 7 0 16,2 5-64-16,4 2-128 0,5 1 176 0,4-1-176 15,3-1 144-15,8 0-144 0,6 2 0 0,6-7 144 0,4-5-144 16,8-5 0-16,1-6 0 0,6-4 0 0,4-1 0 0,6-7 0 15,6-4 0-15,9-7 0 16,5-6-1104-16,9-4-256 0,10-7-48 0,5-3-15792 16</inkml:trace>
  <inkml:trace contextRef="#ctx0" brushRef="#br0" timeOffset="28937.577">15827 8821 39615 0,'-15'0'3520'0,"3"3"-2816"0,1 5-560 0,-2 5-144 15,-3 6 1088-15,0 4 192 0,-2 6 48 0,2 6 0 16,-1 5-1120-16,3 4-208 0,1 2 0 0,1-1 0 16,1-1 0-16,1 0 0 0,0-4 0 0,1 3 0 15,0 0-1968-15,1-1-272 16,2-5-64-16,1 0-15024 0</inkml:trace>
  <inkml:trace contextRef="#ctx0" brushRef="#br0" timeOffset="29292.724">16578 8773 28559 0,'-11'5'2544'0,"-2"9"-2032"16,-1 9-512-16,1 10 0 0,0 9 4256 0,0 3 752 15,-2 2 160-15,0 2 16 16,-1 7-4496-16,3-5-912 0,2-6-176 0,1-8-48 16,0-2-64-16,2-5-32 0,0-5 0 0,0-6 0 15,1-6-32-15,0-4 0 0,3-2 0 0,4-7 0 0,0 0 576 0,-7-8 0 16,3-6 0-16,4-7 0 0,3-8-192 0,6-2 64 0,5 1 128 0,1-8-208 16,1-7 208-16,0-2 0 0,3 0 0 0,3-1 0 15,1 2 0-15,3 0 0 0,1-1 0 0,3 7 0 16,1 6 0-16,1 4 0 0,1 3 0 0,1 4 0 15,-2 6 128-15,0 8 32 0,0 8 0 0,-3 7 0 16,-4 5-32-16,-2 8 0 0,-3 8 0 0,-1 5 0 16,-4 2-128-16,-2 7 0 0,-2 4 0 0,-2 7 128 15,-2 7-128-15,-2 0 0 0,1-2 0 0,-4-5 0 16,0-6 0-16,1-4 160 0,3-3-32 0,-1-6-128 16,1-6 0-16,2-1-256 0,-3 0 32 0,5-4 0 15,-2-5-2256-15,4-5-448 0</inkml:trace>
  <inkml:trace contextRef="#ctx0" brushRef="#br0" timeOffset="29766.961">18796 7769 27647 0,'-10'-14'2448'0,"3"4"-1952"0,-1 5-496 0,0 2 0 16,-1 5 2080-16,0 5 320 0,-5 6 64 0,0 6 16 15,-2 8-2048-15,-3 3-432 0,-4 8 0 0,1 4 0 16,1 6 0-16,-2 11 176 0,-3 6 0 0,-1 8 0 0,-4 4-176 15,0 4 192-15,2 5-192 0,1 5 192 0,3 5-192 16,0-2 0-16,4-9 0 0,4-2 0 0,3-4 0 0,4-4 0 16,4-9 0-16,2-8 0 0,3-8 0 0,4-7 0 15,1-6 0-15,0-2 0 0,0-4 0 0,4-7 0 16,3-2 0-16,-2-4 128 0,2-2-352 0,2-6-80 16,0-7-16-16,0-4-10560 15,3-3-2112-15</inkml:trace>
  <inkml:trace contextRef="#ctx0" brushRef="#br0" timeOffset="30005.493">17844 8704 43311 0,'-12'-25'3840'0,"7"14"-3072"0,5 11-608 0,2-9-160 16,4 2 160-16,5 2 0 0,4 3 0 0,8 2 0 15,4 3-320-15,9 1-64 0,6-2-16 0,10 1 0 16,9 1 240-16,4 3 0 0,3 0 0 0,0-2-144 16,0-2-16-16,-2 2 0 0,0-2 0 0,-7 2 0 31,-2 0-448-31,-7 2-96 0,-7-1 0 0,-5 2-16 0,-9 1-272 16,-3-3-48-16,-2-3-16 0,-3 0 0 0,-4 1-32 0,-3 1-16 15,-2-6 0-15,1 1 0 0,-2-2-1392 0,0 2-288 0,-1-4-48 0,-1 1-16 16</inkml:trace>
  <inkml:trace contextRef="#ctx0" brushRef="#br0" timeOffset="30380.239">18960 8622 37775 0,'-8'11'1664'0,"1"1"368"0,-1 6-1632 0,-1 4-400 16,0 6 0-16,-3 3 0 0,-1 2 0 0,2 0-144 15,3-2 0-15,0 5 0 0,1 4 144 0,2 1 0 0,1 2 128 16,2 0-128-16,2-2 160 0,3-4-32 16,4-3-128-16,0-6 192 0,2-9-192 0,-1-2 128 0,1 0-128 15,1-5 0-15,2-4 160 0,1-4-160 16,3-2 160-16,1-4-160 0,5-4 336 0,-1-1-16 0,2-3-16 0,2-2 0 15,1-4 0-15,2-1 0 0,-1-3 0 0,0-1 0 16,1-4-80-16,-4-3-16 0,-2-5 0 0,-1 1 0 16,-1 2-208-16,-1-1 144 0,-1-3-144 0,-3 3 128 15,0 3-288-15,-1 2-64 0,-4-3-16 0,0 4 0 16,1 1-1200 0,-5 0-240-16,1-2-48 0,-4 1-9280 0,2-1-1840 0</inkml:trace>
  <inkml:trace contextRef="#ctx0" brushRef="#br0" timeOffset="30778.235">20391 7559 20271 0,'-10'-5'1792'0,"10"5"-1424"16,0 0-368-16,-9 11 0 0,-5 7 3744 0,0 7 672 15,-1 3 144-15,-2 9 32 0,-2 5-3824 0,-1 8-768 16,-2 4 0-16,-5 3-256 0,0 2 256 0,-4 9-128 0,-3 5 128 0,-1 4 0 16,-5 4 0-16,1-1 0 0,-2-2 0 15,3 1 0-15,4 3-160 0,4-9 160 0,5-6-128 0,3-7 128 16,2-6-240-16,3-6 48 0,0-3 0 0,2-6 0 31,0-5-384-31,3-2-80 0,5-2-16 0,-3-5 0 16,0-10-2128-16,2-5-416 0,0-7-96 0,8-3-7872 0</inkml:trace>
  <inkml:trace contextRef="#ctx0" brushRef="#br0" timeOffset="31272.283">19528 8534 43247 0,'-7'-14'1920'0,"7"14"384"0,6-7-1840 0,2 4-464 15,3 2 0-15,7 1 0 16,5 0-320-16,7 0-144 0,2 1-48 0,3 0 0 0,6 0 352 0,3 0 160 15,6 0-160-15,6 0 160 0,3-1 0 0,1-1 0 16,1-1-128-16,-3 0 128 0,-6-1 0 0,-4 0-192 16,-3-1 192-16,-3-1-192 0,-5 2-80 0,-7 0-16 15,-7 1 0-15,-5-2 0 0,-3-1 96 0,-4 3 32 16,-11 2 0-16,0 0 0 0,0 0 160 0,0 0 0 0,0 0 0 16,0 0 0-16,-7 11 0 0,-3 0 0 0,-4 1 0 15,1 3 0-15,-2 3 0 0,-2 4 0 0,-2 3 0 0,-2 1 0 16,-4 2 0-16,2 2 0 0,1-1 0 0,0 2 128 15,0 0-128-15,0-1 144 0,3-3-144 0,0 1 160 16,3-3-32-16,1-2-128 0,3-1 192 0,4-4-64 16,3-4 0-16,3-2-128 0,2-2 192 0,3-2-64 15,3-2 80-15,2-3 16 0,2-3 0 0,4-3 0 16,3-2 64-16,4-3 16 0,1-3 0 0,3-2 0 16,3-3-176-16,1-2-128 0,1-3 192 0,1-3-192 15,-3 3 128-15,-2-5-128 0,-3 1 0 0,-3-2 0 16,-5-1 224-16,-2 2-64 0,-3 0-16 0,-6 5 0 15,-4 6-144-15,-4 0 0 0,-1 1 0 0,-8 2 0 16,-4 0-336-16,-6 1-112 0,-4 4 0 0,-1 2-16 16,-3 4-1440-16,-2 2-272 0,-2 1-64 15,0 2-16-15</inkml:trace>
  <inkml:trace contextRef="#ctx0" brushRef="#br0" timeOffset="31710.282">20949 8478 39327 0,'0'0'1744'0,"-9"6"368"0,2 12-1696 0,-3 4-416 0,3 7 0 0,-5 5 0 16,-5 5 0-16,1 2 0 15,1 1-192-15,-2 1 192 0,-4 0-224 0,2-1 80 0,1 0 16 0,0-1 0 16,1-3 128-16,1 1 0 0,2-3 0 0,1-4 0 16,2-9 208-16,1-2 32 0,1-5 0 0,2-4 0 15,3-2 352-15,4-10 80 0,0 0 16 0,0 0 0 16,0 0-144-16,0-8-32 0,2-1 0 0,3-7 0 16,-1-8-304-16,5 0-64 0,4-1-16 0,2-6 0 15,2-4-128-15,4-1 0 0,3-3 0 0,5 1 0 16,2-1-192-16,4 2 16 0,0 0 16 0,0 3 0 15,1 4 0-15,1 2 0 0,-3 1 0 0,-2 5 0 16,-3 6-32-16,0 4-16 0,-2 2 0 0,-1 2 0 16,-2 5-960-16,-4 2-192 0,-4 2-48 15,0 2-10240-15,-3 1-2048 0</inkml:trace>
  <inkml:trace contextRef="#ctx0" brushRef="#br0" timeOffset="31913.274">21736 8274 43311 0,'-13'-4'1920'0,"13"4"384"0,-9 1-1840 0,0 6-464 0,-3 5 0 15,0 6 0 1,-2 4-656-16,1 7-240 0,0 2-32 0,1 4-16 0,-2 3 752 0,-2 8 192 0,0 4 0 0,-2 4 0 16,-1-1 0-16,1 1 0 0,-2-4 0 0,0 2 0 15,-3-4 0-15,2 0 0 0,-1-4 0 0,2-2 0 16,3-4-128-16,1-5-112 0,3-7-16 0,-1-4 0 31,-3-2-464-31,5-5-112 0,3-9 0 0,4-1-16 16,-1-1-1952-16,6-4-384 0,7-10-80 0</inkml:trace>
  <inkml:trace contextRef="#ctx0" brushRef="#br0" timeOffset="32720.973">22234 8468 8287 0,'-7'-10'736'0,"2"4"-592"0,-1 0-144 0,-5 1 0 0,-1 4 7360 0,-2 2 1424 16,-2 2 304-16,0 2 48 0,-4 4-7584 0,0 4-1552 16,-4 3-224-16,1 2-96 0,-3 2 320 0,-3 4 144 15,-1 5-16-15,-4 2 0 0,-3 4-128 0,-3 0 128 16,-2 1-128-16,2 2 128 0,-2-1-128 0,8-2 0 16,4-2 0-16,7-1 0 0,4-2 0 0,6-5 0 15,5-1 0-15,2-5 0 0,4-6 0 0,3-3 0 16,2 0 0-16,4-1 0 0,3-1 192 0,4-4-32 15,5-1-16-15,-1-3 0 0,4-3-144 0,4-2 0 0,2-5 0 16,2 1 128-16,0-1-128 0,-2-1 0 0,1-1 0 0,-2-1 0 16,0-1 0-16,-4 2 0 0,1 1 0 0,-2-3 0 15,-3 1 0-15,-1 1 0 0,-1 1 0 0,-1 0 0 16,-1 3 0-16,-4 3 0 0,0-2 0 0,0 1 0 16,-1 2 0-16,-10 4 0 0,6-4 0 0,-6 4 0 15,3-7 0-15,-3 7 0 0,0 0 0 0,0 0 0 16,0 0 0-16,0 0 0 0,0 0 0 0,9 11 0 15,-4-1-192-15,-2 2 192 0,-2 1-192 0,-1 4 192 16,0-1-240-16,0 3 80 0,0 3 16 0,0 1 0 16,-1 0 144-16,0 1-208 0,1 2 80 0,2-2 128 15,1-2-160-15,2-2 160 0,0-3 0 0,4 1-144 0,-1-3 144 0,4-3 0 16,2-3 0-16,3-2 0 0,-1-1 128 0,3-3-128 16,2-6 128-16,1-2-128 0,4-4 144 15,-1-3-144-15,2-2 192 0,0-8-192 0,3-11 0 0,-1-1 0 16,-2 1 0-16,3-3 0 0,2-3 0 0,1-6 160 15,1-4-160-15,2-7 128 0,0-7-128 0,1-7 0 16,-1-5 0-16,0-3 0 0,0 0-192 0,-1-3-80 16,2-5-16-16,-2 4 0 0,-3 5-16 0,1 7 0 15,-1 3 0-15,0 2 0 0,-2 2 304 0,-3 5 192 16,-6 3-16-16,-2 7-16 0,-3 6 112 0,-5 6 32 16,-5 1 0-16,-2 7 0 0,-3 0-144 0,-1 6-32 15,-2 4 0-15,-2 2 0 0,0 3-128 0,-1 5 0 16,-3-2 0-16,-4 8 0 0,-3 6-144 0,-4 2 144 15,-3 5-192-15,-3 7 192 0,-2 6-160 0,0 7 160 0,-4 5-128 16,0 10 128-16,-5 9 0 0,-4 9 0 0,-1 6 0 0,0 3-128 16,1 1 128-16,6 4 0 0,-1 1 0 0,7-1-128 15,3 0 128-15,6-5 0 0,5-3 128 16,4 0-128-16,4 1 224 0,3-4-32 0,0-3 0 0,3-5 0 16,2-3-16-16,-1-2-16 0,2 1 0 0,1-5 0 15,-1-5-352-15,3-4-64 0,-3-6 0 0,0-4-16 16,1-7-1632-1,0-7-320-15,-2-4-64 0</inkml:trace>
  <inkml:trace contextRef="#ctx0" brushRef="#br0" timeOffset="32851.249">21615 7698 46079 0,'-7'-28'4096'0,"3"6"-3280"16,0 8-656-16,3 5-160 0,3 3 1456 0,-2 6 256 16,12 4 48-16,4 6 16 15,6 4-2416-15,9 2-496 0,9 5-80 0,5 2-32 16,4 1-1600-16,-3 2-320 0</inkml:trace>
  <inkml:trace contextRef="#ctx0" brushRef="#br0" timeOffset="34278.988">15183 10598 33167 0,'-18'-19'2944'0,"6"8"-2352"0,-2 0-464 15,-1 0-128-15,0 1 800 0,0 1 144 0,-2 4 16 0,-2-1 16 16,-3 2-976-16,-2 4-128 0,0 0-64 0,-1 4-16 16,-2 4 208-16,1 2-192 0,1-1 192 0,-2 5-192 15,-1 5 192-15,-1 1 0 0,2 4 0 0,-3 4-144 16,-2 7 144-16,-1 5 0 0,-2 8 128 0,0 6-128 15,-1 3 224-15,-2 5-32 0,0 1 0 0,2 5 0 16,4 5-192-16,6-2 0 0,2-1 0 0,6-4 0 16,6-4 224-16,4-4-48 0,2-2-16 0,2-1 0 15,3 2 48-15,3-6 16 0,1-3 0 0,2-4 0 16,0-6-224-16,3-3-192 0,3-3 48 0,1-3 0 16,1-4-1904-16,1-5-384 15,2-5-80-15,0-2-16 0</inkml:trace>
  <inkml:trace contextRef="#ctx0" brushRef="#br0" timeOffset="34809.157">13839 11507 43311 0,'0'0'3840'16,"0"0"-3072"-16,0 0-608 0,17 4-160 0,5 0 256 0,2 0 0 0,6 2 16 16,4-2 0-16,4 0-416 0,4-1-96 0,1-1-16 0,1-2 0 15,-1-2 256-15,3-3 0 0,2 0 0 0,2-4 0 16,4 1-288-16,1-1 32 0,-1-2 16 16,-1 0 0-16,-1 0 240 0,-5-2 0 0,-4-1 0 0,0 2-144 15,1-2 144-15,-1-2-192 0,1 1 192 0,-4 2-192 16,-1 1 192-16,-3 3 0 0,-2-1 0 0,-4 4 0 15,-3 1 0-15,-2 3 0 0,-8-3 0 0,-1 3 0 16,-8 1 0-16,-8 1 0 0,7 9 0 0,-6 0 128 16,-2 1 0-16,-3 2 16 0,-4 2 0 0,-3 5 0 15,-6 2 80-15,-3 4 16 0,-6 3 0 0,0 3 0 16,-2 1-240-16,0 2 0 0,-2 1 0 0,0 0 0 16,2-4 0-16,5 1 0 0,2 1 0 0,3-4 0 15,4-4 0-15,4-6 0 0,1-3 0 0,5-2 0 0,-1-3 0 16,4-3 0-16,1-8 0 0,0 0 0 0,10 7 144 0,4-7-144 15,4-4 128-15,5-5-128 0,4-2 0 0,3-2 0 16,7-4 0-16,-2 0 0 0,1-7 0 0,2 0 0 16,-3-3 0-16,-3 0-176 0,-6 2 176 0,-4 2 0 15,-3 2 0-15,-4 0-128 0,-4 0 128 0,-2 1 0 16,-6 3 0-16,-2-2 0 0,-3 3-208 0,-6 0-16 16,-1 2 0-16,-6 2 0 15,0-2-1200-15,-4-1-240 0,-1 1-64 0,-2 1-9856 16,-2 1-1984-16</inkml:trace>
  <inkml:trace contextRef="#ctx0" brushRef="#br0" timeOffset="35253.96">15926 11307 38063 0,'-21'13'1680'0,"12"0"368"0,2 5-1648 0,-1 5-400 0,2 5 0 0,-3 4 0 0,0 2-160 0,-1 2-112 15,2 1-32-15,0 1 0 0,-2-2 304 0,2 0-128 16,5-2 128-16,-5-1 0 0,3-4 0 0,-4-5 0 16,2-4 0-16,-1-2 0 0,1-2 0 0,0-3 128 15,2-2-128-15,0-4 144 0,-1-3 240 0,6-4 64 16,0 0 0-16,-6-6 0 0,2-4 304 0,0-6 64 16,3-4 16-16,2-4 0 0,4-3-192 0,-1-2-16 15,4-3-16-15,2-1 0 0,3-1-336 0,4 1-64 16,3-3-16-16,5 1 0 0,2-4-192 0,3 3 0 15,3 0 0-15,1-1 0 0,1 1 0 0,3 2 0 16,-3 2 0-16,2 4-160 0,-1 3 160 0,2 3-128 16,0 3 128-16,-1 3-128 15,0 4-256-15,-2 2-32 0,-3 2-16 0,-4 3 0 16,-2 2-1872-16,-2 2-384 0,-4 1-80 0</inkml:trace>
  <inkml:trace contextRef="#ctx0" brushRef="#br0" timeOffset="35944.65">17152 10924 35935 0,'0'0'3200'0,"0"0"-2560"0,-9-3-512 0,1 2-128 0,8 1 128 0,-5 5 16 15,0 2 0-15,2 2 0 0,2 2-400 0,-1 3-64 16,-2 4-32-16,1 3 0 0,-2 2 352 0,0 4-144 16,1 4 144-16,-2 4 0 0,-2 7 0 0,-3 3 256 15,-2 11-32-15,1 0 0 0,-2-3 96 0,1-6 0 16,1-6 16-16,2-4 0 0,1-5-32 0,1-5-16 15,2-3 0-15,0-6 0 0,-3-3 224 0,4-4 64 16,-1-3 0-16,6-8 0 0,0 0 208 0,0 0 48 16,-8 1 16-16,8-1 0 0,-5-9-288 0,4-4-64 15,1-3-16-15,6-7 0 0,-1-2-480 0,5-4 128 0,1-4-128 16,2-1 0-16,2-3 0 0,1-5-128 0,3-6 128 16,2 1-208-16,2 6 208 0,4 3-192 0,4 4 192 15,2 3-192-15,0 3 48 0,3 4 16 0,-2 4 0 16,1 3 0-16,-4 4 128 0,0 3-128 0,-2 4 128 0,-3 6-128 15,0 4 128-15,-6 4 0 0,-3 2 0 0,-2 4 128 16,1 5-384-16,-3 0-80 0,-4 4-16 0,-2 4 0 31,-3 3-48-31,-4 4-16 0,-4 4 0 0,-3 1 0 0,-4-5 208 0,0-3 32 0,0-6 16 0,0-3 0 16,1-6 384-16,2 0 80 0,2-3 16 0,0-4 0 16,1-3 304-16,5-6 64 0,0 0 16 0,0 0 0 15,0 0-352-15,1-10-64 0,2-4-16 0,5-2 0 16,0-4-272-16,6-7 0 0,1-8-128 0,4 0 128 0,1 0-144 15,3 1 144-15,2-1-128 0,5 2 128 0,4 2 0 16,2 2-128-16,3 2 128 0,0 1 0 0,0 2 0 16,-2 7 0-16,-1 2 0 0,-4 3 0 0,-1 4-128 0,-1 5 128 15,-3 3-128-15,1 7 128 0,-1 3 0 0,0 6-160 16,-5 5 160-16,1 5 0 0,-3 5-320 0,-3 6 64 16,-3 1 0-16,-3 8 0 15,-5 7-208-15,-5-1-48 0,-4-2 0 0,-1-3 0 16,0-8-224-16,0-1-48 0,-2-5-16 0,0-4 0 15,1-1-608-15,1-5-128 0,2-2-32 0,2-5-13920 0</inkml:trace>
  <inkml:trace contextRef="#ctx0" brushRef="#br0" timeOffset="36526.842">18936 10786 42383 0,'-9'-11'1872'0,"4"3"400"0,-3 0-1824 0,1 4-448 0,7 4 0 0,-8 1 0 15,-5 1-512-15,2 4-192 0,-3 2-32 0,0 7-16 16,-2 6 464-16,-2 0 96 0,-5 4 0 0,-2 2 16 15,-3 4 176-15,-2 2 0 0,-2 5 0 0,-1 0 0 16,-3 1 0-16,2 2 0 0,1 3 0 0,3 3 0 0,4-1 0 16,6-4 0-16,5-7 0 0,2-1 0 0,5-7 0 0,5-2 0 15,1-7 0-15,6-2 128 0,-2-5 16 16,5-5 16-16,4-2 0 0,3-4 0 0,0-4 0 0,6-5 0 16,5-4 0-16,1-3 0 0,3-5-160 0,1-3 0 15,-3-5 144-15,3 0-144 0,1 1 0 0,-3-2 144 16,-5-2-144-16,1 0 0 0,-4 0 192 0,0 4-64 15,1 1 0-15,-5 3-128 0,-5 1 144 0,-2 6-144 16,1 3 0-16,-4 4 144 0,-2 3-16 0,-4 7 0 16,0 0 0-16,-6 3 0 0,-3 6-128 0,0 5 128 15,-2 5-128-15,-2 5 128 0,-5 6-128 0,0 6 0 16,-1 7 0-16,-2 2 0 0,0 2-128 0,2-3 128 0,4-3 0 16,2-4 0-16,3-2 0 0,3-6 0 0,4-2 0 0,1-2 0 15,6-1 128-15,2-3 80 0,4-3 32 0,1-3 0 16,4-3-240-16,5-2 0 0,0-3 0 0,5-4 0 15,0-5 0-15,8-2-336 0,3-3 48 0,6-4 16 32,3-1-1056-32,7-4-208 0,1 0-32 0,3-1-16 15,-1-1-560-15,-1-2-112 0,-2 0-32 0</inkml:trace>
  <inkml:trace contextRef="#ctx0" brushRef="#br0" timeOffset="36968.268">20227 9890 28559 0,'-12'-1'1264'0,"5"1"272"0,-2 0-1232 0,0 6-304 15,-1 1 0-15,-2 10 0 0,-2 7 1520 0,-3 6 240 16,-1 2 48-16,-3 5 16 0,-3 5-1376 0,0 6-256 16,-5 6-64-16,-1 6-128 0,-1 1 432 0,0 6-32 15,0 0 0-15,3 0 0 0,4-2-48 0,0 1-16 0,2 1 0 16,2 2 0-16,2-1-64 0,2-2-16 15,-1-6 0-15,4-5 0 0,3-3 0 0,2-5 0 0,1 0 0 0,0-2 0 16,3-4-96-16,4-1-32 0,3-6 0 0,0-3 0 16,0-8-128-16,4-2 0 0,3-5 0 0,2-1 0 31,0-4-512-31,4-5-144 0,0-6-32 0,4-4 0 0,3-5-2480 16,1-6-496-16,10-12-112 0,-8-6 0 0</inkml:trace>
  <inkml:trace contextRef="#ctx0" brushRef="#br0" timeOffset="37143.545">19153 10604 50687 0,'1'-8'4496'0,"2"3"-3600"15,5 2-704-15,7 2-192 16,8-2-640-16,5 4-144 0,3 2-48 0,6 0 0 0,10 4 624 0,9-1 208 15,9 0-144-15,9 0 144 0,3 1 0 0,4-1 0 16,3 2 192-16,6-2-64 0,5-3-128 0,-1 0-240 16,-1 1 64-16,-1-1 16 15,2 0-1344-15,-1-1-272 0,-1 1-48 0,-3-1-11088 16,-4 1-2208-16</inkml:trace>
  <inkml:trace contextRef="#ctx0" brushRef="#br0" timeOffset="46640.402">3859 4741 17903 0,'-10'-9'784'0,"10"9"176"0,0 0-768 0,-6-6-192 0,0 0 0 0,6 6 0 16,0 0-176-16,0 0-80 0,0 0 0 0,-5-4-16 16,-1 0 272-16,6 4 0 0,0 0 0 0,-7-2 0 15,-2 2 256-15,9 0 64 0,0 0 16 0,-8 0 0 16,8 0 48-16,0 0 0 0,0 0 0 0,0 0 0 0,-7 5-64 0,7-5-16 16,0 0 0-16,0 0 0 0,0 0-160 0,0 0-16 15,11 4-128-15,4-2 192 0,0-1 176 0,4-2 16 16,4-1 16-16,6-1 0 0,1-3 16 0,8 2 0 15,-1-3 0-15,9 1 0 0,6-1 48 0,2 2 16 16,1 1 0-16,5 0 0 0,4-3-128 0,4 2-32 16,4-1 0-16,1 3 0 0,-1 2-128 0,5 0-48 15,3 1 0-15,3-5 0 0,2 1-144 0,0 1 0 16,1-1 144-16,4-1-144 0,2-3 0 0,1 3 128 16,1 0-128-16,4-2 0 0,1-4 0 0,0 1 0 15,-1 2 0-15,-2-1 128 0,0 0-128 0,0-1 144 16,1-1-144-16,-4 3 160 0,-4 3-160 0,1 0 128 15,-2-1-128-15,-1 2 128 0,1 2 48 0,-9-2 0 16,-3 1 0-16,-4 2 0 0,2 2-176 0,-3-1 128 0,-2-1-128 0,-4 0 128 16,-6 1-128-16,-3 0 0 0,-2 0 0 15,-2 2 128-15,-4 0-128 0,-2 0 0 0,-4 1 0 16,-4-2 0-16,-4 0 0 0,-5 0 128 0,-4 2-128 0,-7-1 0 16,-2-3 128-16,-4 1-128 0,-12 0 0 0,0 0 128 15,0 0 112-15,0 0 16 0,-10-4 0 0,-4 0 0 16,-6 0 80-16,-7 2 32 0,-8-3 0 0,-5 2 0 15,-2 0-112-15,-5 0-32 0,-5-1 0 0,-5 1 0 16,-3 3-96-16,-8-1 0 0,-4 0-128 0,-5 2 192 16,-5 0-64-16,-1-1 0 0,-6 0-128 0,-3 2 192 15,-3 1-192-15,-1 1 176 0,1-2-176 0,-8 3 160 16,-4-1-160-16,0 1 0 0,-1 3 144 0,-3 0-144 16,-8-3 128-16,2 6-128 0,0 1 128 0,-1 1-128 0,-2-2 0 15,2 1 0-15,3 0 0 0,-2 2 128 0,2 1-128 16,-1 0 0-16,3-2 0 0,3-2 128 0,0 0-128 0,3 0 0 15,6-1 0-15,2-2 0 0,0-2 0 0,9 1 0 16,4 0 0-16,6 0 0 0,5-4 0 0,7 0 0 16,3-1 0-16,6 0 0 0,2-1 0 0,9 1 0 15,5 0 0-15,8 1 0 0,6-1 0 0,4 0 0 16,3 0 0-16,5 0 0 0,4-2-128 0,4-1-64 16,9 1 0-16,0 0 0 0,0 0-128 0,0 0-48 15,0 0 0-15,15 0 0 0,2 0 64 0,5-1 16 16,4 0 0-16,8-1 0 0,5-4 288 0,9 2-128 15,5 0 128-15,7-2 0 0,1 0 0 0,5-2 0 16,6-2 0-16,8 0 0 0,5 0 0 0,4-1 0 16,2 0 0-16,3 0 0 0,4 2 0 0,2 1 0 0,0-1 0 15,2 0 0-15,2-2 0 0,1 1 0 0,3 1 0 0,0 0 0 16,-1 2 128-16,1-4-128 0,4 0 0 0,-2 0 144 16,-2 2-144-16,4 0 0 0,-2 1 0 0,-4 3 128 15,-5-2-128-15,1 1 0 0,-2 0 0 0,-5 2 0 16,-4-1 0-16,-3 2 0 0,1 2 128 0,-9-2-128 15,-4-1 0-15,-6 2 0 0,-4 0 0 0,-7 1 0 16,-5-1 0-16,-6 0 0 0,-4-2 0 0,-4 1 0 16,-5 1 0-16,-8-3 0 0,-4 3 144 0,-6-1-144 15,-6-2 144-15,-11 5-144 0,0 0 192 0,0 0-192 16,-14-9 352-16,-6 0-32 0,-7 1-16 0,-6 3 0 16,-11-1-304-16,-3 2 0 0,-8-2 0 0,-5 4 0 15,-8 1 0-15,-9 3 0 0,-7 1 0 0,-5 1 0 0,-9-1 0 0,-3 4 0 16,-7 0 0-16,-3 2 0 0,-6 0 128 15,-5 2-128-15,-6 2 144 0,-1 2-144 0,-6 3 0 0,0 1 128 16,-2-2-128-16,-4 6 0 0,-3 3 0 0,1-1 0 16,0 0 0-16,1 2 0 0,4-5 0 0,3 1 0 15,-3 2 0-15,10-1 0 0,7 1 0 0,2-1 0 16,6 1 0-16,6 0 0 0,5 1-176 0,7 0-16 16,5 2-16-16,2 1-14544 0</inkml:trace>
  <inkml:trace contextRef="#ctx0" brushRef="#br0" timeOffset="49594.998">11939 4502 19343 0,'-14'-15'1728'0,"6"6"-1392"0,3 4-336 0,-1 0 0 15,0 2-160-15,3 0-96 0,-2-1-32 0,5 4 0 16,0 0 656-16,0 0 128 0,0 0 16 0,0 0 16 16,0 0-256-16,0 0-48 0,0 0-16 0,12 3 0 15,0-1 128-15,1-2 32 0,0 0 0 0,3 0 0 16,1 0 192-16,2 0 32 0,2-1 16 0,5-2 0 16,4 1 16-16,4-1 0 0,4 0 0 0,4-1 0 15,8-1-176-15,3-2-16 0,0 1-16 0,5-1 0 16,2 3-144-16,7-3-16 0,7 0-16 0,2 2 0 15,1-1-80-15,3 0-16 0,2-1 0 0,3 2 0 16,4-1-144-16,2 2 128 0,-4 1-128 0,5-2 128 0,5-1-128 0,3-1 0 16,0 0 0-16,1 1 0 0,0-2 0 15,1 1 0-15,2 1 0 0,-5-3 0 0,1-2 0 16,-2 0 0-16,-1 0 0 0,-3 1 128 0,-3 0-128 0,-1 0 128 16,2-1-128-16,0-1 128 0,1 3 64 0,-3-2 0 15,-2-2 0-15,4 1 0 0,2 0 128 0,-3 1 16 16,-3-1 16-16,3 1 0 0,0 2-112 0,0-1-32 15,-2-2 0-15,-1 1 0 0,-2-1-32 0,1 1-16 16,3-1 0-16,-2 2 0 0,-5 2-32 0,-1 4 0 16,1-2 0-16,-1 0 0 0,-3-2 32 0,-2 2 0 15,-3-1 0-15,0 0 0 0,2 0-160 0,-4 0 0 16,3 0 0-16,-3 1 0 0,-3 1 0 0,0-1 0 16,-2-1 0-16,2 1 0 0,0-1 144 0,2 0-144 15,-2 1 160-15,-1-1-160 0,0 0 144 0,0-1-144 0,1-2 128 16,2 4-128-16,-2 0 0 0,-1 0 128 0,-2 1-128 0,1-2 0 15,-1 1 0-15,2-1 0 0,-1 3 128 0,-1-1-128 16,-1-1 0-16,-3 2 0 0,-1 2 0 0,0-3 0 16,4-1 0-16,-1 1 0 0,-1 0 0 0,-3 3 0 15,-4 0 0-15,2 0 0 0,-3 1 0 0,2-3 0 16,2-1 0-16,1 1 128 0,-3 1-128 0,0 1 0 16,0-1 0-16,-2-3 0 0,0-2 0 0,5 1 0 15,1-1 0-15,1 1 0 0,-1 2 0 0,-1-1 0 16,-2 0 128-16,-1-3-128 0,2 0 128 0,-4 2-128 15,0 0 0-15,0 1 0 0,1 1 0 0,0 2 0 16,-3-1 0-16,-1 1 0 0,1 0 0 0,0-2 0 16,1 0 0-16,0 3 0 0,1 1 0 0,-2-2 0 0,-3-1 0 15,0 1 0-15,-4 0 0 0,2 2 0 0,5 0 0 0,-2 1 0 16,-2 1 0-16,0-2 0 0,2-2 0 0,-1 3 0 16,-5 1 0-16,0-1 0 0,0-1 0 0,1 1 0 15,4 0 128-15,-2 0-128 0,0-2 0 0,-2 0 0 16,-1-2 0-16,-3 1 0 0,-2 2 0 0,-1 1 0 15,0 0 0-15,-1 1 0 0,1-2 0 0,0 1 0 16,1 2 0-16,0-2 0 0,1-3 0 0,-3 3 0 16,-1 2 0-16,-2 0 0 0,-1-3 0 0,-1 3 0 15,0 2 0-15,-1-2 0 0,0 0 0 0,2-2 0 16,0 0 0-16,0 2 0 0,1 1 0 0,-2 2 0 16,1 0 0-16,1-2 0 0,-5-2 0 0,0 1 0 15,-2 0 0-15,0 0 0 0,-1-2 0 0,-1-1 0 16,0-1 0-16,4 2 0 0,-5 3 0 0,2 1 0 0,-1-1 0 15,-1-1 0-15,0-3 0 0,-3 1 0 0,0 0 0 0,0-1 0 16,1 0 0-16,-2-4 0 0,-3 4 128 0,0 1-128 16,1 2 0-16,-3 0 0 0,0 0 144 0,-4-1-144 15,0 2 0-15,0-1 144 0,-1-2-144 0,0 1 0 16,-1 3 0-16,0-2 0 0,-3 0 0 0,-7-2 0 16,8 2 0-16,-8-2 0 0,8 1 0 0,-8-1 0 15,0 0-224-15,0 0 0 0,0 0 0 0,0 0 0 31,0 0-1184-31,0 0-224 0,0 0-48 0,0 0-12272 0</inkml:trace>
  <inkml:trace contextRef="#ctx0" brushRef="#br0" timeOffset="53606.561">3656 8619 11967 0,'-19'-6'1072'0,"9"5"-864"15,2 3-208-15,-1-2 0 0,1-1 3616 0,8 1 672 16,0 0 144-16,0 0 32 0,0 0-3632 0,0 0-832 16,6 10 0-16,2-2 0 0,-8-8 0 0,14 5 0 0,4-2 0 0,2 2 0 15,0 0 272-15,4-2-16 0,1-5 0 16,3 4 0-16,0 0-16 0,2-3-16 0,3-4 0 16,3 2 0-16,4 2 96 0,3 0 32 0,0-3 0 0,4 4 0 15,4-1-16-15,-3 1 0 0,1 0 0 0,4-1 0 16,1-1 48-16,4 0 0 0,-1 1 0 0,4 0 0 15,3-2-64-15,2-1 0 0,-2-4 0 0,5 1 0 16,4 1-48-16,0 1-16 0,3-3 0 0,-3 0 0 16,-2 2-80-16,3-2-32 0,2-1 0 0,-1-3 0 15,2 1 0-15,-2-1 0 0,-3 1 0 0,3 2 0 16,1 1-16-16,1 1-128 0,-1-2 192 0,-5 0-64 16,0-2-128-16,0 1 160 0,2 0-160 0,-2 0 160 15,0-1-160-15,-2 2 160 0,-5-4-160 0,1 2 160 0,0-1-160 16,3-1 192-16,-2 2-192 0,1 1 192 0,2 3-192 15,-5-1 160-15,-4-2-160 0,2-1 160 0,0 0-160 16,-1 2 128-16,-2 3-128 0,-2-1 128 0,-2 0-128 0,-4 1 0 16,0-1 0-16,-3-1 0 0,1 0 0 0,-3-2 0 15,-2-1 128-15,1 3-128 0,-2 5 0 0,-2-2 0 16,-4 0 0-16,-3 0 128 0,-4 2-128 0,-4-2 0 16,-4-4 0-16,-2 1 128 0,-3 4-128 0,-3 0 0 15,-2 3 144-15,-3 0-144 0,-4-4 0 0,-5 5 128 16,4-9-128-16,-4 9 0 0,0 0 192 0,0 0-16 15,-6-7-16-15,0 3 0 0,-3 1-160 0,0 2 0 16,-6 3 0-16,-2-2 128 0,-5-2-128 0,-3-2 0 16,-8 3 0-16,-6 3 0 0,-7 3 0 0,-3-2 0 15,-1-3 0-15,-5 2 0 0,-1 0 0 0,-6 4 0 0,-5 2 0 16,-4-2 0-16,-3-2 0 0,-3-1 0 0,-1 6 0 16,-5-3 0-16,-3 0 0 0,-2 1 0 0,-4 6 0 0,2-2 0 15,-1-4 0-15,-3 2 0 0,-4 0 0 0,2 1 0 16,1 2 0-16,-5 0 128 0,-1 1-128 0,-4 0 0 15,1 2 0-15,-2-1 0 0,-1 1 0 0,3 1 0 16,-3-2 0-16,3-2 0 0,0 0 0 0,2 3 0 16,-3 1 0-16,8-1 0 0,0 0 0 0,2 0 0 15,1 2 0-15,3-1-144 0,6 0 144 0,1-2 0 16,4-2-176-16,6-1 176 0,6-1-160 0,5 0 160 16,5 0-144-16,7 0 144 0,7-2-128 0,7 0 128 15,0-4 0-15,9 0-128 0,5-1 128 0,5 0 0 16,5-4-192-16,4 1 64 0,9 0 0 0,0 0 0 0,0 0-128 15,0 0 0-15,11 0-16 0,5-2 0 0,2-1 48 0,6-2 16 16,6 1 0-16,5-2 0 0,6 0 208 16,6-3 0-16,6-4 0 0,9 2 0 0,8-1 176 15,6-3-176-15,1 0 160 0,6 0-160 0,7 0 128 0,0 2-128 16,-1 0 0-16,5 1 144 0,3-4-144 0,1 1 0 16,1 1 0-16,1 1 128 0,4-1-128 0,-1 1 128 15,3 0-128-15,-1 0 128 0,1 0-128 0,1 0 160 16,1 2-160-16,-4-1 160 0,-2-2-160 0,3 1 0 15,-2-1 0-15,-4 0 128 0,-5 0-128 0,-1 0 128 16,3-1-128-16,-4 4 128 0,0 2-128 0,-5-1 0 16,-7 0 0-16,0 0 128 0,-2 3-128 0,-4 1 0 15,-6-2 144-15,-3 0-144 0,-6-2 0 0,-1 2 128 16,-4-1-128-16,-4 2 0 0,-7 2 0 0,-4-1 0 0,-3 1 0 16,-3-1 128-16,-3 0-128 0,-5 0 128 0,-5 2-128 0,-4-1 128 15,-4 2-128-15,-3 1 144 0,-9 2-144 16,0 0 160-16,0 0 32 0,0 0 0 0,0 0 0 0,-9-6 0 15,-2 2-64-15,-3 1-128 0,-5 0 192 0,-2 1-64 16,-5 4-128-16,-2 1 0 0,-2-1 0 0,-3 0-176 16,-5 0 176-16,-2 1-128 0,-4 2 128 0,-3 1-128 15,-1 1 128-15,-6 4 0 0,-4 0-144 0,-5-2 144 16,-2 1 0-16,-3-1-144 0,-1-2 144 0,-4 5 0 16,-4 5 0-16,-1-1-128 0,-2 0 128 0,0-1 0 15,0-1 0-15,-6 1 0 0,-4-1 0 0,-1 1 0 16,0 4 0-16,-4 0-192 0,-2-2 192 0,-2 0-160 15,-3 1-80-15,1-3-16 0,-3 0 0 0,2 2 0 0,1 0 96 16,6 0 16-16,5-2 0 0,4 1 0 0,1-2 144 0,7-1 0 16,5-1 0-16,9-1 0 0,4-1 0 15,10 0-160-15,4 0 160 0,6-1 0 0,7-1-384 0,9-3 48 16,7 1 0-16,7-3 0 16,10-3-416-16,0 0-80 0,0 0 0 0,21-1-16 15,8-1-256-15,7-4-48 0,8 1-16 0,11-8-12496 16</inkml:trace>
  <inkml:trace contextRef="#ctx0" brushRef="#br0" timeOffset="54889.513">15771 6928 23039 0,'-23'-10'2048'0,"9"8"-1648"0,-2 2-400 0,2 0 0 16,1-4 208-16,1 2-32 0,1-1-16 0,2 5 0 16,9-2-160-16,-9 6 0 0,9-6 0 0,0 0 0 15,-4 7-160-15,4-7 160 0,0 0 0 0,4 10-144 16,4-2 144-16,2-1 0 0,3-1 0 0,5 0 128 16,4-4 240-16,5-1 48 0,4 0 16 0,4 1 0 15,5 0 288-15,6 0 64 0,5-4 16 0,-1 1 0 16,4 0-256-16,4-3-48 0,6-2-16 0,5 1 0 15,7 2-96-15,1 0 0 0,-1 1-16 0,3-3 0 16,3-4 48-16,5 3 16 0,1 4 0 0,1-1 0 0,-1-4-96 0,6 2-16 16,7 0 0-16,-2 2 0 0,-6 1-144 15,4-1-48-15,2-1 0 0,0 1 0 0,-1 0-128 16,0-3 160-16,1 0-160 0,-1 0 160 0,-3 3-160 0,-2-2 0 16,-4 0 0-16,1-1 0 0,1 3 0 0,-1-1 0 15,-3-2 0-15,0 2 0 0,-1 0 144 0,-1 2-144 16,-1 2 160-16,-1-2-160 0,-6-2 144 0,0 4-144 15,1 2 128-15,0-2-128 0,1-5 0 0,-3 3 128 16,-4 0-128-16,-1 3 0 0,2 1 128 0,-3 2-128 16,4-2 0-16,-1 0 128 0,-6-1-128 0,-2 0 0 15,-4-3 0-15,1 2 0 0,-2 3 0 0,0 1 0 16,-2 0 0-16,-5-3 0 0,-4-1 0 0,-4-1 0 16,-4-2 0-16,-2 1 0 0,-3 2 0 0,-2 1 0 0,1 1 0 15,-4 0 0-15,-5-4 0 0,-4 4 128 0,-6-1-128 16,-3 1 0-16,-2-3 0 0,-11 1 0 0,0 0 0 15,0 0 0-15,0 0 0 0,0 0 0 0,0 0 128 0,0 0-128 16,0 0 0-16,-18 0 0 0,-7 0 0 0,-3 1 0 16,-4 2 0-16,-5 0 0 0,-2 2 0 0,-6-2-176 15,-5-6 176-15,-4 1 0 0,-5 2-144 0,-6-1 144 16,-7 0 0-16,-1-1 0 0,-2 1 0 0,-5 1 0 16,-6 0 0-16,-1 2 0 0,1 2 0 0,-5-3 0 15,-6-4 0-15,-2 2 0 0,-3 2 0 0,-2 1 0 16,-4-1 0-16,0 4 0 0,-7-2 0 0,2-1 0 15,1-2 0-15,-3 1 0 0,0 2 0 0,-1-1 0 16,2 2 0-16,-1 2 0 0,-1-1 0 0,1 2 0 0,-2-4 0 16,2 3 0-16,3 0 0 0,2-3 0 0,1 0 160 0,3 2-160 15,-1 3 192-15,8 0-192 0,5-2 192 0,3 1-192 16,0-1 192-16,5 1-192 0,7 1 128 0,4-4-128 16,7-2 0-16,3 4 0 0,1 0 0 0,6 3 160 15,6-1-160-15,5-3 128 0,5-1-128 0,6 0 0 16,4 0 0-16,5 0 0 0,6-2 128 0,3 0-128 15,6 0 0-15,2-1 128 0,10-1-128 0,0 0 0 16,0 0 0-16,0 0 0 0,0 0 0 0,11 0 0 16,4 3 0-16,6-3 0 0,4-1 0 0,7-2 0 15,11-1 0-15,8-2 0 0,9 2 0 0,6-1 208 16,5-5-48-16,8 2-16 0,6-1-144 0,9 0 0 16,6 1 0-16,8-3 128 0,2 0-128 0,8 2 0 15,5 2 144-15,6-1-144 0,0-1 0 0,5 1 0 16,-1 1 0-16,3 0 0 0,3-2 0 0,-3 0 0 0,-2 1 0 0,-4 3 0 15,0 0 0-15,-1 0 0 0,-4-3 0 0,-3 2 128 16,-5 1-128-16,-3 1 0 0,-4 0 0 0,-3 3 0 16,-8 1 0-16,-4 0 0 0,-4 1 0 0,-4 2 128 15,-6-3-128-15,-3 2 0 0,-4-1 0 0,-8 4 128 16,-8 4-128-16,-4-1 0 0,-6-4 0 0,-6 0 0 31,-8-2-1680-31,-5 2-256 0,-5 2-48 0</inkml:trace>
  <inkml:trace contextRef="#ctx0" brushRef="#br0" timeOffset="59146.078">17979 9985 16575 0,'0'0'1472'0,"-2"-8"-1168"0,-4 0-304 0,6 8 0 16,0 0 400-16,-2-9 32 0,0-2 0 0,2 11 0 16,0 0-128-16,0 0-32 0,0 0 0 0,4-8 0 15,-4 8 176-15,10-8 48 0,2 0 0 0,3 1 0 16,1 3 272-16,4 1 48 0,5-2 16 0,4 1 0 16,5 2-48-16,2 0 0 0,6 1 0 0,4-1 0 15,0-4-256-15,4 4-48 0,3 1-16 0,4 0 0 16,6-5-160-16,1 0-48 0,5-1 0 0,-4 3 0 0,-1 1 144 15,4 0 32-15,-1-3 0 0,4 1 0 16,4 3 0-16,-2 1 0 0,-3-2 0 0,3 0 0 0,1 1-112 0,1 2-32 16,1-1 0-16,-3-1 0 0,-2 2-64 0,2 0-16 15,-2 0 0-15,6 0 0 0,3 0-80 0,-2 0 0 16,-1 0-128-16,-1 0 192 0,-1-1-192 0,4 0 128 16,-1 2-128-16,-4-2 0 0,-2-3 128 0,-1 1-128 15,2 1 0-15,-3 1 144 0,-6 0-144 0,-1-2 0 16,-1-2 0-16,-3 2 0 0,-6 0 0 0,2 1 0 15,-1-1 0-15,2 0 0 0,1 0 0 0,-2 1 0 16,-2 2 0-16,-2-1 0 0,-4 0 0 0,-1 0 0 16,-4 1 128-16,1 0-128 0,1 1 0 0,-3-1 0 15,1-2 0-15,-1 2 0 0,-2 1 0 0,-3 0 0 16,-3-1 0-16,-3 1 128 0,0 0-128 0,-2 0 0 0,-2-1 0 0,-2 1 0 16,-1 2 0-16,0-2 0 0,1-1 128 15,-2 1-128-15,-3 0 0 0,0-1 0 0,0-1 0 0,-4 1 128 16,-5 1-128-16,-1-1 0 0,-9 0 0 0,10-1 0 15,-10 1 0-15,0 0 0 0,7-2 0 0,-7 2 0 16,0 0 0-16,0 0 0 0,0 0 0 0,0 0 0 16,0 0 0-16,0 0 128 0,0 0-128 0,0 0 0 15,-13-4 0-15,1 3 0 0,1 0 0 0,-4 1 0 16,-4-1 0-16,1 1 0 0,1 0 0 0,-3-1 0 16,-2-2 0-16,0 3 0 0,1 2 0 0,-4-1 0 15,-2-1-144-15,-2 1 144 0,-2 1-192 0,-6-1 192 16,-7-2-176-16,-3 0 176 0,-2 1-160 0,-2 0 160 15,-4 1-128-15,-2 0 128 0,-1-2 0 0,-7 1-144 0,-3 2 144 16,-4 1 0-16,-2-1 0 0,0 0 0 0,1-2 0 16,-3 3 0-16,-4 0 0 0,0 0 0 0,0-1 0 0,-2 1 0 15,-1 1 0-15,0-1 0 0,-6 0 0 0,4-1 0 16,2-2 0-16,-3 3 0 0,-6-1 0 0,1 3 0 16,-2 0 0-16,2-1 0 0,0-1 0 0,-3 0 0 15,0 0 0-15,0 4 0 0,3 1 0 0,1 0 0 16,-3 0 0-16,6-2 0 0,7-1 0 0,4 0 0 15,6 2 0-15,-2-1 0 0,4 5 0 0,7-4 0 16,6-3 0-16,4 3 128 0,4 3-128 0,5-2 0 16,4-5 0-16,7-2 0 0,2 1 0 0,7-1 0 15,3-1 0-15,5-1 0 0,4-1 0 0,2 1 0 16,8 1 0-16,0 0 0 0,0 0 0 0,0 0-128 0,11-6 128 0,6 1-192 16,4-1 192-16,5-2-160 0,5-2 160 0,6 1-160 15,7 1 160-15,10-1 0 0,5-2 0 0,7 4 0 16,1 1 0-16,6-4 0 0,5-2 128 0,9 1-128 15,9 1 208-15,1-3-16 0,2-2-16 16,8 3 0-16,7 3-32 0,0-2 0 0,1-3 0 0,4 1 0 16,5 5-16-16,2-1 0 0,3-1 0 0,-6 1 0 15,-5-3 64-15,1 2 0 0,1 4 0 0,-7 2 0 16,-4 2-16-16,-1 1 0 0,-3-2 0 0,-2 3 0 16,-4 3-176-16,-6 0 0 0,-3-3 0 0,-3 4 0 15,1 1-176-15,-6 2-112 0,-6-3-32 0,-7-1 0 16,-8 0-1632-16,-6 0-336 0,-3 0-64 15</inkml:trace>
  <inkml:trace contextRef="#ctx0" brushRef="#br0" timeOffset="69400.7">4827 13401 25791 0,'0'0'2304'0,"0"0"-1856"15,0 0-448-15,0 0 0 0,0 0 240 0,0 0-48 16,0 0-16-16,0 0 0 0,-3 8 144 0,1 1 48 15,0 1 0-15,0 2 0 0,0 3 288 0,1 5 64 16,0 4 16-16,0 3 0 0,-1 0-80 0,-3 4-16 16,2 2 0-16,0 1 0 0,-1 0-256 0,1 1-48 15,0 2-16-15,1-1 0 0,-1 1-192 0,1 2-128 0,0-1 128 0,1 3-128 16,-3-6 0-16,1-1 0 0,1-2 0 0,0-3 128 16,1-4-128-16,-1-3 0 0,1-3-128 0,-1-3 128 31,2-3-1456-31,3-6-208 0,-3-7-32 0,0 0-11680 0</inkml:trace>
  <inkml:trace contextRef="#ctx0" brushRef="#br0" timeOffset="69729.99">4815 13027 39615 0,'-22'-23'3520'0,"9"9"-2816"0,-4-1-560 0,3 3-144 0,2 4 448 0,4 3 64 16,2 2 16-16,6 3 0 0,-5-3-528 0,5 3-176 16,0 0 0-16,0 0 0 15,0 0-1920-15,0 0-384 0,6 10-80 0</inkml:trace>
  <inkml:trace contextRef="#ctx0" brushRef="#br0" timeOffset="70015.517">5327 13741 26719 0,'0'0'2368'0,"0"0"-1888"0,7 7-480 0,3 0 0 15,1 0 2272-15,5-1 352 0,0 0 80 0,2-1 16 16,-2-3-2304-16,1-2-416 0,-1-1-176 0,2-4 16 15,3-2 160-15,-4-2-128 0,2-2 128 0,0-3-128 16,-3-3-144-16,0 1-32 0,-3-2 0 0,-3-2 0 16,-4-1 144-16,-2-1 32 0,-5-1 0 0,-4 1 0 15,0 2 128-15,-3 3 176 0,-2-2-48 0,-4 4 0 16,-3 2 144-16,-4 3 32 0,-2 2 0 0,-3 6 0 16,-5 6 208-16,2 2 32 0,2 0 16 0,-2 7 0 15,-4 7-224-15,5 3-32 0,-2 2-16 0,4 2 0 16,1 3-288-16,3 1 0 0,3-1 0 0,1 2 0 0,3 1 0 15,1 1 0-15,6 3 0 0,1-1 0 0,5-1 0 16,2-2 0-16,2 0 0 0,4-3-144 0,3-2 144 0,7-1 0 16,-1-4 0-16,5-2 0 0,5-1 0 0,7-2 0 15,3-2 0-15,7-3 128 0,0-1-128 0,8-4 0 16,0-3 0-16,6-1 128 16,3-4-512-16,4-4-112 0,7-7-16 0,4-1-10688 15,2-1-2128-15</inkml:trace>
  <inkml:trace contextRef="#ctx0" brushRef="#br0" timeOffset="70644.75">7741 12680 27871 0,'-10'-13'1232'0,"5"7"256"0,-1 2-1184 0,6 4-304 0,-6-6 0 0,6 6 0 16,-8 1 176-16,1 3-32 0,1 0 0 0,-1 4 0 0,3 1 304 15,-2 2 64-15,0 2 16 0,1 5 0 0,4 7-80 0,-3 7 0 16,-5 4-16-16,0 7 0 0,-1 6 96 0,1 7 32 16,-2 7 0-16,-2 4 0 0,-1 5-208 0,-1-1-32 15,-2-2-16-15,2 5 0 0,0 4-144 0,3-4-32 16,-1-7 0-16,3-5 0 0,-1-8-128 0,3-5 0 16,2-7 0-16,1-6 128 0,3-3-128 0,-1-5 160 15,1-4-160-15,3-5 160 0,0-6 32 0,2-4 16 16,-3-9 0-16,0 0 0 0,0 0-48 0,8-11-16 15,1-6 0-15,1-5 0 0,2-2-144 0,2-3 0 16,3 0 0-16,1-3 0 0,3-1-160 0,0 3 160 16,5 0-208-16,-2 5 80 0,-1 3 128 0,-1 6 0 15,3 4 0-15,0 6-128 0,1 4 128 0,-2 4 0 16,-4 5 0-16,-2 6 0 0,0 5 0 0,-3 3 144 0,0 2-144 16,-1 2 0-16,-2 4 144 0,-2 1-144 15,-2 2 0-15,-1 5 144 0,0 4-144 0,1-2 0 0,-3-5 0 0,1-2 0 16,-2-3-240-16,0-7 32 0,-3-3 0 0,3-3 0 31,0-2-304-31,3-2-64 0,-4-3-16 0,3-6-9744 0,-6-5-1952 0</inkml:trace>
  <inkml:trace contextRef="#ctx0" brushRef="#br0" timeOffset="70945.839">8543 13579 21183 0,'-13'6'944'0,"3"-3"192"0,-1 0-912 0,-1 3-224 16,1 6 0-16,2 4 0 0,-2 0 4240 0,2 6 816 15,0 4 144-15,2 1 48 0,0 4-4224 0,2 1-848 16,-1 5-176-16,2 4 0 0,-2 2 0 0,2 2 0 15,-1-6 0-15,3 0 0 0,-2-3-192 0,-1-2 48 16,0-2 0-16,3-3 0 16,-2-5-512-16,2-2-112 0,0-4 0 0,2-3-16 15,0-4-1264-15,2-2-256 0,-2-9-64 0,0 0-11520 0</inkml:trace>
  <inkml:trace contextRef="#ctx0" brushRef="#br0" timeOffset="71267.209">8991 13609 42383 0,'-16'-1'3776'0,"6"5"-3024"0,-2 2-608 0,2 6-144 15,-2 6 576-15,4 2 96 0,-1 4 16 0,1 3 0 16,1 3-848-16,3 2-160 0,-1 1-48 0,0-1 0 15,3-1 112-15,0-1 32 0,2 1 0 0,-1-5 0 16,1-8-656-16,0-2-128 16,1-4-16-16,-1-3-16 0,0-9 400 0,0 0 96 0,0 0 16 0,0 0 0 15,0 0 528-15,6-13 0 0,3-3 0 0,0-3 0 0,1-3 352 0,1-1-32 16,-1-1 0-16,3-1 0 0,2-3 16 0,1 2 0 16,0-1 0-16,2 3 0 0,-1 3-96 0,1 4-32 15,0 1 0-15,-2 5 0 0,1 5-48 0,-2 0-16 16,-2 4 0-16,-3 3 0 0,-1 6-16 0,0 0-128 15,-2 4 192-15,0 5-64 0,-1 1-128 0,-2 5 128 16,-2 3-128-16,0 1 128 0,1 1-128 0,-1 4 0 16,-1 1 0-16,-1 2 0 0,-1-2-400 0,-1-2 32 15,0-4 16-15,1 1 0 16,-1-2-512-16,2-2-96 0,2-3-32 0,3-5 0 16,-2-3-2336-16,-3-12-448 0</inkml:trace>
  <inkml:trace contextRef="#ctx0" brushRef="#br0" timeOffset="71522.646">10199 12484 37775 0,'-14'1'1664'0,"4"4"368"0,-2 2-1632 0,-3 8-400 0,-4 5 0 0,2 6 0 16,0 2 448-16,0 8 16 0,0 9 0 0,1 3 0 15,-1 3-320-15,1 3-144 0,-1 1 128 0,5 8-128 16,1 7 0-16,1 1 0 0,-3 0 0 0,0-2 0 16,-1 1 0-16,5 2 0 0,0 1-224 0,1-2 80 15,0-8-448-15,1-5-96 0,0-4-16 16,4-3 0-16,3-4-1264 0,-1-6-256 0,-2-1-48 0,6-4-16 16,-2-3-784-16,3-5-144 15,1-3-48-15,1-12 0 0</inkml:trace>
  <inkml:trace contextRef="#ctx0" brushRef="#br0" timeOffset="71703.708">9445 13399 46079 0,'0'0'2048'0,"0"0"400"0,0 0-1952 0,8-4-496 16,4 2 0-16,7 2 0 0,1 2 0 0,9 0-160 0,4-1 0 0,3 1 0 15,3 3 160-15,6-1-128 0,2-2 128 0,8 1-128 32,5-3-800-32,2-2-160 0,5 1-16 0,1-5-16 15,-1-3-1440-15,1-1-304 0,-2 0-48 0,1-1-16 0</inkml:trace>
  <inkml:trace contextRef="#ctx0" brushRef="#br0" timeOffset="72027.635">10932 13271 42847 0,'-57'-4'1904'0,"16"5"384"0,-4 6-1840 0,1 1-448 0,1-2 0 0,3 3 0 0,-1 4 176 0,4 4-176 16,0 1 192-16,7 1-192 0,4-2 192 0,5 1-64 15,1 2 0-15,6 2-128 0,6-1 0 0,4 0-304 16,6 0 48-16,-1 2 0 15,0 4-256-15,5 1-32 0,6-1-16 0,6 0 0 0,4-1 144 0,3 2 32 16,3 0 0-16,2 0 0 0,2-2 384 0,0 1-160 16,2-1 160-16,-2 4 0 0,0-2 0 0,-3 2 0 15,-3-4 192-15,-3-1-48 0,-2-6 240 0,-6-1 32 16,-5-4 16-16,-3-2 0 0,-7-2 272 0,-4-1 48 16,-6-1 16-16,-7 0 0 0,-5-1-80 0,-4 1-16 0,-8-1 0 15,-5-2 0-15,-5-2-512 0,-4 0-160 0,-4-3 0 16,-5-2 0-1,-3 0-2160-15,4 0-528 0,5-2-128 0</inkml:trace>
  <inkml:trace contextRef="#ctx0" brushRef="#br0" timeOffset="72748.113">12785 13453 32255 0,'-9'-10'2864'0,"0"-1"-2288"0,0 1-576 16,2 2 0-16,-2 1 1152 0,2 4 128 15,7 3 32-15,0 0 0 0,-9 5-1056 0,2 5-256 0,-1 4 0 0,4 6 0 16,3 3 0-16,-1 7-144 0,0 5 144 0,2 5-192 16,-1 0 192-16,0 4 0 0,-1-2-144 0,1 1 144 15,0 2 0-15,1-3 0 0,2-3 0 0,2-3 0 16,0-4 0-16,2-4 0 0,2-6 0 0,2-5 0 16,2-2 0-16,2-6 0 0,3-6 0 0,-1-4 0 15,1-3 176-15,2-6 48 0,2-3 16 0,4-8 0 16,-1-7-48-16,1 0 0 0,1 0 0 0,1 1 0 15,-1-1-192-15,-2 3 0 0,0 4 128 0,-2 2-128 16,0 4 0-16,-5 4 128 0,-5 2-128 0,-1 6 0 16,-2 4 0-16,0 4 0 0,-5 4 0 0,0 2 0 0,-2 5 0 15,-2 2-160-15,-1 4 160 0,-2 1-128 0,1 2 128 0,2-3-192 16,2-3 192-16,3 0-192 0,1-1-64 16,4-5 0-16,5-2-16 0,0-6 0 0,2-2 272 0,2-4 0 15,-1-4 0-15,1-6 0 0,2-6 304 0,-1-3 160 16,-1-3 48-16,0 1 0 0,-2-1 128 0,0-2 48 15,-3 0 0-15,-2 1 0 0,-1 1-112 0,-1 2 0 16,0-3-16-16,0 5 0 0,-3 2-352 0,-1 3-64 16,1 0-16-16,-2 1 0 0,-1 1-416 0,-1-1-96 15,-3 4 0-15,1-1-16 16,3-1-2912-16,0 3-576 0</inkml:trace>
  <inkml:trace contextRef="#ctx0" brushRef="#br0" timeOffset="73071.367">14000 13308 37775 0,'-11'5'3360'0,"5"1"-2688"0,-2 1-544 0,0 6-128 0,-1 5 1632 0,1 7 288 0,-2 3 64 0,0 9 16 16,0 4-1728-16,1 1-272 0,-3-3-192 0,2 1 16 15,2 3-48-15,3-2-16 0,-6-3 0 0,2 1 0 16,0-2-448 0,1 3-80-16,0-3-32 0,-1 3 0 0,4 0-32 0,-3-9-16 0,1-1 0 15,2-6 0-15,1-1-112 0,3-5 0 0,0-5-16 16,2-4 0-16,-1-9-1520 0,0 0-288 0,11-3-64 0,3-6-9440 16</inkml:trace>
  <inkml:trace contextRef="#ctx0" brushRef="#br0" timeOffset="73341.931">14937 12692 42271 0,'-2'-12'1872'0,"2"12"384"0,0 0-1808 0,0 0-448 0,0 0 0 0,-6 6 0 16,-2 5-176-16,-2 8-128 0,0 9-16 0,-2 4-16 16,0 1 336-16,0 6 0 0,0 6 0 0,-4 8 0 15,1 6 0-15,-3 3-176 0,-3-3 176 0,1 0-128 16,-2-1-16-16,-2 6 0 0,1 6 0 16,0 0 0-16,-1-7-96 0,-1-1-16 0,-1-2 0 0,4-5 0 31,0-3-320-31,3-2-64 0,-1-6 0 0,4-4-16 15,2-4-128-15,3-7-32 0,5-6 0 0,0-5 0 16,3-8-832-16,4-5-160 0,-1-5-48 0,0 0-11440 0</inkml:trace>
  <inkml:trace contextRef="#ctx0" brushRef="#br0" timeOffset="74015.826">15570 12784 33167 0,'0'0'2944'0,"-6"-3"-2352"16,-1 2-464-16,-1 1-128 0,-1 1 576 0,3 6 112 15,-3 0 16-15,1 5 0 0,-2 4-448 0,-1 4-96 16,-3 3-16-16,0 5 0 0,3 8 0 0,-5 5 0 16,1 8 0-16,-2 6 0 0,-1 3-144 0,-2 4 0 15,0 0 0-15,1 3 0 0,3 2 0 0,-3 2 0 16,2-3 0-16,1-5 0 0,2-3 0 0,3-5-304 15,0-2 48-15,2-8 16 16,1-5-704-16,6 0-144 0,0-1-16 0,0-6-16 16,1-6-1904-16,4-4-384 0,1 3-80 0,7-12-16 0</inkml:trace>
  <inkml:trace contextRef="#ctx0" brushRef="#br0" timeOffset="74504.933">17102 12487 11967 0,'0'-16'528'0,"1"6"112"0,-1 3-512 0,0 1-128 16,-1 0 0-16,1 6 0 0,-1-4 4160 0,1 4 816 15,0 0 144-15,0 0 48 0,-5 8-3344 0,-1 5-672 16,1 3-128-16,-3 11-16 0,-1 7-352 0,-2 8-64 15,-1 5-16-15,-2 6 0 0,-5 5-272 0,-2 2-64 16,-3 3-16-16,-2 3 0 0,-5 8-64 0,-4-2-16 16,-2 2 0-16,1-3 0 0,-1-3-144 0,5-3 160 0,4-9-160 15,4-3 160-15,5-8-160 0,3-7 160 0,3-7-160 16,4-6 160-16,2-6 0 0,5-5 0 0,3-4 0 0,-1-10 0 16,8 6 0-16,5-7 0 0,3-7 0 0,8-1 0 15,1-3-160-15,6-3 0 0,2-3-192 0,3-2 192 16,1-2-320-16,2 2 48 0,-4 5 16 0,-1 1 0 15,-3-2 256-15,-4 6 0 0,1 7-128 0,-7 3 128 16,-4 2 0-16,-3 5 144 0,-3 3-16 0,-7 7 0 16,-3 8 256-16,-5-1 32 0,-7-1 16 0,-5 1 0 15,-3 2-80-15,-7 1-16 0,-3 0 0 0,-8-1 0 16,-6-1-336-16,-2-1 144 0,-2 0-144 0,0-3 0 16,2-5 0-16,6-4-256 0,4-3 32 0,7-5 0 15,3-2-1904-15,6-4-384 16,5-4-80-16</inkml:trace>
  <inkml:trace contextRef="#ctx0" brushRef="#br0" timeOffset="74955.182">17348 13550 30399 0,'0'0'2704'0,"0"0"-2160"0,11 4-544 0,0 3 0 0,2 3 2432 0,3-1 368 16,1-4 80-16,3 1 0 16,-2 1-2688-16,2-3-560 0,0-5-96 0,3-4-32 0,4-4 304 0,1-4 192 15,2-4-208-15,-1-3 80 0,1-1-192 0,-4-1-16 16,0-1-16-16,-6 0 0 0,-2 0 224 0,-3-1 128 0,-4 1-160 0,-4 1 160 16,-3 1 208-16,-6 5 144 0,-2 2 32 0,-5 3 0 15,0 1 272-15,-5 4 64 0,-6 5 16 0,-4 3 0 16,-3 4-240-16,-5 5-48 0,-2 4-16 0,-3 5 0 15,-1 3-256-15,-1 2-48 0,-1 5-128 0,0 8 192 16,-3 6-192-16,4 1 0 0,1-2 0 0,7-5 0 16,8-1 0-16,3-5 0 0,5-2-128 0,7-5 128 15,4-2-192-15,6-3 32 0,7-2 0 0,4-1 0 16,6-2-448 0,6-4-96-16,5-4 0 0,6-3-16 0,6-6-2464 0,3-3-480 15</inkml:trace>
  <inkml:trace contextRef="#ctx0" brushRef="#br0" timeOffset="75373.859">19431 13287 43247 0,'-10'-18'1920'0,"3"9"384"0,-4 1-1840 0,0-1-464 16,-1 2 0-16,0 1 0 15,-2 0-720-15,-3 3-240 0,-2 1-64 0,-2 4 0 0,-2-2 832 0,-5 4 192 0,-3 2 0 0,-5 4 0 16,-5 3 0-16,-3 5-176 0,0 1 176 0,0 3-160 16,0 2 160-16,4 0 0 0,0 1-144 15,5 1 144-15,2 2 0 0,2 1 0 0,6-3 0 0,6-2 0 16,5-5-192-16,5-5 192 0,5-5-160 0,4-9 160 15,2 8 0-15,4 0 0 0,4 0 0 16,2-7 0-16,3-6 0 0,2-2 128 0,3-2 16 0,3-3 0 16,-1-3-144-16,1 1 0 0,4 1 144 0,-4 4-144 15,1 1 0-15,-1 3 128 0,3 3-128 0,-4 6 0 16,-3 1 192-16,-5 6-48 0,-3 3 0 0,-1 5 0 16,-2 2 224-16,-6 5 32 0,-6 5 16 0,-3 3 0 15,-4 3-144-15,-2 0-16 0,-5 1-16 0,-1 2 0 16,-7 1-112-16,-1 1-128 0,-2 4 176 0,-2-3-176 0,-2 0 0 15,-1-5 0-15,0-4-192 0,0-2 48 0,2-6-128 0,1-4-32 16,2-4 0-16,1-4 0 16,4-3-464-16,5-2-112 0,6-6-16 0,4-3 0 15,-1-7-2544-15,9-6-512 0</inkml:trace>
  <inkml:trace contextRef="#ctx0" brushRef="#br0" timeOffset="75615.827">19856 13108 18431 0,'0'0'1632'0,"0"0"-1312"0,0 0-320 0,0 0 0 16,0 0 5376-16,-6 7 992 0,-3 4 208 0,4 5 32 15,-2 1-5344-15,2 4-1072 0,-1 1-192 0,-2 5 0 16,2 2 0-16,-4 2 0 0,-1 1 0 0,0 0 0 15,-3-1 0-15,0 2 0 0,2-2 0 0,-1-1 0 32,0 0-576-32,2-5-32 0,0-1 0 0,1-6 0 15,0 2-1808-15,1-2-352 0,2-3-80 0,-2-6-7216 0,4-1-1456 0</inkml:trace>
  <inkml:trace contextRef="#ctx0" brushRef="#br0" timeOffset="75946.464">20315 13095 11967 0,'0'0'528'0,"0"0"112"0,-5 7-512 0,1 2-128 16,-1 5 0-16,2 5 0 0,-3 4 6624 0,2 4 1296 15,0 0 256-15,-1 4 48 0,0 0-6768 0,0-1-1456 16,2-2 0-16,-3-1-288 0,1-1 128 0,2-4 32 15,-3-2 0-15,4-3 0 0,-1-1-112 0,0-5-16 16,2-3 0-16,1-8 0 0,0 0 256 0,0 0 0 16,0 0 0-16,7-6 0 0,1-7 320 0,-1-5-32 15,4-1-16-15,1-4 0 0,-1-5 32 0,2-2 0 16,-1-1 0-16,1-2 0 0,0-2 112 0,-2-1 32 16,0-4 0-16,2 5 0 0,0 1-176 0,2 3-16 0,-6 2-16 15,0 6 0-15,2 6-240 0,-4 4 0 0,-3 5 0 0,-4 8 0 16,0 0-256-16,0 0-64 0,0 0 0 0,0 0 0 31,0 0-1280-31,-7 5-256 0,3 4-48 0,-2 4-9648 0,-1 4-1936 0</inkml:trace>
  <inkml:trace contextRef="#ctx0" brushRef="#br0" timeOffset="76278.82">20681 13115 14735 0,'0'0'640'0,"0"0"160"0,8 5-640 0,0-2-160 0,1 0 0 0,3 3 0 0,2 1 5232 0,2-1 1008 16,0-1 208-16,5-3 32 0,3-1-5200 0,5 0-1056 15,-3-1-224-15,2-2 0 0,-1-5 0 0,-1 2 0 16,-3-1 0-16,0-2 0 0,-3 2 0 0,-4-3 0 16,-4-1 0-16,-2 0 144 0,0-2 144 0,-3 1 32 15,-6 1 0-15,-1 0 0 0,1 0 192 0,-3 3 32 16,2 7 16-16,-9-5 0 0,-2 1-176 0,0 5-48 15,-2 6 0-15,-3 3 0 0,-1 3-336 0,-4 3 0 16,-3 4 0-16,-1 2-192 0,1 6 192 0,0-1-128 16,-1-1 128-16,4 3-128 0,3-4 128 0,5-2-160 15,3-1 160-15,6 0-160 0,3-3-16 0,3 1 0 16,3-1 0-16,4-1 0 0,4 1-16 0,3-2-16 0,0-6 0 16,3 0 0-16,5 1-128 0,0-5-32 0,2-4 0 15,1-3 0 1,6-4-416-16,0 1-96 0,-1-5-16 0,1-3 0 15,0-3-2608-15,1-1-528 0</inkml:trace>
  <inkml:trace contextRef="#ctx0" brushRef="#br0" timeOffset="76667.856">21662 13020 41471 0,'0'0'1840'0,"-8"9"368"0,-1 6-1760 0,1 7-448 0,0 5 0 0,-2 6 0 16,0 2-192-16,-1 1-128 0,0 1-32 0,2 1 0 0,-1-3 352 0,2-1 0 16,0-1 0-16,-1 1 0 15,2 0 0-15,1-2 0 0,1-7-144 0,3-3 144 0,1-4-176 0,1-5 32 16,1-6 0-16,-1-7 0 0,0 0 16 0,0 0 0 16,12-6 0-16,-2-7 0 0,2-6 128 0,3-3 0 15,0-8 128-15,3-1-128 0,1 0 224 0,3-2-32 16,4-3 0-16,1-1 0 0,3-2 144 0,3-2 32 15,4-2 0-15,0 2 0 0,0 3-80 0,-2 6-16 16,-2 6 0-16,-1 5 0 0,0 3-112 0,-1 8-32 16,-3 8 0-16,1 5 0 0,-3 5-128 0,2 6 128 15,-2 6-128-15,1 7 128 0,-6 3 0 0,-4 9 0 0,-4 5 0 16,0 3 0-16,-2 3-128 0,-3 4 0 0,-1 3-160 16,-5 3 160-16,-6 3-400 0,-2-3 16 0,-1-2 0 0,-3-4 0 31,0-7-1792-31,-2-4-336 0,1-5-80 0,-4-6-16 15,0-1-848-15,-3-7-160 0,-3-8-32 0</inkml:trace>
  <inkml:trace contextRef="#ctx0" brushRef="#br0" timeOffset="76830.891">20664 12548 53439 0,'-15'-18'4752'0,"5"9"-3792"0,-3 3-768 0,3 0-192 16,2 2-576-16,8 4-160 0,0 0-32 0,0 0 0 16,3 14-368-16,2 1-80 0,2-1 0 0,3 2-13056 15,5 3-2624-15</inkml:trace>
  <inkml:trace contextRef="#ctx0" brushRef="#br0" timeOffset="78086.549">7344 15211 42383 0,'-21'-20'3776'0,"-3"0"-3024"15,0 1-608-15,0-1-144 0,-1 0-256 0,2 1-96 16,-1 2-16-16,2-1 0 0,-1 3 368 0,1 0 0 16,0 3 0-16,1 2 128 0,-4 2-128 0,-3 3 0 0,0 3 0 15,-2 4 0-15,-2 3-256 0,-1 3 64 0,-3 6 0 0,-3 3 16 16,-1 5 176-16,-1 6 0 0,2 4-144 0,0 5 144 15,6 8 0-15,3 3 0 0,1 9 0 0,6-2 128 16,-1-2-128-16,7-1 160 0,3-1-160 0,7-2 160 16,0 1-160-16,6-1 0 0,3-1 0 0,4-4 0 15,-1-5 0-15,6-4-192 0,-1-4 64 0,3-6 128 16,2-4-288-16,0-3 64 0,0 0 16 0,1-7 0 16,-5-3-48-16,1-2 0 0,-2-3 0 0,0-2 0 15,-10-1 256-15,8-2 0 0,-8 2 0 0,6-8 0 16,-4 0 0-16,-3-3 0 0,-1-3 0 0,-6-2 0 15,0-4 0-15,-1-1 0 0,-4-4 144 0,-1-5-144 16,-2-3 0-16,1 2 128 0,1 2-128 0,1 3 0 16,0 4 160-16,3 3-16 0,0 2 0 0,0 4 0 0,3 2-144 15,3 3 0-15,4 8 0 0,0 0 0 0,0 0 176 0,0 0-48 16,0 0-128-16,0 0 192 0,14-2-192 0,3 2 0 16,-1 1 0-16,7 0-160 0,0-1 160 0,8-1-192 15,3-1 192-15,4-3-192 0,1 0 192 0,3-3 0 16,0 1-144-16,2-3 144 0,-3 2 0 0,-2 0-176 15,-4 1 176-15,-3 2-128 0,-3 2 128 0,-2 3 0 16,-3 3 0-16,0 2-128 0,-4 2 128 0,-5 5 0 16,-4 3 0-16,-3 3 0 0,-4 4 0 0,-3 6 128 15,-2 4-128-15,-2 2 176 0,-1 0-48 0,1 0-128 16,0-1 192-16,-2-3-64 0,4-4-128 0,2-2 0 16,4-2 0-16,0-2 0 0,1-3 0 0,2-2-144 15,3-4 144-15,-2-2-208 0,4-3 16 0,-1-2 16 0,-2-5 0 16,4-3 0-16,2-3 32 0,2-1 0 0,-3-5 0 0,1-3 0 15,0-2-16-15,-1-3 0 0,-4-3 0 0,-3-3 0 16,-2-1 160-16,-4-3 0 0,1-3 128 0,-5 1-128 16,-1 1 368-16,-2 2 0 0,2 3 0 0,-7 2 0 15,-1 4-80-15,1 3-16 0,0 1 0 0,-1 3 0 16,-4 2-32-16,3 2-16 0,-1 0 0 0,4 3 0 16,3 2-224-16,6 5 0 0,-5-8 0 0,2 2 0 15,3 6-176-15,0 0-16 0,-3-10-16 0,7 1 0 16,2 0-64-16,9 0-16 0,2 1 0 0,5-1 0 15,1 0 144-15,4 2 144 0,0 3-208 0,3 2 80 16,2-3 128-16,1 5 0 0,2 3 0 0,0 0 0 16,2 1 288-16,1 4-16 0,1 2 0 0,-1 2 0 0,1 2-32 15,-2 3-16-15,-4 1 0 0,-1 4 0 0,-2 4 64 16,-5 0 16-16,-1-1 0 0,-1 3 0 0,-1-1-96 0,-1 1-16 16,1-1 0-16,-3 2 0 0,-1-1-192 0,2-3 144 15,3-2-144-15,2-1 128 16,1 0-1328-16,4-3-272 0,3-4-48 0</inkml:trace>
  <inkml:trace contextRef="#ctx0" brushRef="#br0" timeOffset="78941.911">10519 15353 33231 0,'-8'-9'1472'0,"8"9"304"0,-4-9-1424 0,1 3-352 16,3 6 0-16,-6-6 0 0,0 1 0 0,-1 1-192 15,-2 3 32-15,-3 2 0 0,-3 2 160 0,0 1 176 16,-1 4-48-16,-4 2 0 0,-9 5-128 0,-1 4 0 16,-2 0 144-16,1 7-144 0,1-1 272 0,-1 3-16 15,0-1 0-15,2 4 0 0,0 0 112 0,5 4 16 16,0 4 0-16,5 1 0 0,2 2-160 0,6-3-32 16,6-2 0-16,5-4 0 0,4-4-192 0,5-3 144 15,1-4-144-15,6-4 128 0,2-2-128 0,4-6 128 16,2-5-128-16,4-3 128 0,-1-4-128 0,4-4 128 0,2-6-128 15,2-5 128-15,4-4-128 0,4-5 0 0,0-5 0 16,1-4 128-16,0-5-128 0,-1-3 0 0,-3-2 0 0,1 1 128 16,0-1-128-16,-2-1 0 0,1-4 0 0,1-4 128 15,0-2-128-15,0-1 0 0,-1-1 144 0,-2 3-144 16,1 1 0-16,-3 4 0 0,-6 4 0 0,-3 3 128 16,0 2-128-16,-3 1 0 0,-6 3 0 0,-1 6 0 15,-3 7 0-15,-3 5 0 0,-3 5 0 0,-3 4 0 16,-5 10 0-16,0 0 192 0,0 0-32 0,0 0-16 15,-7 10 48-15,-3 6 0 0,0 5 0 0,-4 9 0 16,-4 6-64-16,-2 5-128 0,-2 4 192 0,-2 2-64 16,-1 6-128-16,-6 7 0 0,-1 4 0 0,0 3 0 15,-2 1 0-15,3 1 0 0,4-3 0 0,0 1 0 16,5-1 0-16,4-5 0 0,2-6 0 0,6-11 0 0,3-7 0 16,4-10 0-16,5-9 0 0,2-5 0 0,-4-13 0 0,10 2 192 15,3-6-192-15,2-6 192 0,3-4 0 0,5-6 16 16,6-7 0-16,0-6 0 0,0-4-208 0,2-2 0 15,0 1 128-15,-1 2-128 0,1 3 0 0,-1 4 0 16,-1 5 0-16,-1 5 0 0,-1 4 0 0,-1 6 144 16,-1 5-144-16,-3 5 128 0,2 4 192 0,-2 7 48 15,3 4 0-15,-3 2 0 0,3 3-96 0,-1 5-16 16,1 2 0-16,1 4 0 0,-4 3-256 0,3 2 0 16,-2-4 128-16,1 0-128 0,-2-3 0 0,3-2-224 15,-5-4 32-15,6-1 16 16,-1-3-1808-16,5-2-352 0,3-4-80 0,0-2-13936 0</inkml:trace>
  <inkml:trace contextRef="#ctx0" brushRef="#br0" timeOffset="79334.106">13359 14839 36863 0,'-13'-8'1632'0,"4"5"336"0,-4 2-1584 0,2 2-384 16,2 1 0-16,0 7 0 0,0 3 384 0,-2 3-16 15,-2 0 0-15,0 7 0 0,0 4-32 0,-4 5 0 16,-1 4 0-16,-1 6 0 0,-1 4 112 0,-1 6 32 16,-1 5 0-16,-2 4 0 0,1 5-112 0,-1 0-32 15,2-3 0-15,-1-2 0 0,2-3-144 0,3 2-16 16,-1 3-16-16,4-7 0 0,4-6-160 0,-1-7 0 16,4-6 0-16,2-6 0 15,1-5-384-15,1-4-48 0,2-4-16 0,0-3 0 16,1-6-1920-16,1-8-400 0,0 0-80 0,9 0-16 0</inkml:trace>
  <inkml:trace contextRef="#ctx0" brushRef="#br0" timeOffset="79858.004">14725 14833 32255 0,'-9'-3'2864'0,"-2"1"-2288"15,-2 4-576-15,-1 1 0 0,0 0 496 0,-3 1-16 16,-5 2 0-16,-2 1 0 0,-1 2 112 0,-3 1 32 16,-2 1 0-16,-2 2 0 0,-2 2-112 0,0 1 0 15,-2 3-16-15,0 1 0 0,-3-1-112 0,1 3 0 16,-1 5-16-16,-3 3 0 0,-4 3-64 0,2 3-16 16,3 5 0-16,2 7 0 0,-2 7-144 0,5 1-16 15,1 0-128-15,5 0 192 0,1-1-192 0,6-2 0 16,5-5 0-16,4-1 0 0,8-2 0 0,1-7 0 15,8-5 0-15,2-2 0 0,7-3 0 0,4-5 0 0,2-6 0 16,5-2 0-16,5-6 144 0,5-3-144 0,5-5 128 16,6-4-128-16,1-5 144 0,3-2-144 0,1-4 160 0,3-7-160 15,1-5 144-15,0-5-144 0,3-3 128 0,-2-4-128 16,1-1 208-16,-6-2-32 0,-1-4-16 0,-4-4 0 16,-4-3 208-16,-5-4 32 0,-8-6 16 0,-4 5 0 15,-6 6 192-15,-6 5 32 0,-4 5 16 0,-6 4 0 16,-4 5 96-16,-4 1 16 0,-6 4 0 0,-8 1 0 15,0 3-320-15,-6 3-48 0,-9 3-16 0,-4 3 0 16,-5 3-384-16,-3 4 0 0,-4 5-224 0,1 0 80 16,0 4-1424-16,2 1-288 15,-2 5-48-15,1 1-18256 0</inkml:trace>
  <inkml:trace contextRef="#ctx0" brushRef="#br0" timeOffset="80473.152">15045 15883 49759 0,'-12'-3'4416'0,"3"-1"-3520"16,-1 0-720-16,3 2-176 0,7 2-272 0,0 0-96 0,0 0-16 0,0 0 0 31,0 0-64-31,0 0 0 0,7 2-16 0,6-1-13600 16,3-2-2704-16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36:54.6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6085 7745 11967 0,'0'0'1072'0,"-5"-5"-864"15,-1-3-208-15,2 5 0 0,4 3 2624 16,0 0 496-16,0 0 80 0,0 0 32 0,0 0-2464 0,0 0-480 15,10 2-96-15,-2 0-32 0,1 0-16 0,1-1 0 16,-1-1 0-16,4 0 0 0,1 1 192 0,1 2 48 16,2-1 0-16,1 0 0 0,3-2 16 0,5 1 16 15,0 0 0-15,2 1 0 0,-1 0 32 0,3 1 16 16,2 1 0-16,2 1 0 0,2-3-16 0,1 1 0 16,2 2 0-16,1 1 0 0,4 2-48 0,3-3-16 15,2-1 0-15,3 0 0 0,1 2-112 0,2 0-16 16,-1 0-16-16,3-3 0 0,2 1-80 0,4 0-16 15,2-1 0-15,3 1 0 0,0 1-144 0,1-2 128 16,-2-1-128-16,1 2 128 0,0-2-128 0,2 1 0 16,2-2 0-16,-2 1 128 0,-3 1-128 0,3-1 128 0,1-1-128 15,3 1 128-15,1-1 16 0,-2 2 0 0,-1 1 0 0,2-3 0 16,3-1 0-16,-1 1 0 0,-2 1 0 0,0 3 0 16,-2 1 0-16,0-1 0 0,1-2 0 0,3 3 0 15,1 3-144-15,-4-1 0 0,0-3 0 0,0 2 0 16,-3 0 0-16,4 0 0 0,2 0 0 0,-3 2 0 15,-2-3 0-15,-1 3 0 0,-1-2 0 0,3 2 0 16,2-1 0-16,-3 1 0 0,2-1 144 0,-1 1-144 16,0-1 128-16,0 1-128 0,1 2 128 0,-3-2-128 15,2-2 128-15,-2 0-128 0,0 1 128 0,0 0-128 16,0-3 0-16,3 3 128 0,-1-3-128 0,-2 2 0 16,-4 1 0-16,1 1 144 0,1 0-144 0,0 0 0 15,1-2 176-15,-1 3-176 0,-1 2 160 0,-1-1-160 16,-1-2 192-16,4-2-64 0,6 0-128 0,-1 2 192 0,-2 1-192 15,0-3 128-15,0-2-128 0,2 0 0 0,-1 1 128 0,1 0-128 16,3 2 0-16,-3-2 144 0,-2-4-144 0,1-1 0 16,5 1 0-16,2-1 128 0,-7 2 16 0,2-1 0 15,-3-2 0-15,2-2 0 0,0 1-16 0,1 1-128 16,0 0 192-16,-2-2-64 0,1 0-128 0,-1 0 192 16,2 1-192-16,3 0 192 0,1-3-192 0,-1 1 0 15,-2 2 144-15,1-5-144 0,0 1 0 0,0 0 0 16,-1-1 0-16,-1 0 128 0,-2 0-128 0,0-2 0 15,3-3 0-15,-1 0 0 0,-3 2 0 0,0-1 0 16,-2-4 0-16,2-1 128 0,-4-1-128 0,3 1 0 16,-1-2 0-16,-1 1 128 0,-5-1-128 0,-2 1 0 15,0-1 0-15,0 2 0 0,-1 1 0 0,-3-3 128 0,-3-3-128 16,-4 3 0-16,-4-1 0 0,0 1 0 0,-3-3 0 16,-3-1 128-16,1-2-128 0,-3-4 128 0,0 1-128 0,-1-2 128 15,-1-1-128-15,-1 0 0 0,-2-1 0 0,-2 1 128 16,-1-1-128-16,-1 3 0 0,-2 1 0 0,1 1 0 15,-5-3 0-15,-1 0 0 0,-1-1 0 0,0 1 0 16,-3-2 0-16,1-1 0 0,-1 1 0 0,-2 0 0 16,0-4 0-16,-2 2 0 0,3 1 0 0,-5-1 0 15,-2-3 0-15,-2 1 0 0,-2 1 0 0,0 2 0 16,-5 0 0-16,3 1 0 0,-2 0 0 0,-3-2 0 16,-3-1 0-16,-3 1 0 0,-4 1 0 0,0 0 0 15,-2-2 128-15,-1 2-128 0,0 2 128 0,-4 1-128 16,-1 2 0-16,-2-1 0 0,-1-1 0 0,-1 1 0 15,-3 2 0-15,-1 0 0 0,1 1 0 0,-5-3 0 0,2-4 0 16,-4 3 0-16,-2 0-144 0,-6 3 144 0,0 1 0 0,-5 2 0 16,-4 0-144-16,-1 2 144 0,0 1 0 0,-1-1-160 15,-4 2 160-15,-2 0-128 0,-2 3 128 0,-7 0 0 16,-3 1 0-16,2 0-128 0,-2 1 128 0,-4 1 0 16,-1-2 0-16,-5 2-128 0,-2 1 128 0,1-1 0 15,-1-3 0-15,-3 3-128 0,-4 1 128 0,-1 0 0 16,-2-1 0-16,2-2 0 0,1 1 0 0,-4 2 0 15,-2 2 0-15,-2-1-128 0,-2-3 128 0,-1 2 0 16,-5 2 0-16,2 2 0 0,0 0 0 0,-4 1 0 16,-3 0 0-16,0-2 0 0,2 1 0 0,-5 1 0 15,-2 3 0-15,2 1 0 0,2-2 0 0,-2 1-160 0,-3-2 160 16,2 0 0-16,-1 2-208 0,-3-2 64 0,0 1 16 16,0 0 0-16,2 1 128 0,-2 1-160 0,-3-1 160 0,3 0-160 15,0-4 160-15,-1 4 0 0,-4 1 0 16,-1-1 0-16,6 2 0 0,-1-1 0 0,1 4 0 0,4-2 0 15,0-6 0-15,1 1 0 0,-2 2 0 0,5 2 0 16,3-2 0-16,0-1 0 0,-2 1 0 0,4 2 0 16,3 0 0-16,-1-1 0 0,2-3 0 0,-1 3 0 15,2 1 0-15,2 0 0 0,4-1 0 0,-2 3 0 16,-2 1 0-16,3 1 0 0,1 0 0 0,0 1 0 16,-2-2 0-16,3 0 0 0,3 1 0 0,1 2 0 15,1-4 0-15,2 3 0 0,0 2 0 0,6-2 0 16,4 1 0-16,1 0 0 0,-2 2 0 0,1 0 0 15,3 1 0-15,1 0 0 0,2-2 0 0,-1 3 0 0,3 1 0 16,-1 1 0-16,-3 2 0 0,0 3 0 0,3-2 0 16,3 0 0-16,0 0 0 0,0 1 0 0,-2 3 0 0,3 0 0 15,3 2 0-15,-1 1 0 0,2 0 0 0,2 0 0 16,5 0 0-16,-4 0 0 0,2 1 0 0,4-2 0 16,1 0 0-16,2 2 0 0,2 2 0 0,2 2 0 15,2 0 0-15,2 2 0 0,0 2 0 0,1-1 0 16,-3 2 0-16,3 0 0 0,0 1 0 0,1 1-128 15,-2 0 128-15,6-2 0 0,1 0 0 0,2 0 0 16,3 0 0-16,0 1-128 0,4 0 128 0,2 2 0 16,2 1 0-16,0 0 0 0,4 0 0 0,3 1 0 15,3-2 0-15,2 1 0 0,1-3 0 0,4 0 0 16,1-3 0-16,5 2 0 0,0-1 0 0,3 2-128 0,2-3 128 16,2 4 0-16,2 3 0 0,2-3-128 0,2-3 128 15,2 1 0-15,2 1 0 0,1 0 0 0,6-3 0 16,3-3-128-16,2-2 128 0,3 0 0 0,2-3 0 0,4 2 0 15,4 2 0-15,1-3 0 0,1-3 0 0,0 1 0 16,2 1 0-16,6 2 0 0,2 5 0 0,2-5 0 16,1-4 128-16,2-1-128 0,0 3 128 0,1-3-128 15,2-5 128-15,4-1-128 0,2 0 160 0,3-1-160 16,-1 3 176-16,1-3-176 0,-1-1 192 0,4-1-192 16,2 0 160-16,0 0-160 0,-2 0 128 0,-2-1-128 15,-1-3 0-15,0 1 0 0,1 3 128 0,-1-2-128 16,-4-1 0-16,1 1 0 0,-5 0 0 0,2-2 0 0,0-1 0 0,-1 2 128 15,-1-3-128-15,-3 3 0 16,-4-3 0-16,-1 0 0 0,-6 2 128 0,0-2-128 0,-4-1 0 0,-1 2 0 16,-3 1 0-16,-8-2 0 0,-3 0-208 0,-4 0-32 15,-3-1 0-15,-6 2 0 16,-5-1-1296-16,-2-3-272 0,-1 0-48 0,-12 0-13328 16</inkml:trace>
  <inkml:trace contextRef="#ctx0" brushRef="#br0" timeOffset="2112.106">5509 6395 13823 0,'-5'-2'1216'0,"3"3"-960"15,-2 4-256-15,4-5 0 0,0 0 768 0,-2 5 128 16,-1 0 0-16,-3 1 16 0,4 2-400 0,-1 1-64 16,-3-4-32-16,0 1 0 0,-1-1 512 0,-1 2 96 15,0-1 32-15,-1 1 0 0,2-1-176 0,-1 1-48 16,-1-1 0-16,-2 0 0 0,-3 2-304 0,2 0-64 0,0-3-16 15,-4 3 0-15,-2-3-80 0,0 2-32 0,0-3 0 0,-2 1 0 16,-3-2 48-16,1-1 0 0,-1 1 0 0,0-1 0 16,-3-4-64-16,-1-1-16 0,-4 0 0 0,-3 0 0 15,0-2-80-15,-1 1-16 0,-6-2 0 0,0 2 0 16,-2 0-64-16,-2-1-16 0,0 0 0 0,-1-2 0 16,-1 2 16-16,-2-1 0 0,-1 0 0 0,-1-3 0 15,-2-1-16-15,-2-1-128 0,1-1 192 0,-2 2-64 16,0 0 0-16,-2-3-128 0,-7-6 192 0,4 1-64 15,4 3-128-15,0 0 160 0,0-2-160 0,0 1 160 16,-1-2-160-16,-2 0 0 0,-2 0 144 0,-1-3-144 16,-5-3 0-16,1-1 0 0,4 1 0 0,-2 0 128 0,1 0-128 15,-1 0 0-15,-3-3 0 0,0 6 0 0,3 0 0 16,-2-1 0-16,2-3 0 0,-4 1 128 0,-2 0-128 0,3 0 0 16,-2 2 0-16,4 0 0 0,0 1 0 0,-1 1 0 15,-1 1 0-15,1 0 0 0,-3-4 0 0,5-2 0 16,3 1 0-16,3 1 0 0,-1 2 0 0,1-1 0 15,1-3 0-15,-1-1 0 0,4 0 0 0,4-1 0 16,1 1 0-16,2-1 0 0,-1 0 0 0,1 1 0 16,-3 0 0-16,1 3 0 0,0 0 0 0,0 0 0 15,1-2 0-15,3 2 0 0,1 0 0 0,3 1 0 16,0-1 144-16,2-1-144 0,-1-1 192 0,1 1-192 16,6-1 192-16,1 2-192 0,1-3 144 0,3 1-144 15,-1 0 0-15,3 0 144 0,2 0-144 0,0 4 0 0,1 0 0 16,3-1-176-16,2 0 176 0,-1 1-160 0,0-2 160 15,2 1-160-15,0 0 160 0,1-1 0 0,-3-2 0 0,2 3-128 16,-1-1 128-16,3 0 0 0,2-3 0 0,-2 1 0 16,0 0 0-16,1 2 0 0,4 1 0 0,2 0 128 15,-4-1-128-15,2 0 0 0,2 3 0 0,-6-1 0 16,-1 1 0-16,3-2 0 0,0 1 0 0,-1 2 0 16,-5-1 0-16,3 1 128 0,3-1-128 0,-2 0 128 15,2 4-128-15,0-2 192 0,2-1-64 0,-1-1 0 16,3 0-128-16,0-1 128 0,-3-1-128 0,3 0 128 15,3 0-128-15,-1 0 0 0,0 0 0 0,1 1 0 16,-4-1 0-16,5 0 0 0,-2-1 0 0,4 1 0 16,-1 0 128-16,2 0-128 0,-3 0 128 0,0-1-128 15,2-4 0-15,1 2 0 0,-4 0 0 0,5-2-192 0,0 0 192 16,3-2 0-16,2 3 0 0,-1 1 0 0,-3 1 0 0,1 0 0 16,1-1 0-16,2 1 0 0,-2 1 0 0,0 0 0 15,-1 1 0-15,3 0 0 0,0-2 0 0,-1 1 0 16,-1 0 0-16,4-3 0 0,-2-4 0 0,4 0 0 15,0-1 128-15,-2 1-128 0,2 2 0 0,1 1 0 16,-1-1 0-16,3 1-192 0,-1 2 192 0,1 1 0 16,1 2 0-16,2 2-128 0,0-4 128 0,-1 4 0 15,0 2 0-15,1-1 0 0,-1 1 0 0,3-1 0 16,4 1 0-16,-1 3 0 0,-7 1 0 0,4-2 0 16,4 2 0-16,-1 2-128 0,1 1 128 0,2 2 0 15,-3 0 0-15,5 1-128 0,-1 1 128 0,0 0 0 16,-2 2 0-16,1 1 0 0,2 4 0 0,-1-1-128 15,2 0 128-15,-1 0 0 0,1 2 0 0,1 1 0 0,-4 1 0 0,2-1-128 16,2 1 128-16,-2 0 0 0,-2 1 0 0,0 1 0 16,-1 1 0-16,-2 1 0 0,1 1 0 0,-3 0 0 15,-2-2 0-15,1-1 0 0,-1-1 0 0,-1 2 128 16,-5-1-128-16,1 1 0 0,-1-2 128 0,0 2-128 16,-3 1 0-16,0 0 128 0,-6-7-128 0,0 0 0 15,6 5 0-15,-6-5 0 0,0 0 0 0,0 0 0 16,5 7-192-16,-5-7-96 0,0 0-32 0,0 0 0 15,0 0-1472 1,0 0-288-16,-10-4-64 0,2-2-10672 0</inkml:trace>
  <inkml:trace contextRef="#ctx0" brushRef="#br0" timeOffset="2591.077">867 2328 26719 0,'-16'-11'1184'0,"5"6"240"0,1 5-1136 0,1 0-288 16,9 0 0-16,-8 0 0 16,8 0-400-16,0 0-144 0,-7 4-32 0,7-4 0 0,0 0 576 0,0 0 0 15,0 0 0-15,0 0 0 0,0 0 128 0,0 0 96 16,0 0 16-16,7 3 0 0,4 0-48 0,1-1 0 15,3-1 0-15,1 1 0 0,2-2 0 0,4 1-16 0,1 3 0 0,1 0 0 16,0 2-32-16,4-1 0 0,-3 2 0 0,2 1 0 16,-1 1-144-16,0-1 192 0,4 1-192 15,-1 1 192-15,-3 1-192 0,2-1 0 0,-1-2 0 0,1 3 128 16,-2 0-128-16,-1 0 0 0,-6-1 0 0,0 1 0 16,-6-2 240-16,-1 2-48 0,-4 0 0 0,0 2 0 15,-2-1 272-15,-3 1 48 0,-4 0 16 0,-3 5 0 16,-2 4 0-16,-6 1 0 0,-4 1 0 0,-4 2 0 15,-3 3-112-15,0 1-32 0,0 2 0 0,-2-2 0 16,-1 0-208-16,2 1-48 0,2 0-128 0,-4-1 192 16,1-1-192-16,1-3 128 0,1 1-128 0,1-2 0 15,-1-2-160-15,1-2-128 0,1-2-32 0,0-2 0 16,3 0-1728-16,3-4-368 16,3-2-64-16</inkml:trace>
  <inkml:trace contextRef="#ctx0" brushRef="#br0" timeOffset="5134.672">24323 2544 27647 0,'-1'-22'2448'0,"1"12"-1952"0,-1 3-496 0,-3-1 0 15,1-1-608-15,-3 5-224 0,6 4-32 16,-12 0-16-16,-4 0 688 0,-1 2 192 0,1 0 0 0,-5-1 0 0,-8-1-144 0,0 1 144 15,-3 2 0-15,-7-1 0 0,-1-1 0 0,-6 2 0 16,0-1 0-16,0 0 0 0,-2-4 0 0,-7 1 0 16,-5 0 0-16,-2 1 0 0,-4-2 0 0,1 1 0 15,-1-2 0-15,-1-1 0 0,-1 0 0 0,-7-2 0 16,-5 0 0-16,-1-1 0 0,0 0 256 0,-4 1-64 16,-9-3 0-16,0 3 0 0,-5-4 176 0,-1 0 16 15,-6 2 16-15,-1 2 0 0,0-1-144 0,-3-1-16 16,-2-3-16-16,-2 1 0 0,-6-1-224 0,-3-1 0 15,-4 0 128-15,2 0-128 0,0-1 0 0,-6 0 0 16,-7-1 0-16,1 2 0 0,0-2 128 0,-6 1-128 0,-6 0 0 16,-5 1 144-16,-5 1-144 0,0-2 192 0,-1 5-192 0,-1-1 192 15,0 0 32-15,-7 2 16 0,-4 0 0 0,-5-2 0 16,-1-1-96-16,0 2-16 0,0 4 0 0,0-3 0 16,-3 0-128-16,-2 0 0 0,-4 0 144 0,-4 3-144 15,-2-3 0-15,-3 0 0 0,0-2 0 0,-1 1 0 16,-4 2 0-16,1-3 0 0,2 0 0 0,-2-2 128 15,-5 1 64-15,3 2 0 0,3 2 16 0,-2-1 0 16,0 3 48-16,0-1 0 0,-2 3 0 0,1 1 0 16,1-2-128-16,1 0-128 0,0-3 176 0,1 2-176 15,1 1 128-15,-2 1-128 0,1 0 0 0,5-5 0 16,4 1 0-16,-2 0 0 0,-1 3 128 0,2 0-128 16,0-1 0-16,1 2 0 0,2 2 128 0,-2-2-128 15,1 1 0-15,3-2 0 0,2-2 128 0,-1 2-128 0,1 3 224 16,4 2-16-16,5 0 0 0,-1 3 0 0,-2 1-208 15,0 1 176-15,3-2-176 0,5 2 160 0,3-1-160 0,1 0 192 16,-2 0-192-16,-1 2 192 0,-1 0-192 0,1 0 0 16,1-3 0-16,0 2-176 0,4-2 176 0,3 4 0 15,1 2 0-15,0 2 0 0,-2-3 0 0,4 0 0 16,8-4 0-16,-1 5 0 0,4 2 0 0,-2 0 0 16,1-4 0-16,3 2 0 0,4-2 0 0,1 2 0 15,2 1 0-15,0 0 0 0,1-1 0 0,1 2 0 16,4 0 0-16,-5 3 0 0,-3 1 0 0,3-1 128 15,1-3-128-15,5 3 0 0,2 8 176 0,3-4-48 16,2 1 0-16,3 0 0 0,3 1-128 0,0-2 128 16,4-3-128-16,2 0 128 0,2 2-128 0,5-4 0 0,2-3 0 15,2-1 0-15,-2-2 0 0,7-1 0 0,4 0 0 0,-2-2 0 16,-2 0 0-16,6-3 0 0,6 0 0 0,4-2 0 16,1-1 0-16,1 3 0 0,1-2 0 0,0 2 0 15,0 0 0-15,3 2 0 0,2-2 0 0,1 2 0 16,-1 3 0-16,3 1 0 0,-1-4 0 0,6 4 0 15,5 2 0-15,0-1 0 0,1 0 0 0,2-2 0 16,5 2 0-16,1 0 0 0,-1 1 0 0,4 1 0 16,2-1 0-16,5 1 0 0,0 1-144 0,3 2 144 15,-4-3 0-15,5 4 0 0,-4 0 0 0,6 3 0 16,2 3 0-16,2 2-128 0,-1 2 128 0,2 1 0 16,3 2-128-16,3 0 128 0,4 0 0 0,0 0 0 15,4 1-176-15,3 0 176 0,0-1-160 0,5 1 160 16,3 3-192-16,1 2 192 0,2 3-208 0,5-2 80 15,1-4 0-15,3 2 0 0,2-1 0 0,2-1 0 0,4-1 128 0,4 0-192 16,2-1 192-16,2-1-192 0,2-1 192 0,2-1 0 16,4 3 0-16,6 0 0 0,-2-1 0 0,6 1 0 15,-1 1 160-15,6-3-160 0,3-2 0 0,3-3 0 16,3-1 0-16,6 0 0 0,5 1 0 0,4-2 0 16,2-5 0-16,8 1 0 0,6-4 0 0,4-1 128 15,1-2-128-15,3 0 0 0,4 0 0 0,2-2 0 16,5-3 128-16,2-1-128 0,1 0 0 0,2-2 0 15,1-1 0-15,3 1 0 0,1 3 0 0,4-4 128 16,0-2-128-16,5 1 0 0,1 0 0 0,2-1 128 16,0-2-128-16,1 1 0 0,6 0 192 0,-3 1-64 15,0 1-128-15,6 0 192 0,2-3-64 0,1 0-128 0,4 2 176 16,1 0-176-16,-3 0 128 0,4-1-128 0,4 0 0 0,-1 1 0 16,1 1 128-16,-3 1-128 0,-1 2 0 0,4-2 0 15,3-1 128-15,-2 2-128 0,-5 2 0 0,-1-1 0 16,1 0 0-16,0 0 128 0,6 1-128 0,-1 0 0 15,0 2 160-15,-4-1-160 0,1 0 128 0,2 1-128 16,2 3 144-16,-2 0-144 0,2 0 160 0,-1-1-160 16,1 0 128-16,-1 1-128 0,4 1 0 0,-2-1 0 15,-3-1 0-15,0 1 0 0,1 1 0 0,2 1 0 16,0 0 0-16,0-1 128 0,-2-5-128 0,1 4 0 16,-3 2 0-16,4-1 0 0,2 0 0 0,3-3 0 15,0-4 0-15,-1 1 0 0,-3 3 0 0,1 0 0 16,0-2 128-16,4-1-128 0,-3 3 0 0,-1 0 144 0,-3-1-144 0,1 3 0 15,-1 0 0-15,2 0 0 0,1-2 0 0,1 0 0 16,-3 1 0-16,-3-2 0 0,-4 2 0 0,2 0 0 16,5-3 0-16,-1 1 0 0,-5-1 0 0,-1 1 0 15,0 0 0-15,2 1 0 0,2-1 0 0,-5 3 128 16,-2 2-128-16,1-2 0 0,-4 0 0 0,0 1 0 16,0-1 0-16,-5-1 0 0,-3 2 0 0,0-1 0 15,1 0 0-15,-7-1 0 0,-3-2 0 0,0 1 0 16,4-1 128-16,-5 1-128 0,-6 2 0 0,5-3 128 15,2 3-128-15,-4 0 128 0,-3 0 32 0,3-2 0 16,0 1 0-16,-2 0 0 0,0 0-160 0,-1 0 128 16,1 0-128-16,-1-2 128 0,-4-5-128 0,3 1 0 0,0 2 0 15,-2 0 0-15,-5-3 0 0,0 0 0 0,2 1 0 16,-2 0 128-16,-2 0-128 0,4 1 0 0,2 2 0 0,-2-2 0 16,-3 0 0-16,-1-2 128 0,2 1-128 0,-3 1 0 15,-3 0 0-15,3 1 0 0,0-1 0 0,-3 0 0 16,-1 1 128-16,-1-2-128 0,0-3 128 0,-1 2-128 15,1 3 0-15,1-3 0 0,-1-3 0 0,-3 2 0 16,0-3 0-16,0 2 0 0,-3-1 0 0,-1 0 0 16,3-1 0-16,-2 1 0 0,-4 0 0 0,1-3 0 15,3 0 0-15,-2-1 0 0,-1 1 0 0,-3 0 0 16,0 1 0-16,-1 0 0 0,0-3 0 0,0 2 0 16,-2 0 0-16,-2 2 0 0,1 0 0 0,1-2 0 15,4 0 0-15,-8 0 0 0,-7 1 0 0,2-2 0 16,2 0 0-16,-1-1 0 0,-1-1 0 0,-4 1 0 0,-4-3 0 15,-1 1 0-15,1 2 0 0,3 0 0 0,-1-2 0 0,-2-1 0 16,-5 0 0-16,-2 1 0 0,-4 1 0 0,3-2 128 16,1-2-128-16,-1-1 0 0,-4 1 0 0,-1 0 0 15,-5-1 0-15,-3-1 0 0,-3-2 0 0,0 1 0 16,1-2 0-16,0 0 0 0,-1-3 128 0,-6-2-128 16,-1-2 0-16,-4 2 128 0,2 3 0 0,-3-5-128 15,-2-6 192-15,-1 3-64 0,-3 4-128 0,2 0 192 16,0 2-192-16,1-2 192 0,-4-2-192 0,2 1 0 15,2 2 0-15,-2-1 0 0,1-3 0 0,1-1 0 16,0-2 0-16,1 0 0 0,-4-1 0 0,-1-3 0 16,-1-6-176-16,-1 2 176 0,0 3-144 0,-4 0 144 15,2-1-160-15,-4-1 160 0,1-1 0 0,-3 0 0 0,-3-2-128 16,1 1 128-16,-6-3 0 0,0 1 192 0,-5-3-48 16,-3 2 0-16,-2 4 16 0,-5-2 0 0,-4 1 0 15,-4-2 0-15,-6 0-160 0,-2 0 0 0,-3-4 144 0,-7-4-144 16,-8-2 0-16,-5 0 0 0,-7 5 0 0,-5 0 0 15,-6 4 0-15,-1 0-160 0,0-3 160 0,-7 0 0 16,-10 0-160-16,-5-2 160 0,-6 1-128 0,-6 2 128 31,-7 4-1296-31,-6 1-176 0,-11 4-48 0,-9 2-13808 0</inkml:trace>
  <inkml:trace contextRef="#ctx0" brushRef="#br0" timeOffset="10057.809">13004 11412 13071 0,'0'0'576'0,"0"0"128"0,0 0-576 0,0 0-128 16,0 0 0-16,0 0 0 0,0 0 768 0,0 0 128 16,0 0 32-16,0 0 0 0,0 0-96 0,0 0-32 15,0 0 0-15,0 0 0 0,0 0 160 0,0 0 16 16,8 5 16-16,-8-5 0 0,11 4-96 0,0 3 0 15,2-1-16-15,-1-1 0 0,1-2-224 0,0 0-32 16,1-1-16-16,3 1 0 0,2-1 0 0,-1-1 0 16,3-2 0-16,2 2 0 0,3 2-32 0,0-1-16 15,1-1 0-15,3-1 0 0,-3 0-224 0,1 1-32 0,2 0-16 16,2-1 0-16,0-2-96 0,3 1 0 0,-1 1-16 0,6 1 0 16,0-2-48-16,2 1 0 0,-2 1 0 0,0 0 0 15,0 0 0-15,-2-1 0 0,0 0 0 0,0 0 0 16,2 2-128-16,-3-1 128 0,-1-1-128 0,-1 0 128 15,1 0 0-15,0 3-128 0,0 0 192 0,-3-2-64 16,-4-1-128-16,1 0 160 0,-1 0-160 0,-2-1 160 16,1 4 16-16,-3-2 0 0,2-2 0 0,0-1 0 15,-3 2 0-15,0 3 0 0,1-2 0 0,0 0 0 16,-1-2-48-16,-2 1-128 0,0 3 192 0,-3-1-64 16,-1-1-128-16,0 0 192 0,-2 1-192 0,1 0 192 0,-2-2-192 15,0 3 0-15,-3-2 144 0,1 0-144 0,1 1 160 16,-3 1-32-16,0-2-128 0,1 0 192 0,-1-1-32 0,0 2-16 15,2-1 0-15,1-1 0 0,-2 0-144 0,3 0 192 16,3-3-192-16,-2 2 192 0,1 1-192 0,0 0 160 16,4 0-160-16,-2 0 160 0,-1-1-160 0,0 1 0 15,0 1 0-15,-1-1 128 0,1-2-128 0,0 2 0 16,-1 0 144-16,2 1-144 0,-1 0 0 0,0 0 0 16,2-2 0-16,0 1 128 0,-1 0-128 0,3 1 0 15,-3 2 0-15,3-3 128 0,1-1-128 0,1 2 0 16,0 0 0-16,0 1 0 0,-1-4 128 0,5 4-128 15,1 0 128-15,-1-1-128 0,-1 0 0 0,1 0 0 16,0-2 0-16,1 1 128 0,-4 3-128 0,1-2 0 16,-2 0 0-16,0 0 0 0,1 0 0 0,-2-1 0 15,2 0 0-15,-2 0 0 0,0 0 0 0,1 0 128 0,1-1-128 16,2 1 0-16,-3 0 0 0,2 0 0 0,1-1 0 16,-2 0 0-16,1 0 0 0,1-1 0 0,-5 2 0 0,3-1 128 15,-2-1-128-15,0 2 0 0,-1 1 0 0,2-2 0 16,-2-1 0-16,2 0 0 0,-5 1 0 0,2 1 128 15,1 0-128-15,-1-1 0 0,3-3 0 0,-2 2 128 16,-1 2-128-16,0 0 0 0,-1-1 128 0,0 0-128 16,1 0 0-16,-3 1 128 0,2 1-128 0,-2 0 0 15,-2-3 0-15,0 2 0 0,-1 2 0 0,0-2 128 16,2-1-128-16,-1 0 0 0,1 1 0 0,-2-1 0 16,0 0 0-16,-1 2 0 0,-1-1 0 0,0 0 0 15,-1 0 0-15,2 0 0 0,-3 0 0 0,0 0 0 0,0 0 128 16,-1 0-128-16,-1-1 128 0,-9 1-128 0,0 0 128 15,10 1-128-15,-1-1 160 0,-9 0-160 0,0 0 160 0,9 1-160 16,-9-1 160-16,0 0-160 0,0 0 128 0,0 0-128 16,11 0 0-16,-11 0 144 0,0 0-144 0,0 0 0 15,0 0 0-15,0 0 128 0,0 0-128 0,0 0 192 16,0 0-192-16,0 0 192 0,0 0-48 0,0 0 0 16,0 0 0-16,0 0 0 0,0 0-144 0,0 0 192 15,0 0-192-15,0 0 192 0,0 0-192 0,0 0 192 16,0 0-192-16,0 0 192 0,0 0-192 0,0 0 0 15,0 0 0-15,0 0 128 0,0 0-128 0,0 0 0 16,0 0 0-16,0 0 0 0,0 0-256 0,0 0-48 16,-4 6 0-16,4-6 0 15,0 0-2096-15,-8 8-416 0,-3 0-96 0</inkml:trace>
  <inkml:trace contextRef="#ctx0" brushRef="#br0" timeOffset="14307.366">12872 6522 12895 0,'-5'-6'1152'0,"0"0"-928"0,0 0-224 0,0 1 0 15,0-1 1344-15,5 6 208 0,0 0 48 0,0 0 16 16,-5-5-1136-16,5 5-224 0,0 0-64 0,0 0 0 16,-9 0-192-16,3 3 0 0,-4 3 0 0,0 0 0 15,-1 4 0-15,-1 1 0 0,-5 2 0 0,-2 1 0 16,-3 1 0-16,-2 3 176 0,0 1-176 0,-2 4 160 15,-2 3-160-15,0 0 160 0,1 2-160 0,-1 5 160 16,0 4-160-16,2 3 160 0,0-1-160 0,2 2 160 16,-1 1-160-16,2 0 128 0,2 0-128 0,3-1 128 15,1-2-128-15,2-3 0 0,8-2 144 0,1-6-144 0,3-8 0 16,2-2 0-16,3-4 0 0,2-2 0 0,5-3 160 16,1-2-32-16,2-3-128 0,2-4 192 0,2-4 448 0,0-4 96 15,3-2 16-15,3-3 0 0,1-6-64 0,1 0-16 16,1-2 0-16,1-2 0 0,1-5-352 0,3 3-80 15,1-5-16-15,-1-1 0 0,-6-1 16 0,0-2 0 16,-6-2 0-16,-3-1 0 0,-4-1 112 0,-4 4 32 16,-5-1 0-16,-4 3 0 0,-4 3 304 0,-3 4 64 15,-2 4 16-15,-1 5 0 0,-1 0-320 0,-2 4-64 16,-3 2-16-16,3 4 0 0,-1 1-368 0,1 2 0 16,2 2-192-16,2 2 64 15,0 3-1328-15,3 3-256 0,2 2-48 0,0 2-11104 0</inkml:trace>
  <inkml:trace contextRef="#ctx0" brushRef="#br0" timeOffset="15575.402">4814 11968 10127 0,'0'0'448'0,"0"0"96"0,-8 0-544 0,8 0 0 0,0 0 0 0,-7 1 0 16,-1 3 816-16,1-1 48 0,1-1 16 0,-1 1 0 16,1 2-704-16,-4-1-176 0,0-1 0 0,0 3 0 15,0 4 192-15,0 0 16 0,-1 1 0 0,0 1 0 0,-1 2 336 16,0 6 64-16,0 1 16 0,-3 4 0 0,2 4-112 0,0 2-32 15,-1-1 0-15,1 4 0 0,3 1-160 0,-2-1-48 16,-1-1 0-16,1 3 0 0,-1 2-272 0,2 0 160 16,2-1-160-16,1 0 128 0,-6-3-128 0,7-2 0 15,3-3 0-15,1-2 0 0,1-5 128 0,1-3 0 16,2-4 0-16,0-3 0 0,2 0 448 0,3-4 64 16,-6-8 32-16,11 4 0 0,0-2-240 0,0-3-48 15,1-1-16-15,1-4 0 0,1-5 208 0,1-2 32 16,0-3 16-16,3-7 0 0,1-6-400 0,1-1-80 15,-3 0-16-15,-1-1 0 0,-1 0-128 0,-3-1 160 16,0-2-160-16,-2 2 160 0,-2-2 272 0,0 2 48 16,0 0 16-16,-3 4 0 0,-2 0 112 0,1 4 32 15,-1 2 0-15,2 1 0 0,-5 0-400 0,1 3-80 0,-1 3-16 16,1 4 0-16,0 2-384 0,-2 2-80 0,-2 2 0 0,3 5-13152 16</inkml:trace>
  <inkml:trace contextRef="#ctx0" brushRef="#br0" timeOffset="18244.356">17568 10561 21183 0,'0'0'1888'0,"0"0"-1504"0,0 0-384 0,-3-10 0 15,1 0-144-15,0 3-112 0,2 7 0 0,-2-9-16 0,-2 0 528 16,0 0 96-16,-3-2 32 0,-1 4 0 0,1-3-256 16,-3-1-128-16,1-4 128 0,-1 1-128 0,1 1 0 0,-1-2 144 15,-4-3-144-15,-1 0 0 0,1 2 288 0,-2-2-48 16,0 1-16-16,-6 0 0 0,-2 0 64 0,-4 0 16 16,0 1 0-16,-3-2 0 0,-1 3 128 0,1-1 16 15,2 1 16-15,0 2 0 0,-3-2-48 0,1 4-16 16,0 0 0-16,-1 2 0 0,0 2-224 0,-1-2-48 15,-1 2-128-15,-2 3 192 0,-1 0-48 0,0 2-16 16,0 5 0-16,2 2 0 0,2 2-128 0,0 0 128 16,-5 2-128-16,3 1 128 0,-1 0-128 0,-2 1 0 15,-1 2 0-15,-1 2 0 0,-2 0 0 0,2 3 0 16,-1-1 0-16,3 2 0 0,-2 0 0 0,6 3 0 16,3 1 0-16,4 4 0 0,2 3 144 0,0 1 0 15,2 1 0-15,2 1 0 0,0 2-144 0,5 1 0 0,0-3 144 16,1 2-144-16,1 2 0 0,1 1 144 0,5-1-144 15,3 4 0-15,3-2 160 0,2 2-160 0,2 3 128 0,6 0-128 16,0-2 0-16,2-1 0 0,-1-3 128 0,2 1-128 16,2-1 0-16,0 2 192 0,1 1-192 0,1-3 192 15,1 1-192-15,-1-3 128 0,2-1-128 0,0-2 128 16,1-3 64-16,1-3 16 0,2 0 0 0,1-2 0 16,4-3-64-16,4 0-16 0,0-2 0 0,2-1 0 15,1-4 64-15,3-1 0 0,0 0 0 0,0-3 0 16,-1-5-32-16,2-1 0 0,-2-4 0 0,1-2 0 15,0-1 48-15,2-1 16 0,-1-2 0 0,2-4 0 16,-2-3-32-16,2-1 0 0,-3-1 0 0,-1-1 0 0,-3-4 0 16,-1 1 0-16,-3-2 0 0,1 0 0 0,-1-4-64 15,0-2-128-15,-1 0 176 0,1-3-176 0,0-1 256 0,-1-2-48 16,-3-2-16-16,1 1 0 0,-2-1-192 0,-1 1 176 16,-3 0-176-16,-1 1 160 0,-3 0-160 0,-2 0 0 15,-4 1 144-15,-2-1-144 0,-3-3 160 0,-1-1-32 16,-3 3-128-16,-3-3 192 0,0-1 0 0,-2 0-16 15,-3-3 0-15,0 5 0 0,-2 2-48 0,-1-1 0 16,-1-1 0-16,-1 0 0 0,3 2-128 0,0 3 160 16,0-1-160-16,0 0 160 0,-2-2-160 0,1 3 128 15,0 4-128-15,1 0 128 0,1-1-128 0,-1 4 0 16,-2 5 0-16,1 0 0 0,-3 1 0 0,0 2 0 16,2 1 144-16,-1 1-144 0,-2 2 0 0,0 0 0 15,0 2-160-15,-2 1 160 0,0 0 0 0,-1 0-128 0,-1 5 128 16,-2 0 0-16,0 1 0 0,1-1-128 15,-6 1 128-15,2 4 0 0,-1 3-160 0,-1 1 160 0,3 1-128 16,-4 2 128-16,-2 1 0 0,2 2 0 16,-2 1 0-16,3 0-128 0,-2 0 128 0,2 1 0 0,1-1 0 15,-3 1-128-15,2 0 128 0,-1 2 0 0,1-2 0 0,-4 5 0 16,0 3 0-16,1 0 0 0,0-2 0 0,1 2-128 16,-1 0 128-16,0 3 0 0,0 2 0 0,-1-1 0 15,0-2 0-15,2 0 0 0,0 0 0 0,2 3 128 16,-1-1-128-16,1-1-128 0,0 1 128 0,0 1-192 15,2 2 192-15,2 2 0 0,0 2-144 0,2 0 144 16,0 0 0-16,4 2 0 0,-3 0 0 0,6-3 0 16,-1-1 0-16,5-3 0 0,3 0 0 0,4-1 0 0,-2 1 0 15,6-1 0-15,5-5-176 0,1 3 176 0,3 1-144 0,3-1 144 16,1-1-160-16,3 1 160 0,4-1-144 16,1 0 144-16,3 0-128 0,4-3 128 0,-2-4 0 15,1-1 0-15,1 0 0 0,1-3 176 16,0-1-176-16,5-1 0 0,-2-2-192 0,3-2 192 0,2 2 0 0,1-2 0 15,1-2 0-15,1-1 0 0,-1-2 0 0,0 0 0 16,0-3 0-16,0-1 0 0,-1-2 0 16,3 0 0-16,2-4 0 0,2-2 0 0,-1-1 0 15,-3-2 0-15,-3-3 128 0,0-2-128 0,-4-1 0 0,1 1 0 16,-4-4 144-16,2-3-144 0,2-1 144 0,0-3-144 16,-2 1 192-16,-3-2-192 0,0-1 0 0,-1 1 0 15,0-1 0-15,-2 0 0 0,-3 0 128 0,-3-1-128 16,-3 0 0-16,-1 2 0 0,0-1 128 0,-5-2-128 0,-4 0 0 15,-1 1 0-15,-4-4 128 0,-3 1-128 0,-3 5 144 16,-2 0-144-16,-3-2 224 0,-2 2-48 0,-2 1-16 0,-2 0 0 16,-5 2-16-16,-3-2 0 0,-2 0 0 0,-1 1 0 15,-1-2-144-15,-1 4 0 0,-2 1 0 0,0 1 128 16,-4 1-128-16,1 1 0 0,-1 2 0 0,1 5 0 16,-1 3 0-16,0 1 0 0,0-1-176 0,-1 2 176 15,0 4-384-15,-3 1 0 0,-3 3 0 0,3 1 0 31,-2 4-2544-31,4 2-496 0</inkml:trace>
  <inkml:trace contextRef="#ctx0" brushRef="#br0" timeOffset="20321.207">7671 13077 12959 0,'0'0'576'0,"-8"2"112"0,-2 0-560 0,1 2-128 16,-1-2 0-16,4 0 0 0,6-2 224 0,-9 1 16 0,2 0 0 15,-1 0 0-15,1 2 272 0,-2-2 48 0,9-1 16 0,-7-1 0 16,-3 2 528-16,3-1 112 0,7 0 32 0,-9 0 0 16,9 0-48-16,0 0-16 15,0 0 0-15,0 0 0 0,0 0-336 0,0 0-64 0,0 0-16 0,0 0 0 16,0 0-192-16,10 0-64 0,0-4 0 0,5 2 0 16,3 1 64-16,3 0 0 0,2 0 0 0,0 0 0 15,-1 1-336-15,1 0-64 0,1-1-16 0,2-2 0 16,0 2-160-16,-3-1 128 0,0 4-128 0,-3-2 128 15,0-6-128-15,-1 2 160 0,-3 3-160 0,0-1 160 16,-1 0 16-16,-2-5 0 0,-2 0 0 0,-1 1 0 16,-10 6 96-16,0 0 32 0,0 0 0 0,0 0 0 15,0 0 96-15,0 0 32 0,0 0 0 0,0 0 0 16,-5-4-16-16,-4 2 0 0,-2 2 0 0,-4 0 0 16,-2 2-416-16,-3 2 0 0,-4 1 128 0,-1-1-128 0,-1-1 0 0,-1-1 0 15,-2-2 0-15,2 3 0 0,1 0 0 0,1-1 0 16,-1 1 128-16,-1 0-128 0,1-6 0 0,4 3 0 15,0 3 0-15,5-1 128 0,4-2-128 0,3 2 0 16,0 1 0-16,10-3 128 0,-7 1-128 0,7-1 0 16,0 0 0-16,0 0 128 0,0 0-128 0,0 0 0 15,0 0 0-15,11 4 0 0,0-2 0 0,3-1 0 16,4 0 0-16,2-1 0 0,4-2 128 0,0 0-128 16,1-2 128-16,1 1-128 0,2-1 0 0,-1 0 0 15,0 2 0-15,-2-1 0 0,-3-1 0 0,0-1 0 16,-2 2 128-16,-5 0-128 0,1-1 0 0,-4 2 0 15,-3 0 0-15,-9 2 0 0,10-2 128 0,-10 2-128 16,4-5 0-16,-4 5 128 0,0 0-128 0,0 0 128 0,0 0-128 16,-11 2 128-16,-2 1 0 0,-5 0 0 0,-3 1 0 0,-3 2 0 15,-2 3-128-15,-5-3 0 0,-5-2 0 0,3 4 0 16,1 1 0-16,2 1 0 0,0-1 0 0,5-1 0 16,0-3 0-16,4-1 0 0,0 5 0 0,5-3 0 15,5-3 0-15,2-1 0 0,9-2 0 0,0 0 0 16,0 0 0-16,0 0 0 0,0 0 0 0,0 0 0 15,0 0 0-15,12-2 0 0,1 0-128 0,4 1 128 16,3-4 0-16,6 1 0 0,-1-2 0 0,1 3 0 16,0-1 0-16,0-1 0 0,4 1 0 0,-3 2 0 15,-2 0 0-15,-3-3 0 0,2-5 0 0,-6 6 0 16,0 3 0-16,-3 1 0 0,-3 0 0 0,-2-1 0 16,-2-3 0-16,-8 4 0 0,0 0 0 0,0 0 0 15,0 0-128-15,0 0 128 0,0 0-160 0,-11 6 160 0,-2 3-240 0,-5-3 48 16,-4-1 16-16,-2-1 0 0,0 4 176 0,-5-1 0 15,-1 3 0-15,0-4-128 0,-2-1 128 0,1 1 0 16,2-2 0-16,2 4-128 0,-1-1 128 0,4-3 0 16,2-4 0-16,1 2 0 0,1 4 0 0,5-4 0 15,2-2 0-15,2 0 0 0,3 1-144 0,8-1-112 16,0 0 0-16,0 0-10752 16,0 0-2160-16</inkml:trace>
  <inkml:trace contextRef="#ctx0" brushRef="#br0" timeOffset="23023.396">18475 11454 9215 0,'-10'-7'816'0,"5"2"-656"16,0 0-160-16,5 5 0 0,-7-5 1968 0,2 1 352 15,2 0 80-15,3 4 16 0,0 0-1728 0,0 0-352 16,-8-1-64-16,8 1-16 0,0 0-256 0,-6 0 0 16,-3 1 0-16,9-1 0 0,-7 3 624 0,-1 0 64 15,2 1 16-15,-2-1 0 0,2 0 240 0,6-3 48 0,-9 3 16 0,9-3 0 16,-7 5 32-16,7-5 16 0,0 0 0 0,0 0 0 15,0 0-192-15,0 0-32 0,0 0-16 0,7 3 0 16,3-1-176-16,5 1-16 0,4-3-16 0,5 2 0 16,1-2-288-16,7-2-64 0,7 0-16 15,-1 0 0-15,0 0-240 0,1 0 144 0,3-1-144 0,0 0 128 16,-4 1-128-16,2 1 160 0,-3 1-160 0,2-1 160 16,-5-1 32-16,-2 2 16 0,-4 2 0 0,-1 0 0 15,-4-2-80-15,-2 3-128 0,-5 0 176 0,0-1-176 16,-4 1 128-16,-3 2-128 0,-9-5 0 0,0 0 0 15,0 0 0-15,0 0 0 0,-2 7 0 0,-7 1 0 0,-8-3 192 16,-2 1-64-16,-4-2 0 0,-2 1-128 0,-6-2 176 16,0 0-176-16,-1 1 160 0,-3-1-160 0,-1 4 0 0,-5-4 128 15,-3-1-128-15,0-1 0 0,-1 2 0 0,-2 1 0 16,-3-1 0-16,6-1 0 0,1-4 0 0,8 1 128 16,1 0-128-16,8 2 0 0,0-2 128 0,8 1-128 15,5 0 176-15,3-2-176 0,10 2 0 0,0 0 0 16,0 0 0-16,0 0 0 0,6-6 0 0,7 2 0 15,4 0 192-15,4-3-192 0,4 0 192 0,5-2-64 16,3 2 0-16,5-1-128 0,6 2 128 0,1 0-128 16,3-1 0-16,0 3 0 0,1-1 128 0,-1 1-128 15,1-1 0-15,0 0 0 0,-1 1 128 0,-3 3-128 16,-4 0 0-16,-4 1 0 0,-4-3 0 0,-5 3 0 16,-7 1 0-16,-4 2 0 0,-3-2 0 0,-4-1 0 0,-10 0 0 0,0 0 0 15,0 0 0-15,-10 5 0 0,-4-1 0 16,-5 0 0-16,-6 1-128 0,-2 1 128 0,-6-2-208 0,-2 1 80 15,-3-1 128-15,1 1 0 0,-2-2 0 0,0 0 0 16,-1 0 0-16,-2 1 0 0,0-4 0 0,2 2 0 16,1 2 0-16,6-1 0 0,3-3 0 0,7 1 0 15,1-1 0-15,6 1 0 0,5-1 0 0,11 0 0 16,0 0 0-16,0 0 0 0,0 0 0 0,11 0 0 16,6-1 0-16,4-3 0 0,1 0 0 0,6 0 0 15,7 0 0-15,5 1 0 0,-2-1 0 0,3-2 0 16,2-1 0-16,0 2 0 0,4 3 0 0,1-3 0 15,-2 0 0-15,0 0 128 0,-1 2-128 0,-2 1 0 16,-3 0 0-16,-7 1 144 0,-4-2-144 0,-5 3 0 16,-4 2 128-16,-8-2-128 0,-12 0 0 0,0 0 0 0,0 0 0 0,0 0 0 15,0 0 128-15,-10 2-128 0,-7 0 0 0,-10-1 0 16,-6 1 128-16,-4 0-128 0,-5 1 0 0,-7-1 0 16,-4-1 0-16,1 3 0 0,1 3 0 0,0 0 0 15,0-2 0-15,0-1 0 0,0 2 128 0,5-1-128 16,6 0 0-16,2 0 0 0,5-1 0 0,5-2 0 15,6 0 0-15,6 0 0 0,4 2-192 0,4-4-128 16,8 0-48-16,-1-6-10944 16,5-3-2192-16</inkml:trace>
  <inkml:trace contextRef="#ctx0" brushRef="#br0" timeOffset="23727.072">12697 6268 11055 0,'-1'-18'480'0,"0"9"112"0,1 9-464 0,0 0-128 0,7-7 0 0,1-1 0 15,0 5 3104-15,0-1 608 0,2 2 112 16,2 0 16-16,-4 0-2736 0,-8 2-544 0,8 3-112 0,0 2-32 16,-8-5-208-16,0 0-32 0,0 0-16 0,8 8 0 15,-1 1 112-15,-3 2 32 0,0 1 0 0,-4 3 0 16,-4 0 208-16,0 1 64 0,-3 3 0 0,-1 6 0 16,-5 4-128-16,1 6-32 0,-5 6 0 0,-2 1 0 15,-1 2-192-15,-2 4-32 0,-5 4-16 0,-2 5 0 16,-2 7-16-16,-1 0 0 0,-1-2 0 0,3 0 0 15,-1 0-160-15,1-2 0 0,0-2 0 0,4-4 128 16,3-8-128-16,3-3 0 0,3-1 0 0,1-3 128 16,3-4 0-16,4-4-128 0,3-4 192 0,2-4-64 0,2-2 64 0,4-1 0 15,4-5 0-15,3-4 0 0,6 0 224 16,5-2 48-16,3-2 16 0,4-5 0 0,4-3-80 0,2-1-16 16,5-1 0-16,4 0 0 0,6-6-128 0,7 3-48 15,2-6 0-15,3 3 0 0,3 2-208 0,3 2 144 16,-1-1-144-16,1 3 128 0,1 0-128 0,1 2 0 15,-1 1-160-15,-4 6-11168 16,-6 3-2224-16</inkml:trace>
  <inkml:trace contextRef="#ctx0" brushRef="#br0" timeOffset="26151.89">20782 11432 22111 0,'-10'6'1968'0,"1"-4"-1584"16,-1 3-384-16,4-2 0 0,-2-1 0 0,8-2 0 16,-7 4 0-16,7-4 0 0,0 0 304 0,-6 6 80 15,6-6 0-15,0 0 16 0,0 0 272 0,0 0 48 16,0 0 16-16,13 3 0 0,2-1 96 0,3 1 0 15,4-2 16-15,3-1 0 0,7-2-208 0,3 0-32 16,-1 4-16-16,4-2 0 0,0-2-128 0,3 0-16 16,1-2-16-16,1 1 0 0,0-1 32 0,2 1 16 0,-2-3 0 15,-4 3 0-15,-5 2-176 0,-4 0-48 0,-4 0 0 0,-2 1 0 16,-6 0-256-16,-5 1 0 0,-5 1 128 0,-8-2-128 16,0 0 0-16,0 0 0 0,0 0 0 0,-10 10 0 15,-6 0 0-15,-7 0 0 0,-8 1 0 0,-4 0 0 16,-4 1 0-16,-2-1 0 0,1-2 0 0,-4 2 0 15,1-2 0-15,-3 2 0 0,-3 3 0 0,3-2 0 16,3-4 0-16,-1-1 0 0,0-1 0 0,7-2 0 16,6 2 0-16,5-1 0 0,4 1 144 0,4-4-144 15,4 0 0-15,3-1 128 0,4 3-128 0,7-4 0 16,0 0 0-16,0 0 128 0,7-5-128 0,7 0 0 16,5-3 320-16,8 2-16 0,8 1-16 0,6-2 0 0,2 1-160 15,8-2-128-15,1-1 144 0,2 2-144 0,0 1 208 0,2-1-48 16,4 1-16-16,0-1 0 0,1 2 0 0,-5 1 0 15,-3 3 0-15,-7 0 0 0,-8-1-144 0,-5 1 160 16,-7 1-160-16,-8 1 160 0,-5-1-160 0,-2-1 0 16,-11 1 0-16,0 0 128 0,0 0-128 0,-9 2 0 15,-7-1 144-15,-6-1-144 0,-12-1 0 0,-7 0 0 16,-7-1 0-16,-7-1 0 0,-2 0 0 0,0 1 0 16,0 0 0-16,5 0-128 0,-3-2 128 0,2 1 0 15,0-1 0-15,5 2 0 0,3 3 0 0,7 0 144 16,6-1-144-16,7 0 0 0,6 0 128 0,7 0-128 15,6 0 0-15,6 0 0 0,0 0 128 0,16 0-128 16,9-1 0-16,12 0 0 0,8-2 192 0,5 2-64 16,6 0 0-16,4 0-128 0,6 0 0 0,4 0 0 0,3 1 0 15,-1 1 0-15,-4 1 0 0,-7 3-272 0,-8 1 48 16,-7 1 16 0,-7-3-1776-16,-6 1-336 0,-6-1-80 0</inkml:trace>
  <inkml:trace contextRef="#ctx0" brushRef="#br0" timeOffset="27390.595">17234 13232 22111 0,'-10'-2'1968'0,"2"0"-1584"16,0-1-384-16,8 3 0 0,0 0 992 0,0 0 112 15,0 0 32-15,0 0 0 0,0 0-688 0,0 0-144 16,0 0-32-16,12 3 0 0,3-2 112 0,6-1 0 16,6 1 16-16,2-2 0 0,4 0 112 0,0-2 0 15,-1-1 16-15,2-1 0 0,3 0-16 0,-2-3-16 16,3 0 0-16,1 1 0 0,-1 2 48 0,2 0 16 15,0 0 0-15,-2 2 0 0,-2 1-64 0,-2 1-16 16,-3 1 0-16,-3 1 0 0,-4-1-240 0,-4 0-48 16,-5 0-16-16,-3 2 0 0,-12-2-176 0,9 3 128 15,-9-3-128-15,0 0 128 0,0 0-128 0,-3 10 0 16,-5-5 144-16,-7 2-144 0,-5-2 0 0,-4 4 0 0,-6 1 0 16,-4-4 0-16,-6-3 0 0,0-1 0 0,-4 1-144 0,-3 0 144 15,1 2 0-15,0-3 0 0,3-4 0 0,1 2 0 16,3 2 0-16,-1-2 0 0,3-2 0 0,4 2 0 15,2-1 0-15,7 0 0 0,6 0 0 0,5-1 0 16,2-2 0-16,5 1 0 0,6 3 0 0,0 0 0 16,11-7 0-16,6 2 0 0,4 0 0 0,6 1 0 15,7-1 0-15,3 0-176 0,-1-2 176 0,5 1-128 16,2-3 128-16,3 0 0 0,1-1 0 0,5 1 0 16,1 3 0-16,2-2 192 0,-4-2-32 0,-1 4-16 15,-4-1 32-15,-3 2 0 0,-1-5 0 0,-6 3 0 0,-3 3-176 16,-3 0 0-16,-3 2 144 0,-7 0-144 0,-6 1 0 15,-4 3 0-15,-7 4 0 0,-3-6 0 0,0 0 0 0,0 0 0 16,-14 4-192-16,-6 3 64 0,-8 1-64 16,-4 0-16-16,-2 0 0 0,-3-3 0 0,-2 0 208 0,-5 0 0 15,-2 0 0-15,-3-2 0 0,-2 1 0 0,0 1 0 16,0 0 0-16,6 1 0 0,7-2 0 0,1-2 0 16,2-2 0-16,6 2 0 0,2 1 0 0,6-1 0 15,4-4 0-15,3 1 0 0,7 1 144 0,7 0-144 16,0 0 0-16,0 0 144 0,7-5 48 0,7 1 0 15,3 2 0-15,5-2 0 0,4-2-192 0,7-3 160 16,6-1-160-16,6 3 160 0,5 3-160 0,3-2 0 16,4-1 0-16,-1 1 0 0,-2 5 144 0,-3-2-144 15,0-4 160-15,0 4-160 0,-3 2 288 0,-2 1-32 16,-3 2-16-16,-7 1 0 0,-4-4-96 0,-5 3-16 0,-9 4 0 0,-3-1 0 16,-6 1-128-16,-9-6 0 0,0 11 0 0,-7 0 0 15,-6-1 0-15,-7 3 0 0,-8-1 0 16,-7 1 0-16,-8 3-224 0,-4-2-32 0,-2-1 0 0,-4 0 0 31,-3 1-2096-31,-6-1-416 0</inkml:trace>
  <inkml:trace contextRef="#ctx0" brushRef="#br0" timeOffset="32482.874">1954 16574 19343 0,'-10'-2'1728'0,"2"2"-1392"0,0 2-336 0,1-2 0 0,7 0 448 0,0 0 32 15,-5-2 0-15,5 2 0 0,0 0-112 0,0 0-32 16,0 0 0-16,0 0 0 0,0 0 160 0,0 0 16 16,0 0 16-16,0 0 0 0,0 0-256 0,0 0-48 15,0 0-16-15,9 2 0 0,-9-2-48 0,11 2-16 16,-2-2 0-16,2 2 0 0,-1 0 144 0,1 1 32 16,-1-2 0-16,2-1 0 0,1 0 96 0,1 2 32 15,-2 0 0-15,4 0 0 0,4 2 16 0,0-4 16 16,2 0 0-16,2 0 0 0,3 0-32 0,3-3-16 0,0 1 0 15,2-1 0-15,0 0-32 0,2 0 0 0,1 3 0 16,2-2 0-16,-1-2-48 0,2 2-16 0,3 2 0 0,1 1 0 16,3-1-64-16,-1-1-16 0,2-4 0 0,2 2 0 15,-2 0-32-15,2 2-16 0,-2-2 0 0,1 1 0 16,3-1 48-16,1 2 0 0,3 2 0 0,1-2 0 16,1-7-32-16,-3 6 0 0,0 5 0 0,-1-2 0 15,-1-1-16-15,-1 0 0 0,-6 0 0 0,7 0 0 16,0 2-16-16,0 1 0 0,-3-2 0 0,1 1 0 15,-5 0 0-15,1 0-16 0,0-1 0 0,1-1 0 16,0 0-16-16,2 3 0 0,0 0 0 0,-2-2 0 16,-1-1-32-16,-2-1 0 0,-1-2 0 0,2-1 0 15,-1 2-128-15,1 0 0 0,-2-1 144 0,1-2-144 16,3 3 0-16,-1 0 0 0,-4 1 0 0,-1-1 128 0,-1-3-128 16,-2 4 0-16,1 4 0 0,0-3 0 0,-1-3 0 15,0 1 0-15,-1 1 0 0,-1 0 0 0,-1 1 0 0,-1 0 0 16,1 2 0-16,-3-2 0 0,-3 3 0 0,-3-1 0 15,-3 2 0-15,0-1 0 0,-1 0 0 0,-3 1 0 16,-3-2 0-16,-3-1 0 0,-1 0 0 0,-2-1 0 16,-9 0 0-16,0 0-128 0,0 0 128 0,0 0 0 15,0 0 0-15,0 0 0 0,0 0-128 0,0 0 128 16,-9 5-128-16,-2-2 128 0,-3-6 0 0,-3 3 0 16,-1 2 0-16,-1-2 0 0,-3-2 0 0,-1 1 0 15,-5-1 0-15,0 1 0 0,-1 1 0 0,-2-1 0 16,-2-2 0-16,-2-2 0 0,0 5 0 0,-4-4 0 15,1-4 0-15,-4 3 0 0,-1 1 0 0,0 0 0 16,-3-3 0-16,-2 1 0 0,-4-2 0 0,1 3 0 0,-4-5 0 16,3 4 0-16,-3 1 0 0,0-2 0 0,-6-1 0 0,-2 2 0 15,-6 1 0-15,2 3 0 0,3 1 0 0,0-1 0 16,-3 0 0-16,2 1 0 0,2-2 0 0,-2 2 0 16,1 1 0-16,2-1 0 0,2-2 0 0,-1 2 0 15,3 2 0-15,-1-1 0 0,0-1 0 0,1 0 0 16,-1 0 0-16,5 2 0 0,3 1 0 0,0-2 0 15,0-3 0-15,-2 3 0 0,1 3 0 0,-2-1 0 16,2-1 0-16,2-1 0 0,1 0 0 0,0 2 0 16,1 3 0-16,3 0-128 0,0 1 128 0,3-3 0 15,0 1 0-15,2 1-160 0,1-1 160 0,6 1 0 16,4-3 0-16,3 0-128 0,4 4 128 0,5-2 0 16,3-1 0-16,2-2 0 0,2-4 0 0,2 2 0 0,8 1 0 15,0 0 0-15,0 0-128 0,0 0 128 0,0 0 0 0,0 0-192 16,10 4 192-16,2-1-160 0,1-5 160 0,6 1-160 15,4 0 160-15,7-1-160 0,4 0 160 0,8 0 0 16,1-2 0-16,3 0 0 0,3-2 0 0,3 3 0 16,5 0 0-16,7-3 128 0,3-2-128 0,5 0 0 15,0 2 0-15,3 1 0 0,1-2 0 0,5 2 0 16,5 0 0-16,2 1 128 0,-2 2-128 0,2-4 0 16,3 1 0-16,1 4 0 0,-2 3 0 0,-1 0 0 15,-4-1 0-15,3 1 0 0,3 3 0 0,0-1 0 16,-3 2 0-16,-2-3 0 0,-5 0 0 0,-1 2 0 15,-3 0 0-15,-3 0 0 0,-5-5 0 0,-4 0 0 16,-4 0 0-16,-1 0 0 0,-2 2 144 0,1-1-144 16,-6-1 192-16,-3 2-192 0,-8-2 176 0,-4 1-176 0,-5 0 160 15,-7-1-160-15,-3-1 128 0,-3 0-128 0,-3 0 0 0,-4 2 144 16,-2 0-144-16,-11-1 128 0,0 0-128 0,0 0 128 16,0 0 48-16,0 0 0 0,0 0 0 0,-14-3 0 15,-5 1 16-15,-5 1 16 0,-4 1 0 0,-5 0 0 16,-5 0-208-16,-7 0 0 0,-4 0 0 0,-6 1 0 15,-4 0 0-15,-2-1 0 0,0-1 0 0,-4 0 0 16,-5 1 0-16,-2 0 0 0,-2 0 0 0,0 0 0 16,2 0 0-16,-4 2 0 0,-3 2 0 0,-5-2 0 15,1-1 0-15,-1 2 128 0,0 3-128 0,-3 2 0 16,-3 2 0-16,-1-1 0 0,1-3 0 0,-2 3 0 16,0 4 0-16,2-2 0 0,2-2 0 0,6 0 0 15,5 2 0-15,4-2 0 0,1-1 0 0,6 1 0 0,2-1 0 16,8 0 0-16,8-4 0 0,2 2 0 0,3-1 0 0,7-3 0 15,3-3 0-15,6 4 0 0,4 3 0 0,4-1 0 16,4-3 0-16,5-2 0 0,3 0 0 0,7 0 0 16,0 0 0-16,0 0 0 0,0 0-320 0,15-2 64 15,2 0 0-15,9 0 0 0,1-1 112 0,9-1 144 16,5 1-208-16,10-1 80 0,3 2 128 0,7-4 0 16,9-1 0-16,-1 0 0 0,2-3 0 0,9 3 0 15,5 1 0-15,4 1 0 0,3-2 0 0,-1 1 0 16,0 1 0-16,1 1 0 0,0 3 0 0,-2 0 0 15,-5-1 0-15,-3 2-128 0,0-1 128 0,0 1 0 16,2-1 0-16,-6 0 0 0,-8-1 0 0,-2 4 0 0,-5 1 0 16,-2 0 0-16,-4-4 0 0,-5 1 0 0,-7 2 0 15,-4 2 0-15,-6-1 0 0,-6 0 0 0,-3-3 0 0,-8 1 128 16,-4 4-128-16,-3-4 0 0,-11-1 0 16,0 0 128-16,0 0 16 0,0 0 16 0,-10 0 0 0,-6-1 0 15,-7-2 48-15,-10 1 16 0,-7 1 0 0,-13-1 0 16,-8 0-224-16,-5 1 0 0,-3 1 0 0,-12 0 0 15,-7 0 0-15,-5 0 0 0,1-1 128 0,-2 1-128 16,-6 3 0-16,0 1 128 0,-1 2-128 0,1 1 0 16,-3 1 0-16,4 4 0 0,-3-1 0 0,10 4 0 15,8-1 0-15,6-2 0 0,5-2 0 0,7 0 0 16,6 2 0-16,8 1 0 0,9-4 0 0,6 0 0 16,5-2-512-16,9 2-32 0,8-3-16 15,4-3 0-15,11-3-2880 0,0 0-576 16</inkml:trace>
  <inkml:trace contextRef="#ctx0" brushRef="#br0" timeOffset="34510.151">11235 16434 24879 0,'-2'-5'2208'15,"1"0"-1760"-15,1 5-448 0,0 0 0 16,0 0 912-16,0 0 112 0,0 0 0 0,7-4 16 15,3 1-528-15,3-1-96 0,-1 0-32 0,5-1 0 0,3 2-112 0,4 2-16 16,3 1-16-16,3 0 0 0,1-1-16 16,3 0 0-16,3 0 0 0,2 0 0 0,4-2 96 0,4 2 0 15,5-3 16-15,5 3 0 0,5 1 96 0,0 1 16 16,1 1 0-16,1-3 0 0,1 0-192 0,5 1-48 16,7 2 0-16,0-2 0 0,-1-2 48 0,2 1 0 15,1 1 0-15,5 0 0 0,4-1 0 0,-1 1 0 16,0 0 0-16,5 1 0 0,6 1 32 0,-2 1 16 15,1-3 0-15,0 3 0 0,4-2-112 0,1 1 0 16,0 1-16-16,2 0 0 0,-1 1-176 0,3-4 0 16,-1 0 144-16,-1 0-144 0,-3 0 128 0,2 0-128 0,3 0 128 15,-4-5-128-15,-4 4 192 0,5 0-16 0,5 3-16 16,-3-2 0-16,-4-1 96 0,2 0 0 0,5-1 16 16,-2 2 0-16,-3-1-112 0,2 0-32 0,-3-3 0 15,2 3 0-15,1 1-128 0,0 0 0 0,-4-4 144 0,2 3-144 16,-1 2 0-16,-3-1 144 0,-4-3-144 0,2 0 0 15,3 3 144-15,-5-1-144 0,0 0 0 0,2 0 144 16,4-1-144-16,-2-1 0 0,-1 2 0 0,1 1 128 16,-1-2-128-16,3 1 192 0,-2-1-192 0,2-1 192 15,-6 3-192-15,3-1 0 0,1-1 0 0,-4 2-176 16,-8-3 176-16,1 2 0 0,1 1 0 0,1 0 0 16,-2 1 0-16,-3-1 144 0,-7-1-144 0,5 2 0 15,-1 4 224-15,1-1-64 0,-5-1-16 0,-2 3 0 16,-8-1-144-16,4 3 0 0,-3-1 144 0,0 0-144 0,-1 1 0 15,-4-1 0-15,-7-1 0 0,-4 2 128 0,-2-1-128 16,-3-1 0-16,-1 1 0 0,-2-2 0 16,-9 0 0-16,-3-1 0 0,-6-1 0 0,-4 1 0 0,-3-1-144 0,-8 1 144 15,-3 1-160-15,-9-5 160 0,0 0-192 0,0 0 192 16,0 0-208-16,0 0 80 0,-15 2 128 0,-6-1 0 16,-8 0 0-16,-1-1 0 0,-4-1 0 0,-4 0 0 15,-6-3 0-15,1 1 0 0,-3-1 0 0,-8 0 0 16,-4-1 0-16,-6 3 0 0,-5-1 0 0,-2 1 0 15,1-1 0-15,-7 2 0 0,-7-3 0 0,-2 1-128 16,-3-3 128-16,0 2 0 0,2 0-128 0,-8 0 128 16,-6-2-128-16,4 3 128 0,-2-2 0 0,-4 1 0 15,-8 2 0-15,1-2-128 0,1-2 128 0,-5 2 0 16,-9 1 0-16,-1 0 0 0,2 1 0 0,-6-1 0 0,-9-3 0 16,1 4 0-16,1 2 0 0,0-1 0 0,-1 0 0 15,-2-1 0-15,-3 1 0 0,3 1 0 0,6 0 0 0,-1 1 0 16,-1-1 0-16,4 2 0 0,5 0 0 0,-3 0 0 15,0 1-144-15,3-1 144 0,0 0-160 0,2 2 160 16,4-1-160-16,-4-1 160 0,-2-2-160 0,1 2 160 16,-2 2-128-16,0 1 128 0,-2-2 0 0,3 0-144 15,3 1 144-15,-4 1 0 0,-5 0 0 0,7-2 0 16,4-2 0-16,0 2 0 0,-2 4 0 0,3-1 0 16,7-1 0-16,2 3 0 0,-3-6 0 0,12 3 0 15,7 5 0-15,1-1 0 0,-1-5 0 0,2 2 0 16,3 0 0-16,2 1 0 0,2-3 0 0,-2 3 0 15,0-3 0-15,5 1 0 0,7-1 0 0,2 2 0 0,2-1 0 0,3 0 0 16,1-3 0-16,4 1 0 0,2 2 0 0,5-2 0 16,4-1 0-16,3 0 0 0,4-1 0 0,1 2 0 15,1 0 0-15,5-2 0 0,4-2 0 0,3 1 0 16,3-1 0-16,6 1 0 0,6 1 0 0,3-1 0 16,3-3 0-16,4 0 0 0,6 3 0 0,0 0 0 15,0 0 0-15,0 0-128 0,13 0 128 0,4 0-192 16,2 1 192-16,5 1-192 0,2 0 192 0,6-3 0 15,5-5 0-15,6 3 0 0,1 1 0 0,7-1 0 16,5 0 0-16,6 0 0 0,6-2 0 0,2 2 0 16,5 0 0-16,3-2 0 0,4-1 0 0,4 0 0 15,7 2 0-15,1 1-128 0,0 0 128 0,7 0 0 16,4-1 0-16,2 0 0 0,0 2 0 0,8-3 0 16,2-4 0-16,1 5 0 0,1 4 0 0,3-2 144 0,7 0-144 0,-3 0 0 15,-4 0 128-15,5 0-128 0,7 1 0 0,-2-1 0 16,1 0 128-16,0-1-128 0,0-1 0 0,1 0 0 15,4 3 0-15,-4-2 0 0,-1 1 128 0,4-1-128 16,0 2 0-16,-2 0 160 0,2 2-160 0,-3-2 128 16,-2-2-128-16,0 2 0 0,2 3 0 0,-6-2 0 15,-4-2 0-15,0 1 0 0,2 0 0 0,-4 1 0 16,-6 1 0-16,2-1 0 0,1-2 0 0,-4-1 0 16,-6 1 0-16,6 0 0 0,-2 0 0 0,-4 0 0 15,-6 0 0-15,-1-1 128 0,1 0-128 0,-5-2 128 16,-6 1-128-16,-3 1 0 0,0-4 0 0,-4 2 0 15,1-2 0-15,-9 0 0 0,-8 2 0 0,-1-5 0 0,-3 0 0 16,-2 2 0-16,-4 1 0 0,0 0 0 0,-1-1 0 16,-4 3 0-16,-5 2 0 0,-1-3 0 0,-2-2 0 15,-2 0 0-15,0-2 0 0,-1 2 0 0,1 0-208 0,-2 2 80 16,-5-2 128-16,-2 1-208 0,-3 3 16 0,-4 0 16 16,-2-2 0-16,-3 3 0 0,-4-3 16 0,-2 3 0 15,-3 3 0-15,-2-3 0 0,-5-1-16 0,1 0 0 16,-8 4 0-16,0 0 0 0,0 0 176 0,0 0-128 15,0 0 128-15,0 0-128 0,-9-4-112 0,-1 3-16 16,-3 3 0-16,-2-3 0 16,-4-6-304-16,-3 4-64 0,-3 2-16 0,-3 0-10176 15,-5-2-2048-15</inkml:trace>
  <inkml:trace contextRef="#ctx0" brushRef="#br0" timeOffset="36937.211">13625 7637 10127 0,'-9'-3'896'0,"3"2"-704"15,6 1-192-15,-9-2 0 16,-2 2 880-16,3 0 144 0,8 0 16 0,-11 2 16 0,1-1-464 0,2 5-80 16,-6-1-32-16,4-2 0 0,4-2-96 0,-3 4 0 15,2-1-16-15,1 2 0 0,1 0 208 0,5-6 64 16,0 0 0-16,-2 10 0 0,1-1 192 0,2 0 64 15,-1-9 0-15,9 10 0 0,3-1-80 0,4-1-16 16,2 1 0-16,5-3 0 0,5-2-80 0,6-1-16 16,6 2 0-16,2 0 0 0,4-1-304 0,3-2-64 15,3-1-16-15,1-1 0 0,3 0-80 0,3 1-32 16,-1 1 0-16,2 1 0 0,-1 2 0 0,2-4 0 16,-1 2 0-16,3-1 0 0,2 2 32 0,0-1 0 15,-3-1 0-15,0 3 0 0,-4 1-64 0,1-2-16 16,-1 1 0-16,-4-2 0 0,1 1-160 0,-7-1 0 0,-3 1 0 15,-4 1 128-15,-5-3-128 0,-6 0 0 0,-7 0 0 16,-2 1 0-16,-6-2 0 0,-3 1 0 0,-4 1 144 0,-8-3-144 16,0 0 144-16,0 0-144 0,0 0 192 0,-14 1-192 15,-5-1 256-15,-8 2-48 0,-6 0-16 0,-8-2 0 16,-7-3-192-16,-6 2 0 0,-5 2 128 0,-1 0-128 16,-1 1 0-16,-2-1 0 0,-7-1 0 0,0 1 0 15,-2 3 0-15,1 1 176 0,0-1-176 0,1 0 160 16,0 1-160-16,0 0 128 0,0 1-128 0,3-1 128 15,3 0-128-15,4-2 0 0,3 4 0 0,6-3 128 16,2-1-128-16,8 1 0 0,2-2 0 0,7 0 128 16,5 0-128-16,6 0 0 0,5-1 144 0,6 1-144 0,10-2 144 15,0 0-144-15,0 0 192 0,0 0-192 0,16-4 304 16,6 0-48-16,2-2-16 0,8 0 0 16,6-1 0-16,8-1 0 0,1-1 0 0,7-1 0 0,4-4-48 0,4 1-16 15,3 1 0-15,2 1 0 0,0 1 16 0,1 0 16 16,0-1 0-16,0 1 0 0,2 1-64 0,-4 2-16 15,-1 5 0-15,-5 1 0 0,-4 0-128 0,-7-1 0 16,-2-3 0-16,-4 4 128 0,-7 3-128 0,-3 0 0 16,-4 0 144-16,-7 1-144 0,-8 2 0 0,-4 1 0 15,-4 0 0-15,-6-6 0 0,0 0-256 0,-15 9 16 16,-7 1 16-16,-7-1 0 0,-6 0 48 0,-5-2 16 16,-6-2 0-16,-7 1 0 0,-8 2 160 0,-7-1 0 15,-6-3 0-15,-3 4 0 0,0-1 0 0,-2 0 0 16,-4-2 0-16,5 0 0 0,4-2 0 0,6 3 0 15,8 0 128-15,6 0-128 0,3-2 128 0,9 1-128 0,1-1 128 16,10 0-128-16,6 1 0 0,9-1 0 0,6-3 0 16,10-1 128-16,0 0-128 0,11-1 0 0,9-1 0 0,11 0 0 15,8 0 0-15,8-3 128 0,7 0-128 0,10-3 0 16,9-3 0-16,4 2 0 0,2-3 0 0,3 1 0 16,3-1 0-16,0 0 0 0,2-1 0 0,-5 2 0 15,-4 2 0-15,-3 0 0 0,0 0 0 0,-5-1 128 16,-3 5 0-16,-6 0 16 0,-7 3 0 0,-7 1 0 15,-8-1-144-15,-5 4 0 0,-7 3 0 0,-6 2 128 16,-10 2-128-16,-6 2 0 0,-5 1 0 0,-9 2 0 16,-8 2-272-16,-10 0 16 0,-8 1 0 0,-10 0 0 15,-10 2 112-15,-11 1 144 0,-7-2-208 0,-4 0 80 16,-4 1 128-16,-6-1-160 0,-5-4 160 0,5 3-160 0,4 3 160 16,5 0 0-16,3-2 0 0,7 1-128 0,2 2 128 0,5-1 0 15,2-1 0-15,6-2 0 0,8 1 0 16,8-4 0-16,7-3 128 0,9-2-128 0,7-1 0 15,5-2 0-15,9-6 0 0,0 0-128 0,12 5 128 0,10-5 0 16,7-5 0-16,9-1 0 0,6-6 0 0,7 0 128 16,5-4-128-16,5 1 176 0,2-4-176 0,5 3 192 15,-2-2-192-15,4 0 192 0,-1 1 48 0,2 0 16 16,-5 2 0-16,-3 1 0 0,-3 0-80 0,-4 1-16 16,-5 0 0-16,-5 3 0 0,-3 4-160 0,-8 1 0 15,-7 1 0-15,-9 2 0 0,-6-2 0 0,-13 4-144 16,0 0 0-16,-10 6 0 15,-9-1-432-15,-14 3-96 0,-11 1-16 0,-8 1 0 16,-7 2 128-16,-14-1 32 0,-7 0 0 0,-7 0 0 0,-6 0 192 0,2 1 32 0,0 2 16 0,1-2 0 16,0-3 288-16,4 2 0 0,2 3 0 0,0 0 0 15,3-2 0-15,7-1 0 0,7-1 176 0,10-1-176 16,9 5 128-16,10-8-128 0,8-1 0 0,10-1 0 16,4-1 176-16,16-3-176 0,0 0 160 0,0 0-160 15,12-11 144-15,11 0-144 0,10 0 128 0,10-3-128 16,6-4 0-16,12-4 0 0,9-2 0 0,5 1 0 15,4 1 0-15,5-1 128 0,2-1-128 0,1 1 0 16,-3 3 496-16,0 1 16 0,0 3 0 0,-2 1 0 16,-1 3-48-16,-11 1 0 0,-6 6 0 0,-7-1 0 15,-4 3-288-15,-8 1-176 0,-8 1 192 0,-9 2-192 16,-6 4 0-16,-7 1 0 0,-7 0 0 0,-9 2-144 16,-9-1-384-16,-9 2-80 15,-7 2-16-15,-12 0 0 0,-9-3 240 0,-12 1 32 0,-9 0 16 0,-8 0 0 0,-8-2 192 16,-2 1 144-16,-1 0-192 0,-4-2 192 0,-1 1 0 0,5 1 0 15,6-1 192-15,11 1-48 0,6-2-144 0,6-1 192 16,4 2-192-16,9-2 192 0,9 0-192 0,9-3 128 16,7-2-128-16,8 0 128 0,12 0-128 0,0 0 0 15,11-5 0-15,8-1 0 0,10-4 128 0,9-2-128 16,8-1 0-16,8-2 128 0,2 1 32 0,10-2 0 16,5-1 0-16,4 1 0 0,0-1 256 0,4 1 48 15,-2-2 16-15,2 3 0 0,1 1 192 0,-3 3 32 16,-4 0 16-16,-7 5 0 0,-6-1-208 0,-4 3-32 15,-8 2-16-15,-8 3 0 0,-3 3-336 0,-10 4-128 16,-6 3 0-16,-7 3 144 16,-5 4-976-16,-10 3-192 0,-9 2-32 0,-15 4-10672 0,-10 1-2144 15</inkml:trace>
  <inkml:trace contextRef="#ctx0" brushRef="#br0" timeOffset="39427.373">5186 11771 7359 0,'0'0'656'0,"0"0"-528"16,2-6-128-16,0 1 0 0,-2 5 1840 0,0 0 336 16,2-7 64-16,0-1 0 0,-2-1-1200 0,0 0-240 0,0 9-48 0,-2-10-16 15,-2 0 96-15,0 1 32 0,1-2 0 0,-2-2 0 16,-1 1 128-16,-1-1 32 0,-2-1 0 0,-2 1 0 15,-1-1-64-15,-1 2 0 0,-3-2 0 0,1 1 0 16,-2 0-288-16,0-1-64 0,-4 0-16 0,0 0 0 16,-4 0-208-16,-1-1-32 0,0 1-16 0,-3 1 0 15,0 1-48-15,-1 1-16 0,0 1 0 0,-1 3 0 16,3 3-80-16,-2-1 0 0,-1 0-16 0,-2 0 0 16,-1 3-32-16,0 1 0 0,-3 1 0 0,-1 1 0 15,0 1-144-15,-1 1 0 0,0-1 0 0,-1 0 0 16,-1 1 0-16,2 1 0 0,-2 0 0 0,0 0 0 0,1 3 0 0,-2 1 0 15,3-1 0-15,1 3 0 0,1 1 128 16,-2 3-128-16,3 1 0 0,3 0 128 0,0 1-128 16,1 2 0-16,-2 2 0 0,0 1 0 0,0-1 0 0,1 4 0 15,-5 0 0-15,3 4 0 0,1 2 0 0,3 0 0 16,1 1 0-16,2 1 0 0,0 0 0 0,4-1 0 16,0 0 0-16,2 0 0 0,0 1 128 0,2 0-128 15,0 0 128-15,3 2-128 0,-3 3 0 0,1 1 0 16,-2 3 0-16,5-1 0 0,0 2 0 0,2-1 0 15,0-3 128-15,3 1-128 0,1-2 128 0,1 3-128 16,0 2 192-16,3-2-64 0,2 1 32 0,4 0 0 16,0-2 0-16,4 3 0 0,2 2-160 0,1 0 160 15,-1-3-160-15,4-1 160 0,4 1-160 0,0 1 0 16,1 1 0-16,1-1 128 0,-3-4-128 0,2 0 0 0,5-4 0 16,-1-1 0-16,1-5 0 0,2 1 0 0,-3-1 0 0,4-4 0 15,3-2 0-15,2-1 0 0,5-2 0 0,-1-1 0 16,0-1 0-16,4-3 0 0,4-4 0 0,2-3 128 15,-3-1-128-15,3-1 128 0,0-1-128 0,3-1 128 16,-1-1-128-16,5 0 0 0,-1-4 0 0,3 0 0 16,6-2 0-16,-3-3 0 0,0-4 128 0,-3 0-128 15,2 1 0-15,1-4 0 0,1-4 0 0,1-2 0 16,1 0 0-16,-1-2 0 0,-2 0 0 0,-1-2 0 16,0 0 0-16,-3-3 0 0,3-4 0 0,-1 0 0 15,-5 0 0-15,-1 1 0 0,0-3 0 0,-4-2 0 16,-1 1 0-16,-1 1 0 0,-7 0 128 0,-2-2-128 0,-3-3 192 15,-4-2-32-15,-1-2-16 0,-2-3 0 0,-2-4 128 0,-4-2 32 16,-4 2 0-16,-3-1 0 0,-3 1 96 16,-4 1 32-16,-5 2 0 0,-3 2 0 0,-1 3-48 15,-3 4-16-15,-1 2 0 0,-2 3 0 0,-2 0-160 0,0 6-16 16,-1 2-16-16,0 6 0 0,0 1-304 0,1 3-64 16,-1 3-16-16,2 3 0 15,-6 4-1472-15,1 2-304 0,-1-1-48 0</inkml:trace>
  <inkml:trace contextRef="#ctx0" brushRef="#br0" timeOffset="40684.048">4805 12922 11967 0,'0'0'528'0,"0"0"112"0,0 0-512 0,0 0-128 0,0 0 0 0,0 0 0 0,11 12 896 0,-1-1 160 16,-3-2 32-16,-1 0 0 0,1-1-848 0,2 0-240 16,0 0 0-16,0-1 128 0,-1 0 64 0,2 0 32 15,0-1 0-15,1 3 0 0,0 1 240 0,1-1 48 16,-2-3 16-16,3 3 0 0,3 1 80 0,1-1 16 15,4-1 0-15,-2-2 0 0,1 0-160 0,0-1-16 16,1 1-16-16,0 0 0 0,1-2-80 0,-1-1-16 16,2 0 0-16,0 0 0 0,3 3 0 0,-1-4 0 15,2-3 0-15,3 1 0 0,2 3-16 0,1 0-16 16,1-2 0-16,1-2 0 0,2-1 16 0,-1 4 0 16,1 1 0-16,-3-3 0 0,1-2-112 0,0-1-16 15,1-1 0-15,5 3 0 0,4 0-192 0,-3 1 144 0,-4-5-144 16,1 5 128-16,-1 5-128 0,1-2 0 0,-2-1 0 0,-1-1 0 15,1-2 0-15,-1 4 0 0,1 0 0 0,1 0 128 16,-1-2-128-16,-2 3 128 0,1 1-128 0,-2 1 128 16,0 0-128-16,-1 2 160 0,-2 0-160 0,-1 1 160 15,-3 1-160-15,-1 1 0 0,-1-2 144 0,-1 0-144 16,0 1 144-16,-1 1-144 0,-1-1 192 0,0 0-192 16,2-2 192-16,-1 1-64 0,-1 0 0 0,-3 0-128 15,0 1 256-15,-1 0-64 0,-3-5-16 0,-1 2 0 16,0 5 80-16,0-2 0 0,-1-4 16 0,-4 1 0 15,-1 0-16-15,-1 0 0 0,-1 4 0 0,-2-3 0 16,-4-8-96-16,4 8-32 0,-4-8 0 0,6 11 0 16,-4-1-128-16,-2-2 128 0,0-8-128 0,0 10 128 0,0 0 112 15,0 0 16-15,0-3 0 0,-1 0 0 0,1-7-80 0,-4 11-16 16,4-11 0-16,-4 8 0 0,0 0-32 0,4-8 0 16,0 0 0-16,0 0 0 0,-4 9 32 0,4-9 0 15,0 0 0-15,-6 6 0 0,6-6-160 0,0 0 160 16,-6 6-160-16,6-6 160 0,0 0-160 0,0 0 0 15,-6 4 0-15,6-4 128 0,0 0-128 0,0 0 0 16,-7-1 0-16,7 1 128 0,-4-4-320 0,4 4-64 16,-7-5 0-16,7 5-16 15,0 0-496-15,0 0-112 0,0 0-16 0,0 0 0 16,-3-8-256-16,3 8-48 0,0 0-16 0,0 0 0 16,-6-5-1744-16,6 5-368 0</inkml:trace>
  <inkml:trace contextRef="#ctx0" brushRef="#br0" timeOffset="41187.091">6457 13564 8287 0,'0'0'736'0,"-5"-5"-592"15,-2-3-144-15,4 3 0 0,3 5 3472 0,0 0 672 16,0 0 128-16,0 0 16 0,0 0-3136 0,0 0-624 16,10 3-128-16,1 2-16 0,1 4-128 0,0 0-32 15,0-1 0-15,1 3 0 0,0 3-224 0,-1-1 0 16,-1-1 128-16,2 0-128 0,0 0 0 0,0 1 0 16,0-2 0-16,1 0 0 0,0-3 256 0,1-2 16 15,1-3 0-15,-1 2 0 0,2-2 480 0,0-1 80 16,2-5 32-16,-1 1 0 0,-6 2 16 0,2-3 0 0,1 0 0 15,3-1 0-15,2-2-288 0,-3 1-48 0,0 0-16 0,0-1 0 16,1-2-272-16,0-1-64 0,0-1-16 0,0-1 0 16,1-1-176-16,-1-2 0 0,0-2 144 0,0 1-144 15,0 1 0-15,0-4-288 0,-3-4 48 0,2 2 16 32,-2 6-1808-32,-1 2-352 0,0-1-80 0</inkml:trace>
  <inkml:trace contextRef="#ctx0" brushRef="#br0" timeOffset="42411.202">15403 12007 24927 0,'3'-17'1104'0,"-3"17"240"0,3-10-1088 0,0 1-256 0,-3 9 0 0,2-8 0 15,-2-2 464-15,-1 1 48 0,-3 0 0 0,0 1 0 16,-4 1-128-16,-1 0 0 0,-2-5-16 0,-4 0 0 16,-5 5-368-16,-1-4 144 0,0-3-144 0,-3-1 0 15,-2 1 0-15,-2 1 0 0,-2-1 0 0,-5-3 0 16,-1 0 0-16,-5-3 0 0,-1 0 0 0,-5 4 0 15,-2 0 0-15,-1 0 0 0,0-4 0 0,-1 4 0 16,-2 1 176-16,-2 2-32 0,-4 0 0 0,0 0 0 16,-1-1 176-16,2 5 16 0,1 1 16 0,-1 1 0 15,0 1-48-15,-1 0-16 0,-1 2 0 0,0 0 0 0,-2 9-288 16,2-2 0-16,4-1 0 0,2 3 0 16,0 1 144-16,0 3-144 0,-1 1 0 0,1 1 144 0,1-1-144 15,3 2 0-15,2 2 0 0,3 2 0 0,1-1 0 0,1 3 0 16,0 0 0-16,1 3 0 0,1 2 848 0,3 3 144 15,4 1 32-15,2 0 0 16,2 1-1664-16,2 2-336 0,4 0-64 0,3 0-16 0,2-3 832 0,5 0 224 16,2 6 0-16,2-1 0 0,1 1 0 0,4 2 0 15,1 3 0-15,3 3 0 0,1 1 0 0,3 0 0 16,0-7 0-16,5 4-128 0,3 1 128 0,4-1-192 16,1-3 192-16,6 0-192 0,3-3 192 0,1 3 0 15,0-1 0-15,5 0-128 0,7-2 128 0,-1-1 0 16,0-1 0-16,3-2 0 0,2-3 0 0,-1-2 0 15,1 0 0-15,5 0 0 0,1-4 0 0,6-2 0 16,-1-4 0-16,3 1 128 0,-2 0 48 0,2-3 16 0,2-3 0 16,-2-2 0-16,1-2 16 0,3-4 16 0,0-4 0 0,-1-4 0 15,-2-3-32-15,0-1-16 0,1-2 0 0,-2-1 0 16,2-2-48-16,0 0-128 0,-2-5 192 0,-2-1-64 16,-3-2 64-16,-3-3 16 0,-4-2 0 0,2-6 0 15,0-5 48-15,-1-1 0 0,-2-2 0 0,-3 0 0 16,-2 1 0-16,-5 0 16 0,-2 2 0 0,-4 4 0 15,-8 3 16-15,-2 3 0 0,-4 3 0 0,-3 0 0 16,-4 1 208-16,-4 4 32 0,-4 3 16 0,-4 2 0 16,-1-2-400-16,-1 1-144 0,-3 5 0 0,-5 2 144 15,-4 3-1136-15,-2 2-224 16,-2 0-64-16,-2 3-9536 0,-6 2-1904 0</inkml:trace>
  <inkml:trace contextRef="#ctx0" brushRef="#br0" timeOffset="43222.223">13271 12857 16575 0,'0'0'736'0,"0"0"160"0,0 0-720 0,0 0-176 16,0 0 0-16,0 0 0 0,0 0 1104 0,0 0 192 16,-6 7 48-16,1-2 0 0,-2 2-736 0,0-1-144 15,-3 2-16-15,-1-4-16 0,-1 2 80 0,0-1 32 16,-2 3 0-16,-2-1 0 0,-4 1-32 0,-2 0 0 16,-2-3 0-16,-5 2 0 0,1 1 80 0,-2-3 16 15,0 0 0-15,1 0 0 0,-2 3-96 0,-1 0 0 16,-2 3-16-16,-1-2 0 0,-6-4-160 0,-1 3-16 15,0-3-16-15,-1 5 0 0,-1-3-112 0,1 2-32 16,2 4 0-16,-4 0 0 0,-1 1-16 0,-2-1 0 16,-6-2 0-16,2 0 0 0,1 2-16 0,0-1-128 15,1 0 192-15,3-2-64 0,6-3 32 0,1 1 0 0,3 2 0 16,1 2 0-16,3-1 80 0,1 0 16 0,2-1 0 0,0 1 0 16,1 3-256-16,3-3 0 0,2-1 128 0,2 1-128 15,1 1 0-15,2-1 176 0,2-1-176 0,0 1 160 16,2 1-32-16,1 1 0 0,1 1 0 0,1-2 0 15,0-2 0-15,2 2 0 0,2 0 0 0,2-1 0 16,-1-2 32-16,1-2 0 0,2 1 0 0,0 1 0 16,2-1-32-16,1 0 0 0,1-8 0 0,0 14 0 15,1-1-128-15,1-4 0 0,-2-9 144 0,0 0-144 16,0 0 0-16,0 0-208 0,0 0 16 0,0 0 16 16,10 0-624-16,0-6-128 0,-4-5-32 0,3-1 0 15,-4-1-1712-15,1 0-336 16,0-5-80-16</inkml:trace>
  <inkml:trace contextRef="#ctx0" brushRef="#br0" timeOffset="43634.092">11312 13198 35935 0,'-16'-1'3200'0,"8"3"-2560"16,1 1-512-16,4 4-128 16,-2 0-624-16,2 2-144 0,0 4-16 0,2-1-16 0,0 2 592 0,1 0 208 15,1 1-144-15,-1 0 144 0,0 3 0 0,0-2-128 0,0 1 128 0,1 1 0 16,1 0 0-16,1 2 0 0,-3-3 0 0,1 2 0 16,2 0 0-16,0-3 0 0,-1 1 0 0,2-3 0 15,2-1 0-15,2-3 144 0,2 1 0 0,-4-1 0 16,-1-1 240-16,1-2 32 0,3 1 16 0,2-2 0 15,2-3 48-15,0 1 16 0,2 2 0 0,1-2 0 16,2-4 64-16,4-2 16 0,1 1 0 0,4-2 0 16,0-3-368-16,4-3-64 0,2-4-16 0,4 0 0 15,6 1-128-15,3-1-256 0,-1-4 64 0,5 2 16 16,-3-1-1408-16,1 3-272 16,-1 1-64-16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37:45.85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4702 8635 28559 0,'0'0'2544'0,"-7"-3"-2032"15,7 3-512-15,-6-6 0 0,-1-1-160 0,2-1-128 16,1-1-32-16,-3 0 0 0,-1 6 192 0,-2-1 128 15,-1-2-192-15,-1 2 192 0,-6-1-320 0,0 1 64 16,-3-1 0-16,-2 4 0 0,-3-1 112 0,0 2 144 16,-2 3-208-16,-2 0 80 0,-5-2 128 0,0 2 128 15,-1 1-128-15,-1 5 176 0,0 4-16 0,0 0 0 16,1-4 0-16,4 1 0 0,2 0 96 0,6 1 32 16,4 1 0-16,6 2 0 0,6 1 32 0,1 0 16 0,4 2 0 15,2-2 0-15,3 0-208 0,6 0-128 0,1-2 128 16,3 3-128-16,0-1 0 0,4-2 128 0,5-1-128 0,3 3 0 15,-2 1 0-15,3-1 0 0,-1-2 0 0,0 0 0 16,2 2 0-16,0 1 0 0,0-2 0 0,2 0 0 16,-4 2 0-16,1 2 0 0,-2 4 0 0,-1-2 0 15,-3 0 0-15,-4-1 0 0,-4-2 0 0,-2 1 0 16,-1 0 160-16,-4 2 64 0,-2-1 16 0,-2 0 0 16,-2 0 272-16,-3 0 48 0,-4 0 16 0,-5 1 0 15,-7-2 0-15,-2 2 16 0,-2 1 0 0,-2 1 0 16,-4-3-16-16,1-4-16 0,2-3 0 0,-2 1 0 15,-2 3-320-15,0-1-64 0,-1-1-16 0,1-4 0 16,1 0-160-16,2-3 0 0,3-3 0 0,2-4 0 16,4-1-592-16,0-1-112 0,3-2 0 0,3-2-9760 15,3-3-1952-15</inkml:trace>
  <inkml:trace contextRef="#ctx0" brushRef="#br0" timeOffset="351.197">5345 8672 14735 0,'0'0'1312'0,"-11"5"-1056"0,-2 1-256 0,-1 7 0 15,2 3 3104-15,0 4 560 0,-2 2 112 0,1 3 32 16,1 4-2976-16,-2 2-576 0,-2 0-128 0,2 1-128 16,-1 1 320-16,-1 5-48 0,0 6 0 0,-1 1 0 15,1 0-96-15,-3-3-32 0,-3-2 0 0,2 0 0 16,4-3-144-16,-2 0 0 0,1-5 0 0,2-4 0 15,4 0 0-15,0-4-176 0,3-2 16 0,1-3 0 16,4-5-752 0,2-3-160-16,1-11-16 0</inkml:trace>
  <inkml:trace contextRef="#ctx0" brushRef="#br0" timeOffset="680.07">4715 9023 26719 0,'-18'-6'2368'0,"10"5"-1888"16,0 1-480-16,8 0 0 0,-6 1 2208 0,6-1 352 16,0 0 64-16,0 0 0 0,3 10-2192 0,3-2-432 15,5-2 0-15,2 1-224 0,2 2 224 0,2-2-144 16,4-6 144-16,3 2-128 0,3 2 128 0,4-1-128 0,1 1 128 0,-1-1-128 15,2-2 128-15,3 5 0 0,1 2 0 0,0-4 0 16,3-4 0-16,-1 1 0 0,0 2 0 0,0-1 0 16,0 3 0-16,2-2 0 0,2-1 0 0,-2-1 0 15,-3 1-288-15,1-2-32 0,-3 1 0 0,-2 0 0 32,-2-3-1712-32,-1-3-336 0,-2-1-80 0,-1 3-10272 0</inkml:trace>
  <inkml:trace contextRef="#ctx0" brushRef="#br0" timeOffset="1088.414">5631 9129 32943 0,'0'0'1456'0,"0"0"304"0,0 0-1408 0,0 0-352 16,3 11 0-16,1-4 0 0,-4-7 0 0,11 8 0 15,2 2 0-15,3-2 0 0,0-5 0 0,6-1 0 16,2-2 0-16,2 2 0 0,0-1-208 0,1-2-64 16,2-3-16-16,-1-1 0 0,1-2 160 0,0 1 128 15,-1 0-192-15,1-2 192 0,-1-2 0 0,-3-2 0 16,-2-4 0-16,-2 0 0 0,-2-1 160 0,-1-1 32 16,0 0 16-16,-3 2 0 0,-4 3 0 0,-1 2 0 15,-1-1 0-15,-5 0 0 0,-1-6 0 0,-5 3 0 0,-1 0 0 16,-3 2 0-16,-4 2-80 0,-1 1-128 0,-1 3 176 15,-2 1-176-15,0 3 0 0,-1 3 0 0,-2 3 0 16,0 3 0-16,-3-1 144 0,0 6-144 0,-3 5 0 0,0 1 144 16,-4 3-144-16,1 5 0 0,0 5 144 0,-2 1-144 15,2 0 128-15,4 2-128 0,0 1 128 0,2 2-128 16,0 1 128-16,5-3-128 0,5-5 128 0,4 0-128 16,1 0 192-16,4 0-48 0,3-4 0 0,3-1 0 15,3-2-16-15,2 2-128 0,2 0 192 0,3-5-64 16,2-6-128-16,2-2-144 0,2 1 144 0,4-6-208 15,5-1-1600 1,1-1-320-16,1 2-64 0</inkml:trace>
  <inkml:trace contextRef="#ctx0" brushRef="#br0" timeOffset="1618.141">6762 9085 33743 0,'-4'14'1488'0,"2"2"320"0,-1 6-1440 16,1 4-368-16,1 4 0 0,-1-2 0 0,0 1 0 0,-5 3 0 16,-2 1 0-16,0 1 0 0,3-1 0 0,-4 3 0 15,-2 3 0-15,-1-5 0 0,-1-3 0 0,0-2 0 16,0 0 0-16,0-1 0 0,0-2 192 0,2-4 0 15,-1-4 16-15,2-3 0 0,0-3 336 0,3-1 64 0,2-5 16 16,1-2 0-16,5-4 80 0,0 0 32 0,0 0 0 0,-7-6 0 16,3-3-208-16,3-5-32 0,1-7-16 0,4-1 0 15,1-3-160-15,3-7-16 0,3-8-16 0,0-2 0 16,5-6-288-16,3 3 128 0,0 1-128 0,5 0 0 16,2-1 0-16,5 2 0 0,3 1 0 0,2 4 0 15,-3 2 0-15,3 5 0 0,-1 4 0 0,0 3-144 16,-3 1 144-16,-1 3-160 0,-2 4 160 0,0 5-160 15,1 8 160-15,-1 1-160 0,-1 5 160 0,-3 0-160 16,-5 1 160-16,-1 3-192 0,-3 2 192 0,-5 2-192 16,-6 4-64-16,-3 4-32 0,-2 2 0 0,-6 5 0 15,-6 4 288-15,-5-2-160 0,-5 0 160 0,-6-1-128 0,-2 0 128 16,0 0 0-16,-3 3 128 0,0-5-128 0,1-4 0 0,0 2 128 16,-3 0-128-16,2-2 0 0,1-2 0 0,1-2 144 15,0-6-144-15,3-3 0 16,2 1-672-16,2-3-240 0,4-2-48 0,5-7-16000 15</inkml:trace>
  <inkml:trace contextRef="#ctx0" brushRef="#br0" timeOffset="2210.949">7945 8982 33343 0,'-11'-7'1472'0,"11"7"320"0,0 0-1440 0,0 0-352 0,0 0 0 0,0 0 0 16,2-9 0-16,2-1 0 0,5-2 0 0,3-2 0 16,5-4 448-16,5 0 64 0,0-1 0 0,4-3 16 15,4-3-1424-15,-1-2-272 0,-3 0-64 0,1-2-16 0,3-2 1248 0,-1 0 208 16,-1 0 64-16,-3 0 16 0,0 2 464 0,0 2 80 16,-4 0 32-16,1 3 0 0,-1 3-144 0,-1 2-16 15,-2 4-16-15,1 3 0 0,0 3-288 0,-2 3-48 16,0 1-16-16,-1 4 0 0,0 2-336 0,-2 4 0 15,-1 1 0-15,-4 5 0 0,-1 5 0 0,-4 6 0 16,-1 2 0-16,-2 7 0 0,-3 3 0 0,-4 4 0 16,-4 5 0-16,-1 1 0 0,1 2 0 0,-3 2 0 15,1 0 0-15,-2-2 0 0,-1-4 0 0,0 4 144 16,-1 4-144-16,2-4 0 0,0-1 128 0,-1-3-128 16,0-2 0-16,-1-2 0 0,3-4 176 0,-1-1-176 15,0 1 160-15,2 0-160 0,-1-2 192 0,5 2-48 16,-2 1-16-16,3-4 0 15,-2-4-496-15,5-4-96 0,-2-3-32 0,3-2 0 16,1 1-2000-16,1-5-384 0,0-4-96 0,1-10-10832 0</inkml:trace>
  <inkml:trace contextRef="#ctx0" brushRef="#br0" timeOffset="2417.035">7676 9558 35647 0,'-22'1'1584'0,"11"-1"320"0,2 0-1520 0,9 0-384 0,-6 3 0 0,6-3 0 16,0 0 256-16,0 0-32 0,5 11 0 0,6-2 0 0,4-2 0 0,3 1 0 16,10-2 0-16,3 0 0 0,4-3 80 0,7 1 16 15,1 4 0-15,6 0 0 0,2-5 48 0,8 0 16 16,5-2 0-16,1 3 0 0,-3 1 192 0,1-1 32 15,-1-2 16-15,0 1 0 0,3 0-48 0,0 2 0 16,-2-3 0-16,-5 0 0 0,-1 1-288 0,-3 1-64 16,-6-1-16-16,-2-1 0 0,-3-1-208 0,0 2-256 15,-3-1 48-15,-3 2-12976 16,-7 1-2608-16</inkml:trace>
  <inkml:trace contextRef="#ctx0" brushRef="#br0" timeOffset="6445.855">23306 9659 32015 0,'3'-15'1408'0,"-1"10"320"0,-2 5-1392 0,0 0-336 15,0 0 0-15,0 0 0 0,0 0-144 0,-11 2-112 16,0 0 0-16,-1-1-16 0,-2-2-48 0,-1 0-16 16,-3 0 0-16,-1-1 0 0,-2 2 336 0,-3-2-176 15,-1 1 176-15,-1 0-128 0,-3 0 128 0,-1 0 0 16,-2 0 0-16,0-1 0 0,0-1 128 0,-7 1 16 15,-4-2 0-15,-1 3 0 0,-6-2-16 0,-1 5-128 16,0 0 192-16,-3 1-64 0,2-1 64 0,0-2 0 16,-4-1 0-16,-3 0 0 0,-4 1 64 0,-2 0 0 15,-1 0 16-15,-2 2 0 0,3 4-16 0,-6-6-16 0,-10-6 0 16,0 5 0-16,-2 6-80 0,-1-2-16 0,0-3 0 16,-4-1 0-16,-5-1-144 0,0-1 160 0,2 2-160 0,-2-2 160 15,-2-3-32-15,-2 3 0 0,-6 0 0 0,0 1 0 16,0-3 80-16,-2 4 16 0,-2-1 0 0,-2 0 0 15,-1-3-64-15,0 2-16 0,1 1 0 0,1-1 0 16,1-2-144-16,-1 2 160 0,-2 1-160 0,1-1 160 16,2 1-160-16,-2-3 0 0,-3-3 144 0,0 3-144 15,2 5 0-15,-1-2 144 0,-1-1-144 0,3-1 0 16,0-3 0-16,-5 3 0 0,-2 0 0 0,2 0 0 16,2-6 128-16,-3 3 32 0,-2 2 0 0,2 0 0 15,6-2-160-15,-4 4 0 0,-5-3 0 0,7 2 0 0,5-1 0 16,-4 4 0-16,-3 0 0 0,6-1 128 0,2-3-128 15,-5 2 160-15,-2-3-160 0,1 0 160 0,1-1-160 0,-2-1 0 16,-4-1 0-16,1 1-176 0,-1 4 176 16,-2-3 0-16,-3-3 0 0,2 5 0 0,3 4 0 0,-3 0 0 15,-1 1 0-15,4-3 0 0,0 1 0 0,1-1 0 16,-1 2 0-16,3 0 0 0,4-4 0 0,-1 2 0 16,-1-1 0-16,3 1 0 0,1 3 0 0,0-2 0 15,-3-4 0-15,3 0 0 0,5 1 0 0,-4-1 128 16,-4 2-128-16,2 0 0 0,2-1 0 0,-4-1 0 15,-5 2 0-15,3-2 128 0,3 0-128 0,-1-1 144 16,0 0-144-16,0 4 160 0,2 2 0 0,-2 1 0 16,0-2 0-16,4 0 0 0,1 0-160 0,2 1 192 15,-4 1-192-15,5 1 192 0,0-2-192 0,1-1 0 0,2 1 0 0,-4-1 0 16,-4 2 192-16,6 0-32 0,0 0-16 0,-3 2 0 16,1 2 0-16,-2-3 0 0,2-2 0 0,0 3 0 15,-5 1 0-15,1 2 0 0,1 1 0 0,-1-3 0 16,-1-1 64-16,1 0 16 0,4 2 0 0,-1-1 0 15,-1 0 32-15,1-2 16 0,2-1 0 0,-1 4 0 16,1 6-144-16,-1-4-128 0,-5-4 192 0,5 4-192 16,2 2 128-16,-1-1-128 0,1-2 0 0,3-3 0 15,4-4 208-15,-1 1-64 0,-1 0-16 0,0-1 0 16,0-2 128-16,-1 1 32 0,-1-1 0 0,-2 2 0 16,1-1-64-16,1 1-16 0,3-2 0 0,-4 2 0 15,-7-1-208-15,7 2 176 0,3 0-176 0,-3 1 160 16,-3-1-160-16,2 0 0 0,3-2 0 0,-2-1 0 0,-1 3 0 15,-1-3 0-15,0-2 0 0,-1 1 0 0,2 0 0 16,-3 2 0-16,-3 1 0 0,4 1 0 0,0-2 0 16,-2 3 0-16,-4-3 0 0,4 1 0 0,2-1 0 15,-1 1 0-15,0 1 0 0,1-2 0 0,4 0 0 0,0 2 0 16,0 3 0-16,2-2 0 0,3-2 0 0,3 1 0 16,2 1 0-16,1-1 0 0,-2 0 0 0,3 0 0 15,3-1 0-15,3 2 0 0,1 0 0 0,1 3 0 16,0-1 0-16,1-1 0 0,5-1 0 0,5 0 0 15,1 1 0-15,2-1 0 0,-1 1 0 0,1-1 0 16,3 2 0-16,4 1 0 0,3-1 0 0,1 1 0 16,-1 1-144-16,3-2 144 0,4-2 0 0,1 4-128 15,1 3 128-15,0-4 0 0,3-2-144 0,5 3 144 16,5-1 0-16,0 1-144 0,1 0 144 0,2 4 0 0,1-1 0 16,1-2 0-16,1-2 0 0,2 2 0 0,4 0 0 0,-1 1 128 15,1-1-128-15,3 1 0 0,1-1-176 0,2 1 176 16,0-2 0-16,2 2 0 0,2-2 0 0,-1 3 0 15,0-1 0-15,2 2 0 0,-2 0 0 0,2-2 0 16,1 0 0-16,0-1-144 0,-1 2 144 0,1 2 0 16,1 0 0-16,1 3 0 0,-4 1 0 0,2 0-128 15,1-1 128-15,-1 1 0 0,0-5 0 0,-3 5-128 16,-1 4 128-16,2-1 0 0,-1 0 0 0,1-1 0 16,1-2 0-16,0 2 0 0,-1 0 0 0,0 2 0 15,-1-1 0-15,1 3 0 0,1 2 0 0,0 0 0 16,0-3 0-16,0 4 0 0,-1 0 0 0,1 4 0 0,0 2 0 15,0 2 0-15,0 2 0 0,2 2-128 0,-4 1 128 0,2 1 0 16,-1 1 128-16,1 0-128 0,2 0 0 0,-1 4 0 16,1-1 0-16,0 2 0 0,0 4 0 0,4-1 0 15,-2 1 0-15,2-1-192 0,0 6 192 0,0-2 0 16,3 2 0-16,-2 1 0 0,-3-1 0 0,3 4 0 16,2 0 0-16,0 1 0 0,0 0 0 0,1 2 0 15,1-4 0-15,-1 4 0 0,0 2 0 0,-1 1 0 16,0-1 0-16,2 0 0 0,0-1 0 0,1-1 0 15,2 1 0-15,2-1 128 0,-3-2-128 0,2 1 0 16,0 5 0-16,1-4 0 0,2-2 0 0,-1 0 0 16,1 1 0-16,-1 0 0 0,-1 0 0 0,-1 2 0 15,1 0 0-15,-4-2 0 0,1-2 0 0,1 0 144 0,-1-3-144 16,-3 0 160-16,-1 7-160 0,1-1 0 0,2 0-160 16,-2-3 160-16,-2-6 0 0,0-3 0 0,-1-1 0 15,0 0 160-15,-1 1-160 0,0 3 0 0,-2 0 0 0,1 0 0 16,-1-2 0-16,-1-3 0 0,-3-1 0 0,0-1 0 15,2 0 0-15,-3-1 0 0,-4-3 0 0,3 0 0 16,3 3 0-16,-2 1 0 0,0-2 0 0,0-1 0 16,-3-3 0-16,2-2 0 0,1-4 0 0,2-2 128 15,-1-1-128-15,5-3 0 0,1-2 0 0,-1-1 0 16,-2-1 0-16,4-3 0 0,2-1 0 0,-2-1 0 16,-1-2 0-16,3 3 0 0,6-2 0 0,1-1 0 15,-2-3 0-15,1 1 0 0,2 0 0 0,3 1 0 16,-1-2 0-16,2 1 0 0,0 0 0 0,2-2 0 15,3-1 0-15,1-1 0 0,-2-2 0 0,4 0 0 0,3 2 0 16,1-1 0-16,-2-1 0 0,2 3 0 0,1-3 0 16,2-1 0-16,-1 0 0 0,3-2 0 0,2 0-128 0,3 0 128 15,3 1 0-15,1 0 0 0,-4 0 0 0,2 0 0 16,2 0 0-16,1 0 0 0,1 0-144 0,2 1 144 16,0-3 0-16,5 1 0 0,-1 0 0 0,4 2 0 15,5 2 0-15,0-2 0 0,3-3 0 0,0 2 0 16,-2-1 0-16,6 1 0 0,5 0 0 0,0 2-128 15,5-2 128-15,-1 2 0 0,0-1 0 0,5 1 0 16,3 1 0-16,3-1 144 0,0 1-144 0,2-2-144 16,0 1 144-16,1 0-208 0,3 2 208 0,1 3-176 15,1 0 176-15,-1 0-160 0,-1-2 160 0,4 1-160 16,6 1 160-16,-2-1-160 0,0 0 160 0,5-1 0 16,-2 3-144-16,3 2 144 0,-2-1 0 0,6 1 0 0,2 1-144 15,1 0 144-15,-5 0 0 0,4-1 0 0,0 0-128 0,1 1 128 16,-2 0 0-16,3-1 0 0,3-2 0 0,4 1 0 15,-5 0 0-15,5-2 0 0,3 0 0 0,-2 1 0 16,0-4 0-16,5-1 0 0,6-2 0 0,-2 0 0 16,-3-2 0-16,5 0 0 0,4-1 0 0,-2 0 0 15,-2 1 0-15,-1 2-208 0,3-1 32 0,2 0 16 16,2-3 160-16,-3 4 0 0,-1 0-144 0,2-1 144 16,4 0 0-16,-5 0-144 0,-5 1 144 0,3 4 0 15,1-4-128-15,1 2 128 0,-1-1 0 0,0 3 0 16,-1 0 0-16,-2-2 0 0,3-1 0 0,2-1 0 15,-2-1 0-15,3 2 0 0,3-2 0 0,0 0 0 16,1 0 0-16,2 0 0 0,-2-1 0 0,3-1 0 0,1 3 0 0,-2-1 0 16,-3-1 0-16,3 0 0 0,3 0 0 0,-2 3 0 15,-4-3 0-15,1 0 0 0,-2 0 160 0,3 2-160 16,2 1 160-16,-1-3-160 0,-5 1 0 0,3-1 0 16,1 0 0-16,-5 0 0 0,-2 0 0 0,1 1 0 15,2-3 0-15,2 2 0 0,-1 0 0 0,0 0 0 16,-4 0 0-16,1 0 0 0,4-1 0 0,-3 1 0 15,0 0 0-15,-3 0 0 0,-2-1 192 0,3 2-64 16,3 0-128-16,-2-2 192 0,-7 0-192 0,1 0 0 16,3 2 0-16,-5 1 0 0,-4 0 0 0,5 1 0 15,3-1 0-15,-5 1 0 0,-5 0 0 0,3-1 0 0,2-3 0 16,-4 3 0-16,-2 0 0 0,2-1 0 16,-3 1 0-16,2-4 0 0,-5 2 0 0,2-1 0 0,-6-1 0 0,-1 2 0 15,-2 1 0-15,-2 1 0 0,2 0 0 0,-4-1 0 16,-5 1 0-16,1-1 0 0,2-1 0 0,-2 2 0 15,-4 2 0-15,2 0 0 0,1-1 0 0,0-2 0 16,-3-1 0-16,0 1-160 0,-2 0 160 0,0 0-128 16,-1-6 128-16,-3 3 0 0,-3 2 0 0,0 1 0 15,2-1 0-15,-2 0 0 0,0 0 0 0,-6 0 0 16,-2 1 0-16,0 0 0 0,0 0 0 0,0 2 0 16,-1-1 0-16,-3 1 144 0,-4-1-144 0,1-1 0 15,2-1 0-15,-5 2 0 0,-4-2 0 0,-2 0 0 16,-4 2 128-16,0 0-128 0,-6-1 0 0,4-1 0 15,1 4 0-15,-4-1 0 0,-3-3 128 0,-1 3-128 16,-2-1 0-16,-4 1 0 0,-3-1 0 0,-3-2 0 0,-1 0 0 16,1-1 0-16,-2-1 0 0,0 2 0 0,-1 0 0 0,0 2 0 15,-1-1 0-15,1 2 0 0,-2-1 0 0,-3 1 0 16,0-2 0-16,-4 0 0 0,1 3 0 0,-2-2 0 16,-5-1 0-16,-1 0 0 0,1-1 0 0,-1 0-176 15,-2 1 32-15,-3-2 0 0,-2 3 144 0,0-1 0 16,0-2 0-16,-1 1 0 0,-10-2 0 0,11 5 144 15,0-4 0-15,-1 1 0 0,-10-2-144 0,11 2-144 16,-1 0 144-16,0-2-208 0,0-1 208 0,-3-1-144 16,-7 2 144-16,10-2-128 0,1 1 128 0,-2 0 0 15,0-1 0-15,1-1-128 0,0-1 128 0,0 1 0 16,-5-1 0-16,3-1 0 0,2 0 0 0,-1 0 0 16,-6-1 0-16,3 1 0 0,5 1 0 0,-2-2 0 0,-4-3 0 15,2 3 128-15,3 0-128 0,1 2 0 0,0-4 0 0,-1 3 0 16,1 0 0-16,-1 0 0 0,0 0 0 0,0 0 0 15,-1-3 0-15,-1-1 0 0,1-1 0 0,1 2 0 16,-1 2 0-16,-1-2-160 0,0 0 160 0,1-1 0 16,0 0-176-16,1 1 176 0,1-2-160 0,0 3 160 15,1-2-128-15,-2 0 128 0,1-1 0 0,1 1-144 16,2-1 144-16,1 2 0 0,-1-2 0 0,2 0 0 16,2 1 0-16,-1-3 0 0,-4 0 0 0,2 1 0 15,4 0 0-15,1-1 0 0,-1-3 0 0,0 1 0 16,-1 0 0-16,-1 0 176 0,2-3-48 0,-1-1 0 15,1-1-128-15,-1-1 0 0,0-2 0 0,0-2 0 16,1-3 0-16,2 0 0 0,0-3 0 0,2 1 0 16,-1 2 0-16,1-2 0 0,0 0 0 0,-1 0 0 0,-1-2 0 0,-2 0 0 15,1-4 0-15,-1 2 128 0,2-2-128 0,-1-3 0 16,-2-6 0-16,0-2 128 0,1 0-128 0,-1 0 0 16,1-2 0-16,1-1 128 0,1 1-128 0,-1-5 0 15,1-6 0-15,1-1 0 0,-1 0 0 0,3 0 0 16,-1 1 128-16,1-2-128 0,-1 1 0 0,2-4 0 15,-2-3 0-15,-1 2 0 0,-5 2 0 0,3 2 0 16,3-2 128-16,-5-4-128 0,-2-3 0 0,0-1 128 16,-2 1-128-16,0 2 128 0,-3-1-128 0,1-1 0 15,-2-6 0-15,1 0 0 0,1 3 0 0,0-2 0 16,1 1 0-16,0-6-176 0,-1-5 176 0,-1-1 0 16,1 7 0-16,0 1-128 0,1 1 128 0,-2-2 0 0,-1-4 0 15,-2 6 0-15,0 7 0 0,-2 2-128 0,0 1 128 16,-5-1 0-16,-1-3 0 0,-1 2 128 0,0 2 0 0,-5 2 0 15,-2 3 0-15,1 0 16 0,-2 1 0 0,0 0 0 16,0 2 48-16,-2 5 16 0,1 5 0 0,3 1 0 16,-1 5-208-16,0 3 176 0,1 2-176 0,0 2 160 15,0 0-160-15,1-3-176 0,0 0 48 0,0 2 0 32,0 5-288-32,0 4-48 0,0 1-16 0,2 3 0 15,-3 1-2256-15,3 3-448 0</inkml:trace>
  <inkml:trace contextRef="#ctx0" brushRef="#br0" timeOffset="7866.936">14620 12232 14735 0,'-11'-14'640'0,"6"7"160"0,-3 3-640 0,2-2-160 0,-4 0 0 0,2 0 0 16,-2 0 2880-16,3 1 560 0,0 1 96 0,2-3 32 15,-4 3-2608-15,2-1-528 0,-3 1-112 0,-1 1 0 16,-3 2-320-16,0 0 160 0,0-1-160 0,-1 4 128 16,-4 1 32-16,2 5 0 0,-2 4 0 0,0-1 0 15,2-3 96-15,-1 5 32 0,-2 2 0 0,3 1 0 16,-1 2-16-16,2 1 0 0,-1 2 0 0,4 1 0 15,3 2 32-15,1-1 0 0,2 2 0 0,0 2 0 16,4-3 48-16,-1 2 16 0,4 4 0 0,4-4 0 16,1-1-144-16,5-1-32 0,-1 0 0 0,4-3 0 15,1-4-192-15,3-2 128 0,0-4-128 0,5-1 0 16,-1-2 192-16,6-3-64 0,-1-5-128 0,6-2 192 0,2-3-64 16,-1-2 0-16,1-4-128 0,1-4 192 0,2-3-64 0,-4-1-128 15,-1 0 176-15,-4-3-176 0,-5-6 176 0,-1-1-176 16,-4 4 160-16,-3-1-160 0,0-1 288 0,-5-2-32 15,-2 0-16-15,-2 2 0 0,-3 4-32 0,0 2 0 16,-3 4 0-16,-3 0 0 0,-2-1-208 0,-1 6 128 16,-2 2-128-16,0 3 0 0,-6 0 0 0,2 4 0 15,-2 1 0-15,1 2-160 16,0 1-240-16,2 0-48 0,0-1-16 0,1 2 0 16,0 2-2256-16,2 1-448 0</inkml:trace>
  <inkml:trace contextRef="#ctx0" brushRef="#br0" timeOffset="8186.354">15349 12175 31327 0,'0'0'1392'0,"0"0"272"0,-9-1-1328 0,1 1-336 0,8 0 0 0,-8 8 0 15,0 6 768-15,-2 3 64 0,0 1 32 0,0 3 0 16,-1 4-624-16,1-1-240 0,1 2 176 0,2 1-176 16,-1-3 0-16,0 3 128 0,1 0-128 0,-1 1 0 0,0-1 0 0,1 2 0 15,-1 1 0-15,0-1 0 0,-1 1 0 0,2-4-128 16,0 0 128-16,2-2-208 15,-1-3-688-15,3-4-144 0,-1-1-32 0,3-3 0 16,-3-4-80-16,4-9-32 0,-2 6 0 0,2-6 0 16,0 0-800-16,0 0-176 0,4-16-16 0,4 3-16 0</inkml:trace>
  <inkml:trace contextRef="#ctx0" brushRef="#br0" timeOffset="8541.693">15231 12122 32079 0,'0'0'1408'0,"2"-6"320"0,-2 6-1392 0,7-6-336 0,-7 6 0 0,14-3 0 16,1-1 0-16,1 4 0 0,2 4 0 0,3-4 0 15,3 0 0-15,1 1 0 0,4 1 0 0,1 1 0 16,2 1 0-16,1-1 0 0,1-1 0 0,-1 4 0 16,-1 0 0-16,0 5 0 0,-2 2 0 0,-1 3-128 15,-4-1 128-15,-2 2 0 0,-1 3 128 0,-2 0-128 16,-3-1 0-16,-3 2 0 0,-3 2 0 0,-3 1 0 16,-1 2 256-16,-5-2-32 0,-4-1 0 0,-2 1 0 0,-3 4 112 15,-5-1 32-15,-7-3 0 0,-2-1 0 0,-2 1 272 16,-5-1 64-16,-5 3 16 0,-6-3 0 0,-3-6-224 0,-4-2-48 15,-3 0-16-15,0 0 0 0,4 2-192 0,5-2-48 16,2-3 0-16,5 0 0 0,2 1-192 0,5-3 0 16,3-6 0-16,4-1 0 15,4-2-672-15,1-1-224 0,6-1-64 0,8 1-10048 16,0-9-2000-16</inkml:trace>
  <inkml:trace contextRef="#ctx0" brushRef="#br0" timeOffset="8931.952">16477 12241 36399 0,'-11'1'1600'0,"11"-1"352"0,-8 8-1568 0,-1 2-384 0,-2 2 0 0,-1 4 0 16,-5 5 0-16,1 3 0 0,-2-2 128 0,2 3-128 16,0-2 0-16,1 0 0 0,-1 1 0 0,0 0 128 15,-1-3-128-15,1-1 128 0,-1-1-128 0,3 3 128 16,2-2 0-16,1 0 0 0,1-2 0 0,0-1 0 16,4 4 112-16,-1-4 16 0,2-4 0 0,2 0 0 0,2-2 96 15,2-1 32-15,3 0 0 0,1 0 0 0,2-1-144 0,3-4-32 16,4-1 0-16,4 1 0 0,1 5 16 0,4-5 0 15,5-2 0-15,3 0 0 0,1 0-224 0,2 2 144 16,2-4-144-16,-3 0 128 0,-1-3-128 0,-1 2 0 16,0 2 0-16,-2 0 0 0,1-2 0 0,-3-1-144 15,1 0 0-15,1 0 0 16,-1 1-448-16,0 1-96 0,-7 0-16 0,-1-2 0 16,-2-4-2016-16,-4 2-416 0,-3 1-64 0</inkml:trace>
  <inkml:trace contextRef="#ctx0" brushRef="#br0" timeOffset="9272.942">16231 12553 36863 0,'0'0'3264'0,"10"-3"-2608"0,3-2-528 0,4 1-128 16,4 4 448-16,1 0 48 0,4 0 16 0,3 0 0 15,2-1-512-15,4 1 0 0,1 0-176 0,1 0 176 32,-4-3-512-32,1 0 32 0,0-1 0 0,4 1 0 15,-1 1-160-15,-2-5-48 0,-5 1 0 0,0 0 0 16,0 2-512-16,-3-1-96 0,-1 0-32 0,-5 0-7968 0,-3 0-1600 0</inkml:trace>
  <inkml:trace contextRef="#ctx0" brushRef="#br0" timeOffset="9332.192">16195 12311 38351 0,'-5'-13'1696'0,"6"5"352"0,3-1-1632 0,6 1-416 16,5 2 0-16,8-1 0 0,5-3 448 0,9 1 16 16,8 2 0-16,8 1 0 0,5-2 64 0,7 0 16 15,7 0 0-15,4 0 0 0,3 3-208 0,1 1-32 16,-2-1-16-16,-1 1 0 15,-1 3-1632-15,0-1-320 0,-1 0-64 0,-5-2-9968 16,-3-2-2000-16</inkml:trace>
  <inkml:trace contextRef="#ctx0" brushRef="#br0" timeOffset="10378.417">15241 13374 27647 0,'0'0'1216'0,"0"0"256"0,0 0-1168 0,0 0-304 0,0 0 0 0,0 0 0 16,-8 10 2080-16,3 1 352 0,-1-1 80 0,-1 5 16 15,0 5-2080-15,-2 4-448 0,2 5 0 0,-4 2 0 16,-3 2 0-16,1 3 0 0,0 5 128 0,-4-2-128 16,0-1 160-16,-2 0-160 0,0-1 160 0,-1 3-160 15,1-1 0-15,1 0 0 0,2 2 0 0,0-5 0 16,2-6-192-16,1-4-144 0,1-6-32 0,2-3 0 16,1-5-448-16,1-1-80 15,2-7-32-15,6-4 0 0,0 0-1808 0,5-12-352 0</inkml:trace>
  <inkml:trace contextRef="#ctx0" brushRef="#br0" timeOffset="10859.889">15116 13399 34095 0,'0'0'3024'0,"0"-10"-2416"15,2 2-480-15,4 0-128 0,3 1 576 0,4 2 80 16,4-3 32-16,2 3 0 0,3 0-688 0,4 2-144 16,4 0-32-16,3 0 0 0,1 0 176 0,3 3 0 15,3 4 0-15,-1 3 0 0,0 0 0 0,-3 3 0 0,-5 2 0 16,-1 3 0-16,-6 2 0 0,-2 0 0 0,-6 2 0 16,-3 3-192-16,-4 2 48 0,-4 0 0 0,-6-3 0 15,-4 2 0-15,-3 5 144 0,-5-4-128 0,-5-3 128 0,-4-2-128 16,-6-2 320-16,-3-1 64 0,-4-4 0 0,0-1 16 15,-3 1 96-15,3-1 16 0,4-2 0 0,0-3 0 16,1-1-224-16,5-2-32 0,4-3-128 0,3 0 192 16,3 0-192-16,4 0-208 0,3 0 32 0,8 0 16 15,0 0-80-15,0 0-16 0,0 0 0 0,0 0 0 16,0 0 256-16,13 4-192 0,-1 1 192 0,5 3-192 16,3 6 192-16,1-4 0 0,4 1 0 0,-1 3 160 15,1 2-32-15,0 2-128 0,-2 0 192 0,-2 1-64 16,0 1-128-16,-6 1 0 0,-4-1 144 0,-1-1-144 15,-5-2 128-15,1 0-128 0,-5-2 160 0,-2-2-160 0,-9-1 352 16,-2 2-32-16,-2 0 0 0,-4-3 0 0,-4-2 256 16,-6-1 32-16,-5 1 16 0,-1-1 0 0,1-3-176 15,-3-1-48-15,-1-1 0 0,-1-1 0 0,0-2-112 0,-2-2-32 16,1-1 0-16,1-2 0 0,3 0-448 0,3-2-80 16,3 0-32-16,5-3 0 15,1 0-1040-15,3-1-192 0,3-1-64 0,4 0 0 16,2-2-1488-16,4 3-304 0</inkml:trace>
  <inkml:trace contextRef="#ctx0" brushRef="#br0" timeOffset="11269.872">16202 13458 23951 0,'0'0'2128'0,"0"0"-1696"0,0 0-432 0,0 0 0 15,0 0 2816-15,0 0 464 0,0 0 112 0,0 0 0 16,2 13-3072-16,0 1-640 0,1 1-112 15,1 3-16-15,-2 2 448 0,-2 3-144 0,1 0 144 0,-1 3 0 16,-1 1 0-16,-1 3 144 0,-3 0 0 0,1 2 0 0,-2 1 112 16,-2-2 32-16,2 2 0 0,0-1 0 0,2-1-16 0,1-5 0 15,-1-2 0-15,1-3 0 0,2-2 16 0,1-1 0 16,0-5 0-16,3-3 0 0,-1-3 96 0,-2-7 0 16,0 0 16-16,10 0 0 0,0-1 176 0,2-6 16 15,4-7 16-15,1-4 0 0,3-5-176 0,1-3-48 16,-1 0 0-16,5-3 0 0,4 0-176 0,0-2-32 15,1-1-16-15,0 1 0 0,-1-1-160 0,1 5 0 16,1 0 0-16,-1 2 128 0,-2 0-128 0,-1 3 0 16,0 4 0-16,0 5 0 0,-3 3-192 0,0 1 48 15,1-1 0-15,-4 4 0 16,-2 5-944-16,-3-1-192 0,-1 0-48 0,-3 2-16496 0</inkml:trace>
  <inkml:trace contextRef="#ctx0" brushRef="#br0" timeOffset="11785.666">17662 13356 30399 0,'0'0'1344'0,"0"0"288"0,-3-7-1312 0,3 7-320 16,2-9 0-16,-2 9 0 0,0 0 1040 0,0 0 144 15,0 0 32-15,0 0 0 0,0 11-800 0,-1 4-160 0,-2 5-16 0,-1 1-16 16,0 1 32-16,-3 4 0 0,1 3 0 15,-5 5 0-15,-2 5 96 0,-2-1 32 0,1-1 0 0,2 1 0 16,-2-1-16-16,1 0 0 0,-1-1 0 0,0-1 0 16,0-1-224-16,0 1-144 0,3 3 192 0,0-5-192 15,-3-5-144-15,2-1-144 0,3-6-32 0,0-3 0 32,-1-1-256-32,4-4-64 0,-3-6-16 0,9-7 0 0,-7 7-1792 15,7-7-368-15,0 0-64 0</inkml:trace>
  <inkml:trace contextRef="#ctx0" brushRef="#br0" timeOffset="12194.873">17689 13284 30399 0,'0'0'1344'0,"1"-8"288"0,-2-1-1312 0,2 0-320 15,2 4 0-15,4-1 0 0,-2 0 1136 0,7 1 144 16,5-1 48-16,4 0 0 0,1 3-1136 0,2-2-192 16,1 1 0-16,4 0-192 0,0-1 192 0,2 2 0 15,0 0 0-15,3 1 0 0,7 1 0 0,-2 2 208 16,1 2-16-16,1 2 0 0,2 3 256 0,-2 2 32 15,-1 0 16-15,-4 4 0 0,-7 3-80 0,-4 1-16 0,-2 3 0 0,-5 0 0 16,-5 0-160-16,-5 4-48 0,-5 3 0 0,-3-1 0 16,-4-1 192-16,-5-2 48 0,-3-1 0 0,-8 2 0 15,-4 2-32-15,-8-4 0 0,-7-4 0 0,-6-3 0 16,-4-2-32-16,-3 1-16 0,-2-1 0 0,1-2 0 16,3-5-224-16,-5-2-128 0,-1-2 160 0,2 0-160 15,3-3-1680 1,5-1-432-16,1-3-96 0</inkml:trace>
  <inkml:trace contextRef="#ctx0" brushRef="#br1" timeOffset="34806.954">9731 1640 13695 0,'0'0'608'0,"0"0"128"0,0 0-592 0,1-9-144 0,-1 9 0 0,0-5 0 16,0 5 144-16,0-8 0 0,0 8 0 0,-2-8 0 15,-1-1 80-15,0 3 16 0,3 6 0 0,-2-10 0 16,-1 2 96-16,1 0 32 0,0-3 0 0,-3 1 0 16,0 0-32-16,0-1 0 0,-1-2 0 0,0-1 0 15,0 0-64-15,-2 0-16 0,-1 1 0 0,-1-2 0 16,-1-1 16-16,0 0 0 0,0 1 0 0,-1-1 0 15,1-3 112-15,-1 0 0 0,0 2 16 0,-1 0 0 16,-3 2-32-16,2-2-16 0,-1-4 0 0,-3 3 0 0,-5 2-112 16,1 0-32-16,0-1 0 0,-1 0 0 0,-4-1 48 15,1-1 0-15,0 1 0 0,-2-1 0 0,-2 1-64 0,0 0-16 16,-2-4 0-16,-1 1 0 0,-1-1-16 0,-2 0 0 16,0 0 0-16,1 2 0 0,-3 0-16 0,1 2 0 15,0 2 0-15,0-2 0 0,2-3 96 0,0 2 16 16,-6 0 0-16,2 1 0 0,-1-1-256 0,-4-3 0 15,-7-5 0-15,1 5 0 0,0 3 0 0,1 1 0 16,-1-4 128-16,22 7-128 0,-7-1 144 0,-4-2-16 16,-2-1 0-16,-4 2 0 0,-1-3-128 0,-1 4 0 15,-3 0 0-15,-39-11-176 0,12 5 176 0,8 4 0 0,3 4 0 16,4 3 0-16,3 1 0 0,2 1 128 16,1-2-128-16,-1-2 0 0,2 0 0 0,-3 0 0 0,1-1 0 15,-2 1 0-15,-3 0 0 0,1 1 0 0,2 1 0 0,-3 1 0 16,-2 0 0-16,-4-1 0 0,1 2 0 0,-2 3 0 15,2 1 0-15,2 0 0 0,-1-2 0 0,1 2 0 16,-2-1 0-16,2 3 0 0,2 1 0 0,3 0-128 16,2 0 128-16,-1 1 0 0,1 0 128 0,0 2-128 15,-4-1 0-15,2 3 0 0,1 0 0 0,3 1-128 16,1 1 128-16,-2-2 0 0,-2 1 128 0,-1 1-128 16,1 1 0-16,-2 2 0 0,5 0 0 0,3 1-128 15,0-3 128-15,1 3 0 0,-1 3 128 0,1 0-128 16,2 0 0-16,-1 3 0 0,-3 1 0 0,6-1-128 15,3 0 128-15,2-2 0 0,2-2 128 0,0-1-128 0,2 0 0 16,0-1 0-16,1 0 0 0,0 2-128 0,2 2 128 16,3 0 0-16,-3 1 0 0,3 1 0 0,1 1 0 0,15-6 0 15,0 2 128-15,-1 2-128 0,0 3 0 0,0 0 0 16,0 1 0-16,0-2 0 0,0 2 0 0,-12 19 0 16,7-5 0-16,5-5-128 0,2-5 128 0,3-1 0 15,3 1 0-15,1 1 0 0,2-1 0 0,-1-1 0 16,0-3 0-16,4 3 128 0,2 2-128 0,0-1 0 15,2-1 0-15,3 4 128 0,1 2-128 0,0 1 0 16,4 1 0-16,1 1 0 0,1-3 0 0,1 1 192 16,3-1-64-16,4 0 0 0,2-1-128 0,-2 0 0 15,1-2 0-15,2 0 0 0,2 0 0 0,3 1 192 16,-1-1-32-16,4 1-16 0,2-1-144 0,1 1 0 16,1 2 0-16,3 0 0 0,1-2 0 0,0 2 0 0,1-1 144 15,0 3-144-15,1-4 0 0,3-2 144 0,-2 1-144 0,4 1 0 16,1-2 192-16,3 0-192 0,4-1 192 0,1 1-192 15,-1 1 144-15,-1 2-144 0,1 1 0 0,2-1 144 16,4-3-144-16,4 0 128 0,4 1-128 0,0-1 128 16,-2-1-128-16,-1 0 160 0,2-4-160 0,3 0 160 15,4 0-160-15,-1 0 0 0,-3 0 144 0,-1-1-144 16,-1 1 128-16,-3-1-128 0,7-1 160 0,-1 1-160 16,0-2 0-16,1 1 0 0,-7 0 0 0,3 0 0 15,5 1 144-15,-2-2-144 0,3 1 128 0,-2-1-128 16,-1 3 128-16,-2-3-128 0,1-2 128 0,1-1-128 15,3 0 0-15,-1 1 0 0,0-1 0 0,-1-4 0 16,-4 0 160-16,2 0-160 0,1 1 192 0,0-3-192 0,1 1 192 16,-2-4-64-16,-3 3 0 0,0-3-128 0,1 0 192 15,1-2-64-15,-1 2 0 0,0-1-128 0,-2-3 208 0,-3-2-64 16,0 1-16-16,-1-2 0 0,2-1-128 0,-3 1 128 16,-2 0-128-16,-3-2 128 0,1 0 0 0,-3-3 0 15,-1-6 0-15,0 3 0 0,-2 0-128 0,-1 0 0 16,-1-2 0-16,0-3 0 0,-2 1 128 0,-2-1 0 15,-4 1 0-15,0 2 0 0,-3 0 80 0,0 1 16 16,1 1 0-16,-2-1 0 0,-1-3-224 0,0 1 144 16,0 3-144-16,-3-3 128 0,-5-1-128 0,1 2 0 15,-1 3 144-15,-3-3-144 0,-2-3 0 0,-3 1 128 16,-1-1-128-16,-1-2 0 0,-2-3 144 0,0-1-144 16,0-1 192-16,-2 1-192 0,0 0 256 0,-1-4-64 0,-2-1-16 15,-1-1 0-15,3 4 80 0,-3 2 0 0,0 1 16 16,-3 0 0-16,-1 0-16 0,-2 0 0 0,1 1 0 15,-3-1 0-15,-3 1-64 0,1-1-32 0,-1-1 0 0,-1 0 0 16,-4 3-32-16,-1-1-128 0,0-3 192 0,-2 2-64 16,0 1-128-16,-4 1 0 0,1-1 0 0,-4 3 0 15,-6-4 0-15,-2 5 0 0,-2 2 0 0,-4 0 0 16,-5 1 0-16,4 1 0 0,2 2 0 0,3 3 0 16,0 2-128-16,3 1 128 0,2 4-160 0,1 2 160 15,2 6-1808 1,-1 4-272-16,0 2-48 0</inkml:trace>
  <inkml:trace contextRef="#ctx0" brushRef="#br1" timeOffset="37050.667">12156 13004 11967 0,'0'0'1072'15,"0"-7"-864"-15,0-1-208 0,-2 1 0 0,2 7 2800 0,0 0 512 16,0 0 96-16,0 0 32 0,0 0-2752 0,0 0-560 15,-8-3-128-15,-3-2 0 0,1-4 0 0,-1 2 0 16,-4 3 0-16,0-2 0 0,-1-1 0 0,-1-1 0 16,-2-3 144-16,0 1-144 0,-2-1 320 0,-1 0-16 15,-1-1 0-15,-2 0 0 0,0-3 112 0,-5 2 32 16,0 1 0-16,-3-2 0 0,-4-4-32 0,2 2 0 16,-2-2 0-16,-4 3 0 0,-1-2 16 0,-4-4 0 15,-5-4 0-15,0 1 0 0,-8 5 32 0,-2 0 16 16,-5 1 0-16,-4-2 0 0,2 2-112 0,-7 3-32 15,-5 1 0-15,-1-1 0 0,-2-3-144 0,1 1-48 16,-3 2 0-16,-1 2 0 0,-2-2-144 0,1 1 0 0,-1-1 0 0,-2-2 128 16,-3 3-128-16,-3-2 0 0,-2 0 0 0,0-2 0 15,0 0 128-15,-5 1-128 0,-2 4 0 0,0-5 128 16,-1-4-128-16,-5 0 192 0,-2 5-192 0,0-2 192 16,2-1-32-16,-3 3 0 0,-3-1 0 0,3 1 0 15,2 1-32-15,-2 1-128 0,-1-1 192 0,5 2-64 16,3-2-128-16,1 2 0 0,-2-1 0 0,4 0 128 15,5 0-128-15,-1 0 0 0,-1-1 0 0,2 1 0 16,6-2 0-16,0-1 128 0,-1-1-128 0,0 5 0 16,1 3 0-16,0 0 0 0,3-3 0 0,-2 3 0 15,-3 0 0-15,3 3 0 0,1-2 0 0,-1 0 0 0,-4-1 0 16,1 3 0-16,0 3 0 0,4 0 0 0,3 1 0 16,1-2 0-16,1-1 0 0,2 1 0 0,4 1 0 0,1 1 0 15,-1 4 0-15,-1 0 0 0,3 0 0 0,-1 4 0 16,-2 2 0-16,0-1 0 0,0-3 0 0,1 3 0 15,-3 1 0-15,3 2 0 0,2 1 0 0,-4 2 0 16,-4-2 128-16,4 2-128 0,3-1 0 0,4 2 0 16,3 1 0-16,0 3 0 0,-3-6 0 0,2 2 128 15,5 1-128-15,3 1 128 0,-1 1-128 0,1-3 128 16,1 3-128-16,-4-2 128 0,-2 2-128 0,3 0 0 16,4-1 0-16,2 1 0 0,0-1 0 0,-2 1 128 15,-4 2-128-15,1-2 0 0,1 1 0 0,1-1 0 16,0 3 0-16,-2 1 0 0,-2 3 0 0,3 0 0 15,-4-1 0-15,2 0 0 0,1-2 0 0,7-1 0 0,5-2 0 16,1 2 0-16,3 0 0 0,3 2 0 0,1 1 0 0,2-1 0 16,-1-1 0-16,3 1 0 0,3 4 0 0,-1-1 0 15,4 0 0-15,2-1 0 0,-3 0 0 0,3 2 0 16,0 3 0-16,1 0 0 0,2-2 0 0,1 2 0 16,1-2 0-16,0 0 0 0,1-1 0 0,5-1 0 15,2 2 0-15,3-2 0 0,2-1 0 0,4-2 0 16,3-2 0-16,2 3 0 0,2 2 0 0,1 0 0 15,4-1 0-15,3 0 0 0,-1 1 0 0,2 1 0 16,2 1 0-16,0 1 0 0,3 1 0 0,1-1 0 16,1-1 0-16,4 1 0 0,3 2 0 0,2 0 128 15,0-2 0-15,-3-1 0 0,4-1 0 0,2 2 0 0,3 1-128 16,1 1 160-16,1-2-160 0,1 4 160 0,1 3-160 16,1 1 160-16,0-2-160 0,3-1 160 0,6-3-160 0,1 0 128 15,1-3-128-15,2 5 128 0,2-4 0 16,1 2-128-16,2-2 192 0,-1 0-64 0,1-2-128 0,3 2 0 15,2 2 0-15,5-2 0 0,1-1 0 0,1 1 0 16,-1 0 144-16,-2 0-144 0,4-1 0 0,5-2 144 16,-1 0-144-16,3-1 0 0,2 0 144 0,0 0-144 15,-3-2 0-15,6-2 144 0,2 1-144 0,2 0 0 16,0-1 0-16,1 0 128 0,0 0-128 0,1-1 0 16,1 4 0-16,2-3 0 0,-4-3 0 0,0 1 0 15,-1 1 0-15,3-1 0 0,2-1 0 0,-1 1 0 16,-1 0 0-16,0-1 0 0,3 1 0 0,1 0 0 15,0-2 0-15,0-1 0 0,-1-2 0 0,-1 0 0 16,5 1 0-16,0-1 0 0,1-1 0 0,-1-1 0 0,-2-1 0 16,3 1 0-16,3 0 0 0,-2 1 0 0,-1-3 0 0,-2 2 0 15,3-1 0-15,1 2 128 0,2 0-128 0,-3-3 0 16,-1-1 0-16,-1-1 0 0,2 1 0 0,-1 0 0 16,-1-1 0-16,0-1 0 0,4 1 128 0,0-3-128 15,0-1 0-15,0 0 0 0,-3 0 0 0,4-1 0 16,5 0 0-16,-2 0 0 0,-4-2 0 0,2 1 0 15,0 1 0-15,3 1 0 0,0-3 128 0,1 1-128 16,0-2 0-16,0 2 0 0,2 0 0 0,-2 1 0 16,-4-2 0-16,3 0 0 0,1 0 0 0,-1-1 0 15,-3 1 0-15,1 0 0 0,1 0 0 0,1 0 0 16,-1-1 0-16,-1 0 0 0,-3 0 0 0,2 0 0 16,3 0 0-16,-7-1 0 0,-8-2 0 0,2 2 0 0,-2 1 0 0,4-2 0 15,0 0 0-15,-2 0 0 0,-4 2 0 0,-1 0 0 16,1-2 0-16,2 2 128 0,-3-1-128 0,-1-1 0 15,-2 0 0-15,3-2 128 0,1-2-128 0,0 0 0 16,-2-2 0-16,-3-2 0 0,-5 0 0 0,3-1 0 16,3 1 0-16,-3-5 0 0,1-1 0 0,-2 0-144 15,-3-6 144-15,0-1-208 0,0-3 48 0,-1 1 16 16,-6-2 0-16,-3-1 0 0,-4 1 144 0,-5-1 0 16,-3-1 0-16,-3-1 0 0,-3-2 144 0,-2-3 16 15,-4 1 0-15,-3 1 0 0,-7-3 240 0,-2 3 48 16,-5-2 16-16,-4 1 0 0,-4-2-32 0,-3 0-16 15,-5-1 0-15,-6-2 0 0,-4-4-192 0,-2-1-32 16,-5-6-16-16,-3 4 0 0,-9 1-176 0,-2 0 0 0,-4-3 0 16,-4 4 0-16,-3 3 0 0,-7 0-272 0,-2-4 64 15,-12 4 16 1,-10 2-416-16,-6 6-80 0,-6-1-16 0,-5 6 0 16,-6 2-1568-16,-2 6-320 0,-4 5-64 0</inkml:trace>
  <inkml:trace contextRef="#ctx0" brushRef="#br2" timeOffset="42293.615">3861 388 22575 0,'7'-14'992'0,"-7"14"224"0,2-9-976 0,-2 9-240 0,0 0 0 0,0 0 0 16,0 0 0-16,0 0 0 0,2-5 0 0,-2 5 0 16,0 0 128-16,0 0 0 0,0 0-128 0,0 0 192 15,-7-7 64-15,-3 3 0 0,-1-2 0 0,-2 2 0 16,-3-1-80-16,-4 1-16 0,-2 0 0 0,-6-1 0 0,-3 2-160 0,-2 0 192 16,-1 0-192-16,-2 1 192 0,-5 0-192 0,-1 0 192 15,0 0-192-15,-1 1 192 0,-1-4-64 0,2 2 0 16,-4-3 0-16,-4 1 0 0,-4 0 128 0,2 2 0 15,-1 0 16-15,3-2 0 0,0 2-128 0,-1 1-16 16,-2 2-128-16,-3 0 192 0,-3-1-192 0,-2 2 0 16,-5 2 0-16,2 1 0 0,1-2 0 0,0-1 0 15,-1 2 0-15,1-1 0 0,0-1 0 0,2 2 0 16,0-2 0-16,5 1 0 0,4 0 0 0,1 1 0 16,-4 1 0-16,2-2 0 0,-2-1 0 0,3 1 0 15,-1-1 0-15,4 2 0 0,2-2 128 0,2-1-128 16,1-1 0-16,0-2 0 0,0 1 144 0,0 0-144 0,3 0 128 15,-1 0-128-15,0 0 0 0,2 1 0 0,4 0 0 0,6 1 0 16,2 0 0-16,3 1 0 0,2 2 0 16,3-1 0-16,1 0 0 0,4 1 0 0,-1 1 144 15,5 0-16-15,1-1-128 0,3 2 0 0,-3-2 0 16,2 4 0-16,3 1 0 0,0 1 0 0,3 0 0 0,-2 1 0 16,1 0 0-16,3 1 0 0,3 1 0 0,0 1 0 15,-1 1 0-15,3 3 0 0,-1 0 0 0,1 4 0 16,0 2 0-16,-1-5 0 0,3 6 0 0,-3 2 0 15,1 3 0-15,1 3 0 0,-2 4 0 0,1 3 0 16,1 1 0-16,1 35 0 0,1-7 0 0,-6-6 0 16,0 0 0-16,-1-4 0 0,-2-2 0 0,0-2 0 15,0-1 0-15,0-2 0 0,-4-1 0 0,0 5 0 16,1 3 0-16,-4 0 0 0,0-3 0 0,1-1 0 0,-2-1 0 0,-2 1 0 16,-1-1 0-16,1 2 0 0,0 5 0 15,-1-2 0-15,-2 1 0 0,1-3 128 0,-1-5-128 0,2 4 0 16,0 1 0-16,0-1 0 0,-4-2 0 0,4 1 0 15,2 0 0-15,-2-5 0 0,-1 1 0 0,0-6 128 16,-1-4-128-16,2 3 0 0,1 3 128 0,0 2-128 16,-2 0 128-16,2-2-128 0,1-3 128 0,1-2-128 15,1-4 160-15,-2-1-160 0,3-1 176 0,-1-2-176 16,2-5 192-16,0 1-192 0,2-2 144 0,1 2-144 16,2-1 0-16,-1-3 144 0,2-2-144 0,0-2 0 15,2-1 144-15,-1-2-144 0,0-2 0 0,1-2 144 16,0-1-144-16,0 0 0 0,-2 0 128 0,5-4-128 15,-2-2 0-15,1 1 0 0,0-1 0 0,1 0 128 0,2-1-128 0,2-3 0 16,-1-1 176-16,2-1-176 0,1 2 160 0,1 0-160 16,5-3 192-16,1 0-64 0,-2 0-128 0,2 0 192 15,1 1-32-15,5 0-16 0,-4 1 0 0,7 0 0 16,0 0-144-16,3 2 128 0,1 0-128 0,2-1 128 16,2 0-128-16,1-1 192 0,5 0-192 0,-1 1 192 15,0 2-192-15,8-1 192 0,5 1-192 0,0 2 192 16,1 2-192-16,0-1 160 0,-1-2-160 0,2 2 160 15,3 0-160-15,0 1 0 0,2-2 0 0,1 2 128 16,-3-2-128-16,1-1 0 0,-3 3 0 0,6 0 128 16,4 0 0-16,-1-2 0 0,2 1 0 0,-2 0 0 15,-2-1 16-15,-2 3 0 0,2 0 0 0,0-1 0 16,-1-2 48-16,3-2 16 0,-2 1 0 0,-4-1 0 0,-5 0-16 16,4-2 0-16,4 2 0 0,0 0 0 0,-2-1 0 0,-2-1 0 15,0 1 0-15,-3 0 0 0,-6 2-32 0,2-3-16 16,-1-1 0-16,-5 0 0 0,-4-1-16 0,1 2 0 15,-2-1 0-15,-2-1 0 0,-3-1-128 0,-5 1 192 16,-4 1-192-16,-5-2 192 0,-3-2-64 0,-4 0 0 16,-2 0 0-16,-1 2 0 0,-11 0-128 0,8 2 160 15,-8-2-160-15,0 0 160 0,0 0-160 0,0 0 0 16,0 0 0-16,0 0 0 16,0 0-464-16,0 0-128 0,-1 9-32 0,-4 2-10064 15,-8 3-2000-15</inkml:trace>
  <inkml:trace contextRef="#ctx0" brushRef="#br2" timeOffset="45943.573">23810 10042 20271 0,'0'0'1792'15,"2"-10"-1424"-15,1 2-368 0,-3 8 0 16,0 0 1776-16,0 0 272 0,0 0 64 0,0 0 16 16,3-11-1584-16,-3 4-320 0,0 7-64 0,0 0-16 15,0 0 32-15,0 0 0 0,-5-9 0 0,1 2 0 0,-5 3-48 0,3 1-128 16,-5-1 192-16,0 3-64 0,-4 1-128 0,0 0 0 15,-2 1 144-15,-3-1-144 0,-7 0 0 0,0 4 0 16,-3 1 0-16,-2 1 0 0,-4-1 0 0,-1 0 0 16,-1-1 0-16,-2-1 0 0,-4 1 0 0,-3-2 0 15,-8 2 0-15,0-1 0 0,-2 2 128 0,0-2-128 16,1 4 160-16,-4-3-160 0,1-1 176 0,-5 2-176 16,-5-1 192-16,-1 4-192 0,0-1 208 0,1-3-64 15,-1-1-16-15,-1-2 0 0,-3 3-128 0,-3-2 192 16,-3 0-192-16,2-1 192 0,2-2-192 0,-3 2 192 15,-9-1-192-15,-1-1 192 0,2-1-192 0,-6-4 128 16,1 1-128-16,-3-1 128 0,0 1-128 0,1-2 128 16,1-2-128-16,-6 2 128 0,-7 0 0 0,3 2 0 15,1-5 0-15,-2 2 0 0,-5-5-128 0,2 1 128 0,2 3-128 16,-3-1 128-16,-5-2 0 0,1 0 0 0,3 0 0 16,-3 3 0-16,-7 2-128 0,3 0 128 0,4-3-128 0,-3 1 128 15,-7 1-128-15,4 2 0 0,4-3 0 0,-4 1 0 16,-5 4 0-16,7-3 0 0,0-1 0 0,-2 2 0 15,-5-1 0-15,2 1 128 0,6-2-128 0,-4 2 0 16,-5 2 0-16,3 0 0 0,3 0 0 0,0 2 0 16,-5 1 0-16,4 0 128 0,6 2-128 0,-4-1 0 15,-2 0 0-15,2 0 0 0,2 2 0 0,-1-1 0 16,-4-3 0-16,3 2 0 0,-2 1 0 0,3 1 0 16,-1-2 0-16,1 0 0 0,-2 0 0 0,1 3 0 15,2-1 0-15,-2-1 0 0,0 0 0 0,0 1 0 16,4-1 160-16,-2 2-160 0,2 0 192 0,0-1-192 0,-3 0 0 0,2 0 0 15,3 3 0-15,-6-2 0 0,0 0 0 16,0 1 0-16,0-1 0 0,3 1 0 0,2 1 288 0,0 1-48 16,-1 1-16-16,3 2 0 0,2-3 0 0,1 3 0 15,-2 1 0-15,1-2 0 0,0-2-32 0,2 2-16 16,2 1 0-16,-3 2 0 0,-1 2-176 0,2-3 0 16,1-3 0-16,0-1 128 0,-4 3-128 0,2-1 0 15,4-1 0-15,-5-2 128 0,-2-2-128 0,2-1 0 16,1 5 0-16,-2-5 0 0,-7-4 0 0,4 2 0 15,3 1 0-15,0 0 0 0,-2-1 144 0,3-2-144 16,2-1 160-16,1-1-160 0,-4 2 192 0,2 0-48 16,1 0-16-16,4-3 0 0,-1-3-128 0,0 1 0 0,0 1 0 15,-3 0 128-15,4-3-128 0,0-2 160 16,-4-3-160-16,3 2 160 0,2 2-160 0,-4-2 0 0,-2-4 0 0,2 3 0 16,-1 4 0-16,2 0 0 0,-3-4 0 0,1 2 0 15,4 0 0-15,2 1 0 0,-1-1 0 0,2 1 0 16,0 1 0-16,3-2 0 0,3-4 144 0,-1 2-144 15,-2 1 0-15,6-1 0 0,7-3 0 0,-4 1 128 16,1 0-128-16,0 0 128 0,4 1-128 0,0-3 128 16,3-2 0-16,-1 0 0 0,-1 2 0 0,3 2 0 15,4 0 64-15,0-1 0 0,3 0 16 0,-3-1 0 16,-3 0-80-16,1 1-128 0,2 2 176 0,4 2-176 16,-3 1 128-16,3 1-128 0,-1 1 0 0,-1 0 0 15,-3-1 0-15,2 2 0 0,6-1 0 0,-2 1 0 16,-3 0 0-16,2 1 0 0,-3 0 0 0,5-1 0 0,-1 2 0 15,2-1 0-15,-1 2 0 0,-2 1 0 0,-2 2 0 0,2-1 0 16,1-4 0-16,1 3 0 0,4 1 0 0,-5-2 0 16,-2 3 0-16,1 0 0 0,4 0 0 0,3 0 0 15,3 2 0-15,-4 0 0 0,0 0 0 0,-2 2 0 16,2 0 0-16,2 1 0 0,1 0 0 0,2 0 0 16,0 0 0-16,1 0 0 0,-1 2 0 0,-1 0 0 15,1 2 0-15,3-4 0 0,2 0 0 0,2 1 0 16,3-2 0-16,1 0 0 0,0 2 0 0,-1-1 0 15,0-3 0-15,3 2 0 0,2 3 0 0,3 0 0 16,2-2 0-16,1-1 0 0,4-3 0 0,-1 2 0 16,3 2 0-16,1 0 0 0,2-3 0 0,1 2 0 15,-1 1 0-15,3 2-144 0,6-5 144 0,-1 2 0 0,3 0 0 16,0 2 0-16,2 3 0 0,2-4 0 0,3-2 0 0,1 0 0 16,1-1 0-16,2 3 0 0,7-3 0 0,-7 3 0 15,-1-1 0-15,8-2 0 0,-5-3 0 0,5 3 0 16,0 0 0-16,0 0 0 0,0 0 0 0,0 0 0 15,0 0 0-15,0 0-128 0,0 0 128 0,0 0 0 16,0 0 0-16,5 11 0 0,-4-2 0 0,2 1-128 16,0-1 128-16,1 1 0 0,-4-10 0 0,1 16-128 15,-1-3 128-15,2 2 0 0,0 4 0 0,-2 1 0 16,-2 0 0-16,-4 2 0 0,3 2 0 0,-2 2-128 16,-4 1 128-16,1 0 0 0,-3 0 0 0,1 1 0 15,0 2 0-15,-3 2 0 0,1 0 0 0,-1 6 0 16,-3 6 0-16,0 1 0 0,-1-1 0 0,1 0 0 0,-2 1 0 15,-3 1 0-15,-1 0 0 0,0 0 0 0,-3 2 0 0,0 2 0 16,-1 2 0-16,-2-1 0 0,0 1 0 0,1-1 0 16,-2-4 0-16,3 0 0 0,2-1 0 0,2-1 0 15,1-1 0-15,1 2 0 0,-1 0 0 0,2-1 0 16,-2-1 0-16,3-3 0 0,-1-4 0 0,1-1 0 16,2 1 0-16,-4-1 0 0,0-1 0 0,1 0 0 15,-3 0 0-15,2 2 0 0,1-2 0 0,1-1 0 16,3-2 0-16,0-2 0 0,1-4 0 0,2-1 0 15,-1 0 0-15,4-5 0 0,2-1 0 0,1-1 0 16,1-3 0-16,1-2 0 0,4-1 0 0,-1 1 128 16,1-5-128-16,2 2 0 0,3 0 0 0,-2-2 0 15,-3-8 0-15,9 8 0 0,2-2-128 0,1 0 128 16,2-1-128-16,3-2 128 0,0-1 0 0,3-1 0 0,2 0 0 0,2 0 0 16,3-2 0-16,1 0 0 0,1 0 0 0,4-2 0 15,2 2 0-15,2 0 0 0,0-2 0 16,6 1 0-16,3 1 0 0,-2-1 0 0,-1 1 0 0,3 1 0 15,1-1 0-15,0 2 0 0,-2 3 0 0,3-1 0 16,4-1 0-16,2 1 0 0,3 2 0 0,3-3 0 16,2 0 0-16,0 2 0 0,-1 0 0 0,4 1 0 15,1 2 0-15,5-1 0 0,1-1 0 0,2 1 128 16,-2 0-128-16,7 2 0 0,3 0 0 0,4-3 0 16,2-1 0-16,1 2 0 0,-1 2 0 0,5-2 0 15,4 0 0-15,0-3 128 0,-1-1-128 0,1 2 0 16,4 1 0-16,-1 2 0 0,-2-1 0 0,2-1 0 15,2-2 0-15,2 4 0 0,-1 2 0 0,1-2 0 0,4-4 0 16,-1 2 0-16,-4 0 0 0,1 2 0 0,-1-2 0 16,3 2 0-16,3 0 0 0,-2 0 0 0,-3 0 0 0,5-1 128 15,4 1-128-15,0 1 0 0,-4 2 0 0,2-4 0 16,5 0 0-16,-1-1 128 0,-4 3-128 0,8 0 0 16,1-3 0-16,0-2 0 0,-2 3 0 0,2-2 0 15,2 0 0-15,0 0 0 0,-1 2 0 0,1-1 0 16,1-1 0-16,0 1 0 0,2-3 0 0,-1 0 0 15,0-1 0-15,3 0-128 0,0 1 128 0,-2 0 0 16,-5 0 0-16,2 0-128 0,2-1 128 0,-2 1 0 16,-4 2 0-16,-2 1 0 0,4-1 0 0,-4 0 0 15,-4 0 0-15,1 3 0 0,6 0 0 0,-5-2 0 16,-1-1 0-16,2 3 128 0,5-1-128 0,0-1 0 16,-3 1 0-16,6 0 0 0,1-4 0 0,-1 5 0 0,-4 0 0 15,2-2 0-15,1-3 0 0,-1 3 0 0,-1-1 0 16,-2-1 0-16,0 0 0 0,0 0 0 0,-2 2 0 0,0 0 0 15,-3-2 0-15,-2 1 0 0,-2 2 0 0,2-3 0 16,3-1 0-16,-3 2 0 0,1 2 0 0,0-1 0 16,-4-2 0-16,0 0 0 0,-2 1 0 0,1-1 0 15,1-1 0-15,0-2 0 0,-3 0 0 0,3-1-128 16,-4 0 128-16,-1 0 0 0,-1 0 0 0,-3 0 0 16,3-2 0-16,-5 2 0 0,-3 0 0 0,1 0 0 15,0 1 0-15,-1-2 0 0,0-1 160 0,-4 0-160 16,-4 2 160-16,4 0-160 0,3 0 160 0,0-1-160 15,-4 0 160-15,1 1-160 0,1 0 160 0,3 1-160 0,2-2 0 16,-3 2 128-16,-3 3-128 0,5-2 0 0,3-1 0 0,-1-1 0 16,-4-2 0-16,1 2 0 0,0 0 0 15,0-1 0-15,-2-1 0 0,-3-1 0 0,-1 1 0 0,1-1 0 16,5-3 0-16,-5 2 0 0,-3 0 0 0,-3 2 0 16,2-3 0-16,-1 2 0 0,4 1 128 0,-5 1-128 15,0-1 0-15,0 2 0 0,3 0 144 0,1 1-144 16,0 2 128-16,-2 1-128 0,-3-3 0 0,4 1 0 15,4 1 128-15,-1-1-128 0,-6 0 0 0,2 1 0 16,5 2 0-16,-2 0 0 0,-3-3 0 0,-2 1 0 16,-5-2 0-16,-1 1 0 0,1 0 0 0,0 2 0 15,1-1 0-15,-4-1 0 0,-3 1 0 0,0 1 0 16,3 1 0-16,2-1 0 0,0-2 160 0,-1 1-160 16,-1 1 192-16,1 0-192 0,-4 1 0 0,3 1 0 0,1-2 0 15,-2-1 0-15,-5-1 0 0,1 3 0 0,1 0 0 0,0-1 0 16,2 2 128-16,-6 1-128 0,-4 1 0 0,-1-1 0 15,1 1 0-15,0 1 0 0,-2 1 128 0,2-2-128 16,1 0 0-16,-2 2 0 0,-5-1 0 0,-1 0 0 16,-1-1 0-16,2-2 0 0,4 0 0 0,0 3 0 15,-1 0 0-15,-5 1 0 0,-3-2 0 0,-3 0 0 16,-2 0 160-16,1 2-160 0,2-2 128 0,1 1-128 16,-1 0 0-16,-4 1 0 0,1-1 0 0,-7-1 0 15,0 0 0-15,-3 0 0 0,1 2 0 0,-2-1 0 16,0 1-128-16,1-2 128 0,-2 0 0 0,-2 2 0 15,-2-1 0-15,-2 1-176 0,2-1 176 0,-5-3-128 0,-5 1 128 16,0-1 0-16,0 1 0 0,-2-3-128 16,-4-3 128-16,0 2-160 0,1 2 160 0,-3-2-160 0,-1-2 160 0,-2 0-128 15,0 0 128-15,1-1-128 0,-1 1 128 16,-1-1 0-16,-9 1 0 0,8-4 0 0,-2 1 0 0,1-1 0 16,-7 4 0-16,7-7 176 0,-2 1-176 0,1-1 128 15,-1 0-128-15,-1 1 128 0,2-1-128 0,-1-2 0 16,1-1 0-16,-1-2 0 0,0-2 0 0,0 0 128 15,1-2-128-15,0-1 0 0,1-5 128 0,2-1-128 16,3-2 128-16,-3-4-128 0,-1-3 128 0,2-1-128 16,3 0 0-16,1-1 128 0,-4-1-128 0,4-3 0 15,1-4 144-15,2-2-144 0,0-4 144 0,1-5-144 16,-2-5 192-16,4-2-192 0,0-1 192 0,-3 3-192 0,-1 0 192 16,-1 1-192-16,0 1 256 0,-4-1-48 0,0 0-16 15,-1 1 0-15,0 5 144 0,-3 5 32 16,0 4 0-16,-1 2 0 0,-2 4-176 0,0 1-48 0,-1 2 0 0,0-1 0 15,-6 0-320-15,1 1-64 0,0 0-16 0,-2 4 0 32,-4 3-1456-32,-1 1-288 0,-3-2-64 0,-2 5-15280 0</inkml:trace>
  <inkml:trace contextRef="#ctx0" brushRef="#br2" timeOffset="49688.626">20510 10488 5519 0,'-5'-9'496'0,"5"9"-496"0,0 0 0 0,0-9 0 16,0 1 1936-16,0 1 304 0,0-2 48 0,0 9 16 15,0 0-1904-15,4-6-400 0,0-1 0 0,-4 7 0 16,0 0-320-16,0 0 0 0,0 0 0 0,0 0 0 16,6-8-320-16,-2 3-64 0,-4 5-16 0,0 0 0 15,0 0-96-15,3-6-16 0,-3 6 0 16,0 0 0-16,0 0 1072 0,-4-6 208 0,2 0 32 0,0 0 16 0,2 6 720 0,0 0 160 15,-7-3 32-15,7 3 0 0,-7-3-288 0,7 3-48 16,0 0-16-16,0 0 0 0,0 0-240 0,-8 0-48 16,8 0-16-16,0 0 0 0,0 0-272 0,0 0-48 15,0 0-16-15,0 0 0 0,0 0-208 0,0 0-32 16,0 0-16-16,0 0 0 0,0 0-32 0,0 0-128 16,0 0 192-16,0 0-64 0,0 0 96 0,0 0 16 15,-5 8 0-15,5-8 0 0,-3 9 80 0,1 0 32 16,2-9 0-16,-1 13 0 0,0 0-16 0,-3 1 0 15,1 0 0-15,0 1 0 0,-2 0-16 0,-1 1 0 16,-2 3 0-16,3-3 0 0,0 0-16 0,0-1-16 16,-1 2 0-16,1-1 0 0,-2 2-64 0,2-2-16 0,0 0 0 15,1 2 0-15,-3 0-16 0,1 2-16 0,-1 0 0 16,0-2 0-16,2 1 16 0,-2 2 0 0,2 1 0 0,0-2 0 16,-1-4-192-16,1 0 160 0,2-1-160 0,-2 0 160 15,0 2-160-15,1-3 128 0,2-3-128 0,-4 2 128 16,1 1 0-16,1-2 0 0,3-5 0 0,0 2 0 15,1-9 0-15,-2 9 0 0,1-2 0 0,1-7 0 16,0 0 0-16,0 0 0 0,0 0 0 0,0 0 0 16,0 0 0-16,0 0 0 0,0 0 0 0,0 0 0 15,4 6 0-15,-4-6 0 0,0 0 0 0,0 0 0 16,0 0 32-16,8 6 0 0,0-1 0 0,-8-5 0 16,0 0 16-16,8 2 0 0,5 1 0 0,-2-1 0 0,-6 2-48 15,5-1 0-15,4 1 0 0,2 0 0 0,0-2-128 16,0 2 128-16,1-1-128 0,2 0 128 0,0-3-128 15,3 4 0-15,-3-2 144 0,4 0-144 0,1-2 144 0,2 1-144 16,0 1 192-16,2-1-192 0,-1 3 224 0,2-1-64 16,2-1-16-16,-2 0 0 0,-2 3-144 0,0-2 128 15,0 0-128-15,-3 1 128 0,-3-2-128 0,-2 1 0 16,-3 0 0-16,-2 1 128 0,-2-4-128 0,2 1 0 16,-3-1 0-16,0 2 0 0,-1 1 0 0,-3 0 0 15,2-3 0-15,-9 0 0 0,0 0 0 0,8 6 0 16,-8-6 128-16,0 0-128 0,0 0 0 0,0 0 128 15,0 0-128-15,0 0 128 0,0 0-128 0,0 0 0 16,0 0 0-16,0 0 0 0,-7 7 0 0,-1-2 0 16,0-1 0-16,0-2 0 0,0 0 0 0,-3 0 0 0,-3 0 0 15,0 2 0-15,2-1 0 0,-3-1 0 0,-1 0 0 16,-2 2 0-16,-1 0 0 0,1-2 0 0,0-2 0 16,-3 0 0-16,-1 4 0 0,4-2 0 0,-2-3 0 0,2 1 0 15,1 2 0-15,-2-1 0 0,0-1 0 0,3 0 0 16,-1 0 0-16,0 0 128 0,-1-1-128 0,0 0 0 15,0 0 0-15,0 0 0 0,2-3 0 0,-1 2 0 16,2 0 0-16,0-1-176 0,2-2 176 0,1 1-192 16,-1-1 192-16,0 2-128 0,1 2 128 0,-2-3-128 15,0-4 128-15,4 2 0 0,2 2 0 0,2 2 0 16,-3-3 0-16,2 1 0 0,3-2 0 0,4 6 0 16,-7-4 0-16,7 4 0 0,-8-8 0 0,2 3 0 15,6 5 0-15,0 0 0 0,0 0 0 0,0 0 0 0,-2-12 0 16,0 3 0-16,2 9 0 0,2-10 0 0,-1 1 0 15,0-1 0-15,1-1 0 0,1 3 0 0,-3 8 0 0,4-11 0 16,1-2 0-16,-1 1 0 0,0 0 0 0,4-2 0 16,-2-1 0-16,4-3 128 0,-2-3-128 0,3-1 0 15,1 2 128-15,0-5-128 0,-1 1 160 0,2-3-32 16,2-1-128-16,0 0 192 0,1 1-192 0,-1-3 176 16,0-1-176-16,1 2 160 0,-1-2-160 0,-2 0 0 15,1 3 0-15,-6 1 0 0,1-1 0 0,0 1 0 16,-2 3 128-16,-1 3-128 0,1 2 0 0,-4 2 0 15,0 1 0-15,1 3 0 0,-2 4 0 0,2 3 0 16,-3 0 0-16,-1 6 0 16,0 0-480-16,0 0-32 0,0 0 0 0,0 0-10224 15,0 0-2048-15</inkml:trace>
  <inkml:trace contextRef="#ctx0" brushRef="#br2" timeOffset="50817.651">14777 10576 9215 0,'0'0'400'0,"1"-9"96"0,-2-2-496 0,3 2 0 0,0 0 0 0,2 0 0 16,0 2 1760-16,-2-1 256 0,3-1 48 0,-1 0 16 15,1 5-1376-15,-2-2-256 0,-1-2-64 0,0 2-16 16,-2 6-368-16,0 0 128 0,0 0-128 0,0 0 0 15,1-10 0-15,0 4 144 0,-1 6-144 0,0 0 0 0,-1-8 400 16,0 0-16-16,1-2-16 0,-1 5 0 0,1 5 288 0,-4-5 64 16,-1 1 16-16,1 1 0 0,-1-2 48 0,5 5 16 15,0 0 0-15,-10-1 0 0,2 0-288 0,-2 0-48 16,3-1-16-16,-2 4 0 0,1 0-256 0,-2 2-48 16,0-4-16-16,1 4 0 0,-2 4 0 0,0-1 0 15,0-1 0-15,0 0 0 0,-1 1-128 0,1 1 128 16,-1-1-128-16,0 2 128 0,-4-1-128 0,2 4 160 15,2-2-160-15,-1 1 160 0,-4 0-16 0,2 1 0 16,-1 0 0-16,0 4 0 0,-4 0 80 0,4 3 16 16,0-1 0-16,0 1 0 0,-2 0-64 0,3 1-16 15,1 1 0-15,1-2 0 0,3-2-16 0,3 2 0 16,-2 1 0-16,4 1 0 0,3-1 16 0,1 0 0 16,1 1 0-16,2-4 0 0,1 3 0 0,2-2 0 0,3-2 0 15,-2 1 0-15,3 0 144 0,2 0 16 0,2 2 16 0,2-4 0 16,0-1-80-16,3 2 0 0,1-1-16 0,-1-3 0 15,1-1-112-15,1-1-128 0,2 0 176 0,-3-2-176 16,0-1 0-16,1-1 0 0,0-2 0 0,-2-1 0 16,2-3 144-16,0-2-144 0,0 0 0 0,0-2 144 15,-2-4-144-15,4-1 192 0,-2-1-192 0,1-1 192 16,1-3-192-16,-3 0 160 0,-2-2-160 0,0 0 160 16,-2-1-160-16,1 0 0 0,-1-3 144 0,-2-1-144 15,-1-2 176-15,-3 1-48 0,-1 0 0 0,-3 0 0 16,-1-2 128-16,-1 0 0 0,-2-2 16 0,0 1 0 0,0-4-16 15,-1 5 0-15,-3-1 0 0,-4 2 0 0,1 0 64 16,-1 2 0-16,-1 0 0 0,0 1 0 0,-2 1 80 0,-4 3 32 16,0 1 0-16,0-1 0 0,0 3-160 0,-1 2-16 15,0 1-16-15,1 0 0 0,-1 2-240 16,1 2 0-16,0 0 0 0,2 2 0 0,-3 1 0 0,2 0-256 16,1 1 48-16,1 1 16 15,2 3-1488-15,0 4-304 0,4 4-48 0,3 0-13904 0</inkml:trace>
  <inkml:trace contextRef="#ctx0" brushRef="#br2" timeOffset="57038.504">5972 10450 911 0,'-6'-4'0'0,"-3"0"0"15,-1 2 0-15,3 1 0 0,7 1 3504 0,-7-3 608 16,0 0 128-16,-1 0 32 0,3 0-2944 0,1 0-592 16,-3-1-112-16,7 4-32 0,0 0-128 0,-7-2-16 15,7 2-16-15,-7-2 0 0,1-1 160 0,6 3 48 16,0 0 0-16,0 0 0 0,-1-7 16 0,1 7 16 16,0 0 0-16,0 0 0 0,6-6-192 0,1 0-32 0,0-1-16 15,3 2 0-15,-3 1-32 0,4 0 0 0,3-6 0 0,0 3 0 16,1-1-16-16,1 2 0 0,-1 1 0 0,2-1 0 15,-1 0-32-15,2-2-16 0,-1-2 0 0,2 3 0 16,1 1-128-16,-3 1-16 0,2-5-16 0,0 4 0 16,0 4-176-16,0-1 192 0,-1-2-192 0,1 1 192 15,-1-1-192-15,0 3 0 0,-3 3 144 0,0 0-144 16,-3 1 896-16,0 3 96 0,0 4 32 0,-1 0 0 16,1 3-1488-16,0 1-304 15,0 2-48-15,-3 4-16 0,1 2 832 0,-1 3 176 0,-2 1 16 0,0 2 16 16,-1-2-80-16,-1 2 0 0,3-1-128 0,-4-1 192 0,2-3-192 15,1-1 128-15,-2 0-128 0,0 1 0 0,1 0 128 0,-1-1-128 16,1-2 0-16,-2 0 144 0,-2 2-144 0,1 0 192 16,-1-2-192-16,0 2 192 0,-1 0-16 15,0 1 0-15,-1 1 0 0,-1-3 0 0,0-2 48 0,0 0 16 16,1-3 0-16,-1 3 0 0,-1 0-32 0,0 0 0 16,1-1 0-16,0 0 0 0,1 1-64 0,0-2-16 15,0 0 0-15,1-3 0 0,-2-2-128 0,1 1 160 16,0 2-160-16,1-3 160 0,-1-11-32 0,1 13-128 15,2-2 192-15,-2-2-64 0,-1 2 0 0,0-2 0 16,0-9 0-16,0 10 0 0,0 0-128 0,0-10 192 16,0 8-192-16,0-8 192 0,0 0-48 0,0 0 0 15,-2 9 0-15,2-9 0 0,0 0 16 0,0 0 0 16,0 0 0-16,0 0 0 0,-4 7 32 0,4-7 0 0,0 0 0 16,0 0 0-16,0 0-64 0,0 0-128 0,0 0 192 0,-6-6-64 15,1-4-128-15,2 1 192 0,0 1-192 0,-1 1 192 16,3-3-192-16,1 0 128 0,-1 0-128 0,0 1 128 15,0-1-128-15,0 0 0 0,0-3 0 0,-1 2 128 16,-1 1-128-16,2 0 192 0,-1-1-192 0,0 0 192 16,-1-3-192-16,-1 0 0 0,1-1-192 0,-3 0 192 15,2-2 0-15,0-1 0 0,0-3 0 0,-1 3 0 16,0 3 0-16,2-2 0 0,-2-2-144 0,1 0 144 16,3-2 0-16,0 2 0 0,0-1 0 0,1 1 0 15,1 1-128-15,-1-1 128 0,0 0 0 0,2 0 0 16,1 0-224-16,-1 0 64 0,-2 1 16 0,0 0 0 0,0 2 144 15,0-2-160-15,0-2 160 0,0 2-160 16,-1 0 160-16,1 1 0 0,0 2 0 0,0 0 0 0,-3-2 0 0,0 1 0 16,0 1 0-16,1 1 0 0,-4 0 0 0,1-1 0 15,1 0 0-15,0 2 0 0,0 2 0 0,-1-1 0 16,-1 0 0-16,0-2-128 0,1 2 128 0,-2 1 0 16,-2 3 0-16,1-2 0 0,2 0 0 0,3-1 0 15,-1 0 0-15,2 2-128 0,-2 2 128 0,-1 0 0 16,-1-2 0-16,-2 1 0 0,-1 4 0 0,0-2 0 15,-3 1 0-15,1 0 0 0,0 0 0 0,1 0-128 16,0 1 128-16,-1 0 0 0,0-1 0 0,-2 2-160 16,-1 2 160-16,2 1 0 0,0 0-128 0,0 1 128 15,-3 0 0-15,0 1 0 0,-2 3 0 0,-1-1 0 16,0 2 0-16,1-1 0 0,-3 1 0 0,-1 1 0 16,2 3-128-16,-2 0 128 0,0 1-128 0,-1 1 128 0,0 0 0 0,1 3 0 15,2-1 0-15,-1-1-128 0,1 2 128 16,-1 4 0-16,3 1 0 0,1-2 0 0,2-4 0 0,0 1 0 15,-1 1 0-15,3-2 0 0,0-3 0 0,3-1 0 16,1-2 0-16,1-1 0 0,2 1 0 0,5-8 0 16,-5 4 0-16,5-4 0 0,0 0 0 0,0 0 0 15,0 0 0-15,0 0 0 0,0 0 0 0,0 0 0 16,0 0 0-16,8-5 0 0,2-3 0 0,2 0 0 16,-2-4 0-16,4 0 0 0,1 0 0 0,3 0 0 15,0 1 0-15,1-2 0 0,2-1 0 0,0 1 0 16,0 4 0-16,2-1-128 0,3-2 128 0,0-1 0 15,-2 4 0-15,3-1-128 0,-2 3 128 0,-1 0 0 16,-2 0 0-16,0 1-128 0,-1 1 128 0,-2 1 0 0,-1 1 0 16,-1 2 0-16,-2 2 0 0,0 1 0 0,-3 2-128 0,2 0 128 15,0 2 0-15,-1 0 0 0,0 2 0 16,-1 1-128-16,-1-1 128 0,0 3 0 0,0 3 0 0,-1 1 0 16,-3 2 0-16,0 1 0 0,-2-1 0 0,1 3 0 15,-1-1 0-15,1 3 0 0,-1 3 0 0,3 1 0 16,-1 1 0-16,0 0 0 0,-2-2 0 0,1 3 0 15,2 1 0-15,-1 0 0 0,-2-2 0 0,-2 1 0 16,2-1 0-16,-1 2 0 0,2 0 0 0,-2-4 0 16,3-1 0-16,-1 4 0 0,1-2 0 0,0 2 0 15,-3-2 0-15,1-2 0 0,1-2 128 0,-1 0-128 16,0 2 0-16,0-3 144 0,-1-3-144 0,0-1 0 16,-1 0 144-16,2-2-144 0,0 3 128 0,0-2-128 15,-3 0 160-15,1-1-160 0,-2 1 0 0,1-3 128 0,0 1-128 16,-1-2 0-16,0-1 0 0,1 0 0 0,0-4 128 0,-2 2-128 15,0-9 0-15,0 0 0 0,0 0 0 0,0 0 0 32,0 0-1632-32,0 0-320 0,0 0-64 0</inkml:trace>
  <inkml:trace contextRef="#ctx0" brushRef="#br2" timeOffset="57621.492">6471 10794 12895 0,'-4'-14'576'0,"3"9"112"0,1 5-560 0,0 0-128 15,0 0 0-15,0 0 0 0,-2-8 2112 0,2 8 400 16,0 0 80-16,0 0 16 0,0 0-1936 0,0 0-384 15,0 0-80-15,0 0-16 0,0 0 240 0,0 0 32 16,-9 1 16-16,-1 3 0 0,2 3 336 0,-6 3 64 16,0 3 16-16,-1 4 0 0,-2 0-48 0,1 3 0 15,-2 2 0-15,-2 2 0 0,0 2-208 0,-2-1-32 16,-5 0-16-16,1 3 0 0,1-1-64 0,-3 0-16 16,-1-3 0-16,1-1 0 0,1-1-48 0,2-1-16 15,-2-1 0-15,5-4 0 0,0-2 32 0,4 0 0 16,1-5 0-16,4 4 0 0,2-5-224 0,2-2-32 0,9-6-16 0,0 0 0 15,0 0-48-15,0 0-16 0,0 0 0 0,0-8 0 16,2-2 80-16,4-1 16 0,2-2 0 0,5-2 0 16,2-4-80-16,2-1-16 0,1 1 0 0,2-1 0 15,2-1-144-15,-1 1 0 0,2-1 0 0,3 0 0 16,-1-1 0-16,0 0 0 0,0-1 0 0,4 1 0 16,3 0 0-16,-5 2 0 0,-3 4 0 0,-2 0 0 15,-5 2 0-15,1 4 0 0,-3 3 0 0,-2 1 0 16,-4 1 0-16,-1 1 0 0,-3-1 0 0,-5 5 0 15,0 0 0-15,0 0 0 0,0 0 0 0,-7 8 0 16,-4 4 0-16,-4 2 0 0,-4 3 0 0,-2 3 0 16,-1 1 0-16,-4 2 0 0,-2 3 0 0,-3 3 0 15,-1 0 0-15,0 0 0 0,0 0 176 0,-1 1-176 0,-1-1 224 0,1 0-48 16,1-2-16-16,3-1 0 0,0-3 64 0,5 0 16 16,5-4 0-16,0-2 0 0,2-1-64 0,2-2-16 15,6-2 0-15,1-3 0 0,2-4-160 0,6-5 0 16,0 0 0-16,0 0 0 0,0 0 0 0,0 0 0 15,10-2 0-15,2-1 0 16,2-6-320-16,0 2-80 0,2 0-32 0,2-6-12112 16,2-5-2416-16</inkml:trace>
  <inkml:trace contextRef="#ctx0" brushRef="#br2" timeOffset="58400.805">7010 10306 17903 0,'-10'-5'784'0,"10"5"176"0,-7-2-768 0,7 2-192 15,-10-5 0-15,5 1 0 0,5 4 784 0,0 0 112 16,0 0 32-16,-7-8 0 0,3 0-256 0,4 8-48 15,0 0-16-15,0 0 0 0,0 0-48 0,0 0-16 0,-5-6 0 0,5 6 0 16,0 0 128-16,0 0 32 0,0 0 0 0,0 0 0 16,0 0-64-16,6 4-16 15,0 3 0-15,1-2 0 0,0 2-96 0,0 3-16 0,2 3 0 0,2 3 0 16,1 3-112-16,1 1-16 0,3 1-16 0,-2 3 0 16,2 2-80-16,-2 3-16 0,-1-2 0 0,2 4 0 15,3 0-16-15,-3 2-16 0,1 0 0 0,-2 0 0 16,2-2-48-16,-2 1-16 0,-3 1 0 0,2-3 0 15,0-1 96-15,-1-1 32 0,-4-1 0 0,2 2 0 16,1-1 0-16,-1 1 0 0,0-4 0 0,-4-1 0 16,1 1-144-16,-2-3-32 0,0-3 0 0,0 1 0 15,-1-3-128-15,1-2 0 0,0-1 144 0,-1 0-144 0,-4-3 160 16,0 0-32-16,0-11-128 0,3 7 192 0,-1 3-384 0,-2-10-64 16,0 0-32-16,0 0 0 15,0 0-2208-15,2-8-432 0,-2-1-80 0</inkml:trace>
  <inkml:trace contextRef="#ctx0" brushRef="#br2" timeOffset="58663.895">7528 10255 22863 0,'0'0'1008'0,"0"0"208"0,-4-6-960 0,4 6-256 0,0 0 0 0,0 0 0 15,0 0 384-15,0 0 16 0,-9 0 16 0,0 2 0 16,0 2-48-16,0 3-16 0,-2 2 0 0,-1 0 0 16,-1-1 416-16,-3 8 96 0,-1 5 16 0,-2 2 0 15,-1 1 144-15,-2 2 48 0,-2 4 0 0,-1 3 0 16,-2 2-112-16,1 2-32 0,-4-1 0 0,2 1 0 15,0 1-224-15,1 1-32 0,-1 3-16 0,0 1 0 16,-1-1-144-16,3 2-48 0,-1-2 0 0,3-1 0 16,-2-4-128-16,0-4-16 0,0 0-16 0,0 0 0 15,-2-2-176-15,3-2-128 0,2-1 144 0,2-2-144 0,2-1 0 16,5-1 0-16,3-2 0 0,1-2 0 16,2-1-832-16,5-3-256 0,0-4-48 0,1-1-16112 15</inkml:trace>
  <inkml:trace contextRef="#ctx0" brushRef="#br2" timeOffset="59601.607">2547 10336 8287 0,'0'0'736'0,"0"0"-592"0,0 0-144 0,7-7 0 15,-5-1 1792-15,-2 8 320 0,4-7 64 0,-4 7 0 16,9-6-992-16,-9 6-208 0,4-9-32 0,-4 9-16 16,0 0 160-16,0 0 16 0,4-8 16 0,-4 8 0 15,0 0 80-15,0 0 16 0,0 0 0 0,0 0 0 16,-9 0-336-16,-1 4-64 0,1 4-16 0,-2 2 0 15,-2 1-320-15,-1 6-64 0,-1 6-16 0,-1 4 0 16,-2 2-48-16,0 1-16 0,-4 3 0 0,0 1 0 16,-3 3 128-16,1 0 32 0,-6-1 0 0,0 5 0 15,-2-3 144-15,-6 5 48 0,-1 1 0 0,-2 1 0 16,5-2-144-16,-3-1-32 0,2-4 0 0,-1 1 0 0,0 1-160 16,-1-5-32-16,2-2-16 0,2-2 0 15,2-4-176-15,3 0-128 0,5-2 144 0,1-4-144 0,-1-4 128 0,7-1-128 16,2-3 0-16,5-3 144 0,5-5-144 0,6-5 0 15,0 0-192-15,0 0 192 16,0 0-1744-16,2-7-240 0,2-5-32 0,7-3-8848 16,6 1-1760-16</inkml:trace>
  <inkml:trace contextRef="#ctx0" brushRef="#br2" timeOffset="59846.739">1820 10357 29487 0,'-23'-9'2624'0,"12"6"-2112"0,3 1-512 0,8 2 0 16,-8-2 352-16,8 2-32 0,0 0-16 0,0 0 0 15,0 0-112-15,0 0-32 0,14 12 0 0,1 2 0 16,1-1 80-16,3 4 16 0,2 6 0 0,-1 2 0 15,2 2-48-15,0 3 0 0,-2 0 0 0,1 0 0 16,1 2 192-16,1 2 48 0,2-1 0 0,1 1 0 16,1 2 160-16,1 1 32 0,2-2 16 0,1 0 0 15,0 0-144-15,-1-1-48 0,1 0 0 0,1-3 0 16,-2-3-272-16,0 0-48 0,-2 0-16 0,1 0 0 0,-4-1-128 16,4 0 0-16,-2 0 0 0,2 5-11584 15,-1 4-2224-15</inkml:trace>
  <inkml:trace contextRef="#ctx0" brushRef="#br2" timeOffset="61464.671">15289 16578 33279 0,'-18'-14'1472'0,"6"5"320"16,1-1-1440-16,3 3-352 0,-1 2 0 0,9 5 0 0,-4-5 0 0,4 5 0 15,0 0 0-15,0 0 0 0,9-4 0 16,2 3 144-16,2 1 0 0,4 4 0 0,5 2-144 15,1 1 0-15,4-3 0 0,3 2 0 0,4-1 0 0,1 1 160 16,2 1-160-16,1 1 160 0,2 0-16 0,1 2 0 16,3 0 0-16,4 1 0 0,5-2 112 0,1-1 0 15,4 0 16-15,4 1 0 0,0 2 16 0,0-4 0 16,2-3 0-16,7-1 0 0,1 1 48 0,4 2 16 16,1-1 0-16,1 0 0 0,-1-2-48 0,5 0-16 15,2 5 0-15,2-2 0 0,0 0-48 0,3-4-16 16,4-6 0-16,3 2 0 0,2 5-32 0,1-6 0 15,-2-4 0-15,6 2 0 0,0 1-192 0,0 0 0 16,0 0 0-16,3-4 0 0,6-1 0 0,-4-1 0 16,-1 0 0-16,2 0 144 0,3 0-144 0,0-1 0 15,-3-4 0-15,7 1 128 0,2 1-128 0,0-2 0 0,-4-1 0 0,5-1 0 16,3 2 128-16,-2-2-128 0,-10-1 128 0,8-3-128 16,7-2 0-16,-3 0 128 0,-5 1-128 0,3-2 0 15,-1 1 0-15,-2-4 0 16,-2-6 128-16,-1 0-128 0,-2 1 0 0,-3 0 0 0,-4-4 0 0,3 1 128 15,3 2-128-15,-2 1 0 0,-5 0 0 0,4 0 0 16,0 0 0-16,-9-2 0 0,-7 0 0 0,-1-3 0 16,0-2 0-16,-1-2 0 0,-2-1 0 0,-4 2 0 15,-3 1 0-15,-1 1 0 0,1-1 0 0,2 1 0 16,-5 0 0-16,-1-1 0 0,-2-2 0 0,-3-3 0 16,4-2 0-16,-4 1 0 0,-4 0 0 0,-3 1 0 15,-5 1 0-15,-1 0-176 0,-3-2 176 0,-2-2-128 16,1 3 128-16,-4-2 0 0,-3-2 0 0,-5 1 0 0,-3 0 0 15,-4 4 0-15,-5 1 0 0,-1-4 0 0,0-2 0 0,-2 1 0 16,0-1 0-16,-3 0 0 0,-1-1 0 0,1-2 0 16,3 4 0-16,-2-2 0 0,-9 3 0 0,4 0 0 15,4 1 0-15,-2-3 0 0,1-2 0 0,-2 3 0 16,-3 1 0-16,1 4 128 0,0 1-128 0,-2 1 128 16,-4 1-128-16,0 1 128 0,-1 2-128 0,1-4 0 15,-6-4 0-15,3 3 128 0,0-1-128 0,-2 2 0 16,0 1 0-16,0 1 128 0,-2 5-128 0,2 0 176 15,2 1-176-15,0-1 192 0,0 0-192 0,-2-1 0 16,2-3 0-16,0 0 0 0,-4 2 0 0,4-1 0 16,0 0 0-16,1 0 0 0,-2 7-128 0,-2-3 128 15,1-2-160-15,-1 3 160 0,0 3-192 0,-4 0 48 0,-3-3 16 16,1-1 0-16,3-1 128 0,-5 2 0 0,-7 2 0 0,3-2-128 16,2-1 128-16,-3 0 0 0,-5 1 0 0,0 3 0 15,-1 0 128-15,-1 2-128 0,-1-3 128 0,-1 4-128 16,-3 0 0-16,1 1 0 0,-1 2 0 0,0-2 128 15,0-1-128-15,1 2 0 0,-4 1 0 0,1-5 0 16,0 3 0-16,1 0 0 0,-2 1 0 0,0 0 0 16,-1 2 0-16,3 1 0 0,-3 0 0 0,-2 2 0 15,-3 0 0-15,-1 0 0 0,-3 1 0 0,3-1 0 16,-3 0 0-16,-1 1 0 0,-1 3 128 0,2-2-128 16,0 1 144-16,0 1-144 0,0-2 192 0,-1 2-192 15,1 1 160-15,-2 2-160 0,-1 0 128 0,0 0-128 16,0 0 144-16,5 3-144 0,-1 4 160 0,1-3-160 0,1-1 144 15,3 2-144-15,1 0 128 0,4 3-128 0,1 0 176 16,3-1-48-16,-1 1-128 0,2 1 192 0,0 5-192 0,3-2 0 16,1-3 0-16,1 0 0 0,9 2 0 0,0 0 0 15,-9 3 0-15,9-3 0 0,0 0 0 0,0 0 0 16,0 0 0-16,0 0 0 0,0 0 0 0,0 0 0 16,0 0 0-16,0 0 0 0,11 5-336 0,2-2-16 15,0-2 0-15,4 1 0 16,1 1-1664-16,2 2-336 0,1-1-64 0,2 0-16 0</inkml:trace>
  <inkml:trace contextRef="#ctx0" brushRef="#br2" timeOffset="62026.634">23864 11102 28559 0,'-8'-18'2544'0,"3"7"-2032"0,0 1-512 0,1 2 0 16,0 3 1744-16,4 5 256 0,-6-4 48 0,6 4 16 15,0 0-1712-15,-6 3-352 0,6-3 0 0,-9 4 0 16,2 3-160-16,1-1 160 0,-2 0 0 0,1 0-144 0,0 2 144 0,-1 1 0 16,-2 0 0-16,0-1 0 0,-1 1 0 0,-3 2 256 15,-4-1-64-15,2 4-16 0,-1 3 48 0,-4 0 16 16,-5 0 0-16,1 4 0 0,-1 3-96 0,2 2-16 16,0 1 0-16,0-2 0 0,-1-3-128 0,1 1 0 15,4 1 0-15,0-2 128 0,0 0-128 0,1-1 0 16,1-1 144-16,3 1-144 0,0 0 0 0,0 1 128 15,1 0-128-15,3-1 0 0,2 1 128 0,-1 0-128 16,2 0 160-16,0 0-160 0,3-5 176 0,0 2-176 16,1 0 192-16,1 2-192 0,4-4 208 0,-1 1-64 15,-2-2-16-15,3 1 0 0,5-1 80 0,0 0 16 16,-3-3 0-16,3-1 0 0,4 1 112 0,3 2 32 0,-1-1 0 16,2-1 0-16,0 0 16 0,2-1 16 0,4 3 0 15,-1-1 0-15,1-1-80 0,1 2 0 16,2-2-16-16,2-1 0 0,-2 2-48 0,4 0 0 0,1-3 0 0,1 3 0 15,2 0-128-15,2 1-128 0,-2 0 192 0,1-2-192 16,-1 1 192-16,0 0-192 0,-1 0 192 0,-4 0-192 16,-2-3 176-16,-2-1-176 0,-2 1 160 0,-3-1-160 31,-3 2-1056-31,-3-3-304 0,-2-2-64 0,-5 2-17392 0</inkml:trace>
  <inkml:trace contextRef="#ctx0" brushRef="#br2" timeOffset="64472.593">24107 11203 24879 0,'14'-15'2208'0,"-1"6"-1760"0,-1 2-448 0,1-1 0 0,0 1 0 0,0 1 128 15,0 3-128-15,0-4 0 0,-5 3 128 0,1 0-128 16,-1 0 0-16,-8 4 128 0,0 0 352 0,9-2 64 16,-9 2 16-16,0 0 0 0,0 0 240 0,0 0 48 15,0 0 16-15,0 0 0 0,0 0-304 0,0 0-64 16,0 0-16-16,-8 3 0 0,-1 1-240 0,-2 2-48 15,-3-1-16-15,1 4 0 0,-3 2 192 0,-1 1 32 16,-4 3 16-16,-5 1 0 0,-3 6 112 0,-3 1 32 16,-1 4 0-16,-2 0 0 0,-3 3-128 0,1-2-32 15,-1-1 0-15,-1 1 0 0,-5 0-128 0,0-2-16 16,0-2-16-16,3 2 0 0,0-2-32 0,4 0 0 16,2-3 0-16,3-1 0 0,2 0 16 0,4-3 0 0,2 0 0 15,3-2 0-15,3-3-96 0,-1-1-128 0,2 0 176 16,6-2-176-16,0-3 192 0,2-1-192 0,1-4 192 15,8-1-192-15,0 0 192 0,0 0-64 0,0 0 0 0,0 0-128 16,0 0 224-16,0 0-64 0,0 0-16 0,0 0 0 16,8-11-144-16,2 0 192 15,2-1-192-15,2 4 192 0,-2 0-192 0,4-2 128 0,3-2-128 0,-2 1 128 16,2 1-128-16,3-1 0 0,3-1 0 0,3-2 128 16,0 0-128-16,3 2 0 0,1-3 0 0,2-1 128 15,2-1-128-15,1 1 0 0,-5 0 144 0,2 1-144 16,0-1 0-16,-2-2 0 0,-2-3 0 0,1-1 128 15,1 3-128-15,-1-5 0 0,-1-2 0 0,-3 2 0 16,0-1 0-16,-4-1 0 0,2 4 0 0,-5 0 128 16,-3 1-128-16,1 3 0 0,2 1 0 0,-4 3 128 0,-1 1-128 0,-3 2 0 15,0 1 0-15,-1 2 0 0,-1 4 0 16,-2 0 0-16,1-1 0 0,-2 2 0 0,-7 3 0 0,10-3 0 16,-10 3 0-16,0 0 0 0,5-3 0 0,-5 3 0 15,0 0 0-15,0 0 0 0,0 0 0 0,0 0 0 16,0 0 0-16,-11 9-128 0,0 0 128 0,-3 1 0 15,-5-1 0-15,1 2 0 0,-6 3 0 0,0 1 0 16,0 2 0-16,-5-1 0 0,-1 1 0 0,-1 1 0 16,0 3 0-16,0 1 128 0,-1 1 48 0,0-1 16 15,2-1 0-15,-2 0 0 0,0 2-192 0,-2-2 160 16,0-2-160-16,-2 2 160 0,2-3-160 0,1 0 192 16,3 1-192-16,1-3 192 0,3 2-192 0,1-3 192 15,3 1-192-15,4-4 192 0,2 1-192 0,2-1 0 0,2-2 0 16,4 0-176-16,0 0 176 0,4 0 0 0,4-10 0 0,0 0 0 15,0 0 0-15,0 0 0 0,0 0 0 0,0 0 0 16,0 0 0-16,14-8 0 0,3 0 160 0,3-3-160 16,3-1 0-16,0-1 0 0,2-5-176 0,5 1 176 15,1-1-128-15,1-1 128 0,-2 0 0 0,3-2 0 16,0-2 0-16,0 3 0 0,-1-1 160 0,-2 1-160 16,1-4 0-16,-3 2 0 0,0 2 0 0,-2 2-144 15,0 3 144-15,-1 0 0 0,-4 0 0 0,-4 3 0 16,-3 0 0-16,-3 3 0 0,-4 3 0 0,1-1 0 15,-4-1 0-15,1 3 0 0,-5 5 0 0,0 0 0 16,0 0 0-16,0 0 0 0,-5-4 0 0,-5 2 0 16,-5 6 0-16,-4-2 0 0,-3-2 0 0,-1 4-128 15,-1 5 128-15,-3 0 0 0,-1 1 0 0,1 1 0 0,0 1 0 16,-3 1 0-16,0 0 0 0,-2 2-128 0,1-4 128 0,-5 3 0 16,-4 0 0-16,2 4 0 0,-1 2 0 0,1-3 0 15,-2 0 0-15,3-2 0 0,0 1 0 0,0-1 0 16,-3-1 0-16,0-2 0 0,-2-2 0 0,-1 1 0 15,3-1 0-15,1 0 0 0,-2-2 0 0,5-3 128 16,3 2-128-16,4 3 0 0,3-1 0 0,4-1 128 16,1-1-128-16,3 0 0 0,3-2 0 0,3 2 0 15,2-3 0-15,1 0 0 0,1 0 0 0,8-4 0 16,-4 6 0-16,4-6 0 0,0 0 0 0,0 0 0 16,6 6 0-16,7-1 0 0,-1-1 0 0,5-1 0 0,1 1 0 15,2 1 0-15,4 2 0 0,1 2 0 0,3-1 0 16,0 2 0-16,2 1 0 0,1 2 0 0,0 5 0 15,-1 0 0-15,-3 1 0 0,0 1 0 16,1 0 0-16,-2-2 0 0,-5 2 0 0,0 1 0 0,0 1 0 16,-2 0 0-16,-2 2 0 0,1 0 0 0,-2-2 0 15,4 2 0-15,-1 1 0 0,1 2 0 0,-3-1 0 0,3 0 0 16,2 3 0-16,-1-2 0 0,0 1 0 0,-1-1 0 16,2 0 0-16,-2-2 0 0,-3-1 0 0,-1-1 0 15,2-1 0-15,-1 1 0 0,-4-4 0 0,0 0 0 16,-1-2 0-16,0 0 0 0,0-2 0 0,-2-1 0 15,-1-1 0-15,0-2 0 0,-2-3 0 0,0 0 0 16,-3 0 0-16,1-2 0 0,-5-6 0 0,0 0 0 16,0 0 0-16,0 0 0 0,0 0 0 0,0 0 0 15,0 0 0-15,0 0 128 0,0 0-128 0,0 0 0 0,1-10 0 0,-2 1 0 16,-2-1 0-16,-2-1 0 0,2 1 0 16,-4-3 0-16,1-1 0 0,-3 0 0 0,1-1 0 0,-2-4 0 15,-2 4 0-15,-2-5 0 0,-2-4 0 0,0 0 0 16,-2 2 128-16,-3-3-128 0,-3-5 0 0,2 0 0 15,5-3 0-15,-4 2-128 0,-1 2 128 0,0 1 0 16,1 0 0-16,1 1 0 0,2 5 0 0,-1 0 0 16,-1 1 0-16,2 0 0 0,2-2 0 0,0 2 0 15,1 2 0-15,0 2 0 0,0-1 0 0,1-1 144 16,0 3-144-16,0 3 0 0,5 2 0 0,-5-2 0 16,1 0 0-16,2 2-144 0,1 2 144 0,-1 1 0 15,1 3 0-15,2 0 0 0,-1-3 0 0,2 3 0 0,7 5 0 16,-8-5 128-16,8 5-128 0,0 0-128 15,-4-8 128-15,4 8-192 0,0 0 192 0,0 0 0 0,0 0 0 0,6-6 0 16,0-1 0-16,4 2 0 0,2-1 0 0,4 1-128 16,0-1 128-16,3 1 0 0,1 0-144 0,0-2 144 15,6-2 0-15,-2 0 0 0,2 1 0 0,3-2 0 16,2 1 0-16,2-2 0 0,1 0 0 0,4-3 0 16,1 0 0-16,2-1 0 0,-4-1 0 0,1 0 0 15,-2-2 0-15,0 1 0 0,1-4 0 0,-1 0 0 16,-1-1 0-16,3 0 0 0,1-1 0 0,-1 1 128 15,-3 0-128-15,-2 2 0 0,-2 4 0 0,-3 2 0 16,-4-1 0-16,-2 4 0 0,-3 1 0 0,-4 1-176 16,-4 1 176-16,-1 1 0 0,-1 1 0 0,-2 2 0 15,-7 4 0-15,0 0 0 0,0 0 0 0,0 0 0 0,0 0 0 16,0 0 0-16,0 0 0 0,0 0-128 0,0 0 128 16,-11 6 0-16,-1 1-144 0,-2 0 144 0,0-2 0 0,-2 2 0 15,0-1-144-15,-3 1 144 0,-3-2 0 0,-1 1 0 16,0 0 0-16,-3 3 0 0,-4 3 0 0,0-1 0 15,0 0 0-15,1 4 0 0,-1-2 0 0,-1 1 0 16,-1-1 0-16,0 1 0 0,1-1 0 0,-5 1 0 16,-1 0 0-16,0 0 144 0,-1-3-144 0,1 0 0 15,2 0 0-15,-1 0 0 0,4 0 0 0,5-3 0 16,-3-1 0-16,5-3 0 0,3 4 0 0,-1-2 0 16,2-2 0-16,-1-1 0 0,0-1 0 0,2 1 0 15,-1-2 0-15,5 0 0 0,-1 0 0 0,3 1 0 16,4-2 0-16,-1 0 0 0,3 0 0 0,1 0 0 0,7 0 0 15,0 0 0-15,0 0 0 0,0 0 0 0,-6 3 0 0,6-3 0 16,0 0 0-16,0 0-144 0,0 10 144 0,3-1 0 16,5-1-128-16,0 2 128 0,-3 1 0 0,4 2 0 15,4 3 0-15,-2 3-128 0,0 1 128 0,4 3 0 16,1 3 0-16,3 3 0 0,0 2 0 0,0 0 0 16,0-1-128-16,3 2 128 0,3 0 0 0,3 0 0 15,2 1-144-15,1-2 144 0,4 0 0 0,-1-2-144 16,-4 2-16-16,0-3 0 0,-2-3 0 0,-3-1 0 15,-3-1-96-15,-4-1 0 0,-6-1-16 0,-1-3 0 16,-3-4-304 0,-3-2-48-16,-5-2-16 0,-2 0-11216 0,-3-1-2256 0</inkml:trace>
  <inkml:trace contextRef="#ctx0" brushRef="#br2" timeOffset="66303.206">15177 16534 21647 0,'0'0'960'0,"-7"2"192"0,-1 1-912 16,8-3-240-16,-9 2 0 0,9-2 0 0,0 0 576 0,0 0 80 15,-2 8 16-15,2-8 0 0,0 0 64 0,6 6 16 16,4-3 0-16,4 0 0 0,0-1 0 0,3-1 0 16,4-1 0-16,4 0 0 0,3-1 96 0,2 1 32 15,2 1 0-15,5 0 0 0,4 0-176 0,0 1-48 16,-2 3 0-16,4 0 0 0,-1-3-144 0,3 3-48 15,0-1 0-15,3 4 0 0,4 0-128 0,2-4-16 0,4-4-16 16,2 1 0-16,-1 1-80 0,-1 1-16 16,4-3 0-16,5 0 0 0,5 0-16 0,1 0 0 15,1-2 0-15,0 0 0 0,-3 0-48 0,5-3-16 0,6 0 0 0,-2 0 0 16,-5-3 0-16,1 1-128 0,-1 1 192 16,4-2-64-16,2-1 32 0,-2-2 0 0,-1 1 0 0,-1 2 0 15,1 0 32-15,2-1 16 0,2-2 0 0,-2 3 0 16,-3-4 0-16,1 0 0 0,4-2 0 0,-1 3 0 15,3-1-16-15,-3-1-16 0,-6-2 0 0,2-1 0 16,3-2-32-16,-2 2 0 0,2-2 0 0,-3-1 0 16,-1-3-144-16,1 0 192 0,1-1-192 0,1 0 192 15,3-1-48-15,-1 0 0 0,-5 0 0 0,2 0 0 16,3 1-144-16,-1 0 0 0,1-2 0 0,-2 2 0 16,-2 0 0-16,1 0 0 0,0-2 0 0,1 1 0 15,-1 1 0-15,-3-1 0 0,-3-1 0 0,-1-3 0 0,3-2 0 16,-3 1 0-16,-1-1 0 0,-3 0 0 0,-3 0 0 0,1 0 0 15,1 3 0-15,2-2 0 0,-3 0 0 0,1 1 0 16,-1 0 0-16,-3 1 0 0,-1-1 0 0,-1-1 0 16,3 0 128-16,2 0-128 0,3 1 0 0,-1-1 128 15,-5 0-128-15,-1 3 128 0,1 0-128 0,2-1 0 16,4 1 0-16,-4 2 0 0,-4 2 0 0,-3 0 0 16,-2 0 0-16,3-2 128 0,-1 0-128 0,1 0 0 15,0 0-160-15,1 0 160 0,-3-2 0 0,-1 3 0 16,-6 2 0-16,4-2 160 0,1-2-160 0,2 3 0 15,1 0 0-15,-1 0 0 0,1 0 0 0,-5 0 0 16,-2 0-160-16,2 1 160 0,-1 2 0 0,0 2 0 0,-2-2 0 16,1 0 160-16,0-2-160 0,-2 4 0 0,-5-1 0 15,-2 1 0-15,0-2-208 0,-2-1 80 0,-3-1 128 0,-1 0-208 16,3 3 208-16,-1-2-144 0,-1-1 144 0,3-1-128 16,-3 0 128-16,1 0 0 0,-2 0 0 0,-4 1 128 15,0 0-128-15,0 0 0 0,-2 1-176 0,-1 1 176 16,-1-1 0-16,1-1-144 0,1 1 144 0,1-1 0 15,-5 0 0-15,0-1-160 0,-1-1 160 0,-1 0 0 16,-2-2 0-16,0 2 0 0,-3-1 0 0,1-2 0 16,-2-1 0-16,-1 0 0 0,-3 2 0 0,2 1 0 15,-2 0 0-15,1-2 0 0,-3 5 0 0,0-3 0 16,0-2 0-16,2-1 0 0,-3 0 128 0,1-3-128 16,0 5 0-16,-1-7 0 0,-2-5 0 0,4 3 0 0,-3 4 0 15,0 0 0-15,-3-2 0 0,0 1 0 16,-1 1 0-16,0-1 0 0,2 1 0 0,-4-1 0 0,-1-1 0 0,-1 1 0 15,0-2 0-15,-2 0 0 0,-1 0 0 0,-1 1 176 16,-1 0-48-16,-2 3-128 0,0 2 0 0,0 0 0 16,-2 2 0-16,1-1 0 0,0 0 0 0,1 1 0 15,-3 1 0-15,1-2 160 0,-2-1-160 0,1-3 0 16,1 2 0-16,-1 1 128 0,1-1-128 0,-4 1 0 16,-1-4 0-16,0 2 0 0,0 1 128 0,1 3-128 15,-3 1 128-15,-4 1-128 0,-2-2 0 0,1 3 0 16,3 2 0-16,-7-2 0 0,-2-2 0 0,1 0 0 15,2 1 0-15,-2 0 0 0,0 1 0 0,2 0 0 16,-2-2 128-16,2 0-128 0,1-2 0 0,2 3 0 0,-2 0 0 16,2 3 0-16,0 3 0 0,-1-1 0 15,-1 3 0-15,3-1 0 0,-5 3 0 0,0-2 0 0,-5-1 0 0,0 1 0 16,1 3 0-16,2 1 0 0,0-1 0 0,0 2 0 16,2 0 0-16,3 1 0 0,3 0 0 0,1 2 0 15,1-1 0-15,2-2 0 0,3 1 0 0,3 3 0 16,-2 0 0-16,4 1 0 0,0-5 0 0,1 4 0 15,5 6 0-15,0 0 0 0,0 0 0 0,0 0 0 16,-1-9 0-16,1 9 0 0,0 0 0 0,0 0 0 16,9-4 0-16,1 2 0 0,0 2-144 0,3 1 144 15,2 1 0-15,2-1 0 0,-1-2 0 0,3 1 0 16,3 1 0-16,3 3-128 0,4-1 128 0,2 1 0 16,2-2-256-16,2 4 64 0,2 2 16 0,-5 0 0 15,-1 0-1184-15,0 0-240 16,-2 2-64-16</inkml:trace>
  <inkml:trace contextRef="#ctx0" brushRef="#br2" timeOffset="71498.516">5860 17347 21183 0,'-10'-2'1888'0,"3"0"-1504"16,2 0-384-16,5 2 0 0,-6-3 656 0,6 3 64 16,-7 3 16-16,7-3 0 0,-7 6-480 0,3 3-80 15,1 2-32-15,-2 1 0 0,0-1 32 0,-1 2 0 16,3 3 0-16,0 1 0 0,-1 3-16 0,0 0 0 15,1 1 0-15,-1 2 0 0,1 4-160 0,-1-1 0 16,0-4 144-16,2 0-144 0,0 0 0 0,0-4 0 16,1-1 0-16,1-2-192 15,-1-2-576-15,2 1-128 0,1-2-32 0,-1-1-9456 0</inkml:trace>
  <inkml:trace contextRef="#ctx0" brushRef="#br2" timeOffset="71801.315">5708 17374 23039 0,'0'0'1024'16,"0"0"192"-16,0 0-960 0,4-7-256 0,1 1 0 0,5 2 0 0,4 2 0 0,2-1 0 15,0-5 0-15,4 2 0 0,4 1 128 0,3-2 0 16,1 0-128-16,3-1 192 0,0-1 160 0,2-1 32 16,0 1 0-16,1-2 0 0,-2 3 64 0,0-3 32 15,2-3 0-15,2 1 0 0,0 0-208 0,1 2-32 16,-1 2-16-16,0 1 0 0,-3 0-224 0,-1 1 0 16,-3 3 0-16,-2-1 0 15,-6 3-384-15,-3 1-112 0,-4 0-16 0,-3 4-11136 0</inkml:trace>
  <inkml:trace contextRef="#ctx0" brushRef="#br2" timeOffset="72045.241">5857 17628 19343 0,'-13'2'1728'0,"13"-2"-1392"0,0 0-336 0,0 0 0 15,0 0 2592-15,10 0 448 0,3-2 96 0,7-3 0 16,5-1-2240-16,5-2-448 0,1-2-80 0,6-4-32 15,2-1-96-15,1-1-32 0,2-1 0 0,2 0 0 16,1 4-208-16,-3 1-192 0,-4 2 48 0,1 1 0 31,-2 0-1696-31,-1 2-336 0,-3 4-64 0,-4 1-9792 0</inkml:trace>
  <inkml:trace contextRef="#ctx0" brushRef="#br2" timeOffset="72393.011">6795 17523 24879 0,'-13'1'2208'0,"3"0"-1760"15,-2 0-448-15,-1 4 0 0,1 1 880 0,0 0 80 16,-1 1 32-16,2 0 0 0,-3 2-544 0,2 1-96 16,0 1-32-16,2 1 0 0,0-2-176 0,5 1-144 15,-2-1 192-15,4-2-192 0,2 1 160 0,1 0-160 16,2-1 128-16,2 0-128 0,-4-8 384 0,11 3-16 15,2 1 0-15,3-1 0 0,1-1-48 0,2-1 0 16,0-3 0-16,2-2 0 0,2 0 32 0,0-2 0 16,0-1 0-16,-1-1 0 0,-3 1 16 0,-3-1 0 15,-1-3 0-15,-2 1 0 0,-4 0 0 0,-3-1 0 16,-3-2 0-16,-3 1 0 0,-2 1 176 0,-3 0 32 0,-4-2 16 16,-2 2 0-16,0 0-240 0,0 3-48 0,-4 0-16 15,1 1 0-15,2 1-288 0,0 2 0 0,2 3 0 0,-1-1 0 31,2-1-608-31,2 1-32 0,7 2 0 0,0 0-10688 0,0 0-2160 0</inkml:trace>
  <inkml:trace contextRef="#ctx0" brushRef="#br2" timeOffset="72812.616">7819 17401 11055 0,'-13'-3'480'0,"5"-1"112"0,-2 2-464 0,-1 0-128 15,-1 0 0-15,0 0 0 0,1-2 3792 0,-2 2 752 0,-5 0 128 16,2 2 48-16,-1 1-3696 0,-1 2-720 0,-4 0-160 0,0 2-16 16,-1 3-128-16,0 2 176 0,-2 2-176 0,1 2 192 15,-2 0 224-15,3 4 48 0,-2 3 16 0,5 1 0 16,-2-1 0-16,4 2 0 0,4-3 0 0,4-1 0 15,-1 1-144-15,4-1-16 0,4 0-16 0,3-2 0 16,3 0-96-16,2-3-16 0,0-1 0 0,5-1 0 16,0-2 64-16,2-1 0 0,0-2 0 0,2-2 0 15,4 1-256-15,0-2 144 0,-2-2-144 0,2-1 128 16,3 2-128-16,-2-3 0 0,2-3-192 0,1 1 192 16,0-1-1536-1,2-2-192-15,-2-1-48 0,2-1-7488 0,-6 0-1488 0</inkml:trace>
  <inkml:trace contextRef="#ctx0" brushRef="#br2" timeOffset="73127.697">8030 17456 35535 0,'-14'2'1568'0,"8"4"336"0,0 0-1520 0,2 3-384 16,-1 1 0-16,2 3 0 0,1 3 0 0,1 0 0 15,1 1 0-15,1-2-192 0,1-1 192 0,0 0 0 16,1-2 0-16,0 0 0 0,1 0 0 0,0-3-128 16,2-2 128-16,-3 1 0 0,3-2 0 0,-6-6 0 15,0 0 0-15,9 4 0 0,3-2 0 0,-4-3 128 16,1-4 0-16,2-1 0 0,2-3 304 0,1-3 64 0,-2-1 16 0,2-1 0 16,1-3 0-16,0 1 0 0,-1-1 0 0,-2 1 0 15,0-1-192-15,-1 1-48 0,0-2 0 0,-2 5 0 16,0 1-272-16,0 3 0 0,-3 0 128 0,2 1-128 15,-1 2-176-15,-7 6-80 0,0 0-32 0,6-7 0 32,2 2-2304-32,-8 5-464 0,0 0-80 0</inkml:trace>
  <inkml:trace contextRef="#ctx0" brushRef="#br2" timeOffset="73460.631">8858 17341 32255 0,'0'0'2864'0,"0"0"-2288"0,0 0-576 0,0 0 0 0,0 0 416 0,0 0-32 15,0 0 0-15,-8 0 0 0,0-2-192 0,1 1-64 16,-3 1 0-16,-1 0 0 0,1 1-128 0,-2 2 0 16,0 0 0-16,-2 0 128 0,0 1-128 0,2 1 0 15,-1 2 0-15,1-2 0 0,1 1 0 0,2-1 0 16,1 2 0-16,4-1 0 0,0 2 0 0,4 0 0 15,2-1 0-15,2 2 0 0,5 0-176 0,0 0 176 16,0 3-128-16,4-1 128 0,-2 0 0 0,1 1 0 16,-1 3 192-16,-1 1-64 0,-2-1-128 0,2 1 192 15,-4-2-64-15,-1-1 0 0,0-1 48 0,-4-1 16 16,-2 2 0-16,-5-4 0 0,0 1 320 0,-4-1 80 0,-4 0 16 16,-4 0 0-16,-4 2 32 0,-6 0 0 0,1 0 0 0,-4-2 0 15,-1 0-304-15,1-2-48 0,4-4-16 0,3 3 0 16,3-3-272-16,3-3 0 0,5-2 0 0,4-2 0 31,6-1-2000-31,3-3-368 0,5-2-64 0</inkml:trace>
  <inkml:trace contextRef="#ctx0" brushRef="#br2" timeOffset="74417.512">10397 17195 16575 0,'-4'-10'736'0,"2"5"160"0,2 5-720 0,-5-4-176 16,1-3 0-16,0 0 0 0,-2 0 2080 0,0-1 384 16,-1 1 80-16,2 2 16 0,1-5-1520 0,-4 1-288 0,-3-1-64 15,0 3-16-15,-2 0 64 0,0-1 16 0,-2-2 0 0,-1 5 0 16,0 3-80-16,-1 1-16 0,1 2 0 0,-1 2 0 15,1 2-80-15,1 5 0 0,-2 4-16 0,-2 0 0 16,2 0-288-16,0 5-48 0,2 3-16 0,-1 2 0 16,1 2-80-16,2 2-128 0,1 1 176 0,1 1-176 15,3 1 128-15,1 1-128 0,3 1 0 0,-1 2 0 16,-2 0 0-16,4-2 0 0,0 4 0 0,0-5 0 16,1-3-128-16,-1-1-96 0,-2-4-16 0,3-1 0 15,2-4-416 1,0-2-96-16,-2-1-16 0,1-1 0 0,-1-3-1504 0,0-2-304 15,1-1-64-15,1-9-9296 0</inkml:trace>
  <inkml:trace contextRef="#ctx0" brushRef="#br2" timeOffset="74509.768">9700 17596 20271 0,'0'0'1792'0,"0"0"-1424"0,-5-7-368 0,5 7 0 0,0 0 2272 0,0 0 384 15,10-3 80-15,3 1 16 0,2-3-1712 0,5 1-336 16,5-3-64-16,5 2 0 0,3-1-320 0,4 2-48 15,3-3-16-15,0 4 0 0,1-1-128 0,-1 0-128 16,-7 3 192-16,-1-1-192 16,-2 0-320-16,-5 0-192 0,-2-1-16 0,-1 1-9136 15,-4-1-1808-15</inkml:trace>
  <inkml:trace contextRef="#ctx0" brushRef="#br2" timeOffset="74913.44">10339 17469 29423 0,'0'0'1296'0,"0"0"288"0,0 0-1264 0,0 0-320 0,0 0 0 0,1 10 0 16,2 0 0-16,-2 2 0 0,-2 1-128 0,1 3 128 16,-1 0 0-16,-1 2 0 0,0-2 0 0,0 3 160 15,1-1 96-15,-3 0 32 0,-1 1 0 0,2 0 0 16,0-2 272-16,-1 1 48 0,2-3 16 0,1-1 0 15,1-1-336-15,-1-2-64 0,1-1-16 0,0-2 0 16,1 0-208-16,-1-8 128 0,0 0-128 0,0 0 0 16,2 7 160-16,-2-7-160 0,8 4 160 0,-8-4-160 0,9-2 0 15,-2-2 0-15,-1-3 0 0,2-3 0 0,0 1 0 0,0-1 0 16,-2-2 0-16,1-1 0 0,-1 0 0 0,2 0-128 16,-4-4 128-16,2 1-208 0,2-1 208 0,0 1 0 15,1-1-160-15,0 2 160 0,-1-1 0 0,3 2 0 16,-2 0 128-16,2 1-128 0,0 0 160 0,-1 2-160 15,2 0 192-15,0 0-192 0,0 2 208 0,-1 0-64 16,0 1-16-16,-1 3 0 0,-1 0-128 0,0 2 0 16,-9 3 0-16,11-3 0 0,-3-1-192 0,-8 4-80 15,0 0-16-15,0 0 0 16,0 0-1584-16,8 6-320 0,-8-6-64 0,0 0-10288 0</inkml:trace>
  <inkml:trace contextRef="#ctx0" brushRef="#br2" timeOffset="75929.08">10401 17477 911 0,'0'0'0'0,"0"0"0"16,0 0 0-16,0 0 0 0,0 0 1568 0,0 0 224 15,0 0 64-15,7-6-4128 16</inkml:trace>
  <inkml:trace contextRef="#ctx0" brushRef="#br2" timeOffset="76202.903">10409 17466 9727 0,'0'0'432'0,"0"0"80"0,0 0-512 16,0 0 0-16,-9 3 0 0,1 1 0 0,0-3 768 0,8-1 32 15,0 0 16-15,0 0 0 0,-7 3-48 0,7-3-16 16,0 0 0-16,0 0 0 0,0 0 112 0,-8 3 32 16,0 2 0-16,2-1 0 0,0-2-48 0,6-2 0 15,0 0 0-15,-9 2 0 0,3 2-112 0,6-4-32 16,-8 7 0-16,3 2 0 0,-1 0 0 0,0 0 0 15,-2 0 0-15,0 1 0 0,2 1-16 0,-4 2-16 16,1 1 0-16,1-1 0 0,0 0-112 0,2 0-32 0,1 0 0 0,-1 2 0 16,-2 1-176-16,3-2-32 0,0-1-16 15,1 0 0-15,1 0-144 0,-2 0-32 16,2-5 0-16,2 2 0 0,1 0-128 0,2-1-272 0,1-1 64 0,3-1-9344 16,-6-7-1872-16</inkml:trace>
  <inkml:trace contextRef="#ctx0" brushRef="#br2" timeOffset="76664.106">11149 17501 22111 0,'0'0'1968'0,"-4"-9"-1584"15,-1 2-384-15,0 0 0 0,5 7 1040 0,-9-5 128 16,0-1 32-16,0 1 0 0,-2 0-368 0,0 2-80 15,-2 1-16-15,-1 2 0 0,-3 0-464 0,0 3-80 0,-1 0-32 16,-2 4 0-16,-2-1 32 0,3 2 16 0,2 0 0 0,3 1 0 16,1-2-64-16,4 2-16 0,0-3 0 0,3 0 0 15,6-6-128-15,-1 11 0 0,1 0 0 0,3 0 0 16,0 0 784-16,2 1 240 0,3 0 32 0,2 1 16 31,-2 0-1552-31,2 0-304 0,-1-1-64 0,1 0-16 0,1 1 864 0,-3-1 0 0,-2-2 208 0,-4 1-32 16,1 0 80-16,-2 0 32 0,-2-2 0 0,-2 0 0 15,-3-4 288-15,-1 1 48 0,-4 3 16 0,-2-3 0 16,-3 0 128-16,-2-2 16 0,-1 1 16 0,0-1 0 16,-3 0-464-16,2-1-80 0,0-4-32 0,4-2 0 15,-3 1-416-15,4 0-64 0,3-5-32 0,-1 1 0 16,5-4-2544-16,2 0-512 0</inkml:trace>
  <inkml:trace contextRef="#ctx0" brushRef="#br2" timeOffset="76892.788">11508 17209 39103 0,'-12'-5'1728'0,"12"5"368"0,-10 7-1680 0,2-1-416 15,-1 2 0-15,4 3 0 0,-3 2 0 0,1 3 0 16,-1-1-144-16,1 4 144 0,-1 3-128 0,2 1 128 15,-2 0 0-15,0 2 0 0,1 1 0 0,-1 2 0 16,-1 0 0-16,1 0 0 16,-2-1-528-16,3-1 0 0,-3 3 0 0,2-4 0 15,2-2-1312-15,-3 0-256 0,-2-3-48 0,1-2-16 16,3-2-672-16,-3-4-144 0,0 1-32 0,1-4 0 0</inkml:trace>
  <inkml:trace contextRef="#ctx0" brushRef="#br2" timeOffset="77069.215">11097 17558 35935 0,'0'0'3200'16,"0"0"-2560"-16,0 0-512 0,8-5-128 15,2-4 288-15,4 2 32 0,3 3 16 0,8 0 0 16,5-1 48-16,5 3 16 0,5 0 0 0,2 0 0 16,6-2-400-16,-2 2 0 0,-1 1 128 0,-3-1-128 15,-4 0-832-15,-1-1-208 0,-4 3-48 0,-1 0 0 16,-3 0-2144-16,0 3-432 15,7-2-96-15,-8-1-16 0</inkml:trace>
  <inkml:trace contextRef="#ctx0" brushRef="#br2" timeOffset="77733.903">12543 17520 32079 0,'-9'-6'1408'0,"9"6"320"0,-9 0-1392 0,0 5-336 0,-3 1 0 0,1 2 0 15,-1-1 0-15,0 1 0 0,-2 1 0 0,-1 2 0 16,3 1 0-16,-1 2 0 0,-1-1 0 0,0 0 0 16,-1-1 0-16,5 1 0 0,2 0 0 0,1 0 0 15,0-4 0-15,4 0 0 0,2 0 0 0,1-9 0 16,0 8 176-16,0-8-48 0,0 0 0 0,10 5 0 15,-10-5 272-15,10 0 48 0,0-2 16 0,1-2 0 16,-3-2-32-16,1 0-16 0,-2-3 0 0,-1 0 0 16,-2 0-224-16,0-2-64 0,-2-1 0 0,1-1 0 15,0-1-128-15,-2 0 128 0,-1 0-128 0,0-1 128 16,2-3-128-16,0 2 0 0,2 1 0 0,1 2 0 16,-2 1 0-16,4 2 0 0,2 2 0 0,1 1-176 15,0 2 0-15,3 0 0 0,3-1 0 0,2 3 0 0,0 2 48 16,0 1 0-16,2 1 0 0,0 2 0 0,-1 3 128 0,1 1 0 15,0 1 0-15,-2 2-128 0,-4 4 128 0,-2 0 0 16,-1-2-144-16,-1 3 144 0,0 2 0 0,-3-1 0 16,-4-1 0-16,-1 2 0 0,0-1 0 0,-2-1 0 15,-2-3 0-15,1-2 128 0,-2-1 64 0,-1-2 16 16,2 1 0-16,2-8 0 0,0 0 272 0,0 0 48 16,0 0 16-16,0 0 0 0,0 0-192 0,0 0-32 15,8-7-16-15,2-1 0 0,2 0-32 0,3 0 0 16,1-2 0-16,1-1 0 0,1 2-272 0,1 2 160 15,2 1-160-15,-3 1 128 0,2 0-128 0,-1 3 0 16,-1 1-192-16,1 3 192 0,0 3 0 0,1 0 0 16,-2 2 0-16,1 0 0 0,-2 3-144 0,-2 2 144 15,-3 4 0-15,0-1 0 0,-2 1-144 0,-1-1 144 0,-1 2 0 16,-1-1-144-16,0-1-80 0,-3 1-16 0,0-3 0 0,1 1 0 31,-1 0-1248-31,5-2-256 0,-1-4-48 0,2 0-13536 0</inkml:trace>
  <inkml:trace contextRef="#ctx0" brushRef="#br2" timeOffset="78193.643">13671 17361 27647 0,'0'0'2448'0,"0"0"-1952"16,10-8-496-16,2 2 0 0,3 0 640 0,0-1 48 15,5 0 0-15,2 3 0 0,1 2-304 0,1-2-48 16,0 3-16-16,3 2 0 0,-4 3 0 0,1-1 0 16,-2 5 0-16,0 2 0 0,-5 1-192 0,-1 3-128 0,-5 4 128 0,-1 1-128 15,-2 2 128-15,-6 3-128 0,-7 3 128 0,-2 1-128 16,-6 2 176-16,-3 2-48 0,-3 1 0 0,0-2 0 16,-7-1 224-16,1 0 32 0,0 0 16 0,2-5 0 15,2-3-80-15,2-2-32 0,0-3 0 0,7 0 0 16,1-1 32-16,6-3 0 0,-1-4 0 0,4-1 0 15,1 2-192-15,3-4-128 0,5 0 192 0,0-3-192 16,4-3 304-16,4 2-48 0,1-1-16 0,4-2 0 16,4-4-240-16,0 0-256 0,3-1 48 0,1 0 16 15,2-1-688-15,2 0-128 16,-1-3-16-16,-3 1-9472 0,-2-1-1872 0</inkml:trace>
  <inkml:trace contextRef="#ctx0" brushRef="#br2" timeOffset="78615.261">14299 17311 31327 0,'-8'-3'2784'0,"8"3"-2224"16,-8-2-560-16,8 2 0 0,0 0 1296 0,-7 7 160 15,1 1 16-15,0-2 16 0,-1 3-1264 0,1 1-224 16,1 1 0-16,0-1-192 0,1-1 0 0,2 0-16 16,-3-1 0-16,2 0 0 0,3-8 16 0,0 0 16 15,0 0 0-15,0 0 0 0,0 0 176 0,0 0 0 0,0 0 160 16,0 0-160-16,0 0 448 0,0 0-16 0,8-8 0 0,-1 1 0 16,2-3-432-16,0 1 128 0,0-3-128 0,2 2 0 15,-1 1 160-15,1-2-160 0,0 0 192 0,0 3-192 16,1 3 0-16,-1 1 0 0,0-1 0 15,-3 4 0-15,2 1 0 0,-1 3 0 0,-9-3 0 0,9 11 0 16,-1-1 0-16,-3 5 0 0,-2 0 0 0,0 3 0 16,-3 1 0-16,-1 0-144 0,-3 0 144 0,1 3 0 15,-5-1 0-15,3 0 0 0,1-1 0 0,-1-1 0 16,1-2 0-16,1-2 0 0,2-2 0 0,2-4 0 16,-1-9 0-16,6 9 0 0,2-4 0 0,1 0 0 15,7-6-1424 1,0-3-256-16,1-1-48 0,2-2-12976 0</inkml:trace>
  <inkml:trace contextRef="#ctx0" brushRef="#br2" timeOffset="79025.553">14885 17352 33167 0,'-12'-14'1472'0,"4"7"304"16,0-2-1424-16,3 3-352 0,-3 1 0 0,1 2 0 0,-1 0 480 0,0 0 32 16,-2 1 0-16,1 2 0 0,-1 2-512 0,-1 1-160 15,-1 1 0-15,1 1 0 0,-2 5 160 0,0 2-192 16,1-2 192-16,-2 3-192 0,2 3 192 0,0 0 0 0,1 0-144 0,1-1 144 16,3 1 0-16,3 1-144 0,0-2 144 0,3 0 0 15,2-3-256-15,3 0 64 0,0-3 16 0,3-2 0 16,2-1 176-16,3-5-208 0,3-4 80 0,1-4 128 15,2-1 160-15,4-3 160 0,1-3 16 0,2-1 16 16,3-2-144-16,-1-2-16 0,1-1-16 0,-2-2 0 16,-2-3 16-16,1 0 0 0,0 0 0 0,-1-5 0 15,-4-4 48-15,-1 1 16 0,-2-4 0 0,-1-5 0 16,0-4-256-16,-3 3 0 0,-4 2 0 0,0 7-160 16,-2 6-48-16,-2 6-16 0,-3 7 0 0,0 3 0 15,0 5 224-15,-2 7 208 0,0 0-32 0,0 0-16 16,-13 6-16-16,0 5 0 0,-2 4 0 0,-2 6 0 15,-2 4-144-15,-2 7 0 0,2 7 144 0,-1 0-144 0,0 2 0 16,0 2 0-16,2 2 0 0,1-2 0 0,3 2-192 0,2-2-48 16,3 0-16-16,1-1 0 15,5-4-2464-15,4-3-496 0,3-3-112 0,3-3 0 0</inkml:trace>
  <inkml:trace contextRef="#ctx0" brushRef="#br2" timeOffset="79484.698">15868 17387 37727 0,'-13'-1'1664'0,"3"1"352"0,-3 3-1616 0,1 1-400 0,0 4 0 0,-5 2 0 16,-5 1 0-16,1 4 0 0,-1 2-224 0,1 3 80 16,0 4 144-16,0 0 0 0,1-1 0 0,0 2 0 15,0 2 0-15,1-3-128 0,4-2 128 0,1-1 0 16,0-1 0-16,6-4 0 0,1-3 0 0,5-2-128 16,2-1-80-16,3-2-16 0,-3-8 0 0,10 4 0 15,2-1 224-15,1-4 0 0,-1-3 0 0,4-1 0 16,0-3 192-16,4-3 144 0,-2-4 32 0,0-2 0 15,-1 0-96-15,-1-3-16 0,1-3 0 0,-2-2 0 16,-2 2 128-16,-2-2 32 0,-1-4 0 0,-2 3 0 0,-2 2-112 16,-1 3-32-16,-2 3 0 0,1 4 0 0,-1 3-272 0,-3 2 0 15,-3 0 0-15,3 9 0 16,0 0-224-16,0 0-160 0,-7-4-16 0,-2 2-16 16,2 1-1696-16,-2 3-352 0,3 2-64 0,6-4-16 0</inkml:trace>
  <inkml:trace contextRef="#ctx0" brushRef="#br2" timeOffset="79785.567">16386 17323 38751 0,'0'0'1728'0,"0"0"336"0,-8 7-1648 0,1 1-416 0,-2 6 0 0,0-1 0 15,-2 4 0-15,0 2 0 0,-1 3-192 0,1 1 192 16,0 0 0-16,-2 0 0 0,-1 2 0 0,-1-3 0 16,1 0 0-16,1-4 0 0,-2-1 0 0,1-4 0 15,0-2 0-15,3-1 0 0,1-4 0 0,1 0 0 16,0-2 192-16,9-4 64 0,0 0 16 0,0 0 0 16,-7-1 304-16,7 1 48 0,0 0 16 0,1-12 0 15,2-1-128-15,3-2 0 0,2-3-16 0,4 0 0 16,3-1-176-16,1 0-16 0,2 1-16 0,4 2 0 15,3-2-288-15,3 3 0 0,1 3 128 0,4 1-128 16,3 1 0-16,-2 3-144 0,-2 1 16 0,-2 2 0 16,0 2-320-16,-1 2-64 0,-2-1-16 15,1 2 0-15,-1 1-2336 0,1 3-464 0,-3 0-80 0</inkml:trace>
  <inkml:trace contextRef="#ctx0" brushRef="#br2" timeOffset="80315.82">17077 17392 36863 0,'-10'-1'3264'0,"-1"-1"-2608"16,-1 2-528-16,-2 2-128 0,-2 1 0 0,0 3 0 0,-1 1 0 0,-1 0 0 15,-3 2 0-15,-1 3 0 0,-1 1 0 0,-1 3 0 16,2 0 0-16,0 2 0 0,2 2 0 15,0 3 0-15,2 0-144 0,2 0 144 0,0 0 0 0,3-1 0 16,2-1-128-16,6-3 128 0,0-3 0 0,5-3 0 16,3-2-384-16,2 0 48 0,5-1 0 0,0-4 0 15,4-3 336-15,5-2 0 0,4 0 0 0,2-3 128 16,-1-4 256-16,4-1 32 0,3-2 16 0,-2-3 0 16,0-3-112-16,-3-3 0 0,2-1-16 0,-1-4 0 15,2-4-48-15,-3-3 0 0,4-1 0 0,-1-3 0 16,-3-2 128-16,3-2 0 0,0-1 16 0,2-2 0 15,1-6-256-15,-5-5-144 0,-1-7 160 0,-1 1-160 16,-1 4 0-16,-1 5 0 0,-3 4-208 0,-2 5 64 16,-3 7 144-16,-2 7-192 0,-3 2 192 0,-2 9-192 0,-5 4 192 0,1 7 192 15,-4 5-32-15,0 0-16 0,0 0-144 0,-11 12 0 16,-2 7 0-16,-1 8 0 0,-5 3 0 0,0 6 0 16,-6 3 0-16,2 7 0 0,-3 8 0 0,0 3 0 15,-2-2 0-15,2 4 0 0,0-2 0 0,4-1 0 16,-1-1 0-16,6-3 0 0,3-3 0 0,5-1 0 15,-1-7 0-15,5-2 0 0,2-4-320 0,3-3-32 16,4-2-16-16,1-5 0 16,5-3-1840-16,1-3-368 0,5-5-80 0</inkml:trace>
  <inkml:trace contextRef="#ctx0" brushRef="#br2" timeOffset="80769.883">17509 17489 36863 0,'0'0'3264'0,"0"0"-2608"0,0 0-528 0,0 0-128 0,0 0 0 0,6 11 0 15,1-2 0-15,4-1 128 0,5-2-128 0,4-1-272 16,3-3 64-16,5-3 16 0,1-3 192 0,4-1 0 15,0-1 0-15,-1-4 0 0,0 1-144 0,-3 0 144 16,-2 0-128-16,-4-1 128 0,-3-2 0 0,-4 0 0 16,-4 1 0-16,-2 1 0 0,-2 0 0 0,-3 1 256 15,-2 0-64-15,-4 3-16 0,-4 0 128 0,5 6 16 16,-10-4 16-16,-1 2 0 0,-3 4-208 0,-3 2-128 16,-2 3 160-16,-4 3-160 0,-2 0 0 0,-2 4 0 15,-1 3 0-15,2 1 0 0,2 2 0 0,1 1 0 0,2 0 0 16,2 2 0-16,4 0 0 0,3-1 0 0,2-2 0 0,4-1 0 15,3-3 0-15,4-1 0 0,2-2 0 0,6-2 0 16,1-3 0-16,6 1-288 0,5-2 64 0,1-3 16 31,5-3-1840-31,5-2-352 0,4-1-80 0</inkml:trace>
  <inkml:trace contextRef="#ctx0" brushRef="#br2" timeOffset="81140.993">18409 17328 33167 0,'-20'10'1472'0,"9"0"304"0,-4 5-1424 0,-3 4-352 0,2 2 0 0,-4 7 0 0,-2 5 1104 0,-4 0 160 16,0 1 16-16,3-1 16 0,1-2-1040 0,1-4-256 16,1-4 0-16,5-4 0 0,3-4 0 0,2-4 160 15,0 0-160-15,2-4 128 0,8-7 0 0,0 0-128 16,0 0 192-16,0 0-64 0,7-7 320 0,2-4 64 15,6-4 16-15,4-3 0 0,2-4-144 0,2-2-16 16,3-1-16-16,2-4 0 0,2-3-16 0,-1 2 0 16,0-1 0-16,2 0 0 0,-1 1-160 0,6 2-48 15,1 0 0-15,4 6 0 0,1 5-128 0,-1 3 0 16,1 3-160-16,1 5 160 0,-2 1-176 0,-1 3 176 16,-1 1-192-16,-2 4 192 15,-1 5-1120-15,0 2-112 0,-1-1-32 0,0 3-10624 16,-2 1-2128-16</inkml:trace>
  <inkml:trace contextRef="#ctx0" brushRef="#br2" timeOffset="81540.003">20240 16815 18431 0,'-16'-5'816'0,"7"5"160"0,-1 5-784 0,-1 1-192 16,-3 3 0-16,-1 8 0 0,-4 6 4496 0,-1 5 864 15,-2 4 160-15,0 6 48 0,-1 2-4416 0,0 4-864 16,-2 4-288-16,-1 0 160 0,1 2-160 0,1-2 0 15,1-3 0-15,0 0 128 0,4-3-256 0,2-2-64 0,2-3-16 16,2-4 0 0,2-2-560-16,2-3-96 0,5-3-32 0,-2-2 0 15,3-6-1808-15,1-2-368 0,1-6-80 0</inkml:trace>
  <inkml:trace contextRef="#ctx0" brushRef="#br2" timeOffset="82074.276">20088 16865 38175 0,'10'-14'1696'0,"-4"5"352"15,4-1-1648-15,3 4-400 0,3-2 0 0,0 5 0 0,2 2 0 0,4 0 128 16,2-2-128-16,4 3 0 0,-1 3 224 0,7 1-32 15,1 0-16-15,3 4 0 0,-1 1-48 0,-3 3 0 16,0 3 0-16,-3 3 0 0,-3-3-128 0,-5 3 0 16,-2 3 0-16,-6 1 0 0,-2 0 0 0,-5-1 0 15,-5 0 0-15,-4 2 0 0,-5 4 0 0,-4-4 0 16,-6-2 0-16,-4-2 0 0,-4-3 0 0,-2 0 192 16,-8-2-192-16,-3-2 192 0,-2-2-64 0,1 1-128 15,3-1 192-15,3-1-64 0,0-1-128 0,3-3 128 16,2-1-128-16,5 1 128 0,-2-1-128 0,8-2 0 15,2 1 0-15,6-1 0 0,8-2 0 0,0 0-176 0,0 0 48 0,0 0 0 16,0 0-80-16,6 5-16 0,5 0 0 0,5 1 0 16,1 2 80-16,4 1 16 0,2 2 0 15,3 1 0-15,2 2 128 0,3 3 0 0,0 3 0 0,0 0 0 16,0 4 0-16,-2 1 128 0,-3 3-128 0,-6 0 176 16,-4-1-176-16,-5 1 160 0,-5 2-160 0,-4-5 160 15,-4-1-160-15,-3-1 0 0,-3-4 144 0,-7 0-144 16,-10-3 384-16,-5 0 0 0,-7-1 0 0,-4-4 0 15,-6 0-64-15,-3-1 0 0,-4-2 0 0,-6-2 0 16,-4 2 160-16,-1-5 32 0,-2-3 0 0,5 0 0 16,5 0-176-16,0-2-16 0,4-2-16 0,0-3 0 15,4-3-304-15,5 0 0 0,6 1-128 0,6-3 128 16,5-3-784-16,8-1-64 16,5 1-16-16,7 1 0 0,5 1-1616 0,8-1-320 0,8 2-64 0,9-2-12704 15</inkml:trace>
  <inkml:trace contextRef="#ctx0" brushRef="#br2" timeOffset="82550.313">21025 16960 35935 0,'-4'-19'3200'0,"4"9"-2560"0,3 3-512 0,-1-1-128 16,0 0 0-16,-2 8 128 0,2-9-128 0,-2 9 128 16,0 0 128-16,6-5 48 0,-6 5 0 0,0 0 0 15,0 0-16-15,0 0 0 0,0 0 0 0,10 10 0 16,-1 4-288-16,-4 6 128 0,0 3-128 0,-2 6 0 15,-1 4 128-15,-2 4-128 0,-3 3 0 0,-1 1 0 16,-1 2 0-16,-3-1 0 0,-3 0 0 0,-2-4 0 16,1 1 0-16,1-2 0 0,-1-4 128 0,2-1-128 15,1-5 0-15,3-1 0 0,-1-2 128 0,3-2-128 16,1-2 400-16,2-2 32 0,1-5 0 0,1-1 0 16,2-1 32-16,0-1 16 0,-3-10 0 0,0 0 0 0,0 0 0 15,12 0 0-15,0 0 0 0,1-8 0 0,3-3 32 0,-2-4 0 16,0-4 0-16,2-3 0 0,1-2-304 0,1-4-48 15,1-4-16-15,0 2 0 0,2-1-144 0,3-1 0 16,4-1 0-16,1 2 128 0,0 1-128 0,2 2 0 16,1 1 0-16,-1 2 0 0,-2 3 0 0,1 6 0 15,-6 0 0-15,-1 2 0 0,-4-3-192 0,-1 2 192 16,-4 1-192-16,-1-1 192 16,-1 6-1280-16,-3-1-144 0,-1 0-32 0,-2 1 0 15,1 1-1552-15,0 3-320 0</inkml:trace>
  <inkml:trace contextRef="#ctx0" brushRef="#br2" timeOffset="82917.685">22440 16656 36863 0,'-5'-16'3264'0,"4"7"-2608"0,1 0-528 0,0 9-128 16,0 0 224-16,-8 7 16 0,1 2 0 0,-5 3 0 16,-2 3-240-16,-2 6 0 0,-6 0 0 0,-2 5-160 0,2 6 336 0,-6 2 64 15,-2 4 16-15,-3 1 0 0,-1 4 128 0,-1 6 16 16,2 1 16-16,-1 3 0 0,0 1-224 0,1-1-64 15,-2-5 0-15,2-3 0 0,2-5-128 0,3 1 0 16,2-4 0-16,2-2 0 0,1-1 0 0,3-3 128 16,3-3-128-16,5-2 0 0,-1-1 0 0,3-4 0 15,4-3 0-15,0-2 0 0,2 0-320 0,3-4-64 16,3-1 0-16,2-1 0 16,2-5-1584-16,-6-5-320 0,9 2-64 0,3-2-7792 15,2-4-1568-15</inkml:trace>
  <inkml:trace contextRef="#ctx0" brushRef="#br2" timeOffset="83305.445">22432 16578 42383 0,'4'-12'3776'0,"8"-1"-3024"0,4 2-608 0,0 1-144 32,1 2-1280-32,5 2-272 0,2-2-64 0,5 1-16 0,-1 1 1312 0,6 1 320 0,3 1 0 0,3 0 0 15,0 1 0-15,-1 5 0 0,-1-1 192 0,-1 3-64 16,-4-1 80-16,0 5 16 0,-4 7 0 0,-3 1 0 16,-2-1-48-16,-4 6-16 0,-5 2 0 0,-7 5 0 15,-4 1-160-15,-5 2 0 0,-3-3 0 0,-7 0 0 16,-4 3 224-16,-4-2-32 0,-3-4-16 0,-4-2 0 15,-4-3 16-15,-6-1 16 0,-2-3 0 0,-3-2 0 0,-6 1 160 0,1-5 16 16,0-3 16-16,-1-1 0 0,2 2-112 16,2-3-32-16,0-3 0 0,-2-2 0 0,-4-2-256 0,2-2 0 15,2-2 0-15,1 0 0 16,1-3-832-16,8 0-288 0,5-3-48 0,7 2-16 16,5 0-1776-16,7-1-368 0</inkml:trace>
  <inkml:trace contextRef="#ctx0" brushRef="#br2" timeOffset="84727.07">23094 17599 31727 0,'-23'-2'1408'15,"11"2"288"-15,2 0-1360 0,1 0-336 0,9 0 0 0,0 0 0 0,0 0 0 0,0 0-288 16,-8-1 48-16,8 1 16 16,0 0 448-16,0 0 96 0,10-1 0 0,2-2 16 0,3 1 32 0,2-2 0 15,2-4 0-15,6 0 0 0,2 2 80 0,4-2 32 16,3-1 0-16,0-3 0 0,2-3-80 0,3-1-16 16,-1 1 0-16,3 0 0 0,2-2-208 0,3-2-48 15,2 1-128-15,2-2 192 0,-4-2-64 0,-1 0-128 16,0-3 176-16,-5-1-176 0,-3 0 256 0,-3-3-48 15,-1-1-16-15,-1-3 0 0,0-4 0 0,1-1-16 16,1-1 0-16,0 2 0 0,-3-2-16 0,0 1 0 16,0-3 0-16,-2 0 0 0,-2 0-160 0,-1-2 128 15,-1 1-128-15,-3-4 128 0,-1-4-128 0,-1 2 128 0,-2 1-128 16,-1 1 128-16,1 0-128 0,0 2 0 0,-3-1 0 0,-1-3 128 16,-1-4-128-16,0-1 160 0,-1 0-160 0,-5 2 160 15,2 2 16-15,-2 1 0 0,-1-4 0 0,1-1 0 16,-2-3-176-16,1 2 0 0,-5 1 0 0,2-1 128 15,0 1-128-15,1-2-144 0,3 0 144 0,-1 2-208 16,1-1 64-16,-2-1 16 0,0 0 0 0,1 6 0 16,-1-1-32-16,0 2 0 0,1 0 0 0,-3 0 0 15,1 0 32-15,1-2 0 0,0 1 0 0,-1-2 0 16,-4-1-64-16,0 3-16 0,1 2 0 0,-1-2 0 16,-3 0 32-16,2-3 16 0,2-1 0 0,-1 0 0 15,-3 3 160-15,2-1 0 0,-2 2 0 0,2-1 0 16,0 3 0-16,-1 1 0 0,0-2 0 0,2-3 0 15,1-1 0-15,0-1 0 0,-2 3 0 0,1 0 128 0,0 1-128 0,0-1 128 16,-2-1-128-16,2 2 128 0,1 2-128 0,-2-1 176 16,-2-2-176-16,2 1 192 0,1 1-192 0,-1 0 160 15,-4-1-160-15,1 2 160 0,-2 0-160 0,4-2 0 16,2 0 0-16,-2-1 0 0,-1 4 0 0,-1 1 0 16,1 0 0-16,0 0 0 0,-5 2 0 0,3 0 0 15,-1-1 0-15,-2 0 0 0,-2-2 0 0,-2 1 0 16,-2-2 0-16,-1 4 0 0,0 1 0 0,-1 1 0 15,-3 0 0-15,0 3 0 0,1-1 0 0,-1 2 192 16,-2 0-32-16,0-1 0 0,0-1 32 0,-2 2 0 16,0 2 0-16,-1 1 0 0,2 0-192 0,-3 2 160 15,-1 2-160-15,3 0 160 0,3 0-160 0,-2-1 0 0,-1 0 0 16,-1 3 0-16,-2 0 0 0,2-2 0 0,4-3 144 16,-2 3-144-16,0 5 176 0,1 1-48 0,-3-1 0 0,-1 2 0 15,1-3 16-15,-1 5 0 0,-3 2 0 0,2 0 0 16,-4 0-144-16,2 2 160 0,-2 3-160 0,0 1 160 15,1 1-160-15,-1 0 160 0,0 2-160 0,4 2 160 16,-1 1-160-16,3 0 0 0,0 2 144 0,3 0-144 16,1 1 0-16,1 2 144 0,1 0-144 0,-2 1 0 15,0-1 128-15,4 1-128 0,2 1 0 0,-1 1 0 16,-1 0 128-16,3 0-128 0,3-2 0 0,0 2 0 16,10-1 144-16,-7 5-144 0,7-5 0 0,0 0 144 15,0 0-144-15,0 0 0 0,-3 9 0 0,3-9 0 16,11 5 0-16,-1 1 0 0,-1-2-192 0,2-1 192 15,2-1-384-15,2 0 64 0,1 1 0 0,0-1 0 16,4 1-1328-16,-3 0-256 0,0-3-48 0,-1 0-9040 16,3 0-1808-16</inkml:trace>
  <inkml:trace contextRef="#ctx0" brushRef="#br2" timeOffset="85160.377">24237 10941 37727 0,'-10'-12'1664'0,"2"6"352"0,1 3-1616 0,-7 3-400 0,-2 2 0 0,-4 2 0 15,-3 6 0-15,-4 1-272 0,-5 1 32 0,-5 3 16 16,-2 2 224-16,-2 2 0 0,-3 3 0 0,-3 1 0 16,-7 1 416-16,0 5-32 0,-2 3 0 0,-2 2 0 15,-2 0-48-15,5 5-16 0,6-1 0 0,1-1 0 16,2 0-128-16,1-3-48 0,2-4 0 0,8-2 0 16,4-1-16-16,5-3-128 0,0-1 192 0,6-3-64 15,2-5 16-15,8 2 0 0,5-1 0 0,2-1 0 16,4 0 112-16,6-2 32 0,3-1 0 0,6 3 0 15,4 3-16-15,4-1 0 0,6-3 0 0,1 2 0 16,4 1-128-16,1 2-16 0,2 0-128 0,3 0 192 0,1-5-192 0,8 1 144 16,6 0-144-16,2 2 128 0,5-1-128 0,1 1-272 15,-1-2 64-15,1 3 16 16,5 2-2288-16,-2 1-448 0</inkml:trace>
  <inkml:trace contextRef="#ctx0" brushRef="#br2" timeOffset="88183.459">24104 9978 12895 0,'-3'-11'1152'0,"3"0"-928"0,3 4-224 0,-3 7 0 16,0-8 3616-16,0 8 672 0,0 0 144 0,0 0 32 15,0 0-3216-15,-9-3-640 0,-1 1-128 0,0 5-32 16,0-1-128-16,-1-2-16 0,-1-3-16 0,-4 1 0 16,-5 8 64-16,0-3 16 0,0-1 0 0,-4 0 0 15,-1-2-128-15,1 2-32 0,-5 3 0 0,-1-4 0 16,-8 2 0-16,-2 1 0 0,-5 3 0 0,-6 1 0 15,-3-1 0-15,-2 0 0 0,2-2 0 0,-3-2 0 16,-8 2 48-16,-4-1 0 0,-4 3 0 0,-1-1 0 16,-2-2-32-16,-3-2 0 0,-7-2 0 0,-6 1 0 0,-4 1 128 15,-4-2 32-15,-1-1 0 0,-7 1 0 0,-4 3-80 0,-6-2-16 16,-2-4 0-16,-2 3 0 0,-2 0-96 0,-4-1 0 16,-2-4-16-16,1-1 0 0,3 1-32 15,-4-3 0-15,-4-1 0 0,1 1 0 0,3-2-144 0,-1 1 0 16,-2 1 0-16,0-3 0 0,-4 0 0 0,5-2 0 15,3-1 0-15,-2 1 0 0,-3 2 0 0,2 0 128 16,1-4-128-16,0 1 0 0,-5 1 0 0,2 0 0 16,4 0 128-16,2 1-128 0,1 0 0 0,0 0 0 15,1-1 144-15,-2 0-144 0,4 2 128 0,-4 2-128 16,-3-6 128-16,6 4-128 0,3 4 128 0,-1-1-128 16,-5-1 128-16,5 4-128 0,4-1 128 0,-1 3-128 15,-2 2 160-15,3 0-160 0,0-6 128 0,1 3-128 16,0 0 0-16,2 3 0 0,3-2 0 0,-1 1 128 15,2-2-128-15,0 2 0 0,1 0 0 0,0 0 0 0,-1-2 0 16,0 2 0-16,5 1 0 0,-2 0 0 0,-2 0 0 0,3 0 0 16,3-1 0-16,-2-1 0 0,1 2 0 0,-1 1 0 15,5-3 0-15,-2 2 0 0,-1 1 0 0,2 1 0 16,3-1 0-16,-3 0 0 0,2 0 0 0,1 0 0 16,-1 0 128-16,1-1-128 0,2-1 0 0,1 1 0 15,2 0 0-15,2-1 0 0,1-1 0 0,-2-1 0 16,-7 0 128-16,7 0-128 0,3 1 0 0,-1-2 0 15,-1 3 0-15,0-2 0 0,1-5 0 0,0 5 0 16,0 0 224-16,-4 2-48 0,-1-3-16 0,5 1 0 16,0-2 64-16,1-1 16 0,-3 0 0 0,2 3 0 0,-2 0-80 15,0 0-16-15,-4 0 0 0,0 2 0 0,-2-1-144 16,2 1 0-16,2 1 0 0,-3 0 128 0,-1-2-128 0,-1 1 0 16,3 2 0-16,-5 0 0 0,-1 0 0 0,2-3 0 15,1-2 0-15,-3 4 0 0,-3 1 0 0,0 1 0 16,1-2 0-16,-2 2 0 0,-3 4 0 0,1 2 0 15,1 2 0-15,0-4 0 0,-3-5 0 0,1 5 0 16,-2 2 0-16,2 0 0 0,0-3 0 0,1 4 0 16,1 3 0-16,1-4 0 0,3-5 0 0,-2 1 0 15,-4-2 0-15,2 2 0 0,1-1 0 0,3 1 0 16,0-1 0-16,-1-1 0 0,2 2 128 0,-2-1 0 16,0 3 0-16,3-1 0 0,2-2-128 0,-1 0-144 15,4 0 144-15,2 3-208 0,3 0 208 0,-3-2 0 16,0-3 0-16,2 4 0 0,0 1 0 0,3-3 0 0,0-3 0 15,2 0 0-15,-1 1 0 0,5-2 0 0,2-1 0 16,0-3 0-16,-1-2 0 0,1 0 0 0,3-2 0 0,0-1 0 16,1-2 0-16,1-2 0 0,-2 0 0 0,3 1 0 15,1 0 0-15,2 2 0 0,1-3 0 0,3-3 0 16,-2-2 0-16,6 5 0 0,-1 4 0 0,5-2 0 16,4-5 0-16,1 3 0 0,2-3 0 0,-1 5 0 15,-4 0 0-15,3-2 0 0,1 0 0 0,2 2-144 16,0 2 144-16,2-1 0 0,4 2 0 0,-3-1-128 15,-2-2 128-15,0 2 0 0,0 3 0 0,3 0-128 16,1-1 128-16,4 4 0 0,1 1 0 0,1-3 0 16,0-3 0-16,-1 3 0 0,-1 3 0 0,3 2 0 15,1 1 0-15,2 0 0 0,1 0 0 0,1 2 0 0,2 1 0 0,1 2 0 16,1 2 0-16,-3-1 0 0,1 1 0 0,2-1 0 16,1 2 0-16,0 2 0 0,1 1 0 0,2-1 0 15,4-2 0-15,-1 4 0 0,-1 0 0 0,4 2 0 16,-1 0 0-16,4 1 0 0,0-1 0 0,1 2 0 15,0 2 0-15,0 1 0 0,1 1 0 0,0 4 144 16,-1 3-144-16,-2 2 0 0,1 4 128 0,1 1-128 16,-3 0 0-16,1 2 0 0,-1 1 0 0,3-2 0 15,4-1 0-15,-3 1 0 0,-6-2 0 0,4 1 0 16,1 0 0-16,0 0 0 0,-1-4 128 0,3 7-128 16,-4 2 0-16,2 1 0 0,1-4 0 0,-2 1 0 15,2 0 0-15,-1 2 0 0,-3-3 128 0,0 0-128 16,-3 0 0-16,1 3 0 0,-3 0 0 0,4-1 0 0,2-2 0 15,-3 1 0-15,2 1 0 0,-4-1 0 0,1-4 0 16,2-1 0-16,1 4 0 0,2-2 0 0,-1 0 0 16,3-3 0-16,2 0 0 0,1 1 0 0,2 4 0 0,0-1 0 15,-1-1 0-15,2 0 0 0,2-1 0 0,0-1 0 16,0 1 0-16,3-3 0 0,3-2-144 0,2 0 144 16,0 2-208-16,3-4 32 0,0 1 16 0,5 0 0 15,1-2-32-15,2 1 0 0,1 2 0 0,4-2 0 16,1-1 192-16,4 1-128 0,2-3 128 0,4-2-128 15,0-1 128-15,6-1-160 0,3-1 160 0,4-1-160 16,2 4 160-16,4-5 0 0,4-1 0 0,0 1 0 16,1-2 0-16,1-1 0 0,5-2 0 0,1 1 0 15,4-4 0-15,5 1 0 0,4-2 0 0,-2-1 0 16,0 0 0-16,5-2 0 0,1-1 0 0,4 0 0 0,2 0 0 16,-2 2 0-16,-1-1 0 0,2-1 0 0,3 0 0 0,3 1 0 15,-2 0 0-15,1 1 0 0,-2-4 0 0,4 0 0 16,0 1 0-16,4-1 0 0,2-1 0 0,-2-3 0 15,-1 0 0-15,6-2 0 0,2 1 0 0,0-1 0 16,-4 1 0-16,3-2 0 0,4 0 0 0,-3 2 0 16,2-1 0-16,1 1 0 0,1-2 0 0,1 2 0 15,3-2 0-15,1 4 128 0,-2-3-128 0,4 0 0 16,2 0 0-16,-4 1 0 0,2-1 0 0,1 2 0 16,5-2 0-16,-3 1 0 0,0-1 0 0,2 2 0 15,3 2 0-15,0-2 0 0,1-1 0 0,-1 2 0 16,-3 2 0-16,0 1 0 0,-2 1 0 0,2 1 128 15,1 0-128-15,-5 2 0 0,-2 1 0 0,0 1 0 0,1 0 0 16,-3 3 0-16,-1-3 0 0,-1 4 0 0,0 0 0 16,-1 1 128-16,-1 1-128 0,2 0 0 0,3 2-128 0,-1 0 128 15,-1 1 0-15,4 0 0 0,3-2 0 16,1 0 0-16,-2-1 0 0,0 2-128 0,0 3 128 0,5-3 0 16,0-2 0-16,2 3-128 0,0 3 128 0,-1 1 0 15,1-1 0-15,-3 0-128 0,2-2 128 0,2 0 0 16,-1 3-160-16,2-2 160 0,-4 0-192 0,0 1 192 15,0-1-240-15,0 1 64 0,4-1 16 0,-1-1 0 16,3-3-80-16,-1 1-16 0,2 2 0 0,1-3 0 16,1-2-16-16,3 1-16 0,4 1 0 0,-2-1 0 15,0-1 288-15,2 0-160 0,6-1 160 0,-4 1-128 0,-4 0 128 0,4 0 0 16,7-1 0-16,-7 1 0 0,-3 0 0 16,3 1 0-16,0 1 0 0,2 1 0 0,2 0 0 0,-6-2 0 15,-2 0 0-15,4 0 0 0,0 0 0 16,1 0 0-16,-4 0 0 0,3 2 0 0,0-3 0 0,-1 2 0 15,0-1 0-15,-4 0 0 0,1-1 0 0,1 1 0 16,3 1 0-16,-2 2 0 0,-6-5 0 0,3 1 0 16,2-3 0-16,-6 3 0 0,-5 1 0 0,4 1 0 15,4-2 0-15,-2 3 128 0,-7-1-128 0,3 1 176 16,0-2-176-16,-2 2 192 0,-1-1-48 0,1 3 0 16,1 0 0-16,1-2 0 0,-4-3-144 0,1 2 128 15,-1-1-128-15,-1 2 128 0,-2-1-128 0,-1 0 0 16,3-2 0-16,-4-4 0 0,-3-3 0 0,0 3 0 15,0 1 0-15,-4-2 0 0,-3-4 0 0,4 0 0 0,0 0 128 16,-3 2-128-16,-2-1 0 0,-2-1 0 0,1-2 0 16,0 0 0-16,-1 1 0 0,-5-2 0 0,0-4 0 15,0 4 0-15,1 2 128 0,-2 0-128 0,-4 1 0 0,-2-2 128 16,-2-2 64-16,0 2 0 0,0 4 0 0,-2-3 0 16,0-1-192-16,-2-2 0 0,-1-4 0 0,0 4 0 15,-1 6 0-15,-2-1 0 0,-5-3 0 0,2 0 0 16,0 0 0-16,-1 0 0 0,-7-2 0 0,-1 4 0 15,0 0-176-15,-1-1 48 0,-2-4 0 0,1 1 0 16,-1 1 128-16,-3 2 0 0,1 2-144 0,-2-1 144 16,-7-2 0-16,-2 1-144 0,0-1 144 0,-1 2 0 15,0-2 0-15,-1 0 0 0,-5 0 0 0,2 2 0 16,0 0 0-16,0 1 0 0,-3 3 0 0,-3-3 0 16,-1-1 0-16,-2 0 0 0,-2 0 0 0,0 1 0 0,0-3 0 15,-1 0 0-15,-3 1 0 0,-1 2 0 0,1-2 0 0,0 3 0 16,0-1 0-16,-2 0 0 0,-3-3 0 0,0 2 0 15,0 0 0-15,1 0 0 0,-5-1 0 0,0 1 0 16,2-1 0-16,-2 0 0 0,-1 0 0 0,1 3 0 16,-2-4-128-16,3 0 128 0,1 0 0 0,1 0 0 15,-4 0 0-15,4 0 0 0,0-3 0 0,0 3 0 16,-1 3 0-16,-1-3 0 0,-2 1 0 0,-1-1 0 16,-2-1-128-16,0 1 128 0,0 0 0 0,-1-3 0 15,-4 0-128-15,-1 1 128 0,-8 2 0 0,10-2 0 16,-1-2 176-16,-9 4-176 0,6-6 240 0,1-4-64 15,1-3-16-15,-3 0 0 0,0-1-32 0,0-1 0 16,-2-4 0-16,2-1 0 0,1 1 0 0,-2-4-128 16,-2-4 192-16,1 0-64 0,2-1-128 0,-1-5 0 0,-3-2 0 15,2-5 0-15,1-5 0 0,-2-3-144 0,-1-8 144 0,3-4-208 16,0-3 208-16,0 0-144 0,2 1 144 0,-2 0-128 16,4-1 128-16,1-5 192 0,2-5-32 0,-2 3-16 15,2 0 16-15,3 1 0 0,1-1 0 0,0-5 0 16,-1-4-32-16,3 2-128 0,1 5 192 0,2 4-64 15,-2 1 96-15,2 1 16 0,0-1 0 0,0 3 0 16,1 6 80-16,-3 3 32 0,1 3 0 0,1 0 0 16,1-1-160-16,-4 4-16 0,-1-1-16 0,-1 3 0 15,2 0-160-15,-4 4 0 0,-3 1 0 0,1 4 128 16,1 5-128-16,1 2 0 0,-5 0 0 0,1 5 0 16,-1 3-320-16,0-2 0 0,-2 3 0 0,-3 3 0 15,0 2-1216-15,-3 2-224 0,-1 4-48 0,-4 2-16112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39:21.4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7443 9665 23327 0,'-9'-8'1024'0,"6"5"224"0,3 3-992 0,0 0-256 15,0 0 0-15,0 0 0 0,0 0 992 0,0 0 160 16,0 0 16-16,0 0 16 0,0 0-480 0,0 0-112 16,7-4-16-16,2 2 0 0,1 1-64 0,5-2 0 15,0 0-16-15,4 0 0 0,4 2 0 0,4 0 0 16,3-2 0-16,4 2 0 16,5 1-960-16,2 0-192 0,6-4-48 0,2 2 0 0,0 0 1600 0,2 1 304 15,1 1 64-15,6-1 16 0,7-2-832 0,3 0-176 16,2 3-16-16,1 0-16 0,2 0-32 0,-1 0 0 15,4-2 0-15,0 4 0 0,0 4-80 0,-2-2 0 16,-3 0-128-16,3-1 192 0,2 1-192 0,2 2 144 16,1 0-144-16,-2 2 128 0,-2-2 0 0,1 0 0 0,1 0 0 15,1 0 0-15,0 1-128 0,-2-1 192 0,-1 0-192 0,2 1 192 16,2-1-192-16,-1 2 0 0,-1-4 144 0,-1 0-144 16,0-1 176-16,-2 0-48 0,0 0 0 0,1 1 0 15,-2-1 0-15,-4 0 0 0,-1 1 0 0,3-2 0 16,2 0 96-16,0-1 16 0,-4-1 0 0,-3 2 0 15,-3 2-96-15,-1 0-16 0,-2 3 0 0,0-4 0 16,-2-1-128-16,-1 0 0 0,-3 2 144 0,-5-1-144 16,-5 0 0-16,-3 1 144 0,-2-2-144 0,-3 0 0 15,-5 3 0-15,-2 0 0 0,-2-2 0 0,-4 0 0 16,-2 3 0-16,-5-2 0 0,-4 0 0 0,-1-2 0 16,-2 1 128-16,-9-3-128 0,0 0 0 0,0 0 0 15,0 0 0-15,0 0 0 0,0 0 128 0,0 0-128 16,-12 2 128-16,-4-1-128 0,-6 1 192 0,-3 0-192 0,-1 0 160 15,-3-1-160-15,0-1 128 0,-3 0-128 0,-3 0 128 0,-5 2-128 16,-1 0 0-16,-3 1 128 0,-6 0-128 0,-3-2 0 16,-3-2 0-16,-1-1 128 0,-3 2-128 0,-4 0 0 15,-5 1 0-15,1-2 128 0,-7 0-128 0,1 0 0 16,-1 4 144-16,-4-4-144 0,0-3 0 0,-3 0 144 16,-4 0-144-16,0 0 0 0,-2 1 128 0,-2-1-128 15,-6-2 0-15,3 2 0 0,0 0 144 0,1 0-144 16,-4 0 0-16,2-1 144 0,-4 1-144 0,3-2 160 15,3 1-160-15,-1-1 160 0,1 2-160 0,7 0 0 16,6-1 0-16,2 2 128 0,2-2-128 0,4 3 192 16,1-2-192-16,8 3 192 0,1 1-192 0,5-1 0 15,2-2 0-15,6 2 0 0,-1 1 0 0,3 3 0 0,2 0 0 16,0 0 0-16,3-3 0 0,4 0 0 0,0 0 0 16,6 2 0-16,4 3 0 0,3-1 0 0,3-1 0 0,5-1 0 15,2 1 0-15,1-2 0 0,5-1 0 0,8 0 0 16,0 0 0-16,0 0 0 0,0 0 0 0,0 0 0 15,0 0 0-15,10 7 0 0,3-3 0 0,3 0 0 16,4 0 0-16,5-2 0 0,6-1 0 0,7 0 0 16,3 1 0-16,7-1 0 0,2 0 0 0,5-1 0 15,5-1 0-15,2 0 0 0,8-1 0 0,2 2 0 16,3-2 0-16,2 1 0 0,1 0 0 0,5 1 0 16,4-1 0-16,2-1 0 0,5 0-144 0,1-1 144 15,-2 2 0-15,5 3 0 0,6 1 0 0,-8-2 0 16,-1-2 0-16,2 0-128 0,2 1 128 0,0 0 0 0,-2 1 0 15,-1-1 0-15,-2 0 0 0,-2 1 0 0,-2 1 0 16,-5-1 0-16,-3-2 0 0,0 3 0 0,-3 0 0 0,-5-1 0 16,-6 3 0-16,-5 0 0 0,-5 0 0 0,-7-1 0 15,-5 1 0-15,-2-1 0 0,-1-1 0 0,-8 0 0 16,-4 1 128-16,-3-1-128 0,-8 1 0 0,-2-2 0 16,-5-1 0-16,-3 1 0 0,-10-1 0 0,0 0 0 15,0 0 0-15,0 0-160 0,-14-1 160 0,-6 0 0 16,-4 0 0-16,-7-1 0 0,-4 1 0 0,-7-1 0 15,-1-2 0-15,-4 1 0 0,-5 2 0 0,-4-4 0 16,-4 1 0-16,-3 1 0 0,-2 2 0 0,0 0 0 16,-3-1 160-16,-4 0-160 0,-5-4 160 0,-2 1-160 15,-4 2 160-15,-1 0-160 0,-3 3 128 0,-4 0-128 0,-5-1 0 16,0-2 144-16,1 1-144 0,-4 0 0 0,-4-1 0 0,1 0 0 16,2 1 0-16,-1 2 0 0,2-2 0 0,0 2 0 15,3-1 0-15,5 1 0 0,5-1 0 0,-3 0 0 16,0 0 0-16,3 0 128 0,0-2-128 0,5 1 0 15,3 2 0-15,-1-3 0 0,2 1 0 0,6-1 0 16,6 6 0-16,5-1 0 0,2-2 0 0,6-1 0 16,3-1 128-16,6 0-128 0,4 2 128 0,6 0-128 15,5-1 0-15,5-1 0 0,4-1 0 0,7-2-176 16,6 4 176-16,6 1 0 0,0 0 0 0,0 0-128 16,8-3 128-16,7 2-160 0,5 1 160 0,5 0-160 15,6-2 160-15,6-2 0 0,7 3-144 0,6 1 144 16,3-2 0-16,11 0 0 0,10 1 0 0,6 1 0 15,7 1 0-15,3-1 0 0,7-1 0 0,5 2 0 0,5 1 0 0,2 0 0 16,1 1 0-16,6 0 0 0,3-2 0 0,0 0 0 16,0 3 0-16,0 0 0 0,-4 0 0 0,-2-1 0 15,-6-1 0-15,1 1 0 0,1 0 0 0,-7-1 0 16,-7-1 0-16,-5 3 0 0,-3-2 0 0,-6 1 0 16,-5 1 0-16,-10 0 0 0,-5 0-128 0,-5 4-64 15,-5 2-16-15,-6 0 0 16,-9-1-1520-16,-8 2-320 0</inkml:trace>
  <inkml:trace contextRef="#ctx0" brushRef="#br0" timeOffset="2644.407">3776 8578 21183 0,'-16'-18'944'0,"9"9"192"0,0 1-912 0,1 0-224 16,2-1 0-16,4 9 0 0,0 0 544 0,0 0 64 15,0 0 16-15,0 0 0 0,-1-9-112 0,1 9-32 16,0 0 0-16,0 0 0 0,4-10 32 0,-4 10 0 15,7-5 0-15,-7 5 0 0,8-6-128 0,-8 6-32 16,10-3 0-16,1 2 0 0,-4 0 96 0,2 2 0 16,-9-1 16-16,11 0 0 0,0 0 64 0,0 0 16 15,1-1 0-15,-1 1 0 0,1 0-32 0,1 2 0 16,1 3 0-16,1-3 0 0,3-3-64 0,1 1 0 16,3 3-16-16,0-2 0 0,6 1-112 0,2-1 0 15,0-1-16-15,5 0 0 0,1 0-112 0,2 0-32 16,1 0 0-16,0 1 0 0,1-2-32 0,2 1-128 0,3 1 192 0,1-1-64 15,-1-3-128-15,1 1 0 0,2-1 144 0,0 0-144 16,-1 1 144-16,3 1-144 0,1-2 192 0,-1 1-192 16,4 1 208-16,2-3-64 0,2 2-16 0,2 0 0 15,-3 0 0-15,1-2-128 0,0 0 192 0,2 1-64 16,3-1-128-16,1 1 160 0,0 0-160 0,1-2 160 16,0 2-160-16,2-1 0 0,3-2 0 0,-1 3 0 15,1 1 0-15,0 1 128 0,-2 1-128 0,2-3 0 16,-2-1 0-16,3 1 128 0,-1 0-128 0,1 2 0 15,-2 1 0-15,0 0 0 0,2-2 128 0,-2 0-128 16,-1-1 0-16,1 2 0 0,-3 1 0 0,-1 0 0 0,-2-4 128 16,1 3-128-16,2 1 0 0,-2 0 128 15,-3 0-128-15,2 0 0 0,-6 1 144 0,1 3-144 0,-4-3 128 16,1 1-128-16,0 1 160 0,0-1-160 0,1-2 128 16,1 3-128-16,-5-1 0 0,-1 0 0 0,-3 0 128 0,2 1-128 15,-3 0 0-15,3-2 0 0,0-1 0 0,0 0 128 16,-2-2-128-16,-2 0 0 0,-2 2 0 0,-2 2 0 15,0-2 0-15,-5 0 0 0,0-2 128 0,-1 1-128 16,0-1 0-16,-2 0 0 0,0 0 144 0,-2 2-144 16,-3 2 128-16,-2-5-128 0,-1-2 176 0,-2 2-48 15,-2 2-128-15,-1 1 192 0,0 0-192 0,-4 0 144 16,-1 0-144-16,-1-1 128 0,-4 0-128 0,-1 0 0 16,-1 1 144-16,-9 0-144 0,0 0 0 0,6 2 144 15,-6-2-144-15,0 0 0 0,0 0 176 0,0 0-176 16,0 0 160-16,0 0-160 0,0 0 208 0,-7 3-48 0,-5-1-16 15,-2 0 0-15,-1 2-144 0,-4-1 0 0,-3-1 144 16,-2 0-144-16,-3 1 0 0,-3-1 0 0,-1 1 0 0,-3-1 128 16,-6 1-128-16,1-1 0 0,-5 0 0 0,0 0 0 15,0 5 0-15,-5-4 0 0,-2 1 0 0,-6 1 0 16,-2-2 0-16,-2-1 0 0,-3 1 0 0,0 0 0 16,0 0 0-16,-2 2 0 0,-6-2 0 0,-3-2 0 15,-2-3 0-15,1 0 0 0,-1-1 0 0,-4 1 0 16,-6 1 0-16,0-1 0 0,0-1 0 0,-2 0 0 15,-3 2 0-15,-3 1 0 0,-5 1 0 0,0-2 0 16,1-2 0-16,-4 1 0 0,0 1 0 0,1 1 0 16,5 0 0-16,-1 0 0 0,-2-1 0 0,3 1 0 0,2 3 0 15,0 0 0-15,0-1 0 0,2 1 0 0,-2-1 0 16,5-2 0-16,3-1 0 0,-2 0 0 0,-3 1 0 0,4 0 0 16,2-2 0-16,2 0 0 0,3-2 0 0,-1-1 0 15,2 0 0-15,-2 3 0 0,5-2 0 0,2 1 0 16,1-1 0-16,0-1 0 0,4 0 0 0,5 0 0 15,4 2 0-15,6-1-128 0,5-4 128 0,1 3 0 16,1 0 0-16,4 2 0 0,3-2 0 0,3 2 0 16,0 1 0-16,5 1 0 0,4 1 0 0,1 1 0 15,3-2 0-15,3 1 0 0,3 0 0 0,4 1 0 16,-1-1 0-16,6 2 0 0,4-1 0 0,6-1-160 16,0 0 160-16,0 0 0 0,0 0-176 0,0 0 176 15,0 0-160-15,9 9 160 0,1-2-192 0,3-2 48 16,4-3 16-16,5 2 0 0,4 0 128 0,2 0 0 0,4 2 0 15,6-2 0-15,2-4 0 0,4 1 0 0,2 2 0 16,1-1 0-16,1-1 0 0,6 0 0 0,4-1 0 0,7 2 0 16,7 0 0-16,1 2 0 0,-2-4 0 0,4-2 128 15,2 0-128-15,3 1 0 0,5-2 0 0,-1 2 0 16,4 1 0-16,4 1 0 0,2-1 0 0,0 0 0 16,-4-1 0-16,3 0 0 0,4 0 0 0,4 2 0 15,-2 0 176-15,5-1-48 0,-3-2 0 0,2 0 0 16,1 2-128-16,-4-2 0 0,1 1 0 0,-1-3 0 15,2-2 0-15,-1 2 0 0,-6 1 0 0,5 1 0 16,5-2 0-16,-7 0 0 0,-4 1 0 0,2-1 0 16,1 4 0-16,-3 0 0 0,-3-1 0 0,-6 0 0 15,-3-1 0-15,-1 2 0 0,1 1 0 0,-4 1 0 0,-2-1 0 16,-4-1 0-16,-4-1 0 0,1 2 0 0,0 3 0 0,-4-2 0 16,0 0 0-16,-6 0 0 0,-2 0 0 0,-6-1 0 15,-3 1 0-15,-1-1 0 0,-5 0 0 0,-1 1 0 16,-5-2 0-16,-3 0 0 0,-4 0 0 0,-6 1 0 15,-5 1 0-15,-3-1 0 0,-2-1 0 0,-3-1 0 16,-10 1 0-16,0 0 0 0,0 0-144 0,0 0-64 16,0 0-16-16,-14 0 0 15,-5 1-2400-15,-5 2-464 0,-3-1-112 0</inkml:trace>
  <inkml:trace contextRef="#ctx0" brushRef="#br0" timeOffset="5433.094">8364 7242 3679 0,'-11'-8'320'0,"2"3"-320"0,2 2 0 0,-3-1 0 16,1 0 4768-16,0-1 880 0,-3 1 176 0,3 1 48 16,0 0-4608-16,-1-2-928 0,-2 1-176 0,-2 0-32 15,-2-1-128-15,1 1 0 0,0-2-128 0,-4 3 128 16,-4-1 0-16,0-1 0 0,-2-1 0 0,1-1 0 0,2-2 240 0,-4 2 16 15,-2-1 16-15,1-1 0 0,0-2 48 0,0 1 0 16,-3 0 0-16,1 3 0 0,-2-3 0 0,-2 2 0 16,-2-2 0-16,-3 1 0 0,3 2 48 0,-1 1 16 15,-2 3 0-15,1-1 0 0,-2 2 0 0,0 0 0 16,-1 1 0-16,-1 1 0 0,-4 2-160 0,-1 0-32 16,1 1 0-16,-2-1 0 0,-4 1-192 0,2 0 144 15,-2 1-144-15,3-1 128 0,-1-1-128 0,1 0 0 16,-6-1 144-16,1 1-144 0,3 0 160 0,-3-1-32 15,1 1-128-15,1-1 192 0,3-2-192 0,-5 0 144 16,-2 0-144-16,-1 1 128 0,-1 0-128 0,0 1 0 16,-3-1 0-16,2 1 0 0,0 0 144 0,-2 0-144 15,-1-2 160-15,-2 1-160 0,-1 0 192 0,3 0-48 0,3-1-16 0,3 0 0 16,0 0 0-16,3 0 0 16,-6-5 0-16,6 3 0 0,-3 0 32 0,3-1 0 0,-1-3 0 0,4 0 0 15,-1 0-16-15,3 1 0 0,-2-1 0 0,1 1 0 16,-4-3 0-16,3 2 0 0,2 2 0 0,-1-4 0 15,1-2 32-15,2 0 0 0,1 0 0 0,0-1 0 16,-1 1-32-16,3 0 0 0,-2 0 0 0,3-1 0 16,3-1-16-16,-2-1-128 0,2 3 192 0,0-1-64 15,4-3 0-15,0-1-128 0,1 1 192 0,2 0-64 16,0-1-128-16,1 2 192 0,-1 1-192 0,1-2 192 16,3 0-192-16,0 1 192 0,2-1-192 0,3 0 192 15,2 0-48-15,1-1 0 0,2 2 0 0,0-1 0 0,3-3 48 16,0 1 16-16,-2 0 0 0,4 1 0 0,2 2 0 15,2 3 0-15,0-1 0 0,2 0 0 0,2-1-16 0,0 1 0 16,1 1 0-16,1 1 0 0,-3 0-192 0,1-1 0 16,1-1 128-16,0 3-128 0,-1 3 0 0,2-1 0 15,1 0 0-15,-2 3 0 0,3 4 0 0,0 0 0 16,0 0 0-16,-3-4 0 0,0-1 0 0,3 5-160 16,0 0 160-16,0 0-128 15,0 0-240-15,0 0-32 0,0 0-16 0,0 0 0 16,-2 10-432-16,0 0-96 0,2-10-16 0,-2 9 0 15,-2-1-1472-15,1 1-320 0,0 0-48 0,0 0-6160 16,-3 0-1216-16</inkml:trace>
  <inkml:trace contextRef="#ctx0" brushRef="#br0" timeOffset="5749.473">3497 6526 21183 0,'-16'-4'944'0,"6"2"192"0,0 2-912 0,2 2-224 0,8-2 0 0,-6 4 0 16,6-4 1408-16,0 0 256 0,-2 8 32 0,2-8 16 16,0 0-1248-16,0 0-240 0,0 0-48 0,0 0-16 15,9-1 144-15,2-3 16 0,-2-3 16 0,3-3 0 16,3-1-144-16,-1-1-48 0,0-3 0 0,-2-1 0 15,-6 1-144-15,6-2 192 0,3 1-192 0,2-3 192 0,2-1 0 16,-3 0 16-16,-1 0 0 0,0 1 0 0,-1 1 112 0,0 1 32 16,0-1 0-16,-3 0 0 0,1 3 0 15,1 3 0-15,0 1 0 0,0 1 0 0,-3 1-80 0,1 3-16 16,-1 1 0-16,1 3 0 0,1 0-256 0,1 4 160 16,3 5-160-16,-3 1 128 0,-1 1-128 0,2 3 0 15,-2 0 0-15,3 5 0 0,0 3 0 0,2 1 0 16,1 1 0-16,0 1 128 0,-2 0-128 0,2-2 0 15,0 1 0-15,-1-1 0 0,0 0 0 0,-1-1 0 16,1 1-160-16,-2 0 160 16,-1 1-720-16,2-2-48 0,-3-5-16 0,2 1-8896 15,3-1-1776-15</inkml:trace>
  <inkml:trace contextRef="#ctx0" brushRef="#br0" timeOffset="6522.718">8307 7179 11055 0,'0'0'480'0,"0"0"112"0,-8-3-464 0,8 3-128 0,0 0 0 0,0 0 0 15,-8-3 1312-15,8 3 240 0,-9-3 48 0,9 3 16 16,0 0-880-16,0 0-176 0,-6-1-48 0,6 1 0 16,0 0 32-16,0 0 0 0,0 0 0 0,-9-4 0 15,2-1 176-15,1-1 48 0,6 6 0 0,-5-8 0 16,3-2 336-16,0 0 80 0,0-2 16 0,4-1 0 15,0-1-240-15,0-1-64 0,2-3 0 0,0 0 0 16,2-1-384-16,-2-4-64 0,3 0-32 0,-1-3 0 0,1 0-48 0,-1-4-16 16,1-3 0-16,2 0 0 0,1 0 48 0,0 1 16 15,1 2 0-15,-3 0 0 0,2-1-80 0,2 0-16 16,-3-1 0-16,1 3 0 0,1-1-96 0,-2 4-32 16,0-1 0-16,-1 2 0 0,-1 1-64 0,0 3 0 15,-3 1-128-15,0 5 192 0,1 0-192 0,0 4 0 16,1 1 128-16,-1 4-128 0,-1 0 0 0,1 1 0 15,0-3 0-15,-5 8-160 16,0 0-352-16,0 0-64 0,0 0 0 0,0 0-16 16,0 0-1632-16,0 0-320 0,0 0-64 0,0 0-6256 15,0 0-1248-15</inkml:trace>
  <inkml:trace contextRef="#ctx0" brushRef="#br0" timeOffset="6920.212">7957 6563 11055 0,'-9'-9'480'0,"6"2"112"0,-1-2-464 0,2 0-128 0,1 0 0 0,3-1 0 15,3 0 4064-15,3-1 800 0,6-1 144 0,1-2 48 16,2-3-3824-16,2 1-752 0,9-2-160 0,-2-1-16 15,4 1-304-15,1-1 0 0,1 0 128 0,0 0-128 16,2 1 240-16,-2 0-16 0,-1-1 0 0,0 3 0 0,0 1 144 16,0 0 16-16,-1 1 16 0,-1 1 0 0,-1 0 32 0,0-1 0 15,0 0 0-15,-1 3 0 16,-1 0-160-16,-2 3-16 0,-1 2-16 0,-2 1 0 0,-4 2-112 0,0 2-128 16,-2-1 176-16,0 5-176 0,-3 4 128 0,2 1-128 15,-5 3 0-15,0 4 0 0,-2 1 224 0,1 4-64 16,0 1-16-16,-2 5 0 0,-3 6-144 0,0 3 128 15,-1 6-128-15,-1 0 128 0,-1-3-128 0,0 0 0 16,-1-1 0-16,0-3 0 0,1-1-128 0,0-2-64 16,0-3-16-16,0-2 0 15,1-1-1456-15,0-3-304 0,0-2-48 0</inkml:trace>
  <inkml:trace contextRef="#ctx0" brushRef="#br0" timeOffset="7899.533">8679 7394 20271 0,'-6'-9'1792'0,"6"9"-1424"0,0 0-368 0,0-8 0 16,2-1 816-16,2 0 80 0,1-1 32 0,5 1 0 15,0-1-672-15,4-1-256 0,1-2 176 0,1-1-176 16,0 0 0-16,1 0 0 0,5-1 0 0,-2 1 0 16,2-2 0-16,3 3 0 0,2 1 0 0,5 0 0 0,0-2 0 15,3-2 176-15,3 0-32 0,-1 1 0 0,4 2 112 0,-2 2 32 16,0-1 0-16,1-1 0 0,-1-1 96 16,4-1 32-16,-1 1 0 0,2 2 0 0,-1 0 32 0,1 1 0 15,1-1 0-15,-3 3 0 0,-1 2-128 0,1 1 0 16,1-4-16-16,-1 1 0 0,1 0-128 0,1-1-32 15,0-1 0-15,2 1 0 0,2 3-144 0,-1 0 0 16,-3 1 0-16,-3-2 128 0,0-2-128 0,-1-2 0 16,-4-2 0-16,3 0 0 0,0 3 128 0,-1-1-128 15,-1-1 0-15,-1 0 128 0,0 1 32 0,-1-3 0 16,-1-1 0-16,-1 1 0 0,0-1 48 0,-1 2 16 16,-1 0 0-16,-1-3 0 0,1-2 16 0,0 0 0 15,-1-2 0-15,-2 0 0 0,0 0 48 0,0-1 16 0,-1-3 0 16,-1 0 0-16,-2 1 48 0,-3 1 16 15,-1 0 0-15,-1 1 0 0,-1 0 16 0,-1 0 16 0,-3 2 0 16,-3 4 0-16,-1 0-144 0,0 3-16 0,-2 0-16 16,1 2 0-16,-3 1-224 0,2 2 0 0,-4 2 128 0,2-1-128 15,-1 2 0-15,-5 5-128 0,0 0 128 0,0 0-208 32,0 0-1216-32,2-7-240 0,-2 7-64 0,0 0-8192 0,0 0-1632 0</inkml:trace>
  <inkml:trace contextRef="#ctx0" brushRef="#br0" timeOffset="8255.035">10585 6399 25791 0,'-6'-10'2304'0,"2"-1"-1856"16,1-1-448-16,3 5 0 0,0 7 1200 0,7-4 144 15,3-2 16-15,2 0 16 0,3-4-1152 0,2 1-224 16,3 0 0-16,4-1 0 0,1-5-128 0,4 2 128 16,3 2 0-16,4-1 0 0,1-2 0 0,2 0 0 15,-1-2 0-15,1 0 0 0,-4 2 0 0,1 3 0 16,-2-2 160-16,-1-1-32 0,-3 0 192 0,0 2 64 15,-2 2 0-15,-2 2 0 0,-2 3 80 0,-1 3 32 16,-3 1 0-16,-1 3 0 0,-3 2-208 0,0 5-32 0,-2 3-16 0,-2 2 0 16,-1 2-48-16,1 1-16 0,-1 8 0 0,0 0 0 15,0 2-176-15,2 2 0 0,-2 0 0 0,0-3 128 16,0-3-256-16,-1 2-64 0,-1 3-16 0,1-4 0 31,-4-3-688-31,-1-2-144 0,-1-3-32 0,-2 2-8608 0,-2-1-1728 0</inkml:trace>
  <inkml:trace contextRef="#ctx0" brushRef="#br0" timeOffset="9369.071">9720 6485 21535 0,'-3'-11'960'0,"3"11"192"16,-6-6-928-16,6 6-224 0,0 0 0 0,0 0 0 0,-5-4 464 0,5 4 48 15,-5-8 16-15,5 8 0 0,0 0-272 0,0 0-64 16,0 0-16-16,0 8 0 0,-1 0 80 0,1 3 32 15,0 4 0-15,0-3 0 0,0 0 128 0,0-1 32 16,1 1 0-16,0 2 0 0,3 1-16 0,-2-2 0 16,-3-1 0-16,1 0 0 0,2-3-80 0,1-3-16 15,-3-6 0-15,0 0 0 0,0 0 208 0,0 0 32 16,0 0 16-16,7 5 0 0,-7-5 240 0,11 0 32 16,-1-3 16-16,0-3 0 0,-1 1-288 0,3-3-48 15,0-2-16-15,1-4 0 0,2-3-272 0,3-3-48 16,2-3-16-16,2 0 0 0,-2-2-192 0,3 1 144 15,1 1-144-15,2-3 128 0,3-2-128 0,-3-1 0 16,1 3 0-16,0 0 128 0,0 5-128 0,-1 2-256 0,-3 0 64 16,-2 4 16-1,0 1-400-15,0 2-96 0,0 0-16 0,0 2-15120 0</inkml:trace>
  <inkml:trace contextRef="#ctx0" brushRef="#br0" timeOffset="13978.788">8370 7591 20383 0,'0'0'896'0,"-5"-6"192"0,5 6-864 0,0-10-224 15,1 1 0-15,-1 9 0 0,8-8 128 0,3 0 0 16,-1 2-128-16,2-2 192 0,2 2-192 0,4-1 0 16,0 1 0-16,4 1 0 0,-1-5-144 0,3 1 144 15,-1-1-208-15,2 2 80 0,0-1 128 0,4 0 0 16,2-1-144-16,1-1 144 0,0-1 0 0,2 1 0 15,-1 0 0-15,1-1 0 0,3-2 0 0,1-1 128 0,4 1 0 16,2 0 0-16,2-1 64 0,0 2 0 0,1 0 0 16,-1 4 0-16,1 4 128 0,2-2 48 0,0-4 0 0,2 4 0 15,3 4-48-15,1 0 0 0,1-3 0 0,-2 0 0 16,2-2-144-16,2 3-48 0,4-1 0 0,0 1 0 16,2-1 32-16,0-2 0 0,0 0 0 0,-1 0 0 15,-1 1-160-15,1 0 0 0,-1-3 144 0,3 1-144 16,4 0 192-16,-4 2-48 0,-1 1 0 0,1-1 0 15,0-2 16-15,2 2 0 0,0 0 0 0,4 1 0 16,-4-1-160-16,-2 3 192 0,-2-3-192 0,0 1 192 16,4 0 16-16,-2 0 16 0,1 0 0 0,3 0 0 0,-3 2 48 15,1-2 16-15,-1-4 0 0,4 3 0 0,5 1 0 16,-1 1 0-16,-6-1 0 0,3 0 0 0,0 0-80 16,0-3-16-16,3 1 0 0,-3 1 0 0,2 0 32 0,-4 1 0 15,-2-2 0-15,0 1 0 0,5 2 96 0,-3 2 32 16,2-1 0-16,-3 3 0 0,-4-2-80 0,1-1-16 15,1-3 0-15,0 4 0 0,1 0-112 0,1 1-16 16,-3-2-128-16,-1 1 192 0,-3 3-64 0,2-3-128 16,3 0 176-16,1 1-176 0,-3 0 128 0,-2-1-128 15,-1 0 0-15,-5-3 0 0,-1-3 144 0,-1-1-16 16,0 1-128-16,-1-2 192 0,-2 0 96 0,-3-1 16 16,-2-2 0-16,-3 0 0 0,0 3 96 0,-3-2 32 15,2 0 0-15,-2 0 0 0,0-4-144 0,0 1-32 16,-3 0 0-16,0 0 0 0,-3-3-96 0,2 1-32 15,-4-1 0-15,0 2 0 0,-2 3-128 0,-1-1 192 0,-1-4-192 16,-1 2 192-16,1 4-64 0,-1 0 0 0,-2-1 0 0,-1 1 0 16,-1 3-128-16,-2-1 160 0,-4 0-160 0,1 2 160 15,1 1-160-15,-3-1 0 0,0-2 0 0,-3 3 128 16,0 3-128-16,-1 2 0 0,-1 0 0 0,0-3 0 16,0-3 0-16,1 3 0 0,-2 1 0 0,-1 1 0 15,-1-1 0-15,-2 1-224 0,1-1 48 0,-1-1 16 31,-1 2-288-31,-5 4-48 0,0 0-16 0,0 0 0 16,0 0-1344-16,0 0-256 0,0 0-64 0,0 0-7472 0,0 0-1488 0</inkml:trace>
  <inkml:trace contextRef="#ctx0" brushRef="#br0" timeOffset="14604.29">14214 6494 26431 0,'15'-14'1168'0,"-2"5"240"0,6-1-1120 0,4-1-288 0,5-1 0 0,6 1 0 16,4 4 0-16,6-3 0 0,3-1 128 0,5 2-128 15,1 0 0-15,2-1 160 0,-2-4-160 0,4 3 128 16,-2 2 64-16,2 4 16 0,1 1 0 0,2-1 0 16,-5-4 32-16,0 1 0 0,-6 2 0 0,-1 2 0 15,-4 2-80-15,-1 0-16 0,-4 1 0 0,0 1 0 0,-6 0-144 16,0 1 192-16,-4 0-192 0,-3 2 192 0,-7 1-192 16,-2 1 0-16,-3 1 0 0,-3 4 0 0,-1 0 160 15,-1 1-160-15,-5-2 192 0,1 4-192 0,-4 1 192 0,-1-1-64 16,-2-1 0-16,-2 2-128 0,-1 4 0 0,-4 2 0 15,0-1 0-15,-2-1 0 0,-2 0-368 0,-1-1 32 16,-3 1 0-16,0 2-8304 16,-3-1-1664-16</inkml:trace>
  <inkml:trace contextRef="#ctx0" brushRef="#br0" timeOffset="15255.056">13826 7010 4607 0,'-6'-8'400'0,"0"1"-400"0,0 3 0 0,6 4 0 16,-6-8 3280-16,5-1 576 0,0-1 112 0,2 4 32 0,-1 6-3136 15,0 0-624-15,8-7-240 0,1 0 176 0,1 1-176 0,3-1 0 16,1-2 0-16,3 5 0 0,0 1 272 0,3-2 32 15,0 0 0-15,2 0 0 0,1 1 336 0,3 0 64 16,1 1 0-16,1 1 16 0,2 0 16 0,3 2 0 16,1 1 0-16,2 1 0 0,2-1-208 0,1 2-32 15,0 0-16-15,4-1 0 0,2-3-96 0,1 2-32 16,1 1 0-16,2 2 0 0,0 3-96 0,1 0-32 16,-1-2 0-16,0 3 0 0,2-2-64 0,4-2-16 15,0 0 0-15,4 4 0 0,-1 2-144 0,2 2 192 16,1 0-192-16,1-5 192 0,-1-3-192 0,4 1 0 15,4-1 0-15,2 1 0 0,-1-1 0 0,3-2 0 16,0-2 0-16,3 1 0 0,1 1 0 0,-1 0 0 0,-2 1 128 16,1-3-128-16,0-6 0 0,3 1 0 15,2 0 0-15,-1 2 0 0,-1 1 176 0,-1 0 0 0,-1-6 0 0,3 2 0 16,3 1 144-16,-1-1 48 0,-4 0 0 0,5-1 0 16,2 1-96-16,0 1-16 0,-2 2 0 0,0-2 0 15,-4-2-32-15,-1 1-16 0,2 0 0 0,2-2 0 16,1-3-208-16,-3 1 0 0,-2-4-192 0,3 2 192 15,0 1 0-15,0-4 0 0,-2 1 0 0,-2-7 0 16,-2 1 0-16,-2 1 0 0,3-1 144 0,2-1-144 16,0-1 0-16,-3 0 0 0,-5 1 0 0,0 0 0 15,-1 1 0-15,1 0 0 0,-6 1 0 0,-2 2 0 16,-5 0 0-16,-4 0 0 0,-5-1 0 0,-1 3 0 16,-4 2 0-16,1 2 0 0,1 1 0 0,-3 1 0 0,-7 1 0 15,-2 0 0-15,-2-1 0 0,-1 2 0 0,-1 6-128 16,-5 0 128-16,1 0-160 0,-4-2 160 15,-2-2-512-15,0 1 0 0,-2-1 0 0,-1 3 0 16,-3 2-208-16,0 0-48 0,-3-1-16 0,0 0 0 16,0-2-224-16,-9 3-32 0,0 0-16 0,0 0-6880 15,0 0-1360-15</inkml:trace>
  <inkml:trace contextRef="#ctx0" brushRef="#br0" timeOffset="15696.614">18973 6507 32255 0,'6'-10'2864'0,"3"1"-2288"0,4-1-576 0,4 1 0 16,4 0-192-16,7 3-160 0,5-1-32 0,4-2 0 0,1-3 192 0,2-2 48 15,1-1 0-15,3-1 0 0,2 4 144 0,4-1 0 16,3 0-144-16,2 1 144 0,3-1 0 0,-2 1 0 15,-3-2 0-15,2 1 128 0,-1 2 144 0,2 2 32 16,0-1 0-16,1 5 0 0,2 1 48 0,-2 2 16 16,-8 1 0-16,-2 3 0 0,-1 4-160 0,-2 1-16 15,-4 3-16-15,-1 6 0 0,-4 4-176 0,-3 5 0 16,-5 3 0-16,-1 4 0 0,-4 1 0 0,-3 4 0 16,0 1 0-16,-5 4 0 0,-1 0 0 0,-4 0 0 15,-4-1 144-15,0 4-144 16,1 4-704-16,-3 3-192 0,2-2-64 0</inkml:trace>
  <inkml:trace contextRef="#ctx0" brushRef="#br0" timeOffset="22972.314">23360 7445 28559 0,'-9'-10'1264'0,"9"10"272"0,-4-8-1232 0,0 2-304 0,4 6 0 0,0 0 0 16,0 0-160-16,0 0-96 0,-5-7 0 0,5 7-16 15,0 0 272-15,0 0 0 0,0 0 0 0,0 0 0 16,5 10 0-16,-1 1 0 0,0 0 0 0,-1 0 0 16,-1 1 176-16,0 1-176 0,1 2 192 0,-2-3-192 15,2 0 224-15,0 1-64 0,0 0-16 0,2 0 0 16,-3-1-144-16,1-1 160 0,-3-11-160 0,6 15 160 16,-1 0-160-16,-3-3 0 0,-2-12 144 0,5 11-144 15,-2-1 0-15,-3-10 144 0,0 0-144 0,7 10 0 16,-7-10 336-16,5 7-32 0,-5-7-16 0,10 1 0 15,0-5 336-15,2-3 64 0,1-4 16 0,2-4 0 16,0 0-32-16,3-4 0 0,1-3 0 0,2-3 0 0,1-2-160 0,4-3-48 16,4-3 0-16,0-2 0 0,0-4-48 0,2-3-16 15,0-1 0-15,2-1 0 0,-1 5-64 0,2-1-16 16,1 0 0-16,-1 3 0 0,2 8-320 0,-3 0 0 16,-6 1 0-16,3 3 128 0,2-1-128 0,-3 3 0 15,-5 2 0-15,0 1 0 0,-3 0 0 0,3 3 0 16,-6 1-160-16,1 2 160 15,-2 3-1344-15,-2 1-176 0,0 2-16 0,-3 3-14384 0</inkml:trace>
  <inkml:trace contextRef="#ctx0" brushRef="#br0" timeOffset="25146.635">3360 8433 23951 0,'0'0'2128'0,"0"0"-1696"0,0 0-432 0,0 0 0 16,0 0 0-16,0 0 0 0,0 0 0 0,0 0 0 16,0 0 0-16,0 0-144 0,0 0 144 0,0 0 0 15,2-8-272-15,-2 8 48 0,0 0 16 0,0 0 0 16,2-7 208-16,-2 7-176 0,0-6 176 0,0 6-160 15,-1-7 400-15,1 7 80 0,-1-8 0 0,0 1 16 16,0-2 560-16,-1 0 128 0,-2 0 0 0,1-1 16 0,1-3-112 0,0-1-32 16,1-4 0-16,-1 0 0 0,2-2-144 0,0-3-48 15,2-4 0-15,-1 0 0 0,0-4-80 0,1-2-32 16,0 0 0-16,3-1 0 0,-3 2-240 0,1-1-48 16,1-2-16-16,2-4 0 0,-3-2-160 0,4-1-128 15,-1-3 192-15,-1 0-192 0,-1-2 128 0,0 3-128 16,-1 1 0-16,-1 2 0 0,1-1 0 0,1-1 0 15,-1-1 0-15,0 3 0 0,-2 4 128 0,-1-1-128 16,-1 3 0-16,-2 0 0 0,1 2 256 0,-2 2-48 16,1 5-16-16,0 3 0 0,-3 0 0 0,3 3 0 15,0 3 0-15,1 3 0 0,0 0-64 0,1 3 0 16,-1-1-128-16,1 4 192 0,1 8-192 0,0 0 0 16,0 0 0-16,0 0 0 0,4-9 0 0,-4 9-128 15,7-2 128-15,2 0-160 0,1-2 160 0,2 2 0 0,4 0-144 16,3 0 144-16,3 4 0 0,3-1-144 0,3-1 144 0,6 1 0 15,4-1 0-15,5 0-128 0,0 0 128 0,6 1 0 16,-1-2 0-16,5-2 0 0,6 1 0 0,4-3 0 16,4 1 0-16,3-2 0 0,4 0 0 0,4-3 0 15,3-1 0-15,0 4 0 0,-2-2 0 16,1 1 0-16,2 0 0 0,0 0 0 0,1 0 0 0,0 3 0 16,1 0 0-16,-3 0 0 0,-1-1 0 0,0 0 0 15,1 0 0-15,1 2 0 0,0-1 0 0,-1 0 0 16,0-1 0-16,1 0 0 0,3-3 0 0,-2 3 0 15,-4 0 0-15,-1 2 0 0,-1-1 0 0,-1-1 0 16,-1-1 0-16,-4 1 0 0,-3 3 0 0,2-1 0 0,-4 1 0 16,1-1 0-16,0 0 0 0,-3 3 0 15,1 2 0-15,-2-1 0 0,-1-1 0 0,0 3 0 0,0-1 0 0,1 1 0 16,-1 0 0-16,-2 1 0 0,-2-2 0 0,0-1 0 16,-3 0 0-16,-2-1 0 0,-1 0 0 0,2-1 0 15,1-1 0-15,0 1 0 0,-3 1 0 0,-2 0 0 16,-2 0 0-16,0-1 0 0,-1-2 0 0,1 1 0 15,-2 1 128-15,0-1-128 0,0 0 0 0,0-1 0 16,0 0 0-16,-5-2 0 0,1-1 0 0,-6 1 128 16,1 0-128-16,0 1 0 0,-2 1 0 0,3-1 128 15,0 2-128-15,-1 0 0 0,-3-6 0 0,1 4 128 16,0 0-128-16,-2 0 0 0,-3 1 0 0,-2-1 0 16,1 0 0-16,-4 2 0 0,1 2 0 0,-1 0 0 15,-4 0 0-15,1 0 0 0,-1 2 0 0,-2-2 0 16,-1 1 0-16,-1 0 0 0,-2 1 0 0,-2 1 0 0,0-1 0 15,-1 0 0-15,-1-1 128 0,-1 0-128 0,-1 1 0 0,-1 2 0 16,1 0 128-16,-9-4-128 0,0 0 0 0,7 2 0 16,2 5 0-16,-3-3 128 0,-6-4-128 0,0 0 0 15,0 0 0-15,0 0 0 0,4 8 0 0,0-1 0 16,-4-7 0-16,0 0 128 0,3 11-128 0,-2 1 0 16,-1 0 0-16,0 2 0 0,2 0 0 0,-2 4 0 15,-3 1 0-15,0 3 0 0,-1 3 128 0,1 3-128 16,-4 1 0-16,-1 5 0 0,0 5 0 0,-3 3 0 15,2 4 0-15,0 3 0 0,-3 3 0 0,0 1 0 16,2-1 0-16,-3-2 128 0,0-3-128 0,0 1 0 16,6 0 0-16,-4-1 0 0,0 2 0 0,1-3 0 15,-2-2 256-15,2-2-64 0,1 0 0 0,0-5 0 0,-1-2 80 16,2-1 16-16,-1-3 0 0,2 2 0 0,1-2-64 0,0-4-16 16,1 0 0-16,0-1 0 0,2 2-32 0,0-4-16 15,0-2 0-15,1-4 0 0,1-3-160 0,-2-2 192 16,1-1-192-16,0-2 192 0,1-1-64 0,1-9 0 15,-2 8 0-15,2-8 0 0,0 0-128 0,-2 5 0 16,2-5 0-16,0 0 0 0,0 0 0 0,0 0 128 16,0 0-128-16,0 0 128 0,0 0-128 0,0 0 128 15,0 0-128-15,-8 6 128 0,2-6-128 0,6 0 0 16,-8-3 0-16,8 3 0 0,-10 0 176 0,0 0-48 16,1 0-128-16,-3-1 192 0,0-1-192 0,-2 2 0 15,-3-1 0-15,-2 2 0 0,-5-1 0 0,-3-1 0 16,-5 0 0-16,-3 1-160 0,-4 0 160 0,-6 1 0 15,-2 0 128-15,-7 4-128 0,-2-2 0 0,-10 2 0 0,-6 3 0 16,-2 2-128-16,-1 1 128 0,-3 0 0 0,-4 0-144 16,-5 2 144-16,-1 3-368 0,2 2 0 0,-1 1 0 0,-4 3 0 31,-6 1-1392-31,-1 2-288 0</inkml:trace>
  <inkml:trace contextRef="#ctx0" brushRef="#br0" timeOffset="28385.937">20334 9610 16575 0,'-9'-11'1472'0,"6"6"-1168"0,2 0-304 0,1 5 0 16,0 0 1584-16,0 0 256 0,2-6 48 0,-2 6 16 15,0 0-1424-15,10 4-288 0,2-3-48 0,2-2-16 16,-1-3 32-16,3 4 0 0,3 3 0 0,-2-2 0 16,2-2 112-16,3-2 32 0,2 1 0 0,3 1 0 15,-1 3 208-15,4-2 32 0,4-2 16 0,0 2 0 16,2 2 16-16,5-1 0 0,4-2 0 0,2 0 0 0,1-1-192 15,2 1-16-15,2 4-16 0,0-2 0 0,-4-2-64 0,2-1-16 16,0-2 0-16,3 2 0 0,-1 4-32 16,4-2-16-16,-2-2 0 0,1 6 0 0,0 2 32 0,-1 1 16 15,-3-5 0-15,4 0 0 0,-1 2-96 0,2 0-32 16,0 3 0-16,-2 0 0 0,-3 0-144 0,-4-3 0 16,-2-4 144-16,-1 3-144 0,-1 0 144 0,2 0-144 15,0 0 192-15,-4 1-192 0,-4 0 128 0,-1-2-128 16,-2 1 0-16,-1-1 0 0,-5 1 144 0,-1 0-144 15,-4 1 0-15,-1-2 144 0,-7 0-144 0,1-2 0 16,-5-1 0-16,-1 3 0 0,-2 1 0 0,-8-3 128 16,0 0-128-16,0 0 0 0,0 0 128 0,0 0-128 15,0 0 128-15,0 0-128 0,0 0 176 0,-13 3-48 0,-2 0-128 16,-2-2 192-16,-4-2-64 0,-3-1-128 0,-4-3 176 0,-3 2-176 16,1 1 128-16,-3-1-128 0,-2-2 0 0,-6 1 0 15,-2 3 144-15,3-3-144 0,-2-2 0 0,1 0 144 16,-1 2-144-16,-6-1 0 0,-4 1 0 15,-4 0 0-15,-3-2 128 0,-2 1-128 0,4-2 0 0,-2 3 128 16,-1 1-128-16,-3-2 0 0,-4-6 0 0,0 3 0 16,-3 3 0-16,5 1 0 0,4 1 0 0,0-3 0 15,-2-3 0-15,2 2 0 0,0 6 0 0,4-1 0 16,2 1 0-16,3-2 0 0,4 2 0 0,2 0 0 16,-1-1 128-16,4 1-128 0,1-2 0 0,4 6 128 15,4-2-128-15,4 0 0 0,5-2 0 0,2 3 0 16,2-1 0-16,6 2 0 0,3 2 0 0,5-2 0 0,7-3 0 15,0 0 0-15,0 0 0 0,0 0 0 0,12 5 176 0,7-5-48 16,2-3-128-16,6 0 192 0,5 7-64 0,7-1-128 16,6-1 176-16,4 0-176 0,3-2 128 0,6 0-128 15,7 0 0-15,3 1 0 0,5 1 0 0,-1-2 160 16,0 0-160-16,4 0 128 0,5 0 0 0,3 0 0 16,-4 0 0-16,-1 3 0 0,-1-1 32 0,3 0 0 15,2 0 0-15,-3 2 0 0,-7-2-160 0,-5 1 128 16,-5 1-128-16,-3 1 128 0,-4-2-128 0,-2 1 0 15,-3-3 0-15,-3 3 0 16,-7 3-1184-16,-3 3-224 0,-6-3-32 0,-6 1-9312 16,-6 1-1856-16</inkml:trace>
  <inkml:trace contextRef="#ctx0" brushRef="#br0" timeOffset="30006.86">20278 9415 21183 0,'0'0'1888'0,"0"0"-1504"16,-2-8-384-16,2 8 0 15,0 0-384-15,0 0-160 0,0 0-32 0,0 0 0 0,-2-7 1168 0,2 7 240 0,0 0 32 0,0 0 16 16,0 0-480-16,0 0-80 0,0 0-32 0,0 0 0 16,1 9-64-16,0 0-16 0,-1-9 0 0,2 13 0 15,2 3 128-15,0 1 32 0,0 3 0 0,3 1 0 16,-3 1-64-16,4-2-16 0,1 0 0 0,-2 3 0 16,0 3-96-16,4-3 0 0,-1-2-16 0,4-2 0 15,4-1-176-15,0-1 192 0,1 2-192 0,2-4 192 16,1-1 208-16,2-1 48 0,3-3 16 0,1 2 0 15,-1-2 208-15,3-2 32 0,3-2 16 0,3-2 0 16,0 0-160-16,6-2-48 0,0 0 0 0,4-4 0 0,1-4-176 16,1 3-32-16,1 1-16 0,-3 0 0 0,0-4-144 15,2 1-16-15,-1-2-128 0,2 0 192 0,2 1-192 0,2-1 0 16,-2 1 0-16,1 0 0 0,0 1 128 0,-5 0-128 16,-1 0 0-16,1 0 144 0,-2 1-144 0,3 1 0 15,3-1 0-15,-1 3 0 0,-1-1 0 0,-4 1 0 16,-3 1 0-16,-2 0 0 0,-2 0 0 0,1 2 0 15,2 0 0-15,0-1 0 0,-1 4-128 0,-3 0 128 16,-4 1 0-16,-1 3 0 0,-1-1 0 0,-1 1 0 16,-2-1 0-16,-2 1 0 0,-4 0 0 0,-1-1 0 15,0 2 0-15,-5-1 0 0,0 1 0 0,-1 0 0 16,1-1 0-16,-2-1 0 0,0 2 0 0,-3 1 0 16,1 0 0-16,0 3 0 0,0 0 0 0,3 0 0 0,-3-1-144 15,1 1 144-15,0-1 0 0,-1 0 0 16,0-1 0-16,-3 1 0 0,0-3 0 0,0 2-160 0,0-2 160 0,1-1-128 15,-3 2 128-15,2-1-128 0,-5-4 128 0,3 0-128 16,-7-6 128-16,10 4 0 0,2 1 0 0,-1-3 0 16,-1-1 0-16,2-1 0 0,2 0 0 0,1-1 0 15,-1 0 0-15,1-2 128 0,2-4-128 0,2 0 0 16,3 1 0-16,0-2 144 0,1-1-144 0,3-1 0 16,4-2 224-16,3 0-64 0,3 0-16 0,4 0 0 15,1 0-16-15,-1 0-128 0,1-1 192 0,-2 2-64 16,0-2-128-16,-1 1 160 0,1-1-160 0,0 4 160 15,2 2-32-15,3-1-128 0,2 0 192 0,1 1-64 16,-3-1 48-16,1 1 0 0,-2 1 0 0,-1 0 0 16,0 3-48-16,4-2 0 0,4-3 0 0,-1 1 0 0,-1 0-128 15,5 0 160-15,-1-2-160 0,2-1 160 0,-4-1-160 0,1-1 192 16,3 1-192-16,-2-3 192 0,1-3-64 0,-1 1-128 16,-2-1 192-16,-3 1-64 0,-1-3-128 0,-6 0 160 15,-7-1-160-15,-2 1 160 0,-1 2-160 0,-5 1 0 16,-1-2 144-16,-1 3-144 0,-1 5 0 0,0 4 0 15,1 1-160-15,-4 3 160 16,-2-2-1728-16,-3 4-256 0,-2 1-32 0</inkml:trace>
  <inkml:trace contextRef="#ctx0" brushRef="#br0" timeOffset="33915.375">7302 9815 7359 0,'0'0'320'0,"0"0"80"0,0 0-400 0,0 0 0 16,0 0 0-16,0 0 0 0,-11 3 2224 0,11-3 352 16,0 0 80-16,0 0 16 0,0 0-1520 0,0 0-288 15,0 0-64-15,0 0-16 0,0 0-80 0,0 0-32 16,0 0 0-16,0 0 0 0,0 0 224 0,0 0 64 15,0 0 0-15,0 0 0 0,0 0-80 0,0 0-16 16,-4-3 0-16,4 3 0 0,0 0-416 0,0 0-64 0,-6-4-32 0,6 4 0 16,-7-3-352-16,7 3 0 0,0 0 0 0,0 0 0 15,-10-2 0-15,3-1 0 0,7 3 0 0,0 0 0 16,0 0 0-16,-10-1 0 0,0-1-144 0,0 4 144 16,2 2 0-16,8-4 0 0,-9 0 0 0,9 0 0 15,-9 5 0-15,2-2 0 0,-1-5 0 0,8 2 0 16,0 0 0-16,-7-1 0 0,7 1 0 0,-9-2 0 15,9 2 0-15,0 0 0 0,-6-5 0 0,0 0 0 16,6 5 288-16,-8-2-32 0,1-2 0 0,0 3 0 16,-1 1 288-16,0 0 48 0,-2 1 16 0,0 2 0 15,-3-3-192-15,-3 2-32 0,-1 0-16 0,-4 4 0 16,-1-4-48-16,-2 0 0 0,-2-2 0 0,-5 2 0 16,-4 1 16-16,-1 1 0 0,-1-5 0 0,-5 1 0 0,-1 0 16 15,1-3 0-15,0 2 0 0,-2-1 0 0,-2 1 0 16,-1 0 0-16,-3-1 0 0,-4 0 0 0,-3 0-96 0,-1 1 0 15,-5 0-16-15,-3-1 0 0,0 2-240 0,-5-1 128 16,-7-1-128-16,-3 0 0 0,2-2 0 0,0 3 0 16,1 1 0-16,-3 1 0 0,-2-4 0 0,5 0 0 15,6 2 0-15,3-2 0 0,5 1 0 0,3-1 0 16,1-4 0-16,7 4 0 0,6 3 0 0,4-1 128 16,2-1-128-16,8-1 0 0,6 2 0 0,3 1 0 15,4-1 0-15,5 0 0 0,1-2 0 0,7 1 0 16,1-3 0-16,6 5 0 0,0 0 0 0,11-4 0 15,1-2 0-15,8 2 0 0,4 0 0 0,8-1-256 16,6-1 48-16,8-1 16 0,8-1 192 0,3 2-176 0,6 2 176 16,6-2-160-16,5-2 160 0,9 0 0 0,6 2 0 0,8 0 0 15,1 1 0-15,9-1 0 0,6 0 0 16,4-1 128-16,-2 2-128 0,6 0 0 0,3 0 0 0,2 1 0 16,-2-1 0-16,3 3 128 0,0 2-128 0,1-1 128 15,2-1-128-15,-4 5 0 0,-3 1-128 0,-1 2 128 16,0 0 0-16,-3 1 0 0,-4-1 0 0,1 3 0 15,5 0 0-15,-5 2 0 0,-5 0 0 0,4-3 0 16,2-1 0-16,-3 3 0 0,-6 0 0 0,1-2 0 16,1-2 0-16,0 0 0 0,-3-4 0 0,-4 1 0 15,-2 2 0-15,-2-2 0 0,-2-1 0 0,-8 2 0 0,-5-2 0 16,-4 1 0-16,-3-2 0 0,-4-1 0 0,-8-1 0 16,-6 1 0-16,-6 1 0 0,-5-2 0 0,-6-2 128 15,-6 0-128-15,-4 0 128 0,-6 1-128 0,-8 0 0 16,-3-1 144-16,-4-3-144 0,-11 6 0 0,0 0 256 0,0 0-48 15,-13-5-16-15,-3 0 0 0,-8-1-16 0,-7-1-16 16,-6 4 0-16,-11-3 0 0,-9 2-160 0,-10 1 0 16,-10-2 0-16,-3 1 0 0,-8-1 0 0,-5 1 0 15,-7-4 0-15,-5 4 0 0,-2 1 0 0,-3-1 0 16,-6 0 0-16,-1-1 0 0,-2 2 0 0,-5 1 0 16,-5 0 144-16,-2 0-144 0,-1-5 0 0,-2 5 0 15,-4 2 0-15,-3 0 0 0,-3 0 0 0,1-4 0 16,-2 0 0-16,-6 3 0 0,-4 3 0 0,-3 0 0 15,-3 3 0-15,1-2 0 0,-1 1 0 0,2 2 0 16,0 1 0-16,0 0 0 0,-2 2 0 0,8 1 0 16,10-3 0-16,7-1 0 0,10 2 0 0,13-3 0 0,15-2 0 15,10 2 0-15,8 3 0 0,12-2 0 0,9-1 0 0,11-1 128 16,8-1-128-16,11 3 0 0,7 1 0 0,11-2 0 16,11-5-256-16,0 0 48 0,18 2 0 0,14 0 0 15,11-2-144-15,17-1-32 0,14-4 0 0,14 0 0 16,9 0 384-16,13-2 0 0,12 1 0 0,11-1 0 15,10-4 0-15,8 2 0 0,4 3 0 0,7 1 0 16,5 0 0-16,6 0 0 0,9 1 0 0,3 3 0 16,2 2 0-16,1 0 0 0,2-1 0 0,-1 3 0 15,2 3 0-15,-3 3 0 0,1 3 0 0,-4 0 0 16,-3 0 0-16,-3-1 0 0,-1-2 0 0,-5 2 0 16,-6 0 0-16,-10 0 0 0,-7 0 0 0,-5-1 0 0,0 0 0 15,-9 0 0-15,-12-2 0 0,-6 0 0 16,-6 0 0-16,-11-1 0 0,-14 2 0 0,-9-1 0 0,-8-3 0 0,-11 1 128 15,-11 2-128-15,-9-5 0 0,-11-2 0 0,-9 1 128 16,-9-1-128-16,-10-1 0 0,0 0 240 0,-19-2-48 16,-11-1 0-16,-11-2 0 0,-12 0-48 0,-10-2-16 15,-13 0 0-15,-12-1 0 0,-10 0-128 0,-10-1 0 16,-11-2 0-16,-6-1-176 0,-3 1 176 0,-10-1 0 16,-4-2 0-16,-7 1 0 0,-3 2 0 0,-4 0 0 15,-4-1 0-15,-8 0 0 0,-6-1 0 0,-6 2 0 16,-4 3 0-16,1-1 0 0,1 0 0 0,0 1 0 15,1 2 128-15,-3 1-128 0,-4 2 160 0,3 1-32 16,2-3-128-16,5 5 192 0,2 3-192 0,13-2 128 16,9-2-128-16,9 0 0 0,9-1 0 0,10 4 128 0,12 1-128 15,11-1 0-15,7-3 0 0,14 3 0 16,10 3 0-16,16-1 0 0,10-1 0 0,8 1 0 0,12 0 0 16,6-2 0-16,11 1 0 0,9-3-128 0,0 0 128 0,22 5-160 15,10-2-80-15,15 0-16 0,16 0 0 0,15-3 0 16,15-3 256-16,12 0 0 0,14 0 0 0,13 1 0 15,12 2 128-15,9 0-128 0,8 0 192 0,9 2-192 16,7 1 128-16,5-1-128 0,3-2 0 0,4 4 0 16,3 0 0-16,6-1 0 0,0-2 0 0,5 1 0 15,1 0 0-15,-3-1 0 0,-7 2 0 0,2 0 0 16,-2-1 0-16,-4 0 0 0,-7 2 0 0,-6-2 0 16,-7 3 144-16,-4-2-144 0,-6-1 0 0,-7 3 144 15,-8 1-144-15,-9 0 0 0,-8-2 0 0,-6 2 128 0,-7-1-128 16,-16 1 0-16,-13-1 0 0,-11 1 128 0,-9-1-128 0,-11 1 0 15,-9-2 0-15,-13 2 0 0,-13-2 0 16,-10-1 0-16,-10-3 0 0,-10 2 0 0,-14-2 0 0,-13 3-224 16,-17-6 80-16,-13 2 16 0,-15 0 128 0,-16-1-160 15,-14-2 160-15,-11-1-160 0,-11 2 160 0,-9-3 0 16,-8-2-144-16,-6 1 144 0,-5-2 0 0,-6 4 0 16,-6-2 0-16,-8 1 0 0,-4-2 0 0,1 1 0 15,-1 3 0-15,-2-2 128 0,-3 0-128 0,1 1 192 16,0 1-192-16,2 2 192 0,-2-3-192 0,4 2 192 15,3-1-192-15,-1 0 192 0,5 4-192 0,8-2 0 16,10 1 0-16,2-1 0 0,10 0 0 0,3-1 0 16,9 0 128-16,11 2-128 0,11 1 0 0,8 0 0 15,9-1 0-15,11 1 0 0,14-2 0 0,10 2 0 0,10-1 0 16,13 4 0-16,11-2 0 0,9 1 0 0,8 0 0 0,12-2 0 16,0 0-144-16,17 4-16 0,13-2 0 0,17-1 0 15,12-1 16-15,14-1 0 0,9-1 0 0,18-2 0 16,12 1 144-16,10 1 0 0,8-7 160 0,11 4-160 15,10-1 0-15,10 1 0 0,12-1 0 0,3-2 0 16,7 2 0-16,3-1 0 0,1 2 0 0,4 0 0 16,4 2 0-16,3 1 0 0,3 0 0 0,-2 1 0 15,-4-1 0-15,1 2 0 0,-1 3 0 0,-3-1 0 16,-6-1 0-16,-9 1 0 0,-9 3 0 0,-6 1 0 16,-11 1 0-16,-5 0 0 0,-5 1 0 0,-14 1 0 0,-10-1 0 15,-9-1 0-15,-6 1 0 0,-11 2 0 16,-11 3 0-16,-13-3 0 0,-15-2 0 0,-10 1 0 0,-12-2 0 15,-9 0 0-15,-10-4 0 0,-11-3 0 0,-9 3 0 0,-14 1-160 16,-13-3 160-16,-20 1-192 0,-19-2 192 0,-13-2 0 16,-11 0 0-16,-16-2 0 0,-11 1 0 0,-13 1 0 15,-8 0-176-15,-8-2 176 0,-5 1 0 0,-7 1 0 16,-10 1 0-16,-8 1 0 0,-9 0 0 0,-4 0 0 16,-4 0 0-16,-7 1 0 0,-7 1 0 0,0 0 0 15,-1 0 0-15,-1 4 0 0,-2 1 144 0,6-1-144 16,5 0 0-16,6 0 144 0,8 6 80 0,11-2 16 15,11-1 0-15,10 1 0 0,8 1-80 0,16-2-16 16,12-3 0-16,13 1 0 0,9 0-144 0,17-2 0 16,16-4 0-16,11 2 0 0,15 3 0 0,14-4 0 15,8-4 0-15,13 1 0 0,11 1-128 0,10-2-64 0,14-2-16 16,13 0 0-16,16-2-96 0,17-3-16 0,17-2 0 0,12-2 0 16,14 6 320-16,16-4 0 0,13-1 0 0,14 1 0 15,12 2 0-15,8-2 0 0,10 0 0 0,7 3 0 16,5 3 0-16,8 2 0 0,1 2 0 0,4 2 0 15,3 2 0-15,0 1 0 0,-2 0 0 0,1 3 0 16,1 2 0-16,-5 1 0 0,-5 0 0 0,-6 1 0 16,-5 3 0-16,-6 0-128 0,-7-2 128 0,-7 5 0 15,-12 0 0-15,-10 0 0 0,-10-1-128 0,-8 0 128 16,-6-2 0-16,-17 0 0 0,-13 1 0 0,-13-4 0 16,-11-4 0-16,-10-1 0 0,-9-2 0 0,-15 1 0 15,-15-3 0-15,-8 1 0 0,-16-3 0 0,0 0 0 16,-16-3-320-16,-14 3 64 0,-17 0 0 0,-13-3 0 0,-14-5 0 15,-17-2 16-15,-17-2 0 0,-11 1 0 0,-12 1 240 0,-6-2-192 16,-9-2 192-16,-11 3-192 0,-9-1 192 0,-5 2 0 16,-4 1 192-16,-7-2-192 0,-3 0 336 0,-3 3-32 15,-2 4-16-15,-5-1 0 0,-5 2-48 0,-2 2-16 16,-2 2 0-16,2 0 0 0,2 1-16 0,3 2 0 16,2 1 0-16,6 2 0 0,4 2-32 0,12-1-16 15,12 0 0-15,8 1 0 0,14 1-160 0,14 0 0 16,11-2 144-16,15 2-144 0,11 2 0 0,17-3 128 15,10-1-128-15,17 1 0 0,15 0 0 0,12-1 0 16,10-1 0-16,7-7-128 0,25 2-224 0,19-1-32 16,17-1-16-16,19-3 0 0,15-1 400 0,27-5 0 15,25-7 0-15,32 1-128 0,32 1 128 0,10-1 0 16,7 2 128-16,9 0-128 0,8 1 0 0,9-2-320 0,8 0 64 16,2 6 16-1,1 2-1440-15,2 5-304 0,4 1-48 0</inkml:trace>
  <inkml:trace contextRef="#ctx0" brushRef="#br0" timeOffset="38575.619">8385 12321 18719 0,'0'0'832'0,"0"0"160"0,2-13-800 0,0 1-192 0,0 3 0 0,0 1 0 16,1 3 576-16,-2-5 80 0,-1-2 16 0,1 3 0 15,1 3-160-15,-2 0-48 0,-2-2 0 0,0 1 0 16,-2-1-80-16,1-2-32 0,0-1 0 0,-4 0 0 15,-1-2 320-15,1 2 64 0,-2-1 16 0,-1 2 0 16,-2-1-112-16,-1 1-32 0,0-1 0 0,-3 1 0 16,-1 0-32-16,0 0-16 0,-1 3 0 0,0-2 0 0,-3-1-128 15,1 2-32-15,0 2 0 0,2-1 0 16,-1 0-48-16,-1 0-16 0,-1 1 0 0,1 2 0 0,2-2-112 0,-3 1-32 16,1 0 0-16,0 2 0 0,-3 1-64 15,0 2 0-15,-1 0-128 0,0 0 192 0,-5-1-192 0,0 3 0 16,-1 2 0-16,-1 2 0 0,-1-4 144 0,0 4-144 15,0-1 128-15,0 4-128 0,-2 0 192 0,2 1-32 16,1-2-16-16,1 3 0 0,-1 4-16 0,0-1 0 16,1 1 0-16,3 1 0 0,-4-1 32 0,1 4 0 15,-1 2 0-15,1 0 0 0,0 1-32 0,0 2 0 16,-1 2 0-16,1 1 0 0,0 0-128 0,2 1 160 16,3-3-160-16,-1 1 160 0,2 3 0 0,0-2 0 15,2 1 0-15,2 1 0 0,0 0 32 0,2 3 16 16,3 3 0-16,-1-1 0 0,1-1-80 0,1 2 0 15,-1 1-128-15,3 1 192 0,1 0-192 0,1-1 176 16,0 0-176-16,3 3 160 0,-4 2-160 0,3 2 128 0,3 0-128 0,0 0 128 16,1-2-128-16,2 0 0 0,0 1 0 0,4-1 0 15,0-5 0-15,3 0 0 0,4-4 128 0,1 3-128 16,0 2 0-16,2-4 0 0,6-2 0 0,-1-1 0 16,3-2 0-16,1-1 0 0,1-4 0 0,-1-1 128 15,0-5-128-15,2 0 160 0,2-3-160 0,-1-2 160 16,0-2-32-16,5-1-128 0,-1 0 192 0,2-3-64 15,2-1-128-15,-1-3 192 0,-1-3-192 0,2 0 192 16,3-3-192-16,-3 0 160 0,0-3-160 0,1 1 160 16,1-4-160-16,-1-2 0 0,-1-2 144 0,3-3-144 15,-1-2 128-15,2 0-128 0,-1-2 128 0,1 0-128 16,-4-2 0-16,3-4 144 0,0-1-144 0,0-1 0 0,-3 0 128 0,-1 2-128 16,-4 1 0-16,0-3 0 0,-1-2 128 0,-1 0-128 15,1-1 0-15,-1-1 0 0,0 0 0 16,0-2 0-16,-2-3 128 0,-2 0-128 0,-2 4 0 0,-1 0 0 15,-2 0 0-15,1 2 0 0,1-2 0 0,-1 2 160 16,-4 1-160-16,2 1 128 0,-2-1-128 0,0 2 0 16,-3 4 0-16,-1-3 0 0,-3-4 0 0,-1-2 0 15,-2 0 0-15,-1 3 0 0,-2 5 0 0,0 1 0 16,-2-2 0-16,-1 4 0 0,-2 2 0 0,-2 2 0 16,-2 1-144-16,-3-1 144 0,-1-3-128 0,-2 1 128 15,-1 0-192-15,-3 2 192 0,-2-1-192 0,-1 2 192 16,0 1-192-16,-1 0 192 0,0 3-144 0,-2-2 144 15,-1 1 0-15,2 0-144 0,0 4 144 0,1 0 0 0,0 0 0 16,0 0 0-16,0 2 0 0,-2 1 0 16,-1 2 0-16,-2 0 0 0,-1 3 0 0,2-2-160 0,0 2 160 0,-1 3 0 15,-1 0-128-15,-2 2 128 0,0 0 0 0,-1 3 0 16,0 3-128-16,0 1 128 0,2 6 0 0,-2-1 0 16,-2-2-144-16,1 2 144 0,-3 2 0 0,3 1-144 15,1 5 144-15,1-1 0 0,-2 0 0 0,1 3-128 16,1 4 128-16,1-1 0 0,0 0-144 0,3 3 144 15,2-1 0-15,-2 4 0 0,2 4 0 0,1 0 0 16,0 0-128-16,2 4 128 0,-4 2 0 0,3-1 0 16,-2-2 0-16,2 0 0 0,2 0 0 0,3-2 0 15,4 0 0-15,0 2 0 0,2 2 0 0,2 0 0 16,1-3 0-16,3 0 0 0,5-2 0 0,1 2 128 0,1-3-128 16,4-2 0-16,4 0 0 0,-2 0 0 0,2-1 0 15,1-1 0-15,3-1 0 0,4 2 0 16,4-4 0-16,-1-1 128 0,2-2-128 0,4-1 0 0,0-4 144 0,1 1-144 15,-1-1 160-15,3-1-160 0,1-6 128 0,2-3-128 16,2-2 0-16,4-1 144 0,-3 0-144 0,3-2 128 16,3-6-128-16,1 0 128 0,-4 1-128 0,2-2 0 15,-1-7 144-15,-1-2-144 0,-1 0 128 0,4-5-128 16,2-6 160-16,-3-1-160 0,0-3 0 0,5-2 128 16,3 0-128-16,-1-2 0 0,-2-2 0 0,-3 0 128 15,-1 2-128-15,-1-1 0 0,1 0 0 0,-1-2 0 16,-2-1 0-16,1 2 0 0,-2-4 0 0,-3 1 0 15,-5-1 0-15,-2-3 0 0,0-2 0 0,-2 0 0 16,-3 6 0-16,-3-1 0 0,-4-1 0 0,-1 1 0 0,0-2 0 16,-6 1 0-16,0 0 0 0,-1-3 0 15,-2-3 0-15,-3 4 0 0,1-3 0 0,-3 5 0 16,-2 4 0-16,-1 1 0 0,-3 2 0 0,-2 2 0 0,0 4 0 0,-1 0-160 16,-2 0 160-16,0 1 0 0,-2 0-144 0,1 2 144 15,-2 2 0-15,-2 3 0 0,-3-5 0 0,1 3 0 16,-1-3 0-16,-1 3 0 0,-2 1 0 0,0 0 0 15,2 1 0-15,-5 0 0 0,0 0 0 0,0 3 0 16,-1-1 0-16,2 1 0 0,-4 0-144 0,0 2 144 16,1 3 0-16,-2 3-128 0,-1 1 128 0,-2 0 0 15,-3 0-144-15,0 3 144 0,-2 3 0 0,3 0-144 16,2-1 144-16,-1-1 0 0,1 1 0 0,0 6-128 16,0 4 128-16,0 1 0 0,-3 0 0 0,1 4-128 0,-1 4 128 15,-1 2 0-15,-3 0-144 0,1 1 144 0,1 1 0 16,1 3 0-16,-1 1 0 0,1 0 0 0,0 0-144 0,2 1 144 15,-2-3 0-15,2 4 0 0,0 4 0 0,0 1 0 16,1 1 0-16,1-1 0 0,1 1 0 0,2 3 0 16,2 1 0-16,3-1 0 0,1-2 0 0,2 1 0 15,0 2 128-15,4 3-128 0,0 2 192 0,3-1-64 16,2-3-128-16,3 1 192 0,1 3-192 0,4 0 0 16,3-3 128-16,1-2-128 0,0-2 0 0,3 2 0 15,5 3 0-15,1-1 0 0,3-1 0 0,2-3 0 16,1-4 0-16,6-1 0 0,3 1 0 0,2-4 0 15,-3-4 0-15,5 0 0 0,7 0 0 0,0 0 128 16,2-6-128-16,1-2 0 0,1-1 128 0,6-4-128 0,4-2 176 16,0-3-176-16,3-7 176 0,2-4-176 0,3-4 160 15,0-5-160-15,-2-2 128 0,0-3-128 0,2-3 0 0,2-2 144 16,1-2-144-16,-2-2 0 0,1-3 0 0,-3-5 0 16,-2-6 0-16,-1-5 0 0,-2-3 128 0,2-4-128 15,2 0 0-15,-2-4 0 0,-3-1 0 0,-7-2 0 16,-3-4 0-16,-5 2 0 0,-6-1 128 0,-5 6-128 15,-5 7 0-15,-6 6 0 0,-7 5 144 0,-3 6-144 16,-7 2 256-16,-2 4 0 0,-7 3-16 0,-5 0 0 16,-5 1-240-16,-5 2 176 0,-5 5-176 0,-5 2 160 15,-7 2-608 1,-5 4-128-16,-1 0-32 0,-2 5 0 0,-2 1-2016 16,-4 3-384-16,-3-1-96 0,-4 7-12240 0</inkml:trace>
  <inkml:trace contextRef="#ctx0" brushRef="#br0" timeOffset="40453.173">15907 13833 1839 0,'-14'-4'160'0,"2"1"-160"15,1 0 0-15,-1 1 0 0,-2 2 2688 0,0 0 512 16,-2 0 112-16,3 0 16 0,1-2-1968 0,3 2-384 16,0 0-80-16,9 0 0 0,-7-2 256 0,0 1 64 15,7 1 16-15,0 0 0 0,0 0-64 0,0 0-16 16,0 0 0-16,0 0 0 0,11 2-464 0,3 1-112 16,3-2 0-16,3 0-16 0,3-1 256 0,1 0 48 15,3 0 16-15,5 0 0 0,3 0-128 0,3-1-32 16,3 0 0-16,1-1 0 0,4 0-144 0,3-1-48 15,6 1 0-15,6 0 0 0,0-1-32 0,2 2-16 16,0 0 0-16,1 0 0 0,2 0-96 0,4 0 0 16,2 2-16-16,0-1 0 0,-1-2-96 0,0 0-16 15,1-1 0-15,4 2 0 0,5 1 0 0,0 0-16 0,-1-1 0 16,1 1 0-16,-3 1-48 0,3 0-16 16,8-1 0-16,-4 0 0 0,-2 0-32 0,2 0 0 0,4-1 0 15,1 1 0-15,-3 1 32 0,-1 0 0 0,-1-2 0 0,1 1 0 16,3 1-48-16,-2-1 0 0,-2-2 0 0,0 2 0 15,1 0 16-15,0 0 0 0,2 1 0 0,-2-1 0 16,-6-1 0-16,3 1 0 0,3-1 0 0,-1 1 0 16,2 1-16-16,-2 0-128 0,-5-1 192 0,5 0-64 15,5 0-128-15,1-1 128 0,-4 0-128 0,-1 0 128 16,-1 1-128-16,0 0 0 0,1-3 0 0,-1 2 128 16,-4 0 0-16,1-1-128 0,0 1 192 0,-3 0-64 15,-2-1-128-15,-2 0 160 0,-7 1-160 0,4 0 160 16,-1 1-32-16,1-3 0 0,-4 2 0 0,-1 0 0 0,-2 1-128 15,0 1 0-15,-1 0 144 0,2 2-144 0,2-3 0 16,-2 3 128-16,-3 1-128 0,-4 0 0 0,-4-2 0 0,-2 0 0 16,1-2 0-16,0 1 0 0,-2 1 0 0,0 1 0 15,-2-2 0-15,-5 1 0 0,-2 1 0 0,-6-1 0 16,-3 3 0-16,-2-3 0 0,-2-2 0 0,-2 0 0 16,-2 1 0-16,-2-1 0 0,-2-1 144 0,-3 0-144 15,0 1 192-15,-4 0-192 0,-5-1 0 0,-10 1 0 16,6 0 0-16,-6 0-144 0,0 0 144 0,0 0 0 15,0 0 0-15,0 0-128 0,-8-2 128 0,-6-1-128 16,-2 3 128-16,-7 0-128 0,-1-1 0 0,-5 0 0 16,-3-1 0-16,-6 2 0 0,-1 0 0 0,-7 0 0 15,-7-2 0-15,-3-2 0 0,-6 2 128 0,1 1-160 0,-2 2 160 16,-3-2-160-16,-2-2 160 0,-9-2-160 0,-9 1 160 0,0 1-160 16,1-2 160-16,-4 1 0 0,-9 0 0 15,0 0 0-15,1 2 0 0,-6-1 0 0,-2-1 0 0,-3 0 0 16,-4 0 0-16,1 1 0 0,-1 1 0 0,-4 0 0 15,-4-1 0-15,-1-1 0 0,-6 1 0 0,9 2 0 16,3 1 0-16,-1-2 0 0,-7 1 0 0,5 1 0 16,2 4 0-16,-2-1 0 0,-5 0 0 0,3 0 0 15,5-1 0-15,-3 0 0 0,-5 1 144 0,6 0-144 16,6-1 0-16,-6 1 0 0,-6 2 0 0,6-3-144 16,0-1 144-16,3 1 0 0,-3-1 0 0,6 2 0 15,7 1 0-15,-3-1 0 0,-3-1 0 0,5 1 0 16,9-3 0-16,0 2 0 0,-1 0 0 0,5 0 0 15,0 0 0-15,8 0 128 0,3-2-128 0,0 2 128 0,-2-1-128 16,3 1 0-16,6-1-176 0,6 1 176 0,8 2 0 0,4-1 0 16,-2 0-128-16,9-2 128 0,4-1 0 0,7 0 0 15,7 3 0-15,4-3-144 0,5 0 144 0,8 0 0 16,5 0 0-16,9 0 0 0,0 0-208 0,0 0 32 16,0 0 16-16,17 0 0 0,5-3 16 0,6 3 0 15,6-1 0-15,8 0 0 0,4-1 144 0,6 0 0 16,4 1 0-16,7 0 0 0,9-3 0 0,5 2 0 15,5-1 0-15,5 2 128 0,2-2-128 0,9 2 176 16,2-2-176-16,3 2 192 0,3 0-192 0,5 1 192 16,9-1-192-16,-3 1 192 0,2 0-192 0,4 2 160 15,5 1-160-15,1-2 160 0,-1-1-16 0,1 0 0 16,1 0 0-16,4 1 0 0,5-1-144 0,0 0 0 16,1-2 0-16,6 2 128 0,2 0-128 0,1 1 128 0,3 0-128 15,-4-1 128-15,-4 0-128 0,3 3 160 0,5-1-160 16,1 1 160-16,-5-4 32 0,-1 2 0 0,-5 1 0 0,-3 2 0 15,0-3 96-15,-7 2 32 0,-6 0 0 0,-1 3 0 16,-1 2-48-16,-8-1 0 0,-8 0 0 0,-1 1 0 16,-3-1-144-16,-10 3-128 0,-9-1 192 0,-4 1-192 15,-6-1 0-15,-6-1 0 0,-6 0 0 0,-7 0 0 16,-9-2-144-16,-9-1-144 0,-7-2-32 0,-9 2 0 16,-7-2-1296-16,-7 0-272 15,-8-3-48-15,0 0-10752 0,-18 3-2160 0</inkml:trace>
  <inkml:trace contextRef="#ctx0" brushRef="#br0" timeOffset="42703.882">1716 15362 12895 0,'0'0'1152'0,"0"0"-928"0,0 0-224 0,0 0 0 16,0 0 3312-16,8 1 608 0,1-3 128 0,3-2 32 16,3 0-3200-16,6-2-640 0,4 1-240 0,2 0 176 15,2 1-176-15,0 0 0 0,3-2 144 0,1 1-144 16,0-2 160-16,5 3-32 0,0 0-128 0,4 2 192 15,2-2 160-15,1-1 32 0,2 0 0 0,1 0 0 16,-2 0 192-16,3 3 32 0,2-2 16 0,2 1 0 0,1 1 16 16,5-2 16-16,4-2 0 0,2 1 0 0,0-1-80 15,1 2-32-15,-4-1 0 0,10 1 0 0,7-3-112 0,-1 1-32 16,-2-1 0-16,2 5 0 0,2 0-128 0,1-2-16 16,2-1-16-16,2 0 0 0,-4 0-112 0,3 2 0 15,1-3-128-15,4 3 192 0,1-3-192 0,0 1 176 16,-2 0-176-16,1 1 160 0,-2 0-160 0,1 1 192 15,0 0-192-15,-3 0 192 0,1 1-64 0,-1-1 0 16,0 0 0-16,-2 1 0 0,-5 2 64 0,1 0 0 16,1-3 0-16,3-1 0 0,-4 1-64 0,0 0 0 15,-2-2 0-15,2 1 0 0,4-2 0 0,2 1-128 16,-2-1 192-16,0 0-64 0,-4-1-128 0,0 0 0 16,4-3 0-16,0 1 128 0,-1 2-128 0,0-2 0 15,-2-2 0-15,4 3 128 0,2-2-128 0,-3-1 0 0,-2 2 0 16,-1 0 0-16,0-3 0 0,3 2 0 0,-3 4 0 0,-1-4 0 15,-4 0 0-15,1-1 0 0,2 0 128 16,-2 1-128-16,-2 3 0 0,-1 2 0 0,1-2 144 0,2 1-144 16,1-4 272-16,1 2-16 0,-1 4 0 0,-1-1 0 15,1-1-128-15,0 3-128 0,0 1 144 0,0 1-144 16,-1 0 128-16,-1-1-128 0,-4-2 0 0,2 1 0 16,-3 3 0-16,4-1 0 0,2-2 0 0,-3-1 0 15,-3 2 0-15,2 0 0 0,1 1 0 0,-4-1 0 16,-2-3 0-16,2 2 0 0,0 1 0 0,-1 0 0 15,-4-2 0-15,2 4 0 0,-2-1 0 0,4 0 0 16,1-1 0-16,-3 2 0 0,-6 1 0 0,-2 1 0 16,0-1 0-16,-1 4 0 0,1 0 0 0,-2 1 0 15,-6-2 0-15,0 2-160 0,-3-1 160 0,-1 4-128 0,-1-2 128 0,2 1-208 16,-4-1 80-16,-1 1 128 0,1 2-224 0,-1-2 80 16,-1 0 16-16,-4 0 0 0,1-1-144 0,-6 2-32 15,-5 0 0-15,-1-1 0 0,-2-3 48 0,-2 2 16 16,-2 1 0-16,0-2 0 0,-4-1 96 0,-1-1 16 15,2-3 0-15,-3 2 0 0,-5 1 128 0,1-1-128 16,2-4 128-16,-5 1-128 0,-7 0-32 0,0 0 0 16,0 0 0-16,0 0 0 0,8-1 32 0,-8 1 0 15,0 0 0-15,0 0 0 0,0 0 128 0,0 0-192 16,-7-6 192-16,-1 3-192 0,-6 1 192 0,2-2 0 16,-1 1 0-16,-1-1-128 0,-3-1 128 0,-1 2 0 15,-2 0 0-15,-1-3 0 0,-2-1 0 0,-1 1 0 16,-2 3 0-16,-1-1 0 0,-3 0 0 0,-1 0 0 0,-2-2 0 0,-2 2 0 15,-6-1 128-15,1 1-128 0,-2 1 128 0,-3-1-128 16,-1 2 160-16,-7 0-32 0,-3 1-128 0,-6 0 192 16,-1 0-192-16,-5 3 128 0,-1 1-128 0,-5-1 0 15,-4-1 128-15,-4 2-128 0,-6 0 0 0,0-1 0 16,1 1 0-16,-7 1 128 0,-6-2-128 0,1 0 0 16,-1 0 0-16,0 1 0 0,-4-1 0 0,1 0 0 15,1 0 0-15,-2 0 0 0,0-1 0 0,-4 3 0 16,-4-3 0-16,-3 0 0 0,0 0 0 0,-2 2 0 15,0 2 0-15,-3-1 0 0,-3-1 0 0,2 1 0 16,-2-1 144-16,-1 0-144 0,-9 1 128 0,3-1-128 16,2 0 0-16,-4 2 0 0,-3-1 0 0,6-1 0 15,5 0 0-15,2-1 0 0,2 0 0 0,5 0 0 0,0 0 0 16,3-1 0-16,1 1 0 0,2-2 0 0,3-3 128 16,-1 3-128-16,-1 4 128 0,4-2-128 0,5-3 0 0,-4 1 0 15,-5 1 0-15,2 2 0 0,1 0 0 0,-3 1 0 16,1 0 0-16,0 3 0 0,1-1 0 0,-1 2 0 15,-3-1 0-15,4-1 0 0,6 1 0 0,1-1 0 16,3 0 0-16,5-1 0 0,5 1 0 0,4-2 0 16,5 0 0-16,0 0 0 0,0-1 0 0,3 1 0 15,0-1 0-15,6 1 0 0,3 0 0 0,1-1 0 16,0-1 0-16,1 1 0 0,-1 1 0 0,3 0 0 16,4 1 0-16,3-2 0 0,0 1 0 0,2 2 0 15,1 1 0-15,-1-1 0 0,-1-1 0 0,6 1 0 16,2-2 0-16,3 1 0 0,6 0 0 0,4-1 0 0,2-1 0 15,7 0 0-15,2-1 0 0,5 2 0 0,0-1 0 0,5 1 0 16,4 1 0-16,0-2 0 0,7-3 0 0,0 0 0 16,0 0 0-16,0 0 0 0,0 0 0 0,9 10 0 15,0-2 0-15,6-3 0 0,7-2 0 0,1 0 0 16,5-3 0-16,6 0 0 0,5-1 128 0,8-2-128 16,5-1 128-16,6 1-128 0,1 0 0 0,3-2 128 15,1-1-128-15,7 2 0 0,3-3 0 0,4 1 0 16,2-1 0-16,0 1 0 0,1-1 128 0,6 0-128 15,5 2 0-15,0-2 0 0,-3 1 0 0,3 0 0 16,2 1 0-16,1 0 0 0,-2 2 144 0,5 0-144 16,-1-1 144-16,4 3-144 0,2 0 192 0,0 0-192 0,-1 0 192 15,5 0-192-15,2 0 192 0,2 1-192 0,1-2 128 16,2-1-128-16,4 3 0 0,-1-1 0 0,0-1 128 0,1 0-128 16,0 0 0-16,2 1 0 0,0 2 0 0,1-2 0 15,0 0 0-15,0-1 0 0,-1 2 128 0,0 0-128 16,-1 2 0-16,1-2 0 0,1-2 0 0,-2 1 0 15,0 0 0-15,2 1 0 0,1-2 0 0,0 2 0 16,-1 0 0-16,0-2 0 0,2 0 160 0,0-2-160 16,-2 1 128-16,4-1-128 0,6-2 128 0,0-2-128 15,-4 2 128-15,2-2-128 0,1-1 128 0,-1-1-128 16,0 2 128-16,2-2-128 0,3-1 0 0,2 2 0 16,-3 0 128-16,-2 1-128 0,-7 1 0 0,0 0 0 15,-2 1 0-15,-4 0 128 0,-6 5-128 0,-5 0 0 16,-6-1 0-16,-7 3 0 15,-6 2-1152-15,-9 3-256 0,-8-1-48 0</inkml:trace>
  <inkml:trace contextRef="#ctx0" brushRef="#br1" timeOffset="50557.492">1767 17152 18431 0,'-22'-13'1632'0,"10"9"-1312"15,0-2-320-15,3 2 0 0,2-2 1152 0,4 1 144 16,3 5 48-16,0 0 0 0,0 0-560 0,-3-8-96 15,2-1-32-15,1 9 0 0,7-5-208 0,2 2-32 16,0-4-16-16,2 3 0 0,3 0 128 0,3 0 32 0,0 0 0 0,7-1 0 16,2 2 32-16,4-3 16 0,4 2 0 0,3 0 0 15,-1-3-128-15,7 0-32 0,7 2 0 0,6 3 0 16,3-2-48-16,6 1-16 0,1-1 0 0,4 1 0 16,1 7-128-16,7-1-48 0,4 0 0 0,1 1 0 15,-1-3-208-15,2 0 176 0,3 2-176 0,4 0 160 16,4 3-160-16,-1-1 0 0,-3 0 144 0,3-1-144 15,3 0 128-15,-2-1-128 0,-1-3 160 0,0 3-160 16,-1 5 144-16,5 1-144 0,-1-3 128 0,-3 2-128 16,-5 0 208-16,0-2-32 0,2 1-16 0,-4-3 0 15,-4 1-32-15,-5-3 0 0,1 0 0 0,-1-2 0 16,-1-1-128-16,-4 1 160 0,-10 2-160 0,-5-1 160 0,-7-2-160 16,-1-1 128-16,-5 0-128 0,-1 0 128 0,-8-2-128 15,-3 3 192-15,-5-1-192 0,-3 2 192 0,-4 0 32 0,-6 2 16 16,-5 1 0-16,-4-1 0 0,-6-2 16 0,0 0 16 15,0 0 0-15,0 0 0 0,-8 1 112 0,-9-1 0 16,-6-1 16-16,-7-1 0 0,-8-1-192 0,-3 4-32 16,0 3-16-16,-4-3 0 0,-5-6-160 0,-2 0 0 15,-6-1 0-15,-4 4 0 0,-4-3 0 0,-3 1 0 16,0-1 0-16,-4 1 0 0,-4 1 0 0,-2-1 0 16,-1-4 0-16,-3 0 128 0,-1 3-128 0,-4-3 0 15,-5 2 0-15,-1-1 128 0,-2 1-128 0,-2 0 0 16,-8 1 0-16,4 0 0 0,2-1 0 0,-3 3 0 15,-1-1 0-15,1-1 0 0,-5 2 0 0,2 2 0 0,5 0 0 16,-1 1 0-16,-5 0 0 0,7 1 0 0,4 0 0 16,2 3 0-16,0 1 0 0,6-2 0 0,6-1 0 15,6 3 0-15,7 1 0 0,1 3 0 0,5 1 0 16,4-1 0-16,4-4 0 0,8 2 0 0,6-2 0 0,8 1 0 16,6-3 0-16,6 3 0 0,4-1 0 0,6 0 0 15,6-2 0-15,5-3 0 0,0 0 0 0,0 0 0 16,9 4-272-16,7-1 64 0,6-3 16 0,9-2 0 15,6 1 192-15,11-1-144 0,8-1 144 0,7 1-128 16,4-5 128-16,7 5 0 0,9 1 0 0,6-1 0 16,5-2 0-16,5 4 0 0,1 4 0 0,6 0 0 15,3 0 0-15,0 1 0 0,-1-3 0 0,3 3 0 16,5 4 0-16,-4-3 0 0,-1-3 0 0,0 3 0 16,1 0 0-16,-5 4 0 0,-5-1 0 0,2 0 0 0,2-2 0 15,-9 1 0-15,-7-1 0 0,-2 0 0 0,1 1 0 0,-4 0 0 16,-7-3 0-16,-5 3 0 0,-7 0 0 0,-6-3 0 15,-4 1 0-15,-5-4 128 0,-5-1-128 0,-4 1 0 16,-4 3 0-16,-6-3 128 0,-10-4-128 0,-4 2 176 16,-5 0-176-16,-13 0 192 0,0 0 0 0,0 0 16 15,0 0 0-15,-8-5 0 0,-7 2 16 0,-11-2 0 16,-8 1 0-16,-12 0 0 0,-5 0-224 0,-5-2 128 16,-6 0-128-16,-8 0 0 0,-10-1 0 0,-4 2 128 15,-6 0-128-15,-6-1 0 0,-4-3 128 0,-5 2-128 16,-4 3 176-16,-3-2-176 0,-1-3 128 0,-3 3-128 15,0 0 0-15,-2 1 0 0,-3 0 0 0,6 0 0 16,3 1 0-16,4 0 0 0,-2 2 0 0,4-2 0 0,7-2 0 16,3 2 0-16,3-2 0 0,3 4 0 0,3 1 0 0,4 0-144 15,9 0 144-15,5 3 0 0,6 3 0 0,7 1 0 16,6-2 0-16,4 1 0 0,5 1 0 0,7 1-128 16,8-2 128-16,7-2 0 0,3-2 0 0,5 1-128 15,11-2-96-15,0 0-16 0,13 1 0 0,5 0 0 31,6 0-144-31,11-2-48 0,7 0 0 0,11 0 0 0,4 0 432 0,13 1-128 0,9 2 128 0,9-2 0 16,5-1 0-16,6-1 0 0,7-4 0 0,7 4 128 16,4 4-128-16,5 0 0 0,0 0-128 0,3 0 128 15,1-1 0-15,2 0 0 0,4 0 0 0,-4-1 0 16,-3-3 0-16,2 2 0 0,3 1 0 0,-8 0 0 16,-6 1 0-16,0-1 0 0,-3 0 0 0,-5 2 0 15,-6 3 0-15,-4 0 0 0,-3-4 0 0,-6 1 0 0,-10 1 0 16,-8 0 0-16,-10 0 0 0,-5-2 0 0,-6 1 0 15,-6-1 144-15,-6 3-144 0,-9-1 0 0,-10-1 128 0,-7 0-128 16,-12-2 0-16,0 0 0 0,0 0 192 0,-6 6 0 16,-7-3-16-16,-11 0 0 0,-11 1 16 0,-9-2 0 15,-7-2 0-15,-11 2 0 0,-11-2-192 0,-10 2 0 16,-8 1 0-16,-7 0 0 0,-7-1 0 0,-6 1 0 16,-5 2 0-16,-7-2 0 0,-6-1 0 0,1 0 0 15,4 0 0-15,-5-1 0 0,-5 0 0 0,3-1 0 16,4 0 0-16,-2-1 0 0,-4 0 0 0,6 2 0 15,6 0 0-15,1 2 0 0,2-2 0 0,4 0 0 16,8-1 0-16,2 0 0 0,1 1 0 0,9 2 0 16,11-1 0-16,5 1 0 0,4-2 0 0,8 2 0 0,4 0 0 15,8 0 0-15,8 1 0 0,10 1 0 0,6-2 0 0,10-1 0 16,7 0-176-16,5-2 176 0,8 0-128 16,0 0 128-1,19 0-432-15,10-1 0 0,9-1 0 0,13 0 0 0,9 0 240 0,9-2 32 0,5 1 16 0,13 0 0 16,11-5 144-16,6 6 0 0,2 1-144 0,10-1 144 15,7-3 0-15,1 3 0 0,2 1 0 0,5 1 0 16,1-2 0-16,0 2 0 0,-3 0 0 0,1 0 128 16,-4 5-128-16,-4-3 0 0,-5-2 0 0,0 3-176 15,-2 0 176-15,-7-1 0 0,-7 1 0 0,-6 2 0 16,-4-2 0-16,-9 2 0 0,-10-1 0 0,-9-1 0 16,-9 2 0-16,-7-3 0 0,-7-1 0 0,-8 1 128 15,-9-1-128-15,-7 0 128 0,-6-1-128 0,-10 0 128 16,0 0 240-16,-12-4 48 0,-9 2 16 0,-11-3 0 0,-9 1-96 15,-12-2-16-15,-10 0 0 0,-13-2 0 0,-12 3-320 0,-10-3 0 16,-6-2 0-16,-12 0 0 0,-12 0 0 0,-4-2 0 16,-4-2 0-16,-6 3 128 0,-5 1-128 0,-5 3 144 15,-3 1-144-15,8 0 160 0,9 1-160 0,11 0 0 16,8 2 0-16,12-1 0 0,11 0 0 0,8 0 0 16,8-2-144-16,10 2 144 15,5 0-3072-15,12-3-496 0</inkml:trace>
  <inkml:trace contextRef="#ctx0" brushRef="#br1" timeOffset="52403.574">1424 16521 25791 0,'-8'14'1152'0,"3"-4"224"0,-3-1-1104 0,1 0-272 0,3 0 0 0,-4-2 0 15,2 0 0-15,-2-3 0 0,0-3 128 0,2 2-128 16,0 0 992-16,-2-2 144 0,0-2 16 0,-1 0 16 15,0-1-384-15,0-1-80 0,0 1 0 0,-2-2-16 16,0-5-48-16,0-2-16 0,0-2 0 0,0 0 0 0,-2 1-256 0,2-4-48 16,2-4-16-16,0 2 0 0,-7 0-80 0,3-1-16 15,2-3 0-15,-1 0 0 0,-1-4-208 0,-1 0 176 16,5-3-176-16,-4-5 160 0,0-7-160 0,1 2 160 16,-1 0-160-16,2-3 160 0,-1-3-160 0,2 0 160 15,-1 0-160-15,2 0 160 0,-1-5-160 0,1-2 192 16,-2-1-192-16,2-1 192 0,-1-3-192 0,-2 1 160 15,-2-3-160-15,2 3 160 0,1-2-160 0,-2-3 128 16,-1-1-128-16,0-1 128 0,1 0-128 0,2-1 160 16,2 0-160-16,-2-4 160 0,-5-1-160 0,3-1 192 15,4-2-192-15,-3 1 192 0,0-1-192 0,2 0 0 16,3-3 144-16,0 0-144 0,-2 1 0 0,1 2 0 0,0 0 0 16,1-1 128-16,0-6-128 0,-1 2 0 0,-2 4 0 15,2-2 0-15,0 0 0 0,-1-4 0 0,-1-5 0 16,-1 4 0-16,1 3 0 0,2 0 0 0,-5-3 0 0,4 1 0 15,1-2 0-15,-2 3 0 0,-1 3 0 0,3-1 0 16,2-1 0-16,0-1 0 0,4-2 128 0,1 2-128 16,0-3 128-16,0-1-128 0,3-3 128 0,0 2-128 15,-1 0 0-15,0 2 0 0,0-4 0 0,2 2 0 16,0-4 0-16,-3 3 0 0,-2 2 0 0,1 0 0 16,1 1 0-16,-2-4 0 0,0 0 0 0,0 1 0 15,2 0 0-15,1-2 0 0,1-3 0 0,2 0 128 16,-1 0-128-16,1 1 0 0,2-2 0 0,0-3 0 15,2-1 0-15,1 4 0 0,0 3 0 0,1-3 0 16,1-4 0-16,-4 5 0 0,3 4 0 0,3 2 0 0,-2 0 0 16,3-2 0-16,-1-6 0 0,0 6 0 0,-1 6 0 0,2-2 0 15,2-6 0-15,1 2 0 0,2 0 0 0,-2 5 0 16,-3-1 0-16,0-3 0 0,3-3 0 0,-2 6 0 16,-1 3 0-16,-1 2 0 0,0 2 0 0,-2-1 0 15,1 1 0-15,0 2 0 0,0 4 0 0,-2 0 144 16,1 1-144-16,0-2 0 0,-2-1 128 0,0 1-128 15,1 3 0-15,-1 2 0 0,1 0 0 0,-1 1 0 16,1-2 0-16,0 2 0 0,-3-3 0 0,4 1 0 16,-2 3 0-16,2 3 0 0,0-1 0 0,2 0 0 15,-2-2 0-15,1 2 0 0,0 0 0 0,1 3 0 16,1 4 0-16,3 2 0 0,-1 0 0 0,0 3 0 16,-3-2 0-16,-2 3 0 0,0 0 0 0,1 3 0 0,1 2 0 15,-1 1 0-15,1 4 128 0,2 1-128 16,-2 3 0-16,0 2 0 0,0-1 144 0,2 2-144 0,-5 0 0 0,2 4 144 15,0 3-144-15,2-1 0 0,-1-4 0 0,-1 5 0 16,-1 2 0-16,3 1 0 0,-3 2 0 0,0-1 0 16,0 2 0-16,-2 3 0 0,-2 3 0 0,1 0 0 15,1 1 0-15,-3 2 0 0,-4 4 0 0,3 1 0 16,-5 3 0-16,7-4 0 0,-7 4 0 0,0 0 0 16,0 0 0-16,0 0 0 0,6-3 0 0,-6 3 0 15,0 0-144-15,9 2 144 0,-9-2 0 0,5 4 0 16,-5-4-176-16,7 3 176 0,-7-3-160 0,6 7 160 15,-6-7-400-15,5 8 16 0,-1 1 0 0,-4-9 0 16,0 0-336-16,5 8-64 0,-5-8-16 0,4 6 0 16,-4-6-1248-16,0 0-240 0,0 0-48 0,0 0-6784 15,0 0-1360-15</inkml:trace>
  <inkml:trace contextRef="#ctx0" brushRef="#br1" timeOffset="52838.381">1146 5866 25791 0,'-9'-1'2304'0,"2"-1"-1856"0,7 2-448 0,0 0 0 16,0 0 1584-16,0 0 208 0,8-3 64 0,3-1 0 15,2 0-1664-15,2 0-336 0,3-3-64 0,3 2-16 16,2-1 416-16,3 2 64 0,3-4 32 0,1 1 0 16,1 1 32-16,0-2 16 0,2-1 0 0,3-3 0 15,-2 0-16-15,-1-3-16 0,-1 0 0 0,2 0 0 16,2 0-64-16,-4-2-16 0,-1-1 0 0,-4 5 0 16,1-1-32-16,-1 1-16 0,1 0 0 0,-3 2 0 15,-2 1 80-15,-1 4 32 0,-1 3 0 0,-2 0 0 16,-3-2 32-16,0 3 0 0,-3 2 0 0,0 3 0 15,-3 4-96-15,0 1-16 0,1 0 0 0,-5 4 0 16,-1 2 48-16,0 2 16 0,-2 3 0 0,-1 3 0 16,0 2 144-16,-4 4 32 0,-3 2 0 0,-2 3 0 15,-5 0-80-15,-1 4-16 0,-3 1 0 0,-3 2 0 0,1 0-112 0,-2-1-32 16,0-3 0-16,-3-1 0 0,1 0-32 0,-2-4-16 16,4 2 0-16,0-2 0 0,-1-3-160 0,6-1 0 15,5 2 0-15,-2-5 0 0,2-3-240 0,3-3 32 16,6-5 0-16,1 1 0 15,2-1-2224-15,6-2-448 0,5-4-96 0,6-4-16 0</inkml:trace>
  <inkml:trace contextRef="#ctx0" brushRef="#br1" timeOffset="56683.096">9078 17135 7359 0,'-17'0'656'0,"6"1"-528"0,-4 0-128 0,0-1 0 0,3 1 1392 0,2 0 240 16,2 1 48-16,-2 0 16 0,3-2-672 0,7 0-144 15,-9 0-32-15,9 0 0 0,-6-4-144 0,6 4-48 16,0 0 0-16,0 0 0 0,-7-4 320 0,7 4 64 16,0 0 16-16,0 0 0 0,0 0 160 0,0 0 48 15,0 0 0-15,0 0 0 0,0 0-208 0,0 0-32 16,10-2-16-16,3-1 0 0,3 0-176 0,0 0-48 16,4-2 0-16,5 2 0 0,2 1-128 0,7 1-16 15,1 1-16-15,2 0 0 0,2-1-192 0,5-3-48 16,2-2 0-16,2 4 0 0,6 1-32 0,6-3-16 15,4-2 0-15,0 0 0 0,-1 0-16 0,5 2-16 16,5 4 0-16,1 0 0 0,0-3-160 0,1 2-16 0,-2 2-128 16,3-1 192-16,1-2-192 0,2-2 176 0,1 1-176 15,1 2 160-15,-2 3 16 0,7 0 0 0,-2 0 0 0,4-2 0 16,1-2 48-16,-3 2 16 0,0 3 0 0,5 1 0 16,3 3-32-16,0 0 0 0,-2 2 0 0,2-1 0 15,5-3-80-15,1 2 0 0,-3 1-128 0,2-1 192 16,2 1-192-16,3 0 0 0,-2 1 128 0,-1-2-128 15,-3 0 0-15,6 1 0 0,3 0 128 0,-2-1-128 16,-2-3 0-16,3 2 0 0,3-1 0 0,-5 2 0 16,-6-3 0-16,5 1 0 0,3-1 0 0,-2 5 0 15,0-2 0-15,0-2 128 0,-1-5-128 0,-1 3 0 16,-3 4 0-16,1 0 0 0,0-4 0 0,1 0 0 16,-2-1 0-16,-4 3 0 0,-3-1 0 0,2-3 0 15,4-2 0-15,-4 2 128 0,-4 1-128 0,-3 1 0 0,1 0 0 16,1-2 0-16,3 0 0 0,-5 1 0 0,-3-1 0 0,0 2 0 15,5-1 0-15,1-1 0 0,-6-1 0 16,2 1 0-16,-2 2 0 0,5-3 0 0,2 1 0 0,-3-1 128 16,-3-1-128-16,1-1 0 0,3 4 0 0,0-2 0 15,-1-2 0-15,-1 2 0 0,-3 0 0 0,4 0 0 16,7-1 0-16,-6 0 0 0,-2 1 0 0,-2 0 0 16,-1 0 0-16,4 0 0 0,0-1 0 0,-1 1 0 15,-4 0 0-15,5 0 0 0,3 1 0 0,0-1 128 16,-4-1-128-16,-1-1 0 0,-1 2 0 0,5 0 0 15,6-1 0-15,-1 1 0 0,-7-2 0 0,8 2 0 0,3 0 0 16,-2 0 0-16,-6 0 0 0,0 0 0 0,0 0 0 16,1 3 0-16,3-2 0 0,-5 1 0 0,-9-2 0 0,7 1 0 15,0 0 0-15,0 1 0 0,-3-2 0 0,-1 0 0 16,-3 0 0-16,5 0 0 0,1 1 0 0,-3-1 0 16,-7 0 0-16,2-1 0 0,1-1 0 0,-2 1 0 15,-2 0 0-15,-2 0 128 0,-6 0-128 0,-1 0 0 16,-2 1 0-16,-1 0 0 0,4-1 0 0,-2 1 0 15,-1 0 0-15,-8 0 0 0,-3 0 0 0,-4 1 0 16,-1-1 0-16,0 1 0 0,2-1 0 0,-4 1 0 16,-2 1 0-16,-6-1 0 0,-3-1 0 0,-6 2-160 15,-4-1 160-15,-3 2-160 0,-5-3 160 0,-2 1-160 16,-2 0 160-16,-6 1 0 0,0 1-144 0,-8-3 144 16,0 0-128-16,0 0 128 0,0 0-160 0,0 0 160 0,0 0-192 15,0 0 48-15,0 0 16 0,-12 7 0 0,-2-3 128 16,-3 0 0-16,-2 1 160 0,-4-4-160 0,-2-1 0 0,-8 0 128 15,-5-1-128-15,-3 1 0 0,0 0 0 16,-4-2 0-16,-1 0 128 0,-3-2-128 0,-3-1 0 0,-4-1 0 16,-6 0 0-16,-6 0 0 0,-3-1 0 0,-1 0 0 15,0 2 0-15,0-2 0 0,-5-1 0 0,-8 3 0 16,-2 1-192-16,-4-1 192 0,1-4 0 0,-6 1 0 16,-10 2 0-16,0-2 0 0,-2 3 0 0,-6-1 0 15,-4 0 0-15,-2-2 0 0,1-2 0 0,-4 3 128 16,-5 3-128-16,-4-2 0 0,-2-2 128 0,1 0-128 15,-3 0 0-15,-2 2 0 0,-5-1 0 0,0-1 128 16,2 2-128-16,-1 2 0 0,-2 6 0 0,-4-6 0 0,-5-6 0 16,4 3 0-16,2 2 0 0,2 0 0 0,-2-4 0 15,1 1 0-15,0 3 0 0,4-1 0 0,3 4 0 16,-1 1 0-16,-1-5 0 0,2 3 0 0,3 2 0 0,1 1 0 16,-1 0 0-16,-2-1 0 0,-2-1 0 0,3 2 0 15,6 3 0-15,-2 1 0 0,-2-1 0 0,3 0 0 16,4 1 0-16,-1 1-128 0,-2-2 128 0,1 1 0 15,4 2-160-15,1-2 160 0,0 0-128 0,-1-1 128 16,1 2 0-16,2 2 0 0,2-4 0 0,-1 2-128 16,-4-1 128-16,4-1 0 0,3 0 0 0,-1 0 0 15,-5 2 0-15,5 0 0 0,2-4 0 0,2 2 0 16,-4 3 0-16,5-1 0 0,3 1 0 0,-1 1 0 16,-4 2 0-16,5-2 0 0,5-3 0 0,-1 2 0 15,-4 0 0-15,5 2 0 0,4 0 0 0,0 1 0 16,-5-3 0-16,3 2-192 0,3 0 192 0,2 0-192 0,-2-1 192 0,2 1-208 15,1-1 80-15,2 1 128 0,1 0-128 0,3-1 128 16,-1 3 0-16,6-3 0 0,6 0 0 0,0 0 0 16,0 1 0-16,3 0 0 0,2-4 0 0,6 3 0 15,4 0 0-15,3 0 0 0,2-4 0 0,0 3 0 16,0 0 0-16,5 0 0 0,4-2 0 0,7 2-144 16,2-3 144-16,6 1 0 0,-1 0-192 0,6-1 192 15,2-1-192-15,3-1 192 0,0 0-240 0,4 2 64 16,2-1 16-16,5 0 0 0,3-3 0 0,4 1 0 15,3-1 0-15,7 1 0 0,0 0-32 0,0 0 0 16,0 0 0-16,0 0 0 0,10-1 192 0,3 1-160 16,3 0 160-16,4 0-160 0,4-1 160 0,2 0 0 15,1-1 0-15,4 1-128 0,1-2 128 0,6 1 0 0,2-1 0 0,6-1 128 16,7 1-128-16,1 1 0 0,3-3 0 0,2 2 0 16,3 1 0-16,1 0 0 0,3-2 0 0,7 1 128 15,4 0-128-15,3-1 0 0,-3 1 0 0,6-1 128 16,9-1-128-16,1 0 0 0,2-2 0 0,4 1 0 15,0 0 0-15,5 1 0 0,4-1 0 0,1 2 0 16,0-4 0-16,4 3 0 0,4 0 0 0,0 1 0 16,0-2 0-16,2 3 0 0,-1-1 0 0,3 1 0 15,2 0 0-15,1 2 0 0,0 0 0 0,4 0 0 16,3 1 0-16,-2 0 0 0,-2 0 0 0,6 0 0 16,6 0 0-16,-2 0 0 0,0 0 0 0,-3 1 0 15,0 1 0-15,3-1 0 0,1-1 0 0,1 1 0 16,-6 1 0-16,1 1 0 0,2-2 0 0,1 1 0 0,-2 2 0 15,-2 1 0-15,-2-3 0 0,1 0 0 0,3 0 0 0,-6 1 0 16,-2 0 0-16,1-1 0 0,5 0 0 0,-4 0 144 16,-6 2-144-16,2-1 0 0,2 1 240 0,-2 1-64 15,-9-2-16-15,4 2 0 0,3-1-32 0,-2 0-128 16,-5 0 192-16,3-1-64 0,2 0-128 0,-4 1 0 16,1-2 0-16,1 1 0 0,-3-2 192 0,0 0-64 15,-6-1 0-15,2 0 0 0,1 2-128 0,-4 1-144 16,-5-1 144-16,1 0-208 0,3-1 208 0,-6 1 0 15,-6 1 0-15,0-1 0 0,2-1 0 0,2 1 0 16,-5 1 0-16,3 2 0 0,4-4 0 0,-5 1 0 16,2 0 0-16,-1 2 0 0,-3-1 0 0,2-1 0 15,1 0 0-15,-5-1 0 0,-4-1 0 0,4 3 0 0,1-1 0 0,0-1 0 16,-3-2 160-16,-3 1-160 0,-3 0 128 0,1-1-128 16,3 0 176-16,-6-2-48 0,-3 0-128 0,-1 3 192 15,0 0-48-15,1 0-16 0,-2-3 0 0,-1 1 0 16,-6-1 16-16,1 2 0 0,3 0 0 0,2 0 0 15,0-2-144-15,-3 1 0 0,-3 0 0 0,-1 1 0 16,-5-1 0-16,4 1 0 0,3 1 0 0,-3 0 0 16,-9-1 0-16,-5 1 0 0,-4 0 0 0,-4-1 0 15,-2 0 0-15,-1 0 0 0,-1 1 0 0,-2 0 0 16,-1 0 0-16,-3-1 0 0,-4-1 0 0,-4 2 0 16,0 2 192-16,-3-2-64 0,-2 0 0 0,-4 0 0 15,-1 0-128-15,-2 2 192 0,-3 0-192 0,-1-1 192 16,0-1-192-16,-3 0 128 0,-1 0-128 0,-9 0 128 0,8 0 0 0,-8 0-128 15,0 0 192-15,0 0-64 0,0 0 48 0,0 0 0 16,0 0 0-16,0 0 0 0,0 0-48 0,0 0 0 16,0 0 0-16,0 0 0 0,0 0-128 0,0 0 0 15,-10 0 0-15,0 0 0 16,3 0-512-16,-4-1 0 0,0 0 16 0,-2 1 0 16,-1 0-1984-16,-3 1-400 0,-2 0-64 0</inkml:trace>
  <inkml:trace contextRef="#ctx0" brushRef="#br1" timeOffset="59478.407">15029 17622 24639 0,'-1'-12'1088'0,"1"7"240"0,0 5-1072 0,0-6-256 15,-1-4 0-15,-1 5 0 0,0-3 592 0,0 2 64 16,-5 1 16-16,1-1 0 0,-5 0 32 0,-3-2 0 16,-4 4 0-16,-1 0 0 0,-4-2-384 0,-1 0-80 15,-6 0-16-15,-1-1 0 0,0-2-224 0,-6 4 128 0,0 0-128 16,1 1 0-16,-5 0 128 0,-2-1-128 0,-3-1 0 0,-3 1 144 15,-1-1 48-15,1-1 16 0,1 0 0 16,-3 1 0-16,-1-2 240 0,-3 0 64 0,-3 3 0 0,-3-2 0 16,-5 2-32-16,1-2 0 0,0 2 0 0,-7-3 0 15,-5 3-176-15,-1 2-48 0,0-3 0 0,0 2 0 16,0 1-128-16,-3 1-128 0,-6-1 192 0,0 3-192 16,1-1 128-16,1 1-128 0,3 0 0 0,-3 0 0 15,-4 0 0-15,5 1 0 0,3 2 0 0,-3-2 0 16,-2 2 0-16,-2 1 0 0,-5-2 0 0,2 1 0 15,-3 2 0-15,0 0 0 0,-4 3 0 0,1-2 0 16,1 2 0-16,0 3 0 0,-3-1 0 0,1 0 0 16,1 3 0-16,3-1 0 0,2 1 0 0,2 2 0 0,1-1 0 15,7 1 0-15,7 1 0 0,5 0 0 0,1 0 0 0,3-1 0 16,-2 2 0-16,5 0 0 0,7 0 0 0,0-1 0 16,5 1 0-16,4 0 0 0,3 3 0 0,4-2 0 15,4-2 0-15,3 3 0 0,2 1 0 0,8-2 0 16,4 2 0-16,7-1 0 0,5 0 0 0,5 0 0 15,2 3 0-15,7 1 0 0,3 4 0 0,7-1 0 16,9 1-128-16,1 0 128 0,6 1 0 0,2-2 0 16,3 0 0-16,2 0 0 0,6-1 0 0,0 0 0 15,3 1 0-15,5-1 0 0,3-3 0 0,2 0 0 16,0-3 0-16,-26-6 0 0,10 2 0 0,5 3 0 16,5 1 0-16,6-2-144 0,2 2 144 0,4-2 0 15,2 2 0-15,63 13 0 0,-19-6 0 0,-12-4 0 0,-8-3 0 16,-3-2 0-16,-1-2 0 0,2-1 0 0,5-2 0 15,-4 1 0-15,-4-4 0 0,4 0 0 0,4-2 0 0,-1-2 0 16,-4 1 0-16,2-3 0 0,3-1 0 0,4 1 128 16,0-3-128-16,3 0 0 0,-4-2 0 0,3-2 0 15,2-1 0-15,-3-1 0 0,-4 1 0 0,3-2 0 16,5 0 0-16,-3 0 0 0,-3-1 0 0,2 0 0 16,-1-1 0-16,-1 1 0 0,-2-1 0 0,2 0 0 15,-2 0 0-15,-1-1 128 0,3 0-128 0,-3 1 0 16,-6-2 0-16,2-2 0 0,-3-2 0 0,-1 2 0 15,-4-5 0-15,-5 3 0 0,-4-3 0 0,-35 8 0 16,6-5 0-16,5 1 0 0,2-2 0 0,-1 1 0 16,-2-1 0-16,-2 0 0 0,-2 1 0 0,31-14 128 15,-19 4 48-15,-11 0 16 0,-6 2 0 0,-9 0 0 0,-5 2 112 0,-3 0 16 16,-7-3 16-16,-4-1 0 0,-2 0 32 16,-3-2 0-16,-3 1 0 0,-4 1 0 0,-4-3-112 0,-2 2 0 15,-8-2-16-15,-1 3 0 0,-7 0-240 0,0 0 128 16,-5 1-128-16,-3-1 0 0,-3 1 0 0,-8-2 0 15,-4 0 0-15,-4-2 0 0,-9-1 0 0,-1 1 128 16,-3 2-128-16,-1-3 0 0,-1 0 0 0,-8 0 176 16,-6 4-176-16,-4 2 160 0,-3-1-160 0,-3 5 0 15,-7 1 0-15,-3 3 0 0,-8 1-192 0,-4 5-80 16,-2 0-16-16,-5 4 0 16,-8 4-2320-16,-6 5-464 0</inkml:trace>
  <inkml:trace contextRef="#ctx0" brushRef="#br1" timeOffset="63386.282">5574 17210 4607 0,'0'0'192'0,"0"0"64"0,0 0-256 0,0 0 0 15,0 0 0-15,-4 6 0 0,4-6 1664 0,0 0 304 0,0 0 48 0,0 0 16 16,0 0-1440-16,0 0-272 0,0 0-64 0,0 0-16 15,0 0 832-15,0 0 160 0,0 0 48 0,0 0 0 16,0 0 224-16,0 0 48 0,0 0 16 0,0 0 0 16,0 0-368-16,0 0-80 0,0 0-16 0,-4-6 0 15,4-3-416-15,4 1-96 0,-1 0-16 0,3 0 0 16,1-3-256-16,0-1-64 0,2-4-16 0,1-3 0 16,1-1-32-16,1-1 0 0,1 1 0 0,2-3 0 15,1 0-80-15,-1 1-128 0,0 1 176 0,1 0-176 16,-1 1 128-16,2 1-128 0,-3 0 0 0,1 1 0 15,-4-3 160-15,2 3-160 0,-1 1 128 0,0-2-128 0,-5-1 240 16,3-1-48-16,1 2 0 0,-2 0 0 0,0 0 80 0,-2 1 16 16,0-4 0-16,-3 5 0 0,1 3-80 0,1 2-16 15,-4-2 0-15,1 3 0 0,0 2-64 0,1 0-128 16,0 0 176-16,-2 1-176 0,2 2 160 0,-4 6-160 16,0 0 128-16,0 0-128 0,4-6 0 0,-4 6 0 15,0 0 0-15,0 0 0 0,0 0 0 0,9 3 0 16,-9-3 0-16,11 4 0 0,-11-4-128 0,9 6 128 15,0-2 0-15,-1 2 0 0,-1 5 0 0,-3 0 0 16,1-1 0-16,0 2 0 0,-2 5 0 0,2-1 0 16,-2 1 0-16,-1 1 0 0,0 3 0 0,0 2 0 15,-2 3 0-15,1-2 0 0,1 0 0 0,-2 0 128 16,-1 1-128-16,0 1 128 0,0-3-128 0,-1 0 192 0,-1-3-192 16,0 0 192-16,0 0-64 0,-2-2 0 0,-1 0 0 15,0-1 0-15,2 2-128 0,-2 0 192 0,3 1-192 0,0-5 192 16,0-2-192-16,1 0 0 0,2 0 144 15,0-2-144-15,1 1 0 0,0-5 0 0,-1 0 0 0,0-7 128 16,0 0-416-16,7 8-80 0,-7-8-16 0,11 3 0 31,-1-4-1968-31,1-4-400 0,0-2-64 0</inkml:trace>
  <inkml:trace contextRef="#ctx0" brushRef="#br1" timeOffset="64063.837">6426 15634 11055 0,'0'0'480'0,"0"0"112"0,0 0-464 0,5-7-128 0,1-1 0 0,-2 1 0 16,-1 0 1712-16,-3 7 320 0,6-9 64 0,-3 1 16 15,1-2-1344-15,1 0-272 0,0-1-48 0,-1 0-16 16,-3 0 160-16,0 0 48 0,-1 4 0 0,-1-2 0 15,-1 0 64-15,-1-1 32 0,0 0 0 0,0 2 0 16,-2 1 16-16,1 0 0 0,-2 0 0 0,0 1 0 0,0 1-96 0,-2 0-16 16,-1 1 0-16,-1 1 0 0,0 1-224 0,2 1-48 15,-2-1-16-15,4 2 0 0,-3 2-224 0,-1 2-128 16,-1 1 128-16,-1 0-128 0,3 0 0 16,0 4 0-16,-3 1 0 0,-1 1 128 0,-1 0 48 0,1 1 16 15,2 3 0-15,-3 1 0 0,1-1 32 0,2 2 16 16,3 1 0-16,0 2 0 0,1 2-16 0,0-1 0 15,0 4 0-15,0-1 0 0,1 3-96 0,0-2-128 16,-2 0 176-16,4 0-176 0,2-3 176 0,-4-1-176 16,2-1 160-16,1-1-160 0,1-2 128 0,2-2-128 15,0-1 0-15,0 0 0 0,3 0 128 0,-1-2-128 16,1-3 0-16,0 0 144 0,2-1-288 0,-5-8-64 16,4 6-16-16,-4-6 0 15,0 0-1248-15,0 0-256 0,9 3-64 0,-9-3-7264 0,0 0-1456 16</inkml:trace>
  <inkml:trace contextRef="#ctx0" brushRef="#br1" timeOffset="64791.895">5979 15772 30399 0,'0'0'2704'0,"0"0"-2160"0,0 0-544 0,0 0 0 16,0 0 464-16,0 0-16 0,0 0 0 0,9 3 0 15,2-2-208-15,2 2-48 0,1-1-16 0,3-1 0 16,-1-4-176-16,2 0 128 0,1 2-128 0,-2 0 128 16,3 1-128-16,0-2 0 0,1-2 0 0,-2 0 0 0,-1 1-128 0,1-1 128 15,1 1 0-15,-4 1 0 0,-1 0 0 0,2 1 0 16,-2 0 0-16,1-1 0 0,-1-3 0 0,1 3 0 16,-1-2 0-16,-2 0 0 0,-3 4 0 0,0-1 0 15,-10 1 0-15,9 0 128 0,-9 0-128 0,0 0 0 16,6 10 0-16,0 0 0 0,-3 0 0 0,-3 1 128 15,-3 1-128-15,-2 1 0 0,1 3 0 0,-4 0 0 16,2 1 128-16,-1-1-128 0,2 1 0 0,1-3 0 16,2-2 0-16,0-1 0 0,4 2 0 0,-2-4 0 15,0-1 0-15,0-8 128 0,3 7-128 0,3 1 0 16,1-2 0-16,-2-3 0 0,3-3 160 0,1-1-160 16,2-1 192-16,-2 0-192 0,1-1 288 0,1-1-48 15,-2-2-16-15,2 0 0 0,0-2-16 0,-3 1 0 0,0 2 0 16,-1-2 0-16,1 0-80 0,-4-1-128 0,1 0 176 15,-3-1-176-15,-2-1 208 0,-1 1-64 0,-2-1-16 0,-1 1 0 16,1 0 0-16,-6 2 0 0,1 0 0 0,-3 0 0 16,0 2-128-16,3 1 160 0,-4 2-160 0,2-2 160 15,2 0-160-15,-1 0 0 0,9 4 0 0,-6-5 0 16,-2-1 0-16,3 2 0 0,5 4 0 0,0 0 0 16,-3-6 0-16,3 6 0 0,0-6 0 0,0 6 0 15,6-7-144-15,1 1 144 0,1 2 0 0,2 0 0 16,-1-2-144-16,1 4 144 0,1 0 0 0,-1 1-144 15,2 0 144-15,0-1 0 0,1-1 0 0,-3 2 0 16,1 3 0-16,0 0 0 0,-1-2 0 0,2 4 128 16,-1 3-128-16,0 2 128 0,-3 1-128 0,0 2 128 0,-2 0-128 15,4 3 0-15,-3-2 0 0,2-1 128 16,-2 0-128-16,1 1 0 0,-3-1 0 0,2 2 128 0,-1-1-128 0,1 0 0 16,-1-2 0-16,1 0 0 0,-3 0 0 0,1 0 0 15,0 0 0-15,2 0 0 0,2-2-128 0,1-2-112 16,-2 1-16-16,0 0 0 15,-1 0-1824-15,2-5-368 0,-9-3-80 0</inkml:trace>
  <inkml:trace contextRef="#ctx0" brushRef="#br1" timeOffset="65233.251">7148 15423 8287 0,'0'0'736'16,"0"0"-592"-16,0 0-144 0,0 0 0 16,-1-5 2960-16,1 5 560 0,0 0 128 0,0 0 0 15,0 0-1856-15,0 0-384 0,0 0-80 0,0 0-16 0,0 0-496 0,0 0-112 16,0 0 0-16,0 0-16 0,0 0-176 0,0 0-48 16,7 9 0-16,2-1 0 0,-1 0 160 0,2 1 16 15,-1 3 16-15,3-1 0 0,4 2-80 0,-3 3 0 16,-3 0-16-16,5 4 0 0,2 3-176 0,0 2-16 15,-1-2-16-15,-2 4 0 0,0 0-112 0,2 4-32 16,-2 0 0-16,0-1 0 0,-2-1-208 0,3 0 144 16,-1-2-144-16,-2-1 128 0,-1-4-128 0,-1-1 0 15,2-1 0-15,-1-1 128 0,-2-2-128 0,0-1 0 16,-3 0 144-16,1-2-144 0,-1-2 0 0,1-2 0 16,-4 0 0-16,4-1 128 0,2-2-128 0,-3 1-160 15,-6-8 160-15,7 9-208 16,-7-9-544-16,6 5-96 0,-6-5-32 0,0 0 0 15,9 4-2176-15,-9-4-432 0</inkml:trace>
  <inkml:trace contextRef="#ctx0" brushRef="#br1" timeOffset="65600.311">7765 15302 23039 0,'0'0'2048'16,"-4"-6"-1648"-16,4 6-400 0,0 0 0 0,0 0 688 0,0 0 48 16,-2-10 16-16,2 10 0 0,0 0-304 0,0 0-48 15,0 0-16-15,0 0 0 0,0 0-96 16,-7 2-32-16,-3 0 0 0,0 4 0 0,-2 2 384 0,-1 3 80 15,-1 3 16-15,-1 1 0 0,0-5 192 0,-1 8 32 16,-2 1 16-16,-1 3 0 0,-4 1-80 0,2 1-32 16,0 0 0-16,0 1 0 0,-1 6-112 0,-1 0-32 15,1 3 0-15,0 1 0 0,-2 2-256 0,-3 3-48 16,-3 0-16-16,2 1 0 0,0-5-144 0,1 1-48 16,0-2 0-16,1-1 0 0,-2-1-208 0,3-2 0 15,2 2 128-15,2-2-128 0,2 0 0 0,3-3 0 16,0 0 0-16,2 0-160 15,3 3-1696-15,2-3-352 0,2-4-64 0</inkml:trace>
  <inkml:trace contextRef="#ctx0" brushRef="#br1" timeOffset="67792.791">21503 17453 22111 0,'0'0'1968'0,"0"0"-1584"0,0 0-384 0,0-10 0 16,2 1 576-16,-2 9 48 0,5-8 0 0,5 4 0 15,-1 0-336-15,1-2-64 0,1 3-16 0,0-1 0 16,4 2 176-16,2 1 16 0,0-1 16 0,4 0 0 0,3 0 112 15,4-1 32-15,3 1 0 0,4 0 0 0,3-1-32 16,4-1 0-16,-1-2 0 0,1 1 0 0,0-1-32 0,0-2-16 16,1-1 0-16,2 2 0 0,3-1-32 0,2-1 0 15,4 0 0-15,-1 2 0 0,-3 0 0 0,-2 1 0 16,-2 1 0-16,-1-4 0 0,-1 0-176 0,-1 4-32 16,-2-1-16-16,-1 2 0 0,3 0-224 0,-5 0 144 15,-11 1-144-15,-3 1 128 0,-4 0-128 0,-4 2 0 16,-7-3 0-16,-9 3 0 0,0 0 0 0,0 0 0 15,0 0 0-15,0 0 0 0,-14 3 0 0,-7 2 128 16,-8 2-128-16,-7-1 0 0,-5 0 0 0,-3 0 0 16,-2 2 128-16,-2 2-128 0,-3-3 0 0,-4 1 0 0,-1-2 0 15,-1 0 0-15,-3 2 0 0,4-1 128 0,5-3-128 16,4-1 0-16,3 0 128 0,3-1-128 0,4-1 0 0,2-1 128 16,5 0-128-16,3-1 160 0,6-2-160 0,2-1 160 15,3 1-32-15,5-3 0 0,3-1 0 0,7-3 0 16,5 1 48-16,3-1 0 0,3-1 0 0,8-1 0 15,2-2-176-15,7-2 128 0,1 3-128 0,5 2 128 16,0-2-128-16,3 2 0 0,5 0 0 0,5 1 0 16,1-2 0-16,3 2 0 0,0 3 0 0,0 2 0 15,-3-2 0-15,-3 4 0 0,-4 1 144 0,-4 2-16 16,-3 3-128-16,-4 2 0 0,-6-1 128 0,-2 0-128 16,-4 0 0-16,-4 0 0 0,-3 0 0 0,-10-4 0 15,2 11 0-15,-5 2 0 0,-9-2 0 0,-3 1 0 0,-4 0-144 16,-5 1 144-16,-4-1-160 0,-3-1 160 0,-3-1 0 15,-2-1-144-15,-4-4 144 0,-1 1 0 0,-3-1 0 0,-1 1 0 16,3-2 0-16,4 1 0 0,2-1 192 0,7 0-48 16,5-3 0-16,6 1 0 0,1-1-144 0,4-1 192 15,3-1-192-15,10 1 192 0,0 0-320 0,0 0-64 16,-3-9-16-16,5 0-11392 16,4 0-2288-16</inkml:trace>
  <inkml:trace contextRef="#ctx0" brushRef="#br1" timeOffset="68642.334">23585 16101 26719 0,'-1'-9'2368'0,"-1"-2"-1888"0,1 2-480 0,-1 0 0 16,0 1 0-16,-4 1 0 0,2-2 0 0,0 0 0 0,-2-2 0 0,1 4 0 15,-1-3 0-15,-4-1 0 0,-1-2 0 0,1 1 0 16,-3 1 0-16,0 0 0 0,-1-5 0 0,-1 1 0 16,-1-1 0-16,-1-1 0 0,1-1 0 0,-2 1 0 15,-2-2 0-15,0 0 0 0,-2-1 0 0,-4 1 128 16,-1-2-128-16,-2 1 0 0,1-1 0 0,-3 2 176 16,-2 2-176-16,-1 1 160 0,-2 1-160 0,1 2 160 15,-2-1-160-15,-1 2 160 0,1 2-160 0,-5 2 0 16,-5 2 144-16,0 1-144 0,-6-1 144 0,0 3-144 15,0 0 192-15,4 3-192 0,1 3 272 0,1 2-48 16,-1 1-16-16,-2 2 0 0,0 1 16 0,-2 2 0 16,-1 4 0-16,5-1 0 0,-1 1-96 0,6 6-128 15,2 5 176-15,1 1-176 0,0 2 272 0,1 3-48 16,-1 2-16-16,0 3 0 0,-2 6-208 0,3-1 144 0,4-1-144 0,1 5 128 16,3 5-128-16,4 4 0 0,1-2 0 0,5 1 0 15,5 2 0-15,2 0 0 0,4-2 0 0,4 1 128 16,4 0-128-16,4 1 128 0,4 0-128 0,4-1 128 15,4 2-128-15,2-5 128 0,1-2-128 0,6-4 128 16,3-1-128-16,4-4 160 0,3-3-160 0,5-1 160 16,3-3-160-16,2-2 160 0,1-4-160 0,0-1 160 15,-1-5 144-15,3-4 16 0,5-1 16 0,4-3 0 16,5-3 208-16,2-2 32 0,-1-1 16 0,-1-5 0 16,1-4-192-16,1-2-32 0,5-4-16 0,4 0 0 15,-1-5-192-15,1-4-32 0,-4-4-128 0,-1-3 192 16,-1-4 0-16,-3-3-16 0,1-7 0 0,-3-2 0 15,-2-5 128-15,-6-6 16 0,-4-6 16 0,-3-4 0 0,-7-6-112 0,-4-5-32 16,-4-2 0-16,-5 2 0 0,-4 3 256 0,-3 1 64 16,-4 1 0-16,-6 5 0 0,-8 4 64 0,-7 3 0 15,-5 1 16-15,-3 5 0 0,-8 4-128 0,0 3-16 16,-6 4-16-16,-1 0 0 0,-3 1-432 0,0 6 0 16,-4 0 128-16,-2 3-128 15,-1 2-304-15,-4 3-80 0,-4 1-32 0,1 3-12688 16,0 3-2528-16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0:39.63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2661 6221 20271 0,'-1'-11'1792'0,"-3"0"-1424"0,-1 2-368 0,1-1 0 16,0 1 608-16,-2 0 48 0,0 0 16 0,0 1 0 15,4-3-464-15,-1 3-80 0,-2-2-128 0,-3-1 176 0,4-3 16 16,1 1 0-16,-4 2 0 0,1-4 0 0,-2-1 64 0,-1-3 0 16,0-1 16-16,-1 4 0 0,-3 1-48 0,-2-1-16 15,-2-4 0-15,-5 3 0 0,0 0-16 0,-3 4-16 16,-5 4 0-16,-2-1 0 0,-3 0-32 0,-1 3 0 15,-6 3 0-15,0 2 0 0,-3 0 256 0,1 2 48 16,1 2 16-16,-2 2 0 0,1 5 48 0,-2 4 16 16,-4 5 0-16,-2-1 0 0,-1 0-160 0,-2 4-48 15,0 2 0-15,-1 5 0 0,-3 2-128 0,2 3-16 16,-3-1-16-16,-3 2 0 0,-5 3-160 0,3 1 128 16,3 4-128-16,3 2 128 0,2 1 0 0,-3 2 0 15,2 2 0-15,5 0 0 0,3 5-128 0,2-1 192 16,1 1-192-16,4 3 192 0,2 3-192 0,2 4 0 15,-1 5 0-15,1 0 128 0,1 0-128 0,-3 4 0 16,3 6 0-16,-1 1 0 0,6 4 0 0,3 2 0 0,-1-3 0 0,1 4 0 16,0 3 0-16,4-3 0 0,4-5 0 0,1 2 0 15,-2 4 0-15,4 0 0 0,4-1 0 0,1-2 0 16,-1-2 0-16,5 0 0 0,3 2 144 0,2 2-144 16,0 0 128-16,3 0-128 0,1 3 160 0,1 1-160 15,2 4 128-15,0-2-128 0,-1 0 0 0,3 1 144 16,3 5-144-16,2-1 0 0,-3-2 0 0,3 3 0 15,-1 4 128-15,3-2-128 0,1-4 0 0,2 2 128 16,-2 2-128-16,3-2 128 0,0-4-128 0,2-3 128 16,-1 0-128-16,2-1 160 0,-2 1-160 0,2-1 160 15,-1-2-16-15,3 1 0 0,3 1 0 0,-4 2 0 16,-2-5-144-16,1 1 192 0,5-1-192 0,0 2 192 16,-1-1-64-16,-4-2-128 0,1-7 192 0,1 3-64 15,-2 0 0-15,2-3-128 0,-2-5 192 0,0-2-64 0,3-1-128 16,1-5 0-16,1-2 0 0,3-4 0 0,2 0 0 0,1-4 128 15,-2-2-128-15,6-3 0 0,1-5 0 0,4-3 0 16,0-6 0-16,-1 2 0 0,-1 1 0 0,0-1 0 16,-2-6 0-16,1-1 0 0,-4-2 0 0,6-7 128 15,0-2-128-15,1-1 0 0,-3-2 0 0,1-5 128 16,4-5-128-16,-1 1 0 0,1-4 128 0,1-2-128 16,-2-2 0-16,4-5 128 0,-1-6-128 0,4-2 128 15,5-5-128-15,-2-5 128 0,1-4-128 0,-3-6 192 16,-1-5-192-16,-1-5 192 0,-1 0-192 0,0-2 192 15,-4-1-192-15,1-4 192 0,-2-4-64 0,-1-5 0 16,-2-5 0-16,-1 0 0 0,0-2-128 0,-4 1 128 0,0 0-128 16,0-3 128-16,-2-1-128 0,0-8 0 15,2-1 0-15,-2 0 0 0,1 2 0 0,1-7 0 0,2-7 128 0,4-1-128 16,1 0 0-16,0-1 0 0,1-2 0 0,0-5 0 16,2-4 0-16,-2 0 0 0,-3 5 0 0,1-6 0 15,2-6 0-15,0-2 0 0,2 2 128 0,0-4-128 16,1-1 0-16,-4-1 0 0,-5 2 144 0,-3-8-144 15,-4-4 128-15,-4-5-128 0,-3 1 128 0,-4 3-128 16,-3 2 0-16,-1-5 144 0,-1-6-144 0,-3 1 0 16,-2 2 176-16,-1 1-176 0,-3-2 160 0,0 1-160 15,0-1 208-15,0 2-48 0,-3 0-16 0,1 0 0 16,-1-7 16-16,-5 5 0 0,-1 6 0 0,-4 4 0 16,-1-5-160-16,-7 8 0 0,-3 4 144 0,-6 5-144 0,1 1 0 15,-8 11 0-15,-3 10 0 0,-4 9 0 0,-2 5 0 16,-6 10 0-16,-4 6 0 0,-6 7 0 15,-5 8 0-15,-6 10-208 0,-7 7 16 0,-1 7 16 0,-3 9-80 0,-2 8-32 16,-2 6 0-16,-4 8 0 16,3 6-352-16,6 4-64 0,5 4 0 0,-1 4-16 15,0 8-2336-15,5 0-464 0</inkml:trace>
  <inkml:trace contextRef="#ctx0" brushRef="#br1" timeOffset="9201.206">2229 5977 16575 0,'-12'-14'1472'0,"1"3"-1168"15,-1 0-304-15,2 2 0 0,1 3 2688 0,4 0 496 16,5 6 80-16,-8-6 32 0,-1-2-2640 0,3 0-528 16,1 1-128-16,5 7 0 0,-6-6 0 0,-2 2 0 0,0-1 0 0,0 2 0 15,0 2 0-15,-3 1 0 0,1 0 144 0,-1 2-144 16,-5 1 256-16,-1 2-32 15,-3 2 0-15,0 6 0 0,-2 5-224 0,-3 0 144 0,-4-2-144 0,-2 5 128 16,-2 6-128-16,-2 0 0 0,-8 4 0 0,3 0 128 16,0 0-128-16,-3 2 0 0,0 0 0 0,-1 2 0 15,0 2 160-15,2 3-160 0,-2 3 192 0,0 0-192 16,-1 1 368-16,2 0-48 0,4 1 0 0,-3 0 0 16,1 0-64-16,2 3-32 0,0 4 0 0,0 5 0 15,-4 6-224-15,-2 0 176 0,-2-2-176 0,0 4 160 16,-2 2-160-16,1 5 0 0,2 1 144 0,2 3-144 15,2 2 208-15,3 2-16 0,2 0-16 0,2 0 0 16,1 3 48-16,2-2 16 0,2-3 0 0,6 2 0 0,6 5-240 16,-1 2 0-16,-1 1 128 0,0 0-128 0,3 0 0 0,0 3 0 15,1 6 128-15,-2-1-128 0,0-2 0 0,1 5 0 16,1 5 128-16,1-2-128 0,1-5 0 0,1 3 0 16,0 2 0-16,1 0 0 0,0-3 0 0,0 0 176 15,3-1-48-15,2 1-128 0,0 0 320 0,3-3-32 16,1-1-16-16,3 3 0 0,3 0-96 0,-1-3-32 15,0-2 0-15,5 0 0 0,0 3-144 0,3-2 128 16,1-2-128-16,-1-1 128 0,2-1-128 0,3 3 0 16,0-2 144-16,3-1-144 0,1-1 160 0,2 1-32 15,0 1-128-15,3-1 192 0,-1-2 0 0,4-3-16 16,1-2 0-16,-2 3 0 0,1-2-176 0,1-2 160 0,0-3-160 16,-1-2 160-16,-1 0-160 0,-1 0 0 0,0-1 0 15,-2-2 128-15,0-4 16 0,-1-5 0 0,2-5 0 16,2-3 0-16,4 0-144 0,-1-5 0 0,-5-6 0 0,5-6 0 15,4-7 0-15,0-5 0 0,2-5 0 0,0-4 0 16,0-6 0-16,-1-4 0 0,2-6 0 0,0-3 0 16,5-3 0-16,1-5 0 0,0-4 0 0,2-4 0 15,1-3 0-15,-1-6 0 0,1-4 0 0,-3-5 128 16,-2-6 0-16,-2-4 0 0,0-2 0 0,1-7 0 16,1-4 32-16,2-7 0 0,-2-9 0 0,3-2 0 15,1-2 16-15,-1 1 0 0,-1-2 0 0,-1-3 0 16,-1-5 16-16,1-3 0 0,2 1 0 0,0-5 0 15,1-1-64-15,-3-3-128 0,2 1 192 0,-2-3-64 16,-1-1-128-16,-2-4 160 0,-1-8-160 0,-2 0 160 0,0-1-160 16,1-5 128-16,4-7-128 0,-4-3 128 0,-2 0-128 15,2-6 160-15,0-1-160 0,-2-3 160 0,-1-7-160 16,-1 4 0-16,-1 1 0 0,-2 5 0 0,-1 5 0 0,-4-2 0 16,-2-3 0-16,-2 10 0 0,-2 8 0 0,-4 0 0 15,-4-3 0-15,-1 7 0 0,-4 7 0 0,-3 0 128 16,-3 1-128-16,-1 2 128 0,-5 6-128 0,1-2 0 15,-5 0 144-15,2 0-144 0,-3 0 0 0,0 1 0 16,-3 2 0-16,2-1 0 0,-1 0 0 0,-1 5-208 16,-1 4 48-16,-3 1 16 0,-1 1-32 0,-2 6 0 15,1 5 0-15,-1 7 0 0,-6 4 176 0,3 6 0 16,-3 3-144-16,-1 3 144 0,-4 4 0 0,0 0 0 16,0 2 0-16,0 4 0 0,-1 4 0 0,2 3 0 0,-2 0 0 15,-1 2 0-15,0 0-160 0,0 0 160 0,0 1 0 16,0 3-144-16,2 3 144 0,-1 6-208 0,-1 4 80 0,-1 3 128 15,3 1-256-15,0 7 64 0,0 4 0 0,-4 2 16 16,-2 3 48-16,-1 8 0 0,-3 7 0 16,-2 4 0-16,-5 6 128 0,2 4-192 0,-2 0 192 0,1 6-192 15,-2 7 48-15,-3 6 0 0,-1 2 0 0,-4 4 0 16,-2 6-32-16,2 0 0 0,6 0 0 0,-2 2 0 16,3 6 176-16,0 2 0 0,-1 5 0 0,3 1-128 15,2 0 128-15,-5 4 0 0,-2 9-144 0,1 1 144 16,7 2 0-16,-2 4 0 0,0 2 0 0,-4 5 0 15,-1 3 0-15,4 2 0 0,-2 5 0 0,2 1 0 16,3 0 0-16,3 6 0 0,6 4 0 0,-1-3 0 16,4-4-128-16,2 5 128 0,3 3 0 0,4 1 0 15,4-4 0-15,3 2 0 0,1-1 0 0,4 0 0 0,3 2 0 0,1-1 0 16,3-3-144-16,1-1 144 0,5 0 0 0,3 1 0 16,3-4 0-16,-2 0 0 0,-1 1 0 0,0-1 0 15,2 0 0-15,1 1 0 0,-1 1 0 0,4-2 0 16,3-2 0-16,0-2 0 0,2-2 0 0,4-3 0 15,2-1 0-15,1-5 0 0,2-7 128 0,0-6-128 16,4-6 0-16,1-3 0 0,1-6 192 0,1-3-64 16,4-4-128-16,3-6 192 0,-3-6-192 0,5-1 128 15,4-2-128-15,1-3 0 0,1-2 0 0,-2-3 128 16,2-9-128-16,1-1 0 0,1-3 0 0,1-7 0 16,2-6 0-16,3-3 0 0,2-6 0 0,1-4 0 0,-4-3 0 15,3-3 0-15,1-9 0 0,2-1 0 0,1-3 0 16,3-6 0-16,-1-5 0 0,0-3 0 0,-4-5 0 0,-1-9 0 15,-1-7 0-15,1-4 0 0,-2-3 0 0,-2-4 0 16,-1-7 0-16,0-7 0 0,-1-6 144 0,-3-6-144 16,-3-3 192-16,1-8-32 0,1-1-16 0,0-5 0 15,-1-7-144-15,-1-4 192 0,-2-1-192 0,1-7 192 16,0-2-192-16,-3-5 128 0,-5-8-128 0,-4-1 128 16,-1-2-128-16,-2-3 0 0,-2-8 144 0,0-3-144 15,2-3 0-15,-2-1 128 0,2 0-128 0,-3 1 0 16,0 0 0-16,-3-3 0 0,-1 1 0 0,-2 6 128 15,-1 8-128-15,-4 0 0 0,-4-2 128 0,-4-1-128 16,-1-1 0-16,-4 5 144 0,-3 5-144 0,-4 0 0 0,-8-3 192 16,-1 6-64-16,-3 6 0 0,-4 3-128 15,-3 2 224-15,0 7-64 0,0 10-16 0,-1 7 0 0,-2 8 112 16,-2 10 0-16,-1 10 16 0,-4 7 0 0,-1 3-272 0,-9 10 0 16,-4 5 0-16,-1 4 0 15,1 5-640-15,-1 4-128 0,-1 5-16 0,3 7-16 16,-1 6-2272-16,-4 6-448 0</inkml:trace>
  <inkml:trace contextRef="#ctx0" brushRef="#br1" timeOffset="12901.965">13863 2180 12207 0,'0'0'528'0,"-9"-1"128"0,2-1-528 0,7 2-128 16,-8-2 0-16,8 2 0 0,0 0 592 0,0 0 96 16,-7-2 16-16,7 2 0 0,0 0-224 0,0 0-32 15,0 0-16-15,0 0 0 0,0 0-32 0,0 0 0 16,0 0 0-16,0 0 0 0,0 0 80 0,-2 7 16 16,2-7 0-16,0 0 0 0,0 13 48 0,1-3 16 15,-1-10 0-15,0 0 0 0,0 0-32 0,10 7 0 16,1 1 0-16,2-3 0 0,2 0 48 0,3-2 16 15,1-1 0-15,3-1 0 0,-1-2-32 0,6 1-16 16,3 0 0-16,-1-1 0 0,2 0-128 0,2-1-32 16,0-2 0-16,4 2 0 0,1 2-112 0,-1 0-16 0,4-1-16 15,3 0 0-15,5-6-64 0,0 2-16 0,2-1 0 0,3 2 0 16,-3 1 0-16,1 0 0 0,0 2 0 0,-1 0 0 16,4-2 0-16,-2 3 0 0,1 2 0 0,1 0 0 15,1-4 0-15,-2 2 0 0,1-2 0 0,-3 2 0 16,-1 2-16-16,6-1 0 0,2 1 0 0,1 1 0 15,0-1-144-15,-4 0 128 0,-1-1-128 0,1-1 128 16,2 0-128-16,2-1 0 0,0 0 0 0,2 1 0 16,1 2 0-16,-3 0 0 0,-2-2 0 0,0 0 0 15,1-1 0-15,3 0 0 0,-1-1 128 0,-1 2-128 16,-3 1 0-16,-6 1 0 0,-1 2 0 0,-3-4 0 16,-2-3 0-16,2 2 0 0,-2 1 0 0,0 0 128 15,-1 0-128-15,0 0 0 0,-4-1 0 0,-1 2 0 16,-3 3 0-16,-2-1 0 0,0 0 0 0,-1 0 0 0,-1 0 0 15,2 0 128-15,2-2-128 0,0 1 0 0,-3 2 0 16,0-2 128-16,-3-2-128 0,-1 0 0 0,1 2 0 0,-5-2 0 16,-2-1 0-16,-2 2 0 0,-2 1 0 0,-2 0 0 15,-3-1 0-15,-3-1 0 0,-1-1 0 0,-10 1 128 16,6-4-128-16,-6 4 0 0,0 0 144 0,0 0-144 16,0 0 160-16,0 0-160 0,0 0 288 0,0 0-32 15,0 0-16-15,-10 4 0 0,-1-4-96 0,-4-2-16 16,-1 0 0-16,-6 2 0 0,-3 4-128 0,-4 0 128 15,-8-4-128-15,-1 1 128 0,-3 1-128 0,0-1 0 16,-4 0 0-16,1-2 128 0,0-1-128 0,-4 0 0 16,-4-1 0-16,-6 2 128 0,-3 1-128 0,-3-2 0 15,-5 0 0-15,1 1 128 0,0 1-128 0,-5 0 0 0,-5 0 0 16,0-1 0-16,0-1 0 0,1 0 0 0,0 4 0 0,-1-2 0 16,-6 0 0-16,4-2 0 0,1 0 0 0,0 3 0 15,-1 4 0-15,-2-2 128 0,-2-3-128 16,3 0 0-16,2 3 0 0,-2 1 0 0,2-1 0 0,-1 0 0 15,-1 3 0-15,4-2 0 0,3 1 0 0,2-2 0 16,0-2 0-16,0 1 0 0,2-2 0 0,1 2 0 16,4 1 0-16,3-2 0 0,4-1 0 0,5 1 0 15,0 1 0-15,4-1 0 0,1 0 0 0,5 0 0 16,4-3 0-16,3-1 0 0,1-2 0 0,7 3 0 16,4-1 0-16,3 0 0 0,3-3 0 0,5 3 0 15,3 1 0-15,10 2 128 0,0 0-128 0,0 0 0 16,0 0 0-16,-1-7 0 0,4 0 0 0,7 1 0 0,1 4 0 15,7-3 0-15,3-1-128 0,8 1 128 0,7 1 0 0,6-1-144 16,4 2 144-16,2 0 0 0,6-1 0 0,3 1 0 16,2-2 0-16,7 2 0 0,7 1 0 15,5 0 0-15,2 0 0 0,1-1 0 0,-1-2 0 0,6 2 0 16,5 2 0-16,0 0 0 0,1 0 0 0,1 1 0 16,3-2 0-16,0 2 0 0,-3 3 128 0,-2 0-128 15,-3 1 0-15,4 2 0 0,-1-3 128 0,-2 3-128 16,-3 0 0-16,1 0 0 0,0-3 0 0,1 0 128 15,-2 1-128-15,-2-1 0 0,-5 1 0 0,2 3 0 16,0-3 0-16,-2 1 0 0,-2-4 0 0,-3 1 0 16,-4 1 0-16,0-2 0 0,-1 1 128 0,-3 0-128 15,-1 0 0-15,-6 0 0 0,-6 0 0 0,-6 1 128 16,-5-1-128-16,-4-1 0 0,-10 1 0 0,-1-1 0 0,-3-1 0 0,-5 1 0 16,-5 1 0-16,-2 1 0 0,-12-3 0 0,0 0 0 15,0 0 0-15,0 0 0 0,0 0 0 0,0 0 0 16,0 0-288-16,0 0 48 0,-10 5 16 0,0-3 0 31,0 2-336-31,-2-1-64 0,-2-1-16 0,0 1-9408 0,-1 5-1904 0</inkml:trace>
  <inkml:trace contextRef="#ctx0" brushRef="#br1" timeOffset="14247.742">6500 2065 15135 0,'-17'-4'672'0,"7"4"144"0,0 2-656 0,-1 0-160 0,2 0 0 0,3 1 0 15,-3 2 0-15,3 0 0 0,1 4 0 16,0-2 128-16,5-7-128 0,-4 7 0 0,2 1 0 0,1-1 0 15,1-7 0-15,1 8 0 0,-1-8 0 0,3 10 0 16,4-1 240-16,1-2 112 0,5-2 32 0,0 1 0 16,4-4 400-16,3 0 96 0,5 0 16 0,4 0 0 15,5 2-288-15,4-2-48 0,2 1-16 0,8 1 0 16,9-2-80-16,2-1-16 0,2-4 0 0,1 3 0 16,5 2-64-16,3 0 0 0,5-2-16 0,2-1 0 15,2-2-128-15,0-1-32 0,3 2 0 0,3-1 0 16,2-3-80-16,-3-1 0 0,-3-3-128 0,5 2 192 15,6 1 32-15,0 1 0 0,-2-1 0 0,0 1 0 16,-1-1 0-16,1 1 0 0,2-3 0 0,-1 3 0 16,-2 1-96-16,1-1-128 0,-1-2 176 0,1 2-176 0,1-1 144 15,-3 1-144-15,-4-1 0 0,2 0 144 0,0 0-16 16,1 1 0-16,-4 2 0 0,1 0 0 0,-1 1 16 0,-1 0 0 16,1 0 0-16,-1 0 0 0,-3 2-144 0,-1-3 192 15,-1-2-192-15,-1 3 192 0,1-1-192 0,-4 3 128 16,-2 5-128-16,0-5 128 0,-3-6 48 0,2 1 0 15,-2 1 0-15,-4 4 0 0,-2 2-48 0,-5 1 0 16,-5-2 0-16,-4 0 0 0,-3 0-128 0,-2 0 0 16,1 0 0-16,-5 0 128 0,-5 0-128 0,-1 2 0 15,-6 1-160-15,-2-1 160 16,-3-2-2320-16,-3 0-368 0,1 1-80 0,-3-1-7968 0</inkml:trace>
  <inkml:trace contextRef="#ctx0" brushRef="#br1" timeOffset="20506.557">6067 10035 24479 0,'-9'-12'1088'0,"4"6"208"0,-2 0-1040 0,3 1-256 0,1-2 0 0,3 7 0 15,0 0 448-15,0 0 48 0,-3-8 0 0,3 8 0 16,0 0 0-16,0 0 0 0,0 0 0 0,0 0 0 15,0 0-176-15,9-2-16 0,0 1-16 0,2 1 0 16,0 1-32-16,2-1 0 0,2-3 0 0,3 3 0 16,3-1 32-16,4-2 0 0,3-2 0 0,2 3 0 15,2 3 0-15,6-1 0 0,1-2 0 0,4 1 0 16,1 1 48-16,1 0 16 0,2 0 0 0,2-2 0 16,3-1 96-16,3 1 32 0,4 1 0 0,1 0 0 15,3 0 48-15,1 2 16 0,2 2 0 0,3 1 0 16,1-1-128-16,5 2-32 0,4 1 0 0,0-1 0 15,0 1-192-15,7-3-32 0,2-1-16 0,2 4 0 0,1 0-144 16,3-2 0-16,2-4 0 0,3 0 128 0,-1 3-128 16,5-3 0-16,-1-1 0 0,2-1 0 0,-1 4 0 15,-4-2 0-15,-2-2 0 0,3 1 0 0,4-3 0 0,-2 2 128 16,0-2-128-16,-2-1 0 0,1 1 160 0,-1 1-160 16,-1 0 192-16,-1 1-192 0,0-2 208 0,2 2-64 15,3 2-16-15,-1-3 0 0,0-1-128 0,-1-1 192 16,4 2-192-16,-1 1 192 0,-2 0-192 0,4 0 0 15,3-3 144-15,-2 4-144 0,-4-2 0 0,0 1 128 16,2-3-128-16,-1 3 0 0,-4 2 0 0,2-1 0 16,3-3 0-16,-4 1 128 0,0 3-128 0,-1 0 0 15,0-1 0-15,1-1 0 0,-1-1 0 0,-2 0 0 16,-3 1 0-16,3-2 0 0,2-1 0 0,-3-1 0 16,-2 1 0-16,1 0 0 0,-2 1 0 0,-1-1 0 15,1 0 0-15,-5-1 0 0,-1 5 0 0,3-3 0 0,4-1 0 16,-3 4 0-16,-4 4 0 0,1-1 0 0,0 1 0 15,0-1 0-15,-1-2 0 0,-1 0 0 0,-1 1 0 0,3 0 0 16,-1-1 0-16,-1 2-128 0,-7-1 128 0,0 1-128 16,1 3 128-16,-2-1-192 0,-1-2 192 0,-5-1-192 15,-4 0 192-15,-3 1 0 0,-1 0 0 0,0 1 0 16,-1-1 0-16,-6 0 0 0,-3-1 0 0,-3-1 0 16,-3-1 0-16,-4 1 0 0,-1 0 0 0,-3 2 0 15,-5 2 0-15,1-2 0 0,-4 0 0 0,-3-1 0 16,-3-1 0-16,-5 1 0 0,-2-1 0 0,-5 0 0 15,-2-2 0-15,-2 1 0 0,-11 1 128 0,0 0-128 16,0 0 128-16,0 0-128 0,0 0 128 0,-13 0-128 0,-2 0 128 16,-3 1-128-16,-3 1 128 0,-5-1-128 0,-5-1 0 15,-5-1 0-15,-2-1 0 0,-2-1 0 0,-6-1 0 0,-3 4 0 16,-6 3 0-16,-4-1 0 0,-3-1 0 0,-2-2 0 16,1-3 0-16,-7 2 0 0,-4 1 0 0,-4 0 0 15,-5-6 0-15,-2 3-128 0,-2 3 128 0,-6-2 0 16,-6-3 0-16,-4 4 0 0,-3 1 0 0,-4-2 0 15,-6-4 0-15,-1 3-128 0,-2 0 128 0,-6 2 0 16,-7 1 0-16,1 0 0 0,0-2 0 0,-3 1 0 16,-4 0 0-16,-3 0 0 0,-5-1 0 0,3 1 0 15,2 0 0-15,-3 2 0 0,-7-2 0 0,2 1 0 16,2 0 0-16,1 0 0 0,-1-1 0 0,0-2 0 16,-1 0 0-16,-2 1 0 0,4 4 0 0,-2-3 0 15,3-4 0-15,-2 3 0 0,-2 2 0 0,1 0 0 16,2-2 0-16,1 3 0 0,4-1 0 0,1 0 0 0,-3 0 0 15,3 0 0-15,1 0 0 0,3 1 0 0,-1-2 0 0,7 2 0 16,0 0 0-16,4 0 0 0,1 1 0 0,3-1 0 16,1 0 0-16,2 0 0 0,-1 0 0 0,5 0 0 15,0 0 0-15,3 1 0 0,3-3 0 0,4 3 0 16,2 1 0-16,2 1 0 0,1-3 0 0,5 1 0 16,5 3 0-16,2-2 0 0,-2-1 0 0,4 2 0 15,4 0 0-15,4 0 0 0,3 2 0 0,2 1 0 16,3 0 0-16,2 0 0 0,-1-3 0 0,4 4 0 15,5 1 0-15,1-1 0 0,1-2 0 0,1 1 0 16,1 3 0-16,4 0 0 0,1-1 0 0,6 1 0 0,4-2 0 16,8 2 0-16,2-3 0 0,5 3 0 0,6-1 0 15,2-1 0-15,4-4 0 0,3-1 0 0,3 1 0 0,8-3 0 16,0 0 0-16,0 0-128 0,0 0 128 0,7 7-192 16,4-2 192-16,2-1-192 0,7-1 192 0,1-1 0 15,5-1-144-15,7-1 144 0,6 0 0 0,4 0 0 16,4-1 0-16,7 1 0 0,2-1 0 0,4 0 0 15,3-2 0-15,5-2 0 0,4-1 0 0,9 0 0 16,4 2 144-16,5-2-144 0,4-2 128 0,5 1-128 16,4 3 128-16,4-1-128 0,0 0 0 0,7-3 128 15,2 0-128-15,3 2 0 0,1 0 0 0,2-2 128 16,4-3-128-16,6 4 0 0,5 3 0 0,2-1 144 16,-2-4-144-16,6 1 0 0,3-1 144 0,3-2-144 15,-1-2 0-15,4 2 144 0,4 2-144 0,2-2 0 16,1-2 144-16,2 2-144 0,3 2 0 0,-1 1 0 0,-2-1 0 15,1 2 128-15,0 2-128 0,1-2 0 0,5 2 0 0,-2-2 0 16,-7 0 0-16,0 0 0 0,-4 3 0 0,1 1 0 16,3 0 0-16,-3 0 0 0,-3-3 0 0,-5 4 0 15,-3 4 0-15,2-2 0 0,2-2 0 0,-2 2 0 16,-4-1 0-16,-5 1 0 0,-3 1 0 0,2 0 0 16,-1-1 0-16,-4 0 0 0,-5 1 0 0,0 1 0 15,-2 0 0-15,-3-1 0 0,-9 0 0 0,1 1 0 16,2-1 0-16,-7 2 0 0,-9-2 0 0,0 3 0 15,-1-1 0-15,-4 0 0 0,-6 2 0 0,-6-4 0 16,-3 1 0-16,-6-2 0 0,2-1 0 0,-3 2 0 16,-8 2 0-16,-6 0 0 0,-4-6 0 0,-8 3 0 15,-4 4 0-15,-2-5 0 0,-5-4 0 0,-5 1 0 0,-7 2 0 0,-5 0 0 16,-5 4 0-16,-3-4 128 0,-2 0-128 0,-9 2-128 16,0 0 128-16,-8-3-192 0,-4 1 192 0,-6 0-192 15,-8-3 192-15,-6 4-192 0,-4 1 192 0,-6 0-208 16,-3-1 80-16,-9 1 128 0,-8-3-144 0,-7 3 144 15,-2 4 0-15,-6-1 0 0,-4-3 0 0,-7 0-128 16,-8 0 128-16,-5 0 0 0,-2 1 0 0,-9 1 0 16,-9-2 0-16,-4 2 0 0,-5 0 0 0,-8 1 0 15,-5 3 0-15,-8-3 0 0,-6-1-128 0,-1 3 128 16,-7 0 0-16,-5 0 0 0,-9 1 0 0,-3-3 0 16,-10 1 0-16,-1 0 0 0,-7 2 0 0,-6-2 0 15,-5-1 0-15,-3 2 0 0,-2 0 0 0,-4 1 0 16,-4 0 0-16,-1 1 0 0,-3-2 0 0,-1 2 0 0,-2 0 0 15,-2 0 0-15,-2 1 0 0,0 1 0 0,1 4 0 16,0-2 0-16,-2 1 0 0,5 0 128 0,2 0-128 0,3 4 0 16,4 2 0-16,4 1 144 0,2 1-144 0,6-1 128 15,8-2-128-15,11 0 0 0,9 0 144 0,10 0-144 16,11-2 0-16,7 1 0 0,5-1 0 0,17-1 128 31,18-4-1280-31,9 1-256 0,7-3-64 0</inkml:trace>
  <inkml:trace contextRef="#ctx0" brushRef="#br1" timeOffset="22369.606">6013 9861 24015 0,'-14'-7'1056'0,"14"7"224"0,-10-6-1024 0,2 4-256 15,8 2 0-15,0 0 0 0,0 0 208 0,0 0-16 16,-8-2 0-16,8 2 0 0,0 0 80 0,0 0 16 16,0 0 0-16,0 0 0 0,11 0 256 0,0 1 48 15,2 2 16-15,2-1 0 0,3 0-48 0,0 0-16 16,4 0 0-16,0 0 0 0,2-2 80 0,5 1 16 16,3 2 0-16,1 0 0 0,3 2-128 0,5-1-32 15,5-3 0-15,0 1 0 0,3 1-128 0,0 2-32 16,2-3 0-16,5 0 0 0,3-1-48 0,3-1-16 15,3 1 0-15,1-2 0 0,1-2 16 0,-1 0 0 0,2-2 0 16,3 1 0-16,0 3-48 0,2-4-16 0,0 0 0 0,2-2 0 16,-1 4 32-16,3 0 0 15,3-3 0-15,-2 3 0 0,1-3-80 0,3 3-16 0,0 1 0 0,4-3 0 16,1 0-144-16,-1-1 0 0,1 1 0 0,0 1 128 16,4 0-128-16,-1 0 0 0,-1-2 0 0,1 2 128 15,-3 0-128-15,4 0 0 0,1 1 0 0,-3-1 0 16,-2-1 0-16,1 1 0 0,0-2 0 0,2 0 0 15,-3-1 0-15,-1 0 0 0,-1 2 128 0,1-2-128 16,5 1 0-16,-4 0 0 0,-2 1 0 0,1-1 128 16,1 2-128-16,0-1 0 0,-1 4 0 0,-1-3 0 15,-5-2 0-15,5 4 0 0,0 1 0 0,1 1 0 16,-2 1 0-16,-2-3 0 0,0-3 128 0,-1 2-128 0,2 4 0 16,-1 1 0-16,-1-2 0 0,-2 1 0 0,-1-1 0 15,2 0 0-15,2 0 0 0,1 3 0 0,-6-3 0 0,-2 1 0 16,0-2 0-16,0 1 0 0,4 0 0 0,-5 0 0 15,-2 1 0-15,-4-1 0 0,0-1 0 0,4 1 0 16,0-3 0-16,0 3 0 0,-4 3 128 0,-1-1-128 16,-1 0 128-16,0-1-128 0,-1-3 128 0,1 3-128 15,-1 5 128-15,-1-3-128 0,-6-1 128 0,-1-1-128 16,0-1 0-16,-2 2 128 0,2 3-128 0,1-2 0 16,-2 0 144-16,-2 0-144 0,-2 0 0 0,-3 0 128 15,-1 2-128-15,0-2 0 0,-1-1 0 0,1 1 0 16,-1 0 0-16,0 0 128 0,0 0-128 0,-1 0 0 15,-5-3 0-15,1 1 0 0,0 0 0 0,-2 1 0 16,1 0 0-16,1 0 0 0,-1 0 0 0,-1-2 0 0,-1 0 0 16,-1 2 128-16,1-2-128 0,-2 1 0 0,0 1 0 15,0 0 0-15,-1 2 0 0,1-2 0 0,0-3 0 16,-2 1 128-16,3 2-128 0,-3 0 0 0,-2-1 0 0,0-1 128 16,-1-1-128-16,-3 0 0 0,0 0 0 0,-3 1 0 15,-1 0 128-15,-3 0-128 0,-2 0 160 0,0-1-160 16,0-1 256-16,0 0-64 0,-4 2 0 0,1 0 0 15,0 0-48-15,0-1-16 0,-1-1 0 0,0 1 0 16,-1 1-128-16,0 0 128 0,-2 2-128 0,0-2 128 16,-3-2-128-16,0 0 0 0,0 2 0 0,-4-1 0 15,-6 1 128-15,10-1-128 0,-4-2 0 0,-6 3 128 16,0 0-128-16,0 0 0 0,0 0 0 0,0 0 0 0,0 0 144 0,0 0-144 16,0 0 160-16,0 0-160 0,0 0 176 0,0 0-176 15,0 0 192-15,0 0-192 0,0 0 208 0,0 0-64 16,0 0-16-16,0 0 0 0,0 0-128 0,0 0 128 15,0 0-128-15,0 0 128 0,0 0-128 0,0 0 0 16,0 0 0-16,0 0 0 0,0 0 0 0,0 0 0 16,0 0 0-16,0 0 0 0,0 0 0 0,0 0 0 15,0 0 0-15,0 0 0 0,-6 5 0 0,6-5 0 16,0 0 0-16,0 0 0 0,0 0 0 0,0 0 0 16,0 0 0-16,0 0 0 0,0 0 0 0,0 0 0 15,-11 3 0-15,11-3 0 0,0 0-304 0,-8 6 64 16,8-6 16-16,-8 5 0 15,0 1-192-15,8-6-32 0,-8 6-16 0,8-6 0 16,-9 7-464-16,4-2-96 0,1 1 0 0,-5 0-16 16,1 1-1856-16,8-7-368 0</inkml:trace>
  <inkml:trace contextRef="#ctx0" brushRef="#br1" timeOffset="22925.943">14428 9298 16575 0,'-17'-1'1472'0,"4"5"-1168"0,-1 0-304 0,1 4 0 16,-1-2 0-16,-1 1 0 0,2-2 0 0,0 4 0 15,-1 1-2160-15,0-1-480 0</inkml:trace>
  <inkml:trace contextRef="#ctx0" brushRef="#br1" timeOffset="24425.007">14204 9396 2751 0,'-8'-3'256'0,"-1"2"-256"15,-1 0 0-15,0-1 0 0,-1 0 3136 0,3 2 592 16,8 0 112-16,0 0 32 0,-7-2-1440 0,7 2-272 16,0 0-64-16,0 0-16 0,0 0-544 0,0 0-128 15,10-1 0-15,5 1-16 0,6 1-528 0,5 0-96 16,3-2-32-16,10 3 0 0,3 4-208 0,8 1-32 16,3 1-16-16,5 0 0 0,4-1-160 0,1 0-48 15,-2 2 0-15,2-1 0 0,2-5-128 0,1 2-16 16,2 1-128-16,-2-4 192 0,-2-2 16 0,-2 0 0 15,-1-2 0-15,-2 3 0 0,0 3 80 0,-2-2 16 16,-2-2 0-16,-3 0 0 0,-5 1-112 0,-5 3-32 16,-4 4 0-16,-6-5 0 0,-2-7-160 0,-7 2 192 15,-2 4-192-15,-6-1 192 0,-4-4-192 0,-11 3 0 16,0 0 144-16,0 0-144 0,-4 10 160 0,-7-4-32 0,-6 0-128 0,-5-1 192 16,-6 0-64-16,-5-1-128 0,-9-1 176 0,-3 0-176 15,-6-5 128-15,-3 5-128 0,-2 2 0 0,0-2 0 16,0 1 0-16,-2-3 0 0,-4-1 0 0,0 3 0 15,-1 5 144-15,2-3-144 0,1-2 0 0,4 0 144 16,3-1-144-16,1 0 160 0,5 2-160 0,5-2 160 16,1-3-160-16,6 2 0 0,4 1 144 0,5 0-144 15,6-2 0-15,6 0 144 0,4-2-144 0,10 2 0 16,0 0 128-16,0 0-128 0,0 0 0 0,16-2 0 16,7-2 160-16,8 3-160 0,7 0 128 0,5-1-128 15,3-5 144-15,5 1-144 0,7-2 160 0,3 4-160 16,5-1 128-16,5-2-128 0,-1 0 0 0,-1-1 144 0,-2 0-144 15,4 1 0-15,-1 5 0 0,0-4 0 0,-6 0 0 0,-3-1 0 16,-5 4 128-16,-5-1-128 0,-5 0 0 0,-8 3 128 16,0 2-128-16,-10 2 128 0,-3 2-128 0,-8-2 0 15,-6-1 0-15,-11-2 0 0,5 12 0 0,-10 0 0 16,-9-2 0-16,-9 2 0 0,-9-1 0 0,-9 2 0 16,-6 0 0-16,-15-2 0 0,-9-2 0 0,-7-1 0 15,-5 3 0-15,-5 1 0 0,-2-2 0 0,-4 0 0 16,-2 0 0-16,2 1 0 0,5 0 0 0,0 1 0 15,2-4 0-15,2 0 0 0,7-1 0 0,9 0 0 16,6 2 128-16,8-4-128 0,9-1 0 0,8-2 0 16,3-2 0-16,11 0 0 0,9 0 0 0,6 0 0 15,9 0 128-15,0 0-128 0,13-4 0 0,11 0 128 0,8-3-128 0,12-1 128 16,8-6-128-16,12 1 0 0,10 0 0 16,7 0 0-16,6-4 0 0,2 0 0 0,8-4 128 0,0 4-128 15,2 4 0-15,-2-1 0 0,-1-3 0 0,-1 1 128 16,-1 5 0-16,-6 3-128 0,-7 3 192 0,-9-1-64 15,-7-2-128-15,-5 8 192 0,-11 7-192 0,-7 0 192 16,-11-4-192-16,-9 5 0 0,-7-1 0 0,-6 4 0 16,-9-1 0-16,-12 0 0 0,-11 2 0 0,-11 4 0 15,-12 2-176-15,-7 2 176 0,-10-1-128 0,-13 1 128 16,-12-2 0-16,-4 1-128 0,-4 1 128 0,-6 1 0 16,-8-3 0-16,1 0 0 0,3 0 0 0,4-1-128 15,-2 1 128-15,10-3 0 0,5-4 0 0,11 4 0 16,9 2 0-16,10-4 0 0,11-4 0 0,10 1 0 15,10 1 0-15,9-5 0 0,9-4 0 0,10-2 0 0,0 0 0 0,19-5 0 16,9-2 0-16,12-2 0 0,12-1 0 0,11-2 0 16,14-1 0-16,7-1 0 0,7-1 0 0,8-3 0 15,7 3 0-15,2 0 0 0,2 3 0 0,1-1 0 16,1 1 128-16,-3 5-128 0,-6 2 0 0,-5 3 0 16,-7 0 0-16,-8 4 128 0,-8 2-128 0,-10 4 0 15,-9-1 0-15,-16 0 0 0,-9 2-176 0,-9 1 0 16,-11 1 0-16,-7 1 0 15,-13 1-208-15,-10 1-64 0,-10-1 0 0,-10 0 0 0,-10 0 128 0,-7 0 32 16,-5 2 0-16,-7 1 0 0,-4 1 288 0,-5 0 0 16,-8 1 0-16,1 0 0 0,-2-1 128 0,1 0-128 15,-3-1 0-15,5-2 0 0,-3 0 128 0,9-2-128 16,9-2 0-16,2-2 0 0,1-1 0 0,10-1 128 0,6-2-128 16,7 0 0-16,9-1 0 0,8-3 0 0,10-2 0 0,8-1 0 15,7 3 0-15,9-6 0 0,13-3 0 16,10-2 0-16,9-1 0 0,10-3-240 0,6-1 32 0,14-3 0 15,11-3 208-15,6 1 0 0,4 0 0 0,2 0-144 16,1 1 144-16,2 0 0 0,2 0 128 0,-5 3-128 16,-6 3 192-16,-6 3-48 0,-4 3 0 0,-10 3 0 15,-10 2 48-15,-8 0 0 0,-10 3 0 0,-10 3 0 16,-9-1-192-16,-9 2 0 0,-12-4 0 0,-2 13 128 16,-10 3-128-16,-13-2 0 0,-13 0 0 0,-12 4 0 15,-12 4 128-15,-11-2-128 0,-6-4 0 0,-10 4 128 16,-10 2-128-16,-1-1 0 0,0-2 0 0,-4-2 0 15,-1 0 0-15,4-2 0 0,4 0 0 0,6-2 0 0,-1-2 0 16,6-1 0-16,7-2 0 0,9-1 0 0,10-1 0 16,9-3 0-16,10-1 0 0,9-1 0 0,6-2 0 0,9-2 0 15,10-3 0-15,8-1 0 0,7-3 0 0,13-4 0 16,10-1 0-16,12-5 0 0,11-3-176 0,11-1-16 16,12 0 0-16,4-4 0 0,2-3 192 0,10 0 0 15,7-1 0-15,2 2-128 0,-3 0 128 0,2 3 224 16,2 0-48-16,-3 4-16 0,-3 1 32 0,-7 4 0 15,-8 0 0-15,-5 3 0 0,-6 0-192 0,-10 3 0 16,-10 1 0-16,-13 2 128 0,-10 5-128 0,-9 2 0 16,-9 3 0-16,-10-1 0 0,-14-3 0 0,-15 5 0 15,-13 3-224-15,-14 3 80 0,-12-1 0 0,-12-1 0 16,-11-1 0-16,-10 1 0 0,-8 3 144 0,-9 0 0 0,-7-3 0 0,-2 0-128 16,-3 2 128-16,0-3 0 0,-1-1 0 15,11 1 0-15,11-1 0 0,8 0 176 0,9-2-48 0,8 0 0 16,8 1 16-16,12-1 0 0,9-3 0 0,16 1 0 15,9-1-144-15,14 1 128 0,5-2-128 0,11 2 128 16,12-5 48-16,17-2 0 0,13-1 0 0,17-3 0 16,12-3-176-16,13-1 128 0,9-4-128 0,14 0 128 15,12 0-128-15,8 0 0 0,9-6 0 0,2 5 128 16,1 9-128-16,0 1 0 0,3 0 0 0,-4 5 0 16,-8 3-1312-1,-5 7-352-15</inkml:trace>
  <inkml:trace contextRef="#ctx0" brushRef="#br1" timeOffset="27981.13">9589 13849 11055 0,'-12'-11'480'0,"5"6"112"0,2-1-464 0,5 6-128 0,-6-4 0 0,6 4 0 15,0 0 3200-15,0 0 640 0,-6-5 112 0,6 5 16 16,0 0-2752-16,0 0-576 0,0 0-96 0,0 0-32 16,10 3 16-16,3-1 0 0,-1 2 0 0,5-1 0 15,1-3 160-15,3 3 16 0,1 1 16 0,2 0 0 16,4 0-192-16,3 0-32 0,3 1-16 0,8 0 0 0,4-1-96 0,4 1 0 16,6 0-16-16,1 1 0 0,1-1-176 0,3 0-48 15,3-2 0-15,2 0 0 0,2 2 0 0,2-3 0 16,1-2 0-16,3 1 0 0,-2 1 48 0,5 0 16 15,2 0 0-15,0-2 0 0,1 0 48 0,-2-2 0 16,0 1 0-16,-1-1 0 0,3-3-16 0,-1-1 0 16,-1 2 0-16,-2-1 0 0,-1 2-48 0,3 0-16 15,1 2 0-15,-1-2 0 0,-2 0-176 0,-1 1 160 16,-2 1-160-16,1 1 160 0,0 1-160 0,-2 2 0 16,-1-1 144-16,-4 0-144 0,-3 0 0 0,-3 0 128 15,3 1-128-15,-1-2 0 0,-3-1 0 0,1 0 0 16,-5 4 0-16,-2-1 128 0,-4 0-128 0,0 2 0 15,-1-1 0-15,-3 0 0 0,-4 2 0 0,0-2 0 16,1 1 0-16,-5-2 0 0,-3 1 0 0,-3 3 0 0,-3 0 0 16,-2-2 128-16,-5-2-128 0,-1 0 0 0,-3-1 0 0,-2 0 0 15,-4 1 128-15,-2-3-128 0,-4-2 128 16,-6 2-128-16,0 0 160 0,0 0-32 0,0 0-128 0,0 0 192 16,0 0 176-16,-12-4 16 0,-2-1 16 0,-5 0 0 15,-4-2-208-15,-3 2-64 0,-5-1 0 0,-4 1 0 16,-7-2-128-16,-1 2 0 0,-1 1 0 0,-2 0 0 15,-5-2 0-15,1 1 0 0,-4 1 0 0,-3-2 0 16,-5 1 128-16,-4 0-128 0,-3 1 0 0,-2-1 128 16,1 2-128-16,-6 0 0 0,-7 1 0 0,-1-2 128 15,-4 1-128-15,-2 1 0 0,-3 1 0 0,-4-2 0 16,-7 0 0-16,0 1 0 0,-1 0 128 0,-5 0-128 0,-5-3 0 16,2 1 0-16,1-1 0 0,-2 0 0 0,-4-1 0 15,7 2 0-15,4 1 0 0,0-2 0 0,3 1 0 16,7-1 0-16,6 1 0 0,4 1 0 0,1-1 0 0,7 2 0 15,3 1 128-15,7 0-128 0,4 0 0 0,9 0 0 16,7 1 0-16,7 1 128 0,3 1-128 0,7-2 0 16,4 0 0-16,9 0 0 0,4 0 0 0,5 0 0 15,10 0 0-15,0 0 0 0,0 0 0 0,14 1 0 16,8-1 0-16,5 0-176 0,9 1 48 0,11 3 0 16,6-3 0-16,10 1 0 0,8-1 128 0,4 1 0 15,6 0 0-15,3 1 0 0,6-1 0 0,3 0 0 16,3-1 0-16,4 1 0 0,6 2 0 0,2-1 0 15,5 0 0-15,2-2 0 0,0 4 0 0,2-1 0 0,3-2 0 16,0 2 0-16,0-3 0 0,-1 4 144 0,2 0 0 16,-2 0 0-16,-4-3-144 0,-1 2-144 15,-2-1 144-15,-4 1-208 0,-2 2 208 0,-3-1 0 0,-1 0 0 0,-7 0 160 16,-6 2-160-16,-5-2 0 0,-5 3 0 0,-4-2 0 16,-6-5 0-16,-7 0 0 0,-8 2 0 0,-6-1 0 15,-5-1 0-15,-7-1 0 0,-6-1 0 0,-7 0 0 16,-6 0 0-16,-6-2 0 0,-11 3 0 0,0 0 128 15,-10-9-128-15,-7-1 192 0,-9 1-192 0,-7 0 192 16,-7-3-192-16,-14 2 0 0,-9 2 144 0,-10-2-144 16,-8-1 0-16,-7 0 0 0,-7 0 0 0,-6-1 0 15,-10 1 0-15,-4 0 0 0,-5 0 0 0,-4 2 0 16,-6 1 0-16,-3 0 0 0,-4 0 0 0,1 1 0 16,2 3 0-16,0 0 0 0,0 2 0 0,3 1 0 0,6-1 0 15,4 1 128-15,3 1-128 0,10 1 128 0,8 1-128 16,9 1 0-16,6 1 0 0,10-1 0 0,9 0 0 0,12 2 0 15,9 0 0-15,11-2 0 16,10 0-720-16,5-1-224 0,9 0-32 0,10-2-11312 16,9 6-2272-16</inkml:trace>
  <inkml:trace contextRef="#ctx0" brushRef="#br1" timeOffset="31769.684">2903 15244 6447 0,'0'0'272'0,"-5"-4"80"0,0-2-352 0,5 6 0 0,0 0 0 0,0 0 0 16,0 0 2768-16,0 0 496 0,0 0 80 0,0 0 32 15,0 0-2656-15,9 1-528 0,1 4-192 0,-1-3 144 16,0-3 128-16,2 3 32 0,3 2 0 0,-2-3 0 16,1-1 176-16,3 3 32 0,0 0 16 0,5 1 0 15,0 0 176-15,4 0 16 0,1-1 16 0,2 1 0 16,2-3 96-16,3 1 32 0,3 1 0 0,-1-1 0 16,3-2-64-16,1 0-16 0,2 0 0 0,5-1 0 15,5 0-208-15,2-2-64 0,1-3 0 0,1 1 0 16,3-3-80-16,2 2-32 0,2 0 0 0,1 1 0 15,1-3-80-15,4 0-32 0,4 2 0 0,-1-1 0 16,-6-1-64-16,3 2-16 0,2 1 0 0,2 0 0 16,0 0 48-16,0 1 0 0,-3-2 0 0,3 4 0 0,2 0-32 15,2 0 0-15,-2 0 0 0,-1 2 0 0,-5 0-64 0,1 0-16 16,3-1 0-16,-2 2 0 0,3-1-144 0,0 0 192 16,-6-1-192-16,3 1 192 0,-1 1-64 0,5 0 0 15,-2-1 0-15,2 0 0 0,0 0 16 16,1 0 0-16,0 0 0 0,0 2 0 0,6 1-144 0,-4-2 160 15,-3 3-160-15,2-4 160 0,1-1-160 0,6-1 0 16,-1 2 0-16,1 0 128 0,-4 0-128 0,2 0 0 16,4 0 144-16,1 0-144 0,-1 2 0 0,-2 0 0 15,-3-2 0-15,1 2 0 0,-2 0 0 0,2 1 0 16,3 1 0-16,-4-1 128 0,-3-2-128 0,-1-2 0 16,0 1 0-16,0 1 0 0,1 2 0 0,-4-3 144 15,-3-2-144-15,1 0 0 0,3 4 192 0,-2-1-64 0,-4-2 0 16,0 1-128-16,-3 0 192 0,0 1-64 0,0 3 0 15,2-3-128-15,-2-2 144 0,1 1-144 0,-1 1 0 0,-2 2 144 16,-1-3-144-16,1 1 0 0,2 0 144 0,-4-1-144 16,-1 2 0-16,-2-2 0 0,-2 0 0 0,-1 0 128 15,-3 0-128-15,2 2 0 0,2-2 0 16,-1 0 128-16,-1 0 80 0,3 0 32 0,-3 0 0 0,1-2 0 16,-6 1 144-16,2 0 48 0,-2-1 0 0,1 2 0 15,-2-2-224-15,-1 0-32 0,-5-2-16 0,2 1 0 16,-2 0 64-16,-3-1 16 0,-3 1 0 0,-1 1 0 15,-1 0-112-15,-2 1-128 0,0 1 176 0,-2 0-176 16,-2 1 128-16,-1-1-128 0,-6 0 0 0,-3 1 0 0,-1 1 0 16,-4 0 0-16,-3 0 0 0,-10-2 0 15,0 0-1952-15,-3 9-352 0,-6-2-64 0,-9 1-15424 16</inkml:trace>
  <inkml:trace contextRef="#ctx0" brushRef="#br1" timeOffset="33078.752">4514 16653 7359 0,'0'0'656'0,"-9"-4"-528"0,0-3-128 0,1 2 0 15,1-4 1136-15,-1 5 192 0,-1 1 32 0,9 3 16 16,-7-5-848-16,0 0-160 0,7 5-48 0,-7-2 0 16,0 2 80-16,7 0 16 0,-8 1 0 0,8-1 0 15,0 0 416-15,-8 2 64 0,8-2 32 0,0 0 0 0,0 0 144 0,0 0 16 16,0 0 16-16,0 0 0 0,0 0-16 0,0 0 0 16,0 0 0-16,0 0 0 0,10 5-128 0,2-2-48 15,3-1 0-15,0-3 0 0,0 1-288 0,2-1-64 16,2-1-16-16,4 1 0 0,3 0-16 0,3-2 0 15,0 0 0-15,4 0 0 0,6-2-144 0,-1-1-16 16,4 0-16-16,3 1 0 0,3-1-32 0,-1 2 0 16,1 0 0-16,2-1 0 0,-1 0-80 0,2 0-32 15,-3 2 0-15,2 1 0 0,-1-2-16 0,3 0 0 16,3-3 0-16,0 5 0 0,-3 3-16 0,-2-3-16 16,-1-4 0-16,1 2 0 0,1 3-160 0,1 0 192 15,0 0-192-15,0-1 192 0,1-2-192 0,-1 3 192 16,-3 0-192-16,1-1 192 0,-1-3-192 0,4-1 160 0,0 5-160 15,4-3 160-15,4-2-160 0,1 2 128 0,-1 3-128 0,0-3 128 16,2-1-128-16,3-1 0 0,2 3 0 0,4-1 128 16,0 0-128-16,0-1 128 0,-4-1-128 0,1 1 128 15,4-1-128-15,0 2 0 0,-1-2 0 0,-4 1 0 16,-4-2 0-16,1 2 0 0,1-2 0 0,2 2 0 16,-1-1 0-16,-1 3 0 0,0 1 128 0,-3-2-128 15,0-2 0-15,0 0 0 0,3 2 0 0,1 2 0 16,-1 1 0-16,-1-3 0 0,-1 0 0 0,2 1 0 15,2 0 0-15,-1 1 0 0,-2-1 0 0,0 2 0 16,0 1 0-16,-3-1 0 0,-5-2 0 0,2 1 128 16,3 1-128-16,-3 1 0 0,0 2 0 0,-3-2 0 15,-2-1 0-15,-3-1 0 0,-1 0 0 0,0 1 0 16,-2-1 0-16,-1-2 0 0,-1-1 0 0,-1 3 0 0,-5 0 0 16,0 2 0-16,-2 3 128 0,-1-3-128 0,-4-3 0 0,0 3 0 15,0 3 0-15,2-1 0 0,2-5 128 0,-4 1-128 16,-2 2 0-16,2 2 128 0,1-1-128 0,-1-1 0 15,-3-1 0-15,-3 1 0 0,-2 2 0 0,-4 1 128 16,-1 0-128-16,-1 0 0 0,-1-5 144 0,-1 1-144 16,-6 2 160-16,1-1-160 0,-1-1 224 0,0 0-48 15,-3 1-16-15,-8 0 0 0,10-1-32 0,-10 1 0 16,0 0 0-16,0 0 0 0,0 0-128 0,8 0 192 16,-8 0-192-16,0 0 192 0,0 0-32 0,0 0 0 15,0 0 0-15,0 0 0 0,0 0 64 0,0 0 16 16,0 0 0-16,0 0 0 0,0 0-240 0,0 0 0 15,0 0 0-15,0 0 0 0,0 0 0 0,0 0-192 16,0 0 192-16,0 0-160 16,-8 0-992-16,-1 2-208 0,-1 1-48 0,-3-1-10432 0,-3-2-2080 0</inkml:trace>
  <inkml:trace contextRef="#ctx0" brushRef="#br1" timeOffset="37469.123">3981 16539 22111 0,'0'0'1968'0,"-4"-7"-1584"0,4 7-384 0,-6-5 0 0,6 5 256 0,0 0-48 16,0 0 0-16,-8-5 0 0,-1 3-208 0,1 2 0 15,8 0 0-15,-10 3 0 0,-3-1 0 0,-1 1 0 16,-1-1 0-16,-1 0 144 0,-2 1 256 0,-3 3 48 15,-2 2 16-15,-2-2 0 0,-1 0 64 0,-4 1 16 16,-3 3 0-16,1-3 0 0,2-4 16 0,-3 0 0 16,-4 2 0-16,1-2 0 0,0-1-16 0,5-2 0 15,-2-2 0-15,2 0 0 0,0 1-160 0,1 0-16 16,-1 0-16-16,3-3 0 0,-1-2 0 0,1 0 0 16,-1 0 0-16,-2 1 0 0,-1 1-192 0,2-1-32 15,-1 1-128-15,0 3 192 0,-1 2-192 0,1 1 0 0,0-1 0 0,1 2 0 16,-2 0 0-16,0 2 0 0,0 3 0 0,1-2 0 15,3-3 0-15,3 2 176 0,2 3-176 0,3-1 160 16,2-2-160-16,1 2 0 0,-1 0 0 0,2 0 0 16,3 3 0-16,0-2 0 0,0-2 0 0,2 1 0 15,3 4 0-15,0 2 0 0,3-2 128 0,1 1-128 16,-1 1 208-16,2 3-32 0,1-1-16 0,0 1 0 16,1-1-32-16,-1 3 0 0,0-1 0 0,2 3 0 15,0 2-128-15,0 2 0 0,0 3 144 0,0 0-144 16,-1 2 0-16,1 5 0 0,-1 6 0 0,-1 0 128 15,0-3-128-15,0 1 0 0,-1-1 0 0,1 2 0 16,-3-3 0-16,2 0 0 0,-2 3 0 0,0-1 0 0,-1 2 0 16,1 3 128-16,-2 2-128 0,1 0 0 0,-2-4 144 15,0-3-144-15,2 1 192 0,-1-4-192 0,2-2 192 16,0 0-64-16,2-3 0 0,0 0-128 0,-2 2 192 0,1 4-192 16,1 0 192-16,-1-2-192 0,1-1 160 0,-1 0-160 15,-1 0 128-15,0-1-128 0,-2-1 128 0,-1-3-128 16,1 0 0-16,-1 0 128 0,2 1-128 0,-1-3 0 15,-3-4 0-15,4-1 128 0,2-4-128 0,3-8 0 16,1-1 144-16,-2 1-144 0,-1 0 0 0,3 0 0 16,-1-2 0-16,1 2 128 0,-1-2-128 0,0 3 0 15,1-10 0-15,3 11 0 0,-3-11 0 0,0 0 0 16,8 10 0-16,-8-10 0 0,12 7 0 0,-3-1 0 16,3-3 0-16,4 0-128 0,-1-1 128 0,4-4 0 15,3 2 0-15,2 0 0 0,7-2 0 0,2 2 0 0,5-1 0 16,6 0 0-16,2 0 0 0,2-1 0 0,1 0 0 15,3-1 0-15,1 0 0 0,4 1 144 0,3 0-16 0,4-2-128 16,2 1 176-16,0 0-176 0,-2-1 160 0,0 1-160 16,0 0 128-16,-1 0-128 0,2-1 0 0,-2 2 0 15,-7-1-192-15,-1 1-144 0,-3-1-32 0</inkml:trace>
  <inkml:trace contextRef="#ctx0" brushRef="#br1" timeOffset="41748.55">3138 11759 12895 0,'0'0'1152'0,"0"0"-928"0,0 0-224 0,0 0 0 16,0 0 2512-16,0 0 464 0,0 0 96 0,11 0 0 16,-1-3-2400-16,-1 1-480 0,2-3-192 0,3 5 128 15,0 0 304-15,1 0 48 0,1 0 16 0,0 0 0 16,3-1-16-16,0 2 0 0,0 3 0 0,0-3 0 16,2-1 96-16,3 0 32 0,5 0 0 0,2 1 0 15,1 1-96-15,1-2-32 0,3-2 0 0,9 1 0 16,10 5-80-16,-1-1-16 0,1-4 0 0,1-1 0 15,4-1-16-15,5 1-16 0,2-2 0 0,4 4 0 0,1 0-96 16,3 0 0-16,1-1-16 0,4 1 0 0,4 0-64 0,2 1-16 16,0 1 0-16,3 1 0 0,3-1-160 0,3 1 160 15,3 0-160-15,-3 0 160 0,1-3-160 0,2 2 0 16,2-1 0-16,-1 1 128 0,-2-1-128 0,3-2 0 16,4-2 144-16,-1 1-144 0,-3 4 128 0,1-5-128 15,0-4 128-15,0 4-128 0,0 5 160 0,0-3-32 16,2-5-128-16,-1 4 192 0,2 0-16 0,-3 0-16 15,-1-1 0-15,1 2 0 0,3-1 0 0,-5 2 0 16,-2 5 0-16,2-2 0 0,-2-2-160 0,1 1 160 16,0-1-160-16,-1 3 160 0,1-2-160 0,2 0 160 15,-3 0-160-15,1-1 160 0,0-1-160 0,-3 0 128 16,0-1-128-16,-4 1 128 0,-1 0-128 0,0-2 0 0,-1-4 144 16,0 3-144-16,0 2 176 0,-3-2-48 0,-2-7 0 15,1 5 0-15,1 2 64 0,-5 0 16 0,-2-2 0 16,1 2 0-16,0 0 80 0,1 1 16 0,-3-1 0 15,1 5 0-15,-4-2-144 0,-2-2-32 0,-1-2 0 0,0 3 0 16,0 2 0-16,-2 1 0 0,-3-4 0 0,-1 2 0 16,-1 0-128-16,-1 2 0 0,0-1 0 0,-3-1 0 15,0-3 0-15,-3 2 0 0,-6-1 0 0,-4-2 0 16,-3 0 0-16,-1 0 128 0,1-1-128 0,-4 1 128 16,-2-3 16-16,-3 3 0 0,1-3 0 0,-4 2 0 15,-1 0 32-15,-2 2 0 0,-5 0 0 0,-1 1 0 16,1-3-176-16,-6 3 0 0,-1 2 144 0,-1 1-144 15,-2-2 0-15,-2 1 0 0,0 0 0 0,-3 3-128 16,0 3-880-16,0 1-160 0,-2 2-48 0,2 2-10992 16,-4 5-2192-16</inkml:trace>
  <inkml:trace contextRef="#ctx0" brushRef="#br1" timeOffset="49991.809">16972 7365 19343 0,'-4'-7'1728'0,"1"1"-1392"0,-1 2-336 0,4 4 0 0,0 0 1712 0,0 0 272 16,0 0 48-16,0 0 16 0,-5 6-1456 15,-2 2-272-15,3 4-64 0,0 1-16 0,-5 2 80 0,2 6 0 16,-2 3 16-16,3 4 0 0,-5 1 192 0,0 5 48 15,-2 4 0-15,-2 4 0 0,0 4-192 0,3 3-48 16,-1 5 0-16,0-3 0 0,0-3-128 0,2-3-16 16,1-3-16-16,2-2 0 0,-1-5-176 0,1-4 0 15,1-5 144-15,4-3-144 0,-1-3 176 0,2-4-48 16,0 0 0-16,2-3 0 0,0-4 16 0,0-9 0 16,0 0 0-16,0 0 0 0,0 0-144 0,0 0 160 15,10-8-160-15,-1-6 160 0,-1-4-160 0,-3-3-272 16,0-2 64-16,0-2 16 0,0-1 64 0,0-1 128 15,2 1-208-15,-2-1 80 0,-1 1 128 0,0-3 0 16,0 1 0-16,2-1 0 0,-1 2 0 0,2-2 176 0,2-3-48 0,-3 0 0 16,4 3 48-16,1-1 0 0,0 0 0 15,1 3 0-15,0 2 0 0,4 1 0 0,-1-1 0 0,4 2 0 16,1 2-176-16,2 1 0 0,-2-3 0 0,2 4-176 16,1 3 176-16,4 2 0 0,0 0-144 0,2 2 144 15,1 0 0-15,0 4 0 0,-2 1 0 0,1 5 0 16,1-1-128-16,-5 6 128 0,-2-1 0 0,-2 7 0 15,-2 3 0-15,-4 3-144 0,-3 3 144 0,-2 3 0 16,-2 2 0-16,-3 1 0 0,-5 0 0 0,-3 4 0 16,0-2 0-16,-5-1 0 0,-5-3 0 0,-3 4 0 15,-1 0 208-15,-9-1-48 0,-4 2-16 0,-1-2 0 0,-1 0 48 16,-1-1 16-16,-1-2 0 0,3-2 0 0,0-2-80 16,5-4 0-16,5-3-128 0,1-1 192 0,6-4-192 15,4 0 0-15,2-4 0 0,8-2-160 0,0 0-192 0,0 0-32 16,6-4-16-16,2 0 0 0,3 1 48 0,5 1 16 15,4 0 0-15,2 2 0 0,2 1 336 0,2 2 0 16,2 2 0-16,1 2 0 0,1 1 0 0,-1 2 0 16,2 1 0-16,-5 2 128 0,-2 3-128 0,-6-1 0 15,-3 0 0-15,-3 2 128 0,-5-2 112 0,-3 2 16 16,-2-3 0-16,-5 2 0 0,-5-1 160 0,-7 4 32 16,-5 3 16-16,-6 0 0 0,-6-4 176 0,-7 2 16 15,0 0 16-15,-6 1 0 0,-1 1-32 0,0-2-16 16,4-5 0-16,4-1 0 0,1 0-304 0,4-1-64 15,4-4-16-15,4-5 0 16,0-3-528-16,5-2-96 0,4 0-32 0,5-1 0 16,6-6-1840-16,3 0-368 0,5-4-80 0</inkml:trace>
  <inkml:trace contextRef="#ctx0" brushRef="#br1" timeOffset="50472.924">17912 7772 39215 0,'-22'-2'1728'0,"6"7"384"0,-1 5-1696 0,-3 4-416 16,-4 4 0-16,-1 4 0 0,-1 4-192 0,1 2-112 15,-1-1-16-15,0 2-16 0,2-2-32 16,4 1 0-16,4-3 0 0,4 0 0 0,5-1 32 0,-1-4 0 15,4 0 0-15,2-3 0 0,2-8 80 0,3 4 0 16,4-5 16-16,3-3 0 0,1-4 240 0,3-2 0 16,0-3 0-16,3-3 0 0,1-3 256 0,4-3 80 15,0-1 32-15,1-3 0 0,1-3-48 0,-2-1-16 16,-3 0 0-16,0 1 0 0,-6 1 32 0,-1 0 16 16,-1 1 0-16,-4 1 0 0,-2-2 112 0,-5 0 32 15,0 4 0-15,-4 0 0 0,-1-1-176 0,-2 6-48 16,-3 1 0-16,1 4 0 0,-1 1-272 0,0 0 0 15,-1 1-208-15,-1 1 80 16,0 2-496-16,0 1-80 0,0 0-32 0,2 2 0 16,2 1-1856-16,1-1-368 0,-6-2-80 0,13-1-16 0</inkml:trace>
  <inkml:trace contextRef="#ctx0" brushRef="#br1" timeOffset="50704.004">18225 7692 35007 0,'-8'1'3120'0,"1"5"-2496"0,0 4-496 0,1 4-128 16,-3 4 128-16,1 2 0 0,3-1 0 0,-3 4 0 16,-4 5-128-16,1-2 0 0,0-3 0 0,0-1 0 0,1 0 0 15,0-3 0-15,-1 0 0 0,0-4-128 0,0-4 128 0,-1 0 0 16,2-3 0-16,2-4 128 0,8-4 0 0,-8 1 0 15,2-3 0-15,6 2 0 0,0 0 288 0,-1-9 64 16,1-3 16-16,2-1 0 0,4-2-96 0,3-4-16 16,2-2 0-16,3-1 0 0,1-1-144 0,6-2-48 15,1 2 0-15,2-2 0 0,-1 1-192 0,4 1 0 16,0 2 128-16,3 3-128 0,-4 1 0 0,3 3 0 16,-1 4 0-16,-1 1 0 0,2 2 0 0,-5 4 0 15,0 3 0-15,-1 0-160 16,0-1-960-16,-1 0-192 0,-3 3-32 0,-1 3-9600 15,0 3-1920-15</inkml:trace>
  <inkml:trace contextRef="#ctx0" brushRef="#br1" timeOffset="50943.063">18813 7634 28559 0,'0'0'2544'0,"-9"0"-2032"0,3 7-512 0,-2 1 0 16,-1 7 2352-16,-3 3 368 0,-1 7 80 0,-1 0 16 15,1 2-2304-15,-1 0-512 0,-2 0 0 0,1 1 0 16,0-3 0-16,0 3 0 0,2-6-128 0,-1-1 128 16,0-3-480-16,-1 0-32 0,2-5-16 0,3-2 0 15,4-1-1184-15,2-6-224 0,4-4-48 0,0 0-16 16,0 0-1056-16,0 0-208 15</inkml:trace>
  <inkml:trace contextRef="#ctx0" brushRef="#br1" timeOffset="51328.433">19123 7552 22111 0,'0'0'1968'0,"-9"0"-1584"16,0 2-384-16,-4 5 0 0,-1 4 2656 0,0 7 448 15,-1 0 96-15,2 1 0 0,-1 2-2384 0,2 2-496 16,1 4-80-16,-1-1-32 0,-1 1-80 0,2-1 0 16,2 2-128-16,0-3 192 0,0-4-64 0,0 1 0 15,4-2-128-15,-2-3 192 0,3-3-64 0,0-3-128 0,3-3 176 0,1-8-176 16,0 0 208-16,0 0-64 0,0 0-16 0,11-3 0 16,1-4 192-16,2-3 48 0,1-4 0 0,4-2 0 15,3-3-160-15,0-2-16 0,1-2-16 16,-1 0 0-16,4 1-176 0,-2 0 0 0,-1-1 144 0,-1 2-144 15,2 1 256-15,-4 5-32 0,1 0 0 0,-1 4 0 16,-3 2 32-16,-2 3 0 0,-2 3 0 0,-1 3 0 16,0 3-256-16,-2 6 128 0,-1 4-128 0,-2 6 0 15,-2 0 0-15,0 4 0 0,-2 3 0 0,-2 1 0 16,-1 2 0-16,-1-2 0 0,-3 0 0 0,0-1 0 16,1 1-176-16,0-2-80 0,0-2 0 0,1-2-16 15,1-2-1264 1,2-3-240-16,3-4-48 0,-2-1-8640 0,3-1-1728 0</inkml:trace>
  <inkml:trace contextRef="#ctx0" brushRef="#br1" timeOffset="51817.974">20176 7568 38703 0,'-17'-8'3440'0,"-4"0"-2752"16,2 0-560-16,-1 2-128 0,-1 4 320 0,1 2 48 0,4 2 0 15,0 3 0-15,3-3-368 0,-5 6-240 16,-4 2 48-16,-1 2 0 0,1 0-112 0,1 2-16 0,0 3 0 0,-1 3 0 16,-1 5 160-16,4 1 32 0,1 2 0 0,4 0 0 15,0 0 128-15,6-2-128 0,1-5 128 0,5-1-128 16,3-4-64-16,3-1 0 0,5-1 0 0,0-4 0 15,1-5 192-15,3-1-208 0,4-4 80 0,1-2 128 16,1 0 0-16,4-3 0 0,3-4 0 0,2-3 0 16,-3-2 0-16,3-1 0 0,-2 1 128 0,1-1-128 15,-2-4 192-15,-4 2-64 0,-1 2 0 0,-2 0 0 16,-1-3 224-16,-4 1 32 0,-1 3 16 0,-1 6 0 16,0 6-272-16,-11 2-128 0,0 0 0 0,8 7 128 15,-2 2 0-15,-3 5-128 0,-2 5 192 0,-4 4-64 0,-2 4 128 16,-3 3 32-16,-2 6 0 0,-2 3 0 0,-3-1-80 15,-4 3-16-15,-3 2 0 0,-4 6 0 0,-6 3 160 0,-2-1 32 16,0-3 0-16,-4-3 0 0,1-3-64 0,0-4-16 16,2-3 0-16,1-1 0 0,0-7 16 0,-1 1 16 15,-1-2 0-15,-2 0 0 0,-1-1-336 0,3-6-320 16,3-3 64-16,4-6-12816 16,3-6-2576-16</inkml:trace>
  <inkml:trace contextRef="#ctx0" brushRef="#br1" timeOffset="52605.03">21200 7575 29487 0,'0'0'1296'0,"0"0"288"0,0 0-1264 0,0 0-320 0,0 0 0 0,0 0 0 16,0 0 0-16,0 0 0 0,12 3-128 0,1-1 128 15,0 0 0-15,3 2 0 0,1-2 0 0,1 1 0 16,2-2 304-16,2-2-48 0,1-2-16 0,4-2 0 16,0 1 16-16,0-3 16 0,1 2 0 0,-1-4 0 15,0-1-16-15,-1 0 0 0,-2 2 0 0,-1-3 0 16,-1-4 48-16,-5 1 0 0,-1 5 0 0,-2-4 0 16,-6-1 80-16,2-1 0 0,-1-1 16 0,-5 2 0 15,-4 0 48-15,-1 0 16 0,-2 0 0 0,-1 2 0 16,-3 0-128-16,-4 3-16 0,-1 2-16 0,-3 4 0 0,-2 2-112 15,-4 3 0-15,-2 1-16 0,-2 4 0 0,-5 1-176 16,-3 3 192-16,-4 2-192 0,-1 5 192 0,0 6-192 0,-2 0 128 16,-4 4-128-16,9 1 128 0,2 2-128 0,5 0 0 15,1 0 0-15,4-1 0 0,2-2 0 0,6-4 0 16,2 1 0-16,5-2 0 0,1-3 224 0,5 0-32 16,2-3-16-16,3 0 0 0,3-2 96 0,2-4 32 15,3-2 0-15,5-2 0 0,3-2-160 0,5 0-16 16,7-1-128-16,2-2 192 0,6-2-192 0,1-2 144 15,-3-2-144-15,4 0 128 0,2 7-128 0,0-6 0 16,-7-2 0-16,0-1 0 16,1 4-528-16,-6-1 16 0,1-3 0 0,-1 3 0 15,0 1-1920-15,-2 1-384 0,-4-1-80 0</inkml:trace>
  <inkml:trace contextRef="#ctx0" brushRef="#br1" timeOffset="52981.567">22006 7888 27647 0,'-12'-6'2448'0,"12"6"-1952"16,-8-3-496-16,8 3 0 0,-7-2 1120 0,7 2 128 15,0 0 32-15,0 0 0 0,0 0-512 0,0 0-112 16,0 0-16-16,6-9 0 0,2 1-304 0,2-1-64 15,1 0-16-15,-1 1 0 0,1 3-256 0,1-1-176 16,-1 0 32-16,0 1 0 16,-2 1-1344-16,-1 1-272 0,2-2-48 0,-1 2-11904 0</inkml:trace>
  <inkml:trace contextRef="#ctx0" brushRef="#br1" timeOffset="53423.075">22465 7322 28559 0,'-11'-11'1264'0,"6"4"272"0,-1-1-1232 0,1 5-304 16,5 3 0-16,0 0 0 0,-4 7 976 0,-1 0 144 15,5-7 32-15,-4 14 0 0,2 2-944 0,1 3-208 16,0 2 0-16,0 3 0 0,0 2 0 0,1 2 0 16,1-1 128-16,-1 4-128 0,0 1 128 0,0 0-128 15,0 1 144-15,0 0-144 0,0 0 192 0,1-3-48 16,0-4-16-16,1-4 0 0,1-1-128 0,2-6 0 15,-3-5 0-15,-1-1 0 0,-1-9 208 0,0 0 16 16,0 0 0-16,0 0 0 0,0 0 192 0,12-2 32 16,-3-6 16-16,1-3 0 0,-1-2-144 0,0-7-16 15,0 0-16-15,-1 0 0 0,2 0-160 0,-2-2-128 16,1-2 144-16,-1 5-144 0,0-2 0 0,1 0 0 16,-1 0 0-16,3 3 0 0,-3 2-192 0,2 0-48 0,-2 3 0 15,0 3 0 1,-1 3-256-16,2 1-48 0,2-3-16 0,-2 5 0 15,2 2-2016-15,2-2-416 0,0 1-80 0</inkml:trace>
  <inkml:trace contextRef="#ctx0" brushRef="#br1" timeOffset="54699.846">23196 7391 35583 0,'-10'-14'1584'0,"4"7"320"0,-2 0-1520 0,-1 3-384 16,-3 1 0-16,0 1 0 16,-1-2-304-16,0 2-128 0,-5 1-16 0,1 2-16 0,-1 5 336 0,-2 1 128 15,0 2 0-15,-3 1-144 0,1 2 144 0,-3 3 256 16,0 4-64-16,-2 2-16 0,2 1-176 0,3 0 0 15,0 1 0-15,3 0-176 0,1 0 176 0,4-2 0 16,8-1 0-16,0-2 0 0,2-1 0 0,3-1-160 16,3-4 160-16,1-1 0 0,3-2 0 0,-6-9 0 15,7 4 0-15,4-3 0 0,4-2 0 0,-1-2 0 16,-1-5 192-16,3-1-48 0,-1-1-16 0,0-1-128 16,1-2 192-16,-1-2-64 0,-2-1-128 0,0 4 160 0,-2-2-160 0,-2 0 160 15,-1-1 32-15,0 3 0 0,-2 3 0 16,0-1 0-16,-1 3-64 0,-5 7 0 0,0 0 0 0,0 0 0 15,0 0-128-15,0 0 0 0,0 0 0 0,2 10 0 16,-2 0 0-16,-2 1 0 0,-2 2 0 0,2 2 0 16,0 1 0-16,1-2 128 0,-1-1-128 0,4 0 0 15,0-4 0-15,-2-9 0 0,0 0 0 0,10 11 0 16,-3-2 128-16,4-4-128 0,1-2 0 0,4-5 128 16,-1-1 0-16,4-2 0 0,2-3 0 0,2-2 0 15,3 1-128-15,2-3 128 0,0-1-128 0,1-4 128 16,-1-2-128-16,1-1 0 0,-1-1 0 0,-1 0 0 15,-1 0 176-15,-1-6-48 0,-1-5-128 0,0-1 192 16,-3-2-192-16,1-6 0 0,0-4-192 0,1-1 192 0,1-2-320 16,-2-2 64-16,-1 2 0 0,-2 1 0 15,0-1-128-15,-5 5-32 0,-4 3 0 0,-6 7 0 0,1 7 288 0,-5 5 128 16,-7 3-128-16,2 5 128 0,-1 4 160 0,0 6 112 16,-8 3 32-16,1 3 0 0,-2 4-96 0,-3 3-16 15,-3 8 0-15,-3 3 0 0,-3 2-192 0,0 5 0 16,2 2 0-16,-2 3 0 0,0 2 0 0,-1 1-128 15,1 0 128-15,-3 2 0 0,4 3 0 0,1-1 0 16,1-1 0-16,8-2 0 0,5-2 0 0,3-2 0 16,-1-2 0-16,7-2 0 0,6-5 0 0,0-2 320 15,0-6-32-15,4 0-16 0,7-2 0 0,1-3 0 16,-3-5 0-16,4-1 0 0,1 1-112 0,3-4-32 16,0-3 0-16,1-4 0 0,-1-2-128 0,1 1 0 0,1-4 0 15,-1-2 0-15,1-4-128 0,-1-2-64 0,3 0-16 16,-3 2 0-16,2-2 208 0,-6 3 0 0,0 0 0 0,-3 4 160 15,-3 2-160-15,-1 2 0 0,-2 2 0 0,-9 5 0 16,7-5 0-16,-7 5 0 0,0 0-160 0,0 0 160 16,0 0 0-16,0 0 0 0,-4 11-128 0,0 4 128 15,1 1 0-15,-3 2 0 0,-1-1 0 0,-2 1 160 16,0-2-160-16,0 0 0 0,4-1 0 0,2-3 128 16,2-1-128-16,4-1 0 0,-1-3 0 0,3-1 0 15,3 1 128-15,0-4-128 0,3-2 0 0,2-1 128 16,1-1-128-16,2-1 192 0,1-1-192 0,2-2 192 15,-2 2-192-15,1-2 0 0,-1-2 0 0,-1 0 128 16,2 1-128-16,-3 0 0 0,-3 1 144 0,2 0-144 16,0 2 0-16,-1 0 0 0,-1-1 0 0,0 2 0 0,-3 1 0 15,0 3 0-15,-9-2 0 0,7 7 0 0,-7-7 0 16,7 9-128-16,-4 2 128 0,2-2 0 0,-2-1 0 16,2 1 0-16,-1-2 0 0,1 0-128 0,2-1 128 0,2-2 0 15,1-1 0-15,2-2 0 0,3 0 0 0,2-1 0 16,3-2 0-16,4-2 0 0,-4-2 0 0,4-2 144 15,-1-2-144-15,3 0 0 0,-2-5 0 0,0-1 0 16,-2-1 0-16,0 0 0 0,-5-3 0 0,-1-2 0 16,0-2 0-16,-2-2 0 0,-4 1 0 0,-1-1 0 15,-3 0 0-15,1 4 0 0,-4 1 0 0,0 4 0 16,-3 4 0-16,-2 3 0 0,-1 3 0 0,3 7 0 16,-8-4 128-16,-1 4-128 0,-7 4 144 0,1 3-16 0,-4 4-128 15,-3 6 192-15,-3 4-192 0,-2 1 0 0,1 2 0 16,1 0 0-16,-1-1 0 0,5 0 0 0,2 0 0 15,5-4 0-15,6 0 0 0,3-7 0 16,5-1 0-16,6-1 0 0,4 0 256 0,6-4 0 0,6-1 0 0,8-1 0 16,6-1-16-16,6-1 0 0,2-5 0 0,5-3 0 15,5-2-240-15,7-1 0 0,4-1-144 0,1 3 144 32,-5-2-448-32,0 1 16 0,-7 2 0 0,1 1 0 15,-6 2-1488-15,-5 1-320 0,-7 2-48 0</inkml:trace>
  <inkml:trace contextRef="#ctx0" brushRef="#br1" timeOffset="55264.298">17332 8529 15663 0,'-4'-4'1392'16,"-3"-1"-1120"-16,7 5-272 0,0 0 0 0,-5-5 4144 0,5 5 768 15,0 0 144-15,0 0 48 0,0 0-4144 0,-3 11-816 16,1 5-144-16,-2 0 0 0,-1 1 0 0,0 5 0 15,-2 4 0-15,-1 6 0 0,-5 4 240 0,4 2 16 16,0-1 0-16,-1 0 0 0,-1 0-112 0,1 1-16 16,2 1 0-16,1-1 0 0,-1 0-128 0,5-2 0 15,3-3 0-15,0-3 128 0,0-4-128 0,2-3 0 16,2-5 0-16,4-2 128 0,4 0-304 0,-1-4-64 16,1-7-16-16,5-3 0 15,1-3-1312-15,3 1-272 0,2 0-48 0</inkml:trace>
  <inkml:trace contextRef="#ctx0" brushRef="#br1" timeOffset="55526.968">16924 8935 23039 0,'-24'-12'2048'0,"10"7"-1648"0,-2 1-400 0,3 3 0 15,3 4 3712-15,2 1 640 0,8-4 144 0,1 7 32 16,-1-7-3776-16,10 8-752 0,5 2-160 0,3-2-32 16,5-3 192-16,4-1 0 0,1-2-144 0,5 2 144 15,3 1 0-15,2-1 0 0,4-3 0 0,1 0 0 16,3 2 0-16,0-1-176 0,-1 0 176 0,-2-3-192 16,-1-6-672-16,-6 1-144 0,-2-2-16 0,-2-1-16 15,-1 0-2416-15,-3-1-496 0</inkml:trace>
  <inkml:trace contextRef="#ctx0" brushRef="#br1" timeOffset="55974.041">17550 8935 42847 0,'-6'-8'1904'0,"6"8"384"0,0 0-1840 0,0 0-448 0,0 0 0 0,15 0 0 32,0 0-368-32,4-4-160 0,4-2-48 0,2-1 0 0,3 2 256 0,-2-3 32 0,3-3 16 0,-1-1 0 15,2 0-96-15,-2 1-16 0,-3 0 0 0,-2-1 0 16,-1-3 112-16,-1 0 16 0,-6 1 0 0,1 0 0 16,-5 1 256-16,-4 0 0 0,-2 1 0 0,-2 1 0 15,-4 2 0-15,-1 4 0 0,-3 1 0 0,-2 0 144 16,-3 1-144-16,-2 4 0 0,-5 2 0 0,-2 2 0 15,-5 3 0-15,-3 3 0 0,-4 2 0 0,0 4 128 16,0 2-128-16,1 0 0 0,-2 2 144 0,4 2-144 16,3 3 0-16,4-4 128 0,1-4-128 0,6 1 0 15,4 0 0-15,3-2 0 0,3 0 0 0,4-5 0 16,5-3 0-16,4 1 0 0,2 0 0 0,6-4 0 0,4-4-208 16,4-2-16-16,6-2 0 0,3-3 0 15,7-6-1360-15,-1 1-272 0,3 1-48 0,0-3-12704 16</inkml:trace>
  <inkml:trace contextRef="#ctx0" brushRef="#br1" timeOffset="56239.065">18263 8700 36863 0,'-20'-2'1632'0,"9"4"336"0,-1 3-1584 0,1 5-384 15,-3 5 0-15,0 4 0 0,0 2 368 0,1 1-16 0,2-1 0 16,3 0 0-16,4-1-352 0,-2 1 0 0,3 1 0 0,1-3-128 16,0-3 128-16,2-2-160 0,-2-3 160 0,1-1-160 15,1-10 160-15,0 0 0 0,0 9 0 0,0-9 0 16,0 0 176-16,0 0-48 0,8-9 0 0,2-2 0 16,1-3 0-16,3-3 0 0,3 0 0 0,0-2 0 15,-3-3-128-15,3 1 0 0,1 0 0 0,-2-1 128 16,2-2-128-16,2 0 160 0,-1 1-160 0,1 2 160 15,-1 4-160-15,0 3 0 0,-1 1 144 0,2 3-144 16,-2 2 0-16,0 5 0 0,0 1 0 0,2 2 0 16,1 0-432-16,-1 1-48 15,-2 1-16-15,1 0-10784 0,1 1-2160 0</inkml:trace>
  <inkml:trace contextRef="#ctx0" brushRef="#br1" timeOffset="56855.755">18816 8608 35935 0,'-12'-13'3200'0,"12"13"-2560"16,0 0-512-16,-8 3-128 0,-1 5 1024 0,4 6 192 15,-2 4 48-15,3 1 0 0,0 1-1120 0,0 1-144 16,1 0-176-16,0 2 48 0,-1 3 128 0,1-2 0 15,-5-1 0-15,2 1-128 0,-1 1 128 0,-2-2 0 16,-2-1 0-16,0-3 0 0,3-2 0 0,-1-4 0 16,2 0 0-16,3-5 0 0,-1-2 0 0,5-6 0 0,0 0 0 0,0 0 128 15,0 0-128-15,0 0 144 0,0 0-144 0,7-9 160 16,1-1-160-16,4-3 160 0,2-1-160 0,3-3 160 16,-2-4-160-16,1 1 0 0,1 1 0 0,1-2 0 15,-1 0 0-15,5 0 0 0,-3-1 0 0,1 3 0 16,-2 3 0-16,3 1 0 0,-2 1 0 0,1 4 0 15,-2 1-192-15,1 4 192 0,-6 5-160 0,3 1 160 16,-1 0-128-16,-3 5 128 0,-3 5 0 0,-3 2-144 16,-2 2 144-16,-2 2-160 0,-5-2 160 0,-2 2-160 15,0-1 160-15,-3 2 0 0,1-1 0 0,-2-1 0 16,-3-1 0-16,2-2 0 0,1-1 0 0,1-2 0 16,2-3 0-16,6-7 0 0,-6 8 0 0,6-8 176 0,0 0-176 15,0 0 128-15,0 0-128 0,7-7 128 16,0-1 0-16,7-3 0 0,1-4 0 0,5 0 0 0,1-1-128 15,1 0 0-15,0-3 0 0,2 4 0 0,-1 1-128 0,0 2 128 16,-2 1 0-16,-2 2 0 0,-2 3 0 0,0 3 0 16,-2 0 0-16,-2 3 0 0,0 5 0 0,-2 0 0 15,-2 3 0-15,0 4 0 0,0 5 0 0,-3 0 0 16,-2 0 0-16,1 0 0 0,-2 2 0 0,-1-1 0 16,0 1 0-16,0 0 0 0,-1-4-192 0,2-1 192 15,2-2-192-15,-2 0 192 16,2 0-624-16,1-1 0 0,0-6 0 0,4-1 0 15,-1-2-2688-15,3-6-528 0</inkml:trace>
  <inkml:trace contextRef="#ctx0" brushRef="#br1" timeOffset="57061.722">19758 8675 40895 0,'0'0'1808'0,"0"0"368"0,0 0-1728 0,0 0-448 0,0 0 0 0,0 0 0 15,0 0 0-15,-6 11-304 0,4 2 48 0,0 2 16 16,1 1 240-16,-2 1-192 0,2 4 192 0,-1 1-192 16,-2 1 192-16,1 0 0 0,-2-3 192 0,2 4-192 15,-1 2 0-15,1-2-192 0,-1-3 0 0,-1-1 0 16,1-2-1600-16,0 0-320 0,-2-1-64 0,4-2-8176 15,-1-4-1616-15</inkml:trace>
  <inkml:trace contextRef="#ctx0" brushRef="#br1" timeOffset="57552.776">20167 8623 38703 0,'0'0'3440'0,"0"0"-2752"0,0 0-560 0,-7 14-128 16,1 6 0-16,1-1 0 0,1-1 0 0,2 3 0 16,-2 4 0-16,2-2 0 0,-1-1-128 0,0-1 128 15,0-2 0-15,-2 3 0 0,-2-1 0 0,3-3 0 16,-3-4 0-16,3 2 0 0,0-1 0 0,-2-3 0 15,2-1 0-15,0-2 0 0,3-3 0 0,1-6 0 16,-1 9 0-16,1-9 0 0,0 0 0 0,0 0 0 16,0 0-384-16,8-5 0 0,1-2 0 0,-1-1 0 15,0 1-160-15,0-5-32 16,0-2-16-16,-1 2 0 0,0 4 368 0,-1-3 80 0,2 0 16 0,-2 0 0 16,0 2 128-16,1-1 0 0,-2 1 0 0,3-2-128 15,1-3 128-15,0 1 144 0,-1-1-16 0,2-1-128 16,1 1 320-16,0 0-64 0,0-1 0 0,0 2 0 0,3-1-96 15,-5 1-32-15,2 1 0 0,0 2 0 0,2 2-128 0,-5 1 192 16,1 3-192-16,-1 0 192 0,0-1 32 0,-8 5 16 16,9-1 0-16,-9 1 0 0,9 12-16 0,2 1 0 15,0 0 0-15,-3 4 0 0,-5 1-224 0,2 1 144 16,0 0-144-16,1 2 128 0,-2 1-128 0,0 1 0 16,-2-2 0-16,-1 1 128 0,-1-5-128 0,2 0 0 15,2-1 0-15,4 0 128 0,0-1-128 0,2-3 0 16,2-2 0-16,0-2 0 0,2 0-128 0,1-4-128 15,2 0 0-15,3-4-16 16,0-4-2384-16,3 0-480 0</inkml:trace>
  <inkml:trace contextRef="#ctx0" brushRef="#br1" timeOffset="57935.822">20973 8528 38703 0,'-14'-3'3440'0,"2"2"-2752"0,0 4-560 0,-4 6-128 16,-2 4 320-16,-2 4 16 0,4 3 16 0,2 2 0 15,-1 4-352-15,3 1 0 0,2 0 0 0,3-1-192 16,-1-2 192-16,5 0-208 0,1-2 80 0,4-4 128 16,3-2-512-16,1-3 0 0,0-1 16 0,4-2 0 15,-1-1 64 1,7-3 16-16,3-4 0 0,0-2 0 0,-2-2 416 0,2-2 0 0,-1-2 192 0,2-2-64 15,1-3 0-15,-1-3 16 0,-3 1 0 0,-1-2 0 16,-4-3-16-16,-1 2 0 0,-2-4 0 0,-2 1 0 0,-2 2 192 16,-2-2 16-16,-2-3 16 0,-1 1 0 0,-2 4-64 0,0 4-16 15,-2 2 0-15,1 0 0 0,-2 0-272 0,-1 4 0 16,-2 2 0-16,1 4 0 0,-1 0-128 0,-1 5-96 16,-2 2-16-16,0 0 0 0,0 1-128 0,1-1-16 15,0-3-16-15,4 2 0 16,6-5-1648-16,-5 10-336 0,4-1-64 0</inkml:trace>
  <inkml:trace contextRef="#ctx0" brushRef="#br1" timeOffset="58576.63">21597 8143 32479 0,'1'-6'1440'0,"-1"6"288"0,0 0-1376 0,0 0-352 0,0 0 0 0,0 0 0 16,0 0 0-16,1 14 0 0,-1 4-160 0,0 1 160 15,-1 3 0-15,0 3 224 0,-5 4-16 0,1 2 0 16,-1 1 16-16,-2 0 0 0,-1-1 0 0,-1 2 0 15,-1 2-224-15,0-2 144 0,1-1-144 0,-2 2 128 16,1 1-128-16,2-3 0 0,-3-3 0 0,3-5 128 16,3-2-384-16,1-2-96 0,-1-4-16 0,1-4 0 31,3-3-400-31,2-9-64 0,-1 9-32 0,1-9-8304 0,0 0-1664 0</inkml:trace>
  <inkml:trace contextRef="#ctx0" brushRef="#br1" timeOffset="58820.88">21836 8487 35423 0,'0'0'1568'0,"0"0"320"0,-7 4-1504 0,-2 3-384 16,4 1 0-16,-4 4 0 0,0 2 0 0,-2 1 0 16,1 4-160-16,1 2 160 0,-3 1 0 0,2 1 0 15,2-1 128-15,-1-1-128 0,2-3 128 0,3-2-128 16,3-6 0-16,2 0 0 0,-1 3 0 0,5-3 0 15,2-5 0-15,3 0 0 0,0-2 160 0,0-3-160 16,1-2 160-16,3-1-160 0,1-2 192 0,1-3-64 16,-2-1-128-16,-3-2 192 0,0-1-192 0,-1 0 176 15,-1-3-176-15,0-1 160 0,-2-1-32 0,-1-1-128 16,-6 4 192-16,-1-3-64 0,-3 1 112 0,0 1 16 0,-3 1 0 16,-3 3 0-16,-2 3 64 0,2 0 0 0,-1 1 16 15,-2 3 0-15,-3 1-336 0,-2 0 0 0,1 3 0 0,-3-2-128 31,1 0-352-31,1 4-64 0,2 1-16 0,2-1 0 16,3-4-1856-16,2 4-368 0,1 0-80 0</inkml:trace>
  <inkml:trace contextRef="#ctx0" brushRef="#br1" timeOffset="59243.772">22414 8417 37023 0,'-13'-7'1648'0,"2"7"336"0,0 0-1600 0,-1 2-384 0,0 1 0 0,-2 1 0 0,-2 2 0 0,2-1 0 16,4 5-224-16,-2-2 80 0,-5 1 144 0,2 1 0 16,1 0 0-16,-1 1-128 0,0 1 128 0,3-1 0 15,0-2-144-15,2 0 144 0,2 5-176 0,2-3 48 16,3-4 0-16,3-7 0 0,0 0-128 0,8 7-32 15,-2 0 0-15,5-5 0 0,3-4-48 0,1-2-16 16,1 2 0-16,-2-2 0 0,-3-4 352 0,2 0 0 16,0-2 0-16,1 2 0 0,-2-1 192 0,-2-1-64 15,1 2 0-15,0 0 0 0,-2 2 144 0,0 0 32 16,-9 6 0-16,9-2 0 0,0 2-144 0,-9 0-32 16,6 7 0-16,-1 3 0 0,-2 1 80 0,-2 4 16 0,-2 3 0 0,-1 6 0 15,-1 4 128-15,-5 1 32 0,1 1 0 16,-1-2 0-16,-2 2-128 0,-2 2-32 0,-5-2 0 0,2-4 0 15,0-2 160-15,-1-2 16 0,-7 0 16 0,1-3 0 16,-1-1-96-16,1-7 0 0,1 0-16 0,1 1 0 16,0-2-176-16,3-2-128 0,0 1 144 0,3-8-144 31,1-2-1296-31,4-4-368 0,3-3-64 0,3-2-9536 0,2-3-1920 0</inkml:trace>
  <inkml:trace contextRef="#ctx0" brushRef="#br1" timeOffset="59518.7">22685 8311 39615 0,'0'0'1760'0,"0"0"352"0,0 0-1680 0,0 0-432 16,-3 14 0-16,1 1 0 0,4 2-176 0,1 1-112 15,1 2-32-15,0 3 0 0,-2 3 320 0,0 1 0 16,0 0 0-16,3-1 0 0,-2 1 0 0,2 0 0 16,-2-3 0-16,2 0 0 0,3-1 0 0,-3-2-128 15,1-3 128-15,-2-1 0 16,-1 0-576-16,3-3 0 0,1-3 0 0,-1-2 0 16,2 0-384-16,-3-4-64 0,2 0-32 0,2-3 0 15,1-2-1408-15,-3-1-288 0,-7 1-48 0,17-9-16 0</inkml:trace>
  <inkml:trace contextRef="#ctx0" brushRef="#br1" timeOffset="59797.52">22995 8356 12895 0,'0'0'1152'0,"0"0"-928"0,0 0-224 0,0 0 0 0,0 0 4496 16,0 0 864-16,0 0 160 0,0 0 48 0,3 8-4480 0,1 2-896 16,-1 4-192-16,-3 2 0 0,-3 3 464 15,-1 5 112-15,1 5 32 0,-2 1 0 0,-5 2 96 16,0 6 0-16,0 6 16 0,-3 1 0 0,-1-1 0 0,-1 1 0 16,-4 0 0-16,1-3 0 0,-7 1-336 0,0-2-64 15,-1 3 0-15,-3-2-16 0,2-2-560 0,0-3-96 16,2 2-32-16,0-6 0 15,3-6-2176-15,-1 0-432 0,-10 6-80 0,8-11-32 0</inkml:trace>
  <inkml:trace contextRef="#ctx0" brushRef="#br1" timeOffset="60910.505">16625 9724 31263 0,'-8'-8'1392'0,"8"8"272"0,-5-6-1328 0,5 6-336 16,0 0 0-16,0 0 0 0,0 0 272 0,0 0-16 15,0 0 0-15,0 0 0 0,0 0-256 0,0 0 0 0,-1 10 0 0,1 2 0 16,0 1 0-16,1 1 0 0,0 0 0 0,1 2 0 16,-1 2 160-16,0 4-32 0,-1 0 0 0,1 0 0 15,1 0 32-15,1-3 0 0,-2 0 0 0,0-2 0 16,-1-5-32-16,0-1-128 0,0-1 192 0,1-2-64 16,-1 0 16-16,0-8 0 0,0 0 0 0,0 0 0 15,0 0 288-15,11-4 48 0,0-7 16 0,-1-2 0 16,2-2-112-16,3-2-32 0,2-3 0 0,-2 0 0 15,-2 0-352-15,4 3 144 0,2-3-144 0,0 2 0 16,-2 2 0-16,2 0 0 0,-1 2 0 0,0 3 0 16,-2 4 0-16,0 1 0 0,-3 3 0 0,0 1 0 15,-1 1 0-15,0 0 0 0,-4 0-144 0,2 2 144 0,-10-1 0 16,8 2-128-16,-8-2 128 0,0 0 0 0,3 9-192 0,-3 0 32 16,0-9 16-16,-2 11 0 0,-3 0-144 15,1-2-32-15,0 0 0 0,-1-4 0 0,5-5 128 0,0 0 0 16,-6 6 16-16,6-6 0 0,-8 4-16 0,8-4 0 15,0 0 0-15,0 0 0 0,0 0-80 0,0 0-32 16,0 0 0-16,0 0 0 0,0 0 0 0,0 0 0 16,0 0 0-16,0 0 0 0,-6-4 304 0,6 4-160 15,0 0 160-15,0 0-128 0,0 0 128 0,0 0-128 16,-4-4 128-16,4 4-128 0,0 0 128 0,0 0 0 16,0 0 0-16,0 0-128 0,0 0 128 0,0 0-128 15,0 0 128-15,0 0-128 0,0 0-112 0,2-7-16 16,-2 7 0-16,0 0 0 0,0 0-64 0,0 0 0 15,0-9-16-15,0 9 0 0,0 0 336 0,0 0-144 0,-2-8 144 0,2 8 0 16,0 0 0-16,0 0 0 0,0 0 0 0,0 0 0 16,0 0 0-16,0 0 0 0,0 0 0 0,0 0 0 15,2-9 0-15,-2 9-160 0,0 0 160 0,0 0-128 16,0 0 128-16,4-7-192 0,-1-1 192 0,-3 8-192 16,0 0-128-16,0 0-48 0,0 0 0 0,0 0 0 15,0 0 48-15,0 0 0 0,0 0 0 0,0 0 0 16,0 0 0-16,0 0 0 0,0 0 0 0,0 0 0 15,0 0 160-15,0 0 160 0,-7 0-208 0,7 0 80 16,-10 1-48-16,10-1 0 0,-6 2 0 0,6-2 0 16,-10 0-720-16,10 0-160 15,0 0-32-15,-9 0 0 0,9 0-128 0,-9 4-48 0,0-4 0 16,9 0 0-16,0 0 400 0,-7 3 80 0</inkml:trace>
  <inkml:trace contextRef="#ctx0" brushRef="#br1" timeOffset="61394.87">16906 9491 6447 0,'0'0'576'0,"6"-6"-576"0,-2 1 0 0,2-1 0 15,-6 6 2624-15,11-5 400 0,-1 2 96 0,-1-2 16 16,-1 0-2512-16,0-1-496 0,-1 0-128 0,-7 6 0 16,6-7 0-16,-6 7 192 0,0 0-64 0,7-6 0 15,-7 6 304-15,0 0 64 0,3-12 16 0,0 5 0 16,-3 7 592-16,0 0 128 0,0 0 32 0,0 0 0 15,-1-11-32-15,-1 3 0 0,2 8 0 0,0 0 0 16,-3-9-208-16,-4 0-32 0,1 3-16 0,1-1 0 16,5 7-144-16,0 0-48 0,-9-11 0 0,3 9 0 15,-3 4-176-15,2 4-32 0,0-2-16 0,1-1 0 16,-3 0-224-16,2 1-32 0,-6 3-16 0,0 5 0 16,1 1-96-16,0 3-32 0,0 2 0 0,0 3 0 0,-1 3 16 0,1 5 0 15,2 4 0-15,-2 3 0 0,1 0 0 16,0 2 0-16,0-2 0 0,0 1 0 0,-2 0 48 15,4 1 16-15,0 1 0 0,5 3 0 0,1 0 16 0,0-1 0 16,1-6 0-16,1-1 0 0,1 1-48 0,3-5 0 16,3-2 0-16,-1-3 0 0,-1 0-64 0,3-3-16 15,1 0 0-15,-2-4 0 0,-1-3-128 0,1 2 0 16,4-2 0-16,0-4 0 16,-2-4-448-16,0-2-32 0,-8-5 0 0,8 0 0 15,2-2-2464-15,1-5-480 0,-1-3-96 0,0-4-32 0</inkml:trace>
  <inkml:trace contextRef="#ctx0" brushRef="#br1" timeOffset="61642.123">16400 9923 34095 0,'-7'-3'3024'0,"7"3"-2416"0,0 0-480 0,0 0-128 16,0 0 1424-16,0 0 272 0,13 5 48 0,8 0 16 15,5-3-1328-15,6-1-272 0,6-1-160 0,1-3 192 16,6-5-32-16,6 3 0 0,4 1 0 0,3-1 0 16,-2-4-160-16,-1-1 0 0,-4 0 144 0,-5 1-144 15,-4 3 0-15,-3-3 0 0,-1 2 0 0,-4 1 0 16,-4 4-384-16,-3-2 0 0,-4 1 0 0,0 0 0 16,-1 1-1088-16,-1 0-224 15,-1 1-32-15,-1 1-9072 0,-2 3-1808 0</inkml:trace>
  <inkml:trace contextRef="#ctx0" brushRef="#br1" timeOffset="62028.814">17447 9846 38703 0,'-10'8'3440'0,"2"-1"-2752"15,-2 1-560-15,-2 9-128 0,2 5 608 0,-1 4 96 16,0 3 0-16,-1-1 16 0,1-2-720 0,2 0 0 0,0-2 0 16,3-2 0-16,-3 0 0 0,3-4 0 15,2-3 0-15,0-1 0 0,-1-3 0 0,2-3 0 0,-3-1 0 0,6-7 0 16,0 0 0-16,0 0 0 0,0 0 144 0,0 0-144 16,0 0 256-16,2-9-16 0,-2-5-16 0,4-2 0 15,-1 0-80-15,4-4-16 0,1-5 0 0,1 0 0 16,4-2 0-16,1 0-128 0,0-5 192 0,3 0-64 15,1 3-128-15,3 4 0 0,1 2 0 0,2 3 0 16,1 1 0-16,1 3 0 0,2 5 0 0,1 1 0 16,-1 0 0-16,0 3 0 0,0 2 0 0,-2 3 0 15,2 2-416-15,-4 0 32 0,0 1 16 0,-2 1 0 16,-1 0-2496 0,-1 4-496-16,-1-3-96 0</inkml:trace>
  <inkml:trace contextRef="#ctx0" brushRef="#br1" timeOffset="62429.632">18142 9790 36863 0,'-17'1'3264'0,"-1"1"-2608"15,-2 1-528-15,0 1-128 0,-1 5 384 0,1 1 32 16,3 1 16-16,-2 0 0 0,1 3-432 0,2 3 0 15,-2 2 0-15,1 2 0 0,-2-1 0 0,2 2 0 16,3 1 0-16,1-1 0 0,1-4-128 0,4-1 128 16,0 0 0-16,5-2 0 0,2-3 0 0,4-1 0 15,3-3 0-15,4-1 0 0,2-2-128 0,2-2 128 0,2 0 0 0,0-3 0 16,1-3 0-16,-1-1 0 0,1-1 0 0,0-2 0 16,1-3 192-16,-1-1-64 0,1-4 0 0,-2-1 0 15,0 0 64-15,0-1 16 0,0 1 0 0,-5-1 0 16,-4 3 112-16,0 1 32 0,-1-2 0 0,-5 2 0 15,-2-3-96-15,-1 1 0 0,-2 3-16 0,0 2 0 16,-2-1-240-16,-2 3 0 0,2-1 0 0,-2 3-160 16,-1 4-336-1,-2-1-64-15,1 0-16 0,1 0 0 0,-2 2-2624 0,0 0-544 0</inkml:trace>
  <inkml:trace contextRef="#ctx0" brushRef="#br1" timeOffset="62894.646">18603 9734 37839 0,'0'0'1664'0,"-10"7"368"0,1 3-1632 0,-1 3-400 16,0 2 0-16,-2 5 0 0,1 2 0 0,3 1 0 15,0 0 0-15,1 1-176 0,-3 1 176 0,2 0 0 16,2-1 0-16,0-3 0 0,-3-1 0 0,3-4 0 15,-1-1 0-15,2-4 0 0,0-5 0 0,5-6 0 16,0 0 128-16,-6 6-128 0,6-6 144 0,0 0-144 16,0 0 192-16,0 0-192 0,-1-8 256 0,3-2-48 15,0-2-16-15,2-1 0 0,3-3 16 0,2-2 0 0,-1-4 0 0,3 0 0 16,1 0-80-16,2 1 0 0,-1 1-128 16,5 5 192-16,-1 2-192 0,1 1 0 0,-2 2 128 0,1 3-128 15,-1 1 0-15,1 3 176 0,-2 3-176 0,0 3 160 16,-2 4-160-16,-1 2 0 0,-1 1 0 0,-2 2 0 15,-2 1 0-15,-2 2 0 0,-3-2-176 0,-1 5 176 16,-2 3 0-16,-2-2 0 0,-3-4 0 0,2-2-128 16,1-1 128-16,-1-2 0 0,-5-3 0 0,5-1 0 15,4-6 192-15,0 0 0 0,0 0 16 0,0 0 0 16,0 0-16-16,0 0 0 0,8-9 0 0,2-2 0 16,2-2-32-16,-1-2-16 0,3-5 0 0,1 3 0 15,3 1-144-15,2 2 0 0,1 0 144 0,-1 0-144 16,-1 3 0-16,0 3 0 0,1 1 0 0,-1 5 0 0,0 3 144 0,0 2 16 15,2 3 0-15,2 4 0 0,-3 3-160 0,0 1 0 16,-2 2 144-16,0 2-144 0,-3 2 0 0,-1-1 0 16,0-2 0-16,-1 2 0 15,-1 0-384-15,0-1-32 0,0-1-16 0,-2-1 0 16,2 0-2528-16,0-4-512 0,3-4-112 0</inkml:trace>
  <inkml:trace contextRef="#ctx0" brushRef="#br1" timeOffset="63682.634">20116 9663 27647 0,'-5'-6'2448'0,"-3"3"-1952"0,3-1-496 0,5 4 0 0,0 0 384 0,0 0-32 15,0 0 0-15,0 0 0 16,0 0-848-16,0 0-160 0,0 0-48 0,0 0 0 16,0 0 224-16,0 0 32 0,0 0 16 0,0 0 0 0,0 0 592 0,-7 9 112 15,2-1 32-15,0 1 0 0,-4 0 464 0,3 3 80 16,-3 1 32-16,2 4 0 0,-1 2-80 0,1 3-16 16,-3 2 0-16,3 2 0 0,0-2-112 0,1 2-32 15,0-3 0-15,0 3 0 0,1-1-144 0,-3-2-48 16,1-2 0-16,1-3 0 0,-1-3 64 0,2-2 16 15,0-1 0-15,1-2 0 0,4-10-80 0,0 0-32 16,0 0 0-16,0 0 0 0,0 0-64 0,0 0-16 16,0 0 0-16,11-8 0 0,-1-1-80 0,1-6 0 15,0-2-16-15,0-5 0 0,3-4-240 0,1 2 0 0,2 1 128 16,2-3-128-16,-3-1 0 0,2 1 0 0,0 5 0 16,2-1 0-16,1 1 0 0,-2 3 0 0,0 4 0 0,-3 3 0 15,-1 7 0-15,0 3 0 0,-2 2 0 0,0 3 0 16,-3 2 0-16,-1 2 0 0,-3 8 0 0,0 3 0 15,-5-1 0-15,-2 5 0 0,-1 3 0 0,-5 0 0 16,1 0 0-16,-5 1 0 0,-3 0 0 0,1 0 0 16,0-2 0-16,1-2 0 0,-2-5 0 0,1-4 144 15,2 1 0-15,3-2 0 0,1-4 0 0,3-3 0 16,4-6 48-16,0 0 16 0,0 0 0 0,0 0 0 16,6-10-208-16,4-3 0 0,1-5 0 0,3 1 0 15,2-4 0-15,0 0-128 0,3-6 128 0,1 2-208 16,-1 1 208-16,3 1 0 0,1 0-160 0,3 3 160 0,2 3 0 15,-1 3 0-15,-3 2-144 0,2 3 144 0,1 3 0 0,-4 5 0 16,-2 1-128-16,0 5 128 0,-2 4 0 0,-3 3-128 16,0 2 128-16,-4 3 0 0,-2 0-176 0,-2 5 176 15,2 5-160-15,-5-1 160 16,-3 1-560-16,-2-1-16 0,-2 1 0 0,-2 0 0 16,0-1-1664-16,0-3-352 0,0-2-64 0,0 0-12208 0</inkml:trace>
  <inkml:trace contextRef="#ctx0" brushRef="#br1" timeOffset="64096.047">21170 9762 39743 0,'-20'-11'1760'0,"9"6"352"0,0 2-1680 0,0 2-432 0,-3 2 0 0,-1 2 0 31,-1 0-304-31,1 6-144 0,-1 2-16 0,1 5-16 0,-1-3 352 0,-3 2 128 0,-1 1 0 0,0 3-144 16,0 1 144-16,3 2 0 0,5-1 0 0,-4 1 0 16,1 1 0-16,2-2 0 0,4 0 0 0,3-4 0 15,4-5 0-15,2-1 0 0,0-3 0 0,0-8 128 16,9 8-128-16,0-3 0 0,2-5 0 0,-1-3 0 15,3-1 144-15,0-4-144 0,1-4 192 0,4 1-192 0,3-1 176 16,0-2-176-16,-2-3 160 0,-1 0-160 0,0-3 144 0,-3 1-144 16,-3 0 128-16,-1 4-128 0,-1 0 240 0,-2-1-48 15,-3 1 0-15,2 4 0 0,-7 11 48 0,0 0 0 16,4-7 0-16,-4 7 0 0,0 0-240 0,0 0 128 16,0 0-128-16,5 9 0 0,-3 2 0 0,1 2 0 15,-3 2 0-15,1 1 0 0,1 1-128 0,0 1 128 16,-1 2 0-16,2 1 0 0,0-1-144 0,2-3 144 15,-1-3 0-15,2-2-144 0,1 4-192 0,2-3-48 16,0-3 0-16,1-1 0 16,-2-2-512-16,2-2-96 0,1 0-32 0,2-3 0 15,0-3-1376-15,2-3-288 0,3-2-48 0</inkml:trace>
  <inkml:trace contextRef="#ctx0" brushRef="#br1" timeOffset="64427.181">21852 9290 37775 0,'0'0'3360'0,"-8"5"-2688"0,-1 2-544 0,-1 1-128 16,-2 2 144-16,-2 8 0 0,0 4 0 0,1 2 0 15,-1 1-144-15,-1 4 0 0,1 3 0 0,1 1 0 16,0 0 0-16,2-1 0 0,0 5 0 0,2-3 192 15,0-2-192-15,2 0 0 0,2 0 144 0,0-2-144 0,2-2 0 0,-2 0 0 16,1-1 0-16,2 0 0 16,-1-2-1312-16,3-2-336 0,0-4-64 0,0-1-16 15,0-2-1504-15,0-4-304 0,0-12-64 0,0 0-16 0</inkml:trace>
  <inkml:trace contextRef="#ctx0" brushRef="#br1" timeOffset="64818.452">21356 9788 37775 0,'0'0'1664'0,"-2"-7"368"0,2 7-1632 0,2-6-400 16,7 0 0-16,2 2 0 0,5 1 416 0,5-2 0 16,2-3 0-16,4 3 0 0,0-1-224 0,3 0-32 0,-3-2-16 0,3-1 0 15,1-1-144-15,2-2 192 0,2-2-192 0,-1 0 192 16,1-2-48-16,0 1 0 0,-1 1 0 0,-7 0 0 15,-2 2-16-15,0 4-128 0,-6 1 192 0,-2 3-64 16,-4 1-128-16,0 3 160 0,-4 0-160 0,0 5 160 16,-2 5-160-16,0 1 0 0,-3 1 144 0,0 4-144 15,1 3 0-15,-2 2 0 0,-3 1 0 0,0 1 0 16,0 1 0-16,-1 0 0 0,-3-1 0 0,1-1 0 16,0-2 0-16,-2-1 144 0,1 0-144 0,-1-2 0 15,1-4 320-15,1 0-32 0,-2-2-16 0,3-2 0 16,2-9 0-16,0 0 0 0,0 0 0 0,0 0 0 15,0 0-112-15,0 0-32 0,9-4 0 0,0-4 0 16,-3-8 16-16,3-2 0 0,1 1 0 0,1-2 0 0,-2 0-144 16,2-1 0-16,0 0 144 0,0-1-144 0,4 1 0 15,1-1 128-15,0-1-128 0,4 1 0 0,2-2 0 0,1 4 0 16,-2 4 0-16,0-1 0 0,-1 3 0 0,-4 2 0 16,2 2-176-16,-1 3 176 0,0 3-160 0,-3 0 160 15,-2 3-160-15,-2 1 160 16,-1 2-576-16,1 0-32 0,-2 0 0 0,0-1 0 15,-8-2-2752-15,10-2-544 0</inkml:trace>
  <inkml:trace contextRef="#ctx0" brushRef="#br1" timeOffset="65088.744">22855 9483 40543 0,'-5'-21'3600'0,"-1"14"-2880"0,0 3-576 0,6 4-144 0,0 0 0 0,0 0 0 0,0 0 0 0,-9 11 0 16,1 4-144-16,2 1 144 0,-1 3-192 0,0 3 192 15,0 1 0-15,-1 2 272 0,1 2-16 0,1-1-16 16,-4-2 32-16,3 2 16 0,1-2 0 0,-1 1 0 15,-1 1-288-15,3-2 160 0,3-4-160 0,-3-1 128 16,2 0-384-16,1-4-64 0,1-2-32 0,3 0 0 16,0-1-1520-16,-2-12-304 0,2 8-64 0,-2-8-13712 15</inkml:trace>
  <inkml:trace contextRef="#ctx0" brushRef="#br1" timeOffset="65828.164">23435 9489 35935 0,'-10'-16'3200'0,"0"5"-2560"16,-1 6-512-16,0 0-128 0,-4 2-240 0,1 2-64 16,-1 3-16-16,-1 3 0 0,-2-1 192 0,-3 4 128 15,0 2-192-15,-1 3 192 0,-5 3 0 0,2 0 0 16,3-1 0-16,-4 7 0 0,1 5 208 0,1 0 48 0,1-1 16 0,3 0 0 15,4-3-48-15,3-1-16 0,3 1 0 0,3-2 0 16,3 2-16-16,4-2-16 0,3-4 0 0,1 1 0 16,1-5-176-16,5 0 0 0,2 3 0 0,5-4 0 15,2-2-352-15,4-2 0 0,5-3 0 0,2-3 0 32,2-1-1376-32,1-2-288 0,4-3-48 0,1-3-11648 0</inkml:trace>
  <inkml:trace contextRef="#ctx0" brushRef="#br1" timeOffset="66191.217">23496 9633 37887 0,'0'0'1680'0,"0"0"352"0,0 0-1632 0,0 0-400 16,0 0 0-16,9 8 0 0,4-5 0 0,3 0-272 15,4 0 32-15,4 0 16 0,6-2 224 0,1-1 240 16,0-1-48-16,2-2-16 0,3 1-176 0,-2-2 0 16,-1-2 0-16,1 0 0 0,-1-6 0 0,-2 2 0 15,-3 1 0-15,-4-1 0 0,-2-1 0 0,-2-1 0 16,1 3 128-16,-4-1-128 0,-6 3 0 0,0-2 0 16,-5-2 144-16,-2 2-144 0,-4 9 0 0,-8-9 0 15,-1 1 0-15,-3 2 128 0,-5 1-128 0,-2 5 176 0,-3 6-176 16,-3 3 192-16,-1-1 0 0,0 2 0 0,-5 2 0 15,0 5 0-15,0 3-32 0,-1 0 0 0,-1 1 0 0,3 1 0 16,1 0-160-16,5 0 128 0,2-3-128 0,5-2 128 16,3-3-128-16,4 0 0 0,6 4 0 15,5-5 128-15,3-2-256 0,6-2-64 0,4-2-16 16,3-3 0 0,3 4-320-16,6-6-64 0,7-3-16 0,2-2 0 15,3 0-1632-15,-1-1-320 0,4-4-64 0,-1 2-6784 0,4-1-1344 0</inkml:trace>
  <inkml:trace contextRef="#ctx0" brushRef="#br1" timeOffset="66575.119">24516 9375 37775 0,'-24'-14'1664'0,"9"7"368"0,-2 2-1632 0,0 4-400 16,-2 4 0-16,0 2 0 0,4-2 0 0,-2 1 0 16,2 2 0-16,0-1 0 0,0 3 0 0,4 0 0 15,2-2 0-15,2 3 0 0,-1 1 0 0,8-10 0 16,0 0 0-16,-1 10 0 0,1 3-128 0,3-1 128 16,3 1-160-16,3 3 160 0,3-1-192 0,1 1 192 15,2 0-208-15,2-2 80 0,0 2 128 0,4 0 0 16,2 5 0-16,-1 0 0 0,4-2 0 0,-4 1 0 0,-1 1 0 0,-2-1 0 15,0 4 144-15,-2-4 64 0,-3 1 16 16,-2-1 0-16,-2 0 96 0,0 1 32 0,0 1 0 0,-6 0 0 16,-3-2 32-16,-1-3 0 0,-1-2 0 0,-2 0 0 15,-8 1 0-15,-1 0 16 0,-4-3 0 0,-4 1 0 16,-4 2 48-16,-2-2 16 0,-5-2 0 0,0 4 0 16,0-3-272-16,0-3-48 0,-1-3-16 0,1-2 0 31,1-3-1200-31,-2-4-240 0,-4-6-48 0,1-1-10832 0,1-2-2160 0</inkml:trace>
  <inkml:trace contextRef="#ctx0" brushRef="#br1" timeOffset="66748.865">23676 9170 54367 0,'-4'-16'4832'0,"1"6"-3872"15,3 10-768-15,0 0-192 16,0 0-1328-16,0 11-304 0,3 4-64 0,-2 1-16 16,0 0-1904-16,1-1-384 0</inkml:trace>
  <inkml:trace contextRef="#ctx0" brushRef="#br2" timeOffset="78630.227">3782 12056 28559 0,'-5'-5'2544'16,"-1"1"-2032"-16,6 4-512 0,0 0 0 15,0 0 768-15,0 0 64 0,0 0 16 0,0 0 0 0,-1 14-848 16,1 1 0-16,0 0-176 0,0 6 32 16,-1 3 144-16,0 5 0 0,1 2 0 0,-3-1 0 0,-3-3 0 0,-2 2 0 15,2-1 0-15,-4 1 0 0,-1-4 0 0,1-3 0 16,-2-3 0-16,1-2 0 0,1 1 224 0,-2-3 80 15,0-4 16-15,1-1 0 0,1-4 480 0,0-2 96 16,10-4 32-16,-7 0 0 0,-2-4-64 0,3-2-16 16,1 1 0-16,2-5 0 0,4-3-368 0,4-5-80 15,-2-1-16-15,2-1 0 0,2-2-208 0,4-2-48 16,-1-2-128-16,4 0 192 0,2-5-192 0,1 1 0 16,1 0 0-16,0 1 0 0,0-3 0 0,3 4 0 15,0 4 0-15,2 3-160 0,-4 1 160 0,3 3 0 16,3 0-144-16,-2 5 144 0,-1 3 0 0,0 4-176 15,1 2 176-15,-5 2-128 0,-1 2 128 0,-3 3 0 16,0 3-144-16,-3 3 144 0,-1 2-224 0,-1 2 32 0,-7 2 0 16,0 4 0-16,-3 3 48 0,-2-4 16 0,-6-2 0 0,-1 3 0 15,-1 4 128-15,-3-1 0 0,-3-4 0 0,0 1-128 16,-2-3 128-16,3-2 0 0,-1 2 0 0,3-5 0 16,-1-3 0-16,4-3 0 0,0 0 0 0,4-2 0 15,0 0 0-15,7-4 0 0,0 0 0 0,0 0 128 16,0 0-128-16,0 0 0 0,11-2 0 0,3 0 0 15,2 0 0-15,0 1-128 0,0 2 128 0,2-1-192 16,6 0 192-16,-4 2 0 0,-2 2-144 0,1 3 144 16,3 2 0-16,-4-1-144 0,0 0 144 0,-1 3 0 15,-4 1 0-15,-1 2-128 0,-4-1 128 0,-5 0 0 16,-4-2 0-16,-4 2 0 0,0 4 128 0,-7-2-128 16,-6-1 352-16,-1 3-32 0,0 1 0 0,-4-1 0 0,-5-1 96 15,-2-1 16-15,-2 0 0 0,2 1 0 0,-1 2 80 0,0 0 32 16,1-4 0-16,2-4 0 0,0 0-160 0,3-1-16 15,0-1-16-15,5-5 0 0,1-4-352 0,0-2 128 16,3-4-128-16,2 0 0 0,3 2-256 0,3-2-112 16,2-2-16-16,4-2-16 15,2-2-1968-15,5 0-400 0,3 4-80 0,2-4-13264 0</inkml:trace>
  <inkml:trace contextRef="#ctx0" brushRef="#br2" timeOffset="78968.479">4297 12334 15663 0,'-9'-9'688'0,"9"9"144"0,0 0-656 0,0 0-176 0,0 0 0 0,-3 6 0 16,3-6 4144-16,-3 10 784 0,2 0 176 0,2 1 16 15,2-1-4128-15,-2 1-832 0,0 0-160 0,1 2 0 16,2 1 0-16,-1 0 0 0,1-3 0 0,-3 3 0 16,-1 0 0-16,2-1 0 0,0-1 0 0,1-2 0 15,-3-10 0-15,0 0 128 0,0 0 0 0,8 6-128 16,-8-6 672-16,0 0 32 0,6-2 0 0,3-2 0 0,-2 0 192 0,3-5 32 16,-2-4 16-16,1-1 0 0,0-2-512 0,0 1-112 15,-1 1 0-15,0-3-16 16,-1-2-16-16,-2 2 0 0,1 0 0 0,1-1 0 0,-2 0-144 0,1 3-16 15,-1-1-128-15,-1 6 192 0,3 0-192 16,-1 2-128-16,-2 0 128 0,0 1-208 16,3 1-352-16,-7 6-64 0,0 0-16 0,8-5 0 15,2 0-2208-15,-2 3-448 0,-8 2-96 0</inkml:trace>
  <inkml:trace contextRef="#ctx0" brushRef="#br2" timeOffset="79255.907">5059 11883 26719 0,'-13'-1'2368'0,"13"1"-1888"0,-8-1-480 0,2 5 0 16,1 0 1792-16,-2 7 272 0,0 4 48 0,-1 2 16 16,2 2-1456-16,-5 3-288 0,-5 4-64 0,2 3-16 15,2 0-80-15,0 5-16 0,-2-1 0 0,-2 4 0 16,1 0-32-16,-1-1-16 0,0-2 0 0,2 1 0 15,0-1-32-15,3-4-128 0,2-2 192 0,-1-3-64 16,0-1-128-16,2-2 0 0,-1 0 144 0,3-3-144 16,-3-1 0-16,3-5 0 0,4 0 0 0,-1-1-192 15,2-3-384-15,1-9-96 16,0 0-16-16,0 0-9888 0,3 10-1984 0</inkml:trace>
  <inkml:trace contextRef="#ctx0" brushRef="#br2" timeOffset="79537.558">4472 12229 43311 0,'-12'-9'3840'0,"12"9"-3072"16,0 0-608-16,0 0-160 0,12-3 0 0,2 3-272 15,1 2 64-15,3 0 16 0,6 0 192 0,6 2 0 16,3-2 144-16,5 2-144 0,4 0 176 0,1-2-176 15,4-2 192-15,-1 0-192 0,1-1 0 0,4 1 0 16,-1 2-160-16,2-1 160 16,-5-1-1248-16,-1-1-128 0,-4 0-32 0,0 0 0 15,-2 0-1056-15,0-2-224 0,2 0-32 0</inkml:trace>
  <inkml:trace contextRef="#ctx0" brushRef="#br2" timeOffset="80005.714">6188 12252 18431 0,'-14'-3'1632'0,"6"4"-1312"0,0 2-320 0,2 3 0 0,0-1 3872 0,1 5 704 16,-4 1 144-16,0 5 16 0,-1 2-3712 0,0 2-768 16,3-4-128-16,-4 3-128 0,1 3 176 0,0-1-48 15,-2 0-128-15,-2 0 192 0,0 0-32 0,-1-3-16 16,-1 0 0-16,2-4 0 0,0-4 112 0,3-2 32 16,0 0 0-16,3-6 0 0,8-2 352 0,0 0 64 15,0 0 0-15,-1-10 16 0,0-1-32 0,4-1-16 16,5-4 0-16,4-2 0 0,3-3-496 0,2-1-176 15,0-1 0-15,3-3 144 0,3 3-144 0,-1 1 0 16,3-1 0-16,-3 3 0 0,3 3 0 0,-1 0-144 16,1 3 144-16,2 4 0 0,-4 3-160 0,-2 5 160 15,-3 2-128-15,0 5 128 0,-1 2 0 0,-4 4-160 0,-3 5 160 16,0 1 0-16,1 3-128 0,-7 2 128 0,-2 0 0 0,-2 1 0 16,0 1 0-16,0 3 0 0,-2-1 0 0,-1 0 0 15,0-3 0-15,0-2 0 0,2-3 0 0,2 1 0 16,4-3-176-16,-2-1 176 0,2-6-160 0,4-1 160 31,2 1-1408-31,0-2-176 0,3-4-32 0,3-1-9808 0,-1-1-1952 0</inkml:trace>
  <inkml:trace contextRef="#ctx0" brushRef="#br2" timeOffset="80388.311">6926 12229 29487 0,'-10'-9'2624'0,"2"2"-2112"16,1 2-512-16,-1 3 0 0,8 2 1088 0,-9 4 128 16,-3 2 0-16,2 0 16 0,0 1-960 0,-3 3-272 15,-2 4 0-15,-1 3 128 0,-1 0-128 0,-2 4 160 16,3 2-160-16,-1 1 160 0,2-1 32 0,3-2 0 15,2 2 0-15,2 1 0 0,0 0 0 0,5 0 16 16,0 0 0-16,5-2 0 0,1-1 16 0,3-3 0 16,1-4 0-16,2-2 0 0,3-3 176 0,1-3 48 15,1-1 0-15,1-2 0 0,4-3-64 0,-1-3 0 16,1-3 0-16,2-1 0 0,0-2 48 0,0-4 0 0,-1-5 0 16,-4-1 0-16,-2-2-32 0,0 3 0 0,-2 2 0 0,-2-2 0 15,-3-3 80-15,-1 0 16 0,-3 1 0 0,-2 1 0 16,-3 1-80-16,-1 0-16 0,-1 0 0 0,1 6 0 15,0 2-272-15,-2 2-128 0,0 1 128 0,-1-1-128 32,1 2-336-32,-2 2-160 0,0 4-16 0,7 0-16 15,-8 0-1952-15,8 0-384 0,-9 4-80 0</inkml:trace>
  <inkml:trace contextRef="#ctx0" brushRef="#br2" timeOffset="80659.545">7689 11734 38063 0,'0'0'1680'0,"0"0"368"0,0 0-1648 0,0 0-400 16,0 0 0-16,0 0 0 0,-4 10 240 0,3 2-48 15,3 1 0-15,1 6 0 0,-4 4 64 0,-1 2 0 16,-1 2 0-16,-4 1 0 0,-3 5-64 0,2-1-16 15,-2 1 0-15,3 3 0 0,0 1 32 0,1 1 16 16,-3 3 0-16,2 1 0 0,1-4 192 0,1 1 32 16,1-2 16-16,0-2 0 0,3-1-272 0,1-4-48 15,1-4-16-15,3 1 0 0,3-3-128 0,1-1 0 0,3 0 0 16,0-2 0-16,2-4 128 0,0-2-128 16,1-1 192-16,1-4-64 15,4-2-1152-15,0-4-224 0,0-3-48 0,0-3-16 16,-1-3-1840-16,1-2-368 0,-2-2-80 0</inkml:trace>
  <inkml:trace contextRef="#ctx0" brushRef="#br2" timeOffset="80922.991">7156 12267 39215 0,'-25'-3'1728'0,"11"2"384"0,2 0-1696 0,5-2-416 0,7 3 0 0,0 0 0 16,10-3 832-16,8 0 96 0,10-1 16 0,8-1 0 0,6 1-432 0,7-1-64 15,5 2-32-15,5-2 0 0,0-3-32 16,4 0 0-16,3-2 0 0,1 4 0 0,4 4-96 16,-1-3-32-16,-6-3 0 0,0 2 0 0,-2 5-432 15,-4 0-80-15,-3 0-32 0,-3-3 0 16,-3 2-1888-16,-4 1-384 0,-4 1-80 0,-8 3-14880 16</inkml:trace>
  <inkml:trace contextRef="#ctx0" brushRef="#br2" timeOffset="81323.67">5935 12919 29487 0,'-15'2'1296'0,"8"-1"288"0,7-1-1264 0,0 0-320 16,0 0 0-16,0 0 0 0,12 5 1152 16,5-1 192-16,6-5 16 0,5-4 16 0,5 1-608 0,7-3-112 15,6 1-16-15,4-2-16 0,7-1-80 0,1-1-16 16,4 0 0-16,0 0 0 0,1 0-320 0,2 1-64 16,-1-2-16-16,3 1 0 0,3 0 192 0,0 2 16 15,-4 3 16-15,0-2 0 0,-5-2-160 0,1 1-48 16,-1 2 0-16,-5 0 0 0,-4 2-144 0,-5 0 0 15,-1-1 0-15,-10 4 0 16,-2 1-704-16,-5 2-32 0,-6-1 0 0,-5 2 0 16,-7 0-1984-16,-2 1-400 0,-9-4-80 0</inkml:trace>
  <inkml:trace contextRef="#ctx0" brushRef="#br2" timeOffset="81579.425">6043 13195 39615 0,'-13'-9'3520'0,"9"4"-2816"0,3 1-560 0,6 0-144 15,4-1 560-15,6 1 80 0,3-3 0 0,8 1 16 16,7-3-336-16,10 0-80 0,11 0-16 0,5 3 0 16,5-1 64-16,5 3 16 0,0-3 0 0,7-2 0 15,8-1-304-15,1-1 0 0,0 3 128 0,2 0-128 16,0 1 0-16,-1 2-304 0,-1-1 64 0,-6 2 16 15,-3-1-1776-15,-1 2-368 16,-4 2-64-16,-2 0-8896 0,-4-1-1776 0</inkml:trace>
  <inkml:trace contextRef="#ctx0" brushRef="#br2" timeOffset="82270.556">10025 12237 24879 0,'-7'-20'2208'0,"-1"-2"-1760"16,-1-1-448-16,-1-2 0 0,-1 0 1728 0,1 0 256 16,3 1 48-16,-5 2 16 0,-2 2-704 0,1 3-144 0,-1 2-32 0,0 2 0 15,-1 4-320-15,-1 3-64 0,0 4-16 16,-2 4 0-16,-1 3-448 0,1 3-112 0,-3 0-16 0,0 8 0 15,-3 6-192-15,-2 1 144 0,-3 3-144 0,1 6 128 16,1 6-128-16,0 2 192 0,0 0-192 0,3 3 192 16,3-3-192-16,2 2 0 0,-2-1 0 0,4 0 0 15,0-1 0-15,4 2 0 0,4 0 0 0,1-4 0 32,4-5-384-32,2 2-96 0,1-5-32 0,2-3 0 15,1-2-1904-15,1-4-384 0,1-2-80 0</inkml:trace>
  <inkml:trace contextRef="#ctx0" brushRef="#br2" timeOffset="82564.652">9173 12541 41471 0,'-11'-9'1840'0,"11"9"368"0,0 0-1760 0,9-6-448 16,4 1 0-16,7 1 0 0,1 0 592 0,7 0 48 15,5 1 0-15,6 1 0 0,5 0-368 0,6-1-64 16,4 1-16-16,2 3 0 0,0 2-192 0,-1-1-240 15,-1 0 48-15,-2 0 16 16,-2 0-1664-16,-2-1-336 0,-3 1-64 0,1-2-9392 16,-1-2-1872-16</inkml:trace>
  <inkml:trace contextRef="#ctx0" brushRef="#br2" timeOffset="82659.657">10377 12540 38703 0,'-21'8'3440'0,"0"6"-2752"0,-1 4-560 0,3 4-128 16,2 2 1344-16,0 3 256 0,0 1 32 0,1-4 16 15,2-2-1424-15,1-1-224 0,-1-1-160 0,2-3 32 32,4-2-1392-32,-3-2-272 0,2-1-48 0,0-2-16 15,-1-1-1760-15,3-5-352 0,7-4-80 0,0 0-16 0</inkml:trace>
  <inkml:trace contextRef="#ctx0" brushRef="#br2" timeOffset="83045.673">10693 12367 20271 0,'0'0'1792'16,"-7"4"-1424"-16,0-3-368 0,3 4 0 0,-2 5 5280 0,1 2 992 15,-3 7 192-15,3-1 32 0,-1-2-5264 0,0 1-1040 16,-1 1-192-16,0 0 0 0,0 0-240 0,-1-3 48 16,-1-3 16-16,2 1 0 0,-1 2-64 0,-1-3-16 15,0-2 0-15,4-5 0 0,5-5 64 0,0 0 16 16,0 0 0-16,0 0 0 0,0 0 176 0,6-9 256 16,4 0-64-16,1-2-16 0,1-1-176 0,3-1 0 15,1-1 144-15,3 2-144 0,3 0 0 0,-2-2 0 0,2 1 0 16,1 0 128-16,1 1-128 0,2 2 0 15,1 1 0-15,-1 2 0 0,-3 0 0 0,-1 3 0 0,-1 1 0 16,-2 3 128-16,-3 4 32 0,0 0 16 0,-3 2 0 0,-1 2 0 16,-4 4-176-16,-1 4 0 0,-2 0 144 0,-2 4-144 15,-3 0 0-15,-1 2 0 0,-1 0-160 0,-1 1 160 16,-5 1-352-16,0 0 32 0,0 0 16 0,1-2 0 31,-1-3-304-31,1-2-64 0,2 0-16 0,2-6 0 16,-1 3-2352-16,4-1-480 0,1 0-80 0,9-4-32 0</inkml:trace>
  <inkml:trace contextRef="#ctx0" brushRef="#br2" timeOffset="83515.291">11669 12317 44111 0,'-19'-9'1952'0,"5"6"416"0,2-1-1904 0,-1 4-464 16,-1 5 0-16,-2 1 0 0,2 5 0 0,-1 0-320 16,-1 5 64-16,-1 0 0 15,-3 4-400-15,0 3-80 0,-4 5-16 0,-3 0 0 16,-2 4-32-16,2 2-16 0,2 4 0 0,2-3 0 16,-3-4 208-16,6-4 32 0,1 0 16 0,7-4 0 0,1-1 544 0,8-6 0 15,2-4 128-15,2-2-128 0,3 0 576 0,6-4 0 16,1-4 16-16,5-4 0 0,4-6-176 0,2-2-32 15,4-3-16-15,2-5 0 0,5-6-128 0,0-3-32 0,1-4 0 16,0-1 0-16,0-2-208 0,1 0 0 0,-2 0 128 0,0-2-128 16,-2-3 256-16,1-3 0 0,-1-2 0 0,-1-4 0 15,-4-6 32-15,1-1 16 0,-2-1 0 0,-1 3 0 16,-4 3-144-16,-1 6-32 0,-3 5 0 0,-2 8 0 16,-3 7 0-16,-3 5-128 0,-2 8 192 0,-5 5-64 15,-1 6 192-15,0 0 48 0,-1 10 0 0,-5 8 0 16,-2 8-240-16,-1 6-128 0,-5 6 160 0,0 7-160 15,-4 6 0-15,0 4 0 0,-3 6 0 0,-3 2 0 16,2 2 0-16,1-2-192 0,1 3 192 0,3-4-208 16,2-7-192-1,3-2-48-15,3-3 0 0,1-3 0 0,4-6-320 0,3-4-80 0,1-7-16 0,2-3 0 16,3-4-1872-16,4-4-368 0,7-5-80 0</inkml:trace>
  <inkml:trace contextRef="#ctx0" brushRef="#br2" timeOffset="84178.157">12492 12301 31151 0,'0'0'1376'0,"0"0"288"0,0 0-1328 0,0 0-336 0,0 0 0 0,0 0 0 16,0 0 960-16,-2 9 128 0,0 4 32 0,1 3 0 16,0 1-608-16,1 4-112 0,-4 1-16 0,1 3-16 15,0 1-176-15,-1 5-48 0,2 0 0 0,-3-1 0 16,-1-1-144-16,2 2 0 0,2-2 0 0,-4-2 0 15,1-5-1584 1,1-3-288-16,-2-4-64 0,1-2-12544 0</inkml:trace>
  <inkml:trace contextRef="#ctx0" brushRef="#br2" timeOffset="84578.702">13100 12246 37775 0,'-12'5'1664'0,"2"3"368"0,-1 4-1632 0,2 4-400 16,-4 5 0-16,2-1 0 0,-2 1 448 0,2 2 0 15,-2 0 0-15,2-3 0 0,1 0-240 0,1-3-32 16,1 0-16-16,0-3 0 0,3-1-160 0,1-3 0 16,1-2 0-16,3-8 128 0,0 0-128 0,0 0-192 15,0 0 32-15,0 0 16 0,0 0-96 0,3-10-16 16,4 0 0-16,-1-4 0 0,4-5 256 0,2 0 0 15,4 2 0-15,2-1-144 0,0 2 144 0,3-1 0 16,3-2-144-16,-3 4 144 0,-1 2 0 0,1 1-144 0,2 3 144 16,0 3 0-16,-1 3 0 0,-3 4 144 0,-3 5 16 15,-1 2 0-15,-1 5-16 0,-2 2 0 0,-2 4 0 0,-4 2 0 16,0 2-144-16,-2 0 0 0,-2 1 0 0,-2 2 0 16,-1 2 0-16,0 0 0 0,-3 1 0 0,0-3 0 15,2-6 0-15,-1 0-304 0,0-1 48 0,-1-3 16 31,3 0-336-31,2-5-80 0,-1-11-16 0,6 7 0 16,-6-7-2656-16,10 3-544 0</inkml:trace>
  <inkml:trace contextRef="#ctx0" brushRef="#br2" timeOffset="84910.599">13855 12329 28559 0,'-4'-6'2544'0,"0"0"-2032"16,-2-3-512-16,0 5 0 0,6 4 2352 0,-9-3 368 15,1 1 80-15,-2 2 16 0,-2 2-2064 0,-3 3-416 16,-2-1-80-16,-3 3 0 0,-1 1-256 0,-3 3 0 16,1 2 0-16,0 1 0 0,2 0-144 0,2 2 144 15,0-1 0-15,5 1-144 0,4-3 144 0,5-1-128 16,4-2 128-16,4 1-128 16,0-1-240-16,6-2-32 0,2-2-16 0,3-2 0 0,5-4 160 0,4 0 16 15,0-2 16-15,4-2 0 0,0-4 224 0,-1 0 0 16,0 1 0-16,-1-1 160 0,-3 4-160 0,1-2 0 15,-3 1 0-15,-1 2 128 0,-5 4 16 0,0 4 0 16,1 0 0-16,-2 4 0 0,-2 2 352 0,-2 6 64 0,-3 4 16 16,1 3 0-16,-1 4-128 0,-2 6-32 0,-7 3 0 0,1 2 0 15,-1 2-288-15,-1-2-128 0,-3-1 0 16,-2-2 128-16,-1 0-128 0,-1-3 0 0,0-2-192 0,-3-3 192 16,-1-2-336-16,-1 1 48 0,0-3 16 0,-3-1 0 31,1-1-1312-31,1-4-256 0,-1-3-48 0,1-3-8800 0,0-2-1776 0</inkml:trace>
  <inkml:trace contextRef="#ctx0" brushRef="#br2" timeOffset="85448.689">15406 12363 37199 0,'-20'1'1648'0,"9"-1"336"0,1 0-1584 0,3 2-400 16,7-2 0-16,0 0 0 0,0 0 272 0,0 0-16 16,0 0-16-16,8 7 0 0,5-3-240 0,4-1 144 0,7-5-144 0,5 0 128 15,3-3-128-15,3-2-224 0,0 1 48 16,2-4 16-16,-2-5-32 0,-1 0 0 0,-1-2 0 0,-2 1 0 16,-3-1 192-16,-2 1-160 0,-3-2 160 0,-5 2-160 15,-4-1 160-15,-6 3 0 0,-2 0 0 0,-4-1 0 16,-4-1 0-16,-5 4 0 0,-3 4 128 0,-5 0-128 15,-6 5 0-15,-3 4 0 0,-5 4 0 0,-3 5 128 16,-2 4 128-16,-5 3 48 0,-4 3 0 0,0 6 0 16,-3 3 32-16,1 3 16 0,-1 2 0 0,7-1 0 15,4-2-352-15,6-2 144 0,6-3-144 0,3-1 0 16,7-4 0-16,4-1 0 0,5-1 0 0,0-3 0 16,6 0-176-16,2-5-32 0,5-5-16 0,3 2 0 15,3 1-128-15,6-4-32 0,4-3 0 0,6-2 0 16,4-3-2048-16,4-2-432 0</inkml:trace>
  <inkml:trace contextRef="#ctx0" brushRef="#br2" timeOffset="85636.94">16110 12558 46079 0,'-9'-10'4096'0,"5"5"-3280"15,-1 2-656-15,5 3-160 0,0 0 560 0,0 0 80 16,4-5 0-16,1-1 16 16,2 2-1168-16,3-2-224 0,1 2-48 0,1-2-16 15,0-2-1424-15,1-1-272 0,-3-1-64 0,1 1-9408 16,1-1-1856-16</inkml:trace>
  <inkml:trace contextRef="#ctx0" brushRef="#br2" timeOffset="85989.165">16884 12066 43711 0,'0'0'1936'0,"0"0"400"0,0 0-1872 0,0 0-464 0,0 0 0 0,-1 11 0 0,2 3 0 0,3 2-336 15,2 1 48-15,-1 5 16 0,-1 4 272 0,-1 0-128 16,2 5 128-16,-4-3 0 0,-2-2-144 0,1-1 144 16,-1-1 0-16,0 0-144 0,-3-4 144 0,2-3-192 15,-1-4 192-15,2-2-192 0,2-1 192 0,1-1 0 16,-2-9 0-16,4 6 0 0,1 1 0 0,-5-7 176 16,9 3-176-16,-1-4 192 0,1-4 64 0,0-3 32 15,2-1 0-15,-1-2 0 0,0-3-48 0,2-3-16 16,1-3 0-16,-1 1 0 0,1-1-96 0,2 0 0 15,1-3-128-15,0 2 192 0,-2 0-192 0,1 4 0 16,3 0 0-16,-3 1 0 0,-3-1-208 0,3 4-96 16,0 4-16-16,-2 2 0 15,-2 2-1360-15,-3-1-288 0,0 4-48 0</inkml:trace>
  <inkml:trace contextRef="#ctx0" brushRef="#br2" timeOffset="87008.847">17645 12267 17503 0,'-5'-13'768'0,"5"13"176"0,-3-5-752 0,3 5-192 0,0 0 0 16,-9 2 0-16,2 1 4816 0,-2 2 944 0,-4 0 176 0,4 4 32 15,-2 1-4896-15,-2 2-1072 0,-1 1 0 0,-2 2-176 16,-2 3 176-16,2 0 0 0,0 1 0 0,1-2 128 15,-2-3-128-15,4 2 0 0,3 1 0 0,4-5 0 16,2-3 0-16,4-9 0 0,0 0-192 0,1 8 64 0,-1-8-80 16,9 3-16-16,0-3 0 0,2-3 0 0,-2-3 224 0,3-2 256 15,3-3-48-15,1-3-16 0,-1-1-48 0,-1 0-16 16,-2-1 0-16,1-1 0 0,0 0 192 0,-2 1 48 16,0-2 0-16,-2 4 0 0,-2 3-16 0,2 2 0 15,-1 2 0-15,-8 7 0 0,0 0-160 0,0 0-48 16,11 6 0-16,-6 5 0 0,1 4-144 0,-1 4 0 15,-3 2 0-15,3 1 0 0,-1-1 0 0,4 0 0 16,3 1 0-16,-2-3 0 0,1-1 0 0,2-2-144 16,0 1 144-16,4-5-208 0,4-2 48 0,1-2 16 15,-2-3 0-15,-1-4 0 0,2-2 144 0,-2-5 0 16,1-2 0-16,1-1 0 0,2-5 208 0,0-1-16 0,0 0-16 0,0-4 0 16,-1 1-176-16,1-4 0 0,3-3 144 15,-1 0-144-15,-2-2 0 0,0-2 128 0,-1-5-128 0,1-1 0 16,-3-3 0-16,1-2 0 0,1-3 0 0,-2 1 0 15,0 1-288-15,-2 3-80 0,0 1-16 0,-1 8 0 16,-2 2 128-16,-1 5 0 0,-4 6 16 0,-3 4 0 16,-2 6 240-16,-4 6 0 0,0 0 0 0,0 0 0 15,0 0 0-15,-6 9 0 0,-4 3 0 0,-2 5-144 16,-3 4 144-16,-3 3-192 0,-4 3 192 0,-4 4-192 16,-1 2 192-16,-2 6 0 0,-4 0-144 0,1 5 144 15,1 3 0-15,1 0-176 0,3-4 176 0,4-4-128 16,6-4 128-16,4-4 0 0,4-2 0 0,0-4 0 0,5-4 128 15,2-1 48-15,2-5 16 0,2-1 0 16,2-3 128-16,5 0 48 0,-2-1 0 0,6-4 0 0,2-6-192 16,3-3-48-16,2-1 0 0,7-3 0 0,3-6-128 0,1 1 0 15,0 0 0-15,1-3 0 0,0-3 0 0,0 0 0 16,-2 0 144-16,-3 1-144 0,0 1 0 0,-7 2 0 16,0-1 0-16,0 4-128 0,-3 1 128 0,-5 5 0 15,0 4-144-15,-3-1 144 0,-9 2-128 0,0 0 128 16,0 0-160-16,3 11 160 0,-4 1 0 0,-3 1 0 15,0 1 0-15,-1 3 0 0,-1 0 0 0,-2 1 0 16,4-2 0-16,1 1 0 0,0-2 0 0,0 2 0 16,1-4 0-16,2-1 0 0,2 0 0 0,3 0 0 15,-2-1 0-15,5-1 0 0,1-5 0 0,4-1 0 16,1-1 0-16,2 0 0 0,3-1 176 0,4-1-176 0,4-3 160 16,-3-1-160-16,-2 2 128 0,2-2-128 0,-1 1 0 15,1-4 0-15,-1-4 0 0,0 3 0 16,-1 1 0-16,2 0 0 0,-6-3 144 0,1-1-144 0,1 0 128 0,-2 0-128 15,0-1 144-15,0-1-144 0,0-2 160 0,1 1-160 16,1-2 0-16,-4 2 128 0,-2-1-128 0,-1 1 0 16,0-1 0-16,-3 4 0 0,-5 1-144 0,-1 2 144 15,-4-1 0-15,-5 2 0 0,-5 1 0 0,-2 3 0 16,-3 3 0-16,-4 2 0 0,-1 2 0 0,-1 1 0 16,-1 3 0-16,2 2 0 0,-1 1 0 0,1 3 0 15,-1 0 0-15,3 2 0 0,2 0 0 0,-1 1 0 16,2-1 0-16,2 0 0 0,2-1 0 0,4 1 0 15,5-1 128-15,1 0-128 0,2-1 144 0,2-2-144 0,5-3 256 16,3-1-32-16,1 2-16 0,3-4 0 0,3-5-64 16,2 1-16-16,1 2 0 0,1-3 0 0,2-3-128 0,-2 0 160 15,3-1-160-15,-2 4 160 0,0 0-160 0,3-2 0 16,1-4 0-16,1 3 0 0,-2 4-288 0,-2 0-96 16,1 3 0-16,-1-2-16 15,-1-6-2960-15,1 2-592 0</inkml:trace>
  <inkml:trace contextRef="#ctx0" brushRef="#br2" timeOffset="88357.18">19554 12300 22111 0,'5'-17'1968'0,"1"2"-1584"0,1 3-384 16,0 2 0-16,1-1 1568 0,-2 2 224 0,-4-1 64 0,1 3 0 15,-3 7-1456-15,0 0-272 0,8-4-128 0,-8 4 0 16,0 0 448-16,0 0-16 0,0 0 0 0,0 0 0 0,-6 2 176 16,-4 2 32-16,-3 2 16 0,-2 4 0 15,-3 2-112-15,0 1-32 0,-3 1 0 0,0 3 0 0,0-1-176 16,1 2-32-16,5-1-16 0,4 1 0 0,0-1-288 0,4 0 128 16,-1 0-128-16,5-5 0 0,4 0 0 15,2-2 0-15,4-1 0 0,1 0 0 0,3-3 0 0,4 3 0 16,3-5 0-16,2 3 0 0,2 0 0 0,-4 0 0 15,1-3 0-15,-1 2 0 0,-2-2 160 0,-1 2-160 16,-1 2 128-16,-4-2-128 0,-10-6 208 0,0 0-32 16,0 0-16-16,0 11 0 0,-6-1 240 0,-4 0 48 15,-5-3 16-15,-3 0 0 0,1 2-176 0,-4 0-32 16,-6-3-16-16,1-1 0 0,1-3-384 0,3-1-80 16,-2-1-16-16,5-2 0 15,1-4-2064-15,2 0-432 0,0-2-80 0</inkml:trace>
  <inkml:trace contextRef="#ctx0" brushRef="#br2" timeOffset="89139.838">20627 11942 32255 0,'-4'-22'2864'0,"0"10"-2288"0,0 0-576 0,-2-1 0 16,-2-2 240-16,0 2-64 0,-1 0-16 0,0-1 0 16,-3 3 64-16,0-1 16 0,-1 0 0 0,-3 3 0 15,0 2 144-15,0 1 16 0,2 0 16 0,-2 1 0 16,-5 3 32-16,1 1 0 0,1 5 0 0,0 2 0 0,1-5 16 0,-2 8 16 16,-3 4 0-16,2 3 0 0,-4 4-176 0,2 3-48 15,-4 5 0-15,2 3 0 0,1 1-64 0,-2 2 0 16,4-1-16-16,-1 5 0 0,1 1-48 0,5 2-128 15,-1 1 192-15,6-1-64 0,1-1-128 0,3-2 0 16,2-3 0-16,2 0 0 0,4-3 0 0,2-3-256 16,1-4 48-16,1-1 0 0,2 1-112 0,-1-1-32 15,3-1 0-15,-3-3 0 16,3-7-176-16,1-2-48 0,1 0 0 0,-2-4 0 16,2-5-432-16,1 1-80 0,-3-2-32 0,-8-1 0 15,8-6-64-15,-8 6-16 0,2-11 0 0,-2 1 0 0,-2 0 720 0,-4 1 144 16,-1-2 16-16,-3 0 16 0,-2 1 448 0,2 1 96 0,-1 2 16 15,2-2 0-15,0 0 336 0,4 0 80 16,1 0 16-16,3 1 0 0,1-2-128 0,3-2-32 0,4 2 0 0,3 0 0 16,3-1-208-16,3 2-64 0,1-2 0 0,3 0 0 15,0 0 192-15,3 0 48 0,0 0 0 0,3-1 0 16,2 0 32-16,1-1 16 0,0-2 0 0,3 3 0 16,1 2-112-16,-2 1-32 0,-5 3 0 0,-1 0 0 15,-5 3-224-15,-2 3-48 0,-5 2-128 0,-3 5 192 16,-7 2-192-16,0 3 0 0,-3 1 128 0,-5 5-128 15,-5 4 160-15,-3 1-16 0,-2 1 0 0,-4 2 0 16,-2 3-16-16,5-3 0 0,1-3 0 0,4 3 0 16,5-1-128-16,0-3 0 0,6-2 0 0,4-4 0 15,0-1 0-15,4-4 0 0,0-4 0 0,7-2 0 16,0-2 0-16,5-3 0 0,2-2 0 0,1-5 0 0,0-5 0 16,2 1 0-16,2-2 0 0,-5-1 128 0,-2-4-128 15,-2 0 0-15,-1 1 0 0,-6-2 0 0,-1-2 192 0,-4 0-64 16,-2 1 0-16,-4 1 0 0,-1-1 64 0,-5 2 16 15,-1 2 0-15,0 1 0 0,-3 0-208 0,-3 1 144 16,-2 1-144-16,0 0 128 0,-2 5-128 0,2 0 0 16,-1 0 0-16,0 3 0 0,2 0 0 0,1 1-176 15,1-2 176-15,4 3-128 0,8 3 0 0,0 0 0 16,0 0 0-16,0 0 0 0,10-4-128 0,4 2-32 16,4 2 0-16,4 1 0 0,5 1 160 0,3 1 128 15,0 2-192-15,3-1 192 0,-2 0-128 0,1 2 128 16,0-2 0-16,0 3 0 0,-3-2 0 0,2 4 0 15,-2 1 0-15,-2 3 0 0,-2 3 0 0,-3 1 0 0,-3 0 0 16,-4 1 0-16,-4 1 128 0,-1 1 48 0,-3 0 0 0,-1 1 0 16,1-2-48-16,-2 2 0 0,-3 1 0 0,1 3 0 15,0-6-128-15,0 0 0 0,2 0 0 16,-2-1 0-16,2 2-144 0,2 1-112 0,-3-1-32 0,2-4 0 31,-3-2-1120-31,1-1-240 0,-3 1-32 0,-1-4-14160 0</inkml:trace>
  <inkml:trace contextRef="#ctx0" brushRef="#br2" timeOffset="89958.174">21567 12087 34095 0,'0'0'3024'0,"0"0"-2416"0,0 0-480 0,0 0-128 15,0 0 320-15,-1 13 32 0,2 3 16 0,-1 3 0 16,1 6-240-16,-1 3-128 0,-1 4 128 0,-1 0-128 15,-2-1 144-15,0-2-144 0,0 2 192 0,-2 0-192 16,0-1 192-16,0-2-64 0,-1-1 0 0,1-1-128 16,3-1 240-16,-3-3-64 0,2-5-16 0,2-1 0 15,1 0 16-15,1-4 0 0,0-2 0 0,0-10 0 16,0 0 144-16,0 0 48 0,8-3 0 0,1-5 0 16,0-6 16-16,1-2 0 0,1 0 0 0,1-2 0 0,-2-1-384 0,2 0 144 15,1-1-144-15,0 0 0 0,-3-2 128 0,2 0-128 16,2-1 0-16,1-2 0 0,0-2 0 0,2 2 0 15,-1 1 0-15,1 4 0 0,-1 4 0 0,-1 2 0 16,-2 3 0-16,-2 6 0 0,-2 2 0 0,-9 3 0 16,0 0 0-16,9 8 0 0,-3 4 0 0,0 5 0 15,-5 4 0-15,-2 1 0 0,-6-3 0 0,0 3 0 16,0 2 0-16,-2-1 0 0,-3-1 0 0,1-1 0 16,1-4 0-16,-2 0 0 0,1-2 0 0,1-1 160 15,0-3-160-15,2-2 128 0,2-2 96 0,2-2 16 16,0 2 0-16,4-7 0 0,0 0-64 0,0 0-16 15,3-8 0-15,1-1 0 0,2-1 0 0,5-2 0 0,2-3 0 16,4-2 0-16,1 0-160 0,2-2 0 0,1-1 0 0,4-1 0 16,1-1-144-16,3 2 144 0,1 1-192 15,0 1 192-15,-5 3 0 0,0 3-128 0,-3 4 128 0,-2 4 0 16,-1 1 0-16,-1 5 0 0,-3 1 0 0,-2 5 0 16,-1 5 0-16,-4 3 0 0,0 2 0 0,-4 4 0 15,-2-1 0-15,-3 2 0 0,-2-1 0 0,0 1 0 16,-4 0 0-16,1 2 0 0,-2 0 0 0,-1-1 0 15,0-3-320-15,3 0 64 0,-1-6 0 0,3 3 0 16,-1 0-352 0,1-2-64-16,1-4-16 0,1-1-11136 0,1 0-2224 0</inkml:trace>
  <inkml:trace contextRef="#ctx0" brushRef="#br2" timeOffset="90476.636">22474 12290 37775 0,'-7'-16'3360'0,"5"5"-2688"16,0 0-544-16,-3 3-128 0,5 8 688 0,0 0 96 16,0 0 32-16,-7-2 0 0,7 2-816 0,-9 4-272 15,1 0 0-15,-2 3 0 0,0 2 272 0,-2 2 0 16,-4 0 0-16,-2 2 0 0,2 3 0 0,-2 0 0 15,-2 3 144-15,0 1-144 0,3 2 144 0,-1-1-144 16,3 2 160-16,-1-2-160 0,3-1 0 0,1 0 128 16,2 2-128-16,4-3 0 0,-2-6 0 0,6-1 0 0,1 1 0 0,2-4 0 15,1 0 144-15,4-3-144 0,2-2 128 16,3-3-128-16,2-2 192 0,2-2-32 0,-3-3-16 0,6-4 0 16,2-3-144-16,1 0 0 0,-2-1 144 0,1-3-144 15,-1-1 128-15,-2 0-128 0,-5 0 128 0,1 2-128 16,-2-2 0-16,-1 2 144 0,-1-2-144 0,-4 5 0 15,2 2 0-15,-1 5 0 0,-6 6 0 0,0 0 0 16,3-5 0-16,-3 5 0 0,0 0 0 0,0 0 0 16,-2 10 0-16,-1 2 0 0,-1 3 0 0,0 3 0 15,-2 3 0-15,3 0 0 0,-2 1 0 0,3 1 0 16,1 2 128-16,1-1-128 0,1-1 0 0,3 2 0 16,1-1 0-16,-1-1 0 0,2-2 0 0,3-5 0 15,3-5 0-15,-2 0 0 0,1 1 0 0,1-3 0 16,2-3-352-16,3-3-176 0,-1-3-48 0,3-1 0 15,1 0-1904-15,2-4-384 0,2-1-80 0</inkml:trace>
  <inkml:trace contextRef="#ctx0" brushRef="#br2" timeOffset="90705.383">22943 11835 41231 0,'-14'-4'1824'0,"6"5"384"0,1 3-1760 0,-5 7-448 0,-1 8 0 0,1 3 0 16,2 2 0-16,-4 4-320 16,2 2 48-16,2 3 16 0,4 1 256 0,-2 5 192 0,-1 1-16 0,2 1-16 15,4 0 32-15,0 2 0 0,0-1 0 0,1-2 0 16,2-3-192-16,3-1 160 15,0 0-160-15,-1-5 160 0,1-2-160 0,1-3 0 0,0 1-192 0,1-3 192 16,0-4-704 0,-2-3 0-16,2-4-16 0,-2 3 0 0,-1 1-2144 15,3-5-416-15,-5-12-96 0</inkml:trace>
  <inkml:trace contextRef="#ctx0" brushRef="#br2" timeOffset="91286.82">22475 12414 20271 0,'0'0'896'0,"0"-9"192"0,3-3-880 0,0 2-208 16,4 1 0-16,3 1 0 0,3 1 4944 0,2-1 944 16,6-3 192-16,5 1 48 0,4-2-4912 0,3-1-960 15,4-2-256-15,2 2 0 0,5 1 0 0,-1-1 0 16,-1 3 0-16,-1-3 0 0,-4 0 192 0,2-2-64 15,-1 2-128-15,2 1 192 0,-3 2-192 0,-3 1 0 16,-4 2 0-16,-3 2 0 0,0 6 0 0,-6 2 0 0,-4 0 0 16,0 2 0-16,-3 4 144 0,-3 4-16 0,-4 4 0 15,-2 0 0-15,-3 4-128 0,-3 4 0 0,-3 2 0 16,-3 2 0-16,0-1 0 0,-4 3 0 0,-5 0 0 0,1-3 0 16,-1 0 0-16,1 1 0 0,-1 2 0 0,0-3 0 15,-4-3 192-15,3-3 48 0,-2-2 16 0,3-2 0 16,0-3-96-16,3-2-16 0,2-2 0 0,1 0 0 15,2-2 48-15,4-2 0 0,4-7 0 0,0 0 0 16,0 0-48-16,0 0 0 0,0 0 0 0,1-10 0 16,1-2 16-16,4-4 0 0,-2 1 0 0,4-5 0 15,3-5-160-15,2 1 0 0,1-2 0 0,2 1 0 16,1 0 0-16,2-2 0 0,0 0 0 0,2-1 0 16,2 2 0-16,1 1 0 0,0 4 0 0,0 1 0 15,-1 2 0-15,1 2-144 0,-1 1 144 0,-2 3 0 16,-3 1-192-16,1 3 64 0,-1 1 128 0,-3 1-208 15,-3 3-288-15,0 0-48 0,0 0-16 0,-1 0 0 16,-1 2-1936-16,-10 1-400 0,8-2-80 0,-8 2-13472 16</inkml:trace>
  <inkml:trace contextRef="#ctx0" brushRef="#br2" timeOffset="91512.91">23716 12173 33167 0,'0'0'2944'0,"0"0"-2352"0,0 0-464 0,0 0-128 16,0 0 768-16,-5 9 128 0,4 2 16 0,-1 0 16 15,-1-2-432-15,0 4-96 0,-2 2-16 0,-2 3 0 16,-2 2 208-16,0 2 48 0,-5 4 0 0,2-1 0 15,-1 1-256-15,0 4-32 0,-3 0-16 0,2-2 0 16,2-2-112-16,-2 2-32 0,1 5 0 0,0-4 0 16,4-4-416-16,-4-1-96 0,2 0 0 0,2-2-16 31,1-2-672-31,1-3-128 0,3-4-16 0,1-2-16 16,-1-2-1728-16,4-9-352 0,0 0-64 0</inkml:trace>
  <inkml:trace contextRef="#ctx0" brushRef="#br2" timeOffset="91791.689">24295 12193 41807 0,'-12'-20'1856'0,"3"13"384"0,-2 5-1792 0,-1 4-448 15,-3 4 0-15,1 4 0 0,-1 1 0 0,0 1-256 16,-3 2 48-16,-2 4 0 0,0 1 208 0,-7 4 256 16,-1 2-48-16,-2 2-16 0,0 2-32 0,3-1-16 15,1 1 0-15,4-3 0 0,1-1-144 0,3 1 0 0,1-1 0 16,3-2 0-16,0-3 0 0,4 1 0 0,2 1 0 0,4-3 0 16,-1-4-128-16,4-3-128 15,2-3 0-15,3 0-16 16,1 0-384-16,4 1-80 0,2-3-16 0,2-2 0 15,2-3-1280-15,3-2-256 0,3-3-48 0,3-3-12496 0</inkml:trace>
  <inkml:trace contextRef="#ctx0" brushRef="#br2" timeOffset="92269.393">24267 12556 34095 0,'0'0'1504'0,"-8"0"320"0,-1-3-1456 0,9 3-368 15,0 0 0-15,-1 10 0 0,4-1 1600 0,6-3 240 16,4-3 48-16,3 0 16 0,0 0-1552 0,6-4-352 16,4-4 0-16,2-3 0 0,-3-1 0 0,6 1 0 15,3-6 0-15,0 1 0 0,-2-1 0 0,-1 1 0 16,-1-1 0-16,-5 0 0 0,0-3 160 0,-5 0-16 15,-5 2 0-15,-3-2 0 0,-2 0-16 0,-5 0-128 16,-1 2 192-16,-2-1-64 0,-5 4-128 0,-1 4 128 16,-4 0-128-16,-2 3 128 0,-4 3-128 0,-2-1 0 15,-8 6 0-15,0-1 128 0,-5 3 0 0,-3 3-128 16,-8 2 192-16,-1 5-64 0,0 2 0 0,1 1 0 0,5-2 0 16,1 4 0-16,2 1 64 0,3 0 0 0,3 0 0 15,5 0 0-15,5-1-64 0,5-3 0 0,4 1 0 16,3-1 0-16,10-2-128 0,1-1 160 0,2 0-160 0,6-1 160 15,3 1-288-15,6-2-64 0,2-5-16 0,5 1 0 32,3 0-1024-32,7-2-208 0,5 1-32 0,1-3-16 15,0-1-1648-15,2-1-320 0</inkml:trace>
  <inkml:trace contextRef="#ctx0" brushRef="#br2" timeOffset="92614.612">24933 12297 44399 0,'-13'-15'1968'0,"6"10"400"0,3 2-1888 0,4 3-480 15,-10 5 0-15,5 2 0 16,5-7-496-16,-6 8-192 0,6-8-32 0,-4 11-16 0,-1 0 496 0,3 0 112 15,-2-2 128-15,3 0-208 0,1 2 208 0,2 2 0 16,2-1 144-16,0 2-144 0,1-1 352 0,5 4-32 16,4 1 0-16,2 3 0 0,-1-1 16 0,2 1 0 15,-2 0 0-15,1 2 0 0,0 2-336 0,-2-1 144 16,-2-3-144-16,-3 2 0 0,0 2 192 0,-5-2-192 16,-3-2 192-16,-3 0-192 0,-2-1 384 0,-6 0-48 0,-1-3 0 0,0 0 0 15,-2-2-16-15,-3-1-16 0,-2-1 0 16,-6 1 0-16,2-3-112 0,-4 0 0 0,0-1-16 15,-1-1 0-15,-1-2-48 0,-2-1 0 0,1-1 0 0,-1-1 0 16,-5 1-128-16,2-3 0 0,-3-2 0 16,1-2 0-1,0-5-576-15,3-2 0 0,1-2 0 0,0-1 0 16,3-2-1792-16,2-4-336 0,7-3-80 0</inkml:trace>
  <inkml:trace contextRef="#ctx0" brushRef="#br2" timeOffset="92796.299">23859 11820 48831 0,'2'-22'2176'0,"3"7"432"0,3-1-2096 0,1 6-512 16,1 7 0-16,4 5 0 0,2 4 736 0,6 3 32 15,5 3 16-15,3 3 0 16,1 0-2704-16,-3 0-528 0,-7 1-112 0</inkml:trace>
  <inkml:trace contextRef="#ctx0" brushRef="#br2" timeOffset="96586.097">9382 14258 12895 0,'-7'-4'576'0,"7"4"112"0,-10-2-560 0,10 2-128 16,0 0 0-16,-8-4 0 0,3 2 1600 0,5 2 304 16,0 0 48-16,0 0 16 0,0 0-1456 0,0 0-272 15,0 0-64-15,0 0-16 0,0 0 96 0,0 0 0 16,0 0 16-16,0 0 0 0,0 0 704 0,0 0 144 16,0 0 32-16,0 0 0 0,0 0-16 0,0 0 0 15,0 0 0-15,0 0 0 0,0 0-192 0,0 0-48 16,0 0 0-16,9 0 0 0,1 1-128 0,1 0-48 15,1 2 0-15,1-4 0 0,-1-3-144 0,1 2-48 16,1 1 0-16,2 1 0 0,-1-3-224 0,-1-1-48 0,-2 1-16 16,3 2 0-16,2 1-64 0,0-1-16 0,-2-2 0 15,3 1 0-15,2 5-160 0,-1-2 0 0,-1-2 144 0,0 2-144 16,-1-1 128-16,1 1-128 0,-1 0 128 0,3 0-128 16,-3-1 176-16,2 1-48 0,2 0 0 0,0 0 0 15,-2-1 64-15,6 1 0 0,3 1 0 0,0-1 0 16,-1-1 16-16,1 2 16 0,4-2 0 0,1 0 0 15,1 0 0-15,0-2 0 0,2 2 0 0,-1-1 0 16,1-1 0-16,4 0 0 0,3-1 0 0,-2 1 0 16,4 1 0-16,3 0 0 0,5-3 0 0,0 1 0 15,2 2-80-15,0-1-16 0,3-2 0 0,3 1 0 16,4-1-128-16,1 1 0 0,0 2 0 0,0-1 128 16,0-1-128-16,3 1 0 0,-2-3 0 0,5 3 0 0,0 1 144 15,-2 0-144-15,-3-1 160 0,3 1-160 0,2-2 0 16,3 2 0-16,1 1 0 0,-1 1 0 0,-2-2 0 0,-1 1 0 15,2-2 0-15,0 1 0 0,1 0 144 0,-3 0-144 16,-4 0 128-16,0 0-128 0,1-1 192 0,1 2-64 16,0-1 0-16,-3 1 0 0,-2 0 64 0,-3 1 0 15,-3 1 0-15,-2-2 0 0,-2-3-64 0,0 2 0 16,-1 0 0-16,-2 1 0 0,-6 1-128 0,-3 0 192 16,-2 0-192-16,-2 2 192 0,-5 0-64 0,2 0 0 15,0-2 0-15,-2 0 0 0,-1 1-128 0,-3-1 0 16,-7 0 0-16,1 1 128 0,1 0-128 0,-3 0 0 15,-4-1 0-15,-2 2 128 0,-1-1-128 0,-3-2 192 16,-1-1-192-16,-1 2 192 0,0 2-192 0,-10-3 160 0,0 0-160 16,0 0 160-16,8 2 0 0,-8-2 0 0,0 0 0 15,0 0 0-15,0 0 0 0,0 0 0 0,0 0 0 0,0 0 0 16,0 0-16-16,0 0 0 0,0 0 0 0,0 0 0 16,0 0-144-16,0 0 128 0,0 0-128 0,0 0 128 15,0 0-128-15,0 0 0 0,0 0 0 0,0 0 128 16,0 0-128-16,0 0 0 0,0 0 0 0,0 0 128 15,0 0-128-15,0 0 160 0,0 0-160 0,0 0 160 16,0 0-160-16,0 0 0 0,0 0 144 0,8 0-144 16,-8 0 0-16,0 0 144 0,0 0-144 0,0 0 0 15,0 0 0-15,0 0 0 0,0 0 0 0,0 0 0 16,0 0 128-16,0 0-128 0,0 0 0 0,0 0 0 16,0 0 0-16,0 0 0 0,0 0 0 0,0 0 0 15,0 0-160-15,0 0-32 0,0 0-16 0,0 0 0 16,0 0-1136-16,0 0-208 0,-9 4-48 0,2 1-16 15,-4 2-1616-15,2-3-320 0</inkml:trace>
  <inkml:trace contextRef="#ctx0" brushRef="#br2" timeOffset="99407.356">4648 16894 17503 0,'0'0'1552'0,"0"0"-1232"0,0 0-320 0,0 0 0 16,0 0 656-16,5-7 80 0,2 0 16 0,1 1 0 15,-1 4 176-15,2-2 32 0,1-4 16 0,0 5 0 0,1-2-16 16,1 2 0-16,1 0 0 0,3-1 0 0,1 3-192 16,3-1-32-16,3-1-16 0,4-1 0 0,-1 3-224 0,5 0-48 15,3 2-16-15,2-1 0 0,7-2 0 0,-2-1 0 16,1-1 0-16,1 2 0 0,1 2-128 0,3 0-32 16,5 0 0-16,3 0 0 0,-3-2-16 0,3 2-16 15,-2 0 0-15,1-1 0 0,0-1 16 0,3 0 16 16,-2 0 0-16,5 1 0 0,1-1 32 0,2 1 0 15,-5-3 0-15,2 1 0 0,0 3 48 0,-1-2 16 16,3-3 0-16,1 3 0 0,2 2-32 0,-4 0 0 16,-4-2 0-16,1 0 0 0,-1 0-48 0,3-1-16 15,2-2 0-15,1 4 0 0,-1-4-80 0,1-1-32 16,-2 0 0-16,0-1 0 0,2 2-32 0,-2 0-128 16,3 2 192-16,0 0-64 0,-1-2-128 0,-3 3 128 15,-1 0-128-15,-2-3 128 0,1-1-128 0,1-1 0 16,2 3 0-16,-1-1 128 0,2 3-128 0,-3-1 128 0,-4-4-128 0,3 3 128 15,1 1-128-15,0-1 0 0,0 1 0 0,0 0 128 16,-2-4-128-16,1 5 128 0,-6 1-128 0,4-1 128 16,-2-4 32-16,2 2 0 0,2 0 0 0,-3 2 0 15,-1 0-32-15,-2-1 0 0,0-3 0 0,1 2 0 16,-1 2-128-16,1 0 128 0,1 0-128 0,2 0 128 16,-4 0-128-16,0-1 0 0,-3-3 0 0,1 2 128 15,-3 0-128-15,0 1 0 0,1 2 0 0,-1 1 128 16,0-1-128-16,0 1 0 0,-2 1 0 0,-1 0 0 15,-5-1 0-15,1 1 0 0,-2 1 0 0,0-1 0 16,-1-1 176-16,-2 0-48 0,-1 0-128 0,-1 0 192 0,3 0-192 16,-2 0 0-16,0-5 128 0,-3 3-128 0,-4 1 160 15,1 1-16-15,-1 0 0 0,2-3 0 0,-4 1 0 0,0 2 0 16,0 2 0-16,-1 1 0 0,1-2-16 0,-4 0 0 16,-1-1 0-16,-2 1 0 0,2-2-128 0,-3 0 128 15,0 0-128-15,0-2 128 0,-2 1-128 0,-1 1 128 16,-1 1-128-16,-2 0 128 0,2-1-128 0,-3 0 0 15,0 0 144-15,-3 2-144 0,3 1 128 0,-10-2-128 16,7-2 128-16,-7 2-128 0,0 0 128 0,0 0-128 16,9-1 160-16,-9 1-160 0,0 0 128 0,0 0-128 15,0 0 0-15,0 0 0 0,0 0 0 0,0 0 0 16,0 0-208-16,-5 9 64 16,5-9-1168-16,-12 3-224 0,-3 4-64 0,-7 0-11248 0,-2 3-2256 15</inkml:trace>
  <inkml:trace contextRef="#ctx0" brushRef="#br2" timeOffset="102366.59">5202 17412 5519 0,'-15'-2'496'0,"6"1"-496"0,-1 1 0 0,-1 0 0 0,2-1 1280 0,1 1 144 16,-2 1 48-16,2 0 0 0,0 0-576 0,1 0-96 15,1-1-32-15,1 2 0 0,5-2 48 0,0 0 0 16,0 0 0-16,0 0 0 0,-7 0 64 0,7 0 16 15,0 0 0-15,0 0 0 0,0 0 0 0,0 0 0 16,8 2 0-16,3 1 0 0,1-2-48 0,1 1 0 16,5-1 0-16,-1 1 0 0,5 0-96 0,2 2-32 15,3-2 0-15,4 1 0 0,4-1-208 0,2 2-32 16,5 0-16-16,3-1 0 0,0 0-176 0,1-2-32 16,-2 0-16-16,5 1 0 0,-1 0 0 0,5 3 0 15,3-4 0-15,1 0 0 0,1 1 0 0,-2 0 0 16,-2 0 0-16,1 1 0 0,0-1-48 0,3 0-16 15,1 2 0-15,3 0 0 0,-1-4-16 0,1 2 0 16,0 1 0-16,0-1 0 0,3 0 16 0,6 0 0 0,1-1 0 16,2 0 0-16,-1 0-176 0,0 1 128 0,0 0-128 15,3 3 128-15,1-2-128 0,1 2 0 0,-1-2 144 0,0 1-144 16,0-2 0-16,2 2 0 0,4 0 0 0,-4-1 128 16,-2-3-128-16,2-2-128 0,-1-1 128 0,5 1-192 15,1 1 48-15,-1 0 0 0,-4-5 0 0,0 1 0 16,1-1 144-16,2-1-128 0,-2 3 128 0,-4 1-128 15,-4-2 128-15,0 2 0 0,4 3 0 0,0-1-128 16,-1 0 128-16,-3 0 0 0,-2-1 0 0,-1 0 0 16,-1 5 0-16,1-2 0 0,1-1 0 0,-1 0 0 15,-4 1 0-15,-1 1 0 0,-5 1 0 0,2 0 0 16,-1-1 0-16,3-1 0 0,0-1 0 0,-3 0 0 16,-2 0 0-16,-2-1 0 0,-2-1 0 0,2 2 0 0,2 1 0 15,-1 0 0-15,-1-3 0 0,-1-2 128 0,-2 0-128 0,0 2 0 16,2 1 0-16,-1-2 128 0,4 0-128 0,0-1 144 15,2 3-144-15,-4-4 160 0,-2 1-32 0,1-2-128 16,1 1 192-16,3-1-64 0,2 1-128 0,0-1 128 16,1 1-128-16,0-2 128 0,-1-1-128 0,-1 2 0 15,5 0 0-15,1 1 128 0,4-1-128 0,-1 0 0 16,-2-1 0-16,1 2 0 0,-2-1 0 0,5 2 0 16,1-1 0-16,2 2 0 0,-1-1 0 0,-5 3 0 15,-2-2 0-15,2 1 0 0,1-1 0 0,3 1 0 16,-2 1 0-16,-2-1 0 0,-3 1 0 0,1 0 128 15,2 0-128-15,0 1 128 0,3 0 16 0,-5 1 0 16,-1-1 0-16,-1 0 0 0,-3-1 48 0,4 1 16 0,3 0 0 16,1 0 0-16,-1-2-16 0,-4 1 0 0,-2 0 0 15,1 1 0-15,0 0 0 0,1 0 0 0,-1-1 0 0,-1 1 0 16,-4-1-192-16,-3 1 176 0,-3 0-176 0,0 0 160 16,-1-2-160-16,1 2 0 0,-1 2 144 0,-3-2-144 15,-2 0 0-15,-4 0 144 0,-2-2-144 0,-4 2 0 16,-1-1 128-16,-2 1-128 0,0-1 0 0,0 1 0 15,1 0 128-15,-2 0-128 0,0 0 0 0,2 0 0 16,1 0 128-16,-1-1-128 0,1 0 0 0,-4 0 0 16,-2 0 0-16,-3 0 0 0,1 1 0 0,-2 0 0 15,-3-2 0-15,0 0 128 0,-2 0-128 0,1 0 0 16,0 2 192-16,-1-1-192 0,-2-1 192 0,1 1-192 16,-3 0 192-16,2 1-192 0,0 0 192 0,0-2-192 15,-1 1 128-15,-2-1-128 0,-2 2 0 0,0 0 0 0,-2 0 0 16,-2-1 0-16,-9 1 0 0,10-1 0 0,-2 0 0 0,-8 1 0 15,0 0 128-15,0 0-128 0,0 0 0 0,0 0 0 16,0 0 0-16,0 0 0 0,0 0-176 0,0 0-80 16,0 0-32-16,0 0 0 15,0 0-1312-15,-9 0-272 0,-2 0-48 0,-4 0-13536 0</inkml:trace>
  <inkml:trace contextRef="#ctx0" brushRef="#br2" timeOffset="104699.327">10771 18592 9615 0,'0'0'416'0,"0"0"96"0,0 0-512 0,0 0 0 16,0 0 0-16,0 0 0 0,0 0 400 0,0 0-16 16,0 0-16-16,0 0 0 0,0 0 16 0,0 0 0 0,0 0 0 0,0 0 0 15,0 0 48-15,0 0 16 0,0 0 0 16,0 0 0-16,0 0-16 0,0 0 0 0,0 0 0 0,0 0 0 15,0 0 80-15,0 0 0 0,10 3 16 0,3-2 0 16,4 0 400-16,6 0 80 0,5-1 16 0,3-1 0 16,3-1-112-16,4-1-16 0,3 0 0 0,4 0 0 15,2-1-592-15,8 0-128 0,4 0-32 0,7-4 0 16,2 0 32-16,3-7 0 0,2 7 0 0,8-2 0 16,4-1 96-16,4 1 32 0,5-1 0 0,0 1 0 15,4-1 48-15,3 3 16 0,5 0 0 0,1 0 0 16,-5 1-96-16,9-1-16 0,6 2 0 0,-2 0 0 15,2-1-256-15,-1 2 0 0,0-2 128 0,-53 5-128 0,9-4 0 16,10-1 0-16,9 0 0 0,6 2 0 0,5 1 208 16,5-1-64-16,-2-3-16 0,104-2 0 0,-35 6 32 0,-24-2 0 15,-17-3 0-15,-12 3 0 0,-7 1-16 0,-5 4 0 16,-1 4 0-16,-7-5 0 0,-5-1 64 0,0 2 16 16,-5-1 0-16,-5 2 0 0,-8 1-96 0,-3 1 0 15,-5-1-128-15,-4 3 192 0,-4-1-192 0,-6 0 0 16,-2-2 0-16,-8 4 0 15,-7 5-1488-15,-19-6-352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42:39.8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6763 12518 16927 0,'-16'-9'752'0,"6"6"144"0,-1 2-704 0,1-1-192 16,-2-2 0-16,1 2 0 0,1 1 384 0,-2 0 64 16,1 0 0-16,0 1 0 0,1-4 16 0,0 2 16 15,1 4 0-15,-1-4 0 0,3 0 224 0,-1-1 64 16,0-1 0-16,3 1 0 0,5 3 256 0,0 0 64 16,-8 0 16-16,8 0 0 0,0 0-192 0,0 0-32 15,0 0-16-15,0 0 0 0,0 0-336 0,0 0-64 16,0 0-16-16,12 6 0 0,2-3 32 0,3-2 0 15,-1-4 0-15,5 3 0 0,4 3-96 0,2 2-32 16,2-5 0-16,4 0 0 0,5 0-48 0,1 0-16 16,1 0 0-16,2 0 0 0,-1-3-96 0,3 1 0 0,2 1-16 15,1 0 0-15,3 0-176 0,2 0 160 0,1 0-160 0,-1 1 160 16,-1 1-160-16,-3-1 0 0,-2-2 0 16,2 2 128-16,-2 2-128 0,0 1 0 0,-1-1 0 0,-3-1 128 15,-1 1-128-15,-3-1 0 0,-2 0 0 0,-1 1 0 16,-2-2 0-16,-4 0 0 0,-1-2 0 0,-4 2 0 15,-2 0 128-15,-1 2-128 0,-2-1 128 0,-4-1-128 16,-2-1 176-16,-3 1-48 0,-2 2-128 0,-8-2 192 16,0 0-32-16,0 0-16 0,0 0 0 0,0 0 0 15,0 0 176-15,0 0 16 0,-7-2 16 0,-4 2 0 16,-4 1-32-16,-3-2 0 0,-3-1 0 0,-1 0 0 16,-2 3-320-16,-5 2 128 0,-5-2-128 0,-2 0 0 15,-4-1 0-15,1 0 128 0,-1 0-128 0,0-1 0 0,-4 0 144 16,-2 1-144-16,1-2 192 0,0 2-192 0,1 0 256 0,-3 0-64 15,-4 0-16-15,2 3 0 0,-1-1-48 0,2-1 0 16,0-1 0-16,-2-1 0 0,3-2-128 0,1 1 128 16,-1 2-128-16,-1 0 128 0,-2 0-128 0,4-1 0 15,4-2 144-15,3 3-144 0,1 3 0 0,5-2 0 16,5-2 0-16,3 1 128 0,1 0-128 0,6 1 0 16,1 1 0-16,6-1 128 0,2-2-128 0,9 1 0 15,0 0 0-15,0 0 0 0,0 0 0 0,0 0 0 16,0 0 0-16,10 2 0 0,5 4 0 0,4-1 0 15,1-2 0-15,10 0 0 0,7-1 0 0,6 1 0 16,5 2 0-16,2-3 128 0,3-2-128 0,1-2 0 16,1 4 0-16,2-2 0 0,1-2 0 0,3 0 0 0,2 1 0 15,-2 0 128-15,0 1-128 0,-3 0 0 0,-2-1 0 16,0 0 0-16,0-2 0 0,-3 2 0 0,-3 2 0 0,0-2 0 16,-1-3 0-16,-8 4 128 0,-4 0-128 0,-4 0 0 15,-4 0 0-15,-1-2 0 0,-7-1 0 0,-4 3 0 16,-3 3 0-16,-2 0 0 0,-5 0 0 0,-7-3 128 15,0 0-128-15,0 0 0 0,-7 4 0 0,-4-1 0 16,-4 0 160-16,-6 1-32 0,-7 0-128 0,-5 0 192 16,-5-2-192-16,-2-1 0 0,-5 1 128 0,-5-1-128 15,-8 1 0-15,1 1 0 0,-1 0 0 0,0-1 0 16,-2-1 128-16,-3 3-128 0,-4 1 0 0,0-2 144 16,0-3-144-16,3 3 0 0,0-1 0 0,2 1 0 15,2 1 0-15,2 0 0 0,4-3 0 0,5 2 0 16,4 2 0-16,8-2 0 0,5-1 128 0,8-1-128 0,5-3 0 0,7 2 0 15,4 2 0-15,8-2 128 0,0 0-128 0,0 0 0 16,8-2 0-16,7 1 0 0,8 1-224 0,7-1 80 16,8-1 16-16,7-3 0 0,5 1 128 0,5-1 0 15,5 1 0-15,-1 2-128 0,5 0 128 0,1-1 0 16,4 0 0-16,4-1 0 0,3-3 0 0,-2 2 0 16,-5 1 0-16,1 1 0 0,-2 1 0 0,-2-2 0 15,-2-1 0-15,-6 1 128 0,-4-1-128 0,-5 3 0 16,-5 2 0-16,-6 0-128 0,-5-1 128 0,-4 0 0 15,-5 2 0-15,-5 0 0 0,-7-1 0 0,-12 0 0 16,0 0 0-16,0 0 0 0,-7 5 0 0,-7 0 192 16,-6-2-64-16,-6 0 0 0,-7 2-128 0,-8-1 192 15,-12 2-64-15,-6 0 0 0,-7 3-128 0,-3 0 128 0,-3-1-128 16,0-1 128-16,0 0-128 0,0 0 0 0,3-1-128 16,-1 1 128-16,2-1 0 0,5 2 0 0,2-1 0 0,6 0 0 15,5 2 128-15,4-1-128 0,5-2 128 0,7-1-128 16,7-3 0-16,7-1 128 0,6 2-128 0,6-3 0 15,2-4 0-15,6 4 0 0,9-3 0 0,8-1 0 16,10 1-128-16,7-2-112 0,11-4-16 0,6 2 0 31,9 3-2240-31,9-6-464 0,38-13-96 0,-16 3-16 0</inkml:trace>
  <inkml:trace contextRef="#ctx0" brushRef="#br0" timeOffset="2879.291">3745 15885 8287 0,'-17'-6'368'0,"7"3"80"0,4 3-448 0,-5-1 0 0,1 1 0 0,1-1 0 15,-2 0 2048-15,1 0 320 0,0 1 64 0,0-1 0 16,1 0-1184-16,0 1-240 0,1 0-48 0,0 1-16 15,1 0 16-15,7-1 16 0,0 0 0 0,-8 2 0 16,0 0-16-16,8-2-16 0,0 0 0 0,0 0 0 16,0 0-144-16,0 0-32 0,-1 7 0 0,1-7 0 0,0 0-176 15,6 8-32-15,2-2-16 0,7-2 0 0,1 0 96 0,6-3 0 16,1-2 16-16,6 1 0 0,4 1-80 0,5-1-32 16,3-1 0-16,6 0 0 0,6-3-64 0,2-1-16 15,5 1 0-15,3-1 0 0,2 2-240 0,0-1-48 16,-2-1-16-16,0 1 0 0,-1 1-160 0,2-1 0 15,-1-1 0-15,-3 1 128 0,-4 2-128 0,-2 1 0 16,-1-2 0-16,-1 1 128 0,-2-3-128 0,0 3 192 16,-3 2-192-16,-4-1 192 0,-4-1-48 0,-5 0 0 15,-5 0 0-15,-3 2 0 0,-3 2 16 0,-6-2 0 16,-2-2 0-16,-3 2 0 0,-12 0 64 0,0 0 16 16,0 0 0-16,0 0 0 0,0 0 128 0,0 0 16 15,0 0 16-15,0 0 0 0,-10 4-176 0,-2-2-32 16,-5-1-16-16,-4 1 0 0,-7 0-176 0,-5-2 0 15,-5-2 0-15,-2 1 0 0,-4 3 0 0,-2 1 0 0,-4-1 0 16,-4-2 0-16,0-1 0 0,-1 0 0 0,-2 1 0 0,-1-2 0 16,-1 1 128-16,2 1-128 0,3 0 0 0,0 3 128 15,4-1-128-15,-1-2 0 0,3-1 144 0,-1 0-144 16,5 1 0-16,2 1 0 0,2 1 0 0,3 1 128 16,2-2-128-16,6 1 0 0,1 2 0 0,7-2 0 15,-1-1 0-15,6-1 0 0,3 0 0 0,4 1 0 16,9-1 0-16,0 0 0 0,0 0-128 0,0 0 128 15,0 0-192-15,0 0 32 0,11 5 16 0,8-4 0 16,1-2 144-16,9-2-128 0,7 2 128 0,9-1-128 16,7-2 128-16,5-1 0 0,5 0 0 0,3-1 0 15,3 2 0-15,4-2 0 0,0-1 0 0,3 1 128 0,0 3-128 16,-4 1 0-16,-1-2 0 0,-3 0 0 0,-2-3 0 0,-3 3 0 16,0 3 0-16,-7 0 0 0,-6 0 0 0,-6 0 0 15,-4-2 0-15,-3 3 128 0,-5 0-128 16,-4 0 0-16,-2 0 0 0,-5 3 128 0,-1-1-128 0,-3 2 0 15,-4 2 0-15,-2-1 0 16,-10-5-1232-16,4 9-176 0,-5 2-16 0,-6-2-10480 16,-5 0-2080-16</inkml:trace>
  <inkml:trace contextRef="#ctx0" brushRef="#br0" timeOffset="3497.593">5663 16293 19343 0,'-11'-1'1728'0,"11"1"-1392"0,-9 0-336 0,3-1 0 0,6 1 1248 16,0 0 176-16,-6 1 48 0,6-1 0 0,-5-3-336 0,5 3-64 15,0 0-16-15,0 0 0 0,-5-9-112 0,3 1-32 16,0 0 0-16,2-2 0 0,0 0-128 0,0-1-16 15,1-1-16-15,2-3 0 0,2 0-48 0,0-3-16 16,-2-2 0-16,2-1 0 0,2-1-288 0,-2 0-48 16,2-1-16-16,0-2 0 0,1 0-64 0,1-2-16 15,2-4 0-15,-2 2 0 0,0-2 0 0,3 1 0 16,-1-8 0-16,2 1 0 0,0 0-16 0,1 3-16 16,1 1 0-16,-1 4 0 0,0 1-224 0,-2 4 128 15,2 1-128-15,-1 2 0 0,1 1 128 0,1 1-128 16,0 4 0-16,-3 3 0 0,-2 2 128 0,-1 2-128 0,-3 1 0 15,1 1 0-15,-7 6 128 0,0 0-128 16,0 0 0-16,0 0 144 0,0 0-144 0,11 6 0 0,-5 2 0 16,3 3 0-16,-6 3 0 0,1 3 0 0,-1 4 0 0,-2 2 0 15,-3 3 0-15,1 2 0 0,0 2 0 0,0 1 0 16,0 2 0-16,-1 0 0 0,1-1 0 0,1-1 0 16,0-1 0-16,0-1 0 0,0-1 0 0,3-2 0 15,0-3 144-15,-1-2-144 0,-1-2 160 0,2-1-160 16,1-3 128-16,-3 1-128 0,0-2 0 0,1-2 0 15,1-2 0-15,1 0 128 0,-4-10-128 0,0 0 0 16,4 9 0-16,-4-9 0 0,0 0-192 0,0 0 192 16,0 0-2384-16,6-11-368 0,-3-2-80 15,-3-5-16-15</inkml:trace>
  <inkml:trace contextRef="#ctx0" brushRef="#br0" timeOffset="4524.365">6488 14452 10127 0,'7'-9'896'0,"-1"0"-704"16,2-2-192-16,1-2 0 0,-1-3 1632 0,2 0 288 0,1 2 64 0,2-1 16 16,-2-1-1600-16,2 1-400 0,-2-1 0 15,0 2 0-15,-3 2 192 0,0 1-64 0,0-1 0 0,-1-1 0 16,-4-1 960-16,0 2 192 0,0 0 48 0,-1 1 0 16,1-2 208-16,-3 2 32 0,-3 0 16 0,-1 2 0 15,0-1-464-15,0 3-96 0,-3-2 0 0,2 2-16 16,-3 1-320-16,0-1-64 0,2 3-16 0,-1-2 0 15,-1 1-112-15,1 2-32 0,-2 0 0 0,1 2 0 16,-1 0-160-16,0 1-48 0,1 2 0 0,-1 1 0 16,-2 0-128-16,0 3-128 0,0 0 192 0,0 0-192 15,-1 2 144-15,-1 2-144 0,-3 0 0 0,0 5 144 0,-1 1-16 16,0 2-128-16,-1 3 192 0,3 6-64 0,-1 1 32 16,0 1 0-16,-3 3 0 0,2 2 0 0,1 2 0 0,1 2 0 15,-1-1 0-15,3-3 0 0,3-2-160 16,2-1 160-16,2-2-160 0,1-1 160 0,-1-3-160 0,2-2 128 15,4-4-128-15,0-1 128 0,0-2-128 0,3-2 0 16,0-1 0-16,1-2 128 0,-1 1-128 0,0-4 0 16,-3-8 144-16,0 0-144 0,6 6 0 0,-6-6 144 15,0 0-144-15,9 3 0 0,-9-3 176 0,0 0-176 16,0 0 160-16,6-6-160 0,-5-3 0 0,-2-1 128 16,-3-1-128-16,-1-1 0 0,-3-2 0 0,-1-1-128 15,-3 1 128-15,-1 0-208 0,-2 2 208 0,0 1-176 16,1 0 176-16,1 1-160 0,2 1 160 0,0 3 0 15,1 1 0-15,3-1-128 0,3 1 128 0,4 5 0 0,0 0 0 16,0 0 0-16,2-9 0 0,3 2 0 16,3 2-144-16,1 1 144 0,3-1 0 0,5 2 0 0,3 0-144 15,3-1 144-15,2 0 0 0,3 1 0 0,1-1 0 0,1 0 0 16,-1-3 0-16,-1 1 176 0,2 0-176 0,0 2 160 16,-2-2-32-16,0 1-128 0,-3 0 192 0,-3 1-64 15,-3 2 16-15,-1 2 0 0,-2 0 0 0,-5 0 0 16,0 1-144-16,-1 3 0 0,-6 3 0 0,0-1 128 15,-4-6-128-15,0 14 0 0,-2 1 0 0,-2 0 128 16,-4 3-128-16,-1 0 160 0,-1-1-160 0,3 1 160 16,-3-2-160-16,3 1 0 0,-2-2 0 0,3 0 0 15,-2-2 0-15,3-1 0 0,0-1 0 0,4-3 0 16,1-8 0-16,0 0 0 0,0 0 128 0,6 7-128 16,0-1 0-16,-6-6 0 0,11-1 0 0,2-3 128 0,1 0 0 15,-1-4 0-15,4-1 0 0,-1 0 0 0,-3-2-128 16,2-3 192-16,3 0-192 0,-3-1 192 0,-2-1-192 0,-2 0 0 15,-3-1 0-15,-1 1 128 0,-2-2-128 0,0 1 0 16,-6-2 0-16,-4 3 128 0,0 2-128 0,0 1 0 16,0 1 0-16,-1 1-176 0,1 1 176 0,-4-1-128 15,4 1 128-15,-2 1-128 0,3-1 128 0,0 2 0 16,3 0 0-16,1 2 0 0,0 6 0 0,2-8-160 16,4 2 160-16,-6 6 0 0,10 0-176 0,2 1 176 15,-1 0-160-15,4 3 160 0,3 0-160 0,1 3 160 16,-3 0-160-16,2 4 160 0,-1 1 0 0,2 3 0 15,0 0-128-15,1 0 128 0,-4 2 0 0,1 1 0 16,-2 0 0-16,-2 1 0 0,-2 2 0 0,0-2 128 0,-1-2-128 16,0 1 160-16,0 0-160 0,-1 2 0 15,-4-4 144-15,3-1-144 0,-2 0 0 0,2-2 0 0,-1-1 0 16,0-1 128-16,1 0-128 0,0-1 0 0,-2-4 0 0,2 2 0 31,1 0-448-31,1-2-64 0,1-4-16 0,1-3 0 16,0-2-2640-16,1-4-528 0</inkml:trace>
  <inkml:trace contextRef="#ctx0" brushRef="#br0" timeOffset="4931.636">7707 14055 9215 0,'-3'-5'816'0,"-2"1"-656"16,5 4-160-16,0 0 0 0,0 0 4912 0,0 0 944 15,6-3 192-15,-6 3 32 0,0 0-4656 0,0 0-928 16,9 3-192-16,1 1-48 0,2 0-64 0,-4 0 0 16,2 2-16-16,1 2 0 0,-1 3 272 0,2 3 64 15,2 0 16-15,0 2 0 0,0 1 240 0,2 2 32 16,-1 2 16-16,0 1 0 0,3 1-208 0,1 1-32 15,-2 1-16-15,3 4 0 0,1-1-176 0,0 1-48 16,-1 0 0-16,1-2 0 0,-1-1-176 0,2 2-32 0,-3-4-128 16,0 0 192-16,-2-1-192 0,0-3 0 0,-3 0 0 15,-1-2 0-15,0 0 0 0,-2-1 0 0,-3-3 0 16,2 3 0 0,-3-3-1360-16,1-2-224 0,-5-3-32 0,1-1-9584 0,-4-8-1904 15</inkml:trace>
  <inkml:trace contextRef="#ctx0" brushRef="#br0" timeOffset="5263.824">8487 13892 41759 0,'-12'-24'1856'0,"5"13"368"0,1 2-1776 0,-1 5-448 0,7 4 0 0,0 0 0 15,-8 0 304-15,1 3-32 0,-1 2 0 0,-3 6 0 0,-1 7-272 0,-2 4 128 16,-4 3-128-16,-3 7 0 0,-3 5 128 0,0 1-128 16,-6 1 0-16,-1 0 0 0,-6 6 0 0,-2-1 0 15,-3 1 128-15,1 2-128 0,-1-1 336 0,1 0 16 16,0-3 0-16,1 2 0 0,-1-4 80 0,1-2 16 16,-2 1 0-16,1-4 0 0,2-2-448 0,1 0 0 15,0-3 128-15,4 1-128 0,2 0 0 0,4-2 0 16,1-4 0-16,7-2 0 15,-1-1-1024-15,3-2-144 0,4-5-32 0,2-3 0 16,1-3-2160-16,2-6-432 0</inkml:trace>
  <inkml:trace contextRef="#ctx0" brushRef="#br0" timeOffset="8285.532">23688 3630 35583 0,'0'0'1584'0,"0"0"320"0,0 0-1520 0,0 0-384 15,-8-1 0-15,1 2 0 0,-2 5 0 0,0 2-320 0,-3 1 64 0,1 0 16 16,-2-1 240-16,-4 2 0 16,-3 2-160-16,1 2 160 0,-6-3 0 0,-1 1 0 0,-3-1-144 15,-1 0 144-15,-1 3 0 0,-5-4 0 0,-3-3 0 0,-7-1 0 16,-3 0 0-16,-4-1 0 15,-2 1 0-15,-3-2 0 0,2 0 0 0,-3-1 0 0,-4 0 176 0,-8-1-176 16,-6 0 0-16,-1-1 0 0,1-1 0 0,-4 0 0 16,-7 1 128-16,0 1-128 0,-1-1 144 0,1-1-144 15,-1 0 208-15,-8 0-48 0,-9 0-16 0,1 2 0 16,2-1-16-16,-6 0-128 0,-7 2 192 0,3-3-64 16,1-3-128-16,-5 2 0 0,-6 1 0 0,1-3 128 15,3 0-128-15,-6-2 0 0,-5 3 0 0,-3-3 128 16,1-1-128-16,-2 0 128 0,-1 1-128 0,-3 0 128 0,-6-2-128 15,1 0 192-15,2 0-192 0,-7 1 192 0,-2 3-64 16,-1-3 0-16,-3-3 0 0,2-1 0 0,4 5 16 0,-2-2 0 16,-4-2 0-16,-4 0 0 0,-4 0 16 0,2 3 0 15,0-2 0-15,0 1 0 0,2-4 48 0,-6 2 16 16,1 3 0-16,-2 0 0 0,1 0-32 0,4-1 0 16,1 1 0-16,-1-1 0 0,-3 0-64 0,-2 0 0 15,-2-3-128-15,3 3 192 0,0 1-192 0,2 1 144 16,2 0-144-16,-4-2 128 0,-3 0-128 0,0 2 128 15,5 1-128-15,-1-1 128 0,1 1-128 0,2-1 128 16,0 1-128-16,1 0 128 0,-4 4-128 0,2-3 160 16,2-1-160-16,1 2 160 0,3 2-160 0,-2 0 128 15,-3 0-128-15,2 0 128 0,-3-1-128 0,5 1 0 0,2 3 0 16,-2-3 128-16,-2-1-128 0,0-1 0 0,-1-1 0 16,3 1 0-16,3 0 0 0,-1-1 0 0,0-2 0 15,-1 2 0-15,-1 0 0 0,5 1 0 0,-1-1 0 0,0 0 0 16,-1-1 0-16,-1 0 0 15,0 3 128-15,3 1-128 0,5 1 0 0,-1 0 0 0,-2 1 0 0,1 0 128 16,0 2-128-16,2 3 192 0,4-3-192 0,0 1 192 16,0 2-192-16,3 1 0 0,2 0 0 0,2-2 128 15,1 0-128-15,0-1 0 0,-1 1 0 0,4-2 0 16,-1-2 0-16,3 1 0 0,-3-1 0 0,4 0 0 16,3-1 0-16,-2 0 0 0,-5 2 0 0,6-1 0 15,6-1 0-15,0 1 0 0,0 1 0 0,1 0 0 16,6-1 128-16,-2 1-128 0,3 0 0 0,3-1 128 15,2 3-128-15,1-1 192 0,0 1-192 0,5 0 192 0,4 1-192 16,-1-2 0-16,-1-3 0 0,6 2 128 0,3 4-128 16,0-3 0-16,-1 2 0 0,4-4 0 0,2-3 128 0,3 2-128 15,4 2 128-15,-2-2-128 0,-2-1 0 0,4-1 0 16,1 1 0-16,6-2 0 0,3 1 0 0,3 0 0 16,1-2 0-16,0-1 0 0,0 0 0 0,4-2 0 15,-1 1 0-15,3-2 0 0,2 1-128 0,-1 0 128 16,6 1 0-16,-2-1 0 0,2-1 0 0,1 1 0 15,1-4 0-15,6 4 0 0,1-3 0 0,5 3 0 16,0-1 0-16,3-1 0 0,1-2 0 0,1 0 0 16,-1 2 0-16,2 1 0 0,1-3 0 0,1 1 0 15,3 1 176-15,4-1-176 0,-1 2 0 0,1 0 0 0,-3 1 0 16,6 1 0-16,1 3 0 0,1 1 0 0,1 0 128 16,2 0-128-16,-1 1 0 0,3 1 128 0,1 2-128 15,1 1 0-15,-3 1 0 0,3 1 176 0,3 2-176 0,-3 1 160 16,-1 2-160-16,2 0-176 0,0 0 48 0,1 5 0 15,-2 3 128-15,-1 3 0 0,0 1 0 0,0 4 0 16,-1 1 0-16,-1 6-128 0,0 6 128 0,-2 0 0 16,-2-1 0-16,-1 4 0 0,0 2 0 0,-1 1 0 15,5 3 0-15,-3 2 0 0,0 0 0 0,-1 5 0 16,-1 5 0-16,3-2 0 0,-1-1 0 0,0 0-128 16,-4-2 128-16,3 4 0 0,0 5 0 0,-1-3 0 15,-1-4 0-15,1-3 0 0,2-2 0 0,-3-4 0 16,0-3 0-16,1 3 0 0,2 0 0 0,1-4 128 15,3-2-128-15,3-5 0 0,3-2 0 0,0-2 0 0,3-4 0 16,0-3 0-16,0-2 0 0,4-3 0 0,3-5 0 0,2-1-128 16,0-4 0-16,4-1 0 0,3 0-64 15,3-4-16-15,1 1 0 0,1-2 0 0,5-4 208 16,5 0-176-16,0 0 176 0,4-2-160 0,0 0 160 0,5 1 0 16,6-1 0-16,4-2 0 0,3-1 0 0,1-2 0 15,1 0 0-15,2 2 0 0,1 0 0 0,3 0 0 16,4-1 0-16,5 4 0 0,4-5 0 0,-3 3 0 15,0 0 0-15,5 0 0 0,7-1 0 0,2 3 0 16,1 0 0-16,2-1 0 0,2-2 0 0,6 0 0 16,1-2 0-16,0 2 0 0,1 1 0 0,1-1 0 15,3 0 0-15,3 1 0 0,3-1 0 0,-1 1 0 16,2 2 0-16,0-3 0 0,-3 1 0 0,2 0 0 0,1 1 0 16,2 1 0-16,2 0 0 0,-1 1 128 0,0 0-128 15,2 2 0-15,4 0 0 0,2 0 128 0,-4 0-128 16,2 1 0-16,2-1 128 0,0 0-128 0,0-2 128 0,5 3-128 15,3-3 0-15,1 0 0 0,-1 0 0 0,3-1 0 16,3 0 0-16,1 0 0 0,1 1 0 0,0-1 0 16,-2-1 0-16,3 1 0 0,5 0 0 0,-2 2 0 15,-4 0 0-15,2 0 0 0,-1 0 0 0,0-1 0 16,2 0 0-16,-6 0 0 0,1 0 0 0,4 1 0 16,5 0 0-16,-4 2 0 0,-3-1 0 0,1-1 128 15,2 0-128-15,-6 2 0 0,0 1 0 0,2 1 0 16,0-2 0-16,2 3 144 0,2 4-144 0,-4-3 0 15,-2 1 128-15,3-2-128 0,3 1 0 0,4 1 0 16,0 4 0-16,-2 0 0 0,-2-3 0 0,4-2 0 16,6 0 0-16,-3 1 0 0,-3 0 0 0,1 1 0 0,6 0 0 15,0-3 0-15,-3-2 0 0,0-2 0 0,0 0 0 0,2-1 0 16,4 1 0-16,-4 0 0 0,-4 1 0 0,2 3 0 16,0-2 0-16,2 3 0 0,-3 0 0 0,-4 0 0 15,-2-2 0-15,-1 0 0 0,6-3 0 0,-3 4 0 16,0-3 0-16,-2 4 0 0,-2-3 0 0,5 1 0 15,0-2 0-15,-2-1 0 0,-4-2 0 0,2 2 0 16,1 0 0-16,-2 0 0 0,2-1 0 0,-3 3 0 16,-3 3 0-16,2-3 0 0,-1-2 0 0,-3 1 0 15,-5-2 0-15,2 3 0 0,4 2 0 0,-5 0 0 16,-3-1 0-16,0 0 0 0,3-3 0 0,-5 0 0 16,-2-1 0-16,1 1 0 0,3-1 0 0,-5 1 0 15,-7 0 0-15,1 0 0 0,6 0 0 0,-6-1 0 16,-7 0 0-16,6 2 0 0,2-3 128 0,-5-1-128 0,-8 0 0 15,1 2 0-15,3 1 0 0,-1 1 0 0,-2-1 0 0,0 1 0 16,1-2 0-16,-1 2 0 0,-3-2 0 0,-1-1 0 16,-5 0 0-16,2 1 0 0,2 2 0 0,-3-3 0 15,-7-1 0-15,-2 1 0 0,-1 1 0 0,0-2 0 16,0-2 128-16,-3 1-128 0,-3 1 0 0,-2 3 0 16,-2-1 0-16,0 3 0 0,-1-1 0 0,-3 0 0 15,-2-1 0-15,-1-1 0 0,-1-2 0 0,1 1 0 16,4 1 128-16,-4-1-128 0,-1 1 0 0,-3-2 0 15,-2-1 0-15,-3 1 0 0,1 4 0 0,4-2 0 16,2-5 128-16,0 1-128 0,-4 2 0 0,0 2 0 0,-2-1 0 16,-1 2 0-16,0 0 0 0,0 2 0 0,4-3 0 15,-1 0 0-15,-1 0 0 0,-5 0 0 0,-4 1 0 16,-2-1 0-16,0 1 0 0,2-1 0 0,3-1 128 0,0 2-128 16,0-3 0-16,1 1 0 0,-1-1 0 15,-1 2 0-15,-3 2 0 0,1 2 0 0,2-4 0 0,2-1 0 16,-3 0 0-16,5 1 0 0,1 1 0 0,-4-1 0 15,-5-1 0-15,-2 0 0 0,0 3 0 0,0 1 0 16,2 1 0-16,-4-1 0 0,-1-3 0 0,0 0 0 16,-1-1 0-16,0 3 0 0,-6-1 0 0,-4-1 0 15,-2-2 0-15,-3 0 0 0,-2 3 128 0,-2-1-128 16,0-5 0-16,-4 6 0 0,0 2 144 0,-1 1-144 16,-1-3 0-16,0-1 144 0,1-2-144 0,-1 0 160 0,1 1-160 15,0 0 160-15,1-1-160 0,0 2 128 16,1 1-128-16,1-2 128 0,0 0-128 0,-2-1 0 0,-4 0 0 0,1 1 0 15,2-1 0-15,-3 2 0 0,-1-2 0 16,0 0 0-16,-1-2 0 0,0 1 0 0,0-1 128 0,0 1-128 16,-3-2 0-16,0 1 192 0,-1 1-192 15,-7 1 192-15,9-3-192 0,0-1 0 0,0 0 0 0,1 0 0 16,-5 1 0-16,2 0 0 0,0 0 0 0,-7 3 128 16,10-2-128-16,-3-1 0 0,-7 3 0 0,10-5 0 15,-5-2 0-15,1 1 128 0,-1-2-128 0,1 0 0 16,-2 0 144-16,1 0-144 0,-3 0 160 0,1-1-160 15,0-2 192-15,1 1-64 0,0 1-128 0,-2-1 192 16,-1 0-192-16,2-1 176 0,0-1-176 0,1-2 160 16,-3-1-160-16,2-3 0 0,1 1 144 0,0-4-144 15,2-2 0-15,-3-4 144 0,2-2-144 0,1-3 0 16,-1-3 128-16,0-2-128 0,2 0 0 0,-1-2 0 0,3-3 144 0,-1-4-16 16,1-2-128-16,0-5 192 0,2-2 0 0,2-4-16 15,1-4 0-15,0-1 0 0,-1-1-176 0,-3-4 0 16,-1-6 0-16,3 2 0 0,-1-1 0 0,-1 1 0 15,-2 1 0-15,-1 0 0 0,0 0 0 0,1-1 0 16,-2 4 0-16,0 6 128 0,-5 6-128 0,2 2 160 16,3 2-160-16,-2 2 160 0,-2 1-160 0,-2 3 0 15,0 0 144-15,0 6-144 0,0 3 0 0,0 4 0 16,-2 4 0-16,-2 4 0 0,-2 1-320 0,1 3-48 16,-5 3 0-16,1 1 0 15,0 2-1552-15,-2 2-320 0,-3 1-64 0</inkml:trace>
  <inkml:trace contextRef="#ctx0" brushRef="#br0" timeOffset="16508.146">13512 5302 14735 0,'-17'-8'640'0,"7"4"160"0,-1-2-640 0,0 1-160 0,3-1 0 0,-1 3 0 15,0 0 384-15,1 3 32 0,0 0 16 0,0 0 0 16,-2-1 96-16,10 1 32 0,-6 3 0 0,6-3 0 15,-8 1 176-15,8-1 32 0,0 0 16 0,0 0 0 16,0 0-80-16,0 0-32 0,0 0 0 0,0 0 0 16,-1 9 128-16,1-9 32 0,0 0 0 0,8 9 0 15,0-3 304-15,4 0 64 0,2 2 16 0,4-4 0 16,3-1-448-16,4-3-64 0,4 0-32 0,4 2 0 16,3 2-160-16,6-1-16 0,4-1-16 0,1 3 0 15,0-1-32-15,2 3 0 0,4-2 0 0,2 0 0 0,3-2-96 16,3 0-32-16,-1 2 0 0,1-1 0 0,-2-2-128 0,6 1-16 15,1 2-16-15,3-2 0 0,1-2-160 0,-1-1 192 16,-2-2-192-16,-2 4 192 0,2 3-192 0,2-3 0 16,0-4 144-16,0 2-144 0,-4 3 0 0,-1 0 128 15,-3-1-128-15,1 0 0 0,-1-4 128 0,2 2-128 16,0-1 160-16,-2 1-160 0,-2 1 176 0,-1-1-176 16,-1-1 192-16,1 2-192 0,2 3 208 0,0-2-64 15,1-2-16-15,-4 1 0 0,-1 2-128 0,0 0 192 16,-3-1-192-16,3 0 192 0,0 1-192 0,4 1 0 15,-1-2 0-15,-1-1 0 0,-7-1 0 0,0 0 0 16,-3 1 0-16,-1 1 0 0,1-2 0 0,-2 2 0 16,-1 3 0-16,0-3 0 0,-2-3 128 0,-1 3-128 15,-2 5 0-15,-1-5 128 0,-3-4 0 0,2 4-128 0,-3 4 192 0,3-2-64 16,-1-4-128-16,-1 0 128 0,-2 0-128 0,2 0 128 16,-2 2 0-16,-1-1 0 0,-3-2 0 0,-1 2 0 15,-4 2 48-15,-2 1 0 0,-2-1 0 0,0-3 0 16,-4-3-32-16,-1-1 0 0,-5 1 0 0,1 0 0 15,-1 3-16-15,0 0-128 0,-11 0 192 0,9 2-64 16,-2-1-128-16,-7-1 128 0,0 0-128 0,0 0 128 16,0 0-128-16,9 2 0 0,-9-2 0 0,0 0 0 15,0 0-224-15,0 0-80 0,0 0-16 0,6 9 0 16,-5 1-1664 0,1-1-352-16,-2-9-64 0,0 0-14048 0</inkml:trace>
  <inkml:trace contextRef="#ctx0" brushRef="#br0" timeOffset="17408.903">19841 5499 12895 0,'-9'0'1152'0,"-1"-2"-928"15,-2 0-224-15,4-1 0 0,-3 1 736 0,1-2 96 16,1-6 32-16,0 4 0 0,4 4-288 0,5 2-64 16,-8-5-16-16,1 0 0 0,1 2 208 0,6 3 64 15,-7-6 0-15,7 6 0 0,0 0 160 0,0 0 32 16,0 0 16-16,0 0 0 0,-4-5-16 0,4 5 0 0,-5-8 0 16,5 8 0-16,0 0-128 0,0 0-48 15,0 0 0-15,0 0 0 0,8-4-64 0,1-1-16 0,1 0 0 0,2 5 0 16,1 0-80-16,5 4-32 0,4 1 0 0,3-5 0 15,3-4-304-15,4 1-64 0,5 0-16 0,5 1 0 16,4-1-16-16,1 1-16 0,3 0 0 0,0 2 0 16,2 2 48-16,5 2 16 0,5-1 0 0,-1-3 0 15,1-3 80-15,0 0 0 0,-1 2 16 0,5 2 0 16,1 3 0-16,5-3 0 0,-2-3 0 0,2 2 0 16,-2 2-80-16,0 0-32 0,0 2 0 0,1-1 0 15,3-3-48-15,0 0-16 0,-2 0 0 0,0-2 0 16,-3 4 0-16,3 1 0 0,2-1 0 0,1 0 0 15,-6-1 48-15,-1 2 16 0,-6 0 0 0,4 0 0 0,4-1-48 16,-4-1-16-16,0-2 0 0,-5 4 0 0,-4-1-160 16,-1 4 192-16,1 1-192 0,-5-5 192 0,0-4-192 15,-1 0 0-15,-4 0 144 0,-3-1-144 0,-3 0 0 0,-4 2 144 16,-8 1-144-16,-3-2 0 0,-3 0 144 0,-4-2-144 16,-4 0 0-16,-3 1 144 0,-4-1-144 0,-8 4 0 15,0 0 144-15,0 0-144 16,0 0-320-16,0 0-144 0,0 0-32 0,-7-3 0 15,-8 1-2832-15,-3-3-576 0</inkml:trace>
  <inkml:trace contextRef="#ctx0" brushRef="#br0" timeOffset="19243.686">16777 3565 21711 0,'-12'6'960'0,"12"-6"192"0,0 0-912 0,-8 5-240 15,0 0 0-15,8-5 0 16,-5 7-624-16,5-7-160 0,-4 8-48 0,4-8 0 0,0 0 1040 0,0 0 208 16,1 8 32-16,-1-8 16 0,0 0-144 0,8 6-48 15,-1-1 0-15,-1-1 0 0,-6-4 240 0,9 3 64 16,-9-3 0-16,12-1 0 0,1-1 64 0,0-2 32 16,-4-3 0-16,5-1 0 0,1 0-336 0,3-3-64 0,-2 0-16 0,2-3 0 15,0 0-32-15,2 0-16 16,1 1 0-16,1-3 0 0,2-4-16 0,3-1 0 0,-1-3 0 0,5-1 0 15,4-1 0-15,3-3 0 0,-1-1 0 0,5-3 0 16,4-3-64-16,-1 1 0 0,-1 1-128 0,-2-2 192 16,0 0-192-16,1 0 128 0,3-3-128 0,0 1 0 15,0-4 128-15,1-2-128 0,3-2 0 0,-3 5 0 16,-2 2 128-16,-1 1-128 0,-1 1 0 0,-1 0 144 16,3 1-144-16,0 1 0 0,1 2 144 0,0-1-144 15,-2-1 0-15,-2-1 144 0,0 2-144 0,-2-1 0 16,-1-2 144-16,-1 5-144 0,4 3 0 0,-3 1 144 15,2-2-144-15,3 2 128 0,2 3-128 0,-2 0 128 16,-3 2-128-16,-2 0 0 0,-2 2 144 0,-3 1-144 16,1 2 0-16,-3 4 144 0,-1 3-144 0,-5-3 0 0,-1-2 144 15,2 1-144-15,-4-2 0 0,1 5 144 0,-1 6-144 16,0-1 0-16,-3-2 0 0,0 1 128 0,0-1-128 0,-3 0 160 16,-1-1-160-16,-1 1 160 0,2 4-160 0,-2 0 128 15,-1 2-128-15,-3 0 128 0,0-1-128 0,0 2 0 16,-2 0 144-16,-9 2-144 0,10 2 128 0,0-1-128 15,-10-1 160-15,0 0-160 0,8 5 256 0,0-2-64 16,-8-3 0-16,8 10 0 0,0 4 0 0,-3 2-16 16,3-2 0-16,-2-1 0 0,-1-1-48 0,2 3-128 15,0 2 192-15,2 4-64 0,0 2-128 0,2 2 0 16,0 2 0-16,2 0 0 0,-1 0 128 0,5 6-128 16,1 1 128-16,1 4-128 0,0 4 144 0,0 3-144 15,0 4 160-15,1 1-160 0,3 2 160 0,-1-3-160 16,-2-3 160-16,4 0-160 0,-1 2 160 0,2 2-160 0,-2 0 160 0,0 1-160 15,0-2 304-15,1-1-48 0,1-4 0 0,4-1 0 16,0-2 0-16,3 1-16 0,4 3 0 0,0-2 0 16,2-1-48-16,1 0 0 0,4 0 0 0,-3-3 0 15,-1 1-64-15,3-3 0 0,2-1-128 0,-1-3 192 16,0 2-64-16,2-2 0 0,-3 0-128 0,-2-3 192 16,1 0-192-16,-6 0 128 0,-2 1-128 0,-2-3 0 15,-2-3 0-15,-5 0 128 0,-3-4-128 0,-2-3 0 16,-3-1 0-16,-3-3 0 0,-2-4 0 0,-4-2 0 15,-2-3-992-15,-5-5-240 16,0 0-48-16,0 0-9360 0,-1-13-1872 0</inkml:trace>
  <inkml:trace contextRef="#ctx0" brushRef="#br0" timeOffset="19777.957">18825 975 23951 0,'-6'-17'2128'0,"4"8"-1696"0,-1-1-432 0,3 5 0 16,0 5 1792-16,0 0 256 0,0 0 64 0,0 0 16 15,0 0-1808-15,0 0-320 0,-1 9-176 0,2 2 32 0,-2 1 144 16,0 5 128-16,-3 7-128 0,2 4 176 16,-1 4 48-16,0 2 16 0,-3 4 0 0,-1-1 0 0,1 3-16 0,-3-2 0 15,2 1 0-15,-4-2 0 0,-1 1-64 0,1 4-16 16,-1-3 0-16,-2-2 0 0,1-1-144 0,-2 0 128 15,-1-6-128-15,-1 0 128 0,1-1-128 0,4-3 0 16,2-4 0-16,1-4 0 16,1-4-464-16,4-3-176 0,2-2-48 0,2-3 0 15,0-6-2720-15,0 0-560 0,12-4-96 0,3-9-32 0</inkml:trace>
  <inkml:trace contextRef="#ctx0" brushRef="#br0" timeOffset="20441.613">18690 1001 32943 0,'-14'-13'1456'0,"8"4"304"0,0 1-1408 0,2-2-352 0,2-1 0 0,2 0 0 16,3 3-176-16,5-3-96 0,2 2-32 0,3-2 0 15,2-2 432-15,2-1 64 0,1 5 32 0,5-2 0 16,-1-2-32-16,5 1 0 0,-1-2 0 0,2 3 0 0,0 2-16 16,4-1-16-16,2-3 0 0,3 4 0 0,-3 3-32 0,2 1-128 15,1 2 192-15,-5 2-64 0,-1 1 0 0,-3 4 0 16,-1 1 0-16,-2 2 0 0,-1 1-128 15,-2 1 0-15,-5 0 0 0,-1 2 0 0,-3-1 240 0,-3 2-48 16,-3 1 0-16,-2 0 0 0,-5 0 0 0,-2 3-16 16,-4 1 0-16,-3 2 0 0,-4 0 32 0,-2-1 16 15,-5 4 0-15,-2 5 0 0,-5 5 32 0,-1-3 0 16,-4-5 0-16,1 0 0 0,1 0-96 0,3-1-16 16,3-3 0-16,1-3 0 0,3-1-144 0,4-1 0 15,8-3 0-15,0-1 0 0,5-3 0 0,-1 0 0 16,4-8 0-16,5 7 0 0,1 1 0 0,4-1 0 0,2-3 0 15,4 1 0-15,2-1 0 0,6 0-144 0,0 3 144 16,3-3 0-16,1 4 0 0,0 1-128 16,1 3 128-16,1 0 0 0,-2 0 0 0,1 1 0 0,-3 3 0 15,1 1 0-15,-1 1 0 0,-2 1 0 0,-2-1 0 0,-3 1 0 16,-4 0 0-16,-5-1 0 0,-4 1 0 0,-4 1 0 16,-4 1 0-16,-4-2 0 0,-6 3 0 0,-4-3 0 15,-5 1 256-15,-3-2 48 0,-2-2 16 0,1 1 0 16,-5 1 144-16,-1 1 48 0,-6 1 0 0,-1-2 0 15,-4-4-176-15,-4-2-16 0,-6-3-16 0,2 1 0 16,1 1-160-16,5-1-16 0,0-3-128 0,2 0 192 16,0-4-192-16,4-1 0 0,0-2 0 0,3-1 0 15,2-1-224-15,3-1-96 0,3-2 0 0,3 1-16 16,2 0-1024-16,6-2-208 0,9 1-32 0,1-2-16 16,2 0-1504-16,7-3-288 0</inkml:trace>
  <inkml:trace contextRef="#ctx0" brushRef="#br0" timeOffset="21235.62">20185 761 33855 0,'-7'-21'1504'0,"4"13"304"0,3 8-1440 0,0 0-368 16,-4-6 0-16,4 6 0 0,0 0-192 0,0 0-128 0,0 0 0 0,0 0-16 16,0 0 336-16,0 0 0 0,0 0 0 0,0 0 0 15,5 10 0-15,-1 0 0 0,-4-10 0 0,5 16 0 16,-1 4 128-16,-2 2 112 0,0 2 16 0,1 3 0 16,-3 0-128-16,0 7-128 0,-2 7 176 0,1 2-176 15,-1 0 240-15,1 1-64 0,0-1-16 0,-1 0 0 16,1 1-32-16,-2-6 0 0,1-3 0 0,1-1 0 15,2 1-128-15,1-1 0 0,1-2 0 0,1-4 0 16,-2-3 160-16,2 0 0 0,0-2 0 0,1-5 0 16,0-2 32-16,1-4 16 0,1-2 0 0,2-4 0 15,1 1 128-15,1-4 32 0,0-4 0 0,2-5 0 16,3-5 80-16,5-6 32 0,1-5 0 0,4-3 0 16,-1-5-32-16,1-3-16 0,3-1 0 0,0-3 0 0,0-3-160 15,2 0-16-15,-1 1-16 0,-1-1 0 0,0-2-96 16,0-3-16-16,-1-3 0 0,1 5 0 0,-2 6-128 0,0 3 128 15,-2 2-128-15,0 3 128 0,0 2-128 0,-3 3 0 16,-7 4 0-16,1 3 128 0,0 5-128 0,-2 0 0 16,-5 0-192-16,-2 3 192 15,-3 2-704-15,-4 7 0 0,0 0-16 0</inkml:trace>
  <inkml:trace contextRef="#ctx0" brushRef="#br0" timeOffset="21829.828">19673 1704 22863 0,'0'0'1008'0,"-8"-1"208"0,8 1-960 16,-7-1-256-16,-1-1 0 0,8 2 0 0,0 0 192 0,0 0 0 15,-9 0 0-15,9 0 0 0,0 0 528 0,0 0 112 16,-7-4 0-16,7 4 16 0,0 0-80 0,-5-3 0 16,5 3-16-16,0 0 0 0,0-7-112 0,0 7-32 15,4-8 0-15,0-1 0 0,2-1-128 0,1 0-32 0,1-1 0 0,-1 3 0 16,0 2-128-16,-7 6-16 0,6-5-16 16,-6 5 0-16,6-4 128 0,-6 4 32 0,0 0 0 0,0 0 0 15,0 0-272-15,7 6-48 0,-3 3-128 0,-3 0 192 16,-1-9-32-16,-2 11-16 0,-4 0 0 0,1-1 0 15,-2-1 48-15,2 0 0 0,-1-2 0 0,3 0 0 16,3-7-192-16,-4 9 128 0,4-9-128 0,0 0 128 31,6 4-576-31,4-4-112 0,2-4-16 0,6-2-10224 0,5 2-2032 0</inkml:trace>
  <inkml:trace contextRef="#ctx0" brushRef="#br0" timeOffset="22398.572">20773 1700 11967 0,'-11'-5'1072'0,"1"5"-864"0,-1-2-208 0,2 2 0 16,-2 2 3520-16,3 1 640 0,-1 1 144 0,9-4 32 16,-8 4-3520-16,8-4-816 0,-8 5 0 0,8-5 0 15,0 0 432-15,0 0 80 0,0 0 0 0,0 0 16 16,0 0 240-16,0 0 64 0,0 0 0 0,0 0 0 15,0 0-64-15,0 0-16 0,8-4 0 0,1-2 0 16,2-3-240-16,0-2-64 0,2 1 0 0,2 0 0 16,3-1-64-16,-1 1 0 0,-3 0-16 0,1 3 0 15,1-2-96-15,-4 3-16 0,-3 1 0 0,-4 3 0 16,-5 2-64-16,0 0-32 0,0 0 0 0,0 0 0 16,3 9 0-16,-4 1 0 0,-3 0 0 0,-5 1 0 15,-1-1 64-15,-1 1 16 0,6 0 0 0,-5 0 0 0,-1-4-16 16,3-2 0-16,8-5 0 0,0 0 0 0,-5 6-96 15,5-6 0-15,0 0-128 0,0 0 192 0,0 0-16 0,8-5-16 16,1-2 0-16,3-2 0 0,7-5-160 0,-1 1 192 16,-3 1-192-16,0 1 192 0,-3 5-192 0,-3 1-224 15,-9 5 48-15,0 0 16 16,0 0-1824-16,0 0-352 0,-12 14-80 0</inkml:trace>
  <inkml:trace contextRef="#ctx0" brushRef="#br0" timeOffset="28412.455">23481 15060 19343 0,'0'-20'1728'0,"-1"7"-1392"0,-1 0-336 0,-1 1 0 0,-1 0 1680 0,2 0 272 16,-3-4 48-16,-1 2 16 0,-2-1-1296 0,2 0-256 15,0 2-48-15,-2-2-16 0,-2-4 64 0,0 0 16 16,0 0 0-16,-1-1 0 0,-1 2-16 0,-3 1 0 16,3-2 0-16,-2 0 0 0,-1 3 0 0,-1-1 0 15,0-2 0-15,-1 1 0 0,1-2-96 0,-3 1-32 16,-5-1 0-16,-1 3 0 0,-1-2-128 0,0-2-16 15,-3-2-16-15,1 2 0 0,0 4 16 0,-2 0 16 16,2 1 0-16,-1-1 0 0,1 2 128 0,-2 2 32 16,-2 2 0-16,-1 1 0 0,-2-1-80 0,-1 1-16 0,0 5 0 15,0-1 0-15,0-3-272 0,-1 5 128 0,1 1-128 16,0 3 0-16,-2 0 144 0,-1 3-144 0,-2 2 0 0,-1-1 144 16,-2 2-144-16,0-1 0 0,1 2 0 0,1 2 0 15,2 1 0-15,3 1 0 0,2-2 0 0,4 2 128 16,1 1 48-16,-1 0 0 0,0-1 0 0,2 3 0 15,-1 5-16-15,0-2 0 0,-1 0 0 0,2 3 0 16,-1 2-160-16,1 1 192 0,1-2-192 0,1 1 192 16,0 2-192-16,3 1 160 0,2 0-160 0,2 3 160 15,0 2-32-15,2-1-128 0,1 2 192 0,1 3-64 16,2-1 0-16,0 0 0 0,0-1 0 0,3 1 0 16,0 1-128-16,2-1 128 0,1 0-128 0,4 2 128 0,-2 0-128 15,4-1 128-15,1 1-128 0,2-1 128 16,0-1-128-16,3-1 0 0,3-2 144 0,2 0-144 0,2 1 128 0,1-1-128 15,1-3 128-15,1-2-128 0,3 0 128 0,1 1-128 16,-1 1 160-16,3-2-160 0,2-2 128 0,2 1-128 16,1 3 0-16,4-1 0 0,2 0 128 0,1-2-128 15,2-1 0-15,0-2 0 0,3-1 0 0,-1 0 128 16,-1-1-128-16,1-1 0 0,-3-3 0 0,3-2 0 16,2-2 0-16,1-2 0 0,3-1 0 0,-1-1 0 15,-3-2 0-15,4-2 0 0,-1-2 128 0,0-1-128 16,-3-2 0-16,-1-2 0 0,0-3 0 0,1-1 128 15,-1-3-128-15,1-2 0 0,1 1 0 0,-2-3 0 16,0-2 128-16,1-2-128 0,0-2 0 0,-3-1 144 16,0 2-144-16,-4-5 128 0,0 0-128 0,0 1 0 15,1 0 144-15,-1-1-144 0,-2 0 0 0,2 0 0 16,0-2 0-16,-2 1 128 0,-2 0-128 0,-4-1 0 0,0 1 0 0,-1-2 128 16,1 1-128-16,-4-2 0 0,-2 1 0 0,-3-2 128 15,-1-3-128-15,-3 1 0 0,-3 1 0 0,-2 3 128 16,0-1-128-16,-2 2 0 0,-5-1 0 0,-2 2 0 15,-1-1 0-15,-3 1 0 0,-2 2 0 0,-2-4 0 16,-1-4 0-16,-1 1 0 0,-2 1 0 0,-4-1 0 16,-3 1 0-16,2 0 0 0,4 3 0 0,-2 2-128 15,-3 2 128-15,0 2 0 0,0 2 0 0,-1 0-128 16,-1 1 128-16,-1 1 0 0,-2 1 0 0,1 0 0 16,0 1 0-16,-2-1 0 0,-5-1 0 0,1 2-128 15,1 2 128-15,-3 1 0 0,-2-2 0 0,-1 4 128 16,1 3-128-16,1-1 0 0,1-1-176 0,0 4 176 15,1 4 0-15,-4 0 0 0,1-1-128 0,-2 1 128 0,-3 2 0 0,1 1 0 16,1 4-160-16,-2 4 160 0,-2-2 0 0,4 4 0 16,-2 2-144-16,3 2 144 0,3 3 0 0,2 3 0 15,1 2 0-15,-1 1 0 0,-1 3-128 0,1 2 128 16,-2 3 0-16,3 1 0 0,1 1 0 0,1 1-128 16,-1 0 128-16,3 1 0 0,1-1 0 0,4 0 0 15,0 0 0-15,3-1 0 0,-1-1 0 0,2 0 0 16,2 1 0-16,0 1 0 0,2 2 128 0,1 0-128 15,1 1 0-15,4 0 0 0,2-1 128 0,2-2-128 16,3-2 0-16,1-1 0 0,1 1 128 0,3-2-128 16,5-1 0-16,3-1 144 0,2-2-144 0,3 2 0 0,1 0 0 15,3-1 0-15,2 0 0 0,3 0 0 16,4-1 0-16,5-2 0 0,5-4 0 0,2 0 0 0,2-4 0 16,5 0 0-16,3-4 0 0,0-1 128 0,2-5-128 15,4-1 0-15,4-4 0 0,3-3 128 0,1-2-128 0,0-3 0 16,-3-1 0-16,-3-4 128 0,-2-2-128 0,2-4 0 15,-1-7 160-15,-2-2-160 0,-2-1 192 0,-2-5-192 16,-4-4 256-16,-2-3-64 0,-2 0-16 0,-3-2 0 16,-3 4 0-16,0 1 0 0,-5 0 0 0,-1 5 0 15,-2 1-176-15,-5 3 128 0,-6 0-128 0,-2 4 128 16,-2-1-128-16,-7 3 0 0,-2 3 0 0,-4 0 0 16,-2 4-576-16,-5 2-80 15,-2 1-32-15,-7 0-12368 0,-5 3-2464 0</inkml:trace>
  <inkml:trace contextRef="#ctx0" brushRef="#br0" timeOffset="29754.635">10215 17073 12895 0,'-16'-6'576'0,"6"1"112"0,2 1-560 0,-2-2-128 16,2 4 0-16,8 2 0 0,-10-3 1024 0,10 3 192 16,-7-5 16-16,7 5 16 0,-6-5-1008 0,6 5-240 15,-5-7 0-15,5 7 0 0,0 0 512 0,0 0 80 16,0 0 32-16,0 0 0 0,0 0 496 0,0 0 96 16,0 0 32-16,0 0 0 0,0 0-256 0,0 0-48 0,0 0-16 0,0 0 0 15,0 0-32-15,7 6-16 0,1-2 0 0,1 0 0 16,3-1-112-16,3-1 0 0,3 0-16 0,3-2 0 15,0-1-112-15,6 1 0 0,3 1-16 0,3 0 0 16,3-3-112-16,5-1-32 0,1-4 0 0,4 4 0 16,4-1-208-16,-1-4-32 0,4 0-16 0,6 0 0 15,4 7-32-15,3-3 0 0,3-4 0 0,1 4 0 16,-2-1 32-16,3 1 0 0,4 0 0 0,3-2 0 16,1 1-224-16,2 2 128 0,-5 1-128 0,5-1 0 15,4-3 0-15,-1 2 0 0,-1 0 0 0,-4-1 0 16,-2 0 0-16,1 1 0 0,3 3 0 0,-2-1 0 0,-4-1 0 15,-5 1 0-15,-4 1 0 0,4 1 0 0,2 2 192 16,-1 0-64-16,-4-1-128 0,-2 2 192 0,-1 2 16 16,-2-1 0-16,-3-1 0 0,2 2 0 0,0 1-64 15,0 1-16-15,-4-1 0 0,0 0 0 0,-5 0-128 0,1 0 0 16,-1-1 144-16,-1 1-144 0,-1 2 0 0,-3-3 0 16,0 2 0-16,-3-3 128 0,-2 0-128 0,-4-3 0 15,-1-1 0-15,-4 3 0 0,-2 0 0 0,-3 0 0 16,-3-1 0-16,-1 1 0 0,-6 2 128 0,-1-2-128 15,-4-2 128-15,-1 1-128 0,-3 0 176 0,-1-1-48 16,-8-1 0-16,0 0 0 0,0 0 48 0,0 0 0 16,0 0 0-16,0 0 0 0,0 0-48 0,0 0-128 15,-10-5 192-15,-4-1-64 0,-2 1-128 0,-4 2 0 16,-3 0 0-16,-3 1 0 0,-2-2 0 0,-4 2 0 16,-3-2 0-16,-7 2 0 0,-4 1-160 0,-3 0 160 0,-1 0-208 0,-4 0 80 15,1-3 128-15,-2 4 0 0,3 5 0 0,-6-2 0 16,-1-3 0-16,-4 0 0 0,-2 0 0 0,0 0 0 15,-1 0 0-15,-2 1 0 0,-3 3 0 0,-3-1 128 16,-6 5-128-16,2-5 0 0,0-3 0 0,-4 3 0 16,-1 4 0-16,-5-2 0 0,0-1 0 0,1 0 0 15,2 1 0-15,0 2 0 0,-1 0 0 0,2-4 0 16,0-3 0-16,4 3 0 0,4 4 0 0,-2-1 0 16,-2-2 0-16,1 0 0 0,6 3 0 0,2-3 0 15,0-1 0-15,3 1 128 0,-3 2-128 0,4 1 0 16,4 0 0-16,4-2 0 0,6-1 0 0,5 0 0 15,3-1 0-15,4-1 0 0,3 0 0 0,6 1 0 0,4-2 0 16,5-1 0-16,4-1 0 0,3 1 0 0,1 3 0 16,7-1 0-16,8-2 0 0,0 0 0 0,8-5 0 0,8 2 0 15,8 2 0-15,7-1 0 0,5 0 0 0,5-1 0 16,7 0 0-16,12-2 0 0,7-3 0 0,8 2 0 16,8 1 0-16,4-4 0 0,2-5 0 0,7 0 0 15,5 1 0-15,4 1 0 0,-4 1 0 0,8 1 0 16,6 2 0-16,0 1 0 0,-3 2 0 0,3 2 0 15,3-3 0-15,-6 2 128 0,-5 0-128 0,-3 2 0 16,2 0 0-16,-9 1 0 0,-10 1-320 0,-6 0-48 16,-6 2 0-16,-5 2 0 15,-7 2-1760-15,-8 1-368 0,-4-2-64 0</inkml:trace>
  <inkml:trace contextRef="#ctx0" brushRef="#br0" timeOffset="33928.132">12579 18602 10127 0,'-15'-2'448'0,"6"1"96"0,0 0-544 0,-2 0 0 15,1-1 0-15,1 0 0 0,-1 2 1856 0,10 0 272 16,-8-2 48-16,8 2 16 0,-8-2-1312 0,8 2-272 16,0 0-48-16,0 0-16 0,0 0 32 15,0 0 16-15,0 0 0 0,0 0 0 0,0 0 32 0,0 0 0 16,0 0 0-16,0 0 0 0,0 0 208 0,0 0 32 15,0 0 16-15,7-4 0 0,-7 4 48 0,9-4 16 16,2 3 0-16,4 0 0 0,0-1-112 0,3 1 0 16,3-1-16-16,5-1 0 0,5 0-336 0,2-1-64 15,1-1-16-15,4 1 0 0,4-2-144 0,1 1-48 16,2-1 0-16,3 1 0 0,1 2 0 0,4-2 0 16,3-1 0-16,1 1 0 0,3 1-16 0,0-2 0 15,-1 1 0-15,3-1 0 0,1 1 0 0,5-1 0 16,6-1 0-16,0 0 0 0,-3 2 64 0,4-1 0 0,4 1 0 15,1-2 0-15,2 1-64 0,-3 3-16 0,-2 0 0 0,4 1 0 16,2-3-176-16,1 2 128 0,2 0-128 0,-3-1 128 16,-2 1-128-16,4 0 0 0,4-2 0 15,-1 2 128-15,-3 1-128 0,0-1 160 0,1 0-160 0,2 0 160 16,0 1 0-16,-39 0 0 0,7-3 0 0,6 3 0 16,5 0-32-16,6 0 0 0,3-1 0 0,2 3 0 15,1-2 0-15,76 1 0 0,-23 0 0 0,-15 1 0 16,-13 2-128-16,-6-2 160 0,-1-2-160 0,-44 3 160 15,4 0-160-15,7 3 0 0,3-3 144 0,6 0-144 16,4 0 128-16,1 1-128 0,-1 0 160 0,69 2-160 16,-22-4 176-16,-16 1-176 0,-10 2 192 0,-8-2-192 0,-4-1 224 15,-5 1-64-15,2-1-16 0,2 1 0 0,-5 0 32 16,-3 0 0-16,-3-1 0 0,-1 0 0 0,3 0-48 16,2 0 0-16,2 0 0 0,-3 0 0 0,-4-1-128 0,3 0 0 15,1-2 144-15,0 0-144 0,0 2 0 0,-4-2 0 16,-6 0 0-16,-30 2 128 0,8 0-128 0,6-1 0 15,1-4 0-15,2 4 0 0,1-1 0 0,1 2 0 16,-4-1 0-16,51 0 128 0,-15-1-128 0,-10 3 0 16,-9 1 0-16,-5-1 0 0,-5 1 0 0,-28 1 0 15,2 2 0-15,4-1 0 0,0 0 0 0,3 1 0 16,1-1 0-16,1 0 0 0,-2 2 0 0,29 1 0 16,-15 1 0-16,-9-2 0 0,-6 0 0 0,-8 0 0 15,0-2 0-15,-4 3 0 0,-3-1 0 0,1 0 0 16,-3-1 128-16,0 1-128 0,-3-2 0 0,-3 0 0 0,0 1 0 15,-5-2 0-15,-1 1 0 0,0-1-160 0,-10-2 160 16,7 1-208-16,-7-1 64 0,0 0 16 0,0 0 0 0,-7 4 0 16,-6-2 128-16,-1 0-160 0,-1 1 160 0,-4 0-160 15,-2-1 160-15,-3 0 0 0,-4-1 0 16,0 2 0-16,-5 0 0 0,-3-1-160 16,-3 1 160-16,-7-1 0 0,-7 0-144 0,-4 1 144 0,-4-3 0 0,-1 1-144 15,-3 0 144-15,-6-1 0 0,-2 0 0 0,-7 0-128 16,-3 0 128-16,0-1 0 0,2 0 0 0,-8 1 0 15,-6-4 0-15,2 3 0 0,-1 1 0 0,-6 0 0 16,-4-1 0-16,-1 0 0 0,-3 0 0 0,0 1 0 16,-2 0 0-16,-2 0 0 0,-1 0 0 0,-3 1 0 15,-5 1 0-15,2 0 0 0,-1-2 0 0,-6 3 0 0,-5-2 0 16,4 1 0-16,4-1 0 0,-5 1 0 0,-4 0 0 16,1 2 0-16,6-1 0 0,-2 0 0 0,-2 0 0 0,0-1 0 15,0 0 0-15,2-1 0 0,2-1 0 0,-4 1 0 16,-2 0 0-16,5 1 0 0,4-4 0 0,-2 2 0 15,-3 2 0-15,4-2 0 0,4 0 0 0,-1 0 0 16,-3 2 0-16,6-2 0 0,7 0 0 0,-4 0 0 16,-2-2 0-16,9 2 0 0,3-2 0 0,4 0 0 15,-4 0 0-15,7-1 0 0,4-2 0 0,2 2 0 16,0 0 0-16,3-1 0 0,4 0 0 0,3-1 0 16,7 0 0-16,-3 1 0 0,0-2 0 0,0 3 0 15,3-2 128-15,6 1-128 0,1 0 0 0,3-1 0 16,2 1 0-16,0-2-128 0,-1 4 128 0,3-1 0 15,5-2 0-15,1 3 0 0,7-1 0 0,4 0 0 16,4-1 0-16,3 1 0 0,4 0 0 0,2-1 128 0,4 1-128 0,2 1 0 16,3 0 0-16,3-1 128 0,3 1-128 0,5 0 0 15,10 2 144-15,0 0-144 0,-6-1 192 0,6 1-192 16,0 0 0-16,0 0 0 0,16-2 0 0,1 1 0 16,5 0-160-16,5-1 160 0,3 1-160 0,1 0 160 15,4 1 0-15,3 0-144 0,2 0 144 0,6 0 0 16,7 0 0-16,1 0 0 0,2 2 0 0,1 1-128 15,2-1 128-15,4 0 0 0,4 0 0 0,2 2 0 16,6-2 0-16,2 1 0 0,1-1 0 0,3 0 0 16,1 2 0-16,6-2 0 0,6 0 0 0,0 0 0 15,3-1 0-15,1 2 0 0,5-1 0 0,0 2 0 16,1-2 128-16,7 2-128 0,6-1 128 0,-2 1-128 16,-4 0 0-16,8-1 0 0,4-1 0 0,2 2 0 0,-1-1 0 15,2 0 0-15,4-1 0 0,-2 1-128 0,1 0 128 0,0-2 0 16,-2-1 128-16,0 1-128 0,3-1 0 15,-1 3 0-15,-4-2 0 0,3 1 0 0,1-1 0 0,0 1 0 16,2-1 0-16,0 0 0 0,-1 0 0 16,-1 1 0-16,-2 2 0 0,-1-3 0 0,-2 0 0 0,0 1 0 15,2-1 0-15,-5 0 0 0,-5-1 0 0,1 1 0 16,0 0 0-16,-3 1 0 0,-4-2 0 0,0 0 0 16,-1 0 0-16,-2 0 0 0,-2 0 0 0,-6 0 0 15,-2 0 0-15,0 0 0 0,-2 0 0 0,-3 0 0 16,-11 0 0-16,3 1 0 0,1 0 0 0,-2 2 0 15,0-3 0-15,-6 1-128 0,-6-1 128 0,-2 1 0 16,0 0 0-16,-4 2 0 0,-3-2 0 0,-2-1 0 0,-5-3 128 0,-5 2-128 16,-5 1 0-16,-2 0 0 0,-1 0 0 0,-3 0-128 15,-3 0 128-15,-2 0 0 0,0 0 0 0,-6 0 0 16,-5-1 0-16,-5 1-160 0,-6 0 16 0,1 0 0 16,-5-1 144-16,-8 1-208 0,0 0 80 0,0 0 128 15,0 0-320-15,0 0 64 0,-12 1 16 0,-5 0 0 16,-4-1 240-16,-7 3-144 0,-8-1 144 0,-3-1-128 15,-1-2 128-15,-4 1 0 0,-4 0-144 0,-1 1 144 16,-7 1 0-16,-6-1 0 0,-5-1 0 0,-5 1 0 16,-2 1 0-16,-4 0 0 0,-6-1 0 0,-3 0 0 15,-3 1 0-15,-1 0 0 0,-2 0 0 0,-6 1 0 16,-7-2-128-16,-2 1 128 0,1 0 0 0,-7 0 0 16,-7 0 0-16,-3 2 0 0,1-2 0 0,-3 1 0 15,-2 1 0-15,-4-1 0 0,-3 1 0 0,0 1 0 16,-3-2 0-16,-2 1 0 0,-4 2 0 0,1-1 0 0,1-1 0 0,-1 0 0 15,0 2 0-15,-5-1 0 0,-2-2 0 0,3 1 0 16,2-3 0-16,-2 3 0 0,0 1 0 0,-2-2 0 16,0-1 0-16,5-1 128 0,4 2-128 0,0 0 192 15,0 0-192-15,1-2 192 0,3-2-192 0,4 1 192 16,4 2-192-16,-1-1 192 0,-2-2-192 0,6 0 0 16,3 1 0-16,2-1 128 0,-2 0-128 0,5 0 0 15,7-1 0-15,0-1 0 0,0-1 144 0,5 1-144 16,3 0 160-16,5-1-160 0,0-1 224 0,3-1-48 15,3 2-16-15,6-1 0 0,6 0-160 0,2-2 0 0,1-1 0 16,2 2 0-16,0 0 0 0,8 0 0 0,6-2 0 16,6 1 0-16,3 1 0 0,1 0 160 0,2 1-160 15,2 0 160-15,3-2-160 0,1 0 0 0,0 1 0 16,4 0 0-16,3-1 0 0,2 3 0 16,-1 0 0-16,2-1 0 0,2 2 0 0,-1 0 0 0,-1-1 128 0,-1 1-128 15,2 1 0-15,0 0 0 0,-1 1 0 0,2-1-176 16,-1 0 176-16,2 1 0 0,1-1 0 0,1 1 0 15,-1 0 0-15,0 0 0 0,1 1 0 0,-2 1 0 16,-1 1 0-16,0 0 0 0,-3 0 0 0,1 2 0 16,0-1 0-16,-1 0 0 0,-1 1 0 0,0-1 0 15,1-1 0-15,-4 1 0 16,2 1 0-16,0 0 128 0,-1 0-128 0,-2 1 0 0,1-1-128 0,-5 2 128 16,-2-2 0-16,0 1 0 0,-1-2 0 0,0 0 128 15,2 0-128-15,-1 1 0 0,-1 1-176 0,-1-1 176 0,-2-1 0 16,0-1 0-16,-4 2 0 0,3 0 0 0,1-2 0 15,1 1 0-15,1-3 0 0,0 2 0 0,0 2 0 0,0-2 0 16,-2-2 0-16,-1 0 0 0,1 1 0 0,-3-1 0 16,3-2 0-16,2 0 0 0,1-2 0 0,1 3 0 15,-1-2 0-15,-2 1 0 0,1 0 0 0,-2-1 0 16,-3 2-128-16,2 0 128 0,-1 0-144 0,2 0 16 16,1 0 0-16,0-1 0 0,1 1 128 0,-1 1 0 15,-3 0 0-15,2 0 0 0,-3-2 0 0,3 1 0 16,2 0 0-16,2-1 0 0,0 0 0 0,2 1 0 15,-2 0 0-15,-1 0 0 0,0 1 0 0,-1-2 0 16,-1-1 0-16,1 0 0 0,0 1 0 0,2-1 0 0,1 0 0 16,2 2 0-16,-2-3 0 0,-1 1 0 0,-3 1 0 15,1-1 0-15,1 0 0 0,1-2 0 0,-2 2 0 16,5-1 0-16,0 1 0 0,1 0 0 0,-4 3 0 16,-2-1 0-16,0 1 0 0,1-1 0 0,-1 0 0 0,0 1 0 15,-2-2 0-15,2 2 0 0,3 0 0 0,2 0 0 16,-2 0 0-16,0 1 0 0,-1-2 0 0,0 2 0 15,-1 0 0-15,1 0 0 0,0-1 0 0,2 1 0 16,2 0 0-16,3 1 0 0,1-1 0 0,-1 2 0 16,2-1 0-16,2 1 0 0,-2 0 0 0,1 2 0 15,-1-2 0-15,0 0 0 0,-2 2 0 0,3-1 0 16,2 1 0-16,2-1 0 0,3-1 0 0,2 2 0 16,-4-2 0-16,5 0 0 0,2 2 0 0,0-2 0 0,0-1 0 15,2 0 0-15,-1 1 0 0,1-1 0 0,0-2 0 16,4 0 0-16,1 2 0 0,2 1 0 15,2-2 0-15,3 2 0 0,-2-3 0 0,10 0 0 0,0 0 0 0,0 0 0 16,0 0 0-16,0 0-128 0,0 0 128 0,0 0-128 16,0 0 128-16,10 1-128 0,1-2 128 0,5 1-192 15,4-2 192-15,2 1-192 0,2 0 192 0,1 1-128 16,4-3 128-16,2 1-128 0,1 1 128 0,5 0 0 16,3-1 0-16,3 1 0 0,2-1 0 0,4 1 0 15,6 0 0-15,-2 0 0 0,-2 1 0 0,0-2 0 16,1 2 0-16,4 0 0 0,1 2 0 0,3-2 0 15,-1-2 0-15,-1 2 0 0,-1 2 0 0,0-1 0 16,0 1 0-16,3-1-128 0,2 0 128 0,0 2 0 16,0-1 0-16,1 0 0 0,0-1 0 0,1 1 0 0,-1 0 0 15,7 1 0-15,0-2 0 0,2-1 0 0,-2 0 0 16,1 0 0-16,2-1 0 0,-1 1 0 0,2 0 0 16,0 0 0-16,0-1 0 0,-3 1 0 0,2 0 0 0,2 0 0 15,2-2 0-15,-1 1 0 0,-2 0 0 0,2-1 0 16,-2 2 0-16,2 0 0 0,2-1 0 0,-1 1 0 15,-3 0 0-15,0 1 0 0,-1 1 0 0,3-2 0 16,3 0 0-16,-2 1 0 0,-2 2 0 0,0-1 0 16,0-1 0-16,3 0 0 0,2-1 0 0,-1 1 0 15,-2-1 0-15,2 0 128 0,4-1-128 0,1 0 0 16,4-1 0-16,-4-1 0 0,-1 2 0 0,-3 0 0 16,3-1 0-16,2 1 0 0,-1 1 0 0,-4 0 0 15,-5-1 0-15,3 1 0 0,5 0 0 0,-1 0 128 0,-2 0-128 16,-1 0 0-16,-5 0 0 0,2 1 0 0,1 0 0 15,0 1 0-15,-4-1 0 0,-4 0 0 0,-4-1 0 16,0 2 0-16,-1 0 0 0,-2 0 128 0,0-2-128 16,-6 2 0-16,-4 0 0 0,-5 2 0 0,-5-1 0 0,-5 1-128 15,-6 0 128-15,-6 0-192 16,-3 2-912-16,-5 0-192 0,-3 1-48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utorial.math.lamar.edu/Classes/CalcIII/RelativeExtrema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customXml" Target="../ink/ink12.xml"/><Relationship Id="rId5" Type="http://schemas.openxmlformats.org/officeDocument/2006/relationships/image" Target="../media/image30.png"/><Relationship Id="rId10" Type="http://schemas.openxmlformats.org/officeDocument/2006/relationships/image" Target="../media/image24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1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customXml" Target="../ink/ink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customXml" Target="../ink/ink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customXml" Target="../ink/ink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customXml" Target="../ink/ink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customXml" Target="../ink/ink24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customXml" Target="../ink/ink26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2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customXml" Target="../ink/ink29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customXml" Target="../ink/ink30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customXml" Target="../ink/ink3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customXml" Target="../ink/ink3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5" Type="http://schemas.openxmlformats.org/officeDocument/2006/relationships/image" Target="../media/image66.png"/><Relationship Id="rId4" Type="http://schemas.openxmlformats.org/officeDocument/2006/relationships/image" Target="../media/image4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customXml" Target="../ink/ink36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73.png"/><Relationship Id="rId4" Type="http://schemas.openxmlformats.org/officeDocument/2006/relationships/image" Target="../media/image4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customXml" Target="../ink/ink37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customXml" Target="../ink/ink3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customXml" Target="../ink/ink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customXml" Target="../ink/ink40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9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936772-7DEA-46E6-AE9A-F35EDF94306C}"/>
                  </a:ext>
                </a:extLst>
              </p:cNvPr>
              <p:cNvSpPr txBox="1"/>
              <p:nvPr/>
            </p:nvSpPr>
            <p:spPr>
              <a:xfrm>
                <a:off x="370111" y="253999"/>
                <a:ext cx="8396515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Practice Problem for Final exam: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r>
                  <a:rPr lang="en-US" sz="3200" dirty="0"/>
                  <a:t>Suppose one wishes to determine the point on the plane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3200" dirty="0"/>
                  <a:t>that is closest to the point (−2,−1,5).  State a function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for which finding the minimum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can be used to find this point.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Note answer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available at </a:t>
                </a:r>
                <a:r>
                  <a:rPr lang="en-US" sz="3200" dirty="0">
                    <a:hlinkClick r:id="rId2"/>
                  </a:rPr>
                  <a:t>http://tutorial.math.lamar.edu/Classes/CalcIII/RelativeExtrema.aspx</a:t>
                </a:r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See example 3.</a:t>
                </a: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936772-7DEA-46E6-AE9A-F35EDF943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253999"/>
                <a:ext cx="8396515" cy="6986528"/>
              </a:xfrm>
              <a:prstGeom prst="rect">
                <a:avLst/>
              </a:prstGeom>
              <a:blipFill>
                <a:blip r:embed="rId3"/>
                <a:stretch>
                  <a:fillRect l="-1888" t="-1134" r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CC1B8F-99B4-44AA-B80D-D1383CA26933}"/>
                  </a:ext>
                </a:extLst>
              </p14:cNvPr>
              <p14:cNvContentPartPr/>
              <p14:nvPr/>
            </p14:nvContentPartPr>
            <p14:xfrm>
              <a:off x="291240" y="141480"/>
              <a:ext cx="8272080" cy="6388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CC1B8F-99B4-44AA-B80D-D1383CA269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880" y="132120"/>
                <a:ext cx="8290800" cy="64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20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77543-4CFF-430A-BD6B-71B8E027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459" y="3014662"/>
            <a:ext cx="38766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98C9D-5687-4715-9445-8066E647B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304"/>
          <a:stretch/>
        </p:blipFill>
        <p:spPr>
          <a:xfrm>
            <a:off x="0" y="3816974"/>
            <a:ext cx="683017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37416-3D09-4670-A71A-94AF107E3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745" y="4516050"/>
            <a:ext cx="3533775" cy="1038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545CFB-3FA2-4ACE-B1AF-36DEECFEE339}"/>
              </a:ext>
            </a:extLst>
          </p:cNvPr>
          <p:cNvSpPr txBox="1"/>
          <p:nvPr/>
        </p:nvSpPr>
        <p:spPr>
          <a:xfrm>
            <a:off x="818514" y="5504870"/>
            <a:ext cx="749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Thus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= 0 is not an eigenvalue for this BVP since the only solution is trivial.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70B1B5-94FB-4EF6-9721-DE092F9BCA06}"/>
                  </a:ext>
                </a:extLst>
              </p14:cNvPr>
              <p14:cNvContentPartPr/>
              <p14:nvPr/>
            </p14:nvContentPartPr>
            <p14:xfrm>
              <a:off x="420480" y="753120"/>
              <a:ext cx="8409960" cy="5974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70B1B5-94FB-4EF6-9721-DE092F9BC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120" y="743760"/>
                <a:ext cx="8428680" cy="59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99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545CFB-3FA2-4ACE-B1AF-36DEECFEE339}"/>
              </a:ext>
            </a:extLst>
          </p:cNvPr>
          <p:cNvSpPr txBox="1"/>
          <p:nvPr/>
        </p:nvSpPr>
        <p:spPr>
          <a:xfrm>
            <a:off x="818514" y="5298141"/>
            <a:ext cx="749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Thus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&lt; 0 is not an eigenvalue for this BVP since the only solution is trivial.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75E8E-10A7-4334-86E5-785BEB13E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22" y="1692518"/>
            <a:ext cx="1247775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BF07B-DA34-4C80-8C4B-DCE106EFC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916" y="1596434"/>
            <a:ext cx="3267075" cy="83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20BAA-6C86-4238-A831-89FE1415CEA9}"/>
              </a:ext>
            </a:extLst>
          </p:cNvPr>
          <p:cNvSpPr txBox="1"/>
          <p:nvPr/>
        </p:nvSpPr>
        <p:spPr>
          <a:xfrm>
            <a:off x="818513" y="2679590"/>
            <a:ext cx="7762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Since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is negative, we have two real roots. 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 Lots of work will show that the only solution  to this BVP is trivial when the roots are real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3B8953-AEB5-4381-8370-4CAB5D3F8E5B}"/>
                  </a:ext>
                </a:extLst>
              </p14:cNvPr>
              <p14:cNvContentPartPr/>
              <p14:nvPr/>
            </p14:nvContentPartPr>
            <p14:xfrm>
              <a:off x="324360" y="1644480"/>
              <a:ext cx="6613200" cy="475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3B8953-AEB5-4381-8370-4CAB5D3F8E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000" y="1635120"/>
                <a:ext cx="6631920" cy="47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4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797576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90028"/>
            <a:ext cx="914400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A0D58-1E92-42D6-B7C7-D441D3E31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48164"/>
            <a:ext cx="9144000" cy="7936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117562-A1E5-4707-8D2D-35AD07075361}"/>
                  </a:ext>
                </a:extLst>
              </p:cNvPr>
              <p:cNvSpPr txBox="1"/>
              <p:nvPr/>
            </p:nvSpPr>
            <p:spPr>
              <a:xfrm>
                <a:off x="6832464" y="3717140"/>
                <a:ext cx="2521993" cy="126188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implies 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as we need nontrivial solutions</a:t>
                </a:r>
                <a:r>
                  <a:rPr lang="en-US" sz="2800" dirty="0">
                    <a:solidFill>
                      <a:srgbClr val="FFFF00"/>
                    </a:solidFill>
                  </a:rPr>
                  <a:t>.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117562-A1E5-4707-8D2D-35AD0707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64" y="3717140"/>
                <a:ext cx="2521993" cy="1261884"/>
              </a:xfrm>
              <a:prstGeom prst="rect">
                <a:avLst/>
              </a:prstGeom>
              <a:blipFill>
                <a:blip r:embed="rId10"/>
                <a:stretch>
                  <a:fillRect l="-265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425D25-F93A-498D-814B-DAE22FC97CB4}"/>
                  </a:ext>
                </a:extLst>
              </p14:cNvPr>
              <p14:cNvContentPartPr/>
              <p14:nvPr/>
            </p14:nvContentPartPr>
            <p14:xfrm>
              <a:off x="180360" y="348480"/>
              <a:ext cx="8632800" cy="623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425D25-F93A-498D-814B-DAE22FC97C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1000" y="339120"/>
                <a:ext cx="8651520" cy="62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63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FDFC9-3ED6-491B-8D67-C8A97DE3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0" y="1917891"/>
            <a:ext cx="8698727" cy="754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EBE37F-665C-4142-ACBA-29550149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94"/>
            <a:ext cx="9144000" cy="341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6B049-6571-4860-B4AE-B1027E90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129677"/>
            <a:ext cx="9144000" cy="54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A0D5B-80BE-45C5-A590-CCB0AE506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7" y="750241"/>
            <a:ext cx="7820025" cy="952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B27B5-9FC8-4DB9-81BA-1A6E8B462046}"/>
              </a:ext>
            </a:extLst>
          </p:cNvPr>
          <p:cNvCxnSpPr>
            <a:cxnSpLocks/>
          </p:cNvCxnSpPr>
          <p:nvPr/>
        </p:nvCxnSpPr>
        <p:spPr>
          <a:xfrm>
            <a:off x="-36830" y="1587223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6883AF-3DE9-48AF-A3D8-C4092A96E49C}"/>
                  </a:ext>
                </a:extLst>
              </p14:cNvPr>
              <p14:cNvContentPartPr/>
              <p14:nvPr/>
            </p14:nvContentPartPr>
            <p14:xfrm>
              <a:off x="475200" y="2504160"/>
              <a:ext cx="7313400" cy="407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6883AF-3DE9-48AF-A3D8-C4092A96E4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840" y="2494800"/>
                <a:ext cx="7332120" cy="40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97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972647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14A58F-1C6A-4B5A-9219-E60A4EB4CC6E}"/>
              </a:ext>
            </a:extLst>
          </p:cNvPr>
          <p:cNvSpPr txBox="1"/>
          <p:nvPr/>
        </p:nvSpPr>
        <p:spPr>
          <a:xfrm>
            <a:off x="453226" y="1230122"/>
            <a:ext cx="888160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 nontrivial solutions to this BVP include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Where</a:t>
            </a:r>
          </a:p>
          <a:p>
            <a:pPr algn="l"/>
            <a:endParaRPr lang="en-US" sz="2400" dirty="0">
              <a:solidFill>
                <a:srgbClr val="7030A0"/>
              </a:solidFill>
            </a:endParaRPr>
          </a:p>
          <a:p>
            <a:pPr algn="l"/>
            <a:endParaRPr lang="en-US" sz="1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Principle of superposition for linear homogeneous ODEs:  Linear combinations of solutions are also solutions to ODE.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921C4-1756-44E6-A73C-740F2633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7" y="1910620"/>
            <a:ext cx="7629525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5EC9A-6EE3-444D-8E6F-EE0BE0D59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82" y="3082114"/>
            <a:ext cx="6010275" cy="1257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ECFCB5-250D-44D8-B198-63ED01610F5D}"/>
                  </a:ext>
                </a:extLst>
              </p14:cNvPr>
              <p14:cNvContentPartPr/>
              <p14:nvPr/>
            </p14:nvContentPartPr>
            <p14:xfrm>
              <a:off x="3851640" y="757080"/>
              <a:ext cx="4863600" cy="544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ECFCB5-250D-44D8-B198-63ED01610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2280" y="747720"/>
                <a:ext cx="4882320" cy="54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9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2" y="3322350"/>
            <a:ext cx="8715375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89" y="5202012"/>
            <a:ext cx="7629525" cy="1219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0DFE03-3281-4D34-922B-8F046E14D5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373" r="52864"/>
          <a:stretch/>
        </p:blipFill>
        <p:spPr>
          <a:xfrm>
            <a:off x="4888597" y="4071256"/>
            <a:ext cx="2833004" cy="110172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D148B-E049-4B8C-B24D-09B320111767}"/>
              </a:ext>
            </a:extLst>
          </p:cNvPr>
          <p:cNvSpPr/>
          <p:nvPr/>
        </p:nvSpPr>
        <p:spPr>
          <a:xfrm>
            <a:off x="4898574" y="5036457"/>
            <a:ext cx="2825496" cy="28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4ADFAF-732F-4092-98B3-BD026A8910C5}"/>
                  </a:ext>
                </a:extLst>
              </p14:cNvPr>
              <p14:cNvContentPartPr/>
              <p14:nvPr/>
            </p14:nvContentPartPr>
            <p14:xfrm>
              <a:off x="167400" y="3966120"/>
              <a:ext cx="8242560" cy="1226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4ADFAF-732F-4092-98B3-BD026A8910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040" y="3956760"/>
                <a:ext cx="8261280" cy="12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62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3C620-B3F7-438F-8855-CCC61D8FF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15"/>
          <a:stretch/>
        </p:blipFill>
        <p:spPr>
          <a:xfrm>
            <a:off x="1955937" y="177251"/>
            <a:ext cx="6358885" cy="666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DFE87-C961-45E6-A7E3-EE34FA0C2A34}"/>
              </a:ext>
            </a:extLst>
          </p:cNvPr>
          <p:cNvSpPr txBox="1"/>
          <p:nvPr/>
        </p:nvSpPr>
        <p:spPr>
          <a:xfrm>
            <a:off x="564543" y="282613"/>
            <a:ext cx="206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Step 3: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808393-F10A-472C-99BC-90AA6583FB0E}"/>
                  </a:ext>
                </a:extLst>
              </p14:cNvPr>
              <p14:cNvContentPartPr/>
              <p14:nvPr/>
            </p14:nvContentPartPr>
            <p14:xfrm>
              <a:off x="452520" y="52200"/>
              <a:ext cx="8655120" cy="6348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808393-F10A-472C-99BC-90AA6583FB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160" y="42840"/>
                <a:ext cx="8673840" cy="63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1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3C620-B3F7-438F-8855-CCC61D8F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0" y="240859"/>
            <a:ext cx="6358885" cy="3003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37F6C-FC2C-41F2-BF32-C114A2E1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" y="3429000"/>
            <a:ext cx="9144000" cy="31225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5FB84B-00F1-4F01-ACAA-230203926F63}"/>
                  </a:ext>
                </a:extLst>
              </p14:cNvPr>
              <p14:cNvContentPartPr/>
              <p14:nvPr/>
            </p14:nvContentPartPr>
            <p14:xfrm>
              <a:off x="1343160" y="2671920"/>
              <a:ext cx="7195320" cy="382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5FB84B-00F1-4F01-ACAA-230203926F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3800" y="2662560"/>
                <a:ext cx="7214040" cy="38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30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514"/>
          <a:stretch/>
        </p:blipFill>
        <p:spPr>
          <a:xfrm>
            <a:off x="354012" y="3322350"/>
            <a:ext cx="8715375" cy="753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5" t="11070" r="4634" b="10016"/>
          <a:stretch/>
        </p:blipFill>
        <p:spPr>
          <a:xfrm>
            <a:off x="1017769" y="4198288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51"/>
          <a:stretch/>
        </p:blipFill>
        <p:spPr>
          <a:xfrm>
            <a:off x="5200650" y="5383033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4B79C-F18C-4149-8662-D4B69D7AD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587" r="54412"/>
          <a:stretch/>
        </p:blipFill>
        <p:spPr>
          <a:xfrm>
            <a:off x="354012" y="5496833"/>
            <a:ext cx="3973209" cy="78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9CDAF6-F96B-4215-B304-89D4EF1E550C}"/>
                  </a:ext>
                </a:extLst>
              </p14:cNvPr>
              <p14:cNvContentPartPr/>
              <p14:nvPr/>
            </p14:nvContentPartPr>
            <p14:xfrm>
              <a:off x="337320" y="2225520"/>
              <a:ext cx="5767920" cy="4205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9CDAF6-F96B-4215-B304-89D4EF1E55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60" y="2216160"/>
                <a:ext cx="5786640" cy="42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996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1070" r="4634" b="10016"/>
          <a:stretch/>
        </p:blipFill>
        <p:spPr>
          <a:xfrm>
            <a:off x="723571" y="3105655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51"/>
          <a:stretch/>
        </p:blipFill>
        <p:spPr>
          <a:xfrm>
            <a:off x="742011" y="4067762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38B1A2-5EF1-477F-91F3-76A40B217135}"/>
                  </a:ext>
                </a:extLst>
              </p14:cNvPr>
              <p14:cNvContentPartPr/>
              <p14:nvPr/>
            </p14:nvContentPartPr>
            <p14:xfrm>
              <a:off x="209880" y="545400"/>
              <a:ext cx="8785800" cy="5650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38B1A2-5EF1-477F-91F3-76A40B2171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520" y="536040"/>
                <a:ext cx="8804520" cy="56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10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518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831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670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800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E8EFF-626F-480A-8B36-E82D2FE1C014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AD9DB-7C23-490D-BD00-DCD9B4EAB1FE}"/>
              </a:ext>
            </a:extLst>
          </p:cNvPr>
          <p:cNvSpPr txBox="1"/>
          <p:nvPr/>
        </p:nvSpPr>
        <p:spPr>
          <a:xfrm>
            <a:off x="381000" y="3223437"/>
            <a:ext cx="7993743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Note we are looking for nontrivial solutions for </a:t>
            </a:r>
            <a:r>
              <a:rPr lang="en-US" sz="3200" i="1" dirty="0">
                <a:solidFill>
                  <a:srgbClr val="C00000"/>
                </a:solidFill>
              </a:rPr>
              <a:t>u(t, x)</a:t>
            </a:r>
            <a:r>
              <a:rPr lang="en-US" sz="3200" dirty="0">
                <a:solidFill>
                  <a:srgbClr val="C00000"/>
                </a:solidFill>
              </a:rPr>
              <a:t> so that initial values can also be satisfied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DB8CD6-D178-48AF-9045-39EA4EE6C41B}"/>
                  </a:ext>
                </a:extLst>
              </p14:cNvPr>
              <p14:cNvContentPartPr/>
              <p14:nvPr/>
            </p14:nvContentPartPr>
            <p14:xfrm>
              <a:off x="218160" y="669240"/>
              <a:ext cx="7404480" cy="3201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DB8CD6-D178-48AF-9045-39EA4EE6C4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800" y="659880"/>
                <a:ext cx="7423200" cy="32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30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1070" r="4634" b="10016"/>
          <a:stretch/>
        </p:blipFill>
        <p:spPr>
          <a:xfrm>
            <a:off x="723571" y="3105655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51"/>
          <a:stretch/>
        </p:blipFill>
        <p:spPr>
          <a:xfrm>
            <a:off x="742011" y="4067762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A5CB1-EFE0-4793-A2D2-A85D0CBB6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66" y="5029869"/>
            <a:ext cx="6915150" cy="1438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8753AE-68CD-4249-AD68-73783EC1F1F4}"/>
              </a:ext>
            </a:extLst>
          </p:cNvPr>
          <p:cNvSpPr txBox="1"/>
          <p:nvPr/>
        </p:nvSpPr>
        <p:spPr>
          <a:xfrm>
            <a:off x="4781550" y="4382600"/>
            <a:ext cx="411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Step 4:  combine </a:t>
            </a:r>
            <a:r>
              <a:rPr lang="en-US" sz="3200" b="1" dirty="0" err="1">
                <a:solidFill>
                  <a:srgbClr val="C00000"/>
                </a:solidFill>
              </a:rPr>
              <a:t>sol’ns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FA0472-1390-4CEF-A669-53471AD7EE8B}"/>
                  </a:ext>
                </a:extLst>
              </p14:cNvPr>
              <p14:cNvContentPartPr/>
              <p14:nvPr/>
            </p14:nvContentPartPr>
            <p14:xfrm>
              <a:off x="941400" y="4937760"/>
              <a:ext cx="7885080" cy="1553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FA0472-1390-4CEF-A669-53471AD7EE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2040" y="4928400"/>
                <a:ext cx="7903800" cy="15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35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162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292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Step 5:  plug in initial values to find constants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43D04-DD15-4AA3-A77F-9F9E81AB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94" y="2346919"/>
            <a:ext cx="5745670" cy="13811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7B46E5-4984-471B-9555-BCDC2FE7D6B6}"/>
                  </a:ext>
                </a:extLst>
              </p14:cNvPr>
              <p14:cNvContentPartPr/>
              <p14:nvPr/>
            </p14:nvContentPartPr>
            <p14:xfrm>
              <a:off x="346680" y="3404160"/>
              <a:ext cx="8046720" cy="1714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7B46E5-4984-471B-9555-BCDC2FE7D6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320" y="3394800"/>
                <a:ext cx="8065440" cy="17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99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162549"/>
            <a:ext cx="9144000" cy="658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2533162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38C42B-FC52-4BC1-ABAD-925CCD19574E}"/>
              </a:ext>
            </a:extLst>
          </p:cNvPr>
          <p:cNvSpPr txBox="1"/>
          <p:nvPr/>
        </p:nvSpPr>
        <p:spPr>
          <a:xfrm>
            <a:off x="381000" y="4292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Step 5:  plug in initial values to find constants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5D4FF3-E406-4696-86F0-B6E38A658846}"/>
                  </a:ext>
                </a:extLst>
              </p14:cNvPr>
              <p14:cNvContentPartPr/>
              <p14:nvPr/>
            </p14:nvContentPartPr>
            <p14:xfrm>
              <a:off x="2709360" y="2929320"/>
              <a:ext cx="5915880" cy="2833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5D4FF3-E406-4696-86F0-B6E38A6588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0000" y="2919960"/>
                <a:ext cx="5934600" cy="28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85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Step 5:  plug in initial values to find constants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D9EC80-A3C9-44DA-8DB3-C839437425E9}"/>
                  </a:ext>
                </a:extLst>
              </p14:cNvPr>
              <p14:cNvContentPartPr/>
              <p14:nvPr/>
            </p14:nvContentPartPr>
            <p14:xfrm>
              <a:off x="1042200" y="1325160"/>
              <a:ext cx="7981200" cy="424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D9EC80-A3C9-44DA-8DB3-C83943742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840" y="1315800"/>
                <a:ext cx="7999920" cy="42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687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Step 5:  plug in initial values to find constants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4253819"/>
            <a:ext cx="6572250" cy="1228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A57B21-DDF1-4236-9E87-37A478A7F866}"/>
                  </a:ext>
                </a:extLst>
              </p14:cNvPr>
              <p14:cNvContentPartPr/>
              <p14:nvPr/>
            </p14:nvContentPartPr>
            <p14:xfrm>
              <a:off x="2520360" y="3367440"/>
              <a:ext cx="6364080" cy="2862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A57B21-DDF1-4236-9E87-37A478A7F8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000" y="3358080"/>
                <a:ext cx="6382800" cy="28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784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Step 5:  plug in initial values to find constants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4253819"/>
            <a:ext cx="6572250" cy="1228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1A51F-9F71-468D-9A6B-91DB28A0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52188"/>
            <a:ext cx="9144000" cy="696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F7BC55-9E18-4464-9FAB-683CE5E1D63A}"/>
                  </a:ext>
                </a:extLst>
              </p14:cNvPr>
              <p14:cNvContentPartPr/>
              <p14:nvPr/>
            </p14:nvContentPartPr>
            <p14:xfrm>
              <a:off x="2825640" y="3309120"/>
              <a:ext cx="6202440" cy="31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F7BC55-9E18-4464-9FAB-683CE5E1D6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6280" y="3299760"/>
                <a:ext cx="6221160" cy="31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870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76BBB-0FE9-4451-9B60-ED999DDC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93"/>
          <a:stretch/>
        </p:blipFill>
        <p:spPr>
          <a:xfrm>
            <a:off x="57150" y="85214"/>
            <a:ext cx="8991600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046B1-00B6-4505-9720-F73081F3CFE7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8499A-9349-41AF-A58F-741D654F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386036"/>
            <a:ext cx="3317874" cy="14084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D34698-1179-4EB5-8ED1-C8228DF56682}"/>
                  </a:ext>
                </a:extLst>
              </p14:cNvPr>
              <p14:cNvContentPartPr/>
              <p14:nvPr/>
            </p14:nvContentPartPr>
            <p14:xfrm>
              <a:off x="413280" y="3002040"/>
              <a:ext cx="8340480" cy="254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D34698-1179-4EB5-8ED1-C8228DF566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920" y="2992680"/>
                <a:ext cx="8359200" cy="25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52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A1A51F-9F71-468D-9A6B-91DB28A0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86"/>
            <a:ext cx="9144000" cy="696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B63708-7314-4882-9EE9-65866967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2" y="1831287"/>
            <a:ext cx="7800975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559945"/>
            <a:ext cx="6572250" cy="1228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64B434-2B1A-402D-867C-C4219FEC2567}"/>
                  </a:ext>
                </a:extLst>
              </p14:cNvPr>
              <p14:cNvContentPartPr/>
              <p14:nvPr/>
            </p14:nvContentPartPr>
            <p14:xfrm>
              <a:off x="519840" y="759960"/>
              <a:ext cx="8596440" cy="606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64B434-2B1A-402D-867C-C4219FEC25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480" y="750600"/>
                <a:ext cx="8615160" cy="60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76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4253819"/>
            <a:ext cx="6572250" cy="1228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1A51F-9F71-468D-9A6B-91DB28A0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52188"/>
            <a:ext cx="9144000" cy="696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DBD466-297E-4318-9712-33A61D99A39E}"/>
                  </a:ext>
                </a:extLst>
              </p14:cNvPr>
              <p14:cNvContentPartPr/>
              <p14:nvPr/>
            </p14:nvContentPartPr>
            <p14:xfrm>
              <a:off x="675720" y="687600"/>
              <a:ext cx="8332200" cy="2233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DBD466-297E-4318-9712-33A61D99A3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360" y="678240"/>
                <a:ext cx="8350920" cy="22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350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644851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2857"/>
            <a:ext cx="9144000" cy="3725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5C819-6A50-4BBD-8AE7-DA2F3FDE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0" y="5781872"/>
            <a:ext cx="2803298" cy="8625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79A220-4DBC-4501-AD86-F671DDE0945E}"/>
                  </a:ext>
                </a:extLst>
              </p14:cNvPr>
              <p14:cNvContentPartPr/>
              <p14:nvPr/>
            </p14:nvContentPartPr>
            <p14:xfrm>
              <a:off x="250920" y="403560"/>
              <a:ext cx="7698600" cy="5838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79A220-4DBC-4501-AD86-F671DDE094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560" y="394200"/>
                <a:ext cx="7717320" cy="58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59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C5498-11D3-4017-99D6-28E6296D0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" y="2413382"/>
            <a:ext cx="9144000" cy="3468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19C460-F1EB-4D3D-8C11-79931B2040BA}"/>
                  </a:ext>
                </a:extLst>
              </p14:cNvPr>
              <p14:cNvContentPartPr/>
              <p14:nvPr/>
            </p14:nvContentPartPr>
            <p14:xfrm>
              <a:off x="124200" y="16200"/>
              <a:ext cx="7573680" cy="447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19C460-F1EB-4D3D-8C11-79931B2040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840" y="6840"/>
                <a:ext cx="7592400" cy="44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837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644851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2857"/>
            <a:ext cx="9144000" cy="3725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5C819-6A50-4BBD-8AE7-DA2F3FDE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0" y="5781872"/>
            <a:ext cx="2803298" cy="8625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FDD63A-E933-4916-B123-38928E42AFE0}"/>
                  </a:ext>
                </a:extLst>
              </p14:cNvPr>
              <p14:cNvContentPartPr/>
              <p14:nvPr/>
            </p14:nvContentPartPr>
            <p14:xfrm>
              <a:off x="671760" y="178200"/>
              <a:ext cx="8402400" cy="658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FDD63A-E933-4916-B123-38928E42AF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400" y="168840"/>
                <a:ext cx="8421120" cy="66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17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10.6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644851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2857"/>
            <a:ext cx="9144000" cy="3725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5C819-6A50-4BBD-8AE7-DA2F3FDE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0" y="5781872"/>
            <a:ext cx="2803298" cy="86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B7CED-8B75-4264-A5B3-682EC38E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57" y="3572224"/>
            <a:ext cx="9144000" cy="12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9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7205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10.6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448910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911"/>
          <a:stretch/>
        </p:blipFill>
        <p:spPr>
          <a:xfrm>
            <a:off x="0" y="4911014"/>
            <a:ext cx="9144000" cy="524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5C819-6A50-4BBD-8AE7-DA2F3FDE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17" y="4100056"/>
            <a:ext cx="2803298" cy="86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B7CED-8B75-4264-A5B3-682EC38E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57" y="5575183"/>
            <a:ext cx="9144000" cy="12956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2B85BF-7666-4018-9B70-30787C690CB5}"/>
              </a:ext>
            </a:extLst>
          </p:cNvPr>
          <p:cNvCxnSpPr>
            <a:cxnSpLocks/>
          </p:cNvCxnSpPr>
          <p:nvPr/>
        </p:nvCxnSpPr>
        <p:spPr>
          <a:xfrm>
            <a:off x="2039274" y="1923158"/>
            <a:ext cx="0" cy="2111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FE07BA-B9A9-41DC-B5D6-B088749B89F7}"/>
              </a:ext>
            </a:extLst>
          </p:cNvPr>
          <p:cNvCxnSpPr>
            <a:cxnSpLocks/>
          </p:cNvCxnSpPr>
          <p:nvPr/>
        </p:nvCxnSpPr>
        <p:spPr>
          <a:xfrm>
            <a:off x="1763502" y="3759214"/>
            <a:ext cx="4165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4432C1-4459-4DA8-B558-F62ADAE99682}"/>
                  </a:ext>
                </a:extLst>
              </p14:cNvPr>
              <p14:cNvContentPartPr/>
              <p14:nvPr/>
            </p14:nvContentPartPr>
            <p14:xfrm>
              <a:off x="850680" y="277200"/>
              <a:ext cx="7923600" cy="4556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4432C1-4459-4DA8-B558-F62ADAE996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320" y="267840"/>
                <a:ext cx="7942320" cy="45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594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7205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10.6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448910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911"/>
          <a:stretch/>
        </p:blipFill>
        <p:spPr>
          <a:xfrm>
            <a:off x="0" y="4911014"/>
            <a:ext cx="9144000" cy="524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5C819-6A50-4BBD-8AE7-DA2F3FDE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17" y="4100056"/>
            <a:ext cx="2803298" cy="86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B7CED-8B75-4264-A5B3-682EC38E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57" y="5575183"/>
            <a:ext cx="9144000" cy="12956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2B85BF-7666-4018-9B70-30787C690CB5}"/>
              </a:ext>
            </a:extLst>
          </p:cNvPr>
          <p:cNvCxnSpPr>
            <a:cxnSpLocks/>
          </p:cNvCxnSpPr>
          <p:nvPr/>
        </p:nvCxnSpPr>
        <p:spPr>
          <a:xfrm>
            <a:off x="2039274" y="1923158"/>
            <a:ext cx="0" cy="2111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FE07BA-B9A9-41DC-B5D6-B088749B89F7}"/>
              </a:ext>
            </a:extLst>
          </p:cNvPr>
          <p:cNvCxnSpPr>
            <a:cxnSpLocks/>
          </p:cNvCxnSpPr>
          <p:nvPr/>
        </p:nvCxnSpPr>
        <p:spPr>
          <a:xfrm>
            <a:off x="1763502" y="3759214"/>
            <a:ext cx="4165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0ECDF0-F53F-495A-B31A-E6CF49A44651}"/>
              </a:ext>
            </a:extLst>
          </p:cNvPr>
          <p:cNvCxnSpPr/>
          <p:nvPr/>
        </p:nvCxnSpPr>
        <p:spPr>
          <a:xfrm>
            <a:off x="2039274" y="2300514"/>
            <a:ext cx="3570497" cy="907143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51D200-0017-4C49-992B-4CF3C361B467}"/>
              </a:ext>
            </a:extLst>
          </p:cNvPr>
          <p:cNvSpPr txBox="1"/>
          <p:nvPr/>
        </p:nvSpPr>
        <p:spPr>
          <a:xfrm>
            <a:off x="769253" y="1973943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(0, T</a:t>
            </a:r>
            <a:r>
              <a:rPr lang="en-US" sz="3200" baseline="-25000" dirty="0">
                <a:solidFill>
                  <a:srgbClr val="C00000"/>
                </a:solidFill>
              </a:rPr>
              <a:t>1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562D69-5019-47DD-ACE6-45BDA2CF3A46}"/>
              </a:ext>
            </a:extLst>
          </p:cNvPr>
          <p:cNvSpPr txBox="1"/>
          <p:nvPr/>
        </p:nvSpPr>
        <p:spPr>
          <a:xfrm>
            <a:off x="5043707" y="2394297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(L, T</a:t>
            </a:r>
            <a:r>
              <a:rPr lang="en-US" sz="3200" baseline="-25000" dirty="0">
                <a:solidFill>
                  <a:srgbClr val="C00000"/>
                </a:solidFill>
              </a:rPr>
              <a:t>2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30AF69-9CD1-49E6-BB4C-BB00FA967CBB}"/>
                  </a:ext>
                </a:extLst>
              </p14:cNvPr>
              <p14:cNvContentPartPr/>
              <p14:nvPr/>
            </p14:nvContentPartPr>
            <p14:xfrm>
              <a:off x="526680" y="1532880"/>
              <a:ext cx="7798680" cy="343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30AF69-9CD1-49E6-BB4C-BB00FA967C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320" y="1523520"/>
                <a:ext cx="7817400" cy="34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092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7205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10.6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448910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911"/>
          <a:stretch/>
        </p:blipFill>
        <p:spPr>
          <a:xfrm>
            <a:off x="0" y="4911014"/>
            <a:ext cx="9144000" cy="524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5C819-6A50-4BBD-8AE7-DA2F3FDE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17" y="4100056"/>
            <a:ext cx="2803298" cy="86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B7CED-8B75-4264-A5B3-682EC38E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57" y="5575183"/>
            <a:ext cx="9144000" cy="12956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2B85BF-7666-4018-9B70-30787C690CB5}"/>
              </a:ext>
            </a:extLst>
          </p:cNvPr>
          <p:cNvCxnSpPr>
            <a:cxnSpLocks/>
          </p:cNvCxnSpPr>
          <p:nvPr/>
        </p:nvCxnSpPr>
        <p:spPr>
          <a:xfrm>
            <a:off x="2039274" y="1923158"/>
            <a:ext cx="0" cy="2111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FE07BA-B9A9-41DC-B5D6-B088749B89F7}"/>
              </a:ext>
            </a:extLst>
          </p:cNvPr>
          <p:cNvCxnSpPr>
            <a:cxnSpLocks/>
          </p:cNvCxnSpPr>
          <p:nvPr/>
        </p:nvCxnSpPr>
        <p:spPr>
          <a:xfrm>
            <a:off x="1763502" y="3759214"/>
            <a:ext cx="4165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D71FD66-D7E9-499D-9B22-BA27F3DCDD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476"/>
          <a:stretch/>
        </p:blipFill>
        <p:spPr>
          <a:xfrm>
            <a:off x="2723016" y="3849019"/>
            <a:ext cx="4780869" cy="106199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8BF6A5-9652-4495-84BF-F6DF5B61EEBA}"/>
              </a:ext>
            </a:extLst>
          </p:cNvPr>
          <p:cNvCxnSpPr/>
          <p:nvPr/>
        </p:nvCxnSpPr>
        <p:spPr>
          <a:xfrm>
            <a:off x="2039274" y="2300514"/>
            <a:ext cx="3570497" cy="907143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A56CE9-A1FF-4BE3-8AA6-49879EC83C1A}"/>
              </a:ext>
            </a:extLst>
          </p:cNvPr>
          <p:cNvSpPr txBox="1"/>
          <p:nvPr/>
        </p:nvSpPr>
        <p:spPr>
          <a:xfrm>
            <a:off x="769253" y="1973943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(0, T</a:t>
            </a:r>
            <a:r>
              <a:rPr lang="en-US" sz="3200" baseline="-25000" dirty="0">
                <a:solidFill>
                  <a:srgbClr val="C00000"/>
                </a:solidFill>
              </a:rPr>
              <a:t>1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37761-A805-4805-A0FF-93E36B718B15}"/>
              </a:ext>
            </a:extLst>
          </p:cNvPr>
          <p:cNvSpPr txBox="1"/>
          <p:nvPr/>
        </p:nvSpPr>
        <p:spPr>
          <a:xfrm>
            <a:off x="5043707" y="2394297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(L, T</a:t>
            </a:r>
            <a:r>
              <a:rPr lang="en-US" sz="3200" baseline="-25000" dirty="0">
                <a:solidFill>
                  <a:srgbClr val="C00000"/>
                </a:solidFill>
              </a:rPr>
              <a:t>2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5A8E18-7F72-45F5-B8FD-1A83C4356119}"/>
                  </a:ext>
                </a:extLst>
              </p14:cNvPr>
              <p14:cNvContentPartPr/>
              <p14:nvPr/>
            </p14:nvContentPartPr>
            <p14:xfrm>
              <a:off x="81720" y="3828240"/>
              <a:ext cx="7741800" cy="1331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5A8E18-7F72-45F5-B8FD-1A83C43561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360" y="3818880"/>
                <a:ext cx="7760520" cy="1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947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5B2BB-55CE-4FB7-8B88-778C19C1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859"/>
            <a:ext cx="9144000" cy="129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97113C-F460-46C2-8417-FC8EF57B648C}"/>
                  </a:ext>
                </a:extLst>
              </p:cNvPr>
              <p:cNvSpPr txBox="1"/>
              <p:nvPr/>
            </p:nvSpPr>
            <p:spPr>
              <a:xfrm>
                <a:off x="478971" y="210459"/>
                <a:ext cx="8186058" cy="6801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B050"/>
                    </a:solidFill>
                  </a:rPr>
                  <a:t>How can we convert 10.6 problem</a:t>
                </a:r>
              </a:p>
              <a:p>
                <a:pPr algn="l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20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7030A0"/>
                    </a:solidFill>
                  </a:rPr>
                  <a:t>into 10.5 problem:</a:t>
                </a:r>
              </a:p>
              <a:p>
                <a:pPr algn="ctr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3200" dirty="0">
                  <a:solidFill>
                    <a:srgbClr val="C00000"/>
                  </a:solidFill>
                </a:endParaRPr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is a solution to </a:t>
                </a:r>
                <a:r>
                  <a:rPr lang="en-US" sz="3200" dirty="0">
                    <a:solidFill>
                      <a:srgbClr val="00B050"/>
                    </a:solidFill>
                  </a:rPr>
                  <a:t>10.6</a:t>
                </a:r>
                <a:r>
                  <a:rPr lang="en-US" sz="3200" dirty="0">
                    <a:solidFill>
                      <a:srgbClr val="C00000"/>
                    </a:solidFill>
                  </a:rPr>
                  <a:t> problem.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Claim: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is a solution to </a:t>
                </a:r>
                <a:r>
                  <a:rPr lang="en-US" sz="3200" dirty="0">
                    <a:solidFill>
                      <a:srgbClr val="7030A0"/>
                    </a:solidFill>
                  </a:rPr>
                  <a:t>10.5</a:t>
                </a:r>
                <a:r>
                  <a:rPr lang="en-US" sz="3200" dirty="0">
                    <a:solidFill>
                      <a:srgbClr val="C00000"/>
                    </a:solidFill>
                  </a:rPr>
                  <a:t> problem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97113C-F460-46C2-8417-FC8EF57B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210459"/>
                <a:ext cx="8186058" cy="6801862"/>
              </a:xfrm>
              <a:prstGeom prst="rect">
                <a:avLst/>
              </a:prstGeom>
              <a:blipFill>
                <a:blip r:embed="rId3"/>
                <a:stretch>
                  <a:fillRect l="-1937" t="-1166" r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493928C-D893-4323-8C2F-9CDCDF62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30" b="23889"/>
          <a:stretch/>
        </p:blipFill>
        <p:spPr>
          <a:xfrm>
            <a:off x="0" y="3228420"/>
            <a:ext cx="9144000" cy="12956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36E50C-4C5D-4470-BEC6-4618F756A823}"/>
                  </a:ext>
                </a:extLst>
              </p14:cNvPr>
              <p14:cNvContentPartPr/>
              <p14:nvPr/>
            </p14:nvContentPartPr>
            <p14:xfrm>
              <a:off x="55800" y="715320"/>
              <a:ext cx="8820000" cy="5702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36E50C-4C5D-4470-BEC6-4618F756A8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40" y="705960"/>
                <a:ext cx="8838720" cy="57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485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96CBF-48B7-4443-831D-8865EB08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9" y="2307550"/>
            <a:ext cx="2803298" cy="86255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14D78A-E63F-4EF4-BF8C-6168076ECACD}"/>
              </a:ext>
            </a:extLst>
          </p:cNvPr>
          <p:cNvCxnSpPr>
            <a:cxnSpLocks/>
          </p:cNvCxnSpPr>
          <p:nvPr/>
        </p:nvCxnSpPr>
        <p:spPr>
          <a:xfrm>
            <a:off x="2590816" y="130652"/>
            <a:ext cx="0" cy="2111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8D6F50-BB29-40AB-92D4-6B401DB2D664}"/>
              </a:ext>
            </a:extLst>
          </p:cNvPr>
          <p:cNvCxnSpPr>
            <a:cxnSpLocks/>
          </p:cNvCxnSpPr>
          <p:nvPr/>
        </p:nvCxnSpPr>
        <p:spPr>
          <a:xfrm>
            <a:off x="2315044" y="1966708"/>
            <a:ext cx="4165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BD9A57D-6217-4B68-86B4-66EAD0F84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76"/>
          <a:stretch/>
        </p:blipFill>
        <p:spPr>
          <a:xfrm>
            <a:off x="3274558" y="2056513"/>
            <a:ext cx="4780869" cy="10619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CB2E5-EC8E-4014-A3D9-D1B3E4BB6DC8}"/>
              </a:ext>
            </a:extLst>
          </p:cNvPr>
          <p:cNvCxnSpPr/>
          <p:nvPr/>
        </p:nvCxnSpPr>
        <p:spPr>
          <a:xfrm>
            <a:off x="2590816" y="508008"/>
            <a:ext cx="3570497" cy="907143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513037-D48F-4BE9-AECA-49A454FDD7E6}"/>
              </a:ext>
            </a:extLst>
          </p:cNvPr>
          <p:cNvSpPr txBox="1"/>
          <p:nvPr/>
        </p:nvSpPr>
        <p:spPr>
          <a:xfrm>
            <a:off x="1320795" y="181437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(0, T</a:t>
            </a:r>
            <a:r>
              <a:rPr lang="en-US" sz="3200" baseline="-25000" dirty="0">
                <a:solidFill>
                  <a:srgbClr val="C00000"/>
                </a:solidFill>
              </a:rPr>
              <a:t>1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EA7FD-A466-4BB2-9D77-0C09010E34E6}"/>
              </a:ext>
            </a:extLst>
          </p:cNvPr>
          <p:cNvSpPr txBox="1"/>
          <p:nvPr/>
        </p:nvSpPr>
        <p:spPr>
          <a:xfrm>
            <a:off x="5595249" y="601791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(L, T</a:t>
            </a:r>
            <a:r>
              <a:rPr lang="en-US" sz="3200" baseline="-25000" dirty="0">
                <a:solidFill>
                  <a:srgbClr val="C00000"/>
                </a:solidFill>
              </a:rPr>
              <a:t>2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855F0-E94B-4256-B081-6A8E4F89F3EA}"/>
                  </a:ext>
                </a:extLst>
              </p:cNvPr>
              <p:cNvSpPr txBox="1"/>
              <p:nvPr/>
            </p:nvSpPr>
            <p:spPr>
              <a:xfrm>
                <a:off x="478971" y="3374574"/>
                <a:ext cx="8302172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Check boundary conditions: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pPr algn="l"/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Thus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Thus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satisfies 10.5 boundary conditions.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855F0-E94B-4256-B081-6A8E4F89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3374574"/>
                <a:ext cx="8302172" cy="3200876"/>
              </a:xfrm>
              <a:prstGeom prst="rect">
                <a:avLst/>
              </a:prstGeom>
              <a:blipFill>
                <a:blip r:embed="rId4"/>
                <a:stretch>
                  <a:fillRect l="-1910" t="-2476" b="-5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BC76E4A-C91E-4EC1-BCE9-07F15D01D9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933"/>
          <a:stretch/>
        </p:blipFill>
        <p:spPr>
          <a:xfrm>
            <a:off x="0" y="4049488"/>
            <a:ext cx="9144000" cy="506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521D28-897F-4054-82CB-90E97689630C}"/>
                  </a:ext>
                </a:extLst>
              </p14:cNvPr>
              <p14:cNvContentPartPr/>
              <p14:nvPr/>
            </p14:nvContentPartPr>
            <p14:xfrm>
              <a:off x="1491120" y="418320"/>
              <a:ext cx="6918120" cy="6057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521D28-897F-4054-82CB-90E9768963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1760" y="408960"/>
                <a:ext cx="6936840" cy="60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54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96CBF-48B7-4443-831D-8865EB08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9" y="2307550"/>
            <a:ext cx="2803298" cy="86255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14D78A-E63F-4EF4-BF8C-6168076ECACD}"/>
              </a:ext>
            </a:extLst>
          </p:cNvPr>
          <p:cNvCxnSpPr>
            <a:cxnSpLocks/>
          </p:cNvCxnSpPr>
          <p:nvPr/>
        </p:nvCxnSpPr>
        <p:spPr>
          <a:xfrm>
            <a:off x="2590816" y="130652"/>
            <a:ext cx="0" cy="2111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8D6F50-BB29-40AB-92D4-6B401DB2D664}"/>
              </a:ext>
            </a:extLst>
          </p:cNvPr>
          <p:cNvCxnSpPr>
            <a:cxnSpLocks/>
          </p:cNvCxnSpPr>
          <p:nvPr/>
        </p:nvCxnSpPr>
        <p:spPr>
          <a:xfrm>
            <a:off x="2315044" y="1966708"/>
            <a:ext cx="4165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BD9A57D-6217-4B68-86B4-66EAD0F84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76"/>
          <a:stretch/>
        </p:blipFill>
        <p:spPr>
          <a:xfrm>
            <a:off x="3274558" y="2056513"/>
            <a:ext cx="4780869" cy="10619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CB2E5-EC8E-4014-A3D9-D1B3E4BB6DC8}"/>
              </a:ext>
            </a:extLst>
          </p:cNvPr>
          <p:cNvCxnSpPr/>
          <p:nvPr/>
        </p:nvCxnSpPr>
        <p:spPr>
          <a:xfrm>
            <a:off x="2590816" y="508008"/>
            <a:ext cx="3570497" cy="907143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513037-D48F-4BE9-AECA-49A454FDD7E6}"/>
              </a:ext>
            </a:extLst>
          </p:cNvPr>
          <p:cNvSpPr txBox="1"/>
          <p:nvPr/>
        </p:nvSpPr>
        <p:spPr>
          <a:xfrm>
            <a:off x="1320795" y="181437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(0, T</a:t>
            </a:r>
            <a:r>
              <a:rPr lang="en-US" sz="3200" baseline="-25000" dirty="0">
                <a:solidFill>
                  <a:srgbClr val="C00000"/>
                </a:solidFill>
              </a:rPr>
              <a:t>1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EA7FD-A466-4BB2-9D77-0C09010E34E6}"/>
              </a:ext>
            </a:extLst>
          </p:cNvPr>
          <p:cNvSpPr txBox="1"/>
          <p:nvPr/>
        </p:nvSpPr>
        <p:spPr>
          <a:xfrm>
            <a:off x="5595249" y="601791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(L, T</a:t>
            </a:r>
            <a:r>
              <a:rPr lang="en-US" sz="3200" baseline="-25000" dirty="0">
                <a:solidFill>
                  <a:srgbClr val="C00000"/>
                </a:solidFill>
              </a:rPr>
              <a:t>2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855F0-E94B-4256-B081-6A8E4F89F3EA}"/>
                  </a:ext>
                </a:extLst>
              </p:cNvPr>
              <p:cNvSpPr txBox="1"/>
              <p:nvPr/>
            </p:nvSpPr>
            <p:spPr>
              <a:xfrm>
                <a:off x="478971" y="3374574"/>
                <a:ext cx="8302172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Check PDE: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pPr algn="l"/>
                <a:endParaRPr lang="en-US" sz="4400" dirty="0">
                  <a:solidFill>
                    <a:srgbClr val="7030A0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Since we are assuming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is a solution to this PDE, we only need to check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is also a solution since a linear combination of solutions is also a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sol’n</a:t>
                </a:r>
                <a:r>
                  <a:rPr lang="en-US" sz="3200" dirty="0">
                    <a:solidFill>
                      <a:srgbClr val="7030A0"/>
                    </a:solidFill>
                  </a:rPr>
                  <a:t>.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855F0-E94B-4256-B081-6A8E4F89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3374574"/>
                <a:ext cx="8302172" cy="3724096"/>
              </a:xfrm>
              <a:prstGeom prst="rect">
                <a:avLst/>
              </a:prstGeom>
              <a:blipFill>
                <a:blip r:embed="rId4"/>
                <a:stretch>
                  <a:fillRect l="-1910" t="-2131" r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E65480B-04C6-4EC5-89E6-9873E313C6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35" r="69298"/>
          <a:stretch/>
        </p:blipFill>
        <p:spPr>
          <a:xfrm>
            <a:off x="2510966" y="3310955"/>
            <a:ext cx="2561772" cy="75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66F469-3DA0-4844-A946-4F8C5F26B675}"/>
                  </a:ext>
                </a:extLst>
              </p:cNvPr>
              <p:cNvSpPr/>
              <p:nvPr/>
            </p:nvSpPr>
            <p:spPr>
              <a:xfrm>
                <a:off x="1580364" y="4154894"/>
                <a:ext cx="52620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– 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66F469-3DA0-4844-A946-4F8C5F26B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64" y="4154894"/>
                <a:ext cx="526208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E25590-1598-4BF1-A6CF-7A35163372E4}"/>
                  </a:ext>
                </a:extLst>
              </p14:cNvPr>
              <p14:cNvContentPartPr/>
              <p14:nvPr/>
            </p14:nvContentPartPr>
            <p14:xfrm>
              <a:off x="795240" y="3198600"/>
              <a:ext cx="7843320" cy="3348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E25590-1598-4BF1-A6CF-7A35163372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880" y="3189240"/>
                <a:ext cx="7862040" cy="33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8621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96CBF-48B7-4443-831D-8865EB08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9" y="2307550"/>
            <a:ext cx="2803298" cy="86255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14D78A-E63F-4EF4-BF8C-6168076ECACD}"/>
              </a:ext>
            </a:extLst>
          </p:cNvPr>
          <p:cNvCxnSpPr>
            <a:cxnSpLocks/>
          </p:cNvCxnSpPr>
          <p:nvPr/>
        </p:nvCxnSpPr>
        <p:spPr>
          <a:xfrm>
            <a:off x="2590816" y="130652"/>
            <a:ext cx="0" cy="2111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8D6F50-BB29-40AB-92D4-6B401DB2D664}"/>
              </a:ext>
            </a:extLst>
          </p:cNvPr>
          <p:cNvCxnSpPr>
            <a:cxnSpLocks/>
          </p:cNvCxnSpPr>
          <p:nvPr/>
        </p:nvCxnSpPr>
        <p:spPr>
          <a:xfrm>
            <a:off x="2315044" y="1966708"/>
            <a:ext cx="4165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BD9A57D-6217-4B68-86B4-66EAD0F84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76"/>
          <a:stretch/>
        </p:blipFill>
        <p:spPr>
          <a:xfrm>
            <a:off x="3274558" y="2056513"/>
            <a:ext cx="4780869" cy="10619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CB2E5-EC8E-4014-A3D9-D1B3E4BB6DC8}"/>
              </a:ext>
            </a:extLst>
          </p:cNvPr>
          <p:cNvCxnSpPr/>
          <p:nvPr/>
        </p:nvCxnSpPr>
        <p:spPr>
          <a:xfrm>
            <a:off x="2590816" y="508008"/>
            <a:ext cx="3570497" cy="907143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513037-D48F-4BE9-AECA-49A454FDD7E6}"/>
              </a:ext>
            </a:extLst>
          </p:cNvPr>
          <p:cNvSpPr txBox="1"/>
          <p:nvPr/>
        </p:nvSpPr>
        <p:spPr>
          <a:xfrm>
            <a:off x="1320795" y="181437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(0, T</a:t>
            </a:r>
            <a:r>
              <a:rPr lang="en-US" sz="3200" baseline="-25000" dirty="0">
                <a:solidFill>
                  <a:srgbClr val="C00000"/>
                </a:solidFill>
              </a:rPr>
              <a:t>1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EA7FD-A466-4BB2-9D77-0C09010E34E6}"/>
              </a:ext>
            </a:extLst>
          </p:cNvPr>
          <p:cNvSpPr txBox="1"/>
          <p:nvPr/>
        </p:nvSpPr>
        <p:spPr>
          <a:xfrm>
            <a:off x="5595249" y="601791"/>
            <a:ext cx="119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(L, T</a:t>
            </a:r>
            <a:r>
              <a:rPr lang="en-US" sz="3200" baseline="-25000" dirty="0">
                <a:solidFill>
                  <a:srgbClr val="C00000"/>
                </a:solidFill>
              </a:rPr>
              <a:t>2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855F0-E94B-4256-B081-6A8E4F89F3EA}"/>
              </a:ext>
            </a:extLst>
          </p:cNvPr>
          <p:cNvSpPr txBox="1"/>
          <p:nvPr/>
        </p:nvSpPr>
        <p:spPr>
          <a:xfrm>
            <a:off x="478971" y="3374574"/>
            <a:ext cx="8302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Check PDE: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65480B-04C6-4EC5-89E6-9873E313C6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35" r="69298"/>
          <a:stretch/>
        </p:blipFill>
        <p:spPr>
          <a:xfrm>
            <a:off x="2510966" y="3310955"/>
            <a:ext cx="2561772" cy="7538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062C30A-9033-4EC5-91AC-CC4B984A3324}"/>
                  </a:ext>
                </a:extLst>
              </p14:cNvPr>
              <p14:cNvContentPartPr/>
              <p14:nvPr/>
            </p14:nvContentPartPr>
            <p14:xfrm>
              <a:off x="1295640" y="1109520"/>
              <a:ext cx="7535520" cy="5300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062C30A-9033-4EC5-91AC-CC4B984A33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6280" y="1100160"/>
                <a:ext cx="7554240" cy="53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978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5B2BB-55CE-4FB7-8B88-778C19C1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859"/>
            <a:ext cx="9144000" cy="129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97113C-F460-46C2-8417-FC8EF57B648C}"/>
                  </a:ext>
                </a:extLst>
              </p:cNvPr>
              <p:cNvSpPr txBox="1"/>
              <p:nvPr/>
            </p:nvSpPr>
            <p:spPr>
              <a:xfrm>
                <a:off x="478971" y="210459"/>
                <a:ext cx="8186058" cy="6801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B050"/>
                    </a:solidFill>
                  </a:rPr>
                  <a:t>How can we convert 10.6 problem</a:t>
                </a:r>
              </a:p>
              <a:p>
                <a:pPr algn="l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20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7030A0"/>
                    </a:solidFill>
                  </a:rPr>
                  <a:t>into 10.5 problem:</a:t>
                </a:r>
              </a:p>
              <a:p>
                <a:pPr algn="ctr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32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3200" dirty="0">
                  <a:solidFill>
                    <a:srgbClr val="C00000"/>
                  </a:solidFill>
                </a:endParaRPr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is a solution to </a:t>
                </a:r>
                <a:r>
                  <a:rPr lang="en-US" sz="3200" dirty="0">
                    <a:solidFill>
                      <a:srgbClr val="00B050"/>
                    </a:solidFill>
                  </a:rPr>
                  <a:t>10.6</a:t>
                </a:r>
                <a:r>
                  <a:rPr lang="en-US" sz="3200" dirty="0">
                    <a:solidFill>
                      <a:srgbClr val="C00000"/>
                    </a:solidFill>
                  </a:rPr>
                  <a:t> problem.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Then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is a solution to </a:t>
                </a:r>
                <a:r>
                  <a:rPr lang="en-US" sz="3200" dirty="0">
                    <a:solidFill>
                      <a:srgbClr val="7030A0"/>
                    </a:solidFill>
                  </a:rPr>
                  <a:t>10.5</a:t>
                </a:r>
                <a:r>
                  <a:rPr lang="en-US" sz="3200" dirty="0">
                    <a:solidFill>
                      <a:srgbClr val="C00000"/>
                    </a:solidFill>
                  </a:rPr>
                  <a:t> problem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97113C-F460-46C2-8417-FC8EF57B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210459"/>
                <a:ext cx="8186058" cy="6801862"/>
              </a:xfrm>
              <a:prstGeom prst="rect">
                <a:avLst/>
              </a:prstGeom>
              <a:blipFill>
                <a:blip r:embed="rId3"/>
                <a:stretch>
                  <a:fillRect l="-1937" t="-1166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493928C-D893-4323-8C2F-9CDCDF62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30" b="23889"/>
          <a:stretch/>
        </p:blipFill>
        <p:spPr>
          <a:xfrm>
            <a:off x="0" y="3228420"/>
            <a:ext cx="9144000" cy="12956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55015A-E285-486E-920E-A118E7CA7010}"/>
                  </a:ext>
                </a:extLst>
              </p14:cNvPr>
              <p14:cNvContentPartPr/>
              <p14:nvPr/>
            </p14:nvContentPartPr>
            <p14:xfrm>
              <a:off x="1443600" y="707400"/>
              <a:ext cx="7270920" cy="6006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55015A-E285-486E-920E-A118E7CA70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240" y="698040"/>
                <a:ext cx="7289640" cy="60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7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865F0-7646-431D-A7AB-DEA2CE2C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714921"/>
            <a:ext cx="7372350" cy="3667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06AB67-F2A1-4B4E-9681-387A6E868608}"/>
              </a:ext>
            </a:extLst>
          </p:cNvPr>
          <p:cNvSpPr txBox="1"/>
          <p:nvPr/>
        </p:nvSpPr>
        <p:spPr>
          <a:xfrm>
            <a:off x="323850" y="2222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492E3-AA29-4FAE-824E-0060FE54E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39" r="6137"/>
          <a:stretch/>
        </p:blipFill>
        <p:spPr>
          <a:xfrm>
            <a:off x="2259013" y="3908827"/>
            <a:ext cx="4103688" cy="10239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24658-9012-40E7-B107-162984342F4A}"/>
              </a:ext>
            </a:extLst>
          </p:cNvPr>
          <p:cNvSpPr txBox="1"/>
          <p:nvPr/>
        </p:nvSpPr>
        <p:spPr>
          <a:xfrm>
            <a:off x="984250" y="5075376"/>
            <a:ext cx="677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-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is the separation constant.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E77DC-6D1D-4BE4-9F44-6907D605D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073" r="24365" b="2065"/>
          <a:stretch/>
        </p:blipFill>
        <p:spPr>
          <a:xfrm>
            <a:off x="-43540" y="5747658"/>
            <a:ext cx="8975954" cy="758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1CBE9D-4B3E-4EE4-8501-C1A3607E3044}"/>
                  </a:ext>
                </a:extLst>
              </p14:cNvPr>
              <p14:cNvContentPartPr/>
              <p14:nvPr/>
            </p14:nvContentPartPr>
            <p14:xfrm>
              <a:off x="313200" y="1234440"/>
              <a:ext cx="8563680" cy="5391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1CBE9D-4B3E-4EE4-8501-C1A3607E30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840" y="1225080"/>
                <a:ext cx="8582400" cy="54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314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D3220F-26EA-4702-94EA-3266CD455DAE}"/>
                  </a:ext>
                </a:extLst>
              </p:cNvPr>
              <p:cNvSpPr txBox="1"/>
              <p:nvPr/>
            </p:nvSpPr>
            <p:spPr>
              <a:xfrm>
                <a:off x="478971" y="551543"/>
                <a:ext cx="8229600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</a:rPr>
                  <a:t>Thus to solve 10.6 problem, first solve 10.5 problem where boundary conditions are homogeneous.</a:t>
                </a: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chemeClr val="tx1"/>
                    </a:solidFill>
                  </a:rPr>
                  <a:t>Suppose solution to 10.5 problem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chemeClr val="tx1"/>
                    </a:solidFill>
                  </a:rPr>
                  <a:t>Then solution to 10.6 problem is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l"/>
                <a:endParaRPr lang="en-US" sz="36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chemeClr val="tx1"/>
                    </a:solidFill>
                  </a:rPr>
                  <a:t>where  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D3220F-26EA-4702-94EA-3266CD45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551543"/>
                <a:ext cx="8229600" cy="6494085"/>
              </a:xfrm>
              <a:prstGeom prst="rect">
                <a:avLst/>
              </a:prstGeom>
              <a:blipFill>
                <a:blip r:embed="rId2"/>
                <a:stretch>
                  <a:fillRect l="-1926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1529DCE-74A4-49D4-AB77-FB530BF15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76"/>
          <a:stretch/>
        </p:blipFill>
        <p:spPr>
          <a:xfrm>
            <a:off x="1685249" y="5111771"/>
            <a:ext cx="4780869" cy="10619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815471-237D-43B4-B880-FF797110E155}"/>
                  </a:ext>
                </a:extLst>
              </p14:cNvPr>
              <p14:cNvContentPartPr/>
              <p14:nvPr/>
            </p14:nvContentPartPr>
            <p14:xfrm>
              <a:off x="446760" y="539640"/>
              <a:ext cx="7574760" cy="5808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815471-237D-43B4-B880-FF797110E1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400" y="530280"/>
                <a:ext cx="7593480" cy="58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709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10.6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644851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2857"/>
            <a:ext cx="9144000" cy="3725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B7CED-8B75-4264-A5B3-682EC38EF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57" y="3572224"/>
            <a:ext cx="9144000" cy="1295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70A34-10B5-42B5-BB08-CCD1ACC6B1FD}"/>
              </a:ext>
            </a:extLst>
          </p:cNvPr>
          <p:cNvSpPr txBox="1"/>
          <p:nvPr/>
        </p:nvSpPr>
        <p:spPr>
          <a:xfrm>
            <a:off x="558800" y="5865610"/>
            <a:ext cx="760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Plug in initial values after solving BVP.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AA2978-BF21-4AF0-8109-67D0BE528DD9}"/>
                  </a:ext>
                </a:extLst>
              </p14:cNvPr>
              <p14:cNvContentPartPr/>
              <p14:nvPr/>
            </p14:nvContentPartPr>
            <p14:xfrm>
              <a:off x="223200" y="640080"/>
              <a:ext cx="7816680" cy="600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AA2978-BF21-4AF0-8109-67D0BE528D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840" y="630720"/>
                <a:ext cx="7835400" cy="60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6113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B8186D-C78C-4822-9D44-7EB8B369B8C1}"/>
                  </a:ext>
                </a:extLst>
              </p14:cNvPr>
              <p14:cNvContentPartPr/>
              <p14:nvPr/>
            </p14:nvContentPartPr>
            <p14:xfrm>
              <a:off x="1173960" y="628200"/>
              <a:ext cx="7828560" cy="513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B8186D-C78C-4822-9D44-7EB8B369B8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4600" y="618840"/>
                <a:ext cx="7847280" cy="51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915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683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752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942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950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058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974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5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07486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17061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952D5-DF4A-4D8C-A730-A6BA19425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4196"/>
            <a:ext cx="9144000" cy="28632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95BFAB-1DDB-4AD1-907A-FD38DB568646}"/>
                  </a:ext>
                </a:extLst>
              </p14:cNvPr>
              <p14:cNvContentPartPr/>
              <p14:nvPr/>
            </p14:nvContentPartPr>
            <p14:xfrm>
              <a:off x="19080" y="688680"/>
              <a:ext cx="9100440" cy="533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95BFAB-1DDB-4AD1-907A-FD38DB5686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0" y="679320"/>
                <a:ext cx="9119160" cy="53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585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57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2" y="3489325"/>
            <a:ext cx="8715375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9C418C-6EAB-4935-92E3-FE9A36FDFCB1}"/>
                  </a:ext>
                </a:extLst>
              </p:cNvPr>
              <p:cNvSpPr txBox="1"/>
              <p:nvPr/>
            </p:nvSpPr>
            <p:spPr>
              <a:xfrm>
                <a:off x="537029" y="5479143"/>
                <a:ext cx="61830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4400" b="1" dirty="0">
                    <a:solidFill>
                      <a:srgbClr val="C00000"/>
                    </a:solidFill>
                  </a:rPr>
                  <a:t>Step 2:  Find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𝞴</m:t>
                    </m:r>
                  </m:oMath>
                </a14:m>
                <a:r>
                  <a:rPr lang="en-US" sz="4400" b="1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4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9C418C-6EAB-4935-92E3-FE9A36FDF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9" y="5479143"/>
                <a:ext cx="6183085" cy="769441"/>
              </a:xfrm>
              <a:prstGeom prst="rect">
                <a:avLst/>
              </a:prstGeom>
              <a:blipFill>
                <a:blip r:embed="rId5"/>
                <a:stretch>
                  <a:fillRect l="-394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A14B4E-4AE3-40C5-9277-E95396DD11A4}"/>
                  </a:ext>
                </a:extLst>
              </p14:cNvPr>
              <p14:cNvContentPartPr/>
              <p14:nvPr/>
            </p14:nvContentPartPr>
            <p14:xfrm>
              <a:off x="234000" y="68040"/>
              <a:ext cx="8613360" cy="6374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A14B4E-4AE3-40C5-9277-E95396DD11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640" y="58680"/>
                <a:ext cx="8632080" cy="63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4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1533525"/>
            <a:ext cx="8715375" cy="81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BFC882-E387-434C-B22B-352BF9F7A475}"/>
                  </a:ext>
                </a:extLst>
              </p:cNvPr>
              <p:cNvSpPr txBox="1"/>
              <p:nvPr/>
            </p:nvSpPr>
            <p:spPr>
              <a:xfrm>
                <a:off x="374650" y="177800"/>
                <a:ext cx="8547100" cy="714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10.1:  Eigenvalue Problems</a:t>
                </a:r>
              </a:p>
              <a:p>
                <a:pPr algn="l"/>
                <a:endParaRPr lang="en-US" sz="2000" dirty="0">
                  <a:solidFill>
                    <a:srgbClr val="7030A0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Solve the following for nontrivial solutions: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satisfies the above BVP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But we want nontrivial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sol’ns</a:t>
                </a:r>
                <a:r>
                  <a:rPr lang="en-US" sz="3200" dirty="0">
                    <a:solidFill>
                      <a:srgbClr val="7030A0"/>
                    </a:solidFill>
                  </a:rPr>
                  <a:t>  </a:t>
                </a:r>
              </a:p>
              <a:p>
                <a:endParaRPr lang="en-US" sz="16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Recall </a:t>
                </a:r>
                <a:r>
                  <a:rPr lang="en-US" sz="32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l </a:t>
                </a:r>
                <a:r>
                  <a:rPr lang="en-US" sz="3200" dirty="0">
                    <a:solidFill>
                      <a:srgbClr val="7030A0"/>
                    </a:solidFill>
                  </a:rPr>
                  <a:t>is an arbitrary constant.</a:t>
                </a:r>
              </a:p>
              <a:p>
                <a:endParaRPr lang="en-US" sz="1400" dirty="0">
                  <a:solidFill>
                    <a:srgbClr val="7030A0"/>
                  </a:solidFill>
                </a:endParaRPr>
              </a:p>
              <a:p>
                <a:r>
                  <a:rPr lang="en-US" sz="3600" b="1" dirty="0"/>
                  <a:t>Goal:  Find </a:t>
                </a:r>
                <a:r>
                  <a:rPr lang="en-US" sz="3600" b="1" dirty="0">
                    <a:latin typeface="Symbol" panose="05050102010706020507" pitchFamily="18" charset="2"/>
                  </a:rPr>
                  <a:t>l </a:t>
                </a:r>
                <a:r>
                  <a:rPr lang="en-US" sz="3600" b="1" dirty="0"/>
                  <a:t>such that the above BVP has non-trivial solutions</a:t>
                </a:r>
              </a:p>
              <a:p>
                <a:endParaRPr lang="en-US" sz="1100" b="1" dirty="0"/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Solve BVP and determine for which values of </a:t>
                </a:r>
                <a:r>
                  <a:rPr lang="en-US" sz="32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l </a:t>
                </a:r>
                <a:r>
                  <a:rPr lang="en-US" sz="3200" dirty="0">
                    <a:solidFill>
                      <a:srgbClr val="C00000"/>
                    </a:solidFill>
                  </a:rPr>
                  <a:t>does the BVP have non-trivial solutions.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BFC882-E387-434C-B22B-352BF9F7A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177800"/>
                <a:ext cx="8547100" cy="7140416"/>
              </a:xfrm>
              <a:prstGeom prst="rect">
                <a:avLst/>
              </a:prstGeom>
              <a:blipFill>
                <a:blip r:embed="rId3"/>
                <a:stretch>
                  <a:fillRect l="-2138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068440-3F05-4983-9018-2E4F6FA76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00" b="19524"/>
          <a:stretch/>
        </p:blipFill>
        <p:spPr>
          <a:xfrm>
            <a:off x="5556029" y="2968171"/>
            <a:ext cx="3590925" cy="4608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2F4E25-75C2-450C-826E-E6A8793790D4}"/>
                  </a:ext>
                </a:extLst>
              </p14:cNvPr>
              <p14:cNvContentPartPr/>
              <p14:nvPr/>
            </p14:nvContentPartPr>
            <p14:xfrm>
              <a:off x="195480" y="2007360"/>
              <a:ext cx="8799840" cy="4707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2F4E25-75C2-450C-826E-E6A8793790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120" y="1998000"/>
                <a:ext cx="8818560" cy="47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10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3A97D-C6C7-4A73-9339-2DF535062877}"/>
              </a:ext>
            </a:extLst>
          </p:cNvPr>
          <p:cNvSpPr txBox="1"/>
          <p:nvPr/>
        </p:nvSpPr>
        <p:spPr>
          <a:xfrm>
            <a:off x="905310" y="225785"/>
            <a:ext cx="79592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 is an eigenvalue of </a:t>
            </a:r>
            <a:r>
              <a:rPr lang="en-US" sz="3200" i="1" dirty="0"/>
              <a:t>A</a:t>
            </a:r>
            <a:r>
              <a:rPr lang="en-US" sz="3200" dirty="0"/>
              <a:t> if </a:t>
            </a:r>
            <a:r>
              <a:rPr lang="en-US" sz="3200" i="1" dirty="0"/>
              <a:t>A</a:t>
            </a:r>
            <a:r>
              <a:rPr lang="en-US" sz="3200" b="1" i="1" dirty="0"/>
              <a:t>x</a:t>
            </a:r>
            <a:r>
              <a:rPr lang="en-US" sz="3200" dirty="0"/>
              <a:t> =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b="1" i="1" dirty="0"/>
              <a:t>x </a:t>
            </a:r>
            <a:r>
              <a:rPr lang="en-US" sz="3200" dirty="0"/>
              <a:t>has nontrivial solutions.  If </a:t>
            </a:r>
            <a:r>
              <a:rPr lang="en-US" sz="3200" b="1" i="1" dirty="0"/>
              <a:t>v</a:t>
            </a:r>
            <a:r>
              <a:rPr lang="en-US" sz="3200" dirty="0"/>
              <a:t> is a nonzero solution to </a:t>
            </a:r>
          </a:p>
          <a:p>
            <a:r>
              <a:rPr lang="en-US" sz="3200" i="1" dirty="0"/>
              <a:t>A</a:t>
            </a:r>
            <a:r>
              <a:rPr lang="en-US" sz="3200" b="1" i="1" dirty="0"/>
              <a:t>x</a:t>
            </a:r>
            <a:r>
              <a:rPr lang="en-US" sz="3200" dirty="0"/>
              <a:t> =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b="1" i="1" dirty="0"/>
              <a:t>x</a:t>
            </a:r>
            <a:r>
              <a:rPr lang="en-US" sz="3200" dirty="0"/>
              <a:t>, then </a:t>
            </a:r>
            <a:r>
              <a:rPr lang="en-US" sz="3200" b="1" i="1" dirty="0"/>
              <a:t>v </a:t>
            </a:r>
            <a:r>
              <a:rPr lang="en-US" sz="3200" dirty="0"/>
              <a:t>is called an eigenvector of </a:t>
            </a:r>
            <a:r>
              <a:rPr lang="en-US" sz="3200" i="1" dirty="0"/>
              <a:t>A </a:t>
            </a:r>
            <a:r>
              <a:rPr lang="en-US" sz="3200" dirty="0"/>
              <a:t>with eigenvalue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2400" dirty="0"/>
              <a:t>. Note nonzero linear combinations of eigenvectors with eigenvalue </a:t>
            </a:r>
            <a:r>
              <a:rPr lang="en-US" sz="2400" dirty="0">
                <a:latin typeface="Symbol" panose="05050102010706020507" pitchFamily="18" charset="2"/>
              </a:rPr>
              <a:t>l </a:t>
            </a:r>
            <a:r>
              <a:rPr lang="en-US" sz="2400" dirty="0"/>
              <a:t>are also eigenvectors.</a:t>
            </a:r>
          </a:p>
          <a:p>
            <a:r>
              <a:rPr lang="en-US" sz="1400" dirty="0"/>
              <a:t>____________________________________________________________________________________</a:t>
            </a:r>
          </a:p>
          <a:p>
            <a:pPr algn="ctr"/>
            <a:endParaRPr lang="en-US" sz="1100" dirty="0"/>
          </a:p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 is an </a:t>
            </a:r>
            <a:r>
              <a:rPr lang="en-US" sz="3200" dirty="0">
                <a:solidFill>
                  <a:srgbClr val="C00000"/>
                </a:solidFill>
              </a:rPr>
              <a:t>eigenvalue</a:t>
            </a:r>
            <a:r>
              <a:rPr lang="en-US" sz="3200" dirty="0"/>
              <a:t> of the BVP </a:t>
            </a:r>
          </a:p>
          <a:p>
            <a:pPr marL="457200" indent="-457200">
              <a:buFont typeface="Symbol" panose="05050102010706020507" pitchFamily="18" charset="2"/>
              <a:buChar char="l"/>
            </a:pPr>
            <a:endParaRPr lang="en-US" sz="3200" dirty="0"/>
          </a:p>
          <a:p>
            <a:endParaRPr lang="en-US" sz="3600" dirty="0"/>
          </a:p>
          <a:p>
            <a:r>
              <a:rPr lang="en-US" sz="3200" dirty="0"/>
              <a:t>if this BVP has nontrivial solutions.  If </a:t>
            </a:r>
            <a:r>
              <a:rPr lang="en-US" sz="3200" i="1" dirty="0"/>
              <a:t>X</a:t>
            </a:r>
            <a:r>
              <a:rPr lang="en-US" sz="3200" dirty="0"/>
              <a:t> is a nontrivial solution </a:t>
            </a:r>
            <a:r>
              <a:rPr lang="en-US" sz="3200" i="1" dirty="0"/>
              <a:t>f</a:t>
            </a:r>
            <a:r>
              <a:rPr lang="en-US" sz="3200" dirty="0"/>
              <a:t> to this BVP, then </a:t>
            </a:r>
            <a:r>
              <a:rPr lang="en-US" sz="3200" i="1" dirty="0"/>
              <a:t>f</a:t>
            </a:r>
            <a:r>
              <a:rPr lang="en-US" sz="3200" dirty="0"/>
              <a:t> is called an </a:t>
            </a:r>
            <a:r>
              <a:rPr lang="en-US" sz="3200" dirty="0">
                <a:solidFill>
                  <a:srgbClr val="C00000"/>
                </a:solidFill>
              </a:rPr>
              <a:t>eigenfunction</a:t>
            </a:r>
            <a:r>
              <a:rPr lang="en-US" sz="3200" dirty="0"/>
              <a:t> of the BVP with eigenvalue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.</a:t>
            </a:r>
          </a:p>
          <a:p>
            <a:r>
              <a:rPr lang="en-US" sz="2400" dirty="0"/>
              <a:t>Note nonzero linear combinations of eigenfunctions with eigenvalue </a:t>
            </a:r>
            <a:r>
              <a:rPr lang="en-US" sz="2400" dirty="0">
                <a:latin typeface="Symbol" panose="05050102010706020507" pitchFamily="18" charset="2"/>
              </a:rPr>
              <a:t>l </a:t>
            </a:r>
            <a:r>
              <a:rPr lang="en-US" sz="2400" dirty="0"/>
              <a:t>are also eigenfunctions.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951F6-6E44-4632-BAC8-8851A665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689878" y="3567046"/>
            <a:ext cx="8715375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3CBD3-2504-4DCF-8501-25C0A8E6CC16}"/>
              </a:ext>
            </a:extLst>
          </p:cNvPr>
          <p:cNvSpPr txBox="1"/>
          <p:nvPr/>
        </p:nvSpPr>
        <p:spPr>
          <a:xfrm rot="16200000">
            <a:off x="-2849955" y="3162012"/>
            <a:ext cx="6807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Terminology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8F0812-919D-4FC5-9EBD-43C822FA053F}"/>
                  </a:ext>
                </a:extLst>
              </p14:cNvPr>
              <p14:cNvContentPartPr/>
              <p14:nvPr/>
            </p14:nvContentPartPr>
            <p14:xfrm>
              <a:off x="-25200" y="709200"/>
              <a:ext cx="9045360" cy="5986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8F0812-919D-4FC5-9EBD-43C822FA05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560" y="699840"/>
                <a:ext cx="9064080" cy="60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87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1214211"/>
            <a:ext cx="8715375" cy="81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BFC882-E387-434C-B22B-352BF9F7A475}"/>
                  </a:ext>
                </a:extLst>
              </p:cNvPr>
              <p:cNvSpPr txBox="1"/>
              <p:nvPr/>
            </p:nvSpPr>
            <p:spPr>
              <a:xfrm>
                <a:off x="374650" y="112487"/>
                <a:ext cx="8547100" cy="669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10.1:  Eigenvalue Problems</a:t>
                </a:r>
              </a:p>
              <a:p>
                <a:pPr algn="l"/>
                <a:endParaRPr lang="en-US" sz="400" dirty="0">
                  <a:solidFill>
                    <a:srgbClr val="7030A0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Solve the following for nontrivial solutions: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pPr algn="l"/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satisfies the above BVP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But we want nontrivial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sol’ns</a:t>
                </a:r>
                <a:r>
                  <a:rPr lang="en-US" sz="3200" dirty="0">
                    <a:solidFill>
                      <a:srgbClr val="7030A0"/>
                    </a:solidFill>
                  </a:rPr>
                  <a:t>  </a:t>
                </a:r>
              </a:p>
              <a:p>
                <a:endParaRPr lang="en-US" sz="16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Recall </a:t>
                </a:r>
                <a:r>
                  <a:rPr lang="en-US" sz="32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l </a:t>
                </a:r>
                <a:r>
                  <a:rPr lang="en-US" sz="3200" dirty="0">
                    <a:solidFill>
                      <a:srgbClr val="7030A0"/>
                    </a:solidFill>
                  </a:rPr>
                  <a:t>is an arbitrary constant.</a:t>
                </a:r>
              </a:p>
              <a:p>
                <a:endParaRPr lang="en-US" sz="1400" dirty="0">
                  <a:solidFill>
                    <a:srgbClr val="7030A0"/>
                  </a:solidFill>
                </a:endParaRPr>
              </a:p>
              <a:p>
                <a:r>
                  <a:rPr lang="en-US" sz="3600" b="1" dirty="0"/>
                  <a:t>Goal:  Find </a:t>
                </a:r>
                <a:r>
                  <a:rPr lang="en-US" sz="3600" b="1" dirty="0">
                    <a:latin typeface="Symbol" panose="05050102010706020507" pitchFamily="18" charset="2"/>
                  </a:rPr>
                  <a:t>l </a:t>
                </a:r>
                <a:r>
                  <a:rPr lang="en-US" sz="3600" b="1" dirty="0"/>
                  <a:t>such that the above BVP has non-trivial solutions</a:t>
                </a:r>
              </a:p>
              <a:p>
                <a:endParaRPr lang="en-US" sz="1100" b="1" dirty="0"/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Solve BVP and determine for which values of </a:t>
                </a:r>
                <a:r>
                  <a:rPr lang="en-US" sz="32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l </a:t>
                </a:r>
                <a:r>
                  <a:rPr lang="en-US" sz="3200" dirty="0">
                    <a:solidFill>
                      <a:srgbClr val="C00000"/>
                    </a:solidFill>
                  </a:rPr>
                  <a:t>does the BVP have non-trivial solutions.  </a:t>
                </a:r>
                <a:r>
                  <a:rPr lang="en-US" sz="3200" dirty="0">
                    <a:solidFill>
                      <a:schemeClr val="tx1"/>
                    </a:solidFill>
                  </a:rPr>
                  <a:t>We will determine solutions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at the same time.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BFC882-E387-434C-B22B-352BF9F7A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112487"/>
                <a:ext cx="8547100" cy="6694140"/>
              </a:xfrm>
              <a:prstGeom prst="rect">
                <a:avLst/>
              </a:prstGeom>
              <a:blipFill>
                <a:blip r:embed="rId3"/>
                <a:stretch>
                  <a:fillRect l="-2138" t="-1183" b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068440-3F05-4983-9018-2E4F6FA76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00" b="19524"/>
          <a:stretch/>
        </p:blipFill>
        <p:spPr>
          <a:xfrm>
            <a:off x="5483459" y="2554513"/>
            <a:ext cx="3590925" cy="4608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04AC68-22B0-42B0-8E71-547DDD20C967}"/>
                  </a:ext>
                </a:extLst>
              </p14:cNvPr>
              <p14:cNvContentPartPr/>
              <p14:nvPr/>
            </p14:nvContentPartPr>
            <p14:xfrm>
              <a:off x="338760" y="261360"/>
              <a:ext cx="8372520" cy="6451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04AC68-22B0-42B0-8E71-547DDD20C9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400" y="252000"/>
                <a:ext cx="8391240" cy="64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14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7182</TotalTime>
  <Words>976</Words>
  <Application>Microsoft Office PowerPoint</Application>
  <PresentationFormat>On-screen Show (4:3)</PresentationFormat>
  <Paragraphs>158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120</cp:revision>
  <dcterms:created xsi:type="dcterms:W3CDTF">2020-04-23T18:35:18Z</dcterms:created>
  <dcterms:modified xsi:type="dcterms:W3CDTF">2020-05-06T19:25:15Z</dcterms:modified>
</cp:coreProperties>
</file>