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7" r:id="rId2"/>
    <p:sldId id="458" r:id="rId3"/>
    <p:sldId id="459" r:id="rId4"/>
    <p:sldId id="464" r:id="rId5"/>
    <p:sldId id="466" r:id="rId6"/>
    <p:sldId id="465" r:id="rId7"/>
    <p:sldId id="467" r:id="rId8"/>
    <p:sldId id="462" r:id="rId9"/>
    <p:sldId id="461" r:id="rId10"/>
    <p:sldId id="468" r:id="rId11"/>
    <p:sldId id="469" r:id="rId12"/>
    <p:sldId id="470" r:id="rId13"/>
    <p:sldId id="463" r:id="rId14"/>
    <p:sldId id="471" r:id="rId15"/>
    <p:sldId id="472" r:id="rId16"/>
    <p:sldId id="474" r:id="rId17"/>
    <p:sldId id="473" r:id="rId18"/>
    <p:sldId id="475" r:id="rId19"/>
    <p:sldId id="476" r:id="rId20"/>
    <p:sldId id="477" r:id="rId21"/>
    <p:sldId id="478" r:id="rId22"/>
    <p:sldId id="519" r:id="rId23"/>
    <p:sldId id="520" r:id="rId24"/>
    <p:sldId id="521" r:id="rId25"/>
    <p:sldId id="495" r:id="rId26"/>
    <p:sldId id="496" r:id="rId27"/>
    <p:sldId id="497" r:id="rId28"/>
    <p:sldId id="499" r:id="rId29"/>
    <p:sldId id="498" r:id="rId30"/>
    <p:sldId id="500" r:id="rId31"/>
    <p:sldId id="506" r:id="rId32"/>
    <p:sldId id="509" r:id="rId33"/>
    <p:sldId id="507" r:id="rId34"/>
    <p:sldId id="508" r:id="rId35"/>
    <p:sldId id="510" r:id="rId36"/>
    <p:sldId id="479" r:id="rId37"/>
    <p:sldId id="501" r:id="rId38"/>
    <p:sldId id="505" r:id="rId39"/>
    <p:sldId id="502" r:id="rId40"/>
    <p:sldId id="503" r:id="rId41"/>
    <p:sldId id="504" r:id="rId42"/>
    <p:sldId id="480" r:id="rId43"/>
    <p:sldId id="51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AFD"/>
    <a:srgbClr val="A6F8FC"/>
    <a:srgbClr val="4C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82" autoAdjust="0"/>
    <p:restoredTop sz="94660"/>
  </p:normalViewPr>
  <p:slideViewPr>
    <p:cSldViewPr snapToGrid="0">
      <p:cViewPr varScale="1">
        <p:scale>
          <a:sx n="44" d="100"/>
          <a:sy n="44" d="100"/>
        </p:scale>
        <p:origin x="89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99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33:40.3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2679 7484 5519 0,'-3'-9'496'0,"3"9"-496"16,-4-8 0-16,2 0 0 0,-1 0 864 0,0 1 80 15,0-2 16-15,0 3 0 0,3 6-528 0,0 0-112 16,2-8 0-16,-2 8-16 0,-5-9-128 0,0 2-32 16,1 2 0-16,-3-1 0 0,2-3 224 0,-3 3 32 15,-2 1 16-15,0 0 0 0,3-2 192 0,-3 3 32 16,1 0 16-16,-1 0 0 0,-1 0-208 0,0-2-32 16,1 3-16-16,-2 1 0 0,1 1-112 0,-1 1-32 0,0 0 0 15,-1 0 0-15,1 0 16 0,-1 1 0 0,1 2 0 16,1-1 0-16,-2-2-128 0,0 0-16 0,-1 4-128 15,0 0 192-15,0 2-192 0,0 1 144 0,-2 2-144 0,3 0 128 16,-1-1-128-16,-1 3 0 0,-2 1 0 0,-1 0 128 16,2 1-128-16,1 2 128 0,0 1-128 0,3-1 128 15,-3 4-128-15,2 0 0 0,-4-2 0 0,2 3-176 16,-1 2 176-16,2 1 0 0,0-1 0 16,0 2 128-16,2 3-128 0,1 0 0 0,0 1 128 0,0 0-128 15,-1 1 0-15,2-2 128 0,-2 2-128 0,2 0 0 16,0-1 0-16,-1 1 0 0,3-2 0 0,0 2 0 15,0-1 0-15,2 3 0 0,0 2 0 0,0-1 0 16,1-4 128-16,2 1-128 0,2 4 128 0,-3 0-128 0,2 0 0 16,1-3 0-16,-1-2 0 0,1 0 0 0,1 3 128 0,0-1-128 15,-1-1 160-15,1-2-160 0,2 0 128 16,1 2-128-16,3-1 0 0,-3 1 144 0,0-3-144 0,2 2 128 16,1-1-128-16,1 2 128 0,0-3-128 0,-1 0 0 15,4-3 144-15,-3 0-144 0,1-1 0 0,0-1 144 16,1-4-144-16,1 2 0 0,1-2 160 0,0-3-160 15,1-2 128-15,0 0-128 0,2 2 128 0,1 1-128 16,-2 0 0-16,1-5 128 0,2-1 0 0,-1 0 0 16,0-1 0-16,1 0 0 0,-3-2 32 0,2-4 0 15,1-3 0-15,1 2 0 0,2 2 48 0,0-1 16 16,1 1 0-16,-3-5 0 0,1-1 128 0,-1 0 32 16,6-2 0-16,-5 1 0 0,-1 0-128 0,0-2-32 0,2-3 0 15,0 2 0-15,-2-2-32 0,2-1 0 0,-3-2 0 16,1-4 0-16,0 0-64 0,0-4-128 0,-2 0 176 0,4-2-176 15,-1-3 144-15,-4 0-144 0,-5-2 0 0,1-1 144 16,3-3-144-16,-2 0 0 0,-1 1 144 16,1 0-144-16,1-1 192 0,1 0-48 0,-2-2 0 0,-1 1 0 15,-1 1 48-15,1-2 16 0,-2-2 0 16,1 0 0-16,-1-1 64 0,0-3 16 0,-4-2 0 0,0-1 0 16,3 0-96-16,0 0-32 0,0-1 0 0,-2 3 0 15,-1 3-160-15,2 2 0 0,-3 1 144 0,0 0-144 16,-2-2 128-16,0 2-128 0,-3 0 160 0,0 1-160 15,-1-1 352-15,-5 3-32 0,-1 2 0 0,-4 2 0 16,1 2 112-16,-3 2 16 0,-3 0 0 0,-1 5 0 16,-3 4-272-16,2 2-48 0,3 1-128 0,-4 2 192 15,-4 0-192-15,-1 5 0 0,3 2 0 0,-2-2 0 0,0 0-224 16,0 3 16-16,1 3 0 0,1 1 0 16,0-2-2000-16,1 2-400 0,0-1-80 0</inkml:trace>
  <inkml:trace contextRef="#ctx0" brushRef="#br0" timeOffset="1541.347">11860 8830 13823 0,'0'0'1216'0,"0"0"-960"0,0 0-256 0,0 0 0 16,0 0 0-16,0 0 0 0,0 0 128 0,8-1-128 15,-8 1 336-15,14 1 32 0,-3-1 0 0,1 0 0 16,0 0 144-16,1 2 16 0,1 0 16 0,2-2 0 16,-1-2 48-16,3 1 16 0,-1 2 0 0,3-1 0 15,2-1 96-15,1-1 0 0,1-2 16 0,1 4 0 16,2 0-16-16,1 0 0 0,0 3 0 0,3-2 0 15,2 0-128-15,3 1-48 0,2 0 0 0,-3-1 0 16,0-3-16-16,3 2-16 0,-2 1 0 0,3 1 0 16,2 1-112-16,4-1-32 0,5 0 0 0,-1 0 0 15,2 0-96-15,-3 1 0 0,0 0-16 0,0-1 0 16,0-3-64-16,3 3-16 0,1 3 0 0,-3-4 0 16,1-4 32-16,-1 3 0 0,0 3 0 0,-3-2 0 0,-2-2-48 15,1 0 0-15,0-4 0 0,1 5 0 0,0 0-144 0,2 2 160 16,-1 1-160-16,0-3 160 0,-1-2-160 0,0 1 0 15,-2-1 0-15,0 2 128 0,1-1-128 0,0 0 0 16,0 0 144-16,-1 1-144 0,4 2 128 0,0-1-128 16,-2 2 160-16,-2-1-160 0,-2-1 224 0,-1 0-48 15,2 0-16-15,-2 1 0 0,2 0-160 0,0 2 0 16,2-1 0-16,-1 0-176 0,-1 0 176 0,-3 1 0 16,-3 0 128-16,0-1-128 0,-1 0 0 0,3 0 0 15,-3 1 0-15,2 1 0 0,-1-3 0 0,2-1 0 16,-1 1 0-16,-1 0 0 0,1 0 0 0,-4 0 0 15,0-2 128-15,-1 2-128 0,-1-1 0 0,1-1 0 0,2-1 0 16,-2 1 128-16,-2 1-128 0,2 0 0 0,0-2 0 16,-1 1 128-16,1 2-128 0,-2 0 0 15,-2 1 128-15,0-2-128 0,-2-2 0 0,-3 1 128 0,-1 0-128 16,-1 1 0-16,-1 0 0 0,-1 0 0 0,0-2 0 0,-1 2 128 16,-1 3-128-16,0-3 0 0,0-2 0 0,1 1 128 15,-3-2-128-15,2 4 0 0,-1 1 0 0,-2-2 0 16,-6-2 0-16,4-1 144 0,2 2-144 0,1 2 0 15,-2 0 208-15,-2 0-64 0,0-1-16 0,0 1 0 16,0-1 64-16,-3 0 0 0,1 1 0 0,0-2 0 16,-3-3 0-16,-7 3 16 0,9 3 0 0,-9-3 0 15,9 2-32-15,-9-2-16 0,8 4 0 0,-8-4 0 16,0 0-160-16,7 1 160 0,-7-1-160 0,0 0 160 0,0 0-160 16,0 0 128-16,0 0-128 0,0 0 128 0,0 0-128 15,0 0 0-15,0 0 144 0,0 0-144 0,0 0 0 0,0 0 0 16,0 0-160-16,0 0 160 15,0 0-1408-15,0 0-192 0,-7-4-16 0,-2-1-13360 16</inkml:trace>
  <inkml:trace contextRef="#ctx0" brushRef="#br0" timeOffset="4829.083">4387 3304 6383 0,'0'0'272'0,"0"0"80"0,-7-4-352 0,1 0 0 16,1-2 0-16,5 6 0 0,0 0 304 0,-6-3-16 15,6 3 0-15,-8-2 0 0,3-3-96 0,5 5 0 16,-8-1-16-16,8 1 0 0,0 0 128 0,-6-1 16 15,-1 0 16-15,7 1 0 0,0 0 176 0,0 0 16 16,-9 2 16-16,9-2 0 0,0 0 32 0,0 0 0 16,0 0 0-16,0 0 0 0,0 0-128 0,-3 8 0 0,2 0-16 0,1-8 0 15,0 0-48-15,0 0-16 0,7 4 0 0,-7-4 0 16,9 9 80-16,1-4 32 0,1-3 0 0,3 1 0 16,2-3 32-16,3 0 16 0,4 0 0 0,-2 0 0 15,-1 0-32-15,6 0-16 0,2 2 0 0,4-1 0 16,2 0-96-16,0 0-32 0,3 0 0 15,-2 0 0-15,2-1-80 0,2-1-16 0,0 0 0 0,3 0 0 16,1 0-32-16,3 2-16 0,4 1 0 0,-3-1 0 16,-1-1-48-16,-1 0-16 0,-1 1 0 0,3-2 0 15,1-1-16-15,0 1-128 0,0-3 192 0,1 4-64 16,3 4-128-16,-5 0 128 0,-1 0-128 0,1-1 128 16,-1-3-128-16,0 0 0 0,1-1 0 0,2 2 128 15,-3 1-128-15,2 0 0 0,2 2 144 0,-2-2-144 0,1 0 0 16,-1-1 128-16,-1-1-128 0,0 0 0 0,-1 0 0 15,0 1 0-15,0 0 0 0,0 3 128 0,1 0-128 0,-5 2 0 16,1 1 0-16,-1-2 128 0,1-3-128 0,1 1 0 16,2-1 0-16,0 3 0 0,1 0 144 0,-1 1-144 15,-1-1 192-15,-1 2-192 0,-1 0 0 0,2-1 0 16,1 0 0-16,1-4 0 0,1 1 0 0,-2 0 0 16,-1 2 0-16,1-1 0 0,0 1 0 0,1-1 0 15,-2 2 0-15,-5-3 160 0,1-1-160 0,1-1 0 16,0 0 0-16,0 1 0 0,-2 3 0 0,1-1 0 15,2 0 0-15,0-1 0 0,-1-1 0 0,-3-1 0 16,2 2 0-16,0 0 0 0,0-1 0 0,2-1 0 16,2-2 0-16,3 2 0 0,0 1 0 0,0-1 0 15,1-2 0-15,-2 1 0 0,0 0 0 0,2 0 0 16,0-1 0-16,1 0 0 0,-2 0 0 0,2 1 0 0,0 2 128 0,0-2-128 16,-3-3 0-16,-1-1 192 0,-1 1-192 0,3 3 192 15,2-1-192-15,1 0 0 0,-3-1 0 0,3 1-176 16,0 0 176-16,-2-1 0 0,-1 1 128 0,2 0-128 15,1-1 0-15,-1 0 0 0,1 0 0 0,0-1-128 16,-1 0 128-16,-1 1 0 0,0 1 128 0,-3 0-128 16,-1 0 0-16,2-2 0 0,3-3 0 0,-2 3 0 15,-3 0 0-15,3 1 0 0,1-1 0 0,0 1 0 16,-3 1 0-16,1-1 0 0,-1 1 0 16,1-2 0-16,-1-1 0 0,1-3 0 0,4 0 0 0,2 5 0 15,0-1 0-15,-1 1 0 0,-2 0 0 0,0-3 0 16,2-1 0-16,-1 0 0 0,0 1 0 0,3 0 128 15,1 2-128-15,-1 2 176 0,-1 0-176 0,-4 0 192 0,1-5-192 0,3 1 0 16,2-3 0-16,-1 3 0 0,-4 5 0 16,2-1 0-16,0-4 0 0,-2 2-176 0,0 0 176 0,1 0 0 15,3 1 128-15,2-4-128 0,-2-1 0 0,2 1 0 16,2 6-160-16,-3-1 160 0,-3-2 0 0,2-3 0 16,-1-1 0-16,2 3 0 0,-3 2 0 0,3-1 0 15,1-2 0-15,-1 3 0 0,-6 2 0 0,1-1 0 16,-1 0 0-16,4-1 0 0,1-2 0 0,1 3 0 15,-1 2 0-15,1-1 0 0,-2 0 0 0,2 0 0 16,-1-2 0-16,2 2 0 0,0 0 0 0,-1 2 0 16,-2 1 0-16,-2-1 0 0,0-1 0 0,0-1 144 15,-1-1-144-15,0-1 128 0,-2-3-128 0,-1 4 0 0,0 1 0 16,0-1 0-16,3-1 0 0,-1 0 0 16,-3 1 0-16,-1 1 0 0,0 0 0 0,3-2 160 0,-1 0-32 0,0 0-128 15,0 2 208-15,3 0-64 0,-1-2-16 0,1 2 0 16,-2 1-128-16,3-1 128 0,1 0-128 0,-2-1 128 15,0 0-128-15,3 1 0 0,-1 0 0 0,2-1 128 16,-5-2-128-16,-1 1 0 0,-1 1 0 0,3 0 0 16,-1 0 0-16,1 1 0 0,0 0 0 0,3 0 0 15,2-6 0-15,-4 3 128 0,-2 0-128 0,1 1 0 16,2-1 0-16,-3 2 0 0,-1 2 0 0,3-2 0 16,3-1 0-16,-1 0 0 0,-2-2 0 0,-2 1 0 15,-3 2 0-15,2 2 0 0,0 0 0 0,-2 1 0 16,-1-5 0-16,1 1 0 0,0 2 0 0,1 2 0 15,-6 3 0-15,1-4 0 0,-2-2 0 0,-1 0 0 0,2 1 0 0,2 0 0 16,-1-3 0-16,1 2 0 0,0 1 0 0,0 3 0 16,-3 0 128-16,2-3-128 0,0-2 0 0,-4-1 0 15,3 2 0-15,2 2 0 0,-2 3 0 0,0-3 0 16,1-2 0-16,-2 1 0 0,2 2 0 0,-3 2 0 16,0 0 0-16,-2-2 0 0,-1-3 0 0,-1 0 0 15,0 1 0-15,0 0 0 0,0 0 0 0,1 0 0 16,1 0 0-16,-1 0 0 0,1 1 0 0,1 0 0 15,-3-1 0-15,-1 3 0 0,0 2 0 0,-3-1 0 16,-2 0 0-16,0 1 0 0,2-3 0 0,-1-1 0 16,0 1 0-16,0-1 0 0,2 0 0 0,-2 2 0 15,-1 0 0-15,-3 0 0 0,-1-1 0 0,-1 1-176 16,-3-3 176-16,0 2-192 0,-1 1 192 0,-2-1-160 0,-3-3 160 16,0 0-160-16,0 1 160 0,-3 2 0 0,1-1 0 0,1 2 0 15,-2-2 0-15,1 0 0 0,-1 1 0 0,-2-2 0 16,1 0 0-16,1 0 0 0,-2 2 0 0,2-2 0 15,-1-2 0-15,2 0 0 0,-2 0 0 16,0 1 0-16,0 1 0 0,1 0 0 0,-1-3 0 0,1 1 0 16,0 0 0-16,-1 0 0 0,-3 1 0 0,2 1 0 15,0-3 0-15,0 3 0 0,-1 0 0 0,0 0 0 16,3-2 0-16,-1 0 0 0,0 1 0 0,-1 1 0 16,0 0 0-16,-1 0 0 0,0-1 0 0,0-2 0 15,-2-3 0-15,1 2 0 0,-1-1 0 0,-1 1 0 16,2-2 0-16,-8 6 0 0,5-3 160 0,-5 3-160 0,0 0 224 15,0 0-48-15,0 0-16 0,0 0 0 0,0 0-160 16,0 0 0-16,0 0 0 0,0 0 128 0,0 0-128 16,0 0 0-16,-6 3 0 0,-3 2 0 0,1-4 0 0,-4 2 0 15,-1 0 0-15,-4 1 0 0,-1-2 0 16,-3-1 0-16,-3 2 0 0,-4 0 0 0,-3 0 0 16,-1 1 0-16,-2-2 0 0,-3 3 0 0,1-3 0 0,-4-1 0 15,-2-1 0-15,-3 1 0 0,-3 1 0 0,-5 1 0 16,0-1 0-16,-3 0 0 0,-2 1 0 0,-1 0 0 15,-2-2 0-15,-2-2 0 0,-6-3 0 0,-2 4 0 16,-4 2 0-16,-1 0 0 0,4-5 0 0,-4 0 0 16,-4-2 0-16,-1 3 0 0,-1 5 0 0,-3-2 0 15,2-2 0-15,-3 0 0 0,-3-1 0 0,3 4 0 16,5 1 0-16,-4-3 0 0,-1-1 0 0,-2 2 0 16,0 4 0-16,4-1 0 0,-2-4 0 0,1 0 0 0,-4 0 0 15,1 3 0-15,2 2 0 0,-1 0 0 0,5-3 0 16,-5 1 0-16,-1 1 0 0,3 3 0 0,5-1 0 0,0-4 0 15,-7 0 0-15,4 2 0 0,1 1 0 0,1-1 0 16,3 2 0-16,-1-2 0 0,-1-1 0 0,3 0 0 16,3 1 0-16,4 1 0 0,0-1 0 0,0 0 128 15,-2-2-128-15,2 1 0 0,2 1 0 0,0 3 0 16,1-3 0-16,1 0 0 0,1-3 0 0,-7 0 0 16,-2-1 0-16,0 1 0 0,-3 0 0 0,0-1 0 15,1 0 0-15,-3-1 0 0,-2-1 0 0,4 1 0 16,2 1 0-16,2-2 0 0,-3 1 0 0,0 0 0 15,0 0 128-15,1 1-128 0,2 2 0 0,1-1 128 0,1 1-128 16,0-2 0-16,-4 0 0 0,4 2 0 0,3 0 0 16,1-1 0-16,2-1 0 0,-2-1 0 0,-4 0 0 0,3 1 0 15,2 0 0-15,0 0 0 0,2-1 0 0,0-3 0 16,-3 0 0-16,-1 2 0 0,-1 2 0 0,3 1 0 16,0 1 0-16,1 0 0 0,1-2 0 0,-2-1 0 15,-2-2 0-15,2 3 0 0,2 2 0 0,1 1 0 16,2 1 0-16,-2-4 0 0,-1-1 0 0,1 0 0 15,0 1 0-15,-2 1 0 0,1-1 0 0,2 1 0 16,1 0 0-16,-1 0 0 0,1-1 192 0,-5 1-32 16,-3 1-16-16,0 2 0 0,3-1-16 0,1-1-128 15,-2-2 192-15,1 1-64 0,-1-1-128 0,3 2 0 16,-1 2 144-16,4-4-144 0,1-3 0 0,0 1 128 16,-4-1-128-16,-2 1 0 0,2 2 0 0,1 0 0 0,2-1 0 15,-2 0 128-15,-1-2-128 0,-1 0 0 0,-2 2 0 0,1 0 128 16,3-2-128-16,-1 3 0 15,3 1 0-15,1-4 0 0,-2-3 0 0,1 0 0 0,0 3 128 0,2 2-128 16,0 0 0-16,0 0 0 0,1-1 0 0,-1 0 0 16,-1-2 0-16,-2 1 0 0,-3 1 0 0,3 0 0 15,1 2 0-15,2-2 0 0,2-2 0 0,-5-1 0 16,-2 0 0-16,0-1 0 0,5 3 0 0,-2 1 128 16,3 3-128-16,0-2 0 0,-3-2 0 0,1-1 0 15,3 1 0-15,-4 3 0 0,0 0 0 0,0 0 0 16,3 0 0-16,-5-1 0 0,-3 0 0 0,3-1 0 15,2-2 0-15,0 3 0 0,0 1 0 0,-1 1 0 16,0 0 0-16,-1-1 0 0,-1-2 0 0,-2 3 0 0,2 2 0 16,4-1 0-16,2-1 0 0,-1 1 0 0,2 0 0 15,0 0 0-15,-1 2 0 0,-1-1 0 0,-2 0 0 0,2 1 0 16,2-2 0-16,0 0 0 0,-1 0 0 16,1-1 0-16,0 0 0 0,2 2 0 0,4-1 0 0,2 2 0 15,-1 3 0-15,3-3 0 0,1 0 0 0,1-2 0 16,1-1 0-16,0 1 0 0,0 0 0 15,4 2 0-15,2-3 0 0,3 2 0 0,-1 0 0 0,4 1 0 16,-1 0 0-16,5-1 0 0,0-1 0 0,3 2 0 16,1-1 0-16,0-2 0 0,-1-2 0 0,2 1 0 15,-1 0 0-15,3 1 0 0,4 0 0 0,-2 0 0 16,2 0 0-16,6 2 0 0,-1-1 0 0,5-1 0 16,0 0 0-16,7-1 0 0,-9 2 0 0,3-1 0 15,6-1 0-15,0 0 0 0,0 0 0 0,0 0 0 0,0 0 0 0,0 0-128 16,0 0 128-16,0 0 0 0,0 0 0 0,0 0 0 15,0 0 0-15,0 0-160 0,0 0 160 16,0 0 0 0,0 0-496-16,12 5 16 0,-12-5 0 0,14 3-8384 0,-1-2-1680 0</inkml:trace>
  <inkml:trace contextRef="#ctx0" brushRef="#br0" timeOffset="9322.119">10491 6046 5519 0,'0'0'240'0,"0"0"64"0,0 0-304 0,0 0 0 0,0 0 0 0,0 0 0 15,0 0 1648-15,0 0 272 0,0 0 48 0,0 0 16 16,0 0-1600-16,0 0-384 0,0 0 0 0,0 0 0 0,0 0 224 15,6 7-32-15,-6-7-16 0,0 0 0 0,6 10 16 0,-3 0 16 16,-1-2 0-16,-1 2 0 0,-1 1 240 0,1 1 64 16,1-1 0-16,-1 3 0 0,-2 3 0 0,1 0 16 15,1 2 0-15,-1 0 0 0,-1 0 32 0,1 5 0 16,1 1 0-16,0 2 0 0,-1 0-112 0,0 1 0 16,3 4-16-16,0-1 0 0,-2-1-160 0,0-2-16 15,-2 0-16-15,2-1 0 0,0-4-32 0,-1 1 0 16,0-2 0-16,1-2 0 0,0-2-208 0,0 1 0 15,-1-5 0-15,-1 1 0 0,0 2 144 0,-1-2-16 16,0-4 0-16,-3-1 0 16,3-1-1552-16,2-9-320 0,0 0-64 0,-7-4-16 0</inkml:trace>
  <inkml:trace contextRef="#ctx0" brushRef="#br0" timeOffset="9935.391">10342 5357 2751 0,'0'0'128'0,"0"0"16"0,0 0-144 0,0 0 0 0,0 0 0 0,7 8 0 16,-7-8 1936-16,6 6 368 0,-6-6 64 0,11 9 0 16,-1 3-1456-16,-3-3-288 0,-3 0-64 0,0 0-16 15,3-2-128-15,0 4-32 0,6 7 0 0,-3-5 0 16,2-5-192-16,-2 0-64 0,2 4 0 0,1 2 0 16,-2 1 48-16,2 2 0 0,-1 0 0 0,0 2 0 15,0-6-176-15,-3 3 0 0,1-1 0 0,0-1 128 16,0-3-128-16,-1 2 0 0,-1 1 0 0,0 0 128 15,-1-3-128-15,0-1 0 0,-2-3 0 0,0 0 128 16,1 1-512-16,-2 0-128 0</inkml:trace>
  <inkml:trace contextRef="#ctx0" brushRef="#br0" timeOffset="10345.247">10804 5315 16575 0,'0'0'1472'0,"0"0"-1168"0,0 0-304 0,0 0 0 16,-8 7 256-16,4-1-16 0,4-6 0 0,-4 8 0 16,4-8-480-16,0 0-80 0,-4 8-32 0,3 0 0 15,1-8-32-15,0 0-16 0,-8 5 0 0,1 3 0 16,0 2 208-16,-1 0 32 0,-3-2 16 0,0 1 0 16,0 0 144-16,-2 2 128 0,-3 1-128 0,1 0 176 15,0-1 144-15,-5 0 48 0,2 1 0 0,-2 4 0 16,0 0 128-16,-6-2 16 0,0 0 16 0,1 0 0 15,-1 4 64-15,4-1 16 0,-3 1 0 0,5-1 0 16,5 0-176-16,-1-1-48 0,1 1 0 0,1-2 0 16,0 1-256-16,1-2-128 0,0-2 0 0,3-1 128 0,0-1-128 15,5-2 0-15,-3-3-160 0,8-5-6192 16,-4 7-1248-16</inkml:trace>
  <inkml:trace contextRef="#ctx0" brushRef="#br0" timeOffset="10968.914">11010 5731 6447 0,'0'0'576'0,"-7"3"-576"16,7-3 0-16,-8 4 0 0,-1-2 640 16,2 1 32-16,-2 3 0 0,0-1 0 0,1-3-544 0,-1 3-128 15,3-1 0-15,-4 2 0 0,0-1 0 0,0 4 128 16,-2 1-128-16,2-2 128 0,2-5 336 0,1 3 64 15,-2 3 16-15,3 1 0 0,2 0-16 0,1 1 0 16,-1-1 0-16,4-10 0 0,0 10-256 0,0-10-48 16,0 0-16-16,3 14 0 0,1 0 112 0,2-3 32 15,1-5 0-15,3-2 0 0,-2 1 160 0,3-1 16 16,3-2 16-16,0 1 0 0,2-2-32 0,-1-5-16 16,1-2 0-16,0 1 0 0,0 3-112 0,-1-2-32 0,0-3 0 0,1-1 0 15,-2 0 96-15,-2-1 32 0,0-1 0 0,-1-1 0 16,0-2 224-16,-3 2 64 15,-3 2 0-15,0-1 0 0,-1-2 64 0,-3 0 0 0,-3 1 16 0,-1 2 0 16,-3 1-368-16,0 3-80 0,-3-2-16 0,-1 3 0 16,-2-1-384-16,-2 5 0 0,-1-3 128 0,-1 2-128 31,-2 2-1680-31,0 2-368 0,-2 2-80 0,-1-1-16 0</inkml:trace>
  <inkml:trace contextRef="#ctx0" brushRef="#br0" timeOffset="14068.187">17723 8712 8287 0,'0'0'736'0,"0"0"-592"15,0 0-144-15,0 0 0 0,0 0 816 0,0 0 128 16,5 8 16-16,-5-8 16 0,0 0-464 0,8 0-112 0,-8 0-16 0,0 0 0 16,11 2 96-16,-11-2 16 0,9 1 0 0,-1 0 0 15,1 0-80-15,0 1-16 0,0 1 0 0,-1-1 0 16,0 0 16-16,1 0 0 0,0-1 0 0,0 2 0 16,0 0 0-16,3-3 0 0,-1-2 0 0,1 2 0 15,-1 3 32-15,2-1 16 0,1-2 0 0,2 3 0 16,-1 0-16-16,0 0 0 0,3-1 0 0,2-2 0 15,4-3-80-15,-1 2-32 0,2 2 0 0,5 2 0 16,2-2-64-16,3-1-16 0,2-1 0 0,0 3 0 16,1 2 80-16,3-2 16 0,1 0 0 0,0-2 0 15,3-2-32-15,3 2-16 0,4-2 0 0,2 1 0 16,2-3-16-16,2 0 0 0,-3 1 0 0,4-2 0 16,-1 0-64-16,3-2-16 0,1-1 0 0,2 3 0 0,-1 3-208 15,-3-1 176-15,-3 0-176 0,2-2 160 0,0-2-160 16,0 2 0-16,1 1 144 0,0 2-144 15,-1 1 0-15,-2 1 144 0,-2 1-144 0,1-2 0 0,4-2 0 16,0 2 0-16,-3 1 0 0,0 3 0 0,0 3 0 0,-2 1 0 16,-4-1 0-16,0-1 0 0,-2-2 0 0,2 2 0 15,-4 0 0-15,-1 1 0 0,-2-1 0 0,-3 2 0 16,-1 1 0-16,-5-4 0 0,-4-2 0 0,-2-1 0 16,0 0 0-16,-4 2 0 0,-4 0 0 0,-2-3 128 15,-1 0-128-15,-2 0 160 0,-3 0 32 0,-2-2 16 16,-2 2 0-16,-9 0 0 0,9-1 48 0,-9 1 16 15,0 0 0-15,0 0 0 0,0 0 48 0,0 0 0 16,0 0 0-16,0 0 0 0,0 0-64 0,-10-6-16 0,-1 1 0 16,-4 1 0-16,-1 2-240 0,-4 2 0 0,-1 2 128 15,-2 0-128-15,-2-6 0 0,0 2 0 0,-4 2 0 16,-4-2 0-16,-4-2 0 0,-2 1 0 0,-1-2 0 16,-1 2 0-16,-4 6 0 0,-1-1 0 0,1 1 0 0,-2-2 0 15,-5-1 128-15,-4-1-128 0,-3 2 0 0,-3 0 0 16,0 1 0-16,0 0 0 0,0 2 0 0,1-3 0 15,-3-2 0-15,-3 2 0 0,-1 3 0 16,-1-1 0-16,6-1 0 0,1 1 0 0,1 0 0 16,-2 2 0-16,-3-4 0 0,2 3 0 0,2 4 0 0,3-2 0 15,3-4 0-15,2 1 128 0,1 0-128 0,0 2 192 16,4-2-192-16,-2-1 0 0,3-1-192 0,3 3 192 16,4 1 0-16,2 0-128 0,5-2 128 0,4 0 0 0,2-1 0 15,4 3 0-15,1-2 0 0,3-1 0 0,2-3 0 16,3 1 0-16,0 0 0 0,4 0 0 0,3 0 0 15,-1 0 0-15,9 0 0 0,0 0 0 0,0 0 0 0,0 0 0 16,0 0 0-16,0 0 0 0,10-2 0 0,1 2 0 16,4 0 0-16,4 0 0 0,-1-2 0 0,4 1 0 15,3 0 0-15,5-2 0 0,0 0 0 16,9-1 0-16,6-4 0 0,3 5 0 0,4-1 128 16,0 2-128-16,2 0 0 0,3-2 0 0,3-3 0 0,5 1 128 15,7 3-128-15,2 0 0 0,-3-3 0 0,2 2 0 16,-1 1 128-16,3-2-128 0,5 0 0 0,0 1 0 15,-3 0 0-15,0 1 0 0,-1 1 0 0,0 0 0 16,4 2 0-16,-4 0 0 0,-4-1 0 0,-1-1 0 16,-5 1 0-16,-3-2 0 0,-1 1 0 0,-4-1 0 15,-2 2 0-15,-5 1 0 0,-5 0 0 0,-2-1 0 0,-6-2 0 16,-4 1 0-16,-5-1 0 0,-1 1 128 0,-2 0-128 16,-4-1 0-16,-4-1 0 0,-3 2 176 0,-3-1-176 0,-2 1 160 15,-10 2-160-15,0 0 0 0,0 0 0 0,0 0 0 16,-7-5 0-16,-3 2 0 0,-6 1 0 0,-5 2 0 15,-2 0 0-15,-3 0 0 0,-3 2 0 0,-3-1 0 16,-5-2 0-16,-4 3-192 0,-4 0 32 0,-3 2 16 16,-3-4 144-16,0 1 0 0,-2-1 0 0,1 2 0 15,-4 2 0-15,-1 0 0 0,-2-3 0 0,-2 0 0 16,-4 1 0-16,2 0 0 0,3 2 0 0,-4-2 0 16,-1-1 0-16,-3 0 0 0,-4 2 0 0,3-2 0 15,1-1 0-15,2 2 0 0,1-1 0 0,1-1 0 16,-4-3 0-16,3 1 0 0,3 0 0 0,4 2 0 15,3 2 0-15,4-1 0 0,4-2 0 0,1-1 0 0,4-1 0 0,4 2 0 16,5 1 0-16,3-4 0 0,2 1 0 0,6 0 0 16,6-2 0-16,3 4-128 0,2 1 128 0,11 0 0 15,-4-5 0-15,4 5 0 0,0 0 0 0,13-4-128 16,2 3 128-16,6-2-128 0,5-4-16 0,6 4 0 16,4 3 0-16,5-1 0 0,3-2 144 0,6-3 0 15,2 0 0-15,8 1 0 0,5 3 0 0,3 0-128 16,2 0 128-16,3-1-128 0,1 0 128 0,4 0 0 15,2 2 0-15,1 2 0 0,2 1 0 0,-1-1 0 16,1-1 0-16,1 0 0 0,1 0 0 0,-1 0 0 16,-4 0 0-16,-2 1 0 0,-3 1 0 0,1 1 0 15,1-3 0-15,-4 2 0 0,-5 2 0 0,-2 1 0 16,-2-1 0-16,-3 0 0 0,-2-4 0 0,-8 2 0 0,-4 2 0 16,-7 0 0-16,-3 0 0 0,-9-2 0 0,-5 0 0 0,-5 0 0 15,-7 0 0-15,-3 1-160 0,-8-3 160 0,0 0 0 16,0 0-320-16,0 0 64 0,0 0 0 0,0 0 0 15,-9 2-64-15,0 0-16 0,-1 0 0 0,1-2 0 16,-4-3 32-16,2 2 16 0,1 0 0 0,0 2 0 31,1 3-1888-31,3-3-368 0</inkml:trace>
  <inkml:trace contextRef="#ctx0" brushRef="#br1" timeOffset="20422.591">10683 2487 1839 0,'0'0'160'0,"0"0"-160"15,0 0 0-15,0 0 0 0,-7-2 1088 0,7 2 192 16,0 0 48-16,-10 1 0 0,0-2-688 0,0 1-144 16,0 0-32-16,2 1 0 0,-4 0 0 0,-1 1 0 15,1 1 0-15,-2 2 0 0,0 3-16 0,-1-2 0 16,1 0 0-16,-3-1 0 0,0 2 32 0,1 2 0 16,-1 1 0-16,0-3 0 0,1-2-64 0,0 2-16 15,-1 1 0-15,2 3 0 0,-1-2-144 0,1 2-48 16,0 1 0-16,0 1 0 0,-1 0-208 0,-1 3 176 15,1-1-176-15,0 1 160 0,2-2-160 0,1 1 192 0,-3 2-192 16,2-1 192-16,1 1-64 0,0-1-128 16,2 1 192-16,-3 3-64 0,3 3 0 0,-1-1-128 0,0-4 192 0,1 2-64 15,1-1 0-15,1 1 0 0,-3-2 0 0,2 2 0 16,2 1-128-16,0-1 192 0,0 1-192 0,-1 0 192 16,3-1-64-16,-3 3-128 0,2-1 192 0,0 0-64 15,2-3-128-15,2 1 160 0,1 0-160 0,-3 0 160 16,2-1-160-16,0 1 160 0,1 1-160 0,2 0 160 15,0-1-160-15,0 1 160 0,1-2-160 0,1 0 160 16,-1 2-160-16,2 0 0 0,0 0 0 0,1-1 128 16,-1-1-128-16,2-2 0 0,-2-1 0 0,2-1 128 15,0 0-128-15,1 1 160 0,1-1-160 0,0 0 160 16,0-3-160-16,1 0 0 0,0 0 144 0,1 0-144 16,0-1 128-16,2-1-128 0,-2-1 128 0,1 2-128 15,1 0 128-15,-2 0-128 0,0 1 160 0,1-2-160 0,0-2 128 0,1-1-128 16,-4-1 0-16,3 0 144 15,1 3-16-15,-1 0-128 0,0-3 192 0,2-1-64 0,-1-3 32 0,2 0 0 16,0 1 0-16,2 1 0 0,-1-2-160 0,0 1 0 16,0 1 0-16,-2-1 0 0,5 1 0 0,-1 0 128 15,-1-2-128-15,1 1 0 0,1 0 0 0,0 1 128 16,-1-1-128-16,1-2 0 0,-1-2 0 0,3-1 0 16,-2 1 128-16,2 0-128 0,-2-1 0 0,-2 1 128 15,0-2-128-15,1-1 128 0,0-4-128 0,1 0 0 16,-2 2 144-16,1 0-144 0,-1 2 0 0,0-2 128 15,1 0-128-15,0-2 0 0,0-1 0 0,-1 1 0 16,3 0 0-16,-1-1 128 0,0 0-128 0,-2 1 0 16,2 0 0-16,-2-1 128 0,1-1-128 0,-1-2 0 15,-1-1 128-15,2-1-128 0,-1 1 128 0,0 0-128 0,1-2 128 16,-1-3-128-16,0-1 144 0,-2-1-144 0,0 1 192 16,1-1-192-16,-3 1 128 0,1-1-128 15,-1-1 0-15,1-1 0 0,-3 3 128 0,0-1-128 0,0-1 0 0,0 0 0 16,-2-1 0-16,1 1 160 0,-1-4-160 0,-1 4 128 15,1 1-128-15,-3 1 0 0,1 1 0 0,0-1 0 16,1-2 128-16,-2 1-128 0,-1-2 0 0,1 3 128 16,0-1-128-16,-1 1 0 0,-2 0 0 0,-1 1 128 15,0-1-128-15,-1 0 0 0,-2-1 0 0,1 1 128 16,-1 0-128-16,-1 0 0 0,1 4 144 0,-3-3-144 16,0 0 0-16,-1-2 0 0,1 0 0 0,0 3 128 15,-3 4-128-15,3 1 0 0,-4 0 0 0,1-2 128 0,0-2-128 16,2 3 0-16,-1 1 128 0,-1 1-128 0,0 0 0 0,-1 1 128 15,0-1-128-15,1 1 0 0,-2 0 0 0,0 0 0 16,-2-1 0-16,0 2 0 0,3-1 0 0,-1 1 0 16,0 1 0-16,-1 2 128 0,1-1-128 0,-1 1 0 15,0 2 0-15,-2 0 128 0,-1-3-128 0,2 3 0 16,0 0 0-16,1 1 128 0,2 1-128 0,-2 0 0 16,1-3 128-16,-1 2-128 0,-2-1 0 0,1 0 0 15,1 0 0-15,1-1 128 0,1 2-128 0,-2 1 0 16,2 2 0-16,2-1 0 0,-3-1 0 0,0-3 0 15,0 3 0-15,0 1 0 0,0 0 0 0,0 0 0 16,-3-1 0-16,2 0 128 0,1 2-128 0,-1 3 0 16,-1-1 0-16,0-1 0 0,1-1 0 0,-4 1 0 0,2 1 0 15,-1 3 128-15,-1 1-128 0,1 0 0 0,1-1 0 16,-1 3 0-16,-1 1 0 0,0 1 0 0,2-2 0 16,0 2 0-16,-1 1 0 0,0 0 0 0,2 0 0 0,1 0 0 15,1 1 0-15,0 2 0 0,0-2 0 16,1-1 0-16,1-2 0 0,-2 2 0 0,-1 3 0 0,1-2 0 15,1-1 0-15,0 0 0 0,-2 1 0 0,1 0 0 16,0 0 0-16,0 1 0 0,-1 2 0 0,1 1 0 16,2 2 0-16,-2-1 0 0,0-1 0 0,2 1 0 15,-5-1 0-15,2-1 0 0,1 1 0 0,1 0 0 16,-3 1 0-16,2-2 0 0,0-1 0 0,1 2 0 16,0 0 0-16,2 2 0 0,-1-1 0 0,4 1 0 15,-3 1 0-15,2 1 0 0,-2 0 0 0,0 0 0 16,2-2 0-16,-1 1 0 0,0 1 0 0,3 0 0 0,0-1 0 15,1-3 0-15,-1 3 0 0,2-1 0 0,0-1 0 0,-1 1 0 16,3-2 0-16,0 2 0 0,0 2 0 0,0-3 0 16,-1 1 0-16,2-1 0 0,2-2 0 0,0 0 0 15,2 1 0-15,-1-1 0 0,0 1 0 0,3-3 128 16,-3-2-128-16,2 3 0 0,0 1 0 0,-1 1 0 16,0-3 0-16,2 2 0 0,-2 1 0 0,2-1 0 15,-3 1 0-15,4-4 128 0,1-3-128 0,2 0 0 16,-4 2 0-16,3 0 0 0,2 0 0 0,-1-1 0 15,0-2 0-15,2 2 0 0,0 0 0 0,-3-1 0 16,0-2 0-16,2 1 128 0,-1 0-128 0,2-1 176 16,0 0-176-16,-1-3 192 0,-1 0-192 0,0-2 160 15,3-1-160-15,1 3 160 0,-1 0-160 0,0-1 0 0,1 0 0 0,-1 1 0 16,4-2 0-16,-4-1 128 0,-3-1-128 0,1 0 0 16,7 0 128-16,-2 1-128 0,1-1 0 15,0-1 128-15,-1-2-128 0,1-2 0 0,-1 1 0 0,1-1 0 16,-2 1 128-16,1 0-128 0,-2-1 128 0,2-1-128 15,-1-1 0-15,0 0 0 0,-3-1 128 0,1-1-128 16,-2 0 0-16,2 0 0 0,-1 0 0 0,1 2 128 16,-1-2-128-16,0 0 0 0,1 0 144 0,-4-2-144 15,1 0 128-15,1 0-128 0,-2-2 128 0,1 0-128 16,0 0 144-16,0 0-144 0,0-2 192 0,0 0-192 16,0-2 224-16,-2 2-64 0,2 0-16 0,0-1 0 15,2-1 32-15,-2-1 0 0,-2 0 0 0,4 2 0 16,-2 0-32-16,-3 2 0 0,-1-1 0 0,1-2 0 0,0-1-144 15,0-2 192-15,-1-1-192 0,-1 1 192 0,1 1-192 0,1 2 128 16,-4-2-128-16,2-3 128 0,0-2-128 0,-1-1 0 16,-2-1 144-16,-1 1-144 0,-3-1 144 0,0-3-144 15,-2 1 192-15,-2 0-192 0,-1-1 192 0,-2-2-64 16,-1-2 0-16,0 2-128 0,-3-1 160 0,0 2-160 16,-2 1 128-16,1 4-128 0,2 2 144 0,-3 4-144 15,-1 4 160-15,0 2-160 0,1 2 944 0,-1 0 80 16,-3 1 32-16,2 2 0 15,-1 5-1888-15,2-1-368 0,0 1-80 0,0-1 0 16,2 0-1312-16,2 1-256 0,2 1-48 0</inkml:trace>
  <inkml:trace contextRef="#ctx0" brushRef="#br1" timeOffset="21230.973">10075 3379 911 0,'0'0'0'0,"0"0"0"0,0 0 0 0,0 0 0 15,0 0 1120-15,0 0 144 0,0 0 16 0,0 0 16 0,0 0-384 0,0 0-80 16,12-1 0-16,-2-2-16 0,-1-4 0 0,-3 1 0 16,0-1 0-16,2-2 0 0,1-4-48 0,-2 0 0 15,2-5 0-15,1 2 0 0,0-3-320 0,1-1-80 16,1-1-16-16,0-4 0 0,3-1-48 0,-1 0-16 16,-1-1 0-16,2-2 0 0,4-2 80 0,2 1 16 15,-2 1 0-15,1-2 0 0,-2-3-128 0,4 0-32 16,0-1 0-16,2 4 0 0,-3 4-224 0,0 1 0 15,-1 3 0-15,-4 2 0 0,-1 5 0 0,-2 1 0 16,-3 1 128-16,0 3-128 0,-1 1 0 0,-3 5 0 16,1-4 0-16,0 2 0 15,-2 1-448-15,-5 6-48 0,0 0 0 0,0 0-7328 0</inkml:trace>
  <inkml:trace contextRef="#ctx0" brushRef="#br1" timeOffset="21568.743">10020 3475 11967 0,'-16'7'1072'0,"7"-2"-864"0,1 1-208 0,1-1 0 16,-2 1 448-16,9-6 64 0,-7 5 0 0,7-5 0 0,0 0-512 0,0 0 0 16,0 0 0-16,0 0 0 0,9 4 240 0,0-4-48 15,0-4-16-15,2-3 0 0,3-1 128 0,2-6 16 16,3-2 16-16,2-3 0 0,-2-2-144 0,3-4-48 16,1-5 0-16,1 0 0 0,1 0-144 0,2-1 128 15,-3-2-128-15,6-1 128 0,3-1 16 0,-1 1 0 16,-4 0 0-16,5 3 0 0,3 1-144 0,-1 1 160 15,-3 3-160-15,-3 2 160 0,-1 0-160 0,-3 2 0 16,-3 2 0-16,-1 4 128 0,-2 3-128 0,-2 4-192 16,-1 2 32-16,-4 2-7408 0</inkml:trace>
  <inkml:trace contextRef="#ctx0" brushRef="#br1" timeOffset="21840.306">10426 3616 21183 0,'-15'-1'944'0,"15"1"192"0,0 0-912 0,-9-1-224 0,4-4 0 0,5 5 0 16,0 0 0-16,1-9 0 0,0 2 0 0,5-7 0 15,5-4 0-15,3-3 0 0,1-2 0 0,3-3 0 16,4-1 0-16,0-2-160 0,0-1 160 0,2-5-128 16,2-2 128-16,0 0 0 0,-1-4-144 0,-1 4 144 0,4 2-352 15,-2 5 0-15,1 1 0 0,-5 4-5568 16,-1 1-1120-16</inkml:trace>
  <inkml:trace contextRef="#ctx0" brushRef="#br1" timeOffset="22114.01">10290 3828 22399 0,'0'0'992'0,"-10"3"208"0,1-3-960 0,1-3-240 0,8 3 0 0,-1-8 0 15,4-4 0-15,1-5 0 0,1-8 128 0,5 1-128 16,4-3 0-16,0-3 0 0,1-3 0 0,5-2 0 16,5-1 0-16,3-2 0 0,0 1-128 0,3 0 128 15,-1 2 0-15,0 0 0 0,-3 2 0 0,3-3 0 32,-4 1-416-32,0 2-32 0,-7 3 0 0,1 5-5888 0,-3 4-1168 0</inkml:trace>
  <inkml:trace contextRef="#ctx0" brushRef="#br1" timeOffset="22378.105">10421 3717 4607 0,'-12'7'400'0,"6"0"-400"15,1 3 0-15,-1-3 0 0,6-7 1792 0,0 0 288 16,0 0 48-16,0 0 16 0,8-12-800 0,4-8-176 15,0-5-16-15,7-2-16 0,2 1-464 0,4-4-96 16,0-4 0-16,3-2-16 0,-1-3-368 0,2-2-64 16,2-1 0-16,0-5-128 0,-4 0 128 0,7 0-128 15,-1 2 0-15,0 1 0 0,-3 2 0 0,-2 3 0 16,-1 4 0-16,-4 7-8416 0</inkml:trace>
  <inkml:trace contextRef="#ctx0" brushRef="#br1" timeOffset="22625.908">10191 3596 21935 0,'-6'-19'960'0,"5"7"224"0,3-3-944 0,3-1-240 0,0-2 0 0,5-5 0 16,1-4 0-16,2-3 0 0,1-6-144 0,3 0 144 16,4-3 0-16,1 1 0 0,1-2 0 0,5 2 0 15,3-1 0-15,-2 3 0 0,0 1-128 0,-3 4 128 16,-1 2-256-16,-5 4-16 0,-1 5 0 0,-2 2-5968 16,-5 1-1184-16</inkml:trace>
  <inkml:trace contextRef="#ctx0" brushRef="#br1" timeOffset="22801.692">10273 3412 11231 0,'0'0'496'0,"0"0"96"0,9 0-464 0,0 0-128 16,-1-5 0-16,2-2 0 0,1-3 656 0,1-3 112 15,-2-5 32-15,7-1 0 0,7-4-272 0,5-3-48 0,1-2-16 16,2-3 0-16,0-2-224 0,-2-1-48 0,2 1-16 0,-2 1 0 15,1 1-176-15,-5 1 0 16,2 3 0-16,-4 0-4784 0,-8 3-1056 0</inkml:trace>
  <inkml:trace contextRef="#ctx0" brushRef="#br1" timeOffset="22980.595">10342 3416 7359 0,'0'0'320'0,"3"8"80"0,-3-8-400 0,0 0 0 0,0 0 0 0,0 0 0 16,9-1 1040-16,3-6 128 0,4-6 32 0,1-3 0 15,4-4-768-15,5-5-160 0,4-6-16 0,2-3-16 0,1-3-240 16,0-3 176-16,1-1-176 0,-2 3 160 0,0 1-336 0</inkml:trace>
  <inkml:trace contextRef="#ctx0" brushRef="#br1" timeOffset="23229.039">10097 3155 22287 0,'3'-34'976'0,"2"10"224"0,7-3-960 0,4-5-240 0,1-4 0 0,6-3 0 16,1-1 0-16,6 0-208 0,3 1 32 0,1 0 16 15,0 2 160-15,4 4 0 0,-1 3 0 0,0 6 0 32,-2 4-1264-32,-6 5-208 0</inkml:trace>
  <inkml:trace contextRef="#ctx0" brushRef="#br1" timeOffset="23435.654">10310 3231 27647 0,'-12'-15'1216'0,"10"7"256"0,7-1-1168 0,1-2-304 16,5-3 0-16,2-4 0 15,3-4-448-15,6-4-128 0,7-3-48 0,1 0 0 16,2 1 64-16,4 0 16 0,-2 0 0 0,-2-1-6656 16,-3 0-1328-16</inkml:trace>
  <inkml:trace contextRef="#ctx0" brushRef="#br1" timeOffset="23630.904">10522 3550 23039 0,'0'0'2048'0,"0"0"-1648"0,0 0-400 15,6-6 0-15,2 1 128 0,3-4-128 0,3-4 128 0,2-4-128 16,5-4 0-16,1-3 0 0,4-3 128 0,4-4-128 16,1-3 0-16,-1 3 0 0,1 1 0 0,0-1 128 31,-3 2-1504-31,-1-2-304 0,0 5-64 0</inkml:trace>
  <inkml:trace contextRef="#ctx0" brushRef="#br1" timeOffset="23783.247">10540 3651 9215 0,'-16'13'400'0,"11"-7"96"16,5-6-496-16,0 0 0 0,0 0 0 0,0 0 0 15,0 0 1344-15,10-6 192 0,5-6 16 0,7-4 16 0,1-5-992 0,7-4-208 16,3-3-48-16,6-4 0 0,7-2-320 0,1-2 0 15,6-3 0-15</inkml:trace>
  <inkml:trace contextRef="#ctx0" brushRef="#br1" timeOffset="27702.605">10515 3308 4607 0,'0'0'400'0,"0"0"-400"16,0 0 0-16,0 0 0 0,0 0 1088 0,7-6 128 15,-7 6 16-15,7-4 16 0,-7 4-528 0,8-7-96 16,-3 0-32-16,0 1 0 0,-5 6 80 0,9-4 16 16,-9 4 0-16,10-6 0 0,-3-2-64 0,-1 3-16 15,-6 5 0-15,8-6 0 0,-3 0-64 0,1-1-16 16,-6 7 0-16,0 0 0 0,0 0 32 0,0 0 0 0,0 0 0 0,0 0 0 16,0 0 0-16,0 0 0 0,0 0 0 0,0 0 0 15,0 0-240-15,0 0-32 0,0 0-16 0,0 0 0 16,7 8-144-16,-4 2-128 0,-1 2 192 0,0-1-192 15,-2-1 208-15,0 1-64 0,0 2-16 0,-3 1 0 16,1 1 32-16,1-1 0 0,0-1 0 0,-1 1 0 16,0 2-160-16,1-3 160 0,-1 1-160 0,1-2 160 15,-2-2-160-15,0 0 0 0,2 0 144 0,-1 1-144 16,-1 0 144-16,1-1-144 0,0-1 192 0,-1 1-192 16,1 1 336-16,0-2-32 0,2-9-16 0,-5 9 0 15,3 1-80-15,-2-1-16 0,0 1 0 0,4-10 0 16,0 0 48-16,0 0 0 0,-4 8 0 0,4-8 0 15,0 0-16-15,0 0 0 0,0 0 0 0,0 0 0 0,0 0 112 16,0 0 32-16,-7 0 0 0,7 0 0 0,0 0-32 0,-4-6 0 16,4 6 0-16,-3-10 0 0,-1-1-80 0,3 0-32 15,-1 0 0-15,0 1 0 0,1-1-96 0,0-1 0 16,0-2-128-16,0 2 192 0,-2 1-192 0,2 0 176 16,0 1-176-16,0-4 160 0,1-1-160 0,-1 1 0 15,1 0 0-15,0-2 0 0,0 0 0 0,0 2 128 16,-1 3-128-16,2 0 0 0,0-1 0 0,1 1 0 15,-2 1 128-15,2 3-128 0,-2 7 0 0,0 0 0 16,3-7 0-16,-3 7 0 0,3-7 0 0,-3 7 0 16,0 0 0-16,0 0 0 0,0 0 0 0,0 0 0 15,0 0-128-15,0 0 128 0,0 0 0 0,0 11 0 0,-1 0-144 16,-1 2 144-16,-1 2 0 0,2 2-128 0,-1 0 128 16,1 3 0-16,-1-1 0 0,-4 3 0 0,2 1 0 15,0 0 0-15,1-2 0 0,-3 1-128 0,-1-1 128 16,-1 3 0-16,2 3 0 0,-1-1 0 0,0 4 0 0,-1-3 0 15,-1-3 0-15,1 1 0 0,2-1 0 0,-1 1 0 16,-1-3 0-16,4-1 0 0,0-3 0 0,-1-2 0 16,0-3 0-16,3-1 0 0,2-1 0 0,0-11 0 15,0 0 0-15,0 0 0 0,0 0 0 0,0 0 144 16,0 0 32-16,0 0 0 0,0 0 0 0,-4-8 0 16,3-6 80-16,0 0 32 0,-1 3 0 0,2-9 0 15,4-4-928 1,-3 1-192-16,-4 1-48 0,4 0 0 0,6-2 1584 0,-2-2 320 0,0 0 64 0,1 2 16 15,2 2-832-15,0 1-272 0,-2-1 160 0,2 0-160 16,1-2 128-16,-2-2-128 0,1 1 0 0,0 0 128 0,0-2-128 16,-1 2 0-16,1 0 0 0,0 1 128 0,-2 4-128 15,2 0 0-15,0 0 0 0,-1 4 128 0,-2 0-128 16,0 1 0-16,1 2 0 0,-2 0 0 16,1 0 0-16,0 2 0 0,-3 3 0 0,2 0 0 0,-2-2 0 15,-1 3 0-15,-1 7 0 0,0 0 0 0,0 0-128 0,0 0 128 16,0 0 0-16,0 0 0 0,0 0 0 0,0 0-176 15,0 0 176-15,2 10-128 0,-2 1 128 0,-1 0-128 16,0 5 128-16,0 1-128 0,0 3 128 0,0 2-160 16,-2 1 160-16,1 3-160 0,1 2 160 0,-1 1 0 15,2-2 0-15,-2 2 0 0,-3 2 0 0,0-4 0 16,-1 1 0-16,1-2-128 0,0-6 128 0,-1 1 0 0,0 0 0 16,2 0 0-16,-4-3 0 0,2 1 0 15,-1 0 0-15,1-3 0 0,3-4 0 0,-3 3 0 0,-2-3 0 16,2-1 0-16,3-4 0 0,3-7 0 0,0 0 0 0,0 0 128 15,-5 5-128-15,5-5 128 0,0 0-128 0,-8-4 128 16,2-3 0-16,2-2 0 0,2-4 0 0,-3 0 0 16,1-2-128-16,1-1 128 0,1-4-128 0,1 2 128 15,-2 2-128-15,1-2 0 0,1 0 0 0,0-2 128 16,0-3-128-16,1 1 0 0,1 0 0 0,1 0 0 16,0 0 0-16,1-1 0 0,-2-1 0 0,-1 2 0 15,0 3 0-15,0 0 0 0,2-1 0 0,0 4 0 16,0 0 0-16,0 3 0 0,0 0 0 0,2 2 0 15,-2 1 0-15,0 3 0 0,-2 7 0 0,0-7 0 16,0-1 0-16,0 8 0 0,0 0 0 0,0 0 0 0,0 0 0 16,0 0-128-16,0 0 128 0,0 0 0 0,1 12-144 0,-1 0 144 15,-2 1-160-15,1 4 160 0,-3 3-128 16,1 3 128-16,2 1 0 0,0 3-144 0,-1 6 144 0,0-1-128 16,-1-2 128-16,2 2-128 0,-3 0 128 0,1 1 0 15,-3 1 128-15,3-2-128 0,0-4 0 0,-1 0 0 16,0-2 0-16,2 2 0 0,1-3 0 0,0 0 0 15,-3 0 0-15,1-3-128 0,-4 0 128 0,3-4 0 16,2-4 0-16,-2-1 0 0,-1-1 0 0,3-3 128 16,2-9-128-16,0 0 0 0,0 0 144 0,0 0-144 15,0 0 192-15,0 0-192 0,-7-7 224 0,4-3-64 16,2-4-16-16,1 1 0 0,1-3-144 0,-1-2 128 16,-1-6-128-16,2-1 128 0,3 0-128 0,2 1 0 15,-3 1 0-15,0-2 128 0,1-1-128 0,1 1 0 16,-2-1 0-16,1 2 128 0,-4 0-128 0,3 0 0 0,5-2 0 0,-4 1 0 15,-1 0 0-15,1-2 0 0,0 1 0 0,1 1 0 16,-2 3 0-16,0 1 0 0,1-1 0 0,-1 3 0 16,0 3 0-16,0 2 0 0,0 3 0 0,1-1 0 15,-2-2 0-15,1 2 0 0,-2 2 0 0,2 5 0 16,-3 5 0-16,0 0 0 0,0 0 0 0,0 0 0 16,0 0-160-16,0 0 160 0,0 0 0 0,0 0-144 15,0 0 144-15,7 9-128 0,-2 4 128 0,-3-1-128 16,-1 0 128-16,-1 2 0 0,0 4-144 0,-1 3 144 15,0 2 0-15,1 3-144 0,0 2 144 0,0 0 0 16,0 2-144-16,0 2 144 0,-2 0 0 0,0 0-144 16,-2-1 144-16,-1 1 0 0,-2 2 0 0,4 3 0 0,-3-5 0 15,1 0 0-15,-3-3 0 0,2 0 0 0,1 2 0 16,-3-4 0-16,2-3 0 0,0 1 0 0,1-2 0 0,0-1 128 16,2-6-128-16,-2-2 0 0,-1 0 0 15,3-3 144-15,3-11-144 0,-6 10 0 0,1-1 128 0,5-9-128 16,0 0 0-16,0 0 0 0,0 0 144 0,0 0-144 15,0 0 0-15,0 0 144 0,1-7-272 0,-1 7-64 16,0 0-16-16,1-12 0 16,1 0-800-16,1 2-144 0,-3 10-48 0,5-8 0 15,-5 8-2256-15,0 0-464 0</inkml:trace>
  <inkml:trace contextRef="#ctx0" brushRef="#br1" timeOffset="28225.34">10313 4521 14735 0,'-6'-3'1312'0,"6"3"-1056"16,0 0-256-16,0 0 0 0,-2-6 912 0,2 6 128 15,0 0 32-15,0 0 0 0,0 0-720 0,0 0-144 16,0 0-16-16,0 0-16 0,5 10-176 0,-1 0 0 0,0 0 144 0,0 1-144 15,1 1 128-15,0 1-128 0,-2 3 160 0,2-2-160 16,5-3 256-16,-2 2-64 0,0-1 0 0,0 3 0 16,0 2-64-16,2-1 0 0,-2-3-128 0,1 0 192 15,0-1-192-15,0-1 0 0,-3 2 0 0,4-3 0 16,-3-2-160-16,1-2-128 0,-4 1-32 0</inkml:trace>
  <inkml:trace contextRef="#ctx0" brushRef="#br1" timeOffset="28580.665">10605 4399 20271 0,'0'0'1792'0,"-7"1"-1424"16,-2-1-368-16,3 2 0 0,-3 2 416 0,2 1 16 15,-3 2 0-15,4-1 0 0,-2 1-432 0,0 1 0 16,-3 0 0-16,0 3 0 0,-1-1 0 0,0 0 0 16,-2 3 0-16,-3 1 0 0,-5 0 0 0,4 2 0 15,2 1-144-15,0 0 144 0,-2-1 0 0,-1 3 0 0,-4 0 128 16,2 3-128-16,0 0 256 0,2 0-32 0,-2 1-16 0,2-2 0 15,-1-3-64-15,3 0-16 0,-1-5 0 0,3 1 0 16,1 0-128-16,3 1 128 0,1-2-128 16,2-3 128-16,1-4-128 0,2 0-176 0,-1-2 48 0,6-4-10096 15</inkml:trace>
  <inkml:trace contextRef="#ctx0" brushRef="#br1" timeOffset="28997.296">10654 4750 23039 0,'-11'0'2048'16,"2"1"-1648"-16,0-1-400 0,1 3 0 0,-2 2 512 0,1 1 32 15,0-1 0-15,3 1 0 0,-4 5-544 0,1 1 0 16,0-1 0-16,0-1 0 0,2-2 0 0,-1 0 0 16,1 0 0-16,3 2 0 0,-3-1 0 0,3 1 0 15,1 1 0-15,0-2 0 0,3-9 0 0,0 10 0 16,0-10 0-16,5 10 0 0,0-2 0 0,-5-8 0 16,11 6-160-16,1-1 160 0,-1-2 0 0,-1-4 0 15,1-1-144-15,0 1 144 0,0-1 0 0,1-2 224 16,0-3-32-16,3-1-16 0,-3-1 64 0,2-4 16 15,-1 0 0-15,-1 0 0 0,-1 2-256 0,-1-2 176 16,0-3-176-16,-4 2 160 0,-2 0 16 0,-3 1 0 0,-1-1 0 0,0 1 0 16,-4 2 400-16,-1 1 64 0,1 0 32 0,0 3 0 15,-4 0-416-15,1 2-64 0,-3 0-32 0,2 4 0 16,-2 3-320-16,-2 4-64 0,0 2-16 0,-2 0 0 31,0 2-1680-31,-2 1-352 0</inkml:trace>
  <inkml:trace contextRef="#ctx0" brushRef="#br0" timeOffset="35738.3">3480 3375 5519 0,'0'0'496'0,"0"0"-496"16,7-2 0-16,3-1 0 0,1 1 864 0,-1 0 80 15,1-3 16-15,2 1 0 0,3 3-464 0,-1 0-96 16,1 0-16-16,0 1 0 0,2 1 0 0,3 1-16 16,3 0 0-16,-2 1 0 0,1-1-16 0,-1 0 0 15,3 0 0-15,1 2 0 0,0-1 0 0,3-1 0 0,0-2 0 16,3 1 0-16,1 2-32 0,1-3 0 0,0 0 0 15,4 2 0-15,1-1 0 0,3 1 0 0,0 1 0 0,1-2 0 16,-1-2 80-16,1 0 16 0,-1-1 0 0,4 1 0 16,-5-1-48-16,6 0-16 0,2 2 0 0,-1 0 0 15,1 5-176-15,-2-2-48 0,-1 0 0 0,2-1 0 16,0-4-128-16,2 2 0 0,0 2 0 0,0 1 0 16,0-3 128-16,0 2-128 0,-1-1 0 0,2 0 128 15,-1-1-128-15,2 0 0 0,2-2 0 0,2 2 128 16,2 2-128-16,0 0 0 0,-4 1 0 0,-1-4 0 15,-1-2 0-15,1 2 0 0,-2 0 0 0,6 1 128 16,2 1-128-16,-1-1 0 0,-3 0 0 0,-1 1 0 16,0 2 0-16,0-3 160 0,4-3-160 0,0 2 160 15,-4 3 0-15,1 1 0 0,1-2 0 0,-1 0 0 16,-4-1-160-16,4 0 0 0,1-1 144 0,3 1-144 0,0 1 0 16,1 0 128-16,-2 0-128 0,-3 1 0 0,-1-2 0 15,2 0 0-15,2 0 0 0,-1 0 128 0,-1 0-128 0,-2 0 128 16,0 0-128-16,-2 1 128 0,-1-2 0 0,-1 1 0 15,4-3 0-15,-3 0 0 0,-2-1-128 0,4 1 192 16,1-1-64-16,1 1 0 0,-6 2-128 0,1 0 144 16,-1 0-144-16,1-1 160 0,0 0-160 0,0 1 192 15,4 0-192-15,0 2 192 0,-1-4-64 0,-1 3-128 16,-3-2 192-16,1 1-64 0,0-1-128 0,2 0 128 16,-2-2-128-16,2 4 128 0,0 3-128 0,-4-1 0 15,-1-1 0-15,-1-1 128 0,0-1-128 0,1 0 0 16,3 0 0-16,2-2 128 0,0 0-128 0,-2 0 0 15,-1 1 0-15,-1-1 0 0,0 1 0 0,3 0 0 0,-1-1 0 16,0-1 0-16,0 0 0 0,2 2 0 0,-2 2 0 16,0 0 0-16,-3 0 0 0,1 0 128 0,0-1-128 0,3 0 0 15,-1-2 0-15,0 3 0 0,0 0 0 0,2 4 0 16,0 1 0-16,2-3 0 16,-3 1 128-16,1-2-128 0,-1-1 0 0,1-1 0 0,2-2 0 0,1 3 0 15,3 4 0-15,-4-3 0 0,0-1 0 0,0 0 128 16,1-1-128-16,0 1 0 0,0 0 0 0,3 1 0 15,1 0 0-15,-4 0 0 0,-5-1 0 0,1 1 0 16,-1 1 0-16,3-2 0 0,2-1 0 0,-2 0 0 16,2-1 0-16,-1 1 0 0,-1 1 0 0,-3-1 128 15,1-4-128-15,3 0 0 0,0-2 0 0,2 4 0 16,-2 2 0-16,2-1 0 0,0-2 0 0,0 3 0 0,-2 1 0 16,0-1 0-16,3-2 0 0,0 1 0 0,-1-1 0 15,2 1 0-15,-1 0 0 0,-2 1 0 0,-4 0 0 16,1-1 0-16,1-3 0 0,3 4 0 0,3 1 0 0,-1 0 0 15,-3-1 0-15,0 1 0 0,0 2 0 0,2-3 0 16,0-4 0-16,0 1 0 0,-1 2 0 0,-2 3 0 16,3 3 0-16,-3-1 0 0,-2-4 0 0,-1-1 0 15,0-3 0-15,2 2 0 0,-2 1 0 16,2 2 128-16,2 0-128 0,0 1 0 0,-2 0 0 0,4-1 0 16,-2-1 0-16,0 0 0 0,-2-5 0 0,4 3 0 15,1 2 0-15,-2 1 0 0,1-4 0 0,3 3 0 16,-3-2 0-16,0 0 0 0,-1-1 0 0,5 2 0 15,-1 0 0-15,-3 2 0 0,-1 0 0 0,2 0 0 0,-1-2 0 16,0 0 0-16,0-2 0 0,4 2 0 0,2-1 128 16,-2 2-128-16,-5 1 0 0,1 0 0 0,2 0 0 0,2 0 0 15,1-4 0-15,-1 0 0 0,2-3 0 16,-1 4 0-16,-2 1 0 0,2 1 0 0,0-1 0 0,1-2 0 16,-1 0 0-16,-1 0 0 0,0-1 0 0,0 2 0 15,-3 0 0-15,2-1 0 0,2 1 0 0,0 0 0 16,0-1 0-16,-1-1 0 0,-4-2 0 0,3 3 0 15,1 3 0-15,0 1 0 0,1-4 0 0,0 2 0 16,-3-1 0-16,-1 1 0 0,1 2 0 0,-1-1 0 16,0-2 0-16,3 0 0 0,1 1 0 0,2 1 128 15,-4 1-128-15,-2-1 0 0,-3 0 0 0,-2 0 0 16,2-1 0-16,0 0 0 0,1-1 0 0,-1 3 0 0,-1 0 0 16,-2 1 0-16,-1-1 0 0,-4 0 0 0,1-1 0 15,0 1 0-15,2-2 0 0,0 2 0 0,3 2 0 16,-5-2 0-16,0 0 0 0,-2 0 0 0,-2 2 0 15,-2 0 0-15,2-1 0 0,-1 1 0 0,-1-4 0 0,2 1 0 16,-3 0 0-16,0 0 0 0,-4 0 0 0,1 0 0 16,-5-3 0-16,-4 2 0 0,0 8 0 15,-5-5 0-15,-1-2 0 0,-3-2 0 0,-2 0 0 0,-3 2 192 16,-3 1-192-16,-2 0 192 0,-10 0-448 0,0 0-64 16,0 0-32-16,0 0-10480 0</inkml:trace>
  <inkml:trace contextRef="#ctx0" brushRef="#br0" timeOffset="36724.465">10390 3447 13935 0,'0'0'608'16,"0"0"144"-16,0 0-608 0,0 0-144 0,-6-6 0 0,6 6 0 16,0 0 464-16,0 0 64 0,0 0 16 0,0 0 0 0,0 0-352 0,0 0-64 15,4-9 0-15,1 1-128 0,5 1 128 0,0-1-128 16,0 0 0-16,1 1 0 0,2 0 208 0,0 1-64 15,1 1-16-15,-3 1 0 0,2-2 112 0,0 3 16 16,-2 1 0-16,1-1 0 0,-3 0-32 0,-9 3 0 16,9 2 0-16,-2 2 0 0,-7-4-64 0,9 5-16 15,-9-5 0-15,8 8 0 0,-1 2-144 0,-2 0 160 16,-2-1-160-16,1 1 160 0,-1 0-160 0,-2 1 160 16,-1-11-160-16,-1 10 160 0,-3-1-16 0,-2-1 0 15,-1-2 0-15,-4-1 0 0,-2-1 176 0,-2-2 48 16,-3-2 0-16,1 1 0 0,-1 3 16 0,-1-3 16 15,2-3 0-15,2-2 0 0,4 0 80 0,2-4 16 16,2 0 0-16,0-3 0 0,4-1-144 0,1-2-32 16,2-1 0-16,3-2 0 0,4 1-176 0,2-2-144 15,1-2 192-15,5 3-192 0,-1 3 0 0,2 0 0 16,0-1 0-16,1 2 0 0,-2 2 0 0,-1 2 0 0,-2 3 0 16,0 0 0-16,-1-2 0 0,0 4 192 0,-4 0-48 0,-7 4 0 15,0 0-144-15,4 12 0 16,-2 0 0-16,-5 2 0 0,-1 0 0 0,-5 0 0 0,-2-2 0 0,-4 0 0 15,-1 1 0-15,1-1 0 0,-2-1 0 0,2-3 0 16,1-3 128-16,5-2-128 0,9-3 192 0,0 0-64 16,0 0-128-16,0 0 0 0,2-8 0 0,7 0-7920 15,5-3-1680-15</inkml:trace>
  <inkml:trace contextRef="#ctx0" brushRef="#br0" timeOffset="38330.736">10460 3145 7071 0,'0'0'320'0,"0"0"64"0,0 0-384 0,0 0 0 0,0 0 0 0,0 0 0 15,0 0 0-15,0 11 128 0,0 0-128 0,-1-1 0 16,-3 0 0-16,-2 0 0 0,1 0 0 0,-2 3 0 16,2 2 128-16,-1 3-128 0,-4 0 128 0,5 7-128 15,-1 0 336-15,1 2 0 0,-3 3 0 0,0-2 0 16,0-2 192-16,0 0 48 0,1-1 0 0,3 1 0 15,0 2-80-15,1-2-16 0,-1-1 0 0,2 2 0 16,1 0-272-16,1 0-48 0,0-1-16 0,3 1-5824 16</inkml:trace>
  <inkml:trace contextRef="#ctx0" brushRef="#br0" timeOffset="39080.457">10205 4414 6447 0,'0'0'576'0,"0"0"-576"0,0 0 0 0,0 0 0 15,0 0 1200-15,0 0 128 0,0 0 16 0,0 0 16 16,0 0-720-16,0 0-160 0,-6 5-32 0,6-5 0 16,0 0-208-16,0 0-48 0,0 0-16 0,0 0 0 15,7 9 144-15,2 0 16 0,1 1 16 0,0 2 0 16,2-2-112-16,2 2-32 0,1 1 0 0,1 2 0 15,2 3-208-15,0-1 0 0,1 1 0 0,-1 0 0 16,-5 3 128-16,5-1-128 0,-1 0 0 0,0 0 0 16,-1 0 0-16,1-1 0 0,-3-2-176 0,-1-1-4432 15,-4 0-896-15</inkml:trace>
  <inkml:trace contextRef="#ctx0" brushRef="#br0" timeOffset="39390.084">10563 4321 10127 0,'-10'-13'448'0,"4"8"96"0,1 0-544 0,-1 1 0 0,6 4 0 0,-10 0 0 16,3 2 1536-16,-4 2 192 0,0 1 32 0,0 4 16 16,0 2-1456-16,-5 1-320 0,1 4 0 0,-2 0 0 15,2 2 0-15,-1 1 0 0,-2-1 0 0,-1 3 0 16,-2 3 0-16,3 1 0 0,2 1 0 0,0 0 0 16,-4 1 0-16,4-3 0 0,2-1 0 0,3-1 0 15,1-2 0-15,3-1 0 0,-2-2 0 0,4-3-4800 16,0-3-1072-16</inkml:trace>
  <inkml:trace contextRef="#ctx0" brushRef="#br0" timeOffset="39803.972">10838 4715 21183 0,'-15'-3'1888'0,"8"3"-1504"16,-1 0-384-16,8 0 0 16,-9 6-496-16,3 2-160 0,-1 2-48 0,2 1 0 0,-1 1 544 0,1 3 160 15,-1 0 0-15,1 2 0 0,-1-2 0 0,2 3 0 16,1 2 0-16,1-3 0 0,0-3-192 0,1 0 192 15,0 0-192-15,2 2 192 0,2-1-384 0,1-2 48 0,-4-13 0 16,5 11 0-16,-5-11 80 0,9 6 32 0,-1-4 0 0,1-2 0 16,2-3 224-16,0-2 0 0,3 1 0 0,-3-5 160 15,1-3 112-15,-1-2 32 0,0-2 0 0,-5 1 0 16,0 4 144-16,-2-2 16 0,-5-2 16 0,-2-1 0 16,-2-2 288-16,0 2 64 0,-3-1 16 0,1 4 0 15,-2 0-240-15,1 1-48 0,-3 4-16 0,1 1 0 16,0 2-368-16,-3 2-176 0,-1 3 160 0,-1 4-160 15,1 5 0-15,0 1-256 0,-3 2 16 0,1 0-10448 16</inkml:trace>
  <inkml:trace contextRef="#ctx0" brushRef="#br0" timeOffset="51345.592">3933 7402 8639 0,'0'0'384'0,"0"0"64"0,0 0-448 0,0 0 0 16,0 0 0-16,0 0 0 0,0 0 512 0,0 0 16 15,-14 4 0-15,-1 3 0 0,2 1-352 0,-3-1-176 16,-1-2 160-16,-2 2-160 0,1-1 256 0,-2-1-32 16,-1 0-16-16,0-2 0 0,-7-2 240 0,-1-1 64 15,-2 0 0-15,1 0 0 0,2 0-32 0,-3-1 0 0,-3-1 0 16,2 0 0-16,3 1 144 0,2-2 16 0,1-1 16 15,-1 0 0-15,3-3-208 0,2 0-64 0,0 0 0 0,1-2 0 16,2 2-192-16,2 2-32 0,1 0-16 16,2 1 0-16,1-1 0 0,2 0 0 0,2 1 0 0,1 0 0 15,8 4-144-15,0 0 0 0,-4-5 144 0,4 5-144 16,0 0 0-16,0 0 128 0,0 0-128 0,0 0 0 16,0 0 0-16,3 9 0 0,2 0 0 0,0 0-128 15,1 2 128-15,0-1 0 0,-2 2 0 0,1 5 128 16,-1 4-128-16,1 2-192 0,-5 1 64 0,0 5 0 15,0-3 128-15,-1 8 0 0,-6 6 0 0,-1 6-128 16,-3 4 128-16,-1 1 0 0,-1 2 0 0,-2 0 128 16,-3-3-128-16,2 0 0 0,1-3 0 0,3-4-128 15,2-4 128-15,-2-1 0 0,-1 1 0 0,1-2 0 0,1-2 0 16,-1-2 0-16,-1-1 0 0,1-1 0 0,2-5 0 16,-2 1 0-16,-1-3 0 0,1 0 0 0,1-4 0 0,-2-2 128 15,1-6-128-15,2 2 0 0,1 2 160 0,2 0-32 16,0-3-128-16,4-4 192 0,3-9 112 15,-6 6 16-15,3 3 0 0,3-9 0 0,0 0-64 0,0 0 0 16,0 0 0-16,0 0 0 0,0 0-80 0,0 0-32 16,10-6 0-16,4 0 0 0,3 2-144 0,0 0 128 15,5 3-128-15,2-4 128 0,5-1-128 0,-1 2 0 16,1 1 0-16,8 3 0 0,2 2 0 0,2 1 0 16,-3 0 0-16,2 2 0 0,1 3 0 0,0-2 0 15,5 1-128-15,0 2 128 0,2 3 0 0,-2 1 0 16,-4 0-144-16,1 2 144 0,-2 3 0 0,-3-1 0 15,-3-2 0-15,-3-1 0 0,-3-4 0 0,-3-2 0 0,-4-2 0 16,-2-3 0-16,-1 0 0 0,-4-2 128 0,-4-3-128 0,-1 0 0 16,-1 1 272-16,-9 1-32 0,0 0-16 0,7-11 0 15,-2-2 448-15,-1 1 96 0,-4 1 0 16,-1-5 16-16,-1-7-304 0,-1 0-64 0,0-3-16 0,-2 0 0 16,-1-3-80-16,0-4-32 0,3-4 0 0,-5-3 0 15,-1-1 64-15,-1-6 16 0,4-4 0 0,-2-5 0 16,3-6 32-16,0 1 16 0,1 4 0 15,0 1 0-15,2 2 96 0,1 0 32 0,3 3 0 0,3 2 0 16,2 7-96-16,-1 4 0 0,1 2-16 0,0 5 0 16,1 6-304-16,1 3-128 0,1 2 0 0,-2 3 128 15,2 3-128-15,1 2 0 0,-2 4-192 0,1 4-10320 16,2 2-2064-16</inkml:trace>
  <inkml:trace contextRef="#ctx0" brushRef="#br0" timeOffset="52857.704">18859 8902 14047 0,'0'0'624'0,"-9"-3"128"0,3-5-608 0,-4 3-144 0,1 0 0 0,-2 2 0 16,1-1 320-16,-1-1 48 0,-1 1 0 0,-2 2 0 15,-2 3-240-15,0-2-128 0,-4 0 160 0,0-2-160 16,0 0 208-16,-1 2-48 0,0-1-16 0,1 0 0 16,-5 1 64-16,3-1 16 0,-2 1 0 0,0 1 0 15,-4 1 112-15,2-1 32 0,0-3 0 0,-1 2 0 16,1 4-80-16,-2 0-16 0,-1-3 0 0,-2-3 0 15,-1-1 64-15,1 2 16 0,0 2 0 0,5-1 0 16,0-3 160-16,2 2 16 0,4 0 16 0,2-1 0 16,4-2 144-16,3 1 16 0,2-1 16 0,-1 0 0 15,3 3-352-15,7 2-80 0,-7-4-16 0,7 4 0 0,-7-5-112 16,2-1-32-16,2 0 0 0,1-2 0 0,1-1 80 16,1-1 16-16,2-1 0 0,2-2 0 0,0 1 128 15,-1-3 32-15,4-5 0 0,-1-1 0 0,0-1-64 0,3-3-16 16,-2-4 0-16,2-1 0 15,-4 3-80-15,1-1-16 0,1 0 0 0,-1-4 0 0,1-3-80 0,-3-3-128 16,2-1 176-16,2-6-176 0,-1-5 144 0,1-3-144 16,-1-2 0-16,1 4 144 0,2 1-144 0,0 2 0 15,0-1 0-15,-1 3 0 0,-2 0 0 0,-2 5 0 16,1 4 0-16,-1-1 0 0,1 2 0 0,0 4 0 16,-3 3 0-16,1 3 0 0,-2 6 0 0,1 3 0 15,2 0 0-15,-2 3 0 0,4 0 0 0,0 2 0 16,1 0 0-16,2 3 0 0,2 2 0 0,2-1-176 15,2 5 176-15,1-1-192 0,2-2 192 0,3 3-160 16,1 2 160-16,5 0-160 0,1 0 160 0,4 0 0 0,5-2 0 16,2 3-128-16,5 5 128 0,3-1 0 0,1 1 0 15,5-3-128-15,2-2 128 0,8 0 0 0,6-2 0 0,3 0 0 16,5 1 0-16,2-1 0 0,0-1 0 0,1-2 0 16,6 1 0-16,-3 0 144 0,-1-2-16 0,0 1-128 15,-2-1 176-15,1 1-176 0,1-3 160 0,-4 1-160 16,-2 1 128-16,-2-1-128 0,-7-2 0 0,-1 2 144 15,1-1-144-15,-7 1 0 0,1 3 0 0,-7 0 0 16,-2-2 0-16,-6-2 0 0,-1 1 0 0,-1-2 0 16,-4 3 0-16,-3 1 0 0,-1-2 128 0,-4 2-128 15,-3 0 0-15,-2 2 0 0,-2 1 0 0,-5 0 128 16,-2-2-128-16,-1 0 0 0,-2 0 0 0,-3 1 0 16,-3 2 0-16,0 0 0 0,-2-1 0 0,-8 2 0 0,0 0 0 0,9 0 0 15,-9 0 0-15,0 0 0 0,0 0 0 0,0 0 0 16,0 0 0-16,0 0 0 0,0 0 0 0,0 0 0 15,0 0 0-15,4 10-176 0,0-1 176 0,2 4-160 16,-4 2 160-16,-1 4-160 0,2 4 160 0,1 5-128 16,0 2 128-16,-1 4-128 0,0 2 128 0,-1 4 0 15,0 8-144-15,0 3 144 0,2 3 0 0,-1 3 0 16,1 0 0-16,2 0 0 0,0-1 0 0,3 0 0 16,3-1 0-16,3-1 0 0,1-1 0 0,3-1 0 15,3-3 0-15,1-2 0 0,1-5 0 0,0-4 0 16,2-3 0-16,1-4 0 0,3-1 128 0,-3-3-128 15,2-5 0-15,-2 1 128 0,0 1-128 0,-3-3 0 16,-2-4 144-16,-1-1-144 0,-2-6 160 0,-2-3-32 16,-1-1-128-16,-2-2 192 0,-3 1 0 0,-2-2-16 0,-9-3 0 0,0 0 0 15,0 0-32-15,0 0 0 0,0 0 0 0,0 0 0 16,0 0 96-16,0 0 16 0,-11 3 0 0,-3-1 0 16,-2-2-128-16,-4-1 0 0,-3 0-128 0,-2 0 192 15,-5 1-48-15,-8 1-16 0,-6 0 0 16,-5 0 0-16,-5-1 80 0,-3 0 16 0,-3 0 0 0,-2 0 0 15,-3 0 96-15,-6 0 0 0,-8-3 16 0,4 0 0 16,3 1 128-16,1-5 32 0,1 0 0 0,-1 1 0 16,3 1-224-16,2 2-32 0,4 0-16 0,6 1 0 15,3-1-224-15,5 1 0 0,1 2 0 0,3 0 0 16,4 0-2576 0,0-2-464-16</inkml:trace>
  <inkml:trace contextRef="#ctx0" brushRef="#br0" timeOffset="55592.037">858 10996 15775 0,'0'0'704'0,"0"0"128"0,0 0-656 0,0 0-176 16,0 0 0-16,0 0 0 0,0 0 480 0,-1-7 64 16,1 1 16-16,0 6 0 0,0 0-160 0,11-4-16 15,-1 0-16-15,2 1 0 0,1 0 144 0,2 2 16 16,-1 0 16-16,3-1 0 0,1-2-160 0,1 1-48 15,1-1 0-15,0 1 0 0,3 0-96 0,1 0-32 16,2 2 0-16,3-1 0 0,-3 0-32 0,5-2-16 16,1-2 0-16,5 2 0 0,0 3-32 0,3 1 0 15,6 0 0-15,-5 0 0 0,0-2 48 0,1 0 0 16,-1 0 0-16,1 0 0 0,1-2 64 0,5 1 16 0,2 0 0 0,3 3 0 16,-1 4 32-16,-1 0 16 0,-2-2 0 0,3 0 0 15,0-1-96-15,3 1-16 0,1 0 0 0,4 0 0 16,3-2-48-16,-4 3-16 0,-3 0 0 0,5-3 0 15,2-3-128-15,-1 0 192 0,0 3-192 0,-1 2 192 16,5-1-64-16,-2-1-128 0,-2-3 192 0,2 2-64 16,6 0-128-16,0 1 192 0,2 0-192 0,-3 0 192 15,-2-1-64-15,0-1 0 0,5-1 0 0,-4 2 0 16,2 3-128-16,-4-2 192 0,-1-2-192 0,0 2 192 16,0 2-192-16,2 0 192 0,2-2-192 0,1 0 192 15,0 0-192-15,-1 2 160 0,0 0-160 0,0-2 160 16,3-2-160-16,3 1 0 0,1 1 144 0,-2 0-144 15,-2-1 0-15,0-1 144 0,2-2-144 0,0 1 0 0,3 3 192 16,-1-1-192-16,-5-1 192 0,0-1-192 0,3-2 128 16,-1 4-128-16,4 3 0 0,-3-2 0 0,-2 0 0 0,-1 0 0 15,2-2 128-15,0 2-128 0,-1 2 0 0,0-2 0 16,-2-1 0-16,-1 0 0 0,3 1 0 0,-1 0 0 16,0 0 0-16,-2 1 0 0,-1-2 128 0,0-1-128 15,2-1 0-15,2-1 0 0,2 0 128 0,-1 2-128 16,-4 2 0-16,-1 0 0 0,-1-4 0 0,-1 2 0 15,1 1 0-15,0 2 0 0,1 2 0 0,-2 2 0 16,-4-2 0-16,0-1 0 0,-1 1 0 0,-2-1 0 16,0 1 0-16,2 0 0 0,0 0 0 0,0-1 0 15,-2-2 128-15,2 1-128 0,1 0 0 0,3 2 0 16,1-1 0-16,1 3 0 0,-3-1 0 0,-2 0 0 16,0-2 0-16,1 0 0 0,1 1 0 0,0 2 0 15,0 0 0-15,-4 0 0 0,-2-2 0 0,2-2 0 0,-2-1 0 16,6 1 0-16,-3 1 128 0,2 2-128 0,0-4 0 15,-2 2 0-15,3 0 0 0,0 0 0 16,1-3 128-16,0 2-128 0,-1-1 0 0,-3 0 0 0,1 0 0 0,-3-1 0 16,0 0 0-16,0 0 0 0,0 0 0 0,0 1 0 15,2 0 128-15,1-2-128 0,-3 0 0 0,0 1 0 16,-1 2 128-16,0 1-128 0,-2-2 0 0,5 0 0 16,3 0 0-16,-2 0 0 0,-3 2 0 0,0-2 0 15,4-4 128-15,-2 2-128 0,1 1 0 0,0 1 0 16,0 1 0-16,-2 3 0 0,-3-4 0 0,1 0 0 15,3 2 128-15,-2 0-128 0,0 1 0 0,0 1 0 0,-4-2 0 16,0-1 0-16,-2-1 0 0,2 1 0 16,2 1 0-16,0-1 0 0,0 0 0 0,-1 3 0 0,-1 0 0 0,-1-1 0 15,-2 0 128-15,3-1-128 0,-1 0 0 16,0 1 0-16,0 1 0 0,1 0 0 0,1-1 0 0,-2 2 0 16,-4 0 0-16,1 0 0 0,0-3 0 0,2 0 0 15,2 1 0-15,1 1 0 0,2-1 0 16,-3 2 0-16,-2-1 0 0,0-1 0 0,3 0 0 0,2 2 0 15,0-1 0-15,-1-1 0 0,-4 0 0 0,0 1 0 16,-1 1 0-16,0 2 0 0,-1-3 0 0,-2-1 0 16,3-1 0-16,1 1 0 0,-2 4 128 0,1-3-128 15,1-1 0-15,-2 2 0 0,-3 0 0 0,1 2 0 16,2 1 0-16,-4-2 0 0,2-1 0 0,-1 0 0 16,2 2 0-16,-2 0 0 0,-1-3 0 0,0-1 0 15,-2-1 0-15,1 2 0 0,0 1 128 0,0-1-128 16,0-1 0-16,1-1 0 0,0 0 0 0,-1 0 128 0,-3 0-128 15,-1 0 0-15,-4-7 128 0,2 3-128 0,1 2 0 16,-3 0 0-16,0-1 0 0,-1-1 128 0,-1 1-128 0,1-1 0 16,-1 2 192-16,-1 0-64 0,-2-1 0 0,0 0-128 15,-3 0 256-15,-2 0-64 0,0 0-16 0,2 1 0 16,-1-2 48-16,1 1 16 0,-1 1 0 0,2 0 0 16,0-1-64-16,2-3-16 0,0 4 0 0,-1 0 0 15,0 2-32-15,-2-2-128 0,-1-2 192 0,-1 4-64 16,-4 1-128-16,1 0 160 0,0-1-160 0,-2 1 160 15,-6 0-160-15,1 0 0 0,0 0 144 0,-1 1-144 16,0-2 0-16,-1 0 128 0,-4-1-128 0,0 1 0 0,-1 0 0 16,-3 1 0-16,-8-3 0 0,9 2 128 15,-9-2-1088-15,0 0-224 0,0 0-32 0,0 0-13824 16</inkml:trace>
  <inkml:trace contextRef="#ctx0" brushRef="#br0" timeOffset="70894.425">752 10957 4607 0,'0'0'400'0,"0"0"-400"0,-5-7 0 0,3-1 0 15,0 0 1008-15,1 2 112 0,1 6 32 0,-4-8 0 16,4-1-224-16,-1 1-32 0,-2 1-16 0,1 1 0 15,2 6 112-15,0 0 32 0,-2-8 0 0,2 8 0 16,0 0-256-16,0 0-64 0,0 0 0 0,0 0 0 16,0 0-448-16,0 0-112 0,0 0-16 0,10 7 0 15,1 0 48-15,1-2 0 0,0 1 0 0,1 0 0 16,-2 3 80-16,5-1 0 0,5-3 16 0,1 3 0 16,4 0-16-16,1-1-16 0,0 1 0 0,2 0 0 0,3-3 16 15,0-1 0-15,0-3 0 0,3-2 0 16,0-3 0-16,3 1 16 0,-2-1 0 0,3-1 0 0,0 1 32 15,0-2 0-15,1-1 0 0,-1 0 0 0,-3 1-48 0,2 1-16 16,0-1 0-16,-5-1 0 0,-1-4-80 0,1 0-16 16,1 0 0-16,-3 1 0 0,-4-1-144 0,2 1 0 15,1-1 144-15,-4 3-144 0,-1 5 176 0,0-4-48 16,-7-4 0-16,0 5 0 0,-2 5-128 0,-1 1 0 16,-3-4 0-16,-2 3 128 0,-1 0-128 0,-9 1 0 15,0 0 0-15,8 6 0 0,1 0 0 0,-9-6 0 16,0 0 144-16,5 12-144 0,-3 3 0 0,0 0 144 15,-4-1-144-15,-2 2 0 0,-3 0 256 0,-3 2-64 16,-1 1-16-16,-3-1 0 0,-2-2 48 0,-4 0 16 16,-3 2 0-16,-3-3 0 0,-4 1-64 0,-1-1-16 0,-2-3 0 15,-2 1 0-15,-1 2-160 0,0-3 192 0,0-5-192 0,-1 2 192 16,0 0-192-16,-3-2 160 0,0-3-160 0,1-2 160 16,0-2-32-16,0-1-128 0,-1 0 192 0,2-2-64 15,3-2 96-15,4-4 16 0,0 0 0 0,2 0 0 16,2 0-32-16,1-1 0 0,0-2 0 0,1 0 0 15,0 0-80-15,2-1-128 0,0-1 176 0,1 0-176 16,0-5 128-16,3 4-128 0,3-2 0 16,-2 2 0-16,1-1 144 0,1-1-144 0,3-1 0 0,2 3 144 15,1 3-144-15,3 0 128 0,-4-4-128 0,3 1 128 16,3 0 0-16,1 0 0 0,-3 3 0 0,3 0 0 16,1-1-128-16,1 1 160 0,0 2-160 0,1 0 160 15,-1-1-160-15,1 3 0 0,1 1 0 0,0 7 0 0,0 0 0 0,0 0 0 16,-2-7 0-16,2 7 0 0,0 0 0 0,0 0 0 15,0 0 0-15,0 0-176 0,0 0 176 0,0 0-128 16,10 9 128-16,-1 0-128 0,-2 1 128 0,4-3-160 16,0 2 160-16,1 3-160 0,0 5 160 0,1-1 0 15,0-2 0-15,3 2-128 0,4-1 128 0,1 2 0 16,-1 1 0-16,0-1 0 0,4-2 0 0,0 1 0 16,-1 0 0-16,2 1 0 0,1-2 0 0,0-2 0 15,2-1 0-15,-1-2-128 0,1 1 128 0,1-3 0 16,-1-1 0-16,2-4 0 0,-1-1 0 0,3 0 128 15,2-2-128-15,-3-2 0 0,-3-6 144 0,0 0-144 16,1-2 192-16,-2-2-192 0,2-3 192 0,-5-1-64 16,1-5 0-16,-2 2-128 0,2 2 160 0,-2-1-160 15,0-1 128-15,0 0-128 0,0-1 0 0,-3 1 128 0,-4 1-128 16,1 2 0-16,-1 1 0 0,1 0 128 0,-2 0-128 16,0 4 0-16,-3 2 0 0,-1 1 0 0,-3 2 0 15,0 1 0-15,-8 5 0 0,12 0 0 0,-12 0 0 0,0 0-176 16,0 0 176-16,8 1 0 0,-8-1-144 0,8 5 144 15,-8-5 0-15,0 0-176 0,0 0 176 0,-1 9-128 16,-3 2 128-16,0-3 0 0,-3-2 0 0,-2 3 0 16,-2 3 0-16,-2 2 0 0,-5-2 0 0,0 0 0 15,0 2 0-15,-3 1 0 0,-2 0 0 0,-2-1 0 16,-4-3 0-16,0 2 0 0,-3 2-144 0,0 1 144 16,-3-1-176-16,-2-1 48 0,0-3 0 0,0 1 0 15,0 2-512-15,2-2-80 0,-1-2-32 16,0-2-12736-16</inkml:trace>
  <inkml:trace contextRef="#ctx0" brushRef="#br0" timeOffset="74518.327">825 11388 16127 0,'-15'-1'704'0,"15"1"160"0,0 0-688 0,-7 3-176 0,0-1 0 0,7-2 0 16,-6 6 208-16,1 2 16 0,1 1 0 0,0 1 0 16,0 2-224-16,-1 2 176 0,4 3-176 0,-1 0 160 15,-3 0 0-15,3 4 0 0,-2 0 0 0,1 4 0 0,-1 3 144 0,2 4 16 16,0 2 16-16,1 5 0 0,-4 4 48 0,2 1 0 16,-1 0 0-16,1 3 0 0,3 6 0 0,-3 1 16 15,0 2 0-15,0 2 0 0,0 3-16 0,1-1-16 16,1 0 0-16,1-2 0 0,-1-2 48 0,-1 1 16 15,1 2 0-15,0 0 0 0,-3-2 0 0,3-3 0 16,1-2 0-16,-1-4 0 0,-3-1-64 0,0-1-16 16,3-1 0-16,-1 0 0 0,-1-1-160 0,-2 0-16 15,2-1-16-15,-2-3 0 0,-2-4-160 0,0-2 192 16,0-4-192-16,0-1 192 0,2-3-192 0,-1 1 0 16,-1-2 144-16,3-4-144 0,1-4 0 0,1-3 0 15,-3-2 0-15,4-2-128 16,1-10-2032-16,0 0-400 0,0 0-64 0</inkml:trace>
  <inkml:trace contextRef="#ctx0" brushRef="#br0" timeOffset="77471.089">757 11578 7359 0,'-3'-8'656'0,"4"0"-528"16,3 2-128-16,4 0 0 0,2-3 2224 0,3 1 400 16,4-1 96-16,5 2 16 0,3 3-2080 0,4-4-400 15,1-1-96-15,3 2-16 0,2 0-144 0,-1-1 160 16,0 1-160-16,2-4 160 0,5 0-16 0,1 1 0 16,0 2 0-16,5-1 0 0,2-1 48 0,2 1 0 15,-1 1 0-15,-1 1 0 0,-1 3 96 0,5-5 32 16,4 0 0-16,1 1 0 0,2 3 16 0,-2-1 16 15,3 4 0-15,-1 0 0 0,0 0 80 0,2 1 16 16,4 0 0-16,2 1 0 0,2 2-48 0,0 0 0 0,-1-1 0 16,3 0 0-16,3-1-112 0,3 1-32 15,3-1 0-15,0 1 0 0,-3 3-128 0,2 0-128 0,4-3 144 0,0 0-144 16,1 1 128-16,-1 1-128 0,0-2 0 0,0 0 0 16,3-1 0-16,-4 0 128 0,0 1-128 0,2-1 0 15,0-1 0-15,3 1 128 0,3 1-128 0,-3 2 0 16,-3 2 176-16,4-2-176 0,2-1 192 0,0 1-192 15,1 3 192-15,0-1-64 0,0 2 0 0,2-3-128 16,0 2 224-16,-1-2-64 0,-2-1-16 0,2 1 0 16,4 1-144-16,1 3 128 0,-4-2-128 0,1-1 128 15,3 2-128-15,0-1 0 0,0 3 144 0,-1 0-144 16,-4-2 0-16,1 1 128 0,-1 2-128 0,2 0 0 0,-4-2 0 16,3 0 144-16,1 0-144 0,0 0 0 0,-2-1 128 15,1-1-128-15,1 1 0 0,-2 1 0 0,1-3 0 0,-2 1 0 16,-2-2 128-16,3 3-128 0,-2-1 0 15,1 0 0-15,1-1 0 0,-2 2 0 0,-1-3 0 0,5 1 0 16,-1-2 0-16,0 0 0 0,-3 2 0 16,0-1 0-16,1-1 0 0,-2 1 0 0,-3-2 128 0,-1 3-128 15,-2 2 0-15,3 2 0 0,1-5 144 0,-4 2-144 16,-2 0 0-16,2 0 144 0,-3-1-144 0,4 1 0 16,-2-3 144-16,-2 1-144 0,-2 1 0 0,3 0 0 15,2 2 0-15,1-1 0 0,0 1 0 0,-1-1 0 16,0-3 0-16,0 1 128 0,1 0-128 0,-1-1 0 15,1-1 0-15,-3 0 0 0,2 0 0 0,-1-2 0 16,-1 0 0-16,-2 2 128 0,-3 1-128 0,1-3 0 16,0-3 0-16,2 3 0 0,-5 1 0 0,-2 2 0 15,-4 2 0-15,3-3 0 0,2-5 0 0,1 3 128 0,1 4-128 16,-4-1 0-16,-1-3 160 0,2-1-32 0,-2-1-128 16,4-1 192-16,1 3-192 0,0 0 176 0,-2 0-176 0,-2-1 160 15,1-3-160-15,3 1 0 0,2 2 144 0,-1 2-144 16,-2-2 0-16,-3-3 0 0,1-1 0 0,-2-1 0 15,-2 5 0-15,0-2 0 0,-1-2 0 16,-2-1 128-16,-3-1-128 0,2 2 0 0,0 1 0 0,1 0 0 16,0-4 0-16,-1 3 0 0,-1 2 0 0,1-1 128 15,1 2-128-15,0-2 144 0,1-1-144 0,-2-1 160 16,1-2-160-16,0 1 128 0,-1 0-128 0,0 2 128 0,3 1-128 16,-1 1 128-16,-3-1-128 0,-2 1 128 0,-1 0-128 15,0-1 128-15,3 2-128 0,-3-1 128 0,3 0-128 16,0-1 0-16,0 0 144 0,-2 1-144 0,1-1 0 0,0 1 0 15,0-1 0-15,4 1 128 0,0-1-128 0,-1 1 0 16,-2 0 0-16,-1 0 0 0,1-1 0 0,0-1 0 16,2 1 0-16,0 0 0 0,-1-2 0 0,0-1 128 15,-5 1-128-15,1-1 128 0,3 2-128 0,-1-3 0 16,1 0 0-16,-1 2 0 0,-2 0 0 0,1 1 0 16,-3-1 0-16,4 2 0 0,1-2 0 0,2 4 0 15,1 0 0-15,-1-1 0 0,-4-3 0 0,0 1 0 16,5-1 0-16,5 2 0 0,-2 0 0 0,0 0 0 15,-4 0 0-15,-1-2 0 0,-3 3 0 0,2-2 0 16,2 0 0-16,-1 1 0 0,2 0 0 0,-4 1 0 16,-4 0 0-16,2-2 0 0,-1-1 0 0,3 0 0 15,0 0 0-15,-1 0 0 0,0-1 128 0,-4 1 0 0,-2-1 0 16,0-3 0-16,2 3 0 0,2 0 0 0,3 2 0 0,-2 0 0 16,-1 2 0-16,-3 0 0 0,1-1 0 0,4 2 0 15,-2-3-128-15,3 2 0 0,2 2 0 0,-2 0 128 16,-4-1-128-16,-1 0 0 0,1-2 0 0,-3 1 0 15,1 0 0-15,1 0 0 0,3-1 0 16,-5 1 128-16,-1-1-128 0,-2-2 0 0,0 1 0 0,1 0 0 16,7 2 0-16,0 0 0 0,-2-4 0 0,1 3 0 15,0-1 0-15,-3 2 0 0,1 1 0 0,1-1 0 16,1-1 0-16,-3 1 0 0,2-1 0 0,-1-1 0 16,-1-3 0-16,-3 2 0 0,1 0 0 0,-2 1 0 15,3-1 0-15,-1 1 0 0,1-1 0 0,-2 1 0 0,-3-2 0 16,-3 2 0-16,1 1 0 0,1 1 128 15,-1 0-128-15,2 2 0 0,-1-6 0 0,0 3 0 0,0-1 0 16,-3 2 0-16,-3 0 0 0,-1-1 0 0,0-1 0 0,1-1 0 16,-4 1 0-16,3 0 0 0,0-2 0 0,-2 1 0 15,-4 0 0-15,-3 0 0 0,-2 1 0 0,-2 0 0 16,-4 1 0-16,-1-1 0 0,-3 0 0 0,-3 2 0 16,1 0 0-16,2 1 0 0,-3-1 0 0,2 0 128 15,1 1-128-15,-5 2 0 0,-1 2 0 0,-1 1 0 16,1-2 0-16,-1 2 128 0,0 2-128 0,-1 0 0 15,-7 1 0-15,2-1 0 0,0 1 0 0,-2 1 0 16,-4 3 0-16,2-1-128 0,2 0 128 0,-5 2 0 16,-2 3 0-16,1 2 0 0,1-1 0 0,0 6-160 15,-4 2 160-15,1 7 0 0,0 3 0 0,-2 5-128 0,1 1 128 16,-3 2 0-16,1 5 0 0,0 0 0 0,-4 1 0 0,0 4 0 16,-1 4 0-16,2 2 0 0,-4 0 0 15,1 2 0-15,1 2 0 0,-2 2 0 0,4-3 0 0,1 2 0 16,2-1 0-16,2 0 0 0,1 0 0 0,4-3 0 15,5-3 0-15,1-1 0 0,1-1 0 0,0-1 0 16,2-3 0-16,1-2 0 0,0-1 128 0,2 1-128 16,-4-2 0-16,2-3 0 0,0-3 128 0,-1-3-128 15,0-1 0-15,-2-1 0 0,1 0 0 0,0-1 0 16,-2-4 128-16,0 1-128 0,-1-1 0 0,0-1 0 16,0-5 128-16,1-2-128 0,-1-3 0 0,-2-2 0 15,-1 3 128-15,1-3-128 0,-3 0 0 0,1-3 0 0,-1-4 128 16,-1-1-128-16,-2 0 0 0,0 0 144 0,0-8-144 0,0 0 0 15,-5 8 0-15,-1-2 0 0,-2 2 0 0,1-2 128 16,-5-1-128-16,-4 0 0 0,-3 0 0 0,-4 2 0 16,-5 1 128-16,-3-1-128 0,-2-3 0 0,-2 1 0 15,-3-1 0-15,-3 1 0 0,-1 1 0 0,-3 2 0 16,-3-2 0-16,-4 0 0 0,-8-1 0 0,-4 0 0 16,-2 1 0-16,-3-1 0 0,1-3 0 0,-6 1 0 15,-4 7 0-15,-3-4 0 0,-7-1 0 0,3 1 0 16,-1 0 0-16,-4-1 0 0,-6-3 0 0,-2 2 0 15,-5 2 0-15,-2-1 0 0,-2 1 0 0,-6-3 0 16,-2-2 0-16,-5-1 0 0,-4-1 0 0,-1 1 0 16,3 0 0-16,-6 1 0 0,-6-1 0 0,-1 2 0 15,0 2 0-15,0-1 128 0,-3-2-128 0,-2 3 0 16,-5 2 0-16,2-2 0 0,1-2 0 0,-1 2 0 0,-6 0 0 0,-2 1 0 16,-2-1 0-16,2 1 0 0,0 1 0 0,-1 1 0 15,-2-4 0-15,0 1 0 0,-1 2 0 0,0-2 0 16,1-1 0-16,2 0 0 0,1-4 0 0,0 2 0 15,-2 2 0-15,2-3 0 0,-1-6 0 0,2 3 0 16,0 4 0-16,1 3 0 0,2-1 0 0,-1-2 0 16,6-2 0-16,-2 0 0 0,-1 1 0 0,3 2 0 15,1 0 0-15,3-1 0 0,1 1 0 0,-1 2 0 16,-4 0 0-16,2-1 0 0,4 0 0 0,2 0 0 16,-2 5 0-16,0-5 0 0,-2-2 0 0,3-1 0 15,4 2 0-15,-2-1 0 0,-1-1 128 0,-1 1-128 16,1 2 0-16,2-2 0 0,-1 0 0 0,5 1 0 0,1 0 0 15,2 0 0-15,-3-2 0 0,2 0 0 0,-2 3 0 0,5-2 0 16,3-5 0-16,2 4 0 0,-3-1 0 0,5 0 0 16,1 0 0-16,1-1 0 0,-1-4 0 0,4 1 0 15,3 1 0-15,0-3 0 0,-2-2 0 0,1-1 0 16,2 1 0-16,0 1 128 0,-1 0-128 0,3-1 0 16,0-1 0-16,3 0 0 0,0 0 0 0,3 3 0 15,-2 2 0-15,4-2 0 0,1-1 0 0,-2-2 0 16,-4 0 0-16,6-1 0 0,5 2 0 0,-2 1 0 15,-1 1 0-15,3 0 0 0,1 1 0 0,5 0 0 16,0 1 0-16,-2-1 0 0,0-1 0 0,1-2 0 16,5 0 128-16,0 2-128 0,-4 3 0 0,0 0 0 15,-1-1 0-15,5 0 0 0,3-1 0 0,0 2 0 16,-1 2 0-16,-1-2 0 0,3-2 0 0,1 2 0 0,5 2 0 16,-1 0 0-16,0 0 0 0,-4-2 0 0,0 4 0 0,2 0 0 15,5 0 0-15,0 0 0 0,2-3 176 0,1 3-176 16,-3 0 144-16,3 1-144 0,2 1 128 0,0-2-128 15,2-2 0-15,1 2 128 0,-1 0-128 0,-1 0 0 16,2-1 0-16,0 0 0 0,2 0 0 0,0 1 0 16,4 1 0-16,-3-1 0 0,0-1 0 0,-3 1 0 15,1 0 0-15,4 0 0 0,1-1 0 0,3 1 0 16,-3 0 0-16,1 0 0 0,-6 2 128 0,2 0-128 16,2 0 0-16,1 2 0 0,-1-1 0 0,2 3 0 15,-1-1 0-15,1-1 0 0,-3-1 0 0,1 1 0 16,0 0 0-16,0 1 0 0,-1-5 0 0,3 3 0 15,2 2 0-15,-1-1 0 0,-1-1 0 0,-2-1 0 0,-4 0 0 16,3 0 0-16,3 0 0 0,3 2 0 0,1-1 0 16,0-2 0-16,-2-2 128 0,3 2-128 0,-5 2 0 15,3-1 0-15,1 0 0 0,-1-2 128 0,3 0-128 0,2 4 0 16,-1-1 0-16,1-1 128 0,-1-2-128 0,0 0 192 16,-2 2-192-16,3-1 192 0,1 1-192 0,1-2 0 15,1 0 0-15,1 2 0 0,4 1 0 0,0 0 0 16,-1 1 0-16,0-1 0 0,-2-1 0 0,2 0 0 15,1 1 0-15,-1-3 0 0,-1-5 0 0,3 4 0 16,3 0 0-16,0 0 0 0,1-1 0 0,1 1 0 16,1 3 0-16,-2-1 0 0,0-1 0 0,0 1 0 15,1 1 0-15,1 0 0 0,2-1 0 0,-2-1 0 0,-1-3 0 16,0 3 0-16,2-1 0 0,3 2 0 0,-1 1 0 16,1-1 0-16,0 1-128 0,-2-2 128 0,2 0 0 0,1 0 0 15,-1-2 0-15,0-1 0 0,-1 1 0 16,2 0 0-16,0 1 0 0,4-2 0 0,1 0 0 0,0-1 0 15,-5 3 0-15,6 0 0 0,-2-1 0 16,1 0 0-16,3-2 0 0,-1 1 0 0,2 3 144 0,0-3-144 16,0 2 0-16,0-1 0 0,0 0 0 0,-2 1 128 15,-2 1-128-15,2 0 0 0,2-2 0 0,-2 0 128 16,-2 4-128-16,1 0 0 0,0 0 128 0,3-2-128 16,0-2 176-16,3 1-48 0,3 1 0 0,-1 0 0 15,-2 1 16-15,4-2 0 0,0-3 0 0,0 4 0 16,-1 3 48-16,-1-3 16 0,4-3 0 0,8 3 0 15,-8-1-16-15,8 1-16 0,0 0 0 0,0 0 0 0,-7 0-176 16,7 0 160-16,0 0-160 0,0 0 160 0,0 0-160 0,0 0 0 16,0 0 0-16,12 4 0 0,1-1 0 0,2-1-272 15,2-3 64-15,6 0 16 16,2 0-1456-16,8-1-272 0,5-2-64 0</inkml:trace>
  <inkml:trace contextRef="#ctx0" brushRef="#br0" timeOffset="79844.296">5449 12928 11055 0,'0'0'976'0,"0"0"-784"0,0 0-192 0,0 0 0 16,0 0 864-16,0 0 128 0,0 0 32 0,0 0 0 16,7-6-128-16,-7 6 0 0,8-3-16 0,0 1 0 15,1 1-640-15,1 0-240 0,-10 1 176 0,9 0-176 16,4 6 176-16,-1 0-176 0,1-1 192 0,-1 0-192 0,2 3 272 0,2 2-48 16,-1 2-16-16,0-1 0 0,1-6-80 0,0 4 0 15,3 3-128-15,0-2 192 0,-1 1-16 0,2 0-16 16,1-2 0-16,0 2 0 0,2 3 48 15,0-2 16-15,0-2 0 0,-1 0 0 0,-1-1 16 0,2 2 0 16,3-1 0-16,0-1 0 0,-1 0 32 0,2-3 16 16,-1 0 0-16,-1 0 0 0,0 3-48 0,0-3-16 15,1-4 0-15,-1 0 0 0,1 5-96 0,1-3 0 16,1-1-128-16,-4-2 192 0,-3-2-192 0,0 2 128 16,1 0-128-16,2-1 0 0,-2-1 160 0,0-1-160 15,-4-1 160-15,0 1-160 0,0 1 240 0,-1-3-48 16,-3-2-16-16,0-1 0 0,-1 2 16 0,1 0 16 15,-2 2 0-15,0 0 0 0,0-2-208 0,-1 2 144 0,2 1-144 16,-2 1 128-16,-1-4-128 0,1 1 0 0,-2 0 0 16,1 0 128-16,-2 0-128 0,1-2 0 15,-2 0 0-15,-1-1 0 0,-6 7 128 0,7-6-128 0,0 1 0 0,-7 5 128 16,5-4 0-16,-5 4 0 0,0 0 0 0,10-4 0 16,-3 0-128-16,-7 4 192 0,0 0-192 0,0 0 192 15,0 0-192-15,4-6 160 0,0 1-160 0,-4 5 160 16,0 0-160-16,0 0 0 0,0 0 144 0,0 0-144 15,0 0 0-15,0 0 0 0,-4 6 0 0,4-6 0 16,-8 5 0-16,1 0 0 0,-3 2 0 0,0 0 0 16,-1 0 0-16,0 0 0 0,-2-3 0 0,-1 3 0 15,1 3 0-15,-2-1 0 0,-3-2 0 0,2 2 0 0,-1-2 0 16,0 0 0-16,-3-1 0 0,0-2 0 0,-1 0 0 0,-1-1 0 16,-3 0 0-16,2-1 128 0,0-1-128 0,-3-1 0 15,-1-2 0-15,0 3 128 0,3 4-128 0,1-2 0 16,-2-3 0-16,1-1 0 0,1-1 0 0,-1-2 0 15,1 2 0-15,0-2 0 0,1-3 0 0,1 2 0 16,-1-3 0-16,0 3 0 0,-1-2 0 0,1-1 128 16,1-2-128-16,-1 0 0 0,3 2 0 0,0-2 144 15,-4-1-144-15,2-1 0 0,0 2 0 0,0 0 0 16,1 1 0-16,3-1 0 0,1-2 0 0,1 2 0 16,-1-2 0-16,2 3 0 0,1 2 0 0,2-2 0 15,2-3 0-15,-2 3 0 0,2 3 128 0,2 1-128 16,2-1 0-16,-1 0 0 0,0-2 0 0,3 3 0 15,3 5 0-15,0 0 0 0,-6-10 0 0,3 3 0 16,3 7 128-16,0 0-128 0,-1-7 0 0,1 0 0 0,1 1 0 0,-1 6 0 16,0 0 0-16,0 0 0 0,0 0 0 0,0 0 0 15,0 0 0-15,0 0 0 0,0 0 0 0,10-1 0 16,-10 1 0-16,8 2 0 0,0 3-160 0,-1 1 160 16,-7-6 0-16,10 9-144 0,0 2 144 0,0 0 0 15,1 0 0-15,2 1-128 0,-1 3 128 0,2 1 0 16,1-2 0-16,0 2 0 0,2-1-128 0,0-1 128 15,2-1 0-15,2-1 0 0,1-1 0 0,1 4 0 16,0 0 0-16,0-1 0 0,0-3 0 0,1 0 0 16,3 0 0-16,-3-1 144 0,0-2-144 0,4-3 128 15,-3-4 16-15,1-1 0 0,1-2 0 0,0-3 0 0,6-4 80 16,-3 0 16-16,-1-4 0 0,1 1 0 0,6-2 16 16,-3 0 0-16,0-1 0 0,-2 2 0 0,1 3-64 15,-2-1 0-15,-2-1 0 0,-1-1 0 0,-1-3-192 16,0 3 144-16,-2 6-144 0,-1-1 128 0,-2-1-128 0,-2 3 0 15,-1-1 0-15,-2 3 128 0,-5 0-128 0,-1 1 0 16,-10 3 0-16,0 0 0 0,0 0-256 0,0 0-64 16,0 0-32-16,-11 7-8800 15,-5-1-1776-15</inkml:trace>
  <inkml:trace contextRef="#ctx0" brushRef="#br0" timeOffset="83377.292">8199 12927 10079 0,'0'0'448'0,"0"0"80"0,0 0-528 0,0 0 0 0,0 0 0 0,0 0 0 15,0 0 576-15,0 0 0 0,0 0 0 0,0 0 0 16,-8-2-416-16,8 2-160 0,0 0 128 0,0 0-128 16,0 0 256-16,0 0-16 0,0 0-16 0,0 0 0 15,9 12 224-15,0 1 32 0,1 1 16 0,1-2 0 16,-2-5-112-16,5 6 0 0,1 2-16 0,2-3 0 16,-1-2-112-16,2-1-32 0,0-3 0 0,0 5 0 15,2 3 0-15,1-3 0 0,0-4 0 0,1 1 0 0,2 1 32 16,0 0 0-16,3-1 0 0,1 0 0 15,1-2-80-15,-3-1-16 0,3-1 0 0,0 1 0 0,2-1 96 16,-1 1 0-16,-3-6 16 0,1 1 0 0,-4 1-48 0,1-1-16 16,-1-6 0-16,0 0 0 0,-1-3-16 15,1-1 0-15,0-2 0 0,0 1 0 0,0-1 48 0,-3 2 0 16,0 0 0-16,1-2 0 0,-3-1-96 0,1-3-16 16,0-1 0-16,-2 1 0 0,0 5-128 0,-2-2 160 15,-1-4-160-15,-1 4 160 0,0 3-160 0,-3 2 0 16,0-1 144-16,-1 1-144 0,-1 0 0 0,-1 1 144 15,-2 0-144-15,-6 7 0 0,8-4 128 0,-8 4-128 16,4-5 0-16,-4 5 0 0,0 0 128 0,0 0-128 16,0 0 0-16,0 0 0 0,0 0 128 0,3 10-128 15,-3 2 0-15,-3-2 0 0,-1-3 128 0,-3 3-128 16,1 3 144-16,-3-1-144 0,-1-1 160 0,-3 1-160 0,0 1 160 16,-2 2-160-16,-1-1 128 0,-3-2-128 0,-2-2 0 0,-1 0 144 15,0 1-144-15,-1 2 0 0,1 3 0 0,-2-3 128 16,1-6-128-16,-2 3 0 0,0 3 0 0,1-2 0 15,0-2 0-15,0-1 0 0,-2-2 0 0,1 2 0 16,0-1 0-16,-2-2 128 0,0-3-128 0,-2-2 0 16,1 0 0-16,0-1 0 0,4-2 128 15,0 2-128-15,-5-5 0 0,4-2 128 0,2 2-128 0,1 0 128 16,0-2-128-16,3-1 0 0,0-1 0 0,2 0 0 16,0 0 128-16,2-3-128 0,1-3 0 0,-1-2 128 15,2-2-128-15,0 2 0 0,2 0 0 0,2 0 0 16,3 0 0-16,1 3 0 0,-1 5 0 0,2 1 128 15,3-2-128-15,0 1 0 0,-1 0 0 0,2 4 0 16,0 6 0-16,0 0 0 0,0 0 0 0,0 0 0 0,0 0-192 0,0 0 192 16,0 0-160-16,9 6 160 0,-9-6-128 0,10 5 128 15,-1 2 0-15,-1-1-144 0,1 3 144 0,0-1 0 16,1-3 0-16,1 4-128 0,-3 3 128 0,2 2 0 16,2-2 0-16,-1 1 0 0,3 1 0 0,0 0 0 15,0 1 0-15,2 0 0 0,1-4 0 0,2 1-128 16,1 0 128-16,-3 2 0 0,1 0 0 0,3-3 0 15,2 1 0-15,1-1 0 0,3 0 0 0,0-1 0 16,3-1 0-16,-1-4 0 0,1-2 0 0,2-3 0 16,0 0 0-16,1-2 0 0,1-4 160 0,2-3-32 15,1-4-128-15,1 3 192 0,2-2-64 0,-3-4-128 16,1-5 176-16,-5 3-176 0,2 4 192 0,-3-1-192 16,-4-5 192-16,0 2-192 15,-3 0-960-15,-2 1-320 0,-1 3-48 0,-4 0-16 0</inkml:trace>
  <inkml:trace contextRef="#ctx0" brushRef="#br0" timeOffset="90905.564">12066 13224 1839 0,'0'0'160'0,"0"0"-160"16,0 0 0-16,0 0 0 0,0 0 1808 0,0 0 336 0,0 0 64 0,0 0 16 15,0 0-1136-15,0 0-208 0,0 0-48 0,0 0-16 16,0 0-480-16,0 0-80 0,10-2-32 0,2 1 0 15,4 3 288-15,0-2 48 0,3 0 16 0,3 1 0 16,2-2 16-16,3 2 16 0,1 3 0 0,4-2 0 16,2-2-208-16,1-1-32 0,2-1-16 0,1 2 0 15,2 3 0-15,2-3 0 0,3-2 0 16,5 2 0-16,1 2-96 0,5 0 0 0,-3 2-16 0,3 0 0 16,-3-1-96-16,3 0-16 0,-2-2 0 0,2 1 0 15,1 1-128-15,1-3 128 0,2 0-128 0,-1 0 128 16,-1 3 32-16,-1-2 0 0,-1-2 0 0,2 0 0 15,4 0-160-15,-1 1 160 0,1 0-160 0,-3 0 160 16,2 0 16-16,-1-1 0 0,2-1 0 0,-2-1 0 0,2 2 0 16,-1-1 0-16,-1-1 0 0,-2 2 0 0,-1 0-48 15,2 1 0-15,0-5 0 0,-1 3 0 0,2 2-128 16,-6 0 160-16,0-1-160 0,-3 0 160 0,-1 0-160 0,3 0 0 16,-3 0 0-16,4-1 128 0,0 1-128 0,-1 0 0 15,-2-1 0-15,-2 0 0 0,-2 4 0 0,2-2 0 16,-4 0 0-16,2-2 0 0,0 2 0 0,2 0 128 15,-1 0-128-15,-1-1 0 0,-3-1 0 0,-1-1 0 16,-2 1 128-16,-1 0-128 0,-3-1 0 0,1-1 128 16,3 0-128-16,-6 1 128 0,-2-1 16 0,3 1 0 15,1-1 0-15,-1 0 0 0,-1 5 48 0,1 2 16 16,-3-1 0-16,-3-2 0 0,1-2-80 0,-3-1-128 16,-2 1 176-16,2 1-176 0,0 0 0 0,2 0 0 15,-4-3 0-15,1 4 0 0,0 3 128 0,1-1-128 0,-5-3 0 16,1 1 0-16,0 0 128 0,-2 3-128 0,-1 2 192 15,-1-1-192-15,-1-4 144 0,-3 0-144 0,0 0 0 16,-4 0 144-16,0 3-144 0,-1 0 0 16,-2-2 0-16,-9-1 0 0,0 0 176 0,0 0 48 0,0 0 16 0,0 0 0 15,0 0-32-15,0 0 0 0,0 0 0 0,0 0 0 16,0 0-80-16,-13 2 0 0,-2-1-128 0,-1 1 192 16,-4-2-192-16,-1 0 0 0,-1-2 128 0,-7 3-128 15,-2 1 0-15,0 0 0 0,-6-2 128 0,1 4-128 16,1-2 0-16,-6 3 0 0,0 4 0 0,-2-3 0 15,-3-7 0-15,-5 1 0 0,-3 2 128 0,-6 1-128 16,-2 2 0-16,-1-1 0 0,1-2 0 0,-3 1-160 16,-6 2 160-16,-5-3 0 0,-5 1-144 0,0 1 144 15,2-4 0-15,-3 1-144 0,-2 2 144 0,1-1 0 16,-1 0 0-16,1 1 0 0,1-2 0 0,-3 2 0 16,-1 0 0-16,-1 1 0 0,-1-7 0 0,5 3 0 0,1 4 0 0,2-1 0 15,1-3 0-15,3 2 0 0,6 0 0 0,-3 1 0 16,1 2 0-16,1 0 0 0,-5-2 0 0,3 0 0 15,3 2 0-15,0 0 0 0,3 1 0 0,-2-4-128 16,3-2 128-16,-1 3 0 0,-2 1 0 0,3 1-192 16,4-2 192-16,2 0-160 0,-1 0 160 0,2-1 0 15,0 4-144-15,4-4 144 0,4-2 0 0,5 0 0 16,3-2 0-16,5 2 0 0,4 2 0 0,4-4 0 16,1-1 0-16,3 0 0 0,0 3 0 0,5 1 0 15,0 1 0-15,4 1 0 0,0-4 0 0,4 1 0 16,3 1 0-16,-1 1 0 0,2-2-160 0,3-2 160 15,6 2 0-15,0 0-144 0,0 0-32 0,0 0 0 16,0 0 0-16,0 0 0 0,0 0-128 0,11 0-16 0,3 2-16 16,4-2 0-16,2 0 336 0,5 0-144 0,0 0 144 0,5 3 0 15,2-4 0-15,2-1 0 0,3-2 0 16,8 2 0-16,6 2 0 0,5-2-128 0,0-6 128 0,5 4-160 16,0 3 160-16,6 0 0 0,2-1 0 0,4 0-128 15,4-3 128-15,0 3 0 0,2-1 0 0,3 1 0 16,1-2 0-16,8 0 0 0,5-2 0 0,0 4 0 15,1 3 0-15,3 0 0 0,3-2 0 0,1 1 0 16,-2 0 0-16,2-1 0 0,0-3 160 0,-4 2-160 16,-3 1 176-16,-2-1-176 0,-1 2 192 15,0-2-192-15,-3-1 288 0,-4 0-48 0,-6-1-16 0,1 3 0 16,-1-2 48-16,-4 2 16 0,-5-1 0 0,-5 1 0 0,-5 0-96 16,-2 1-32-16,-3-1 0 0,-5 1 0 0,-5-2-160 0,-2 1 0 15,-3 1 144-15,-9 0-144 0,-5 0 0 16,-7 0-240-16,-4 1 48 0,-7-2-8448 15,-10 1-1664-15</inkml:trace>
  <inkml:trace contextRef="#ctx0" brushRef="#br0" timeOffset="92513.967">4751 4847 6959 0,'-10'-10'144'0,"5"2"48"0,2-1 0 0,-3-1 0 0,3 0-192 0,1-1 0 0,-1-1 0 0,3-1 0 0,0 0 800 16,0 1 112-16,2-1 32 0,0 4 0 0,0 0-224 0,-2 9-32 15,4-8-16-15,-4 8 0 0,0 0-288 0,0 0-48 16,0 0-16-16,0 0 0 0,9 7-320 0,-2 1 0 15,-2 0 0-15,0 3 0 0,-4 2 208 0,0 1-16 16,-1 3-16-16,-1 3 0 0,-1 2 16 0,-1 2 0 16,1 4 0-16,-2 2 0 0,-1 2-16 0,2 3 0 15,1 3 0-15,-3 0 0 0,4-2-176 0,-1 0 128 16,0-1-128-16,0 1 128 0,-2-3-128 0,2-3 0 16,-3 3 144-16,1-7-144 0,2-4 0 0,0-5 128 15,0-5-128-15,-4-1-4800 16,3-1-1024-16</inkml:trace>
  <inkml:trace contextRef="#ctx0" brushRef="#br0" timeOffset="93255.422">4646 4606 14335 0,'0'0'640'0,"-2"-8"128"0,0-2-624 0,1 0-144 0,1-2 0 0,3 4 0 16,-3 8 208-16,12-3 16 0,-1 0 0 0,4-2 0 15,3 0-224-15,3-2 0 0,3 1 128 0,5 0-128 16,6 2 0-16,1-1 0 0,2 0 128 0,5-1-128 16,3 1 0-16,3-2 0 0,-1 1 128 0,3-2-128 15,-3 1 0-15,6 0 0 0,3 1 0 0,3 0 0 16,-3-1 0-16,2 0 0 0,1 3 128 0,-2-3-128 0,0 0 160 15,0-2-16-15,0 1 0 0,2 3 0 0,2 0 160 0,-2 3 16 16,-1 0 16-16,-4 1 0 0,-1-4-160 0,-4 3-48 16,1 0 0-16,1 1 0 0,-4 1-128 0,-2 1 0 15,-1 1 0-15,-6-1 128 0,-3-1-128 0,-2 0 0 16,-3 0 0-16,-5 1 128 0,1 2-128 0,-2-1 0 16,-3-2 0-16,2 0 128 0,-3 2-128 0,1 0 0 15,-3 0 0-15,-4 1 0 0,1 0 0 0,-2 0 0 16,-3-1 0-16,1 2 0 0,-1-1 128 0,-1 0-128 15,-1 1 0-15,-9-4 128 0,3 6 0 0,0 3 0 16,2 1 0-16,-2-1 0 0,-3-9 0 0,2 11 0 16,-2 3 0-16,2 0 0 0,1 2-128 0,-2 0 0 15,-1 1 0-15,3 7 0 0,1 3 0 0,-1 2 0 0,-1 1 0 16,-1 1 0-16,-1-2 0 0,0 5-144 0,1-3 144 0,0 1-208 16,-2 0 208-16,0 2 0 0,-1 3 0 15,-2-5 0-15,-1-3 0 0,-3 0 0 0,2-1 144 0,-1 1-144 16,0 0 0-16,1-1 0 0,-2-4 0 0,2-1 0 15,-1-2 0-15,1-1 0 0,-1-1 0 0,0-2 0 16,-3 1 0-16,0-2 0 0,2-1 0 0,-2-2 0 16,0-1 0-16,-2 1 0 0,-2 1 128 0,1 1-128 15,-2-3 0-15,-2 3 128 0,-2 2-128 16,0-3 0-16,-2-4 176 0,-1 3-176 0,0-1 192 0,-3 1-192 16,-3-2 0-16,0 0 0 0,-4 2 0 0,-4-4 0 15,-1 0 272-15,-3 0-48 0,0 1-16 0,-3-2 0 0,-1 0 0 16,-5 1 0-16,1 0 0 0,-3-3 0 15,0-5-64-15,-8 1-16 0,-1 1 0 0,-4 0 0 0,0-3 128 16,-4 0 0-16,-3 2 16 0,-6-4 0 0,-6 0 32 0,0 1 0 16,0-1 0-16,-2 1 0 0,0 1-144 0,-6 3-32 15,-1-1 0-15,5 1 0 0,6-3-128 0,5 0 0 16,4 0 0-16,8 3 128 0,9 1-128 0,9 4 0 16,6 3 0-16,4-4 128 0,7-3-352 0,6 0-80 15,6-3-16-15</inkml:trace>
  <inkml:trace contextRef="#ctx0" brushRef="#br0" timeOffset="93897.343">14625 5033 7359 0,'0'0'320'0,"0"0"80"0,-3 7-400 0,2 6 0 0,2 6 0 0,0 0 0 16,-1 1 1408-16,2 2 192 0,1 2 32 0,2 1 16 16,0 2-1280-16,0 0-368 0,-2 1 144 0,1-2-144 15,-1-1 128-15,-1 1-128 0,-1-1 160 0,-1-1-160 16,-1 0-272-16,-3-1-160 0,-1 0-16 15</inkml:trace>
  <inkml:trace contextRef="#ctx0" brushRef="#br0" timeOffset="94636.524">14466 4836 23039 0,'1'-16'2048'0,"3"1"-1648"15,2-1-400-15,0 4 0 0,3 1 0 0,1-1-272 16,1-1 32-16,4 4 16 0,1 3 224 0,5 2-176 0,4-1 176 0,3-2-160 16,-1 3 160-16,1-3-160 0,2 1 160 0,2-2-160 15,2 0 16-15,4 1 0 0,-1-2 0 0,5 0 0 16,3 2 144-16,1 0 0 0,0-1 0 0,2 1 0 15,1 3-144-15,3-3 144 0,1 0-160 0,0-2 160 16,4-3 0-16,2 1 0 0,1 0 0 0,-2 3 0 16,-1 3 0-16,0-2 0 0,1 1 0 0,1 2 160 15,-2-1-160-15,1 0 160 0,0 1-160 0,-1 2 160 16,-1 0-160-16,-6 1 192 0,1 0-192 0,1 1 192 16,-2 2-192-16,2 1 128 0,-2-1-128 0,0 0 128 15,-3-1-128-15,-2 1 0 0,-3 2 0 0,0-2 0 16,-1-2 0-16,-4 2 0 0,3 0 0 0,-4 2 0 0,-1-2 0 15,-1 2 128-15,0-1-128 0,-3 0 0 0,-3-4 176 16,-3 1-48-16,-2 0-128 0,-5 2 192 0,-1 1-192 16,-2-2 0-16,-3-1 0 0,-4 3 0 0,1 0 0 15,-9-3 0-15,0 0 0 0,9 0-160 0,-9 0 160 0,0 0 0 16,0 0 128-16,7 8-128 0,-4 2 0 0,-1 0 0 16,-2-1 0-16,-1 1 128 0,-1-1-128 0,0 0 0 15,-3 0 0-15,1 6 0 0,1 0 0 0,-1 4 0 16,-1-2 0-16,-1 2 0 0,1 2 0 0,-3 4 0 15,1-2 0-15,2 3 0 0,-2 0 0 0,3 3 0 16,-3 2 0-16,3 2-128 0,1-3 128 0,-2 3 0 16,3 3 0-16,0-1 0 0,0-3 0 0,-1-3 0 15,2-3 0-15,1 1 0 0,0-2 0 0,1 0 0 16,2-3 0-16,-1-4 0 0,0-1 0 0,2-4 0 16,-1-2 0-16,0 1 0 0,-1 1 0 0,0 2 0 0,-1-2 0 15,2-2 128-15,-1-2-128 0,-2-1 192 0,0-8-64 0,-2 10 0 16,2-10-128-16,-4 11 0 0,0-1 0 0,0-3 0 15,-5-3 224-15,-2 2 32 0,-6 1 0 0,-3-3 0 16,-2-4-64-16,-4-1-16 0,-1-2 0 0,-6 3 0 16,-7 3 16-16,-2-2 16 0,-2-5 0 0,-4 2 0 15,-5 3 240-15,-5-2 64 0,-8-3 0 16,-4 1 0-16,-2 0 32 0,-3 3 16 0,0 0 0 0,-4 3 0 16,-5-1-192-16,-1 4-48 0,-2 5 0 0,-2-2 0 15,-3 1-320-15,0 1 0 0,-4 2 0 0,5 5-13456 16</inkml:trace>
  <inkml:trace contextRef="#ctx0" brushRef="#br0" timeOffset="96656.497">18937 13136 12783 0,'0'0'272'0,"0"0"64"0,0 0 16 0,0 0 16 0,0 0-368 0,0 0 0 16,0 0 0-16,0 0 0 0,0 0 704 0,0 0 64 0,0 0 0 0,0 0 16 15,0 0-80-15,0 0-32 0,0 0 0 0,0 0 0 16,10 3 48-16,1-3 16 0,2-2 0 0,5 1 0 16,0 0 48-16,6 3 16 0,1 2 0 0,5-3 0 15,1-6-336-15,6 2-64 0,1 0-16 0,2 1 0 16,-1-1-192-16,7-1-32 0,3-4-16 0,4 2 0 16,1 0-144-16,4 0 0 0,5 1 144 0,1 0-144 15,-1-2 128-15,4 3-128 0,3 2 160 0,2-4-160 16,4-2 192-16,-1 2-48 0,-6 0-16 0,3 1 0 15,3-2-128-15,-7 3 0 0,-3 2 0 0,-4-2 0 16,0-1 0-16,-5 0 128 0,-3 2-128 0,-1 0 0 16,-2-1 0-16,1 4 0 0,-2 3 128 0,-1-2-128 15,-3-2 0-15,-2 0 0 0,-2-1 0 0,-4 4 0 0,-1 2 0 16,0-1 0-16,-4-3 0 0,-1 1 0 0,-5 5 0 16,-1-2 0-16,-5-3 0 0,-3 0 0 0,-4 2 0 0,-2 0 0 15,-1 1 0-15,-10-4 128 0,0 0-128 0,0 0 0 16,0 0 0-16,0 0 0 0,0 0 0 0,0 0 0 15,0 0 0-15,0 0 0 0,-13 0 128 0,-1 3-128 16,-3 1 128-16,1-2-128 0,-6-3 0 0,0 2 0 16,0 5 128-16,0-3-128 0,0-1 0 0,-4-3 0 15,0-2 0-15,1 2 0 0,-2 3 0 0,0-1 0 16,-3-5 0-16,-2 4 0 0,-2 1 0 0,-1 0 0 16,-5-1 0-16,2-1 0 0,-5 0 0 0,1 1 0 15,-1 1 0-15,-2-2 0 0,-3-5 0 0,-4 4 0 16,-4 4 0-16,-1 0 0 0,-3-1 0 0,1-2 0 15,-2-2 0-15,-1 2 0 0,-3 5 0 0,-1 0 0 16,-4-1 0-16,5 0 0 0,4 0 0 0,0 0 0 0,1 1 0 16,0-1 0-16,0 1 0 0,-1-1 0 0,2 1 0 15,2 2 0-15,3 3 0 0,5-4 0 0,2-4 0 0,2 3 0 16,1 0 0-16,1 0 0 0,-1 1 0 16,5-1 0-16,3-1 0 0,3 3 0 0,3 3 0 0,3-4 0 15,4-3-144-15,5 1 144 0,4-1 0 0,2 1 0 16,4 2-144-16,8-5 144 0,-4-4 0 0,4 4-144 15,0 0-48-15,10 0 0 0,3-2 0 0,5-1 0 16,5-2 0-16,9 0-16 0,5 4 0 0,10-5 0 16,6-3 208-16,5 4 0 0,3-3 0 0,6-1 0 15,8 3 0-15,3-5 0 0,3-3 0 0,5 4 0 16,4 4 0-16,6 1 128 0,9-1-128 0,2 1 0 0,3-1 256 16,3 2-64-16,2-1-16 0,1 3 0 0,-1 1-176 15,1 1 0-15,-2-1 0 0,-7 0 0 0,-9 1 0 0,-6 4 0 16,-4 4 0-16,-3 0 0 0,-6-1-176 0,-8 2-64 15,-5-2-16-15</inkml:trace>
  <inkml:trace contextRef="#ctx0" brushRef="#br0" timeOffset="103504.07">19758 12906 5471 0,'0'0'0'0,"0"0"224"0,0 0-64 0,0 0 16 0,0 0-176 0,0 0 0 0,0 0 0 0,0 0 0 15,0 0 0-15,0 0 0 0,0 0-192 0,0 0 192 16,0 0 0-16,0 0 0 0,0 0 0 0,0 0 0 16,0 0 256-16,0 0 192 0,0 0 16 0,0 0 16 15,0 0 112-15,0 0 32 0,0 0 0 0,0 0 0 16,0 0-176-16,0 0-16 0,0 0-16 0,0 0 0 16,0 0 128-16,0 0 32 0,0 0 0 0,0 0 0 15,0 0-32-15,0 0 0 0,0 0 0 0,0 0 0 16,0 0-128-16,0 0-32 0,0 0 0 0,0 0 0 15,0 0-192-15,0 0-32 0,3 8-16 0,-3-8 0 16,0 0-144-16,0 0 160 0,0 0-160 0,0 0 160 16,0 0-160-16,0 0 0 0,0 0 0 0,0 0 128 15,0 0-128-15,0 0 0 0,0 0 0 0,0 0 0 16,0 0 0-16,0 0 0 0,4 7 0 0,-4-7 0 16,0 0 176-16,0 0-48 0,0 0-128 0,0 0 192 0,0 0 144 0,0 0 32 15,0 0 0-15,0 0 0 0,0 0-48 0,0 0-16 16,0 0 0-16,0 0 0 0,0 0-112 0,0 0-32 15,0 0 0-15,0 0 0 0,0 0 32 0,0 0 16 16,0 0 0-16,0 0 0 0,0 0 96 0,0 0 16 16,9 2 0-16,-9-2 0 0,0 0-32 0,9 1 0 15,0-1 0-15,-3-1 0 0,-6 1-32 0,10-6-16 16,1 1 0-16,-1-1 0 0,0 1-32 0,1-3 0 16,0-1 0-16,1 3 0 0,0 0-64 0,3-2-16 15,1-1 0-15,2 0 0 0,0 1-128 0,0-1 0 16,0 1 144-16,-1-1-144 0,2-2 0 0,0 0 0 15,-3 0 0-15,1 2 128 0,-1 1-128 0,1 0 0 0,-2-3 0 16,0 1 128-16,0 1 0 0,-1 1 0 0,-1-1 0 16,0 2 0-16,0 0-128 0,-2 2 128 0,0-5-128 15,-2 4 128-15,1 2-128 0,-1-2 144 16,1-1-144-16,-3-1 160 0,-2 3-160 0,0 0 192 16,1 2-192-16,-6 3 192 0,8-4-192 0,-8 4 192 0,5-3-192 0,-5 3 192 15,0 0-192-15,0 0 0 0,9 2 144 0,-9-2-144 16,2-5 0-16,-2 5 128 0,0 0-128 0,0 0 0 15,0 0 0-15,0 0 144 0,0 0-144 0,0 0 0 16,0 0 128-16,-4 6-128 0,-4-1 0 0,1-1 0 16,-1 2 0-16,2-2 128 0,6-4-128 0,-11 7 0 15,0 3 144-15,0-3-144 0,0-2 0 0,-1 2 144 16,-1 1-144-16,0 0 0 0,-1-4 144 0,-1 3-144 16,1 4 144-16,2-1-144 0,-4-4 192 0,1 2-192 0,-1 2 176 0,-3-1-176 15,1 1 160-15,1 2-160 0,0-5 0 0,1 1 128 16,-1 0-128-16,1-1 0 0,0 1 0 0,1 0 0 15,1-3 128-15,0 3-128 0,1 1 0 0,3-1 0 16,-1-2 0-16,1 1 0 0,0-1 0 0,0 2 0 16,2 0 0-16,0-1 0 0,-1-1 0 0,3-1 0 15,6-5 0-15,-6 6 0 0,6-6 128 0,0 0-128 16,-9 2 0-16,9-2 0 0,-4 8 0 0,4-8 128 16,0 0-128-16,0 0 0 0,0 0 0 0,0 0 128 15,0 0-128-15,0 0 0 0,0 0 128 0,0 0-128 16,0 0 0-16,0 0 144 0,0 0-144 0,0 0 160 15,0 0-160-15,0 0 160 0,8-2-160 0,2-1 128 16,2-1-128-16,-2 0 128 0,0 0-128 0,3 0 128 0,1-3-128 0,1 1 128 16,1-1-128-16,1-1 0 0,5 0 144 15,4-2-144-15,-2 0 0 0,2 0 144 0,1 0-144 16,1 0 0-16,-1-1 144 0,-2-1-144 0,0-3 0 16,-1 1 144-16,1 3-144 0,-2-3 0 15,0 1 0-15,0-1 0 0,0-2 0 0,0 3 0 0,-1 4 0 0,-1-2 0 16,-2-2 0-16,-3 0 0 0,-3 0 0 0,1 5 0 15,-1 6 0-15,-1 0 0 0,-4-1 0 0,-8 3 0 16,0 0 0-16,0 0 0 0,8 0 0 0,-8 0 0 16,0 0 0-16,0 0 0 0,0 0 0 0,0 0 0 15,-12 5 0-15,1 1 0 0,1 3-128 0,-4 2 128 16,-6 1 0-16,2 0 0 0,-1-1 0 0,-1 3 0 16,-3 0 0-16,1 1 0 0,-1 1 0 0,0-2 0 0,-1-2 0 0,-1 2 0 15,-3 2 0-15,-1 0 0 0,0 2 0 0,-1-5 0 16,-3-1 0-16,0 4 0 0,0 1 0 0,1 0 0 15,1-3 128-15,1 1-128 0,0 2 0 0,1-1 0 16,3 0 0-16,1-2 0 0,-1 0 128 0,5 0-128 16,-1 0 0-16,3-3 128 0,2-2-128 0,2-3 0 15,2-1 0-15,3-2 128 0,2 1-128 0,8-4 0 16,0 0 144-16,0 0-144 0,0 0 144 0,0 0-144 16,0 0 192-16,0 0-192 0,0 0 128 0,0 0-128 15,12-6 0-15,-1-3 0 0,1-3 144 0,3 0-144 16,2-1 0-16,-1 2 144 0,2 2-144 0,3 0 0 15,-1 0 0-15,0-1 0 0,1 0 0 0,2-2 0 16,4 0 0-16,0-1 0 0,0-1 0 0,0 0 0 0,2 0 0 16,-1 1 0-16,3 0 0 0,-2 0 128 0,-3-1-128 15,-2 1 0-15,1 2 0 0,-6 0 0 0,1 0 0 16,-3 2 0-16,-2-2 0 0,-3 3 0 0,0 0 0 16,-1 1 0-16,-2 3 0 0,0-1 0 0,-4-2 0 0,1 2 0 15,-6 5 0-15,0 0 0 0,0 0 0 0,0 0 0 16,0 0 0-16,0 0 0 0,0 0 0 0,0 0-176 15,0 0 176-15,-8 10 0 0,-1-1 0 0,1 0-128 16,-4 0 128-16,1-1 0 0,-2-1 0 0,2 2-128 16,-3 1 128-16,1-1 0 0,-1-3 0 0,0 2 0 15,0 1 0-15,1-1 0 0,2 0 0 0,-3 1 0 16,0-2 0-16,0-1-208 0,0 2 80 0,2-3 128 16,3-2-640-1,-2 0-16-15,-1-3 0 0</inkml:trace>
  <inkml:trace contextRef="#ctx0" brushRef="#br0" timeOffset="107152.591">23563 14841 1839 0,'0'0'160'0,"0"0"-160"0,2-5 0 16,-2 5 0-16,3-8 2080 0,-3 8 384 0,3-6 80 0,-3 6 16 15,0 0-1824-15,0 0-352 0,0 0-80 0,0 0-16 16,2-6 272-16,-2 6 48 0,0 0 16 0,0 0 0 15,2-8 160-15,-2 8 48 0,0 0 0 0,0 0 0 16,0 0-96-16,-8-1-16 0,-1 1 0 0,0 1 0 16,-2 3-240-16,-1 1-48 0,-2 3-16 0,-2 0 0 15,-2-2 16-15,-1 4 0 0,1 2 0 0,-1 1 0 16,-4-2-144-16,1 1-32 0,-2 3 0 0,-2 0 0 16,0 2-128-16,1-1-128 0,0 1 192 0,0-2-192 15,4 2 384-15,-2-3-48 0,3 0 0 0,4 2 0 16,-2-2-80-16,1-2-32 0,1-1 0 0,4-1 0 15,0 1-96-15,3-3-128 0,1-2 176 0,2 0-176 16,6-6 208-16,0 0-64 0,0 0-16 0,0 0 0 16,-6 3 128-16,6-3 0 0,0 0 16 0,0 0 0 0,0 0 112 0,10-4 0 15,5-4 16-15,0 1 0 0,1-3-400 16,5 0 128-16,1-3-128 0,1 0 0 0,1 1 0 0,1-1 0 16,2-2 0-16,2 0 0 0,-3 2 0 0,1-3 0 15,-2 0 0-15,1 1 0 0,1-3 0 0,-2 3 0 16,-2-1 0-16,-1 3 0 0,0 1 0 0,-3 0 0 15,-4-1 0-15,-1 2 0 0,-5 3 0 0,-1 2 0 16,-8 6 0-16,0 0 0 0,0 0 0 0,0 0 0 16,0 0 0-16,-8 7 0 0,-5-2 128 0,-2 6-128 15,-3 5 0-15,-2 1 128 0,-5 4-128 0,1-1 0 16,-1 2 144-16,-1 0-144 0,0 1 0 0,0-1 0 16,-5-1 0-16,1 1 128 0,1 0-128 0,1-2 0 15,-2-1 0-15,4-2 128 0,2 1-128 0,4-5 0 0,0-1 0 16,5-1 0-16,4-1-160 0,0-3-96 0,3-4-32 0</inkml:trace>
  <inkml:trace contextRef="#ctx0" brushRef="#br2" timeOffset="111604.676">971 13541 17503 0,'0'0'768'0,"0"0"176"0,-9-4-752 0,9 4-192 16,0 0 0-16,0 0 0 0,0 0 336 0,-7 4 48 0,3 3 0 0,4-7 0 15,-3 9-256-15,0 0-128 0,2 2 128 0,1 3-128 16,-1 3 0-16,-1 2 0 0,-1 3 0 15,-1 3-128-15,1 2 128 0,-4 0 128 0,-4 2-128 0,1 3 176 16,1 6 80-16,-2 4 0 0,-3 3 16 0,1 0 0 16,0 6 80-16,2-2 16 0,2 3 0 0,-1 0 0 15,-2 0 0-15,0 2 0 0,-2 2 0 0,1 3 0 16,-1 1 64-16,2 1 16 0,3-7 0 0,-2-2 0 16,-1 2 64-16,1 0 0 0,3 2 16 0,2-3 0 15,-2-4-144-15,3-3-48 0,-3-4 0 0,4-4 0 16,3-3-112-16,0-4-32 0,-2-5 0 0,4 1 0 15,1 0-48-15,0-2-16 0,-1-5 0 0,1-1 0 16,0 0-128-16,4-3 0 0,-2 1 0 0,1-3 0 0,-2-5 0 0,1-1 128 16,2-1-128-16,0-2 0 15,-6-5-336-15,8-4-160 0,2-1-16 0,-1-3-7744 16,3-2-1536-16</inkml:trace>
  <inkml:trace contextRef="#ctx0" brushRef="#br2" timeOffset="114599.947">831 13869 11055 0,'-11'-8'976'0,"5"4"-784"0,6 4-192 0,0 0 0 16,-4-7 2432-16,4 7 448 0,0 0 96 0,5-5 16 15,-5 5-2416-15,11-7-576 0,2-1 0 0,2 1 0 16,3 2 0-16,2-1 0 0,4-2 0 0,1 0 0 16,1 0 0-16,2 0 160 0,-1-1-160 0,4 2 160 15,1-1 0-15,1 0 0 0,-1-1 0 0,4 1 0 16,5 2-32-16,3 0 0 0,2 0 0 0,1 1 0 15,0 2 32-15,0-1 0 0,1-1 0 0,2 0 0 0,4-3 32 16,0 4 16-16,5-2 0 0,0 1 0 0,1-1-16 16,-2 1-16-16,3 0 0 0,1 1 0 0,3-1 16 0,1 2 16 15,4 2 0-15,-1-1 0 0,-2 2-16 0,2-2 0 16,1 1 0-16,1 1 0 0,1 0 0 16,-2 2 0-16,-2-1 0 0,3 3 0 0,1 0-192 0,0-2 0 15,1 0 128-15,2 1-128 0,1 1 0 0,1 0 176 16,-4-4-176-16,3 1 160 0,2 3-32 0,1 2-128 15,0 1 192-15,-2-2-64 0,-2-2 0 0,2 2 0 16,4 2 0-16,-2 0 0 0,2-3-128 0,0 1 128 16,1-1-128-16,0 0 128 0,3-1-128 0,-1-2 0 15,-1-2 144-15,4 1-144 0,-4-1 0 0,4 1 128 16,-2 2-128-16,0-1 0 0,-5 0 0 0,3-1 144 16,3 0-144-16,-1 1 0 0,-2 1 128 0,-3 1-128 0,1-2 0 15,6 1 0-15,2 0 128 0,-3 0-128 0,-4-1 144 16,0 2-144-16,-1-1 0 0,5 0 0 0,0-1 0 0,-2 0 0 15,-2-1 0-15,4 1 0 0,6 0 0 0,-3 2 0 16,-1-3 0-16,-1 0 128 0,4 0-128 16,1 1 0-16,1 1 0 0,0-1 0 0,-4 1 128 15,4-2-128-15,3 0 0 0,-1 0 0 16,-2 4 0-16,2-4 0 0,3-3 0 0,3 2 0 0,3-2 0 16,1 2 0-16,-1-2 0 0,2-2 0 0,1 0 0 0,-2 1 0 15,1 2 0-15,3 0 0 0,3-2 0 0,-1 0 0 16,-1 1 0-16,2 2 0 0,1-2 0 0,-5 0 0 15,-2 1 0-15,2 1 0 0,3 1 0 0,-3 0 0 16,-4 0 0-16,0 0 0 0,1-3 0 0,0 3 0 16,-6 3 0-16,2-1-128 0,4-1 128 0,-6 3 0 15,0 1-160-15,-3 0 160 0,-2-2-128 0,2 2 128 0,-2 2-144 0,-4-2 144 16,-5 1-160-16,2 1 160 0,2-1-128 16,-2 1 128-16,-3-2 0 0,-2 1-144 0,1-2 144 0,-1 2 0 15,-2-2 0-15,0 2 0 0,-5-1 0 0,1-1 0 16,-4 2 0-16,-1-1 0 0,3 1 0 0,0 1 0 15,-4-1 0-15,1 1 0 0,-7-1 0 0,4 1 0 16,1 0 0-16,0-1 0 0,0-1 0 0,-1-2 0 16,-2-1 0-16,1 0 128 0,-2 2-128 0,4-2 176 15,5 0-176-15,-1-1 192 0,-3-1-192 0,0 0 192 16,3 0-192-16,-3 0 192 0,1-1-192 0,-1-1 192 16,-1-2-192-16,0 3 192 0,1 1-192 0,-2 0 0 15,2 0 144-15,-2 0-144 0,4-2 128 0,-7 1-128 16,-2-2 160-16,1 1-160 0,1-1 144 0,4 1-144 0,-1 0 128 15,-1-4-128-15,-2 0 128 0,-1 0-128 0,0 3 128 16,4 0-128-16,-1-2 192 0,-4 1-32 0,1-2-16 0,-1 2 0 16,-3 1 32-16,1-1 0 0,1 2 0 15,0-1 0-15,2 0-48 0,-2-1-128 0,-4 1 192 16,-2 1-64-16,-2 0-128 0,1 1 0 0,2-2 0 0,0 1 128 16,1-1-128-16,-2 1 0 0,1 2 0 0,-3-1 0 15,0-3 128-15,-2 2-128 0,5-1 0 0,-1 3 128 16,4-1-128-16,-2 1 0 0,-1 0 144 0,-4-1-144 15,2-1 0-15,2 1 0 0,0 0 0 0,1 0 0 16,5 0 0-16,-3 0 0 0,-3 0 0 0,0 0 0 16,-1 0 0-16,-2-2 0 0,1 2 0 0,6 0 0 0,1 1 0 15,-2 1 0-15,-3 0 0 0,2-1 0 0,-2 0 0 0,3 0 0 16,2 0 0-16,3 0 128 0,4 3-128 16,-2-2 0-16,-3 1 0 0,1-1-128 0,0-3 128 0,4 1 0 15,4 0 0-15,-2 1 0 0,1 0 0 0,-4 1 0 16,2 0 0-16,1 0 0 0,3-1 0 0,-1 0 0 15,-3 0 0-15,0 0 0 0,-7-1 0 0,3 1 0 16,2 0 0-16,0 0 0 0,1 0 0 0,-2-1 0 16,-4 0 0-16,0 1 128 0,1 0-128 0,3 0 0 15,2-3 0-15,0 3 0 0,2 0 0 0,-4 0 128 16,-1-1-128-16,2 1 0 0,3 1 0 0,0 2 144 16,-2-2-144-16,0 0 0 0,-3-1 160 0,1-1-160 15,1 0 128-15,1 1-128 0,0 0 0 0,-1 0 0 0,-6 1 128 16,1-1-128-16,-3-1 0 0,3 1 0 0,2-4 0 0,2 3 0 15,-3 1 0-15,-1 0 0 0,-4 0 0 16,3-1 0-16,0-1 0 0,4-1 0 0,3-1 0 0,-3 3 0 16,-5-2 0-16,1 1 0 0,-4-2 0 0,5 1 0 15,3 0 0-15,-2-3 0 0,-1 1 0 0,-1-2 0 16,-4 2 0-16,3 1 0 0,-4 2 0 0,2 0 0 16,2-3 0-16,-1 1 0 0,0 2 0 0,-4 0 0 15,-4 0 0-15,-1-4 0 0,2 1 0 0,-2 0 0 16,0 1 0-16,3 1 0 0,-3-1 0 0,1-2 0 15,-1-1 0-15,-3-2 0 0,-3 4 0 0,1-3 0 16,2-3 0-16,2 0 0 0,-2-2 0 0,3 4 0 16,2 4 0-16,-4-4 0 0,-3-4 0 0,2 0 0 0,-2 5 0 15,1-3 0-15,0-1 0 0,1-3 128 0,-3 2-128 16,0 2 0-16,0 1 0 0,-2-1 0 0,-6 0 0 0,1 0 0 16,-1 2 0-16,-2 2 0 0,-2-1 0 15,2-1 0-15,-2 0 0 0,0 1 0 0,0 1 0 0,-1 1 0 16,1 1 0-16,-1 1 0 0,0-3 0 0,-2 3 0 15,-3 1 0-15,1-1 0 0,-2-3 0 0,-2 1 0 16,1-1 0-16,-4 1 0 0,2-1 0 0,0 1 0 16,0-2 128-16,-2 3-128 0,-5 3 0 0,1-1 160 15,1-1-160-15,-3 2 160 0,-5 0-160 0,0 1 0 16,-1 0 0-16,1 0 128 0,-4 1 48 0,-6 0 0 16,0 0 0-16,0 0 0 0,6 2-176 0,-6-2 128 15,0 0-128-15,0 0 128 0,6 7-128 0,1 1 0 0,-1 1 0 16,-3 0 0-16,0 0 0 0,-1 2 0 0,0 4 0 15,1 2 0-15,2-1-128 0,-3 1 128 0,-3-2 0 0,2 7 0 16,3 6 0-16,-1 0 0 0,-1-1 0 0,1 2 0 16,-2 3 0-16,-1 0 0 0,0 0 0 0,0 2 0 15,-4 1 0-15,2 2 0 0,0 1 0 16,0 2 0-16,-3 3 0 0,3 1 0 0,-1 0 0 0,1-2 0 16,-2 0 0-16,0 1 0 0,1-2 0 0,-2 0 0 15,0-1 0-15,1 2 0 0,-4 3 0 0,4-1 0 16,2 1 0-16,-1 0 0 0,-3 0 0 0,0-2 0 15,-1 0 0-15,0-1 0 0,3-1 0 0,-2 2 0 16,2-3 0-16,-1 2 0 0,0 1 0 0,0-2 0 16,2-3 0-16,1 1 0 0,-3 0 0 0,2-1 0 15,-1-4 0-15,2 1 0 0,3-2 0 0,-1 0 0 16,-3 1 0-16,-2 0 0 0,2-1 0 0,0 0 0 0,0-1 0 0,2-2 0 16,-3-3 0-16,1-1 0 0,2-3 0 0,0-2 0 15,0-3 0-15,0-1 0 0,0-3 0 0,0-1 0 16,-1 1 0-16,1-2 0 0,-3-1 0 0,2 0 0 15,-2-1 0-15,0-2 0 0,3 1 0 0,-1 0 0 16,-1 1 0-16,-2-4 0 0,0 3 0 0,-3 0 0 16,2 0 0-16,-2 0 0 0,-1-1 0 0,-2 3 0 15,-2 2 0-15,-1-1 0 0,-2-4 0 0,-1 5 0 16,-3 2 0-16,-4-1 0 0,-5-2-160 0,-3-1 160 16,-2-1 0-16,-5 0-144 0,-7 1 144 0,0 1 0 15,-7 0-144-15,0-3 144 0,1-2 0 0,-7-2-144 16,-9-1 144-16,-2 2 0 0,-5 1 0 0,-2-3-128 0,-2-2 128 15,-6 1 0-15,-7 2 0 0,-1-2 0 0,2 0 0 16,-4-2 0-16,-3 0 0 0,-2 1 0 0,-5 0 0 0,-3 0 0 16,-3 1 0-16,-4-1 0 0,3 1 0 15,-3-2 0-15,-4-2 0 0,-2 0 0 16,-1 1 0-16,-6 0 0 0,-5-2 0 0,1 1 0 16,-2-2 0-16,-5 2 0 0,-5 0 0 0,0-1 128 0,-1 0-128 0,1 0 0 15,-4 1 0-15,-2-2 0 0,-5 3 0 0,-2 0 0 16,1 0 0-16,1-1 0 0,-1-1 0 0,-3 2 0 15,0 2 0-15,-6-2 0 0,-1-1 0 0,2 1 0 16,-3-2 0-16,4 1-192 0,2 0 48 0,-3-1 0 16,-6-3 144-16,2 1-160 0,3-1 160 0,1 0-160 15,2-1 160-15,-3 1 0 0,-2 2 0 0,1-2 0 0,0 1 0 16,1-1 0-16,4-1 0 0,5 1 128 0,-1 2-128 16,-1 1 128-16,-5 2-128 0,4-2 128 0,1-3-128 15,0 2 0-15,1 3 0 0,1 0 0 0,-6-1-192 0,4-1 32 16,-2-3 16-16,5 2 0 0,0 3 144 15,1-1 0-15,-1 0 0 0,-1 0 0 0,-2-3 0 0,8 3 0 16,3-1 0-16,1 1 0 0,-1-1 0 0,0 0 0 16,4-3 0-16,3 1 0 0,4-1 0 15,1 2 0-15,0-1 0 0,3 1 0 0,1 1 0 0,1-2 0 16,0-2 0-16,4 1 0 0,1 2 0 0,1-3 0 16,-1-2 0-16,-1 2 0 0,-1 0 0 0,2 0 0 15,1-2 0-15,2 1 0 0,-2 2 0 0,4-2 0 16,5-2 0-16,-2 1 0 0,-3 0 0 0,5 0 144 0,4-1-144 15,-1 1 0-15,-2-1 144 0,2 0-144 0,2 0 0 16,0 0 144-16,-5 0-144 0,4 0 160 16,5 2-160-16,1-1 160 0,-2 0 32 0,1-2 0 0,0-1 0 0,0 2 0 15,-1 0 144-15,-2 1 48 0,-1 1 0 0,2 1 0 16,0 1 0-16,1-1 16 0,0 2 0 0,2 1 0 16,-1-3-128-16,-2 3-16 0,-2 1-16 0,3-2 0 15,-1-1-240-15,0 0 176 0,-4 1-176 0,4 2 160 16,3 0-32-16,-2-1 0 0,-2 0 0 15,3 2 0-15,-1 1 64 0,1 0 0 0,-4 1 0 0,3-1 0 16,6 0-16-16,0 1 0 0,-4 1 0 0,3 1 0 16,3-1-176-16,1 0 192 0,-3-2-192 0,2 2 192 15,0 0-192-15,3-2 0 0,4-1 0 0,-1 0 0 16,0 0 0-16,1 0 0 0,6 1 0 0,-4 0 0 16,0 0 0-16,1-1 0 0,2 2 0 0,3 1 0 15,3 0 0-15,1-1 0 0,1-1 0 0,1 2 0 0,-2 1 0 0,7 0 0 16,1-3 0-16,4 1 0 0,-1 1 0 0,-1 2 0 15,0-1 0-15,4-1 0 0,3 2 0 0,4-1 0 16,2 1 0-16,-4 2 0 0,2-2 0 0,-1 2 0 16,3-2 0-16,4 2 0 0,0-1-128 0,2 1 128 15,3-2 0-15,-1-1 0 0,-3 1 0 0,3-1 0 16,-1-1-144-16,4 2 144 0,4 0 0 0,4-1 0 16,-2 0 0-16,3-2 0 0,1 3 0 0,0-1 0 15,-1 0 0-15,1-2 0 0,1 1 0 0,-2 0 0 16,4 1 0-16,-3 0 0 0,-1 0 0 0,4-1 0 15,2 0 0-15,0 1 0 0,-2 2 0 0,2-1 0 16,1-1 0-16,1 0 0 0,-2-2 0 0,0 3 0 16,-1-1 0-16,1 0 0 0,1-3 0 0,-1 0 0 0,0 0 128 15,1 0-128-15,3-2 128 0,0 2-128 0,2-1 176 0,-2 1-176 16,4-3 256-16,1 2-64 0,0 1-16 16,-2-1 0-16,4-1 64 0,-1 2 16 0,-1-1 0 0,1 1 0 15,-3 0 16-15,3-2 16 0,1 1 0 0,2 1 0 16,4 3-160-16,-2-2-128 0,2-2 192 0,2 1-192 15,-1-2 208-15,4 2-64 0,9 0-16 0,-8 2 0 16,-2-4-128-16,5 2 0 0,5 0 0 0,0 0-176 16,0 0 176-16,0 0-160 0,-8-1 160 0,8 1-160 15,0 0-368-15,0 0-80 0,0 0-16 0,0 0 0 16,13-1-1616 0,1 0-320-16,2-1-64 0</inkml:trace>
  <inkml:trace contextRef="#ctx0" brushRef="#br2" timeOffset="121708.57">5224 6665 3679 0,'0'0'320'0,"0"0"-320"0,0 0 0 0,0 0 0 15,0 0 1392-15,0 0 208 0,0 0 32 0,0 0 16 16,0 0-976-16,0 0-192 0,0 0-32 0,0 0-16 16,0 0 144-16,0 0 48 0,0 0 0 0,8 4 0 15,-8-4 160-15,12 5 48 0,-3-5 0 0,1 1 0 0,-1 3-48 0,3 0 0 16,1-4 0-16,2 0 0 0,3 0-208 0,0 0-32 15,-2 0-16-15,4 0 0 0,0 0-32 0,3 1-16 16,1 1 0-16,2-1 0 0,-1-1-64 0,1 1-16 16,0 1 0-16,0 2 0 0,1-1-80 0,2 0 0 15,0-1-16-15,3-1 0 0,4-2-32 0,2 2 0 16,-1 2 0-16,4-1 0 0,3-4 0 0,-2 2 0 16,0 0 0-16,1 3 0 0,1-1-80 0,-3-2-32 15,2-1 0-15,2 1 0 0,2 3 48 0,0-2 16 16,0-1 0-16,1 0 0 0,-1 0-16 0,1 0 0 15,0-1 0-15,1 1 0 0,1 1-48 0,0-1-16 16,1-2 0-16,2 2 0 0,-3 2-144 0,2 0 160 16,0-5-160-16,-3 3 160 0,1 3-160 0,1-1 0 15,2-1 0-15,2 0 128 0,-1 0-128 0,0-1 0 0,-1 3 144 0,-2-2-144 16,0-1 0-16,1-1 144 0,2 2-144 16,2-1 0-16,3-1 176 0,-4 1-176 0,-1 0 160 15,-3 0-160-15,0-1 128 0,1 1-128 0,2 0 0 0,1-2 0 16,0 2 176-16,1-1-176 0,2-1 192 0,-3 0-192 15,-1-1 192-15,1 1-192 0,0 1 192 0,1 0-192 16,0 0 192-16,2-1-192 0,-2 1 192 0,-2-1-192 16,-3 2 160-16,3 0-160 0,-1 0 128 0,2-1-128 15,3 0 128-15,1 0-128 0,-2 1 0 0,0-1 128 16,-3-1-128-16,2 0 128 0,-2-1-128 0,3 1 128 16,2 1-128-16,-1 0 128 0,-1-1-128 0,-2 1 128 15,0 1-128-15,-1 1 0 0,-1 1 0 0,2-2 0 0,-3-1 0 16,4 1 0-16,2 0 0 0,-3 0 0 0,-1 0 0 15,-1-1 128-15,4-1-128 0,-5-1 0 0,2 3 0 16,0-1 0-16,2-1 128 0,-2 1-128 0,0 2 0 16,-3 0 0-16,0-1 0 0,3-1 0 0,-3 0 0 0,3-1 0 15,2 4 144-15,-1-2-144 0,-3-2 144 0,-2 0-144 16,-1-1 192-16,1 2-192 0,0 2 0 0,0-1 0 16,0-1 0-16,2 0 0 0,-2 0 128 15,2 1-128-15,-4 0 144 0,0-1-144 0,-2-1 0 0,4 0 128 16,0-1-128-16,0 2 0 0,1-2 0 0,0 0 0 15,1-1 0-15,-1 2 0 0,-1 0 128 0,-2 1-128 16,3-3 0-16,-1-1 144 0,2 0-144 0,-3 1 0 16,4 2 144-16,0 0-144 0,-4-4 128 0,0 2-128 0,-3 1 128 15,1-1-128-15,2 1 128 0,-1 1-128 16,1-2 160-16,0 2-160 0,-1 4 160 0,0-4-160 16,-2 0 160-16,0 1-160 0,0 0 128 0,1 0-128 0,3-1 0 15,-3 0 144-15,-1-2-144 0,1 3 0 0,2 0 0 0,-1 0 128 16,-4-2-128-16,0-2 0 0,2 0 0 0,-1 0 128 15,-1 0-128-15,2 0 0 0,-1 1 0 0,1 3 0 16,0 0 0-16,-1 0 0 0,-4-1 128 0,3-1-128 16,-1 0 0-16,1 0 0 0,-2-1 0 0,1 1 128 15,-1 1-128-15,0-1 0 0,-1 0 0 0,1 2 0 16,1 1 0-16,-4-1 0 0,-1-1 0 0,0-1 0 16,1 1 0-16,0-2 0 0,0 1 0 0,0 1 0 15,1 0 0-15,-2 0 0 0,1 4 0 0,-2-1 0 0,-1 0 0 0,-1-1 0 16,-1-1 0-16,2 0 0 0,-2 1 0 15,1-2 0-15,-1 0 0 0,0 1 0 0,0 1 0 0,0 2 0 16,1 3 0-16,0-3 0 0,-2-2 160 0,-2 1-160 16,-1-1 192-16,0 1-192 0,-2 0 0 0,2-1 0 15,-3-1 0-15,0 0-192 0,2 1 192 0,-1 1 0 16,1 0 0-16,1 0 0 0,-1 2 128 0,2-2 0 16,-3 2 16-16,-1 0 0 0,-3 1 32 0,0-2 0 15,1 0 0-15,-1 0 0 0,-2 1-48 0,0-1-128 16,0-4 192-16,-2 1-64 0,-2 5-128 0,1-3 160 15,1-2-160-15,0 0 160 0,1-1-160 0,-1 1 0 16,-2 0 144-16,0-1-144 0,0 1 0 0,-3-2 0 16,-5 0 0-16,-10 3 128 0,0 0-432 0,0 0-80 15,0 0 0-15,0 0-10688 16,-9-6-2112-16</inkml:trace>
  <inkml:trace contextRef="#ctx0" brushRef="#br2" timeOffset="123428.355">5210 6690 8287 0,'0'0'736'0,"-7"7"-592"0,1-2-144 0,-3-1 0 16,4 0 1328-16,5-4 224 0,-10 6 48 0,4-1 16 15,0 2-784-15,6-7-144 0,-7 5-48 0,1 1 0 16,6-6 0-16,-5 5 0 0,5-5 0 0,-6 2 0 16,6-2 272-16,0 0 48 0,0 0 16 0,0 0 0 15,-9-4 16-15,4 1 0 0,5 3 0 0,-1-10 0 16,3 0-256-16,2-1-48 0,0 0-16 0,3-1 0 15,-1-1-352-15,3-2-64 0,1 1 0 0,1 0-16 0,1-2-64 0,1 4-16 16,1 0 0-16,1 2 0 0,-5-1-32 16,2-1 0-16,2 2 0 0,0 2 0 0,0 4-128 15,0 0 0-15,1-1 0 0,0 5 0 0,-4 4 0 16,1 1 0-16,-2 1 0 0,1 2 0 0,-2 2 0 0,0 2 0 16,-5 5 0-16,-2-1 0 0,-2 0 0 0,-1 1 0 15,-2 1 0-15,2 3 0 0,0 1 0 0,-4 0 0 16,-4-5 0-16,-1 4 0 0,-3 1 208 0,-1-1-32 15,-3-5-16-15,2-1 0 0,0-2 176 0,1 0 48 16,0 0 0-16,1-4 0 0,-2-4 16 0,3-4 16 16,1-3 0-16,2-2 0 0,-1 0 32 0,4-5 16 15,-2-4 0-15,3-2 0 0,0-2-96 0,2-3-32 16,0-4 0-16,0 1 0 0,3 1-176 0,3 1-32 16,0 0-128-16,2 1 192 0,0-3-192 0,1 1 0 15,3 3 0-15,3 0 0 0,-1 1 0 0,4 2 0 0,-1 1 0 0,1 3 0 16,2 1-176-16,0 4 176 0,3 3-160 0,-1 4 160 15,0 4-160-15,-2 2 160 0,0 4-160 0,-3 3 160 16,-3-1-192-16,0 5 192 0,-3 1-208 0,-1 2 80 16,-3 4 128-16,-3 0-128 15,-2 2 128-15,-4 1-128 0,-5 1 128 0,-2-1-160 0,-3-2 160 0,-2-3-160 16,1 0 160-16,-3-1 0 0,-2-3 0 0,0-2 0 16,1-4 0-16,0-1 144 0,1-1-144 0,0-5 160 15,0-6 16-15,1-4 0 0,-1-5 0 0,3-2 0 16,0-1 16-16,2-3 0 0,1-1 0 0,0-4 0 15,1-4-64-15,2-1 0 0,1-1 0 0,2-1 0 16,2 2 64-16,4 1 16 0,3 1 0 0,1 2 0 0,3 2-208 0,-1 1-128 16,6-2 128-16,-1 2-208 0,1 3 208 15,1 1 0-15,2 4-160 0,1 1 160 0,0 2 0 16,1 3-176-16,-4 5 176 0,1 2-128 0,0 2 128 16,-1 1-160-16,0 4 160 0,-4 3-160 0,0 1 160 0,-5 3-128 15,-1-1 128-15,-3 3-128 0,-2 1 128 0,-4 1-192 16,-2 1 192-16,-2 0-192 0,-2-1 192 0,-2 1 0 15,-3-4 0-15,-1 0 0 0,0-2 0 0,-3-2 0 16,1-2 0-16,0 0 0 0,0 0 224 0,2-2-32 16,2-7 0-16,0-2 0 0,2-2-48 0,-1-3-16 15,2-4 0-15,5-3 0 0,5-4 32 0,1-1 0 16,0-4 0-16,0-2 0 0,0-2-160 0,5-3 128 16,5 2-128-16,0-1 128 0,5 1-128 0,5-1 0 15,3 1 0-15,2 2 0 0,1 2 0 0,0 2-144 0,1 5 144 0,0 3-160 16,0 2 160-16,0 2-160 0,-1 2 160 0,-1 6-160 15,-4 5 160-15,1-1 0 0,0 1-144 0,-4 5 144 16,-2 4 0-16,-3 1-144 0,-4 0 144 0,-2 3 0 16,-4 2-144-16,-4 1 144 0,-4 1 0 0,-2-1-144 15,1-2 144-15,-5-2 0 0,-1 1 0 0,-1-3 0 16,1-5 0-16,-2 0 0 0,1-2 128 0,0-3-128 16,2 0 128-16,1-3-128 0,1-3 160 0,1-3-160 15,2-2 208-15,-2-2-48 0,2-3-16 0,4 0 0 16,0-4-144-16,3-2 192 0,2 0-192 0,0-4 192 15,1 1-192-15,4 0 0 0,0 0-160 0,5 4 160 16,3 3-1296-16,4 2-176 0,3 1-16 0</inkml:trace>
  <inkml:trace contextRef="#ctx0" brushRef="#br2" timeOffset="127760.651">4679 4492 9215 0,'0'0'816'0,"0"0"-656"16,5-8-160-16,1-1 0 0,-1-3 608 0,3 3 96 0,-4 1 0 16,2 2 16-16,-6 6 176 0,6-7 16 0,-6 7 16 0,0 0 0 15,0 0-224-15,0 0-32 0,0 0-16 0,0 0 0 16,0 0-64-16,0 0-16 0,0 0 0 0,0 0 0 16,0 0-240-16,-1 14-48 0,-3 5-16 0,0 3 0 15,-2 4-80-15,1 6-32 0,0 6 0 0,0 5 0 16,2 5-32-16,-3 3-128 0,-1 0 192 0,0 2-64 15,-1 2-128-15,-3 6 160 0,0 6-160 0,1 1 160 16,-2 0-160-16,2-3 0 0,1-3 144 0,0-7-144 16,3-5 0-16,2-7 128 0,4-8-128 0,-1-3 0 15,-1-3 160-15,1-4-32 0,1-4-128 0,2-3 192 16,4-3 256-16,-1-3 64 0,2-1 0 0,2-3 0 16,1-5 192-16,5-2 32 0,1-3 16 0,5-2 0 15,4-6-304-15,1-3-64 0,4-4-16 0,6-4 0 16,5-4-240-16,3-3-128 0,1 0 128 0,5 0-128 0,5 2 0 0,1 1 0 15,-1 4 0-15,5 1 0 0,3 2-128 0,3 4 128 16,3 4-128-16,0 3 128 0,2 3 0 0,0 4-160 16,2 4 160-16,-1 3 0 0,1 2-128 0,-2 0 128 15,0-1 0-15,-6 6 0 0,-4 2 0 0,1 4-128 16,-5 1 128-16,0-1 0 0,-1-4-176 0,-4 1 32 16,-5 0 0-16,-3 1 0 0,-3-2 144 0,-6-5 0 15,-1-3 0-15,-2-1-128 0,-2 0 128 0,-4-2 0 16,-1-4 0-16,-5 0 0 0,-3 0 0 0,-2-2 0 15,0-1 0-15,-7-2 0 0,-8 4 128 0,9-5-128 16,-3-2 128-16,-3-3-128 0,-4-2 208 0,0-1-16 16,0-1-16-16,0-4 0 0,-2-4-48 0,-1-1-128 15,-3-2 192-15,1-2-64 0,-1-1-128 0,1-2 0 0,1-2 144 0,0-3-144 16,-2-2 0-16,-1-4 144 0,1-3-144 0,0-2 0 16,2-2 256-16,0 1-64 0,1 0-16 15,-2-2 0-15,2 3 64 0,1-1 16 0,2-3 0 16,-1 1 0-16,0 1-32 0,2 2 0 0,4 4 0 0,-3 3 0 15,-1 3-48-15,1 2-16 0,1 3 0 0,-1 2 0 16,0 2-32-16,-1 1-128 0,0 2 192 0,0 0-64 16,1 2-128-16,-2 2 0 0,0 0 0 0,-1 3 128 15,-1 0-128-15,-3 3 0 0,2 4 0 0,-1-1 0 16,0-2 0-16,-2 2 128 0,-2 1-128 0,1 2 0 16,-2 4 0-16,-1-2 0 0,0 3 128 0,-4 2-128 15,-1 4 0-15,-2 1 0 0,-2-1 0 0,-3 0 0 16,-5-1-128-16,-4 4 128 0,-2 1 0 0,-7-1 0 15,-2-1 0-15,-3-2 0 0,-5 1 0 0,0 3 0 0,-4 1 0 16,-6-2 0-16,-6-1 0 0,-3-1 0 0,-4 4 0 0,-2 0 0 16,-3 1 0-16,-6 0 128 0,-3-2-128 0,1 3 128 15,3 2-128-15,2 0 128 0,3-5-128 0,4 2 0 16,3-1 0-16,3 1 0 0,4 1 0 0,6-2 0 16,5-1 0-16,6-1 0 0,7-2-224 0,4-3-32 15,7-3 0-15,7-5-14080 0</inkml:trace>
  <inkml:trace contextRef="#ctx0" brushRef="#br2" timeOffset="129361.94">5733 2637 911 0,'0'0'0'0,"0"0"0"0,3-7 0 0,-2-2 0 16,1-1 1024-16,-1 3 112 0,-1 7 16 0,4-10 16 15,-4-2-304-15,-2 1-64 0,0 0-16 0,-1 3 0 16,3 8 208-16,-6-8 32 0,0 0 16 0,-1 1 0 0,2 1-64 15,-1 1-16-15,-3-2 0 0,3 3 0 0,-3 3-176 0,0 1-32 16,-1 1-16-16,0 2 0 0,2 3-144 0,-2 1-16 16,-1 3-16-16,-1 1 0 0,1 0-128 0,-5 3-32 15,1 0 0-15,-2 3 0 0,-1 4 0 0,-1 6 0 16,0 4 0-16,1 2 0 0,-4 0 16 0,4 3 0 16,5 3 0-16,0 4 0 0,-5 4-96 0,5 1 0 15,1 1-16-15,2-1 0 0,1 0-176 0,-2-1-128 16,0 1 192-16,2 2-192 0,-1 3 144 0,1-3-144 15,1-4 0-15,0-4 144 0,0-5-144 0,2-1 128 16,-2 0-128-16,5-3 128 0,3 1 176 0,2-2 16 16,1-4 16-16,4-1 0 0,0-1-48 0,4-3-16 15,-2-1 0-15,3-1 0 0,3 0-144 0,-1-2-128 16,1-3 192-16,2-1-192 0,2-1 128 0,0-3-128 16,2-1 0-16,2-1 0 0,-1 1 0 0,0-2 128 0,1-5-128 15,-3-3 0-15,2-3 144 0,-1-1-144 0,-3-4 0 16,2-2 144-16,0-3-144 0,1-3 192 0,0 1-192 0,2-7 192 15,-3-4-192-15,-1 1 192 0,-3 0-192 0,0 0 192 16,-2 0-192-16,0-2 160 0,2-1-160 0,-1 1 160 16,-1 4-160-16,0-1 128 0,-4-1-128 0,-2-2 128 15,-2-1-128-15,0-1 128 0,1-2-128 0,-1-1 128 16,-6-3-128-16,-3 0 192 0,7 0-192 0,-3-2 192 16,-1 1-192-16,0 0 160 0,0 1-160 0,0 0 160 15,0 2-160-15,0 0 0 0,-2 0 0 0,-2 2 128 16,2-1-128-16,-2 2 0 0,-1-1 144 0,-1 4-144 15,0 1 128-15,3 1-128 0,-3 0 160 0,1 2-160 16,0 1 128-16,-2 1-128 0,0 1 0 0,-3 2 0 16,3 3 128-16,-3 0-128 0,0-2 0 0,0 2 0 0,0-2 0 0,0 2 128 15,0-1-128-15,-3 1 0 0,-4 0 0 16,2 0 0-16,1 1 128 0,-1 2-128 0,1-1 0 16,0 2 0-16,0 2 0 0,0-1 0 0,2 2 0 0,-1-1 0 15,0 1 0-15,2 0 0 0,0 5 0 0,1 0 0 16,0 1 0-16,1 1 0 0,-2 0-128 0,1 3 128 15,2 3 0-15,-2-2 0 0,0 2-128 0,0 3 128 16,-1 3 0-16,0 1 0 0,1 1-176 0,-1 3 176 16,0 0-160-16,-2 3 160 0,-3 3-128 0,3 3 128 15,0 2 0-15,0-1-144 0,1-2 144 0,2 5 0 0,2 3 0 16,-1 1-128-16,-2-1 128 0,1 0 0 16,2 3 0-16,1 1-128 0,1 0 128 0,2 1 0 0,-1-2 0 15,0 2 0-15,3 2 0 0,-2-1-128 0,0 4 128 16,3 0 0-16,1 0 0 0,2 1 0 0,2 0 0 0,0-1 0 15,0 1 0-15,2-2 0 0,1-4 0 0,-1 1 0 16,2-2 0-16,0 0 0 0,0-1 0 0,3-4 0 16,-3-3 0-16,4-2 0 0,1-5 0 0,1 1 0 15,1-1 0-15,3-2 0 0,-1-3 0 0,1 2 0 16,3-2 0-16,0-1 0 0,-4-4 0 0,1-2-128 16,-2-3 128-16,2-1 0 0,-2-3 0 0,2-2 0 15,0-1 0-15,0-2 0 0,-1 1 0 0,-1-2 0 16,1-5 0-16,-1-1 0 0,0-1 0 0,2-2 0 15,3-1 0-15,0-2 0 0,-1-1 0 0,1-3 128 16,0 0-128-16,1-2 0 0,0-2 128 0,-4 0-128 0,2-1 0 16,-2 2 0-16,-3-2 0 0,1 1 128 0,-4 0-128 0,-1-1 0 15,0-2 0-15,-1 2 0 0,0-3 0 0,-4-3 128 16,-1-2-128-16,-1-1 0 0,-1-1 0 0,-1-2 0 16,0-4 0-16,-1 0 128 0,0-1-128 0,1 1 0 15,-4-2 0-15,1-1 128 0,-3 0-128 0,0 0 0 16,-2-1 0-16,-1 1 0 0,-2 0 0 0,-1 4 144 15,-4 5-144-15,-1 4 0 0,0 4 128 0,-1 3-128 16,0 6 0-16,-1 3 0 0,-5 6 128 0,2 0-128 16,2 3 144-16,-2 3-144 0,-1 3 0 0,1 0 0 15,2 3 0-15,-1-1 0 16,2 3-448-16,0 0-64 0,2 1-32 0,0-2 0 16,6-2-1840-16,-2 0-368 0,2-1-80 0</inkml:trace>
  <inkml:trace contextRef="#ctx0" brushRef="#br2" timeOffset="130077.015">5433 3248 22111 0,'-11'-2'1968'0,"0"1"-1584"16,1 1-384-16,4 2 0 0,6-2 0 0,0 0 0 16,0 0-224-16,0 0 80 0,0 0 144 0,1-10 0 15,3-1 0-15,4-4 0 0,4 0 0 0,4-3 0 16,0-2 0-16,2-1 0 0,0-1 0 0,2-2 0 15,-1-1 0-15,0-2 0 0,-3 1 0 0,1 0 128 16,-2-2-128-16,-1 2 128 0,-1-3 16 0,0 4 16 16,-1-2 0-16,-5 9 0 0,1 4-160 0,-5 6 0 15,-3 8 0-15,0 0 0 0,0 0 0 0,0 0 128 16,0 0-128-16,3 15 0 0,-5 5 272 0,0 4-16 16,-2 2-16-16,1 4 0 0,-2 3-48 0,1 1-16 15,-5-1 0-15,2 2 0 0,-1 3-176 0,0 4 0 16,-2-1 0-16,-1 2 0 0,1 0 0 0,-3-4 128 15,0-4-128-15,2-5 0 0,2-6 160 0,0-3-160 0,4-6 192 0,0-4-192 16,5-11 416-16,0 0-32 0,0 0 0 0,0 0 0 16,10-5 64-16,2-6 16 0,2-7 0 0,2-5 0 15,0-6-224-15,3-5-48 0,1-3-16 0,2-2 0 16,-1 2-176-16,2-2 0 0,-4 3 0 0,0 1 0 16,-1 4 0-16,-3 3 0 0,-4 2 0 0,0 6 0 15,-4 5 0-15,-2 6 0 0,-5 9 0 0,0 0 0 16,0 0 0-16,-1 10 128 0,-2 7-128 0,-4 5 0 15,-4 3 176-15,-2 5-48 0,-2 3-128 0,-1 4 192 16,0 3-64-16,-1 0-128 0,0 1 176 0,-1 1-176 16,2 1 128-16,-4-3-128 0,0-3 0 0,3-6 0 0,1-8 144 15,4-4-144-15,4-3 0 0,4-4 144 0,4-12-144 16,0 0 128-16,0 0-128 0,9-2 128 0,2-7 112 0,1-3 16 16,1-5 0-16,0 2 0 0,0-2-80 15,1 2-16-15,-1-3 0 0,-2 5 0 0,0 0-160 0,0 5 0 16,1 5 0-16,-3 5 0 0,-2 5 0 0,1 5 0 15,2 7 144-15,0 5-144 0,1 6 240 0,-1 4-32 16,-1 4 0-16,-2 4 0 0,1 4-208 0,0 3 128 16,4-4-128-16,4 3-14336 0</inkml:trace>
  <inkml:trace contextRef="#ctx0" brushRef="#br2" timeOffset="133649.095">5264 5805 1839 0,'0'0'160'0,"0"0"-160"0,0 0 0 0,0 0 0 16,0 0 2416-16,0 0 448 0,0 0 80 0,0 0 32 15,0 0-2400-15,2-9-576 0,-1 0 0 0,-1 9 0 16,0 0 0-16,0 0 0 0,0 0 0 0,0 0 0 16,0-10 0-16,0 10 192 0,0 0-192 0,0 0 192 15,0 0 128-15,0 0 16 0,-7-2 16 0,7 2 0 16,-11 2-80-16,2 0-16 0,0 0 0 0,0 3 0 16,0 4-16-16,-3 2-16 0,0 1 0 0,0 0 0 15,1-4 160-15,-2 3 48 0,2 4 0 0,-2 3 0 16,-2 2 16-16,2 2 16 0,2-3 0 0,0 1 0 0,2 3-144 15,1-1-48-15,-2 0 0 0,3 1 0 0,5 3-144 16,0-3-128-16,2-2 144 0,3-3-144 0,-2-1 128 0,3-3-128 16,3-2 0-16,2 1 0 0,1 1 128 15,0 0-128-15,0-4 0 0,2-4 0 0,-2-2 128 0,2-3-128 16,0-2 0-16,0 0 144 0,1 1 16 0,-2-3 0 16,0 3 0-16,1-4 0 0,2-4 64 0,1 0 16 15,-1-3 0-15,0 0 0 0,2-3-48 0,1-1 0 16,-1-3 0-16,-1 0 0 0,1-2-32 0,-4 1-16 15,-2 2 0-15,-1-3 0 0,-3-6 112 0,-1 3 32 16,1 0 0-16,-3 2 0 0,-2 3 160 0,0 0 48 16,-1-1 0-16,-2 3 0 0,-3-1-48 0,-5 3-16 15,2 2 0-15,-2 2 0 0,-2 0-144 0,0 1-32 16,2-1 0-16,-2 3 0 0,2 1-256 0,1 2 0 0,-2 2 128 16,3-3-128-1,-2-2-1184-15,2 1-288 0,2 2-64 0</inkml:trace>
  <inkml:trace contextRef="#ctx0" brushRef="#br2" timeOffset="134200.661">5723 5746 3679 0,'0'0'320'0,"0"0"-320"16,0 0 0-16,0 0 0 0,0 0 464 0,0 0 32 16,0 0 0-16,0 0 0 0,0 0-496 0,0 0 0 15,0 0 0-15,0 0 0 0,-6-3 304 0,1 0-48 16,-2 2 0-16,7 1 0 0,-8 1 736 0,1-1 144 16,-2-1 16-16,1 2 16 0,2 2-48 0,0 0-16 15,-3 2 0-15,3 0 0 0,-3 0-288 0,0 0-64 16,1 1-16-16,3 1 0 0,-4 3-224 0,4 1-32 0,-4 3-16 0,2-2 0 15,-2-2-80-15,4 1 0 0,0 0-16 0,2 0 0 16,1 0-160-16,2 0-16 0,0-11-16 0,2 11 0 16,1 1 48-16,3-5 16 0,-6-7 0 0,9 6 0 15,0-1 144-15,0-1 48 0,0-4 0 0,2-4 0 16,2 0-64-16,3-5-16 0,-1-1 0 0,2-1 0 16,-1-2-96-16,2 0 0 0,-1-1-16 0,0-2 0 15,-2 0-48-15,0 1 0 0,-1 4 0 0,-3-2 0 16,-4-2 64-16,0-1 16 0,-2 2 0 0,-3 1 0 15,-5 3 352-15,-1 1 64 0,-5-1 16 0,2 4 0 0,-4-3-256 16,0 3-32-16,-1 1-16 0,1 0 0 16,-3 3-1168-16,2 1-224 15,-2 1-48-15</inkml:trace>
  <inkml:trace contextRef="#ctx0" brushRef="#br2" timeOffset="135683.158">4078 5804 14623 0,'0'0'640'0,"2"-7"144"0,-2 7-624 0,6-5-160 0,-6 5 0 0,8-4 0 16,-8 4 0-16,8 5 0 0,-1 2 0 0,0 3 0 16,-7-10 0-16,4 16 128 0,1 0-128 0,1 5 128 15,-4 1 16-15,3 2 0 0,0 4 0 0,2 1 0 16,-2 4-144-16,3 0 128 0,-3-2-128 0,4-1 128 16,-4 0-128-16,0-1 128 0,1 1-128 0,-4-2 128 15,0-4-128-15,0 1 0 0,-1-1 0 0,0-2 0 16,-1-5 0-16,-1-2 160 0,-2-1-160 0,0-1 160 15,0 0-160-15,-3-3 0 0,-1-5 0 0,0 0-4736 16,7-5-992-16</inkml:trace>
  <inkml:trace contextRef="#ctx0" brushRef="#br2" timeOffset="136001.029">3750 5926 12895 0,'-10'-4'1152'0,"10"4"-928"16,0 0-224-16,0 0 0 0,0 0 1376 0,3-7 224 15,-1 0 64-15,2 1 0 0,3 1-1152 0,3 1-240 16,1-3-32-16,2 2-16 0,-1-1-96 0,5 0 0 0,1-3-128 0,3 0 192 15,1 0-48-15,0-1-16 0,0-1 0 0,0 1 0 16,-1 0-128-16,2 1 192 0,0-2-192 0,3 2 192 16,-2 1-192-16,-1 0 192 0,-2-2-192 0,-1 4 192 15,-2-1-192-15,-1 1 0 0,-3-2 0 0,1 2 128 16,2 4-128-16,-3 1 0 0,-3-2-160 0,1 1 160 31,0 1-800-31,1 1-64 0,-5 1-16 0</inkml:trace>
  <inkml:trace contextRef="#ctx0" brushRef="#br2" timeOffset="136263.562">4365 6164 14735 0,'0'0'1312'0,"0"0"-1056"15,0 0-256-15,9-3 0 0,1 0 1856 0,1 0 304 16,0-1 64-16,3 1 16 0,3 0-1760 0,1 2-352 16,-1-2-128-16,5 0 0 0,3-1 0 0,1-3-192 15,-2-1 0-15,1 1 0 16,-2 3-864-16,1 1-160 0,-3-2-48 0</inkml:trace>
  <inkml:trace contextRef="#ctx0" brushRef="#br2" timeOffset="136419.743">4505 6317 18431 0,'0'0'1632'0,"15"-2"-1312"0,4-2-320 0,6-2 0 16,2-3 1888-16,5 3 304 0,3 1 64 0,0-1 16 15,1-2-1952-15,4 0-320 0,3 0-192 0,-1 0-11472 16</inkml:trace>
  <inkml:trace contextRef="#ctx0" brushRef="#br2" timeOffset="139580.198">15684 2631 3679 0,'0'0'160'0,"-8"-2"32"0,-1 2-192 0,2 0 0 0,7 0 0 0,0 0 0 15,-6 0 1776-15,6 0 304 0,-7 0 64 0,7 0 16 16,0 0-1376-16,-6 2-272 0,6-2-48 0,-8 2-16 16,1 0-96-16,7-2-32 0,-9 0 0 0,3 0 0 15,-4-2 192-15,0 0 16 0,0 0 16 0,-1 2 0 16,0 2 192-16,0 0 32 0,-3 0 16 0,-2 0 0 15,1 1-144-15,-2 1-48 0,-1 4 0 0,0-1 0 16,0-3-192-16,1 3-32 0,-2-3-16 0,2 7 0 16,-5 1-16-16,1 3 0 0,2 0 0 0,-2 6 0 15,0 7 32-15,1 3 0 0,3 6 0 0,-3 0 0 16,0 0-80-16,1 1-16 0,2-2 0 0,-2 4 0 16,3 0-112-16,-1 1-32 0,0-1 0 0,1 3 0 15,2-1-128-15,1 4 0 0,1-4 144 0,-2 0-144 0,7-3 0 16,0-2 0-16,4-3 0 0,-2 0 0 0,4-1 0 15,1 0 0-15,2 3 0 0,3-6 128 0,0-7 0 0,5 3 0 16,0-1 0-16,2-1 0 0,0-1 0 0,3-1 16 16,-1-2 0-16,0-1 0 0,2-3-16 0,0 3 0 15,1-4 0-15,-1-4 0 0,0-2 0 0,0-1-128 16,2 0 192-16,1-2-64 0,1-1 64 0,0-2 0 16,0-3 0-16,3 0 0 0,-1-3 16 0,2-3 16 15,0-2 0-15,3-1 0 0,0-6-48 0,0 0-16 16,-2-3 0-16,0 0 0 0,-1-3-32 0,0 0-128 15,-4-5 192-15,1 3-64 0,-3-3-128 0,-3 0 192 16,-1-1-192-16,-1 1 192 0,-2 2-192 0,0-4 128 16,-1 1-128-16,-2-1 128 0,0 1-128 0,1-2 128 15,1-5-128-15,-2-1 128 0,0-2-128 0,-1 0 0 0,1-3 144 16,-2 2-144-16,3-1 0 0,-2 1 128 16,-2-1-128-16,2 2 0 0,0 0 0 0,-2-1 0 0,-4 1 0 0,1-1 128 15,0 1-128-15,-2 1 0 0,-2 0 0 0,0 1 0 16,-4 3 0-16,2 2 144 0,0 1-144 0,-3 4 0 15,-3 2 128-15,1 1-128 0,4 1 0 0,-3 2 0 16,0 0 0-16,0 2 0 0,-1-1 0 0,-5 3 0 16,-1 1 0-16,2 0 0 0,1 1 0 0,-1 3 0 15,-3 2 0-15,1 1-176 0,0-2 176 0,-1 3-208 16,1 4 208-16,-1-1 0 0,1-4 0 0,0 4 0 16,-2 3 0-16,1 2-144 0,-1 0 144 0,1 2 0 15,1 0 0-15,1 0 0 0,-1 2 0 0,0 2-128 16,1 0 128-16,0 3 0 0,-2 2 0 0,1 1 0 0,-2 0 0 0,2 3-128 15,2 1 128-15,-2 3 0 0,1 1 0 0,0 1-160 16,2 0 160-16,0 7 0 0,0 3 0 16,1 6-128-16,1 1 128 0,3 3 0 0,-2 0 0 15,4 2 0-15,-3 1 0 0,3 3 0 0,0 0 0 0,0 3 0 16,1 4 0-16,2-3 0 0,1-2 0 0,1-2 0 16,1 1 0-16,1-5 0 0,3-4 0 0,-1 0 0 15,-1-1 0-15,2-2 0 0,0-1 0 0,2-1 0 16,1 0 0-16,0-2 0 0,0-2 0 0,1-3 0 15,1-3-128-15,-1-3 128 0,2-1 0 0,1-2 0 16,3-2 0-16,1-3 0 0,-1-3 0 0,0-2 0 16,2-4 0-16,2-2 0 0,3-2 0 0,0-3 0 0,2-3 0 15,1-5 0-15,3-4 208 0,0-7 0 16,-3-2 0-16,2-6 0 0,0-4-80 0,3-3 0 0,-4-3-128 0,1-1 192 16,-2 0-192-16,-3-1 128 0,0 0-128 0,-4 0 0 15,-1-2 160-15,0-1-160 16,-3-1 160-16,-5-2-160 0,-6-1 144 0,-2 0-144 0,-1 2 128 0,0 5-128 15,0 1 128-15,-4 2-128 0,0-1 0 16,-3 3 128-16,-4 2-128 0,-1 2 128 0,-2 4-128 0,0-2 128 16,2-1-128-16,-2 1 0 0,-1-1 0 15,-3 5 128-15,-2 4-128 0,1 2 0 0,0 0 144 0,0 5-144 16,-2 3 0-16,0 2-128 0,-2 1 0 0,-1 2 0 16,0 4 128-16,-1 2-160 0,-1 3 160 0,1 2-160 15,-2 1 160-15,4 3-128 0,1 2 128 0,0 3-128 16,-1 1 128-16,3 7 0 0,-1 7-144 0,3 4 144 15,0 2 0-15,3 1-176 0,0 0 176 0,3 2-128 16,0 2 128-16,2 2 0 0,3 1-144 0,1 3 144 0,3 3 0 0,2 1 0 16,1-1-144-16,1-3 144 0,0-6 0 15,3-1 0-15,1-3 0 0,2-2 0 0,2-2 0 16,1-3 0-16,1-4 0 0,2-1 0 0,1 0-144 16,0-6 144-16,1-3 0 0,2 0-144 0,1-1 144 0,0-6 0 15,2-4 0-15,2-1 0 0,2-5 0 0,2-4 0 16,3-7 0-16,-3 0 0 0,1 1 0 0,-1-3 0 15,1-8 0-15,-2 0 0 0,-1-2 0 0,-2 0 128 16,-1-2-128-16,-1-6 0 0,-1 0 128 0,-3-4-128 16,-1 0 160-16,-1-4-160 0,-2-3 0 0,-5 0 128 15,2 2-128-15,-4 1 0 0,0 3 0 0,0 1 0 16,-9-3 128-16,3 2-128 0,0 0 0 0,0 2 0 0,-2 0 0 16,-1 0 0-16,-1 0 0 0,-2 5 0 0,0 8 0 15,0 1 0-15,1-1 0 0,-2 3 128 0,1 1-128 0,-3 4 0 16,-1 6 0-16,1 2 0 0,-2-1 0 0,1 5 0 15,-2 3 0-15,0 1-160 0,1 1 160 0,-4 4-192 16,1 1 192-16,-1 3-128 0,1 2 128 0,-3 7-128 16,-1 4 128-16,-1 6-128 0,0 5 128 0,2 3-128 15,4 6 128-15,0 2 0 0,-3 1-144 0,2 4 144 16,0 4 0-16,0 1-144 0,3 0 144 0,1 0 0 16,1 0 0-16,0-2 0 0,4-4 0 0,-2-5 0 15,3-4 0-15,-1-4 0 0,3-3 0 0,2-4 0 16,-2-5 0-16,3-2 0 0,2-2 0 0,0-3 0 15,1-6 0-15,3-2-128 0,-6-9 128 0,7 3 0 16,-7-3 0-16,11-3 0 0,1-1-128 0,-2-10 128 0,2-3 0 16,2-7 0-16,0-5 128 0,1-1-128 0,1 1 144 0,-2-3-144 15,-4-7 128-15,0 0-128 0,0-2 128 0,-2-4-128 16,0-3 0-16,-1-1 128 0,-2-2-128 0,-1 3 128 16,-1 4-128-16,-1 2 128 0,-2 1-128 0,0 2 0 15,-2 0 0-15,0 5 0 0,-1 3 0 0,-1 2 128 16,1 1-128-16,-1 6 0 0,0 7 0 0,2 4 0 15,-1 1 0-15,0 3 0 0,3 7 224 0,0 0-32 16,0 0-16-16,0 0 0 0,-7 6-176 0,-2 6 0 16,-2 6 144-16,3 5-144 0,4 11 0 0,-4 2 0 15,0 4 0-15,0 0-192 0,2 5 192 0,-1 5 0 0,-1 2 0 16,0 2 0-16,0-1 0 0,4 1 0 0,3-2 0 0,0-1-128 16,0-6 128-16,2-5 0 0,3-5 0 0,-1-2-128 15,3-7 128-15,0-4 0 16,-2-3 0-16,0-3 0 0,-1 0 0 0,3-2 0 15,-2-1 0-15,3-4 0 0,-7-9 0 0,9 3 0 0,1-3 0 0,0-4 0 16,1-4 0-16,1-3 0 0,-1-5 0 0,3-5 0 16,1-5 0-16,1 0 192 0,-3-5-32 0,0-3-16 15,-1-4-144-15,-1-4 160 0,-4-3-160 0,-3-5 160 16,2-5-160-16,-5 3 192 0,0 4-192 0,-2 6 192 16,0 7-192-16,-5 3 128 0,1 4-128 0,0 6 128 15,-1 8-128-15,-2 4 192 0,-1 4-192 0,-2 6 192 16,0 6 128-16,-1 9 16 0,-2 2 16 0,-2 8 0 15,0 3-352-15,-2 7 0 0,1 5 0 0,0 2-128 16,3 0 128-16,-1 0-160 0,-1 5 160 0,4-3-160 16,1 0-1600-16,4-3-320 0,5 0-64 15</inkml:trace>
  <inkml:trace contextRef="#ctx0" brushRef="#br2" timeOffset="140514.457">15877 6695 18591 0,'0'0'832'0,"-8"-5"160"0,0 3-800 15,8 2-192-15,0 0 0 0,-6-3 0 0,-3-1 384 0,9 4 16 16,-9-3 16-16,9 3 0 0,-9-1 592 0,9 1 112 16,0 0 32-16,-7-4 0 0,-1-1-224 0,8 5-32 0,0 0-16 0,-3-6 0 15,-2-1-240-15,4-1-64 0,0 0 0 16,4-2 0-16,3-2-176 0,2-3-32 0,0 0-16 0,2-1 0 15,1 2-208-15,3 0-144 0,0 1 192 0,1-1-192 16,2 1 0-16,-1 2 0 0,0 0 0 0,-3 4 0 16,0 4 0-16,-4 2 0 0,-9 1 0 0,11 1 0 15,-11-1 144-15,10 8-144 0,-6 1 0 0,-1 3 144 16,-3 3 64-16,-3 2 16 0,0 0 0 0,-6 0 0 16,0 1-96-16,-4-2 0 0,-3 2-128 0,-3-2 192 15,1-2-32-15,1 0-16 0,-1-3 0 0,0-1 0 16,0-3 48-16,1 1 16 0,2-4 0 0,1-4 0 15,-1-3 176-15,4-6 16 0,4 0 16 0,1-4 0 16,5-2-64-16,2-3-16 0,-1-4 0 0,2 1 0 16,4-3-336-16,-1-1 0 0,6-2 0 0,1 2 0 15,-2 2 0-15,1-2 0 0,1 3 0 0,3 4 0 0,-3 4 0 16,1 3-128-16,-1 1 128 0,1 2 0 0,0 2 0 0,-4 5 0 16,-9 1 0-16,9 6 0 0,-9-6 0 0,6 14-160 15,-5 7 160-15,-4 1 0 0,0-1 0 0,-1 0 0 16,-6 1 0-16,0-1 0 0,0-2 160 0,-1-2-160 15,0-1 160-15,1-4-160 0,-2-1 208 0,4-2-48 16,1-5-16-16,7-4 0 0,0 0 176 0,0 0 48 16,-7-3 0-16,4-5 0 0,3-2-48 0,3-5-16 15,4-4 0-15,0 1 0 0,1 1-304 0,3-2 0 16,0 0-176-16,1 1 176 16,0 2-2256-16,0 1-352 0,-4 4-64 0,0-1-16 0</inkml:trace>
  <inkml:trace contextRef="#ctx0" brushRef="#br2" timeOffset="141138.866">15768 5862 19343 0,'-7'-9'848'0,"7"9"192"0,0 0-832 0,-7-3-208 15,-1-2 0-15,8 5 0 0,-9 2 560 0,0 0 64 16,2-2 16-16,7 0 0 0,-10 3-512 0,1-1-128 0,-1 0 0 0,0 1 0 15,1 0 128-15,-2 4-128 0,1 1 160 16,-1 4-160-16,-4 4 208 0,1-2-48 0,-1-2-16 0,0 4 0 16,0 3 48-16,-1 3 16 0,0 2 0 0,-1-2 0 15,2-4-64-15,-1 4-16 0,0 5 0 0,2-3 0 16,4 0 16-16,4-1 0 0,1-2 0 0,4-1 0 16,3-3-144-16,4-1 128 0,7-3-128 0,1-3 128 15,3-2 160-15,3-4 32 0,4-2 0 0,-2-3 0 16,5-2-96-16,-3-2-16 0,5-2 0 0,-1-1 0 15,1-3-80-15,2-2-128 0,1-4 176 0,-2-1-176 16,-1-2 144-16,-3 0-144 0,2-1 0 0,-4-1 144 16,-3-1 0-16,-6 0 0 0,-5 0 0 0,-8-2 0 0,-4-4 528 15,-4 1 96-15,-8 1 32 0,1 3 0 0,-4 5-80 0,-3 3-16 16,-3 0 0-16,-1 3 0 0,-1 3-496 0,-1 0-208 16,0 5 176-16,-1 0-176 0,2 2-208 0,1 5-144 15,1 4-32-15,2-2-9200 16,1-1-1840-16</inkml:trace>
  <inkml:trace contextRef="#ctx0" brushRef="#br2" timeOffset="142237.042">16250 5712 911 0,'0'0'0'0,"0"0"0"0,-5-7 0 0,0 0 0 15,5 7 0-15,-3-7 0 0,-2 1 2720 0,2 1 464 16,3 5 80-16,-5-7 32 0,3 0-2016 0,2 7-384 15,-5-4-96-15,5 4-16 0,-2-9-208 0,0 1-32 16,-1 3-16-16,3 5 0 0,0 0-80 0,0 0-32 16,-2-7 0-16,2 7 0 0,0 0-208 0,0 0-32 15,0 0-16-15,0 0 0 0,0 0-160 0,0 0 0 16,0 0 0-16,0 0 0 0,0 0-192 0,0 0-32 16,-7 5 0-16,7-5 0 0,0 0 96 0,-7 4 128 15,0 0-208-15,3 1 80 0,4-5 128 0,-8 6 0 16,1 0 0-16,2 0 0 0,0 2 128 0,0 2 48 15,-2 0 16-15,2 0 0 0,0-1 48 0,0 1 16 0,1-3 0 16,0 3 0-16,2 3-256 0,1-1 176 0,-1-1-176 0,2-1 160 16,0-10-160-16,3 11 160 0,1-1-160 0,2-1 160 15,-6-9 144-15,9 10 16 0,2 2 16 0,-2-6 0 16,0-3-16-16,1-1 0 0,0-1 0 0,0 2 0 16,0 0-64-16,2-2 0 0,2-2-16 15,1-2 0-15,-1-2 80 0,1-3 0 0,1-4 16 0,-1-1 0 16,1 0 48-16,-2 0 16 0,0-2 0 0,1 0 0 15,-1-2 144-15,-5 2 32 0,-2 0 0 0,-2-1 0 16,-2 1 176-16,-2-2 32 0,-3 0 16 0,-2 2 0 16,-4 5 96-16,-2 2 0 0,-4 0 16 0,-2 1 0 15,0 5-352-15,0 2-80 0,1 2-16 0,-2 3 0 16,-3 2-608-16,-1 4-128 0,1 4-32 0,-1-1-15520 16</inkml:trace>
  <inkml:trace contextRef="#ctx0" brushRef="#br2" timeOffset="144701.502">9416 15048 1839 0,'0'0'160'0,"0"0"-160"15,0 0 0-15,-6 2 0 0,6-2 1760 0,-9 0 320 16,1 0 64-16,8 0 16 0,-8 0-1520 0,0 1-288 16,0 2-64-16,8-3-16 0,-9 2 144 0,2-1 32 15,-1-1 0-15,8 0 0 0,0 0 128 0,-8 1 48 16,8-1 0-16,0 0 0 0,-7 0 48 0,7 0 16 15,0 0 0-15,0 0 0 0,0 0-48 0,0 0 0 16,0 0 0-16,0 0 0 0,0 0-64 0,0 0 0 16,0 0-16-16,0 0 0 0,0 0-160 0,0 0-16 15,0 0-16-15,15 2 0 0,0 2 16 0,2-2 16 0,4 0 0 0,4-2 0 16,1 0-32-16,4 1-16 0,2-1 0 0,4 1 0 16,5-1-96-16,4 0-32 0,4 0 0 0,4 0 0 15,6 0-32-15,3 0-16 0,7 0 0 0,3 0 0 16,3-1-48-16,1 1 0 0,-1 1 0 0,5-1 0 15,0 0-128-15,2 0 128 0,-3 0-128 0,2 1 128 16,3-1-128-16,0 0 192 0,0-1-192 0,-2 2 192 16,-4 4 64-16,1-1 0 0,0-1 16 0,0 1 0 15,3 0 16-15,-4 0 0 0,-2 2 0 0,-2-2 0 16,0 0-96-16,1-1-32 0,0 1 0 0,-2 2 0 16,-5 2-16-16,0-4 0 0,1-1 0 0,-3 2 0 15,-5 0-144-15,-3 3 160 0,-2-2-160 0,-3 1 160 16,-5-1-160-16,0-1 0 0,-2 2 144 0,1-2-144 0,-1 2 0 15,1-1 128-15,-5-1-128 0,2 2 0 0,-3 0 0 0,-2-1 0 16,-3-2 0-16,1 1 128 0,-4 2-128 0,-1 1 0 16,1 1 128-16,0-4-128 0,-2-2 128 0,-2 2-128 15,-1-1 128-15,1 1-128 0,-3-1 160 0,1 0-32 16,-1 0-128-16,-4-1 192 0,1 0-64 0,-4-1-128 16,-3-2 176-16,0 3-176 0,-3-3 192 0,1 1-64 15,-2-1 0-15,2 0-128 0,-5-1 192 0,2 1-64 16,-3 1 0-16,1-1-128 0,-9 0 224 0,7-1-64 15,0-3-16-15,-7 4 0 0,8 3 32 0,-8-3 0 16,0 0 0-16,0 0 0 0,0 0-48 0,0 0 0 16,0 0 0-16,0 0 0 0,0 0 96 0,0 0 16 15,0 0 0-15,0 0 0 0,0 0 32 0,-11-4 16 0,-1 1 0 16,-4 1 0-16,-4-3-144 0,0 2-16 0,-2-4-128 16,-6 4 192-16,-3 3-64 0,-3-2-128 15,-4 0 176-15,-4-2-176 0,-5 2 128 0,-4-2-128 16,-2-2 0-16,-2 2 0 0,0 0 0 0,-4 0 0 15,-5-2 0-15,-2-1 0 0,1 2 0 0,-1 0 0 0,1 1 0 0,-7 0 0 16,-5-1 128-16,0 1-128 0,0-2 0 0,0 2 0 16,-1 0 0-16,-4 2 0 0,-2 0 0 0,0 0 0 15,1-2 0-15,1 1 0 0,2 0 0 0,-2 0 0 16,-1 0 0-16,0 0 0 0,3-2 0 0,1 0 0 16,1 2 0-16,-1-3 0 0,-2 3 0 0,7 0 0 15,2-5 0-15,5 3 0 0,-3 0 0 0,4 2 0 16,0-2 0-16,1 0 0 0,4-2 0 0,2 4 0 15,0 3 0-15,0-1 0 0,-2 0 0 0,4 0 0 0,1 1 0 0,1 2 0 16,0 1 0-16,1-1 0 0,4 2 0 0,5-1 0 16,4 1 0-16,1 1 0 0,0-2 0 0,6-1 0 15,3 2 0-15,5-1 0 0,4 2 0 0,0-1 0 16,1 0 0-16,4 2 0 0,0 1 0 0,4 0 0 16,2 0 0-16,1-1 0 0,-2 0 0 0,2-2-144 15,1 0 144-15,3 1 0 0,0-1 0 0,6-4 0 16,0 0 0-16,0 0-128 0,0 0 128 0,0 0-128 15,0 0 128-15,0 0-128 0,0 0-16 0,4 10 0 16,1-1 0-16,3-4 0 0,3-3 0 0,-2-4 0 16,5 2 0-16,0 0 0 15,1 0-1648-15,3-1-320 0,0-1-64 0</inkml:trace>
  <inkml:trace contextRef="#ctx0" brushRef="#br2" timeOffset="146381.152">15258 15187 4607 0,'-10'-4'400'0,"2"3"-400"15,-1-1 0-15,1 1 0 0,-1 0 1632 0,0-1 240 16,-1-2 48-16,1 3 16 0,0 1-720 0,2 0-160 16,7 0-32-16,-8-1 0 0,8 1-64 0,0 0-32 15,0 0 0-15,0 0 0 0,0 0 0 0,0 0 0 16,0 0 0-16,0 0 0 0,0 0-144 0,15 5-16 15,2-2-16-15,1 1 0 0,6 1-144 0,4-2-32 16,7-1 0-16,5 0 0 0,4 5-144 0,4-4-48 16,6 1 0-16,2-1 0 0,3-1-80 0,4 1-32 15,5 0 0-15,3-1 0 0,3 1-48 0,2-3-16 16,1-4 0-16,1 4 0 0,5 2-32 0,4 2-16 0,3-1 0 16,-2 0 0-16,2-1-160 0,2 1 192 0,4 1-192 15,-4-1 192-15,-3 0-192 0,2 1 160 16,1-1-160-16,0 0 160 0,-3-3-160 0,-3 1 0 0,-3 1 0 15,-1 0 0-15,-1 0 0 0,-1-2 0 0,-2 0 0 0,-5 1 128 16,-3 0-128-16,-2-1 0 0,-2-1 0 0,1 2 128 16,-1 1-128-16,-7 1 0 0,-2 2 0 0,-1-4 0 15,-4 1 0-15,3-1 0 0,3-1 0 16,-4 2 0-16,-5 2 0 0,-3-1 0 0,0-1 0 0,-4 2 0 16,-3-2 0-16,-1 1 0 0,-4 0 0 0,-2-3 0 15,-3-1 0-15,-1-2 128 0,2-1-128 0,-5 1 0 16,-1 3 128-16,0 0-128 0,2-1 0 0,1 0 128 15,-4 2-128-15,0 0 0 0,-6-1 0 0,1 0 0 16,1 0 128-16,-4 0-128 0,-2 0 0 0,0 0 128 16,1-1-128-16,-3 0 0 0,-1 0 0 0,-1 1 0 0,0 0 0 15,-1 0 128-15,-8 0-128 0,0 0 0 0,8 0 0 0,-8 0 128 16,0 0-128-16,0 0 0 0,0 0 160 0,0 0-160 16,0 0 192-16,0 0-192 0,0 0 192 0,0 0-64 15,0 0 0-15,0 0-128 0,-9-2 160 0,-4 0-160 16,-2-1 128-16,0 3-128 0,-2 0 0 0,-2 0 128 15,-7-1-128-15,-1 1 0 0,-4 1 0 0,-2 2 128 16,0-2-128-16,-3 2 0 0,-7-1 128 0,0-1-128 16,-1 4 0-16,-3-3 128 0,-6-1-128 0,-1-1 0 15,-2-1 144-15,-7 2-144 0,-6 2 0 0,1 1 0 16,-2-3 0-16,-3 1 128 0,-5-2-128 0,-3 2 144 16,1 1-144-16,-1 1 160 0,-3-5-160 0,-1 0 0 15,-3 2 0-15,-1 0 0 0,1 0 0 0,-2-1 0 16,-4-2 0-16,-1 2 0 0,-3 5 0 0,2 0 0 0,3-4 128 0,-4 1-128 15,-3 1 0-15,1 2 0 0,2 1 0 0,-2-4 0 16,-1-2 0-16,3 1 0 16,-1 3 0-16,4-2 0 0,1-2 0 0,3 0 0 0,3 0 0 0,5 3 0 15,3-2 0-15,4-1 192 0,1-1-192 0,2 1 192 16,5-1-192-16,3 2 0 0,4 3 0 0,2-3-176 16,4-4 176-16,4 0 0 0,3 1 0 0,3 2 0 15,3 0 0-15,5 0 0 0,5-3 0 0,6 2 0 16,2 1 0-16,5 0 0 0,5-2 0 0,4 1 0 15,9 1 0-15,0 0 0 0,0 0 0 0,0 0-128 16,0 0-96-16,0 0-16 0,11-4 0 0,2 2 0 16,4 0 240-16,4 2-192 0,-1-2 192 0,7 2-192 0,6 2 192 15,6 0 0-15,2 0 0 0,6-1 0 0,3-1 0 16,7-1 0-16,6-1 0 0,7 2 0 0,4 0 160 16,2 0-160-16,3-2 128 0,6-2-128 0,5 2 0 0,3 0 128 15,0-3-128-15,4 1 0 0,2 0 0 0,6 0 0 16,7 3 0-16,1-2 0 0,0-1 0 0,6 2 0 15,0 4 128-15,8-1-128 0,2-1 192 0,2 1 0 16,0 3 0-16,4 2 0 0,4-1-32 0,-5 0 0 16,-2-2 0-16,-2 2 0 0,0 3-160 0,-6-1 0 15,-4-4 144-15,-3 2-144 0,-2 2 0 0,-5 0 128 16,-5-1-128-16,-3 0 0 0,-4 0 0 0,-7 2 128 16,-5 0-128-16,-8-2 0 0,-7 0 0 0,-1-1 0 0,-6 2 0 15,-5 0 128-15,-10-1-128 0,-6 0 0 0,-5-1 0 16,-6-2 0-16,-5 0 0 0,-4 0 144 0,-4-2-144 15,-4-1 0-15,-4-1 128 0,-11 1-128 16,0 0 0-16,0 0 0 0,0 0 0 0,0 0 0 0,0 0 0 0,0 0 0 16,0 0 0-16,0 0 0 0,-9 3 0 0,-1-1 0 15,0-2 0-15,0 3 0 0,1 1 0 0,1-3 0 16,-3-2 0-16,2 1-224 0,0 0 64 0,2 0 16 16,-1 0-1136-1,0-1-240-15,0 0-32 0,-1-1-12416 0</inkml:trace>
  <inkml:trace contextRef="#ctx0" brushRef="#br2" timeOffset="150056.744">15770 6680 6447 0,'0'0'272'16,"0"0"80"-16,-4-5-352 0,4 5 0 0,0 0 0 0,0 0 0 0,-5-6 1280 0,5 6 192 15,0 0 48-15,0 0 0 0,0 0-1104 0,0 0-224 16,0 0-32-16,0 0-16 0,-5-4-144 0,5 4 128 16,0 0-128-16,0 0 128 0,-7-1 16 0,7 1 0 15,-10 0 0-15,4 0 0 0,-4 0 304 0,2 1 64 16,0 0 16-16,1-2 0 0,-1-2 80 0,3-2 16 15,-2 1 0-15,1-1 0 0,1 1 48 0,2-4 16 16,0-2 0-16,2 2 0 0,1 8-64 0,4-10-16 0,1 1 0 0,1-2 0 16,1 0-160-16,3 0-48 0,1 1 0 15,4-1 0-15,2-1-208 0,1 1-64 0,0 0 0 16,1 0 0-16,0-1-128 0,-3 1 192 0,2 2-192 16,-3 2 192-16,0 3-192 0,-1-1 0 0,-2-4 0 0,1 7 128 15,-2 3-128-15,0 0 0 0,0 2 0 0,-2 3 0 16,-2 2 0-16,-2 2-144 0,0 0 144 15,-2 2 0-15,-2 5 0 0,-1-4 0 0,-1-2 0 0,-2 2 0 16,-3 4 0-16,-4-2 0 0,2-1 192 0,-4-2-48 16,-2-3 16-16,0 3 0 0,-2-1 0 0,0-3 0 15,-3-5 16-15,-1 1 0 0,1-1 0 0,-2-1 0 16,0-2 0-16,1-2 0 0,1-2 0 0,3-2 0 16,1-3 48-16,3 0 16 0,1 1 0 0,4-3 0 15,1-3 176-15,1 0 32 0,2 0 16 0,3 0 0 16,3 0-144-16,2-1-16 0,1 1-16 0,4 2 0 15,-2-1-288-15,4 2 128 0,3 0-128 0,1 0 0 0,2 0 144 0,3 4-144 16,0 1 0-16,1 3 144 0,0 1-144 0,-3 4 0 16,3 2 0-16,-1 5 0 0,-3-2 0 0,-2 4 0 15,0 2 0-15,-2 1 0 0,-1 3 0 0,-5-1 0 16,-1 2 0-16,-4-1 0 0,-1 2-144 0,-2-2 144 16,-2-1 0-16,-1-4 0 0,-5 0 0 0,1-2 0 15,-4-1 0-15,-1-1 0 0,-1-2 0 0,-1-1 0 16,-2-2 144-16,1-1-144 0,0 0 160 0,-1-3-160 15,2-3 192-15,2-2-192 0,-1-1 0 0,4-2-224 16,2 0 16-16,5 0-8768 16,2 1-1760-16</inkml:trace>
  <inkml:trace contextRef="#ctx0" brushRef="#br2" timeOffset="151067.12">5031 6685 14735 0,'0'0'640'0,"0"0"160"0,0 0-640 0,0 0-160 15,0 0 0-15,0 0 0 0,0 0 432 0,0 0 48 16,6 9 16-16,1-3 0 0,-7-6-496 0,8 6 0 15,-8-6 0-15,10 6 0 0,2 0 176 0,-4-1-176 16,1 0 192-16,-9-5-192 0,10 0 240 0,0-1-64 16,0-1-16-16,-2 0 0 0,0-2-160 0,1 1 0 15,1-1 0-15,2 1 0 0,-3-1 0 0,2 0 160 16,0 3-32-16,-1 1-128 0,-1 0 128 0,1 1-128 16,-3 1 0-16,3 4 0 0,-2 2 0 0,0 2 0 0,-5 2 0 15,1 0 0-15,-1 4 144 0,-3 2 32 0,-2 1 0 0,-2-1 0 16,-1 1 112-16,-4-1 32 0,-1-2 0 0,-1-1 0 15,0 0 16-15,-1-3 16 0,-1-2 0 0,-2 1 0 16,2 0 64-16,-1-4 16 0,-1-2 0 0,1-4 0 16,0-3-16-16,3-3 0 0,2-2 0 0,0-3 0 15,3-1-160-15,1-4-48 0,4-2 0 0,1-2 0 16,0 2-32-16,3-2-16 0,2-1 0 0,1 2 0 16,2 2-160-16,-1 2 0 0,2 3 0 0,-2 0-176 15,2 0 176-15,-2 1 176 0,-1 2-48 0,-6 8 0 16,8-1 64-16,-8 1 16 0,10 8 0 0,-4 3 0 15,-1 4-208-15,-2 0 0 0,-4 3 0 0,-2 5 0 16,-2 5 0-16,0 1 0 0,-3 3-208 0</inkml:trace>
  <inkml:trace contextRef="#ctx0" brushRef="#br2" timeOffset="161005.7">5405 3703 3279 0,'0'0'0'0,"-6"14"128"0,6-14-128 0,0 0 192 0,0 11-192 0,0-11 0 0,-3 8 0 0,3-8 0 0,0 0 880 0,-1 10 144 15,-1-3 16-15,2-7 16 0,0 0-112 0,0 0-32 16,0 0 0-16,0 0 0 0,0 0 96 0,0 0 16 15,0 0 0-15,0 0 0 0,-9 0-352 0,9 0-64 16,-7-5-16-16,1-3 0 0,-3-1-176 0,1-1-32 16,2-2-16-16,-1-3 0 0,0-4 160 0,0-2 48 15,-1-3 0-15,0-1 0 0,1-2-192 0,-1-3-16 16,0-5-16-16,3-1 0 0,1-1-128 0,2-4-32 16,1-3 0-16,1 0 0 0,0 0-192 0,-1 1 176 15,-2 2-176-15,3 1 160 0,1 0 0 0,1 1 0 16,-2-1 0-16,-2 3 0 0,5 0 32 0,-2 1 16 15,0-1 0-15,1 0 0 0,1 4-80 0,0 1 0 16,2 2-128-16,-1-1 192 0,0 0-192 0,4 3 0 0,0 2 0 16,-2 2 0-16,-4 0 0 0,3 1 0 0,1 1 0 15,-1 1 0-15,-2 1 0 0,0-1 0 0,4 0 0 16,-2 1 0-16,3 2 0 0,0 1 0 0,-3 2 0 0,2 0 0 16,-3 2 0-16,2 1 0 0,-1 0 0 0,0 2 0 15,-3 1 0-15,-2 9 0 0,0 0 0 0,0 0 0 16,0 0 0-16,0 0 0 0,0 0-128 0,0 0 128 15,0 0 0-15,7 11 0 0,-4 1 0 0,2 0 144 16,2-1-144-16,-2 7 192 0,3 5-192 0,-1 0 192 16,-2-2-192-16,3 2 0 0,0 3 0 0,2 0 0 15,2 0 0-15,-4 1 0 0,2 0 0 0,0 1 0 16,0 0 0-16,1 1 0 0,1 0 0 0,-2 1 0 16,0 2 0-16,1 1 0 0,-2 4 0 0,1-3 0 0,2-1 0 0,-1-1 0 15,-1-2 0-15,0 1 0 0,-5 0 0 0,2 0 0 16,-2-2 0-16,1 3 0 0,-1 0 0 15,0 0 0-15,-3 0 0 0,1 0 128 0,-1 0-128 16,1-1 0-16,0 3 0 0,-2-3 0 0,-1-2 0 0,0-2 0 16,-1-1 0-16,1 0 0 0,-2 1 0 0,-1-1 128 15,-1 1-128-15,1-2 0 0,1 4 0 0,-2-2 0 16,-1 1 128-16,-1-1-128 0,1-1 0 0,-1-1 0 16,1-2 0-16,-4-1 128 0,2-4-128 0,-3 0 0 15,1-4 144-15,-1 0-144 0,0 0 0 0,-1-2 144 16,0-1-144-16,-2-2 0 0,-2-5 176 0,0-1-176 15,1 1 160-15,-1-3-160 0,0-2 128 0,-1 0-128 16,2-5 0-16,0 0 144 0,0-3-16 0,-2-1 0 16,3-6 0-16,1 1 0 0,-2-3 144 0,1-1 32 0,0-3 0 0,1-1 0 15,2-3-304-15,-1 1 128 16,0-1-128-16,2-3 0 0,1-2 128 0,1 0-128 0,0-1 0 0,2-1 0 16,2-1 144-16,-1-2-144 0,2-1 0 0,1-3 144 15,2-1-144-15,0 0 0 0,4-2 0 0,-3 0 0 16,1 0 0-16,3 4 128 15,0 1-128-15,0 0 0 0,-2 1 0 0,4 0 0 0,0-2 128 0,1 0-128 16,0-2 0-16,2-1 0 0,1 0 0 0,3 3 128 16,1 2-128-16,1 2 0 0,-1-2 0 0,2 0 0 15,0 1 0-15,0 5 0 0,0 2 0 0,0 0 0 16,2 4 0-16,0 2 0 0,-2 3 0 0,-2 2 0 16,-1 2-160-16,1 1 160 0,-1 4 0 0,1 4-144 0,-1 2 144 15,-1 5 0-15,1 4 0 0,-2 1-128 16,-1-2 128-16,2 8-160 0,-1 3 160 0,1 1-160 15,-2 4-64-15,2 4-16 0,-2 5 0 0,1 1 0 0,-2 2 80 0,0 1 16 16,-2 3 0-16,-1 3 0 0,-2 5 144 0,1 1 0 16,-5 0 0-16,0 3-128 0,1 1 128 0,-3 1 0 15,-3 1 0-15,0-3 0 0,-2-1 0 0,-4 1 0 16,-3-1 0-16,-3-1 128 0,1-1-128 0,-2-1 0 16,-2-1 0-16,-2-3 128 0,-1-2-128 0,2-2 0 15,-2-2 0-15,1-2 0 0,-2-5 0 0,2 0 144 16,-1 0-144-16,2-4 0 0,-1-5 160 0,1-1-160 15,-1-4 128-15,4-1-128 0,-1-4 128 0,3-3-128 16,-1-4 0-16,6-5 128 0,-2-2 96 0,1-7 16 16,0-3 0-16,0-5 0 0,4-5-48 0,0-3-16 15,0-7 0-15,3 0 0 0,2-4-176 0,1-3 0 0,-1-3-160 16,3-5 160-16,0-4-128 0,4-1 128 16,1 0 0-16,3 2-144 0,2 1 144 0,2 1 0 15,-1-1-144-15,2 8 144 0,1 7 0 0,1 5-144 0,1 4 144 0,-1 4 0 16,1 8-144-16,1 2 144 0,-3 4 0 15,1 5-144-15,-3 5 144 0,1 6-160 0,-3 3 160 0,2 6-160 16,-2 5 16-16,-1 5 0 0,-4 5 0 0,2 6 0 16,-1 4-128-16,-1 4-32 0,-3 2 0 0,0 1 0 15,1 1 304-15,-4 2-128 0,-3 1 128 0,-4 3 0 16,-2 1-128-16,-1-5 128 0,-1-2 0 0,-1-2 0 16,-3-3 0-16,1-5-128 0,-2-3 128 0,-2-1 0 15,-1-3-1152-15,1-2-160 0</inkml:trace>
  <inkml:trace contextRef="#ctx0" brushRef="#br2" timeOffset="162085.751">15302 3578 12895 0,'-9'0'1152'0,"9"0"-928"0,-7-1-224 0,7 1 0 16,-10-1 224-16,4-1 0 0,-1-2 0 0,3-2 0 15,0-1 608-15,3-2 112 0,1-6 16 0,1-1 16 16,3-2-352-16,0-2-80 0,3-1-16 0,-2-5 0 15,4-3-96-15,-4-1-32 0,0-3 0 0,3-1 0 0,0-4-160 16,2-1-48-16,1-3 0 0,0-1 0 0,1 0-192 0,3 1 144 16,-2-2-144-16,0 3 128 0,1 4-128 15,-2 4 0-15,2 7 0 0,-4 5 0 0,-3 2 0 16,1 9 0-16,2 5 0 0,-2 1-176 0,-8 4 176 0,11 4 0 16,-11-4 0-16,12 13-128 0,-4 4 128 0,2 7 0 15,-1 1 0-15,-1 3-128 0,-3 5 128 0,-1-1 0 16,-1 2 128-16,-3 4-128 0,-1 0 0 0,-4 3 0 15,-1 0 0-15,-2 2 0 0,-2 1-176 0,-4-4 176 16,-3-3-208-16,1-4 80 0,-4-5 0 0,0-5 0 16,-2-5 0-16,0-5 0 0,0-3 496 0,4-4 96 15,1-2 32-15,0-4 0 0,1-4 512 0,4-4 96 16,0-6 32-16,3-3 0 0,3-3-272 0,3-5-48 16,3-4-16-16,3-3 0 0,0-3-576 0,5 1-224 0,-1-2 176 0,3 0-176 15,3-5 0-15,-1 2 0 0,4 4 0 0,0 2-160 16,3 3 16-16,-1 6 0 0,-2 1 0 15,2 8 0-15,0 4 144 0,0 2-192 0,0 1 192 16,1 7-192-16,-1 7 192 0,1 2-192 0,-2 7 192 0,1 2-192 16,-2 4-32-16,3 3-16 0,-1 3 0 0,-3 4 0 31,-1 3-1376-31,2 5-288 0</inkml:trace>
  <inkml:trace contextRef="#ctx0" brushRef="#br3" timeOffset="171458.498">1887 17217 11967 0,'0'0'528'0,"0"0"112"0,0 0-512 0,0 0-128 0,-3-6 0 0,3 6 0 15,0 0 608-15,7-2 96 0,4-2 0 0,-1 2 16 16,1-1-272-16,4 1-64 0,1-1-16 0,2 2 0 16,1-2 144-16,3 0 48 0,3-2 0 0,0 1 0 15,1-2-32-15,6 1 0 0,5-3 0 0,2 4 0 16,4 2-80-16,2-1 0 0,0 0-16 0,1 0 0 15,2-1-96-15,0 2-16 0,3 0 0 0,4 1 0 16,3 0-64-16,1 1-32 0,1-3 0 0,-4 1 0 16,0 5-96-16,2-6 0 0,0-3-128 0,2 4 192 15,6 4-192-15,-2 0 128 0,-1-1-128 0,-2-1 0 0,1 0 192 16,-1 0-48-16,1 1-16 0,0 0 0 0,1-1-128 16,0 1 0-16,-2 4-192 0,-1-4 192 0,1-1 0 0,1 0 0 15,1 2 0-15,2 0 0 0,-2 1 288 0,-2-1-32 16,0-1 0-16,-2 3 0 0,3-4 32 0,0 1 0 15,3-1 0-15,-1 1 0 0,-2 1-48 16,-1-2-16-16,-1 1 0 0,1 0 0 0,1 2-96 0,-1-1-128 16,1-1 176-16,-1 3-176 0,-4-1 160 0,0 0-160 15,0 1 128-15,4-1-128 0,0 0 144 0,1 0-144 16,-2 1 160-16,-2 1-160 0,-3 0 144 0,-2-2-144 16,0-1 128-16,1 0-128 0,2 2 128 0,-1-1-128 15,-1-1 0-15,-1 1 128 0,0 1 48 0,-5-1 0 16,1-2 0-16,0 2 0 0,4-1 80 0,-5 0 32 0,2-1 0 15,1 0 0-15,1 0-96 0,-3-1-32 0,-3-1 0 16,0 1 0-16,3 1 16 0,1-1 0 0,2 0 0 0,-1 0 0 16,2 1-32-16,0-1 0 0,-5 0 0 15,-1 1 0-15,-1-1 16 0,1-1 0 0,1 0 0 16,1 0 0-16,-2 1 0 0,0 1 0 0,2 1 0 16,-3 0 0-16,-2-3-160 0,-1 1 160 0,1 1-160 0,1-1 160 15,-2-2-160-15,2 1 0 0,0 1 0 0,1 0 128 16,2 0-128-16,-1 0 0 0,-4 0 0 0,0 0 0 15,1 0 0-15,-4 0 0 0,1-1 0 0,2 1 0 16,3 0 128-16,0 1-128 0,1 0 128 0,-6 1-128 16,0 0 192-16,1-2-32 0,-2 0-16 0,0 0 0 15,2 0-144-15,0 2 0 0,4-2 144 0,-1 1-144 16,1-1 0-16,-1 1 144 0,1 0-144 0,-4 0 0 16,2-2 144-16,-2 0-144 0,1 0 0 0,2 0 144 0,0-1-144 15,3 0 0-15,4 0 0 0,-1 1 0 0,-3 0 0 0,0 0 0 16,-2-2 0-16,0-1 0 0,0 2 0 15,2 0 128-15,-3 1-128 0,3 0 0 0,5 0 0 0,-1 0 0 16,-6-3 0-16,0 2 0 0,1-1 0 0,0 3 0 16,-1 0 0-16,1-1 0 0,1-3 0 0,4 1 0 15,2 1 0-15,-2 0 0 0,-2-2 0 0,1 4 0 16,-3-1 0-16,4 0 0 0,1-1 0 0,2 0 0 16,2 0 128-16,-2 2-128 0,0 2 0 0,1-2 0 15,-2-1 0-15,4 0 0 0,0 1 0 0,1 0 0 16,0-2 0-16,1 5 0 0,-2 2 0 0,-2-3 0 15,-2 1 0-15,1-1 0 0,1-1 0 0,3 1 0 16,1 1 0-16,-2 1 0 0,-3-1 0 0,3 0 0 16,-2-1 0-16,3 1 0 0,4-2 0 0,2 2 0 0,2 3 0 0,-1-2 0 15,-1-1 0-15,4 1 0 0,2 0-192 16,4 0 192-16,3 0-368 0,-2-1 48 0,-3 1 16 0,3 0 0 16,2 0 80-16,3-1 16 0,2 3 0 0,-4-2 0 15,-3-2 208-15,2-2 0 0,3-1 0 0,1 0 0 16,-2 2 0-16,-3-1 0 0,-4 0 0 15,1-1-144-15,1-2 144 0,1 0 0 0,-3-1 0 0,-2 2 0 16,-1 0 176-16,0 0-48 0,-2 1 0 0,4 0 0 16,0 1-128-16,-1 0 160 0,-4-2-160 0,1 2 160 15,-2 0-160-15,5 0 0 0,3 2 0 0,-1 0 128 16,-3 1-128-16,-5-3 0 0,-1-1 0 0,4 1 0 16,2 0 0-16,0 0 0 0,-2 0 0 0,-1-1 0 0,-3 0 0 15,1 0 0-15,1-3 0 0,2 3 0 0,2 2 0 16,-1 0 0-16,-5-2 0 0,4 1 0 0,-5 1 160 15,3 1-160-15,0-2 192 0,3 2-192 16,-3-1 0-16,-2 1 0 0,-1 1 0 0,0 1 0 0,4-2 0 0,0 1 0 16,2 0 160-16,-2 1-160 0,-4-1 128 0,1 1-128 15,0 0 128-15,4 0-128 0,1-2 0 0,-1 2 128 16,0-1-128-16,-5-1 0 0,-1-1 0 0,4 0 0 16,4-1 128-16,1 1-128 0,-1-1 0 0,-2-1 0 15,-4 1 0-15,3 0 0 0,-1 0 0 0,4 0 0 16,-1 0 0-16,0 1 0 0,-1 1 0 0,-1 0 0 15,1 1 0-15,1 0 0 0,2 0 0 0,1-2 0 16,-2 0 0-16,-4 0 0 0,-1 0 0 0,2 1 0 0,5-2 0 16,0 0 0-16,0 0 0 0,-3 0 0 0,-2-3 0 0,4 1 0 15,-3 1 0-15,4-1 0 0,2 2 0 0,-3-1 0 16,-2-2 0-16,-3 1 0 16,-1 1 0-16,5-3 0 0,2 3 0 0,-3 0 0 0,-4-1 0 0,-2 1 0 15,-2 0 0-15,1 0 0 0,0 0 0 0,3 0 0 16,-2-1 0-16,-2 1 0 0,-3 1 0 0,-3-2 0 15,-3 2 0-15,0 0 0 0,2 2 0 16,-1-2 0-16,-1 1 0 0,-3 1 0 0,-4 0 0 0,-3 0 0 16,-1-1 0-16,-3 1 0 0,0-1 0 0,-2 2 0 15,2-1 0-15,0 1 0 0,4 0 0 0,-5 1 0 16,-4-2 0-16,-1 1 0 0,-1-3 0 0,-2 2 128 16,-2 2-128-16,-1-2 0 0,-5-2 0 0,-1 1 0 0,-1 1 0 15,-3 0 0-15,1 1 0 0,-2-1 0 0,3-1 0 16,-3 1 0-16,0 1 0 0,-1 1 0 0,-3-1-256 15,-1-2 64-15,-1 1 0 0,-9-2 16 16,0 0-80-16,6 2-32 0,-6-2 0 0,0 0 0 16,0 0-720-16,0 0-144 0,-11 2-16 0,-4-4-12160 15</inkml:trace>
  <inkml:trace contextRef="#ctx0" brushRef="#br3" timeOffset="172886.809">4372 17398 11967 0,'0'0'1072'0,"0"0"-864"15,0 0-208-15,0 0 0 0,0 0 1184 0,0 0 192 16,0 0 32-16,0 0 16 0,0 0-736 0,0 0-160 15,0 0-16-15,0 0-16 0,0 0 144 0,0 0 48 16,0 0 0-16,0 0 0 0,0 0 288 0,0 0 64 16,0 0 16-16,0 0 0 0,0 0-352 0,5-9-80 15,0 2-16-15,0 0 0 0,-1-3-288 0,4 0-64 0,3-1-16 0,0 0 0 16,-1 0-240-16,1 0 144 0,2 1-144 0,0 1 128 16,0 1-128-16,-2 3 0 0,-5-2 0 0,-6 7 0 15,11-2 0-15,-1 1 0 0,-1 0 0 0,0 3 0 16,-9-2 0-16,8 7-144 0,-8-7 144 0,4 13-160 15,0 0 160-15,-1 1-128 0,-5 0 128 16,1 1-128-16,1 2 128 0,-1-1 0 0,-1 3 0 0,-2-3 0 16,-2 2 0-16,3-1 0 0,1 0 0 0,-1-2 0 15,-2-3 0-15,1 2 0 0,0-1 0 0,2 0 0 16,-2-2 0-16,0-1 0 0,2-1 0 0,0 0 128 16,2-9-128-16,-2 9-192 0,2-9 64 0,0 0 0 15,0 0-1728-15,0 0-320 0,0 0-80 16,0 0-16-16</inkml:trace>
  <inkml:trace contextRef="#ctx0" brushRef="#br3" timeOffset="173467.457">4472 17352 11807 0,'0'0'512'0,"0"0"128"0,0 0-512 0,0 0-128 16,0 0 0-16,0 0 0 0,-7 6 896 0,7-6 176 16,-7 6 16-16,7-6 16 0,-6 7-288 0,1 0-64 15,-2 0-16-15,7-7 0 0,-5 7-160 0,1 1-16 0,2 0-16 0,1 0 0 16,0 1-96-16,-1 0 0 0,-5 0-16 0,3 4 0 15,0 0-80-15,4 0-16 0,0 1 0 0,0-1 0 16,1 2-64-16,1 1-16 0,-1-1 0 0,1 0 0 16,0 1-64-16,1-1-32 0,1 0 0 0,-3 0 0 15,1 0-160-15,2 1 160 0,1-3-160 0,-1 1 160 16,-1 1-160-16,4-3 0 0,5 0 0 0,-1-1 0 16,0 0 224-16,-1-1-32 0,2 0-16 0,1-2 0 15,1 1 64-15,1 0 16 0,1 0 0 0,2 0 0 16,2-2-32-16,2 1 0 0,-2 0 0 0,-1-1 0 15,0-1-64-15,2 0-16 0,1 2 0 0,2 0 0 0,-1-2-144 16,3 0 192-16,1-1-192 0,-2 0 192 0,-1-2-192 16,5 0 0-16,4-1 144 0,2-1-144 0,-2 1 0 0,-1-2 144 15,-1-3-144-15,-1 0 0 0,0 3 160 0,-2 3-160 16,1-1 128-16,0-1-128 0,1 0 128 0,-1 0-128 16,-1-1 0-16,2 4 128 0,-1-2-128 0,-3-2 0 15,-3-3 0-15,-1 2 0 0,3 3 0 0,-3 2 0 16,-2-2 0-16,-1 0 0 0,-1 4 0 0,-2 2 0 15,2-1 0-15,-3-3 128 0,-3-2-128 0,1-1 0 16,2-1 0-16,-4 1 0 0,-3 0 0 0,0-1 0 16,-1-3 0-16,-7 3 0 0,9 0 0 0,-9 0-144 15,0 0 0-15</inkml:trace>
  <inkml:trace contextRef="#ctx0" brushRef="#br3" timeOffset="174966.507">6508 17708 2751 0,'0'0'128'0,"0"0"16"0,0 0-144 0,7-7 0 15,-7 7 0-15,6-6 0 0,2-2 1712 0,-8 8 304 0,2-8 64 0,-2 8 16 16,5-7-1200-16,-2 0-256 0,-3 7-32 0,0 0-16 16,0 0 176-16,0 0 48 0,-2-9 0 0,-1 3 0 15,3 6-112-15,0 0-32 0,0 0 0 0,-8-4 0 16,-3 0-336-16,0 4-64 0,1 3-16 0,-1 1 0 16,-4-1 0-16,0 1-16 0,-1 0 0 0,0 4 0 15,0 3-16-15,-3 0 0 0,-1-1 0 0,1 1 0 16,2-1-32-16,1 3 0 0,2 1 0 0,0-2 0 15,-2 0-16-15,2 1-16 0,1 2 0 0,5-3 0 16,-1 1-160-16,4-1 0 0,1 1 0 0,1-1 0 16,3-3 0-16,0-9 0 0,0 0 0 0,10 11 0 15,2-2 240-15,3-2-48 0,0 0 0 0,0-3 0 0,2-3-48 16,1-1-16-16,1 0 0 0,3-3 0 0,-2 0-128 16,0-4 192-16,0-2-192 0,0 3 192 0,-5-1 0 15,0-2 0-15,1-2 0 0,-5 3 0 0,0-3-64 0,-2 2 0 16,-4 2 0-16,-3-2 0 0,-2-1 256 0,-1 1 32 15,-3 0 16-15,-3 0 0 0,-3 0 160 0,-1 0 48 16,-1-1 0-16,-1 3 0 0,0 0-512 0,-2 3-128 16,0 3 0-16,0-2 0 15,-1 0-352-15,4 3-96 0,1-1 0 0,2 2-16 16,-2 4-1504-16,5-2-288 0,6-3-64 0</inkml:trace>
  <inkml:trace contextRef="#ctx0" brushRef="#br3" timeOffset="175332.76">6890 17735 2751 0,'0'0'256'16,"0"0"-256"-16,-4 9 0 0,2-1 0 16,-3 3 2784-16,0 0 512 0,1 2 96 0,2 0 32 0,-4-1-2288 0,2 2-464 15,1-2-96-15,-3 1 0 0,2 0 288 0,-2 0 64 16,1-5 16-16,-1 3 0 0,2 0 64 0,4-11 16 16,0 0 0-16,0 0 0 0,0 0-144 0,0 0-32 15,0 0 0-15,0 0 0 0,0 0 272 0,0-10 48 16,2-2 16-16,3-2 0 0,3-3-624 0,-1 2-128 15,-1 1-32-15,3-2 0 0,3 1-400 0,3 2 128 16,0-1-128-16,0 3 0 0,1 0 0 0,0 1 0 16,1 2-224-16,0 1 80 15,1 2-1008-15,0 1-208 0,1 2-48 0,-1 2-11664 0</inkml:trace>
  <inkml:trace contextRef="#ctx0" brushRef="#br3" timeOffset="183331.846">8278 17555 19807 0,'0'0'880'0,"-9"-1"176"0,3 0-848 0,6 1-208 0,0 0 0 0,0 0 0 15,-10-3 192-15,3 0 0 0,0 0 0 0,0 1 0 16,-1 1 128-16,-1 0 0 0,-3 0 16 0,0-1 0 15,-1 2 496-15,-3-2 80 0,-1 1 32 0,-1 0 0 16,0 0-48-16,-1 1-16 0,-3 2 0 0,1 3 0 16,0-1-368-16,0 1-80 0,0 3-16 0,1-1 0 15,2 3-208-15,-1 1-32 0,1-1-16 0,1 3 0 16,0 0-160-16,2 1 0 0,2 1 0 0,2-1 0 16,2 0 0-16,2 2 0 0,4 0 0 0,1-1 0 15,2 0 0-15,2 0 0 0,4 1 0 0,0-3 0 16,2 1-192-16,3-2 192 0,1-2-192 0,3 2 192 0,1-1-192 15,-1-4 192-15,2-3-192 0,1-1 192 0,3 1-272 0,1-2 64 16,-1 0 16-16,3-3 0 16,-2-3-1808-16,3-3-368 0,5-4-64 0,-2 1 0 15</inkml:trace>
  <inkml:trace contextRef="#ctx0" brushRef="#br3" timeOffset="183712.074">8622 17635 20271 0,'0'0'1792'0,"0"0"-1424"16,-6-1-368-16,6 1 0 0,-10-4 1360 0,5 2 208 0,5 2 32 0,-8 0 16 16,0 2-1360-16,-3-2-256 0,-1 1 0 0,-3 2-192 15,-1 3 32-15,-2 1 0 0,1 2 0 0,-2 1 0 16,-4 1 160-16,2 1 0 0,0 0 0 0,4 2 0 15,0 0 320-15,2-2-16 0,0-2 0 0,7 0 0 16,0 1-304-16,3-2 128 0,5-9-128 0,0 0 0 16,5 8 192-16,3-1-192 0,0-3 192 0,3-4-192 15,1 0 288-15,3-3-48 0,0-1-16 0,1-1 0 16,0-1-64-16,2-2-16 0,-1-1 0 0,1-1 0 16,-3 0-144-16,1 0 128 0,-2-2-128 0,-3 2 128 15,1 2-128-15,-3 1 0 0,0 2 0 0,-9 5 128 0,4-6-128 0,-4 6 0 16,0 0 0-16,0 0 0 0,0 0 192 0,0 0-64 15,0 0 0-15,0 0 0 0,4 9 32 16,2-1 0-16,-6-8 0 0,1 9 0 0,2-1-160 16,-2 1 0-16,-1-9 144 0,0 9-144 15,0-9-400-15,0 0-160 0,0 0-16 0,10 5-7920 16,-10-5-1568-16</inkml:trace>
  <inkml:trace contextRef="#ctx0" brushRef="#br3" timeOffset="184034.823">8920 17618 26719 0,'-5'9'2368'0,"0"0"-1888"0,-1 2-480 0,1 2 0 16,2 1 464-16,-1 1 0 16,-1 2 0-16,1-3 0 0,-2-1-208 0,2-1-64 0,1-2 0 0,-1 0 0 15,2-2-192-15,2-8 144 0,-4 6-144 0,4-6 128 16,0 0-128-16,0 0 160 0,0 0-160 0,0 0 160 15,0 0 0-15,0 0 0 0,10-7 0 0,2-2 0 16,3-2-160-16,1-1 128 0,1 0-128 0,2-1 128 16,2-2-128-16,1 2 0 0,-1 1 0 0,1 3 0 15,-4-1-144-15,2 3 144 0,0 1-192 0,0 4 192 16,-5 2-192-16,1 4 192 0,-5 0-192 0,0 2 192 16,-3 3-192-16,0 2 192 0,-1 2-192 0,-3 0 192 15,-2 2-176-15,-2-1 176 0,-2 0-160 0,1 1 160 16,0-2-448-1,-1 0 16-15,-5 0 0 0,4-2-12016 0</inkml:trace>
  <inkml:trace contextRef="#ctx0" brushRef="#br3" timeOffset="184446.194">10212 17322 22111 0,'0'0'1968'16,"-8"2"-1584"-16,8-2-384 0,-8 4 0 15,1 2 1408-15,0 2 192 0,-1 2 32 0,0 5 16 16,-2 1-1344-16,0 4-304 0,-1 3 0 0,0 3 0 0,-1 0 0 15,0 4 0-15,-1 3 0 0,1 0 0 16,-1 0 0-16,1 0 0 0,1 0 0 0,-2 0 0 16,-1 1-1280-16,0-3-320 0,-1-4-80 0,3 0-9088 15</inkml:trace>
  <inkml:trace contextRef="#ctx0" brushRef="#br3" timeOffset="185085.511">10072 17532 24479 0,'0'-9'1088'0,"0"9"208"0,8-4-1040 0,3-1-256 15,3 0 0-15,3-1 0 0,-1 0 0 0,3-2 160 16,-1 1-160-16,3-1 128 0,0-3-128 0,2 0 160 0,-3-3-160 0,2 1 160 16,0-1-160-16,-1 1 128 0,-2-3-128 0,-1 1 128 15,1 1-128-15,-2 0 0 0,-1 0 0 0,-2 3 0 16,0 3 192-16,-6 4 48 0,-8 4 16 0,0 0 0 15,9 1-128-15,-9-1-128 0,0 12 176 0,-4 4-176 16,-4 1 320-16,-3 5-64 0,-3 4 0 0,-4 2 0 16,-3 3-112-16,0 1-16 0,1 0-128 0,-2 2 192 15,-3 0 64-15,3-1 16 0,0-2 0 0,4-4 0 16,2-4-16-16,2-3 0 0,1-4 0 0,4-3 0 16,3-3 32-16,2-4 0 0,4-6 0 0,0 0 0 15,0 0 160-15,0 0 48 0,10-1 0 0,0-2 0 16,3-5-176-16,2 0-16 0,3 1-16 0,1-1 0 15,-2 0-288-15,1 2-144 0,1-1 16 0,-2 3 0 0,-1 2-80 16,-1 0-16-16,1 1 0 0,-1 4 0 0,0 2 224 0,1 2-192 16,-2 0 192-16,0 1-192 0,0 0 192 15,-1 1-144-15,0 0 144 0,-2 1-128 0,0-3 128 0,0-2 0 16,0-1 0-16,0-2 0 0,1 0 0 0,0-2 0 16,2-1 0-16,-1-3 0 0,0-1 0 0,1-1 0 15,-1-1 128-15,0-1-128 0,2-2 0 0,-2-1 144 16,-4-1-144-16,1 0 0 0,-3 1 144 0,0-1-144 15,-3-1 0-15,0 1 144 0,-2 0-144 0,0 1 0 16,-2 1 144-16,-3-1-144 0,-2 3 0 0,1 5 0 16,4 3 0-16,-9 1 0 0,0 2-128 0,-3 3 128 15,1 0-128-15,-2 4 128 0,0 2 0 0,1 0-128 16,-3-1 128-16,4 2 0 0,3 1 0 0,0 0 0 0,0-1 0 16,4-1-128-16,2-2 128 0,2 1 0 0,2 0 0 15,1-1-128-15,-3-10 128 0,9 8 0 0,2-4 0 0,-1 0 0 16,2-3 128-16,3-2-128 0,2-3 128 0,2 0-128 15,0-2 128-15,0 0-128 0,2-3 128 0,1 0-128 16,-2 2 0-16,-2-2 0 0,0 0 0 0,-1 0-128 31,-2 1-368-31,-2 3-64 0,-1 2-16 0,-2-1 0 16,-10 4-2128-16,0 0-432 0</inkml:trace>
  <inkml:trace contextRef="#ctx0" brushRef="#br3" timeOffset="185445.651">11040 17551 26207 0,'0'0'1152'0,"0"0"256"0,0 0-1136 0,0 0-272 0,0 14 0 15,0 0 0-15,0 1 0 0,1-1 0 0,0 0 0 0,0 2 0 16,2 0 0-16,-2 1 0 0,2-2 0 0,0-1 0 15,0 1 0-15,0 0 0 0,0 1 0 0,0-1 0 32,2-5-320-32,-1 1-112 0,0 1-16 0,0-1-16 15,-1-2-736-15,-3-9-144 0,8 7-16 0</inkml:trace>
  <inkml:trace contextRef="#ctx0" brushRef="#br3" timeOffset="185664.69">11213 17572 28559 0,'0'0'2544'0,"0"0"-2032"16,0 0-512-16,0 0 0 0,-2 12 480 0,-4 1 0 15,1 2 0-15,-5 3 0 0,0 2-208 0,0 3-32 16,-4-1-16-16,-1 0 0 0,-1 0 272 0,-1 2 48 16,-2-1 16-16,-2 0 0 0,0-1-144 0,0 0-32 15,0-2 0-15,1 2 0 0,-3 3-384 0,3-2 0 16,2-3-224-16,2 1 80 15,1 3-1712-15,3-4-352 0,4-3-64 0</inkml:trace>
  <inkml:trace contextRef="#ctx0" brushRef="#br3" timeOffset="186218.053">12401 17403 20271 0,'0'0'896'0,"-8"1"192"16,-1 3-880-16,2 2-208 0,-5 4 0 0,1 3 0 0,0 4 1328 0,-3 3 208 15,-3 3 64-15,-2 3 0 0,-1 2-1152 16,0 0-240-16,1 2-32 0,-2-1-16 0,0-2 32 0,-1 1 16 16,2-4 0-16,1-2 0 0,3-2 112 0,2-2 32 15,1-2 0-15,5-3 0 0,1-2-112 0,3-2-32 16,4-9 0-16,0 0 0 0,0 0-48 0,0 0-16 15,0 0 0-15,13 5 0 0,0-4 112 0,6-2 0 16,-1-1 16-16,2-1 0 0,0-1-272 0,0 3 0 16,-1-1 0-16,-1 1 0 0,1 1 896 0,-1 1 80 15,0 1 16-15,-2 4 0 16,-4 1-1664-16,0 2-336 0,-1 0-64 0,-5 2-16 0,-1 3 832 0,-4 1 256 16,-2 0-160-16,-5-1 160 0,-2-2 0 0,-7 2 0 0,0-2 0 15,-3-2 128-15,-4-2 208 0,-2-1 48 0,-3-3 16 16,-1 0 0-16,1-2-112 0,1-2-32 0,-1-3 0 15,0-2 0-15,3-1-256 0,2-2 0 0,2-3 0 0,4-2 0 32,0-4-640-32,5 3-96 0,4 1-16 0,0-2 0 15,4 0-2368-15,4 0-464 0</inkml:trace>
  <inkml:trace contextRef="#ctx0" brushRef="#br3" timeOffset="186573.039">12411 17749 3679 0,'0'0'320'0,"0"0"-320"0,0 0 0 0,0 0 0 0,0 0 5824 0,0 0 1104 16,9 6 224-16,0 1 32 0,2 1-5776 0,5-4-1152 16,1-1-256-16,3-3 0 0,2-2 0 0,0-1 0 15,5 1 0-15,-3-2 0 0,2-1 0 0,1 0-192 16,-4-1 192-16,0-1-192 0,-6 1 192 0,1-2 0 15,-3-1 0-15,-2 1 0 0,-6 2 0 0,0 1 128 16,-7 5-128-16,2-8 160 0,-3-1 0 0,-5 2 0 16,-5 3 0-16,-2 0 0 0,-2 2 80 0,-2 2 16 15,1 2 0-15,-5 2 0 0,1 2 160 0,0 3 32 16,-1 0 16-16,3 3 0 0,0 2-208 0,2 3-32 16,1-1-16-16,2 1 0 0,3-2-80 0,1 2 0 15,4-1-128-15,4 0 192 0,-1-2-192 0,5-1 128 16,-1-2-128-16,6 2 0 0,3 1 0 0,3-1 0 0,3-2 0 15,4-1 0 1,5-3-2096-16,4-2-464 0,16-5-80 0,-2-6-32 0</inkml:trace>
  <inkml:trace contextRef="#ctx0" brushRef="#br3" timeOffset="187653.926">13856 17363 21183 0,'-13'-5'944'0,"5"3"192"0,1 0-912 0,-1 3-224 0,-1 2 0 0,-1 6 0 16,-3-1 320-16,-1 6 0 0,-1 4 16 0,-1 5 0 15,-4 4-336-15,0 3 0 0,2 1-192 0,0 1 64 16,0 2 128-16,1 0 192 0,0 1-32 0,2-3-16 16,-2-1 176-16,3-3 16 0,3-1 16 0,2-4 0 15,3-3-160-15,1-5-16 0,4-4-16 0,1-11 0 16,1 12 96-16,4-2 32 0,0-3 0 0,-5-7 0 0,9 1 240 0,3-2 48 16,5-4 16-16,0-1 0 0,1-5-208 0,2-3-32 15,0 0-16-15,2 1 0 0,-1 2-336 0,2 1 144 16,-2-2-144-16,0 3 0 0,-4 4 0 0,-1 0 0 15,-1 2-192-15,-4 3 48 0,-2 1 0 0,0 6 0 16,-5-2 0-16,-2 2 0 0,-2-7 144 0,-5 11-208 16,-1-1 80-16,-3 1 128 0,-2 2 0 0,-3-2 0 15,-5-1 0-15,0 2 0 0,-4 2 0 0,-1 0 0 16,-5-2 0-16,4-1 0 0,3-2 0 0,4-1 0 16,1-3 0-16,1 0 0 0,-1-3 0 0,4-4 160 15,3-4-32-15,2 2-128 0,3 0 0 0,1-4-256 16,2-3 32-16,2 2-7952 15,2 1-1584-15</inkml:trace>
  <inkml:trace contextRef="#ctx0" brushRef="#br3" timeOffset="187996.136">14329 17727 18431 0,'-4'-6'1632'0,"-3"5"-1312"0,7 1-320 0,-8-2 0 16,-1 1 2560-16,-2 3 432 0,0 0 80 0,-3 5 32 16,-1 2-2592-16,0 0-512 0,-6 2 0 0,1 2-192 15,0-1 192-15,2 0 0 0,1 0 0 0,3 0 0 16,0-1 0-16,7 0 0 0,3 1 0 0,2-1 0 0,2-11 0 16,0 0-144-16,0 0 144 0,12 9 0 0,4 0 0 0,1-5 0 15,4-4 0-15,2-1 0 0,-1 1 0 0,2-2 0 16,0-2 128-16,0-1-128 0,-1-3 128 0,-1 1-128 15,-5 0 128-15,1 0-128 0,-3 0 0 0,-2-1 144 16,-6-1-144-16,0 1 0 0,-7 8 272 0,1-8-48 16,-2-2-16-16,-6 2 0 0,0 0 64 0,-4 2 16 15,-3-1 0-15,-1 2 0 0,-3-3-464 0,0 5-80 16,-1 0-32-16,-2 2 0 16,2 0-1584-16,3 1-320 0,2-1-64 0</inkml:trace>
  <inkml:trace contextRef="#ctx0" brushRef="#br3" timeOffset="188279.493">14684 17741 23039 0,'0'0'1024'0,"-9"5"192"0,1 1-960 0,-2 4-256 0,1 0 0 0,0 1 0 16,1 0 704-16,-1 1 112 0,1 1 16 0,1-1 0 15,3-5-832-15,4-7 0 0,0 0 0 0,0 0 0 16,0 11 0-16,0-11 0 0,0 0 0 0,0 0 0 16,12 4 176-16,4-3-32 0,-1-1 0 0,0-3 0 15,0-1 144-15,0-3 32 0,0 0 0 0,1 0 0 16,-3-2 80-16,1 0 32 0,0-1 0 0,-1 1 0 16,-3 2-32-16,0-2 0 0,1-1 0 0,-5 1 0 0,1 0-208 0,-3 1-64 15,2 0 0-15,-6 8 0 0,2-8-256 16,-2 8-64-16,0-8-16 0,0 8-8880 15,-2-7-1760-15</inkml:trace>
  <inkml:trace contextRef="#ctx0" brushRef="#br3" timeOffset="188671.966">14972 17765 27647 0,'-8'7'2448'0,"-1"3"-1952"0,0 2-496 16,-3 0 0-16,0-1 576 0,0 1 32 0,1 2 0 0,-3-2 0 15,-1-1-464-15,3-3-144 0,2-4 0 0,3 0 0 16,-1 1 128-16,8-5-128 0,0 0 0 0,0 0 0 16,0 0 208-16,0 0-16 0,4-9 0 0,3 1 0 15,2-2 0-15,2-1-16 0,2 0 0 0,3-1 0 16,2-2-176-16,1 0 0 0,-3 1 144 0,5-1-144 15,4 3 128-15,-3-1-128 0,2-2 128 0,-4 3-128 16,2 1 0-16,-1 3 0 0,-2 0 0 0,-2 4 0 16,-4 1 0-16,-1 2 0 0,-2 1 0 0,-10-1 0 15,6 9 0-15,-1 2-192 0,-3 1 192 0,-2 3-192 16,-2 2 192-16,-2 0-128 0,2 0 128 0,-3 1-128 16,-2 2 128-16,1-1-128 0,-1-3 128 0,1-1-128 0,1-1-128 15,2 1-32-15,2 0 0 0,1-2 0 16,2-2-1120-16,2-1-208 15,2-1-48-15</inkml:trace>
  <inkml:trace contextRef="#ctx0" brushRef="#br3" timeOffset="189133.937">15854 17766 13823 0,'-2'-11'1216'0,"-1"2"-960"0,0-2-256 0,0-1 0 0,-1 0 2848 0,2 1 528 16,0 1 96-16,-1 2 32 0,-2 1-2800 0,-3 4-576 0,0-1-128 15,-4 2 0-15,0 2 0 0,-3 2 128 0,-1 3-128 0,-2 1 128 16,0 3 128-16,-4 1 32 0,0 1 0 0,0 1 0 16,-2 4 96-16,1-1 0 0,0-1 16 0,3 2 0 15,-2-1-128-15,5 0-16 0,1 1-16 0,5-4 0 16,4-2-96-16,2-1-16 0,0 2 0 0,5-11 0 15,0 0 32-15,8 8 0 0,1-1 0 0,5-4 0 16,2-3 48-16,4-2 16 0,-1-4 0 0,2-2 0 16,2 0-16-16,-1-2 0 0,2 0 0 0,0-1 0 15,0-1-64-15,0-2-16 0,1-4 0 0,0 1 0 16,-3-3-128-16,1 1 0 0,-1-2 0 0,0-3 0 16,-1-4 0-16,-1 0 0 0,-2-4 144 0,0 0-144 15,-1 1 0-15,-3-2 128 0,-3 3-128 0,0 4 0 16,-5 3 128-16,-1 6-128 0,-2 7 128 0,-2 1-128 15,-1 9 0-15,0 0 128 0,0 0-128 0,-6 7 0 0,-3 1 0 0,-4 8-128 16,-4 2 0-16,1 4 0 0,-5 5 128 0,0 3 0 16,0 1-144-16,-1 5 144 0,-2 1 0 0,0-1 0 15,0 0 0-15,1-2 0 0,2-1 0 0,4-1 0 16,1-3 0-16,3-1 0 0,6-5 0 0,2 0 0 16,3 0-176-16,2-3 176 15,2-5-640-15,4-2-64 0,2-4 0 0</inkml:trace>
  <inkml:trace contextRef="#ctx0" brushRef="#br3" timeOffset="189520.628">16377 17733 27647 0,'-14'-10'1216'0,"6"5"256"16,2-1-1168-16,-2 0-304 0,-1-1 0 0,-1 3 0 0,-3-1 576 0,-1 2 48 0,-2 1 16 0,0 1 0 15,-2 1-640-15,1 2 0 0,-4 1 0 0,2 3-128 16,0 0 128-16,3 3 144 0,-2 2-16 0,3 1-128 16,1-1 208-16,0 1-64 0,5 2-16 0,1-1 0 15,3-1-128-15,3 1 0 0,2-2 0 0,4-1 0 16,2-2 128-16,3-2-128 0,1 1 128 0,2-1-128 16,2 0 0-16,2-5 128 0,-1 0-128 0,0-1 0 15,1 0 160-15,0-1-160 0,1 0 192 0,-2-2-192 16,-3-3 192-16,-1 1-192 0,-1-1 192 0,0 1-192 15,-1-1 176-15,0-2-176 0,-3 1 160 0,-6 7-160 16,0 0 208-16,0 0-48 0,7-10-16 0,-7 10 0 0,0 0-144 0,0 0 0 16,0 0 0-16,0 0 0 0,0 0 0 0,0 0 0 15,0 0-192-15,0 0 192 0,3 11-160 0,1 0 160 16,-4-11 0-16,2 10-144 0,1 0 144 0,1 2 0 16,2-2 0-16,2-2 0 0,-8-8 0 0,7 9-128 15,2 1 128-15,-1-1-128 16,2-5-576-16,0-1-96 0,0-5-32 0</inkml:trace>
  <inkml:trace contextRef="#ctx0" brushRef="#br3" timeOffset="189854.012">16776 17683 27647 0,'0'0'1216'0,"0"0"256"16,-11 12-1168-16,2 1-304 0,0 2 0 0,0 2 0 0,-4-1 784 0,0 2 112 0,-2 0 0 0,2-2 16 16,0-1-704-16,0 0-208 0,2-3 0 0,-1 1 128 15,2 1-128-15,1-4 0 0,1-1 0 0,2 0 0 16,0 0 0-16,3-1 0 0,3-8 0 0,0 0 0 16,0 0 128-16,0 0 0 0,0 0 0 0,9-2 0 15,0-2 64-15,3-6 32 0,2-1 0 0,1-1 0 16,2 1-48-16,2-2-16 0,3-4 0 0,-4 2 0 15,1-1-32-15,3 3 0 0,-1 0 0 0,1 0 0 0,0 1-128 16,2 2 0-16,1 2 0 0,2 0 0 0,-3 1 0 0,-1 0-144 16,-1 0 144-16,0 3-208 15,-2 1-1008-15,0-2-192 16,-1 1-32-16,1 1-16 0,-4 2-1552 0,0-2-304 0</inkml:trace>
  <inkml:trace contextRef="#ctx0" brushRef="#br3" timeOffset="190062.191">17378 17636 12895 0,'0'0'1152'0,"8"-3"-928"15,0 2-224-15,-1 0 0 0,-7 1 1680 0,10 2 304 0,-2 4 48 0,-2 0 16 16,-2 0-1360-16,3 1-272 0,-4 2-48 0,1 1-16 16,0 1 384-16,0 1 80 0,-2 1 16 0,1 1 0 15,0-1-32-15,-1 2 0 0,0 0 0 0,1-2 0 16,0 0-416-16,0-1-64 0,1 0-32 0,3 0 0 15,-2 0-288-15,1-1-256 0,-1 0 64 0,2 0 0 32,1-2-1424-32,-3 1-288 0,2-3-48 0</inkml:trace>
  <inkml:trace contextRef="#ctx0" brushRef="#br3" timeOffset="190303.256">17906 17672 25791 0,'0'0'2304'16,"0"0"-1856"-16,-6 5-448 0,-4 3 0 0,0 1 1520 0,0 2 208 15,-5 4 32-15,-1 0 16 0,-5 1-1472 0,0 3-304 16,-3-1 0-16,2 5 0 0,1 2 0 0,0 1 0 16,-2-4 0-16,-2 5 0 0,0 5 144 0,-3 0 80 15,2-1 16-15,3-1 0 0,-1-3-96 0,3 0-16 16,-5-3 0-16,5 1 0 0,5-2-128 0,2-3 0 15,0-6 0-15,7-2 0 16,7-12-1440-16,0 0-320 0,0 0-64 0</inkml:trace>
  <inkml:trace contextRef="#ctx0" brushRef="#br3" timeOffset="190827.324">18907 17463 15663 0,'0'0'1392'0,"0"0"-1120"0,-5-5-272 0,5 5 0 0,0 0 1824 0,-9 2 304 15,-1 3 64-15,2 4 16 0,-3 3-1728 0,2 2-352 16,-1-1-128-16,0 5 0 0,0 5 464 0,-1 1-16 15,0 3 0-15,1-1 0 0,1-1 128 0,3 2 32 16,-1-2 0-16,1-1 0 0,-2-2-144 0,3-1-16 16,4 1-16-16,0-3 0 0,-1-4-208 0,2-5-32 15,0-10-16-15,3 9 0 0,0-3 208 0,-3-6 32 16,9 4 16-16,1-4 0 0,2-2 320 0,1-3 64 16,-2-1 16-16,5-3 0 0,1-2-384 0,-1-2-80 0,-3-1-16 0,2-1 0 15,3 0-128-15,0-3-32 0,-3 1 0 16,4 1 0-16,1-2-192 0,-1 2 176 0,2-3-176 0,1 0 160 15,1 2-160-15,-2 1 0 0,0 3 0 16,0 0 0 0,-1-1-1280-16,1 1-144 0,0 0-32 0,-2 2-8464 0,0 2-1680 0</inkml:trace>
  <inkml:trace contextRef="#ctx0" brushRef="#br3" timeOffset="192491.627">19666 17594 20271 0,'-13'-14'1792'0,"3"7"-1424"16,-1-1-368-16,-4 1 0 0,-4 2 1088 0,-1 0 128 15,-1 5 48-15,-1 3 0 0,-2 1-1136 0,-1 4-128 16,1 2-240-16,-2 2 64 0,6 3 176 0,-1 2 176 15,3-1-48-15,4 3 0 0,1 0 240 0,3-1 32 16,0-1 16-16,4 3 0 0,4-5-160 0,0 0-16 16,4 0-16-16,0-1 0 0,3-3-224 0,3-1 0 15,1-4 0-15,2 1 0 0,2-3 0 0,1 0 0 16,1-3 0-16,2 0 0 0,-1-3 0 0,-4-2 0 16,-1 0 128-16,1-1-128 0,3-1 0 0,-3 1 0 0,-6-2 0 15,2 1 0-15,-4 1 0 0,-4 5 0 0,7-6 0 0,-7 6 0 16,0 0 128-16,0 0-128 0,0 0 0 0,0 0 144 15,0 0-144-15,-9 2 0 0,9-2-160 0,-8 5 160 16,1 2 0-16,1 1 0 0,2 1 0 0,1 0 0 16,-1-1 0-16,4 1 0 0,1-1 0 0,-1-8 0 15,6 7 144-15,3-2 32 0,-2 1 0 0,5-4 0 16,4-1 0-16,0 0 0 0,3-1 0 0,4-1 0 16,2-2-48-16,2-3 0 0,-2 2 0 0,2-1 0 15,-1-5-128-15,-1 2 0 0,-2 1 0 0,2 1 0 16,-1-4 0-16,3 0-144 0,4-1 144 0,0-1 0 15,0-1 0-15,1-2 0 0,0-1 0 0,-1-3 0 16,1-1 0-16,0-3 0 0,-1-2 0 0,-1-3 144 0,-3-1-144 16,1-5 0-16,-1-2 144 0,-1 3-144 0,-4 3 0 15,-3 3 0-15,-1 3 0 0,-3 5 0 0,-3 1 0 16,-2 3 0-16,-5 3 0 0,-2 2 0 0,-1 4 0 0,-2 6 0 16,-3-6 0-16,-3 4 176 0,-5 0-176 0,-2 3 0 15,-2 1 0-15,-3 3 0 0,-2 2 0 0,-4 4 0 16,1 4-128-16,-4-2 128 0,-1 1 0 0,-2 5 0 15,-3 3 0-15,-2 3 0 0,-1 1 0 0,2 4 0 16,1 2 0-16,2 3 0 0,0 0 0 0,6 0 0 16,3-4 0-16,4-3 0 0,3-5 0 0,5-2 0 15,2-1 0-15,6-3 0 0,3 0 0 0,0-2 0 16,3 0 192-16,2-3-64 0,5 0 64 0,5 1 0 16,1-3 0-16,4-1 0 0,0-4-16 0,6-2 0 15,3 0 0-15,1-3 0 0,1-1-48 0,0-2 0 0,-1-1 0 0,-1-2 0 16,-2 0-128-16,-1-1 192 0,0 1-192 0,-2-2 192 15,-2-2-192-15,1-2 128 0,-3-1-128 0,0-3 128 16,0 2-128-16,-3 1 0 0,-2-3 144 0,1 3-144 16,-2 2 0-16,-4 1 0 0,-4 2 0 0,0 1 0 15,-1 1 720-15,-6 6 240 0,0 0 32 0,0 0 16 16,0 0-1664 0,0 0-336-16,0 0-64 0,-10 4-16 0,0 1 784 0,-1 5 160 0,-2 0 128 0,-1 0-192 15,-1-1 192-15,2 2 0 0,2 2 0 0,0-1 0 16,-1-1 0-16,3-1 0 0,0 0 0 0,4 0 0 15,1-1 0-15,4-9 0 0,-4 11 0 0,3-2 0 16,1 2 0-16,2-3 0 0,-2-8 0 0,7 7 0 0,0-3 0 16,2 1 224-16,4-1-48 0,-2-1-16 15,2-2-160-15,2-1 160 0,1 0-160 0,0-1 160 0,3 0-32 16,-1-2-128-16,-2-3 192 0,1 2-64 0,5-2 64 16,0 1 0-16,-4-2 0 0,1-1 0 15,-2-3 176-15,1 1 32 0,0 0 16 0,0 0 0 0,-1 0-112 0,-1 1-32 16,-1 0 0-16,-3 3 0 0,-1 1-272 0,0 2 0 15,2-1 0-15,-5 3 0 0,-8 1 0 0,0 0 0 16,0 0 0-16,0 0 0 0,0 0 0 0,7 5 0 16,-3 3-144-16,-1-1 144 0,-3-7-128 0,2 11 128 15,-2 0-128-15,2 2 128 0,2-1 0 0,-2-2 0 16,-2-10 0-16,7 12 0 0,3 0 0 0,4-1 0 16,-3-1 0-16,2-2 0 0,1-2 0 0,4-1 0 0,3 0 0 15,-2-1 128-15,0-2-128 0,-1 1 0 16,1-3 128-16,1-3-128 0,3 3 0 0,2-4 128 15,-2-4-128-15,-2 2 0 0,-2 0 128 0,0-1-128 0,1-3 128 0,-3-2-128 16,-1-3 144-16,-2 2-144 0,-2 0 192 0,3-1-192 16,-1-3 128-16,0-1-128 0,0-1 0 0,2-2 0 15,0-2 0-15,-2-3 0 0,-5 2 0 0,0 3 0 16,0-1 0-16,-3 7-192 0,-5 2 0 0,-2 3 0 16,-3 2 64-16,1 4 128 0,3 4-208 0,-13 2 80 15,-4 2-48-15,1 4 0 0,-2 2 0 0,-3 3 0 16,-1 4 176-16,0-1-192 0,0 1 192 0,1 0-192 15,-3 2 192-15,3-2 0 0,-1 2 0 0,4-2 0 16,-1-4 0-16,3 0 0 0,3 0 0 0,2-1 0 16,2-3 0-16,4 0 0 0,2-2 0 0,3-7 0 0,2 9 0 15,3-1 0-15,-5-8 0 0,12 7 128 0,7-2-128 16,0 0 128-16,2-2-128 0,2-3 128 0,0 0-128 0,2 0 0 16,3 0 0-16,0-2 128 0,2 0-128 0,2 0-208 15,2 0 48-15,-1 0 16 0,1 0 144 0,4-1-160 16,1-6 160-16,0 2-160 0,-3 2 160 0,0-2 0 15,2-1 0-15,-3 1 0 0,1-2 0 0,3 1 0 16,-2 2 0-16,3 1 0 0,-5 1 0 0,0 2-128 16,-1-1 128-16,-4 2 0 0,-6 5 0 0,-2-3-128 15,0 1 128-15,-7 2 0 0,0 2 0 0,-5 1-160 16,-2 1 160-16,-2 1 0 0,-6-9-160 0,5 13 160 16,-2 1-128-16,-2 0 128 0,-2-2 0 0,-2-1-160 15,3-11 160-15,-7 13 0 0,-3 2 0 0,0-3 0 0,-1-2 0 16,-2 0 0-16,-3 1 0 0,-1-2 0 0,-3-3 0 15,-2-1 0-15,-1 1 192 0,-1-1 0 0,-2 1 0 0,3-3 0 16,1-1 0-16,1 0-16 0,0 0 0 16,3 1 0-16,1-1-48 0,2 0-128 0,1 1 192 0,1-2-64 15,4-1 0-15,2 0 0 0,0 3 0 0,7-3 0 16,0 0-128-16,0 0 160 0,0 0-160 0,0 0 160 16,0 0-160-16,0 0 128 0,0 0-128 0,0 0 128 15,0 0 48-15,0 0 0 0,0 0 0 0,0 0 0 16,6 7 80-16,5 1 0 0,0 0 16 0,5 1 0 15,4-1-32-15,0 2-16 0,4-1 0 0,1 2 0 16,4 2-32-16,2 0 0 0,1-2 0 0,2 0 0 16,3 0 16-16,-4 2 0 0,-1-2 0 0,0 0 0 0,0-5-80 15,2 2-128-15,3 1 176 0,-1-2-176 0,1-2 128 16,0-1-128-16,0-4 0 0,-4 1 0 16,-4 0-608-16,-2-3-176 0,-5-3-48 0</inkml:trace>
  <inkml:trace contextRef="#ctx0" brushRef="#br3" timeOffset="195771.158">1254 17162 18431 0,'0'0'1632'0,"0"0"-1312"15,0 0-320-15,0 0 0 0,0 0 656 0,14-5 64 16,5 2 16-16,6-1 0 0,2 1-400 0,5 1-80 16,7 0 0-16,6-2-16 0,2-2 208 0,7-1 64 15,9 0 0-15,8 1 0 0,7-1 128 0,4-3 16 16,-1-4 16-16,9 0 0 0,9 2-272 0,0 1-48 15,3 1-16-15,2 2 0 0,7 3-128 0,-2-1-16 16,0-1-16-16,3 6 0 0,5 2 16 0,-2-1 0 16,-2 0 0-16,2 3 0 0,-3 2-48 0,-1 1 0 15,-2-1 0-15,-2 1 0 0,-1-1 48 0,-1 1 16 0,-4-2 0 0,0-1 0 16,-4 1 80-16,0-2 16 0,2 0 0 16,-9-1 0-16,-4 1 32 0,0 2 16 0,-5 2 0 0,2-2 0 15,-5-6-160-15,-7 6-48 0,-6 3 0 0,-3-2 0 16,-1-4-16-16,-4 1 0 0,-6 3 0 0,-1-2 0 15,-3-1 112-15,-5 0 16 0,-5-2 0 0,-2 2 0 16,-4 4 16-16,-7-5 16 0,-1-5 0 0,-5 3 0 16,-3 3-32-16,0 0 0 0,-8 0 0 0,-7-2 0 15,0 0-128-15,0 0-128 0,0 0 192 0,0 0-192 16,0 0 144-16,-13 5-144 0,-6-4 0 0,-3 2 144 16,-4 1-144-16,-7 0 0 0,-7-2 144 0,-1-1-144 15,-9 1 0-15,-3 0 128 0,-4 3-128 0,-2-3 0 0,-2-1 128 16,-10-2-128-16,-7-3 160 0,-7 1-160 0,-3 2 128 15,-6 0-128-15,-2-1 0 0,-6 1 144 0,-4-1-144 16,-2-2 0-16,-1-1 0 0,-1 2 0 0,-1 1 0 0,-2 2 0 16,3 0 0-16,-4 0 0 0,-2 0 0 0,-1-2 0 15,2 1 0-15,-2 0 0 0,-2 0 0 16,4 1 0-16,-2 1 0 0,3 0 0 0,-2 0 0 16,3 1 0-16,0 2 0 0,4 1-176 0,0 2 176 0,3-1-192 15,5-1 192-15,4 0-192 0,3 1 192 0,6-2 0 16,7 1-144-16,10-3 144 0,7-1 0 0,6-1 0 15,3-3 0-15,7 3 0 0,9 2-144 0,8-1 144 16,7-2 0-16,7-1 0 0,3-1-176 0,7 3 176 16,7 0-160-16,0 0 160 0,10-4-288 0,10 3 32 0,9 1 16 15,9-1 0-15,4-1-48 0,11-1-16 16,3 1 0-16,11-4 0 0,5-3 304 0,11 2-128 0,11 3 128 0,5-1 0 16,3-3 0-16,10 1 0 0,9 3 0 0,6-4 0 15,2-4 0-15,6 0 0 0,-1-1 0 0,10 4 0 16,9 3 0-16,0 2 0 0,-1 1 0 0,-2-1 0 15,2 0 0-15,2 4 128 0,2 0-128 0,-2 3 0 16,-3 4 0-16,-6 2 0 0,-4 0 128 16,-5 1-128-16,-1-3 0 0,-11 0 176 0,-8-1-176 15,-6 2 160-15,-6-2 96 0,-6 2 0 0,-10 0 16 0,-6 0 0 16,-9-6 96-16,-5 0 16 0,-6-2 0 0,-10 3 0 16,-4 1-192-16,-9-1-48 0,-8-1 0 0,-8 0 0 15,-5 0-144-15,-5 2 192 0,-5-3-192 0,-8-1 192 16,0 0 0-16,0 0 16 0,-16-2 0 0,-10 1 0 0,-8 1-32 15,-9 0-16-15,-8-2 0 0,-5 0 0 0,-4 0-160 16,-8-3 0-16,-8-3 0 0,-7 0 0 0,-9 2 0 0,-5-4 128 16,-2-4-128-16,-9 2 0 0,-6 2 0 0,-8 2 0 15,-7 0 0-15,-1 2 0 0,-2 0 0 0,-3 1 0 16,-4 3 0-16,1 1 0 0,2 2 0 16,0 5 0-16,-4 1 0 0,5 3 0 0,2-1 0 0,5 3 0 15,3 1 0-15,5-2 0 0,1-1 0 0,6-1 0 16,3-2 0-16,3 3 0 0,5 2 0 0,4 0 0 15,2 0 0-15,5-1 0 0,7 1-176 0,4 0 176 16,0 0-128-16,4 1 128 0,2 2-256 0,10-2 48 16,12 2 0-16,3-3 0 0,6-1-16 0,11-1 0 15,6-1 0-15,8-1 0 0,6-3 48 0,6 0 16 16,6-5 0-16,0 0 0 0,17 6-192 0,6-1-32 0,8-2-16 0,11-1 0 16,11-2 0-16,12-1 0 0,6-2 0 15,13 0 0-15,5-1 400 0,12-1-160 0,11-3 160 16,7-1 0-16,5-1 0 0,-1396-2 0 0,2820 0 0 15,-1400-4 0-15,3-3 0 0,1-1 0 0,4 4 0 0,0-1 0 16,1 1 0-16,-1-1 0 0,0 1 128 0,-4 2-128 16,-4 5 160-16,-4-2-16 0,-5-2 0 0,-4 2 0 15,-7 2 80-15,-7-1 16 0,-7 1 0 0,-9 0 0 16,-8 2 16-16,-6 3 16 0,-5 2 0 0,-8-1 0 16,-8-1-16-16,-10 2 0 0,-7 0 0 0,-9 5 0 15,-7 2-128-15,-8-2-128 0,-8-2 192 0,-6 2-192 16,-4 2 176-16,-5 0-176 0,-6-5 160 0,-7 9-160 15,-6 0 176-15,-8 1-176 0,-7 1 192 0,-9-3-192 16,-8-1 160-16,-11-1-160 0,-8-1 128 0,-11 3-128 0,-7-2 0 16,-6 0 0-16,-5-2 0 0,-8 2 0 0,-10-1-208 0,-3-1 80 15,-4-4 128-15,-3 3-208 0,-7 2 208 16,-4 2-192-16,-3 0 192 0,-2 0-192 0,0 2 192 0,-4 2-192 16,-3 2 192-16,-2 2-192 0,2-2 192 0,3 0 0 15,2 2 0-15,1 0 0 0,-3 1 0 0,5 3 0 16,7 0 0-16,-2 0 0 0,6 1 0 0,11 1 0 15,10 3-128-15,9-2 128 0,9-3 0 0,17-4 0 16,21-1 0-16,10-5 0 0,14-2 0 0,16-5 0 16,17-6 144-16,18-5-144 0,17-4 0 0,18-6-192 0,18-2 16 15,23-4 0-15,22-3 32 0,15 1 0 16,9-4 0-16,9 1 0 0,6 0 144 0,4 1 0 0,4-1 0 0,3 2-128 16,2 0-32-16,-8 0 0 0,-8-3 0 0,-6 2 0 31,-3 3-304-31,-9 3-64 0,-5 3-16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51:27.8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7412 10193 31327 0,'-15'11'1392'0,"7"-1"272"0,2 1-1328 0,-1 2-336 16,0 0 0-16,3 0 0 0,0-1 0 0,2 0 0 15,6-1 0-15,-2-1 0 0,-2-10 0 0,3 9 0 16,4-3 0-16,2-4 0 0,1-4 464 0,-1-2 32 16,4 0 0-16,0-4 0 0,1-3-160 0,3-4-16 0,0-4-16 15,4-4 0-15,2-4 64 0,2-6 16 0,3-5 0 0,-2-5 0 16,1-2-64-16,-1-4-16 0,2-5 0 15,0-2 0-15,1-3 0 0,1 0 0 0,-4 0 0 0,-1-7 0 16,2-8 32-16,-3 0 16 0,-2 1 0 0,1-1 0 16,0-4-32-16,0-2-16 0,0 0 0 0,0 3 0 15,2 6-80-15,-1 2-16 0,0 6 0 0,1 2 0 16,-1 2-80-16,2 3 0 0,0 2-128 0,-1 6 192 16,-1 5-192-16,-2 7 144 0,-2 4-144 0,1 7 128 15,0 2-128-15,-2 5 128 0,-3 4-128 0,0 4 128 16,-3 3-128-16,-1 4-144 0,0 3 144 0,1 3-208 15,1 3 64-15,0 5 16 0,0 4 0 0,1 6 0 0,-2 6-64 16,0 7-16-16,1 10 0 0,-1 6 0 0,-2 8 64 0,2 4 16 16,-5 6 0-16,-1 2 0 15,-6 1 128-15,3 5 0 0,1-1 0 0,-1 1 0 0,1-1 0 16,1-4 0-16,3-3 0 0,-1 4 0 0,-1 2 0 0,1-4 0 16,1-6 0-16,0-3 0 0,1 0 144 0,2-4-144 15,2-4 192-15,3 0-192 0,-2 0 176 0,5-7-176 16,-2-9 160-16,2-2-160 0,2-4 192 0,-2-6-48 15,1-4-16-15,1-4 0 0,0-4-128 0,2-4 192 16,-1-4-192-16,1-5 192 0,1-4-192 0,1-5 0 16,0-5 0-16,1-5 128 0,-1-7 16 0,1-6 0 15,0-6 0-15,-2-7 0 0,-1-4 80 0,-2-6 16 16,-3-5 0-16,2-2 0 0,0-2 16 0,-1-6 16 16,0-6 0-16,0 0 0 0,-3 0-32 0,4 2-16 15,1 0 0-15,0-2 0 0,1-1-32 0,-4 6 0 16,-4 3 0-16,2 4 0 0,3 1 64 0,-1 4 16 0,-2 2 0 15,-1 4 0-15,0 0-272 0,-2 10 0 0,0 4 0 16,-6 3 0-16,0 4 0 0,-5 5 0 0,0 2 0 0,0 0 0 31,-1 3-1232-31,-2 3-160 0,-2 1-16 0,0 2-16 16,2 2-1760-16,3 3-336 0</inkml:trace>
  <inkml:trace contextRef="#ctx0" brushRef="#br0" timeOffset="570.253">11637 8246 27647 0,'-26'-16'2448'0,"8"6"-1952"16,-1-2-496-16,-3 2 0 0,0 2 2304 0,-1 2 352 15,-3 3 80-15,0 3 16 0,-2 0-2368 0,-1 2-384 16,-2 1-256-16,-2 2 32 0,0-1 224 0,-2 4-144 16,-3 1 144-16,-1 3-128 0,-3 3 128 0,-3 0 0 15,-4 3 0-15,-2 2 0 0,-3 2 0 0,-1 3 0 16,-1 4 0-16,2 3-128 0,-1 1 128 0,2 6 224 0,-2 6-48 15,3 10-16-15,3 8 0 0,0 5 0 0,6-1 0 0,0 6 0 16,4 4-160-16,4 3 0 0,2 1 0 0,5-2 0 16,6-2 0-16,6-1 0 0,4 0 0 0,5-7 0 15,3-5 0-15,6-6 0 0,4-6 144 16,5-6-144-16,4-5 0 0,4-2 0 16,2-1 0-16,6-5 128 0,4-1-128 0,0-6 128 0,1-3-128 0,7-2 128 15,5-2-128-15,2-5 144 0,0-7-144 0,1-10 160 16,0-8-32-16,6-3-128 0,-1-7 192 0,6-4-64 15,0-5 32-15,0-6 0 0,1-3 0 0,-2-6 0 16,-1-4 32-16,2-8 16 0,2-9 0 0,-2-4 0 16,-2-4 48-16,-3 1 16 0,-7-2 0 0,-2-1 0 15,-8 0-32-15,-3 2-16 0,-4 7 0 0,-5 4 0 16,-4 0-96-16,-9 6-128 0,-5 3 176 0,-3 4-176 0,-6 1 256 16,-3 4-48-16,-5 2-16 0,-5 6 0 0,-1 6-192 0,-5 1 0 15,-1 3 128-15,-7 3-128 16,-3 2-384-16,-3 1-112 0,-2 2-16 0,3 1-16 15,-2 1-1600-15,3 3-320 0,2 1-64 0,3 3-13232 16</inkml:trace>
  <inkml:trace contextRef="#ctx0" brushRef="#br0" timeOffset="931.345">12775 7844 29487 0,'-18'-19'1296'0,"8"10"288"0,-4 0-1264 0,2 2-320 0,0 2 0 0,4 4 0 16,-3 3 2432-16,1 4 448 0,0 3 64 15,-4 4 32-15,-4 4-2384 0,0 5-464 0,1 5-128 0,-1 6 0 16,-3 7 160-16,1 4 16 0,1 4 0 0,-1 6 0 15,1 3-176-15,-2 2 192 0,1 0-192 0,-1 2 192 16,0 0 32-16,-1 5 16 0,-2 1 0 0,1 2 0 16,-1-2-48-16,3-2-16 0,1-2 0 0,3-4 0 15,2-4-176-15,1-6 0 0,0-4 0 0,3-4 0 0,4-6-224 16,-1-3-128-16,4 1-32 0,3-4-12032 16,2-4-2432-16</inkml:trace>
  <inkml:trace contextRef="#ctx0" brushRef="#br0" timeOffset="1448.776">12176 10464 41983 0,'-15'-7'1856'0,"6"5"384"0,2 0-1792 0,-1-1-448 0,3 0 0 16,5 3 0 0,0 0-400-16,-2-6-176 0,2 1-48 0,4-5 0 0,-1 0 368 0,3-1 64 0,1 0 0 0,0-2 16 15,-3-4 176-15,0 2-160 0,5 4 160 0,-3-2-160 16,-1-4 160-16,2 3 0 0,2 0 0 0,-3 3 0 15,-5 0 128-15,2 2-128 0,-3 9 160 0,0 0-160 16,0 0 352-16,0 0-32 0,-11 0 0 0,-2 6 0 16,0 3-16-16,-2 6-16 0,-4-2 0 0,2 3 0 15,-2 4-96-15,2 0-32 0,1 2 0 0,2-1 0 0,-1-3 224 16,5-2 64-16,3-4 0 0,2-3 0 0,0-3-160 16,5-6-32-16,0 0 0 0,0 0 0 0,0 0-112 15,0 0-16-15,10-5-128 0,2-5 192 0,-1-5-64 0,3-2 0 16,1 2-128-16,2-4 192 0,-2-2-192 0,2 1 144 15,-2 3-144-15,0 2 128 0,-3 1 32 0,-2 3 0 16,-5 2 0-16,-5 9 0 0,0 0 176 0,0 0 48 16,0 0 0-16,0 0 0 0,-7 9-128 0,-5 3 0 15,1 2-16-15,-2 2 0 0,-1 0-240 0,1 0 0 16,-1-2 0-16,2 0 0 0,2 1 0 0,4-5 0 16,3-4 0-16,3-6 0 15,0 0-416-15,0 0-176 0,7-8-48 0,8-7 0 16,2-7-1696-16,6-3-352 0</inkml:trace>
  <inkml:trace contextRef="#ctx0" brushRef="#br0" timeOffset="2964.069">12614 7607 13407 0,'0'0'592'0,"0"0"128"0,7-5-576 0,2 2-144 16,2 2 0-16,-1-1 0 0,3-2 496 0,3 2 64 15,4-1 16-15,1 1 0 0,6 0-128 0,3 1-32 16,3-1 0-16,2 1 0 0,5 1 96 0,2-1 0 16,5-1 16-16,5 1 0 0,1-2 48 0,4 3 0 15,4-1 0-15,1 0 0 0,-3 0-16 0,0 0 0 16,1 4 0-16,2-2 0 0,-1-1-352 0,1 3-64 15,-3-2-16-15,-1-1 0 0,-9 0-128 0,-2 1 192 16,-2-1-192-16,-2 2-6912 16,-3 1-1504-16</inkml:trace>
  <inkml:trace contextRef="#ctx0" brushRef="#br0" timeOffset="3443.905">15812 7622 11967 0,'0'0'1072'0,"2"-10"-864"0,3-2-208 16,3 2 0-16,2 5 2384 0,5-1 432 0,2-1 96 0,7 3 16 16,6-5-1648-16,5 3-336 0,5 1-64 0,4 4-16 15,1 0-352-15,7 0-64 0,6 1 0 0,4 1-16 16,2 1-432-16,2 2 0 0,-1 0 128 0</inkml:trace>
  <inkml:trace contextRef="#ctx0" brushRef="#br1" timeOffset="9602.553">2478 13087 9727 0,'0'0'432'0,"0"0"80"0,0 0-512 0,0 0 0 0,0 0 0 0,0 0 0 16,0 0 1248-16,0 0 144 0,-6-2 16 0,6 2 16 15,0 0-272-15,0 0-64 0,0 0-16 0,0 0 0 0,0 0-368 0,0 0-64 16,0 0 0-16,0 0-16 0,0 0-144 0,12 2-32 15,0 1 0-15,2-3 0 0,1-2 176 0,4-2 16 16,4-3 16-16,0 4 0 0,2 3-80 0,3-1-32 16,0-2 0-16,5 1 0 0,4 1-208 0,1 0-32 15,1-2-16-15,0 0 0 0,2 1-16 0,2-1 0 16,2-1 0-16,2-1 0 0,0 4-80 0,4-1-32 16,0-4 0-16,0 4 0 0,-3-1-32 0,-1 2 0 15,-2 0 0-15,3-2 0 0,4-1-128 0,-1 2 192 16,-3 2-192-16,-3-1 192 0,1-1-64 0,0-1 0 15,-4 1 0-15,0 1 0 0,1 2-128 0,-3-1 192 16,0-1-192-16,1 3 192 0,-1 4-192 0,2-4 192 16,-2-1-192-16,1 0 192 0,-3 0-192 0,0 4 0 0,-2 1 144 15,3-2-144-15,-3-6 128 0,4 4-128 16,-4 2 128-16,0 0-128 0,2 2 0 0,-4-5 0 0,0-4 0 16,0 5 128-16,1 4-128 0,-2 1 128 0,0-1-128 0,1-4 128 15,-1 0-128-15,1 0 176 0,0 0-176 0,0-2 192 16,4-3-64-16,-2 0 0 0,-3-1 0 0,0 3 0 15,1 1 48-15,-1 0 0 0,-3 0 0 0,0-1 0 16,-1 0-176-16,-1-1 192 0,-2-1-192 0,1 0 192 16,-1 0-192-16,3 2 128 0,0 0-128 0,-2 1 128 15,-1-1-128-15,-1-2 128 0,-3-2-128 0,4 4 128 16,0 3-128-16,-1-3 0 0,0-3 0 0,-2 0 128 16,1 4-128-16,-1 3 128 0,-1-2-128 0,-3 0 128 15,1 0-128-15,-4 1 0 0,-1 3 0 0,0-5 0 16,-2-4 128-16,-1 1-128 0,-2 0 128 0,0 3-128 0,1 3 192 15,-5 0-32-15,-6-3-16 0,0 0 0 16,0 0 80-16,8 4 16 0,-8-4 0 0,0 0 0 0,0 0-112 0,0 0-128 16,0 0 176-16,0 0-176 0,0 0 240 0,0 0-64 15,0 0-16-15,0 0 0 0,0 0 0 0,-12 0 0 16,-1-6 0-16,-1 6 0 0,-1 6-160 0,-2-6 128 16,-3-6-128-16,-1 3 128 0,0 1-128 0,0 2 0 15,-2 3 0-15,-4-3 0 0,-5-5 128 0,-1 2-128 16,0 0 128-16,-3 0-128 0,-2 1 0 0,-1 0 0 15,0-2 0-15,0 3 0 0,1-1 0 0,-2 2 0 16,-2 0 0-16,-2-2 0 0,-4 0 0 0,-3 2 0 16,-4 2 0-16,0-2 0 0,-3-3 0 0,1 2 0 15,-4 3 0-15,1 0 0 0,-1-2 0 0,1 0 0 16,-6-1 0-16,2 2 0 0,1 3 0 0,-1-2 0 0,-4 2 0 0,4 0 0 16,5-7 0-16,2 3 0 0,2 2 0 15,2 0 0-15,3-1 0 0,-3-1 0 0,-1-2 0 16,4 2 0-16,1 3 0 0,-1 0 0 0,-1-3 0 0,2 4 0 15,3 2 0-15,-1-1 0 0,1-2 0 0,-1-1 0 16,0-2 0-16,1 2 0 0,1 2 0 0,1 0 0 16,1 0 0-16,4 0 0 0,3-5 0 0,4 4 0 15,3 2 0-15,2-2 0 0,0-5 0 0,2 2 0 16,2 0 0-16,1 0 0 0,1 0 0 0,2 2 0 16,3-1 0-16,0 3 0 0,-1 2 0 0,3-1 0 15,0-2-128-15,3 0 128 0,2-2 0 0,0 2 0 16,-1 2 0-16,1-1 0 0,-1-5-144 0,4 2 144 0,6-1 0 15,-6 7-128-15,6-7 128 0,0 0 0 0,0 0-224 16,0 0 64-16,1 8 16 0,-1-8 0 0,0 0 0 0,11 1 0 16,3-3 0-16,2 3 0 0,3 2 144 0,4-1-128 15,0-5 128-15,6 2-128 0,1 1 128 0,1 1 0 16,0 0 0-16,2-3 0 0,1-7 0 0,4 4 0 16,3 1 0-16,6-2-128 0,3 2 128 0,5-2 0 15,2 0 0-15,3 2 0 0,0 2 0 0,3-3 0 16,2-5 0-16,6 3 0 0,3 6 0 0,1-2 0 15,-1-1 0-15,0-2 0 0,3-5 0 0,4 2 128 16,8 1-128-16,-5 3 0 0,0-1 0 0,-3-1 128 16,1-4-128-16,-1 5 0 0,-2 5 176 0,1 1-48 15,-6-2 0-15,-1 1 0 0,-1 0-128 0,-8 1 0 16,-1 4 0-16,-3-3 0 0,-9-2 0 0,-3 1 0 0,-6 0 0 16,0 0 0-16,-2 0 0 0,-6-2 0 0,-5-2 128 15,-2 4-128-15,-2 6 0 0,-3-3 0 0,-4-2 0 16,-3 3 128-16,-3 3-336 0,-2-1-80 15,-6-1-16-15,-4-5-10624 0,-5 7-2128 16</inkml:trace>
  <inkml:trace contextRef="#ctx0" brushRef="#br1" timeOffset="12363.744">7886 15053 12319 0,'0'0'544'0,"0"0"112"0,8-3-528 0,-8 3-128 16,9-1 0-16,-9 1 0 0,9-2 1072 0,-9 2 176 15,6-5 32-15,-6 5 16 0,8-4-320 0,-8 4-64 16,8-5-16-16,-3-1 0 0,-2 0 112 0,-3 6 16 15,0 0 0-15,4-9 0 0,-4-3-64 0,-1 0 0 0,-2 1 0 0,0 1 0 16,-2 0-320-16,-3 0-80 0,-2 1-16 0,0-2 0 16,-4 0-256-16,0 2-48 0,-3-1-16 0,1 1 0 15,-5-5-224-15,0 8 128 0,0 1-128 0,-2 3 0 16,2 0 160-16,3 2-160 0,0 5 160 0,-2 4-160 16,-2 4 0-16,0 4 0 0,0 3 0 0,1 2 0 15,-1 2 0-15,3 1 0 0,2 3 0 0,1 0 0 16,2 1 0-16,2 2 0 0,2 1 0 0,2-3 0 15,3-2 0-15,-1-1 0 0,5-1 0 0,1-3 0 16,1-3 0-16,2-2-128 0,3-2 128 0,1-2 0 16,-1-2 0-16,3-3 0 0,1-1-128 0,3-5 128 15,0-1 0-15,3-3 0 0,1-3 0 0,1-2 144 0,1-4 0 16,-1 0 0-16,-1-3 0 0,4 1 0 0,2 0-144 0,2 0 192 16,-1-4-192-16,-1 3 192 0,-1 2-192 0,-1 0 0 15,-4 3 144-15,-1 0-144 0,-1-1 0 0,-1 4 0 16,-4 2 0-16,0 2 0 0,-3 0 0 0,-7 2 0 15,9 8 0-15,-2-1 0 0,-2 2 0 0,1 3 0 16,-2 3-144-16,1 3 144 0,-5 4 0 0,0 4 0 16,0 0 0-16,-5 5 0 0,1 4 0 15,-3 0 0-15,-1 3 0 0,1 2 0 0,-4 3 0 0,-2 3 0 16,-5 4 0-16,0 0 0 0,1 1 0 0,-5-1 0 16,-1-4 128-16,-2-2-128 0,1-4 352 0,2-1-16 15,5-4 0-15,-3-3 0 0,1-2 224 0,-3-1 32 16,1 1 16-16,-1-3 0 0,0-4-64 0,2-4-16 15,1-2 0-15,-1-4 0 0,-1-2-96 0,-1-3-32 0,0-5 0 16,0 0 0-16,-3-4-16 0,0-2 0 0,1-2 0 0,0-2 0 16,0-3-48-16,1-3-16 0,4-6 0 0,3-2 0 15,0-3-112-15,3-1-16 0,2-2-16 16,4 2 0-16,6 1-176 0,3 2 128 0,3-2-128 0,3 2 128 16,0 1-128-16,8 1 0 0,5 1 0 0,3 2 0 15,1 0 0-15,5 1 0 0,3 0-160 0,0 2 160 16,-2 0 0-16,1 0-144 0,-1 2 144 0,-1 6 0 15,-2-1-192-15,-2 1 32 0,-3-1 16 0,-2 5 0 16,-3 4-688-16,-6 2-128 16,-2 2-16-16,-4-1-16 0,-6-5-1360 0,0 0-272 15,4 11-48-15</inkml:trace>
  <inkml:trace contextRef="#ctx0" brushRef="#br1" timeOffset="13024.932">9016 14265 3679 0,'0'0'160'0,"-4"-4"32"0,-1-2-192 15,3 2 0-15,0-2 0 0,2 6 0 0,0 0 2912 0,-8-1 544 16,3 0 96-16,-3 1 32 0,0 0-2608 0,-4 4-512 15,0 3-96-15,0 2-32 0,1 1 64 0,-4 1 16 16,-1 4 0-16,1 4 0 0,-2 4 384 0,-1 0 80 16,-1 3 16-16,-2 6 0 0,-1 7-208 0,-2 1-48 15,-3 3 0-15,0 0 0 0,0 0-144 0,3 2-48 16,6-1 0-16,-1-2 0 0,-2-2 160 0,2-1 32 16,2 1 0-16,0-1 0 0,1 1-112 0,2-3-16 15,2-1 0-15,4-3 0 0,-2-1-288 0,4-3-64 16,0 0-16-16,3-2 0 0,3 0-144 0,3-3 128 15,3-1-128-15,-1-2 128 0,0-2-128 0,2-3 192 0,1-2-192 16,2-1 192-16,2 2-192 0,-1-3 0 0,3-3 0 16,-3 0-176-1,-1-2-1936-15,-1 0-384 0,7-3-64 0</inkml:trace>
  <inkml:trace contextRef="#ctx0" brushRef="#br1" timeOffset="13330.293">9392 14485 11055 0,'-2'-11'976'0,"2"11"-784"0,-2-11-192 0,1 3 0 15,1 8 2880-15,0 0 512 0,0 0 128 0,0 0 0 0,0 0-2640 16,-7 5-544-16,-1 3-96 0,0 5-32 0,-3 3 32 0,-3 4 0 15,-1 3 0-15,-3 6 0 0,0 2 256 0,-2 5 48 16,-4 0 16-16,1 4 0 0,-4 5 192 0,1 3 32 16,-2 3 16-16,2-2 0 0,2-3-320 0,4-2-64 15,5-3-16-15,0-5 0 0,2-3-64 0,4-2-16 16,3-2 0-16,3-2 0 0,2 0-64 0,4-5 0 16,1-6-16-16,1 1 0 0,2-2-64 0,4-2-16 15,4 0 0-15,5-2 0 0,4-2-16 0,2-2 0 16,0-2 0-16,2 0 0 0,0-3-144 0,-2-3-256 15,-2-4 64-15,-1 0 16 16,0-1-1776-16,-2-2-352 0,-2-6-80 0</inkml:trace>
  <inkml:trace contextRef="#ctx0" brushRef="#br1" timeOffset="13564.079">8890 14990 29487 0,'-10'-10'1296'0,"4"6"288"0,6 4-1264 0,-1-7-320 0,3-2 0 0,5 0 0 16,4 2 752-16,2 1 80 0,4 2 32 0,3-2 0 16,6 1-672-16,3 0-192 0,4 1 0 0,5-2 0 15,5-1 176-15,-4 2-48 0,1 3 0 0,-3 0 0 16,-3-4-128-16,1 2 128 0,-4 1-128 0,-3 1 128 16,-3 2-304-16,-3 1-64 0,-2-1-16 0,-2 1 0 15,-1 1-2432-15,-6 0-480 0,-11-2-96 16,0 0-32-16</inkml:trace>
  <inkml:trace contextRef="#ctx0" brushRef="#br1" timeOffset="13978.377">9685 14131 22863 0,'0'-15'1008'0,"1"11"208"0,-1 4-960 0,0 0-256 0,9-7 0 0,1 3 0 16,1 3 0-16,-3 1 0 0,1 1 0 0,1 6 0 16,1 1 0-16,1 3 192 0,0 0-48 0,4 6-16 15,-1 4 176-15,1 2 16 0,0 1 16 0,-1 6 0 16,1 8 112-16,-2 3 0 0,0 1 16 0,-1 5 0 15,0 6-48-15,-3 2-16 0,-4 1 0 16,0 1 0-16,-6 4-96 0,1-1-32 0,0 2 0 0,-1-5 0 16,-3-5-128-16,-3-2-16 0,3-7-128 0,-3-1 192 15,-5-5 240-15,-1 2 32 0,-1-3 16 0,-1-1 0 16,-4-4 48-16,-1-1 16 0,0 1 0 16,-2-2 0-16,0-3-128 0,0-2-32 0,-1-3 0 15,1-2 0-15,0-3-192 0,0-3-64 0,3-2 0 16,1-2 0-16,3-1-128 0,5-4 0 0,1-2 0 0,8-2-10240 15,0 0-2016-15</inkml:trace>
  <inkml:trace contextRef="#ctx0" brushRef="#br1" timeOffset="14265.024">10489 14827 30575 0,'0'0'1344'0,"2"-5"304"0,-2 5-1328 0,13-6-320 0,3-2 0 16,3 1 0-16,6-1 736 0,2 4 80 0,2 0 16 0,3 1 0 15,2-3-576-15,2 0-128 0,3-1 0 0,-1 1-128 16,0 1 144-16,0 0-144 0,-3-3 0 0,1 6 144 16,-3-1-400-16,-4 0-64 0,-2 1-32 0,-4 2 0 15,-5 2-2016 1,-4 2-384-16,-4-1-96 0</inkml:trace>
  <inkml:trace contextRef="#ctx0" brushRef="#br1" timeOffset="14464.272">10490 15112 24879 0,'-11'-6'1088'0,"11"6"256"0,0 0-1088 0,0 0-256 15,0 0 0-15,11-2 0 0,5-2 3136 0,0 1 576 16,5-1 128-16,3 1 0 0,1-1-2944 0,5-3-576 16,2-1-128-16,4 1-32 0,0-1-32 0,1 0-128 15,1 0 192-15,1 0-64 0,-1-2-128 0,0 1 0 16,-1 5 0-16,-5-2 0 0,-1-1 0 0,-5 3-144 15,1 1 144-15,-3-1-208 16,-1 3-1232-16,1-1-240 0,-2 1-48 0,0 1-8896 16,-4 3-1760-16</inkml:trace>
  <inkml:trace contextRef="#ctx0" brushRef="#br1" timeOffset="15401.468">11933 14388 23951 0,'-19'-14'1056'0,"6"4"224"0,5 2-1024 0,0 1-256 16,1 2 0-16,4-3 0 0,2-3 1168 0,2 3 176 15,2 1 48-15,4-1 0 0,2 2-960 0,2-1-192 16,2-2-48-16,3 2 0 0,2-2-64 0,3 2-128 15,-1 2 176-15,2 1-176 0,0 2 224 0,1 1-64 16,1 0-16-16,-1 2 0 0,4 2 48 0,0 3 16 16,-2 2 0-16,-2 3 0 0,-3-3 736 0,1 8 144 0,1 0 16 0,-1 4 16 31,-2 2-1632-31,-4 2-336 0,-4 5-64 0,-2 2-16 0,-6 2 928 0,-4 4 0 16,-5 2 128-16,-8-1 0 0,-8 1-128 0,-1 1 192 0,-5 3-64 0,-5 2 0 15,-10 2-128-15,-1-1 144 0,0 0-144 16,-2-3 160-16,-4-1-32 0,-2-5 0 0,-2-1 0 0,5-3 0 15,5-2-128-15,5-1 160 0,2-4-160 0,6-2 160 16,7-2 192-16,3-1 32 0,6-3 16 0,5-2 0 16,0 0-160-16,6-5-48 0,4-11 0 0,4 10 0 15,6 1 0-15,3-2 0 0,4-6 0 0,6-1 0 16,6-3 208-16,5 1 48 0,4 1 0 0,1-1 0 16,3-2-256-16,1 0-32 0,1 2-16 0,-3-1 0 15,-3-2 64-15,3-1 16 0,1-4 0 0,-1 3 0 16,-7 0 160-16,3 2 16 0,2 1 16 0,-2 0 0 0,-3 1-16 15,-4-2 0-15,-4 3 0 0,-2-1 0 0,-5 0-144 0,-2 0-16 16,-4-1-16-16,-3 1 0 0,0 2-224 0,-10-1 176 16,0 0-176-16,0 0 160 0,0 0-160 0,6 4 0 15,-6-4 144-15,0 0-144 0,0 0 128 0,0 0-128 16,0 0 160-16,0 0-160 0,0 0 144 0,0 0-144 16,0 0 128-16,0 0-128 0,0 0 0 0,0 0 0 15,0 0 128-15,5 9-128 0,-5-9 0 0,0 0 0 16,0 0 0-16,0 0 0 0,1 8 0 0,-1-8 0 15,0 0 0-15,0 0 0 0,0 0 0 0,0 0 0 16,0 0 0-16,0 0 0 0,0 0 0 0,0 0 0 16,0 0 128-16,0 0-128 0,0 0 0 0,0 0 0 15,0 0 0-15,0 0 0 0,0 0 0 0,0 0 0 16,4 7 0-16,-4-7 0 0,0 0 0 0,0 0 0 0,0 0 0 0,0 0 0 16,0 0 0-16,0 0 0 0,0 0 0 0,0 0 0 15,0 0 0-15,0 0 0 0,0 0 0 0,0 0 0 16,0 0 0-16,0 0 0 0,0 0 0 0,0 0 0 15,0 0 0-15,0 0 0 0,0 0 0 0,0 0 0 16,0 0 0-16,0 0 0 0,0 0 0 0,0 0 0 16,0 0 0-16,0 0 0 0,0 0 0 0,0 0 0 15,0 0 0-15,0 0-256 0,0 0 64 0,0 0 16 16,0 0-1008 0,0 0-208-16,0 0-32 0,0 0-16 15,0 0-1520-15,0 0-304 0,0 0-64 0,0 0-16 0</inkml:trace>
  <inkml:trace contextRef="#ctx0" brushRef="#br1" timeOffset="16390.047">13401 14745 1839 0,'-5'1'160'0,"-1"1"-160"16,2-2 0-16,4 0 0 0,0 0 4768 0,0 0 928 16,0 0 176-16,0 0 32 0,0 0-4032 0,13-3-800 15,1-4-176-15,2 4-16 0,6 2-272 0,4-2-48 16,2-2-16-16,6 0 0 0,7 2 32 0,4 0 16 15,2-3 0-15,4 1 0 0,-4-4-256 0,0 2-48 16,-2 5-16-16,-4 0 0 0,0 0-128 0,-3 1-16 16,-2-1-128-16,-3 0 192 0,2 2-192 0,-3 0 0 15,-2 2 0-15,-4 0 0 0,-3 0 0 0,-2 1-160 16,-4 2 32-16,-2-1 0 16,-2-2-2608-16,-13-2-512 0</inkml:trace>
  <inkml:trace contextRef="#ctx0" brushRef="#br1" timeOffset="16716.069">13379 15116 29663 0,'0'0'1312'0,"0"0"272"0,0 0-1264 0,14-1-320 0,5-1 0 0,1 0 0 16,3-3 512-16,4 3 64 0,4-1 0 0,7-1 0 15,3-2-128-15,6-1-32 0,6 1 0 0,1-1 0 16,1 1 48-16,-1-1 16 0,3 0 0 0,-2 1 0 16,-2 0-96-16,-1 3 0 0,-1 1-16 0,-3-3 0 0,-6 2-208 15,-3 1-32-15,-3 2-128 0,-3-1 192 0,-2-1-192 16,-3-1 0-16,-4 1 128 0,-1 2-128 16,1 2-1408-16,-4 0-320 0,-7-2-64 0,-1 2 0 0</inkml:trace>
  <inkml:trace contextRef="#ctx0" brushRef="#br1" timeOffset="17479.76">16235 14121 14735 0,'2'-11'1312'0,"0"2"-1056"0,2 0-256 0,-1-2 0 15,2 2 976-15,-1 0 144 0,0-4 32 0,-2 4 0 16,-2-5-400-16,-1 3-80 0,-5 1-16 0,1-1 0 16,-1-1-16-16,-3 0 0 0,1 0 0 0,-3 1 0 15,-4-2-192-15,1 1-32 0,-1-2-16 0,-1 4 0 16,-1 2-80-16,0 1 0 0,-3 4-16 0,-1 1 0 15,-1 0-48-15,-4 3-16 0,-2 3 0 0,-1 1 0 16,-3 0-240-16,2 3 144 0,3 2-144 0,0 4 128 16,2 2 64-16,1 8 0 0,-3 2 0 0,2 7 0 0,2 7-192 15,-2 1 128-15,-1 0-128 0,2 3 128 0,0 3-128 16,-1 6 0-16,-1 2 0 0,4-1 0 0,-1 0 0 16,2-1 0-16,0-2 0 0,4-2 128 0,3-5-128 0,3-1 0 15,-2-1 0-15,5-3 0 0,0-1 0 0,1-3 0 16,2-2 0-16,3 0 0 0,2-2 0 0,1-4 0 15,-2-2 0-15,1-3 0 0,0-3-224 0,-1-2-80 16,-2-3-16-16,2-2-7840 16,2-1-1568-16</inkml:trace>
  <inkml:trace contextRef="#ctx0" brushRef="#br1" timeOffset="17694.488">14962 14820 23951 0,'3'-7'2128'0,"5"-2"-1696"0,5-2-432 0,9 2 0 16,6 3 1792-16,5-1 256 0,2-1 64 0,1 3 16 15,1 1-1552-15,4 3-320 0,2 1-64 0,4-1-16 16,4-4-176-16,4 1 192 0,3 1-192 0,-5 2 192 16,-5 1-192-16,-4-1 0 0,-4 0 0 0,-4 1 0 15,-2 1 0-15,-4 0 0 0,-4-1-192 0,-1 0 192 31,-3-2-1936-31,-4 2-272 0,-2 0-48 0</inkml:trace>
  <inkml:trace contextRef="#ctx0" brushRef="#br1" timeOffset="18076.791">16966 13954 17439 0,'-21'0'768'0,"6"1"176"0,-4 1-752 0,-6 5-192 15,-3-1 0-15,2 7 0 0,-3 5 768 0,4 3 128 0,1 3 32 0,-3 4 0 16,0 3-48-16,-1 4-16 0,2 1 0 0,-3 2 0 16,1 2-352-16,-3 5-64 0,-1 3 0 0,0 2-16 15,0-1-16-15,2 0 0 0,3-3 0 0,5-3 0 16,0-2-240-16,9-3-48 0,6-3-128 0,4-2 192 16,-1-1 48-16,3-4 0 0,6-4 0 0,2 1 0 15,7-1 192-15,2 0 32 0,3-4 16 0,3 1 0 16,-1-2-192-16,3-4-32 0,-1-1-16 0,1-3 0 31,-1 1-1808-31,0-7-352 0,-2-1-80 0</inkml:trace>
  <inkml:trace contextRef="#ctx0" brushRef="#br1" timeOffset="18388.275">16990 14408 23951 0,'0'0'1056'0,"0"0"224"0,0 0-1024 0,8-2-256 15,2-2 0-15,1 7 0 0,-3 4 896 0,3 1 112 16,0 4 16-16,2 4 16 0,0 0-816 0,0 4-224 16,-1 4 0-16,1 1 0 0,2-2 0 0,0 1 0 15,-2-1 0-15,0 1 0 0,3 0 160 0,-1 0-160 16,1-4 192-16,-3 3-192 0,-2 4 256 0,0-2-64 15,1-3-16-15,0-1 0 0,-1 1-176 0,0 0 0 0,-1-1 144 16,0-3-144-16,1-2 0 0,-2-2 0 0,-1-1 0 16,1 2 0-1,-1-6-960-15,-2-1-272 0,-6-8-48 16</inkml:trace>
  <inkml:trace contextRef="#ctx0" brushRef="#br1" timeOffset="18690.856">17504 14476 22111 0,'-4'-26'976'15,"3"13"208"-15,0 2-944 0,1 1-240 0,-1 1 0 0,1 1 0 16,-1 2 2304-16,1 6 400 0,0 0 96 0,-8 2 16 0,1 2-1936 16,-7 4-384-16,-1 4-80 0,-3 3-16 0,-5 4-32 0,-2 2-16 15,-4 0 0-15,0 4 0 0,2 2-96 0,-1 0 0 16,-3 1-16-16,-1-1 0 0,0 2 16 0,1 4 16 15,-1 3 0-15,1 0 0 0,-4 1-272 0,5-1 128 16,-1 0-128-16,2-4 0 0,1-4 160 0,3-4-160 16,6-4 128-16,2-3-128 0,3-1 0 0,3-1 128 15,1-2-128-15,2 0 0 0,1-3 0 0,3-3 0 16,4-7 0-16,0 0-176 16,0 0-2192-16,10 3-432 0,3-5-80 0</inkml:trace>
  <inkml:trace contextRef="#ctx0" brushRef="#br1" timeOffset="19131.746">17664 13489 18591 0,'0'0'832'0,"0"0"160"0,0 0-800 0,0 0-192 0,0 0 0 0,0 0 0 0,0 0 400 15,6 8 48-15,-1 0 0 0,3 2 0 0,-2 1-96 16,6 3-16-16,3 3 0 0,6 5 0 0,2 2 144 15,1 2 32-15,4 3 0 0,-1-1 0 0,0 2-208 0,0 1-48 16,2 0 0-16,-1 5 0 0,0 6 64 0,-4 2 16 16,-1 2 0-16,0 2 0 0,0 3 144 0,-3-2 32 15,-6 0 0-15,0 4 0 0,-1-1 80 0,-7 2 32 16,-3 0 0-16,-4 2 0 0,-3 2-112 0,-1-3 0 16,-5-5-16-16,-2 0 0 0,-3-3-80 0,1-1-16 15,-2-2 0-15,-2-4 0 0,-1-4 48 0,1-1 16 16,-2-1 0-16,-1-3 0 0,-2-7-96 0,-5-2-32 15,0-2 0-15,-4-1 0 0,-2-3-112 0,-4-1-32 16,3-2 0-16,-1-2 0 16,-5 0-1120-16,0-2-224 0,-17-1-64 0,2-5 0 0</inkml:trace>
  <inkml:trace contextRef="#ctx0" brushRef="#br1" timeOffset="20103.962">9253 16514 11967 0,'0'0'1072'0,"0"0"-864"0,-3-4-208 0,3 4 0 15,0 0 1072-15,0 0 160 0,0 0 48 0,-4-7 0 16,0 0-640-16,-1 1-128 0,5 6-32 0,-9-6 0 15,1 1 176-15,-5-1 48 0,1-1 0 0,-1 0 0 16,-1 1 240-16,0-1 48 0,-3 0 16 0,1 0 0 16,-1 4-48-16,1 0 0 0,-1 2 0 0,2 4 0 15,1 2-416-15,2 4-96 0,0 2 0 0,-1 4-16 16,0 1-272-16,3 1-160 0,2 2 192 0,-2 5-192 16,3 4 144-16,-2 0-144 0,4 0 0 0,0 4 144 15,1 3-144-15,0 1 0 0,1 2 0 0,2-2 128 0,-2-2-128 16,0-1 0-16,1 0 0 0,0-2 0 0,0-4 0 15,0-3-176-15,0-2 48 0,-1 0 0 16,2 5-576-16,0-12-128 0,0-6 0 0,-1 2-7456 16,-2 2-1488-16</inkml:trace>
  <inkml:trace contextRef="#ctx0" brushRef="#br1" timeOffset="20260.866">8786 16936 20271 0,'0'0'896'0,"0"0"192"0,0 0-880 0,0 0-208 16,10-4 0-16,2 4 0 0,1 0 1088 0,4 0 192 16,0 0 16-16,4-2 16 0,1-1-944 0,1 1-192 15,1 1-48-15,-1 1 0 0,-1 0-128 0,0 0-256 0,2-3 64 16,-3 3 16 0,0 2-2256-16,0-2-448 0</inkml:trace>
  <inkml:trace contextRef="#ctx0" brushRef="#br1" timeOffset="20563.967">9368 16827 20095 0,'0'0'896'0,"0"0"176"0,0 0-864 0,0 0-208 0,0 0 0 0,-7 4 0 15,0 2 1232-15,-2 1 208 0,-2 2 32 0,-2 3 16 16,-3 3-896-16,0-1-176 0,-2-1-32 0,0 3-16 16,0 0 32-16,3 1 16 0,0-5 0 0,2-1 0 15,4 2 16-15,3-1 0 0,2-1 0 0,2-1 0 16,2-10-176-16,6 6-48 0,-6-6 0 0,12 5 0 0,-1-2 192 0,2-2 48 15,0-3 0-15,1-1 0 0,1-3-160 0,0 0-32 16,-2-3 0-16,1 0 0 0,-6 0-80 16,2 0-32-16,-1 0 0 0,-3-1 0 0,-3 1-144 0,-2 0 192 15,-2-1-192-15,-1 0 192 0,-2 1 128 0,-2 1 16 16,-1-1 16-16,-2 1 0 0,3 0-352 0,-3 2 0 16,2 0 0-16,-1 2 0 15,1-2-1712-15,-1 4-256 0,8 2-48 0,0 0-11552 0</inkml:trace>
  <inkml:trace contextRef="#ctx0" brushRef="#br1" timeOffset="20848.122">9642 16835 29887 0,'-11'12'1328'0,"4"-2"272"0,0 2-1280 0,-1 0-320 0,0 1 0 0,1 3 0 16,-2 3 256-16,-1-1 0 0,-3-5 0 0,1-1 0 15,3-1-96-15,1-3-32 0,0-1 0 0,8-7 0 16,-7-1 0-16,7 1-128 0,0 0 192 0,0 0-64 16,-4-4 464-16,3-4 96 0,2-2 16 0,0-2 0 15,2 1-112-15,2-1-16 0,3-1 0 0,1-1 0 16,-1-2-320-16,5 3-64 0,-2 1 0 0,1 0-16 16,-1 0-176-16,2 2 0 0,2 1 0 0,0 2 0 15,-3 2-272-15,0 2-96 0,0-1-16 0,0 4 0 16,-2 4-2336-16,1-1-480 0</inkml:trace>
  <inkml:trace contextRef="#ctx0" brushRef="#br1" timeOffset="21659.562">10236 16821 34095 0,'0'0'3024'0,"-8"-1"-2416"0,1 1-480 0,-1 0-128 0,0-1 320 0,0 2 32 16,0 1 16-16,-2 3 0 0,-3 1-512 0,-3 2-112 16,-1-5 0-16,-5 5-16 0,-3 2-32 0,-2 2 0 15,0 1 0-15,5 3 0 0,2-3 304 0,1 3-160 16,-1 0 160-16,4 1-128 0,0 0 128 0,6-2 0 0,4 0 0 0,3-2 0 16,1 2 0-16,7-4 0 0,-5-11 0 0,10 8 0 15,3-3 0-15,-1 1 0 0,-2-3 0 0,4-3 0 16,6-6 0-16,2-1 0 0,0-1 128 15,-2-2-128-15,1-3 128 0,-2 1-128 16,-2 1 160-16,-2 1-160 0,-4-1 128 0,-1 1-128 0,0 4 0 0,-6 0 0 16,-4 6 128-16,0 0-128 0,0 0 0 0,0 0 144 15,0 0-16-15,0 0 0 0,0 0 0 0,0 9 0 16,-1 0 0-16,1-9 0 0,0 10 0 0,1-1 0 16,1-1-128-16,-2-8 0 0,0 0 0 0,6 6 128 15,1-1-128-15,-7-5 192 0,11 0-192 0,0-1 192 16,2-2 128-16,0-3 48 0,0-1 0 0,1-1 0 15,1 0-224-15,1 0-144 0,5-5 192 0,0 1-192 0,0-1 176 16,1-1-176-16,1 0 160 0,-1-2-160 0,4 0 144 0,-1-3-144 16,-2-1 128-16,2 0-128 0,-3-2 128 0,0-2-128 15,-2-2 128-15,-1-7-128 0,-2-2 0 0,-1-6 0 16,-2-2 128-16,-1 2-128 0,1 2 0 0,-6-1-176 16,0 3 48-16,0 5 0 0,-2 4-16 0,-1 4 0 15,-1 1 0-15,-1 1 0 0,0 4 144 0,-3 4 0 16,0 2 0-16,0 5 0 0,-3 2 0 0,3 5 0 15,0 0 0-15,0 0 0 0,-9 5 0 0,-2 4 0 16,-2 4 0-16,-1 6 0 0,0 0 0 0,-2 3 0 16,0 3 0-16,-2 3 0 0,0 0 0 0,-2 1-128 15,-1 6 128-15,0 2-128 0,0 2 128 0,5-1 0 16,1 1 0-16,2-3 0 0,1 2 0 0,5-8 0 0,3-3 0 16,3-3 0-16,2-1 0 0,2-2 0 0,-1-3 0 15,4-5 0-15,4-3 0 0,1-2 0 0,2-1 0 16,4-3 0-16,1 0 144 0,1-4-144 0,2-5 192 15,2 1-192-15,-2-3 176 0,2-1-176 0,0-6 160 0,0 0-160 16,1 0 0-16,2-4 0 0,-2-3-176 0,2-3 176 16,2-3-240-16,-5-2 80 0,-1-1 16 0,0-3 0 15,4-2-64-15,-1-1-16 0,-1-4 0 0,0 3 0 16,-1 0-96-16,-3 1 0 0,-4-1-16 0,0 6 0 16,-3 6 192-16,-2 3 144 0,-3 1-192 0,-3 3 192 15,-3 2 0-15,1 4 0 0,-3 2 0 0,-3 3 0 16,-2 2 0-16,-3 1 0 0,-2 3 128 0,-1 2-128 15,-4 5 192-15,-6 4-48 0,-2 4-16 0,-2 4 0 0,-2 1-128 16,2 4 0-16,2 5 0 0,1 3 0 0,2 2 240 16,-1 0 64-16,2 4 16 0,2 5 0 0,1 3-64 15,3 2-16-15,2 1 0 0,2-1 0 0,3-3-240 16,1-2 0-16,3-4 0 0,2-1 0 0,2-2 0 16,3-6-240-16,0 2 80 0,3-7 16 15,1-3-2064-15,3-2-416 0</inkml:trace>
  <inkml:trace contextRef="#ctx0" brushRef="#br1" timeOffset="22250.118">11665 16259 25391 0,'0'0'1120'0,"0"0"240"0,0 0-1088 0,2-7-272 16,0-2 0-16,-2 9 0 0,0 0 0 0,0 0 0 15,4 9 0-15,-4 3-144 0,-3 1 144 0,0 3 0 16,1 3 160-16,-4 4-160 0,0 1 464 0,-2 4 0 0,0 3 0 16,0 2 0-16,-1 0-48 0,-2 8-16 0,-1 5 0 0,0 1 0 15,0 0 112-15,2 0 32 0,3 0 0 0,0-8 0 16,4-4-176-16,1-5-48 15,2-3 0-15,2-2 0 0,1-3 64 0,2-3 0 0,-1-4 0 0,3-3 0 16,1-1-64-16,0 0 0 0,2-2 0 0,3-3 0 16,-2-1-112-16,4-5-16 0,0 0-16 0,2-2 0 31,1-5-2544-31,-1-1-512 0</inkml:trace>
  <inkml:trace contextRef="#ctx0" brushRef="#br1" timeOffset="22434.729">11299 16666 31327 0,'0'0'2784'15,"0"0"-2224"-15,6-6-560 0,5-1 0 0,1 2 2176 0,8-1 336 16,8 2 64-16,5 0 16 0,2 2-2128 16,3-3-464-16,5-4 0 0,0 0 0 0,2 1-304 0,3 2 0 15,-1 0 0-15,3-3 0 16,4-5-2480-16,-3 3-496 15</inkml:trace>
  <inkml:trace contextRef="#ctx0" brushRef="#br1" timeOffset="23234.729">13124 16715 14735 0,'2'-15'640'0,"1"8"160"0,-3 7-640 0,4-10-160 15,-4 0 0-15,3 1 0 0,-1 2 1760 0,2 2 320 0,-4 5 64 0,8-8 16 16,-4 4-1120-16,-4 4-208 0,-1-10-64 0,1 1 0 16,2 0 320-16,-3 2 48 0,-2 0 16 0,-2 3 0 15,-4 0-192-15,9 4-48 0,0 0 0 0,-9 4 0 16,-4-1-512-16,-3 6-96 0,-2 4-32 0,-2-1 0 16,2 0-272-16,-3 4 128 0,2 2-128 0,0 2 0 15,2-1 160-15,2-1-160 0,1-2 128 0,3 0-128 16,3 1 176-16,1-4-48 0,2-3-128 0,3-2 192 15,2-8-192-15,0 0-160 0,8 4 32 0,2-3 0 16,1-2 128-16,4-3 0 0,-2-5 0 0,4-1-128 16,0 1 128-16,2-3 0 0,0-4 0 0,-1 1 0 15,-4 2 0-15,0 2 0 0,-2 2 0 0,1 2 128 0,-4-1-128 16,-9 8 0-16,0 0 0 0,8 2 0 0,3-3 0 16,-11 1-128-16,-6 14 128 0,3 3 0 0,5 1-128 0,1 1 128 15,1-3-128-15,-1 1 128 0,-3 3 0 0,1-2 0 16,3-3 0-16,4-3 0 0,0-2 0 0,1-2 0 15,5 0 0-15,-2-4 0 0,3-8-224 0,3 0-16 16,2 0 0-16,-2-4-9600 16,1-2-1920-16</inkml:trace>
  <inkml:trace contextRef="#ctx0" brushRef="#br1" timeOffset="23608.781">13670 16551 28559 0,'0'0'2544'0,"-9"0"-2032"0,0 0-512 0,9 0 0 15,0 0 1616-15,0 0 240 0,-8 9 32 0,-1 4 16 16,4 1-1616-16,-4 1-288 0,1 1 0 0,0 0-208 16,3 0 208-16,-3-1 0 0,-1 2 0 0,-4-2 0 15,0 0 0-15,1 1 0 0,1-4 0 0,2-1 0 16,1-2 0-16,2-4 0 0,6-5 0 0,0 0 0 15,0 0 0-15,0 0 160 0,0 0-32 0,0 0 0 16,3-10 480-16,5-2 96 0,1-3 0 0,2 1 16 16,1-1-464-16,-1 3-112 0,3 3-16 0,5-4 0 15,0-2-128-15,3 0 0 0,0 4 0 0,0 0 128 0,2 0-128 16,-7 4 0-16,0 3 0 0,-2 2 0 0,-1 2 0 16,0 5 0-16,-6 0-144 0,1 5 144 0,-2 1-128 0,-3 1 128 15,-1 0-192-15,-3 3 192 0,0 1-320 16,-1-3 32-16,-3-1 16 0,1 2 0 0,-1 1-32 15,2-2 0-15,2-3 0 0,0-2 0 16,0-8-432-16,3 6-96 0,-3-6 0 0,13 4-16 16,0-4-2080-16,0-1-400 0,5-3-96 0</inkml:trace>
  <inkml:trace contextRef="#ctx0" brushRef="#br1" timeOffset="24035.737">14546 16468 20271 0,'-13'-4'1792'0,"1"-3"-1424"0,2 2-368 0,-4 0 0 16,-2 3 2160-16,-5 2 352 0,-1 2 80 0,-2 4 16 15,-1-1-1968-15,-4 4-400 0,0 3-80 0,0 0-16 16,-1-1-16-16,-2 1-128 0,-1 4 192 0,3 3-64 16,4 0 160-16,2 1 32 0,1-1 0 0,4-2 0 15,6 0-128-15,5 1-32 0,0-1 0 0,5 0 0 16,2-4-160-16,1-1 0 0,0-2 144 0,5-1-144 15,5-2 160-15,2-1-32 0,4-4-128 0,0-2 192 16,5 0-64-16,2-2-128 0,0-6 176 0,3-3-176 16,-1-1 192-16,0-1-64 0,2 0 0 0,-4-4-128 15,0-4 128-15,0-1-128 0,0-1 0 0,-2 0 0 0,1-1 0 16,-2-4 0-16,-4-8 0 0,0 4 0 0,-2 1 144 16,1-4-144-16,1-3 0 0,-2-7 144 0,-3-6-144 0,0 0 0 15,-1 1 0-15,-1 4 128 0,-3 3-128 0,-2 6 0 16,0 11 0-16,-2 7-176 0,-3 6 176 0,-1 6-128 15,2 7 128-15,0 0-128 0,-12 9 128 0,0 8 0 16,-2 5 0-16,-1 4 0 0,3 3 0 0,-2 7 0 16,-4 3 0-16,2 6-128 0,-2 4 128 0,-1 1 0 15,0-1 0-15,0 0 0 0,0 1 0 0,3 3 0 16,-1 0 0-16,3-4 0 0,3-4 0 0,4-4-192 16,3-11 192-16,4-3-192 15,2-6-368-15,4-5-80 0,1-5 0 0,4-9-13440 0</inkml:trace>
  <inkml:trace contextRef="#ctx0" brushRef="#br1" timeOffset="24441.411">16155 15772 23951 0,'-2'-19'1056'0,"0"7"224"0,-4-1-1024 0,3 1-256 0,0-2 0 0,-1 4 0 0,-3 2 1152 0,0 1 192 16,-3 2 16-16,-1 0 16 15,0 3-832-15,-3 2-160 0,-3 4-48 0,-5 3 0 0,1 2-160 0,-4 3-48 16,-3 2 0-16,2 6 0 0,1 6 80 0,2 1 16 16,-4 4 0-16,3 3 0 0,0 6 64 0,1 0 16 15,-1 2 0-15,2 4 0 0,0 5-144 0,4 2-32 16,1-1 0-16,1-4 0 0,2-2-128 0,3-5 0 16,2-3 144-16,2-5-144 0,3-2 0 0,-1-2 0 15,1-6 0-15,2-1 0 16,0-3-624-16,1-1-144 0,0-3-16 0,1-2-16 15,0-5-2352-15,0-8-480 0</inkml:trace>
  <inkml:trace contextRef="#ctx0" brushRef="#br1" timeOffset="24854.314">15416 16307 20271 0,'0'0'1792'16,"0"0"-1424"-16,0 0-368 0,4-9 0 0,4 0 1920 0,4 2 320 0,0 6 64 0,6 0 16 15,1 0-1488-15,4 1-288 0,3 1-64 0,2-1-16 16,1-1-208-16,-1 0-32 0,0-1-16 0,2 0 0 15,2-2-80-15,0 1 0 0,-1 0-128 0,-2-1 192 16,1 1-48-16,1-2-16 0,1 1 0 0,-3 2 0 16,-1 1-128-16,-3-1 160 0,-5-2-160 0,-1 1 160 15,-4 1-160-15,-3 1 0 0,-3-1 0 0,-9 2 0 16,0 0 0-16,0 0 0 0,0 0 0 0,0 0 0 16,-1 8-160-16,-5 2 160 0,-3 2 0 0,-4 1-144 0,-4 1 144 15,-2 1 128-15,-2 2-128 0,-1-1 176 0,-1 1-176 16,6-2 0-16,2-1 0 0,5 0 0 0,2-2 0 15,2-3 0-15,4-1 0 0,3 1 0 0,-1-9 128 0,7 9-128 16,-2-2 128-16,6-2-128 0,3-1 448 0,3-1 16 16,4-3 0-16,2 0 0 0,-2 0-80 0,1-1-32 15,0-4 0-15,-1 0 0 0,-3-2-192 0,0-1-32 16,-3 0-128-16,-3-3 192 0,-2 0 112 0,-2-2 16 16,-4 0 0-16,-1 0 0 0,-4-1 128 0,-2-2 48 15,-3 2 0-15,-2-1 0 0,-2-2-272 0,-2 2-48 16,-1 0-16-16,-1 3 0 0,0 1-304 0,-1 4-64 15,-2 1-16-15,2 2 0 16,1 3-1840-16,-1 1-368 0,3 0-80 0,2 1-12080 0</inkml:trace>
  <inkml:trace contextRef="#ctx0" brushRef="#br1" timeOffset="25131.392">16373 16208 23039 0,'-12'-5'1024'0,"12"5"192"0,-8 5-960 0,-2 2-256 0,1 4 0 0,-2 4 0 16,-2 0 1504-16,-1 1 256 0,-1 2 48 0,-1 1 16 15,-1-2-1424-15,-1 0-272 0,3-2-128 0,-1 0 0 16,1-3 128-16,3-1-128 0,3-4 0 0,0-1 144 0,1-3 320 16,8-3 64-16,0 0 16 0,0 0 0 15,0 0 464-15,0 0 80 0,0 0 32 0,7-10 0 0,2-2-224 0,1-1-64 16,2-5 0-16,-1 3 0 0,3 2-400 0,0-3-96 15,0-2-16-15,0 1 0 16,1 2-144-16,1 0-48 0,-2 1 0 0,2 2 0 0,3 1-128 0,2 2 0 16,-3 2 0-16,-1 1 0 0,0-3 0 0,-2 5-176 15,-1 2 176-15,0-1-192 16,0 2-2208-16,-2 5-448 0,0 3-96 0</inkml:trace>
  <inkml:trace contextRef="#ctx0" brushRef="#br1" timeOffset="25978.198">17133 16224 16575 0,'4'-9'1472'0,"2"0"-1168"0,-1 2-304 0,-5 7 0 15,4-6 3728-15,-4 6 688 0,-1-4 144 0,1 4 32 31,-8 3-4080-31,-5 2-800 0,-3-1-160 0,-1 4-48 0,-3 3 128 0,-2 1 32 0,0-1 0 0,-6 2 0 16,-1 1 336-16,0 1 0 0,2-2 0 0,2 2 0 16,1 4 0-16,1-2 192 0,2 1-32 0,6-3 0 15,7 1-160-15,5-3 128 0,0-1-128 0,1-2 128 16,7-1 144-16,0-1 32 0,6-2 0 0,4-3 0 16,1-4 288-16,3-1 64 0,2 1 16 0,1-4 0 15,-1-4-352-15,0-1-80 0,-1-1-16 0,-2 0 0 16,1 1-224-16,-2 1 128 0,-1-3-128 0,-2 1 0 15,-2 0 128-15,-1 1-128 0,-4 1 0 0,-7 9 0 0,5-6 0 16,-5 6 0-16,0 0 0 0,0 0 0 0,0 0 0 0,0 0 0 16,0 0 0-16,0 0 0 0,-6 9-160 0,0 2 160 15,-2 1-128-15,3 2 128 0,1-2 0 0,1 1 0 16,2-2 0-16,2-1 0 0,-1-10 0 0,6 9 0 16,-2-1 0-16,-4-8 0 0,11 5 176 0,-1 1-48 15,2-1 0-15,5-4 0 0,1-2 368 0,3-2 64 16,-1-3 16-16,2 2 0 0,1 0-208 0,5-5-48 15,-1-4 0-15,3 0 0 0,-1 2-96 0,-1-2-32 16,0-1 0-16,0-4 0 0,-1-1-32 0,0-3-16 16,0-3 0-16,0-1 0 0,3-7-144 0,-2-2 128 15,2-4-128-15,1 0 128 0,0-3-128 0,4-2 0 0,0-3 0 0,0-4 128 16,-2-4-128-16,-4 7 0 0,-5 5-192 0,-4 7 192 16,-5 6-240-16,-4 8 80 0,-2 6 16 0,-3 5 0 15,-6 11 144-15,0 0-192 0,0 0 192 0,-14 8-192 16,-1 3 16-16,-4 3 0 0,-7 2 0 0,-3 3 0 15,-3 5 176-15,0 5-128 0,2 3 128 0,-1 2-128 16,0-2 128-16,2 2 0 0,2-1 0 0,3 2 0 16,1 1 0-16,3 1 0 0,3 3 0 0,7-7-128 15,6-5 128-15,3-2 0 0,3-2 0 0,7-2 0 16,1-6 0-16,5-3 0 0,4-3 0 0,5-2 0 16,5-2 0-16,3-3-128 0,0-4 128 0,5 2-192 15,5 2-64-15,0-5 0 0,-2-7-16 0,1-1 0 16,0 0 272-16,-2-3-192 0,2-3 192 0,1-4-160 0,-3-3 160 15,3-1 0-15,0-2 0 0,-2-5 0 0,0-5 0 16,-1-1 0-16,-3-3 0 0,-4-5 0 0,-2-6 0 16,-4-4 0-16,0-3-144 0,0 2 144 0,-4 8 0 0,-5 7-144 15,-3 10 144-15,-5 10 0 0,-4 6 0 0,-3 4 144 16,-3 4 16-16,1 7 0 0,-12 5-16 0,-5 3 0 16,-2 7 0-16,-6 3 0 0,-4 11-144 0,-3 3 0 15,-3 4 0-15,-3 4 0 0,-6 2 0 0,1 2 0 16,0 0 0-16,4 1 0 0,-2-3 0 0,6 3 0 15,3 1 0-15,4-1 0 0,4-2 0 0,4-1 0 16,5-2 0-16,4-4 128 16,3-6-640-16,6 0-128 0,2-2-16 0,5-6-15392 0</inkml:trace>
  <inkml:trace contextRef="#ctx0" brushRef="#br1" timeOffset="26391.267">19117 15762 22111 0,'-12'-18'1968'0,"5"10"-1584"15,2 1-384-15,5 7 0 0,0 0 3072 0,0 0 512 16,0 0 128-16,0 0 0 0,0 0-2896 0,7 15-592 16,3 3-224-16,3 1 176 0,0 1-48 0,4 5-128 15,0 6 192-15,5 2-64 0,1-3 64 0,0 2 16 16,3 4 0-16,-1 1 0 0,-1 3-16 0,3-1-16 15,-3 2 0-15,0-4 0 0,-1 1-176 0,0-1 128 16,-1 2-128-16,1-4 128 0,2-4-128 0,-3-1 0 16,-6-3 144-16,1-1-144 0,-1-1 0 0,-1-4 0 15,-2-5 0-15,-5-2-128 16,0-1-2128-16,-4-4-432 0,-4-9-64 0</inkml:trace>
  <inkml:trace contextRef="#ctx0" brushRef="#br1" timeOffset="26649.207">19819 15599 45039 0,'1'-7'1984'0,"-1"7"432"0,0 0-1936 0,3 14-480 0,-1 2 0 0,-4 6 0 15,-4 4 0-15,-7 3-240 0,-4 8 32 0,-7-1 0 16,-4 5 208-16,-12 0-144 0,-11 3 144 0,-1 2-128 16,-1-1 128-16,-3 1 0 0,0-4 0 0,-1-1 0 0,-1 2 0 0,-2-2 0 15,-4-7 0-15,4-3 0 0,3-1 0 0,6-2 0 16,3 2 0-16,5-5 0 16,4-3-848-16,-2 1-240 0,-1 4-64 0,2-2-17328 0</inkml:trace>
  <inkml:trace contextRef="#ctx0" brushRef="#br1" timeOffset="32550.524">8503 5050 2751 0,'0'0'128'0,"0"0"16"0,0 0-144 0,-6 2 0 16,6-2 0-16,-7 3 0 0,7-3 2432 0,0 0 464 16,-7 2 96-16,7-2 16 0,0 0-1984 0,0 0-400 0,-4 9-80 0,4-9-16 15,0 0-64-15,0 0-16 16,0 0 0-16,7 5 0 0,-7-5 256 0,10 4 32 0,2 0 16 0,-1 0 0 16,2-4 0-16,4 0 0 0,3 0 0 0,-2 0 0 15,0 0-64-15,3 0-16 0,4-2 0 0,2 4 0 16,0-1-80-16,0 3-16 0,2-1 0 0,1-1 0 15,0-1-208-15,2 0-48 0,1-2-16 0,5 0 0 16,1-1-64-16,3 1-16 0,0 1 0 0,2 2 0 16,0 0-64-16,0 0-16 0,-1 1 0 0,-1-2 0 15,-1-1 0-15,4 1 0 0,2 2 0 0,-1-4 0 16,-1-2-16-16,2 2 0 0,3 1 0 0,-1 0 0 16,-1 0 96-16,2 0 16 0,-1-5 0 0,2 3 0 15,3 2 0-15,1 0 0 0,1-1 0 0,1 0 0 0,-3 0-32 0,2 0 0 16,-3-1 0-16,3 1 0 0,-3 0-16 15,3 1 0-15,0 0 0 0,-1 1 0 0,-1 2-192 16,0-3 144-16,0-2-144 0,2 2 128 0,1 3-128 0,2-1 0 16,-1 0 0-16,-1 0 0 0,0-1 0 0,-3 2 0 15,1-2 160-15,-1-1-160 0,3-1 0 0,2 1 0 16,-4 1 0-16,0 2-144 0,-1-1 144 0,0-1 0 16,-3-2 160-16,2 1-160 0,1 0 0 0,2 0 0 15,-2 0 0-15,1 2 0 0,-4 3 0 0,0-1 0 16,-2-1 0-16,-1 1 0 0,0-5 0 0,0 0 0 15,-1-1 0-15,-1 5 0 0,3 1 0 0,-2 0 0 16,-1 0 0-16,-1 0 0 0,-1 1 0 0,-1-2 0 16,2-1 0-16,0 0 0 0,0 0 0 0,3 1 0 15,-4 2 128-15,-1-3-128 0,-3 2 0 0,-1-1 0 16,-3-1 0-16,-1 0 0 0,-2-1 0 0,-1-1 0 0,0-2 0 0,-1 1 0 16,-1 0 0-16,-4 0 128 0,-2 0-128 0,3 1 0 15,-4-2 0-15,0 1 144 0,-6-1-144 0,0 1 128 16,-4 1-128-16,-2-1 0 0,-3 0 0 15,-8 1 0-15,0 0 0 0,0 0 192 0,0 0-192 0,0 0 192 16,0 0-16-16,0 0 0 0,0 0 0 0,0 0 0 16,-6-6-48-16,-5 1-128 0,-2 2 192 0,-2 0-64 15,-5-2-128-15,1 2 0 0,-2 1 0 0,-2 1 128 16,-8-1-128-16,1 2 0 0,-7 0 0 0,2 0 0 16,-2 0 0-16,-3-1 0 0,-3-1 0 0,-4-1 0 15,-4-2 0-15,0 2 0 0,-2 1 0 0,0-1 0 0,0 0 0 16,-2-1 0-16,-3-1 0 0,-4-3 0 15,-3 2 0-15,-1 2 0 0,-4 1 0 0,2-1 0 0,2 1 0 16,-6 0 0-16,-5-2 0 0,-1 2 0 0,-2-1 0 0,-1 0 0 16,2 1 0-16,-2-1 0 0,-6-1 0 0,1 3 0 15,1 1 0-15,-2-2 0 0,-6-2 0 0,2 1 0 16,0-2 0-16,0 3 0 0,3 1 0 0,-1 0 0 16,-2-1 0-16,3 0 0 0,3-2 0 0,-1 0 0 15,3 1 0-15,-4-2 0 0,0 1 0 0,3-1 0 16,4 1 0-16,1 2 0 0,1-1 0 0,0 1 0 15,0-3 0-15,2 3 0 0,2 2 128 0,3-1-128 16,0-1 128-16,1 0-128 0,2 1 0 0,4 1 0 16,3 1 0-16,3-1 0 0,4-1 0 0,1 1 0 15,2 1 0-15,-1-1 0 0,3-1 0 0,5 1 0 16,3 2 0-16,2 2 0 0,3-1 0 0,4 0 0 0,3 0 0 16,4-1 0-16,2 3 0 0,5-2 0 0,2 1 0 0,2 0 0 15,3-3 0-15,4-1-144 0,0-1 144 0,7 2-208 16,0 0 0-16,0 0 0 0,0 0 0 0,0 0 0 15,9 5 48-15,2-1 16 0,2 0 0 0,4 0 0 16,3-2 144-16,1 0 0 0,5 1-144 0,4 0 144 16,3-1 0-16,4-1 0 0,5-1-144 0,2 2 144 15,1 1 0-15,2 0 0 0,1 1 0 0,2-2 0 16,2-2 0-16,5 2 0 0,4 2 0 0,3-2 0 16,4-1 0-16,-1 1 0 0,-1 0 0 0,4 2 0 15,2-1 0-15,1-1 0 0,2-1 0 0,0 3 0 16,-3 0 0-16,4 0 0 0,4-4 0 0,2 3 0 0,4 1 0 15,-3 1 0-15,-1 1 0 0,3-2 0 0,3-4 0 16,0 4 0-16,-3 2 0 0,1-2 0 0,3-2 0 16,-2-2 0-16,1 1 0 0,-3 0 0 0,-4 1 0 15,0-3 0-15,-1-2 128 0,0 1-128 0,1 4 0 0,-4-2 0 16,-5-2 0-16,0 0 0 0,-1 0 0 0,0 1 0 16,-2 2 0-16,-2 1 0 0,-5 2 0 0,-1-2 0 15,-6-2 0-15,1 0 0 0,1 1 0 0,-5-1 0 16,-3 0 0-16,-4 2 0 0,-2 0 0 0,-6 1 0 15,0-2 0-15,-5-1 0 0,-5-2 0 0,-1-1 0 16,-1 1-160-16,-4 0 160 0,-2 0-144 0,-1-3 144 16,-3 2-160-16,-3 1 160 0,-3 0-128 0,-1-1 128 15,-8 3 0-15,0 0-144 0,0 0 16 0,7-1 0 16,-7 1 0-16,0 0 0 0,0 0-144 0,0 0-32 0,-1-8 0 16,1 8 0-16,0 0 32 0,-11-5 0 0,1-1 0 15,1 1 0 1,-2 2-176-16,2 2-16 0,-1 1-16 0,-4-2-12896 0</inkml:trace>
  <inkml:trace contextRef="#ctx0" brushRef="#br1" timeOffset="42698.842">18893 2347 11967 0,'0'0'1072'0,"0"-11"-864"0,1-2-208 0,-1 2 0 0,0 2 512 0,0 9 64 16,0-7 16-16,0 7 0 0,0 0 320 0,0 0 64 15,0 0 16-15,0 0 0 0,0 0-432 0,-1 9-96 16,0 2-16-16,1 5 0 0,-1 4-80 0,1 5-32 16,0 6 0-16,0 2 0 0,0 3-16 0,0 2 0 15,0-3 0-15,-1 3 0 0,-3 4-64 0,2 1 0 16,0 1-16-16,0 1 0 0,0-1-48 0,1-1-16 16,2-4 0-16,1-8 0 0,1-5-16 0,0-5 0 15,2-3 0-15,-2-4 0 0,4-5 256 0,-1-3 48 16,-6-6 16-16,12 0 0 0,-1-2 304 0,3-6 64 15,-1-5 16-15,2-4 0 0,3-2-160 0,-1-5-48 16,0-3 0-16,3-1 0 0,-2 2-400 0,2-4-96 16,0-4-16-16,1 2 0 0,-1 3-144 0,-2-1 128 15,0-1-128-15,-1 4 128 0,-1 2-128 0,-2 5 0 0,0 2 0 16,-3 4 0-16,0 2 0 0,-4 3 0 0,1 5 0 0,-8 4 0 16,9 4 0-16,0 5 0 0,-2 3-192 15,1 4 192-15,-1 7-208 0,0 0 80 0,-2 5 128 0,1 4-208 16,0 5 208-16,0 3 0 0,2 5 0 0,-1 0 0 15,0-1 0-15,1-3 0 0,4-6 0 0,0-5 0 16,3-10-128-16,0-3 128 0,1-6 0 0,0-3-144 16,0-5 144-16,3-5 0 0,3-6 0 0,1-4 0 15,0-2 0-15,1-7 144 0,0-6-16 0,-2-2-128 16,-4-5 240-16,0-1-64 0,-3 0-16 0,0-1 0 16,-3-1-160-16,0-1 192 0,-3 0-192 0,-2 1 192 15,0 2-192-15,1 3 0 0,-4 1 0 0,3 6 0 16,-2 4-800-16,1 1-96 0,-3 2 0 15,2 3-12384-15</inkml:trace>
  <inkml:trace contextRef="#ctx0" brushRef="#br1" timeOffset="43103.242">20202 2131 28271 0,'-6'-7'1248'0,"6"7"272"0,0 0-1216 0,0 0-304 0,0 0 0 0,-4 7 0 16,-1-1 0-16,1 5-192 0,1 5 16 0,0 2 16 16,0 3 160-16,-2 4 0 0,3 3-144 15,-1 10 144-15,-2 6 0 0,0 3 0 0,-2-1 0 0,-1 4 128 16,0 0 48-16,-2 1 0 0,0-3 0 0,-1-1 0 15,1-3-16-15,2-3 0 0,0-6 0 0,4-5 0 16,2-6-160-16,2-6 192 0,-1-4-192 0,1-4 192 16,0-10 64-16,0 0 0 0,0 0 16 0,7-1 0 15,2-7 304-15,1-4 48 0,1-4 16 0,2-2 0 16,1-2-352-16,0-1-64 0,1-2-16 0,1 2 0 16,-1 3-208-16,1 1 0 0,-1 2 128 0,0 3-128 15,-4 3 0-15,1 2 0 0,-1 2 0 0,2 5 0 16,-5 4-192-16,2 5 192 0,0 4-192 0,-3 3 192 15,-2 3-192-15,2 1 192 0,-1 1-192 0,0 3 192 0,-4 3-128 16,-1 2 128-16,-1 3 0 0,1 1 0 16,2-2-1232-16,0 0-144 15,-1-1-32-15,4-5-11616 0</inkml:trace>
  <inkml:trace contextRef="#ctx0" brushRef="#br1" timeOffset="43495.578">20649 2743 3679 0,'0'0'320'0,"-5"8"-320"0,2-1 0 0,3-7 0 15,0 0 5776-15,0 0 1088 0,7 7 224 0,0-1 32 16,2-2-5776-16,1-4-1168 0,1-4-176 0,0-2-144 15,2-1 144-15,2-2 176 0,-1-2-48 0,1-1 0 16,0-1 0-16,-1 1-128 0,-1-2 192 0,-3 2-64 16,-2-1-128-16,-2 1-176 0,-1 1 48 0,-4 0 0 15,-3 1 128-15,-4 1-160 0,-2 2 160 0,0 3-160 16,-3 2 160-16,0 2 0 0,-4 2 128 0,1 4-128 16,-3 3 256-16,1 3-32 0,-1 3 0 0,-1 5 0 15,0 3-80-15,2 3-16 0,0 2 0 0,2 4 0 16,2 3 16-16,1-1 0 0,3 2 0 0,5-3 0 15,1-3-144-15,4-4 0 0,1-5 144 0,4-1-144 16,0-1 0-16,6-4 144 0,2-2-144 0,3-3 0 16,1-4-1088-1,4-3-336-15,3-5-64 0,-1-2-10992 0</inkml:trace>
  <inkml:trace contextRef="#ctx0" brushRef="#br1" timeOffset="43839.389">21258 2642 17503 0,'-13'2'1552'0,"5"1"-1232"15,1-1-320-15,-2 4 0 0,0 5 2800 0,0 3 496 16,3-1 96-16,-4 3 32 0,-1 6-2656 0,0 0-544 16,0 1-96-16,1 2-128 0,0-3 416 0,0 0-16 0,1 0 0 0,1-1 0 15,3-2-208-15,-2-2-32 0,2-4-16 0,3-1 0 16,1-4-16-16,1-8 0 15,0 0 0-15,0 0 0 0,0 0 96 0,0 0 16 0,4-9 0 0,3-3 0 16,0-5 0-16,2 0 0 0,1-4 0 0,0 0 0 16,-1-1-240-16,1-1 0 0,1 0 128 0,-2 3-128 15,5 0 0-15,0 2 0 0,0 1 0 0,1 3 0 16,0 1 0-16,1 3 0 0,2 2 0 0,-1 6 0 16,-4 3 0-16,1 4 0 0,0 5 144 0,2 5-144 15,-2 3 0-15,0 1 0 0,-2-1 0 0,1 1 0 16,-1 6 0-16,-1 2 0 0,-3-1 0 0,1 5 0 15,-1-2 0-15,0-2 128 0,-1 0-128 0,1-5 128 16,-2-4-1888-16,0-1-384 16,-3-3-80-16</inkml:trace>
  <inkml:trace contextRef="#ctx0" brushRef="#br1" timeOffset="44576.291">23145 2021 13823 0,'-8'-10'1216'0,"6"4"-960"15,-2 0-256-15,1-2 0 0,-1-1 528 0,-3 2 64 16,-2 0 16-16,2 1 0 0,0 2 352 0,-1-1 80 16,0-1 16-16,-1 4 0 0,0 1-224 0,-2 0-64 0,-1-2 0 15,-1 3 0-15,-2 0-192 0,1 3-32 0,1 0-16 0,-3 1 0 16,0 1-96-16,-1 2-32 0,1 2 0 0,-2 2 0 15,2 0-176-15,-1 4-32 0,1 2-16 0,-3 3 0 16,-1 2 80-16,2 3 0 0,-1 3 16 0,2 3 0 16,1 0 128-16,1 5 32 0,-3 2 0 15,5 5 0-15,0 7-16 0,2 2 0 0,0 0 0 16,2 1 0-16,1-1-80 0,3-4-16 0,2 0 0 0,-1 0 0 16,1 0-96-16,2-3-32 0,2-3 0 0,0-2 0 15,1-6-64-15,1-4 0 0,-1-2-128 0,2-3 192 16,-1-7-448-16,0-3-112 0,2-3-16 0,-3-2 0 15,-2-10-1664-15,0 0-352 16,0 0-64-16</inkml:trace>
  <inkml:trace contextRef="#ctx0" brushRef="#br1" timeOffset="44780.595">22189 2769 28559 0,'0'0'1264'0,"12"-1"272"0,-1 0-1232 0,2-1-304 16,2 1 0-16,7 0 0 0,4 0 192 0,3-4 0 16,3-3-16-16,5-2 0 0,-2 2 272 0,3-3 64 15,1 0 16-15,3-1 0 0,1 0-192 0,-1 0-32 16,0 0-16-16,-2 1 0 0,-3 0-288 0,-4 2 128 16,-4 3-128-16,-3 0 0 15,-3-2-1856-15,-2 2-496 0,0-1-80 0</inkml:trace>
  <inkml:trace contextRef="#ctx0" brushRef="#br1" timeOffset="45424.054">23863 1899 19343 0,'0'0'1728'0,"0"0"-1392"15,0 0-336-15,0 0 0 0,0 0 816 0,-8 4 80 16,-1 2 32-16,3 3 0 0,-3 7-272 0,0 3-48 15,0 1-16-15,2 4 0 0,-1-1-112 0,1 3-32 16,0 3 0-16,2 0 0 0,1 2-256 0,0 1-48 16,-1 0-16-16,2 3 0 0,-2 1 0 0,3 3 0 15,0 1 0-15,1-1 0 0,0-4-128 0,2-3 192 16,1-3-192-16,1-6 192 0,0-4-48 0,1-1 0 16,3-2 0-16,0-3 0 0,-1-4 96 0,3-3 16 0,-3 1 0 15,1-2 0-15,-7-5 96 0,6 5 32 0,-6-5 0 0,0 0 0 16,0 0 16-16,0 0 16 0,7-5 0 0,-7 5 0 15,4-9-96-15,-4 9 0 0,0 0-16 0,-4-8 0 16,0 0-48-16,-3 4 0 0,-5-1 0 0,-1 3 0 16,-2 2-128-16,0 2-128 15,-3 3 192-15,1-1-192 0,0 3 160 0,0 2-160 0,-3 0 128 0,3 1-128 16,2-1 0-16,1 0 0 0,1 0 0 0,3 1 0 16,2 0 0-16,4-2 0 0,4-8 0 0,-3 11 0 15,3 1 0-15,0-2 0 0,0-1 0 0,0-9 0 16,5 11 128-16,-1-1-128 0,3 0 0 0,0 0 128 15,2 0-128-15,-3 1 128 0,-2 1-128 0,-2-1 128 16,2 0-128-16,-1-1 0 0,-2-1 0 0,-1 0 0 16,-1 4 160-16,-2 1-160 0,-1-1 192 0,-2 0-192 15,-2-1 240-15,0 2-64 0,1 0-16 0,0 0 0 0,-2 0-32 16,2 1 0-16,0-2 0 0,3-1 0 0,-3-2-128 16,3 0 0-16,0-2 0 0,1-1 128 15,0 2-1040-15,0-2-224 0,3-7-32 0,0 0-8960 16,0 0-1792-16</inkml:trace>
  <inkml:trace contextRef="#ctx0" brushRef="#br1" timeOffset="46067.519">24589 2510 21647 0,'2'-9'960'0,"-2"9"192"0,0 0-912 0,-6-6-240 0,-3-2 0 0,0 2 0 16,-3 1 640-16,1 1 96 0,-1-2 16 0,-3 3 0 15,-1 2 112-15,-2 3 32 0,0 2 0 0,-2 3 0 16,-1 4-320-16,0 2-48 0,0-1-16 0,-2 4 0 15,1 1-240-15,1 2-48 0,0-1-16 0,1 1 0 16,3 1-16-16,-1 2-16 0,4 0 0 0,1-1 0 16,4-2-176-16,2-2 128 0,3 0-128 0,2-2 128 15,2-1 64-15,0-14 0 0,0 0 0 0,10 8 0 0,1 2 192 16,0-4 64-16,3-5 0 0,1-3 0 0,1-2-224 16,-1-1-32-16,1-3-16 0,0-2 0 0,2-2-48 15,-1 0-128-15,-1 0 192 0,-3 2-64 0,1 2-128 16,-2 0 0-16,-2-2 144 0,-1 4-144 0,-9 6 0 0,10 1 0 15,-1-1 0-15,-9 0 0 0,8 8 0 0,3 4-192 16,2 6 192-16,-6 1-192 0,-2 2 192 0,-1 6 0 16,0 5 0-16,0 2 0 0,-3 4 128 0,-1 2 0 15,-5 1 0-15,1 4 0 0,-5 3 32 0,2 2 16 16,-3-1 0-16,-2 2 0 0,-6-2 80 0,0 1 0 16,0-4 16-16,0-3 0 0,-2-6-32 0,2-3-16 15,-1-2 0-15,2-5 0 0,0-5 48 0,-2-3 16 0,-1-2 0 16,0-4 0-16,1-2 32 0,-3-1 0 0,0-7 0 15,-1-2 0-15,-2-5 16 0,0-6 16 0,3-2 0 0,-3-2 0 16,-1-2-128-16,6-1-32 0,2-2 0 16,4 1 0-16,3 2-16 0,4-1-16 15,5 1 0-15,2 0 0 0,2 2-160 0,6 0 160 0,5 1-160 16,3-1 160-16,3 2-160 0,4 5-144 0,5 1 144 16,4 3-208-16,3 0 208 0,3 0-176 0,0 6 176 0,0 0-160 15,1 1 160-15,-1 1 0 0,0-3-144 0,-2 2 144 31,0 5-1104-31,-7-2-160 0,-6-1-16 0,-2 1-10144 0,-2 2-2016 0</inkml:trace>
  <inkml:trace contextRef="#ctx0" brushRef="#br1" timeOffset="46864.515">19756 4148 21183 0,'2'-21'944'0,"-1"9"192"0,1 0-912 0,-1-2-224 16,0-2 0-16,-1 1 0 15,0 0-288-15,-1 1-96 0,-1 1-32 0,0 0 0 0,-4-1 1168 0,1 0 224 16,-1 3 48-16,-4 4 16 0,0 3-240 0,-1 0-48 16,-2 2-16-16,-1 4 0 0,-3 4-288 0,-1 3-64 15,-7 1-16-15,2 7 0 0,-1 3 32 0,3 4 16 16,0 1 0-16,2 3 0 0,-1-3-224 0,3 1-32 0,2-3-16 0,5 1 0 15,3-2-144-15,4-5 192 16,4-4-192-16,5-3 192 0,2-1 16 0,3-5 16 0,2-4 0 16,3-1 0-16,5-5 896 0,2-2 176 0,1-2 48 0,4-4 0 31,0-5-1792-31,0-1-336 0,-2-2-80 0,0 0-16 0,-2 0 880 0,-3 1 0 16,-2 1 0-16,-2 2 128 0,-3 4-128 0,-2 3 0 0,-1 1 0 0,-2 1 0 15,-9 9 0-15,0 0 0 0,0 0 0 0,6 10 0 16,-2 0 0-16,-2 5 0 0,-3 3-192 0,-1 4 192 15,0 3-144-15,1 4 144 0,0 0 0 0,-1 2 0 16,2 1 0-16,0-2 0 0,3-6 0 0,1-3 0 16,6-4 0-16,1-1 0 0,3-2-144 0,8-5 144 15,0-7-2128 1,5-4-336-16,0-2-64 0</inkml:trace>
  <inkml:trace contextRef="#ctx0" brushRef="#br1" timeOffset="47187.299">20440 3972 19343 0,'0'0'848'0,"-9"8"192"0,-3-3-832 0,1 5-208 15,-1 3 0-15,-1 3 0 0,-2 0 688 0,1 3 80 16,-1 1 32-16,-1 2 0 0,2 1 0 0,2 1 0 16,-1-1 0-16,0 0 0 0,4-2-96 0,2 0-32 15,-1-3 0-15,3-3 0 0,0-3 48 0,1-2 16 16,4-10 0-16,-1 8 0 0,1-8-128 0,0 0-32 15,0 0 0-15,8-1 0 0,0-7-32 0,2-3-16 16,1-7 0-16,4 1 0 0,-1-4-192 0,2-1-32 0,2 1-16 16,0-2 0-16,-1-3-96 0,0-1-32 0,-4-1 0 15,2 1 0-15,2 3 32 0,-1 1 0 0,0 0 0 0,0 3 0 16,5 2-192-16,-3 4 0 0,-3 2 0 0,0 2 0 16,0 2 0-16,-3 5 0 0,0 3 0 0,-2 2-176 31,-10-2-1744-31,12 5-368 0,-2 1-64 0</inkml:trace>
  <inkml:trace contextRef="#ctx0" brushRef="#br1" timeOffset="47536.901">20974 4029 21183 0,'0'0'1888'0,"-2"10"-1504"15,2-1-384-15,0-9 0 0,0 0 1088 0,7 9 128 16,0-3 48-16,3-2 0 0,4-5-544 0,-2-2-96 16,3 0-32-16,4-1 0 0,-2-2-240 0,4-1-48 15,0-3-16-15,0 1 0 0,0-1-160 0,2 2-128 16,0-1 192-16,-1 0-192 0,-4-2 160 0,-1 0-160 16,0 1 128-16,-2 0-128 0,0 2 144 0,-4-2-144 15,-9 0 160-15,-1 3-160 0,-1 7 384 0,-1-9 0 16,-6 1-16-16,-2 4 0 0,-6 1 144 0,-2 6 16 15,-6 3 16-15,1 3 0 0,-3 0-176 0,0 3-48 16,-1 3 0-16,1 5 0 0,2 2-64 0,-2 1-32 0,3 0 0 0,0 4 0 16,3 0-224-16,5-1 176 15,3-4-176-15,4 0 160 0,4-2-160 0,3 1 0 16,1 0 0-16,4-3 128 0,4-3-128 0,6-2 0 0,0 1 0 0,3-3 0 31,4-3-544-31,2-2-192 0,2-3-32 0,3-2-14224 0</inkml:trace>
  <inkml:trace contextRef="#ctx0" brushRef="#br1" timeOffset="47869.465">22382 3522 23951 0,'0'0'1056'0,"0"0"224"0,0 0-1024 0,0 0-256 16,0 0 0-16,-2 10 0 0,-1 3 624 0,-3 5 64 15,0 5 16-15,-1 1 0 0,1 3 16 0,-2 1 16 16,0 5 0-16,2 1 0 0,1 0-352 0,-1 4-80 15,-2-1-16-15,2 0 0 0,2-2-144 0,1-3-16 16,-1-3-128-16,3 2 192 16,1 2-1968-16,0-3-400 0,0-4-64 0,1-5-32 0</inkml:trace>
  <inkml:trace contextRef="#ctx0" brushRef="#br1" timeOffset="48326.275">22115 3895 24927 0,'0'0'1104'0,"0"0"240"0,0 0-1088 0,13 1-256 0,4-1 0 0,0-2 0 15,2 0 0-15,2-6 0 0,3-3 0 0,4 0 0 16,6-1 448-16,3-1-32 0,-2-3 0 0,3-1 0 16,-2-2-176-16,1-2-48 0,2-3 0 0,-2 1 0 15,4 0-192-15,-4 0 144 0,0 1-144 0,0-1 128 16,1-3-128-16,-3 2 0 0,-7 1 144 0,0 2-144 0,-3 2 0 15,-5 4 144-15,-5 2-144 0,-1 4 0 0,-2 2 128 16,-5 4-128-16,-7 3 0 0,0 0 0 0,0 0 0 0,3 14 0 16,-5 5 0-16,-2 1 0 0,-3 4 272 0,-4 3 48 15,-1-1 16-15,-3 9 0 0,-5 5-16 0,-2 2 0 16,-2 0 0-16,-1 0 0 0,-3 3-112 0,2-5-16 16,0-4-16-16,6-5 0 0,-1-6 64 0,4-3 16 15,2-4 0-15,5-3 0 0,2-4 64 0,5-3 0 16,3-8 16-16,0 0 0 0,0 0 144 0,0 0 32 15,0 0 0-15,3-10 0 0,2-2-16 0,1-1 0 16,3-1 0-16,1-2 0 0,0 0-352 0,1 2-144 16,0 2 128-16,0 2-128 0,-2 2 0 0,3 3 0 0,-1 2 0 15,0 5 0-15,-6 5-160 0,4 3 160 16,-1 3-208-16,2 2 80 0,-5 2 0 0,1 1 0 0,-2 3 0 0,0 1 0 16,1 1 128-16,-3 1 0 0,-2 0 0 0,0 1 0 15,3-2 0-15,-2-1 0 0,-1-2 128 16,3-2-128-16,0-2 0 0,1-2-256 0,1-2 32 0,-2-3-10304 15,2-3-2064-15</inkml:trace>
  <inkml:trace contextRef="#ctx0" brushRef="#br1" timeOffset="48700.468">23161 4060 22111 0,'0'0'976'0,"0"0"208"0,0 0-944 0,7 8-240 16,4-6 0-16,2 2 0 0,2 2 2272 15,2-4 416-15,0-4 64 0,4-2 32 0,2-1-1936 0,1-1-384 16,-1-2-80-16,1-1 0 0,0-3-160 0,-1 1-32 16,-3 0 0-16,-4 0 0 0,1-1-64 0,-2 1 0 15,-1-1-128-15,-6 4 192 0,0-2-192 0,-2 1 144 16,-4 2-144-16,-2-2 128 0,-2 0 16 0,-3 2 0 15,-4 5 0-15,-1-1 0 0,-3 2 96 0,-2 3 16 16,-2 2 0-16,-2 4 0 0,-3 3-96 0,-2 3-16 16,1 2 0-16,-1 1 0 0,-2 4-144 0,2 4 0 15,2 1 144-15,2-1-144 0,4 1 0 0,5 0 144 16,0-1-144-16,7-2 0 0,6-3 192 0,6-1-64 0,2-2 0 16,5 0-128-16,5-2 224 0,2-1-64 0,2-6-16 0,3 0 0 15,0-2-144-15,4-3 0 0,1-3 0 0,3-2 128 31,3-5-624-31,2-1-128 0,2 2-16 0,1-4-10272 0,-5-2-2048 16</inkml:trace>
  <inkml:trace contextRef="#ctx0" brushRef="#br1" timeOffset="52835.425">19224 5001 17903 0,'0'0'784'0,"-6"-5"176"0,0-2-768 0,1-3-192 0,-3 0 0 0,-1 2 0 15,1 1 288-15,-3 3 16 0,0 1 0 0,-3-2 0 16,-2 3 0-16,-3-1 0 0,-1-2 0 0,-4 0 0 16,-3 2-48-16,0-1-16 0,-3 2 0 0,-2 2 0 15,-2 2 144-15,0 2 48 0,-1-1 0 0,0 4 0 0,-2-1-48 0,3 3 0 16,1 0 0-16,4 3 0 0,2 2-384 0,7 0 0 16,5 2 0-16,5-2 0 0,2 2 0 0,5 0 0 15,3 2 0-15,2-2 0 0,6 0 0 0,7 0 0 16,6 3 0-16,6 1 0 0,4-1 0 0,0 0 0 15,2-1 176-15,-1 1-176 0,0-1 128 0,-3 0-128 16,-3-2 0-16,0 2 144 0,-3-1-144 0,-2 3 0 16,-4 0 0-16,-3 0 0 0,-4-4 0 0,-2 2 0 15,-2 2 0-15,-8-1 0 0,-5-1 256 0,-3 1 80 16,-6-2 16-16,-4 4 0 0,-8 1 496 0,-5 0 112 16,-5-2 0-16,-8-2 16 0,-3-4-208 0,-4-1-64 15,-2 0 0-15,0-4 0 0,-1-3-304 0,4-4-64 16,5-2-16-16,3-2 0 0,6-3-144 0,2 0-48 15,3-3 0-15,6 0 0 16,4 2-1616-16,6-2-336 0,3 0-64 0</inkml:trace>
  <inkml:trace contextRef="#ctx0" brushRef="#br1" timeOffset="53305.468">19654 5143 24879 0,'-25'-17'2208'0,"8"7"-1760"0,0-1-448 0,-2 2 0 0,0 2 240 0,1 2-48 16,-4 2 0-16,0 1 0 0,-1 3-192 15,0 3 128-15,-1 5-128 0,1 2 0 0,1 1 0 0,0 2 0 16,3 4 0-16,-3 1 0 0,1 1 0 0,2 0 0 16,-1 0 0-16,3 0 0 0,0 2 0 0,3-1 0 15,1-1 0-15,4-2 0 0,7 0 0 0,0-1 0 16,2-2 0-16,4-1 0 0,2-4 0 0,4-2 0 16,1-4 0-16,1 0 0 0,4-3 0 0,0-2 0 15,2-2 0-15,-1-2 0 0,1-4 320 0,3-2-48 16,1-2 0-16,-1 0 0 0,1-1-64 0,2 0-16 15,1 0 0-15,-2 0 0 0,2-3-192 0,-7 2 176 16,-1-1-176-16,-3 2 160 0,-1 2-32 0,-3 2-128 16,0 2 192-16,0 4-64 0,-10 4-128 0,8-1 0 0,-8 1 144 15,9 4-144-15,-4 6 0 0,-1 4 0 0,0 2 0 16,-2-1 0-16,0 1 0 0,0 0 0 0,-2 2 128 16,1 0-128-16,2 2 0 0,0 1 0 0,1-1 0 0,3 1 0 31,2-4-656-31,2 2-48 0,0-4-16 0,2-2-11120 0</inkml:trace>
  <inkml:trace contextRef="#ctx0" brushRef="#br1" timeOffset="53953.358">20777 4973 21647 0,'0'0'960'0,"-6"16"192"0,-1-1-912 16,1 7-240-16,-1 0 0 0,-1 2 0 0,0 4 176 0,-3 1-16 15,-3-1 0-15,1 2 0 0,1-1 272 0,-3 1 48 16,0-1 16-16,0-2 0 0,0-3-240 0,-1-2-32 15,1-1-16-15,-1-2 0 0,1-3-208 0,1-1 0 16,3-5 0-16,2-3 0 0,0-1 224 0,9-6-48 16,0 0-16-16,0 0 0 0,-4-11 208 0,4-4 32 15,0 0 16-15,3-1 0 0,2-2-32 0,3-2-16 0,1 1 0 16,2-1 0-16,3-2-32 0,1-2 0 0,-2-2 0 0,2 0 0 16,3 0-80-16,2 2 0 0,-1-1-16 0,2 2 0 15,1 1-240-15,1 2 144 16,2 3-144-16,-3 5 128 0,-4 5-128 0,1 3 0 15,0 3 0-15,-3 5 0 0,-3 0 0 0,-3 5-176 16,-3 3 176-16,-2 3-128 0,1 5 128 0,-3 1 0 0,-1 1 0 0,2 2 0 16,-4-1 0-16,0 3-160 0,-3-2 160 0,1-1 0 15,0-2 0-15,-3-1 0 0,-3-2 0 0,0-5 0 16,0-2 0-16,2 0 0 0,0 0 0 0,1-4 0 16,5-7 0-16,0 0 0 0,0 0 0 0,0 0 0 15,0 0 0-15,5-7 192 0,0-5-16 0,0 1-16 0,0-4-32 16,2 0 0-16,4-2 0 0,-1-3 0 0,0-2 768 15,2-1 128-15,3-1 48 0,1 0 0 16,2 1-1680-16,0 1-336 16,1 1-64-16,2 1-16 0,-2 1 784 0,0 3 240 0,-1-1 0 0,0 6-160 15,-2 5 160-15,0 5 0 0,-2 5 0 0,-1 3 0 0,-2 0 0 16,0 5 0-16,-3 4-144 0,1 2 144 0,-2 6 0 0,1 0 0 16,-4 0 0-16,0 1 0 0,-3 2 0 0,-1 1 0 15,0-1 0-15,-1-2 0 0,0-3-192 0,-1 0 48 16,1 0 0-16,2 0 0 15,3 0-1648-15,1-2-336 0,0-3-64 0</inkml:trace>
  <inkml:trace contextRef="#ctx0" brushRef="#br1" timeOffset="54378.745">21684 5057 28559 0,'0'0'2544'0,"-7"5"-2032"0,7-5-512 0,-1 9 0 16,1-9 896-16,3 12 96 0,4-1 16 0,4 0 0 15,1 1-1008-15,7-2 0 0,6-1-192 0,0-2 32 16,4-3 160-16,1-2 0 0,1 0 0 0,2-2 0 15,0-2 0-15,-2-2-240 0,-1-3 48 0,1-4 0 16,0-4-256-16,1-3-32 0,0-2-16 0,2 1 0 16,-1-2 176-16,-4 0 16 0,-3-1 16 0,-1 1 0 0,1-1 288 0,-6 1 0 15,-3 1-128-15,-3 0 128 0,-3-1 0 16,-7 2 176-16,-1 2-32 0,-7 1 0 0,-3 0 272 0,-4 4 48 16,-4 2 16-16,-1 6 0 0,-6 3-224 0,-2 5-64 15,-6 4 0-15,-2 5 0 0,-3 8-16 0,0 3-16 16,0 1 0-16,2 6 0 0,2 4-160 0,1 4 128 15,1 1-128-15,4-1 128 0,2 1-128 0,5-4 0 16,5-2 0-16,4-1 0 0,4-1 0 0,4-6 0 16,3 0 0-16,3-3 0 0,5-3 0 0,6-2 0 15,3-2 0-15,6-2-9456 16,3-1-1856-16</inkml:trace>
  <inkml:trace contextRef="#ctx0" brushRef="#br1" timeOffset="54973.094">19678 6189 17327 0,'0'0'768'0,"2"-10"160"0,-2-5-736 0,1 3-192 0,0 1 0 0,-2 0 0 15,-4 0 1136-15,1-1 192 0,-2 3 32 0,-1 1 16 16,-2-2-128-16,-1 1-32 0,-1 0 0 0,0 5 0 16,-2 2-368-16,-3 2-80 0,-1 2 0 0,-3 3-16 15,2 3 528-15,-3 2 128 0,-3 1 0 0,-1 5 16 32,0 6-1680-32,2 0-352 0,-5-1-64 0,5 1-16 0,2 0 688 0,2 0 224 0,3 0 0 0,0 0 0 15,5 0-96-15,5 0 0 0,-2 2-128 0,6-2 192 16,3-7-192-16,2-1 0 0,4-1 128 0,1-1-128 15,4 2 0-15,4-2-288 0,5-4 64 0,6-1 16 16,2-3-2400-16,3-2-464 0</inkml:trace>
  <inkml:trace contextRef="#ctx0" brushRef="#br1" timeOffset="55361.974">20314 6134 25791 0,'-14'-1'2304'0,"4"-1"-1856"0,1 2-448 0,-4 3 0 16,0 4 448-16,-1 1-16 0,-3 3 0 0,-2 3 0 15,0 4-272-15,-1 1-160 0,-1 0 192 0,3 3-192 16,2 2 224-16,2-1-64 0,-1 0-16 0,7 0 0 15,4 1-144-15,4-2 0 0,2-3 144 0,4-4-144 16,4-3 192-16,4-1-48 0,4-2 0 0,1-2 0 16,3-5 16-16,2-2 0 0,0-2 0 0,2-4 0 15,-1 1 16-15,3-7 0 0,-1-6 0 0,1 1 0 16,-7 3 32-16,1 0 16 0,-1 0 0 0,-6-1 0 16,-1-1 128-16,-5 1 32 0,-1 3 0 0,-5-2 0 15,-2-2 192-15,-2 0 64 0,-2 2 0 0,-4 1 0 16,-1-1-48-16,-6 2 0 0,-3 0 0 0,-3 2 0 15,-1 3-416-15,0 1-176 0,1 1 128 0,2 2-128 16,0 6-1280-16,2 0-320 16,0 0-80-16,1 3-13056 0</inkml:trace>
  <inkml:trace contextRef="#ctx0" brushRef="#br1" timeOffset="55743.488">20810 6127 1839 0,'0'0'0'0,"0"0"160"0,0 0-160 0,0 0 0 16,-1 11 0-16,0 0 0 0,-3 1 4768 0,-2 2 928 16,-4 3 176-16,1 1 32 0,-1-2-3888 0,-1 3-784 0,0-1-144 15,-4 3-48-15,2 1-176 0,0 0-32 0,0 1-16 0,1-6 0 16,1-4-240-16,1 3-64 0,1-2 0 15,2-2 0-15,2-5-128 0,5-7-48 0,0 0 0 0,0 0 0 16,0 0 192-16,0 0 48 0,5-9 0 0,5-2 0 16,0 0 112-16,3-5 16 0,3-3 16 0,-1-1 0 15,1 0-448-15,1 1-80 0,1 4-32 0,2-4 0 16,2 0-160-16,1 2 0 0,-4 0 0 0,2 4 0 16,1 1 0-16,-5 2 0 0,-3 1 0 0,-2 5 0 15,1 4 0-15,0 3 0 0,-4 2-128 0,-2 5 128 16,1 5-192-16,-4 3 16 0,-1-1 16 0,-3 5 0 15,-2 0 16-15,-1 1 0 0,0 5 0 0,-4-3 0 16,0-2-48-16,1 0-16 0,-1-1 0 0,4-1 0 16,0 0-1344-1,2-4-272-15,2-5-48 0,3-2-7680 0,-1-3-1536 0</inkml:trace>
  <inkml:trace contextRef="#ctx0" brushRef="#br1" timeOffset="56124.513">21755 6052 25103 0,'1'-10'1104'0,"-1"10"240"0,0 0-1072 0,-2-7-272 0,-1 0 0 15,-5 4 0-15,-2 3 608 0,-1 2 64 0,-4 1 16 0,-3 3 0 16,-6 0-368-16,2 4-64 0,-3 2 0 15,0 3-16-15,-1-1-96 0,0 1-16 0,1 1 0 0,3 0 0 16,3 1-128-16,6-2 0 0,4-4 144 0,3-1-144 16,6-10 0-16,0 11 0 0,6-1 0 0,4-3 0 15,3-3 160-15,3 0-32 0,3 2-128 0,1 0 192 16,1 1 64-16,1 1 0 0,-1-2 0 0,0 3 0 16,-2 2-64-16,-1 0 0 0,-4-1 0 0,-3 3 0 15,-2 3 0-15,-3-3-16 0,-3-2 0 0,-4 1 0 16,-4 0 144-16,-4 1 48 0,-1 3 0 0,-5-1 0 15,-2 2 16-15,-3-2 0 0,-1-3 0 0,-1 0 0 16,-3-1-96-16,-3-2-16 0,2-1 0 0,-2-4 0 16,2-2-272-16,0 0 0 0,6-2 0 0,3-1 0 15,4-4-1728 1,4-4-416-16,2-1-80 0</inkml:trace>
  <inkml:trace contextRef="#ctx0" brushRef="#br1" timeOffset="56426.801">22572 5610 26543 0,'0'0'1168'0,"-9"6"256"0,0-1-1136 15,0 5-288-15,-1 3 0 0,-1 4 0 0,-4 1 368 0,-3 3 16 0,1 7 0 0,-2-2 0 16,-1 3 208-16,1 5 48 0,-1 5 16 0,1 0 0 16,0 1-464-16,2-2-192 0,-4 1 176 0,5-3-176 15,4 1 176-15,-2 1-176 0,-2-3 192 0,1 0-192 32,-1 0-1520-32,1-1-400 0,3-3-96 0,3-2-9696 0</inkml:trace>
  <inkml:trace contextRef="#ctx0" brushRef="#br1" timeOffset="56885.917">22144 6084 20271 0,'0'0'1792'0,"10"0"-1424"15,-2 0-368-15,6 1 0 0,1 3 1760 0,3-4 288 16,0 1 48-16,4-1 16 0,4-1-1312 0,1 1-256 15,3-4-48-15,-1 3-16 0,2 1-112 0,-1 0-32 16,-1-1 0-16,0 1 0 0,-2 0-336 0,-1-1 0 16,-1 0 0-16,0-1 128 0,-3-2-128 0,0 2 0 15,1 2 0-15,-5 0 0 0,-1-3-304 0,-1 1-80 16,0-1 0-16,-1 0-16 0,1 0 144 0,-2 2 48 16,-1-1 0-16,-2 2 0 0,-11 0 208 0,0 0 0 15,0 0 0-15,0 0-144 0,6 5 336 0,-4 3 80 0,-3 1 16 16,-4 2 0-16,-6 1-16 0,-3 4 0 0,-4 1 0 0,-1 0 0 15,-5 1-16-15,2 2 0 0,-2 1 0 0,3-2 0 16,0-1-64-16,5 0 0 0,1-1-16 0,5-1 0 16,0-3-48-16,4-1 0 0,5-2 0 15,1-10 0-15,0 0 48 0,0 0 0 0,8 3 0 0,2-3 0 16,1-7 208-16,3 0 32 0,3-3 16 0,2 0 0 16,1-2-128-16,1-2-32 0,0-3 0 0,-3 2 0 15,-1 0-96-15,1 0-32 0,-1-4 0 0,0 4 0 16,-3 3-16-16,-2 1-128 0,-1 2 192 0,-1 1-64 15,-1 4-128-15,-9 4 0 0,0 0 0 0,10 3 128 16,-10-3-128-16,6 9-144 0,0 1 144 0,-1 2-208 16,-1 1 208-16,-1 1 0 0,-1 0-160 0,-1 3 160 15,-1 1-192-15,1 1 48 0,-1 1 0 0,0 0 0 16,-2-4-1744-16,0 0-352 16,0 1-64-16</inkml:trace>
  <inkml:trace contextRef="#ctx0" brushRef="#br1" timeOffset="57307.921">23364 6086 28559 0,'0'0'2544'15,"-2"14"-2032"-15,-3 2-512 0,-2 2 0 0,0-1 544 0,-4 1 16 0,-4 1 0 0,1 0 0 16,-1 2-240-16,-2 0-64 0,-2-1 0 0,0 1 0 16,-1-1-64-16,2-3 0 0,2 0-16 0,1-2 0 15,2-3-176-15,6-3 192 0,-1-5-192 0,8-4 192 16,0 0-64-16,0 0 0 0,0 0 0 0,0 0 0 16,5-7 128-16,1-4 32 0,-1-4 0 0,5-2 0 15,5-1-16-15,0 1 0 0,-1-1 0 0,3-1 0 16,0-2-16-16,2 4-16 0,-1 0 0 0,0 2 0 15,2 0-96-15,-3 0-16 0,-1 2 0 0,1 4 0 16,-2 5-128-16,-2 2 0 0,0 1 0 0,-3 2 0 16,0 5 0-16,1 3 0 0,-3 5 0 0,1 3 0 15,-6 3-160-15,0 2 160 0,1-3 0 0,-3 9-144 16,-3 2 144-16,-2-2 0 0,0-4 0 0,-2 5 128 0,0 3-128 16,-2 2-240-16,-2-6 64 0,1-4 16 15,2-2-1024-15,-3-1-208 0,2 1-32 0,-2-6-12928 16</inkml:trace>
  <inkml:trace contextRef="#ctx0" brushRef="#br1" timeOffset="57626.06">24027 5627 28223 0,'0'0'1248'0,"0"0"256"0,0 0-1200 0,0 0-304 15,0 0 0-15,0 0 0 0,-7 11 176 0,-2 0-32 0,0-2 0 0,-6 7 0 16,-3 4 128-16,-1 4 32 0,-4 2 0 0,0 3 0 16,0-2-80-16,-1 9-16 0,-1 5 0 0,2 4 0 15,-1 4 64-15,3-1 16 0,-1 0 0 0,4-2 0 16,3-1-160-16,3 0-128 0,2-2 144 0,1-4-144 15,6-2 176-15,2-4-176 0,1-4 192 0,3 1-192 16,3-5 160-16,5 0-160 0,0-2 128 0,2-3-128 16,1-5-368-1,0-2-144-15,1-5-48 0,-2-3-8720 0,-2 0-1760 0</inkml:trace>
  <inkml:trace contextRef="#ctx0" brushRef="#br1" timeOffset="57795.811">23409 6174 36863 0,'8'0'3264'0,"7"1"-2608"15,2 1-528-15,5 1-128 0,3 1-160 0,2 1-64 16,3-3-16-16,6 0 0 0,5-2 368 0,2 0 64 16,2 0 0-16,1-1 16 0,0-1-208 0,-1-2 144 15,-2 0-144-15,4 2-10864 16,4 2-2256-16</inkml:trace>
  <inkml:trace contextRef="#ctx0" brushRef="#br1" timeOffset="58356.741">22047 7211 27647 0,'-6'-17'1216'0,"1"5"256"0,-2-3-1168 0,-3-2-304 15,0 1 0-15,1 0 0 0,-6 1 640 0,2 0 80 0,-1 1 16 0,-1 4 0 16,1 7 224-16,-1 2 32 0,-3 1 16 16,-2 5 0-16,-1 2-432 0,2 4-64 0,-1 2-32 15,1 5 0-15,-3 4-208 0,1 4-32 0,0 3-16 0,2 4 0 16,3 2 32-16,3 2 0 0,0 1 0 0,2-1 0 16,2 3-112-16,1-1-16 0,2-1 0 0,0-2 0 15,3-2-128-15,0-1 0 0,1 1 144 0,2 0-144 16,4-2 0-16,-1-2 0 0,1-3 0 0,1 0-128 15,-1-3-704 1,1-3-144-16,0-6-32 0,1-1 0 0,-2-6-1936 0,-4-8-384 16</inkml:trace>
  <inkml:trace contextRef="#ctx0" brushRef="#br1" timeOffset="58539.532">21376 7599 34783 0,'0'0'1536'0,"0"0"320"0,12-1-1472 0,3 0-384 16,3 0 0-16,4 1 0 0,1-2 0 0,5 1-128 16,0-1 0-16,4-1 0 0,2-2 320 0,2 1 64 15,4-3 0-15,3 2 16 0,-2-3-96 0,2 2-32 16,-1-3 0-16,0 2 0 0,-5 1-144 0,-3 0-192 16,-5 1 32-16,0 0 16 15,-2 2-1616-15,0 0-320 0,-1 4-64 0,0 1-11392 0</inkml:trace>
  <inkml:trace contextRef="#ctx0" brushRef="#br1" timeOffset="58921.744">22512 7663 6447 0,'-9'12'272'0,"4"0"80"0,-3 7-352 0,0 0 0 0,-3 3 0 0,0 1 0 15,0 1 6432-15,-3 0 1216 0,1 0 240 0,0 0 48 16,2 0-5920-16,1-3-1184 0,0-2-256 0,3-3-32 16,0-1-192-16,1-3-32 0,3-3-16 0,0-3 0 15,3 2-32-15,0-8 0 0,0 0 0 0,0 0 0 16,0 0-16-16,0 0-16 0,0 0 0 0,7-15 0 16,1-3 16-16,1-2 16 0,2 0 0 0,-1-2 0 15,1-1-144-15,1 0-128 0,2-2 144 0,1 0-144 0,-1 3 128 16,1-2-128-16,2-1 0 0,-1 4 0 0,3 0 160 15,2 5-160-15,1 2 160 0,0 1-160 0,2 6 0 0,0 2 0 16,0 2 0-16,2 6 0 0,0 4 0 0,-2 4 0 16,-5 4 0-16,1 3 0 0,-1 3 0 0,-3 1 0 15,-5 0 0-15,-2 3 0 0,-2 2 0 16,-1 0 0-16,-5 1 0 0,-1-4 0 0,-1-1-256 0,-2 0 16 16,-1-2 0-16,0 2 0 15,1-3-416-15,-1-2-96 0,3 1-16 0,0-3 0 16,-1-3-2560-16,0-2-528 0</inkml:trace>
  <inkml:trace contextRef="#ctx0" brushRef="#br1" timeOffset="59362.946">23765 7509 31327 0,'0'0'2784'0,"0"0"-2224"0,0 0-560 0,0 0 0 16,0 0 624-16,0 0 16 0,-10-3 0 0,-1 1 0 15,0 0-96-15,-4 1-16 0,-1 2 0 0,-5-1 0 16,-4 0-32-16,0 1-16 0,-2 2 0 0,1 3 0 16,-4-3-208-16,1 6-32 0,1 1-16 0,3 3 0 15,2 3-16-15,3 1 0 0,-1 1 0 0,5-3 0 0,1-2-80 0,6 1 0 16,1-1-128-16,3-1 192 0,4 0-192 15,3-1 0-15,3 1 0 0,2 1 0 0,1-3 128 0,4 2-128 16,1-1 0-16,4 2 0 0,2 3 160 16,3 0-160-16,-1 2 160 0,4 2-160 0,-1 0 144 0,2 0-144 15,2 2 128-15,-5 3-128 0,-3 2 144 16,-1 0-144-16,-4-1 160 0,-5 0-160 0,-2 1 384 0,-4-2 0 16,-3-1-16-16,-4 0 0 0,-5 1 192 0,-2-2 32 15,-4 0 16-15,-4-1 0 0,-6-2-16 0,-1-3 0 16,-2-2 0-16,1-2 0 0,-2-2-192 0,2-4-32 15,-3-2-16-15,0-4 0 0,0-5-352 0,-2-4 0 16,-2-3 0-16,4 0 0 16,2-5-1312-16,4 1-176 0,-1 0-48 0,7-5 0 15,6-2-1232-15,6-1-256 0,3-3-48 0</inkml:trace>
  <inkml:trace contextRef="#ctx0" brushRef="#br1" timeOffset="62500.328">24268 1583 21183 0,'0'0'1888'0,"0"0"-1504"0,-6-6-384 0,6 6 0 15,-6-5 368-15,0-1 0 0,6 6 0 0,0 0 0 16,-5-4-368-16,5 4 0 0,-6-4 0 0,0 1 128 15,-3 3 0-15,0-2 0 0,1 0 0 0,-2 2 0 16,-1 1 0-16,-1 2 16 0,-2 0 0 0,0-1 0 16,-2-2-144-16,1 1 192 0,-2 2-192 0,-1-1 192 15,-2 0-64-15,-1-2 0 0,-1-2 0 0,1 2 0 16,-3 0 0-16,1-1 0 0,-4-3 0 0,1 1 0 16,1 0 128-16,-4-1 0 0,-4-4 16 0,-3 2 0 15,-2-1 128-15,-2 2 32 0,-3-2 0 0,0 4 0 16,-3 1-48-16,1-1 0 0,-1-2 0 0,0 2 0 15,-2-1-144-15,-4 1-48 0,-2-3 0 0,-3 3 0 0,-3 3-192 16,0 2 0-16,2 1 0 0,-2-3 0 0,0-4 128 16,-5 2-128-16,-3 2 0 0,1 0 144 0,1-2-144 15,0 1 0-15,1-1 0 0,-2 0 0 0,-3 0 0 0,-2 0 0 16,-4 0 0-16,3-1-176 0,5 1 176 0,-2 0 0 16,-2 0 0-16,-4 2 0 0,-1 0 0 0,0 1 0 15,6 1 0-15,-3 1 0 0,-3-5 0 0,0 5 0 16,1 0 128-16,4 4-128 0,2 2 0 0,2-2 0 15,-1-6 0-15,0 1 0 0,-2 5 0 16,3 0 0-16,2-3 0 0,2 0 0 0,-2 0 128 0,0 1-128 16,-1 2 128-16,0 2-128 0,3 2 0 0,3 0 0 15,1 0 0-15,2 0-192 0,1-3 192 0,-1 1 0 16,2 0 0-16,-1 4-128 0,2-1 128 0,3 1 0 16,4 0 0-16,1-2 0 0,-1 2 0 0,0-1 0 0,0 1 0 15,-4 1 0-15,1 1 0 0,2-1 0 0,0 4 0 16,-1 0 0-16,1-1 0 0,1 0 0 0,-2 0 0 0,2 0 0 15,1 8 0-15,1-3 0 0,2 2 0 0,4 0 0 16,5 1 0-16,3 0 0 0,2-3 0 0,3 0 0 16,1-3 0-16,1 1-128 0,3 0 128 0,-1-1 0 15,3-2 0-15,3 1 0 0,-2-1 0 0,2 4 0 16,1 1 0-16,0-1 0 0,1 0 0 0,3-1 0 16,-2-2 0-16,2 2 0 0,2 6 0 0,1-1 0 15,-3-2 0-15,2 0 0 0,2-3 0 0,-1 1 0 16,3 1 0-16,-2-2 128 0,1-3-128 0,4 2 0 15,-1 2 0-15,2 0 0 0,-2-4 0 0,3 0 128 0,1-1-128 16,-1 2 0-16,0 1 128 0,0-3-128 0,0 2 0 16,-1 1 144-16,0 0-144 0,2 1 0 15,0 1 176-15,2 0-176 0,-2 0 160 0,2 2-160 0,0 2 192 16,0-1-48-16,3 1-16 0,2-2 0 0,0-1 16 16,2 1 0-16,-3-1 0 0,2 1 0 0,-4-1-16 0,1 0 0 15,1 0 0-15,1 2 0 0,2 0-128 0,-3 1 160 16,0 2-160-16,-1 2 160 0,2-3-160 0,-3 4 0 15,-1-2 0-15,-1 2 128 0,1-1-128 0,-1-1 0 16,0 0 144-16,1-1-144 0,2-4 0 0,-2-1 144 16,1-2-144-16,-1 1 0 0,0 1 144 0,0 0-144 15,-2 0 0-15,-1 1 144 0,-1 1-144 0,1 1 128 16,0-3-128-16,-2 2 128 0,-2 1 0 0,1 3 0 0,-2-3 0 16,2-1 0-16,-2 1-128 0,0 0 128 0,0-2-128 15,-3 2 128-15,1-1-128 0,1 0 192 0,-1-2-192 16,-1 1 192-16,1 1-192 0,-2 0 128 15,-1 0-128-15,-2-1 128 0,1-3-128 0,-2 1 160 0,-2 0-160 0,3 1 160 16,-2-1-32-16,-1 1-128 0,0 1 192 0,1-2-64 16,-1-2 0-16,-2-1 0 0,1-2 0 15,-1 2 0-15,1-3-128 0,-2 1 160 0,0-4-160 16,1-1 160-16,-1-1-160 0,1 0 128 0,-1-1-128 0,2-1 128 16,0 0-128-16,0-1 128 0,-1-2-128 0,0 3 128 15,-1 1-128-15,3-1 0 0,-2-1 144 0,4 0-144 16,2-1 0-16,-2 2 0 0,-1 1 0 0,2-2 0 15,1-1 0-15,3-1 0 0,-1 2 0 0,1-1 0 16,1-3 0-16,7-3 0 0,-7 2 0 0,2 1 0 16,-2 3 0-16,7-6 0 0,-5 6 0 0,5-6 0 0,0 0 0 15,0 0 0-15,0 0 0 0,0 0 0 16,0 0 0-16,0 0 0 0,4 10 0 0,-4-10 0 0,0 0 128 0,9 7-128 16,1 0 128-16,-1 1-128 0,-3 1 0 0,0 1 0 15,2-1 0-15,1 1 0 0,-5 1 0 0,3 1 0 16,0 0 0-16,3 2 0 0,-2-3 0 0,1 4 0 15,-5 0 0-15,3 0 0 0,1 4 0 0,-1-2 0 16,1-2 0-16,-3 3 0 0,-1 1 0 0,-1 2 0 16,-3 2 0-16,0 0 0 0,-1 1 0 0,-1 2 0 15,0 3 0-15,-3-2 0 0,0-2 0 0,-1 3 0 16,2 2 0-16,-2 0 0 0,-4 1 0 0,4-1 0 16,-2-2 0-16,1 0 128 0,-2-2-128 0,0 2 0 0,0-1 128 15,1 2-128-15,-1 0 0 0,3-1 128 16,-1 2-128-16,3 0 0 0,-2-1 0 0,2 2 0 0,-2 0 0 15,2-1 0-15,0-4 0 0,-1 1 0 0,3 0 0 0,-2-1 0 16,0 1 0-16,2 0 0 0,1 1 0 0,0 0 0 16,0-2 0-16,1 2 0 0,1 4 0 15,0 0 0-15,0-3 0 0,2-1 0 0,3 3 0 16,-3-1 0-16,3-3 0 0,1 0 0 0,0-2 0 16,3 1 0-16,1 3 0 0,1-3 128 0,1-3-128 0,2 2 0 15,0 2 0-15,0 1 0 0,1 0 0 0,0 0 128 16,1-5-128-16,1 1 0 0,3 3 0 0,-2 1 0 15,0-2 0-15,-1 1 0 0,2-1 0 0,-1-2 128 16,1-2-128-16,0 1 0 0,0 1 0 0,1-1 128 16,0 1-128-16,2 1 0 0,5-2 128 0,-2 1-128 15,2 0 160-15,0-4-32 0,0 0-128 0,3 1 192 16,2 1-192-16,1 1 144 0,-1 0-144 0,0 0 128 0,1-1-128 0,-2 0 0 16,0-1 0-16,-2 0 0 0,2 0 0 15,0 1 0-15,0-4 128 0,1 2-128 0,0-2 0 0,0 4 0 16,-1 0 0-16,2-2 0 0,-1-2 0 0,0 1 0 15,-1 1 0-15,-1 0 0 0,0 0 0 0,1 0 0 16,1-1 0-16,0 1 0 0,1-1 0 0,1 0 0 16,0-1 0-16,0 2 0 0,2 0 0 15,-4 1 0-15,0-2 0 0,-2-1 0 0,1 1 0 0,-1-1 0 16,-1 0 0-16,-2 2 0 0,2 0 0 0,1 2 128 16,1-1-128-16,1-3 0 0,-1 3 0 0,0-1 0 15,-2-1 0-15,2 1 0 0,0-1 0 0,0 1 0 0,-2-2 128 16,0 1-128-16,-1-1 0 0,1 0 0 15,0-3 0-15,1 2 0 0,-1-1 0 0,3 2 0 16,3-1 0-16,-1 1 0 0,-1-1 0 0,-1 0 0 0,-1 2 128 0,1-3-128 16,0 1 0-16,-1-1 0 0,1 2 0 15,-1 0 0-15,-1-2 0 0,4 2 0 0,-1 3 0 0,0-3 0 16,-2-1 0-16,2-1 0 0,3 2 0 0,-2-2 0 16,1 1 0-16,0 0 0 0,-3 0 0 0,-1 1 0 15,1-2 0-15,1-2 128 0,0-3-128 0,3 1 0 16,5 1 0-16,-3 0 128 0,-3 2-128 0,1-2 0 15,2-2 128-15,-1 0-128 0,-5 1 0 0,1-1 128 16,-1 0-128-16,2 2 0 0,0 0 0 0,-2 0 0 16,1 1 128-16,4 1-128 0,4-4 128 0,0 0-128 0,-5 3 0 15,1-1 128-15,-1-1-128 0,2-3 0 16,-2-2 0-16,3-1 128 0,-3 2-128 0,6 0 0 0,5-4 128 16,-3 0-128-16,-2 3 128 0,-2-3-128 0,1 0 0 0,-3-2 0 15,-2-1 128-15,-1 2-128 0,1 3 0 0,0-2 0 16,0-2 144-16,2 1-144 0,1-2 176 0,1 0-48 15,0 1 0-15,-2 0 0 0,1 1 64 0,1-1 16 16,-2-2 0-16,2 2 0 0,-5-2-16 0,6-1 0 16,4-2 0-16,0-1 0 0,2 1-32 0,-1-2-16 15,3-1 0-15,-1-1 0 0,-2-1-16 0,1 1-128 16,-2-4 192-16,1 1-64 0,5 2-128 0,-3-2 128 16,-1 1-128-16,-2 1 128 0,-1-1 0 0,-4 1-128 15,-5 2 192-15,-2 0-64 0,-2-1 48 0,-2 3 0 16,-3 0 0-16,1 1 0 0,-4 2-48 0,0 1-128 15,-1 3 192-15,-3-3-64 0,-1 0-128 0,-3-2 0 16,0 1 0-16,-3 0 0 16,-6 2-320-16,3-2-112 0,-3-2-16 0,-7 3 0 15,2-9-2976-15,-2 0-608 0</inkml:trace>
  <inkml:trace contextRef="#ctx0" brushRef="#br1" timeOffset="63988.732">7033 7608 15663 0,'-8'-5'1392'0,"-2"2"-1120"15,2 1-272-15,-1 0 0 0,-1-2 512 0,1 3 64 16,0 2 0-16,1 0 0 0,0 0-192 0,1 2-16 0,7-3-16 15,-9 4 0-15,3-2-192 0,6-2-32 0,-9 5-128 0,3-2 192 16,6-3-64-16,0 0 0 0,0 0-128 0,0 0 192 16,-2 7 176-16,2-7 16 0,0 0 16 0,0 0 0 15,0 0 336-15,4 6 64 0,3 0 16 16,1-2 0-16,1 0-144 0,-1 1-32 0,3-2 0 0,-1-3 0 16,1-2-240-16,0-1-48 0,0 3-16 0,0 1 0 15,0 2-32-15,1-1-16 0,-2-1 0 0,1 0 0 16,0 3-112-16,-3-1-32 0,0 0 0 0,-8-3 0 15,0 0-144-15,6 5 0 0,-6-5 144 0,0 0-144 16,0 0 128-16,0 0-128 0,0 0 128 0,0 0-128 16,0 0 224-16,0 0-32 0,-6 5 0 0,-5 1 0 15,-1-1-64-15,-4 1-128 0,-1 0 176 0,-3 0-176 16,-4-5 0-16,0 1 0 0,4 1 0 0,1-3 0 16,1-2 0-16,4 0 0 0,1 0 0 0,3 0 0 0,0 1 128 0,10 1-128 15,-7-3 0-15,7 3 0 0,-4-7 128 0,4 7-128 16,0 0 144-16,2-9-144 0,3 1 144 15,-1 0-144-15,6-3 128 0,1 3-128 0,3-2 0 0,3 0 0 16,1-1 0-16,0 3 0 0,-2 4 0 0,2-1 0 16,0 0 0-16,-1-2 0 0,1-2 0 0,2 4 0 15,-3 1-144-15,1-1 144 0,-3 1 0 0,1 0-128 16,-3 2 128-16,1 0 0 0,-2 0 0 0,-1 1 0 16,-11 1 0-16,0 0 0 0,0 0 0 0,0 0 0 15,0 0-128-15,0 0 128 0,0 0 0 0,0 0-160 16,2 9 160-16,-2-9-128 0,0 0 128 0,-7 7-192 15,-1 0 192-15,-1-2-192 0,0 0 192 0,-2-3 0 16,0-3 0-16,-3 5 0 0,0 3 0 0,-2 2 0 0,0-4 0 16,1 3 0-16,-2 1-304 0,2 3 32 15,0 1 0-15,2 2 0 0</inkml:trace>
  <inkml:trace contextRef="#ctx0" brushRef="#br1" timeOffset="80849.949">4266 5091 13823 0,'0'0'1216'0,"9"-7"-960"0,0-4-256 0,-1 4 0 15,1 0-544 1,-1 1-160-16,0 0-16 0,-2 0-16 0,2 0 960 0,-3 1 192 0,0 0 32 0,2-1 16 16,-5-1 224-16,0-1 32 0,0 1 16 0,-2 7 0 15,2-6 160-15,-2 6 16 0,0 0 16 0,-2-7 0 16,2-2 80-16,-2 3 16 0,-2 0 0 0,-2 1 0 0,-2 0-240 0,0 0-32 16,-1-3-16-16,-3 3 0 0,0-1-352 0,0 2-80 15,-1-3-16-15,0 3 0 0,-2 0-160 0,1 1-128 16,-2-1 192-16,2 2-192 0,0 0 224 0,-1 5-64 15,2 0-16-15,-2 1 0 0,-3 2-144 0,4 2 192 16,2 0-192-16,-2 3 192 0,-1 1-192 0,3 3 0 16,2 0 144-16,0 4-144 0,-1 3 0 0,0 2 144 15,6 2-144-15,-3 4 0 0,2 2 288 0,4 2-48 16,-1 0-16-16,3-1 0 0,0-1 32 0,3 3 0 16,-1 3 0-16,3 1 0 0,0 0-112 0,0-1-16 15,-2-1 0-15,0-1 0 0,0 0-128 0,-2 1 128 16,0-4-128-16,1-4 128 0,-1-2-128 0,-1-3 0 0,-1 1 144 15,-1-4-144-15,1-3 128 0,-2-2-128 0,0-2 128 16,0 0-128 0,0-3-336-16,-3-1-144 0,2-1-32 0,-4-4-8240 0,-2-3-1648 15</inkml:trace>
  <inkml:trace contextRef="#ctx0" brushRef="#br1" timeOffset="81154.523">3683 5558 25791 0,'0'0'1152'0,"0"0"224"0,0 0-1104 0,0 0-272 0,0 0 0 0,0 0 0 0,0 0 0 0,0 0 0 15,8 10 0-15,0-3-144 0,0-4 336 0,2-2 64 16,2-2 0-16,3 1 16 0,0 1 240 0,3-1 32 15,3 0 16-15,0-1 0 0,-3-7 32 0,4 1 16 16,2-2 0-16,1-1 0 0,-2-1-32 0,-1 1 0 16,3 0 0-16,-1 3 0 0,-1 0-176 0,4 3-32 15,-2 1-16-15,0 0 0 0,-3-4-192 0,-1 4-32 16,-2 2-128-16,0-1 192 16,-2-3-1072-16,0 1-208 0,-3 1-64 0,-2 2-13024 0</inkml:trace>
  <inkml:trace contextRef="#ctx0" brushRef="#br1" timeOffset="85440.767">5162 4772 21535 0,'-4'-12'960'0,"4"12"192"0,-3-10-928 0,1 0-224 16,1 2 0-16,1 8 0 0,-4-7 176 0,2-1-16 15,-1 1 0-15,3 7 0 0,0 0-32 0,-7 0 0 16,-3 0 0-16,2 5 0 0,-1 1-128 0,-3 4 0 15,-4 2 0-15,-2 5 0 0,-2 5 256 0,-3 1 64 16,0 2 0-16,-2 5 16 0,5 3 240 0,-4 5 64 16,1 4 0-16,1 8 0 0,1 2-208 0,2 3-48 15,0 0 0-15,2 2 0 0,2 1-80 0,3-2-32 16,-1 2 0-16,5 2 0 0,3-1-96 0,1-4-32 16,3-5 0-16,1-1 0 0,2-2-16 0,4-4-128 15,3-3 192-15,-1-5-64 0,3-1-336 0,3-3-80 16,0-2-16-16,2-6 0 15,4-1-2112-15,0-6-416 0</inkml:trace>
  <inkml:trace contextRef="#ctx0" brushRef="#br1" timeOffset="85690.535">5178 5227 21183 0,'-5'-9'1888'16,"1"4"-1504"-16,4 5-384 0,0 0 0 16,0 0 3008-16,0 0 512 0,0 0 128 0,7 14 0 15,2 5-3088-15,1 2-560 0,1 3-256 0,2 0 32 16,2-3 224-16,1 4-192 0,0 3 192 0,3 4-192 0,0 4 0 16,-1-1 16-16,1-2 0 0,-4 3 0 15,-1 0-368-15,-6-1-80 0,-1-2-16 0,0-2 0 16,1-3-800-16,-3-2-160 0,-1-4-48 0,1-4 0 15,-3-2-144-15,-1-4-48 0,0-1 0 0</inkml:trace>
  <inkml:trace contextRef="#ctx0" brushRef="#br1" timeOffset="85911.186">5478 5300 23039 0,'-11'-3'2048'0,"4"-1"-1648"15,-1 1-400-15,1 3 0 0,-4 2 1664 0,2 6 240 0,-1 3 48 0,-1 3 16 16,2 4-1648-16,-1 6-320 0,-3 6 0 16,-2 2-176-16,0 4 176 0,-3 2 0 0,1 3 0 0,1 1 128 15,2 1-128-15,1 3 128 0,0 0-128 16,1-2 128-16,1-2-128 0,0-1 0 0,1-1 128 0,2-3-128 16,0-2-256-16,2-5-112 15,0-6-16-15,3-6-8384 0,2-4-1664 0</inkml:trace>
  <inkml:trace contextRef="#ctx0" brushRef="#br1" timeOffset="86258.321">5674 4744 23039 0,'0'0'2048'0,"0"0"-1648"0,0 0-400 0,0 0 0 0,-1 9 1792 0,4 3 288 15,1 3 48-15,2 3 16 0,3 4-1856 0,4 4-288 16,2 1-224-16,1 4 32 0,2 6 192 0,2 2 0 16,0-1-144-16,2 5 144 0,0 4 0 0,2 2 0 15,-2-1-144-15,2 2 144 0,-4-2 0 0,-2 3 0 16,-1 2 0-16,-3 2 0 0,-4 1 0 0,-2-2 0 15,-4-4 0-15,-6-3 0 0,-4-3 0 0,-4-1 128 0,-2-1 0 16,-3-1 16-16,-6 0 288 0,-1-2 48 0,-2-4 16 16,1-1 0-16,0-1-112 0,0-4-32 0,1-4 0 0,0-2 0 15,1 1-352-15,2-6 144 0,5-2-144 0,0-4-9856 16,1-5-2032-16</inkml:trace>
  <inkml:trace contextRef="#ctx0" brushRef="#br1" timeOffset="86634.605">6473 5534 19343 0,'-20'-2'848'0,"9"-1"192"0,1-3-832 0,5 2-208 16,0-1 0-16,5 5 0 0,0 0 1472 0,0 0 256 15,0 0 64-15,12 3 0 0,2-2-1152 0,5-1-240 16,2-4-32-16,5 3-16 0,0-2-176 0,4 0-48 0,5-2 0 16,0 1 0-16,4-2-128 0,3 2 0 0,5 0 144 0,0-1-144 15,0-4-192-15,-2 1-128 0,-3-2 0 0,-2 2-7680 32,-4 1-1536-32</inkml:trace>
  <inkml:trace contextRef="#ctx0" brushRef="#br1" timeOffset="86881.594">6452 5817 32255 0,'-11'4'2864'0,"4"-2"-2288"0,7-2-576 0,0 0 0 0,0 0 432 0,0 0-32 16,0 0 0-16,16-1 0 0,1-1-400 0,4 0 0 15,3 0 0-15,2-3 0 0,3-1 0 0,4-2 192 16,0 0-64-16,4 0 0 0,0-2-128 0,5 0 0 16,2-1 0-16,1 2-176 0,-4 1 176 0,-2 1 0 15,-1-1 128-15,-5 0-128 16,-5 3-2000-16,-1 0-480 0,-4 4-80 16</inkml:trace>
  <inkml:trace contextRef="#ctx0" brushRef="#br1" timeOffset="88129.674">8318 5519 10127 0,'0'0'448'0,"0"0"96"15,0 0-544-15,0-7 0 0,-2 2 0 0,2-1 0 0,0 6 1952 0,0-8 288 16,-1 2 48-16,1 6 16 0,-1-7-1696 0,-1 1-336 16,2 6-64-16,-4-10-16 0,-4-1 176 0,1 1 16 15,-1 2 16-15,-1 0 0 0,-4 0 320 0,-3 0 64 16,2 0 16-16,-2 3 0 0,1-1-96 0,-1 2 0 16,-4 1-16-16,2 0 0 0,2 1-240 0,-2 2-32 15,-1 2-16-15,3-1 0 0,0-1-224 0,-1 2-48 16,-6 2-128-16,2 3 192 0,2 0-48 0,-2 1-16 15,0 1 0-15,2 3 0 0,-1 2 176 0,-2 0 16 16,0 1 16-16,-1 0 0 0,2 2-64 0,0 0-16 16,-1 3 0-16,2-1 0 0,-1-2-256 0,5 2 128 0,1 1-128 15,5 1 0-15,-1-5 128 0,4 0-128 0,0-3 0 16,4 4 0-16,2 2 0 0,2-2 0 0,0-3 128 16,0-1-128-16,2 1 0 0,4-1 160 0,1 0-160 0,5-1 128 15,2-2-128-15,2 1 160 0,-2 1-160 0,3-1 160 16,0-2-160-16,2-1 0 0,-2 0 0 0,3 2 128 15,1-1-128-15,-4-1 0 0,0-4 144 0,1 1-144 16,-2-2 0-16,1-1 144 0,1 0-144 0,-2-1 0 16,0-1 144-16,0 0-144 0,0-1 0 0,-1 1 144 15,-1 2-144-15,0-1 0 0,-1-2 144 0,0 1-144 16,-1 0 0-16,-4 0 144 0,-1 0-144 0,-8 0 0 16,10-4 0-16,-10 4 0 0,0 0 0 0,0 0 0 15,0 0 0-15,0 0 0 0,0 0 0 0,0 0 0 0,0 0 0 16,0 0 0-16,0 0 0 0,-10 3 0 0,-1 2 0 0,-1-1 0 15,1 0 0-15,-2 0 0 0,-2-1 0 16,-1 2 0-16,1 3 128 0,-2-1-128 0,1-5 0 0,-2 0 128 16,1 0-128-16,-1 1 0 0,0 0 208 0,0-4-64 15,-1-3-16-15,-3-2 0 0,0-2 128 0,0 2 0 16,-2-1 16-16,1 0 0 0,0 1-16 0,0-1 0 16,-1 3 0-16,7-5 0 0,5-1 32 0,1-3 0 15,-2-1 0-15,2 0 0 0,-2 2-96 0,4-1 0 16,0-1-16-16,-1 1 0 0,4 0-176 0,0 0 128 15,0-2-128-15,4-2 128 0,0 1-128 0,0 2 0 16,4-2 0-16,0 1 128 0,-1-2-128 0,4 0 0 16,2-1 0-16,1 0 0 0,2 2 0 0,1-3 0 0,2-1-128 15,-1 5 128-15,-1 2 0 0,3 3 0 0,3-2-144 16,2 1 144-16,2 0 0 0,2 3-128 16,2 4 128-16,1-1 0 0,1-1-128 0,-1-1 128 0,-3 4 0 15,1 0 0-15,-3 0-128 0,1 1 128 0,-1-2 0 0,-1 2 0 16,-1 3-160-16,-1 0 160 0,1-1-128 0,-3 0 128 15,-5-1 0-15,0 1 0 0,-2 0 0 0,0 1-128 16,-9-1 128-16,9-2 0 0,-1-1 0 0,-8 3 0 16,0 0 0-16,0 0 0 0,0 0 0 0,0 0 0 15,0 0 0-15,0 0 0 0,0 0 0 0,0 0 0 16,0 0 0-16,0 0-128 0,-10 7 128 0,-1-6 0 16,2-4 0-16,0 2 0 0,-2 2 0 0,0-1 0 15,0 0 0-15,0-1 0 0,0-2 0 0,1 2-128 0,-1 0 128 16,0 0 0-16,-1 1 0 0,1-1 0 0,-3-1 0 15,1 4 0-15,0 4 0 0,-1-4 0 0,0-2 0 0,0 2 0 16,-2 1 0-16,1 3-128 0,-2 1 128 0,1-1 0 16,-1-4 0-16,1 3-128 0,-2 3 128 0,2 1 0 15,-1 1 0-15,3 2 0 0,0 1 0 0,3 3-160 16,2 2 160-16,-1 1 0 0,-4 2-128 0,1-2 128 16,3-2 0-16,0 3 0 0,3 2-128 0,2-2 128 15,1-2 0-15,2-1 0 0,0 1 0 0,4 0 0 16,4 3 0-16,0-2 0 0,1-1 0 0,2 3-128 15,-2 2 128-15,4 0 0 0,1-6 0 0,5 2 0 16,4 0 0-16,3 1 0 0,-1 0 0 0,2-2 0 16,0-4 0-16,-1 1 0 15,-2 0-320-15,0-3-176 0,-1-2-16 0,-1-2-9536 16,-4-4-1888-16</inkml:trace>
  <inkml:trace contextRef="#ctx0" brushRef="#br1" timeOffset="88957.582">9058 5644 11455 0,'0'0'512'0,"0"0"96"0,0 0-480 0,0 0-128 16,-8 6 0-16,2-2 0 0,6-4 832 0,0 0 128 15,0 0 48-15,0 0 0 0,-4 13-112 0,9-4-32 16,5-2 0-16,3-3 0 0,3-1 16 0,5 0 0 16,2 0 0-16,4-1 0 0,1-1-352 0,1 2-64 0,1 1-16 15,-1-2 0-15,0-3-144 0,2 0-48 0,1-1 0 0,-1-2 0 16,-1 3-128-16,0-1-128 0,1-1 144 0,-3 0-144 15,-1 2-176-15,-3 1-128 0,-2 3-16 0,-5-5-16 16</inkml:trace>
  <inkml:trace contextRef="#ctx0" brushRef="#br1" timeOffset="89171.782">8916 5917 31727 0,'0'0'1408'0,"0"0"288"0,0 0-1360 0,0 0-336 16,0 0 0-16,0 0 0 0,12 5 0 0,5 0 128 15,2-1-128-15,6 0 0 0,1-3 128 16,8-1-128-16,5 0 128 0,2 0-128 0,4 0 144 0,-3-5-144 16,1-2 192-16,-1 0-192 0,-1 6 0 0,0-1 0 15,1-1 0-15,-5-1 0 16,-6-3-2064-16,0 1-320 0,0 1-64 0</inkml:trace>
  <inkml:trace contextRef="#ctx0" brushRef="#br1" timeOffset="89981.264">11001 5690 18431 0,'0'0'1632'0,"0"-12"-1312"16,0 0-320-16,0 0 0 0,0 3 1344 0,-2 2 208 15,2 7 48-15,-3-9 0 0,-1 1-1152 0,-2 1-240 16,1 0-32-16,-3-1-16 0,-3 3 32 0,-1 0 0 16,-3 3 0-16,-3 2 0 0,0 2-192 0,-1 3 128 15,-3 0-128-15,0 5 128 0,0 1-128 0,-3 2 0 0,3 3 0 0,-1 0-176 16,1 1 176-16,2-1 176 0,1-1-48 0,1 1 0 15,0-1-128-15,5 2 160 0,1-1-160 0,3-3 160 16,2-4-160-16,7-9 0 0,-1 11 144 0,2-2-144 16,-1-9 288-16,7 7-16 0,2-3 0 0,2-2 0 15,2-4 144-15,4 0 32 0,-1 0 0 0,3-3 0 16,0 1-64-16,2-2 0 0,0 0 0 0,-1-2 0 16,0-1-176-16,-1 2-32 0,1 0-16 0,0 3 0 15,-1 0-160-15,-2 0 0 0,0-1 0 0,0 3 128 16,-3 2-128-16,-1 5 0 0,1 3 0 0,-7 6 0 15,0 3-192-15,-5 4 192 0,-2 1-192 0,-2 5 192 0,-5 1-144 16,0 4 144-16,-8 2 0 0,-1 4 0 16,-8 0 0-16,2-2 0 0,-1 0 0 0,-1-3 144 0,-1-2 304 15,-1 1 64-15,-2-4 16 0,0-1 0 0,-2 1 176 0,0-4 48 16,-3-1 0-16,1-1 0 0,-3-1-240 0,0-4-32 16,-1-2-16-16,4-2 0 0,2-2-240 15,4-2-48-15,4-2-16 0,-3-4 0 16,4-3-1472-16,4-5-288 0,-1-3-64 0,6-7-13360 0</inkml:trace>
  <inkml:trace contextRef="#ctx0" brushRef="#br1" timeOffset="90342.151">11688 5407 26719 0,'-5'-8'1184'0,"5"8"240"0,-2-10-1136 0,0 1-288 0,-2-1 0 0,4 10 0 15,0 0 384-15,-5-5 32 0,5 5 0 0,0 0 0 16,-4-4-224-16,4 4-32 0,0 0-16 0,0 0 0 15,-12-2 16-15,1 4 0 0,1 6 0 0,-3 0 0 16,0-3 96-16,-2 5 32 0,-1 1 0 0,-2 5 0 16,1 2 160-16,-4 7 48 0,-1 1 0 0,-1 4 0 0,0 0 16 0,3 3 16 15,-2 3 0-15,2-1 0 16,2 1-336-16,4-1-192 0,2 2 192 0,3-2-192 0,7-3 192 0,-1-1-64 16,-4-4 0-16,3-1-128 0,7 0 176 0,1-1-176 15,5 0 160-15,2 0-160 0,1-7 128 0,3 1-128 16,1-3 0-16,2 0 144 15,-1-5-464-15,2-2-112 0,1-3-16 0,-2 1 0 16,1 1-2160-16,-1-6-432 0,-1-6-96 0,-1 0 0 0</inkml:trace>
  <inkml:trace contextRef="#ctx0" brushRef="#br1" timeOffset="90686.399">11987 5396 29775 0,'-12'-2'1312'0,"3"4"288"0,3 0-1280 0,-4 4-320 0,-1 4 0 0,1 3 0 16,-4 2 0-16,-1 2 0 0,0 2 0 0,0 4 0 15,-1 8 176-15,2 0-32 0,0 0 0 0,1 0 0 16,5 0-16-16,-1 1-128 0,2 1 192 0,1-2-64 15,3-4 112-15,1 2 16 0,0-4 0 0,2 2 0 16,2-1 64-16,2-3 32 0,0-7 0 0,0 1 0 16,2 2-96-16,3-1-32 0,-2-3 0 0,3-1 0 15,0-4-80-15,2-1-16 0,0-4 0 0,2 0 0 0,1-2-128 16,-1-3-256-16,1-2 64 0,-2-2 16 16,-1-3-2704-16,0-4-560 0</inkml:trace>
  <inkml:trace contextRef="#ctx0" brushRef="#br1" timeOffset="90861.077">11584 5705 34095 0,'1'-8'3024'0,"-1"8"-2416"15,5-6-480-15,3 2-128 0,2 1 800 0,3 2 144 16,2 3 16-16,4 1 16 0,3 0-848 0,6 0-128 0,3-2-128 0,7 1 128 15,7 0 0-15,-1-1 0 0,1-3 0 0,0 0 0 16,-3-3-256-16,0 1-64 0,-4 1 0 16,3-4 0-1,0-2-1792-15,-5 2-384 0,-4 0-64 0</inkml:trace>
  <inkml:trace contextRef="#ctx0" brushRef="#br1" timeOffset="91372.942">12682 5167 22111 0,'0'0'976'0,"0"0"208"0,0 0-944 0,9-2-240 0,2 2 0 0,-3 2 0 16,1 2 1856-16,2 3 320 0,2 3 64 0,1 1 0 16,2 1-1760-16,0 4-352 0,1 3-128 0,-1 2 0 15,0 3 256-15,-1 2-32 0,0 1 0 0,0 6 0 16,-3 2 64-16,0 6 16 0,0 3 0 0,-3-1 0 15,-2-4 224-15,0 0 48 0,-3-3 16 0,1 3 0 16,-1-3-80-16,-2-1-32 0,-2-1 0 0,-2 2 0 16,-2 2-192-16,-5 0-32 0,-4 2-16 0,-6 0 0 15,-5-3-64-15,-11 4-16 0,-10 4 0 0,-11 2-11216 16,-7 0-2240-16</inkml:trace>
  <inkml:trace contextRef="#ctx0" brushRef="#br1" timeOffset="94502.198">8249 5393 12895 0,'0'0'576'0,"0"0"112"0,0 0-560 0,0 0-128 0,0 0 0 0,0 0 0 15,0 0 272-15,0 0 32 0,0 0 0 0,0 0 0 16,0 0-304-16,0 0 160 0,0 0-160 0,11-4 128 16,-4 0 0-16,-7 4-128 0,7-4 192 0,-7 4-64 15,8-4 512-15,-2-2 80 0,-1 0 32 0,-5 6 0 16,0 0 144-16,0 0 16 0,0 0 16 0,0 0 0 16,0 0-128-16,0 0-32 0,0 0 0 0,0 0 0 0,-7-9-224 15,-1 2-48-15,-3 4-16 0,0 0 0 16,0 1-176-16,-3-2-48 0,-2-1 0 0,1 4 0 0,-2 2-48 0,-4 3-16 15,1 1 0-15,-1 0 0 0,-4-3-48 0,1 3-16 16,0 0 0-16,1 0 0 0,1-2 0 0,1 0 0 16,-1 2 0-16,1 2 0 0,2 2-128 0,-4 2 192 15,1 1-192-15,-3 2 192 0,2 3-64 0,-3-1-128 16,0 0 192-16,2-2-64 0,-3 0-128 0,5 0 192 16,4 0-192-16,1 1 192 0,1 1-192 0,3-1 0 15,4 1 144-15,2 0-144 0,3 3 0 0,3-2 128 16,4 0-128-16,3 0 0 0,-1 1 128 0,6 0-128 15,0 0 128-15,2 1-128 0,2-1 224 0,0-1-32 16,0 1 0-16,4-3 0 0,3 1-32 0,-1-1-16 0,2 2 0 16,-2-3 0-16,0-2-16 0,1-1-128 0,-4 0 192 15,1 0-64-15,1-1-128 0,1 0 192 0,-1 1-192 0,-1 0 192 16,-2-5-192-16,3 2 192 0,-2-1-192 0,1-2 192 16,-1-2-192-16,-2 1 128 0,0-1-128 15,-3-2 128-15,-1-1-128 0,0-1 160 0,0 0-160 16,-1 0 160-16,0-1-160 0,-2-1 192 0,-9 3-192 0,0 0 192 15,7-5-192-15,-7 5 192 0,0 0-192 0,0 0 192 16,0 0-192-16,0 0 160 0,0 0-160 0,0 0 160 16,-9-3-160-16,-1 0 0 0,-5 2 0 0,4 2 0 15,1 2 0-15,0 0 0 0,-4 1 0 0,-1 0 0 16,1-3 0-16,-1 1 0 0,-2 2 0 0,-1 0 128 16,2-3-128-16,-3-2 0 0,3-4 0 0,-1 3 128 15,0 2 64-15,-1-3 0 0,0-6 0 0,1 1 0 16,-1 1-192-16,-2-1 0 0,1-5 0 0,2-1 0 0,2 2 0 15,0 2 0-15,0-2 0 0,3-2 128 0,3-2-128 0,-2-2 128 16,2-1-128-16,2-2 128 0,1 2 0 0,-2-2-128 16,2-2 192-16,-1-1-64 0,5 1-128 0,1 1 0 15,0 0 144-15,1-2-144 0,2-3 0 0,2 4 0 16,2 3 0-16,2-1 128 0,0 0-128 16,5-2 0-16,0 3 0 0,2 2 0 0,3 3 0 0,-1 1 0 15,1-2 0-15,2 3 0 0,0-1 0 0,-1 1 0 16,1-1-144-16,1 5 144 0,0 0 0 0,-2 3 0 15,-1 2 0-15,3 2 0 0,0 1-160 0,-1 1 160 16,-1-2 0-16,-2 2-144 0,1 3 144 0,-2-2 0 16,-1 0 0-16,-4 2 0 0,0 3 0 0,-1-1-128 15,-5 2 128-15,-5-7 0 0,11 3 0 0,-11-3 0 16,4 6 0-16,-4-6 0 0,0 0 0 0,0 0 0 16,0 0-128-16,0 0 128 0,3 11-128 0,-4-3 128 0,1-8-128 0,-6 8 128 15,-2-2 0-15,1-3 0 0,-5-3 0 16,2 0 0-16,1 1 0 0,-2 1 0 0,-2 0 0 0,-1 1 0 15,1-2 0-15,0-1-128 0,-2 0 128 0,-1 0 0 16,2 0 0-16,-1 1 0 0,-1 4 0 0,1-1-128 16,-1-4 128-16,0 3 0 0,-3 2 0 0,0 2-128 15,1 0 128-15,-2 1 0 0,-1 4 160 0,0-2-160 16,0-1 0-16,-2 0 0 0,2 1 0 16,3 4 0-16,-2 5-160 0,4 0 160 0,5-2-128 0,-1 0 128 15,1 1 0-15,0 2-128 0,0 0 128 0,1-1 0 16,5-1 0-16,4 2 0 0,1 1 0 0,1-1 0 0,2-5 0 15,3 0-128-15,0-4 128 0,2 5 0 0,3 4 0 16,1-1 0-16,-4-2 0 0,3-1 0 0,3-1 0 16,3-1 0-16,1-2 0 0,2 3 128 0,0-1-128 0,-1 1 0 15,1 1 0-15,2-1 0 0,-4-3 0 0,2 0 0 16,0-1 0-16,1 0 0 0,-3 1 0 0,1 1 0 16,-3-6 0-16,1 1 128 0,-1-1-128 0,-2-1 0 15,-4 1 0-15,-1 0 0 0,0-1 0 0,0-2 0 16,-9-4 0-16,6 4 0 0,-6-4 0 0,0 0 128 15,0 0-128-15,0 0 0 0,0 0 0 0,0 0 144 16,0 0-144-16,-9 1 0 0,1-2 144 0,-1 0-144 16,0 2 0-16,-4-2 144 0,-1-2-144 0,-1-3 128 15,-2-1-128-15,1 2 128 0,-1 1-128 0,1-1 0 16,-1-4 144-16,-2-1-144 0,1 0 0 0,-2-3 144 16,1-1-144-16,-2-3 0 0,1-1 144 0,3-2-144 0,0 1 0 15,3-1 144-15,1-1-144 0,1 0 0 16,-1 2 0-16,4-2 128 0,2-2-128 0,3-3 128 0,-2 1-128 0,4 3 128 15,-1-1-128-15,1 0 0 0,0-4 0 0,4 1 128 16,2 1-128-16,0-1 0 0,3 3 0 0,1-3 0 16,0-5 0-16,5 5 0 0,0 0 0 0,3 4 0 15,3 3 0-15,3 0 0 0,-1 1 0 16,3 3 0-16,-2 1 0 0,2 4 0 0,-2 1 0 0,4 2 0 16,0 2-160-16,1 0 160 0,0 2 0 0,0 1-144 15,-1 1 144-15,-1 2 0 0,-3 2 0 0,0-1 0 16,0-3 0-16,-2 1 0 0,-2 1 0 0,-2 2-128 15,-5 1 128-15,-1-2 0 0,-10-2 0 0,0 0-128 0,10 5 128 16,-10-5-128-16,3 6 128 0,-3-6-128 0,-1 10 128 16,-2 1-128-16,-6 1 128 0,0-3-128 0,-2-6-128 0,-2 0-32 15,-3 1 0-15,0 1-9728 16,-1 3-1952-16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53:22.00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6003 12348 1839 0,'-5'-4'160'0,"0"1"-160"0,0 1 0 0,5 2 0 15,0 0 2608-15,0 0 480 0,-7-6 112 0,7 6 0 16,0 0-1680-16,0 0-352 0,0 0-64 0,0 0-16 16,0 0-272-16,0 0-64 0,0 0-16 0,0 0 0 15,0 0-208-15,0 0-32 0,7 9-16 0,0-1 0 16,4 2 144-16,3 1 16 0,0 0 16 0,1 4 0 0,2 3-144 0,2 3-48 16,1 3 0-16,2 2 0 0,0 3-208 0,3 3-64 15,-1 1 0-15,0 2 0 0,-2 1-16 0,0 1-16 16,-4-1 0-16,3 1 0 0,3 1 32 15,-1-2 0-15,-1-3 0 0,-2-1 0 0,-1 2 64 0,0-1 32 16,-3-1 0-16,-1-4 0 0,0-3-64 0,0-2-16 16,-3-2 0-16,-2 1 0 0,-3-7-64 0,1-2-16 15,-1-2 0-15,0 1 0 0,0-1 0 16,-2-4-128-16,-5-7 192 0,0 0-64 16,6 7-496-16,-6-7-96 0,0 0-32 0,8-3-8208 15,-8 3-1632-15</inkml:trace>
  <inkml:trace contextRef="#ctx0" brushRef="#br0" timeOffset="347.122">6720 12315 23327 0,'-5'-14'1024'0,"2"6"224"0,0-3-992 0,3-3-256 0,5-1 0 15,-4 3 0-15,-1 3 0 0,0 9 0 0,0 0 128 0,0 0-128 16,0-8 256-16,0 8 0 0,0 0 0 0,0 0 0 16,-11 3 384-16,1 1 64 0,0 5 32 0,-4 5 0 15,-1 6-272-15,-1 2-48 0,-3 1-16 0,-2 2 0 16,0 2-128-16,-3 4-16 0,-1 2-16 0,-3 2 0 0,-1 2 144 16,-3 5 48-16,-1 3 0 0,2-1 0 15,2-4-80-15,3 1-16 0,2-3 0 0,-3-1 0 16,0-2 48-16,3-3 16 0,-2-2 0 0,7 1 0 15,-2 1-144-15,2-4-16 0,3-3-16 0,1-3 0 0,3 0-224 0,2-5 176 16,1 0-176-16,3-4 160 0,-1-3-160 0,4-4 0 16,3-6 144-16,0 0-144 15,0 0-1984-15,0 0-448 0,11-7-112 0,3-5-10352 0</inkml:trace>
  <inkml:trace contextRef="#ctx0" brushRef="#br0" timeOffset="658.628">7291 11955 23039 0,'0'0'2048'0,"0"0"-1648"0,0 0-400 0,0 0 0 15,-4-4 512-15,4 4 0 0,0 0 16 0,0 0 0 16,-5 12-320-16,0-1-64 0,-2-1-16 0,-1 1 0 16,-1 3 256-16,1 2 64 0,3 2 0 0,-4 1 0 15,-1-2-32-15,1 2 0 0,1 2 0 0,-2-1 0 16,-4-3-208-16,2 3-32 0,1 1-16 0,2-2 0 0,-2-4-32 16,5-3-128-16,-1-3 192 0,2 2-64 0,-1 1-128 0,2-1 0 15,0-3 0-15,4-8 128 16,0 0-1856-16,0 0-368 0,4 6-80 15</inkml:trace>
  <inkml:trace contextRef="#ctx0" brushRef="#br0" timeOffset="874.304">7519 11907 28559 0,'0'0'2544'0,"0"0"-2032"15,0 0-512-15,0 0 0 0,0 0 144 0,0 0-144 16,5 9 128-16,0 4-128 0,-4 1 0 0,-1 2 0 16,0 5 0-16,-2 0 0 0,-2-2 224 0,1 4-32 0,0 3-16 0,-5 0 0 15,0-3 16-15,-1 3 16 0,-1 2 0 0,0-2 0 32,0 0-1424-32,0-2-272 0,0-4-64 0,1-1-16 0</inkml:trace>
  <inkml:trace contextRef="#ctx0" brushRef="#br0" timeOffset="1784.001">5354 13412 15663 0,'0'0'1392'0,"0"0"-1120"0,0 0-272 0,0 0 0 15,0 0 1008-15,0 0 144 0,0 0 16 0,0 0 16 16,8 4-480-16,8-1-112 0,11 1-16 0,4-1 0 15,3-2-112-15,4 0-16 0,2-1-16 0,3 2 0 16,2 1 144-16,6-2 16 0,7-2 16 0,4-1 0 16,3 2-48-16,2-1-16 0,-3-4 0 0,3 0 0 15,4 4-16-15,-2 0 0 0,1 0 0 0,-1 3 0 16,-1-1-208-16,-3 1-32 0,-8-1-16 0,2 4 0 16,-2 1-144-16,-3 3-128 0,-2 1 192 0,-6 0-192 15,-5 1 128-15,-6 0-128 0,-6-1 0 0,-4 1 0 16,-5 1-2592-16,-5 0-624 15</inkml:trace>
  <inkml:trace contextRef="#ctx0" brushRef="#br0" timeOffset="2140.508">5940 13742 27647 0,'0'0'2448'0,"0"0"-1952"0,0 0-496 15,9 3 0-15,1-4 272 0,3 4-32 16,2 0-16-16,1 5 0 0,4 2-224 0,2 4 0 16,0 3-192-16,1 0 192 0,0 3 0 0,0 2 0 0,-1 2 0 0,0 1 0 15,0 2 192-15,-1 0 0 0,2 2 0 0,-2 4 0 16,-3 3 32-16,-3 1 0 0,-2-1 0 0,3 2 0 15,-2 3-64-15,0-2-16 0,0 1 0 0,-1 2 0 16,-2 0-16-16,0-1-128 0,-5-1 192 0,3-1-64 16,-3-6-128-16,-1-1 192 0,0-4-192 0,-2-1 192 15,2-3-192-15,2-2 0 0,-4-6-192 0,2 0 192 16,-1-2-2560-16,0-5-384 16,-4-9-64-16,0 0-32 0</inkml:trace>
  <inkml:trace contextRef="#ctx0" brushRef="#br0" timeOffset="2405.602">6675 13799 28559 0,'-11'-2'2544'0,"0"2"-2032"15,1-1-512-15,0 1 0 0,-1-1 1440 0,2 3 192 16,1 2 32-16,-2 2 16 0,0 10-1440 0,-1 4-240 15,-2 4-160-15,-3 3 32 0,0 4 128 0,-4 3 0 16,-1 4 0-16,-3 2-128 0,-3 4 128 0,-4 2 224 16,-1 2-48-16,0 3-16 0,-2 4 48 0,1 0 16 15,1-3 0-15,1-2 0 0,1-2 80 0,4-5 16 0,-1-3 0 16,1-4 0-16,3-5-32 0,1-5 0 0,3-3 0 0,4-2 0 16,4-2-160-16,3-3-128 0,6-3 144 15,1-3-144 1,1-10-1376-16,0 0-368 0,0 0-80 0,13-3-13184 0</inkml:trace>
  <inkml:trace contextRef="#ctx0" brushRef="#br0" timeOffset="3084.791">8143 13371 23951 0,'-10'-1'1056'0,"10"1"224"0,0 0-1024 0,0 0-256 15,0 0 0-15,0 0 0 0,0 0 1472 0,9-3 224 16,5 4 48-16,7-1 16 0,4 0-1408 0,5-1-352 15,3 0 0-15,1 0 0 0,2 0 0 0,0-2 0 16,2-5 0-16,0 5 128 0,3 1-256 0,-1 0-64 16,-2-1 0-16,1 2-8688 15,0-3-1744-15</inkml:trace>
  <inkml:trace contextRef="#ctx0" brushRef="#br0" timeOffset="3284.029">8330 13593 28559 0,'-7'0'2544'0,"7"0"-2032"0,0 0-512 0,0 0 0 16,9-2 1280-16,6 2 176 0,3 0 16 0,5-1 16 16,4-2-1168-16,5-1-320 0,7-4 128 0,5 1-128 15,3-2 0-15,5-2 0 0,2 2 0 0,-1 0 0 16,-5-3-1600-16,0 3-192 0,-4-1-64 15</inkml:trace>
  <inkml:trace contextRef="#ctx0" brushRef="#br0" timeOffset="4332.423">10746 11948 21247 0,'0'0'944'0,"0"0"192"0,0 0-912 0,0 0-224 15,0 0 0-15,7 10 0 0,-1 0 0 0,-1 2 0 16,1 5 0-16,-1 7 0 0,1 3 0 0,-1 3 128 16,-1 1-128-16,0 5 192 0,-4 8-48 0,-1 2-16 0,0 3 0 0,-3-2 0 15,-3-2 128-15,-1 3 32 0,2 1 0 0,-1-6 0 16,0-8-80-16,3 0-16 0,-1 2 0 0,0-4 0 15,-3-4-192-15,1 0 128 16,3-4-128-16,-3-1-7008 0,2 1-1456 0</inkml:trace>
  <inkml:trace contextRef="#ctx0" brushRef="#br0" timeOffset="4512.394">10409 12925 28559 0,'-11'2'2544'0,"11"-2"-2032"0,0 0-512 0,0 0 0 16,13-10 1152-16,4 3 144 0,10 3 32 0,7-2 0 0,2-2-960 15,6 0-192-15,-1 2-48 0,5-2 0 0,7-2-128 0,1 3 0 16,4-1 0-16,5 1 0 0,4 1 0 16,-6 0-144-16,-3 2 0 0,-3 0 0 15,-7 1-2416-15,-2 2-496 0</inkml:trace>
  <inkml:trace contextRef="#ctx0" brushRef="#br0" timeOffset="8444.549">10555 13745 17503 0,'0'0'1552'0,"-3"-5"-1232"0,-1 1-320 0,4 4 0 16,0 0 544-16,0 0 48 0,0 0 16 0,0 0 0 15,0 0-368-15,-1 14-80 0,0 3-16 0,-1-1 0 16,-1 0-144-16,-2 1 0 0,-1 5 0 0,-3 6 0 16,-4-1 0-16,-3 1 192 0,-1-1-192 0,-3 4 192 15,1 4 256-15,1 0 48 0,-2-2 16 0,-2-3 0 16,-1-4 144-16,-1-1 48 0,1 0 0 0,-1-5 0 16,-1-5 64-16,-5-1 0 0,-1-1 16 0,-1-4 0 15,-4-2-336-15,2-6-64 0,0-2 0 0,2-3-16 16,2-3-16-16,12-5 0 0,7-5 0 0,2 0 0 0,1-3 144 15,5 0 16-15,2-2 16 0,1-1 0 0,1-1-272 16,9 4-64-16,6 5-16 0,5 0 0 0,3 1-176 0,4 1 0 16,2 3 0-16,0 2 0 0,2 7 0 0,0 3 0 15,-1 2 0-15,0 2 0 0,-2 3 0 0,0 3 0 16,-3 3-176-16,0 2 176 0,0 4 0 0,-6 1-160 16,-8 1 160-16,0 0 0 0,2 1-176 0,-2 0 176 15,-7-4-160-15,-2 1 160 0,-1 0 0 0,-2-1 0 16,0-6 0-16,-1 2 0 0,-1-2 0 0,0-1 0 15,0-1 0-15,-3-2 0 16,5-10-1520-16,-4 9-208 0,0-1-32 0,4-8-10752 0</inkml:trace>
  <inkml:trace contextRef="#ctx0" brushRef="#br0" timeOffset="9111.328">10799 13382 17503 0,'2'-6'1552'0,"4"-2"-1232"0,2-1-320 0,2 1 0 15,1 2 608-15,1 1 64 0,2 2 16 0,1-2 0 16,4 1-368-16,1 3-64 0,-1 0 0 0,-1 1-16 16,-1 2-240-16,-3 2 176 0,-3 2-176 0,-1-1 160 15,-10-5-160-15,5 10 0 0,-1 2 0 0,-6 5 0 16,-3 4 128-16,-3-2-128 0,-5-2 192 0,0 0-64 16,-2 1 432-16,0 1 80 0,0-1 0 0,2-1 16 15,2-5 224-15,3-2 32 0,5-2 16 0,3-8 0 16,-2 8-208-16,2-8-32 0,5 8-16 0,6-2 0 15,1-3-32-15,6-1-16 0,2 0 0 0,2-2 0 0,2-2-208 0,0-1-32 16,1-4-16-16,1 5 0 0,-4-2-240 16,2-1-128-16,-4 2 128 0,-2-4-128 15,-1 1-1280-15,-3-3-320 0</inkml:trace>
  <inkml:trace contextRef="#ctx0" brushRef="#br0" timeOffset="9608.186">12579 11772 17503 0,'-4'-3'1552'15,"4"3"-1232"-15,0 0-320 0,0 0 0 0,0 0 1168 0,0 0 176 16,0 0 48-16,0 0 0 0,-1 8-672 0,-2 5-128 16,2 3-16-16,-2 6-16 0,0 4 16 0,-3 0 0 15,2 2 0-15,-1-1 0 0,-1 8-256 0,1 2-64 16,1-1 0-16,-3 4 0 0,-1 2-256 0,-1 5 0 15,0 0 0-15,-4-1 0 0,1-5 144 0,0-4-144 16,-2 1 0-16,2-5 144 0,-1-4-144 0,1-2 0 16,1-5 0-16,2-4-176 15,-3 0-688-15,2-4-144 0,1-5-16 0,-1-4-10176 0</inkml:trace>
  <inkml:trace contextRef="#ctx0" brushRef="#br0" timeOffset="9824.322">12165 11957 29487 0,'0'0'1296'0,"6"-9"288"0,2-2-1264 0,5-1-320 0,3 0 0 0,6 1 0 16,4 5 832-16,3-1 96 0,4 1 32 0,1 3 0 15,1 1-560-15,0 0-96 0,-2-2-32 0,0 1 0 16,1-3-272-16,0 2 0 0,0 0 128 0,0 1-128 15,-3-2-144-15,-1 2-96 0,-3 1-16 16,1 1 0-16,-4 1-2080 16,-2 0-416-16,-3-2-96 0</inkml:trace>
  <inkml:trace contextRef="#ctx0" brushRef="#br0" timeOffset="10059.135">13306 11507 29135 0,'0'0'1280'0,"0"0"288"0,0 0-1248 0,0 0-320 16,0 0 0-16,0 0 0 0,1 15 176 0,-1 2-32 16,0 3 0-16,-2 6 0 0,-6 5 96 0,2 3 16 15,-4 1 0-15,2 2 0 0,-3 0-64 0,-1 2 0 16,-1 0 0-16,-4-1 0 0,0-2 720 0,-1-1 144 15,-1 0 32-15,4 2 0 16,1 0-3840-16,1-1-768 16</inkml:trace>
  <inkml:trace contextRef="#ctx0" brushRef="#br0" timeOffset="10381.315">11854 13089 25791 0,'-4'-5'1152'0,"4"5"224"0,0 0-1104 0,0 0-272 0,7-3 0 0,7 1 0 0,3 2 864 0,6 0 112 16,2-1 32-16,4-2 0 0,4-1-512 0,6 1-112 16,6-1 0-16,3-2-16 0,5 1-128 0,8-1-32 15,5 1 0-15,0 3 0 0,-4 3-208 0,2-1 128 16,2-3-128-16,7 0 0 0,3 1 0 0,-5 1 0 16,-4 0 0-16,-5 1 0 15,-6 0-2192-15,-7 4-496 0</inkml:trace>
  <inkml:trace contextRef="#ctx0" brushRef="#br0" timeOffset="10866.245">12425 13658 26719 0,'-7'10'2368'0,"2"-2"-1888"15,-2 2-480-15,0 6 0 0,1 1 896 0,-2 4 96 0,1 2 16 16,-1 4 0-16,-1 0-688 0,-2 6-144 15,1 1-32-15,2 3 0 0,-6 0-16 0,4 2-128 16,3-1 192-16,-4 1-64 0,1 0-128 0,2-1 0 0,2-4 0 16,-1 0 0-16,1 0 848 0,1-1 144 0,2-1 32 0,-1-6 0 31,1-4-2160-31,-1 0-416 0,0 0-96 0,5-2-16 16,5-5-1024-16,-4-4-224 0</inkml:trace>
  <inkml:trace contextRef="#ctx0" brushRef="#br0" timeOffset="11096.716">11994 13637 38815 0,'-2'-11'1728'0,"3"4"336"0,2 0-1648 0,7-2-416 0,2-1 0 0,7 0 0 0,4-1 208 0,9 2-32 15,8 1-16-15,10 3 0 0,8 1-160 0,6 1 0 16,3 1 0-16,5-1 0 0,1-2 0 0,5 3 0 16,4 3 0-16,-2-1 0 15,-4-1-1072-15,-3 1-80 0,-4 0-32 0,-4-1-15072 0</inkml:trace>
  <inkml:trace contextRef="#ctx0" brushRef="#br0" timeOffset="12271.741">14110 12229 13823 0,'0'0'1216'0,"0"0"-960"0,0 0-256 0,0 0 0 15,0-7 656-15,0 7 96 0,0 0 16 0,0 0 0 16,0 0-336-16,-9 0-64 0,2 1-16 0,-3 4 0 0,0 0-64 16,0 3-16-16,1 1 0 0,-3 5 0 0,-3 5 96 15,-2 2 16-15,-1 2 0 0,-1 4 0 0,-1 1-192 0,-3 4-16 16,1 3-16-16,-3 1 0 0,-1 2 0 0,0 4 0 15,-3 7 0-15,3-1 0 0,2 1 0 0,1-3 0 16,3-7 0-16,6 2 0 0,3 1 0 16,4-2 0-16,5-4 0 0,2-2 0 0,1-3 144 0,4-3 16 15,2 2 16-15,3-1 0 0,1-5-336 0,2-1 0 16,-1-2 0-16,4-2 128 16,1-2-1088-16,1-4-192 0,0-3-64 0,0-2 0 0</inkml:trace>
  <inkml:trace contextRef="#ctx0" brushRef="#br0" timeOffset="12814.582">14395 12384 13823 0,'-6'10'608'0,"-1"-6"128"0,7-4-592 0,-9 9-144 15,-2 1 0-15,1 3 0 0,0 7 736 0,-2 0 112 16,-1 1 32-16,0 5 0 0,-1 9-368 0,-1 0-64 0,1 0 0 0,1 0-16 16,0 1-96-16,-1 1-16 0,3 1 0 0,3-3 0 15,-1-4-128-15,3-6-48 0,0 2 0 0,2-3 0 16,3 1-16-16,1-4 0 0,1-3 0 0,2-1 0 15,0 2 0-15,1-2-128 0,3 0 192 0,2-5-64 16,-3-8-128-16,3 0-144 0,1-1 144 0</inkml:trace>
  <inkml:trace contextRef="#ctx0" brushRef="#br0" timeOffset="13009.655">14028 12782 24879 0,'0'0'2208'0,"0"0"-1760"16,4-10-448-16,2 4 0 0,5 3 1552 0,4 1 240 15,5 0 32-15,4 2 16 0,-1 3-1472 0,4 1-368 16,2-3 0-16,2-3 0 0,1-3 0 0,-1 3-240 16,0 1 48-16,-2-2 0 15,-1-4-2576-15,-1 1-512 0</inkml:trace>
  <inkml:trace contextRef="#ctx0" brushRef="#br0" timeOffset="13280.137">14753 12054 29487 0,'0'0'1296'0,"3"8"288"0,2-1-1264 0,4 5-320 0,2 5 0 0,1 4 0 16,3 3 0-16,-1 7 0 0,0 4 0 0,-3 5 0 16,-1 4 0-16,0-1 0 0,-4 1 0 0,-4 2 0 15,-3 2 0-15,-4 3 0 0,-2 2 0 0,-3 0 0 16,-5 7 0-16,0-5 0 0,-5-3 0 0,-1-2 0 16,-1 1-256-16,-5-3-48 0,-1-1-16 0,-1-4 0 15,-4 1-816-15,-2-5-160 16,-2 0-48-16,-5-3 0 0</inkml:trace>
  <inkml:trace contextRef="#ctx0" brushRef="#br0" timeOffset="14008.074">7433 12884 5519 0,'0'0'240'0,"0"0"64"0,0 0-304 0,0 0 0 15,0 0 0-15,0 0 0 0,0 0 1408 0,0 0 208 16,-8 0 48-16,0 3 16 0,1 1-832 0,-1 2-160 0,1 1-48 0,-3-1 0 16,0 0-128-16,0 3-16 0,-4 3-16 0,0 1 0 15,0 2 128-15,0 0 32 0,-2 3 0 0,0 4 0 16,-3 4-160-16,4 4-32 0,3 2 0 0,2 4 0 15,-1 1-256-15,0 1-64 0,-1-1-128 0,4 0 192 16,0-4-192-16,4-2 128 0,2 1-128 16,0-2 0-16,-2-4 128 0,6-2-128 0,1-5 0 0,2 2 0 15,1 1 0-15,2-3 0 0,5-4 0 0,0 0 0 16,-3-2-608-16,3-4-16 16</inkml:trace>
  <inkml:trace contextRef="#ctx0" brushRef="#br0" timeOffset="14236.23">7445 13152 23039 0,'1'7'2048'0,"-1"-7"-1648"16,0 0-400-16,4 8 0 0,0 1 128 0,2 2-128 15,-1 4 128-15,4 1-128 0,1-1 0 0,0 5 0 16,1 3 0-16,-3 0 0 0,3-4 0 0,0 2 0 16,-4 1 0-16,2 0 0 0,-3-1-160 0,3 2 160 15,-3 3 0-15,3-4-144 16,-3-1-288-16,2 0-48 0,-5-2-16 0,2-4-5968 16,-2-3-1216-16</inkml:trace>
  <inkml:trace contextRef="#ctx0" brushRef="#br0" timeOffset="14480.767">7656 13148 23951 0,'-12'15'2128'0,"4"-6"-1696"0,-2 0-432 0,-5 6 0 16,-1 1 336-16,0 5-16 0,2 2 0 0,0 4 0 15,-2-4-320-15,2 3 0 0,0 1 0 0,0 3 128 0,-2 1-128 16,2-2 0-16,0-3 0 0,1 3 0 0,2 2 0 0,0-3 0 16,3-4 0-16,0-2 0 0,1-4-192 0,3-2-48 15,1 1-16-15,0-5 0 16,2-3-1728-16,1-9-368 0</inkml:trace>
  <inkml:trace contextRef="#ctx0" brushRef="#br0" timeOffset="14849.479">7529 12746 14975 0,'0'0'656'0,"0"0"144"0,0 0-640 0,11 1-160 0,0 6 0 0,0-1 0 15,1 2 304-15,3 3 16 0,2 3 16 0,-1 7 0 16,0 5 112-16,-1 1 32 0,1-2 0 0,0 10 0 16,4 12 224-16,-3-1 64 0,1 0 0 0,-3 3 0 15,-2 8 176-15,-2-1 32 0,-3 0 16 0,1-1 0 16,-2 0-352-16,-3-5-80 0,-2-1-16 0,-4 0 0 15,-4 2-32-15,-4-4 0 0,-6-4 0 0,-2-1 0 0,-3 0-128 16,-2-2-48-16,-4 1 0 0,-3-1 0 0,-6-3-176 16,0 2-32-16,1 0-128 0,-4-1 192 15,1-7-1856-15,-4 0-384 16</inkml:trace>
  <inkml:trace contextRef="#ctx0" brushRef="#br0" timeOffset="15760.561">15900 12749 18431 0,'0'0'1632'0,"0"0"-1312"16,-6-1-320-16,6 1 0 0,0 0 2048 0,0 0 352 15,0 0 64-15,16-2 16 0,-1 1-1408 0,5 1-288 16,3-1-48-16,5 1-16 0,2-1-192 0,3 2-32 16,0-1-16-16,5-1 0 0,4-6-64 0,4 1-16 15,4 2 0-15,4-1 0 0,5-4-144 0,-4 2-48 16,-4 4 0-16,0 0 0 0,-5-3-208 0,0 3 0 16,-2-1 0-16,-3 1 0 15,-5-2-2528-15,0 2-400 0</inkml:trace>
  <inkml:trace contextRef="#ctx0" brushRef="#br0" timeOffset="16014.104">15704 13203 36863 0,'0'0'3264'15,"0"0"-2608"-15,0 0-528 0,0 0-128 16,14 0 320-16,2-1 16 0,-1 0 16 0,3-2 0 16,5 0-352-16,3-1 0 0,6 1 0 0,9-1 128 15,6-3-128-15,2-1 0 0,-2 0 0 0,2 0 0 16,1 0-176-16,-2-1 0 0,1-3 0 0,-2 2 0 16,0 4-656-16,2 0-144 0,-1 0-32 0,-2 1 0 15,-3 0-2064-15,-3 1-400 0</inkml:trace>
  <inkml:trace contextRef="#ctx0" brushRef="#br0" timeOffset="18118.982">18647 12622 9215 0,'12'-8'816'0,"-5"2"-656"16,3 0-160-16,1-2 0 0,-2 4 1728 0,0-3 304 16,-1-1 64-16,-1 2 16 0,-7 6-960 0,6-5-176 15,-2-2-32-15,1-1-16 0,-4-1-176 0,-1 0-48 16,0 9 0-16,-1-8 0 0,-5-3 96 0,2 2 16 16,-2 3 0-16,-3 1 0 0,0-2-240 0,-2 3-32 15,-4-2-16-15,2 2 0 0,0-1-64 0,0 2-16 16,-2 1 0-16,0-1 0 0,-3-1-48 0,-1 3-16 0,-3 3 0 15,0 1 0-15,1-1-80 0,-4 1-32 0,2 2 0 16,-2-1 0-16,1-1 32 0,-3 2 0 0,-1-2 0 16,-5 5 0-16,-5 4-16 0,1 1 0 15,2 0 0-15,-3 4 0 0,2 2-160 0,3 3-128 0,0 5 144 16,0-3-144-16,2 0 0 0,4 2 128 0,-1 1-128 0,3-1 0 16,1 1 0-16,1-1 0 0,4 0 0 0,5-1 0 15,1-1 128-15,4 0-128 0,0-1 176 0,5-1-176 16,2-4 224-16,5 5-64 0,0 0-16 0,6-1 0 15,1-5 48-15,4-1 16 0,1 0 0 0,3 0 0 16,1 2 80-16,-1-4 16 0,3-3 0 0,1-1 0 16,-1 1-112-16,1-2-32 0,-1-1 0 0,3-3 0 15,3-3-32-15,0 0 0 0,3-1 0 0,1 0 0 0,1-2-128 16,2 0 160-16,-1 0-160 0,-3 2 160 0,-3 1-160 16,-3-2 0-16,-2-1 0 0,-2 0 0 0,-3 1 0 15,-1 0 0-15,-2 0 128 0,-2 1-128 0,0 3 0 16,-3-1 0-16,-1 0 0 0,-8-3 0 0,8-2 0 0,-8 2 0 15,0 0 0-15,0 0 0 0,7 6 0 0,-7-6 0 16,0 0-128-16,0 0 128 0,0 0-128 0,0 7 128 16,0-7-160-16,0 0 160 0,-9 7 0 0,3-3-144 15,-3-2 144-15,1 2 0 0,-4-1 0 0,0-1 0 16,-1-2 0-16,-1 2 0 0,-2 1 0 0,0-3 0 16,-2-4 0-16,-2 3 0 0,-1 1 0 0,-1 0 0 15,0-1 0-15,-1 0 128 0,1-4-128 0,-1 1 0 16,2 0 0-16,3-1 128 0,-3-1-128 0,2-3 0 15,-1 1 128-15,2 0-128 0,-4 0 0 0,2 0 0 16,1-1 0-16,3-2 128 0,-3 0-128 0,1 0 0 16,1-1 0-16,0-1 128 0,2 0-128 0,0 3 0 0,3 0 128 0,2 0-128 15,-2-1 144-15,5-2-144 0,0-2 192 16,3-1-192-16,1 2 192 0,1 1-192 0,4-1 192 0,1 0-192 16,1-1 192-16,2-2-64 0,0 0 0 0,3-2-128 15,0-1 192-15,3 1-192 0,-3 2 192 0,3 0-192 16,0-1 128-16,2 0-128 0,2 0 0 0,-1 1 0 15,1-2 0-15,3 0 0 0,1-3 0 0,3 3 0 16,2 0 0-16,0 5 0 0,0 5 0 0,1-2 0 16,5-6 0-16,4 4 0 0,-1 4 0 0,0 1 0 15,-2-3 0-15,-1 2 0 0,-1-2 0 0,-2 6-144 16,0 3 144-16,-3-1 0 0,1-3 0 0,0 4 0 0,-2 3 0 16,-1 1-128-16,-6 2 128 0,3-2 0 0,4-2 0 15,-3 2 0-15,-3 0 0 0,1 1-128 0,0-2 128 0,-5 0 0 16,-2-2 0-16,-2 3 0 0,-10-2-128 0,8 3 128 15,-8-3-128-15,0 0 128 0,0 0 0 0,0 0-128 16,4 7 128-16,-4-7 0 0,0 0 0 0,0 0-160 16,0 0 160-16,-9 0 0 0,-2-4 0 0,0 0 0 15,-3-1 0-15,0 2 0 0,-2 1 0 0,1 1 0 16,-2-2 0-16,1 2 0 0,-1 1 0 0,-2 1-128 16,-2-1 128-16,1-1 0 0,-1-3 0 0,0 2 0 15,0 1 0-15,-2 1 0 0,1 0 0 0,-1 0 0 16,-1 1 0-16,-4 2 0 0,0 1 0 0,-2 0 0 15,-2 2 0-15,0 1 0 0,0 3 0 0,2 0-128 16,1 1 128-16,1 0 0 0,3-1 0 0,0 4 0 16,2 5-128-16,0 2 128 0,1 0 0 0,1 2 0 0,1-2 0 0,1 2 0 15,2 4 0-15,0-2 0 0,3-3 0 16,1-1 0-16,4-1 0 0,2-1 0 0,4 1 0 16,3-2-160-16,3-2 160 0,3-1 0 0,1 1 128 0,4-3-128 15,3-1 0-15,1 4 0 0,2-1 0 0,1 0-192 16,0 4 192-16,2-4 0 0,2-2 0 0,1-1 0 15,0 1 0-15,2-1 0 0,2-1 0 0,1-1 128 16,-1-4-128-16,1 0 0 0,1-1 0 0,-1 2 128 16,0 1-128-16,-3-3 0 0,-1-1 0 15,-1-1 0-15,-1 3 0 0,-2-2 0 0,-3-4 0 0,-2 2 0 16,-3 1 0-16,0 1 0 0,-3 0 0 0,-9-4 128 16,0 0-128-16,0 0 0 0,0 0 0 0,0 0 0 0,0 0 0 15,0 0 0-15,0 0 128 0,0 0-128 0,-13 2 0 0,1-1 0 16,-1-1 0-16,-3 0 0 0,-1 1 0 15,-2-1 0-15,0 0 0 0,-1-2 0 0,-3-1 0 16,0 0 0-16,-2 0 0 0,-3 0 0 0,-1-2 0 0,0-2 0 16,2 0 0-16,0 2 0 0,2 0 0 0,-1-1 0 15,1-4 0-15,2 0 128 0,1 3-128 0,2-1 144 16,2-3-144-16,0-3 160 0,2-1-160 0,0 0 192 16,1 0-192-16,3-2 192 0,3-3-192 0,2-2 160 15,2-1-160-15,0 2 160 0,3 0-32 0,4-2-128 16,4-1 192-16,-2 3-64 0,3 0 0 0,1 1-128 15,3 1 192-15,0-1-64 0,3-2-128 0,1 2 128 16,2 3-128-16,0-3 128 0,3-3-128 0,3 2 0 16,4 6 0-16,1 1 0 0,1-4 0 0,3 3 0 0,1 2 0 15,4-3 0-15,2 4 0 0,-1 1 0 0,0 3 0 16,-5-3 0-16,-3-1 0 0,1 1 0 0,-4 4 0 0,-1 0 0 16,0 0 0-16,0 3 0 0,-3-2 0 0,-1 3 0 15,-3 1 0-15,-4 1 0 0,-5-1 0 0,-1 1 0 16,-9 1-144-16,7 0 144 0,-7 0 0 0,0 0 0 15,0 0-160-15,0 0 160 0,0 0-128 0,0 0 128 16,0 0-160-16,0 0 160 0,-6-2-192 0,-4 5 192 16,0 1-144-16,-3-2 144 0,-3 2 0 0,0-2-144 15,-3 0 144-15,0 0 0 0,-1 0 0 0,1-1-128 16,-2-1 128-16,-1 2 0 0,-1 1 0 0,-1 0 0 16,-2-1 0-16,-1 2 0 0,-2 0 0 0,-2 2 0 15,-3-1 0-15,4 3 0 0,3 1 0 0,0 0 0 0,1 1 0 16,3 0 0-16,1 0 0 0,0 2 0 0,1 0 0 15,0 6 0-15,2 4 0 0,1 0 0 0,2-3 0 16,-1 0 0-16,1 2 0 0,-1 1-128 0,2 3 128 0,-1-2 0 16,3-5 0-16,2 2 0 0,2 1 0 0,3 0 0 15,1 1 0-15,5-3 0 0,0-1 0 0,2 2 0 16,3 1 0-16,3-1 0 0,-2-1 0 0,4-2 0 16,-1 1 0-16,3 0 0 0,2 0 0 0,4-1 0 15,1-5 0-15,3 0 0 0,2 0 192 0,3-2-48 16,4-3 0-16,5 0 0 0,4-3-144 0,5 2 0 15,3 1 0-15,-1-1 128 0,-3 3-128 0,-5-1-192 16,-4-1 32-16,-4 0 16 16,-4 2-1856-16,-4-3-368 0</inkml:trace>
  <inkml:trace contextRef="#ctx0" brushRef="#br0" timeOffset="22232.628">9589 14552 9215 0,'0'0'816'0,"0"0"-656"0,0 0-160 0,0 0 0 16,0 0 1760-16,0 0 320 0,-3 8 64 0,0-3 16 16,-1 4-1552-16,3 1-304 0,2 2-64 0,0 1-16 15,-2 2 16-15,2 0 0 0,2-1 0 0,-3 2 0 16,1-1-64-16,1 0-16 0,1 2 0 0,0-2 0 16,2 1 160-16,0 0 16 0,1 2 16 0,2-2 0 15,0 2-16-15,1-3 0 0,-2 1 0 0,3-1 0 16,1 2-16-16,2-3 0 0,0-3 0 0,1 1 0 15,2 3-80-15,-1-2-32 0,1-2 0 0,0-2 0 16,1 4-80-16,-1-1 0 0,1-2-128 0,0 1 192 0,1-3-192 16,4 1 0-16,0 1 0 0,-1-2 0 15,-2-3 128-15,2 0-128 0,5-2 0 0,-2-1 144 0,0-1-16 16,0-2-128-16,-1 0 192 0,-1-1-64 0,-1 0-128 16,1-1 192-16,-1 1-192 0,0 0 192 0,0 0-192 0,-1-1 160 15,0 0-160-15,2 0 160 0,2 0-32 0,-2-1 0 16,1 2 0-16,-1 0 0 0,2 1 48 0,0 0 0 15,3-1 0-15,0 1 0 0,-3-1-176 0,3 4 128 16,0 1-128-16,1-2 128 0,-1-2-128 0,2 0 0 16,1 0 0-16,3-2 128 0,1-1-128 0,3 1 0 15,5-2 144-15,3 2-144 0,2 1 144 0,4 1-144 16,1-3 192-16,3 1-192 0,-1-1 208 0,3-1-64 16,2 2-16-16,4-1 0 0,3-3-128 0,0 3 128 15,-1 0-128-15,2-1 128 0,2-2-128 0,4 1 0 16,3 0 0-16,0 2 128 0,1 2-128 0,0-2 0 15,4-1 0-15,3 1 0 0,0 2 160 0,0 1-160 16,-2 1 192-16,1 0-192 0,3 0 144 0,-1 1-144 0,2 3 0 0,-4-1 144 16,-3-2-144-16,-1 1 0 0,-1 3 0 15,-2 1 128-15,-3 3-128 0,1 1 0 0,-7-1 0 16,-1 1 0-16,-1-1 160 0,2 2-160 0,1 2 192 0,-3 0-192 16,-5-2 176-16,-2-1-176 0,-3-2 160 0,-5 1-160 15,0 0 208-15,-4-2-48 0,-3-3-16 0,-3 2 0 16,-2 2 176-16,-5-1 48 0,-3-3 0 0,-4 0 0 15,-4 0-48-15,-1-1 0 0,-2 1 0 0,-3-3 0 16,-2-1 176-16,-2-1 16 0,2-2 16 0,-2 1 0 16,0-1 48-16,-3-3 16 0,-2 2 0 0,1-3 0 15,-1 0-96-15,1-3-32 0,2-2 0 0,1-4 0 0,-3 0 32 16,4-4 0-16,1-2 0 0,2-5 0 0,0-5-16 0,-1-2 0 16,1-2 0-16,1-3 0 0,2-4-16 0,2-1 0 15,0-2 0-15,2-5 0 0,0-4-128 0,0-3-16 16,-3-5-16-16,1 4 0 0,0 5-96 0,0 8-16 15,-5 6 0-15,0 6 0 0,1 2-32 0,-2 4-16 16,0 3 0-16,-3 4 0 0,-2 4-144 0,0 1 0 16,0 1 0-16,0 2 0 0,-5 3-272 0,3 2-48 15,-4 0 0-15,-3 8 0 16,0 0-2688-16,0 0-528 0,-8 7-112 0</inkml:trace>
  <inkml:trace contextRef="#ctx0" brushRef="#br0" timeOffset="23271.373">5262 14666 13823 0,'-7'-14'1216'0,"6"6"-960"0,1 0-256 0,0-1 0 15,0 0 2048-15,1 0 384 0,4-1 64 0,-3 3 0 16,1 0-1888-16,-3 7-384 0,7-4-80 0,-7 4-16 16,0 0-128-16,0 0 0 0,6 8 0 0,-1 3 128 15,-3 3-128-15,-2 2 0 0,-2 5 0 0,-2 3 0 16,1 4 160-16,-5 1 0 0,1 3 0 0,-2 6 0 16,0 9 16-16,-3 1 0 0,-1 2 0 0,-2 1 0 0,1-1-48 0,0 1 0 15,0-2 0-15,-2-1 0 0,-1-4-128 0,1-7 0 16,2-3 144-16,1-4-144 0,2-4 288 0,0-3-16 15,1-4 0-15,2-4 0 0,3-1 80 0,1-3 16 16,2-4 0-16,2-7 0 0,0 0-144 0,7 6-32 16,-1-3 0-16,6-3 0 0,0-1 32 15,6-6 0-15,0-1 0 0,4-3 0 0,3 0-64 0,5-4-16 16,2-2 0-16,5-1 0 0,6 2-144 0,5 1 0 16,6 1 144-16,0 3-144 0,4 1 0 0,4 2 0 15,2 2 0-15,4-2 0 0,3 0 0 0,4 2 0 16,4-2 0-16,-2 3 0 0,-2 3 0 0,3 0 0 0,4 0 0 15,-2 4 0-15,-2 5 0 0,-1 2 0 0,-1-2 0 0,2 3 0 16,-3 2 0-16,-1 4 0 0,-3 2 0 0,-4 1 0 16,-3 0 0-16,-3 0 0 15,-2-1 0-15,-4 0 0 0,-1-2 0 0,-6 0 0 16,-3-5 0-16,-4 0 0 0,-5-1 0 0,-4-2 0 0,-1-3 0 16,-2-3 0-16,-6-3 0 0,2 0 144 0,-3-4-144 0,1-3 0 15,-6-2 592-15,1-3 16 0,2-4 0 0,-2-3 0 16,-5-2 320-16,1-3 64 0,1-5 16 0,-2-4 0 15,0-2-144-15,-2-4-32 0,0-3 0 0,0-4 0 16,2-6-16-16,-2-6-16 0,0-4 0 0,1-5 0 16,0-5-176-16,2 4-48 0,-3 1 0 0,2 6 0 15,1 5-224-15,0 4-48 0,1 5-16 16,-1 5 0-16,-1 4-160 0,-1 8-128 0,-1 4 192 0,-1 6-192 16,-2 4 0-16,0 5 0 0,-2 3 0 0,0 3 0 15,-6 6-1552-15,0 0-272 0,0 0-48 0,1 12-16208 16</inkml:trace>
  <inkml:trace contextRef="#ctx0" brushRef="#br0" timeOffset="29508.398">16420 4201 4607 0,'-24'-11'192'0,"9"7"64"0,-3-2-256 0,2 3 0 15,0 1 0-15,3 0 0 0,2-1 2784 0,0 0 512 16,1 2 96-16,1 0 32 0,2 0-2304 0,7 1-464 16,0 0-80-16,-8 2-32 0,8-2-128 0,-7 4-32 15,7-4 0-15,0 0 0 0,0 0 80 0,0 0 16 16,0 8 0-16,0-8 0 0,8 5 288 0,4 0 48 16,-1-2 16-16,7-2 0 0,3-2 96 0,6-1 32 15,4 0 0-15,2 1 0 0,3-2-192 0,3 1-16 16,-2-2-16-16,4-1 0 0,-2 0-256 0,4-1-48 15,2 1-16-15,3-2 0 0,1 1-64 0,0 0-16 0,-3 1 0 0,-3-1 0 16,-2 1-96-16,-3-1-32 16,0 0 0-16,-2 1 0 0,-2 2-208 0,-2 0 176 0,-4-2-176 15,0 1 160-15,-1 3-160 0,-6 1 128 0,-3 0-128 0,-2 1 128 16,-3-1-128-16,-2 2 0 0,-11-2 0 0,0 0 128 16,0 0-128-16,0 0 160 0,0 0-160 0,0 0 160 15,-6 7 32-15,-4 0 16 0,-6 0 0 0,-4-2 0 16,-4-2-80-16,-2 1-128 0,-1 0 176 0,-5 3-176 15,-4 0 160-15,1-2-160 0,-3 1 128 0,-1 0-128 16,-3 1 0-16,-3-3 128 0,-2-3-128 0,0 5 0 16,1 3 0-16,2-3 128 0,2 1-128 0,3 0 0 15,4 1 128-15,3 0-128 0,-1 0 0 0,6-2 128 16,1-4-128-16,5 1 0 0,-1-1 0 0,6 1 0 0,3 0 0 16,4-2 0-16,1-3 0 0,8 2 0 0,0 0 0 0,0 0 0 15,0 0 128-15,12 0-128 0,5-3 0 16,3 0 0-16,3-1 0 0,3 0 0 0,1-4 0 15,4-3 0-15,5-1 0 0,2 0 0 0,4 2 0 0,2 0 0 16,-2-1 0-16,2 1 0 0,0-1-176 0,-1 3-16 16,-4-2 0-16,-1 3 0 15,-4 2-1776-15,-3-1-352 16,-4 2-80-16</inkml:trace>
  <inkml:trace contextRef="#ctx0" brushRef="#br0" timeOffset="30261.411">16570 4461 20271 0,'-19'-9'896'0,"8"4"192"0,-2 4-880 0,0-1-208 0,0 0 0 0,0 1 0 16,1 2 752-16,-2 3 96 0,-1 0 32 0,3-1 0 16,1-2-608-16,2 1-112 0,-1-1-32 0,10-1 0 15,-7 4 240-15,7-4 32 0,0 0 16 0,0 0 0 16,0 0 80-16,0 0 16 0,9 2 0 0,5 1 0 16,3-1 160-16,5 0 32 0,0 1 16 0,6-4 0 0,2-3-160 15,3 1-48-15,3-1 0 0,5-1 0 0,3 2-192 16,2 0-64-16,2-3 0 0,-1 3 0 0,1 2 16 15,-1-3 0-15,-3-1 0 0,0 2 0 0,-3 1 64 0,0 2 16 16,-2-2 0-16,-4 1 0 0,-6 1-48 16,-4 2-16-16,-3 2 0 0,-6 0 0 0,-6-3-288 0,-10-1 0 15,0 0 0-15,0 0 0 0,0 0 272 0,-1 9-48 16,-7 0-16-16,-4-2 0 0,-3 0 16 0,-5 2 0 16,-8 0 0-16,-3-4 0 0,-5 0-96 0,-2-2-128 15,0 0 176-15,-3 2-176 0,-3-1 144 0,-3-1-144 16,-1 3 0-16,1-2 144 0,1-2-144 0,3 3 0 15,3 0 0-15,3 0 0 0,4-5 0 0,2 0 0 16,3 0 128-16,5 0-128 0,6 0 0 0,1 1 0 16,5 2 0-16,11-3 0 0,0 0 128 0,0 0-128 15,0 0 0-15,0 0 128 0,7-5-128 0,4 0 160 0,4 3-160 16,6-1 160-16,3-4-160 0,6 0 160 0,4 1-160 16,4 0 160-16,-3 2-160 0,8-3 160 0,3 0-160 0,0-1 160 15,-5 1 0-15,-2 1 0 0,-1-2 0 0,-4 3 0 16,-4 1-160-16,-4 2 160 0,-2 0-160 0,-7 0 160 15,-5-2-160-15,-3 2 0 0,-9 2 0 0,0 0 128 16,0 0 32-16,-10 2 0 0,-8 3 0 0,-5-1 0 16,-5 3 16-16,-7 0 0 0,-8 1 0 0,-6 0 0 15,-7 2-176-15,-1 1 0 0,-1-2-192 0,2 3 192 16,2 1 0-16,2 0 0 0,2 1 0 0,5 0 0 16,6-7 0-16,5 1 0 0,8 0 128 0,3 2-128 15,7-4 0-15,8 1 0 0,8-7 0 0,0 0 0 0,6 5 0 16,12-1 0-16,7-4 0 0,7-2 0 15,7 1 0-15,3-3 0 0,4-4 0 0,4 1 0 16,6-4 0-16,5 0 0 0,0 0 0 0,1-2 0 0,-2 1 192 0,-3 0 64 16,-5 0 16-16,-3 4 0 0,-5 3 48 0,-6 3 0 15,-5-3 0-15,-10 3 0 0,-8 2-192 0,-3 2-128 16,-3-1 192-16,-9-1-192 0,-8 9 0 0,-9 0 0 16,-9-1 0-16,-7 5 0 15,-7 6-2064-15,-5 2-432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54:01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6208 12505 12895 0,'-4'-9'1152'0,"2"3"-928"0,2 6-224 0,0 0 0 15,-6-9 1552-15,1 2 272 0,2 2 48 16,3 5 16-16,0 0-736 0,-8-5-160 0,2-1-32 0,0 1 0 15,6 5-256-15,-8 0-48 0,8 0-16 0,-7 0 0 16,7 0 0-16,0 0 0 0,-8 5 0 0,8-5 0 16,0 0-96-16,0 0-32 0,-7 3 0 0,7-3 0 15,-6 5-112-15,6-5-16 0,0 0-16 0,-5 10 0 16,-1 2-80-16,3 3-16 0,0 2 0 0,1 3 0 16,0-1-32-16,1 8-16 0,-1 5 0 0,2 2 0 15,2 0 32-15,-2 4 0 0,0 0 0 0,0 5 0 16,0 6-64-16,0 0 0 0,-2 1 0 0,-1 7 0 15,1 7-32-15,-1 3-16 0,0-1 0 0,0-1 0 0,-2-4 16 16,-1 4 0-16,2 3 0 0,-1-4 0 0,0-3 96 16,3-3 0-16,0-5 16 0,-3 1 0 0,3 2 96 15,0 1 16-15,-1-2 0 0,0 2 0 0,2 0 32 16,0-1 16-16,-1-3 0 0,0-2 0 0,0-3-160 0,1 3-16 16,-1-1-16-16,1 1 0 0,0 3-80 0,1-1-16 15,0-8 0-15,0 1 0 0,1 0-144 0,2-1 128 16,-2 2-128-16,0-1 128 0,-1 1-128 0,0-3 192 15,0-3-192-15,0 1 192 0,-1-1-192 0,0 1 160 16,-1-3-160-16,1-2 160 0,0-1-160 0,-1 3 0 16,1-2 144-16,-2-3-144 0,0-1 128 0,1-5-128 15,0-4 128-15,0 0-128 0,0 3 0 0,1-1 128 16,-3-3-128-16,2-3 0 0,0-2 0 0,1-4 144 0,0-2-144 16,0 0 0-16,-1-2 224 0,2-1-64 0,0-2-16 15,0-7 0-15,0 8-144 0,3 0 0 0,-3-8 0 0,3 9 0 16,-3-9 0-16,7 8 0 0,-1-1 0 0,3-3 0 15,1 0 0-15,1-1 0 0,2 1 0 16,1 2 0-16,2-2 0 0,1 0 0 0,2-2 0 0,5 0 0 16,0 4 0-16,6-2 0 0,4-1 128 0,0 1-128 15,-3-2 0-15,0 0 0 0,0 1 0 0,1-2 128 16,0-1-128-16,1 1 0 0,0 4 0 0,3-3 0 16,5-2 128-16,-1 1-128 0,-3-1 0 0,9-1 128 15,12 0-128-15,-8 1 0 0,-13 0 0 0,1 0 128 16,3 0-128-16,10 0 0 0,10 1 0 0,1-1 128 15,-5-2-128-15,-2-1 128 0,-5 1-128 0,-2 1 128 0,0-2-128 16,12 1 0-16,11 0 0 0,3-1 0 0,-6-3 0 16,-5 1 128-16,-8 1-128 0,15 0 0 0,25-1 144 15,-9 2-144-15,-10 0 160 0,0-1-160 0,-2 0 0 16,-1 1 0-16,-3-1 0 0,-1 1 0 0,1 2 0 16,-2 0 0-16,3-2 0 0,-8 0 0 0,-2 1 0 0,0 1 0 15,2 0 0-15,4 0 0 0,4-4 0 0,-5 2 128 16,-4 1-128-16,2 0 0 0,0-2 0 0,1-1 0 15,3-1 0-15,0 2 0 0,3 0 0 0,-5-1 128 16,-6 0-128-16,6-1 0 0,6 0 0 0,0 1 0 16,-2 3 128-16,-4-1-128 0,-4-2 0 0,0 2 0 15,-2-1 0-15,3 3 0 0,5-3 0 0,-2 3 128 16,-1 1-128-16,-1 0 0 0,-6-1 0 0,6 0 0 16,3-2 0-16,3 2 0 0,0-1 0 0,-3 1 0 15,-3-1 0-15,1-1 0 0,2-2 0 0,4 2 0 0,2 1 0 0,-2-1 0 16,-1 0 0-16,-3 0 0 0,-2 0 0 0,4 0 0 15,7-3 0-15,0 3 128 0,-5 1-128 16,0-1 0-16,-2 1 0 0,1-1 0 0,5-2 0 0,1 2 0 16,2 2 0-16,-6 0 0 0,-5-1 0 0,2-2 0 15,4-1 128-15,3 2-128 0,1 2 0 0,-1-1 0 16,-7 1 144-16,3-1-144 0,4-1 128 0,0 2-128 16,1 2 0-16,-5-1 0 0,-2-1 0 0,-2 0 0 15,4 0 0-15,3 2 0 0,-1 2 0 0,-1 1 0 16,-3-3 0-16,-1-1 0 0,1-3 0 0,0 1 0 15,3 1 0-15,-4 2 0 0,-2 0 0 0,-2-1 0 16,2-2 0-16,3 1 0 0,-2 1 0 0,3 1 0 16,0 1 128-16,-6 1-128 0,-6 1 128 0,3-3-128 15,2-2 128-15,2 3-128 0,1 1 128 0,-2 0-128 0,-3 1 128 16,0-2-128-16,-4 0 0 0,5-2 128 0,3 0-128 16,1 0 0-16,-1 1 0 0,-2 1 128 0,-6 1-128 0,1-3 0 15,4-1 0-15,-1-1 128 0,2 2-128 0,-1 3 0 16,-2 0 0-16,-3-1 128 0,-7 1-128 0,2-1 0 15,0-4 0-15,2 2 0 0,2 3 0 0,-1 1 0 16,-4-1 0-16,-2 0 0 0,-5-2 0 0,-2 0 0 16,-1 2 128-16,0-1-128 0,3-1 0 0,1 2 160 15,2-1-160-15,0 0 160 0,-2 1-160 0,-2 1 0 16,-4-1 0-16,0 0 0 0,-3 0 0 0,2 1 0 16,1-1 0-16,1 0 0 0,-1 1 0 0,2-1 0 0,0 0 0 15,-4 3 0-15,-1-3 0 0,-1 3 0 0,-6-2 0 16,-3 0 0-16,-2 0 0 0,-1-1 0 0,-4 0 0 15,2 1 0-15,0-1 0 0,1 2 0 0,3 0 0 0,-2-1 0 16,1-1 0-16,0 1 0 0,-2 1 128 0,1-1-128 16,0-1 0-16,-2 0 0 0,-2-1 0 0,-2 1 128 15,0-2-128-15,-2 1 0 0,0 0 0 16,-2 0 0-16,-1-1 0 0,-2 0 0 0,0-2 0 0,-3 0 0 16,1 1 0-16,-9 0 128 0,7-2-128 0,2 2 0 15,-9 0 0-15,8-1 128 0,0-3-128 0,-8 4 0 16,0 0 128-16,6-4-128 0,1-2 0 0,-7 6 128 15,3-6-128-15,0-4 128 0,1 1-128 0,-3 0 128 16,-1-4-128-16,1 4 0 0,0-4 144 0,-1-1-144 16,-1-2 0-16,1-3 144 0,1-3-144 0,-1-1 0 0,0-2 128 15,0-4-128-15,-1-4 0 0,0-2 0 16,0 0 192-16,0 0-192 0,0-1 192 0,-1 0-192 0,1-3 128 0,1-4-128 16,-1-5 0-16,0-7 0 0,0-4 0 0,1-1 0 15,0 2 0-15,0 2 0 0,0-4 0 0,0-1 0 16,0-6 0-16,2-3-144 0,0 2 144 0,1 1 0 15,0 1 0-15,1 0 0 0,-1-1 0 0,1-3 0 16,-1-2 0-16,2 5 0 0,-3 3 0 0,2 2 0 16,1 1 0-16,-2-1-128 0,0 0 128 0,-1 0 0 15,2 3 0-15,-1 4-128 0,-2 5 128 0,1 2 0 16,2 2-144-16,-1-2 144 0,0-2 0 0,1 0 0 16,0 0-144-16,-3 2 144 0,1 1 0 0,-1 6-192 15,-1 4 192-15,1 2-160 0,1-2 160 0,-1 1-160 16,0 0 160-16,-1 0-160 0,0 0 160 0,0 3 0 0,-1 0 0 15,0 3 0-15,-1-1-176 0,1 3 0 0,-1 2 0 0,1 1 0 16,-2 0 176-16,2 3 0 16,0 0 0-16,-1 3-128 0,1 1 128 0,-1 0 0 0,0 1-144 0,0 1 144 15,0 2 0-15,-3 2-176 0,2 0 176 0,0 0-128 16,-1 0 128-16,-1 0-160 0,0 2 160 0,0 1-160 16,-1 1 160-16,1-1-128 0,-1 1 128 0,-1 0-128 15,0 3 128-15,-1 1 0 0,2-1 0 0,-1-1-128 16,-3 2 128-16,0 3 0 0,-1 2 0 0,0-1-128 15,-3-4 128-15,-1 4 0 0,-1 1-144 0,-1 2 144 16,-5-1 0-16,-1 0 0 0,-4 0-144 0,2 2 144 16,1 0 0-16,2 1 0 0,1 1-128 0,0 1 128 15,-6-1 0-15,-3 1 0 0,-9 0 0 0,3-1 0 16,3-3 0-16,-2-1 0 0,-6 3 0 0,-1-3 0 0,-1 0 0 0,1 0 0 16,7 2 0-16,-7 1 0 0,-4 1 0 0,-3-3 0 15,-4-2 0-15,-5 0 0 0,-11 0 0 0,7 3 0 16,5 0 0-16,-1-1 0 0,-1-4 0 0,-18-2 0 15,-19 0 0-15,2 0 0 0,3 1 0 0,9-2 0 16,5-5 0-16,-4-1 0 0,-5 1 0 0,-2 1 0 16,1-1 0-16,1 1 0 0,1 0 0 0,-4 1 0 15,-9 0 0-15,5-1 0 0,4 0 0 0,-7 0 0 16,-5 1 0-16,0-2 0 0,4-2 0 0,-3 2 0 16,-5-4 0-16,-3 7 0 0,-2-2 0 0,3 2 0 15,0 0 0-15,0-1 0 0,-1-1 0 0,1 1 0 0,-1 2 0 16,0 0 0-16,0-4 0 0,4 3 0 15,3-1 0-15,-6 1 0 0,-3-1 0 0,3 1 0 0,5 1 0 16,-4 1 0-16,-5-2 0 0,9 2 128 0,4 0-128 16,-3 0 0-16,-9 0 0 0,3 0 0 0,8 2 0 15,-2-1 0-15,-5-1 0 0,4 0 0 0,2 1 0 16,1 1 0-16,1-1 0 0,-1 1 0 0,-1-2 0 16,5 0 0-16,7 3 0 0,-4-1 128 0,-5 0-128 0,4 1 0 15,3-2 0-15,2 0 0 0,-5 1 0 0,3 2 0 16,2 0 0-16,4 0 128 0,6 0-128 0,-7 1 0 15,-4 1 0-15,2 2 0 0,4 0 0 0,3 1 0 16,3-2 0-16,-1 1 0 0,-2 1 0 0,1 0 0 16,2 1 0-16,3-1 0 0,4 0 0 0,-4 1 0 15,-3-1 0-15,2-1 0 0,3 0 0 0,3 2 0 16,5-2 0-16,-2 1 128 0,-6-2-128 0,1-1 0 16,-1 3 0-16,2-1 0 0,5-1 0 0,-1 1 0 0,-1 0 0 15,-2 1 0-15,-2 2 0 0,4-3 0 0,6 0 0 0,2-1 0 16,0 3 0-16,-1 0 0 0,-4 1 0 0,3-3 128 15,-1 2-128-15,5 0 0 0,4 1 0 0,3-1 0 16,0 1 0-16,1 0 0 0,-3-1 128 0,1 1-128 16,1-3 0-16,1 2 144 0,-1-2-144 0,3 2 0 15,3-1 0-15,2 1 128 0,1-3-128 0,1 0 0 16,-3-1 0-16,0 4 128 0,-1 2-128 0,2-1 0 16,-1 2 0-16,3 0 0 0,4 0 0 0,4 0 128 15,0 0-128-15,0 0 0 0,1-4 0 0,-2-1 128 0,1 0-128 16,-1 2 0-16,0-1 0 0,1 2 128 0,2-3-128 15,-1 3 0-15,0 2 128 0,1 0-128 0,2-3 0 0,1 1 128 16,1 1-128-16,3-1 160 0,2 1-160 0,1-3 160 16,4-1-160-16,-1-2 0 0,1 2 144 15,0 0-144-15,2-2 0 0,2 1 128 0,-1-1-128 16,2 1 0-16,2-1 0 0,1 0 0 0,0 0 0 0,2 0 0 16,6-2 0-16,-7 1 0 0,7-1 0 0,-5 2 0 31,5-2-928-31,0 0-96 0,0 0-32 0,0 0-12176 0,0 0-2432 0</inkml:trace>
  <inkml:trace contextRef="#ctx0" brushRef="#br0" timeOffset="2406.563">15748 13924 8751 0,'0'0'384'0,"0"0"80"0,0 0-464 16,0 0 0-16,0 0 0 0,0 0 0 0,0 0 528 0,0 0 16 15,0 0 0-15,0 0 0 0,0 0 208 0,0 0 32 16,-9 2 16-16,9-2 0 0,-8 1 256 0,8-1 48 16,-8 2 16-16,8-2 0 0,-9 6-32 0,2-3 0 15,7-3 0-15,-7 2 0 0,7-2-112 0,-8 5-16 16,8-5-16-16,-8 5 0 0,8-5-320 0,-5 6-64 16,5-6-16-16,0 0 0 0,0 0-96 0,0 0 0 15,0 0-16-15,0 0 0 0,0 0 336 0,10 5 64 16,1-2 0-16,3-2 16 0,5-2-112 0,-2 1-32 0,4 2 0 15,3 0 0-15,0-3-448 0,3 1-112 0,2 0-16 16,0 3 0-16,1-2-128 0,-1 1 0 0,0-2 0 16,0 0 0-16,-3 3 0 0,1 0 208 0,-4-3-48 15,1 0-16-15,-3-3-144 0,-2 2 128 16,-2 5-128-16,-1-4 128 0,-3 0-128 0,-2 0 192 0,-11 0-192 16,0 0 192-16,0 0-192 0,0 0 0 0,0 0 144 0,0 0-144 15,0 0 240-15,0 0-32 0,-10 3 0 0,-1-1 0 16,-4 1 48-16,-4 0 0 0,0 2 0 15,-2-1 0-15,-1-3-256 0,-2-1 144 0,-3 1-144 0,-3-1 128 16,-2 0-128-16,1 1 0 0,3 0 144 0,-1 1-144 16,3 1 128-16,-2-1-128 0,3-4 128 0,2 4-128 15,1-1 128-15,4 1-128 0,3 0 160 0,3-1-160 16,2-2 128-16,10 1-128 0,-8-1 0 0,8 1 144 16,0 0 0-16,0 0 0 0,2-9 0 0,5 4 0 15,4 3 192-15,1-1 48 0,4 0 0 0,4 0 0 0,2 0-208 16,2 0-48-16,3 1 0 0,-4 0 0 0,-3 0-128 0,3-2 0 15,0 1 0-15,2 1 128 0,3 2-128 0,2-1 0 16,6-1 0-16,-4 1 128 0,-5 1-128 0,-4 0 0 16,1 0 0-16,-6 0 0 0,-4-4 0 0,-5 4 0 15,-9 0 0-15,0 0 0 0,0 0 0 0,0 0 0 16,0 0 128-16,-4 7-128 0,-4-1 0 0,-4 0 0 16,-1-2 144-16,-3-3-144 0,-1 1 128 0,-1 1-128 15,-4-1 160-15,-1-1-160 0,-2-2 128 0,-4 0-128 16,-2 0 0-16,0 1 0 0,3-1 128 0,0 1-128 15,0 0 0-15,0 1 0 0,2 0 128 0,3-1-128 16,4-1 0-16,4 0 144 0,1-3-144 0,7 2 0 16,7 2 0-16,0 0 0 0,0 0 0 0,0 0 128 0,0 0-128 0,9-3 0 15,4-3 128-15,3 2-128 0,7 0 0 0,3 3 128 16,1-2-128-16,1 1 128 0,-2-2-128 0,4 0 128 16,4 3-128-16,7 1 0 0,6-1 0 0,-5 1 128 15,-7 0-128-15,-3 1 0 0,-4 2 0 0,-3-2 0 16,-6-4 0-16,-3 2 0 0,-6 0 128 0,-10 1-128 15,0 0 0-15,0 0 0 0,0 0 0 0,0 0 0 16,-16 9 0-16,-4-1 0 0,-2-4 144 0,-4-1-144 16,-1 0 128-16,-3 0-128 0,-2-1 128 0,-3 1-128 15,-5-1 0-15,2-2 128 0,-1 0-128 0,4 1 0 16,3 1 0-16,3 0 0 0,3-1 0 0,4 1 0 16,2 1 0-16,6 0 0 0,3-3 0 0,11 0 128 15,0 0-128-15,0 0 0 0,0 0 128 0,0 0-128 16,0 0 0-16,11-6 128 0,4 2-128 0,3 0 0 0,2-2 0 15,2 2 0-15,1-1 0 0,5 2 0 0,7 0 0 16,1 2 0-16,-1-4 0 0,-2 3 0 0,-3 1 0 0,-3 0 0 16,-5-1 0-16,-1-1 128 0,-2 1-128 0,-4-1 0 15,-4 0 0-15,-1 1 0 0,-10 2 0 16,0 0 0-16,0 0 0 0,0 0 0 0,0 0 0 0,0 0 0 16,-6 5 0-16,-7-1 0 0,-1 1 0 0,-1-1 0 15,-3 2 0-15,-4-3 0 0,-3-1 0 0,-4 0 0 16,-2-1 0-16,-2 2 0 0,-3-1 0 0,2 1 0 15,1 0 0-15,1 0 128 0,0 0-128 0,1 2 0 16,3 2 0-16,1-3 0 0,4-4 0 0,5 0 0 16,2-1 0-16,4 1 0 0,4 2 0 0,8-2 0 15,0 0 0-15,0 0 0 0,9-2 0 0,6-1 0 0,4-1 128 16,8-2-128-16,5-2 0 0,2 2 0 16,0 1 0-16,5 1 0 0,5 0 0 0,3-2 0 15,-1 3 0-15,-2-1 0 0,-6 2 0 0,0 1 0 0,-2-2 0 0,-3 3 0 16,-3 3 0-16,-3-2 0 0,-5-1 0 0,-4-1 0 15,-6 1 0-15,-2 0 0 0,-10 0 0 0,0 0 0 16,0 0 0-16,0 0 0 0,-17 2 0 0,-5 3 128 16,0 0-128-16,-4 1 0 0,-2-2 0 0,0 2 0 15,-3-1 0-15,-2 0 0 0,-2-3 0 0,-5 0 0 16,0 0 0-16,2 0 0 0,3 1 0 0,4 0 0 16,4-1 0-16,2 0 0 0,3 0 0 0,6 2 0 15,5-3 0-15,1-1 0 0,10 0 0 0,0 0 128 16,0 0-128-16,0 0 0 0,0 0-128 0,14-5 128 15,4-1-2080-15,2 0-336 0,2 3-64 16</inkml:trace>
  <inkml:trace contextRef="#ctx0" brushRef="#br0" timeOffset="3146.674">16453 13555 9215 0,'-4'-4'816'15,"1"1"-656"-15,3 3-160 0,-7-2 0 0,7 2 1584 0,-7-7 272 16,1 1 64-16,6 6 16 0,0 0-944 0,0 0-192 16,-2-7-32-16,2 7-16 0,0 0 80 0,0 0 0 15,7-5 16-15,0 2 0 0,2 0-64 0,-3-1-16 16,3 2 0-16,-1 0 0 0,2 0-80 0,2 0-32 16,-1-2 0-16,1 2 0 0,1 2-176 0,0 0-32 15,2 2-16-15,-1-2 0 0,1 1-112 0,1 1-32 16,-1-1 0-16,2 0 0 0,-2-1-80 0,3 1-16 15,0 2 0-15,1 4 0 0,-1-2 0 0,0 3 0 16,0 0 0-16,1 2 0 0,-4 5-16 0,4-1-16 16,-1-2 0-16,2 2 0 0,-3 0 16 0,-2 1 0 15,3 1 0-15,-3 0 0 0,-1-2 16 0,1 2 0 0,-4-1 0 16,0 2 0-16,-1 0 112 0,-2 0 16 16,0-1 16-16,-1 3 0 0,-1 2-32 0,-2 1-16 0,0 1 0 15,-1 0 0-15,2 0-48 0,-3 3-16 0,1 1 0 0,2 1 0 16,-1-4 0-16,-2-2 0 0,1 1 0 0,1 0 0 15,-2 2 32-15,2-3 0 0,-1-2 0 0,0 1 0 16,-1 2-48-16,0-1 0 0,2-4 0 0,-1 0 0 16,-2 1-208-16,1 1 176 0,0 3-176 0,1-4 160 15,-2-4-160-15,1 0 128 0,1 1-128 0,-2-2 128 16,1-1-128-16,1-1 128 0,-1 1-128 0,0 0 128 16,-1 1-128-16,1-2 0 0,2-2 144 0,-2-1-144 15,-2-9 128-15,3 8-128 0,0-1 128 0,-3-7-128 16,0 0 0-16,0 0 0 0,0 0 0 0,0 0-192 15,0 0-1296-15,0 0-272 0,4-7-48 0,-4-3-13856 16</inkml:trace>
  <inkml:trace contextRef="#ctx0" brushRef="#br0" timeOffset="3861.284">16872 13905 2751 0,'0'0'128'0,"0"0"16"0,-3-5-144 0,3 5 0 0,0 0 0 0,0 0 0 16,0 0 3392-16,0 0 656 0,0 0 128 0,0 0 32 15,-9 3-3312-15,2-2-640 0,-1-1-256 0,-1 2 176 16,-1 3 368-16,1-1 80 0,-1 3 16 0,1-2 0 16,-2 1 464-16,0 4 112 0,-3 4 0 0,0 0 16 15,-1 1-256-15,-2 1-48 0,-2 4-16 0,2 3 0 16,0 1-208-16,0 1-32 0,-3-3-16 0,1 3 0 15,2-1-144-15,0-1-48 0,1-2 0 0,-1 0 0 0,2-5 128 16,0 2 32-16,2-1 0 0,0 1 0 0,0-4-80 0,3 1-16 16,0-2 0-16,1 1 0 0,0-1-160 0,5-2-48 15,4-11 0-15,-5 10 0 0,0 0-80 0,2-1-32 16,3-1 0-16,0-8 0 16,0 0 80-16,0 0 16 0,0 0 0 0,0 0 0 0,0 0 272 0,8-3 48 15,-1-2 16-15,0 1 0 0,3 1-176 0,0 0-16 16,1-6-16-16,1-2 0 0,2-3-240 0,0 2-64 15,1-1 0-15,1-3 0 0,1-5-128 0,0 2 0 16,1-1 144-16,2 0-144 0,1 0 128 0,-1 0-128 16,5-5 128-16,-3 2-128 0,1 0 0 0,-2-1 0 15,0-3 0-15,2 3 128 0,1 1-128 0,-2 4 0 16,-1 4 0-16,-3 1 0 0,-1-1 0 0,-4 8 0 16,-2 1 0-16,0 3 0 0,-4-2 0 0,-3 1 0 15,1-2 0-15,-5 6 0 0,0 0-144 0,0 0 144 0,0 0-160 0,-10 8 160 16,-1 1-192-16,0 2 192 0,-4 1-208 0,-3 2 80 15,-4 2 128-15,1 0 0 0,0 3 0 0,-2 1 0 16,-3 0 0-16,2-2 0 0,-2-1 0 0,3-1 0 16,2 0 0-16,1-3 0 0,2-2 0 0,2-1 0 15,2 0 0-15,0-3 0 0,5 1 0 0,1-2 0 16,-2-2 0-16,10-4 0 0,-7 5 0 0,7-5 0 16,0 0-992-1,0 0-160-15,0 0-48 0,0 0 0 0,0 0-1952 0,0 0-400 16,0 0-80-16</inkml:trace>
  <inkml:trace contextRef="#ctx0" brushRef="#br0" timeOffset="4499.39">16481 13456 6447 0,'0'0'576'0,"-6"-2"-576"0,-1 1 0 0,7 1 0 16,0 0 1808-16,0 0 256 0,-5-5 48 0,5 5 16 16,0 0-848-16,0 0-192 0,0 0-16 0,8-3-16 15,0 1 96-15,0 0 0 0,1 3 16 0,3 0 0 16,-2-4-144-16,3 2-48 0,2 0 0 0,0 3 0 15,2 3-464-15,0-1-80 0,1 0-32 0,0 1 0 16,0 6-16-16,1-3-16 0,1 2 0 0,0 0 0 16,-2-1-48-16,1 3-16 0,-2 5 0 0,1-1 0 0,0 2-112 15,0 1 0-15,-2 3-16 0,-1 2 0 0,-2 1-48 16,-1-1 0-16,-2 0 0 0,-1 2 0 0,0 3 64 16,0-1 0-16,-3 0 0 0,0 0 0 0,-1-1-64 0,0 0-128 15,0 1 192-15,1 1-64 0,-3 2 32 0,1-3 0 16,0 0 0-16,0-2 0 0,-3 4-32 0,2-5 0 15,0-3 0-15,0 2 0 0,1 1 0 0,-1-3-128 16,0 0 192-16,1 0-64 0,3 1 0 0,-3-1 0 16,3-2 0-16,-1-1 0 0,0-1-128 0,1 1 0 15,-3-4 0-15,0 0 0 0,0 2 128 0,0-4 0 16,2-5 0-16,-4 1 0 0,0-3-128 0,-2-6 0 16,2 9-160-16,-2-9 160 15,0 0-3040-15,0 0-512 0</inkml:trace>
  <inkml:trace contextRef="#ctx0" brushRef="#br0" timeOffset="4875.861">16865 13945 13823 0,'0'0'608'0,"0"0"128"0,0 0-592 0,-9 3-144 0,1 0 0 0,-1 1 0 0,-1-3 1488 0,-1 3 272 16,-3 4 48-16,3 3 16 0,1-1-544 0,-1 4-128 15,-2 2 0-15,0 2-16 0,-3 4-80 0,0 0-16 16,-3 0 0-16,3 0 0 0,-2 0-208 0,-1 1-32 15,2-2-16-15,0 0 0 0,1 1-432 0,0-1-96 16,2-2 0-16,0 2-16 0,1-2-240 0,2-3 144 16,-1-6-144-16,3-1 128 0,1 4-128 0,4-2 192 15,-3-6-192-15,7-5-9488 16,0 0-2016-16</inkml:trace>
  <inkml:trace contextRef="#ctx0" brushRef="#br0" timeOffset="5301.637">15769 13983 15663 0,'-18'-1'688'0,"10"1"144"0,0-1-656 0,8 1-176 0,0 0 0 0,0 0 0 0,0 0 2064 16,0 0 384-16,0 0 80 0,8-2 16 0,3 3-1328 0,4-1-256 15,4-1-48-15,3-2-16 0,0 0-272 0,6 1-64 16,5-1-16-16,3 0 0 0,1-1-304 0,-1 1-64 15,1 0-16-15,-1 2 0 0,-4 1 32 0,0-1 16 16,-3-4 0-16,0 3 0 0,-6 4 128 0,-4 3 32 16,-6 0 0-16,-4 1 0 0,-9-6-368 0,0 9 144 15,-5 0-144-15,-7 0 0 0,-10-2 352 0,-2-1-32 16,-6 0-16-16,-6 3 0 0,-5 0-16 0,-5-1 0 16,-2-2 0-16,-4-1 0 0,1 2 0 0,4-1 0 15,2 1 0-15,4-2 0 0,4 0 16 0,4-1 0 16,3 0 0-16,7-3 0 0,6-1-144 0,6-1-32 0,1-2 0 15,10 3 0-15,0 0-128 0,0 0 160 0,12-5-160 0,4 2 160 32,6-1-800-32,5 3-144 0,5-1-48 0,5-1-15152 0</inkml:trace>
  <inkml:trace contextRef="#ctx0" brushRef="#br0" timeOffset="19462.145">13985 17767 3679 0,'-22'-1'160'0,"11"0"32"16,1 0-192-16,1 0 0 0,0 1 0 0,4 0 0 0,5 0 4400 0,0 0 832 15,0 0 160-15,0 0 48 0,0 0-4144 0,0 0-816 16,0 0-160-16,13 4-48 0,1 1 112 0,3-1 32 16,0 1 0-16,7-1 0 0,4 0-32 0,3 1-16 15,1-2 0-15,3 1 0 0,1 1-64 0,3-2-16 16,2-1 0-16,3 3 0 0,3-2-48 0,6 1-16 16,1 1 0-16,1-1 0 0,0 0 48 0,-2 0 16 15,-1 3 0-15,1-2 0 0,0 1 64 0,5-2 16 16,6 0 0-16,1 0 0 0,-4-1-112 0,-1-1 0 0,-2-2-16 15,3 2 0-15,2 2-48 0,3-2 0 16,3-3 0-16,-2 0 0 0,-5-2 0 0,1 3-16 0,-1 2 0 0,1-4 0 16,0 1 16-16,0-2 0 0,1 2 0 0,-4-1 0 15,-4-2-64-15,-1 0 0 0,1-1 0 16,3-1 0-16,2 1 0 0,-4-4-128 0,0-1 192 0,-1 0-64 16,-7-1 0-16,2 0 0 0,-1 0 0 0,3-2 0 15,0 0 32-15,1-1 0 0,-5 0 0 0,0 1 0 16,-2-1-16-16,-5-1 0 0,-4 0 0 0,1-1 0 15,-5-1 48-15,1 0 0 0,3 0 0 0,-5-2 0 16,-2-3 16-16,2 0 16 0,-2 0 0 0,-3 1 0 16,-2 0-48-16,-4 1-16 0,-2 1 0 0,-2-1 0 15,-3 0-160-15,-3 1 0 0,-1 2 0 0,-2 0 0 16,-3 1 128-16,-1-1 0 0,-4-1 0 0,0 0 0 0,0 0 48 16,-2-1 0-16,-2-1 0 0,-1 1 0 0,-4 3-16 15,0-3 0-15,-3-3 0 0,0 0 0 0,-1 0-16 0,-4-1 0 16,0 0 0-16,-4 3 0 0,-2 2-144 0,-2 1 192 15,-4 1-192-15,3 1 192 0,-3-4-192 0,-1 3 128 16,0-1-128-16,-1 2 128 0,-1-1-128 0,1 1 0 16,-1-4 0-16,-1 1 0 0,-3-1 0 0,-4 1 0 15,-3 0 0-15,-2 0 0 0,-2 0 0 0,-2 1 0 16,1 1 0-16,0-1 128 0,-3-4-128 0,-5 0 128 16,-3 1-128-16,-4 5 128 0,1-1-128 0,-2 1 0 15,1-3 0-15,0 3 128 0,-3 2-128 0,-2 0 0 16,-8-1 0-16,-1 2 128 0,1 0-128 0,-1 0 160 15,-2-1-160-15,-3 1 160 0,-5 1-16 0,2 0 0 16,6 0 0-16,-1 0 0 0,-6-5-144 0,1 3 0 0,-2 1 0 16,2 0 128-16,5-1-128 0,-7 2 160 0,2 1-160 0,-4-1 160 15,1-5-160-15,0 3 0 0,0 1 0 0,-2 2 0 16,-3 3 0-16,0-1 0 0,-3-1 0 0,-2 0 0 16,-6 2 0-16,4-3 0 0,2-4 0 0,-4 3 0 15,-3 3 0-15,-1-1-144 0,-1-2 144 0,-3 0 0 16,-1 1 0-16,-3-2-128 0,2-1 128 0,-2 2 0 15,-2 0 0-15,-2 1 0 0,-1-2 0 0,-1 3 0 16,-4 0 0-16,0 0 0 0,0 2 0 0,-3 0 0 16,-2 1 0-16,2 1 176 0,2 1-176 0,-2-2 160 15,-3-1-160-15,1 2 0 0,5-1 0 0,-2 2 128 16,-2 0-128-16,-2-2 0 0,2-3 0 0,-2 2 0 16,4 2 144-16,-2 0-144 0,0-2 160 0,0 2-160 0,-1 0 0 15,-1 2 0-15,-7-1 0 0,5-1 0 0,4 1 0 0,-2 2 192 16,-2-1-48-16,-1 2-16 0,2 0-128 0,4 0 192 15,-3 0-192-15,4 0 192 0,1 1-64 0,3 0 0 16,1 0 0-16,-1 0 0 0,0-1-128 0,3 1 128 16,4 1-128-16,0-2 128 0,-2 1-128 0,3 0 0 15,5-1 0-15,1 0 128 0,1-2-128 0,2 1 0 16,-2 0 0-16,2 0 128 0,0 1-128 0,2 1 0 16,-1 0 0-16,2-1 0 0,5-2 0 0,1 0 0 15,2 0 0-15,2-3 0 0,3 0 0 0,-1-2 0 16,-1-1 0-16,9 0 0 0,6-1 0 0,2-2 0 15,4-3 0-15,-6 1-176 0,-12 0 176 0,5 1-128 16,3 1 128-16,-3 3-128 0,-1 3 0 0,2 1 0 0,-1 5 0 16,9 0 0-16,9 1 128 0,-3 4 0 0,-2 4 0 0,2 1 0 15,9-2 0-15,0 1 0 0,7 0 0 16,-2 1 128-16,3 0-128 0,3 1-128 0,1-2 128 16,1 5-192-16,0 2 48 0,1 0 0 0,0-1 0 0,2 1 0 15,0-1 16-15,1 1 0 0,2 3 0 0,1 0 0 16,1 1-16-16,3 1 0 0,2-1 0 15,1 4 0-15,1-1-16 0,0 2 0 0,0 2 0 0,0 0 0 16,1-1 16-16,-1 4 0 0,2 2 0 0,3-1 0 16,-2-5 144-16,0 4 0 0,-1-2 0 0,2 2-128 15,2 2 128-15,1 0 0 0,-1-2 0 0,2 1-128 16,1 6 128-16,1 0 0 0,2 1 0 0,3-2 0 16,-3 0 0-16,3-4 0 0,1-1 0 0,-1-3 0 15,0 1 0-15,3 0 0 0,0-2 0 0,1 0 0 0,1-3 0 16,-1 2 0-16,2 2 0 0,1-1-128 0,4 1 128 0,2-3 0 15,3-3 0-15,2-1 0 0,2 1 0 0,1 0 0 16,1-1 0-16,4-1 0 0,2-2 0 0,2-1 0 16,3-1 0-16,1 1-128 0,3-2 128 0,0-1 0 15,2-1 0-15,0-2 0 0,4 0 0 0,2 0 0 16,7 0 0-16,0 1 0 0,-4-2 0 16,6-1 0-16,2 1 0 0,2-2 0 0,0 1 0 0,-1 1 0 15,0 0 0-15,3-2 0 0,2 3 0 0,5 0 0 16,4 2 0-16,1-1 0 0,-3 1 0 0,1-1 0 15,-3 1 0-15,2 0 128 0,1-1-128 0,2 1 0 16,2-4 0-16,1 2 0 0,0 0 0 0,0-1 0 0,-3-1 128 16,3 1-128-16,3-2 0 0,3 1 144 0,0 0-144 15,1 1 0-15,-3 0 128 0,0 1-128 0,-3-3 0 16,4 3 0-16,1-1 128 0,1 0-128 16,-1 0 0-16,-3 1 0 0,-2-1 0 0,-2 2 0 0,1-1 128 15,3 1-128-15,3-3 0 0,-3 0 0 0,-2 1 0 0,-1-2 0 16,-2 1 128-16,3 0-128 0,2 1 0 0,1-3 0 15,1 0 0-15,-2-1 0 0,-4 1 128 0,2 0-128 16,-1 0 0-16,4-1 0 0,3-2 0 0,2 1 0 16,-4-1 128-16,0 0-128 0,-2 1 0 0,1-3 0 15,3 2 0-15,-1 1 0 0,2 1 0 0,-3-1 0 16,-5-3 128-16,2 1-128 0,1 2 0 0,4 1 0 16,-2 4 0-16,1-2 0 0,-1-1 128 0,-3-1-128 15,0 2 0-15,3-2 0 0,1 0 0 0,2 2 0 16,-3-2 0-16,1 3 0 0,-1-2 0 0,-1-1 0 0,-1-2 128 15,6-1-128-15,-2-1 0 0,3 1 0 0,1 1 0 16,-3 0 0-16,-2-2 0 0,4-1 0 0,5-1 128 0,0 3-128 16,-3-1 0-16,-2 0 0 0,-1-2 0 0,0 0 0 15,5 3 0-15,1-3 0 0,-6 0 128 0,0 1-128 16,-5 3 144-16,2-2-144 0,1 0 0 0,3-1 0 16,1-1 0-16,-1 1 0 0,-1 4 0 0,-2-3 0 15,-1-2 0-15,3 0 144 0,5-1-144 0,-3 0 0 16,-3 1-160-16,0 0 160 0,-6-4 0 0,3 2 0 15,3 1 0-15,2 0 160 0,-2 0-160 0,0 0 0 16,-7 1 0-16,0-1 0 0,1 0 0 0,-2-2 0 16,1 0 0-16,-2 3 0 0,0 0 0 0,0 0 0 15,-6 0 0-15,1-1 0 0,-3-3 0 0,3 1 0 0,1 1 0 16,2 1 0-16,-3-1 0 0,1 0 0 0,-5-1 0 16,-1 2 0-16,0 1 0 0,0-1 0 0,2-2 128 0,-2 1-128 15,0 3 0-15,-1-1 0 0,-1-1 0 0,0 1 0 16,-4 0 0-16,-2 1 0 0,0-1 128 0,3 0-128 15,2-2 0-15,-1-1 0 0,-2 1 0 0,3 2 0 16,0 0 144-16,-1 0-144 0,-5-1 160 0,1-1-160 16,1 0 0-16,0-2 0 0,4 0 0 0,-2 0 0 15,-1-2 0-15,3 3 0 0,0 2 0 0,-2 1 0 16,-2-4 0-16,-1 4 0 0,-2-1 0 0,-1 0 0 16,1-1 0-16,1-2 0 0,4-3 0 0,0 0 0 15,0 3 0-15,-3 0 0 0,-1-1 0 0,-1 0 0 16,-2-2 0-16,1 3 0 0,-2-1 0 0,-1 3 0 0,2 1 0 15,1-1 0-15,0 1 0 0,2-1 0 0,3-1 0 16,-5 1 0-16,2-1 0 0,-5-2 0 0,-1 1 0 0,0 1 128 16,-1 2-128-16,3 0 0 0,-6-1 0 0,6 1 0 15,1-2 0-15,-1 3 0 0,-3-1 0 16,2-1 128-16,0-2-128 0,-2 2 0 0,-4 1 0 0,0-1 0 16,-2-2 128-16,0 0-128 0,-2 3 0 0,-2 0 0 15,-1 1 128-15,0-1-128 0,1 0 0 0,-1 1 176 16,-5 2-176-16,-1-1 160 0,0-2-32 0,-1 0-128 15,0 0 192-15,0 1-64 0,0 0-128 0,-4 0 128 16,-1-2-128-16,-1 1 128 0,-3 1-128 0,1 0 0 16,-7 0 0-16,0 0 0 0,0 0 0 0,0 0-176 15,0 0 16-15,0 0 0 16,0 0-1248-16,0 0-240 0,3-8-48 0,-3 8-10464 0,0 0-2112 16</inkml:trace>
  <inkml:trace contextRef="#ctx0" brushRef="#br0" timeOffset="26549.173">6284 12287 25567 0,'-7'-10'1136'0,"7"10"224"0,-9 0-1088 0,9 0-272 0,-3 6 0 0,-4 0 0 15,1 3 0-15,0 3 0 0,1 5 0 0,0 3 0 0,1 2 0 0,0 4 0 16,-3 4-160-16,-1 6 160 0,-1 5 0 0,0 8 0 15,-2 6 160-15,0 1-160 0,-3 3 0 0,2 0 0 16,0 3 0-16,-1 2 0 0,-1 5 0 16,2 1 0-16,-2 4 0 0,1-5 0 0,-2-1 128 0,0 0 64 15,0 4 0-15,1-2 16 0,2-1 416 0,-2-3 80 16,2-3 0-16,-2-1 16 0,1-3 48 0,0 1 16 16,-1-1 0-16,5 1 0 0,-1-4-208 0,1 0-64 15,-1-5 0-15,1-1 0 0,3-1-144 0,-2-1-48 16,1 0 0-16,1-4 0 0,-1-2-128 0,3 1-16 15,-2-2-16-15,3-3 0 0,-3-4-160 0,2 0 192 16,0 1-192-16,-1-2 192 0,1 0-192 0,-2-1 128 16,3 0-128-16,-1 1 128 0,-2 1-128 0,3-2 0 0,1-2 0 0,-2-3 0 15,2 2 128-15,-1-1-128 0,1-4 0 0,2-3 128 16,-2-4-128-16,2-1 192 0,2-2-192 16,0 0 192-16,1-2-192 0,-3 0 0 0,1-2 0 15,2-1 0-15,3 0 0 0,2-2 0 0,0-2 0 0,1 1 0 16,2-1 0-16,0-1 0 0,2 1 0 0,4-1 0 15,-1-3 144-15,5 2-144 0,1 1 160 0,3-2-160 16,-1-2 192-16,1 2-48 0,3 3-16 0,-3-1 0 16,0-2-128-16,3 2 0 0,2 0 0 0,2-2 0 15,4 3 0-15,0-1 0 0,1 0 0 0,4 0 0 16,2 0 0-16,-1 4 0 0,-2 0 0 0,0-1 0 16,2 1 0-16,2 3 0 0,-1 3 0 0,0 1 0 15,-1-2 0-15,5 2 0 0,-1-1 0 0,2 2 0 0,-2 3 0 16,1-3 0-16,-3 3 0 0,1-1 0 0,1-2 0 15,2 0 0-15,1 1 0 0,2-1 0 0,6 1 0 0,-2-1 0 16,-5 0 0-16,1-1 0 0,-1 2 0 0,3-2 0 16,2 0 0-16,1 0 0 0,1 0 128 0,1-1-128 15,-1-1 0-15,-1-1 128 0,-1 2-128 16,2-1 128-16,3 1-128 0,3 0 128 0,2-3-128 0,0 0 128 16,-2-1-128-16,3-1 128 0,1-1-128 0,2-1 160 15,1-3-160-15,0 2 160 0,-1 0-160 0,1-2 0 16,-1-2 144-16,5 0-144 0,3 0 0 0,1 0 0 15,-1 2 0-15,1-1 128 0,-2-3-128 0,2 1 0 16,0-1 0-16,1 1 0 0,-1 2 0 0,1 0 0 16,2-1 0-16,2-1 0 0,2 0 0 0,0 1 0 15,-6 0 0-15,2 0 0 0,2-4 0 0,3 2 0 0,3 4 0 16,-5-2 128-16,-1-3-128 0,4 0 0 0,3-3 0 16,0 3 0-16,-3 2 0 0,1-2 0 0,1-3 0 0,-1 0 0 15,1 2 0-15,-3-1-160 0,-3 2 160 16,2-2-160-16,0-3 160 0,2 3-128 0,1 1 128 0,-4 1-128 15,-4-5 128-15,2 2 0 0,5-2 0 0,-2 2 0 16,-2 1 0-16,-3-1 0 0,2-1 0 16,3 0 0-16,0 2 0 0,-4 1 0 0,-1-1 0 0,0-1 0 15,3-2 0-15,-1-1 0 0,-1 2 0 0,-3 0 0 16,-2 2 0-16,0-2 0 0,-1 1 0 0,3 0 0 16,3 1 0-16,-3-1 0 0,-2-1 0 0,-2-1 0 15,1 3 0-15,1 2 0 0,-2 0 0 0,-1-2 128 0,-4-2-128 16,3 3 0-16,4-3 0 0,-3 4 0 0,0 0 0 15,-1-1 0-15,-4-1 0 0,1 0 0 0,-3 2 0 16,6 1 0-16,-2-3 0 0,1 1 0 0,-3-2 0 0,-2 1 0 16,1 0 0-16,0 1 0 0,3 1 0 0,-3-1 0 15,0 1 0-15,-2 0 0 0,0 0 0 0,-2 1 0 16,0 1 0-16,0 0 128 0,2 0-128 0,-1 1 0 16,-1-2 0-16,-3 3 0 0,-3-1 0 0,4 2 0 15,1 0 0-15,1-1 128 0,1-1-128 0,-2-1 0 16,-3 0 0-16,-1 2 0 0,-4 1 0 0,4 0 0 15,-2 1 0-15,2-1 0 0,0 0 0 16,-1-2 0-16,-6 1 0 0,0-2 0 0,-4 2 0 0,2 1 128 16,3 1-128-16,-1 0 0 0,-1-2 0 0,-1 1 0 15,-2 3 0-15,-2 2 128 0,-3 0-128 0,-1-3 128 0,-4-1-128 16,-1 0 128-16,-2-1-128 0,3 2 144 16,2-1-144-16,-5 3 160 0,-3 0-160 0,1 0 0 0,-1-1 0 15,-1 1 0-15,-2-1 0 0,-4-2 128 0,0 1-128 0,-6-1 0 16,0 1 0-16,-3-2 0 0,-2-1 128 0,0-1-128 15,-7 1 0-15,-6-3 0 0,10 0 0 0,-10 0 128 16,0 0 16-16,0 0 0 0,0 0 0 0,0 0 0 16,4-6-16-16,-4 6 0 0,3-9 0 0,-3-1 0 15,-1-2 64-15,-1-3 0 0,0-8 0 0,0 0 0 16,1 0-48-16,-2-2 0 0,-1-3 0 0,1 0 0 16,-1 0 64-16,1-3 16 0,-2 0 0 0,1-2 0 15,0-2-48-15,-1-2-16 0,1-3 0 0,0-4 0 16,1-4 32-16,-2-3 16 0,3 3 0 0,1-3 0 0,1-2-16 15,1-5-16-15,1-3 0 0,3-6 0 0,-3-6-176 0,3 0 0 16,4 3 0-16,-2-4 0 0,2-3-160 0,-1 0-16 16,1-5 0-16,3 8 0 0,-2 1 176 15,1 3-128-15,0-7 128 0,-2 4-128 0,2 3 128 16,0 3 0-16,1-2 0 0,0 4 0 0,0-2 0 0,2 0 0 16,-1 1 0-16,0 1 0 0,-2 4 0 0,1 0 0 15,0 3 0-15,0 1 0 0,-3 2 0 0,1 0 0 16,-1 0 0-16,2 2-128 0,-1 3 128 0,3 3-128 15,-1-1 128-15,2 4-128 0,-2-1 128 0,-1-2 0 16,-1 2-144-16,0-1 144 0,0 1 0 0,0 1-176 16,0 3 176-16,0 2-128 0,-5 1 128 0,2 6-192 15,-2 1 192-15,0 2-192 0,-1 7 192 0,1 0-160 16,-4 1 160-16,0 2-160 0,-1 2 160 0,0 1 0 16,-1 4 0-16,1 3 0 0,-3 0 0 0,-1-1 0 0,1 1-128 15,-3 3 128-15,0 1 0 0,-2-1-160 0,-1-1 160 0,0 1 0 16,-3 5-192-16,0 0 64 0,-1 0 128 15,-1 1-208-15,-3-2 208 0,-2 2 0 0,0 0-160 0,-3 0 160 16,-4 0 0-16,-2 0 0 0,-3 4 0 0,-2 0 0 16,0 2 0-16,-4-2 0 0,-2 0 0 0,-4 0 0 15,-3 0 0-15,-4 2 0 0,-1 1 0 0,-4-1 0 16,-2 0 0-16,-1-1 0 0,1 2 0 0,-4-4 0 16,-4-3 0-16,-5 1 0 0,-1 1 0 0,0 2 0 15,1-1 0-15,0-3 0 0,-1-1 0 0,-1-1 0 16,-5 4 0-16,-1-1 0 0,2 0 0 0,-1-1 0 0,-1-2 0 15,-5 2 0-15,-2 2 0 0,5-1 0 16,2-2 0-16,-3-1 0 0,-1-3 0 0,0 2 0 0,-5 1 0 16,3-1 0-16,3-3 0 0,-3 2 0 0,-3-1 0 0,1 3 0 15,2 1 128-15,-1-1-128 0,-1-4 0 0,-2 2 0 16,-2 2 0-16,3-2 0 0,4 3 128 16,-1-2-128-16,-3-2 0 0,-1 1 128 0,-2 2-128 0,3-1 0 15,4-5 144-15,-1 1-144 0,-5 4 0 0,1 0 0 16,1 0 0-16,0-2 0 0,-2-1 0 0,0-2 0 15,-2 1 0-15,5 1 0 0,1 0 0 0,0 0 0 16,-2-1 0-16,-2 0 128 0,0 2-128 0,-1-1 0 16,-1 1 0-16,-2-1 0 0,1 1 0 0,4 0 0 15,3 2 0-15,-2 1 0 0,-2-2 0 0,0 1 0 16,2 2 0-16,-1 1 0 0,3-2 0 0,-2 3 0 16,-3 2 0-16,2 1 0 0,4-1 0 0,-2 0 128 15,0 1-128-15,-3-1 0 0,1 1 0 0,2 2 144 0,2 0-144 16,-2 1 0-16,-4 0 160 0,4-1-160 0,0 2 128 0,1 0-128 15,0-2 128-15,3 1-128 0,-1-2 128 0,3 3-128 16,2 0 0-16,-2-3 128 0,-3-3-128 0,3 4 0 16,1 2 0-16,2-1 0 0,2 3 128 0,0-3-128 15,1-6 0-15,-2 1 0 0,5 3 0 0,0-2 0 16,-1 1 0-16,1 0 0 0,3-2 0 0,1 1 0 16,-4 1 160-16,4 1-160 0,-1-1 192 0,7 1-192 15,4-1 0-15,-3-1 0 0,1-2 0 0,1 1 0 16,-2-2 128-16,4 0-128 0,-1 1 0 0,5-1 0 15,0-1 128-15,2-2-128 0,-2 0 0 0,0 1 0 16,1-5 0-16,0 3 0 0,3 1 0 0,-2-2 0 0,6 2 128 0,0 0-128 16,1-2 0-16,0 0 0 0,-1-3 0 0,4 0 0 15,-1 3 0-15,0 0 0 0,-2-1 128 0,1 0-128 16,0 2 0-16,4 1 0 0,2 1 0 0,0-1 0 16,1-3 0-16,2 0 0 0,-3 2 0 0,3-1 0 15,1 1 0-15,2 2 0 0,0-2 0 0,0 1 0 16,-2-1 128-16,5 1-128 0,-2 2 0 0,3 0 128 15,1 1-128-15,1 1 0 0,1-1 128 0,1 1-128 16,3 3 0-16,-2-1 0 0,2 1 128 0,1 1-128 16,1 1 0-16,-1-1 0 0,-4-3 0 0,3 4 0 15,3 1 0-15,-2 1 0 0,0-4 128 0,-1 1-128 16,4-2 0-16,-1 4 0 0,0 0 0 0,-1-1 0 16,1-2 128-16,0 1-128 0,3 2 0 0,0 1 160 15,0 0-160-15,-3-2 128 0,2 0-128 0,0-3 128 0,2 2-128 16,-1-1 128-16,4-1-128 0,-4-1 0 0,1-2 0 0,2 2 128 15,2 0-128-15,-1 0 128 0,0-1-128 16,1 0 128-16,1-1-128 0,0 2 0 0,0 2 0 0,7-4 128 16,-7-4-128-16,7 4 0 0,-8 0 0 0,0 0 0 15,1-1 144-15,-1-1-144 0,0 2 160 0,8 0-160 16,-5-1 0-16,5 1 0 0,-10-3 0 0,2 2 0 16,-1-1 0-16,2 2 0 0,0 0 0 0,7 0 0 15,-5-2 0-15,-2 2 0 0,0 0 0 0,7 0 0 16,-10 0 0-16,4 0 0 0,-3-2 0 0,4 4 0 15,5-2 0-15,-9 4 0 0,2-2 0 0,2 0 0 16,-1 0-192-16,6-2 64 0,0 0 128 0,0 0-208 16,0 0-1920-16,0 0-384 15</inkml:trace>
  <inkml:trace contextRef="#ctx0" brushRef="#br0" timeOffset="28900.179">6459 12240 14735 0,'0'0'640'0,"-4"-8"160"0,1-2-640 0,-4 0-160 16,4 2 0-16,1 0 0 0,2 8 1152 0,-2-9 192 16,1-1 32-16,-2 0 16 0,-1 4-320 0,4 6-64 15,0 0-16-15,0 0 0 0,-2-9-64 0,2 9-16 16,0 0 0-16,0 0 0 0,0 0-336 0,-8 4-64 16,-1 0 0-16,3 3-16 0,-4 6-288 0,0 3-48 15,0 1-16-15,-1 9 0 0,-2 3 48 0,2 6 16 16,2 1 0-16,-2 3 0 0,-2 5 64 0,-2 6 16 0,-1 5 0 0,1 2 0 15,-1 1-96-15,2 4 0 0,0 3-16 0,-1 0 0 16,0 0-176-16,1 5 160 0,-1 5-160 0,1-1 160 16,3-4-160-16,0 3 0 0,1-4 0 0,-1 2 128 15,0 2 96-15,1-1 16 0,-3-5 0 0,1-2 0 16,2-4 48-16,0-1 16 0,-1-1 0 0,1 1 0 16,0 3 16-16,-1-3 0 0,-1-7 0 0,2 0 0 15,-2 0 0-15,2 0 0 0,-2 3 0 0,1-3 0 16,-3 0-48-16,3-2 0 0,3 1 0 0,-5-3 0 15,-2 1-48-15,-1-2-16 0,3 0 0 0,0-3 0 16,0 0-64-16,2-1-16 0,1-3 0 0,1-3 0 16,1-3-128-16,0-2 192 0,1-4-192 0,1-3 192 0,2-2-48 0,-1-3 0 15,2-2 0-15,0 0 0 0,0-1-144 16,0-2 192-16,1-3-192 0,1 0 192 0,0-1-192 0,0 0 128 16,1-2-128-16,0-2 128 0,0-8-128 0,2 8 0 15,2-2 144-15,0 2-144 0,-4-8 0 0,0 0 128 16,5 9-128-16,0-1 0 0,-5-8 0 0,10 8 0 15,-10-8 0-15,8 9 128 0,0-2-128 0,1-2 0 16,1-1 0-16,2-2 0 0,3 2 0 0,2-1 0 16,-2 1 0-16,4-1 128 0,0-2-128 0,3 2 0 15,-3 0 0-15,6-1 0 0,1 0 0 0,-1-1 0 16,4-2 0-16,-3 1 0 0,3 1 0 0,1-1 0 16,-1-2 0-16,4 2 0 0,2 0 0 0,3 2 0 15,0 0 0-15,3 1 0 0,1 1 0 0,-1 0 0 0,0 3 0 16,1 0 0-16,-2-2 0 0,2 1 0 15,0-2 0-15,5 0 0 0,-1 3 0 0,2 0 0 0,4 1 0 0,-3 0 0 16,-1 1 0-16,-1 0 0 0,-1-3 0 0,5 1 0 16,3 1 0-16,2-3 0 0,2 2 0 0,-2-2 0 15,0 0 0-15,2-1 0 0,-3 0 0 16,4 0 0-16,3-1 0 0,0 0 0 0,0-1 0 0,1 1 128 16,-2-1-128-16,2 0 144 0,0-1-144 0,1-1 160 15,4 0-160-15,-2 1 0 0,2-1-160 0,-1 1 160 16,-3 2 0-16,3-2 0 0,4 0 0 0,-3 1 0 15,1-1 0-15,-4 2 0 0,1-2 0 0,0-1 0 16,1 0 0-16,1 0 0 0,4 2 0 0,1-4 0 16,-1 0 0-16,0 0 0 0,0 0 0 0,1 0 0 15,3 1 0-15,-1-2 0 0,-1 0 0 0,-2 1 0 16,2 0 0-16,3 1 0 0,3-5 0 0,-2 2 0 0,-1 0 0 16,-1-1 0-16,-1-1 128 0,2 0-128 0,1-2 0 0,-2 3 0 15,-2-2-176-15,0 1 176 0,-1 1 0 16,3 1 0-16,3 0 0 0,-2 2 0 0,-4 2 0 0,1 0 0 15,-1-1 0-15,1 1 0 0,0 1 0 0,0 2 0 16,-4 1 0-16,1-1 0 0,-1-1 0 0,1-2 0 16,3 0 0-16,2 0 0 0,2 0 0 0,-1 0 0 15,-6-3 0-15,4 1 0 0,1 1 0 0,0 2 0 16,0-1 0-16,-1 1 0 0,-6 1 0 0,6 1 0 16,5 2 0-16,-3 1 0 0,-4 0 0 0,0-1 0 15,-2 0 0-15,0-1 0 0,3 0 0 0,-1 1 0 16,1-3 0-16,-2 1 0 0,-4 2 0 0,3-3 0 0,-3 0 0 15,4 0 0-15,4 1 0 0,-3-2 0 0,-3 1 0 0,0-1 0 16,-1-1 0-16,0 3 0 0,-1-1 0 16,-1 1 0-16,-1 0 0 0,-1-2 0 0,-2 1 0 0,0 0 0 15,1 3 0-15,-1-2 0 0,1 0 0 0,-3 1 0 16,-4-2 0-16,0 1 0 0,1 3 0 0,3-2 0 16,0-2 0-16,2 2 0 0,-3-1 0 0,-2 0 0 15,-5-1 0-15,2 1 128 0,-1-2-128 0,2 1 0 16,1 1 0-16,1-1-128 0,2 0 128 0,-4-1-208 15,-4 2 208-15,0 0 0 0,-1 1 0 0,0-2 0 16,4 1 0-16,-2-1 0 0,-1 0 0 0,0 2 0 16,-6-2 0-16,0 0 0 0,-4-1-128 0,0 1 128 15,-1 4 0-15,5-2 0 0,-2 0 0 0,-3 0-144 0,2-1 144 16,-1 2 0-16,-5-1 0 0,2-1-128 0,-4 0 128 0,-1 1-128 16,-1-1 128-16,-1 1-128 0,-1-1 128 0,0-1-128 15,1-2 128-15,-5 2-128 0,-3 3 128 0,1 0 0 16,3-3 0-16,-1 1-128 0,-4-2 128 0,-1 1 0 15,-5 2 0-15,2 0 0 0,0-4 0 0,-2 2 0 16,1 2 0-16,-3 0 128 0,-2-2-128 0,3 1 0 16,-2-3 0-16,0 3 0 0,-1 2 0 0,0-2 0 15,0-1 0-15,0 0 0 0,-2 1 0 0,1 0 0 16,0-1 0-16,2-1 0 0,-6-3 0 0,3 1 128 16,0 2-128-16,0 0 0 0,0-1 0 0,0-1 0 15,1-2 0-15,-2 2 0 0,0 1 0 0,1-3 128 16,-3 0-128-16,2 1 0 0,1 1 128 0,0-2-128 15,1-1 160-15,0 0-160 0,-1-2 0 0,1 0 0 0,0 0 0 0,1-1 0 16,1-1 0-16,0-2 144 0,-3-2-144 16,1-1 192-16,2-2-16 0,1-1 0 0,-2-4 0 0,0-4 0 15,0-6-48-15,-1-2-128 0,2-3 192 0,-1-9-64 16,-1-12-128-16,1 1 160 0,-3-6-160 0,2 0 160 16,0-5 128-16,0-8 32 0,0-6 0 0,4 2 0 15,2 2-320-15,0 3 0 0,1 3 0 0,2-2 0 16,0 1 0-16,1 0 0 0,0 4 0 0,-3 4 0 15,2 1-128-15,-3 5 128 0,-3 2 0 0,0 3-144 16,-3 3 144-16,-1-2 0 0,-5 1 0 0,3 4 0 16,-3 3 0-16,-2-1 0 0,1 1 0 0,-2 1 0 15,-1-1 0-15,0-5 0 0,0-1 0 0,0 5 0 16,1 5 0-16,-1 3 0 0,0 4 0 0,1 0-128 0,2 4 128 16,0 0 0-16,-1 4 0 0,1-2 0 0,2 0 0 15,-3-1 0-15,3 0 0 0,-1 0-128 0,1-2 128 0,-1 4 0 16,1 1 0-16,1 0-128 0,-4 0 128 0,2 2 0 15,-3 5 0-15,0 0 0 0,1 2 0 0,-1 1-128 16,0-1 128-16,-1 2 0 0,1 2 0 0,-2 0 0 16,0-1 0-16,1-1 0 0,0-3 0 0,1 1 0 15,1 1 0-15,0-5 0 0,2-5 0 0,1-4 0 16,0-2 0-16,2 0 0 0,-3 1 0 0,4 1 0 16,0-3 0-16,0 6 0 0,0 1 0 0,-2 5 0 15,2 0 0-15,-4 1 0 0,3 1 0 0,-1 0 0 16,-1 2 0-16,-1-1-128 0,-2 1 128 0,1-1 0 15,-3 0 0-15,0 3 0 0,-1 2-128 0,0 0 128 0,-1-1-128 16,-1 0 128-16,-1 0-192 0,1 3 32 0,1-1 16 0,-1 0 0 16,-6-1 144-16,3 2-208 0,2 3 80 0,-1-4 128 15,-1 2-192-15,1 1 192 0,-2 2-160 0,2-1 160 16,3 6 0-16,0 0-144 0,-9-5 144 0,3 3 0 16,6 2 0-16,-10 0-128 15,3-1 128-15,-2 0 0 0,3-1 0 0,6 2-160 0,-11 0 160 0,2 2 0 16,1-4 0-16,-1 2 0 0,-1 2 0 0,1-1 0 15,-4 3 0-15,1 0-128 0,-1 2 128 0,-6 2 0 16,-1 0 0-16,-2 1 0 0,-7-1 0 0,-3-1 0 16,-4-2 0-16,-4 3 0 0,-4-1 0 0,-4 1 0 15,-6 0 0-15,-2-5 0 0,-3-1 0 0,-7-1 0 16,-9 2-176-16,-6-3-16 0,-7-3-16 0,-2 0 0 0,-2-2-48 16,-10 0 0-16,-11 2 0 0,-3-3 0 0,-3-3 256 0,-2 1-144 15,-2 2 144-15,2 0-128 0,2-3 128 0,3 1 0 16,4 3 0-16,4 0 0 0,4 0-320 0,0 2-48 15,-1 0 0-15,5 2-10624 16,4 0-2128-16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54:36.8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1500 3543 1839 0,'0'0'160'15,"-8"-3"-160"-15,1-3 0 0,0 3 0 0,1 0 1664 0,6 3 288 16,0 0 64-16,0 0 16 0,0 0-1328 0,0 0-272 16,0 0-48-16,0 0-16 0,0 0-80 0,0 0-16 15,0 0 0-15,0 0 0 0,0 0 368 0,0 0 64 16,9-4 0-16,1 2 16 0,1-1-96 0,0 3-32 15,0-1 0-15,4 1 0 0,3 0-16 0,3 1-16 16,-1-1 0-16,7 3 0 0,4-1-64 0,2 1-16 0,-1-1 0 16,4 2 0-16,5 0-128 0,2-2-32 0,-3-1 0 0,2 2 0 15,0 2-112-15,1-1-16 0,2-1-16 0,2 2 0 16,4-2-176-16,0-1 160 0,2 0-160 0,0-1 160 16,-2 1 0-16,3-2 0 0,0 1 0 0,2-1 0 15,-1-1 128-15,2-1 32 0,3-1 0 0,0 3 0 16,-1 0-16-16,-2 0 0 0,1 0 0 0,2 0 0 15,5 5-112-15,1-2 0 0,1 0-16 0,-3 0 0 16,-2-1-176-16,0 1 160 0,3-2-160 0,0 0 160 16,2-1-160-16,-3-1 160 0,0-1-160 0,-2 2 160 15,-1 2-160-15,2-1 192 0,3-2-192 0,0 1 192 16,1 0 0-16,-1 1 0 0,-1 1 0 0,0-1 0 0,-3-1-64 16,4-1 0-16,-1 0 0 0,1 1 0 15,-2-1-128-15,1 0 192 0,0-1-192 0,-3 0 192 0,1 4-192 16,0-2 128-16,0-4-128 0,-3 2 128 0,-3 1 16 0,3 0 0 15,-1 1 0-15,2-1 0 0,0-1 48 0,1 2 0 16,-1 1 0-16,-1 0 0 0,-2-3-48 0,-1-2 0 16,3-1 0-16,1 2 0 0,2-1-144 0,2 1 192 15,-2 0-192-15,-3 1 192 0,-2-2-192 0,3 0 0 16,2-2 0-16,-2 2 128 0,1-2-128 0,-2 1 0 16,-1-1 0-16,-1 2 0 0,-1 2 0 0,2-1 0 15,3-3 128-15,1 2-128 0,-1 0 0 0,0 2 0 16,-3-2 0-16,2-2 0 0,-2 0 0 0,2 1 0 15,0 2 0-15,0 2 128 0,1-2-128 0,-4-1 0 16,-3 0 0-16,4 1 0 0,1 0 0 0,-1 1 0 16,-2 2 0-16,0-1 0 0,2 1 0 0,-3 0 0 0,0-4 0 15,-1 1 0-15,-1 0 0 0,2 1 0 16,2 1 0-16,-1-1 0 0,-2-2 0 0,-1 2 0 0,-2 0 0 16,1-1 0-16,-3-2 0 0,1 2 0 0,0 0 0 0,-1 0 0 15,2 1 0-15,-1 0 0 0,-4 0 0 0,0 2 0 16,-1-2 0-16,-1 1 0 0,1-3 0 0,-1 2 0 15,0-2 0-15,0 1 128 0,0-2-128 0,0 4 0 16,-1 1 0-16,-4 0 0 0,-2 0 0 0,1 0 0 16,-1-1 0-16,2 1 0 0,0 1 0 0,-1-1 0 15,-2-2 0-15,2 1 128 0,0-1-128 0,-1 4 0 16,-4 1 0-16,0-2 0 0,-3-2 0 0,0 1 0 16,-1 2 0-16,1-2 160 0,0-3-160 0,0 1 160 0,-3-1-160 15,2 2 0-15,-1 0 0 0,0 0 0 0,1 1 0 0,0 0 128 16,-2 0-128-16,1 0 128 0,-4-3-128 15,0 1 128-15,-3-1-128 0,0 2 128 0,-4 0 0 0,1 1-128 16,-3-1 192-16,1 1-64 0,-3 0 32 0,1-1 0 16,-2-1 0-16,0-2 0 0,0 3 32 0,1 0 16 15,-3 1 0-15,0 0 0 0,-1-1-48 0,-10 1-16 16,9 0 0-16,-9 0 0 0,0 0 16 0,8-1 0 16,-8 1 0-16,0 0 0 0,0 0-32 0,0 0-128 15,0 0 192-15,0 0-64 0,0 0-128 0,0 0 0 16,0 0 0-16,0 0 0 15,-8 4-2208-15,-2 0-368 0,-12-2-80 0,-1-2-16 0</inkml:trace>
  <inkml:trace contextRef="#ctx0" brushRef="#br0" timeOffset="2230.552">3514 5712 2751 0,'-10'-1'256'0,"3"1"-256"0,7 0 0 0,0 0 0 15,-10 5 1808-15,5 0 320 0,5-5 64 0,0 0 16 16,-7 7-1408-16,7-7-288 0,0 0-48 0,-4 6-16 16,4-6 208-16,0 0 48 0,-4 8 0 0,4-8 0 15,0 0 64-15,0 0 32 0,0 0 0 0,0 0 0 16,0 0-16-16,0 0 0 0,7 7 0 0,2-2 0 16,1-2 48-16,1 0 0 0,0-1 0 0,2-2 0 15,-2-2-224-15,2 2-32 0,2 1-16 0,0 0 0 0,2-1-112 0,3 0-32 16,1 0 0-16,5 2 0 0,-1 0-80 15,1-2-16-15,1-2 0 0,-2 2 0 0,3 1-80 16,0-1-32-16,2 0 0 0,4 1 0 0,2-1 32 0,2 1 0 16,-1 2 0-16,5-2 0 0,3-2 16 0,0-1 0 15,-1 1 0-15,0 1 0 0,2 1-16 0,0-1 0 16,2-2 0-16,2 0 0 0,0-1-80 0,2 1-16 16,0-1 0-16,1 2 0 0,-1 0-16 0,0 1 0 15,-1 0 0-15,4 0 0 0,-1-1-128 0,2-1 160 16,0-3-160-16,-2 3 160 0,-3 1-160 0,-2 1 128 15,2-1-128-15,0-1 128 0,4-1-128 0,1-3 0 16,0 3 144-16,-2-3-144 0,-4 0 128 0,0 1-128 16,-3 2 160-16,3-3-160 0,1 0 128 0,2-2-128 15,-2 2 0-15,-1 0 144 0,-1 2 0 0,-2 0 0 16,-2 0 0-16,-2 1 0 0,0 0-144 0,1 1 0 0,2 0 144 16,-1-1-144-16,-3-1 128 0,1 1-128 0,1 1 160 15,0 0-160-15,-1 2 144 0,-3-2-144 0,0-1 128 16,0 1-128-16,1-1 0 0,1-2 128 0,3 0-128 0,-2 1 0 15,1 0 0-15,-1 4 128 0,-1 0-128 16,-2-2 0-16,-3-2 0 0,-1 0 0 0,-1 1 128 0,3-1-128 16,-3-2 0-16,1 2 0 0,1-2 144 0,-3 2-144 15,-2 1 0-15,0 0 128 0,-2 0-128 0,0 2 0 16,-1 0 0-16,0 1 144 0,1 1-144 0,-5-1 0 16,0-2 128-16,0 0-128 0,1-1 0 0,1 1 0 15,0-1 0-15,-2-2 0 0,0 1 0 0,-3 0 0 16,-3 1 0-16,1 2 0 0,3 0 0 0,-1 0 0 15,-1-1 144-15,-3-1-144 0,-4-1 0 0,2 3 144 0,-1 1-144 16,-1 0 0-16,-3 0 0 0,-1 0 0 0,0 1 0 0,-10-1 128 16,10 1-128-16,-3 2 0 0,-7-3 0 0,8 0 0 15,-8 0 128-15,0 0-128 0,0 0 0 0,0 0 0 16,0 0 144-16,0 0-144 0,0 0 0 0,0 0 144 16,0 0-144-16,0 0 0 0,0 0 208 0,0 0-64 15,0 0-16-15,0 0 0 0,0 0-128 0,-11 0 192 16,-1 1-192-16,0 1 192 0,1-2-192 0,-4 1 0 15,-1-1 144-15,-3 0-144 0,-3-1 0 0,1-1 0 16,-4 4 0-16,2 0 0 0,-3 0 0 0,1 3 0 16,-4 1 0-16,2-2 128 0,-3-1-128 0,-2-1 0 15,-2-1 0-15,-2 1 128 0,-2 2-128 0,-5-3 0 16,-2 2 0-16,-3 0 0 0,-3 0 0 0,-4 0 0 16,2 1 0-16,-5 0 0 0,-1-2 0 0,-3-2 0 15,-3 0 0-15,0 3 0 0,-3 4 0 0,2-1 0 16,1 1 0-16,-3-5 0 0,-2 0 0 0,-2 2 0 0,2-1 0 15,-4 1 0-15,2 1 0 0,-2-1 0 0,-3-1 0 16,-4 3 0-16,-3 2 0 0,1-1 0 0,3 0 0 0,-3-2 0 16,-4-1 0-16,1 0 0 0,0 2 0 0,2-4 0 15,2 0 0-15,-2 0 0 0,0 0 0 0,0 1 0 16,1-2 0-16,4-1 0 0,0-1 0 0,0 2 0 16,1 1 0-16,4 0 0 0,0-2 0 0,4-1 0 15,-1-1 0-15,2 1 0 0,-1 0 0 0,5 0 0 16,3 1 0-16,4 1 0 0,3 0 0 0,1-1 0 15,1-2 0-15,3-1 0 0,1 2 0 0,4 1 0 0,1-1 0 16,4 1 0-16,0 0 0 0,6 0 0 0,3 0 0 16,4-1 0-16,4-1 0 0,1 0 0 0,4-1 0 15,3 3 0-15,3 2 0 0,3-2 0 0,9 0 0 16,-5-5 0-16,5 5 0 0,0 0 0 16,0 0-1120-16,0 0-240 0,13-5-48 0,5 0-8912 15,3 1-1776-15</inkml:trace>
  <inkml:trace contextRef="#ctx0" brushRef="#br0" timeOffset="4132.015">10057 5808 3679 0,'0'0'320'15,"-7"-5"-320"-15,7 5 0 0,0 0 0 16,-8-5 2576-16,8 5 448 0,0 0 96 0,0 0 16 16,0 0-2176-16,0 0-416 0,-5-3-96 0,5 3 0 15,0 0-160-15,0 0-32 0,0 0 0 0,0 0 0 0,0 0 304 16,0 0 48-16,0 0 16 0,6-5 0 0,1 0-48 0,2 1-16 16,3 2 0-16,0-1 0 0,5 2 16 0,1-1 16 15,0-3 0-15,3 4 0 0,3 1-128 0,1 0-16 16,1 0-16-16,3 0 0 0,5-2 16 0,5 2 0 15,-2 3 0-15,5-3 0 0,-1-3-48 0,4 2 0 16,1-3 0-16,3 1 0 0,1 2-16 0,2 1 0 16,5 0 0-16,0 0 0 0,5 0-64 0,-2 0-32 15,0 0 0-15,0-1 0 0,1-1-96 0,1 1-32 16,2 1 0-16,2 2 0 0,4-1-32 0,-2-1-128 16,-1 0 192-16,-2-1-64 0,3 0-128 0,2-1 160 15,5-3-160-15,-4 5 160 0,-2-1-160 0,-2 2 192 16,1-1-192-16,3 0 192 0,2-1-32 0,-2-1 0 15,-2 0 0-15,-2 1 0 0,-1-1-32 0,4 1 0 0,5-1 0 16,1 1 0-16,-3 1 16 0,-1-1 0 0,1-2 0 0,0 1 0 16,4 1-144-16,-2 1 0 0,2 0 0 0,-2 2 0 15,-2-1 0-15,2-1 0 0,-2 0 0 0,3 0 0 16,0-1 0-16,-1 0 0 0,-2-3 128 0,-3 2-128 16,3 1 0-16,-1 1 0 0,-5 2 0 0,-1-2 0 15,-3-2 0-15,1 0 0 0,2-1 0 0,-2 2 0 16,-1-2 0-16,0 3 0 0,-5 1 0 0,-3-1 128 15,-2-1-128-15,0 0 0 0,1 0 0 0,-4 1 0 16,0 1 0-16,-2 1 0 0,-1 1 128 0,-5-1-128 0,0 1 0 16,-2 0 0-16,-3 1 0 0,-2-2 0 15,0-1 0-15,-2 1 0 0,2 0 0 0,-6 2 0 0,0-4 0 0,-1-1 0 16,-3 1 0-16,-3 1 0 0,1 0 144 0,-3 0-144 16,-3 0 160-16,-1 0-160 0,-4-1 0 0,0 0 0 15,-3 0 0-15,-2 0 0 0,-7 0 144 16,0 0-144-16,0 0 128 0,0 0-128 0,0 0 144 0,0 0-144 15,0 0 160-15,0 0-160 0,0 0 176 0,0 0-176 16,0 0 192-16,0 0-192 0,0 0 192 0,0 0-192 16,0 0 192-16,0 0-192 0,0 0 176 0,0-8-176 15,0 8 160-15,0 0-160 0,-6-6 128 0,-1 3-128 16,0-2 0-16,-3 0 144 0,-1 1-144 0,-1 1 160 16,-4-1-160-16,1-1 160 0,-3 5-160 0,-2 0 0 15,-1 2 0-15,-3 1 0 0,-1-3 0 0,-3 0 0 16,1 1 0-16,-2-1 0 0,0 0 0 0,-3-1 0 15,-1 0 0-15,-4-1 0 0,-1 2 0 0,-6 0 0 0,-4 0 0 16,-2 3 0-16,-5 0 0 0,1-1 0 0,0-2 0 0,-2 0 0 16,-5 0 0-16,-5 1 0 0,-5 1 0 0,0 1 0 15,-3 0 0-15,0 0 0 0,-3 1 0 16,-6-1 0-16,-3 1 0 0,-1 0 0 0,2-3 0 0,-5 2 0 16,-2 2 0-16,-1 1 0 0,1-1 0 0,1 2 0 15,-1-1 0-15,0 0 0 0,-4 0 0 0,2-2 0 16,1-2 0-16,-1 2 0 0,-7-1 0 0,6 1 0 15,3 0 0-15,0-2 0 0,0-2 0 0,0 2 0 16,0 2 0-16,4 1 0 0,0-2 0 0,0-1 0 16,-3 0 0-16,3 1 0 0,3 1 0 0,2-1 0 0,3-4 0 15,2 0 0-15,-3 0 128 0,3 0-128 16,1 1 0-16,4 0 0 0,-1 1 0 0,2-1 0 0,0-1 0 16,1 1 0-16,4 1 0 0,1-1 0 0,4-1 0 15,0 3 0-15,4 3 0 0,-1-4 0 0,1-4 0 0,6 1 0 16,1 1 0-16,5 1 0 0,4 1 0 0,1-2 0 15,5 1 0-15,1 1 0 0,3 3 0 0,2-3 0 16,3-1 0-16,0 1 0 0,5 0 0 0,2 1 0 16,5 0 0-16,2-2 0 0,2-1 0 0,0 0 0 15,2-3 0-15,4 1 0 0,5 3 0 0,0 0 0 16,0 0 0-16,0 0 0 0,0 0 0 0,9-3-224 16,2 0 80-16,5 1 16 0,3 2 0 0,3-3 0 15,5 3 0-15,5-2 0 0,1-3 128 0,4 0 0 16,4 1 0-16,3-2 0 0,3 3 0 0,6-2 0 15,6-3 0-15,2 2 0 0,4 3 0 0,2 1 0 16,-2-2 0-16,9-2 0 0,3-1 0 0,2 3 0 0,-1 1 0 16,3-2 0-16,1-1 0 0,1-2 128 0,3 4-128 0,0-2 176 15,0 1-176-15,2 1 0 0,2 1 0 0,2 0 128 16,1 2-128-16,-1 0 0 0,0-3 0 0,1 4 128 16,1-2-128-16,-2 2 0 0,-2 2 0 0,0-3 128 15,3-1-128-15,2 0 128 0,0 0-128 0,-1-1 128 16,-3 1-128-16,1-1 128 0,2 2-128 15,-5 0 128-15,-3 1-128 0,3 0 0 0,-1 0 0 16,2-1 0-16,0-2 0 0,-2 2 0 0,-3 0 128 0,0 0-128 16,0-2 0-16,-1-1 0 0,-6 4 0 0,-1-2 128 15,-1 0-128-15,-2-2 0 0,0-3 0 0,-2 5 0 0,-4 3 0 16,-4 0 0-16,-5-1 0 0,1 0 0 0,-2-2 0 16,1 0 0-16,-1 1 128 0,-4-1-128 0,-5 1 0 15,-4 1 0-15,-3 1 0 0,-8-1 0 16,-4-1-800-16,-5 0-192 0,-4-1-32 0,-10 1-14528 15</inkml:trace>
  <inkml:trace contextRef="#ctx0" brushRef="#br0" timeOffset="13222.257">3396 7786 9215 0,'-11'-5'400'0,"5"4"96"0,-3 0-496 0,2 1 0 0,7 0 0 15,-6 0 0-15,-3 1 1520 0,9-1 208 0,-7 3 32 0,7-3 16 16,0 0-1264-16,0 0-256 0,0 0-64 0,-5 7 0 16,5-7 32-16,0 0 0 0,-1 8 0 0,1-8 0 15,0 0 304-15,0 0 64 0,7 7 16 0,-1-1 0 16,4-3 288-16,-10-3 64 0,8 3 16 0,2-1 0 15,2-1-80-15,-1 1-32 0,4-1 0 0,1 0 0 16,3 2-224-16,0-2-32 0,4 0-16 0,0 1 0 16,0-1-144-16,6 0-48 0,4-1 0 0,1 2 0 15,1 2-128-15,0-1-16 0,2-1-16 0,1 0 0 16,-1 1-80-16,3-2-16 0,1-1 0 0,0-1 0 16,3-2 16-16,1 2 0 0,2 1 0 0,0-1 0 0,0 0 0 15,1 0 0-15,-3 0 0 0,2-2 0 16,2-2 16-16,1 0 0 0,-2-3 0 0,2 5 0 0,2 0 0 15,-1 2 0-15,0 0 0 0,1-1 0 0,-2 0-48 0,3-1 0 16,2-2 0-16,3 3 0 0,1 1 16 0,0 0 0 16,-3 0 0-16,1-2 0 0,0 1-144 15,0-2 0-15,0 1 144 0,3 0-144 0,5 1 128 16,-2 1-128-16,-4 0 160 0,1-2-160 0,0-3 0 16,2 3 0-16,-1 1 0 0,1 1 0 0,0-1 128 0,-4-1-128 15,-1-1 0-15,1 0 0 0,1 1 192 0,-3 0-64 16,1-3-128-16,1 3 192 0,3 1-48 0,-5 0-16 15,-1-2 0-15,3 1 0 0,3-1-128 0,-4 3 160 16,0-2-160-16,1 2 160 0,-3-5-160 0,0 2 0 16,-1 1 144-16,1 1-144 0,0-3 0 0,0 2 0 15,-1-1 0-15,0-2 128 0,2 2-128 0,-3-1 0 0,-2 2 0 16,1 0 0-16,-1 3 0 0,2-1 128 16,1 0-128-16,1 0 0 0,1-3 0 15,-1-1 0-15,-5-2 0 0,1 3 0 0,-2 0 0 0,3 2 0 16,-2-1 0-16,-1 1 128 0,0-2-128 0,-2 2 0 15,0 0 0-15,-1 0 0 0,-1-1 0 0,1 0 0 0,0 2 0 16,0 1 128-16,1 0-128 0,1 1 0 0,-1-1 0 0,-1 1 0 16,-1-1 0-16,-1 0 0 0,-1-1 0 0,2 0 128 15,-4 0-128-15,2 0 0 0,2 0 0 0,-1 1 0 16,0 0 0-16,-2 1 0 0,-1 2 0 0,1-2 0 16,-4-3 0-16,-1 1 0 0,-3 0 0 0,0 1 128 15,-1 0-128-15,1-1 0 0,2-1 0 0,-2 2 128 16,-1 2-128-16,0-1 0 0,0-1 0 0,0 1 0 0,1 0 0 15,-2 1 0-15,-3 1 0 0,0-3 0 0,-2 0 0 16,1-1 0-16,-2 2 0 0,0 2 0 0,-2-1 0 16,0-1 0-16,0-1 0 0,-2-1 0 0,-2 2 0 0,-1 0 128 15,1-1-128-15,0 0 0 0,-2 0 0 0,0 0 144 16,-2 1-144-16,0-1 0 0,-1 0 176 0,-1 0-176 16,-1 0 160-16,0 0-160 0,-2 0 160 0,0 0-160 15,-3-3 160-15,1 3-160 0,1 1 128 0,-10-1-128 16,8 0 0-16,-8 0 144 0,10-1-144 0,-10 1 0 15,0 0 144-15,0 0-144 0,0 0 128 0,7 0-128 16,-7 0 160-16,0 0-160 0,0 0 240 0,0 0-48 16,0 0-16-16,0 0 0 0,0 0-32 0,0 0 0 15,0 0 0-15,-8-2 0 0,-5-1-144 0,2 3 0 0,-1 0 0 16,-4 0 0-16,-4 0 0 0,-2-1 0 16,-1-1 0-16,-1 2 0 0,-4 2-128 0,-3-2 128 15,-3-3 0-15,-3 2 0 0,0 2-128 0,-3 0 128 0,0-1-160 0,-4 2 160 16,-2-1 0-16,-3-1-144 0,-4 0 144 0,-4 0 0 15,-8 0-128-15,1 2 128 0,-1 0-128 16,-4 0 128-16,-6 4 0 0,-3-1-128 0,-4 0 128 0,2-1 0 16,0-1 0-16,-3 2-128 0,-5-1 128 0,-3 1 0 15,-2-2 0-15,-3 2 0 0,-1 2 0 0,-1 0 0 16,1-2 0-16,1-1 0 0,1 1 0 0,-3-2 0 16,2 4 0-16,2-2 0 0,1-3 0 0,1 0 0 15,-3 0 0-15,2 0 0 0,-2-1 0 0,2-1 0 16,0-1 0-16,2 1 0 0,0 2 0 0,3-2 0 15,3-1 0-15,-1 0 0 0,0-2 0 0,1 2 0 0,0 2 0 16,-1-2 0-16,4-3 0 0,0-1 0 0,-1 3 0 16,2 0 0-16,2 2 0 0,3 0 0 0,4 0 0 0,1 0 0 15,3 2 0-15,1-1 0 0,1 0 0 0,4 0 0 16,3-1 0-16,2 1 0 0,2 0 0 0,-2-2 0 16,-1-2 0-16,2 2 0 0,-2 3 0 0,3 1 0 15,2 0 0-15,4 0 0 0,1-3 0 0,-1 0 0 16,0 0 0-16,3 2-128 0,1 1 128 0,3 0 0 15,-1 2 0-15,4-1-128 0,1 1 128 0,3-3 0 16,0-6-144-16,2 4 144 0,0 3 0 0,0-1-144 16,0-3 144-16,-1 0 0 0,0 0-224 0,1 1 64 15,0 1 16-15,1 0 0 0,2 0 16 0,2-1 0 0,1-1 0 16,-1 0 0-16,1 0 128 0,1-2-128 16,-1-2 128-16,0 3-128 0,-1-2 128 0,1 2-128 0,1-1 128 0,-2 0-128 15,2 0 128-15,4 2 0 0,4-2 0 0,-4 2 0 16,-1-1 0-16,2 2 0 0,1-1 0 0,2 1-128 15,-1 2 128-15,0-2 0 0,3-2 0 0,-2 0 0 16,2 2 0-16,0 0 0 0,0 4 0 0,0-4 0 16,1-4 0-16,-1 3-128 0,1 5 128 0,0-2 0 15,-3-1 0-15,2-1 0 0,-2-2 0 0,5 2-128 16,2 3 128-16,1-1 0 0,-3-2 0 0,4 0 0 16,2 0 0-16,7 0-128 0,0 0 128 0,-6 4 0 15,0-2 0-15,6-2 0 0,0 0 0 0,0 0 0 16,0 0 0-16,0 0-192 0,0 0 64 0,0 0 0 15,0 0 128-15,0 0 0 0,12 3-144 0,3 0 144 0,1 1 0 16,2-2 0-16,3-2 0 0,2 1 0 0,-1 1 0 0,2 0 0 16,1 1 0-16,4-2 0 0,3-2 0 15,4-3 128-15,2-2-128 0,3 1 0 0,-3 7 128 0,6 1-128 16,4-6 0-16,0 2 128 0,2-1-128 0,0 2 128 16,0 0-128-16,4-2 128 0,2-4-128 0,4 4 0 15,4 2 144-15,-1 0-144 0,-3-2 0 0,3-1 128 16,3-3-128-16,0 4 0 0,-2 2 0 0,1-1 0 15,2 0 0-15,2 1 0 0,1 0 0 0,2 0 0 16,4-2 0-16,0 2 128 0,0-1-128 0,-2-1 0 16,-2 7 0-16,5-5 0 0,5 0 0 0,1 0 0 15,-1-5 0-15,1 3 128 0,1 0-128 0,2 0 0 16,3-3 0-16,-2 2 0 0,-3 0 0 0,4 1 0 16,4-1 0-16,-1 0 0 0,-3-1 0 0,0 0 0 0,0 2 0 15,4 0 128-15,2-1-128 0,-1-2 0 0,0 0 128 16,0 3-128-16,2 5 128 0,-1-2-128 0,0-1 160 15,-2-1-160-15,1 0 160 0,0 0-160 0,2 1 160 0,-2 0-160 16,-3 0 144-16,1 0-144 0,-1-1 128 0,1 1-128 16,-3 0 0-16,0-1 128 0,-3-1-128 0,-4 1 0 15,-2 0 0-15,-4-1 128 0,-7 1-128 0,-4 0 0 16,-5 1 0-16,-2 2 0 0,-6 2 128 0,-3-2-128 16,-6-5 0-16,-5 3 0 0,-1 4 0 0,-9-1 128 15,-5-1-1312 1,-7 1-272-16,-4 2-48 0,-11-5-16 0</inkml:trace>
  <inkml:trace contextRef="#ctx0" brushRef="#br0" timeOffset="14461.333">10685 10349 20671 0,'0'0'912'0,"0"0"192"0,-9 0-880 0,9 0-224 15,0 0 0-15,0 0 0 0,-8 3 640 0,8-3 64 0,0 0 32 0,0 0 0 16,0 0-192-16,0 0-32 0,0 0-16 15,0 0 0-15,0 0 288 0,10 7 64 16,1-6 16-16,-1 1 0 0,3-1 112 0,4-1 32 0,3-2 0 0,3 0 0 16,4-1-208-16,3-1-32 0,3 2-16 0,5-2 0 15,5-2-112-15,2 2 0 0,2 0-16 16,2 0 0-16,3 0-208 0,2-1-32 0,4 1-16 16,3-1 0-16,1-1-48 0,2-1 0 0,0 1 0 0,2 0 0 15,3 1 0-15,2 0 0 0,2-1 0 0,1 1 0 16,-1 3-64-16,1-2 0 0,2-3-16 0,2 2 0 15,0-1 0-15,-3-1 0 0,-2 4 0 0,-4-1 0 16,-1-4 16-16,1 4 0 0,1-1 0 0,-7 2 0 16,-2 1-64-16,-7-4-16 0,-3 1 0 0,-5 0 0 0,-4 2-176 15,-3-1 160-15,-7-1-160 0,-2 2 160 0,-7-3-160 0,-4 4 0 16,-3 0 144-16,-4 0-144 0,-4 0 0 0,-8 2 0 16,0 0 0-16,0 0 0 15,0 0-2048-15,3-7-368 0,0-2-80 0</inkml:trace>
  <inkml:trace contextRef="#ctx0" brushRef="#br0" timeOffset="15354.346">13901 10390 21183 0,'0'0'944'0,"-5"-5"192"15,-2 0-912-15,7 5-224 0,0 0 0 0,0 0 0 0,0 0 400 0,0 0 48 16,0 0 0-16,0 0 0 0,0 0-128 0,9 4 0 16,2-2-16-16,4 2 0 0,2-2 560 0,4 1 112 15,4-1 32-15,1 1 0 0,7-2-176 0,2 0-48 0,2-1 0 16,5 0 0-16,2-1-208 0,3-2-32 15,4 0-16-15,5 0 0 0,4-2-144 0,4 0-16 16,4-2-16-16,2 2 0 0,-4-1 16 0,7 3 0 0,3 1 0 16,3-3 0-16,4-3 80 0,-1 1 32 0,1 3 0 0,2-1 0 15,3-1-160-15,1-2-16 0,-5 0-16 0,3 2 0 16,0-2-80-16,-1 1-16 0,-1 0 0 0,-2 2 0 16,-5 0 64-16,3-1 0 0,1 0 0 0,2 0 0 15,-3 0-32-15,-1-1 0 0,-1 0 0 0,-1 1 0 16,-1-2-16-16,2 4 0 0,0-2 0 0,-3 2 0 15,-5-1-48-15,2 3-16 0,4 0 0 0,-1 0 0 16,0-2-144-16,-7 3 0 0,-6 2 0 0,-3-1 128 16,-1 0-128-16,-2 0 0 0,-2 0 0 0,1-1 128 15,-2 1-128-15,-2-2 0 0,-3 0 0 0,-5 1 0 0,-1 1 0 16,0 0 0-16,1-2 128 0,1 1-128 0,1 1 0 16,0 1 0-16,1 0 0 0,-2 1 0 0,-4-1 0 0,1 0 0 15,-2-1 0-15,-4 2 0 0,0-4 0 0,2 0 0 16,0 1 0-16,0 1 0 0,-5 0 0 0,-2 0 0 15,-1 0 0-15,0 1 0 0,-4-1 0 0,0 1 0 16,-3 0 0-16,-2-1 0 0,-3 0 0 0,-1 0 0 16,-4 2 0-16,-1-2 0 0,-2-2 0 0,-3 0 0 15,-7 2 0-15,0 0 0 0,0 0 0 0,0 0-304 16,1-8 48-16,-3 3 16 16,-6-1-1312-16,0 2-272 0,-6 2-48 0,0-4-14384 0</inkml:trace>
  <inkml:trace contextRef="#ctx0" brushRef="#br0" timeOffset="16247.648">20291 10268 5519 0,'-6'-7'240'0,"6"7"64"0,0 0-304 0,0 0 0 0,-6-4 0 0,6 4 0 0,0 0 2816 0,0 0 496 16,0 0 96-16,0 0 32 0,0 0-2480 0,0 0-512 15,0 0-80-15,0 0-32 0,0 0 592 0,12 4 112 16,3 1 32-16,-1 0 0 0,-1-2-32 0,6-1 0 16,5-2 0-16,-1 3 0 0,1 0-112 0,6-1-32 15,6 0 0-15,6-2 0 0,3-2-64 0,4 1-32 16,2 0 0-16,11-1 0 0,9-2-160 0,6 0-48 15,1-4 0-15,5 5 0 0,5 2-80 0,7-1-32 0,2-3 0 16,4 1 0-16,-5 6-80 0,8-2-16 0,5 1 0 16,-7 0 0-16,-4 0-32 0,-1 2-16 0,5 0 0 0,-4-1 0 15,-6-1 0-15,-2 0 0 0,-5 4 0 0,1 0 0 16,-5 1-80-16,-5 1-32 0,-6 0 0 0,-8 0 0 16,-3 1-224-16,-4 1 176 0,-5 1-176 0,-4-1 160 15,-4-1-160-15,-8 0 0 0,-3 2 0 0,-3 1 128 16,-8-6-400-16,-4-1-96 0,-5-1-16 0,-11-3-11728 15,0 0-2352-15</inkml:trace>
  <inkml:trace contextRef="#ctx0" brushRef="#br0" timeOffset="18348.61">5605 7868 10127 0,'-2'-12'448'0,"2"12"96"16,-2-10-544-16,0 2 0 0,2 0 0 0,0 0 0 0,-2-1 1472 15,2 4 192-15,0 5 48 0,0 0 0 16,0 0-896-16,0 0-176 0,-2-5-48 0,2 5 0 0,0 0-144 0,0 0-16 15,0 0-16-15,0 0 0 0,-7 0-64 0,7 0-16 16,-7 4 0-16,0 0 0 0,3 1 48 0,-3 1 0 16,2 1 0-16,1-1 0 0,-2 3-208 0,0 0-48 15,0 0 0-15,-1 2 0 0,0 6 112 0,-1 1 16 16,-2 1 0-16,0 3 0 0,-1 2 16 0,1 3 16 16,-1 4 0-16,0 3 0 0,-1 3-96 0,0 3 0 15,0 3-16-15,-2 3 0 0,2 2-176 0,0 1 128 16,2 0-128-16,-3-1 128 0,-1-1-128 0,0 1 160 15,0-1-160-15,1 1 160 0,-1 0-160 0,2-1 160 16,1-1-160-16,-1-3 160 0,-2-5-16 0,1 3 0 16,0 3 0-16,1 3 0 0,-2 3 64 0,0-3 16 0,0-4 0 0,0 2 0 15,1 1-16-15,-1 2 0 0,-2-3 0 16,1-2 0-16,-1 1 16 0,1-1 0 0,0-2 0 0,1 1 0 16,-1 1-16-16,3-2 0 0,-3-1 0 0,5-2 0 15,5-1-48-15,-4 0-16 0,0-4 0 0,-3 2 0 16,0 3-144-16,0-2 192 0,-1-2-192 0,1 1 192 15,-1 1-192-15,-1-2 128 0,3-2-128 0,3-1 128 16,-3 0-128-16,1-4 0 0,1-1 144 16,-1-1-144-16,1 0 144 0,1-1-144 0,3-4 192 0,-1 3-192 15,2-1 256-15,1 1-64 0,-1 2-16 0,0-3 0 16,1-3-48-16,1-1 0 0,-1-1 0 0,2-2 0 16,-1-2 32-16,0 0 0 0,1 1 0 0,-1 0 0 15,0 2 32-15,1-1 0 0,1-2 0 0,0-1 0 16,0 3-32-16,1 0 0 0,3-1 0 0,-1 0 0 15,-1-3-32-15,0-1 0 0,1-1 0 0,-1-1 0 16,-1-1-128-16,-1-7 160 0,0 0-160 0,0 0 160 0,5 9-32 0,-1-2 0 16,-4-7 0-16,0 0 0 0,0 0-128 0,0 0 160 15,11-1-160-15,-2-3 160 16,-4-2-1632-16,2-4-336 0,-2-2-64 16,-2-1-16-16</inkml:trace>
  <inkml:trace contextRef="#ctx0" brushRef="#br0" timeOffset="18673.248">4393 10603 30527 0,'-13'0'1344'0,"13"0"288"0,0 0-1312 0,0 0-320 0,-7 6 0 0,7-6 0 15,-2 8 0-15,2 3 0 0,0 1-192 16,2 2 64-16,2 1 128 0,0 2 0 0,1-2-144 0,4 3 144 16,0 2 0-16,3 2 0 0,0 0 0 0,1 0 0 15,-3-1 0-15,2 2 192 0,-1 2-32 0,2-3 0 16,-2-3 128-16,1-1 32 0,2-4 0 0,1-2 0 16,2 1 160-16,-1-4 32 0,2-1 16 0,3-6 0 15,2-2 208-15,1-2 32 0,0-4 16 0,1-4 0 16,2-5 16-16,-1-3 0 0,4-4 0 0,2-3 0 15,3 1-448-15,-2-4-96 0,-1-1 0 0,2 0-16 16,3 4-1264-16,1 1-256 16,0 1-64-16</inkml:trace>
  <inkml:trace contextRef="#ctx0" brushRef="#br0" timeOffset="19563.159">2656 12637 18431 0,'0'0'1632'16,"0"0"-1312"-16,0 0-320 0,0 0 0 15,-7-3 528-15,7 3 48 0,0 0 0 0,0 0 0 16,0 0-144-16,0 0-32 0,0 0 0 0,0 0 0 0,6 11-48 16,0 0-16-16,1 1 0 0,2 2 0 0,1 1 208 0,3 6 32 15,4 2 16-15,4 4 0 0,-1-2-112 0,1 2-32 16,1 0 0-16,-3 5 0 0,1 8-80 0,-3 2-32 16,0 4 0-16,-2 2 0 0,0 4 0 0,0-2 0 15,-2-5 0-15,-1 0 0 0,-1-1-16 0,0-1-16 16,0-1 0-16,-1-3 0 0,-3-3 0 0,1-3 0 15,0-4 0-15,0-1 0 0,-2 0-112 0,1-1 0 16,-3-2-16-16,1-1 0 0,-2-5-48 0,3 0 0 16,-5-1 0-16,1-6 0 0,-1 0-128 0,0-2 128 15,-1 0-128-15,3-5 128 16,-3-5-1440-16,0 0-288 0,0 0-64 0,0 0-7056 0,7-11-1408 0</inkml:trace>
  <inkml:trace contextRef="#ctx0" brushRef="#br0" timeOffset="19952.497">3278 12575 17503 0,'0'0'1552'0,"0"0"-1232"0,0 0-320 0,0 0 0 16,0 0 128-16,0 0-128 0,0 0 144 0,0 0-144 15,0 0 416-15,0 0-16 0,-6 5 0 0,-1 2 0 0,-3 4 176 0,-1 3 16 16,-3-4 16-16,-1 6 0 0,-3 6 192 0,-2 6 32 16,-1 1 16-16,-2 4 0 0,0 2 48 0,-2 3 0 15,0 3 0-15,-2 3 0 0,0 1-80 0,-1 1-16 16,2 2 0-16,-2 1 0 0,1 3-160 0,-2-2-48 15,1-6 0-15,-1-2 0 0,-1-3-96 0,3 2-32 16,-2-4 0-16,6-4 0 0,3-5-128 0,0-1-16 16,0 2-16-16,2-1 0 0,4-6-176 0,3-4-128 15,-1 0 144-15,4-5-144 0,3-3 0 0,2-3 0 16,3-7 0-16,0 0 0 16,0 0-1776-16,7-7-400 0,3-4-64 0,2-6-11360 0</inkml:trace>
  <inkml:trace contextRef="#ctx0" brushRef="#br0" timeOffset="20330.277">3841 12314 18191 0,'1'-9'800'0,"-1"9"176"0,0 0-784 0,3-7-192 16,-3 7 0-16,4-8 0 0,-4 2 512 0,0 6 48 16,0 0 16-16,0 0 0 0,0 0 112 0,0 0 16 15,0 0 16-15,0 0 0 0,0 0 176 0,-2 9 16 16,-3-1 16-16,-1 6 0 0,-3 2-96 0,1 4 0 15,-2 1-16-15,-4 2 0 0,-1-3-304 0,0 6-64 16,-2 2-16-16,1-2 0 0,-1-5-144 0,1 1-32 16,-4 0 0-16,3 0 0 0,3 0-96 0,1-3-32 15,-1-4 0-15,1 2 0 0,6-1-128 0,1-2 128 16,2-3-128-16,2-3 128 16,2-8-1152-16,0 0-224 0,0 0-48 0,0 0-7488 15,7-4-1504-15</inkml:trace>
  <inkml:trace contextRef="#ctx0" brushRef="#br0" timeOffset="20552.798">4260 12177 34095 0,'-16'-3'1504'0,"10"5"320"0,-3 4-1456 0,4-1-368 0,5-5 0 0,-9 10 0 16,-2 4 144-16,1 4-144 0,-5 6 192 0,2 0-192 15,0-1 288-15,-1 4-48 0,-2 1-16 0,0 0 0 16,-1-3-224-16,1 2 176 0,-1 1-176 0,2 0 160 16,-1-1-160-16,2 0 160 0,-1-1-160 0,-1-4 160 0,1-1-160 15,1-1 0-15,2-2-192 0,3 1-10384 16,-2-4-2080-16</inkml:trace>
  <inkml:trace contextRef="#ctx0" brushRef="#br0" timeOffset="21376.379">4279 13338 19343 0,'0'0'848'0,"0"0"192"0,0 0-832 0,0 0-208 0,0 0 0 0,0 0 0 16,10-3 560-16,-1 1 64 0,-9 2 16 0,12-1 0 15,1 1-128-15,0-1 0 0,-1-2-16 0,2 3 0 16,-1 0 208-16,5 0 64 0,-2 0 0 0,1-1 0 15,3 0-48-15,0-1 0 0,2 1 0 0,4-1 0 16,1-1 48-16,3 0 16 0,0-2 0 0,0 1 0 16,0-1-128-16,1 2-16 0,0 0-16 0,1-1 0 15,0 1-144-15,3-1-32 0,2-2 0 0,-2 1 0 0,-3-1-128 16,1 1-16-16,0-2-16 0,-1 2 0 0,-1 0-128 16,-2 2-32-16,-4 2 0 0,-3-2 0 0,-2-1-128 0,-4 1 0 15,-2 1 0-15,-3 1 128 16,-2 2-512-16,-1-2-128 0,-1-4 0 15,-7 5-16-15,0 0-3152 0,0 0-624 0,0 0-128 0,0 0-32 0</inkml:trace>
  <inkml:trace contextRef="#ctx0" brushRef="#br0" timeOffset="21706.179">4901 12832 27647 0,'0'0'2448'0,"-4"-6"-1952"0,4 6-496 0,0 0 0 16,-3-6 384-16,3 6-32 0,0 0 0 0,0 0 0 16,0 0-352-16,0 0 0 0,0 0 0 0,3 9 0 15,-1 1 0-15,-1 4 0 0,-2 2 0 0,-1 6 0 16,-1 3 384-16,0 5 16 0,-4 4 0 0,1 1 0 15,-2 3 256-15,0 4 48 0,1 0 16 0,-4 0 0 16,-1-2 48-16,2-2 16 0,1 0 0 0,0-2 0 16,0-2-272-16,-1-1-64 0,3-4-16 0,-1-3 0 15,1-2-176-15,-1-1-48 0,2 1 0 0,0-5 0 16,1-3-80-16,3-4-128 0,1-2 176 0,1-1-176 16,1 0-1872-16,-1-9-496 0,9-2-80 15</inkml:trace>
  <inkml:trace contextRef="#ctx0" brushRef="#br0" timeOffset="22317.603">5744 12924 12319 0,'0'0'544'0,"0"0"112"0,0 0-528 0,0 0-128 0,0 0 0 0,0 0 0 15,0 0 768-15,0 0 128 0,0 0 32 0,0 0 0 16,0 0-96-16,0 0 0 0,0 0-16 0,0 0 0 0,0 0 208 16,0 0 64-16,4-8 0 0,3 2 0 0,-2 0 64 0,3 1 32 15,2 0 0-15,1 2 0 0,2-1-320 0,1-1-64 16,3-1-16-16,-1 0 0 0,0 2 640 0,-1-3 128 15,1-1 32-15,3 3 0 16,2 1-1584-16,0 1-512 16,-1 1 0-16,0 2 0 0,2-1 720 0,-3 2 144 0,1 2 32 0,1 3 0 0,-3-1-384 0,-1 3 0 15,1 1 0-15,1 2 0 0,-1 2 0 0,1 1 0 16,-3 1 0-16,2 2 0 0,0 4 0 0,-2 2 0 16,-2 4 160-16,-1 0-160 0,-5 1 160 0,2 0-160 15,2 3 160-15,-3 2-160 0,-1 1 192 0,-2-1-48 16,0-2-16-16,-3 0 0 0,-1 0 64 0,0-1 0 15,-4-2 0-15,0-1 0 0,1 0-192 0,-1-2 192 16,-4 0-192-16,3-1 192 0,2-2-192 0,0 0 128 0,-1 0-128 16,1 0 128-16,-3-4-128 0,2 0 0 0,0-2 0 15,2-1 0-15,-1-4-288 0,0-1-96 0,1-10 0 0,-2 7-16 32,3 0-1968-32,-1-7-400 0,0 0-80 0</inkml:trace>
  <inkml:trace contextRef="#ctx0" brushRef="#br0" timeOffset="22768.78">6215 13136 20271 0,'0'0'1792'0,"0"0"-1424"0,-2-10-368 0,2 10 0 0,-1-5 816 0,1 5 80 16,-1-8 32-16,1 8 0 0,0 0-608 0,1-6-128 16,-1 6-32-16,0 0 0 0,0 0-160 0,0 0 0 15,0-7 144-15,0 7-144 0,0 0 336 0,0 0 0 16,-6 4 0-16,0 1 0 0,-3 1 240 0,0 3 64 16,1 1 0-16,-4 2 0 0,1-1-64 0,-2 1 0 15,2 2 0-15,-3 1 0 0,1 3-32 0,-1-1-16 16,-2 2 0-16,0 2 0 0,-1 2-64 0,1 0-16 15,-2-2 0-15,-2 1 0 0,2 1-48 0,-2 2-16 16,0 5 0-16,-3-4 0 0,1-3-32 0,0 1-16 16,-2-1 0-16,0 2 0 0,0 0-48 0,0-2-16 15,3-2 0-15,0-1 0 0,2 0-16 0,1-4-16 0,2 0 0 0,2-4 0 16,2 0-80-16,3-1-16 0,1-1 0 0,1-2 0 16,0-3-144-16,7-5 0 0,0 0 0 0,0 0 128 31,0 0-1296-31,0 0-272 0,0 0-48 0,13-4-14128 0</inkml:trace>
  <inkml:trace contextRef="#ctx0" brushRef="#br0" timeOffset="23498.669">7120 12264 13823 0,'0'0'1216'0,"0"0"-960"15,0-5-256-15,0 5 0 0,0 0 1408 0,0 0 256 16,0 0 32-16,0 0 16 0,7 7-1312 0,0 2-256 16,0-1-144-16,0 2 160 0,1 1 112 0,2 2 32 15,3 2 0-15,-2 4 0 0,1 2 192 0,-1 2 32 16,0 0 16-16,1 7 0 0,5 4 32 0,0 2 16 15,-1 5 0-15,0 4 0 0,1 3-192 0,-2 2-32 16,-1-1-16-16,1 3 0 0,-3-7-64 0,1 1-16 16,-1 5 0-16,-1-4 0 0,-2-2 224 0,0-1 32 15,0-2 16-15,-1-2 0 0,2-3 32 0,-2-4 0 0,1-3 0 16,-4 0 0-16,1 0-256 0,-1 0-32 0,0-2-16 16,-1-5 0-16,2-4-128 0,-3 2-16 0,0 4-128 0,0-7 192 15,2-2-192-15,-4-1 0 0,0 0 128 0,-1-1-128 31,1-3-496-31,0-3-144 0,-1-8-16 0,0 0-8784 0,-1 9-1760 0</inkml:trace>
  <inkml:trace contextRef="#ctx0" brushRef="#br0" timeOffset="23904.478">7783 12288 6447 0,'-4'-7'576'0,"0"3"-576"15,-1-2 0-15,1 1 0 0,4 5 4272 0,0 0 736 16,0 0 160-16,0 0 16 0,-8 4-4144 0,1 3-832 15,-4 1-208-15,0 3 0 0,-2 1 0 0,2 1 0 16,1 5-192-16,-4-1 192 0,-7 4 256 0,0 1 144 16,1 5 48-16,-1 2 0 0,-3 4 352 0,1 7 80 15,-2 3 16-15,-3 4 0 0,-2 5-64 0,-3 2 0 16,-3 1 0-16,-2 2 0 0,-4-1-288 0,2 2-64 16,4 6-16-16,2-2 0 0,-3-3-128 0,6-6-16 0,0-2-16 0,3-4 0 15,3-3 48-15,2-4 16 0,2-7 0 0,2 0 0 16,3 1-160-16,0-2-16 0,1-4-16 15,2-6 0-15,1-1-176 0,4-4 0 0,2-4 0 0,4-4-11120 16,2-9-2128-16</inkml:trace>
  <inkml:trace contextRef="#ctx0" brushRef="#br0" timeOffset="24335.589">8157 12959 27647 0,'1'-5'2448'0,"-1"5"-1952"0,0 0-496 0,10-5 0 15,1 2 1264-15,4-2 144 0,3-1 48 0,4 2 0 16,4 4-864-16,2-3-160 0,4-1-48 0,3 0 0 16,-1-3-176-16,3 4-32 0,4 2-16 0,2-4 0 15,-2-5-160-15,3 3 0 0,2 1 144 0,-1 1-144 16,-2-1 0-16,-3 2 0 0,-4 0 0 0,-3 2 0 16,-1 6-960-16,-5-4-256 15,-3 0-48-15,0 0-8336 0,-5 0-1680 0</inkml:trace>
  <inkml:trace contextRef="#ctx0" brushRef="#br0" timeOffset="24582.321">8255 13272 35935 0,'16'-9'3200'0,"-1"4"-2560"16,3 3-512-16,7-2-128 0,4-3 640 0,5 3 96 16,3-1 32-16,4 0 0 0,5-1-528 0,-4 0-112 15,-2-2 0-15,2 0-128 0,2 2 0 0,-1-1 0 16,-6-2 0-16,1 1-192 16,-5 0-1520-16,-3 2-288 0,-2 2-64 0,-2 0-8176 0,-2-1-1616 15</inkml:trace>
  <inkml:trace contextRef="#ctx0" brushRef="#br0" timeOffset="25744.524">10235 12540 8287 0,'-1'-5'736'0,"1"0"-592"15,0 5-144-15,1-5 0 0,-1 5 2816 0,0-5 544 16,0 5 96-16,0 0 32 0,0 0-2080 0,0 0-432 16,-5-4-80-16,2 0 0 0,-2 1-256 0,5 3-32 15,-8-3-16-15,-1 2 0 0,0 0 0 0,-1 1 0 16,3 2 0-16,-5-1 0 0,-3 1-80 0,0-1-32 16,0 1 0-16,-1 2 0 0,0 1-96 0,-2 4-32 0,-4 1 0 0,1 0 0 15,1 0 16-15,2 1 0 0,2 4 0 0,1-4 0 16,-2 0-48-16,-1 5-16 0,-3 4 0 0,0 4 0 15,0 1-48-15,-1 6-16 0,-1 2 0 0,1 2 0 16,1 1-48-16,1 2-16 16,0 0 0-16,1 5 0 0,-6 4-176 0,4 2 160 0,1-1-160 0,0 1 160 15,-1-4-32-15,4 0 0 0,3-3 0 0,2-4 0 16,0 0 80-16,1 2 16 0,0 4 0 0,3-3 0 16,4-7 0-16,2-1 0 0,0-1 0 0,5-1 0 15,1 1-16-15,5-4 0 0,2 0 0 0,1-3 0 16,-1-5-16-16,3 0 0 0,4-3 0 0,1-1 0 15,0-3 16-15,4-2 0 0,1-2 0 0,2-2 0 16,0 0-32-16,3-2-16 0,2-2 0 0,1-4 0 0,3-4-32 16,4 0-128-16,1-3 192 0,3-3-64 0,1-1-128 15,1-2 192-15,-4-1-192 0,1-1 192 0,-2-3-192 0,-2-2 128 16,0-3-128-16,-2-2 128 0,3-4-128 0,-1-1 128 16,0-4-128-16,-2 0 128 0,-4-2-128 0,-1 0 160 15,-5-3-160-15,-1 0 160 0,-6-2-32 0,-2 0-128 16,-4 0 192-16,-3-5-64 0,-3-6 160 0,-2-1 32 15,-4 3 0-15,-2 0 0 0,-4 7 128 0,-2 7 16 16,-2 1 16-16,-3 4 0 0,-3 3-32 0,-4 2-16 16,-2 2 0-16,-4-1 0 0,-5-2-160 0,0 5-16 15,2 4-16-15,-5 5 0 0,-1 1-240 0,-1 3 0 16,0 0 0-16,1 2 0 0,-2 2-192 0,-2 5-96 16,-1 2-16-16,-1 1 0 15,-4-1-3072-15,2 7-608 0</inkml:trace>
  <inkml:trace contextRef="#ctx0" brushRef="#br0" timeOffset="27686.085">10709 10259 7359 0,'-13'-4'656'0,"-3"1"-528"16,-1 0-128-16,-1 2 0 0,1-1 1744 0,-2-2 320 16,-1 0 64-16,3 2 16 0,0 2-448 0,2-3-96 15,-1 2 0-15,4 0-16 0,3 1-240 0,9 0-32 16,0 0-16-16,0 0 0 0,0 0-576 0,0 0-112 16,6 6-32-16,8-2 0 0,7-1-96 0,8 0-32 15,5-3 0-15,9 0 0 0,6-1 256 0,8-2 32 16,7-1 16-16,4-2 0 0,4 2-320 0,2-1-64 0,0-1-16 0,4-2 0 31,4-2-816-31,-1 2-176 0,-2 0-16 0,4 0-16 0,-3 2 1760 0,5-3 336 0,1-1 80 16,-3 2 16-16,-1 5-1008 0,-3-1-208 0,-1-2-48 15,-1 3 0-15,-3 3-112 0,-6 1-16 0,-6 1-128 0,-5 1 192 16,-7-2-192-16,-2 1 0 0,-4 4 0 0,-7-4 0 16,-5 2 0-16,-7-2 128 0,-5 0-128 15,-6 0 0-15,-4 2 0 0,-10-4 128 0,0 0-128 0,0 0 0 16,-6 4 176-16,-11 1-176 0,-8 1 192 0,-9-1-192 15,-5 1 224-15,-5-2-64 0,-5 0-16 0,-8 0 0 16,-11-1-144-16,-5 2 160 0,-5-2-160 0,-4 3 160 16,-2-1-160-16,-9 2 192 0,-7 0-192 0,-1 1 192 15,0 1-192-15,-4 3 160 0,-3 2-160 0,3-1 160 16,4-4-160-16,-1 1 0 0,3 1 0 0,8 0 0 0,6-1 0 16,11 0 0-16,9 0 128 0,10-1-128 15,4-2 0-15,14 1 0 0,7-1 0 0,10-5 0 0,9-1 0 0,11-1 0 16,0 0 128-16,17 2-128 0,8-4 0 0,11-1 0 15,9-7 144-15,13 2-144 0,8-2 0 0,8-4 0 16,9-5 0-16,4 4 128 0,3 0-128 0,5 1 0 16,5 0 0-16,1-2 0 0,-1 1 0 0,4 1 0 15,8-1 0-15,-7 2 128 0,-3-1 64 0,-5 3 0 16,-2 3 16-16,-6 3 0 0,-7 3-16 0,-10-1 0 16,-10 6 0-16,-13-1 0 0,-6 3-192 0,-11 3 0 15,-8 1 128-15,-9 0-128 0,-8-1 0 0,-9 3 0 16,-11 0 0-16,-14 1 0 0,-9 2-144 0,-17-1 144 15,-17-1 0-15,-14 2-144 0,-12 2 144 0,-9-3 192 16,-11-4-32-16,-2 1-16 0,-3 3-144 0,-2 0 0 16,2-4 0-16,5 0 128 0,8-2-128 0,9 0 0 0,9-1 0 15,10-2 0 1,6-4-1760-16,16-2-432 0,12-4-96 0</inkml:trace>
  <inkml:trace contextRef="#ctx0" brushRef="#br0" timeOffset="28804.899">13985 10540 13823 0,'0'0'608'0,"0"0"128"0,-10-3-592 0,2 0-144 0,4-2 0 0,-1 3 0 16,5 2 640-16,0 0 112 0,0 0 16 0,-7 0 0 16,0-1-208-16,7 1-48 0,0 0 0 0,0 0 0 0,0 0 256 0,0 0 32 15,0 0 16-15,16-2 0 0,3 3 240 16,6-3 48-16,3-6 16 0,5 4 0 0,10 0-80 0,2 2-16 15,6 0 0-15,6-2 0 0,5-5-416 0,7 0-96 16,7 3 0-16,5-1-16 0,5-2 32 0,4 0 16 16,8-2 0-16,5 2 0 0,4 4 32 15,6-2 16-15,6-3 0 0,1 4 0 0,0 4-304 0,3-2-64 16,4-1-16-16,-3 0 0 0,-3 1 32 0,3 1 0 16,5 3 0-16,-2 1 0 0,-5 1-96 0,0-1-16 15,0-1 0-15,-4 2 0 0,-10 3 16 0,1-1 0 16,0-2 0-16,-9 4 0 0,-11 1-144 0,-5 0 0 15,-3-1 144-15,-8-2-144 0,-6-1 0 0,-6 2 0 16,-12 1 0-16,-5-2 128 0,-11-2-128 0,-4-2 0 16,-8-1 0-16,-7 1 128 0,-4 2-128 0,-10-2 144 0,0 0-144 15,0 0 160-15,-12-1-32 0,-6 0 0 0,-9 1 0 0,-9-3 0 16,-12-2-128-16,-9 1 0 0,-8 0-160 0,-7 1 160 16,-1 0-224-16,-12-2 48 0,-10-1 16 15,-8 1 0-15,-4 5 160 0,-5-2-128 0,-6-6 128 16,-4 3-128-16,-3 3 128 0,-5-1 0 0,-5 2-144 15,2 0 144-15,4-1 0 0,-1 1 0 0,-1 0 0 0,3-1 0 16,0-2 0-16,6 1 0 0,4 1 0 0,5 3 0 16,2 3 0-16,7 0 0 0,8-2 0 0,8 0 0 15,6 1 0-15,5 1 128 0,8-3-128 0,7 0 128 16,6-1-128-16,11 0 0 0,11 0 144 0,9 0-144 16,8-1 160-16,8 0-32 0,9 1-128 0,7-6 192 0,8 2-32 15,11-2-16-15,8-4 0 0,10 2 0 0,12-1-144 16,9-1 0-16,5 1 0 0,16-3 0 0,13-1 128 15,9 1-128-15,3 1 192 0,13 0-64 0,12 0 64 0,3 1 16 16,8-1 0-16,2 3 0 0,4 3 48 0,8 2 16 16,6 0 0-16,2 3 0 0,2-2-112 0,0 2-32 15,-2 1 0-15,-2 0 0 0,-4-1-128 0,-1 4 160 16,0 1-160-16,-6 0 160 0,-6 0 0 0,-9-2 0 16,-7-2 0-16,-9 5 0 0,-3 4-32 0,-7-1 0 15,-10 0 0-15,-8 1 0 0,-5 0-128 0,-10 2 0 16,-8-2 0-16,-9-2 128 0,-8-5-128 0,-10 1 0 15,-7 2 0-15,-9-3 0 0,-11-3 0 0,-3 0 0 16,-5 0 0-16,-12 0 0 0,0 0-256 0,0 0 0 16,-2-5 16-16,-8-1 0 15,-2 1-352-15,-4-1-80 0,-3 0-16 0,-2-1 0 16,-3-1-2048-16,-3 0-400 0</inkml:trace>
  <inkml:trace contextRef="#ctx0" brushRef="#br0" timeOffset="30089.846">4014 15521 11967 0,'-16'2'528'0,"9"-1"112"0,-2-1-512 0,9 0-128 16,0 0 0-16,0 0 0 0,0 0 1088 0,0 0 176 16,0 0 32-16,0 0 16 0,0 0-624 0,6-7-128 15,3-1-32-15,2 3 0 0,-2-3 48 0,2 0 0 16,1 2 0-16,4-1 0 0,4-1 112 0,0 2 16 15,0-1 16-15,-1 4 0 0,2 1-128 0,1 2-16 16,-5 2-16-16,-1 2 0 0,-1 2-384 0,-2 4-176 16,-3-2 160-16,-3 6-160 0,-2 0 128 0,-2 3-128 15,-1 3 0-15,0 2 144 0,-4 0-16 0,-1 1 0 0,-4 3 0 16,-1 2 0-16,-5 1 80 0,2-1 16 0,-4 0 0 0,1 1 0 16,-2-1 128-16,1-1 32 0,-2-2 0 15,2-2 0-15,0-7 64 0,1 0 32 0,3-2 0 0,4-1 0 16,-1-3-128-16,3-2-32 0,5-8 0 0,0 0 0 15,0 0-144-15,0 0-48 0,8 3 0 0,3-1 0 16,1 2-128-16,4-4 128 0,-1-2-128 0,2 0 128 16,0 2-128-16,2-1 0 0,1-1 0 0,-1 1 0 15,0 0 0-15,2-2 0 0,-1-1 0 0,0 1 0 16,1 0 0-16,0-2 0 0,1 0 128 0,1-1-128 16,-3 0-464-1,0-2-128-15,1-1-32 0,-1-1-8512 0,2-1-1696 0</inkml:trace>
  <inkml:trace contextRef="#ctx0" brushRef="#br0" timeOffset="30503.737">4790 15091 26607 0,'0'0'1168'0,"0"0"256"0,0 0-1136 0,-7 4-288 16,7-4 0-16,-5 9 0 0,1 2 0 0,2 2 0 16,1 3-208-16,0 1 80 0,-2 2 128 0,1 2 0 15,-3 0 0-15,3 2-128 0,-1 0 128 0,-2-1 0 16,0-4 0-16,0 0 0 0,1-1 320 0,2-3 0 0,-4-3 0 16,3-2 0-16,3-9 224 0,0 0 32 0,0 0 16 0,0 0 0 15,0 0 320-15,0 0 64 0,-1-10 16 0,2-1 0 16,1-1-400-16,1-2-80 0,2-1 0 0,0-1-16 15,4-3-240-15,-1 1-32 0,1 3-16 0,2 0 0 16,0-1-208-16,1 1 0 0,2 5 0 16,1 1 0-16,2 3 0 0,1 1 0 0,-1 2 0 0,-1 3 0 15,-4 2-160-15,0 4 160 0,-2 0-128 0,0 5 128 16,1 4 0-16,-4 1-128 0,1 3 128 0,-4-2 0 16,-3 0 0-16,-4 1 0 0,-3 0 0 0,0 2 0 15,-1 0 0-15,3-1 0 0,3-2 0 0,-1 0 0 16,-4-4-208-16,3-1-64 0,-1-2-16 0,2-2 0 15,2-8-1632 1,0 0-320-16,0 0-64 0</inkml:trace>
  <inkml:trace contextRef="#ctx0" brushRef="#br0" timeOffset="31007.319">5581 15234 20271 0,'0'0'1792'0,"-5"-8"-1424"15,2 1-368-15,2-1 0 0,0-1 448 0,1 0 32 16,-1 2 0-16,1-2 0 0,-1-1-352 0,-4 0-128 16,0 0 0-16,-3 0 0 0,0 1 160 0,-2 0-160 0,1-1 160 15,-6 4-160-15,0 3 352 0,-1 3-32 0,0 2 0 16,-1 2 0-16,-2 4 96 0,0 3 16 0,-1 3 0 0,0 4 0 15,-4-1 112-15,3 2 32 0,0 2 0 0,3 2 0 16,1 2-128-16,4-1 0 0,4-2-16 0,-1-2 0 16,4-3-160-16,0-3-16 0,5-1-16 15,3-5 0-15,4 0-16 0,-6-8 0 0,6 4 0 0,4-2 0 16,2-5 32-16,2-1 0 0,0-6 0 0,3-2 0 16,4-3 64-16,-1-4 32 0,-3-4 0 0,4-3 0 15,6-2-176-15,1-1-48 0,-2 0 0 0,-1-1 0 16,1 0 0-16,0-2-128 0,-5 0 192 0,0-4-64 15,-1-2 208-15,-4-3 48 0,-1-2 0 0,1 3 0 16,-2 3-160-16,-3 6-32 0,0 6 0 0,-1 4 0 16,-6 6-192-16,1 5 144 0,-5 10-144 0,0 0 128 15,0 0 112-15,0 0 16 0,-7 11 0 0,0 4 0 0,-2 3-256 0,-1 6 0 16,-2 7 0-16,1 2 0 0,-4 0 0 16,1 3-128-16,-2 4 128 0,-1-2 0 0,-3 4 0 0,2 0-128 15,-2 2 128-15,1 1 0 16,-1 0-1040-16,7-6-112 0,0 0 0 15,3-6-16-15,2-4-2128 0,2-3-416 16</inkml:trace>
  <inkml:trace contextRef="#ctx0" brushRef="#br0" timeOffset="31388.752">6098 15483 31327 0,'-11'-4'1392'0,"11"4"272"0,-10 0-1328 0,0 1-336 0,1 2 0 0,1-1 0 15,1 1 144-15,-2 3-144 0,-3 0 192 0,-2 3-192 16,-3 2 0-16,-2 1 0 0,-3 0-160 0,-1 4 160 16,-1 2-208-16,1 3 80 0,1 2 128 0,2 2-208 15,1-2 208-15,4 1 0 0,2 0 0 0,3-1 160 16,2-2 0-16,6-3 0 0,2-3 0 0,1-2 0 15,1-1-32-15,4-4-128 0,4-4 192 0,4-4-64 16,3 0 160-16,1-4 32 0,3-6 0 0,4 0 0 16,4-3 64-16,1-2 32 0,-2-4 0 0,0-2 0 0,-2-4-208 15,-3 1-32-15,-2-1-16 0,-3 3 0 0,-3 1 64 16,-4-1 16-16,-3 2 0 0,-3 1 0 0,-3 1 16 0,-1 3 0 16,-2-1 0-16,-2 3 0 0,-4 1 32 0,-1 3 16 15,-4-1 0-15,0 5 0 0,-1-1-304 0,-2 3 0 16,0 2 0-16,-1 1 0 15,1 2-480-15,1 0-96 0,-2 1-32 0,4 0 0 16,0 0-2464-16,3 2-480 0</inkml:trace>
  <inkml:trace contextRef="#ctx0" brushRef="#br0" timeOffset="31673.82">6592 15449 32191 0,'-15'15'1424'0,"5"-3"304"0,2 6-1392 0,-3 4-336 0,0 0 0 0,0 3 0 16,-1 0 272-16,-4 2-16 0,-3 0 0 0,3 1 0 15,4-2-16-15,-2-4-16 0,-2-2 0 0,1-3 0 16,3 0-96-16,1-5 0 0,2-3-128 0,0-3 192 16,2-2 128-16,7-4 0 0,0 0 16 0,-4-12 0 15,1-4 240-15,2-2 64 0,3-1 0 0,3-4 0 16,1-1-192-16,4-2-16 0,-1-1-16 0,4 1 0 15,2 0-224-15,3 4-64 0,2 0 0 0,0 1 0 16,2 0-128-16,3 3 0 0,1 0 0 0,2 3 0 16,1 1 0-16,1 3 0 0,2 1 0 0,-2 4-176 15,-3 1-960-15,2 4-192 0,-3 1-32 0,0 0-14848 16</inkml:trace>
  <inkml:trace contextRef="#ctx0" brushRef="#br0" timeOffset="32186.446">7230 15418 31327 0,'0'0'2784'0,"0"0"-2224"16,0 0-560-16,0 0 0 0,0 0 784 0,0 0 48 16,0 0 16-16,0 0 0 0,0 0-848 0,0 0 0 15,-8-2-208-15,-2 2 32 16,-2 4-208-16,-3 3-32 0,-3 1-16 0,-2 3 0 0,-5 7 208 0,0 2 32 0,-2 1 16 0,-3 3 0 15,2 2 176-15,-1 5 0 16,-2 4 0-16,2 0 0 0,-2 0 0 0,3-2 0 0,4-3 160 0,6-2-160 16,3-4 128-16,5-3-128 15,6-6 0-15,3-3 144 0,1 1 112 0,3-9 0 0,6-2 16 0,4-3 0 16,4-4 208-16,4-4 32 0,3-3 16 0,1-4 0 16,3-6-144-16,-2-3-16 0,3-3-16 0,-1 0 0 15,1-2-208-15,0-1-144 0,1-1 192 0,0-2-192 16,1 0 144-16,-2-3-144 0,0-4 0 0,4-4 144 15,0-4-144-15,-1-6 160 0,-2-3-160 0,-4-1 160 16,0-2-160-16,0-1 128 0,-4-2-128 0,0 6 128 16,-3 7-128-16,0 7 0 0,-3 4 0 0,-2 9 0 15,-3 5 0-15,-2 9 0 0,-3 7 0 0,-6 10 0 0,1-9 176 16,-1 9 0-16,0 0 0 0,-5 8 0 0,-4 3-176 16,-2 5 0-16,-2 7-160 0,-3 10 160 0,-1 7-176 0,-2 3 176 15,-1 1-192-15,-3 2 192 0,0 3-144 0,-3 5 144 16,-1 4 0-16,1 0-144 0,-3-1 144 0,6-1 0 15,3-2 0-15,2-1 0 0,1-5 0 0,2-5 144 16,-1-5-16-16,7-3-128 0,2-1 192 0,1-3-192 16,3-7 192-16,2-1-192 0,0-1 0 0,4-3 0 15,5-3 0-15,1-3 0 16,4-5-2064-16,1-4-320 0,-1-2-64 0</inkml:trace>
  <inkml:trace contextRef="#ctx0" brushRef="#br0" timeOffset="32619.797">7781 15496 15663 0,'-16'2'688'0,"6"1"144"0,3 2-656 0,7-5-176 0,-6 7 0 0,6-7 0 15,0 11 3536-15,4 0 688 0,2 0 128 0,4-2 16 16,0-3-3472-16,2-1-704 0,3 2-192 0,3-2 0 15,0-1 160-15,0-2-32 0,0-3 0 0,2 0 0 16,-3-2 160-16,3 0 32 0,0-2 0 0,0-1 0 16,0-4 288-16,-1 1 64 0,2 2 16 0,-2-3 0 15,1-1-80-15,0 0-16 0,-1-2 0 0,-2 2 0 0,-6-1-336 0,0-1-64 16,-1-1 0-16,-1 0-16 0,-2 2 0 16,-1-3 0-16,-4 1 0 0,-3 2 0 0,-4 0 128 0,-2 1 16 15,-3 3 16-15,1 3 0 0,1 1-96 0,-4 3-32 16,-5 2 0-16,-2 5 0 0,-3 4-208 0,-1 4 0 15,-2 4 0-15,1 3 0 0,-1 2-176 0,2 2 176 16,-1 1-160-16,2 2 160 0,1 2 0 0,1-3 0 16,3 0 0-16,1-2 0 0,5-1 0 0,2 0 0 15,4-4 0-15,3 0 0 0,2-1 0 0,2-3 0 16,2-4 0-16,4 1 0 0,4-1 0 0,2-2 0 16,4 1 0-16,2-6 0 15,2 0-912-15,1-5-240 0,1-2-64 0,5-3 0 16,3-4-2288-16,3-1-464 0</inkml:trace>
  <inkml:trace contextRef="#ctx0" brushRef="#br0" timeOffset="32919.903">8651 15285 34847 0,'-17'1'1536'0,"7"3"320"0,2 5-1472 0,-1 2-384 0,4 1 0 0,-2 5 0 15,-2 5 0-15,-3 1 0 0,-1 2 0 0,-1 0-192 16,0-1 192-16,1 1 0 0,1-1 0 0,-1 0 0 16,-2-3 0-16,2-2 0 0,0-1 0 0,1-1 128 15,1-3 48-15,0-3 16 0,3-3 0 0,8-8 0 16,-6 5 448-16,6-5 80 0,0 0 32 0,0 0 0 0,2-10 144 0,5-4 48 16,1-2 0-16,4-2 0 0,4-4-368 0,1-2-80 15,3-4-16-15,3 0 0 0,2-2-176 16,1-1-48-16,-1-2 0 0,5 4 0 0,5 1-64 15,1 5-32-15,1 2 0 0,-2 2 0 0,0 2-160 0,2 2 0 16,-1 6 0-16,0 1 0 0,1 3 0 0,1 2 0 16,2 2 0-16,-2 2 0 15,0 4-704-15,-4 0-192 0,-1 2-16 0,-4 0-18048 0</inkml:trace>
  <inkml:trace contextRef="#ctx0" brushRef="#br1" timeOffset="37109.056">12553 7652 17503 0,'-12'-8'1552'0,"-3"0"-1232"15,1-1-320-15,0 1 0 0,2 2 640 0,-4 0 64 16,3-2 0-16,0 5 16 0,-2 1-96 0,4 2-32 15,2 3 0-15,0-1 0 0,2-1-80 0,1 1 0 16,6-2-16-16,0 0 0 0,0 0-96 0,0 0-16 16,0 0 0-16,0 0 0 0,15 5 224 0,1-3 32 15,4-3 16-15,2 1 0 0,4 2-144 0,5-1-16 16,6-2-16-16,6 1 0 0,3-1-80 0,6 1-16 0,5-1 0 16,2 0 0-16,3-1-64 0,3 0-32 0,7-1 0 0,1 2 0 15,5 2 80-15,1 1 16 0,1-1 0 0,4 3 0 16,5-1 64-16,5 2 0 0,1 2 16 0,3-2 0 15,2-1-16-15,3-1-16 0,1 0 0 16,5 2 0-16,2-2-80 0,2 0-16 0,0-2 0 0,-1 3 0 16,1-1-80-16,0 0-32 0,6-2 0 0,-2 1 0 15,-1-2-224-15,0 1 0 0,2 1 128 0,-1 0-128 16,-1-4 0-16,-1 1 128 0,0 2-128 0,-2 1 0 16,0 0 160-16,2 2-160 0,-1-1 160 0,-1 0-160 15,0-2 192-15,-2 4-48 0,3-2-16 0,2 1 0 16,-3 2-128-16,1-2 192 0,1 3-192 0,-5-1 192 15,-4 1-192-15,2 0 0 0,2 1 144 0,-3-3-144 16,-3-2 128-16,-2 2-128 0,-1 0 160 0,-7 1-160 0,-2-1 0 16,-3-1 0-16,2 1 0 0,-1 0 0 0,-1 5 0 15,-3-4 0-15,0-3 0 0,-2 0 0 0,-1 2 0 0,-1-1 0 16,-5 3 0-16,-3-3 0 0,-1-2 0 0,-3-1 0 16,2-1 0-16,-5 5 0 0,-4 4 0 0,-4-3 0 15,-3-4 0-15,-3 1 0 0,0-2 0 0,-4 3 128 16,-5-2-128-16,-1 2 0 15,-2-1 0-15,-3-1 0 0,-3 3 0 0,-7-1 0 0,-4 0 0 0,-3-1 0 16,-4 0 0-16,-3 0 0 0,-3 2 0 0,-2-2 0 16,-9-3 0-16,0 0 0 0,0 0 0 0,0 0 0 15,0 0-144-15,-12 3 144 0,-4-3 0 0,-2 0 0 16,-10 0-128-16,-5 1 128 0,-6-1 0 0,-3-1 0 16,-2-1 0-16,-6-1 0 0,-3 3 0 0,1-3 0 15,-7-1-128-15,-1-1 128 0,-5 0 0 0,-7 0 0 0,-2-1-160 16,-1 1 160-16,0-1 0 0,-6 0 0 0,-8-2 0 15,-2 1 128-15,0 2-128 0,-4-4-144 16,-5-2 144-16,-1 1-208 0,-3 3 208 0,-3-1 0 16,-2-4 0-16,-2 1 0 0,-1 2 0 0,-6-1-144 0,-4 0 144 15,0 1 0-15,1 1 0 0,-5 1 0 0,-3-1 0 0,-1 0 0 16,1 1 0-16,-2-1 0 0,-7 0 0 0,1-1 0 16,-1 2 0-16,1 1-128 0,2 1 128 0,0 3-192 15,-4 0 192-15,2 2 0 0,1-1 0 0,0 0 0 16,-4-1 0-16,4 4 0 0,2 2 0 0,2-1 0 15,1-2 0-15,1 1 0 0,-2 0 0 0,2-1 0 16,0 3 0-16,2-2 0 0,-2 0 0 0,5-2-128 16,8-1 128-16,-2 0 0 0,0 1 0 0,7 0 0 15,7-1 0-15,4 1 0 0,2 0 0 0,6 0 0 0,6-1 0 16,8 0 0-16,6-2 0 0,9 2 0 0,6-3-256 16,10-2 0-16,8 2-16 0,9-1 0 15,9-2-2416-15,7 1-496 0</inkml:trace>
  <inkml:trace contextRef="#ctx0" brushRef="#br1" timeOffset="38284.988">15919 7888 2751 0,'0'0'256'0,"0"0"-256"15,-4-8 0-15,3 3 0 0,1 5 3296 0,0 0 608 0,0 0 128 0,0 0 32 16,0 0-2832-16,10-2-560 0,2 1-112 0,-3 3-32 16,-9-2-208-16,11 4-64 0,0 0 0 0,-2 1 0 15,0 3 0-15,-3 1-16 0,-6-9 0 0,11 12 0 16,-1 0 128-16,-2 3 16 0,1 3 16 0,-3-3 0 15,-1 2-16-15,0 1 0 0,0 3 0 0,-1 1 0 16,0 4-64-16,-1 2 0 0,-1 3-16 0,-2 1 0 16,-1 5-16-16,0 0 0 0,-1-2 0 0,0 0 0 15,-1-1-112-15,-1 2-32 0,-2 1 0 0,1 0 0 0,-1 2 0 16,1 2 0-16,-4 6 0 0,2-2 0 0,-3-4 0 0,1 2 0 16,1 1 0-16,-2 0 0 0,0-1-16 0,-3 3 0 15,-2 3 0-15,2-2 0 0,1 0 0 0,-1 3-128 16,2 2 192-16,-3-3-64 0,-5-3-128 0,3 3 192 15,4 1-192-15,-3 1 192 0,0 1-192 0,-1 2 192 16,1 1-192-16,-3-1 192 0,1-4-192 0,0 1 160 16,1-2-160-16,-1 4 160 0,1 3-160 0,-1-1 0 15,2-2 144-15,0 0-144 0,1-2 192 0,0-2-48 16,-1-4 0-16,3 2 0 0,-2 3 64 0,1-1 16 16,0 0 0-16,1 0 0 0,-1 2-64 0,2-2-16 15,-1 0 0-15,1-3 0 0,-1 0-144 0,1 2 128 0,0 1-128 16,0 1 128-16,1-1-128 0,-2-1 0 15,3 1 144-15,1-2-144 0,0-2 160 0,2 0-32 0,3-2-128 0,0 4 192 16,0 3-64-16,1-4 0 0,4-3-128 16,1 0 192-16,1-1-192 0,5-3 176 0,2 0-176 15,1-3 160-15,1 0-160 0,3-2 192 0,0-1-192 0,2 2 192 16,-2-1-192-16,2 1 128 0,1 0-128 0,0-2 128 16,0 1-128-16,1-3 0 0,0-5 144 0,0 2-144 15,-4 2 0-15,2-4 144 0,0-3-144 0,2-2 0 16,0-1 224-16,0 0-64 0,3 2-16 0,1-5 0 15,1 1 64-15,0-1 16 0,0 1 0 0,3 0 0 16,0 0 0-16,1 0 0 0,-1-2 0 0,0 1 0 16,0 0-48-16,-2-1-16 0,-1-2 0 0,1-2 0 15,-3-1 32-15,2 0 16 0,-2 0 0 0,0 0 0 16,-3-3 64-16,0-1 16 0,1-2 0 0,1 2 0 16,1 0-128-16,-4 0-32 0,-1-3 0 0,-1 2 0 0,2-1-128 15,-2 2 0-15,-2 1 144 0,-2-4-144 0,-1-2 0 0,0-1 0 16,-2 4 0-16,-1-3 0 0,-9-2-176 15,0 0-96-15,0 0-32 0,0 0-16720 16</inkml:trace>
  <inkml:trace contextRef="#ctx0" brushRef="#br1" timeOffset="39570.819">15468 13509 9215 0,'3'-13'400'0,"-1"5"96"0,1 1-496 0,2-1 0 16,0-1 0-16,0 1 0 0,0 3 2176 0,1-3 320 15,-4-2 80-15,1 2 16 0,-3 8-1472 0,0 0-288 16,0 0-64-16,5-6-16 0,-5 6-48 0,4-7 0 16,-4 7 0-16,0 0 0 0,0 0 192 0,0 0 48 15,0 0 0-15,0 0 0 0,0 0-144 0,0 0-32 16,0 0 0-16,-5 15 0 0,0 6-272 0,2 6-64 16,-3 6-16-16,3 5 0 0,-1-1-32 0,-1 4 0 15,-2 2 0-15,1 3 0 0,-4-1-80 0,2 1-32 16,-4 1 0-16,4-2 0 0,0-3-272 0,0-1 0 15,3-6 128-15,-2-2-128 0,-1-2 0 0,4-1 160 16,0-6-160-16,-1 0 128 0,1-5-128 0,2-2 160 0,-2 2-160 16,3-7 160-16,0 0-160 0,1-2 160 0,2-1-160 15,-2-9 160-15,0 0-288 0,7 5-64 0,4-2-16 0,-3-2 0 32,-8-1-1776-32,11-4-336 0,1-1-80 0,-6-4-16 0</inkml:trace>
  <inkml:trace contextRef="#ctx0" brushRef="#br1" timeOffset="39908.516">15153 13425 17503 0,'-8'-3'1552'0,"1"1"-1232"15,0-1-320-15,7 3 0 0,0 0 2176 0,0 0 368 16,0 0 80-16,0 0 0 0,0 0-1712 0,11-2-336 16,1-2-80-16,4 0-16 0,1-2 64 0,4 0 16 15,0-1 0-15,4 0 0 0,1-3 32 0,4 0 16 16,4 0 0-16,3 1 0 0,-1-3-64 0,4 2-16 16,-1 3 0-16,1 0 0 0,-4-1-128 0,-2-2-16 15,-2 1-16-15,-2 3 0 0,-2 2-368 0,0 0 128 16,-2-4-128-16,1 6 0 0,-2 2 0 0,-1 3 0 15,-5-1 0-15,0-1 0 0,-1-1-256 0,0 2-80 16,2 2-16-16,-5-2 0 16,-4 2-2336-16,0-1-448 0,-1 0-112 0,-10-3-16 15</inkml:trace>
  <inkml:trace contextRef="#ctx0" brushRef="#br1" timeOffset="40208.093">16473 12889 24879 0,'3'-16'2208'0,"-2"11"-1760"0,-1 5-448 0,0 0 0 0,0 0 576 15,0 0 16-15,6-4 16 0,-6 4 0 0,0 0-96 0,-1 9-32 16,-4 5 0-16,-3 0 0 0,-7-2 256 0,-1 6 48 15,-3 5 16-15,-1 2 0 0,-3 1-112 0,2 1-32 16,0-3 0-16,1 5 0 0,-1 3 0 0,2-4 0 16,-1-3 0-16,4-1 0 0,-1 0-400 0,3-3-64 15,1-3-32-15,2-1 0 0,0-2-160 0,2 1 160 16,1-3-160-16,5 0 160 0,-2-3-160 0,5-10 128 16,0 0-128-16,0 0 128 15,4 12-2048-15,-1-2-400 0,-3-10-96 0</inkml:trace>
  <inkml:trace contextRef="#ctx0" brushRef="#br1" timeOffset="40835.974">16909 13436 23039 0,'0'0'1024'0,"0"0"192"0,1-6-960 0,-1 6-256 0,0 0 0 0,0 0 0 16,0 0 448-16,0 0 32 0,0 0 16 0,-7 10 0 15,2 4-48-15,-2 6 0 0,-1 2 0 0,0 3 0 16,-2 3 64-16,-2 2 0 0,-1 3 0 0,-1-2 0 16,-1 1-112-16,0 0-16 0,1-1 0 0,2 1 0 15,-2 0-240-15,-2 0-144 0,1-4 160 0,1 1-160 16,4-3 0-16,2-1 0 0,-1-2 0 0,4-5 0 16,-2-1-352-1,3-4-160-15,-1-1-48 0,3-3-7968 0,2-9-1600 0</inkml:trace>
  <inkml:trace contextRef="#ctx0" brushRef="#br1" timeOffset="41049.995">16492 13705 34847 0,'0'0'1536'0,"1"-7"320"0,-1 7-1472 0,11-6-384 16,1-1 0-16,4 4 0 0,3 2 160 0,4 1-32 15,4 0-128-15,3-1 192 0,2-1-192 0,4 0 0 16,0 1 0-16,2 2 0 0,1-2-256 0,-3 1-80 16,-3 0-32-16,-2 3 0 15,-2-1-816-15,-4 1-160 0,0-3-48 0,2 4 0 16,-3 1-1664-16,0-1-336 0</inkml:trace>
  <inkml:trace contextRef="#ctx0" brushRef="#br1" timeOffset="41545.932">18096 13317 22111 0,'0'0'1968'0,"0"0"-1584"0,0 0-384 0,11-2 0 0,0 0 1216 0,-11 2 176 0,4 8 16 0,-1-1 16 16,-3-7-1232-16,0 14-192 0,-4 3-176 0,-2 2 48 0,-4 4 128 16,-2-1 0-16,-2-1-144 0,-2 7 144 0,-5 7 0 0,-2 1 128 15,-3 2 0-15,-2-1 0 0,-5 2 192 0,-5-1 48 16,0 1 0-16,-3 0 0 0,-1-1-112 0,3-3-32 16,2-2 0-16,3-5 0 0,5-6-16 0,3-5 0 15,3-5 0-15,3-2 0 0,4-1 544 0,2-3 96 16,1 1 32-16,4-5 0 0,-2-5-192 15,3-3-48-15,1-1 0 0,3-3 0 0,3-1-256 0,-3-5-48 16,2-5-16-16,3 3 0 0,4 1-192 0,-2 0-128 16,1-2 128-16,4 1-128 0,0 2 0 0,2 2 0 15,0 3 0-15,3 1 0 0,2 2 0 0,2 2 0 16,0 4 0-16,3 2 0 0,-2 0 0 0,-1 5 0 16,0 0 0-16,3 4-128 0,3 3 128 0,-1 0 0 0,0 4 0 15,-4 0-128-15,2 1 128 0,-2 2 0 0,-4 4 0 16,0-2 0-16,-1-2 0 0,-1-1 0 0,-5-3 0 0,2 0 128 15,0 1-128-15,-1-4 0 0,-3-4-128 16,2 0 128-16,-3 2 0 0,2 1 0 0,-1-2 0 0,-2-2 128 31,-3-7-1040-31,7 5-208 0,-7-5-32 0,9 5-9008 0,-9-5-1792 16</inkml:trace>
  <inkml:trace contextRef="#ctx0" brushRef="#br1" timeOffset="42055.291">18387 12829 3679 0,'0'0'320'0,"-4"-6"-320"16,0-2 0-16,-2 2 0 0,-1 0 1552 0,7 6 240 16,0 0 64-16,-6-8 0 0,-1-2-960 0,4 5-176 15,3 5-32-15,0 0-16 0,-6-11 608 0,3 1 112 16,2 1 16-16,1 2 16 0,0 7-80 0,2-9 0 16,0-1-16-16,4 5 0 0,-6 5-192 0,7-4-48 0,2 2 0 15,1-3 0-15,2 0-544 0,1 2-112 0,1 2-32 0,0-2 0 16,1 0-192-16,1 1-32 0,-2 0-16 0,0 4 0 15,-4 2 48-15,0 3 16 0,-3 3 0 16,-2 1 0-16,-3 2-224 0,-2 5 128 0,-3 1-128 16,-2 2 0-16,-3 1 224 0,-4 1-48 0,-4 2-16 0,-2 2 0 15,-2 3-16-15,-2-2 0 0,0-1 0 0,2-2 0 16,2 0-144-16,3-4 192 0,1-4-192 0,4-4 192 16,2-3-192-16,4-1 128 0,0 1-128 0,4-5 128 15,0-5 160-15,0 0 32 0,8 7 0 0,3-3 0 16,1-3 208-16,4-2 48 0,-1-2 16 0,2-2 0 15,1 0-320-15,2 2-64 0,1 0-16 0,-1-1 0 16,1-3-192-16,1 3 0 0,-1 2 0 0,-2 1 0 16,-1-2 0-16,-4 2 0 0,-3 4-208 0,0 1 64 15,2 0-1904-15,-3 3-368 16,0 0-80-16</inkml:trace>
  <inkml:trace contextRef="#ctx0" brushRef="#br1" timeOffset="42513.435">18642 13602 22111 0,'2'-9'1968'0,"3"1"-1584"0,3 3-384 0,4-3 0 16,6-2 704-16,0 1 64 0,0 2 16 0,0 0 0 15,3 7-544-15,0-2-112 0,0-3-128 0,3 3 176 16,-2 2-176-16,3 2 0 0,-1 1 0 0,0-1 128 15,0 0 320-15,0 2 48 0,0 5 16 0,-3 2 0 16,-3 1 0-16,-3 7 0 0,0 2 0 0,-1 1 0 0,1 1-304 0,0 0-48 16,-2 1-16-16,-3 2 0 0,1 0-144 15,0 1 128-15,-5 3-128 0,2-1 128 0,-3-2-128 16,0 0 0-16,-2-3 0 0,2 1 128 0,-3 2-128 0,0-4 0 16,0-2 0-16,0-2 0 0,1 0-256 0,0-2 0 15,-2-5 16-15,-1-1 0 16,0-1-336-16,0-1-80 0,0-2-16 0,0-7 0 15,0 0-1920-15,0 0-384 0,0 0-80 0,0 0-16 0</inkml:trace>
  <inkml:trace contextRef="#ctx0" brushRef="#br1" timeOffset="42783.612">19100 13670 26719 0,'-6'-10'2368'0,"4"7"-1888"0,2 3-480 0,0 0 0 16,0 0 544-16,-9 8 16 0,1 0 0 0,-5 4 0 16,0 4-192-16,-2 2-48 0,-2 3 0 0,-1 1 0 15,-2-1 64-15,0-1 0 0,1 2 0 0,1 2 0 16,-4 3 96-16,0 1 32 0,0 1 0 0,-1 2 0 16,-4-1-208-16,4-3-48 0,-2-2 0 0,2-1 0 15,-4 2-256-15,2-3 0 0,1-1 0 0,2-4 0 16,5-3 128-16,3-1-128 0,0-1 0 0,3-1 0 15,-1-3 144-15,4 0-144 0,2 0 0 0,6-9 144 16,-3 7-1104-16,3-7-208 16,0 0-48-16,0 0-12848 0</inkml:trace>
  <inkml:trace contextRef="#ctx0" brushRef="#br1" timeOffset="43175.285">19991 12950 25919 0,'0'0'1152'0,"0"0"224"0,0 0-1104 0,0 0-272 0,-8 4 0 0,3-2 0 16,5-2 128-16,-8 11-128 0,-2 1 144 0,0 3-144 15,2 4 320-15,-2 3-16 0,-2 2-16 16,0 6 0-16,0 5 64 0,1 3 16 0,0 1 0 0,-2 5 0 16,-3 4 144-16,0 1 16 0,0 2 16 0,-2 4 0 15,-2 2-176-15,3 0-48 0,-3-4 0 0,3-5 0 16,1-4-144-16,2-4-48 0,-1-7 0 0,3 0 0 15,2-1 16-15,0-1 0 0,-1-3 0 0,3-4 0 16,1-3-16-16,-1-2 0 0,2 0 0 0,2-2 0 16,0 0-128-16,3-3 0 0,0-2 0 0,2-2 128 15,2-2-1936-15,-3-8-400 16,0 0-80-16,0 0-16 0</inkml:trace>
  <inkml:trace contextRef="#ctx0" brushRef="#br1" timeOffset="43531.244">19588 12978 35183 0,'0'0'1552'0,"6"-7"336"0,5 0-1504 0,4 1-384 16,3 4 0-16,0 1 0 0,0-5 0 0,2 4 0 0,-1 1-192 0,3-1 64 16,2-3 128-16,3 1 0 0,0 1 0 0,2-4 0 15,4 3 0-15,4 0 0 0,1 2 0 0,5-1 128 16,4-3-128-16,2 1 128 0,-1-2-128 0,2 7 128 16,0-1-128-16,1-1 128 0,2-2-128 0,-2 1 128 15,0 5-128-15,-3 0 0 0,-1-1 0 0,-4 2 0 31,-5 2-640-31,-3-2-160 0,-4-1-32 0,-1 0-9152 0,-4-1-1856 0</inkml:trace>
  <inkml:trace contextRef="#ctx0" brushRef="#br1" timeOffset="43978.865">20626 13744 21183 0,'-1'-8'944'0,"1"8"192"0,0 0-912 0,11 0-224 0,6 0 0 0,2 0 0 16,3 0 2960-16,4 0 560 0,4 0 96 0,5 1 32 15,5-2-2784-15,0 0-544 0,3-1-128 0,2 0 0 16,1-2-192-16,-1 1 128 0,0-2-128 0,-1 2 128 16,-5-2-128-16,2 0 0 0,-2 0 0 0,-4 1 0 15,-7 1-384-15,0 2-176 0,-2 2-16 0,-3-1-9520 16,-3 1-1888-16</inkml:trace>
  <inkml:trace contextRef="#ctx0" brushRef="#br1" timeOffset="44197.031">20456 14033 42383 0,'0'0'3776'0,"9"-3"-3024"15,4-2-608-15,7 2-144 0,3 3-288 0,4 0-96 0,2 0 0 0,2-1-16 16,4-1 208-16,7-1 32 0,6 4 16 0,6-2 0 16,5-2 144-16,2 1 0 15,1 1 0-15,-3 1 0 0,0 3-304 0,-1-3-16 16,3-3-16-16,0 3 0 16,-4 1-2032-16,0 3-384 0,-2 4-96 0</inkml:trace>
  <inkml:trace contextRef="#ctx0" brushRef="#br1" timeOffset="44740.624">22925 13518 26719 0,'-8'-21'1184'0,"5"12"240"0,-3 5-1136 0,1-3-288 0,0 1 0 0,-1 0 0 0,-3 3 1584 0,-3 3 256 16,-5 7 48-16,-1-3 16 0,-3 0-1600 0,-2 3-304 15,-4-3 0-15,-1 5-176 0,-3 4 176 0,-1 1 224 16,-1-2-48-16,-1 6-16 0,0 9-160 0,-3 1 0 15,1 3 0-15,-4 4 128 0,-1 1-128 0,-3 4 0 16,1 6 0-16,-2 4 0 0,-5 2 0 0,5 2 0 0,4 3 0 0,6-4 0 16,4-2 0-16,7-2 0 0,3-1 0 0,8-6 0 15,4-4 352-15,7 1-16 0,2 0 0 0,2-2 0 16,5-4 48-16,4-2 0 0,3-5 0 0,6-2 0 16,4-3 16-16,8-2 16 0,5-4 0 0,9-2 0 15,4-3 0-15,4-3 0 0,3-7 0 0,-1-3 0 16,2-3-128-16,1-3-32 0,1-6 0 0,3-3 0 15,4-3 64-15,-2-4 0 0,-5-5 0 0,-3-7 0 16,-6-9 32-16,3-2 16 0,-2-1 0 0,-4-7 0 16,-5-4-96-16,-1-2-16 0,-4-3 0 0,-7 4 0 15,-5 1 272-15,-10 8 48 0,-6 8 16 0,-5 7 0 16,-7 0-128-16,-6 4-16 0,-8 3-16 0,-5-1 0 0,-8 1-240 16,-4 3-64-16,-9-1 0 0,-3 6 0 0,-6 5-304 15,-1-3-64-15,0-2-16 0,-4 5 0 16,-6 5-2304-16,0 3-480 0</inkml:trace>
  <inkml:trace contextRef="#ctx0" brushRef="#br1" timeOffset="46749.742">10638 10724 12895 0,'-15'0'1152'0,"1"-1"-928"16,0 0-224-16,2 1 0 0,3 2 1792 0,1 0 320 15,-2 0 64-15,10-2 16 0,-5-1-1424 0,5 1-304 16,0 0-48-16,0 0-16 0,0 0 160 0,0 0 16 16,8-2 16-16,6 1 0 0,0 1 192 0,4-1 48 15,1-2 0-15,6-1 0 0,5-1-272 0,7-1-48 0,3 2-16 16,9-2 0-16,7 1 48 0,1-1 16 0,2 0 0 0,2 0 0 16,1 2-192-16,4-4-48 0,4 2 0 0,4 0 0 15,-3 2 32-15,2-2 0 0,-4 0 0 0,3-2 0 16,0 1-144-16,1 3-16 0,-1 0-16 0,-2-1 0 15,-8 3-16-15,-3-2 0 0,-3-2 0 16,-5 3 0-16,0 1-160 0,-5 0 0 0,-5-1 0 16,-3 2 0-16,-3 1 0 0,-7 1 128 0,-6-1-128 0,-5 1 0 15,-5-1 160-15,-12 0-160 0,7 5 192 0,-7-5-192 16,0 0 0-16,-8 3 0 0,-6-2 0 0,-5 1 0 16,-8 3 224-16,-5-1-64 0,-4 0-16 0,-7 2 0 15,-5 1-144-15,-2 0 128 0,-3 1-128 0,-3 0 128 16,-5-1-128-16,-6 2 192 0,-5 1-192 0,0-1 192 0,4 0-192 15,-1-1 0-15,1 1 144 0,2 0-144 0,-1 3 128 16,5-2-128-16,3-2 128 0,6-2-128 0,5 0 128 0,5 0-128 16,2-1 160-16,7-2-160 0,3-1 144 0,7 2-144 15,2 0 128-15,7-3-128 0,6-3 176 0,9 2-48 16,-6-4-128-16,6 4 192 0,0 0 32 0,12-6 0 16,5-1 0-16,6 1 0 0,3-3-96 0,6 2 0 15,3 1-128-15,7 0 192 0,7-1-192 0,1-1 128 16,4 4-128-16,4-3 0 0,1-1 128 0,0 1-128 15,-3-2 0-15,3 0 0 0,1 5 128 0,-2-2-128 16,-2 1 0-16,-3-2 0 0,-4 3 0 0,-6 0 0 16,-6 1 0-16,-5-1 0 0,-6 0 0 0,-4 2 128 15,-4 1-128-15,-6 0 0 0,-12 1 0 0,0 0 0 16,0 0 0-16,0 0 0 0,0 0 208 0,-14 4-48 0,-4 0-16 16,-4 0 0-16,-7 1-16 0,-5 1-128 0,-10 2 192 15,-4-2-64-15,-10 2-128 0,-3 0 160 0,-2 0-160 16,-3 1 160-16,-3-1-160 0,-3 1 128 0,-8 0-128 15,3 3 128-15,1 1-128 0,-1 1 192 0,0-3-192 0,4 1 192 16,3 3-192-16,9-2 192 0,5-1-192 0,11-3 192 16,9-4-192-16,9 1 128 0,9-1-128 0,5 0 128 15,5-2-128-15,8-3 160 0,0 0-160 0,13 0 160 16,4-2-32-16,10-2 0 0,6-4 0 0,8-1 0 16,10 1-128-16,6-1 0 0,5-2 0 0,4 0 128 15,3-1-128-15,5 0 0 0,4 0 0 0,2 0 0 16,3-1 0-16,-1-1 0 0,1 1 128 0,-1 1-128 15,0 4 0-15,-8 2 0 0,-8-1 0 0,-8 2 0 0,-10 1 0 16,-7 3 0-16,-13 1 0 0,-6 3 0 0,-7-1 0 16,-15-2 0-16,0 0 0 0,-7 11 0 0,-10 0-144 15,-7-1-16-15,-8-3 0 0,-12 8 0 0,-11 3 160 16,-7 0 0-16,-7-6-144 0,-2 5 144 0,-3 1-256 0,-3 2 32 16,-6-5 0-16,-1 2 0 15,-2-2-240-15,3 1-48 0,1-2-16 0,3-2 0 16,2-3 80-16,6 0 32 0,2 3 0 0,12-1 0 15,8-1-1104-15,9-4-208 0,9-2-64 0,8-3-13200 0</inkml:trace>
  <inkml:trace contextRef="#ctx0" brushRef="#br1" timeOffset="47984.777">14400 10961 19343 0,'-15'-9'848'0,"8"4"192"0,7 5-832 0,0 0-208 0,0 0 0 0,0 0 0 16,-3-10 1696-16,3 10 288 0,9-4 64 0,5 0 16 15,6-5-1200-15,3 0-240 0,8 0-48 0,4 2-16 16,5 2-96-16,4 2-16 0,3-2 0 0,3 0 0 0,5-1 64 16,4 0 0-16,8-3 0 0,8 0 0 15,3 0-48-15,2-2 0 0,4 5 0 0,6-2 0 0,5-4-80 16,2 1 0-16,-1 3-16 0,6 1 0 0,3-2-64 16,3 0-16-16,-1 0 0 0,4 3 0 0,5 0-144 0,-1 3-16 15,-2-2-128-15,2 3 192 0,0-1-192 0,1 1 0 16,-8 1 128-16,2 2-128 0,4 0 0 0,-6 0 0 15,-7-2 0-15,-6 3 0 0,0 2 0 0,-5 3 0 16,-3-4 0-16,-9 3 0 0,-7 0 0 0,-6 1 0 16,-4-1 0-16,-5-1 0 0,-4 1 0 0,-5 0 0 15,-4 0 0-15,-5-2-160 0,-8 3-96 0,-4-3-32 16,-7 0 0-16,-5 3 0 16,-6 2-160-16,-8-9-16 0,0 0-16 0,0 0 0 15,-7 9-48-15,-6-4-16 0,-5-2 0 0,-6-1 0 0,-8-4 384 0,-6 2 160 0,0 2-128 0,-8 0 128 16,-5 0 0-16,-4-1 0 0,-5-3 0 15,-6 2 0-15,-6 3 0 0,-5 0 0 0,-3 2 128 0,-3-3-128 16,-5 0 0-16,-4 2 144 0,-5 1-144 16,3-1 0-16,-1-4 128 0,-2 2-128 0,-3 0 0 0,2 1 0 15,1 0 0-15,-1-2 0 16,-2-2 128-16,0 5-128 0,0 3 0 0,0-1 0 0,2-6 0 16,-3 3 0-16,2 4 0 0,0-2 0 0,3 2 0 0,-1-5 0 15,-2-2 0-15,7 2 0 0,5 4 0 0,2-3 0 16,2-3 0-16,3 0 0 0,4 0 0 0,6 2 0 15,8 3 0-15,6-3 0 0,5-2 0 0,4-1 0 16,5-1 0-16,4 0 0 0,8 2 0 0,5 0 0 0,2-2 144 16,9 0-144-16,7-1 0 0,7 3 144 0,0 0 128 0,9-4 32 15,3 0 0-15,10 1 0 0,5 1-176 16,6-2-128-16,3-1 192 0,8-2-192 0,3 1 176 0,8-3-176 16,8 2 160-16,9-1-160 0,7 1 320 0,8-2-48 15,4 1 0-15,7-1 0 0,7 0-32 0,7 0-16 16,2 1 0-16,7-1 0 0,4 3-80 0,5 1-16 15,0 2 0-15,5 0 0 0,4-2-128 0,1 3 192 16,0 1-192-16,1 1 192 0,-2-3-48 0,-1-3 0 16,0 0 0-16,-4 0 0 0,-5 3 112 0,-6-1 32 15,-9 1 0-15,-6 2 0 0,-8-1-32 0,-11 2 0 16,-5-1 0-16,-15 0 0 0,-9 1-128 0,-14 2-128 16,-10 3 144-16,-11-2-144 0,-9-7 144 0,-6 2-144 15,-10 2 128-15,0 0-128 0,-15 4-192 0,-8 1-112 16,-7-4-16-16,-10 2-11264 0,-14 2-2256 15</inkml:trace>
  <inkml:trace contextRef="#ctx0" brushRef="#br1" timeOffset="49812.518">23259 13646 11055 0,'0'0'976'0,"0"0"-784"0,3-7-192 0,0 2 0 16,-3 5 1056-16,0-7 160 0,-2-1 48 0,0 1 0 16,-1 1 16-16,-1 2 0 0,-4-1 0 0,0-1 0 15,2-1-288-15,-3-2-48 0,-6 0-16 0,4 1 0 16,5-1 32-16,-3 1 0 0,1-1 0 0,-3 5 0 15,0 1-64-15,0-5-16 0,-1-6 0 0,-2 3 0 16,-3 6-208-16,1 2-32 0,-2-3-16 0,1 0 0 0,-4-3-208 0,1 1-32 16,0 4-16-16,0 1 0 15,-2 0-112-15,-1 5-32 0,-2 2 0 0,-2 0 0 16,-2 1-224-16,-1-1 176 0,-2 1-176 0,0 0 160 0,2 2-160 16,-2 3 128-16,-1 4-128 0,1 0 128 0,1-3 0 0,-1 2 0 15,0 2 0-15,-1 2 0 0,0 3-128 0,-1 3 0 16,-2 0 144-16,0 3-144 0,-1 0 0 0,3 0 0 15,2 2 0-15,1-3 0 0,3 2 0 0,3 2 0 16,1 1 0-16,7-1 0 0,1-3 0 0,3 3 128 16,4 0-128-16,3 1 0 0,3 1 176 0,-2-2-48 15,3-1 0-15,2-1 0 0,0 4-128 0,2-4 160 16,0-3-160-16,2 0 160 0,-3 1-160 0,2-2 192 16,0-1-192-16,4 0 192 0,0 0-192 0,2-1 0 15,0-3 0-15,1 1 128 0,2-1-128 0,5 2 0 16,3 1 144-16,0-3-144 0,1-3 0 0,1-1 144 0,3 0-144 0,-1-3 0 15,3-2 208-15,2 0-64 0,1 0-16 0,-1-3 0 16,2-4 0-16,-1-1 0 16,-1-1 0-16,0-2 0 0,1-4-128 0,2 0 192 0,2-4-192 0,-1-1 192 15,1-1-192-15,0-1 160 0,-1 1-160 16,0-3 160-16,-1-4-160 0,-1-1 0 0,-3 1 0 0,2-3 128 16,-1-3-128-16,-2 1 0 0,1 0 144 0,-3 1-144 15,1-2 0-15,1-1 144 0,-2 0-144 0,0 1 0 16,-2-1 128-16,-1 0-128 0,-1-3 0 0,0 0 0 15,-3 1 0-15,-3 2 0 0,1 0 0 0,-2 1 0 16,-5-1 0-16,-2 0 0 0,-1 0 0 0,-4 2 0 16,0-1 0-16,-3 4 0 0,-1 0 0 0,-2 2 0 0,-4 0 0 15,-2 3 0-15,-2-1 0 0,-1 1 0 0,-1-2 0 16,-2 0 0-16,-5-1 0 0,0 1 0 0,-1 3 0 16,-2-1 0-16,-4 1 0 0,1 2 0 0,-1 1 0 0,0 2 0 15,-2 1 0-15,0 0 0 0,4 4 0 0,-4-1 0 16,2-1 0-16,-1 2 0 0,-2-1 0 0,2 3 0 15,1 3 0-15,1 3-144 0,-4 0 144 16,1 1 0-16,0 2 0 0,1 3-128 0,-3-2 128 0,1 3 0 16,0 0 0-16,-1 2 0 0,0 1 0 0,-5 2-128 15,-3 2 128-15,1 1 0 0,1-1 0 0,-1 1-128 16,-4 2 128-16,3 0 0 0,3-1 0 0,2 2 0 16,2 0 0-16,2 1-128 0,0 0 128 0,1 2 0 15,0 1 0-15,0-2 0 0,2 4 0 0,4 4 0 16,2 1 0-16,4 0 0 0,2 0 0 0,7-1-160 15,7-1 160-15,3 0 0 0,3-1 0 0,7-3 0 0,1 0 0 16,5 1 0-16,4-1 0 0,4 2 0 0,3-3 0 0,2 0 0 16,-1-3 0-16,2 3 0 0,1-3 0 15,3-3 0-15,3-3 0 0,0-1 0 0,1-1 0 16,5 1 0-16,3-3 0 0,0-2 0 0,-2-3 0 16,-2 0 0-16,0-3 0 0,0-2 0 0,1-5 0 0,1-2 0 15,1-4 0-15,1-1 0 0,2-4 128 0,-3 0-128 16,-3-4 0-16,-3 0 128 0,-2 0-128 0,-3-3 0 15,-2-3 0-15,-2-2 128 0,-1-1-128 0,-3 0 0 16,1 0 0-16,-7-1 128 0,-2-2-128 0,-1-2 0 16,2 1 128-16,-3-2-128 0,-3 1 0 0,0-2 0 15,-3-2 128-15,-3 3-128 0,-3 1 0 0,0 0 0 16,-1-1 128-16,-5 2-128 0,-7 0 0 0,2 6 144 16,-2 2-144-16,-2 1 0 0,-5-4 144 0,-3 2-144 0,-1 1 128 15,-1 1-128-15,-4 0 160 0,-1 0-160 0,-1-1 128 16,-1 4-128-16,2 1 0 0,-2 1 0 0,0 2 0 0,0 3 0 15,-5 0 0-15,2 4 0 0,-1 7 0 0,-1 1 0 16,-1 0 0-16,3 1 0 0,3 1 0 0,-1 6 0 16,-1 1 0-16,1 2-160 0,2 0 160 0,0 2-160 15,-1 2 160-15,2 2-160 16,1 1-1056-16,1 1-192 0,1-1-64 0,4-1-9376 16,3 0-1888-16</inkml:trace>
  <inkml:trace contextRef="#ctx0" brushRef="#br1" timeOffset="50947.244">20253 10660 6447 0,'0'0'576'15,"0"0"-576"-15,-10-2 0 0,10 2 0 0,0 0 1632 0,0 0 224 16,0 0 32-16,0 0 16 0,0 0-1008 0,0 0-192 16,-6-5-32-16,6 5-16 0,0 0 128 0,0 0 32 15,0 0 0-15,0 0 0 0,0 0 32 0,0 0 16 16,0 0 0-16,0 0 0 0,0 0 160 0,0 0 48 16,0 0 0-16,8 5 0 0,0 5-144 0,5-6-32 15,2 1 0-15,3 1 0 0,4 1-80 0,5-2-32 16,6 0 0-16,8-3 0 0,6 0 16 0,6 0 0 15,3 0 0-15,5-1 0 0,3-5-224 0,2 2-32 0,1 0-16 16,2-1 0-16,4 2-80 0,-3-3-32 0,0 1 0 16,6 1 0-16,2 1-96 0,-3 0-32 15,1-1 0-15,-5 2 0 0,-4 0-96 0,0 0 0 0,-1 3-16 0,-5-2 0 16,-2-1-176-16,-8 2 128 0,-2 0-128 0,-6 1 128 16,-6 0-128-16,-1-1 0 0,-3-1 0 0,0 2 128 15,-3 2-128-15,0-1 0 0,-4 0 0 0,2 0 128 16,-1-2-128-16,-2 0 0 0,-3 0 0 0,4-1 128 15,-3-1-128-15,0 0 0 0,-4 5 0 0,0-4 0 16,1-2 0-16,0 0 128 0,-3 0-128 0,0 3 0 16,0 1 0-16,-1 0 0 0,1 0 0 0,-2-1 0 15,0-2 0-15,1 2 0 0,-1 2 0 0,0 0 0 16,-1-3 0-16,-2-1 0 0,1-1 128 0,-4 2-128 16,0 2 0-16,0-2 160 0,-1-4-160 0,0 3 160 0,-8 0-160 15,9 3 160-15,2-1-160 0,-3 0 160 0,0-2-160 0,-8 0 192 16,7 3-192-16,2-3 192 0,-2-1-64 0,-7 1 0 15,0 0 0-15,8-2 0 0,-8 2 32 0,0 0 0 16,0 0 0-16,0 0 0 0,0 0-160 0,0 0 0 16,0 0 0-16,0 0 0 0,0 0 0 0,0 0 0 15,0 0 0-15,0 0 0 0,0 0 0 0,0 0 0 16,5 7 0-16,-5-7 0 16,5 7-1344-16,-5-7-288 0,0 0-64 0</inkml:trace>
  <inkml:trace contextRef="#ctx0" brushRef="#br1" timeOffset="54544.38">17118 15210 20959 0,'10'-8'928'0,"-3"5"192"0,2 1-896 0,1-2-224 16,-1 0 0-16,2 2 0 0,-2 1 0 0,-1 1 128 15,-8 0-128-15,0 0 0 0,0 0 352 0,0 0-32 16,0 0 0-16,9 2 0 0,-2 4 384 0,-4 4 64 16,-3 0 0-16,-1 6 16 0,-1 2 144 0,0 5 32 15,-6 6 0-15,0 3 0 0,-1 4-304 0,2 3-48 0,-4 0-16 0,0 2 0 16,-1-1-80-16,1-1 0 0,-4 4-16 15,2 0 0-15,0 1-224 0,1-4-32 0,2-5-16 16,-1-3 0-16,2 1-96 0,1-2 0 0,1-7-128 0,2-2 192 16,2-7-192-16,2 2-160 0,1-5 32 0,1-3-14720 15</inkml:trace>
  <inkml:trace contextRef="#ctx0" brushRef="#br1" timeOffset="54939.294">17638 15189 24351 0,'-12'8'1088'0,"12"-8"208"0,-8 10-1040 0,0 3-256 15,1 2 0-15,-1 3 0 0,0 2 0 0,0 2 0 16,-2 0 0-16,1 0 0 0,1-2 0 0,0 1 0 16,1 1 0-16,0-3 0 0,2-2 256 0,0-3 128 15,1-2 48-15,2-1 0 0,-3-2 272 0,4-2 64 16,1-7 16-16,0 0 0 0,0 0 64 0,0 0 16 16,0 0 0-16,0 0 0 0,6-12 336 0,-2-1 64 15,0-1 16-15,3-2 0 0,-1 0-560 0,2-1-96 16,0 1-32-16,2 1 0 0,-1-4-336 0,2 1-80 15,1 0-16-15,2 1 0 0,-1 3-160 0,1-1 0 0,1 1 0 16,3 1 0-16,-2 1 0 0,4 0 0 0,3 1 0 0,2 3 0 16,2 1-144-16,-2 3-16 0,-2 0 0 0,-1 0 0 31,0 4-2480-31,-3 0-496 0</inkml:trace>
  <inkml:trace contextRef="#ctx0" brushRef="#br1" timeOffset="55366.287">18554 15172 6447 0,'-14'-2'272'0,"5"-2"80"0,-2 1-352 0,-1-2 0 16,-1 0 0-16,-1-1 0 0,-2 2 2736 0,1 0 464 16,-2 0 112-16,0 2 16 0,-3 1-2448 0,0 1-496 15,0 2-80-15,-1 0-32 0,-1 1 560 0,3 3 96 16,1 4 32-16,1-5 0 0,2 1-208 0,3 3-48 16,4 3 0-16,1 0 0 0,2-2-448 0,4 1-80 15,4 2-32-15,4-1 0 0,2-1-16 0,3 1 0 0,4 0 0 16,3-1 0-16,1 0 272 0,1 1 48 0,-4 2 16 15,2-1 0-15,-1-1-176 0,-3 0-32 0,-2 1-16 16,-1-2 0-16,-2-1-240 0,-2 0 128 0,-4 0-128 0,-1 0 0 16,-3 0 0-16,-3 1 128 0,0-1-128 0,-1-2 0 15,-6 1 224-15,0 0 0 0,-1 1 0 0,-5-2 0 16,-1-3 64-16,-4 1 16 16,-1-1 0-16,0-1 0 0,-1 1-96 0,3-3-16 0,0-1 0 0,2 0 0 15,0 0-192-15,5-1 0 0,5-2 0 0,8 2-9472 16,-5-9-1776-16</inkml:trace>
  <inkml:trace contextRef="#ctx0" brushRef="#br1" timeOffset="55607.868">19249 14885 30399 0,'0'0'2704'0,"-4"-4"-2160"16,4 4-544-16,-9-2 0 0,9 2 1408 0,-6 7 160 16,-3 6 32-16,2 0 16 0,-4 2-1440 0,2 4-176 15,1 4-272-15,-2 0 64 0,-2-1 16 0,1 1 0 16,-4 0 0-16,2 1 0 0,-1 1-64 0,1 2 0 16,2 1 0-16,-1 0 0 15,-4 0-384-15,1-1-64 0,-1 3-32 0,1-1 0 16,0-1-1360-16,0-3-272 0,1-3-48 0,2-3-9040 0</inkml:trace>
  <inkml:trace contextRef="#ctx0" brushRef="#br1" timeOffset="55788.639">18827 15179 13823 0,'0'0'608'0,"7"-3"128"0,4-2-592 0,4 2-144 0,0 0 0 0,5 2 0 15,2 3 4448-15,5 2 864 0,2 2 160 0,3-1 32 16,0 0-4592-16,2 0-912 0,3 0-192 0,-3 0-48 16,-5-3-2208-16,0 3-448 0,-6 0-96 15,0 1-4928-15,-5-1-976 0</inkml:trace>
  <inkml:trace contextRef="#ctx0" brushRef="#br1" timeOffset="60580.17">20169 15641 15375 0,'0'0'672'0,"1"-7"160"0,-1 7-672 0,1-8-160 0,-1 1 0 0,4 0 0 16,-4 7 128-16,0 0-128 0,0 0 192 0,2-7-64 15,-2 7 256-15,4-8 64 0,-4 8 0 0,0 0 0 16,2-7 240-16,-2 7 48 0,0 0 16 0,0 0 0 15,0 0-128-15,-6 4-32 0,-4 0 0 0,-2 6 0 16,-4 4 32-16,-1 6 0 0,-4 5 0 0,0 4 0 16,-3 0-144-16,2 3-32 0,-1 6 0 0,2-2 0 0,0 0-320 15,3-5-128-15,3 0 0 0,5-1 144 0,1-1-144 0,6-4 0 16,2-4 0-16,4-3 0 0,4-2 160 16,2-3 48-16,1 0 16 0,3-5 0 0,5-6 144 0,0-1 16 15,1-3 16-15,0-2 0 0,2-5 144 0,-4-3 32 16,-2-4 0-16,1 0 0 0,-1-1-128 0,-4 0-32 15,-1-3 0-15,-2 3 0 0,-5 1 128 0,-1-4 32 16,-3-1 0-16,-1 0 0 0,-5-1-64 0,1 3-16 16,-2 0 0-16,0 0 0 0,-1 4-304 0,1-1-48 15,-1 1-16-15,2 4 0 0,-2 3-128 0,3 2 0 16,1 0 0-16,5 6 0 16,0 0-1616-16,0 0-256 0,0 0-48 0</inkml:trace>
  <inkml:trace contextRef="#ctx0" brushRef="#br1" timeOffset="60927.599">20427 15582 34095 0,'-5'-8'3024'0,"5"8"-2416"0,0 0-480 0,0 0-128 15,0 0 384-15,-6 9 64 0,1 3 16 0,2 3 0 16,2 5-464-16,0 2-256 0,-2 0 16 0,3 3 16 15,4 1-176-15,-4 0-48 16,-4 2 0-16,1-1 0 0,0 1 128 0,0 0 0 0,0 0 16 0,-2-3 0 16,-3-4 304-16,2-2-160 0,-1-4 160 0,1-3-128 15,-5-3 128-15,11-9 0 0,-2 8 0 0,2-8 0 16,0 0 240-16,0 0 16 0,0 0 16 0,0 0 0 16,7-13 432-16,3-1 64 0,1-1 32 0,1-2 0 0,3 0-464 0,3-3-80 15,1-1-32-15,0-2 0 0,-1 2-224 0,3 0 0 16,1 0 0-16,1 0 0 0,0 1 0 15,0 3 0-15,-1 1 0 0,-1 3 0 0,-2 0-160 0,-2 1-32 16,2 3 0-16,-4 3 0 16,-2 2-1568-16,0 0-320 0,2-1-64 0,-1 2-11696 0</inkml:trace>
  <inkml:trace contextRef="#ctx0" brushRef="#br1" timeOffset="61394.54">21360 15669 25791 0,'0'0'2304'0,"-9"-7"-1856"0,-7-1-448 0,0 4 0 15,-3 2 752-15,-1 2 48 0,-2 0 16 0,-1 2 0 16,0 1-816-16,-3 3 0 0,-1 1-144 0,2 2 16 16,-3-1 128-16,2 0-192 0,-2 0 192 0,1 4-192 15,-4 4 192-15,0 1 0 0,1 3 0 0,0 1 0 16,5 2 0-16,3 0-128 0,1 2 128 0,6-6 0 15,4-2 0-15,6-3 0 0,4-1 0 0,5-2-128 16,-1-2 416-16,10-2 96 0,3-3 0 0,4-2 16 16,3-1-64-16,3-3-16 0,4-3 0 0,3-3 0 15,1-2-112-15,2-2-16 0,-3-1-16 0,2-4 0 0,-1-2-176 16,2-3 192-16,-2-2-192 0,2-1 192 16,0-2-64-16,0-3 0 0,0-1 0 0,-2-1 0 0,-2 0 64 15,-3-1 0-15,-5-1 0 0,-1-3 0 0,-1-2-64 0,-4-5-128 16,-3-3 192-16,-2-4-64 0,-3-1-128 0,-1 7 160 15,-1 6-160-15,-3 9 160 0,-3 7-160 0,-1 6 0 16,1 5 144-16,-5 5-144 0,3 7 272 0,0 0-16 16,-11 7 0-16,-1 7 0 0,-1 3-256 0,-5 10 0 15,0 6 0-15,-2 1 0 0,1 2 0 0,-4 4 0 16,0 3 0-16,0 2 0 0,2 1 0 0,1 0-144 16,-2-1 144-16,4 0 0 0,1 1 0 0,4-5 0 15,2-2 0-15,1-2-128 0,1-2 128 0,3 1 0 16,1-4 0-16,4-5 0 15,2-4-512-15,4 0-128 0,1-1-32 0,5-3-8976 16,5-4-1792-16</inkml:trace>
  <inkml:trace contextRef="#ctx0" brushRef="#br1" timeOffset="61832.563">21833 15728 22111 0,'-13'-10'1968'0,"6"7"-1584"0,-3 2-384 0,2 3 0 15,8-2 2464-15,-8 9 416 0,1 1 64 0,3 3 32 16,4 2-2544-16,4-2-432 0,1-3-256 0,5 0 48 16,2 2 208-16,3-2-144 0,3-3 144 0,3-2-128 0,-1-1 128 0,3-2 0 15,3 0 0-15,-2-2 0 0,0-4 0 0,0-3 224 16,0-2-48-16,2-1-16 0,2-1 96 0,0-2 32 15,0-3 0-15,-1 0 0 0,0 1-16 0,-4 0 0 16,-3 1 0-16,-4-1 0 0,1-4-32 0,-4 4-16 16,-4 4 0-16,-3-1 0 0,-3-4 96 0,-3 2 0 15,-4 0 16-15,-5 1 0 0,0 2-16 0,-5 3-16 16,-4 0 0-16,-3 4 0 0,-3 1-112 0,-3 6-32 16,-1 1 0-16,-2 4 0 0,-1 3-160 0,1 4 0 15,1 5 0-15,-2 1 0 0,-1 0 0 0,3 3 0 16,5 0-176-16,0 2 176 0,3 0 0 0,6 0-128 15,5-3 128-15,3 0 0 0,2 0 0 0,5 1-160 16,5-6 160-16,3 2 0 0,3-2 0 0,4-2 0 16,3 0 0-16,4-2 0 0,1-1-176 0,4-2 32 15,2-2 0-15,2-1 0 16,1-2-1280-16,2-3-256 0,4 2-48 0,2-4-8224 0,2-2-1632 0</inkml:trace>
  <inkml:trace contextRef="#ctx0" brushRef="#br1" timeOffset="62209.918">22851 15518 23039 0,'-14'-9'2048'0,"5"8"-1648"0,0-1-400 0,-2 4 0 0,0 1 2736 0,2 7 464 15,-3 3 80-15,0 5 32 0,-3 6-2848 0,0 4-464 16,0 2-288-16,1 2 32 0,-2 4 256 0,2 0 0 15,-1 1-160-15,1 1 160 0,3 0 0 0,-2-3 0 16,1 1 0-16,1-2 0 0,1-2 0 0,0-4 0 16,3-4 0-16,-1-3 0 0,3-2 0 15,3-3 0-15,1-3 0 0,1-2 0 0,0-11 448 0,0 0 0 16,6 6 0-16,1-1 0 0,2-3 240 0,2-6 48 16,2-4 16-16,1-3 0 0,0 0-48 0,5-5 0 15,-1-1 0-15,2 1 0 0,-2-2-64 0,3-2 0 16,-1-3-16-16,4 0 0 0,0-3-144 0,2 1-32 15,-2 1 0-15,3 0 0 0,0 0-320 0,0 4-128 16,-2 0 0-16,1 2 144 0,0 3-144 0,1 0 0 16,1 1 0-16,0 5 0 0,2 4 0 0,-4 0 0 0,1 3 0 0,-3 2 0 15,-1 2 0-15,0 1-176 0,-3-1 16 16,-1-1 0 0,-3 2-1072-16,0 2-224 0,-2 0-32 0,-1 0-16 15,-1-2-1312-15,-2 1-272 0,-10-4-48 0</inkml:trace>
  <inkml:trace contextRef="#ctx0" brushRef="#br1" timeOffset="65780.835">1525 11736 17503 0,'-19'-7'768'0,"8"6"176"0,1 2-752 0,-2-1-192 0,1-1 0 0,4 0 0 16,7 1 800-16,0 0 128 0,0 0 32 0,0 0 0 15,0 0-432-15,0 0-80 0,0 0 0 0,0 0-16 16,8 11-48-16,5-1 0 0,1-2 0 0,2 1 0 0,3-1 128 0,4-1 0 15,1-3 16-15,6 0 0 0,6-3 16 0,4-2 0 16,4 1 0-16,7 1 0 0,4 0-256 0,4-1-48 16,3-2-16-16,1 1 0 0,3 1-32 0,8 0 0 15,5-3 0-15,3 2 0 0,-1 1 64 0,4 0 0 16,5-1 0-16,1-1 0 0,2-1-48 0,1-2 0 16,0 0 0-16,5-3 0 0,3 0-32 0,1 0-16 15,1-2 0-15,1 2 0 0,3 1-160 0,-1 3 192 16,-1-4-192-16,2 2 192 0,6 1-192 0,1 1 192 15,2 1-192-15,1-3 192 0,-3-4-192 0,4 5 0 16,4-1 0-16,-1 0 0 0,-2-1 0 0,1-2 128 16,0-2-128-16,2 1 128 0,3 0-128 0,2 1 0 15,3-2 0-15,-2 1 0 0,-1 1 0 0,2 1 0 16,2-1 0-16,-2 1 0 0,-2-1 128 0,5-2-128 16,-1 3 128-16,0 1-128 0,-4 0 160 0,-1 5-160 15,1-1 192-15,-1 1-192 0,0 0 176 0,-3 2-176 0,-2 0 160 0,1 0-160 16,2 0 0-16,-1 2 0 0,-2-1 0 0,0 0 0 15,1 2 0-15,-4-1 0 0,-2 2 0 0,3-1 0 16,0 0 144-16,0-1-144 0,-3 0 128 0,0-1-128 16,3 4 0-16,-5-3 0 0,-4 0 0 0,2 0 0 15,2-1 0-15,-2 3 0 0,-4 0 0 0,0-1 0 16,1-1 0-16,-2 2 128 0,-2 1-128 0,-1 3 0 16,6-1 0-16,-5-1 0 0,-3 0 128 0,1 1-128 15,1 4 0-15,-1 0 0 0,-2-1 0 0,1 0 0 0,-1 1 0 16,1 0 0-16,3 1 0 0,-2-1 0 0,2-1 0 15,-1-2 0-15,2-4 0 0,-2 3 0 0,-4 3 0 16,4-3 0-16,5 2 0 0,-3-2 0 0,-4 5 0 16,1-2 128-16,1-2-128 0,-3 0 128 0,-6 2 48 0,2-1 0 15,2-2 0-15,1 0 0 0,-2 3 64 0,0-1 16 16,-3-1 0-16,1 2 0 0,0-3 0 16,-1 1 16-16,-1-1 0 0,4 0 0 0,4 1-32 0,-4-1-16 15,-4-2 0-15,4 2 0 0,5-1-224 0,0 4 144 16,-5-1-144-16,4-1 128 0,3-4-128 0,-2 3 0 15,0-1 0-15,0 1 0 0,-1 0 0 0,0-3 128 16,0 3-128-16,-4 0 0 0,-6 3 0 0,6-1 0 16,0 0 128-16,-2 0-128 0,-6-1 0 0,3 1 0 15,-2 2 0-15,1-4 0 0,-2-1 0 0,-1 1 0 0,0 0 0 16,-1-1 0-16,4 1 0 0,-4-1 0 16,-3 0 0-16,-1 0 0 0,2 1 0 0,4 1 0 0,1-2 0 15,-3 2 0-15,-2-1 0 0,3 0 0 0,4-1 128 0,-3 3-128 16,-1-3 128-16,3 2-128 0,0-3 192 0,3 2-64 15,1 2-128-15,-3-1 0 0,1-3 0 0,3 2 128 16,0 1-128-16,-3 2 0 0,-3-1 0 0,1 1 0 16,1 0 0-16,-1 1 0 0,-2 1 0 0,1-2 0 15,-2-3 0-15,1-1 0 0,4 2 128 0,-4 0-128 16,-2-3 0-16,-1 1 0 0,1-3 0 0,2 1 128 16,1 2 0-16,-1-1 0 0,1 0 0 0,-2 1 0 15,2 0 32-15,-3 0 0 0,-3 1 0 0,0 1 0 16,4-5-160-16,1 1 0 0,3 2 0 0,-4-2 128 0,-1 0-128 15,0 0 0-15,5-2 0 0,-5 1 128 0,-6 2-128 16,-1-2 0-16,0-4 0 0,2 1 0 0,0 1 0 0,-6-1 0 16,-6 0 128-16,4 0-128 0,1-3 0 15,0 0 0-15,0-1 0 0,-5-1 0 0,-2 3 0 16,0-2 128-16,-1 1-128 0,0 1 128 0,1 1-128 0,0 1 0 16,-1 0 0-16,-4 0 0 0,-1-1 0 0,3 1 0 15,4 1 0-15,-1-1 0 0,-2-1 0 0,-2-2 0 16,-4 3 0-16,0 0 0 0,-3 0 0 0,1-1 0 15,-1 0 0-15,-5 1 0 0,-3 1-128 0,-3-1 128 16,-7-1 0-16,-2 1 0 0,-1-1 0 0,-1 1 0 16,-2 0 0-16,3 0 0 0,-2-4 0 0,-2 1 0 15,0 1 0-15,-3 1 0 0,-3-1 0 0,-4 0 0 16,-2 0 0-16,-2 0 0 0,-5 2 0 0,-3 2 0 16,-4-2 0-16,-2 0 0 0,1-2 0 0,-7 2 0 0,0 0 0 15,0 0 0-15,0 0 0 0,0 0 0 0,0 0 0 0,0 0 0 16,0 0-160-16,8 3 160 0,-8-3 0 0,0 0-144 15,6 6 144-15,-6-6 0 0,1 8 0 0,-1-8 0 16,3 10 0-16,-3 0 0 0,-4 1 0 0,2-1-128 16,-1-2 128-16,0 3 0 0,-4 3 0 0,0 1 0 15,1 0 0-15,-3 4 0 0,-2 3 0 0,1 1 0 16,0 4 0-16,-2 1 0 0,0 3 0 16,-2-2-128-16,-2 0 128 0,2 3 0 0,1 3 0 0,1 0-128 15,-4-4 128-15,1 4 0 0,-1-1 0 0,1 4 0 16,-1 5 0-16,-1 2 0 0,-2-3 0 0,3 2 0 15,-2 2 0-15,1 3 0 0,0 2 0 0,0-3 0 16,0-1 0-16,2 6 0 0,-2 5 0 0,2 1 0 0,-1-3 0 16,1-1 0-16,0-1 0 0,-1 0 0 0,2 0 0 0,1 2 0 15,-1 1 0-15,0 1 0 0,-1 0 0 16,-1-1 0-16,0-2 0 0,0 1 0 0,2 3 0 0,-1 0 0 16,-1-1 0-16,0 2 0 0,-2-3 0 15,3 0 0-15,2-1 0 0,-1 2 0 0,0 0 0 0,3 0 0 16,-1 1 0-16,2 0 0 0,0-1 0 0,-1 0 0 15,4-4 0-15,0 0 0 0,1 1 0 0,-1 1 0 16,1 5 0-16,-1-4 0 0,1-4 0 0,2-2 0 16,-4-1 0-16,1 0 0 0,-1 1 0 0,0 2 0 15,-3 1 0-15,1 2 0 0,1-1 0 0,-3-3 0 16,1-4 0-16,0 1 0 0,-1 0 0 0,1 0 0 16,1 1 0-16,0-2 0 0,0-2 0 0,5 1 0 15,-2-2 0-15,1-3 128 0,-2-3-128 0,3 1 128 0,2-2-128 16,1 1 128-16,-4-3-128 0,3 0 0 0,0 1 0 0,3-3-128 15,2 2 128-15,0-4 0 0,-3-3 0 0,3 1 0 16,4-1 0-16,-3-2 0 0,0 0 0 0,3-2 0 16,1-1 0-16,-1-1 0 0,1 1 0 0,-3-1 0 15,2 0 0-15,-1-2 0 0,0-4 0 0,-1 3 0 16,3 0 0-16,-4-1 0 0,1-2 0 0,-2-1 0 16,-2-4 0-16,2-2 0 0,1-1 0 0,-3-9 0 15,-3 8 0-15,-1-1 0 0,1-1 0 0,3-6 0 16,-4 7 0-16,-2-3 144 0,-2 0-144 0,1-1 160 15,0 1-160-15,-2-1 0 0,-2-5-160 0,-2 2 160 0,1 3 0 16,-3-2 0-16,-5-2 0 0,-7 1 0 0,-1 1 0 16,-2 1-144-16,-2-2 144 0,-1-2 0 0,-3 2 0 15,-4-1 0-15,-4 0 0 0,-5-3-128 0,-7-2 0 0,-4 0 0 16,-6 1 0-16,1 0 0 0,-2 0 128 16,-3-1 0-16,-6 0 0 0,-4 0-128 0,-5 3 128 15,-2-3 0-15,3-1 0 0,-8-1 0 0,-6 0 0 0,0-1 0 16,1 1 0-16,-6 1 0 0,-7 2 0 0,-3-1 0 15,-2 2 0-15,-3-2 0 0,-7 3 0 0,-2-2 0 16,-1 0 0-16,-2 1 0 0,-6 0 0 0,-2 0 0 16,-2-2 0-16,-2 2 0 0,1 1 0 0,-7-2-128 15,-1 2 128-15,3-1 0 0,5-2 0 0,0 1 0 16,0-2 0-16,-4-1 0 0,-4-1 0 0,5 1 0 16,5 0 0-16,-4 1 0 0,-2 2 0 0,-1-2 0 0,-1 2 0 15,2-1 0-15,2 1 0 0,-3 0 128 0,-1 2-128 0,-2 1 0 16,-2 0 0-16,4-1 144 0,4 1-144 0,-2 0 0 15,-3-2 0-15,1 0 0 0,2 2 0 0,1-2 0 16,0 0 0-16,-2 0 0 0,-3-3 0 0,2 2 0 16,3 1 128-16,1-2-128 0,-4-2 0 0,1 4 0 15,-5 0 0-15,8 0 0 0,5 0 0 0,-5-2 0 16,-4 1 0-16,3 0 0 0,4 3 0 0,-2 1 0 16,1 1 0-16,-1 0 128 0,-2 0-128 0,3 0 160 15,5-3-160-15,-1 3 0 0,0 1 0 0,-3 1 0 16,-3-1 0-16,4 0 0 0,6-1 0 0,-1 3-176 15,-4-2 176-15,2 1 0 0,3-3 0 0,1 1 0 16,1 0 0-16,3-2-160 0,1 0 160 0,4 0-160 0,1 1 160 16,-1-4 0-16,-2 0 0 0,4 2-128 0,6 2-32 15,-1-2 0-15,0-4 0 0,0 5 0 0,2 4 160 16,-5 0 0-16,-1-3 0 0,3 1 0 0,5 0 0 16,-4 3 0-16,-1 2 0 0,1-3 0 0,5-2 0 0,-1 1 0 15,-8 2 0-15,8-2 0 0,6 1 0 0,0-5 0 16,-4-2 0-16,3 0 0 0,4 4 0 0,-3-5 0 15,2-3 0-15,2-2 0 0,3 1 0 0,5 0 144 16,1-1-144-16,-3-1 0 0,-5 0 0 0,5 0 0 16,3-1 0-16,-5 1 0 0,-1-1 0 0,4 0 0 15,1-5 0-15,0 7 0 0,-5 4 0 0,2 0 0 16,1-3 0-16,4 2 0 0,0 1 0 0,0 0 0 16,-3 2 0-16,4-2 0 0,4-3 128 0,0 4-128 15,-5 0 0-15,1-4 0 0,-1-3 0 0,5 1 0 0,0 2 0 16,-1-1 0-16,-4-2 0 0,1 4 0 0,1 0 0 0,-1 1-144 15,2-1 144-15,-2 0 0 0,-1 0 0 16,1 2 0-16,2-1 0 0,-1 0 0 0,-3-2 0 0,3 1 0 16,2 4 0-16,2-2 0 0,0-1 0 0,-1-2 0 15,2-2 0-15,2 3 0 0,3 2 0 0,3-1 0 16,-2-4 0-16,2 1 0 0,1 3 0 0,5-1 128 16,1 2-128-16,3-2 0 0,-2 1 0 0,1 0 0 15,0 1 0-15,-2 0 0 0,4-2 0 0,4 1-128 16,1 0 128-16,1 2 0 0,-3-1-144 0,0 2 144 15,2-1 0-15,1 3-144 0,6 0 144 0,3 0 0 16,1 2 0-16,1 0-128 0,-3 0 128 0,1-2 0 0,0 1 0 16,4-1 0-16,1 1 0 0,6 0 0 0,2-1 0 15,2-1 0-15,2 2 0 0,4-1 0 0,3 0 0 16,-1-1 144-16,3 2-144 0,3 1 192 0,-4 1-192 16,6 0 128-16,-4-1-128 0,4 3 128 0,1 4-128 0,-1-3 0 15,4-2 0-15,0 0 0 0,0 0 0 16,1 1 0-16,1 2 0 0,0-4 0 0,3 0 0 0,0 0 0 15,3 1 0-15,-1-1 0 0,0-1 144 0,3 1-144 16,6 0 160-16,-8-4-160 0,2 2 192 0,6 2-64 16,-5-4-128-16,0-2 192 0,-1-5-64 0,3 0-128 15,2-1 176-15,0-3-176 0,-3-5 128 0,3-3-128 16,-1-4 0-16,2-1 0 0,2-3 0 0,-1-2 0 16,-1-3 0-16,4-5 0 0,-3-1 0 0,1-3 0 15,-2-3 0-15,1-1 0 0,-1 1 0 0,0-3 0 0,-1-1 128 16,-1-6-128-16,0-2 0 0,-2-5 0 15,1-7 128-15,1 1-128 0,-3-1 0 0,-1-2 0 0,0-1 0 16,1-2 0-16,-5-1 144 0,2 3-144 0,2 1 0 0,1-1 144 16,-3-3-144-16,2-2 0 0,0 0 0 0,2-2 0 15,0-1 0-15,1-3 0 0,1-3 0 16,0 1 0-16,5 0 0 0,-2-1 0 0,-1-4 0 16,0 1 0-16,0-2 0 0,0 2 0 0,0 0 0 0,-1-2 0 15,2-3 0-15,0 4 0 0,1 2 0 0,-4 1 0 16,1 2 0-16,1 5 0 0,0 6-144 0,0 6 144 15,0 7 0-15,-4 6-192 0,1 6 192 0,-3 3-160 16,-3 4 160-16,-1 8 0 0,-3 6 0 0,-1 8-128 16,-4 7-1200-16,-3 9-224 15,-5 4-48-15</inkml:trace>
  <inkml:trace contextRef="#ctx0" brushRef="#br1" timeOffset="66818.387">12962 11839 911 0,'0'0'0'0,"0"0"0"0,-5-8 0 0,2 0 0 16,1-1 0-16,0 1 0 0,1 1 2368 0,-2 0 384 15,3 7 64-15,3-5 32 0,-3 5-1504 0,0 0-320 0,0 0-48 16,0 0-16-16,0 0 256 0,0 0 64 0,0 0 0 0,0 0 0 16,0 0-128-16,0 0-32 0,0 0 0 0,0 0 0 15,1 11-64-15,0 2-16 0,-2 1 0 0,1 5 0 16,0 0-256-16,-4 3-48 0,2 2-16 0,0 0 0 16,0 1-256-16,0 5-48 0,-2 3-16 15,2 4 0-15,-2 4-160 0,0 2-48 0,1 2 0 0,1 2 0 16,-2 3-32-16,1-1-16 0,-1 1 0 0,0 3 0 15,-2 1-144-15,1 3 192 0,0 3-192 0,-1 2 192 16,0-1-192-16,2 2 160 0,-3 2-160 0,2 2 160 16,0 6-160-16,-3-3 192 0,2-1-192 0,-4 1 192 15,0 0-192-15,0 3 128 0,-1-3-128 0,1 2 128 0,0-2-128 16,2-2 128-16,0-3-128 0,0 2 128 0,-1 0-128 16,1 0 192-16,2 1-192 0,-1-4 192 0,3 1 0 15,0 1 0-15,-2 1 0 0,2-1 0 0,0 2 64 0,3-2 0 16,1-3 16-16,0 0 0 0,1-4-48 0,-1 5-16 15,0-2 0-15,0-2 0 0,-1-1-32 0,1-4-16 16,-1-4 0-16,0 1 0 0,-2-2-16 0,0-2 0 16,-3-1 0-16,3 2 0 0,-3-3 80 0,2 0 16 15,-1-1 0-15,0-2 0 0,1-1 0 0,-1 0 0 16,0-5 0-16,-1 2 0 0,1-4-48 0,0 1-16 16,2 3 0-16,0-1 0 0,-1-6-176 0,3 1 160 15,-1-1-160-15,-3 0 160 0,0-3-160 0,2 1 0 16,1-1 144-16,-3-2-144 0,2-1 0 0,0-1 0 15,0-1 0-15,3-1 128 0,-1-1-128 0,1-1 0 0,0 1 0 16,0-3 0-16,1-3 0 0,-1-1-192 0,0-3 32 16,3 1 0-1,2 3-608-15,1-1-128 0,-4-3-32 0,-1 1 0 16,1 0-1792-16,0-1-352 0,1-1-80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56:01.68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6813 11038 24991 0,'-20'-11'1104'0,"11"5"240"0,5 1-1088 0,-1 0-256 0,-3 1 0 0,-1 2 0 0,0-1 192 0,0 3-32 16,-1 3 0-16,1 1 0 0,2 0 16 15,-3 3 0-15,0 1 0 0,1 0 0 16,-2 2-176-16,3 4 0 0,0 1 0 0,1 4 0 0,-2 2 0 0,3 5 0 15,-3 4 0-15,2 7 0 0,-2 7 0 0,1 3 0 16,-3 4 0-16,1 3 0 0,0 5 128 0,-1 7-128 16,-2 8 0-16,-2 4 128 0,1 3-128 0,-2 2 192 15,-4 3-192-15,1 2 192 0,0 3 0 0,2-3 0 16,-1-1 0-16,2 0 0 0,0 1 208 0,2 1 48 16,-4 0 16-16,4 1 0 0,2 0 896 0,-1 6 176 15,-2 3 48-15,3-1 0 16,-2-2-1808-16,3 3-352 0,2 6-80 0,0-3-16 0,3-6 672 0,1 2 0 15,4-1 176-15,-1-1-48 0,-1-6-128 0,0-2 0 16,1-3 144-16,2 2-144 0,-1 1 128 0,1-7-128 0,1-3 128 16,3-5-128-16,-3-4 192 0,-1-2-16 0,-1-1-16 15,1-3 0-15,0-4 64 0,0-4 16 16,0-4 0-16,0-1 0 0,-4-2-48 0,2-1 0 0,0 0 0 0,0-1 0 16,-1 2-192-16,0-6 176 0,-1-5-176 0,1-3 160 15,-1-3-160-15,1-5 0 0,2-5 0 0,-2-2 0 31,-1-6-816-31,3-4-32 0,1-9-16 0,0 0 0 0,0 0-2144 16,2-13-416-16,1-6-96 0</inkml:trace>
  <inkml:trace contextRef="#ctx0" brushRef="#br0" timeOffset="1491.625">6406 11166 25791 0,'-10'-15'2304'0,"4"1"-1856"16,1 3-448-16,3 2 0 0,-1 1 976 0,3 8 112 15,5-8 0-15,4 3 16 0,3 2-912 0,4 0-192 16,6 2 0-16,4 1 0 0,2 4 0 0,4-1 0 0,7 2 0 16,6 1 0-16,3 2 0 0,8 0 128 0,8 1-128 0,4-2 176 15,1 2-176-15,8-2 160 16,8 1-160-16,4-1 160 0,4-1-160 0,1-3 0 0,3-3 144 0,8 0-144 15,6-2 128-15,2 1-128 0,0-2 128 0,7-3-128 16,4 0 256-16,3-1-32 0,1 2 0 0,2-2 0 16,5 0 80-16,3 0 16 0,5-1 0 0,-1 1 0 15,1 2-112-15,2 1-16 0,2-1 0 0,4 0 0 16,3 0-64-16,3 2-128 0,2-3 176 0,-3 2-176 16,-3-4 128-16,7 2-128 0,8-1 0 0,-3-1 0 15,-2 2 0-15,-2-3 0 0,-3-1 0 0,0 1 0 16,3 2 128-16,-4-1-128 0,1 0 144 0,-7 2-144 0,-4-2 0 15,1 4 0-15,1-2 0 0,-5 1 0 0,-2-3 0 0,-5 3 0 16,-4 2 0-16,0 0 0 0,2-2 0 0,-7 3 0 16,-3 0 0-16,-2-1 0 0,0 3 0 0,-3-1 0 15,-5-2 0-15,2 1 0 0,-2 1 0 0,0-1 0 16,-6-2 0-16,2-1 0 0,2 2 0 0,-2-3 128 16,-3 0-128-16,1 0 0 0,3 3 0 0,-7 0 0 15,-5-4 0-15,-1 2 0 0,0 1 0 0,-5 1 0 16,-1 2 0-16,-5-1 0 0,-4-3 0 0,1 1 0 15,0-1 0-15,-5 3 0 0,-4 1 0 0,-2-1 0 16,-7-4 0-16,-1 2 0 0,-1 3 128 0,-1-1-128 16,-4-3 0-16,-3 2 144 0,-4 3-144 0,-3 0 0 0,-2 0 0 15,0-2 128-15,2 0-128 0,-1 1 160 0,2 4-160 16,-3-3 160-16,-3-2-160 0,-1-1 128 0,-6 1-128 16,-3-1 128-16,-2 1-128 0,-3 1 0 15,-3 1 0-15,-3 1 128 0,-2 0-128 0,-2 0 192 0,-1-1-192 0,-4 1 192 16,-3 1-32-16,-2 0 0 0,-3 2 0 15,-2 2 0-15,-5-6 48 0,6 10 16 0,1 0 0 0,-4 0 0 16,1 3-64-16,-2 3-16 0,-3 5 0 0,-1 3 0 16,0 4-16-16,0 4 0 0,-3 5 0 0,-1 4 0 15,-4 1 48-15,0 8 0 0,-1 7 0 0,-2 4 0 16,-3 5-176-16,-1 2 128 0,-2 0-128 0,4 7 128 16,-1 6-128-16,1 1 0 0,-1 1 0 0,1 2 0 15,0-1 0-15,-1 7 0 0,1 2 0 0,2 1 0 16,1-3 0-16,-1 0 0 0,1 11 0 0,1-3 0 0,1-4 0 15,2 4 0-15,-1 6 0 0,4 0 0 0,3-3 0 16,1 5 0-16,-4 1 128 0,5-1-128 0,0-1 0 0,0 0 0 16,0-2 0-16,0 2 0 0,2 0 0 0,2-4 0 15,0-1 0-15,0-1 0 0,3-1 0 0,-2-6 0 16,4-6 0-16,-1-2 0 0,1 4 0 0,-1-4 0 16,2-6 0-16,-1-5 0 0,0-4 0 0,1 1 0 15,-4 1 0-15,3-1 0 0,-4-6 0 0,2-4 0 16,-1-6 0-16,-1-2 0 0,-1-4 0 0,1-3 0 15,-3-3 0-15,-1 1 0 0,0-6 0 0,-1-3 128 16,0-6-128-16,0-3 0 0,0-1 128 0,0-3-128 16,0-2 0-16,-1-2 128 0,-1-1-128 0,1-4 0 15,-4-2 0-15,2-1 0 0,0-2 0 0,0 0 128 0,-1 0-128 16,-3 0 192-16,-3-1-64 0,0 0-128 0,-1-1 192 0,-4 0-64 16,-2 1-128-16,-5-1 0 0,-5-3 0 15,-1 5 0-15,-6-1 0 0,-5-2 0 0,-1 0 0 16,-7-3 0-16,1-1-176 0,-6 0 48 15,-1 0 0-15,-9-1 0 0,-7-2-64 0,-3-2 0 0,-2-5 0 0,-4 0 0 16,-4 1 192-16,-9 1-192 16,-7-1 192-16,-1-1-192 0,-1-2 192 0,-8 0 0 0,-9 0 0 0,-1 0-128 15,-1 2 128-15,-9-1 0 0,-7 0 0 0,-5 3 0 16,-1-3 0-16,-3 2 128 0,1 2-128 0,-9 0 0 16,-5 2 0-16,-4-3 0 0,0-2 0 0,-2 2 0 15,-1-1 0-15,-1 1 0 0,-1 0 0 0,-5 1 0 16,-5-2 0-16,-3 1 0 0,-7-3 0 0,2 2 0 0,4 0 0 15,-3 3 0-15,-1-3 0 0,0 3 0 0,-1 1 0 16,-4-1 0-16,1-6 128 0,1 3-128 0,0 2 0 0,4 2 128 16,5 2-128-16,2 0 0 0,3-3 128 0,2 0-128 15,1-4 128-15,3 1-128 0,1-1 0 0,3 0 0 16,7-1 0-16,4 0 128 0,4-1-128 0,-2 1 0 16,-1 1 0-16,7 0 128 0,5-2-128 0,-2 3 0 15,0 0 0-15,1-2 0 0,3 3 0 0,3-1 0 16,0 0 0-16,1 0 128 0,-1 4-128 0,3-3 0 15,8 2 128-15,-2 1-128 0,-5 2 224 0,7 0-32 16,7 0 0-16,1 2 0 0,-1 2 112 0,9 0 16 16,8-2 0-16,3 2 0 0,3 2 16 0,10-3 16 15,8 2 0-15,11-2 0 0,8-1-176 0,11 0-48 16,9 0 0-16,8-1 0 16,6-2-1248-16,10 0-256 0,8-4-48 0,8-4-16160 0</inkml:trace>
  <inkml:trace contextRef="#ctx0" brushRef="#br0" timeOffset="2831.753">17964 12749 11967 0,'-6'6'1072'0,"6"-6"-864"0,0 0-208 0,0 0 0 15,0 0 1360-15,0 0 240 0,0 0 32 0,0 0 16 16,0 0-480-16,12-3-80 0,4-1-32 0,2 0 0 0,4-2-288 16,6-2-64-16,-1-1-16 0,4 0 0 0,0 2-288 0,4 3-48 15,0 0-16-15,-1 0 0 0,-3 3-336 0,-1 0 0 16,-3 1 0-16,1-1 128 0,-5-1-128 0,2-1 0 16,-2 2-176-16,0 2-7328 15,-5 3-1472-15</inkml:trace>
  <inkml:trace contextRef="#ctx0" brushRef="#br0" timeOffset="3032.245">18050 12975 21183 0,'-5'-6'1888'0,"1"3"-1504"16,4 3-384-16,0 0 0 0,0 0 1552 0,11-2 240 0,4-6 64 0,5 6 0 15,4 4-944-15,5-2-176 0,1 0-32 16,9-2-16-16,3-7-304 0,1 3-64 15,-2 4-16-15,3-1 0 0,-1-6-304 0,1 4 0 16,0 1 0-16,-2 1 0 16,-1-1-2144-16,-1-2-480 0,1-3-112 0,-1 2-16 0</inkml:trace>
  <inkml:trace contextRef="#ctx0" brushRef="#br0" timeOffset="3497.217">20209 11870 23327 0,'-8'-5'1024'0,"8"5"224"0,0 0-992 0,0 0-256 0,0 0 0 0,-4 15 0 16,-1 4 0-16,3 5 0 0,1 2-192 0,-2 3 192 16,-1 0 0-16,2 6 144 0,0 7 16 0,-1 2 0 15,-5 1 32-15,0 0 0 0,-5 0 0 0,1 2 0 16,-2 4-32-16,-2-2 0 0,0-6 0 0,1-1 0 16,4-2-160-16,3-3 192 0,0-2-192 0,4-6 192 15,0-8-64-15,2-4 0 0,2 0 0 0,1-6 0 16,-1-11-1200-1,0 0-240-15,0 0-48 0,0 0-16 0</inkml:trace>
  <inkml:trace contextRef="#ctx0" brushRef="#br0" timeOffset="3802.81">20076 11900 26719 0,'-6'-22'1184'0,"7"8"240"0,5-1-1136 0,5 2-288 0,4 1 0 0,3-1 0 0,0-3 608 0,3 3 64 16,2 1 16-16,4 3 0 0,0 3-96 0,4-1-16 15,2-2 0-15,1 6 0 0,-1 4-224 0,0 2-48 16,-1 2-16-16,2 4 0 0,-1 4-160 0,-1 6-128 16,-3 4 144-16,-7 0-144 0,-2 0 0 0,-4 2 128 15,-4 4-128-15,-4-3 0 0,-5 3 128 0,-3-2 0 16,-3 0-128-16,-4 0 192 0,-2 0-64 0,0-3 0 15,-6-2-128-15,-2-4 192 0,-3 1 32 0,-3-2 0 0,0-1 0 16,-2-6 0-16,2-3 16 0,-2-2 0 0,0 2 0 0,-1-4 0 16,1-3-240-16,3-3 176 0,1-6-176 15,4 1 160 1,-1 1-1680-16,3-3-336 0,4 1-64 0</inkml:trace>
  <inkml:trace contextRef="#ctx0" brushRef="#br0" timeOffset="4132.578">21260 11663 20271 0,'0'0'1792'0,"0"0"-1424"16,-7 5-368-16,-1 6 0 0,0 5 544 0,-1 5 32 16,0 2 16-16,-4 8 0 0,1 5 64 0,-1 2 16 15,2-1 0-15,0 5 0 0,0-3 192 0,-2 3 32 16,0 5 16-16,0 2 0 0,-1 2-336 0,-1 0-64 16,-2 1 0-16,0-2-16 0,-1-3-320 0,1-5-176 15,0-6 192-15,3-2-192 0,4-2 160 0,2-2-160 16,-2-6 128-16,3-8-128 0,0-5 0 0,4 0 0 15,2 4 0-15,1-10-8992 16,0-5-1808-16</inkml:trace>
  <inkml:trace contextRef="#ctx0" brushRef="#br0" timeOffset="4433.312">21094 11788 31503 0,'16'-23'1392'0,"-2"12"288"0,4 3-1344 0,5-1-336 0,6-1 0 0,3 1 0 16,0 5 0-16,1 3 144 0,-1 3-144 0,2 1 0 15,2-3 320-15,-1 9-64 0,-6 8 0 0,-2 3 0 16,-3 2-128-16,-3 5-128 0,-4 5 192 0,-2 2-192 0,-4 5 432 16,-3 0-32-16,-4 3 0 0,-3 7 0 0,-3 6-144 0,-7 4-16 15,-2 0-16-15,-5-3 0 0,-2-3-96 0,-4-5 0 16,-2-2-128-16,-5-9 192 0,-2-2-48 0,1-5-16 15,3-6 0-15,-4-1 0 0,-4-1 256 0,2-4 32 16,1-5 16-16,2-3 0 0,4-2-176 0,-2-5-48 16,3 2 0-16,2-7 0 0,1-6-208 0,0-3 176 15,0-2-176-15,4-1 160 16,4-1-1968-16,2-6-400 0,-1-6-80 0,5-2-16 0</inkml:trace>
  <inkml:trace contextRef="#ctx0" brushRef="#br0" timeOffset="4764.086">22016 11889 23951 0,'0'0'2128'0,"0"0"-1696"0,0 0-432 0,0 0 0 15,0 0 1216-15,0 0 176 0,1 10 16 0,-2 6 16 16,0 3-576-16,-3 3-112 0,-1 2-32 0,0 6 0 15,-3 5-224-15,1 0-48 0,0 1-16 0,-1 3 0 16,-2 4-160-16,-1 0-16 0,0-2-16 0,1-4 0 16,5-4-224-16,-2-1 144 0,2-1-144 0,3-6 128 15,5-5 48-15,1-4 0 0,3 0 0 0,0-3 0 16,1-2 224-16,5 0 48 0,3-2 16 0,0-2 0 16,1 0 128-16,-1 1 32 0,4-1 0 0,3-1 0 0,0-9-288 15,4 0-48-15,1 0-16 0,0 0 0 0,1 0-144 0,1-3-128 16,-1-3 144-16,-1 4-144 0,2 3 0 0,0-2-192 15,-2-1 16-15,-2-3 0 16,-3 3-1744-16,-4 0-368 0,-2 2-64 0,-4-2-12752 16</inkml:trace>
  <inkml:trace contextRef="#ctx0" brushRef="#br0" timeOffset="5147.691">21854 12152 31327 0,'-4'-11'2784'0,"4"-2"-2224"15,5-2-560-15,6 2 0 0,6 2 704 0,3 3 16 16,3 4 16-16,1 1 0 0,4-5-176 0,1 4-48 16,3 0 0-16,7 2 0 0,0 0-128 0,4 0-16 0,0-2-16 0,3 3 0 15,3 2-144-15,-4 1-16 0,-6-2-16 0,-3 1 0 16,-10 0-176-16,-4 1 0 0,-6 0 0 16,-3-2 0-1,-13 0-1232-15,0 0-288 0,0 0-48 0,-15-2-16 16,-7-1-1488-16,-4-2-320 0,-8-2-48 0,-3 0-16 15,-2-1 1344-15,-2-2 272 0,-2-3 48 0,3 0 16 0,1-4 2080 0,5 2 400 16,3-1 96-16,6-1 16 0,3-3 1696 0,5 3 352 0,3 0 64 0,5 2 16 16,4 2-480-16,4-3-96 0,3-1 0 0,6 3-16 15,5 3-1024-15,4 1-208 0,6-1-32 0,7-2-16 16,6 1-528-16,5 1-96 0,5 2-32 0,4 1 0 0,5-3-240 16,-1 1-48-16,-1 0-128 0,-3 3 192 0,-4 4-192 0,-3 1 0 15,0 1 0-15,-5-2 0 16,-12 2-2832-16,-4 6-464 0,1 6-96 15,-15-1 0-15</inkml:trace>
  <inkml:trace contextRef="#ctx0" brushRef="#br0" timeOffset="5516.416">19423 13760 23039 0,'-13'4'2048'0,"2"3"-1648"0,0 3-400 0,3 2 0 16,3 0 2800-16,0 5 464 0,1-1 112 0,0 7 16 15,-1 0-2752-15,3 4-640 0,-2-2 0 0,1 0 0 0,2 0 0 0,0-1 0 16,-2-3 0-16,1-3 0 0,1-2-128 0,1-4-48 15,0-3 0-15,0-9 0 16,2 8-1184-16,-2-8-240 0,0 0-64 0,0 0-11968 16</inkml:trace>
  <inkml:trace contextRef="#ctx0" brushRef="#br0" timeOffset="5697.611">19243 13465 36863 0,'-3'-9'3264'0,"-1"-2"-2608"16,0-3-528-16,3 5-128 0,1 9 256 0,0 0 0 16,0 0 16-16,0 0 0 0,3-8-144 0,-3 8-128 0,0 0 144 0,8-5-144 31,-2 0-256-31,-6 5-160 0,10-5-32 0,-1 5 0 16,2 4-2096-16,2 0-416 0,-1 1-96 0,4 0-10096 0</inkml:trace>
  <inkml:trace contextRef="#ctx0" brushRef="#br0" timeOffset="6057.027">20394 13482 32879 0,'0'-13'1456'0,"2"2"304"0,1 0-1408 0,-1 0-352 0,-3 2 0 0,2 0 0 0,-2 0 0 0,-1 0 0 15,-2 1 0-15,-3 0 0 16,-3-2 480-16,-3 2 32 0,-5-3 0 0,2 2 0 15,-6 2 32-15,-1-1 16 0,-3 0 0 0,0 4 0 16,-2 2-160-16,-1 4-16 0,-1 3-16 0,0 3 0 0,0-1-192 0,0 3-48 16,1 0 0-16,6 8 0 0,1 4-128 0,3 2 0 15,2-2 0-15,1 8 0 0,3 6 0 16,2 3 0-16,2 1 0 0,3-1 0 0,0 0 0 0,3 2 0 16,2 2 0-16,2-2 0 0,2-2 0 0,2-2 0 15,-1-1 128-15,0-1-128 0,4 2 0 0,1-4 0 16,0-6 0-16,0 0 0 15,0-3-640-15,1-2 0 0,0-2 0 0,1-6 0 16,-2-5-1824-16,0-4-368 0,-1-3-80 0</inkml:trace>
  <inkml:trace contextRef="#ctx0" brushRef="#br0" timeOffset="6157.718">19597 13846 35935 0,'0'0'3200'0,"9"-9"-2560"0,5-2-512 0,6 2-128 16,5 3 416-16,5-1 64 0,-3 2 16 0,9 0 0 15,1 1-496-15,7-1 0 0,6 0 0 0,3 0 0 16,1 1 0-16,2 2 192 0,0 2-48 0,-5 0-16 31,-6 0-1440-31,-2 2-288 0,0 0-64 0</inkml:trace>
  <inkml:trace contextRef="#ctx0" brushRef="#br0" timeOffset="7136.311">18937 15159 1839 0,'0'0'160'0,"0"0"-160"0,8-11 0 0,-2 2 0 16,-3 0 2624-16,-3 9 480 0,0 0 96 0,0 0 32 15,4-11-1424-15,-4 11-272 0,0 0-64 0,0 0-16 16,0 0 16-16,0 0 16 15,0 0 0-15,-4 2 0 0,-3 5-496 0,0 7-96 0,2 1-32 0,-4 5 0 16,2 2-560-16,-2 4-112 0,3 3-32 0,-2 2 0 16,3-2 160-16,0 2 48 0,2 0 0 0,2 0 0 15,1-2-96-15,1-1-16 0,1-7 0 0,3-2 0 16,-1-2 0-16,4-4 0 0,1-2 0 0,2-3 0 16,-3-4 480-16,6 1 96 0,0-5 0 0,1-3 16 15,2-4-112-15,0-2-32 0,4-1 0 0,-1-3 0 0,1-2-320 16,1-4-80-16,-3-2-16 0,-1-1 0 0,-1-1-128 15,-2-3-32-15,0-3 0 0,-3-1 0 16,-2-1 0-16,-2 0-128 0,-1-4 192 0,-1 6-64 0,-2 2-128 0,1 6 0 16,1 5 0-16,-2 3 128 0,0 3-128 0,0 3 0 15,-4 7 0-15,0 0 0 0,0 0-192 0,4 12 192 16,0 6-192-16,-1 4 192 0,1 3-144 0,-1 4 144 16,-3 2 0-16,2 2 0 0,0-1 0 0,1-2 0 15,3 0 0-15,-3-2 0 0,2-3 0 0,0-2 0 16,2-2 0-16,0-2 0 0,1-3 128 0,1-1-128 15,0 0 0-15,2-4 144 0,-3-2-400 0,5-4-64 16,0-2-32-16,3-4-16320 0</inkml:trace>
  <inkml:trace contextRef="#ctx0" brushRef="#br0" timeOffset="11058.072">19744 15317 23903 0,'0'0'1056'0,"0"0"224"0,8-7-1024 0,2 1-256 16,1 1 0-16,4-2 0 0,4 4 0 0,6-2-288 0,3-2 64 0,6 3 16 16,4-1 208-16,3 1 0 0,0-2 0 0,1 2-144 15,-1-1-112-15,-5 3-32 0,-2-1 0 0,-2 2-6368 16,-2 1-1264 0</inkml:trace>
  <inkml:trace contextRef="#ctx0" brushRef="#br0" timeOffset="11257.987">20023 15450 20095 0,'0'0'896'0,"0"0"176"15,-8 0-864-15,8 0-208 0,0 0 0 0,0 0 0 16,0 0 768-16,0 0 128 0,13 2 0 0,3 0 16 16,0 0-208-16,5-2-32 0,0-3-16 0,5 0 0 15,2-2-128-15,3 1-16 0,2-3-16 0,0 0 0 0,3-2-240 0,3-1-64 16,-3 0 0-16,2 2 0 15,0 1-2128 1,-1 0-432-16,15-3-96 0,-11 7-16 0</inkml:trace>
  <inkml:trace contextRef="#ctx0" brushRef="#br0" timeOffset="11822.299">20984 14830 20383 0,'-2'-8'896'0,"2"8"192"0,0 0-864 0,0 0-224 16,0 0 0-16,0 0 0 0,9-4 208 0,1 6 0 15,1 5 0-15,2 4 0 0,-1 3-208 0,3 4 0 16,3 4 0-16,0 3 0 0,-1 6 0 0,3 2 0 15,1 2 0-15,0 2 0 0,-1 0 0 0,1 4 0 16,2 0 0-16,0 3 0 0,0 0 0 0,-3 2 0 16,-5-1 0-16,2 0 0 0,-1 0 0 0,-2-4 144 0,-2-8-144 15,1 0 128-15,-1 0-128 0,-4-3 0 0,0-2-160 0,-1-5 160 32,2-3-896-32,-4-4-96 0,4 5-16 0,-3-12 0 0</inkml:trace>
  <inkml:trace contextRef="#ctx0" brushRef="#br0" timeOffset="12158.617">21597 14761 20271 0,'0'0'896'0,"-9"-3"192"0,3-2-880 0,-3 4-208 0,1-1 0 0,-2 6 0 0,1 5 640 16,-1 2 96-16,-2 0 16 0,-1 6 0 0,-1 5-608 0,-3 3-144 15,-1 4 0-15,0 1 0 0,-3 2 128 0,2 4 0 16,1 1 0-16,-5 4 0 0,-5-1 0 0,-2 5 0 16,3 3 0-16,-1 3 0 0,1 3-128 0,1 0 160 15,0-4-160-15,4-4 160 0,-1-3-160 0,3-4 192 16,2-4-192-16,3-5 192 0,5-2-192 0,4-4 160 15,-2-3-160-15,5-2 160 16,2-6-1216-16,2-3-240 0,-1-10-48 16</inkml:trace>
  <inkml:trace contextRef="#ctx0" brushRef="#br0" timeOffset="12483.624">22027 14706 21183 0,'0'0'1888'0,"-8"3"-1504"0,0 2-384 0,-1 2 0 0,-1 1 192 0,-1 3-48 0,-1 3 0 0,-3 4 0 15,0 4-144-15,-3 2 0 0,-4 2 0 0,2 7 0 16,-1 5 0-16,-2 2 208 0,-3-1-48 0,0 2-16 0,-4 0-144 0,2 3 192 16,1 3-192-16,4 0 192 0,-1 1-192 0,3-2 0 15,4 0 0-15,2-5 0 0,2-6 176 0,3-3-48 16,2-7-128-16,4-3 192 0,1 0-192 0,1-7 0 16,2-4 0-16,4-1 0 15,1-2-368-15,3-4-112 0,2-2-32 0,3-5-9184 0</inkml:trace>
  <inkml:trace contextRef="#ctx0" brushRef="#br0" timeOffset="12749.826">22172 14831 20271 0,'0'0'1792'0,"0"0"-1424"0,-6-1-368 0,6 1 0 15,-8 4 544-15,0 2 32 0,-1 3 16 0,1 5 0 16,-1 7-592-16,-2 3 0 0,0 4 0 0,1-1-128 16,-3 1 128-16,1 2 0 0,-2-1 160 0,0 3-160 15,0 0 320-15,-2 3-16 0,1 2-16 0,1 1 0 16,-1 0-160-16,3 2-128 0,-1-3 192 0,3-1-192 16,4-4 0-16,0-1 0 0,4-4 0 0,1-3 0 15,1-5 128-15,1-3-128 0,1-1 0 0,4-4 0 16,-2-2-352-1,5-3-176-15,0 0-48 0,1-2-9472 0</inkml:trace>
  <inkml:trace contextRef="#ctx0" brushRef="#br0" timeOffset="12929.19">21693 15288 31327 0,'0'0'2784'0,"0"0"-2224"15,0 0-560-15,0 0 0 0,10 1 128 0,2-1-128 16,3 1 0-16,7-1 0 0,3 0 0 0,7 2 0 16,5 4 0-16,0-3 0 0,-1-2 0 0,1-2 0 15,-2-1 0-15,0 0 0 16,0 1-2064-16,-3-3-528 0</inkml:trace>
  <inkml:trace contextRef="#ctx0" brushRef="#br0" timeOffset="13313.557">22210 14617 25391 0,'0'0'1120'0,"0"0"240"16,0 0-1088-16,0 0-272 0,0 0 0 0,0 0 0 16,0 0 0-16,3 10-144 0,-3-10 16 0,9 12 0 0,2 4 128 0,0 2 0 15,1 1 0-15,4-2 0 0,5 2 144 0,-1 5 64 16,2 6 16-16,-1 1 0 0,0 4-80 0,-2 0-16 16,-3 3 0-16,-2 2 0 0,-2 3-128 0,-2 2 0 15,-4 0 144-15,-3 4-144 0,-3 2 0 0,-1 2 144 16,-1-2-144-16,-3-2 0 0,-1-4 160 0,-2-4-160 15,-2-2 128-15,-3-5-128 0,-3-5 176 0,-4-1-48 16,-1-2-128-16,-4 0 192 0,-2-3-64 0,3-1 0 16,-1-1-128-16,-1-2 192 15,1 0-1728-15,2-1-336 0</inkml:trace>
  <inkml:trace contextRef="#ctx0" brushRef="#br0" timeOffset="14425.933">23103 14861 2751 0,'0'0'256'15,"0"0"-256"-15,0 0 0 0,0 0 0 16,0 0 2416-16,5-6 432 0,-5 6 96 0,0 0 0 16,0 0-1568-16,0 0-320 0,5-9-64 0,-5 9-16 0,0 0-208 0,0 0-32 15,0 0-16-15,0 0 0 16,0 0-256-16,0 12-48 0,-2 2-16 0,-1 4 0 0,1-1 96 0,-1 3 16 16,0 3 0-16,-2 4 0 0,1 1-64 0,0 2-16 15,1 0 0-15,-1 2 0 0,-3 1-64 0,1 3-16 16,-3 3 0-16,2-1 0 0,-2-5-80 0,4-1-16 15,-3-1 0-15,3-1 0 0,2-2-96 0,-2-2-32 16,-1-3 0-16,3 0 0 0,2-3-128 0,-1-2 128 16,-3-3-128-16,4-3 128 0,1 2-128 0,1-3 0 15,2-2 0-15,-3-9 0 16,0 0-1328-16,0 0-288 0,5 8-64 0</inkml:trace>
  <inkml:trace contextRef="#ctx0" brushRef="#br0" timeOffset="14794.365">22830 14894 21247 0,'0'0'944'0,"0"0"192"0,0 0-912 0,0 0-224 16,0 0 0-16,0 0 0 0,0 0 592 0,9-2 80 15,3-2 16-15,3-3 0 0,2-2-96 0,0-1-16 16,7-1 0-16,1 0 0 0,2-1-64 0,4 0-32 15,1-2 0-15,3 3 0 0,4 1-256 0,-3 0-48 16,-1 0-16-16,2 2 0 0,-3 2-160 0,-2 1 160 16,-5 0-160-16,-4 0 160 15,-2 0-528-15,-1 2-96 0,-5 0-32 0,1 1-11632 0</inkml:trace>
  <inkml:trace contextRef="#ctx0" brushRef="#br0" timeOffset="15146.368">23918 14614 15663 0,'0'0'1392'0,"0"0"-1120"0,-6 6-272 0,1 3 0 16,-3 0 912-16,1 2 128 0,-3 2 32 0,-1 2 0 15,-5 2-320-15,-1 2-64 0,-2 0-16 0,-2 7 0 0,-3 5 80 16,-1 4 16-16,-5 3 0 0,0 5 0 0,-1 6-192 0,1-3-16 16,-3 1-16-16,3 0 0 0,3 1-352 0,5 1-64 15,0 4 0-15,6-2-128 0,3-2 144 0,3-3-144 16,3-5 0-16,4-3 144 0,3-1-144 0,3-5 0 15,4-5 0-15,3-3 128 0,2-3-384 0,3-2-64 16,5 0-32-16,1-7 0 16,1-5-1136-16,1-2-240 0,1-2-32 0</inkml:trace>
  <inkml:trace contextRef="#ctx0" brushRef="#br0" timeOffset="15482.353">24128 14768 21183 0,'0'0'1888'0,"0"0"-1504"0,0 0-384 0,0 0 0 15,0 0 400-15,0 0 16 0,-10 4 0 0,-2 6 0 16,2 3 224-16,1 3 32 0,-4 1 16 0,0 6 0 15,-2 3-64-15,-1 2-16 0,1 5 0 0,-1 1 0 16,-1 1-144-16,2 2-16 0,2 0-16 0,1 4 0 16,-1 2-112-16,3 0-32 0,1 0 0 0,4 1 0 15,3 0-160-15,0-3-128 0,4-2 192 0,0-6-192 16,3-5 128-16,3-1-128 0,-1-3 0 0,2-4 0 0,2-4-176 0,2-1-144 16,-1-4-16-16,0-5-16 15,1-1-2080-15,-2-4-400 0</inkml:trace>
  <inkml:trace contextRef="#ctx0" brushRef="#br0" timeOffset="15654.036">23656 15303 35935 0,'0'0'3200'0,"10"1"-2560"15,1-2-512-15,4 2-128 16,5-1-768-16,2 2-160 0,2-1-32 0,3-1-16 0,0-1 736 0,4-2 240 0,3-1 0 15,1-3-160-15,3 0 160 0,-4-1 128 0,0 0-128 0,0 1 176 32,-2-2-2080-32,-3 0-400 0,-4-1-96 0</inkml:trace>
  <inkml:trace contextRef="#ctx0" brushRef="#br0" timeOffset="15989.169">24256 14575 14735 0,'-4'-10'640'0,"4"10"160"15,0 0-640-15,0 0-160 0,0 0 0 0,0 0 0 0,0 0 2736 0,0 0 512 16,7 10 96-16,-4 1 32 0,1 1-2512 0,1 5-496 15,2 1-112-15,1 4 0 0,1 5 240 0,2 3 48 16,4 1 16-16,-4 8 0 0,0 9 112 0,0 4 32 16,1 4 0-16,-5-1 0 0,-2 2-96 0,-4 4-16 15,-3 3 0-15,-3 2 0 0,-1 1-208 0,-5 0-64 16,-5-7 0-16,1-2 0 0,-1-5-64 0,-1-1-32 16,-1-2 0-16,-2-4 0 0,1-2-224 0,-1-5 0 15,1-3-192-15,-1-4 192 16,2-4-2576-16,0-3-416 0</inkml:trace>
  <inkml:trace contextRef="#ctx0" brushRef="#br0" timeOffset="18059.91">19827 15273 1839 0,'0'0'160'0,"-8"0"-160"0,-1 2 0 0,3 0 0 16,-3 0 1888-16,2 0 352 0,-1 1 64 0,8-3 0 15,-7 4-1152-15,-2 0-224 0,3-4-48 0,6 0-16 16,-9 4 112-16,9-4 32 0,-8 4 0 0,8-4 0 16,0 0 176-16,0 0 32 0,0 0 16 0,0 0 0 15,0 0 160-15,0 0 16 0,0 0 16 0,0 0 0 16,0 0-592-16,11-3-128 0,2 2-32 0,5-3 0 0,3 1-256 15,3-1-48-15,5 4-16 0,3-4 0 0,2-3-64 0,3-1-16 16,4 2 0-16,1 3 0 0,-2 0-80 0,1 0-32 16,-1-1 0-16,-3 1 0 0,-1 3 32 0,-2 0 0 15,-1 1 0-15,-2 1 0 0,-4-2-64 0,-3 0-128 16,-3 1 192-16,-6 0-64 0,-5 1-128 0,-10-2 128 16,0 0-128-16,0 0 128 0,0 0-128 0,0 0 160 15,0 0-160-15,-11 5 160 0,-4 1 48 0,-4 1 16 16,-2-1 0-16,-1-1 0 0,-4 1 32 15,-1-1 0-15,-1 0 0 0,0-2 0 0,-2-1-64 0,-1-1-16 16,-6-2 0-16,1 1 0 0,1 1 16 0,-2 0 16 16,4 0 0-16,3 1 0 0,1-2-32 0,4 0-16 15,3-2 0-15,5 1 0 0,5 1 32 0,3 0 0 0,9 0 0 16,0 0 0-16,0 0 144 0,0 0 48 0,0 0 0 0,11-7 0 16,1 1 0-16,5 2 16 0,3-1 0 0,3 1 0 15,3-2-272-15,3 2-128 0,1 1 0 0,-1-1 128 16,2 0-128-16,-2 3 0 0,-1 2 0 0,-1 1 0 15,-2-3 0-15,-4 0 0 0,-1 1 0 0,-3 2 0 32,-1 2-1024-32,-2-2-224 0,-1-2-48 0,-1 1-9984 0,-1 1-2000 15</inkml:trace>
  <inkml:trace contextRef="#ctx0" brushRef="#br0" timeOffset="18794.403">19841 15513 15887 0,'-11'-4'704'0,"11"4"144"0,-7-1-672 0,7 1-176 0,-8-3 0 16,8 3 0-16,0 0 752 0,0 0 112 0,0 0 32 16,0 0 0-16,0 0 208 0,0 0 48 0,0 0 16 15,11-1 0-15,2-2-528 0,5 2-128 0,4 0 0 0,0 0-16 16,3-3-64-16,1 1-16 0,5-2 0 0,4 2 0 15,1 3 64-15,0-3 16 0,2 0 0 0,-1 1 0 16,-1 0 16-16,0 1 16 0,0 0 0 0,-2-2 0 16,0 2-160-16,-1-1-48 0,-6 1 0 0,-3 1 0 15,-5 0-128-15,-1 1-48 0,-3-2 0 0,-3 2 0 16,-12-1-144-16,0 0 0 0,0 0 0 0,0 0 128 16,0 0-128-16,0 0 192 0,-4 6-192 0,-4-2 192 15,-2-2-64-15,-4 0 0 0,-3 4 0 0,-5-3 0 16,-2 0 64-16,-2 0 16 0,-1-1 0 0,-1 1 0 15,-4 3-16-15,-1-2 0 0,-2-2 0 0,1 2 0 0,-3-1 0 16,2 1-16-16,0-2 0 0,4 2 0 0,7-4 32 16,4 1 16-16,5 0 0 0,5-1 0 0,2 0 32 15,8 0 0-15,0 0 0 0,0 0 0 0,0 0 96 0,10-3 32 16,4-2 0-16,8 2 0 0,8 0-160 0,1 0-32 16,3 2 0-16,1-2 0 0,0 2-192 0,2-1 128 15,-1 1-128-15,1-2 0 0,-1 0 0 16,0-2 0-16,1 1 0 0,-4 2 0 15,-2 1 0-15,-5 1 0 0,-4 0 0 0,-4 0 0 0,-5 0 0 16,-4 1 0-16,-9-1 0 0,0 0 0 0,0 0 0 0,0 0 128 16,0 0-128-16,-13 3 0 0,-9 2 0 0,0-3 176 15,-5-1-176-15,-1 0 160 0,-4 0-16 0,-1 2 0 16,-2-1 0-16,-2-1 0 0,0-2 16 0,2 1 0 0,-3 0 0 16,2 0 0-16,0-1-160 0,1 0 160 15,4 1-160-15,6 1 160 0,0 0-160 0,7-1 0 0,2-1 0 16,5 0 128-16,11 1-128 0,0 0 0 0,0 0 0 0,0 0 0 15,0 0 0-15,10 4 0 0,2 0 0 16,5-1 0-16,0-3-304 0,5 1 16 0,2 0 0 0,2 1-11584 16,-1-1-2320-16</inkml:trace>
  <inkml:trace contextRef="#ctx0" brushRef="#br0" timeOffset="21928.84">18379 12304 20271 0,'-11'-9'1792'0,"8"4"-1424"15,3 5-368-15,-5-5 0 0,0-1 224 0,5 6-32 16,0 0 0-16,0 0 0 0,0 0 208 0,0 0 48 16,0 0 0-16,0 0 0 0,10 6 64 0,3 2 0 15,0-3 16-15,6 2 0 0,1-1 144 0,5 2 32 16,1 3 0-16,7-1 0 0,4-1-112 0,1 1-16 15,4 2 0-15,1 0 0 0,-2 0-256 0,0 0-64 16,-3-2-16-16,-1 3 0 0,-2 3-240 0,-2-1 0 0,0 0 0 16,-3 0 0-16,-2-1 0 0,-2 4 0 0,-2 2 0 0,-2 1 0 15,-1-1 128-15,-4 0-128 0,-4-2 0 0,-3 1 0 16,-2 1 128-16,-3 3-128 0,-3 1 0 0,-2 3 144 16,-1 0 48-16,-5 1 0 0,-3 0 0 0,-4-2 0 15,-3-1 80-15,-1 0 32 0,-6 2 0 0,-2-4 0 16,-3-3 320-16,-2-2 64 0,-2 4 16 0,-1-2 0 15,-2 0-64-15,-1-1 0 0,-2-1 0 0,-1-1 0 16,-1 2-320-16,4-1-64 0,4-1 0 0,1-1-16 16,-1 1-240-16,6-3 0 0,5-2 128 0,4-1-128 15,3 1-656-15,4-5-176 16,5-4-48-16,5-3-9808 0,0 0-1984 0</inkml:trace>
  <inkml:trace contextRef="#ctx0" brushRef="#br0" timeOffset="22421.351">18137 12515 11055 0,'11'-5'976'0,"-3"1"-784"0,-8 4-192 0,9-4 0 15,-3-2 1568-15,-6 6 272 0,0 0 48 0,0 0 16 16,0 0-432-16,0 0-64 0,0 0-32 0,0 0 0 15,0 0-208-15,0 0-32 0,-5 6-16 0,-6 1 0 16,-4 2-96-16,0 2 0 0,3 5-16 0,-3 0 0 16,-7 1-160-16,1 1-16 0,-2 6-16 0,1 2 0 15,0-2-160-15,0 1-16 0,-1 1-16 0,0-2 0 16,2-1-240-16,-2 1-32 0,2 0-16 0,3-2 0 16,3-2-128-16,0-1-16 0,0-2-16 0,5 1 0 0,5-5 0 15,0 0 0-15,1 2 0 0,4-2 0 0,5-1 80 16,3 0 32-16,3-1 0 0,0 1 0 15,3 1-144-15,4 2-16 0,3-1-128 0,2 0 192 16,1 1-192-16,5-3 176 0,1-1-176 0,6 1 160 0,5 1-160 0,5-1-192 16,3-2 32-16,3 2-11584 15,-2 1-2320-15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56:30.94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972 1851 11055 0,'0'0'480'0,"3"-7"112"0,-3 1-464 0,0 6-128 0,0 0 0 0,0 0 0 16,0 0 912-16,0 0 176 0,0 0 16 0,0 0 16 15,0 0-656-15,0 0-128 0,0 0-16 0,0 0-16 16,0 0 112-16,0 0 32 0,9 7 0 0,0-4 0 16,1 0 128-16,1-2 16 0,1 1 16 0,1-1 0 15,2-1 16-15,3 0 0 0,4-1 0 0,2 2 0 16,2 1-128-16,6 0-32 0,4-1 0 0,5 0 0 16,1 0-32-16,2-2-16 0,1-2 0 0,1 2 0 15,2 1-64-15,0 2-16 0,1-1 0 0,4 0 0 0,6-4 64 16,3 0 16-16,1-2 0 0,1 2 0 15,-1 2-32-15,4 0 0 0,5-1 0 0,4-2 0 0,2 1-112 16,0-3-16-16,-1 0-16 0,4 1 0 0,5 3-112 0,-2-1 0 16,4-1-128-16,0-1 192 0,-4 2-192 0,7 1 0 15,6 1 128-15,-2-2-128 0,-5-1 0 0,0 0 0 16,1-2 0-16,3 4 0 0,1 2 128 0,-1 0-128 16,-3-1 0-16,3-1 0 0,1-1 0 0,0 1 128 15,-4 0-128-15,3 1 0 0,-1-1 0 0,0 1 128 16,-3-1-128-16,2 0 0 0,3-1 192 0,-2 1-64 15,0 0-128-15,-5 0 192 0,-3 1 16 0,4 1 0 16,2-1 0-16,-1 1 0 0,0 1-80 0,-3-1 0 16,-1 0-128-16,3 0 192 0,-1-2-192 0,-1 0 0 15,-4-1 128-15,-3 2-128 0,0-1 0 0,-2 2 0 0,1-1 128 16,-3 1-128-16,-4 0 0 0,-2 0 0 0,3 0 0 0,-3 1 0 16,2-2 0-16,-3-1 0 0,-2-1 0 0,-2 2 0 15,1 1 128-15,2 0-128 0,2 0 0 0,-4-1 144 16,-4-2-144-16,0 0 160 0,-3-2-160 0,1 2 160 15,-1 2-160-15,2 1 0 0,-1-2 144 0,-3 0-144 16,-1 0 160-16,-2 1-32 0,-2 0-128 0,-1-2 192 16,2-1-16-16,0 0-16 0,0-1 0 0,0 1 0 15,-5 2 48-15,0 0 16 0,-1 0 0 0,-2 0 0 16,-1-1-16-16,-3-1 0 0,-1 2 0 0,2 0 0 16,-4 0-80-16,2 1 0 0,-5 0-128 0,1 0 192 15,-3 1-192-15,-4-2 0 0,-2-1 128 0,-2 3-128 16,-3 3 0-16,-1 0 128 0,-2-2-128 0,-7 1 0 15,-2 0 0-15,-2 0-336 0,-8-2 48 0,0 0-10512 16,0 0-2096-16</inkml:trace>
  <inkml:trace contextRef="#ctx0" brushRef="#br0" timeOffset="733.745">3930 2209 23951 0,'-4'-8'2128'0,"3"0"-1696"16,1 8-432-16,0-9 0 0,0-2 208 0,4 1-32 16,-2 1-16-16,0 1 0 0,-2 8 0 0,5-9 0 15,2-2 0-15,-1 4 0 0,2-3 112 0,-1 2 32 16,2 3 0-16,-9 5 0 0,3-7 48 0,-3 7 16 15,10-4 0-15,-10 4 0 0,0 0-96 0,9-5-16 16,-9 5 0-16,0 0 0 0,10 7-128 0,-5 0-128 16,2 2 144-16,2 3-144 0,2 3 176 0,0 2-176 15,1 4 192-15,0 1-192 0,-1 0 240 0,-1 0-64 16,-2-3-16-16,3 3 0 0,0 2-32 0,2 0 0 0,-1-5 0 16,1 0 0-16,0-2-128 0,-2 3 128 0,0-3-128 0,0-3 128 15,0-2-128-15,0 0 128 0,1-2-128 0,0-3 128 16,-2-3 240-16,2-4 32 0,-2-4 16 15,3-2 0-15,-1-2 304 0,3-4 64 0,0-3 16 0,2-5 0 16,-1-4-80-16,3-3-16 0,-2 0 0 0,3-2 0 16,3-1-128-16,0-3-16 0,3 1-16 0,2-5 0 15,2-1-128-15,4-3-32 0,-1-2 0 0,2-1 0 16,4-1-144-16,-3 2-48 0,2 3 0 0,-1 3 0 16,-1 5-192-16,1 4 0 0,-2 2 0 0,-2 2 0 15,-2 1 0-15,-3 6 0 0,-5 3 0 0,0 6-12352 16,-4 1-2384-16</inkml:trace>
  <inkml:trace contextRef="#ctx0" brushRef="#br1" timeOffset="11207.063">24250 2563 12895 0,'-4'-19'576'0,"2"11"112"0,-4-2-560 0,2 2-128 0,-1 1 0 0,0 1 0 16,-3 0 1856-16,-1 2 320 0,-1 1 80 0,-5-1 16 16,-5 0-1840-16,3-1-432 0,1-1 0 0,-5 3 0 15,-5 5 0-15,-3-1 0 0,0-3 0 16,-3 2 0-16,-4-3 176 0,0 3-176 0,-1-3 160 0,-4 0-160 16,-3-2 128-16,-5-1-128 0,-8-4 0 0,0 2 144 15,0 3-16-15,-3-3-128 0,0-5 192 0,-1 1-64 16,-4 0 144-16,-5-2 32 0,-2 3 0 0,-3-1 0 15,1-3 80-15,-4 2 0 0,-8 1 16 0,-2-2 0 16,-2 0-96-16,0 0-32 0,0 0 0 0,-7 1 0 16,-9 4 48-16,2 0 16 0,0-1 0 0,-9 1 0 15,-9 0-336-15,0 0 128 0,0-3-128 0,-7 1 0 16,-4 4 144-16,-2-4-144 0,-3-4 192 0,0 5-192 0,0 2 0 16,-5-1 0-16,-6-2 0 0,-1-1 0 0,-2-3 0 0,4 2 0 15,0 2 0-15,-4-1 0 0,-4-3 0 0,1 2 0 16,0-2 0-16,-1 1 0 0,-4 0 144 0,1 5-16 15,-3 3-128-15,-3-2 192 0,-3-11-192 0,2 5 0 16,0 1 0-16,-2 2 0 0,2 0 128 0,-4-2-128 16,-5-2 0-16,0 2 144 0,0 3-144 0,2 2 160 15,1 0-160-15,0 0 160 0,2-1-160 0,-5 2 0 16,-2-2 0-16,-2 3 128 0,0-2-128 0,1 0 0 16,2-3 144-16,3 5-144 0,3 4 0 0,-5 0 128 15,0 2-128-15,0-1 0 0,1 1 0 0,-2 0 128 16,2-1-128-16,3 2 0 0,0 3 0 0,2-1 0 0,-2 0 0 15,-2 1 0-15,-5 0 0 0,6 0 0 0,0-1 0 16,3-1 0-16,3 0 0 0,2 0 0 0,-1 0 0 0,0 1 0 16,0 1 0-16,-1 1 0 15,2 3 0-15,3-3 128 0,2-3-128 0,-2 0 0 0,-1 1 0 0,-2 2 0 16,-1 0 0-16,3 3 0 0,5 1 0 0,1-3 0 16,-1-1 0-16,-5 2 0 0,-1 3 128 0,4 2-128 15,4 0 0-15,3 4 0 0,-1 4 0 0,0-3 128 16,-1-6-128-16,3 0 0 0,6-1 0 0,0 2 128 15,2 1-128-15,0-4 0 0,1-1 0 0,4 1 0 16,0 1 0-16,1 1 128 0,-3-5-128 0,5 1 0 16,5-1 0-16,0 1 0 0,0 2 0 15,1-3 0-15,0-2 0 0,1 1 0 0,4 1 0 0,1 1 128 16,-2 2-128-16,5-1 0 0,5 0 0 0,-2-3 0 16,1-2 0-16,2 1 0 0,4-2 0 0,0 2 0 0,-2-1 0 15,4-1 0-15,7-2 0 0,1-1 0 0,-1-3 0 16,3 3 0-16,2 0 128 0,4 0-128 0,1-3 288 15,1 0-16-15,4 0 0 0,-2 2 0 16,2-2-80-16,3 2 0 0,2-1-16 0,1 1 0 0,-5 0-176 16,6 2 0-16,3-3 144 0,1 1-144 0,3-2 0 0,-2 2 128 15,-2 0-128-15,2 1 0 0,5-1 0 0,-3 2 0 16,1 0 0-16,-2 2 0 0,-3 4 0 0,3 0 144 16,1 1-144-16,2 2 160 0,-1 3-160 0,0 1 0 15,-3 1 0-15,1-1 0 0,2-4 0 0,3 5 0 16,4 3 0-16,1 0 0 0,-1-3 0 0,1 1 0 15,-1 0 0-15,0 3 0 0,4 4 128 0,1-1-128 16,3 1 128-16,1 3-128 0,-1 2 208 0,3 1-32 0,1 0-16 16,6 3 0-16,4 1-32 0,1 0-128 0,2-1 192 15,4-1-64-15,4 0-128 0,0 0 0 0,3 2 0 16,4 2 128-16,2 2-128 0,3-1 0 0,2 3 0 16,3-3 0-16,5 0 0 0,2-1 0 0,2 0 0 0,5-1 0 15,5-3-128-15,3 1 128 0,1 2 0 0,3 0 0 16,3 0 0-16,1 2 0 0,4 2 0 0,3 2 0 15,1 0 0-15,1-2 0 0,4-3 0 0,5-3 0 16,7-1 0-16,0-2 0 0,1-1 0 0,6-1 0 16,6-2 0-16,-3-1 0 0,1-1 144 0,5 1-144 15,5 6 0-15,3-6 144 0,3-3-144 0,0-1 0 16,2 1 144-16,2-2-144 0,1-3 0 0,4 0 144 16,4-2-144-16,4-1 0 0,-2 0 0 0,4-2 128 15,-2-5-128-15,4 1 0 0,6-1 0 0,-1-1 128 0,0-2-128 16,6-2 0-16,0 0 0 0,-1 2 0 0,-2 0 0 0,3-1 0 15,6-3 0-15,1 1 0 0,1 1 0 16,3 0 0-16,6 0 0 0,-3-2 0 0,0-4 0 0,2 2 128 16,5-2-128-16,2 2 0 0,2-1 0 0,0-1 0 15,4 1 128-15,2-1-128 0,-2 2 0 0,2 4 0 16,-1-1 0-16,2-2 0 0,2-2 0 0,2 0 0 16,0 3 0-16,3 0 0 0,1-1 0 0,3-3 0 15,-2 2 0-15,-2 2 128 0,-2 1-128 0,4-3 0 16,4-5-160-16,-2 3 160 0,-6-1 0 0,5 3 0 15,0 2-128-15,1-4 128 0,-2-3 0 0,1 3 0 16,-1 1 0-16,4 1-144 0,4-4 144 0,-1 3 0 16,1 1 0-16,-5-1 0 0,-1-4 0 0,2 1 0 15,3 1 0-15,-1 0 0 0,-5 3 0 0,3-2 0 0,2 2 0 16,0-2 0-16,0-1 0 0,-2 1 0 0,-2 4 0 0,4-2 0 16,0 0 0-16,5 1 0 0,3 1 0 15,-2 0 0-15,-3 2 0 0,2-3 0 0,0 2 0 0,6 0 0 16,-1 1 0-16,-2 0 0 0,-1-1 0 0,1 0 0 15,1 0 0-15,4 2 0 0,1-1 0 0,-3 0 0 16,-1 1 0-16,-3 2 0 0,-3 2 0 0,1-3 0 16,6 0 0-16,-3 0 0 0,-4 2 0 15,-2 0 0-15,0 2 0 0,4-2 0 0,0-2 0 0,-3 4 0 16,-2 1 0-16,0 1 0 0,0 0 0 0,0-3 0 16,3-3 0-16,-4 3 0 0,-3 0 0 0,-2 3 0 15,-1 2 0-15,0-2 0 0,-1-3 0 0,-3 1 0 0,-3-1 0 16,3 3 0-16,1 2 0 0,0-4 0 0,-6-1 0 15,1 1 0-15,4 3 0 0,-4-2 0 0,2-4 0 16,-1 3 0-16,-2 0 0 0,2 0 0 0,2-2 0 16,-5 2 0-16,-5-2 0 0,0-1 0 0,3 1 0 0,-5-2 0 15,-3 0 0-15,2 1 0 0,3 2 0 0,-4-2 0 16,-7-2 0-16,3 1 128 0,-3 0-128 0,-2-2 0 16,0-2 0-16,-3 0 0 0,1-1 0 0,-2-2 0 15,-2 0 0-15,-1-1 128 0,-3 1-128 0,-3 0 0 16,-2 1 0-16,2 0 0 0,-3-2 224 0,-3 2-32 15,-3 2 0-15,-1-2 0 0,2-1-48 0,0 0-16 16,-3 3 0-16,-1 0 0 0,0 1-128 0,1-4 0 16,3-1 0-16,-3 1 128 0,-4 4-128 0,-3 0 0 15,0-1 0-15,0-1 0 0,-2-4 0 0,-1 1 0 16,-4 2 0-16,-4-1 0 0,-3-3 0 0,0-3 0 0,3 0 128 0,-4 3-128 16,-1 3 0-16,-4-1 0 0,-6-1 0 15,2-2 0-15,-5-1 0 0,0 0 0 0,-3 1 0 16,0-2 128-16,-4 0-128 0,-3 0 0 0,-4-1 0 0,0 2 128 15,-3 0-128-15,-3-1 0 0,-4-2 0 0,-2 2 128 16,2 0-128-16,-3-1 0 0,1-2 0 0,-2 1 128 16,-2-1-128-16,0 0 0 0,0-1 0 0,-4-1 0 15,-5-1 0-15,3-3 0 0,1-2 0 0,-1 1 0 16,-4 1 0-16,-2-1-176 0,1-2 176 0,-2 0-128 16,-1 2 128-16,-1 0 0 0,-1 0 0 0,1 2 0 15,0 1 0-15,-2 0 0 0,-2 0-144 0,0-1 144 16,4-1-128-16,-5 3 128 0,0-3-160 0,0 0 160 0,-1 0 0 15,-1-1-144-15,-1-2 144 0,-1 2 0 16,-1 1 0-16,-2 0 0 0,1-2 0 0,0-3 0 0,-3 0 0 16,1-2 0-16,-2 0 0 0,-3 2 0 0,-3 1 0 0,-2 1 0 15,-3-1 0-15,-2 2 0 0,-6 2 0 0,-5 0 0 16,-4 1 0-16,-7 0-128 16,-4 1-272-16,-4-1-48 0,-3-1-16 0</inkml:trace>
  <inkml:trace contextRef="#ctx0" brushRef="#br1" timeOffset="13483.344">5909 8318 13823 0,'-11'-10'1216'0,"6"5"-960"0,-3-1-256 0,8 6 0 16,0 0 1632-16,0 0 288 0,-3-4 48 0,3 4 16 16,0 0-1296-16,0 0-256 0,0 0-48 0,0 0-16 15,9-1-240-15,1 3-128 0,0 1 160 0,3 0-160 16,0-3 368-16,5 0-32 0,-1 0 0 0,1 0 0 15,3 0-64-15,2 3-16 0,3-1 0 0,3 0 0 0,3-1 112 16,5-1 16-16,3-2 0 0,3 0 0 0,1 0-32 16,3 0 0-16,4 2 0 0,3 0 0 0,-3 0-160 15,5 0-16-15,-1 0-16 0,5 0 0 0,2-2 48 0,3 2 16 16,1 2 0-16,1-2 0 0,3 0-32 0,3 0 0 16,4 0 0-16,2-2 0 0,-2 2-32 0,1-2-16 15,0 0 0-15,6-2 0 0,3-3-16 0,2 3-128 16,-1-1 192-16,4 1-64 0,1-3-128 0,4 2 128 15,2-2-128-15,1 2 128 0,0-1-128 0,3 2 0 16,1 0 0-16,1 0 128 0,-2 0-128 0,3-1 0 16,2 3 144-16,1-1-144 0,-3-1 0 0,1 2 0 15,0 0 0-15,-1 1 0 0,-5 0 0 0,2-1 0 16,-1-3 0-16,-1 4 128 0,-1 2-128 0,-1-1 0 0,-3-3 0 16,1 2 0-16,-2 1 0 0,2 0 144 0,-3-2-144 15,1 1 160-15,2-1-160 0,-1 2 128 0,-3 0-128 16,1-1 128-16,-2-1-128 0,2 1 160 0,-1-1-160 15,0 2 160-15,-2-1-160 0,3 2 160 0,0 2-160 0,1-1 160 16,-7-2-160-16,1 0 0 0,0-1 0 0,0 1 128 16,-2 4-128-16,-1-1 0 15,-4-3 0-15,5 0 128 0,1 1-128 0,-2 0 0 0,-2-1 0 0,-1-1 0 16,2 0 0-16,-4 1 0 0,0 3 0 0,-7-1 0 16,0-1 0-16,0 2 0 0,-1 0 0 0,2 0 0 15,-3-2 0-15,-1 3 0 0,1 1 0 0,-3 1 0 16,-1-4 0-16,2 0 0 0,-1-1 0 0,-1 4 0 15,-5 2 0-15,-1 0 0 0,2-4 0 0,-1 0 0 0,0-5 0 16,-1 4 128-16,1 1-128 0,-4 2 0 0,-2-2 0 16,-7 0 0-16,0-1 128 0,1-2-128 0,0-2 0 15,-5 1 0-15,0-3 0 0,-3 3 128 0,-1 1-128 16,-2 2 0-16,-7 2 0 0,-3-2 0 0,-1-2 0 0,-5 0 0 16,-2 0 0-16,-5 0 128 0,-2 0-128 0,-2-2 0 15,-4-1 144-15,0 3-144 0,-9 0 0 0,0 0 144 16,0 0-144-16,0 0 0 0,0 0 208 0,-7-5-64 15,0-1-16-15,-8 0 0 0,-2 1-128 0,-7 2 0 16,-4 2 0-16,-6-2 0 0,-5-4 0 0,-7 2 0 16,-4-4 0-16,-4 4 0 0,-2 5 0 0,-6-2 0 15,-5-4 0-15,-5 0 0 0,-5 1 0 0,-3 1 0 16,-5 2 0-16,-1-3 0 0,-4-4 0 0,-3 0 0 16,-4 2 0-16,-3 2 0 0,-3-1 0 0,-4 2 0 15,-3-1 0-15,-1-2 128 0,-2-1-128 0,-4-1 0 0,-3-2 0 16,-3 5 128-16,-5 3-128 0,1 0 160 0,-3 0-160 15,-3 0 160-15,-4-2-160 0,-1 0 0 16,-2-1 0-16,-2 2 0 0,-7 3 0 0,-2 0 0 0,-1-1 0 0,4-1 0 16,3 0 0-16,-4 1 0 0,-3 2 0 15,1-1 0-15,2-3 0 0,-1 2 0 0,2 0 0 0,-2 1 0 16,-4 2 0-16,2 1 0 0,3 0 0 0,0-2 0 16,-1-1 0-16,1 2 0 0,-1 2 0 0,1 0 0 15,3 0 0-15,2 2 0 0,4 1 0 0,-2 1 0 16,-1-2 0-16,5 1 0 0,5-2 0 0,3 1 0 15,3-3 0-15,3 1 0 0,1-2 0 0,7 4 0 16,2 0 0-16,7 0 0 0,2-2 0 0,4 2 0 16,-3 2 0-16,10-2 0 0,6-2 0 0,2 0 0 15,0 1 0-15,7 2 0 0,5-2 0 0,5 0 0 0,3-1 0 16,4-1-192-16,5-1 32 0,-2 1 16 0,1 1 144 0,4 0 0 16,2 0-144-16,4 4 144 0,2 2-128 0,7-2 128 15,0-2-160-15,6-2 160 0,3 0-144 0,3-2 144 16,5 0-128-16,2 2 128 0,5-3-128 0,2 2 128 15,4 1-128-15,9-3 128 0,0 0 0 0,0 0-160 16,0 0 160-16,0 0 0 0,15 6-192 0,3-3 64 16,2-4 128-16,5 2-208 0,5 1 208 0,8 0 0 15,4-3 0-15,9-1 0 0,1-2 0 0,8 1 0 16,5 1 0-16,2 0 0 0,1-1 0 0,7-2 0 16,3 0 0-16,4-1 0 0,4 1 0 0,1-1 0 15,4 0 0-15,10 2 0 0,2 2 0 0,1 1 0 0,0 0 0 16,4 1 0-16,4-2 0 0,1 0 0 0,2-1 0 15,0 2 0-15,6 2 0 0,0-1 0 16,2-2 0-16,5 1 0 0,6 1 0 0,-1-3 0 0,1-2 0 0,2 2-144 16,1 1 144-16,3 2 0 0,3 1 0 0,1-1 0 15,-1-3 0-15,1-1 0 0,-1 4 0 0,6 0 0 16,0-1 0-16,1-1 0 0,-3-1 0 16,-1 2 0-16,-1 5 0 0,2-2 144 0,7-3-16 0,-7 3-128 15,-1 4 192-15,-3 2-64 0,0 0 0 0,1-1-128 16,0-1 128-16,-1 1-128 0,-2 2 0 0,1 1 0 15,2 2 0-15,-7-2 0 0,-2-3 0 0,1 1 0 16,-4 4 128-16,-2-4-128 0,-4-2 0 0,-4 1 0 16,-6 2 0-16,-3 1 0 0,-4-1 0 0,-1-3 0 15,-7-1 0-15,-2-1 0 0,-8 1 0 0,-3-2 0 0,-3 1 128 16,-9 0-128-16,-10-2 0 0,-6 0 0 0,-5 0 128 0,-3-2-128 16,-6-1 0-16,-6 1 0 0,-3 0 0 0,-7 1 128 15,-7-1-128-15,-4-1 0 0,-3-2 176 0,-5 1-176 16,-1 1 160-16,-10 1-160 15,0 0-1472-15,0 0-384 0</inkml:trace>
  <inkml:trace contextRef="#ctx0" brushRef="#br1" timeOffset="17302.765">1312 7535 25791 0,'-8'-2'2304'0,"0"1"-1856"0,1 1-448 0,-4 2 0 16,-4 1 320-16,5-1-48 0,3-2 0 0,-1 2 0 16,-3 0-144-16,0-1-128 0,1 0 144 0,-2 0-144 15,1 1 448-15,-1 0-16 0,-2 1 0 0,0-2 0 16,1-1-48-16,-2-4 0 0,-1 0 0 0,1 2 0 16,-2 2-64-16,-1-1 0 0,-3-4-16 0,0 1 0 15,-1-2 80-15,-2 0 32 0,-2-1 0 0,-2 0 0 0,-4-3-128 0,1-1-32 16,4 1 0-16,-2 0 0 0,-5-4 64 0,4-2 16 15,4-1 0-15,2-1 0 0,0-1 0 0,1-4 0 16,4-5 0-16,0-2 0 0,-1 1-96 16,0 1-32-16,-1-2 0 0,4-3 0 0,-3-4-208 15,3-2 0-15,0 3 128 0,1-4-128 0,3-4 0 16,2 0 0-16,-3 1 128 0,2-1-128 0,0-1 0 0,3 1 0 16,0 1 0-16,-2 1 0 0,-3 0 0 0,4-2 0 15,2-2 0-15,1 1 0 0,-6-1 0 0,5 2 0 16,-1-1 0-16,1 0 0 0,2 0 0 0,-1 0 0 15,0-1 0-15,2 0 0 0,-2 1 0 0,2-2 0 16,0-1 0-16,1 1 0 0,0 3 0 0,0-1 0 16,2 0 0-16,-1 1 0 0,1 0 0 0,-1-1 0 15,1-2 0-15,0 0 0 0,1-5 0 0,1 2 0 0,-1 2 0 16,1 2 0-16,0 3 0 0,1 0 0 0,-1-2 0 16,-1 1 0-16,0 0 0 0,0-1 0 0,1-3 0 0,0 0 0 15,-2-1 0-15,5 6 0 0,0 4 0 0,1 2 0 16,0-2 0-16,1 2 0 0,2-4 0 0,0 3 0 15,3-2 0-15,0 3 0 0,1-1 0 0,5 0 0 16,1 0 0-16,3 3 0 0,0 1 0 0,2 2 0 16,2 0 0-16,1 0-128 0,2 2 128 0,2-2 0 15,0 1 0-15,1 0 0 0,-1 1-128 0,1 1 128 16,-2 2 0-16,0 2 0 0,2 0 0 0,-1 2 0 16,-4 5 0-16,2 1 0 0,1 4 0 0,-3-1 0 15,-2-4 0-15,0 4 0 0,0 0 0 0,-1 4 0 16,-1 0 0-16,-1 1 0 0,-2 3 0 0,-2 1 0 15,-2 2 0-15,0 1 0 0,-2-3 0 0,-1 4 0 0,-2 3-176 0,-9-2 176 16,9 4-160-16,-9-4 160 16,5 4-736-16,-5-4-48 0,1 11-16 0,-3 1-9456 15,-1 0-1904-15</inkml:trace>
  <inkml:trace contextRef="#ctx0" brushRef="#br1" timeOffset="17630.532">254 4222 25791 0,'3'-8'2304'0,"2"-1"-1856"0,0-1-448 0,3 1 0 15,3-7 128-15,6 1-128 0,4-1 0 0,0 1 0 16,1 0 0-16,5-3 0 0,5-1 0 0,3 1 0 15,2-2 0-15,-1 2 0 0,-1 1-128 0,2 0 128 16,3-3 0-16,0 0 0 0,1 1 128 0,2 0-128 16,4-1 384-16,-1 3 0 0,-2-1-16 0,-1 4 0 15,-1 2 160-15,-2 2 48 0,-2 2 0 0,-4 4 0 16,-3 2-32-16,-2 5 0 0,-1 1 0 0,-4 5 0 16,-2 1-224-16,-2 4-32 0,0 4-16 0,-4 3 0 15,-5 3 80-15,0 3 16 0,-2 3 0 0,-1 2 0 16,-3 2-144-16,-3 1-32 0,-5 3 0 0,-3 3 0 15,0 7-64-15,-3 1-128 0,-7 2 176 0,-1 3-176 16,-2 1-1424-16,-4 7-400 16</inkml:trace>
  <inkml:trace contextRef="#ctx0" brushRef="#br1" timeOffset="22096.569">8175 10160 3679 0,'0'0'320'15,"0"0"-320"-15,-9 3 0 0,9-3 0 16,0 0 1936-16,0 0 320 0,-8 6 64 0,8-6 16 0,0 0-1232 16,0 0-240-16,0 0-48 0,0 0-16 0,0 0-32 0,0 0 0 15,0 0 0-15,0 0 0 0,10 7 128 0,0-2 32 16,2-2 0-16,3-1 0 0,3 0-48 0,4-2-16 15,0 3 0-15,4-3 0 0,1-3-368 0,1 1-80 16,5 2-16-16,4-1 0 0,0-2-112 0,3 1-32 16,0 0 0-16,4 1 0 0,3 0 64 0,-1 1 16 15,-1 0 0-15,0 0 0 0,1-1 64 0,1 0 16 16,1 0 0-16,3 1 0 0,4-2-96 0,3 0 0 16,-4-2-16-16,1 2 0 0,-2 1-96 0,5-2-16 15,-1-4 0-15,0 4 0 0,5 2-48 0,-1 0-16 16,2-4 0-16,0 2 0 0,-3 0-128 0,1-1 192 15,-1 0-192-15,3-1 192 0,2 0-192 0,1 3 0 0,-5 1 144 16,1 0-144-16,0-4 128 0,-3 1-128 16,-1-2 160-16,3 3-160 0,-1 5 208 0,0 0-48 0,-1-2-16 0,-4-1 0 15,1-1 0-15,-1 1 0 16,-1 1 0-16,0 0 0 0,0 1 48 0,-2-1 0 16,-3-1 0-16,-3-1 0 0,-1 2-192 0,-2-1 192 0,0-3-192 0,0 2 192 15,-3 2-192-15,2-1 192 0,-4 0-192 0,-1 1 192 16,-1 0-192-16,-2 1 0 0,-1 0 0 0,-4-2 128 15,-1-2-128-15,-2 1 0 0,-1-1 144 0,-2 2-144 16,1-2 0-16,-1 0 144 0,0-2-144 0,0 2 0 16,0 3 176-16,-1-1-176 0,-2-1 160 0,1 1-160 15,1 1 128-15,-1 2-128 16,0 0 0-16,-4 0 0 0,0-2 128 0,-1 0-128 0,2 1 0 0,-2-1 0 16,0 0 0-16,-1-1 128 0,-2-1-128 0,2 2 0 0,-2 2 0 15,1-1 0-15,-3-4 0 0,1 1 0 0,-1 0 128 0,1 0-128 16,-1 1 0-16,-2 0 0 0,-1-1 0 15,-8 2 128-15,9-2-128 0,-9 2 0 0,0 0 0 0,0 0 0 16,0 0 0-16,0 0 0 0,0 0 128 0,0 0-128 16,0 0 0-16,0 0 144 0,0 0-144 0,0 0 160 15,0 0-160-15,0 0 160 0,-6 6-160 0,-4 0 160 16,0-3-160-16,-1 2 160 0,-3-2-160 16,-1-1 0-16,-6-2 0 0,0 2 128 0,-3 3-128 0,-3-2 0 15,-3-1 0-15,-6-1 0 0,-1-1 0 0,-3 3 0 16,1 1 0-16,-3-4 0 0,-2 0 0 0,1 1 0 15,-1 1 0-15,-3-1 0 0,-5 2 0 0,-1-1 0 16,-3-3 0-16,-3 3 0 0,-3 1 0 0,-2-1 0 0,-1 1 0 16,-3-1 0-16,-5-2 0 0,-3 2 0 15,-2 2 0-15,1-1 0 0,2-3 0 0,-3-2 0 16,-3-1 128-16,1 2-128 0,1 1 0 0,2-2 0 0,-1-4 0 0,-3 3 0 16,0 1 0-16,1 1 0 0,2-1 0 0,1-2 0 15,2-1 0-15,1 1 128 0,1 3-128 0,2 1 0 16,-1-2 0-16,4 0 0 0,3-2 0 0,0 0 0 15,-5 2 0-15,5 0 0 0,4 1 0 0,3 1 0 16,4 2 0-16,4-2 0 0,1-2 0 0,4 0 0 16,2-2 0-16,3 1 0 0,3 1 0 0,3 1 0 15,1 1 0-15,4-3 0 0,2 0 0 0,5 1 0 16,4 1 0-16,4 0 0 0,6-4 0 16,1 3 0-16,7 2 0 0,0 0 0 0,0 0 0 0,0 0 0 15,7-5 0-15,4 1 0 0,5 2-192 0,4-1 192 0,2-3-192 16,8 0 192-16,6 2-192 0,3 2 192 0,4 1-160 15,4-1 160-15,2-5 0 0,9 2-144 0,4-1 144 0,7 4 0 16,6 2 0-16,4-2-128 0,3-1 128 0,3-1 0 16,7 1 0-16,2 3 0 0,1 2 0 0,1-3 0 15,-1-5 0-15,7 4-128 0,3 6 128 0,-1-2 0 16,-4-2 0-16,0 2 0 0,1 4 0 0,-3-1 0 16,-3 1 0-16,1-2 0 0,0-2 0 0,-2 4 0 15,-4 3 0-15,-3-4 0 0,-2-2 0 0,0 1 0 16,-1 1 0-16,-6 2 0 0,-3 2 0 0,-5-3 0 15,2-4 0-15,-3 2 0 0,-1-1 0 0,-5 5 0 16,-6-1 0-16,-4-1 128 0,-5-5-128 0,-2-1 0 16,-4 0 0-16,-4-1 0 0,-5-1 0 0,-4-2 128 15,-2 2-128-15,-8 0 0 0,-5 0 0 0,-1 0 128 16,0-2-128-16,-4 3 0 0,-9 1 0 0,0 0 0 16,9-5 0-16,-9 5 128 0,0 0-304 0,0 0-48 0,0 0-16 15,0 0 0 1,-11-4-2192-16,-4 2-448 0,-2 1-96 0,-4 1-16 0</inkml:trace>
  <inkml:trace contextRef="#ctx0" brushRef="#br1" timeOffset="26763.879">2681 11402 19119 0,'-13'5'832'0,"6"0"192"16,7-5-816-16,-10 6-208 0,-4 1 0 0,-1 4 0 0,-2 1 176 0,0 3-16 16,-3 3 0-16,-3 1 0 0,1 0 32 0,-4 4 0 15,1 3 0-15,-1 3 0 0,-3 1 112 0,2 6 16 16,-1 6 16-16,2 2 0 0,-3 5-112 0,3-2-32 15,3-3 0-15,1 5 0 0,6 1 0 0,7-2 0 16,2 0 0-16,3 1 0 0,4 1-48 0,4-4-16 16,1-5 0-16,6-3 0 0,5-9 64 0,1-3 0 15,4-5 0-15,2-2 0 0,5-7-48 0,1-3 0 16,1-3 0-16,2-1 0 0,0-3 64 0,3-6 16 16,5-5 0-16,-2-6 0 0,3-2 256 0,4-6 48 15,5-5 16-15,-1-4 0 0,-1-5-144 0,-1-4-16 16,-3-2-16-16,-4 0 0 0,-1 0-112 0,-5-2 0 15,-5-2-16-15,-4-1 0 0,-5-2 16 0,-6-3 0 16,-3-1 0-16,-4 0 0 0,-5-1 64 0,-4 9 0 0,-5 8 16 16,-1 5 0-16,1 2 96 0,-4 6 16 0,-3 4 0 15,-1 4 0-15,-2 3-256 0,1 3-32 0,-1 2-16 0,-1 5 0 16,-2 4-336-16,-2 2-64 0,1 1 0 0,-1 3-9616 16,0 3-1920-16</inkml:trace>
  <inkml:trace contextRef="#ctx0" brushRef="#br1" timeOffset="27153.953">3915 11909 9215 0,'-12'-1'816'0,"3"2"-656"0,3 1-160 0,6-2 0 16,-10-2 2608-16,10 2 480 0,0 0 112 15,0 0 0-15,0 0-1728 0,0 0-336 0,0 0-80 0,13 0-16 16,4 0-336-16,5 0-80 0,3-2-16 0,5-3 0 15,4-1-192-15,4 1-32 0,5 3-16 0,3-2 0 16,1-2-192-16,-2-1-48 0,-5 0 0 0,2 1 0 16,1 1-128-16,-3 0-144 0,-4 1 144 0,-5 1-8480 15,-6 2-1568-15</inkml:trace>
  <inkml:trace contextRef="#ctx0" brushRef="#br1" timeOffset="27401.163">3723 12328 28559 0,'-16'-1'1264'16,"9"0"272"-16,7 1-1232 0,0 0-304 0,0 0 0 0,0 0 0 0,9-1 736 0,3-1 96 16,3 0 0-16,4 0 16 0,5-1-480 0,5-4-112 15,0-4 0-15,8-1-16 0,5-1-96 0,5 0-16 16,0 1 0-16,4-1 0 0,2 1-128 0,-3 1 0 15,-3 4 144-15,-1-3-144 0,0-2 0 0,-5 1 0 16,-3 2 0-16,-2 1-9856 16,-2 5-1872-16</inkml:trace>
  <inkml:trace contextRef="#ctx0" brushRef="#br1" timeOffset="28133.54">5361 11879 15887 0,'-1'-12'704'0,"1"12"144"0,-4-8-672 0,2-1-176 16,2-2 0-16,0 4 0 0,0 7 880 0,0 0 144 0,-2-8 16 16,2 8 16-16,0 0-336 0,0 0-64 15,0 0-16-15,0 0 0 0,-7 4-416 0,1 6-96 0,-2 4 0 0,1 2-128 16,1 3 240-16,1 1-64 0,1-2-16 0,1 4 0 15,-2 1-160-15,2 4 160 0,-1 1-160 0,1 1 160 16,2-2-160-16,1 1 0 0,1-1 0 0,3-2 0 16,0-8 128-16,4-1-128 0,-2-3 128 0,4-1-128 15,1-2 336-15,0-2-16 0,0-6 0 0,1 0 0 16,-2-1 240-16,4-3 32 0,1-5 16 0,3-2 0 16,1-2-32-16,-1 0 0 0,0-2 0 0,0-3 0 15,2-5-304-15,-2-1-64 0,-3 0-16 0,0 0 0 0,0-1-64 16,-2-3 0-16,-1 3-128 0,-1 0 192 0,0 2-192 15,0 2 0-15,-1-1 0 0,-1 1 0 0,0-2 0 0,-2 5 128 16,-1 2-128-16,0 2 0 0,-2 1 0 0,0 1 0 16,-3 3 0-16,-1 7 0 0,0 0 0 0,0 0 0 15,0 0 0-15,0 11-160 0,1 4 32 0,-1 3 0 16,-2-2 0-16,1 4 0 0,-5 4 128 0,3 0 0 16,0 2-144-16,1-2 144 0,2-2 0 0,0-1 0 15,0-1 0-15,2-2 0 0,1 0 0 0,2 0 0 16,-2-2 0-16,1 2 0 0,3-1 0 0,2 1 0 15,-1-3 0-15,1-2-8768 16,1 0-1664-16</inkml:trace>
  <inkml:trace contextRef="#ctx0" brushRef="#br1" timeOffset="28589.486">6813 11270 21183 0,'0'0'1888'0,"-7"0"-1504"15,-4 0-384-15,3 3 0 16,1 0-448-16,-3 4-176 0,-3 5-16 0,-3 3-16 0,-1 1 656 0,0 2 352 15,1 4-32-15,-1 7-16 0,0 0 112 0,-1 3 32 16,1 2 0-16,0 5 0 0,-3 4 128 0,1 4 16 16,2 2 16-16,0 4 0 0,2 2-208 0,2 0-32 15,1-3-16-15,3-3 0 0,2-10-176 0,2-2-48 16,1-2 0-16,0-2 0 0,3-2-128 0,0-4 160 16,0 0-160-16,2-2 160 0,1 0-160 0,2-4 0 0,1-3 0 15,0-1 0 1,2 0-480-16,3-3-176 0,0-1-48 0</inkml:trace>
  <inkml:trace contextRef="#ctx0" brushRef="#br1" timeOffset="29055.375">7213 11465 23039 0,'-6'-1'2048'0,"-5"1"-1648"16,-5 1-400-16,2 5 0 0,1 4 128 0,-2 1-128 16,0 1 128-16,-3 3-128 0,0 2 0 0,1 0 0 15,1 5 0-15,-3 2 0 0,0 0 0 0,1 3 0 16,-1 7 0-16,2 5 0 0,-1 5-128 0,0 2 128 15,0-3 0-15,2 3 0 0,-1 1 0 0,4 0 0 16,1-1 0-16,6-3 0 0,2-3 0 0,4-1 0 16,2-5 0-16,5-4 0 0,4-7 176 0,4-4 48 15,3-3 16-15,3-4 0 0,-1-2 208 0,4-6 64 16,3-5 0-16,5-2 0 0,2-1 0 0,3-6 0 16,1-5 0-16,1-1 0 0,-3-4-256 0,-1-1-64 0,2-1 0 15,-4-4 0-15,-2-5-64 0,-2-1-128 0,-6 0 176 16,-2-1-176-16,-4-2 384 0,-5-3-48 0,-2-4 0 0,-3-2 0 15,-5 1 0-15,-2-2 0 0,-2 0 0 0,-3 4 0 16,0 7 240-16,-2 5 32 0,-3 4 16 0,-1 4 0 16,0 2 16-16,0 4 0 0,-4 3 0 0,2 4 0 15,1-1-432-15,-2 4-80 0,-3 0 0 0,1 3-128 32,-2 8-1232-32,2-2-368 0,-1 4-64 0</inkml:trace>
  <inkml:trace contextRef="#ctx0" brushRef="#br1" timeOffset="29494.607">7906 12341 13823 0,'0'0'1216'0,"0"0"-960"0,0 0-256 0,0 0 0 15,0 0 1920-15,0 0 352 0,0 0 64 0,0 0 16 16,8 3-1424-16,0 3-288 0,-5 4-48 0,0 2-16 16,-2 0-64-16,0 6 0 0,0-3-16 0,-1 6 0 15,-1 2-96-15,-1 6-16 0,-1-1 0 0,-4 2 0 16,-2 1 48-16,0 2 0 0,-5 1 0 0,-1 0 0 16,-4-3-160-16,-1-1-16 0,2-3-16 0,-4-2 0 15,-1-2-112-15,1-3-128 0,1-3 176 0,3-3-176 16,4-4-160-16,3-1-144 0,2-3-16 0,-1-5-8448 15,5-5-1696-15</inkml:trace>
  <inkml:trace contextRef="#ctx0" brushRef="#br1" timeOffset="29846.108">8674 11407 16575 0,'0'0'736'0,"-9"1"160"0,-2 3-720 0,1 2-176 16,-1 5 0-16,0 5 0 0,-1 2 2144 0,0 4 400 15,1 1 80-15,-2 5 0 0,-1 4-2096 0,0 4-528 16,1 7 0-16,0 0 0 0,1 1 0 0,-1 1 0 0,1 4 0 0,2-2 0 15,1-2 0-15,-1-2 0 16,2-2 0-16,1 0 0 0,2-2 128 0,3-1-128 0,2-5 0 0,0-2 0 16,2-4 288-16,3 0-48 0,2-3-16 0,0-3 0 15,3-6 96-15,0 0 32 0,2 0 0 0,1-5 0 16,0-5-64-16,3 0-16 0,0-1 0 0,1 0 0 16,-2 0-96-16,-1-2-32 0,-1-4 0 0,3-1 0 15,-1-1-1136 1,1 0-224-16,-2-3-64 0,-4-3-10672 0</inkml:trace>
  <inkml:trace contextRef="#ctx0" brushRef="#br1" timeOffset="30044.26">8049 12017 32591 0,'-11'-3'1440'0,"11"3"304"0,0 0-1392 0,0 0-352 16,0 0 0-16,0 0 0 0,11 1 288 0,5 3-16 15,3-1 0-15,7 1 0 0,2 2-272 0,6-1 0 16,5 0 128-16,3-2-128 0,1-1 0 0,2 2 160 16,1-1-160-16,1 0 128 0,2-4-128 0,-3-1 0 15,-3 1 0-15,-3 0-176 16,-1 1-3024-16,-6-2-624 0</inkml:trace>
  <inkml:trace contextRef="#ctx0" brushRef="#br1" timeOffset="30550.518">8862 11262 4607 0,'-5'-10'400'0,"1"2"-400"0,2-2 0 0,1 5 0 0,1 5 3696 0,0 0 656 16,0 0 128-16,0 0 16 0,0 0-3344 0,7-2-656 16,-7 2-144-16,12 0-32 0,1 1-192 0,1 1-128 15,0 0 128-15,2 5-128 0,0 3 192 0,1 0-16 16,-2-3-16-16,3 5 0 0,1 6 96 0,-2 4 0 15,1-1 16-15,3 4 0 0,0 4 48 0,1 2 16 16,-2 1 0-16,-1 3 0 0,-2-2-16 0,-2 3-16 16,-1 1 0-16,-2 5 0 0,-3 4 0 0,-1 0 0 15,-4-4 0-15,-1 4 0 0,-3-1-16 0,-3-1 0 16,-3-3 0-16,-2 0 0 0,-1-1 16 0,-5 0 0 16,-6 2 0-16,0-2 0 0,-2-3 16 0,-1-2 16 15,0 0 0-15,-1-1 0 0,1-2-96 0,-1-3-32 16,-1-2 0-16,0-2 0 0,2-1-208 0,2 1 144 0,1 1-144 15,4-5 128-15,2-5-128 0,1 0-176 16,4-1 48-16,3-4-9136 0,6-11-1808 16</inkml:trace>
  <inkml:trace contextRef="#ctx0" brushRef="#br1" timeOffset="31008.679">9902 11966 23039 0,'-6'-3'2048'0,"6"3"-1648"0,0 0-400 0,0 0 0 16,9-3 880-16,3 0 80 0,3 2 32 0,7 0 0 16,8 3-656-16,4 0-128 0,5-2-16 0,1-1-16 15,4-1-176-15,1 2 160 0,2 0-160 0,1 1 160 16,-1-3-160-16,5 2 0 0,1 0 144 0,-2 1-144 31,-4-1-880-31,-2-1-240 0,-2-5-48 0,-2 3-16 0</inkml:trace>
  <inkml:trace contextRef="#ctx0" brushRef="#br1" timeOffset="31231.225">9895 12221 36447 0,'0'0'1616'0,"0"0"336"0,0 0-1568 0,0 0-384 16,0 0 0-16,0 0 0 0,11-2 432 0,2 1 0 15,3 1 0-15,8-1 0 0,11-3-176 0,5-1-16 16,4-3-16-16,3 2 0 0,2-1-224 0,4 2 0 16,3-2 128-16,0-1-128 15,1-1-1120-15,-3 2-272 0,4 1-48 0,-4 1-9216 16,-4-2-1840-16</inkml:trace>
  <inkml:trace contextRef="#ctx0" brushRef="#br1" timeOffset="31885.705">11670 11144 16575 0,'0'0'1472'0,"0"0"-1168"0,0 0-304 0,0 0 0 16,0 0 768-16,0 0 80 0,7 9 32 0,1 1 0 15,-1-1-464-15,3 3-96 0,2 0 0 0,3 4-16 16,0 2 176-16,2 3 32 0,-1 4 16 0,4 2 0 15,3-2-192-15,0 5-32 0,2 4-16 0,1-1 0 16,-1-2 64-16,1 2 16 0,2-2 0 0,-4 5 0 16,1 1 32-16,0 0 16 0,-1 0 0 0,0-1 0 15,0 3 32-15,2-2 16 0,-3-1 0 0,1-2 0 16,-4-3 144-16,2 1 32 0,1-2 0 0,0-2 0 0,-1-3-256 16,-1-2-64-16,-1-1 0 0,-2 0 0 0,-2-1-192 15,-2-2-128-15,-4 1 160 0,0 0-160 0,-3-1 128 16,-1-2-128-16,-3-1 0 0,1-2 0 0,-1-3 0 0,0-1 0 15,-3 1 0-15,0-3 0 16,0-8-1776-16,0 0-336 0,0 0-80 0,0 0-9840 16</inkml:trace>
  <inkml:trace contextRef="#ctx0" brushRef="#br1" timeOffset="32320.286">12480 11119 9215 0,'0'0'816'0,"0"0"-656"0,-7-4-160 0,7 4 0 16,-7-6 2320-16,-1 4 432 0,0 3 96 0,1 1 16 15,-2-1-2016-15,-1 5-400 0,0 0-64 0,-2 3-32 16,-2-2-48-16,-2 2-16 0,0 2 0 0,-3 4 0 16,-2 4 224-16,0 3 64 0,4-1 0 0,-4 5 0 15,-5 5 144-15,2 6 48 0,-2 5 0 0,-1 2 0 0,1-2-160 0,-3 2-32 16,0 4 0-16,-1-1 0 0,-1 4-48 15,-2 1-16-15,-1-3 0 0,-4 4 0 0,-1-1-64 0,2-4 0 16,3-4-16-16,1-3 0 0,0-2 112 0,3 0 32 16,2-3 0-16,3-2 0 0,1-5-64 0,2 0-16 15,1 0 0-15,2-3 0 0,3-3-272 0,2-4-48 16,-2-1-16-16,5-1 0 0,2-1-160 0,1-3 0 16,1-3 0-16,0-2-10832 15,7-8-2160-15</inkml:trace>
  <inkml:trace contextRef="#ctx0" brushRef="#br1" timeOffset="33995.848">10894 8430 18431 0,'-18'-3'816'16,"5"2"160"-16,0 0-784 0,0 1-192 0,1 2 0 0,3 0 0 16,9-2 480-16,0 0 48 0,0 0 16 0,0 0 0 15,0 0-272-15,0 0-48 0,0 0-16 0,13 7 0 16,0-3 304-16,7 1 64 0,2-1 16 0,5-1 0 0,3-1 48 0,2 0 0 15,0-2 0-15,2 0 0 0,3 1-192 0,3 1-48 16,3 0 0-16,4 0 0 0,3 1-80 0,6-1 0 16,5 1-16-16,2-2 0 0,-1 0-112 0,4 0 0 15,4 3-16-15,4-2 0 0,7 1-32 0,-2 1 0 16,1-4 0-16,2 2 0 0,4 1 48 0,3 0 0 16,-2 1 0-16,1-1 0 0,-1-2 64 0,3-1 32 15,4-1 0-15,-3-1 0 0,-1 5-64 0,1 1-16 16,3-1 0-16,-2-2 0 0,0-1 0 0,-1 3 0 15,0 3 0-15,2-1 0 0,-2-2-80 0,-3 0 0 16,-2-2-128-16,-2 4 192 0,0 5-192 0,-5 0 128 0,-2-2-128 16,-3-1 0-16,-7 1 0 0,0 0 128 15,0-3-128-15,-4 1 0 0,-7-2 0 0,-2 2 0 0,-2 2 0 0,-6-1 0 16,-3-5 0-16,-6 2 144 0,-4 1-144 0,-2-1 128 16,-5 0-128-16,-2-2 0 0,-6-2 0 0,-3 1 0 15,-5 0 0-15,-1 0 128 0,-9-1-128 16,0 0 128-16,0 0 0 0,0 0 0 0,0 0 0 0,-10 2 0 15,-4-2 0-15,-5-1 0 0,-3-2 0 0,-5 1 0 16,-6 0-128-16,-6-3 0 0,-6-1 0 0,-4-1 0 16,-4 3 0-16,-8 0 0 0,-4 2 144 0,-2-3-144 15,-1-4 0-15,-4 0 0 0,-5 1 0 0,-4 1 0 16,-2 1 0-16,-6 1 0 0,-5-1 0 0,-3 1 0 16,-2-2 0-16,-1 0 0 0,-3 2 0 0,-5-2 0 15,-5 0 0-15,-3 0 0 0,-2 3 0 0,0-2 0 16,-3-2 0-16,-1 1 0 0,-2 0 0 0,4 1 0 15,2 1 0-15,3-3 0 0,0 2 0 0,6 1 0 0,4 4 0 16,5 0 0-16,5 0 0 0,3 1 0 0,4 0 0 0,7 2 0 16,4 3 0-16,5-4 0 0,6-2 0 0,6 2 0 15,6 1 160-15,6 0-160 0,7-2 0 0,9 0 0 16,9 0 0-16,6-2-160 0,9 1 160 0,8 1 0 16,0 0 0-16,0 0-128 0,16-2 128 0,6-3 0 15,7 2 0-15,8 0-128 0,9-4 128 0,8 1 0 16,4-1-144-16,8 0 144 0,9 0 0 0,9 0 0 15,7 2 0-15,4-2 0 0,2 1 128 0,6 2-128 16,6 2 128-16,2-1-128 0,0 1 192 0,2 1-32 16,4 1-16-16,0 3 0 0,-2 0-16 0,2 0-128 15,0 2 192-15,3-1-64 0,0-1-128 0,-2 1 0 0,-8-1 0 16,-1 1 0-16,-3 4 0 0,-3 0 0 0,-3-1 128 16,-7 1-128-16,-2 0 0 0,-6 1 0 0,1 0 0 15,-8-1 0-15,-7-2 0 0,-6 1 0 0,-5 1 0 0,-5 0 0 16,-7-3 0-16,-4 1 0 0,-2 0 0 0,-10 1 0 15,-9 1 0-15,-1 0 0 0,-5-2 0 0,-6-2 0 16,-11-4-224-16,0 0 80 0,0 0 16 0,0 0 0 16,0 0-176-16,0 0-16 0,-10 7-16 0,-4-2 0 15,-3-1 336-15,-7-4 0 0,-6-4 0 0,-3 3 0 16,-3 0 0-16,-4-1 0 0,0-2 0 0,-7-1 0 16,-4 0 0-16,-4 0 128 0,-6 1-128 0,-2-2 0 15,0 1 160-15,-7-2-160 0,0 2 192 0,-5 2-192 16,-3-1 0-16,1-1 0 0,2-3 0 0,-3 3 0 15,-5 1 0-15,-2 2 0 0,-1-2 0 0,-1 0 0 0,-3 2 0 0,-4 2 0 16,-2 0 0-16,-1 0-192 0,1-3 192 0,0 1 0 16,-1 2 0-16,2 1 0 0,-3 1 0 0,3 0 0 15,1-2 0-15,3 1 0 0,1 4 0 0,7-1 0 16,4-1 0-16,5 0 0 0,5-2 0 0,4 2 0 16,5 0 0-16,5 2 0 0,7-6 0 0,8 2 0 15,7-1 0-15,9 3 0 0,4-1 0 0,9 0 0 16,3 1 0-16,8-3-144 0,0 0 144 0,5 8 0 15,5 1 0-15,6-1 0 0,8-3 0 0,3 2 0 16,8 1 0-16,6-4 0 0,10-4 0 0,1 0 0 16,6 0 0-16,6 2 0 0,6 0 0 0,7-2 0 15,5 0 0-15,2-2 0 0,3 0 0 0,5 0 144 16,5-3-16-16,3 0-128 0,0-1 192 0,6 1-64 16,3-1 0-16,-2 1-128 0,1-1 192 0,1 1-192 0,-1-2 192 15,-1 3-192-15,-8 2 160 0,1 1-160 0,-2-2 128 16,-2 2-128-16,-1 4 0 0,-5 1 128 0,-3 0-128 15,-3 3 0-15,0-2 0 0,-2 5-272 0,-6 5 32 0,-6-1-15280 16</inkml:trace>
  <inkml:trace contextRef="#ctx0" brushRef="#br1" timeOffset="35623.647">13300 10973 15663 0,'-7'-6'1392'0,"-1"3"-1120"0,1 0-272 0,-2 7 0 16,-1 1 432-16,-2 4 16 0,1-1 16 0,-2 5 0 15,-3 4-272-15,0 2-48 16,-3 5-16-16,2 2 0 0,2 3 320 0,-1 6 64 0,-2 4 16 0,0 6 0 15,-4 4 16-15,1 1 0 0,3 2 0 0,-4-1 0 16,1-2-160-16,2 2-48 0,0 2 0 0,3 1 0 16,1-5 96-16,4-1 16 0,-2-2 0 0,8-4 0 15,-2-4 0-15,4-2 0 0,2-1 0 0,1-6 0 16,2-3-64-16,3-3-16 0,2-2 0 0,2 1 0 16,0 0-368-16,3-1 144 0,-1-2-144 0,4-3 0 15,2 3 0-15,2-5 0 0,-2-1 0 0,3-8-8176 16,0-3-1584-16</inkml:trace>
  <inkml:trace contextRef="#ctx0" brushRef="#br1" timeOffset="36021.247">13693 11380 22111 0,'-16'-10'1968'0,"5"5"-1584"16,-1 4-384-16,-1-2 0 0,-4 1 448 0,4 4 16 15,3 3 0-15,-2 5 0 0,-6 4-272 0,1 2-64 16,-4 2-128-16,2 4 192 0,3 3 96 0,0 4 16 16,0-3 0-16,0 4 0 0,2 3 80 0,1 5 0 15,-2 2 16-15,4 2 0 0,-1-5-208 0,5-3-32 16,3-3-16-16,3-3 0 0,3-4 32 0,4-6 0 0,-1-3 0 15,6-1 0-15,0-2 464 0,6-3 80 0,3-5 32 0,1 1 0 16,3-3-112-16,-1-1-32 0,3-3 0 0,5-4 0 16,4 0-272-16,2-4-48 0,-1-5-16 0,-1 0 0 15,-3-3-32-15,-2-1-16 0,-4-5 0 0,-3 0 0 16,-2-2 160-16,-4-4 16 0,-6-3 16 16,-3 1 0-16,-1 4-160 0,-3 0-48 0,-5 2 0 0,-3 0 0 15,-2 3-64-15,-2 2-16 0,-2 3 0 0,-5 1 0 16,-1 3-128-16,-4 2 160 0,-2 0-160 0,-2 4 160 15,-2 4-160-15,-3 0-256 0,-1 2 64 0,3 2 16 16,1 0-1264-16,2 5-256 16,4 0-48-16,3 1-16 0,1-2-1120 0,5-1-208 0,11-3-48 15</inkml:trace>
  <inkml:trace contextRef="#ctx0" brushRef="#br1" timeOffset="36422.49">13945 10867 20271 0,'0'-10'1792'0,"1"2"-1424"16,-1 8-368-16,0 0 0 0,5-11 608 0,0 2 48 15,0 3 16-15,-5 6 0 0,0 0-192 0,10 1-32 16,-3-1-16-16,3 7 0 0,0 5-48 0,3 3-16 0,3 1 0 15,1 1 0-15,3 4 0 0,2 4 0 0,2 4 0 16,0 1 0-16,3-1 80 0,-1 3 32 0,0 1 0 0,-2 7 0 16,-2 5-160-16,-1 8-48 0,-5 6 0 0,-3 3 0 15,-5 3-272-15,-2 2 160 0,-4 2-160 0,-6-1 128 16,-1 4 0-16,-2-4-128 0,-4-1 192 0,1-7-64 16,3-7-128-16,-3-3 160 0,2-4-160 0,-3-3 160 15,-1-3 432-15,0-5 96 0,-1-4 16 0,0-2 0 16,-6 0-16-16,2-3 0 0,0-4 0 15,-3-2 0-15,-1-4-176 0,-2-2-48 0,2 1 0 0,0-5 0 16,2-1-208-16,1-1-64 0,-1-1 0 0,1-2 0 16,3-4-64-16,1-3 0 0,-2-3-128 0,4 1 192 15,1-2-1088-15,4 0-208 16,-3-4-48-16,4-2-9504 0,-2-3-1888 0</inkml:trace>
  <inkml:trace contextRef="#ctx0" brushRef="#br1" timeOffset="37042.275">15399 11141 22511 0,'0'0'992'0,"0"0"224"0,0 0-976 0,0 0-240 15,0 0 0-15,0 0 0 0,-4 8 0 0,2 6 0 16,-1 4 0-16,-1 6 0 0,-1 4 224 0,-1 5-48 16,0 4-16-16,-1 1 0 0,-3 5 272 0,-1 4 48 15,0 1 16-15,-2-1 0 0,1 0-64 0,-1 4-16 16,-1 3 0-16,2-4 0 0,1-1-208 0,0-5-32 15,1-5-16-15,1-2 0 0,0-2 32 0,2-7 0 16,-2-3 0-16,3-2 0 0,1-1-32 0,2-1 0 0,1-2 0 16,1-3 0-16,0-6-160 0,2 1 192 0,1-1-192 0,0 0 192 31,-2-10-608-31,0 0-112 0,0 0-32 0,0 0-11600 0</inkml:trace>
  <inkml:trace contextRef="#ctx0" brushRef="#br1" timeOffset="37382.098">14874 11095 26207 0,'-12'-8'1152'0,"7"5"256"0,5 3-1136 0,0 0-272 0,0 0 0 0,0 0 0 0,0 0 256 0,5-6-16 16,4 3 0-16,4 1 0 0,2-4 208 0,6 1 64 16,5 0 0-16,7 1 0 0,5-2-32 0,3 0 0 15,3-3 0-15,2 1 0 0,-1 2-96 0,3-1-32 16,6-2 0-16,5 2 0 0,5 1-16 0,0 3 0 16,-2 1 0-16,-5-1 0 0,-7-3-336 0,-2 1 0 15,-4 3 0-15,-5 1 0 0,-5-1 0 0,0 2 0 16,1 0 0-16,-4 3 0 15,-2 2-368-15,-5 0-80 0,-2 0-32 0,-2 0-9024 16,-5 1-1808-16</inkml:trace>
  <inkml:trace contextRef="#ctx0" brushRef="#br1" timeOffset="37744.467">16671 10821 18431 0,'2'-12'1632'0,"-2"12"-1312"0,5-8-320 0,-5 8 0 0,0 0 160 0,0 0-32 15,0 0-128-15,0 0 192 0,0 0-16 0,0 0-16 16,-9 3 0-16,-1 3 0 0,-1 4 448 15,-2 4 96-15,-2 3 0 0,0 1 16 0,-1 2-16 0,-3 3-16 16,-1 4 0-16,-4 3 0 0,-5 4-48 0,-6 6-16 16,-3 1 0-16,-2 7 0 0,-3 7-288 0,2 3-48 15,3 4-16-15,0 1 0 0,1-4-272 0,4-2 160 16,2-4-160-16,5-1 128 0,3-4 16 0,1 1 0 16,4-1 0-16,4-2 0 0,5-4 112 0,0-5 0 15,6-2 16-15,4-4 0 0,2-1-64 0,5-3-16 16,0-4 0-16,4 0 0 0,3-3-64 0,3-1 0 15,2 0-128-15,2-2 192 16,-1-5-1856-16,1-4-384 0</inkml:trace>
  <inkml:trace contextRef="#ctx0" brushRef="#br1" timeOffset="38097.089">16988 11192 23951 0,'0'-10'1056'0,"0"10"224"0,0 0-1024 0,0 0-256 0,0 0 0 0,-10 4 0 0,-1 5 384 0,-1 4 32 15,-6 5 0-15,-3 4 0 0,0-1 176 16,-5 5 48-16,-1 5 0 0,1 4 0 0,0 0-16 0,3 0 0 15,0 1 0-15,2 3 0 0,-1 3-176 0,3 0-16 16,3 0-16-16,2-3 0 0,4-1-192 0,4 0-32 16,3-3-16-16,0-3 0 0,0-2 16 0,6-5 16 15,1-3 0-15,1 0 0 0,4-3 64 0,-1-2 16 16,3-2 0-16,2-2 0 0,2-1-144 0,3-2-16 16,1-2-128-16,-3-1 192 0,-4-2-192 0,4-1 0 15,1-2 0-15,1-2 0 16,-3-3-2048-16,-2-2-512 0</inkml:trace>
  <inkml:trace contextRef="#ctx0" brushRef="#br1" timeOffset="38299.658">16369 11690 32255 0,'2'-11'2864'0,"4"1"-2288"0,6 3-576 0,8 2 0 16,7 0 592-16,1 3 16 0,2 0 0 0,2 4 0 15,1 2-272-15,3-1-48 0,5 2-16 16,2 0 0-16,-1-2-96 0,8-1-32 0,3 5 0 0,-2-5 0 16,-6-3-144-16,-5 0 0 0,-2 1 0 0,-5 0 0 15,-6 0-2016 1,-3 0-288-16,-2 2-48 0,-3-1-11168 0</inkml:trace>
  <inkml:trace contextRef="#ctx0" brushRef="#br1" timeOffset="38858.509">17282 10626 22287 0,'-15'-13'976'0,"8"7"224"0,0 3-960 0,7 3-240 0,0 0 0 0,0 0 0 15,0 0 192-15,0 0 0 0,0 0 0 0,0 0 0 16,0 0 240-16,0 0 32 0,15 6 16 0,3 2 0 16,3 3 32-16,1 3 0 0,1 0 0 0,0 4 0 15,1 5-144-15,-1 3-32 0,0 3 0 0,-1 3 0 16,0 2 48-16,-1 3 0 0,0 4 0 0,-2 2 0 16,-3 0 48-16,0 1 16 0,-2 1 0 0,-3 2 0 0,-4 2-144 15,-4 4-32-15,0 2 0 0,-2 2 0 0,-1-2-48 16,-1 0-16-16,-1-3 0 0,0 3 0 0,-1 1 80 15,-3-1 16-15,1-3 0 0,-1 0 0 0,2-4 128 16,-3-1 16-16,-2 1 16 0,-2-3 0 0,-1-3 80 0,-1-2 16 16,1 1 0-16,-3 1 0 0,-4 1-48 0,-1-3 0 15,-2 0 0-15,-8 0 0 0,0-5-112 0,-3 0-16 16,-5 0-16-16,3-2 0 0,2-2-112 0,2-1-32 16,1-4 0-16,1 5 0 0,-1 3-96 0,4-3 0 15,1-9-128-15,3 3 192 0,-1 4-192 0,4-5 0 16,-2-3 128-16,4-3-128 15,2-2-1600-15,0-5-352 0</inkml:trace>
  <inkml:trace contextRef="#ctx0" brushRef="#br1" timeOffset="44598.832">10998 10104 10127 0,'0'0'896'0,"-8"-3"-704"15,1 0-192-15,7 3 0 0,-8-4 736 0,8 4 112 16,0 0 32-16,0 0 0 0,0-8 464 0,0 8 112 0,10-8 16 0,4 3 0 16,2-1-528-16,3 1-112 0,5-2 0 0,3 2-16 15,4 0-240-15,4 1-32 0,5-3-16 0,3 2 0 16,2-1-336-16,4 3-192 0,5 5 192 0,1-3-192 16,1-3 192-16,-2 3-64 0,2 0 0 0,-1-1-128 15,4-1 256-15,1 2-64 0,2 0-16 0,-3 3 0 16,-6 3 0-16,-1-1 0 0,-2-1 0 0,-1 1 0 15,-3-1-16-15,-3 2 0 0,-6 2 0 0,-3 0 0 16,-3-3-160-16,-3 0 0 0,-3 1 0 0,-8-1 0 16,-3-1 0-16,-7 0 0 0,-7-3 144 0,0 0-144 15,-2 7 176-15,-7-1-48 0,-6-3 0 0,-5 2 0 16,-4-1 64-16,-7 0 16 0,-6 2 0 0,-1-1 0 16,-3-1-80-16,-3-2-128 0,-3 2 176 0,-2 2-176 15,-3-4 224-15,-6 0-64 0,-3-2-16 0,0 0 0 0,-3 2-16 16,0-1 0-16,1-4 0 0,-5-1 0 0,-4-2 32 15,-1 1 0-15,6-2 0 0,1 1 0 0,3-1 208 16,3-3 32-16,3-1 16 0,3 1 0 0,3 1-96 0,8 1 0 16,8-2-16-16,7 3 0 0,6 3-128 0,7-1-32 15,5 0 0-15,10 5 0 0,0 0-144 16,9-2 0-16,6 0 0 0,12 1 0 16,10 0-336-16,10 0-160 0,10 1-16 0,9-1-13408 15</inkml:trace>
  <inkml:trace contextRef="#ctx0" brushRef="#br1" timeOffset="45370.233">18630 11490 19631 0,'0'0'864'0,"0"0"192"0,8-5-848 0,2 2-208 16,1 0 0-16,4 0 0 0,4 1 448 0,3-1 64 15,2 2 0-15,4 1 0 0,3 0 16 0,4 0 16 16,2-1 0-16,4 0 0 0,3 0-128 0,5 1-32 16,4 0 0-16,-1 1 0 0,-2-4 0 0,-2 3 0 15,-3 3 0-15,-4 0 0 0,-4 0-192 16,-1 1-32-16,-1-2-16 0,-3 2 0 15,-2 2-512-15,-7 0-96 16,-4 0-32-16,-3-1-10896 0</inkml:trace>
  <inkml:trace contextRef="#ctx0" brushRef="#br1" timeOffset="45676.899">18531 11748 31679 0,'-11'-8'1408'0,"11"8"272"0,0 0-1344 0,6-6-336 0,4 1 0 0,6 2 0 16,6 2 176-16,2 0-48 0,2 2 0 0,9 2 0 15,11 3 112-15,2-2 16 0,4-2 0 0,4 0 0 16,5-1 0-16,-1 0 0 0,0 0 0 0,-2 1 0 16,-4 0-128-16,-4 0-128 0,-3 4 176 0,-5-3-176 15,-3-3 0-15,-1-1 0 0,1 0 0 0,-1 1 0 16,-5 3-1472-16,3 3-320 15,0-2-48-15,-1 2-11504 0</inkml:trace>
  <inkml:trace contextRef="#ctx0" brushRef="#br1" timeOffset="46211.068">21523 11098 19343 0,'0'-14'848'0,"0"4"192"0,0-2-832 0,0 1-208 16,-1 0 0-16,0 1 0 0,-3 0 400 0,-1-1 48 0,-1-1 0 0,-5 3 0 16,-3 2 288-16,-2 0 64 0,-4 0 16 0,-2 1 0 15,-1 0-352-15,-1 3-64 0,-1 3-16 0,-6 2 0 16,-1 2 64-16,-3 2 0 0,-1 3 0 0,-1 5 0 16,-3 5-144-16,-1 4-32 0,-3 3 0 0,-6 6 0 15,0 4-96-15,-1 8-32 0,1 6 0 0,3 3 0 16,3 6-144-16,6-1 192 0,2 0-192 15,10-5 192-15,5-1-192 0,6-2 128 0,4 1-128 0,7 1 128 16,7-1 192-16,5-3 16 0,8-3 16 0,1-3 0 0,8-1-48 16,4-6-16-16,8-3 0 0,1-5 0 0,5-1-16 0,3-2 0 15,4 0 0-15,-1-5 0 0,0-7-64 0,0-5-16 16,-2 1 0-16,3-5 0 0,3-3-64 0,2-5 0 16,3-6-128-16,-2-1 192 0,2 0 16 0,0-4 0 15,-4-6 0-15,3-1 0 0,2-6 48 0,1-7 16 16,-5-1 0-16,-2-9 0 0,-5-6 112 0,-6-3 0 15,-7-5 16-15,-9 5 0 0,-4 6 240 0,-5 1 32 16,-6 4 16-16,-7 2 0 0,-4 2 192 0,-3 2 32 16,-7-2 16-16,-3 3 0 0,-5-1-528 0,-4 5-96 15,-7 3-32-15,-6 1 0 0,-3 6-272 0,-4 1 0 16,-3-1 0-16,0 6 0 16,-1 5-1136-16,3 2-224 0,-2-2-48 0,2 7-16400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57:23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 12078 12895 0,'0'0'576'0,"-8"1"112"0,0-1-560 0,8 0-128 0,0 0 0 0,0 0 0 16,0 0 784-16,0 0 128 0,0 0 32 0,0 0 0 15,0 0-192-15,0 0-48 0,0 0 0 0,0 0 0 16,0 0 176-16,11 0 16 0,-2 2 16 0,1-2 0 15,1-2-160-15,0 1-48 0,1 1 0 0,2 0 0 16,1-1-192-16,0 1-64 0,0-1 0 0,2 2 0 16,3 1-96-16,2-1-32 0,2-3 0 0,2 2 0 15,-2 2 64-15,3 1 0 0,4 1 0 0,1-3 0 16,0-2 16-16,1 1 16 0,1 2 0 0,2 0 0 16,1-2-96-16,3 0-32 0,3 0 0 0,2 1 0 15,-3 2-32-15,4-1-16 0,4-2 0 0,-2 1 0 0,2-1-240 16,-1 1 144-16,1 0-144 0,3 1 128 0,0 1-128 15,5-3 0-15,1-3 144 0,-3 1-144 0,-1 0 176 16,0 0-48-16,-1-2 0 0,4 3 0 0,4 1 32 0,-5-2 0 16,-1-1 0-16,0 0 0 0,-3 1 0 0,2 0 0 15,-4 0 0-15,3 1 0 0,1 1 16 16,3-2 0-16,0 2 0 0,1 0 0 0,-1-4-48 16,-1 2 0-16,-1 1 0 0,2 1 0 0,3 3-128 0,2 0 192 15,2-3-192-15,-1-1 192 0,-2-1-192 0,2 4 0 16,-1 2 0-16,0-2 0 0,4-3 0 0,3 1 0 15,-2 1 128-15,-1 1-128 0,-1 1 0 0,-1-1 0 16,3-3 0-16,1 3 0 0,0 1 0 0,1 0 0 16,-2 1 0-16,4 0 0 0,-1 1 0 0,3-1 0 15,-1-1 0-15,-2 1 0 0,-1-4 0 0,4 2 128 16,0 2-128-16,3 1 0 0,3-2 0 0,-2 0 0 0,-3 0 128 0,4 3-128 16,0 1 0-16,4-2 192 0,1-2-192 0,-2 3 192 15,-2 0-192-15,1 0 0 0,0-2 0 16,2 0 0-16,0-2 0 0,2 0 0 0,-6 0 0 15,6-1 0-15,1-1 0 0,-2 0 0 16,1 1 160-16,-1 1-160 0,2 0 208 0,0 0-64 0,0-1-16 0,-2 1 0 16,-5 0-128-16,3 2 192 0,4-1-192 0,0-1 192 15,0 0-192-15,-2 1 192 0,0-2-192 0,2 0 192 16,4 0-192-16,-2 1 160 0,-1 0-160 0,2 2 160 16,-1-3-160-16,2 0 0 0,-1 2 0 0,0-2 0 15,-2 0 0-15,2 0 0 0,5-1 128 0,1 0-128 16,-4 0 0-16,1 0 0 0,0 2 0 0,-1-2 0 0,1-2 0 15,-2 0 128-15,-5-2-128 0,2 2 0 0,0-1 0 16,1 2 0-16,1 1 0 0,0 0 0 0,-4-4 0 0,0 2 0 16,-4 5 128-16,1-2-128 0,-1-2 0 0,0 0 0 15,1 0 0-15,0 1 0 0,4 4 0 0,-4-3 0 16,0-2 0-16,0 0 0 0,0 4 0 16,0 0 0-16,3-2 0 0,-5-1 0 0,-1-1 0 0,3 0 0 15,3-1 128-15,-2 2-128 0,2-1 0 0,-4-2 0 16,1-4 0-16,1 5 0 0,0 0 0 0,-2 0 0 15,-3-3 0-15,1 1 0 0,-2 3 0 0,0-2 0 16,0-1 0-16,-2 1 0 0,-1 1 0 0,1 0 128 16,-2 2-128-16,0-1 0 0,-3-4 0 0,-1 3 0 15,1 2 0-15,-3-1 0 0,-2-1 0 0,1-3 0 16,0 1 128-16,1 1-128 0,2 0 0 0,-5 2 0 0,-1-1 0 16,-1-1 0-16,0-3 0 0,-1 2 0 0,-5 2 0 0,-1-3 0 15,-1-1 0-15,-3-2 0 0,-4-1 128 0,1 3-128 16,-1 1 0-16,1 1 0 0,0-1 0 15,-1-1 128-15,-2 0-128 0,1 3 0 0,-2 1 0 16,-2-2 0-16,-4-1 0 0,-1 1 0 0,0-1 0 0,-1 2 0 16,-2-3 0-16,1 4 0 0,-2 0 128 0,0 0-128 15,-1 0 0-15,-1 0 0 0,0 2 0 0,-3 2 0 16,-1 0 0-16,-1-1 128 0,-1-1-128 16,0 0 0-16,-2 0 0 0,1 3 0 0,-2-1 0 0,-1 2 0 15,-3-3 0-15,2 1 0 0,-3 0 0 0,0 0 0 16,1 1 0-16,-2-1 0 0,0-1 0 0,-3 1 0 15,-1 1 0-15,-1 1 0 0,-1-1 0 0,0-2 0 16,2 1 0-16,0-1 0 0,0 0 0 0,-1-1 0 0,-11 0 0 16,10-1 0-16,0-2 128 0,1 0-128 0,-4 1 0 0,0-3 0 15,-1-1 144-15,-1-4-144 0,0 2 192 0,-3-3-16 16,0-3-16-16,0-2 0 0,1-1-32 0,-3-2 0 16,0 0 0-16,-2-4 0 0,1-5-128 0,0-2 160 15,0-2-160-15,1-4 160 0,1-1-160 0,-1-1 0 16,0-2 144-16,2 0-144 0,3-4 0 0,-1-2 144 15,-3 0-144-15,3-2 0 16,0-2 0-16,2 1 0 0,-3-2 0 0,3 3 0 0,1 1 0 0,-1 3 0 16,-2 2 0-16,1 2 0 0,2 5 0 0,1-1 0 15,-4-2 0-15,2 4 0 0,0 2 0 0,0 0 0 16,-1-3-128-16,2 3 128 0,-1 0-288 0,1 5 32 16,0 0 16-16,0 2 0 0,-2 0-16 0,0 0 0 15,2-2 0-15,-2 4 0 0,0 2 256 0,0 0-176 0,0-1 176 0,-2 2-160 16,-1 4 160-16,-1 2 0 15,-1 2 0-15,-1-1 0 0,0-1 0 0,-1 4 0 0,-1 4 0 16,0 0 0-16,-1 1 0 0,0-2 128 0,-3 0-128 16,-1 3 0-16,-1 4 0 0,0-2 0 0,-2 1 0 0,-4 0 0 15,-2 1 0-15,-3 0 0 0,-2 0-144 0,-7 1 144 16,-2 0 0-16,0 2-144 0,-5 2 144 0,-1 0 0 16,-3-1-144-16,0-1 144 0,-2-3 0 0,-2 1-144 15,-2 2 144-15,-5 0 0 0,-5 0-144 0,0-2 144 16,-2 1 0-16,-1-1 0 0,0 1 0 0,-4-1 0 15,-3-2 0-15,-2 3 0 0,-6 3 0 0,-1-2 0 16,-2 0 0-16,-2-2 0 0,-1-4 0 0,-4 3 0 16,-3 5 0-16,1-3 0 0,-2-3 0 0,-3 1 0 0,-3 0 0 0,0 2 0 15,2 2 0-15,-4-4 0 0,-4-4 0 0,0 2 0 16,0 3 0-16,0-1 0 0,-1-2 0 0,-4-1 0 16,-3-1 0-16,5 1 0 0,2 0 0 0,-3 1 0 15,-2-1 0-15,-1-3 0 0,2 0 0 0,-2-1 0 16,-3 1 0-16,2-3 0 0,1-3 0 0,-2 3 0 15,-1 2 0-15,-2 1 0 0,2-2 0 0,-3 1 0 16,-4 1 128-16,2-1-128 0,1 1 0 0,-3-1 0 16,-1-1 0-16,2 1 128 0,4-1-128 0,-5 2 0 15,-1 2 144-15,2 0-144 0,4-2 0 0,-4-2 0 16,-3 1 0-16,2 0 128 0,4 2-128 0,-4 0 0 16,-3 0 0-16,5 0 0 0,4 2 0 0,-4 0 0 0,-1-1 0 15,0 2 128-15,4 2-128 0,-1-1 128 0,-5 0-128 16,6 0 128-16,4-1-128 0,-1-2 0 0,-1 0 128 15,1 3-128-15,5-2 0 0,-2-1 0 0,-2 1 0 0,3 1 128 16,1 1-128-16,-3-3 0 0,-1 1 0 0,1 2 0 16,3 1 144-16,1 0-144 0,-1-1 192 0,-1 1-192 15,2 1 192-15,1-1-64 0,0 1 0 0,2-1-128 16,-2 0 176-16,4 0-176 0,4-1 160 0,-1 1-160 16,-2 1 128-16,3-1-128 0,4 0 0 0,-1-1 0 15,-2 0 0-15,1 0 128 0,1 0-128 0,1 0 0 16,-1-2 0-16,1 2 0 0,-2-1 128 0,2 2-128 15,-1 0 0-15,-1 2 0 0,-5-2 0 0,1 3 0 0,3-2 0 16,1 0 0-16,-1 0 0 0,2 1 0 0,-2-1 0 16,4 0 0-16,1-1 0 0,0 0 0 0,1 0 0 15,2-1 0-15,-2 0 0 0,5 1 0 0,5 0 0 16,0 0 128-16,-1-1-128 0,0 0 0 0,-2 1 0 0,2 1 0 16,2 0 0-16,-2 1 0 0,-1 2 0 0,3 0 128 15,2 1-128-15,7 0 0 0,1-4 0 0,4 0 0 16,2 3 0-16,0-1 0 0,0-2 0 0,2 0 0 15,6-2 0-15,1 2 0 0,5-1 128 0,3 1-128 16,-1-1 0-16,3 0 0 0,3 0 128 0,-2 0-128 16,2 1 0-16,-1 0 0 0,2-1 0 0,0 0 128 15,0 0-128-15,3 2 0 0,3 2 0 0,1-3 0 16,0-1 0-16,3 1 0 0,1 1 0 0,3 0 0 0,1 2 0 16,-1-2 0-16,0-2 0 0,0 1 0 15,3 1 0-15,2 0 0 0,-1-3 0 0,4 3 0 16,5 1 0-16,-2 0 0 0,0 0 0 0,1 0 0 0,0 1 0 15,2-1 0-15,3 1 0 0,0 1 0 0,-2-1 0 0,4 1 0 16,-4-2 0-16,8-3 0 0,-5 8 0 0,0-1 0 16,5-7 0-16,-4 9 0 0,-2 1 0 0,4 0 0 15,-1 3 0-15,2 0 0 0,-1-1 0 0,1 6 0 16,-1 5 0-16,0 1 0 0,0-1 0 0,0 5 0 16,-3 3-144-16,3 3 144 0,1 4 0 0,-1 1-144 15,-2-1 144-15,-1 7 0 0,1 8 0 0,-1 3 0 16,1 3 0-16,-4-3 0 0,2 0 0 0,0 2-128 15,2-1 128-15,-2 6 0 0,0 1 0 0,0 0 0 16,2-3 0-16,-2-1 0 0,1-2 0 0,0-1 0 16,-2-2 0-16,0 2 0 0,0 2 0 0,1-4 0 0,-1-3 0 15,1-3 0-15,-1-5 0 0,-1-3 0 0,3-1 0 16,-3 0 0-16,2-3 0 0,-2 0 0 0,0-1 0 0,0-2 0 16,5 0 0-16,-1-5 128 0,-2-5-128 0,3-4 0 15,1-1 0-15,1-1 128 0,0-5-128 0,-1-2 0 16,1-2 0-16,1 0 0 0,3 1 0 0,-1-1 0 15,-1-2 0-15,-1-7 128 0,3 7-128 0,-3-7 0 16,0 0 0-16,6 9 0 0,0-3 0 0,2 0 0 16,-8-6 0-16,8 5 0 0,-8-5 0 0,11 5 0 15,-3-2 0-15,3-1 0 0,3 3 0 0,-1-1 0 16,0 1 0-16,2 0 0 0,1-1 0 0,0 2 0 0,4-1 0 16,-1 0 0-16,-3-2-256 0,6-1 48 0,4-1 0 15,-2 0 0 1,-1-3-2352-16,-1-1-480 0</inkml:trace>
  <inkml:trace contextRef="#ctx0" brushRef="#br0" timeOffset="2114.441">21013 4060 8175 0,'-24'-4'352'0,"8"0"96"15,-1 1-448-15,0-1 0 0,3 0 0 0,-2 1 0 0,1 0 896 0,2 1 80 16,3-2 32-16,-1 3 0 0,2-1-192 0,1 0-48 16,0 1 0-16,0-1 0 0,4-5-368 0,-4 5-80 15,1-2 0-15,-2 2-16 0,3-1-16 0,-2-1 0 16,2 0 0-16,-3 1 0 0,2 2 128 0,7 1 32 15,-10-1 0-15,3 0 0 0,-2 0 256 0,9 1 48 16,-7 0 16-16,7 0 0 0,-10-3 48 0,10 3 16 16,0 0 0-16,0 0 0 0,0 0 0 0,0 0 0 15,0 0 0-15,0 0 0 0,0 0 96 0,12 4 32 16,3-1 0-16,6-1 0 0,6-3-384 0,6 1-80 16,3 0-16-16,7-1 0 0,7-1-192 0,3 0-32 15,-2-1-16-15,6 1 0 0,6 1-32 0,3-2 0 16,2-2 0-16,3 2 0 0,1 0-16 0,1 2-16 0,2-3 0 15,4 0 0-15,3-2 80 0,-3 3 32 0,-2 2 0 0,1-1 0 16,0-1 32-16,3-1 16 0,2 2 0 0,-4 2 0 16,-3 0-80-16,1-2-32 0,2 1 0 0,2 1 0 15,2 3-224-15,-4-2 176 0,-5 0-176 0,4-1 160 16,2-2-160-16,-2 2 0 0,-3 3 144 0,-3-2-144 16,-8-1 0-16,1 0 0 0,-1 0 0 0,1 2 128 15,1-1-128-15,-4-1 0 0,-5-1 0 0,-5 1 0 16,-5 1 0-16,-1 0 0 0,-5-1 0 0,-2 0 128 15,-1-2-128-15,-2 0 0 0,-4 1 128 0,-2 1-128 16,-8 0 0-16,-3 0 128 0,-2-1-128 0,-4 1 0 16,-2 0 0-16,-1 0 144 0,-10 0-144 0,0 0 0 15,0 0 192-15,0 0-192 0,0 0 192 0,0 0-192 16,0 0 288-16,0 0-48 0,-12-1-16 0,-1 0 0 0,-5-1-96 16,-6 0 0-16,-6 1-128 0,-5-1 192 0,-5 1-192 15,-5 0 0-15,-2 0 0 0,-8 0 0 0,-5 0 0 16,-9 0 0-16,-7 0 0 0,-1 0 0 0,0-5 0 15,-6 1 0-15,-6-2 0 0,-5 2 0 0,-3-1 0 0,-2-1 0 16,-3-1 0-16,-7 0 0 0,-2 2 0 0,-2-2 0 16,-2-3 128-16,1 1-128 0,0 4 0 0,-2 0 0 15,3-3 0-15,2 2 0 0,-1 3 0 0,3-3 0 16,1 1 0-16,4-1 0 0,1 0 0 0,8 2 0 16,10-1 0-16,1 2 0 0,3 1 0 0,4 1 0 15,5-1 0-15,9 2 0 0,11-1 0 0,4 1 0 16,4-3 0-16,10 1 0 0,6 3 0 0,5 0 128 15,8 0-128-15,5 0 0 0,0 0 0 0,10 0 0 16,0 0 0-16,0 0 0 0,13 5 0 0,3-2 0 0,6-3-160 16,7 2 160-16,5-1 0 0,9-4 0 0,8-1 0 15,10-3 0-15,8-1 0 0,7 3 0 0,2 0 0 0,8-1 0 16,7-4 0-16,8-1 0 0,4 1 0 0,7 2 0 16,5 4 0-16,0 0 144 0,-4-3-144 0,2 3 0 15,4 1 160-15,0 2-160 0,-1 1 128 0,-1 0-128 16,2-1 128-16,-4 0-128 0,-4 0 0 0,-2 3 128 15,-5 5-128-15,-1-3 0 0,0-1 144 16,-5 3-144-16,-3 2 0 0,-1-1 0 0,-1 0 0 0,-5 0 128 16,-6 0-128-16,-4 2 0 0,-2 0 0 0,-6 0 0 15,-6-2 0-15,-6 1 0 0,-9 3 0 0,-5 0 0 0,-9 0 0 16,-5-2 0-16,-7-3-128 0,-4 2 128 16,-6 1-208-16,-4-1 32 0,-9-8 16 0,0 0 0 0,-4 8-160 0,-6 0-16 15,-5-1-16-15,-7-2 0 0,-9-3 160 0,-9 1 48 16,-5-2 0-16,-9 2 0 0,-6-2 144 0,-4 2 0 15,-4-1 0-15,-5 0 0 0,-9 0 0 0,-2 0 0 16,-3 1 0-16,1 2 0 0,-2-3 0 0,-4 0 0 16,-6 0 0-16,0 1 0 0,5-1 0 0,-5-1 0 15,-7 0 0-15,4 1 0 0,1 2 0 0,-1-1 0 16,-4-3 0-16,2 4 0 0,2 0 0 0,2-1 144 16,5-2-144-16,1 1 0 0,-4 0 176 0,8 2-176 15,7 0 160-15,5-2-160 0,3 0 192 0,7 0-48 16,7-2-16-16,8 2 0 0,6 1-128 0,8-1 0 15,7-3 144-15,9 2-144 0,5 1 0 0,5 0 144 16,12-2-144-16,0 0 0 0,0 0 160 0,0 0-160 16,9-4 128-16,10 2-128 0,5-3 0 0,8-2 0 0,5-1 0 0,13 2 0 15,10-1 0-15,9-1 0 0,5 0 0 0,13 0 0 16,8 1 0-16,3 1 0 0,0-1 0 0,7 0 0 16,11 0 0-16,-1 1 192 0,2 3-192 0,4 0 192 15,5-1-64-15,-2 1 0 0,-7 1 0 0,3 1 0 16,0 3 0-16,-7-2 0 0,-7-1 0 0,-2 1 0 15,0 1 0-15,-7 0 0 0,-12 7 0 0,-5-5 0 16,-9-3-128-16,-6 0 192 0,-7 2-192 0,-7 3 192 16,-7-3-192-16,-7 1 0 0,-7 0 0 0,-7 2 0 15,-6-2 0-15,-5 0 0 0,-12-3 128 0,0 0-128 16,0 0 0-16,-8 11 0 0,-7-4 0 0,-8-1-176 16,-8-2-128-16,-11-1-16 0,-8 1-16 0,-7-2 0 15,-5-1-2752-15,-8-3-560 16</inkml:trace>
  <inkml:trace contextRef="#ctx0" brushRef="#br0" timeOffset="3670.143">9737 3629 22975 0,'-20'-10'1024'0,"7"7"192"0,-2 2-960 0,-1 1-256 16,-1 0 0-16,1 2 0 0,-1 1 0 0,3 0 0 15,0 3 0-15,0-2 0 0,0 1 0 0,2-1 0 16,2-1 0-16,-3 1 0 0,1 0 224 0,2 3 0 15,3-3 0-15,7-4 0 0,0 0 272 0,-5-2 48 16,5 2 16-16,0 0 0 0,0 0 368 0,0 0 80 16,0 0 16-16,8 3 0 0,4-2-240 0,9 0-32 0,7-1-16 0,7 0 0 15,5-1-288-15,5 0-64 0,6 0-16 16,6 0 0-16,4 0-112 0,9 0-32 0,8 0 0 0,2 1 0 16,3 0-96-16,2 0-128 0,7 0 176 0,0 0-176 15,3 0 192-15,4 0-64 0,1 2 0 0,3 0-128 16,3-3 240-16,-2 2-64 0,-1 1-16 0,0 3 0 15,3-1-160-15,-6-2 128 0,-3-1-128 0,1 3 128 16,-4 1-128-16,-1 1 0 0,-10-2 144 0,0 1-144 16,-3-1 0-16,-6 1 144 0,-2 2-144 0,-7 0 0 15,-5-2 128-15,-5 1-128 0,-5-2 0 0,-1 2 0 16,-3-3 0-16,-1-1 0 0,0 1 0 0,-2 1 0 16,-7-1 128-16,2 0-128 0,-5-1 0 0,-6 3 0 15,-4-2 0-15,-4-1 0 0,-4 1 0 0,-4-3 0 0,-11 0 0 16,0 0 0-16,0 0 0 0,0 0 0 0,0 0 0 0,-11-4 0 15,-5 1 0-15,-6 1 0 0,-7 1 0 0,-8-2 0 16,-8 0-192-16,-5 4 192 0,-4 1 0 0,-3 1 0 16,-3-3 0-16,-8-3 0 0,-6-2 0 0,-4 2 0 15,-3 2 0-15,-1 1 0 0,-4 0 0 0,-5-2 0 16,-5 0 0-16,1 2 0 0,-1 5 0 0,-3-3 0 16,-4-4 0-16,1 4 0 0,-4 3 128 0,0 2-128 15,-5-2 144-15,-1-1-144 0,-1-1 144 0,2-1-144 16,-2 0 128-16,5 4-128 0,2 2 160 0,2-3-160 15,-2-3 192-15,4 4-192 0,2 2 240 0,6-3-64 16,7-2-16-16,4 2 0 0,1 0-32 0,6 2 0 16,6-1 0-16,5-1 0 0,8-1-128 0,9-2 128 15,4 0-128-15,5-1 128 0,8 1-128 0,7-2 192 0,5-3-192 16,7 1 192-16,5 5-192 0,7-3 0 0,0 0 0 0,0 0 0 16,14-1 0-16,5 1 0 0,5 1 0 0,5-2-176 15,6-3 176-15,6 2 0 0,4-2 0 0,6 0-128 16,8 2 128-16,5 1 0 0,9 0-144 0,1-1 144 15,3 1 0-15,6-3 0 0,10 2 0 0,2 0 0 16,5 1 0-16,6 0 0 0,4-3 0 0,4 2 0 16,0 0 0-16,8 0 0 0,4-3 128 0,-1 1-128 15,-3 2 0-15,1 0 128 0,2-2-128 0,-3 0 0 16,-5 0 128-16,0 0-128 0,1 2 0 0,-5-2 128 16,-6-2-128-16,1 3 0 0,0 3 0 0,-8 0 0 0,-6-3 0 15,-2-2 0-15,-1 1 128 0,-3 0-128 0,-5 4 0 16,-5 0 0-16,-8-3 0 0,-4-1 128 0,-3 0-128 15,-6 2 0-15,-5 0 0 0,-7 2 0 0,-5 3 0 16,-10 1 0-16,-6-2 128 0,-7 0-128 0,-5-2 0 0,-12 0 128 16,0 0-128-16,0 0 128 0,0 0-128 0,-16 1 192 15,-8-1-192-15,-7 1 192 0,-8 1-192 0,-7 2 0 16,-7 0 0-16,-6-1 0 0,-9 0 0 0,-8-1 0 16,-10 1 0-16,-4 0 0 0,-4 1 0 0,-5-2 0 15,-7-2 0-15,-8 2 0 0,-5 3 0 0,-5-2 0 16,-8-1 144-16,2 2-144 0,2 3 128 0,-3 2-128 15,-3-1 128-15,-1-3-128 0,-1-1 0 0,2 2 0 16,2 1-160-16,-1-2 160 0,1-1 0 0,6 3 0 16,7 0 0-16,2-1 0 0,1 1 0 0,7-2 0 15,6 2 0-15,7-2 0 0,4 0 0 0,6 0 0 0,9 2 0 0,9-2 0 16,7-1 0-16,12-1 0 0,5 0 0 0,11 0 0 16,6-3 0-16,9 0 0 0,6 0 0 0,12 0 0 15,0 0 0-15,0 0 0 0,11-2-128 0,6 2 128 16,7 0-336-16,12-1 32 0,5-1 16 0,12-3 0 15,9-3 288-15,6 0 0 0,5 2 0 0,8-2 0 16,6-2 0-16,10 1 0 16,10 0 0-16,2-2 0 0,0-1 0 0,8 2 128 0,3 1-128 15,5 0 192-15,6 0-192 0,-1 3 176 0,0 2-176 0,1-1 160 16,4-3-160-16,-1 1 0 0,-6 3 0 0,0 3 128 16,1-1-128-16,-6-1 0 0,-7-1 0 0,-5 2 0 15,-5 2 128-15,-13 0-128 0,-12 0 0 0,-7-1 128 16,-7-2-128-16,-8 2-256 0,-10 1 64 0,-10 0 16 15,-10 0-1568-15,-8 1-320 16,-7 4-64-16,-14-5-13040 0</inkml:trace>
  <inkml:trace contextRef="#ctx0" brushRef="#br0" timeOffset="9428.871">12926 9127 11967 0,'0'-13'1072'0,"0"3"-864"0,1 1-208 0,-1 0 0 16,0 2 1248-16,0 7 208 0,2-6 32 0,-1 1 16 0,-1-2-1152 0,0 7-224 15,0 0-128-15,0 0 128 0,-4-10-128 0,-1 1 192 16,1 1-64-16,-5 3 0 0,2-2-128 0,-3 0 0 15,1 0 0-15,-1-1 128 0,-5-2-128 0,1 2 0 16,-1-6 0-16,-2 3 0 0,-4-2 224 0,0 0-32 16,0 0 0-16,-3 0 0 0,2-6 160 0,-4 2 32 15,-2 1 0-15,1-1 0 0,-2 0 0 0,-2 0 16 16,-2 3 0-16,-1-1 0 0,-1-2-32 0,-4 1-16 16,-8-1 0-16,0 3 0 0,-2 1-352 0,-3 2 0 15,-2 3 0-15,0-1 128 0,0-1-128 0,-2 1 0 16,-1-1 0-16,-3 3 128 0,0-1-128 0,-1-1 0 15,2-1 0-15,0 5 0 0,-1 4 0 0,-1-1 144 16,-4-3-144-16,-5 1 160 0,1 0-160 0,-1 0 0 16,0-1 0-16,-3-1 0 0,-2 2 0 0,-3-1 0 0,-2 2-160 15,-1 0 160-15,4-2 0 0,-4 3 0 0,2 2 0 16,-2-1 0-16,-1 0 0 0,3 0 0 0,3-1 0 16,1 3 0-16,-1 3 160 0,1 0-32 0,6 1 0 0,1-2 0 15,4-4-128-15,2 4 0 0,2 6 0 0,-2-3 128 16,-2-4-128-16,3 0 0 0,0-1 0 0,2 4 0 15,1 2 0-15,-2 0 0 0,1-5 0 0,-1 2 0 16,0 3 0-16,0 1 0 0,3-1 0 0,1 2 0 16,3-2 0-16,-3-1 0 0,-2 1 0 0,3-1 0 15,4 1 0-15,2 2 0 0,-3 1 0 0,4 2 0 16,2 1 0-16,0 0 0 0,0 0 0 0,1 2 0 16,1 1 0-16,1 3 0 0,1 0 0 0,4 0 0 15,2-3 0-15,3 5 0 0,1 3 0 0,2 0 128 0,1-2-128 0,4 0 128 16,1-1-128-16,1 7 128 0,0 7-128 15,0-1 0-15,0-5 0 0,2 4 0 0,1-1 0 16,2 1 0-16,2-3 0 0,3 0 0 0,0-4 0 0,1 2 0 16,0 2 0-16,3-2 0 0,6-2 0 0,2 1 0 15,2 3 0-15,2-2 0 0,3 0 0 0,2-1 0 16,-1 0 0-16,4 0 128 0,5 1-128 0,0 0 0 16,6 0 0-16,0-3 128 0,4-2-128 0,0-1 0 15,4-1 144-15,2 2-144 0,3-2 176 0,4 1-48 16,3-1 0-16,7 3 0 0,3 2 16 0,3-2 0 15,3-1 0-15,-1 0 0 0,1 0-16 0,4 0-128 16,1 0 192-16,6-1-64 0,2 0-128 0,1-4 0 16,-4-4 144-16,3 2-144 0,3-1 0 0,4-2 144 15,5-2-144-15,-1 1 0 0,0-1 160 0,2-1-160 0,5-2 128 16,0-1-128-16,-3-2 304 0,2 2-32 0,1 0 0 16,4 1 0-16,-1-5-272 0,-3 0 128 0,-2 0-128 15,2 0 0-15,3 0 128 0,0 0-128 16,2-2 0-16,-2 0 0 0,0 0 144 0,1-1-144 0,0-1 0 0,-1-1 144 15,-6-3-144-15,4 2 128 0,1 1-128 16,-1 0 128-16,-1-4 48 0,-1-1 0 0,0-1 0 16,3-1 0-16,1-1-176 0,-5-1 0 0,-3-3 144 0,0-1-144 15,2 0 128-15,-6-4-128 0,-1-3 128 0,-5-2-128 16,-6-2 256-16,-2-7 0 0,0-8-16 0,-3 1 0 16,0 1 208-16,-7-2 64 0,-5-3 0 0,-6 0 0 15,-8 1 32-15,-5-2 16 0,-5-4 0 0,-5-1 0 0,-6 1-48 16,-7 1-16-16,-4 0 0 0,-6 2 0 0,-5 2-48 15,-4 4-16-15,-4 3 0 0,-4 0 0 0,-1-2-304 16,-6 1-128-16,-2 6 128 0,-4 2-128 16,-4-3-1152-16,-4 3-320 15,-5 1-64-15,2 7-16 0</inkml:trace>
  <inkml:trace contextRef="#ctx0" brushRef="#br0" timeOffset="17483.84">18457 10702 15775 0,'0'0'704'0,"0"0"128"0,-5-8-656 0,-1 1-176 16,1-2 0-16,-2 1 0 0,1 6 592 0,-1-4 96 15,-1 1 16-15,0 2 0 0,-1 2-16 0,-2 1 0 16,0 2 0-16,1 0 0 0,-4-1-416 0,0 1-80 16,2 3 0-16,-1-2-16 0,-1-1 96 0,3 3 32 15,-3 0 0-15,1 3 0 0,0 2-144 0,1 5-32 16,2-2 0-16,-2 3 0 0,0 3-128 0,1 3 160 16,1 3-160-16,4-2 160 0,1-2-160 0,4 0 0 15,3 1 0-15,3-5 0 0,1-4 0 0,3-1 0 0,0-4 192 16,3 2-64-16,3-1 256 0,1-5 64 0,-1-4 0 15,1-1 0-15,1-1 192 0,1-2 64 0,-1 0 0 0,1-6 0 16,-2-5-208-16,1-2-48 0,-1 2 0 0,0-7 0 16,-3-4-128-16,-1 1-48 0,-1 2 0 15,-2 4 0-15,-1-1 0 0,-3 2 0 0,0 2 0 0,-1 2 0 16,-1 7-16-16,-3 7-16 0,0 0 0 0,0 0 0 16,0 0-96-16,0 0-16 0,0 0 0 0,-1 11 0 15,-1 2-128-15,1 3 0 0,1 1 0 0,0 4 0 16,1 2 0-16,2 0 0 0,1-2 0 0,3 1 0 15,1 1 0-15,2-3 0 0,2 0 0 0,0-5 0 16,1-4 0-16,3-1 0 0,0-2 0 0,2-2 0 16,0-2-576-1,0-2 0-15,1-1 0 0,1-1-8704 0,-1-1-1728 0</inkml:trace>
  <inkml:trace contextRef="#ctx0" brushRef="#br0" timeOffset="17897.563">19145 10238 20671 0,'-1'-8'912'0,"1"8"192"0,0 0-880 0,0 0-224 16,-3 9 0-16,-2 3 0 0,-4 3 0 0,1 4 0 15,-3 4 0-15,0 3 0 0,0-1 0 0,-3 6 0 0,-1 8 160 16,-3 3-32-16,-1 3 64 0,-2 0 32 0,-5 0 0 0,4 2 0 16,-2 2 0-16,3-1 0 0,4-5 0 15,2-5 0-15,4-5-80 0,4-7-16 16,0-5 0-16,4-4 0 0,2-8 384 0,1-9 64 0,0 0 0 0,0 0 16 16,10 3 496-16,2-7 112 0,2-4 16 0,4-2 0 15,2-1-528-15,1-1-112 0,4-2 0 0,-1 0-16 16,1 1-400-16,-2 3-160 0,1 6 128 0,-1-2-128 15,-1-3 0-15,-3 7 0 0,2 3 0 0,-3 6 0 16,-3 3 0-16,-3 3 0 0,-2-3 0 0,-1 7 0 16,-3 5-128-16,-2 1 128 0,-5-1 0 0,0-1 0 15,-2-2 0-15,0 0 0 0,-1-1 0 0,-3-3 0 0,-2-8 0 16,-1-1 0-16,-3 2 192 0,-3-2-64 0,-7-5 128 16,1-2 32-16,-5-4 0 0,2-1 0 0,0 2-96 0,-3-4 0 15,3-4-16-15,2 0 0 0,4-1-176 0,2 1 0 16,4 0 0-16,2-2 128 15,6-2-1920-15,0-1-384 0,4 4-64 16,2 0-10432-16</inkml:trace>
  <inkml:trace contextRef="#ctx0" brushRef="#br0" timeOffset="18218.217">19795 10713 13823 0,'0'0'608'0,"0"0"128"0,0 0-592 0,0 0-144 0,-1-9 0 0,1 9 0 16,10-2 1648-16,5 1 288 0,6 0 64 0,5-1 16 16,4-2-1040-16,6 2-208 0,5 1-32 0,4 0-16 15,2-1-448-15,-3 1-80 0,-1 1-32 0,-3 1 0 16,-2 1-160-16,-5-1 0 0,-4-1 0 0,-3 2-7152 16,-4 2-1456-16</inkml:trace>
  <inkml:trace contextRef="#ctx0" brushRef="#br0" timeOffset="18412.684">19734 10944 20271 0,'0'0'1792'0,"0"0"-1424"16,2-10-368-16,3 6 0 0,4 2 1536 0,3 2 256 16,1 0 32-16,7-2 16 0,3-1-1104 0,5 1-224 15,6 0-32-15,2 1-16 0,3-4-176 0,4 2-32 16,3 1-16-16,0 1 0 0,-3 0-240 0,-1-1 128 15,-2 1-128-15,0 1 0 16,-2 0-832-16,0 1-272 0,-2-1-48 0,-3 0-16 0</inkml:trace>
  <inkml:trace contextRef="#ctx0" brushRef="#br0" timeOffset="18878.576">21605 10448 12895 0,'3'-23'576'16,"-1"14"112"-16,-2 9-560 0,0 0-128 0,0-9 0 0,0 9 0 0,0 0 1888 0,0 0 352 15,-8 0 64-15,-3 0 0 0,-3 0-1600 0,-2 5-336 16,-5 3-64-16,-3 3-16 0,-3 5 48 0,-5 3 16 16,-4 3 0-16,-1 6 0 0,-2 7 0 0,2 6 0 15,-2 0 0-15,3 3 0 0,2 5-176 0,4 4-48 16,5 4 0-16,7-6 0 0,7-8-128 0,8-5 0 16,6-4 0-16,6-6 128 0,3-5 256 0,6-5 64 15,4-5 0-15,5-2 0 0,3-1 576 0,4-5 112 16,3-4 16-16,5-1 16 0,5-2-128 0,0-2-16 15,-2-2-16-15,-2-5 0 0,-4-5-208 0,1-3-32 0,1-1-16 16,0-4 0-16,-1-4-192 0,-3-1-48 0,-5-4 0 16,-5 1 0-16,-3 2-160 0,-5-3-32 0,-6-4-16 0,-6-1 0 15,-3 2-112-15,-10 1-32 0,-3 3 0 16,-4 2 0-16,-2 3-448 0,-5 4-96 0,-9 4 0 0,-2 5-11552 16,-7 3-2304-16</inkml:trace>
  <inkml:trace contextRef="#ctx0" brushRef="#br0" timeOffset="19609.457">18394 11754 9215 0,'-4'-9'816'0,"2"0"-656"0,0 1-160 0,0 1 0 16,-2-3 2368-16,2 2 448 0,-3 4 96 0,0-2 16 16,1-2-1424-16,-5 2-288 0,-1-1-48 0,0 6-16 15,-1 1-528-15,-1 3-112 0,-2 3-32 0,-1 1 0 0,-2 0-176 0,-1 2-48 16,-2 2 0-16,2 1 0 0,1 1-96 0,1 5-32 15,-2 3 0-15,6 2 0 0,2 2-128 0,4 2 128 16,-2-3-128-16,7-1 128 0,4 0-128 0,5-2 0 16,2-2 144-16,1-3-144 0,0-6 224 0,4-2-32 15,4-2 0-15,2-5 0 0,1-3 304 0,1-4 48 16,2-4 16-16,2-1 0 0,-3-1-112 0,0-4 0 16,-3-1-16-16,0-4 0 0,-1-6-176 0,-2 2-48 15,0-1 0-15,-4-4 0 0,-2-2-64 0,-3 2-16 16,-2 5 0-16,-2 2 0 0,0 2-128 0,-1 5 192 15,-4 5-192-15,-1 0 192 0,1 11-48 0,0 0 0 16,0 0 0-16,-9 5 0 0,0 2 32 0,1 3 0 16,0 2 0-16,2 3 0 0,2 4-176 0,3-1 0 0,1 1 0 15,1 2 0-15,2 1-144 0,4 0 144 0,2-1 0 0,2 1 0 16,1-1-240-16,3 1 64 0,4-2 16 0,-3-4 0 31,1-3-1888-31,-1-1-368 0,2-1-80 0</inkml:trace>
  <inkml:trace contextRef="#ctx0" brushRef="#br0" timeOffset="19945.479">18940 11682 21183 0,'0'0'1888'0,"0"0"-1504"16,0 0-384-16,0 0 0 0,0 0 816 0,14-5 80 15,2-1 32-15,5 1 0 0,2-2-320 0,8 0-64 16,4 2-16-16,7-2 0 0,-1 0-176 0,0 1-32 16,0 3-16-16,-6 2 0 0,-1 3-304 0,-3 1 0 15,-3-1-128-15,-1 2 128 16,-5 0-2032-16,-3 2-304 0</inkml:trace>
  <inkml:trace contextRef="#ctx0" brushRef="#br0" timeOffset="20130.188">19080 11854 27183 0,'0'0'1200'0,"0"0"256"0,8-5-1168 0,3 3-288 0,2 2 0 0,2-2 0 16,3-2 224-16,4-1-16 0,0 2 0 0,4 0 0 16,5-2 304-16,1-1 48 0,-1-3 16 0,2 2 0 15,3 3-320-15,3 0-48 0,-4 2-16 0,-1 1 0 16,-3 1-1168-16,0 2-240 0,0 2-64 15</inkml:trace>
  <inkml:trace contextRef="#ctx0" brushRef="#br0" timeOffset="20642.411">20919 11634 10127 0,'-12'-10'896'0,"1"4"-704"0,-4 2-192 0,-2 2 0 16,-1-5 2544-16,-3 5 464 0,-2 3 112 0,-2 1 16 15,-1 0-2272-15,0 3-448 0,0 0-96 0,-1 4 0 16,-1 2 176-16,2 1 32 0,1 1 16 0,-2 2 0 16,3 0-32-16,3 4-16 0,1 3 0 0,5 4 0 15,2 0-240-15,3 1-32 0,2-1-16 0,5 0 0 0,0-4-80 16,7-2 0-16,3-5-128 0,4-2 192 0,3 3 256 15,5-5 64-15,4-5 0 0,2 1 0 0,1-1 32 0,3-1 16 16,-4-3 0-16,4-2 0 0,-1-2-128 0,1 0-32 16,1-4 0-16,-2-2 0 0,1-3 0 0,1-1 0 15,-2-4 0-15,0-4 0 0,-1-3 304 0,-4 0 48 16,-4-3 16-16,-4 0 0 0,-1-1-224 0,-6-1-32 16,-4 2-16-16,-4-1 0 0,-5 0-112 0,-2 1-32 15,-3 8 0-15,-6 0 0 0,-5 2-128 0,1 4-32 16,0 2 0-16,-4 4 0 15,-1 4-1280-15,0 2-272 0,2 1-48 0,2 3-15248 0</inkml:trace>
  <inkml:trace contextRef="#ctx0" brushRef="#br0" timeOffset="21424.922">21760 11761 11967 0,'-9'-17'1072'0,"1"10"-864"16,1 4-208-16,-3-2 0 0,0 3 1696 0,0 0 288 16,-4 0 64-16,-1 3 16 0,0 3-960 0,-2 2-192 15,1 4-32-15,0-1-16 0,1 2-384 0,1 2-80 16,1 2-16-16,2 2 0 0,2-2-224 0,2 0-160 0,4 2 192 0,3-1-192 16,2 0 240-16,6-3-64 0,1-1-16 0,3-2 0 15,2 1 352-15,2-2 80 0,4-4 16 0,2-2 0 16,-1-1-160-16,1-2-48 0,0-2 0 15,0-1 0-15,0-3-16 0,-3-2-16 0,-2 1 0 0,-1-2 0 16,-4-2-16-16,-3-3 0 0,-5-1 0 0,-1 0 0 16,0-1 32-16,-4-1 16 0,-4-3 0 0,-4 2 0 15,1 2 0-15,-3 1 0 0,1 3 0 0,0 1 0 16,-3-1-272-16,3 3-128 0,4 4 0 0,6 5 128 16,-8-3-128-16,8 3 0 0,-4-6 0 0,4 6 0 15,0 0 0-15,0 0 0 0,7-5-144 0,3-1 144 16,2 2-144-16,2 3 144 0,-1-1-208 0,4 0 80 15,-1-3 128-15,3 3 0 0,0 2 0 0,-1 1-128 0,2-2 128 16,-2 2 0-16,-4 0 0 0,-2 3 0 0,1 2 0 0,-1 1 0 16,-2 1 0-16,-1 2 0 0,-2 2 0 15,-4 3-128-15,0 5 128 0,-2-1-128 0,-2 0 128 0,0 0 0 16,0 5 0-16,-2-1 0 0,-1 0 0 16,-1 1 0-16,-2-5 0 0,5-1 0 0,-1 2 0 0,2-4 0 15,0-5 128-15,2-2-128 0,3 1 0 0,-1 0 0 16,3-2 0-16,2-3 0 0,0-2 128 0,3-1-128 15,2 1 128-15,1-2-128 0,1-2 0 0,1-1 144 16,-1-2-144-16,0-1 0 16,1 2-1920-16,-2-3-480 0</inkml:trace>
  <inkml:trace contextRef="#ctx0" brushRef="#br0" timeOffset="21963.556">22695 11176 22111 0,'-11'-9'976'0,"11"9"208"0,-2-6-944 0,2 6-240 0,-8-4 0 0,8 4 0 15,-9 6 480-15,-2-1 48 0,0 4 16 0,1 7 0 16,-4 5-416-16,1 3-128 0,-2 3 0 0,0 4 0 0,0 1 176 16,-1 4-176-16,-1 3 160 0,0 1-160 15,-4 0 240-15,0 2-48 0,0 0-16 0,-2 3 0 0,1 0 0 0,5-3 0 16,1-8 0-16,3-3 0 0,3-4 64 0,4-4 16 16,1-7 0-16,4-4 0 0,1-4 560 0,4 1 112 15,0-4 32-15,2-2 0 0,3-4 256 0,4-1 48 16,3-3 16-16,1 0 0 0,4-1-576 0,2-3-128 15,-2-2 0-15,3 0-16 0,-2 2-368 0,0-1-192 16,-1 0 192-16,-1 1-192 0,-2 1 0 0,-2 4 0 16,0 4 0-16,-4 1 0 0,-1 2 0 0,-4 3 0 15,1 3 0-15,-5 3 0 0,-4 4 0 0,-1 2 0 16,-6-2 0-16,0 2-144 0,-7-1 144 0,0 0 0 16,-2-1 0-16,-2-1 128 0,-2-3-128 0,0-1 176 0,-3 0-176 0,2-3 192 15,0-5-64-15,-1-1 0 0,-2-1 0 0,2-1 0 16,2 0-128-16,2-3 160 0,0-5-160 0,2 3 160 15,3-1-288-15,3 0-64 0,3 1-16 0,3-4 0 32,3-3-2816-32,2 0-560 0</inkml:trace>
  <inkml:trace contextRef="#ctx0" brushRef="#br0" timeOffset="22160.543">22914 11602 30399 0,'1'-9'2704'0,"4"2"-2160"16,3 3-544-16,2 0 0 0,3-1 448 0,2 3-32 15,1-1 0-15,3 4 0 0,1 1-288 0,2 1-128 16,2 0 128-16,-5-1-128 0,2 0 144 0,0 1-144 15,-3 1 160-15,-3 0-160 16,-15-4-1200-16,9 7-336 0,-1-1-64 0</inkml:trace>
  <inkml:trace contextRef="#ctx0" brushRef="#br0" timeOffset="22325.831">22805 11838 18431 0,'0'0'816'0,"0"0"160"0,0 0-784 0,7-4-192 0,1-2 0 0,2 3 0 16,1 2 2416-16,1 1 432 0,2-1 96 0,2-1 0 15,-1-2-1664-15,5 2-320 0,1 1-80 0,1 0-16 16,2-2-256-16,3-1-48 0,0 0-16 0,1 1 0 16,-5-1-384-16,1 1-160 0,-3 1 128 0,1 0-128 31,-1 3-768-31,-2 1-256 0,0-1-32 0,-1 2-8480 0,0 2-1712 0</inkml:trace>
  <inkml:trace contextRef="#ctx0" brushRef="#br0" timeOffset="22755.636">23997 11346 13823 0,'-5'-5'1216'0,"-1"1"-960"16,2-2-256-16,-3 5 0 0,-3 4 2688 0,-2 5 512 16,-4 2 80-16,-2 3 32 0,-5 3-2512 0,0 2-496 15,-5 3-112-15,1 2 0 0,0 2 128 0,0 2 48 16,-4 3 0-16,0 4 0 0,2 4-32 0,1 2 0 16,2 1 0-16,4 3 0 0,4 2-336 0,7-4 144 0,8-5-144 0,6-4 0 15,6-4 256-15,4-5-48 16,7-3-16-16,4-5 0 0,8-4 560 0,4-1 96 0,5-2 32 0,-1-3 0 15,-2-4-80-15,3-4-16 0,1-4 0 0,2 1 0 16,-3-1-112-16,1-3-32 0,-1-4 0 0,-3-2 0 16,2-4 16-16,-6-2 0 15,-3-5 0-15,-4-4 0 0,-6-4-144 0,-2-3-16 0,-5-4-16 0,-5-1 0 16,-6-2-144-16,-4 3-16 0,-5 1-16 0,-5 2 0 16,-5 2 64-16,-3 2 16 0,-7 1 0 0,-3 3 0 15,-4 4-384-15,-3 5-128 0,-1 5 0 0,-3 7 0 16,-1 3-2432-1,0 6-464-15</inkml:trace>
  <inkml:trace contextRef="#ctx0" brushRef="#br0" timeOffset="24809.968">2092 13273 6447 0,'0'0'272'0,"0"0"80"0,0 0-352 0,0 0 0 0,0 0 0 0,0 0 0 15,-7 1 1872-15,7-1 304 0,-7-3 64 0,7 3 16 16,0 0-912-16,0 0-176 0,0 0-32 0,0 0-16 15,-6 1-208-15,6-1-32 0,0 0-16 0,0 0 0 16,-8 1-304-16,8-1-64 0,0 0-16 0,0 0 0 16,0 0 48-16,0 0 16 0,0 0 0 0,0 0 0 15,3 6 160-15,4 0 48 0,2-4 0 0,3-2 0 16,2 0-32-16,3-1 0 0,1-1 0 0,4 1 0 16,-1-2-336-16,5 1-80 0,3-2-16 0,0 2 0 0,4 2-144 0,-1-3-16 15,-1-2-128-15,-3 2 192 0,0 0-48 0,-1 3-16 16,1-1 0-16,-1-1 0 0,-6 0-128 0,0 1 128 15,0-1-128-15,-5 4 128 0,0-2-128 0,-2 2 0 16,-3-1 0-16,-1 4 0 0,-2-1-144 0,-8-4-112 16,0 0-32-16,0 0-9280 15,4 12-1856-15</inkml:trace>
  <inkml:trace contextRef="#ctx0" brushRef="#br0" timeOffset="25106.57">2429 13353 21183 0,'0'0'1888'0,"-9"-3"-1504"15,9 3-384-15,0 0 0 0,-2-8 1376 0,2 8 208 0,0 0 32 0,0 0 16 16,0 0-928-16,0 0-192 0,-4-7-48 0,4 7 0 16,0 0 80-16,0 0 16 0,0 0 0 0,-7 8 0 15,3 4-336-15,1 3-64 0,0-1-16 0,0 1 0 16,0 3-144-16,1 6 192 0,0 6-192 0,1-2 192 15,1-1-192-15,0 0 160 0,0 2-160 0,-1 2 160 16,-1 1-160-16,-2-2 0 0,-1 0 144 0,2-1-144 16,2-1 0-16,-1-1 144 0,-4-1-144 0,3-1 0 15,0-5 144-15,-1-1-144 0,0-3 0 0,2 1 144 16,-1-1-144-16,2-1 0 0,-1-7 0 0,0 2 0 16,0 0-1424-16,-4-2-224 15,6-8-32-15,-6 4-10992 0</inkml:trace>
  <inkml:trace contextRef="#ctx0" brushRef="#br0" timeOffset="25350.727">1980 14070 26719 0,'0'0'1184'0,"0"0"240"0,0 0-1136 0,0 0-288 16,13-4 0-16,1-4 0 0,1 0 672 0,2 2 80 15,1 3 16-15,3-7 0 0,6-4-176 0,2 2-16 16,2 1-16-16,2 1 0 0,5 2 80 0,1-1 32 15,-2 1 0-15,-3 4 0 0,-4 3-480 0,-1 1-192 16,-4 0 176-16,-3 0-176 0,-3 0 128 0,0 1-128 0,-3 3 0 0,0-2 0 16,-4-3 0-16,0 1-288 0,-1-1 32 0,1 3 16 31,1 2-2160-31,-2-3-432 0</inkml:trace>
  <inkml:trace contextRef="#ctx0" brushRef="#br0" timeOffset="25801.534">3817 13200 19919 0,'0'0'880'0,"0"0"192"0,5-12-864 0,-3 2-208 0,1-2 0 0,0 1 0 0,-1 2 144 0,-2-1-16 15,-1-2 0-15,-2 3 0 0,1 3 560 0,-1-2 96 16,-1 0 32-16,-3 0 0 0,-1-2 80 0,-2 1 0 16,2-1 16-16,-2 1 0 0,0-3-16 0,-2 1-16 15,-2 2 0-15,1 4 0 0,-4 2-240 0,0 1-32 16,-2 2-16-16,1 2 0 0,-1-1-272 0,3 1-48 15,0 0-16-15,1 4 0 0,-1 3-112 0,0 4-16 16,-3 1-128-16,3 3 192 0,-1 0-32 0,1 5-16 16,-3 3 0-16,2 5 0 0,3 2-16 0,2 1 0 15,0-1 0-15,1 4 0 0,0 0-128 0,0 4 192 0,1 1-192 16,-1-3 192-16,2-4-192 0,2 4 128 16,-1-1-128-16,-1-2 128 0,-1-5 0 0,2-3 0 0,3 0 0 0,1-4 0 15,-2-2-128-15,4-1 192 0,-3-2-192 0,3-1 192 16,0-2-192-16,1 1 128 0,1-4-128 15,1 1 128-15,1-3-128 0,0-2 0 0,1 1 0 0,-3-9 128 32,0 0-1344-32,0 0-256 0,0 0-64 0,0 0-8192 0,0 0-1616 0</inkml:trace>
  <inkml:trace contextRef="#ctx0" brushRef="#br0" timeOffset="25990.244">2970 13698 28559 0,'0'0'2544'0,"6"-4"-2032"16,5 0-512-16,4-3 0 0,4 4 592 0,2-1 32 16,2-1 0-16,2 2 0 0,4-1-256 15,3 1-48-15,5 0-16 0,-2-1 0 0,3 1 208 0,-2 0 32 16,-2 0 16-16,-1-2 0 0,-3 1-304 0,-3 0-64 16,-2 3-16-16,-3 0 0 0,-3 1-176 0,0 1-272 15,-2 2 64-15,-4-3-14960 0</inkml:trace>
  <inkml:trace contextRef="#ctx0" brushRef="#br0" timeOffset="26676.864">5514 13009 15663 0,'0'0'688'0,"0"0"144"0,-9 2-656 0,2 3-176 0,2 5 0 0,-3 0 0 16,-1 0 1424-16,-1 7 256 0,5 6 48 0,-4 5 16 15,1 6-1024-15,-3 2-208 0,0-2-32 0,5 3-16 16,-1 2 304-16,2-1 48 0,-3 1 16 0,4-1 0 16,1 1-448-16,3 1-96 0,3 2-16 0,0-4 0 15,0-5-144-15,-3-2-128 0,-2-1 192 0,0-1-192 16,-2-3 144-16,1-3-144 0,1-4 0 0,-4 0 144 15,1-1-144-15,2 0 160 0,2-3-160 0,-1-1 160 0,-1-5-160 16,1 0 0-16,0-1 0 0,2-8 0 16,0 0-1792-16,0 0-448 0</inkml:trace>
  <inkml:trace contextRef="#ctx0" brushRef="#br0" timeOffset="26951.277">4967 13207 35007 0,'-4'-17'1552'0,"9"7"320"16,9-1-1488-16,9-1-384 0,8-1 0 0,7 0 0 0,-2-1 192 0,2 0-48 16,-1 4 0-16,1-1 0 0,3-3-144 0,1 0 0 0,-3 2 144 0,5 1-144 15,5 0 0-15,-3 1 0 0,-3 0 0 16,-4 3 128-16,-2 4-128 0,-3 2 0 0,-2 1 0 0,-3 0 0 15,-1 0 0-15,2 1 0 0,-3 2-160 0,1 1 160 32,-3-1-1952-32,-1 1-288 0,-1-1-48 0,-1 0-11168 0</inkml:trace>
  <inkml:trace contextRef="#ctx0" brushRef="#br0" timeOffset="27317.591">6680 12875 13823 0,'-5'-7'1216'0,"5"7"-960"15,0 0-256-15,0 0 0 0,0 0 1872 0,0 0 336 16,-3-4 64-16,-1 4 16 0,-7 2-1552 0,1 2-304 16,1-1-64-16,-4 3-16 0,-1 4 464 0,-1 1 80 15,-3-1 32-15,1 5 0 0,-3 3-192 0,-1 3-32 16,-1 1-16-16,-4 4 0 0,-3 0-48 0,-2 6 0 16,-1 4 0-16,5 3 0 0,4 4-256 0,1 0-48 0,2-2-16 0,1 0 0 15,1-1-64-15,2 1 0 16,3-3-16-16,5 0 0 0,4-4-32 0,1-1 0 0,-1-5 0 0,3 1 0 15,3-2 0-15,3 1 0 0,0-4 0 0,5-3 0 16,2-4-208-16,4-2 0 0,0-2 0 0,1-4 0 31,-1-4-448-31,3 1-48 0,5-3 0 0,-1-3-9536 0,3-2-1904 16</inkml:trace>
  <inkml:trace contextRef="#ctx0" brushRef="#br0" timeOffset="27659.361">7088 12897 19343 0,'0'0'1728'0,"0"0"-1392"15,0 0-336-15,0 0 0 0,0 0 1888 0,-8 6 304 16,-1 4 64-16,-1 2 16 0,-3 6-1664 0,0 0-336 15,1 3-64-15,-2 5-16 0,-3 3 320 0,-1 3 64 16,1 1 16-16,-1 2 0 0,1 3-160 0,0-1-48 16,0 0 0-16,1 2 0 0,1 0-48 0,0-3-16 15,2 0 0-15,7-2 0 0,1-1-144 0,4-3-48 16,2-2 0-16,5-2 0 0,0-1 80 0,3-2 16 16,0-3 0-16,2-2 0 0,3-4 48 0,3-3 16 0,0-2 0 15,2-1 0-15,-1-4-144 0,0-1-16 0,-2-3-128 16,-1-2 192-1,-3 2-1120-15,0-2-224 0,0-5-64 0,-2 0-8592 16,-6-2-1728-16</inkml:trace>
  <inkml:trace contextRef="#ctx0" brushRef="#br0" timeOffset="27881.902">6580 13310 34095 0,'0'0'3024'16,"0"0"-2416"-16,0-6-480 0,0 6-128 15,11-4 480-15,-2 2 80 0,5-2 16 0,3 0 0 16,5 2-448-16,2 0-128 0,5 0 0 0,5-2 0 16,4 1 160-16,3 0-32 0,4-2 0 0,1 0 0 15,-2-1-128-15,-3 2 128 0,0-1-128 0,-4 2 128 16,-1 2-320-16,-6 0-64 0,-2-1 0 0,-1 1-16 16,1-1-2352-16,-1 1-480 0,2 1-96 0</inkml:trace>
  <inkml:trace contextRef="#ctx0" brushRef="#br0" timeOffset="28246.405">7353 12608 6447 0,'-10'-14'576'0,"10"14"-576"0,0 0 0 0,0 0 0 16,-6-5 4608-16,6 5 832 0,0 0 144 0,0 0 48 16,0 0-4496-16,0 0-896 0,0 0-240 0,13 13 0 15,-2 3 256-15,2 5-32 0,2 1 0 0,2 1 0 16,0 0 208-16,2 3 32 0,0 2 16 0,0 0 0 16,0-3 0-16,2 1 0 0,0 3 0 0,0 4 0 15,-1 3-128-15,-2 2-32 0,-1-1 0 0,-3 4 0 16,-1 1-96-16,-1 2-32 0,-5-3 0 0,-1 2 0 15,-2 0 0-15,-3-3-16 0,-2-2 0 0,-2 2 0 16,-2 1 64-16,-1-5 16 0,-5-4 0 0,-3 0 0 16,-1 1 128-16,-1-2 48 0,-2-4 0 0,1-1 0 0,1-2 0 15,-1-2 0-15,2-4 0 0,-1-1 0 0,-3-4-112 16,2-1 0-16,0 1-16 0,0-4 0 0,0-1-304 16,1 1 128-16,2-3-128 0,0-1 0 15,0-3-1264-15,5-2-352 0,-2-2-80 0,4-4-13856 16</inkml:trace>
  <inkml:trace contextRef="#ctx0" brushRef="#br0" timeOffset="28629.866">8175 13196 22111 0,'-20'-10'976'0,"11"7"208"16,9 3-944-16,0 0-240 0,-3-6 0 0,6 1 0 16,7 0 2176-16,5 3 384 0,4 3 64 0,3-2 32 15,2-3-1904-15,5 0-384 0,2 4-80 0,0 0-16 0,1 2-16 16,1-4 0-16,1-2 0 0,-1 2 0 0,-2 2-256 0,-1 0 160 16,0-1-160-16,-2 2 128 0,0 1-128 0,-4 1 0 15,-3 0 0-15,-2 1 0 16,-2-1-896-16,-3-2-272 0,-4-2-48 0,-10 1-12608 15</inkml:trace>
  <inkml:trace contextRef="#ctx0" brushRef="#br0" timeOffset="28864.006">7991 13469 26719 0,'-17'1'1184'0,"17"-1"240"0,-5-4-1136 0,5 4-288 16,0 0 0-16,0 0 0 0,9 3 2080 0,2-6 352 0,1 0 80 0,5 2 16 15,6 5-1984-15,3-1-400 0,-1-6-144 0,9 1 0 16,9-1 192-16,3 0-64 0,-3-1 0 0,0 1-128 16,-1-4 128-16,1 3-128 0,-3 0 0 0,0 2 0 15,-4-3 0-15,-2-4-304 16,-1 4 48-16,0 1 0 16,0 2-2672-16,2 0-528 0,-4-1-96 0</inkml:trace>
  <inkml:trace contextRef="#ctx0" brushRef="#br0" timeOffset="29321.102">9755 12953 28559 0,'-1'-12'2544'0,"1"12"-2032"16,0 0-512-16,0 0 0 0,9-9 496 0,-4 1 0 16,3 3 0-16,-8 5 0 0,0 0-496 0,0 0 128 15,0 0-128-15,0 0 0 0,-13 3 288 0,-2 2 16 16,-1 2 0-16,-6 0 0 0,-2 2-112 0,-7 2 0 16,-6 5-16-16,0 0 0 0,2 1 16 0,-1 4 0 15,-1 5 0-15,0 5 0 0,-1 4 0 0,0 3 0 16,2-2 0-16,2 3 0 0,1 0-192 0,3 2 0 15,3-1 144-15,4-1-144 0,5-3 0 0,4-5 0 0,8-6 0 16,7-2 128-16,5-2 192 0,7 1 32 0,6-2 16 16,4-3 0-16,4-4 0 0,4-2 0 0,3 0 0 0,4-5 0 15,-1-2-176-15,2-4-48 16,-2-4 0-16,5 0 0 0,3-2-144 0,0 2 192 0,-2-3-192 0,-2-1 192 16,-4-3 64-16,-2-6 32 0,-3-5 0 0,-2 0 0 15,-5-4 224-15,-3-5 32 0,-1-4 16 0,-6-2 0 16,-4 3 0-16,-4-1 0 0,-6-2 0 0,-4-2 0 15,-4 0-48-15,-3 0-16 0,-2 2 0 0,-4 3 0 16,-5 4-112-16,-3 4-32 0,-2-1 0 0,-6 5 0 16,-5 2-352-16,-5 4 0 0,-5 2 0 0,3 3 0 15,2 2-2080-15,7 2-336 16,2 5-64-16,6 1-16 0</inkml:trace>
  <inkml:trace contextRef="#ctx0" brushRef="#br0" timeOffset="30513.734">11934 12899 14447 0,'0'0'640'0,"0"0"128"0,8-16-608 16,-5 2-160-16,1 1 0 0,-2 2 0 0,-2 11 1504 0,-2-11 272 16,-2-3 48-16,1 0 16 0,-6 3-48 0,1 1 0 15,-2 1 0-15,-4-2 0 0,0 1-512 0,-2 1-96 16,-2 2-32-16,-3 6 0 0,0 2-608 0,3 1-128 15,0-2-32-15,0 6 0 0,-5 6-240 0,1 5-144 0,-1-1 160 0,3 3-160 16,2 1 336-16,-2 5-16 0,1 6-16 0,2-1 0 16,-2 1-16-16,3 3 0 0,1 6 0 15,0 1 0-15,-2 0-160 0,1 0-128 0,-1-3 144 0,3-2-144 16,1 0 0-16,-1-1 128 0,5-3-128 16,1-1 0-16,0-2 0 0,4-1 0 0,0-2 0 0,3 0 0 15,0-4 0-15,1-4-128 0,0 0 128 0,1-3-160 16,-2-4-160-16,1-11-48 0,0 0 0 0,0 0 0 15,-10 4-464 1,-1-4-80-16,0-4-32 0,-3-4 0 0,0-3-80 16,2-1 0-16,2 0-16 0,0-4 0 0,-2-2 656 0,2-2 144 0,0 3 32 0,2 2 0 15,3 1 656-15,1 0 128 0,1-1 16 0,3 5 16 16,0 10 352-16,8-9 64 0,2-3 0 0,0 2 16 16,2-2-512-16,6 2-96 0,8 3-32 0,5-3 0 0,3-4-224 0,4 3-48 15,0 3-128-15,-2 0 192 0,-1 0-192 16,-2 2 176-16,-2-1-176 0,0 3 160 0,-1 0-160 0,-5 1 0 15,-4-1 0-15,-2 0 128 0,2 1-128 0,-3 2 0 16,-6 2 0-16,-2 2 0 0,-10-3 0 0,8 6 160 16,-3 2-160-16,-5 1 160 0,-3 2 96 0,-2 0 0 15,-1 2 16-15,-3 1 0 0,-2 5-64 0,2-1-16 16,1-1 0-16,4 0 0 0,1 3-192 0,2-2 0 16,0-1 0-16,2-3 0 0,2-3 128 0,2 2-128 15,3-1 0-15,4-3 0 0,4-6 176 0,1 0-176 16,3-4 192-16,1-1-192 0,1-1 208 0,-1-2-64 15,1 0-16-15,-5-2 0 0,1-2 0 0,-3 1 0 0,-2-3 0 16,-4-2 0-16,-2-2-128 0,-3-1 128 0,-4-2-128 16,-1 0 128-16,-2 1 0 0,-4-4-128 0,-1-3 192 15,-3 2-64-15,0 4-128 0,-1 3 160 0,-4-1-160 16,2 4 160-16,1 2-160 0,2 5 192 16,1 4-192-16,2 0 192 0,8 1-192 0,0 0 0 0,0 0 0 0,0 0 0 15,7 5 0-15,5 4 0 0,4-3-176 0,5 3 176 16,0-2 0-16,2 2-128 0,0 1 128 0,1-3 0 15,0-2 0-15,1 0 0 0,-3 3 0 0,0 1 0 16,-1-1 0-16,-3 2 0 0,-1 0 0 0,-3 3 0 16,-3 1 0-16,-1 0 0 0,2-1 0 0,-1 1 0 15,-1 3 0-15,-1-2 0 0,-2-1 0 0,-2 3-128 16,-2 3 128-16,0-1 0 0,-2-1 0 0,-2-2 0 16,-3-2 0-16,2 1 0 0,1 2 0 0,-1-1 0 0,-6-1 0 15,5 0 0-15,2 1-160 0,1-3 160 16,-1-1-2512-16,4-2-400 15</inkml:trace>
  <inkml:trace contextRef="#ctx0" brushRef="#br0" timeOffset="31056.145">13722 12728 27647 0,'-2'-7'2448'0,"2"1"-1952"16,0 6-496-16,3-8 0 0,-2 3-224 0,-1 5-144 15,0 0-16-15,0 0-16 0,0 0 1072 0,0 0 224 16,0 0 32-16,-9 11 16 0,1 0-240 0,-3 8-32 16,0 1-16-16,-3 5 0 0,-1 2-192 0,-3 4-32 15,-3 1-16-15,5 0 0 0,4 3-48 0,-1 1-16 16,-1 3 0-16,-1-1 0 0,-3 2-112 0,4-2-32 16,2-1 0-16,2-1 0 0,1-4-80 0,4-2-128 15,2-2 176-15,3-3-176 0,0-3 256 0,2-1-64 16,2 0-16-16,5-2 0 0,0-1 64 0,5-4 16 15,4-6 0-15,1 1 0 0,-1 4-32 0,4-5 0 16,6-3 0-16,0-3 0 0,2-4-448 0,-3-2-96 16,-1-2 0-16,-2-3-10800 15,-5-1-2144-15</inkml:trace>
  <inkml:trace contextRef="#ctx0" brushRef="#br0" timeOffset="31258.024">13306 13066 30399 0,'0'0'1344'0,"0"0"288"0,-4-7-1312 0,4 7-320 0,12-5 0 0,3 2 0 15,2 0 1472-15,3 0 240 0,0-2 32 0,6 2 16 16,-2 3-1232-16,6-2-240 0,3-3-48 0,4 0-16 16,-1 1 16-16,5 3 0 0,0 1 0 0,-1 0 0 15,-1-4-240-15,-3 1 0 0,-4 1 0 0,-2 0 0 16,-3 0-1984-16,-2-1-320 0,-6-2-80 0,0 2-16 15</inkml:trace>
  <inkml:trace contextRef="#ctx0" brushRef="#br0" timeOffset="31790.495">14551 12825 22111 0,'-12'-2'1968'0,"2"0"-1584"0,3 1-384 0,7 1 0 15,0 0 1824-15,0 0 288 0,-6 3 48 0,6-3 16 16,0 0-1472-16,0 0-304 0,12 4-48 0,4 1-16 16,2-1 528-16,8-1 96 0,1 0 32 0,6 1 0 15,1 5-416-15,0-2-64 0,2 1-32 0,-1-2 0 16,1-1-224-16,3 0-32 0,0 2-16 0,4 0 0 16,3-3-48-16,-4 2-16 0,-3-1 0 0,-3 3 0 15,-4 2 16-15,-5-2 0 0,-4-4 0 0,-4 0 0 16,-5 1-160-16,-3 0 192 0,-1 2-192 0,-3-2 192 0,-7-5 0 15,5 8 0-15,-2 0 0 0,-2 2 0 0,-4 2 64 16,0 1 32-16,-6 0 0 0,-1 3 0 0,-2 2-64 0,-5 0-16 16,-3-2 0-16,-4 0 0 0,-7 1 48 0,-4 0 16 15,-3 2 0-15,2-4 0 0,-1-3 48 0,1 1 0 16,3 3 0-16,3-3 0 0,1-2 16 16,3-1 16-16,3-1 0 0,-1-1 0 0,6 2-352 0,1-3 128 15,1-3-128-15,4 1 0 0,1 3 0 0,3 0 128 16,4-3-128-16,4-5 0 0,0 0 0 0,0 0-240 15,0 0 48-15,0 0 0 16,0 0-1984-16,9-4-400 0,4 0-80 0</inkml:trace>
  <inkml:trace contextRef="#ctx0" brushRef="#br0" timeOffset="32321.214">16539 12738 30927 0,'0'-14'1360'0,"0"9"304"15,0 5-1344-15,0 0-320 0,-1-8 0 0,1 8 0 16,-6-10 0-16,0 4 0 0,-3 4 0 0,-4 2 0 15,-5 0 0-15,-4 2 0 0,-3 3 0 0,-4 2-128 0,-1 3 128 16,0 6 256-16,2 0-64 0,0 7-16 0,-3 1 192 0,0 5 32 16,-1 2 16-16,1 2 0 0,2 2-128 0,-1 4-32 15,0 2 0-15,4-1 0 0,2 0-64 0,3-2 0 16,3-1-16-16,7-1 0 0,4-2 176 0,7-5 32 16,5-2 16-16,7-1 0 0,4 2 240 0,6-4 64 15,1-2 0-15,3-2 0 0,2-5-192 0,0 1-16 16,5-1-16-16,0-3 0 0,0-1-192 0,6-3-32 15,2-6-16-15,7-1 0 0,2-1-48 0,1-1-16 16,-4-1 0-16,-2-5 0 0,-3-3 48 0,1-2 16 16,1-5 0-16,0-1 0 0,0-2 176 0,-2-4 32 15,1-2 16-15,-3-4 0 0,-4-5-80 0,-3-5 0 16,-7-4-16-16,-6 2 0 0,-6 4 16 0,-4 1 16 16,-6 6 0-16,-5-2 0 0,-5 2 144 0,-5 3 32 15,-4 4 0-15,-7 1 0 0,-6 0-352 0,-8 0-64 0,-4 1-16 16,-4 2 0-16,0 2-144 0,1 2-176 0,0 0 48 0,0 4 0 31,-3 7-1488-31,-5 0-304 0,-1 1-48 0,0 4-17824 0</inkml:trace>
  <inkml:trace contextRef="#ctx0" brushRef="#br0" timeOffset="35005.428">3539 15363 17903 0,'0'0'784'0,"0"0"176"15,0 0-768-15,0 0-192 0,5-7 0 0,-5 7 0 16,0 0 352-16,0 0 32 0,0 0 0 0,0 0 0 16,0 0 144-16,0 0 48 0,-6 9 0 0,1 2 0 15,0 3-32-15,0 3 0 0,-2-1 0 0,2 4 0 0,-3 3-144 16,2 1-16-16,-2 2-16 0,0 0 0 0,-2 3-48 0,3 1 0 16,-1 7 0-16,1-3 0 0,-2 0-144 0,4-1-48 15,-3 0 0-15,5-3 0 0,-1-4-128 0,3-3 0 16,0-4 144-16,2-3-144 0,0-2 128 0,5-5-128 15,2-1 160-15,-1-2-160 0,4-5 640 0,4-3 16 16,0-3 16-16,6-4 0 0,4-2-64 0,0-4-16 16,0-5 0-16,3 0 0 0,5-2-336 0,0-1-80 15,-1-2-16-15,-2 1 0 0,-3-2-160 0,1 2 0 16,-6 0 0-16,-1 0 0 0,0 1 0 0,-2 1 128 16,1 1-128-16,-3-1 0 0,-5 0 0 0,0 2 128 15,1 0-128-15,-3 5 0 0,-3-1 0 0,-2 4 128 0,2 1-128 16,-4 5 0-16,-3 6 0 0,0 0 0 0,0 0 128 0,0 0-128 15,0 0 0-15,0 0 0 0,-2 12 0 0,-4 3 0 16,2 3 0-16,0 3 0 0,-2 2 144 0,3 1-144 16,2 1 0-16,0 1 0 0,-3-2 0 0,3 1 0 15,0 3 0-15,1-2 128 0,0-2-128 0,1-1 0 16,1-1 0-16,3-3 0 0,-1-2 0 0,3-2 0 16,-2-2 0-16,2-2-128 0,-2-3 0 0,4 0 0 15,-1-4-1424 1,4-1-288-16,3-3-48 0</inkml:trace>
  <inkml:trace contextRef="#ctx0" brushRef="#br0" timeOffset="35355.951">5013 14947 9215 0,'-6'-13'400'0,"6"13"96"0,0 0-496 0,0 0 0 0,0 0 0 0,-7-5 0 0,3 1 3776 0,4 4 672 16,-9 5 128-16,0 3 32 0,-4-2-3632 0,0 4-720 16,3-1-128-16,-2 7-128 0,-4 1 336 0,1 4-16 15,-2 1 0-15,-3 5 0 0,0 2 16 0,-5 4 0 16,4 3 0-16,-2 3 0 0,0 5 48 0,1 1 0 15,1 4 0-15,4-5 0 0,0-4-64 0,3-1-16 0,1-5 0 16,3-1 0-16,2 0-128 0,5-3-32 0,-2-4 0 16,7 4 0-16,3-3-144 0,2 0 128 15,3-4-128-15,3-1 128 0,-2-5-128 0,3 0 0 0,1-3-192 16,3-4 192 0,2-4-1536-16,-1-3-176 0,1-3-32 0</inkml:trace>
  <inkml:trace contextRef="#ctx0" brushRef="#br0" timeOffset="35590.633">5330 15242 35007 0,'0'0'1552'0,"0"0"320"0,0 0-1488 0,14 7-384 16,5 2 0-16,1 2 0 0,-2 4 0 0,3 2 0 15,4 3 0-15,-2 3-192 0,2 5 192 0,0-3 0 16,1-2-144-16,-2-1 144 0,-4 0 0 0,0-2 0 16,1 0 0-16,-2-1 0 0,-1-2-160 0,-1 3-16 15,1-1 0-15,-4 1 0 16,-3 0-720-16,0-3-128 0,-2-3-48 0,0 3 0 16,-2 1-592-16,0-5-112 0,-7-13-16 0</inkml:trace>
  <inkml:trace contextRef="#ctx0" brushRef="#br0" timeOffset="35876.819">5883 15081 26719 0,'-13'-1'2368'16,"0"3"-1888"-16,1 3-480 0,1 1 0 0,-1 4 1824 0,0 1 272 0,-3 3 48 0,1 3 16 15,0 5-1744-15,-1 3-416 0,0 3 0 0,2 1 0 16,-3 2 240-16,2 1 0 0,-1 1 0 0,-2-1 0 16,-2-3-48-16,2 0-16 0,-2 1 0 0,-2-1 0 15,-2-2-176-15,1 0 0 0,1-4 0 0,0 3 0 16,0 5-128-16,3-4-64 0,-3-1-16 0,8-5 0 16,5 2-1456-16,0-4-272 0,-2-1-64 0,5-4-11632 15</inkml:trace>
  <inkml:trace contextRef="#ctx0" brushRef="#br0" timeOffset="36086.599">6112 15516 41471 0,'-8'7'3680'0,"4"0"-2944"15,1 3-592-15,-3 1-144 16,3 2-768-16,0 4-176 0,-1 1-32 0,-1 2-16 0,-3 1 784 0,-2 0 208 0,1 1 0 0,-5 0 0 16,1-3-192-16,0-2 64 0,1-1 0 0,-3-2 0 31,-1-1-720-31,0-2-144 0,2-3-32 0,4 1 0 16,-1-3-1680-16,1-1-352 0,0-4-64 0</inkml:trace>
  <inkml:trace contextRef="#ctx0" brushRef="#br0" timeOffset="36406.61">6859 14710 30399 0,'-9'-8'1344'15,"9"8"288"-15,-5-5-1312 0,5 5-320 0,0 0 0 0,0 0 0 0,-6 9 1088 0,-3 3 128 16,3 5 48-16,-5 6 0 0,-1 5-1008 0,2 4-256 16,0 0 0-16,0 3 0 0,-3 4 0 0,1 0 144 15,-3 2-144-15,2 0 128 0,0 0-128 0,0-1 0 16,0 4 0-16,2-1 128 0,-2-1-128 0,4-2 0 16,0-3 0-16,0-3 128 0,3-3-128 0,1-4 0 15,1-6 0-15,2-2 0 0,2-4 0 0,4-3 0 16,1-2 0-16,0 0 0 0,-5-10 0 0,8 8 0 15,2-3 0-15,1-2-176 16,1-6-1024-16,1 0-208 0,3-1-32 0,-1-2-12752 0</inkml:trace>
  <inkml:trace contextRef="#ctx0" brushRef="#br0" timeOffset="36612.795">6417 15167 34095 0,'0'0'3024'0,"0"0"-2416"0,0-11-480 0,9 1-128 16,7 1 1600-16,4 0 320 0,2 3 48 0,3 1 16 15,3 3-1632-15,2-1-352 0,6 0 0 0,2 0 0 16,5 0 0-16,3 0 0 0,0-2 0 0,1 1-144 16,0 1-16-16,-2-1 0 0,-4 1 0 0,-4 0 0 15,-5 0-1696-15,-1 1-320 0,-6-1-80 0</inkml:trace>
  <inkml:trace contextRef="#ctx0" brushRef="#br0" timeOffset="37191.241">7277 14388 10127 0,'-13'-17'448'0,"6"7"96"0,2 1-544 0,2 1 0 0,3 0 0 0,2 2 0 16,-2 6 4016-16,0 0 688 0,0 0 144 0,8-2 16 15,3 1-3680-15,-1 1-736 0,1 1-160 0,1 1-32 0,3 1 64 0,1 5 16 16,4 3 0-16,1 1 0 0,1 8-16 0,2 2 0 15,2 4 0-15,1 3 0 0,-1 3-192 0,2 1-128 16,0 1 160-16,2 2-160 0,0-1 128 0,-3 3-128 16,-3 2 0-16,0 3 144 0,-1 2-16 0,-1 2-128 15,-5 1 192-15,1-2-64 0,-1 1 128 0,-2 0 0 16,-6-7 16-16,-5 1 0 0,0 1 112 0,-1-3 32 16,-3 2 0-16,-5-3 0 0,-5-3 96 0,-4 1 32 15,-4-1 0-15,-1-1 0 0,-3-3-96 0,-3-1-32 16,3-2 0-16,-3-1 0 0,-1-2-64 0,-3-1-16 15,2-2 0-15,-2 0 0 0,1-1-48 0,3-1-16 16,1-2 0-16,1-1 0 0,0 1-272 0,1-3 128 16,0-5-128-16,2 1 0 15,3-3-1072-15,-1-2-320 0,1-4-64 0,7-4-14912 0</inkml:trace>
  <inkml:trace contextRef="#ctx0" brushRef="#br0" timeOffset="37760.681">8534 15038 16575 0,'0'0'1472'0,"-5"-2"-1168"0,5 2-304 0,0 0 0 16,0 0 1712-16,5-7 272 0,4 1 64 0,4-1 16 16,2 4-848-16,0 0-192 0,0-1-16 0,8 1-16 15,9 0-336-15,2-3-64 0,2 2-16 0,-2 1 0 16,1-5-256-16,3 0-48 0,-1-1-16 0,0 3 0 16,-1 1-256-16,-1 2 128 0,-5 0-128 0,1-1 0 15,0 3 0-15,-4 2-176 0,-1 2 0 0,-4 0 0 16,-4 0-1888-1,-2 2-384-15,-4 1-80 0</inkml:trace>
  <inkml:trace contextRef="#ctx0" brushRef="#br0" timeOffset="37984.604">8462 15243 22111 0,'-12'-2'1968'0,"3"-1"-1584"16,9 3-384-16,0 0 0 0,0 0 2176 0,6-6 336 15,3 0 80-15,8 3 16 0,5 1-1648 0,6 0-320 16,3-1-64-16,9-2 0 0,9-2-96 0,5 2-16 16,0 2 0-16,3-1 0 0,4-2-144 0,0 0-48 15,2 3 0-15,0 1 0 0,-1 2-272 0,-3-1 0 16,-5-1 0-16,-2 2 0 16,-3 2-448-16,-3 0-192 0,-2 0-32 0,2 0-16 15,3 0-1456-15,-2 3-288 0,-3-1-64 0,-3 2-16 0</inkml:trace>
  <inkml:trace contextRef="#ctx0" brushRef="#br0" timeOffset="38732.819">10427 14539 20271 0,'-6'-6'1792'0,"0"-1"-1424"15,3-2-368-15,-1 1 0 0,4 8 816 0,0 0 80 16,0 0 32-16,0 0 0 16,0 0-544-16,7-3-96 0,-7 3-32 0,11 2 0 0,-1 5 64 0,3 4 16 15,3 3 0-15,3 6 0 0,4 3 48 0,1 3 0 16,0 3 0-16,2 2 0 0,0 1-256 0,0 4-128 15,2 2 160-15,-2 2-160 0,2 0 240 0,1-1-48 16,3 2-16-16,-2-3 0 0,-5-1 48 0,5-2 16 16,1-4 0-16,-1-1 0 0,0 0-48 0,-3-2 0 15,-3-1 0-15,-2-2 0 0,-1 0-192 0,-5-4 144 16,-2-2-144-16,-1-1 128 0,-2 0-128 0,-2-5 0 16,0-2 144-16,-2-1-144 0,-2-2-160 0,-5-8-96 0,0 0-32 15,0 0-8432-15,0 0-1696 0</inkml:trace>
  <inkml:trace contextRef="#ctx0" brushRef="#br0" timeOffset="39093.986">11294 14384 23951 0,'-4'-15'1056'0,"1"9"224"0,3 6-1024 0,0 0-256 0,0 0 0 0,0 0 0 0,0 0 416 0,-8 5 32 15,-2 4 0-15,-1 5 0 0,1 4-448 0,-5 4 0 16,-1 3 128-16,-4 8-128 0,3 0 256 0,-4 1 0 16,-2-1 16-16,-2 4 0 0,-4 2 304 0,-4 5 64 15,-4 3 16-15,-4 0 0 0,-2 0-32 0,0 5-16 16,-1 1 0-16,2-4 0 0,2-3-48 0,3-1-16 15,0-1 0-15,3-3 0 0,4-1-48 0,3-5-16 16,1-3 0-16,3 0 0 0,3 0-224 0,3-3-32 16,1-1-16-16,3-3 0 0,3-3-208 0,4-1 128 15,2-3-128-15,4-3 0 16,3-1-800-16,1-3-256 0,4-2-48 0,2-3-8816 16,2-3-1776-16</inkml:trace>
  <inkml:trace contextRef="#ctx0" brushRef="#br0" timeOffset="39590.288">11993 14340 19119 0,'0'0'832'0,"0"0"192"0,0 0-816 0,0 0-208 16,0 0 0-16,0 0 0 0,0 0 240 0,0 0 0 15,0 0 0-15,-7 5 0 0,-1 4 240 0,0 0 48 16,-2 0 16-16,-1 3 0 0,-4 4 32 0,1 3 16 16,-1 1 0-16,-3 5 0 0,-2 1 176 0,-1 5 48 15,-1 2 0-15,2 4 0 0,-4-2-176 0,2 3-48 0,-1 4 0 0,0 2 0 16,0 3-112-16,2 3-32 0,3-3 0 0,-1-2 0 15,3-2-128-15,4-2-48 0,1-4 0 0,4-3 0 16,0-1-96-16,3 0-32 0,1 0 0 0,1-1 0 16,4-3-144-16,1-3 0 0,1 0 144 0,5-2-144 15,-3 0 0-15,5-5-160 0,5-4 16 0,0-5 0 32,5-3-1392-32,2-4-256 0,0-2-64 0</inkml:trace>
  <inkml:trace contextRef="#ctx0" brushRef="#br0" timeOffset="39886.592">12053 14765 20271 0,'0'0'896'0,"-1"-7"192"0,-2-1-880 0,3 8-208 15,0 0 0-15,10 2 0 0,2-1 2752 0,1 8 496 16,1 4 96-16,2 6 32 0,0 3-2752 0,1 1-624 16,1 1 0-16,1 5 0 0,-1 2 0 0,-1 0 0 15,2-3 0-15,-1 2 0 0,3-4 0 0,1 2 0 16,-3-1 0-16,-1 1 0 0,-4-4 0 0,1 1 0 16,-2 2 0-16,-3-3 0 0,-2-2-192 0,0 0 0 15,-1 0 0-15,-2-2 0 16,1-5-448-16,-4-2-80 0,1-3-32 0,-3-10 0 15,0 0-1744-15,0 0-368 0</inkml:trace>
  <inkml:trace contextRef="#ctx0" brushRef="#br0" timeOffset="40130.452">12476 14775 30399 0,'-9'-1'2704'0,"0"5"-2160"0,0 2-544 0,-1 5 0 15,0 5 1120-15,-1 1 112 0,2 5 32 0,-7 6 0 16,1 5-880-16,-5 1-192 0,-3 0-16 0,-1 1-16 16,-1-1 240-16,2 0 48 0,2-2 16 0,1 1 0 15,-6 0-288-15,4-1-176 0,-1 0 192 0,3-1-192 0,3 0 0 16,-2-4 0-16,4-3 0 0,1-1 0 16,1-1 0-16,3-3 0 0,4-4 0 0,-1 0 0 15,3-2-1360-15,3-2-176 0,1-3-48 0,0-8 0 16,0 0-2048-16,11 3-400 0</inkml:trace>
  <inkml:trace contextRef="#ctx0" brushRef="#br0" timeOffset="40506.432">12644 14246 31151 0,'0'0'1376'0,"0"0"288"0,0 0-1328 0,0 0-336 0,0 0 0 0,0 0 0 16,8 15 0-16,3 2 0 0,2 4-192 0,7 4 64 16,4 5 128-16,4 4 0 0,3 6-144 0,-1 2 144 15,1 6 0-15,-3-1 0 0,0 3 160 0,-3 5-160 16,-2 5 272-16,-1 2-48 0,-2-1-16 0,-5 1 0 15,-4-1-32-15,-4-1-16 0,-6-5 0 0,-4 2 0 16,-4-1 16-16,-6-2 0 0,-1-1 0 0,-4-5 0 16,-2-4 112-16,-2-4 32 0,-3-4 0 0,-2-3 0 15,-6-5-48-15,-2-1 0 0,-2-2 0 0,3-5 0 16,0-1-96-16,2-5-32 0,2-5 0 0,3-1 0 0,-2-1-352 16,4-4-80-16,2-4-16 0,3-5-10048 15,2-4-2000-15</inkml:trace>
  <inkml:trace contextRef="#ctx0" brushRef="#br0" timeOffset="40974.98">13846 14544 25167 0,'-7'-10'1104'0,"7"10"240"0,0 0-1072 0,0 0-272 0,0 0 0 0,-7 10 0 16,0 4 304-16,2 5 0 0,2 8 0 0,-3 2 0 16,2 3 272-16,-1 9 64 0,2 3 16 0,-3 7 0 15,2 5-16-15,1 0-16 0,-5 0 0 0,3-1 0 0,1 2-160 0,-3-1-16 16,-2-2-16-16,-1 0 0 0,2 2-240 15,0-5-32-15,-1-6-16 0,1-3 0 0,0-7-144 16,2-4 160-16,1-5-160 0,0-2 160 0,1-1-160 0,1-5 128 16,0-6-128-16,-1-1 128 0,4-11-128 0,0 0-256 15,0 8 64-15,0-8 16 16,0 0-2432-16,-3-10-480 0,0-1-112 16</inkml:trace>
  <inkml:trace contextRef="#ctx0" brushRef="#br0" timeOffset="41204.866">13421 14642 29487 0,'-4'-7'2624'0,"4"-4"-2112"0,4-2-512 0,4 0 0 16,8 0 1344-16,1 1 176 0,4 0 16 0,6 1 16 15,2 6-976-15,11 0-208 0,7-2-48 0,5 4 0 16,3 1-16-16,2 0-16 0,1 1 0 0,2-2 0 15,-5-1-160-15,1 2-128 0,0 3 192 0,-4 2-192 16,-5-2 0-16,-3 0 0 0,-7-1 0 0,-2 0-192 16,-6 3-256-1,-1-1-64-15,-2-1 0 0,-4-1 0 0,-1-1-1664 16,-1 3-320-16,-5 2-80 0,1-3-10576 0</inkml:trace>
  <inkml:trace contextRef="#ctx0" brushRef="#br0" timeOffset="41519.954">15108 14207 29135 0,'-10'0'1280'0,"1"1"288"0,0 2-1248 0,-2 1-320 15,-1 5 0-15,-6 4 0 0,-8 5 0 0,0 5 0 0,1 7 0 0,-6 3 0 16,-1 3 176-16,-2 6 16 16,1 4 16-16,-1 3 0 0,-3-3 240 0,-1 1 32 0,-3 1 16 0,-1 5 0 15,-2 1-224-15,7 1-32 0,2 0-16 0,6 0 0 16,1-3-224-16,3-3 144 0,6-6-144 16,4-3 128-16,4-3-128 0,6-3 128 0,4-2-128 0,3-3 128 15,3-3-128-15,6-3 0 0,5-2 0 0,1-4-176 16,3-4-1280-1,4-5-256-15,5-5-48 0,3 0-16 0</inkml:trace>
  <inkml:trace contextRef="#ctx0" brushRef="#br0" timeOffset="41830.194">15483 14355 35935 0,'-10'-8'3200'0,"0"3"-2560"16,-1 2-512-16,1 3-128 15,10 0-560-15,-12 7-128 0,-3 5-16 0,-2 7-16 0,-2 6 544 0,-2 5 176 16,-2 4 0-16,-1 5 0 0,1 0 0 0,0 2 0 16,1 0 0-16,2-1 0 0,0 2 0 0,1 2 272 15,0 4-48-15,3-2-16 0,0-2-48 0,3-2-16 16,2-2 0-16,2-1 0 0,3-3-144 0,2-5 128 15,4-5-128-15,4-2 128 0,1 0-128 0,2-2 160 0,4-4-160 16,3-1 160-16,1-3 96 0,1-2 0 0,1-2 16 16,2-1 0-16,-1-1-272 0,0-4-144 15,2-2 16-15,-2-3 0 16,1-2-2832-16,-3-5-560 0</inkml:trace>
  <inkml:trace contextRef="#ctx0" brushRef="#br0" timeOffset="42004.565">14818 14936 28559 0,'-8'-19'1264'0,"6"10"272"0,2 2-1232 0,5-2-304 0,5-2 0 0,7 1 0 16,5 5 1984-16,2 1 352 0,3 3 64 0,6 1 16 16,7 0-1984-16,5 0-432 0,4 2 0 0,2-1 0 15,-4-1-176-15,3-1 48 0,-1-1 0 0,0 2 0 16,-2-2-2624-1,-2 2-512-15,-2 0-96 0</inkml:trace>
  <inkml:trace contextRef="#ctx0" brushRef="#br0" timeOffset="42385.336">15751 14090 27647 0,'-1'-10'2448'0,"4"4"-1952"0,2 1-496 0,4 3 0 16,3 1 1392-16,1 5 176 0,5 7 32 0,-1 4 16 15,1 5-1312-15,3 9-304 0,2 3 0 0,3 6 0 16,2 6 0-16,-2 9 0 0,-3 6 0 0,-2 3 0 15,-4 4 0-15,-3 2 0 0,-4 1 0 0,-3 1 0 16,-5 4 144-16,-3-1-144 0,-4 0 160 0,-4-3-160 16,0-4 240-16,-2-2-48 0,-5-1-16 0,0-5 0 15,-3-2 48-15,0-5 16 0,-3-3 0 0,0-8 0 16,2-7 128-16,1-2 16 0,-2-5 16 16,-1-3 0-16,-2-2-112 0,-1-5-32 0,2-7 0 0,0 2 0 15,-2-1-256-15,1-3 0 0,-3-4 0 0,2-5 0 16,1-6-3136-16,1-3-624 15</inkml:trace>
  <inkml:trace contextRef="#ctx0" brushRef="#br0" timeOffset="43192.565">16862 14884 28559 0,'-5'-12'1264'0,"5"12"272"0,0 0-1232 0,10-4-304 16,4-1 0-16,4 1 0 0,0 0 0 0,6 1 0 15,-2 2-176-15,3-1 176 0,-2-3 0 0,6 1 0 16,2 1 128-16,2 0-128 0,2-1 128 0,0 1-128 16,-3 0 0-16,1 2 144 15,-1 1-1616-15,-4 0-320 0,-5 0-64 0</inkml:trace>
  <inkml:trace contextRef="#ctx0" brushRef="#br0" timeOffset="43397.688">16793 15180 31727 0,'6'-15'1408'0,"1"6"288"0,5 0-1360 0,6-1-336 0,4-1 0 0,2 1 0 15,3 0 368-15,-1 4 0 0,4-1 0 16,2 2 0-16,1-2 0 0,3 2 0 16,2 1 0-16,1 2 0 0,-5 0-368 0,2 1 0 0,2-1 0 0,-2 3 0 31,-1 1-1360-31,-2 1-352 0,-3-1-64 0,-3 1-11712 0</inkml:trace>
  <inkml:trace contextRef="#ctx0" brushRef="#br0" timeOffset="43906.134">18170 14116 10127 0,'1'-4'896'0,"1"-1"-704"0,-2 5-192 16,5-7 0-16,1 0 1408 0,0 0 240 16,0 0 48-16,0 3 16 0,-6 4-592 0,10 1-112 0,-1 1-32 0,1 1 0 15,0 1-96-15,1 2-32 0,2 4 0 0,-1 4 0 16,-1 3-160-16,3 3-48 0,1 5 0 0,-2 2 0 15,1 2-80-15,0 6-32 0,2 7 0 0,-1 1 0 16,1 2-80-16,-1 5 0 0,2 1-16 0,1 2 0 16,0-1-48-16,-1 4 0 0,0 0 0 0,-1 1 0 15,0-2-224-15,-1 0-160 0,-2-3 192 0,2-3-192 16,-5-4 192-16,2-1-192 0,0-4 192 0,0-3-192 16,-2 1 160-16,1-3-160 0,1-4 128 0,-1-5-128 15,-3-3 176-15,2-3-48 0,-1-1-128 0,1-5 192 16,0-4-192-16,-1-3 0 0,1-3-144 0,-2-3 144 15,-8-1-2704-15,6-6-448 0,1-16-96 16,-7 2-16-16</inkml:trace>
  <inkml:trace contextRef="#ctx0" brushRef="#br0" timeOffset="44256.978">18860 14274 16575 0,'-4'-15'736'0,"4"15"160"0,3-8-720 0,-2-1-176 15,-1 2 0-15,0 7 0 0,0 0 2560 0,0 0 464 16,-7 10 112-16,0 4 0 0,-3 6-2480 0,-2 6-496 16,-3 2-160-16,-1 3 0 0,-4 2 192 0,-6 4-32 0,-4 7-16 15,0 4 0-15,0-1 176 0,-5 1 48 0,-1 2 0 0,-1 5 0 16,-3 4-96-16,3 2-16 0,-3-2 0 0,4-2 0 15,-3-5-128-15,4-1-128 0,2-5 192 0,2-5-192 16,3-6 224-16,6-3-64 0,2-4-16 0,7-2 0 16,3-3 48-16,1-2 16 0,2-4 0 0,5 0 0 15,-1-2-208-15,3-5 0 0,0-10 0 0,0 0 0 32,7 7-1968-32,4-3-432 0,1-4-96 0,3-7 0 0</inkml:trace>
  <inkml:trace contextRef="#ctx0" brushRef="#br0" timeOffset="44649.921">19397 14027 22287 0,'3'-12'976'0,"-3"12"224"0,1-7-960 0,-1 7-240 0,0 0 0 0,0 0 0 15,0 0 400-15,0 0 48 0,0 0 0 0,-10 9 0 16,3 4-288-16,-5 2-160 0,-2 3 192 0,0 5-192 16,-2 5 240-16,-3 2-64 0,-4 1-16 0,-3 5 0 15,-4 1 160-15,-3 9 16 0,-3 1 16 0,1 5 0 16,0-1-176-16,1 1-48 0,3-3 0 0,4-1 0 16,2-4 32-16,6-6 0 0,1-4 0 0,4-1 0 15,3-1-160-15,5-2 0 0,2-4-192 0,6-4 192 16,0-3 0-16,4 0 0 0,1-2 0 0,2-6 0 0,2-3 0 15,2-2 0-15,3-3 0 0,-1 0-8016 16,2-2-1536-16</inkml:trace>
  <inkml:trace contextRef="#ctx0" brushRef="#br0" timeOffset="44889.707">19299 14553 19343 0,'0'0'1728'0,"0"0"-1392"16,0 0-336-16,0 0 0 0,0 0 2128 0,0 0 368 15,8 3 64-15,-2 5 0 0,3 3-2048 0,-2 2-512 16,3 2 0-16,-3 1 0 0,2 1 0 0,0 0 0 16,1 2 0-16,0 0 0 0,-4-1 0 0,3 2 0 15,-3 1 0-15,0-2 0 0,1-3-368 0,-1 2-16 16,1-1-16-16,0 0 0 15,1-3-752-15,-1-3-128 0,0-3-48 0,0-4-9360 0</inkml:trace>
  <inkml:trace contextRef="#ctx0" brushRef="#br0" timeOffset="45176.889">19552 14471 21183 0,'-9'-11'944'0,"9"11"192"0,-10 4-912 0,3 6-224 0,-3 0 0 0,2 6 0 16,-3 9 2368-16,0 0 416 0,-2 2 96 0,-2 2 0 16,0-2-2288-16,-1 3-464 0,-1 2-128 0,-1-1 0 0,-1-3 0 0,0 0 0 15,-3 3 0-15,1-3 0 16,1-1-576-16,-1-3-128 0,3-5-32 0,1-2 0 16,3 0-256-16,3-2-48 0,1-4-16 0,3-3 0 15,7-8-816-15,0 0-176 0</inkml:trace>
  <inkml:trace contextRef="#ctx0" brushRef="#br0" timeOffset="45525.909">19824 13813 24879 0,'-5'-8'2208'0,"5"8"-1760"0,0 0-448 0,0 0 0 16,1-8 384-16,-1 8 0 0,0 0 0 0,0 0 0 15,9 7-384-15,2 3 0 0,2 1 0 0,3 9 0 16,0 6 192-16,3 5-32 0,1 0-16 0,-2 6 0 15,-1 6 176-15,2 5 16 0,2 4 16 0,-4 2 0 16,-3 1 32-16,-2 6 0 0,-4 5 0 0,-6 2 0 16,-3 1-112-16,-1-3-16 0,-4-4 0 0,-1-1 0 15,-2-4 800-15,-2 1 160 0,0-4 16 0,0-5 16 16,5-4-1408 0,-6-2-288-16,-1-6-48 0,0-2-16 0,-2-4 752 0,0-4 144 0,0-4 16 0,-1 0 16 15,-2 0-160-15,0-4-16 0,1-7-16 0,-1 0 0 0,-4 1-48 0,0-2-16 16,-2-2 0-16,-1-3 0 15,-5-2-1712-15,2-2-352 0,1 0-64 0</inkml:trace>
  <inkml:trace contextRef="#ctx0" brushRef="#br0" timeOffset="46783.251">20799 14604 10127 0,'0'0'896'0,"0"0"-704"16,0 0-192-16,0 0 0 0,0 0 2976 0,-5-4 560 15,1 0 112-15,4 4 32 0,0 0-2928 0,0 0-592 16,0 0-160-16,0 0 0 0,0 0 352 0,0 0 16 16,0 0 0-16,-9 6 0 0,0-3 288 0,9-3 64 15,-8 3 16-15,8-3 0 0,-7 2-16 0,7-2 0 16,0 0 0-16,0 0 0 0,0 0-144 0,0 0-48 15,0 0 0-15,0 0 0 0,0 0 112 0,0 0 0 0,0 0 16 0,6-8 0 16,0-2-144-16,4-1-16 0,-2 2-16 0,6 0 0 16,0 1-272-16,-1 2-48 0,-1-1-16 0,4 3 0 15,1 0-144-15,-3 2 0 0,-5-1 144 0,-9 3-144 16,10 1 144-16,-10-1-144 0,8 4 192 0,-3 5-192 16,-5-9 208-16,1 9-64 0,-3 4-16 0,-2-2 0 15,-4-2 128-15,0-1 0 0,0 1 16 0,-6 0 0 16,-2 2-80-16,-2-1 0 0,1-3-16 0,0 0 0 15,-1-2 0-15,2-2 0 0,4 0 0 0,-1-3 0 16,2-2 128-16,3 1 16 0,-1-1 16 0,9 2 0 16,-4-8 48-16,5 1 0 0,2-3 0 0,4 0 0 0,2-1-176 0,2-1-16 15,-1-2-16-15,4-1 0 0,4 5-176 16,1 0 0-16,0 2 0 0,1 0 128 0,-1 0-128 16,-1 2 0-16,-2 2 0 0,-5 2 0 0,-3 2 0 15,-8 0 0-15,7 8 0 0,-3 1 0 0,-6 2 0 0,-2 1-144 16,-4 1 0-16,-1 1 0 0,-2 1 144 15,-3-1 0-15,-6 1 0 0,-1-2 0 0,-2 0 128 0,1-5-128 16,1 1 160-16,-1-1-160 0,4-2 240 0,2-3-48 16,2-4-16-16,3-1 0 0,2 2 112 0,9 0 32 15,-2-9 0-15,3-1 0 0,2 0 32 0,5 0 16 16,3-2 0-16,3-3 0 0,3-1-176 0,3 1-48 16,3-1 0-16,4 2 0 0,1 1-144 0,0-2 0 15,1 4 0-15,-5 5-176 0,-3-1-80 0,-6 4-32 0,-5 0 0 16,-10 3 0-1,0 0-2448-15,-11 8-480 0</inkml:trace>
  <inkml:trace contextRef="#ctx0" brushRef="#br0" timeOffset="48190.472">13323 15638 5519 0,'0'0'496'0,"0"0"-496"16,0-9 0-16,0 2 0 0,0 7 2256 0,0 0 368 16,0-8 64-16,0 8 0 0,1-9-1440 0,-1 9-288 15,0 0-64-15,0 0-16 0,3-9 16 0,-3 9 16 16,4-8 0-16,-4 8 0 0,0 0-80 0,0 0 0 15,0 0-16-15,0 0 0 0,0 0-352 0,0 0-64 16,0 0-16-16,0 0 0 0,0 0 48 0,6 10 0 0,-6 2 0 0,0 3 0 16,-4-3-48-16,1 5 0 0,2 4 0 0,-1 2 0 15,-2-2-128-15,0 0-16 0,-1-1-16 0,0-1 0 16,2-1-32-16,-2 1-16 16,0-1 0-16,1-1 0 0,-2-5 80 0,2 3 32 0,0 0 0 15,1-3 0-15,2-3-48 0,1-9-16 0,-4 11 0 0,3-2 0 16,1-9-32-16,0 0-16 0,0 0 0 0,9 7 0 15,2-1 224-15,-2-3 48 0,4-3 16 0,1-1 0 16,1-3 16-16,4 0 0 0,1 2 0 0,1-1 0 16,0-4-208-16,3 3-32 0,0-2-16 0,3 2 0 15,2 2-224-15,3-4 128 0,4 2-128 0,5-1 0 16,4 1 160-16,1 0-160 0,0-2 160 0,2 2-160 16,-1-1 176-16,1 1-176 0,2 0 192 0,3 0-192 0,1 2 144 15,1 2-144-15,-4 1 0 0,-1 0 144 0,-5-1-144 0,-1 0 0 16,-1 0 0-16,-5 1 0 0,-1 3 0 0,0-1 0 15,6 0 0-15,0 1 0 0,-5 0 0 0,2-1 0 16,-4 4 0-16,-1-4 0 0,0-1 0 0,-1-2 0 16,-2 0 0-16,-1 0 0 0,1 0 128 0,2 0-128 15,3 0 128-15,0 0-128 0,1 0 0 0,-1 4 128 16,-5-2-128-16,-1 0 0 0,-5 0 0 0,-1 2 0 16,0-2 128-16,-5 1-128 0,4-1 0 0,-5 2 0 15,-1-1 0-15,1 0 0 0,0 3 0 0,1-2 0 16,-2-2 0-16,1 2 0 0,-1-2 0 0,4 0 0 15,-1-1 0-15,2 1 128 0,1 2-128 0,1 0 0 16,-4-2 0-16,-2 0 0 0,-1-2 0 0,-2 0 0 16,1 1 144-16,-3 1-144 0,-2 1 0 0,2 0 128 0,-3-2-128 15,-2 1 0-15,0 0 0 0,-9-2 128 0,10 1-128 0,-10-1 0 16,8 0 128-16,1 2-128 0,-9-2 160 0,5 3-160 16,-5-3 192-16,0 0-48 0,9 0-16 0,-9 0 0 15,7 2 16-15,-7-2 0 0,0 0 0 0,0 0 0 16,0 0-16-16,9 0-128 0,-9 0 192 0,6-2-64 15,-6 2 0-15,0 0 0 0,0 0 0 0,0 0 0 16,5-4 48-16,-5 4 0 0,6-6 0 0,-6 6 0 16,5-4-16-16,0-2 0 0,-1 2 0 0,-4 4 0 15,1-9 64-15,2 3 16 0,0-4 0 0,0 0 0 16,2-3 16-16,-2-3 0 0,2-1 0 0,3-2 0 16,0-3 32-16,1-2 16 0,-1-4 0 0,1 0 0 0,1-2-64 15,0 0-16-15,1-2 0 0,-1 3 0 0,-1 0-32 16,1 4-16-16,-1 3 0 0,1 4 0 0,0 0-176 0,-2 7 192 15,2 2-192-15,-5-1 192 0,1 3-192 0,-2 2 0 16,2-1 0-16,-6 6 0 16,0 0-576-16,0 0-112 0,0 0-16 0,0 0 0 15,-10 7-1904-15,0 1-384 0,-1 1-80 0</inkml:trace>
  <inkml:trace contextRef="#ctx0" brushRef="#br0" timeOffset="49291.409">21939 14101 15663 0,'1'-8'1392'0,"0"0"-1120"16,-1 0-272-16,2 0 0 0,1-2 0 0,1 3 160 16,0-1-160-16,2 1 128 0,-2 0 448 0,2-1 64 15,-1-1 32-15,3 1 0 0,-1 3 160 0,4 0 16 16,-4 1 16-16,1-1 0 0,-2-2-16 0,-1 1 0 16,-5 6 0-16,0 0 0 0,4-6-240 0,0 0-48 15,-4 6-16-15,0 0 0 0,-2-5 224 0,2 5 64 16,-7-5 0-16,-2 4 0 0,-2 2-352 0,-1 3-64 15,-3 0-16-15,-4 3 0 0,-2 0-176 0,-6 7-32 16,-3 3-16-16,-1 5 0 0,0 5 0 0,-1 3 0 16,-1 6 0-16,0 1 0 0,-2 4-16 0,1 4 0 15,1-1 0-15,0 6 0 0,0 2-160 0,3-2 128 0,5-4-128 0,5-7 128 16,4-4-128-16,5-4 0 16,4-1 144-16,6-1-144 0,1-4 192 0,4-3-16 0,6-2-16 0,1-1 0 15,4-3 256-15,1-2 48 0,3-3 16 0,1-1 0 16,2-1-32-16,1-1-16 0,0-4 0 0,2-2 0 15,3-3-160-15,1-1-16 0,3 0-16 0,0-6 0 16,0-3-64-16,4-2-16 0,4-2 0 0,-4-3 0 16,-2 3 48-16,-2-4 16 0,-3-2 0 0,-3-2 0 15,-2-2 64-15,1-4 16 0,0-4 0 0,-3-6 0 16,-2-5-32-16,-4 3 0 0,-3-1 0 0,0 1 0 16,-2 2 48-16,-4 1 0 0,-1 1 0 0,-8 4 0 15,-4 5 112-15,-2 2 16 0,-4 1 16 0,-2 1 0 0,-4 6-144 16,-1 0-48-16,-3 2 0 0,0 1 0 15,-5-2-432-15,0 0-96 0,-4 2 0 0,1 3-16 16,3 3-1680-16,1 3-336 0,2 3-64 16,3 2-9296-16,3 0-1856 0</inkml:trace>
  <inkml:trace contextRef="#ctx0" brushRef="#br0" timeOffset="50068.676">22726 14347 11967 0,'-3'0'1072'0,"3"0"-864"0,-2 0-208 0,2 0 0 16,0 0 2432-16,0 0 432 0,0 0 80 0,0 0 32 16,0 0-1808-16,18-7-352 0,2 0-80 0,-2 1-16 15,3 0 48-15,2-1 0 0,4 2 0 0,2-2 0 16,2 4 64-16,1-2 32 0,1-3 0 0,4 2 0 16,5 0-176-16,-1 0-48 0,-1 1 0 0,1 0 0 15,2 0-336-15,-4 0-80 0,-5 2-16 0,-4 0 0 16,-3 0-208-16,-7 0 128 0,-3 2-128 0,-3 0 0 15,-14 1-192-15,0 0-128 0,0 0-16 0,4 8-16 16,-4-8-2544-16,-5 9-512 0,-9 2-112 16</inkml:trace>
  <inkml:trace contextRef="#ctx0" brushRef="#br0" timeOffset="50263.551">22708 14636 24879 0,'0'0'2208'0,"-8"1"-1760"15,1-1-448-15,7 0 0 0,0 0 1520 0,0 0 208 16,0 0 64-16,0 0 0 0,0 0-688 0,8 0-128 16,10 0-16-16,5 0-16 0,0-1-304 0,5 0-64 15,2-1-16-15,3 0 0 0,3 0-272 0,2 0-48 16,0-1-16-16,4 0 0 0,7-1-224 0,0 1 144 0,-1 0-144 0,-2 1 128 16,-1 1-128-16,-5 0 0 0,-7-1 0 15,-4 2 0-15,0 2 0 0,-7-1-256 0,-2-1 48 0,-2 1 0 31,-2 1-1840-31,-2 4-384 0,-3-2-64 0,-1 0 0 0</inkml:trace>
  <inkml:trace contextRef="#ctx0" brushRef="#br0" timeOffset="52501.365">24266 14037 23951 0,'0'0'1056'0,"0"-9"224"0,-2 1-1024 0,2-1-256 16,3 0 0-16,-4 1 0 0,1 8 224 0,-4-6-16 16,4 6 0-16,-2-9 0 0,1 0 752 0,1 9 128 15,0 0 48-15,0 0 0 0,-4-6-192 0,4 6-48 16,0 0 0-16,0 0 0 0,-5-7-128 0,5 7-48 16,-6-3 0-16,-3 0 0 0,1 2-208 0,-3 4-64 0,0-2 0 0,-1 3 0 15,-1 3-176-15,-5 3-32 0,-1-1-16 0,2 4 0 16,-1 0-48-16,2 2-16 0,-2 2 0 15,1 2 0-15,-5 3 80 0,3 2 16 0,1-1 0 16,2 0 0-16,-1 0-80 0,2 2-16 0,-1 0 0 0,1 1 0 16,-1-1-160-16,1 3 0 0,1 0 0 0,2 0 0 15,2-1 128-15,1 1 0 0,0-3 0 16,3 2 0-16,2 1 96 0,1-4 16 0,1-2 0 0,2 0 0 16,2 0-48-16,4-2 0 0,-2-1 0 0,2 0 0 15,1 0 80-15,2-2 16 0,0-1 0 0,2 0 0 16,-2 0-80-16,4 1-16 0,2-3 0 0,2 0 0 15,-1-1 16-15,2-2 0 0,3-2 0 0,0-2 0 16,2 0-48-16,-1-1-16 0,2-4 0 0,-1 3 0 0,3-3 0 16,3-2 0-16,-1-2 0 0,0-1 0 0,-1 0-144 0,-1-5 0 15,-2 0 0-15,0 0 0 0,1 0 144 0,-2 0-144 16,-2-1 160-16,1-1-160 0,-2 0 176 16,2 1-176-16,0-2 192 0,-1-2-192 0,-1-2 160 0,-4 2-160 15,-2 1 128-15,0-2-128 0,3-3 128 0,-2 1-128 16,0 0 0-16,1 1 128 0,-2-3-128 0,2 1 0 15,-1-2 0-15,-3-1 0 0,-2 1 0 0,0-2 128 16,0-5-128-16,1 3 0 0,-2 0 0 0,-1 0 0 16,-3 0 128-16,0 0-128 0,1-1 0 0,-2 3 0 15,-2 3 0-15,1-2 0 0,-2 1 0 0,1 0 0 16,-2-1 0-16,-2 5 0 0,-1-1 0 0,0 2 0 16,-1-1 0-16,-2 0 0 0,0 0-128 0,0-1 128 15,1 1 0-15,-3 0 0 0,0-2 0 0,-1 2 0 0,2-1 0 16,0 3 0-16,-1-1 0 0,1 1 0 0,0-1 0 0,1 5 0 15,-1-4-128-15,-3 4 128 0,0 0 0 0,1-1 0 16,1 1 0-16,-3 2 0 0,-6 3-144 0,3 1 144 16,3-3 0-16,-1 3 0 0,-3 0-128 0,0-1 128 15,-3 1 0-15,1-1 0 0,0-2 0 0,0 3 0 16,-2 2 0-16,1 1 0 0,1 0 0 0,1-1 0 16,2-3 0-16,0 2 0 0,-1 2 0 0,1 0-160 15,-1 0 160-15,-2 0 0 0,1 0 160 0,-1 2-160 16,1 2 0-16,-1-2 0 0,1-1 0 0,-2 3 0 15,-1 4 0-15,-1 0-160 0,0 1 160 0,3 2-192 16,3-3 192-16,-1 8 0 0,-4 5 0 0,1 0 0 16,-2-2 0-16,4 2-128 0,1 2 128 0,0-1 0 0,0 0 0 15,2-1-128-15,-1-1 128 0,2 1 0 0,0 2 0 16,1-2 0-16,0-1 0 0,1 1 176 0,0-2-176 0,3 2 0 16,1 2-160-16,-1 2 160 0,0-2 0 15,1 0 0-15,4-1 0 0,0-1 160 0,0 2-160 0,2 0 0 16,2 1 0-16,0-1 0 0,2 0 0 0,1 0 0 15,-1 1 0-15,3-4 0 0,1 0 0 0,2-2 0 16,-4 2 0-16,5-3 0 0,0 2 0 0,1-3 0 16,-1 0 0-16,3 0 0 0,0-1 0 0,1-2 0 15,0-2 0-15,1-1 0 0,2 1 0 0,0-2 0 16,0-2 0-16,-2-2 128 0,1-4-128 0,1 2 0 16,1-3 144-16,2 1-144 0,0-2 128 0,1-2-128 15,0-1 128-15,0 1-128 0,-3-1 0 0,2-3 144 16,1-4-144-16,-2 2 0 0,-2 2 160 0,1-1-160 0,0 0 128 15,-1 1-128-15,3-1 0 0,1-2 0 0,-4-1 0 16,2 1 0-16,1 0 0 0,-2-1 0 0,-2-3 0 16,0 0 0-16,2-1 0 0,-1 0 0 0,-2-4 128 0,2 0-128 15,-2 2 0-15,2-2 0 0,-5-2 144 0,0-2-144 16,1-2 0-16,-3 1 0 0,-3-1 0 0,0 2 0 16,-1 2 0-16,-1-1 0 0,0-2 0 0,-3 3 0 15,-1 2 0-15,2-2 0 0,-3 0 0 0,0 0 0 16,0 1 0-16,-1 1-128 0,-2 2 128 0,1-2-128 15,-3-2 128-15,1 0-192 0,-3 0 192 0,3 2-192 16,-2 0 192-16,0 0-160 0,-1-2 160 0,-4 5-160 16,1 3 160-16,0 2-128 0,-1 0 128 0,-2 0-128 0,-1 1 128 15,-2 1 0-15,-1 0 0 0,-3 0 0 0,1 0-128 16,-1 3 128-16,1 3-128 0,0 0 128 16,-5 1-128-16,3 0 128 0,2 2-128 0,3-2 128 15,-3 2 0-15,1 0 0 0,1 4 0 0,0-1 0 0,-3 2 0 16,-1 0-160-16,2 2 160 0,-4 2-160 0,0 1 160 0,-4 3 0 15,-1 3 0-15,0 1-128 0,-1 0 128 0,1 2 0 16,3 0 0-16,-2 1 0 0,2-1 0 0,2 1-128 16,0 1 128-16,2 1 0 0,1 2 0 0,1-1 0 15,1 1 0-15,-1 1 0 0,3-2 0 0,1 6 0 16,-1 1-128-16,2 0 128 0,0-1 0 0,2 0 0 16,2 2 0-16,-1 0 0 0,2-4 0 0,1 0 0 15,2-5 0-15,4 3-128 0,2-1 128 0,2-1 0 16,0-3 0-16,3 2 0 0,2-3 0 0,2-1 0 0,-3-1 0 0,4 2 0 15,2-4 0-15,2 1 0 0,1-3 0 16,0 2 0-16,3-2 0 0,2-2 0 0,3-1 128 0,0 0-128 16,1 1 0-16,2-3 0 0,1 1 0 0,2-5 128 15,2-2-128-15,0 2 0 0,-2-3 0 0,-3-3 0 16,0-5 176-16,-1-1-48 0,1 1 0 0,-3-1 0 16,-1 0-128-16,-1-3 0 0,3-1 0 0,-4 0-176 15,-2 2 176-15,-1-2 0 0,2-2 0 0,0-2 0 16,0-1 0-16,-2-3 144 0,1-2-144 0,-1-2 0 15,1-3 144-15,1 2-144 0,-1-3 0 0,-1 1 144 16,-3-1-144-16,0 3 0 0,0-2 0 0,-5 4 0 16,-1 1 0-16,0 0 0 0,-3 0 0 0,-2 1 0 15,-1 0 0-15,2 2 0 0,-4 0 0 0,1 1 0 16,0-3 0-16,-2 1 0 0,0 0 0 0,-2-2 0 0,0 0 0 16,-2 0 0-16,0-3 0 0,-1 3 0 0,-3 0 0 15,0 1-176-15,0 1 176 0,0 3-128 0,0 1 128 0,-1-1-128 16,-2 3 128-16,1 0-128 0,3 3 128 0,-2 0-128 15,-2 3 128-15,0 1-128 0,2-1 128 0,0 4 0 16,-4 0 0-16,-1 2 0 0,-3 2-160 0,5 0 0 16,5-1 0-16,-8 1 0 0,-5 1 160 0,3 3-160 15,3 3 160-15,-3-3-160 0,-3-1 160 0,0 2 0 16,1 2 0-16,-1 2-128 0,-2-3 128 0,0 4 0 16,0 1 0-16,-1 3-128 0,-4 2 128 0,1 0 0 15,-3 1 0-15,3-1-128 0,0 0 128 0,-1-1 0 16,1 0 0-16,6 4 0 0,8-2 0 0,2 0 0 0,-4 2 0 15,0 1 0-15,1 0 0 0,2 0-128 0,2 5 128 16,1 0 0-16,-2 1 0 0,1 1 0 0,1-2 0 0,1 0-128 16,1 0 128-16,1 1 0 0,3 0 0 0,1-1 0 15,-1-3 0-15,2 0 0 16,1 0 0-16,3-3 0 0,-1 0 0 0,3 0 0 0,5-1 0 0,-3 0 0 16,-1-1 0-16,3-1 0 0,1 1 0 0,2-2 0 15,2-2 0-15,-4 0 128 0,-3-1-128 0,5-2 0 16,5-3 0-16,0 0 0 0,-1-3 0 0,2-1 128 15,2-2-128-15,-3 2 144 0,1-6-144 0,1 3 160 16,0-3-160-16,0 1 0 0,1 0 0 0,0-2 128 16,-2-2-128-16,1-1 0 0,2 3 0 0,-1-1 128 15,4-2-128-15,0 2 0 0,4 1 0 0,-6-4 0 16,-8 2 0-16,4-3 0 0,6-1 0 0,0 1 0 0,-5 0 128 16,0-1-128-16,-3-1 0 0,-1 0 128 0,0-2 0 15,-2-2-128-15,-5-5 192 0,1-1-64 0,2-2 0 16,-5-3-128-16,1-5 192 0,0-4-64 0,0-2-128 0,-2 0 160 15,0-2-160-15,-2 3 160 0,-2 3-160 0,0 2 0 16,1 5 0-16,-2 2 0 0,-1 3 0 0,0 4 0 16,0 3 0-16,-1 1 0 0,0-2 0 0,-2 4 0 15,0 3 0-15,2-1 0 0,-2-1 0 0,2 2-176 16,1 8 176-16,-3-7-192 16,0-1-224-16,1 1-48 0,2 7-16 0,0 0 0 15,-5-4-1552-15,5 4-304 0,-7-3-64 0,7 3-14128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58:21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1748 14055 1839 0,'-8'-9'160'0,"5"5"-160"16,3 4 0-16,-2-6 0 0,0 2 3600 0,2 4 688 15,0-9 144-15,0 3 32 0,0 6-2608 0,0 0-512 16,3-5-96-16,3 1-32 0,1-3-480 0,2 4-96 0,3 2-32 16,5-2 0-16,5 0-96 0,0 0-32 15,4 1 0-15,3 0 0 0,1 1-112 0,4 0-32 0,0 1 0 0,4 0 0 16,3 1-112-16,3 2-32 0,3 0 0 0,5 0 0 15,3-1 144-15,3 2 32 0,-2 0 0 16,2 0 0-16,-1 0-64 0,2-2-16 0,3 0 0 0,4 1 0 16,-4 5-48-16,2-5-16 0,0-1 0 0,1 0 0 15,1 0-96-15,4 0 0 0,5-2-128 0,1 1 192 16,-3 3-64-16,3-3 0 0,2-1-128 0,2 1 192 16,0 2-192-16,-2 1 128 0,-3 3-128 0,0 0 0 15,2-4 0-15,-1 0 128 0,-1 4-128 0,-4-2 0 16,-4-1 0-16,-1 2 0 0,0 0 128 0,-4-3-128 15,-5 1 0-15,1 1 0 0,-3 0 0 0,-4 0 0 16,-5-1 128-16,-2-2-128 0,-1-2 0 0,-4 3 0 16,-3-1 128-16,-1-1-128 0,-4-1 0 0,-1 0 0 15,-3 0 192-15,-2 2-64 0,-3-1-128 0,-1 0 192 0,-3 3-16 16,-3-3-16-16,-3-1 0 0,-3 1 0 0,-9-1 16 16,0 0 0-16,0 0 0 0,0 0 0 0,0 0 64 0,0 0 16 15,0 0 0-15,0 0 0 0,0 0 64 0,0 0 32 16,-14-4 0-16,-3 1 0 0,-2 0-224 0,-1 0-128 15,-4-3 128-15,-1-1-128 0,-3 3 0 0,-2-3 0 16,-2 0 0-16,0 1 128 0,-3 2-128 0,-2-3 128 16,-4-4-128-16,-1 4 128 0,-4-2-128 0,-5 0 176 15,-1 0-176-15,-1 0 192 0,-4-1-64 0,-3-1-128 16,0-1 192-16,-7 1-64 0,-5-1-128 0,-3 0 160 16,-3-2-160-16,0 2 160 0,-1 0-160 0,-4 2 0 15,-4 1 0-15,2-1 128 0,-6 1-128 0,3 3 0 16,-2-2 144-16,0 4-144 0,0-1 0 0,3-1 128 0,7 0-128 15,-3 2 0-15,-3 0 0 0,5 2 0 0,0 2 0 16,2-1 0-16,0 0 0 0,0 0 0 0,-1-1 0 16,2 2 128-16,2 2-128 0,4 0 0 0,4-1 0 0,4 2 0 15,4 0 0-15,3 0 0 0,4 0 0 16,7 1 0-16,6-1 0 0,7-1 0 0,4-1 0 16,5 0 0-16,3 4 0 0,6-2 0 0,5 2 0 15,2-2 0-15,8-3 0 0,0 0 0 0,0 0 0 0,9 6 0 16,5-1-176-16,5-1 176 0,9-1-208 0,3 0 80 15,9-2 128-15,8-1 0 0,10 0-144 0,3 0 144 16,5 0 0-16,8-1 0 0,6-3-144 0,8 1 144 16,6-4 0-16,3 6 0 0,2 1 0 0,4-1 0 15,6-1 0-15,-2 0 0 0,-3 0 0 0,5 0 0 0,4 2 0 16,-2 0 0-16,-6 2 0 0,3 0 0 16,1 1 0-16,-6-1 0 0,-6-1 0 0,-4 4 0 15,0 0 0-15,-4 1 0 0,-1-3 0 0,-7 0 0 0,-4 1 0 16,-4 0 0-16,-3 2 0 0,-4-1 0 0,-9-3 0 0,-4 0 0 15,-6 4 0-15,-5-1 0 0,-5 0 0 0,-6-2 0 16,-2 0 0-16,-7 0 0 0,-3-1 0 0,-7 0 0 16,-12-2 0-16,0 0 0 0,0 0 0 0,0 0 0 15,-7 3 0-15,-5 1 0 0,-5-2 0 0,-9-1 0 16,-6-2 0-16,-5-1 0 0,-8 1 0 0,-8-4 0 16,-9-4 0-16,-5 3 0 0,-5 2-144 0,-5 1 144 15,-4 0 0-15,-4 0-144 0,-8-3 144 0,0 1 0 16,0-1 0-16,-5 1 0 0,-3-1 0 0,1 1 0 0,1-1 0 15,0 4 0-15,-1 2 0 0,3-1 0 0,4-1 0 0,1-1 0 16,4 3 0-16,5 0 0 0,0 0 0 0,6 3 0 16,5-2 0-16,2 2 0 0,6 4 0 15,3-1 0-15,6 1 0 0,3 0 0 0,7 0 0 16,7 1 0-16,5-2 0 0,3 0 0 16,6-2 0-16,4 2 0 0,5 3 0 0,6-4 0 0,4 2 0 15,5-7 0-15,0 0 0 0,10 3-128 0,8 1 128 0,5-1-128 16,5-5 128-16,11 0-160 0,8-1 160 0,8 3-160 15,5 0 160-15,5-2 0 0,5-3 0 0,5-1 0 16,4 0 0-16,3 2 0 0,-1-1 0 0,4 2 0 16,4 0 0-16,1-3 0 0,3-4 0 0,2 3 0 15,0 2 0-15,-2 0 0 0,-3-2 0 0,-2 2 0 0,-1 3 0 16,-2-2 144-16,-3 0-144 0,-3 1 0 16,-5 0 128-16,-4 3-128 0,-5 0 0 0,-6 0 0 15,-4-1 128-15,-7 0-128 0,-1 1 0 0,-12 0 0 0,-7 1 128 16,-3 0-128-16,-2 3 0 0,-7-2 0 0,-5 0 128 0,-11-2-128 15,0 0 0-15,0 0 0 16,-6 8-368-16,-8 1-176 0,-8-1-32 0</inkml:trace>
  <inkml:trace contextRef="#ctx0" brushRef="#br0" timeOffset="2861.403">11380 14016 18367 0,'-14'-10'816'0,"6"6"160"0,0 1-784 0,2-2-192 16,1 0 0-16,0 2 0 0,5 3 304 0,0 0 16 15,0 0 0-15,0 0 0 0,0 0-320 0,0 0 128 16,0 0-128-16,0 0 0 0,0 0 272 0,12 5-48 16,1-1-16-16,5 0 0 0,4-2 304 0,4 0 48 15,3-1 16-15,3 3 0 0,3 0 144 0,3-1 48 16,5-1 0-16,3 0 0 0,3-1-128 0,5 1 0 0,4 1-16 16,1-2 0-16,2-1-112 0,1-1 0 0,0-2-16 0,2 1 0 15,0 1 848-15,3-1 192 0,2-1 16 0,-2 2 16 31,-2 0-1888-31,1-1-368 0,-1-2-80 0,2 1 0 0,-1 1 768 0,-3 2 0 0,-5 0 0 0,-3 0 0 16,-2-3 0-16,-2-1 128 0,-3 0-128 0,-6 2 0 16,-5 3 0-16,-3-1 0 0,-3-2 0 0,-3 2 0 15,-6 2 0-15,-4 0 0 0,-2 1 128 0,-6-3-128 16,-10 0 128-16,0 0-128 0,0 0 176 0,0 0-176 16,0 0 256-16,-12-3-48 0,-4 1-16 0,-5 2 0 15,-4 2-192-15,-3 1 0 0,-2-2 128 0,-4 1-128 16,-5 0 0-16,-1 3 0 0,-1 1 0 0,-2-2 0 15,-3-2 0-15,-5-1 176 0,-6-1-176 0,-3 2 160 0,1 1-160 16,-2 1 0-16,2 1 0 0,-1-2 0 0,-4-1 0 0,-1 0 0 16,-2-2 0-16,-1 5 128 0,2 4-128 15,2-4 0-15,2-3 144 0,1 0-144 0,-2 1 160 0,3 0-32 16,4 2-128-16,4 0 192 0,1-2-192 0,6-1 176 16,4-2-176-16,4 3 160 0,0-2-160 0,6 1 128 15,2-4-128-15,1 2 128 0,3 2-128 0,4 0 0 16,5-1 0-16,1-1 0 0,7-2 128 0,8 2-128 15,0 0 0-15,0 0 128 0,13-4 112 0,7 0 16 16,6 1 0-16,7 0 0 0,6-2-64 0,6 1-16 16,3-4 0-16,9 3 0 0,10 0-176 0,6 2 192 15,3 1-192-15,4 0 192 0,0-2-192 0,6 2 0 16,2 1 144-16,0 1-144 0,-2 0 0 0,2-1 144 16,2-2-144-16,0 3 0 0,0 3 176 0,-5 0-176 0,-7-1 160 15,-4 1-160-15,-9 0 0 0,-3 1 0 0,-3 2 0 0,-9 1 0 16,-8 2-336-16,-6 0-16 0,-9 0 0 0,-4 1-10656 15,-4-5-2112-15</inkml:trace>
  <inkml:trace contextRef="#ctx0" brushRef="#br0" timeOffset="4175.416">20011 13905 15663 0,'-17'-6'1392'0,"8"1"-1120"16,0-1-272-16,-1 2 0 0,1 8 640 0,-1-4 80 15,1-1 16-15,4 1 0 0,5 0-64 0,0 0-16 16,0 0 0-16,0 0 0 0,0 0-112 0,0 0-32 16,1 8 0-16,4 0 0 0,3-2 416 0,6-3 80 15,6-2 16-15,4 1 0 0,1 6 48 0,5-2 16 16,3-2 0-16,4-2 0 0,2-1-448 0,3 1-64 16,1 3-32-16,5-5 0 0,4-4-256 0,0 3-48 0,-5 6-16 15,0-3 0-15,-1-2 32 0,1-2 0 0,-2-3 0 16,-3 4 0-16,-1 6-32 0,0-2 0 0,-5-2 0 15,-3 2 0-15,-3 2-80 0,-6-1-16 0,-8-1 0 0,-6 2 0 16,-10-5-128-16,0 0 0 0,0 0 144 0,-4 7-144 16,-5 0 144-16,-7-1-144 0,-7-3 192 0,-9 2-192 15,-9 3 160-15,-6 0-160 0,-6-5 128 0,-6 1-128 16,-6 2 0-16,-1 1 128 0,0 0-128 0,2-3 0 16,4-4 0-16,0-4 0 0,3-1 128 0,1-1-128 15,5 0 192-15,1-1 0 0,0 0 0 0,6 1 0 16,7 0 160-16,7 0 32 0,8 1 16 0,5 1 0 15,7 1-32-15,10 3-16 0,0 0 0 0,0 0 0 0,3-9-32 0,8 6-16 16,6 0 0-16,9 2 0 0,2-3-176 16,9-1-128-16,7 2 192 0,3 0-192 0,1 6 128 15,3-1-128-15,1 1 0 0,0-1 0 0,2 0 128 16,-1 2-128-16,-1 1 0 0,-4-2 0 0,-4-1 128 0,-4 2-128 16,-7 0 0-16,-3 1 0 0,-8 2 0 15,-5-1 0-15,-6-2 0 0,-11-4 0 0,7 9 0 0,-7-9 0 16,0 0 0-16,-13 3 0 0,-6 1 0 0,-6-1 0 15,-10-3 0-15,-4 2 0 0,-5-1 128 0,-2 1-128 16,-3 0 0-16,1-2 0 0,-1-2 0 0,-1-3 0 16,0-3 0-16,2 1 0 0,0 1 0 0,4 1 0 15,2-1 0-15,5 0 0 0,6 0 128 0,5 1-128 16,6 3 0-16,6-1 0 0,6 1 0 0,8 2 0 16,0 0 0-16,0 0 0 0,11-7 144 0,8 3-144 15,3-1 0-15,7 2 144 0,4 0-144 0,5 0 0 0,5 1 0 16,1 0 128-16,1 0-128 0,1 0 160 0,0 0-160 15,0 2 160-15,1-1-160 0,-1 1 128 0,-3 1-128 0,-3 3 128 16,-3 0-128-16,-5-1 0 0,-6 0 0 0,-5-1 128 16,-5 2-128-16,-4 0 0 0,-12-4 0 0,0 0 0 15,0 0 0-15,0 0 0 0,-13 6 0 0,-8-1 0 16,-5-4 0-16,-4 2 0 0,-9 1 0 0,-2 3 0 16,-5-2 0-16,-3 0 0 0,0-2 0 0,2-1 0 15,1-1 0-15,0 1 0 0,-1-5 0 0,7 0-176 16,1-1 176-16,7 1 0 0,6 2 0 0,5 0 0 15,5-1 0-15,4 1 0 0,12 1 128 0,0 0-128 16,0 0 0-16,0 0 0 0,14-3 0 0,6 4 0 16,5 1-128-16,7 1-112 0,7 1-16 0,3-1 0 15,3-1-1152-15,1 1-224 0,1 1-48 16,0 0-15024-16</inkml:trace>
  <inkml:trace contextRef="#ctx0" brushRef="#br0" timeOffset="5937.899">4399 14905 10127 0,'-3'-5'896'15,"3"5"-704"-15,0 0-192 0,6-8 0 16,-6 8 2240-16,4-8 432 0,-4 8 80 0,7-4 0 0,-4-3-2096 16,-3 7-416-16,0 0-96 0,10 0-16 0,-10 0 96 0,0 0 16 15,0 0 0-15,10 1 0 0,-2 6 288 0,2 4 64 16,-4 1 16-16,-1 5 0 0,0 1-48 0,-2 4-16 15,1 2 0-15,1 5 0 0,0 2-112 0,-1 3-32 16,0 4 0-16,-2 2 0 0,-2 0-112 0,-2-1-32 16,0 2 0-16,0-1 0 0,-1-4-80 0,5-4-32 15,2-4 0-15,-1-3 0 0,-3-5 240 0,1-1 32 16,2-6 16-16,-1-2 0 0,3-3 208 0,-5-8 32 16,0 0 16-16,8 4 0 0,1-4 48 0,1-5 16 15,-2-4 0-15,2-5 0 0,2-4 256 0,2-4 48 0,-2-4 16 16,2-4 0-16,0-3-560 0,1 0-128 15,0-2 0-15,0 0-16 0,1 1-368 0,0 2 144 0,1 1-144 16,3 1 0-16,-3 2 0 0,4 1 0 0,1 3 0 0,1 3 0 16,3 2 0-16,-2 3 0 0,1 1 0 0,-2 4 0 15,-1 3-336-15,-3 5 16 0,1-2 16 0,-3 5 0 32,-1 5-3280-32,-5-2-672 0,-1 6-128 0,-8 2-32 0</inkml:trace>
  <inkml:trace contextRef="#ctx0" brushRef="#br0" timeOffset="6466.734">3583 15946 1839 0,'0'0'160'0,"-6"-2"-160"0,-2 2 0 0,8 0 0 16,0 0 5760-16,0 0 1104 0,-8 8 240 15,0 3 32-15,1-1-5728 0,-1 6-1136 0,-1 2-272 0,0 4 0 16,1 3 336-16,-4 2 48 0,1 3 0 0,-2 4 0 15,1 1 64-15,-1 2 0 0,3 1 16 0,0-3 0 16,2-3-128-16,0-2-16 0,1-3-16 0,4-4 0 16,2-2-64-16,3-4-16 0,0-2 0 0,3-2 0 15,2-2 32-15,2 0 16 0,3 1 0 0,4-3 0 16,0-3 144-16,4-3 32 0,2-2 0 0,1 0 0 16,0 0-144-16,5-3-32 0,0-5 0 0,5 1 0 15,-1 0-272-15,-2 1-304 0,-4-1 64 0,-2 1 16 16,-3-2-2000-16,-3 2-400 15,-3-1-64-15</inkml:trace>
  <inkml:trace contextRef="#ctx0" brushRef="#br0" timeOffset="6698.138">3245 16264 35007 0,'-8'-5'3120'0,"8"5"-2496"16,0 0-496-16,0 0-128 16,0 0-416-16,0 0-96 0,13 0-32 0,1 0 0 0,2 2 272 0,0 1 48 15,-1-1 16-15,4-2 0 0,0-3 208 0,2-2 0 0,1 1 0 0,2 0 0 16,3 1-240-16,1-2 48 0,-2-4 16 0,1 2 0 31,-2 1-1808-31,1 0-384 0,1-2-64 0</inkml:trace>
  <inkml:trace contextRef="#ctx0" brushRef="#br0" timeOffset="7029.08">4008 16138 18431 0,'-18'7'1632'0,"7"-3"-1312"0,1 5-320 0,1 3 0 0,-2 4 3712 0,4 2 688 15,1 2 128-15,1 1 16 0,-4 0-3712 0,2 1-832 16,-1-1 0-16,1-3 0 0,0 1 0 0,2-3 0 16,-1-4 0-16,1-1 0 0,2-3 0 0,3-8 0 15,0 0 0-15,0 0 0 0,0 0 128 0,0 0 0 16,0-6-128-16,3-4 192 0,2-2 0 0,0-4 0 16,0-1 0-16,3-5 0 0,2-6-64 0,0 5-128 15,1 0 176-15,-1 0-176 0,1-6 224 0,2 3-64 16,2 2-16-16,0 4 0 0,-2 1-144 0,2 5 192 15,1 2-192-15,1 1 192 0,2-2-192 0,0 3 0 16,-3 7 0-16,1-1 0 0,-2 0 0 0,-3 2 0 0,0 2 0 16,0 1-176-1,-4 2-1952-15,-8-3-400 0,0 0-80 0</inkml:trace>
  <inkml:trace contextRef="#ctx0" brushRef="#br0" timeOffset="7286.409">4388 16018 27231 0,'0'0'1216'0,"0"0"240"0,0 0-1168 0,0 0-288 0,0 0 0 0,0 0 0 15,0 0 368-15,-7 1 16 0,0 6 0 0,2 2 0 0,-1 2 224 16,1 3 48-16,-3 3 16 0,1 1 0 0,2 3-160 0,0-1-48 15,1-1 0-15,0 2 0 0,-3 1-96 16,1-1-32-16,1-2 0 0,1 1 0 0,1 0-336 0,0-2 144 16,-1-3-144-16,-1-1 0 15,3-1-1104-15,-2-2-336 0,4-11-64 0,-4 7-12128 16</inkml:trace>
  <inkml:trace contextRef="#ctx0" brushRef="#br0" timeOffset="7637.429">4652 15999 36975 0,'-12'4'1632'0,"3"1"352"0,3 2-1600 0,0 4-384 16,4 2 0-16,0 5 0 0,-2 2-144 0,-2 3-112 0,-1 3-32 0,4 1 0 15,-2-3 288-15,0-2-128 0,1-1 128 0,2-3 0 16,-3-1 0-16,2-3 0 0,0-3 0 0,0-2 0 16,2 0 0-16,1-9 0 0,0 0 0 0,0 0 0 15,0 0 0-15,0 0 144 0,0 0-144 0,0 0 128 16,8-10 144-16,1-2 32 0,1-3 0 0,-1-1 0 16,0-5 160-16,-1-2 48 0,2 0 0 0,1 1 0 15,0 0-128-15,0 2-32 0,0 2 0 0,-1 2 0 16,1-2-224-16,1 3-128 0,1 2 160 0,-2 2-160 0,0 0 0 15,0 2 0-15,0 1 0 0,0 2-160 16,-1 1-240-16,-1 1-48 0,-2-1-16 16,-7 5 0-16,0 0-3056 0,8 4-592 0</inkml:trace>
  <inkml:trace contextRef="#ctx0" brushRef="#br0" timeOffset="8034.574">5170 16002 10127 0,'0'0'896'0,"0"0"-704"0,0 0-192 0,11-3 0 16,-3-2 240-16,2 0 16 0,-4 1 0 0,-6 4 0 15,9-2-480-15,-9 2-96 0,7-4 0 0,-7 4-16 16,9-4 144-16,-9 4 16 0,5-4 16 0,-5 4 0 16,0 0 864-16,0 0 160 0,8-4 32 0,-8 4 16 15,0 0 800-15,0 0 144 0,0 0 48 0,0 0 0 16,0 0-48-16,0 0-16 0,0 0 0 0,0 0 0 16,0 0-720-16,-3 8-144 0,-2 6-16 0,0 0-16 15,-1 0-208-15,0 3-32 0,-2-1-16 0,-1 5 0 16,-1-1-64-16,2 1-16 0,-3 0 0 0,0 0 0 0,1 1-240 15,-2-6-48-15,2 0-16 0,1-1 0 0,-2-2-304 16,2 1 160-16,0-3-160 0,0-2 128 0,2-2-128 16,-2-2 0-16,2 3 0 0,2-1-176 15,-2-4-2256-15,7-3-464 0,0 0-96 0,0 0-9632 16</inkml:trace>
  <inkml:trace contextRef="#ctx0" brushRef="#br0" timeOffset="8640.906">5615 16025 13823 0,'0'0'1216'0,"0"0"-960"16,0 0-256-16,0 0 0 0,0 0 4368 0,0 0 832 0,-8 4 176 16,0 2 16-16,-4-2-4416 0,1 5-976 0,0 5 0 0,0 1 0 15,0 0 0-15,-1 0 0 0,-2 2 0 0,0 1 0 16,3 0 0-16,-3 1 0 0,1-3 0 0,2 1 144 15,4-1-144-15,0-1 0 0,5-6 0 0,2-9 0 16,-6 6 0-16,6-6 0 0,5 9 0 0,2-5 0 16,-7-4 0-16,10-2 0 0,1 2 176 0,-1406-3-176 15,2817-4 352-15,-1410 0-32 0,0-2 0 0,1 0 0 16,0-1-192-16,0 0-128 0,1 0 160 0,-3 3-160 16,-1 1 128-16,-1 2-128 0,-2-3 0 0,3 3 144 15,-2 0-144-15,-8 4 0 0,10 6 0 0,-3 2 0 16,0-1-160-16,1 3 160 0,-1 2 0 0,1-1-144 15,0 1 144-15,0-2 0 0,2-2 0 0,2 0 0 0,-2-1 0 16,2-1 0-16,2-3 0 0,0-1 0 0,0 2 0 0,4-4 0 16,1-4 0-16,-1 1 128 0,2-4 0 15,1 0 0-15,5-2 0 0,0-3 0 0,0-4 112 0,0 1 16 16,0-1 16-16,-2-2 0 0,-1-1-32 0,1-2-16 16,2 0 0-16,-4-1 0 0,-2-1 80 0,1-1 16 15,0-1 0-15,1 0 0 0,-2-2-64 0,0-1 0 16,0-3 0-16,-4-6 0 0,-3 0-96 0,-3 0-32 15,0-1 0-15,-4 3 0 0,-2 0-128 0,-2 7 0 16,-2 6 144-16,0 7-144 0,0 2 208 0,0 4-16 16,0 9-16-16,0 0 0 0,-11 0 16 0,-3 5 0 15,-1 6 0-15,-2 7 0 0,-2 6-192 0,2 3 0 16,-1 8-160-16,1 0 160 0,-1 4 0 0,1 0-144 0,1 1 144 16,2-2 0-16,0-1 0 0,3-4-128 0,3-2 128 15,-1 0 0-15,4-1 0 0,3-3 0 0,-2 0 0 16,2-3 0-16,-1 0 0 0,2-4 0 15,1-5 0-15,1 0-128 0,2-2-64 0,1-1-16 0,-2 0 0 0,2-2 0 32,-4-10-1552-32,2 9-304 0,-2-9-64 0,0 0-8368 0,0 0-1664 0</inkml:trace>
  <inkml:trace contextRef="#ctx0" brushRef="#br0" timeOffset="8925.585">5323 15674 38703 0,'-10'-9'3440'0,"10"9"-2752"16,-3-3-560-16,3 3-128 0,0 0 720 0,0 0 112 16,0 0 32-16,0 0 0 0,0 0-864 0,0 0 0 15,7 8-256-15,-1-4 64 16,4-3-864-16,-1 1-176 0,-9-2-48 0,12 4-10144 16,-2-4-2032-16</inkml:trace>
  <inkml:trace contextRef="#ctx0" brushRef="#br0" timeOffset="11001.422">13252 15867 10127 0,'-9'-4'896'0,"-2"3"-704"0,4 0-192 0,-3 0 0 16,-3-1 1664-16,1 0 288 0,2-3 64 0,-1 5 16 16,0 0-880-16,0 2-160 0,0-2-32 0,-1 3-16 15,-1 0-224-15,5 0-32 0,-2-1-16 0,2 1 0 16,8-3 192-16,0 0 32 0,0 0 16 0,0 0 0 15,0 0 192-15,0 0 48 0,11 1 0 0,3 1 0 16,4 1-448-16,5-2-64 0,7-3-32 0,4 1 0 16,5 1-64-16,3-1-16 0,0 0 0 0,3-1 0 0,2-5-144 0,5 3-48 15,4 0 0-15,1 3 0 0,5-2-80 16,-1 1-32-16,-1-4 0 0,2 2 0 0,-2-1-16 0,2 2 0 16,-2 0 0-16,-1 1 0 0,-3-1-208 15,-2 1 176-15,-3 2-176 0,2 0 160 0,-2-3-160 0,-4 2 0 16,-4 1 144-16,-4 2-144 0,-1 0 0 0,-7 1 0 15,-7-3 0-15,-4 2 128 0,-8 1-128 0,-5 1 0 16,-7-4 0-16,0 0 0 0,0 0 128 0,-14 6-128 16,-5 0 160-16,-6-2-160 0,-7-3 192 0,-4 1-64 15,-9 0-128-15,-2 0 192 0,-7 1-64 0,-1-5 0 16,-6-1-128-16,0 3 192 0,-2 1-48 0,-3 3-16 16,1-1 0-16,0 0 0 0,0 2-128 0,-1-3 160 15,-6 1-160-15,1 3 160 0,3-2-160 0,3 0 0 16,5-1 0-16,0 0 0 0,1 0 0 0,6-1 0 0,6-1 128 0,4 2-128 15,4 1 0-15,7-1 0 0,6 0 0 16,6-1 0-16,10-2 0 0,10 0 0 16,0 0 0-16,0 0 0 0,0 0 0 0,19-4 0 0,8 2 128 15,5 0-128-15,7 0 0 0,8-1 0 0,8-2 144 0,5 2-144 16,1 1 0-16,8-2 128 0,6 0-128 0,4 0 0 16,6 0 0-16,0 0 0 0,2 1 0 15,-3-3 0-15,3-1 0 0,-2 2 0 0,-1-1 0 0,-3 0 0 16,0 0 0-16,-1 2 0 0,-4-2 0 0,-7 3 128 15,-8 5-128-15,-8 1 0 0,-7-1 128 0,-7 0-128 16,-8-1 0-16,-10 1 0 0,-8 0 0 0,-13-2 128 16,0 0-128-16,0 0 0 0,-16 7 0 0,-9-1 128 15,-9 0-128-15,-12-4 0 0,-10-2 128 0,-11 4-128 0,-8 0 0 16,-5 2 0-16,-4-4 0 0,-6-2 0 0,-4-2 0 0,-4-1 0 16,-2 3 0-16,-2-2 0 0,-1-3 0 15,0 0 0-15,6 2 0 0,4 1 128 0,1 0-128 0,4-1 0 16,4 0 0-16,6 2 0 0,5 2 0 0,12-1 128 15,10-1-128-15,7-1 0 0,8-2 0 0,10 3 0 16,11 4 0-16,6-3 0 0,9 0 0 0,0 0 0 16,17-3 0-16,7 2 0 0,8 1 0 0,11-2 0 15,10-3 0-15,8 0 0 0,8 4 0 0,4 0 0 16,5 1 0-16,6-1-128 0,-1-4 128 0,9 5 0 16,6 6 0-16,1-4-128 0,-4 0 128 0,1-1 0 15,-3-1 0-15,-2 3 0 0,-3 1 0 0,-5-1 0 16,-2-2 0-16,-9 1 0 0,-8 6 0 0,-9-1 0 0,-12 0 0 15,-9-2 0-15,-12 1 0 0,-7-3 0 16,-5 1 0-16,-10-4 128 0,-10 4-128 0,-8-2 0 0,-11-3 128 0,-13 2-128 16,-11 2 144-16,-7 0-144 0,-5 0 192 15,-6-3-192-15,-8-2 192 0,-3 1-192 0,-5 1 192 0,-1 0-192 16,-1-4 192-16,-2 0-64 0,0-2 0 0,5 2-128 16,2-1 256-16,5 0-48 0,4-4-16 0,5 3 0 15,2 2-64-15,9 1 0 0,6-3-128 0,10 3 192 16,9 1-192-16,10 1 0 0,8 2 128 0,8-1-128 15,8 0-928 1,10-2-224-16,11 2-64 0,8 1 0 0,4 1-1728 0,15 0-368 16</inkml:trace>
  <inkml:trace contextRef="#ctx0" brushRef="#br0" timeOffset="16654.95">6541 17534 10191 0,'0'0'448'0,"0"0"96"0,0 0-544 0,-8 3 0 15,1 0 0-15,-1-1 0 0,8-2 944 0,-10 1 80 16,0-1 0-16,0 0 16 0,0 1-80 0,-1-3 0 16,0-3-16-16,-1 0 0 0,-1-2 384 0,1 0 80 15,-1-3 0-15,-3-1 16 0,1-1-256 0,0-2-48 16,-1 1-16-16,5 0 0 0,1-5-320 0,1 3-64 15,0-1-16-15,1-2 0 0,0-2-80 0,3-1-32 16,2-1 0-16,0 0 0 0,2 1-128 0,1-5-16 16,1-6-16-16,2 1 0 0,2 3-224 0,0-2-32 15,2-1-16-15,-2-1 0 0,0 0-160 0,0-1 0 16,3-1 0-16,1 6 0 0,0 1 0 0,2 1 0 0,2 1 128 16,1-2-128-16,2 2 0 0,0 1 128 0,1 1-128 15,2 1 128-15,3 1-128 0,0 1 0 0,3 2 0 16,1-4 0-16,1-3 0 0,4 4 0 0,1 3-144 0,4 3 144 15,0-3 0-15,4 1 0 0,5-3-128 0,2 6 128 16,-2 2 0-16,0-2 0 0,-1-3-128 0,2 4 128 16,2 3 0-16,3 0 0 0,2 0 0 0,2 1 0 15,1 1-128-15,1 1 128 0,-2-1 0 0,2-1 0 16,2-2 0-16,2 1 0 0,2 0 0 0,2 4 0 16,1-1 0-16,1 3 0 0,-3 3 0 0,2-4 0 15,1 0 0-15,2 3 0 0,2 2 0 0,-2 1 0 16,-1-2 0-16,1-2 0 0,2 0 0 0,0 2 0 15,0 2 0-15,-2-1 0 0,-1-3 0 0,0 2 0 16,-2 1 0-16,7-1 0 0,-2-2 0 0,2 3 0 0,0 2 0 16,-4-1-128-16,1-1 128 0,-1 1 0 0,0 0 0 0,-1 1 0 15,4 1 0-15,-4-2 0 0,-2-1 0 0,2 2 0 16,0-1 0-16,1 1 0 0,1 1 0 0,-1 2 0 16,-4-2 0-16,2-2 0 0,2-2 0 0,-2 1 0 15,2 2 0-15,-1 0 0 0,-1 0 0 0,0 0 0 16,-4-2 0-16,4 0 144 0,1 2-144 0,1-2 0 15,-3-1 0-15,-1 1 128 0,-3 2-128 0,0-2 128 16,-1-1-128-16,3 1 128 0,-1-1-128 0,-2 1 0 16,0 0 0-16,-2 0 0 0,-1-3 0 0,3 0 0 15,-1-1 0-15,2 0 128 0,1 2-128 0,-1 2 0 16,0 2 0-16,0-2 0 0,-3-1 0 0,3-1 128 16,3-1 0-16,1 1 0 0,0 1-128 0,-2-1 0 0,-1 2 0 15,0-3 0-15,2-1 0 0,3 0 0 16,3 2 0-16,-5 1 0 0,0 1 0 0,2-2 0 0,-5-4 0 15,-1 3 0-15,1 1 0 0,-2 2 0 0,1 0 0 0,-1 0 128 16,-3 0-128-16,0-1 0 0,1-1 0 0,0-2 0 16,-2-1 0-16,1 3 0 0,0 5 0 0,2-1 0 15,-1-3 0-15,0-1 0 0,2-1 0 0,-4 0 0 16,-2 2 0-16,-1 1 0 0,1 1 0 0,0 2 0 16,-1-2 176-16,0-1-48 0,1-1-128 0,0-1 192 15,0 1-192-15,2 2 0 0,-1 2 0 0,-2 0-160 16,-2 0 160-16,-1-3 0 0,1-2 128 0,0 3-128 15,3 1 0-15,-2 2 0 0,0-5 0 0,-1 3-128 16,0 3 128-16,1 0 0 0,-4-2-144 0,4-1 144 16,0-3 0-16,0 2 0 0,3 2 0 0,0 1 0 0,-1-1 0 15,-1 0 0-15,1 0 0 0,-1-1 0 0,0 0 0 0,1 1 0 16,1 1 0-16,0-1 0 0,0 2 0 0,-2 0 0 16,0-1 0-16,-1-1 0 0,1-1 0 0,1 0 0 15,-3 1 0-15,3 0 0 0,-2 1 0 0,1-2 0 16,-3-1 0-16,0 1 0 0,-1 0 0 0,2 1 0 15,1-2 0-15,1 0 0 0,-4 1 0 0,-1-2 0 16,0 1 0-16,-1 1 0 0,-3 0 0 0,0-2 0 16,2-2 0-16,0 1 0 0,2 1 0 0,2-1 0 15,2 0 144-15,-2-1-144 0,-1 1 128 0,-3 1-128 16,-2-1 128-16,3-2-128 0,0 0 144 0,3 2-144 16,-1 1 192-16,2 0-192 0,2-1 128 0,-4-1-128 15,-1 1 0-15,-2-2 0 0,0 3 128 0,3 0-128 0,2-1 0 16,0 2 0-16,1 4 0 0,-2-1 0 0,-3-1 0 15,-2 1 0-15,-3 0 128 0,0-1-128 16,-1 1 0-16,3 0 0 0,-1-2 0 0,2 3 128 0,-1-1-128 0,1 1 0 16,-1-1 128-16,-1 1-128 0,0 3 0 0,0-2 0 15,-4 0 0-15,4 1 0 0,3-1 0 0,-1 1 0 16,1 1 128-16,-1-1-128 0,-1 1 0 0,-2 1 0 16,-1 1 0-16,-2 1 0 0,-1-1 0 0,0 2 0 15,1 3 0-15,0 1 0 0,-1-1 0 0,0 3 0 16,1-2 0-16,-3 2 0 0,-2-2 0 0,-3 1 0 15,0-1 0-15,-1 1 128 0,-1-3-128 0,-2 0 0 16,0 1 0-16,-1-1 0 0,0-1 0 0,-1 3 0 16,-4-3 0-16,0 2 0 0,-1 1 0 0,-2-1 0 0,-4 3 0 15,-1-3 0-15,0 1-128 0,-6 2 128 16,0 1 0-16,-1 2 0 0,-2 0 0 0,-3 3 0 0,-2 2 0 16,0 2 0-16,-6-2 0 0,-2 3 0 0,-2 1 0 15,-2 3 0-15,-3-1 0 0,-2 1 0 0,0-2 0 0,-1 0 0 16,0-2 0-16,0-1 0 0,-3-1 0 0,-1-1 0 15,-1 1 0-15,2 2 0 0,0 0 0 0,1-1 0 16,-2-1 0-16,0 1 0 0,-3 0 0 0,-2-1 0 16,-2 1 0-16,-4-2 0 0,-1 1 0 0,-3-1 0 15,-5 1 0-15,1-2 0 0,0-4 0 0,-1 2 128 16,3 2-128-16,-2 1 0 0,-4-3 144 0,-1-1-144 16,-3-4 0-16,-1 3 144 0,-1 2-144 0,0-1 0 15,1-1 0-15,-4-5 128 0,1-3-128 0,-7 0 0 16,-4 0 144-16,1 0-144 0,-2-2 0 0,6-2 144 0,-2-1-144 15,1 0 0-15,-4-1 128 0,-6-3-128 16,-4-1 0-16,1 0 0 0,0 1 128 0,-2-1-128 0,-3 1 0 0,-4-2 0 16,-6 1 0-16,5 0 0 0,-1 0 128 0,-2-1-128 15,-7-2 0-15,-1 0 0 0,2 1 0 0,1-1 0 16,-1 0 128-16,-1-1-128 0,-6-2 0 0,2 1 0 16,3 1 0-16,-3-1 0 0,-5 0 128 0,3 0-128 15,4-1 0-15,-3 1 0 0,-2 2 0 0,-3-2 0 16,-2 1 128-16,0-2-128 0,-3 0 0 0,1 1 0 15,-1 0 0-15,-1-1 128 0,2-2-128 0,-1 0 0 16,-2 4 144-16,3-2-144 0,0-3 0 0,-3 1 144 16,-1 0-144-16,0 1 0 0,3 0 0 0,0-3 128 15,-2-1-128-15,-1 1 0 0,0-2 0 0,-1 2 0 0,-4 0 128 16,4-1-128-16,2-3 0 0,0 2 128 0,-1 4-128 16,0-3 0-16,2-3 0 0,-1 0 0 0,-3 1 0 15,6 1 0-15,5 3 0 0,-3-5 0 0,-2-4 0 0,4 2 0 16,2 1 0-16,-5 2 0 0,0 5 0 0,1-5 0 15,5 0 0-15,-1 3 0 0,2 3 0 0,-4-2 0 16,3-1 0-16,0 0 0 0,3 3 0 0,2 0 0 16,-5 0 0-16,5 1 0 0,6-2 0 0,2 3 0 15,-3 4 0-15,4-2 0 0,4-2 0 0,2 1 0 16,3 0 128-16,0 3-128 0,-2 1 0 0,0 1 0 16,0-4 0-16,3 2 0 0,5 1 0 0,-1 0 0 15,-2 2 0-15,-3-2 0 0,0-1 0 0,1 2 0 16,5 0-176-16,0-2 176 0,-4 3-192 0,2-3 32 0,0-6 16 15,6 4 0-15,4 3 16 0,2 0 0 0,-1 1 0 0,2 0 0 16,0-4 128-16,2 0 0 0,0 1 0 16,3-1 0-16,4-2 0 0,2 2 0 0,-4 2 0 0,0 1 0 15,-1 0 0-15,-1 1 0 0,2-2 0 0,2 0 0 16,0 1 0-16,4 0 0 0,-1-1 0 0,2 0 0 16,0-1 0-16,1 2 0 0,0 0 0 0,1-2 0 15,0-1 0-15,4 0 0 0,1 0 0 0,2 0 0 16,0-3 0-16,4 2 0 0,3 0 0 0,-1 1 128 15,-1 0-128-15,1-2 0 0,0 0 128 0,-1 1-128 16,0 1 0-16,0 0 0 0,0-1 0 0,0 0 0 16,0-3 0-16,2 3 0 0,1 2 0 0,-1 0 0 15,-2-2 0-15,2 0 0 0,-1 0 0 0,0 1 0 0,-1 2 0 16,1-2 0-16,-1-2 0 0,3 1 128 0,0 0-128 16,2-1 0-16,1 1 0 0,0-2 0 0,1-1 144 15,1 1-144-15,1 0 192 0,4 2-192 0,-1-1 192 16,2 0-64-16,-1-2 0 0,2 1-128 0,-1 3 192 15,0-1-192-15,0-1 192 0,1 1-192 0,1-1 160 0,1 2-160 16,-3-1 128-16,-1-2-128 0,-1 0 0 0,3 0 128 16,1 0-128-16,0-2 0 0,2 2 144 0,-2-2-144 15,0-1 160-15,-1 0-160 0,1 1 208 0,0 0-48 16,1 1-16-16,2 0 0 0,0-2-144 0,2 1 0 16,1 0 0-16,0 2 128 0,0 0-128 0,1-2 0 15,2 2 0-15,3 0 0 0,0-1-384 0,4 4-16 16,-4-5 0-16,4 5 0 15,0 0-2304-15,-1-8-464 0</inkml:trace>
  <inkml:trace contextRef="#ctx0" brushRef="#br0" timeOffset="29941.56">19379 11558 9215 0,'0'0'816'0,"0"0"-656"0,0 0-160 0,-6-3 0 16,6 3 1120-16,-8-4 192 0,8 4 32 0,0 0 16 16,-8-4-368-16,8 4-80 0,0 0-16 0,0 0 0 0,0 0-288 0,0 0-64 15,-6-1-16-15,6 1 0 16,0 0-192-16,0 0-32 0,0 0-16 0,-3 5 0 0,3-5 48 0,0 0 16 16,0 0 0-16,3 9 0 0,1-1 32 0,0-3 16 15,-4-5 0-15,13 5 0 0,-1 1 48 0,0-2 16 16,2-6 0-16,4 4 0 0,3 0 64 0,-3-1 16 15,-1-2 0-15,4 1 0 0,4-1-64 0,2 0-16 16,3-1 0-16,0 1 0 0,-4 0-16 0,2 1-16 16,-1 0 0-16,2-1 0 0,2 0-80 0,-1 0-16 15,1-2 0-15,1 2 0 0,3-2-16 0,1 3-16 16,0-2 0-16,-1-1 0 0,2 0-176 0,1-1-128 16,-3 3 192-16,0-1-192 0,-4 0 192 0,1 1-192 15,-2 0 192-15,1-1-192 0,-3 2 176 0,3 0-176 16,1 2 160-16,0-1-160 0,1-1 192 0,2 1-64 15,-1-1-128-15,2-1 192 0,2-3 0 0,-3 2-16 0,1 0 0 16,2 0 0-16,1-2-16 0,0 2 0 0,-1-1 0 16,1 1 0-16,1 0-160 0,-1 0 192 0,-2 1-192 0,1 0 192 15,-3-1-192-15,-1 0 0 0,-2 0 0 0,0 1 128 16,0-2-128-16,1 1 128 0,2 1-128 0,-2 0 128 16,-1-1-128-16,2 1 0 0,2-3 144 15,2 3-144-15,-1 1 0 0,-1 0 128 0,-4 0-128 0,1-1 0 16,-1 0 176-16,0 1-48 0,0 2 0 0,1-2 0 15,-1-2-128-15,1 1 0 0,1-1 0 0,-1 1 0 16,2-2 0-16,-2 2 0 0,-2 0 0 0,-1 0 0 16,-3-1 128-16,2 1-128 0,-5 1 0 0,1-1 128 15,-1-1-128-15,5-1 0 0,0 3 0 0,0 0 128 16,2-1-128-16,-1-1 128 0,0-1-128 0,1 1 128 16,2 0-128-16,2 2 0 0,-1 0 0 0,-1 2 0 0,-5-1 0 0,1-1 128 15,-3-3-128-15,2 2 0 0,0 0 0 0,0 0 0 16,0-1 0-16,2 2 0 0,0-2 0 0,0 0 0 15,-1-1 128-15,3 2-128 0,1 0 0 0,-1 0 0 16,0 1 0-16,-2 0 0 0,-3 0 0 0,2 0 0 16,-2-1 0-16,0 1 0 0,-1 0 0 0,4 0 0 15,-1 0 0-15,-3-1 0 0,-6-2 0 0,2 1 0 16,4-1 0-16,1 2 0 0,-1 1 0 0,0-1 0 16,-1-1 128-16,-3 2-128 0,0 0 0 0,-2 0 0 15,-2 0 0-15,-1-1 128 0,1 0-128 0,-1-1 0 16,-1 1 0-16,1-2 0 0,1 0 0 0,0 1 128 15,-2-2-128-15,4 2 0 0,0-1 0 0,1 1 128 16,0-3-128-16,0 1 0 0,0 3 0 0,-2 1 0 16,0-4 128-16,0 4-128 0,1-2 0 0,-2 1 0 0,1 1 144 0,-1-1-144 15,-1 0 176-15,0-1-48 0,0-1 0 0,-1 2 0 16,-4 0-128-16,0 1-144 0,-1-1 144 0,0 1-208 16,-3-1 208-16,1 1 128 0,0-2 0 0,-9 2-128 15,9-2 0-15,-9 2 0 0,8 0 0 0,-8 0-144 16,9 0 144-16,-9 0 0 15,0 0 0-15,0 0 0 0,0 0 0 0,7 1 0 0,-7-1 0 0,0 0 0 16,0 0 0-16,0 0 0 0,0 0 0 0,0 0 128 16,0 0-128-16,0 0 0 0,0 0 0 0,0 0 128 15,0 0-128-15,0 0 144 0,0 0-144 0,-11 1 160 16,-2 1-160-16,-1-1 0 0,1-1 0 0,-4 2 0 16,-1 2 0-16,0-1 0 0,-5-1 0 0,0 0 0 15,-2 1 0-15,-2 0 0 0,-4 0 0 0,0 2 0 16,0-4 0-16,-2 2 0 0,-2 0 0 0,1 1 0 0,2-2 0 15,-4 1 0-15,-1-2 0 0,-3 1 0 0,-2 2 0 0,-3-2 0 16,-2-1 0-16,-1 1 0 0,-1 0 0 0,1 1 0 16,0 0 0-16,0-1 0 0,-1 1 0 0,-1 1 0 15,-5-2 0-15,0 1 0 0,-2 2 0 0,3-2 0 16,1-1 0-16,1 1 0 0,2 0 0 0,-1 0 0 16,-2 1 0-16,-2 0 0 0,1-2 0 0,2 0 0 15,-1 1 0-15,3 1 0 0,0-1 0 0,0-2 0 16,0-2 0-16,-1 3 0 0,-4 2 0 0,2 0 128 15,-2-2-128-15,3-1 0 0,5 1 0 0,0-1 0 16,1 0 0-16,-1-1 0 0,-1-1 0 0,2 1 0 16,0 1 128-16,1 3-128 0,-2-4 0 0,4 0 0 15,3-2 0-15,2 2 0 0,1 2 0 0,-2-2 0 16,0 0 0-16,-2 0 0 0,-1 0 0 0,4 0 0 0,-1 0 0 16,3 0 0-16,2-2 0 0,-1 0 0 0,1 1 0 15,2 0 0-15,1-1 0 0,1 1 0 0,-1-1 0 0,1 1 0 16,-1 0 0-16,0-1 0 0,-1-1 0 0,1 2 0 15,3 1 0-15,-1 1 0 0,-2 5 128 0,4-4-128 16,-2-2 0-16,4 0 0 0,1 3 144 0,-2-1-144 16,3-1 128-16,0 3-128 0,0-4 128 0,-1 2-128 15,0 1 0-15,0-1 128 0,-2 0-128 0,4 0 0 16,-2 2 0-16,2-2 0 0,-2 2 0 0,2 0 128 16,1-1-128-16,0 1 0 0,-1-3 0 0,0 1 0 15,2 0 0-15,2 0 0 0,-3 2 0 0,2-1 0 0,0 1 0 16,0 0 128-16,-4-1-128 0,2 1 0 0,-1-3 0 15,2 3 128-15,-2 1-128 0,-2-3 0 0,1 2 160 0,-1-3-32 16,2 2-128-16,0 0 192 0,2 1 0 0,1-2 0 16,-2-2 0-16,0 2 0 0,1 0-48 0,3 1-16 15,2-2 0-15,2 1 0 0,1 1-128 0,0-1 0 16,1-3 144-16,-1-1-144 0,2 0 0 0,1 0 144 16,0 3-144-16,9-1 0 0,-7 0 144 0,0 0-144 15,1-1 0-15,6 1 144 0,0 0-144 0,0 0 192 16,-5-4-192-16,5 4 192 0,0 0-64 0,0 0 0 15,0 0 0-15,0 0 0 0,0 0-128 0,0 0 128 16,0 0-128-16,0 0 128 0,0 0-128 0,0 0 0 16,0 0 0-16,0 0 0 0,0 0 0 0,0 0 0 0,0 0 0 15,0 0 0-15,0 0 0 0,0 0 0 0,0 0 0 16,0 0 0-16,10-2 0 0,-10 2 0 0,0 0 0 0,11-2 0 16,-11 2 0-16,8-1 0 0,-8 1 0 15,0 0 0-15,10-1 0 0,-10 1 0 0,0 0 0 0,11 0 0 16,-11 0 0-16,0 0 0 0,9 0 0 0,-9 0 0 15,0 0 0-15,0 0 0 0,11-1 0 0,-11 1 0 16,0 0 0-16,0 0 0 0,8-4 0 0,-8 4 0 16,0 0 0-16,0 0 0 0,0 0 0 0,0 0 0 15,0 0 0-15,0 0 0 0,8 3 0 0,-8-3 0 16,0 0 0-16,0 0 0 0,0 0 0 0,0 0 0 16,0 0 0-16,0 0-176 0,0 0 48 0,0 0 0 15,0 0-176-15,0 0-16 0,0 0-16 0,0 0 0 16,0 0-256-16,0 0-48 15,0 0-16-15,0 0 0 0,0 0-208 0,0 0-32 0,0 0-16 16,0 0 0-16,-4-4-80 0,4 4-16 0,-5-3 0 0,-1 1 0 16,6 2-96-16,0 0-32 0,-5 0 0 0,5 0 0 15,-7 2 80-15,7-2 16 0,-6 5 0 16,0 0 0-16,6-5 64 0,-4 4 16 0,4-4 0 16,0 0 0-16,-7 4-128 0,7-4-32 0,-5 0 0 0,5 0-6896 0</inkml:trace>
  <inkml:trace contextRef="#ctx0" brushRef="#br0" timeOffset="30568.975">19377 11140 2751 0,'-2'-6'256'16,"-1"0"-256"-16,0-2 0 0,-1 0 0 15,1 1 3104-15,-2-2 576 0,2-1 112 0,-3-1 32 16,1 2-2336-16,2 0-464 0,-4 2-80 0,3-1-32 0,-1 1-80 0,0 3-32 16,5 4 0-16,0 0 0 0,-9-4-96 0,1 1 0 15,-1 3-16-15,2 3 0 0,-1 0-208 0,-2 2-32 16,0 2-16-16,-1 6 0 0,-1 3-128 0,0 0-32 16,-1 3 0-16,2 2 0 0,-2 2-16 0,1 3-16 15,-2 5 0-15,1 1 0 0,0 1-64 0,3 3-16 16,2 3 0-16,4-3 0 0,2-2-160 0,3-2 160 15,0-5-160-15,1-3 160 0,6-1-160 0,-2-5 128 16,4-1-128-16,0-3 128 0,3 0 96 0,2-3 16 16,-1-1 0-16,3-2 0 0,1-5 16 0,3 0 16 15,-3-1 0-15,2-3 0 0,0-3-48 0,2-1-16 16,0-4 0-16,2-1 0 0,-1 0-32 0,1-1-16 0,0-2 0 0,-2-1 0 16,-4-4-32-16,0 1-128 0,2-2 192 15,0-2-64-15,-5 0 112 0,0-2 16 16,-3-2 0-16,-2-1 0 0,-3 1 240 0,-4 0 48 15,-3-2 16-15,-5 2 0 0,2 1 0 0,-5 2 0 0,-4 2 0 0,-2 4 0 16,-2-1-112-16,2 5-32 0,1 1 0 0,0 2 0 16,-3 1-224-16,1 2-64 0,-1-1 0 0,2 3 0 15,1 1-128-15,0 0-224 0,3 0 48 0,2 4 16 16,8-1-2112 0,-6 7-416-16,6-7-96 0</inkml:trace>
  <inkml:trace contextRef="#ctx0" brushRef="#br0" timeOffset="31779.766">19417 11021 15663 0,'-12'-8'1392'0,"7"5"-1120"16,-4 0-272-16,9 3 0 0,0 0 1408 0,0 0 208 15,0 0 48-15,0 0 16 0,0 0-1296 0,0 0-256 16,0 0-128-16,9 6 128 0,-1 0 96 0,4-1 16 16,2 2 0-16,4-2 0 0,2-1 48 0,4-1 16 0,6 0 0 0,1 1 0 15,7 1 80-15,1-4 32 0,3-2 0 0,2 1 0 16,2-2 0-16,6 1 0 0,1-2 0 0,8-1 0 15,3 0-112-15,1 1-32 0,-2-1 0 16,0-1 0-16,1-2 16 0,-3 1 0 0,-1 0 0 0,1 3 0 16,4 1 16-16,-3-1 0 0,-5 0 0 0,2 0 0 15,2-2 16-15,0 4 0 0,0-1 0 0,0 0 0 16,0 0-64-16,-2 1-16 0,-5-1 0 0,3 0 0 16,3-2-112-16,-2-1 0 0,2 2-128 0,-1 1 192 15,-2 1-192-15,-1-2 128 0,-2-2-128 0,1 1 0 16,2 2 0-16,2 0 0 0,-1 4 0 0,-2-4 0 15,-4-1 0-15,-2 2 128 0,-2-1-128 0,-1 0 0 0,0-3 0 16,1 2 0-16,-2-3 0 0,3 3 0 0,3 2 128 16,-5 0-128-16,-2 0 0 0,0 0 144 0,-6 0-144 0,1 0 128 15,-3-1-128-15,3-2 128 0,-2-3-128 0,2 4 128 16,-4 2-128-16,1 1 128 0,0-3-128 0,-2-1 0 16,-1 0 0-16,-1 2 128 0,-2 2-128 0,0-2 0 15,-2-4 0-15,1 3 0 0,0 2 0 0,-1 0 0 16,0 0 0-16,-2-2 0 0,0 0 144 0,-3 1-144 15,-1 2 160-15,4-1-160 0,-1-3 144 0,-2 1-144 16,-2-2 128-16,-1 1-128 0,-1 2 192 0,-1 0-64 16,-1-1 0-16,0 0 0 0,-2-1-128 0,2 2 0 15,-3 1-160-15,1 0 160 0,-2-2 0 0,1 0 0 16,1 0 0-16,-1-2 0 0,0 1 0 0,1 1 128 0,-2-1-128 16,0 3 0-16,-1 0 144 0,0 0-144 0,-3-1 0 0,2 0 144 15,0 1-144-15,-2-2 0 0,-1 1 0 0,2 0 128 16,0-1-128-16,-2 1 0 0,-9 2 144 0,11-4-144 15,-3 2 0-15,1 1 0 0,-9 1 0 0,11-1 128 16,-2-1-128-16,0-1 0 0,-9 3 128 0,11-1-128 16,1 0 0-16,-1 0 0 0,1 0 0 0,-1 0 128 15,1-1-128-15,0 1 0 0,0 1 0 0,1-1 0 16,-3-1 0-16,1 0 0 0,1-1 0 0,-1 1 0 16,-1 2 0-16,0 0 0 0,-1-1 0 0,0 0 0 15,0-2 0-15,-1 3 0 0,-8 0 0 0,9 0 0 16,-2-3 0-16,-7 3 0 0,0 0 0 0,9-2 128 15,-9 2-128-15,6-2 0 0,1-2 128 0,-7 4-128 16,0 0 0-16,0 0 144 0,9 1-144 0,-9-1 0 0,0 0 128 0,0 0-128 16,10 2 0-16,-10-2 0 0,0 0 0 0,0 0 128 15,0 0-128-15,0 0 0 0,0 0 160 0,0 0-160 16,3-4 128-16,-3 4-128 0,0 0 128 0,0 0-128 16,0 0 128-16,0 0-128 0,0 0 0 0,0 0 128 15,-3 7-128-15,3-7 0 0,-8 6 0 0,1 0 128 16,-3-3-128-16,5 3 0 0,-5-2 0 0,2 2 0 15,-4 0 128-15,1 3-128 0,0 4 0 0,0 2 0 16,-3-1 0-16,1 2 0 0,-2-1 0 0,0 0 0 16,0 2 0-16,-2 1 0 0,-2 1 0 0,0 3 0 15,-1-1 0-15,0 2 0 0,-2 1 0 0,2 4 0 16,3-5 0-16,2 1 0 0,2-1 0 0,4 1 128 16,-1 2-128-16,6-3 0 0,2-2 0 0,0-1 0 0,-1 0 0 15,4 1 0-15,5-4 0 0,-1-1 0 0,5 1 0 16,0-1 0-16,5 0 0 0,-1-1 0 0,1-2 128 15,2-1-128-15,0-1 0 0,3-1 160 0,-2-1-160 0,0-5 160 16,0-1-160-16,2-3 192 0,0 0-192 0,-3-2 192 16,1-3-32-16,1-3 0 0,3-2 0 0,-4 0 0 15,2-1 48-15,2-1 16 0,-2-3 0 0,1 0 0 16,-1-2-224-16,-2 1 176 0,-2-2-176 0,0-3 160 16,-2-4-160-16,1-1 192 0,-2 1-192 0,0-1 192 15,-2-2-192-15,0-1 192 0,-4-2-192 0,0 2 192 16,-5 3-48-16,-4 0 0 0,-6 1 0 0,0 3 0 15,-3 5 96-15,0 0 16 0,-2 1 0 0,-7 0 0 16,-5 2-128-16,-2 2-128 0,-1 2 176 0,-3 2-176 0,-3 2 0 16,-1 2 0-16,2 3-192 0,-2 4 48 15,0 1-2144-15,-1 1-416 16,0 2-96-16</inkml:trace>
  <inkml:trace contextRef="#ctx0" brushRef="#br0" timeOffset="32865.555">19103 11219 7359 0,'0'0'320'0,"9"-4"80"0,1-3-400 0,-2 0 0 16,-1 1 0-16,0 0 0 0,3 5 688 0,-10 1 48 15,7-2 16-15,-7 2 0 0,0 0-624 0,0 0-128 0,9 7 0 0,-3 0 0 16,-6-7 0-16,1 11 224 15,-1 1-32-15,-1 3-16 0,-1 1 400 0,-2 0 96 0,1-3 16 0,-3 1 0 16,1 5 80-16,1-2 0 0,-4-3 16 0,5-1 0 16,-1-2 96-16,0 1 16 0,-1-3 0 0,2-3 0 15,3-6 304-15,0 0 64 0,0 0 16 0,0 0 0 16,0 0-256-16,0 0-64 0,0 0 0 0,0 0 0 16,8-3-112-16,2-6-16 0,2-2-16 0,4-2 0 15,1-2-432-15,2-1-96 0,0 3-16 0,2-5 0 16,-1-2-272-16,0 1 0 0,2 3 0 0,-3 3 0 15,0 3 0-15,0 3 0 0,-1-1 0 0,-2 6 0 16,-2 3 0-16,-3 3 0 0,0 4 0 0,0 2 0 0,-5 1-144 16,-2 4 144-16,-1 4-128 0,-5 0 128 0,-3-2 0 15,-2 4 0-15,-3 3 192 0,-1-1-64 0,-3-1 112 16,0-1 16-16,-2-4 16 0,3-2 0 0,0 0 176 0,-2-3 48 16,0-2 0-16,2-3 0 0,0-1 112 0,2-1 32 15,1-1 0-15,1-4 0 0,3-3-112 0,0-3-16 16,2 0 0-16,2-4 0 0,0 2-16 0,5-7-16 15,1-1 0-15,3-1 0 0,1 1-304 0,2-3-176 16,2-3 192-16,-1 0-192 0,3 0 0 0,-1 2 0 16,0 3 0-16,-1 0 0 0,0 3 0 0,-2 3 0 15,1 3 0-15,-1 4 0 0,-10 4 0 0,0 0 0 16,0 0-144-16,0 0 144 0,4 15-192 0,-1 2 32 16,-6 0 16-16,0 1 0 0,-7 4 144 0,-1 3 0 15,-3 3-144-15,0-3 144 0,-3-2 0 0,0-2 0 16,-1-3 0-16,1-3 0 0,1 0 0 0,1-5 0 15,-1-4 0-15,4-2 128 0,3-1 80 0,9-3 16 0,-11-1 0 0,11 1 0 16,-3-10 224-16,3-1 32 0,4-1 16 16,6-4 0-16,-1-6-144 0,4-1-32 0,2-1 0 15,0-2 0-15,1 0-320 0,1-1 144 0,-2 1-144 0,0 4 0 16,-3 6 128-16,-2 1-128 0,-4 3 0 0,0 2 0 16,-3 3 0-16,-3 7 0 0,0 0 0 0,0 0 0 15,0 0 0-15,-7 9 0 0,-1 7-144 0,-2 5 144 16,-3 1-240-16,-2 1 48 0,1-2 0 0,2 2 0 31,3 4-2160-31,8-2-416 0,2-3-96 0</inkml:trace>
  <inkml:trace contextRef="#ctx0" brushRef="#br0" timeOffset="33481.663">23698 11195 17503 0,'0'0'1552'0,"0"0"-1232"0,0 0-320 0,0 0 0 16,0 0 800-16,0 0 96 0,-6 5 32 0,6-5 0 15,-6 6-720-15,6-6-208 0,0 0 0 0,0 0 128 16,0 0 320-16,0 0 64 0,0 0 0 0,0 0 16 15,0 0 544-15,0 0 96 0,-3-10 32 0,3 1 0 16,2-1 32-16,0 0 16 0,-2-2 0 0,2 0 0 16,4 3-432-16,1-2-96 0,-1-2-16 0,4 2 0 15,-1 1-336-15,0 1-80 0,2 4-16 0,-3-2 0 16,1 1-144-16,-9 6-128 0,9-4 192 0,-9 4-192 0,0 0 176 0,0 0-176 16,7 9 160-16,-3 3-160 0,-6 3 0 0,-4 1 0 15,-3 1 0-15,-3 4 0 0,-3-1 256 0,-2 4-32 16,1-1-16-16,1-4 0 0,3-3-80 0,4-4-128 15,-2-2 176-15,5-5-176 0,5-5 304 0,0 0-48 16,0 0-16-16,0 0 0 0,15-1 256 0,2-5 48 16,5-4 16-16,5-2 0 0,0-2-48 0,3 0 0 15,-3 0 0-15,1 0 0 0,-3-1-320 0,1 1-192 16,-4 0 192-16,-2 2-192 0,-4 1 128 0,-4 3-128 16,-2-1 0-16,-4 6 0 0,-6 3 0 0,0 0 0 15,0 0 0-15,-7 6 0 0,-9 4-320 0,-7 1-64 16,-4 0 0-16,-8 2-11824 15,-3 1-2352-15</inkml:trace>
  <inkml:trace contextRef="#ctx0" brushRef="#br0" timeOffset="34149.947">19518 11307 17903 0,'0'0'784'0,"0"0"176"0,-7 2-768 0,7-2-192 0,0 0 0 0,0 0 0 16,0 0 656-16,0 0 96 0,0 0 16 0,18 5 0 16,7-1 128-16,3-3 48 0,6-1 0 0,3-1 0 15,6-3-560-15,5 0-96 0,6 0-32 0,9-3 0 16,8-4 0-16,3 1 0 0,4 2 0 15,4 0 0-15,0 4-64 0,5-2 0 0,5-1-16 0,-2 4 0 16,0 0 192-16,0 3 32 0,3 3 16 0,-2-3 0 16,-1-3-16-16,-1 3 0 0,0 2 0 0,4 0 0 0,-2-1-144 15,-5-1-16-15,-5 0-16 0,1 1 0 16,-4 2-224-16,0-2 144 0,-2-1-144 0,-6 1 128 16,-4 1-128-16,0 0 0 0,-4 4 0 0,0-3 0 0,1-1 0 15,0 0 0-15,-3 1 0 0,-3 0 0 0,-5-3 128 0,0 0-128 16,-4 0 128-16,0 0-128 0,-2 0 0 0,-1-1-192 15,-1-1 0-15,-3 2 16 16,-4 0-320-16,-4 3-64 0,-2-1-16 0,-5 0 0 16,-3-4-544-16,-3 2-112 0,-5 0-32 0,-4 1-6304 15,-11-1-1264-15</inkml:trace>
  <inkml:trace contextRef="#ctx0" brushRef="#br0" timeOffset="34564.569">19774 11508 19343 0,'-16'-4'848'0,"6"2"192"0,3 2-832 0,7 0-208 0,-9-2 0 0,9 2 0 15,0 0 704-15,0 0 80 0,0 0 32 0,16-2 0 16,4-1-64-16,7 1-16 0,7 0 0 0,11-3 0 0,10-1-400 16,10-3-80-16,8 0 0 0,7-1-16 0,6-2 160 0,9 1 48 15,2-2 0-15,9-1 0 0,2-1 128 16,4 0 48-16,5 1 0 0,1-1 0 0,2 0-96 15,1 3-16-15,1 2 0 0,-4 1 0 0,0-1-160 0,0 1-32 16,-2 1-16-16,-4 3 0 0,-4 2-128 0,-4-1-32 16,-3-2 0-16,-6 1 0 0,-10 3-144 0,-3 5 0 15,-7 1 144-15,-2-2-144 0,-6-2 0 0,-9 0 0 16,-8 4 0-16,-8-2 128 16,-7-1-608-16,-9-1-112 0,-6-2-32 0,-6 3-8880 15,-5 1-1776-15</inkml:trace>
  <inkml:trace contextRef="#ctx0" brushRef="#br0" timeOffset="34883.019">20008 11351 28559 0,'-28'4'2544'0,"2"1"-2032"0,4-4-512 0,7 2 0 16,6 2 368-16,9-5-32 0,0 0 0 0,12 5 0 16,6 1-96-16,12-4-32 0,10 0 0 0,13-3 0 15,9-1 192-15,11-3 48 0,7-2 0 0,11-2 0 16,11-1-160-16,6-1-32 0,2-2 0 0,5 3 0 16,1 3 64-16,2 1 16 0,0-5 0 0,3 3 0 15,1 2 16-15,2 2 0 0,-1 0 0 0,-6-1 0 0,-5 0-96 16,0 3 0-16,-1 3-16 0,-3-1 0 0,-3-3-240 0,-6 1 176 15,-4 1-176-15,-3 4 160 0,-5 4-160 16,-10 0 0-16,-8-3 0 0,-5 2-10912 16,-4 1-2096-16</inkml:trace>
  <inkml:trace contextRef="#ctx0" brushRef="#br0" timeOffset="38171.436">2231 14226 10127 0,'-10'0'896'0,"2"-2"-704"15,1-1-192-15,1 1 0 0,6 2 432 0,-7 0 48 16,7 0 16-16,-7-2 0 0,3-3-96 0,4 5-16 16,0 0 0-16,0 0 0 0,-4-10-96 0,4 0-32 0,4 2 0 0,-3 0 0 15,-1 8-64-15,2-8 0 0,2 0-16 0,0 2 0 16,-4 6-176-16,1-8 160 0,-1 8-160 15,0 0 160-15,4-9-160 0,-2 3 192 0,-2 6-192 0,0 0 192 16,2-11 64-16,1 2 32 0,0 2 0 0,4 2 0 16,3 2 32-16,2 0 16 0,1 1 0 0,2 0 0 15,4 1-112-15,5 1-32 0,4 0 0 0,1-2 0 16,4 1-64-16,4-3 0 0,3 1-128 0,3-1 192 16,4-5-16-16,4 2-16 0,5 1 0 0,3 1 0 15,-1 2 0-15,2 0 0 0,2-5 0 0,5 1 0 16,6 3 64-16,2 1 16 0,3 0 0 0,-1 1 0 15,-1-2 0-15,2-1 0 0,0 0 0 0,-1 2 0 16,1 0 0-16,-2 1 0 0,-4 0 0 0,0 0 0 0,-3 0 0 16,-1-3 0-16,1 3 0 0,-1-2 0 0,-3-1 16 15,4 0 0-15,5-1 0 0,-4 1 0 0,-7-1 64 0,-2 2 32 16,3 0 0-16,-3 0 0 0,-6-1-192 0,-3 0-32 16,-4 2-128-16,-2 0 192 0,-5 0-16 0,-4 0-16 15,-4-1 0-15,-3 0 0 0,-2 2-32 16,-6 1 0-16,-4 1 0 0,-6-1 0 0,-3-2 128 15,-9 3 32-15,0 0 0 0,0 0 0 0,0 0 160 0,-11-5 48 16,-2 0 0-16,-6 0 0 0,-4 3-256 0,-6-1-48 16,-4-2-16-16,-1 0 0 0,-1 3-48 0,-2-2-128 15,-3 0 192-15,-5-1-64 0,-5-2-128 0,-7 1 128 16,-8 2-128-16,-3 0 128 0,-2 0-128 0,0 1 0 16,-1 0 0-16,-5 3 128 0,-4 0-128 0,-3-1 0 0,2-3 0 15,0 3 0-15,2 1 0 0,-1 2 0 0,-6 2 0 16,5-4 0-16,3 0 0 0,6 0 128 15,5 0-128-15,5 0 0 0,3 0 0 0,6 0 0 0,4-1 128 0,7 1-128 16,7 1 0-16,7-1 0 0,3 0 0 0,7 2 128 16,7 0-128-16,11-2 0 0,0 0 0 0,0 0-9312 15,15 2-1936-15</inkml:trace>
  <inkml:trace contextRef="#ctx0" brushRef="#br0" timeOffset="47902.087">13543 15824 5519 0,'-15'2'496'0,"0"-1"-496"0,-2-1 0 0,1 0 0 15,1 0 1264-15,-1-1 144 0,0-4 48 0,-1 2 0 16,1 0-464-16,0 0-96 0,0 0 0 0,0-3-16 16,-1-2 80-16,-1 0 32 0,2 3 0 0,-2 0 0 15,0 0-176-15,3 1-48 0,2-2 0 0,4 5 0 16,-1 3-288-16,10-2-64 0,0 0-16 0,0 0 0 15,0 0 0-15,9 6 0 0,4 2 0 0,8 1 0 16,3-3-16-16,6-1 0 0,5 1 0 0,4-2 0 16,6 1 64-16,2-3 16 0,4-2 0 0,4 3 0 15,3 4-64-15,-2-1-16 0,0-2 0 16,2 0 0-16,0-2-144 0,0 0-48 0,0 1 0 0,1 0 0 16,-3 0 80-16,-1-1 16 0,-1 2 0 0,-2-2 0 15,-2-2-112-15,2-1-32 0,0 0 0 0,-4 3 0 0,-4 2-144 16,-5 2 0-16,-1-1 144 0,-8 3-144 15,-6-3 0-15,-5 3 128 0,-4 0-128 0,-5-2 0 0,-10-6 0 0,0 0 0 16,-2 11 0-16,-6-1 0 0,-8-1 304 0,-8-1-16 16,-11-3 0-16,-5 0 0 0,-5 2 144 0,-4-2 16 15,-9-2 16-15,-1 0 0 0,-1 0-48 0,-3-3-16 16,-3-1 0-16,-1-3 0 0,-5 3-112 0,2-1-32 16,1 0 0-16,-2-3 0 0,0 1-80 0,2-4-32 15,6 5 0-15,3 1 0 0,4 1 32 0,7 1 0 16,2 1 0-16,2 0 0 0,4-1-176 0,5 2 0 15,6 1 0-15,4 1 0 0,4-1 0 0,7 0 0 16,7 1 0-16,8-4 128 0,-5 6-128 0,5-6 0 16,0 0 0-16,17 9 128 0,9 2 0 0,1-2-128 0,8-3 192 15,2 0-64-15,4-3-128 0,4 0 160 0,5 1-160 16,3-2 160-16,2-1-160 0,1 1 0 0,1 0 0 0,-2 1 0 16,-3-3 128-16,-1-1-128 0,1-3 0 0,-3 1 128 15,-5 2-128-15,-3 0 128 0,1 0-128 0,-3-2 128 16,-6-1-128-16,-4 1 0 0,-2 2 0 15,-4-2 0-15,-4-1 0 0,-4 1 0 0,-3-3 0 0,-3 3 0 16,-9 3 0-16,0 0 0 0,4-9 144 0,-4 9-144 16,-10-3 128-16,-2-2-128 0,-5 1 160 0,-5-1-160 15,-6-2 128-15,-5 3-128 0,-5-1 0 0,-3 2 0 16,-5 0 0-16,-4-1 0 0,1 0 0 0,-1 1 0 16,1-1 0-16,0 1 0 0,-1 0 0 0,2 0 0 15,4 1 0-15,4 2 0 0,7 1 0 0,4 0 0 16,5-1 0-16,4 3 0 0,4 0 0 0,4 0 0 0,3-1 0 15,9-2 0-15,0 0 0 0,0 0 0 0,0 0-144 16,14 5 144-16,4-4 0 0,7 1-144 0,5 3 144 0,8-3 0 16,7 0-144-16,4-1 144 0,1-1 0 0,5 0 0 15,1 0 0-15,3-1 0 0,1-2 0 16,2 2 0-16,-1-2 0 0,-1 2 0 0,-4-1 0 0,-1 0 0 16,-2-1 0-16,-3 0 0 0,-6 1 0 0,-5 2 0 15,-8-2 0-15,-6 1 0 0,-8-2 0 0,-2 0 0 16,-15 3 0-16,0 0 0 0,0 0 0 0,-8-2 0 15,-10-1 0-15,-8 2 0 0,-8 2 0 0,-8 0 0 16,-5-1 0-16,-6 1 0 0,-5 0-144 0,-4 1 144 16,-2 2-192-16,-1-1 192 0,-1 0 0 0,0 3 0 15,5 3 0-15,0-3 0 0,2-3 0 0,3 3 0 16,5-3 144-16,6 3-144 0,3-1 0 0,7 2 0 16,7-4 0-16,4 2 0 0,5-2 0 0,7 1 0 15,4 1 128-15,8-5-128 0,0 0 0 0,0 0 0 0,11 4 0 0,5-1 0 16,6-4 128-16,7-1-128 15,5 2 128-15,9-1-128 0,6 0 0 0,6-2 128 0,3-3-128 0,2-1 0 16,3 1 128-16,5-1-128 0,4 4 0 0,-3-1 128 16,-2-2-128-16,-2 2 0 0,-4 1 0 0,0-2 0 15,-4-2 0-15,-6 1 0 0,-6-1 0 0,-6 4 0 16,-6 2 0-16,-5 0 0 0,-12-2 0 0,-5 1 0 16,-11 2 0-16,0 0 0 0,-8 1 128 0,-10-1-128 15,-7-2 0-15,-10 1 0 0,-8 0 0 0,-6-1 0 16,0-2 0-16,-6-1 0 0,-2-2 0 0,-1 2 0 15,1 2 0-15,1 0 128 0,1 2-128 0,2 1 192 0,3 0-192 16,5 0 128-16,5 0-128 0,1 1 128 0,5-2-128 16,5 2-224-16,2 3 48 0,4-1-16992 15</inkml:trace>
  <inkml:trace contextRef="#ctx0" brushRef="#br0" timeOffset="57946.398">1905 13975 20559 0,'-11'-8'896'0,"11"8"208"0,-5-7-880 0,3 3-224 0,2 4 0 0,0 0 0 16,0 0 0-16,0 0-160 0,-4-3 32 0,4 3 0 15,0 0 128-15,0 0 0 0,0 0 0 0,0 0-128 16,8 3 128-16,1 1 0 0,-1 2 0 0,3-3 0 16,-1-2 240-16,3 1-32 0,3-1 0 0,2 3 0 15,2 0 112-15,4-2 32 0,7-4 0 0,6 1 0 16,3 2-16-16,6-1 0 0,5-2 0 0,6 2 0 16,3 1 32-16,3-2 0 0,2-3 0 0,3-1 0 15,1 2-80-15,3 0-16 0,2-1 0 0,-2 2 0 0,2 0-128 0,3 0-16 16,3-3-128-16,2 1 192 0,-1-2-16 15,-1 3-16-15,0 1 0 0,0 1 0 0,2-7 16 0,-2 5 0 16,-3 3 0-16,-4 0 0 0,0-1-176 0,1 1 160 16,0 1-160-16,-3 1 160 0,-3-2-160 0,-4 1 0 15,-2 1 144-15,-3 0-144 0,-9-2 0 0,1 4 0 16,0-3 0-16,-5-1 0 0,-4-1 0 0,-6-3 144 16,-5 4-144-16,-3 2 0 0,-2 0 272 0,-6-2-48 15,-4-4-16-15,-3 3 0 0,-4 4 176 0,-9-3 48 16,0 0 0-16,0 0 0 0,0 0 80 0,0 0 0 15,-9-3 16-15,-4 2 0 0,-6 2-192 0,-4-1-32 16,-6-1-16-16,-8 0 0 0,-5 0-288 0,-4-1 160 16,0 0-160-16,-7-4 128 0,-3 4-128 0,-5 0 0 0,-2 1 144 15,-4-2-144-15,-4 0 0 0,1-1 144 0,0 3-144 0,-2-3 0 16,-2-1 128-16,-2 2-128 0,-5 3 0 16,-2-3 0-16,-1-1 0 0,-3 1 128 0,-6 3-128 15,0 1 0-15,-3 1 144 0,3 0-144 0,-2 0 0 0,-2 1 144 16,-1 0-144-16,2 1 0 0,5 2 0 0,-1-1 0 15,0 0 0-15,4 0 128 0,7 1-128 0,10-3 0 16,6-2 0-16,5 1 0 0,7-2 128 0,2 2-128 16,6 2 0-16,7-1 0 0,8-1 144 0,5 2-144 15,6-1 0-15,5 1 0 0,7 0-160 0,7-4 160 16,0 0-320-16,9 3 64 0,6 2 0 0,10-2 0 16,9-3 64-16,9 0 0 0,8 0 16 0,7-3 0 15,8-1 176-15,9 0 0 0,7-1 128 0,5-1-128 0,2 0 128 16,5 3-128-16,4 3 128 0,2-4-128 0,2-1 0 0,1 2 144 15,-3 0-144-15,2 0 0 0,1 2 224 0,-4 0-64 16,-2 0-16-16,-3 2 0 0,-4 1-16 0,-5 0-128 16,-7-2 192-16,-4-2-64 0,-5 2-128 0,-4-2 0 15,-3-1 0-15,-3 0 0 0,-6 1 128 0,-4 2-128 16,-10 0 0-16,0 1 128 16,-9 2-1504-16,-7 0-304 15,-5 0-64-15</inkml:trace>
  <inkml:trace contextRef="#ctx0" brushRef="#br0" timeOffset="78304.317">7608 17750 2751 0,'-16'4'256'0,"5"-1"-256"0,-5 1 0 0,0-1 0 16,-3 0 1200-16,1 1 192 0,1-1 32 0,-2 0 16 15,1 2-736-15,2-2-128 0,-1-2-48 0,2 1 0 16,1 2 272-16,-2-1 48 0,2-1 16 0,2 1 0 16,2-2 112-16,1 2 32 0,2-2 0 0,7-1 0 15,0 0-64-15,0 0-16 0,0 0 0 0,0 0 0 16,12-1-288-16,3 0-64 0,3 1-16 0,4-2 0 16,2-1-80-16,6 1-16 0,3 1 0 0,6-1 0 15,6-1 32-15,4-1 0 0,3-1 0 0,7-1 0 16,3 1-96-16,3-2-16 0,2 3 0 0,5-3 0 15,6 1 64-15,2 0 16 0,1 0 0 0,0 2 0 16,3 1-64-16,1-1-16 0,5 1 0 0,-5 0 0 0,1 1-64 16,-1-2-32-16,3 2 0 0,2-1 0 0,0 2-32 15,-3-3-16-15,-3 0 0 0,0 1 0 0,4 2-64 16,-2-2-16-16,-3 2 0 0,-4 0 0 0,0 0 32 0,0 2 16 16,1 1 0-16,-3 2 0 0,-6-3-208 0,-2-1 176 15,1 0-176-15,-4 0 160 0,0 0-160 0,-1 1 160 16,-3-1-160-16,-2 1 160 0,-5 0-160 0,1 1 128 15,1-3-128-15,1 1 128 0,2 0 16 0,0 1 0 16,-6 1 0-16,1 1 0 0,-5-2 16 0,-1 1 0 16,0-1 0-16,-1 1 0 0,1-2-160 0,-3 0 0 15,-4-1 0-15,-1 1 0 0,1 2 0 0,-7 1 0 16,-4-2 0-16,-2 0 0 0,-3 1 0 0,-3-1 0 0,-2-1 0 16,-2 0 128-16,-4 0 0 0,-2-1 0 0,-1-1 0 15,-2 1 0-15,-10 1 112 0,0 0 16 16,7-3 0-16,-7 3 0 0,0 0 0 0,0 0 0 0,0 0 0 0,0 0 0 15,0 0 0-15,-8-3 16 0,-4-1 0 0,0 2 0 16,-1-2-144-16,-3 1-128 0,0 0 144 0,-4-1-144 16,-2 0 128-16,-3 1-128 0,-4-1 0 0,-4 2 0 15,-4 0 0-15,-4 2 128 0,-4 0-128 16,-1 0 0-16,-4 2 0 0,-3-1 0 0,0 0 0 0,-7-2 0 16,-5 0 0-16,-3-1 0 0,-3 2 0 0,-1-1 0 15,2 0 0-15,-6 1 0 0,-2 0 128 0,-4 0-128 16,-1 1 0-16,-2 0 0 0,-2-2 0 0,-5 2 0 15,-6 2 0-15,1 1 0 0,7-2 0 0,-2-1 0 16,-4-1 0-16,1 2 0 0,1 0 0 0,2-1 0 16,2-1 0-16,-1 0 128 0,-3 0-128 0,6 0 0 15,6 0 0-15,-1 0 0 0,-1 0 0 0,-1 0 0 0,1 0 0 16,3-1 0-16,1 1 0 0,-1 1 0 0,-1-1 0 16,0 4 0-16,7-2 0 0,3 0 0 0,5 0 0 0,-2 0 0 15,2 0 0-15,4 0 0 0,0 0 0 0,6-1 0 16,6-1 0-16,4 0 0 0,3 0 0 0,3 0 0 15,3-1 0-15,-1 1 0 0,3 2 0 0,1-1 0 16,0-1 0-16,5 2 0 0,0 1 0 0,2-2 0 16,2 2 0-16,2 1 0 0,2 1 0 0,2-1 0 15,4 0 0-15,0 1 0 0,1-1 0 0,0 1 0 16,3-2 0-16,1 0 0 0,1 0 0 0,-1 0 0 16,3-1 0-16,0 0 0 0,0 1 0 0,8-3 0 0,-7 4 0 15,7-4 0-15,-6 2 0 0,6-2-128 0,0 0 128 0,0 0 0 16,0 0-192-16,0 0 64 0,10 2 128 0,4-2-208 15,4-1 208-15,4-1-176 0,1 0 176 16,8-1-160-16,9-1 160 0,7 1 0 0,2 0 0 0,6-2 0 16,3 1 0-16,4 1 0 0,3-1 0 0,8 1 0 15,7-1 0-15,5-1 0 0,3 0 128 0,3-1-128 16,6 3 128-16,5 1-128 0,8-2 128 0,4 0-128 16,0-2 128-16,7 4-128 0,4 1 160 0,6 1-160 15,4-1 128-15,-1 0-128 0,-2 1 0 0,2 3 144 16,1-1-144-16,-4 0 0 0,-1-2 0 0,-5 2 0 15,1 1 0-15,-3 1 0 0,-7 1 128 0,1 1-128 16,-5 0 0-16,-4-1 0 0,-5 0 0 0,0 0 0 16,-3 2 0-16,-7 0 128 0,-7-1-128 0,-4 1 128 0,-5-1-128 15,-1 1 0-15,-6 0 0 0,-8-1 0 0,-6 1 0 16,-6-2 0-16,-5 1 0 0,-5-3 0 0,-5 0 0 16,-4 0 0-16,-1-5 0 0,-6 4 0 0,-7 0 128 15,-3 0-128-15,-3 0 128 0,-11-2-128 0,0 0 176 0,0 0-48 16,0 0-128-16,0 0 192 0,0 0 48 0,-9-5 0 15,-6-1 0-15,-1 2 0 0,-4 0-112 0,-1 1 0 16,-5-2-128-16,-1 1 192 0,1-2-192 0,-5 1 0 16,-4 1 128-16,-3-3-128 0,-3 2 0 0,-6 2 0 15,-3-1 128-15,-2 0-128 0,-5-2 0 0,-1 2 0 16,-3 1 0-16,-7-2 0 0,-8 0 0 0,-2-1 0 16,-2 1 0-16,-3-2 0 0,-3 3 0 0,-2-1-128 15,-5 1 128-15,-1 1 0 0,2-1 0 0,-6 2 0 0,-8 0 0 16,3 1 0-16,2 0 0 0,-5-1 0 0,-2-1 0 15,1 2 0-15,0 2 0 0,-3-1 0 0,-2-1 0 16,1 2 0-16,5 3 0 0,-2 0-128 0,0-1 128 16,3 1 0-16,2-1 0 0,3 0 0 0,1-1 0 15,4 2 0-15,2-1 0 0,9-2 0 0,7 1 0 16,3-1 0-16,2 1 0 0,5-2 0 0,2-3 0 16,6 3 0-16,2 0 0 0,6 3 0 0,7-1 0 0,6 0 0 15,0 0-192-15,7 0 192 0,5 1-192 0,1-1 192 16,4 0-176-16,1-1 176 0,5 0-160 0,5 0 160 15,2 0-160-15,8-1 160 0,0 0-160 0,0 0 160 16,10 1-320-16,6-1 48 0,6 0 0 0,7 0 0 16,5-2 96-16,8 1 32 0,6 0 0 0,12 0 0 15,10-1 144-15,5-2 0 0,7 0 0 0,10 0 0 16,6-2 0-16,7 2 0 0,6-3 0 0,9-1 0 0,8 1 144 16,4-1 16-16,-2 1 0 0,7 2 0 0,8-1 32 0,2 1 0 15,-1 1 0-15,2 2 0 0,0 0-192 0,5 1 192 16,3 0-192-16,-3 0 192 0,-5 1-192 0,-2 1 0 15,-6 1 144-15,0 0-144 0,2 0 0 0,-11 1 144 16,-9 0-144-16,-5 2 0 0,-3-1 128 0,-13 3-128 16,-9-1 0-16,-11 0 0 0,-8-2 0 0,-6-1 0 15,-6 1 0-15,-9-1 0 0,-11 0 0 0,-11-1-192 16,-6-2 16-16,-11-1-11808 16,-13 1-2368-16</inkml:trace>
  <inkml:trace contextRef="#ctx0" brushRef="#br0" timeOffset="79729.333">7135 17751 911 0,'0'0'0'0,"11"1"0"16,-3 3 0-16,-8-4 0 0,10 1 0 0,3 2 0 0,-1-1 2144 0,0 0 352 15,-3-1 64-15,0-1 0 0,1-1-1152 0,2 0-224 16,-2 1-48-16,2 1-16 0,-1 0-16 0,3 0 0 15,0 3 0-15,2-2 0 0,-1 1-176 0,2-1-32 16,0-3-16-16,4 1 0 0,3 1 96 0,5-1 32 16,2-1 0-16,2-2 0 0,4-3-16 0,4 2 0 15,2 0 0-15,4-3 0 0,4 0-448 0,0-1-96 16,1 1 0-16,-1 0-16 0,0 1-304 0,6-1-128 16,5-1 128-16,0 3-128 0,-2-2 128 0,2 5-128 15,-2 0 0-15,3-1 128 0,1-2-128 0,5 2 0 16,3 3 0-16,1-1 0 0,-1 0 144 0,4 0 0 15,1-2 0-15,3 3 0 0,2 0 48 0,1 3 0 0,-4-3 0 16,3 0 0-16,0 0-32 0,3 1 0 0,-1 0 0 0,-1-1 0 16,-5-1 48-16,2 0 16 0,4 0 0 0,-2 1 0 15,2 1 48-15,-3-1 16 0,-2-1 0 16,-1 1 0-16,1 1-48 0,0 0-16 0,-3-1 0 0,-2 2 0 16,-6 0-16-16,3 1 0 0,-1-1 0 0,-1-1 0 15,-1 0-80-15,-3 1-128 0,-4 1 176 0,-4-2-176 16,-2 2 256-16,-1-1-48 0,-1 0-16 0,-2 2 0 15,0 1-32-15,-4-1-16 0,-4-2 0 0,-2 2 0 16,-5 0-144-16,-2 0 128 0,-3 0-128 0,-4-2 128 16,-3-1-128-16,-1 1 0 0,-4 0 0 0,-1 0 128 15,-4-2-128-15,0 0 0 0,-2 0 0 0,-1 0 128 16,-1-2-384-16,-1 1-64 0,-9 1-32 0,0 0 0 16,0 0-2512-16,0 0-496 0</inkml:trace>
  <inkml:trace contextRef="#ctx0" brushRef="#br0" timeOffset="84059.005">7014 17810 12895 0,'0'0'1152'0,"0"0"-928"0,0 0-224 0,-7-1 0 15,7 1 448-15,0 0 32 0,0 0 16 0,-7 0 0 16,7 0 192-16,-6-4 32 0,6 4 16 0,0 0 0 15,0 0 240-15,0 0 48 0,0-11 16 0,2 3 0 0,-2 8-176 16,0 0-32-16,13-5-16 0,1 0 0 0,-1 1-416 0,7 2-80 16,1-2 0-16,10 1-16 0,8 1 112 0,4-2 32 15,8 1 0-15,3 1 0 16,5 2-64-16,7-2-16 0,5-2 0 0,11 2 0 0,7 2-64 0,2 1-16 16,1-1 0-16,7 0 0 0,7 0 16 0,1 3 0 15,-1 1 0-15,1-1 0 0,3-1-80 0,-1 2-16 16,-3-1 0-16,3 3 0 0,0-2-16 0,-2-1 0 15,-2-1 0-15,-1 4 0 0,0-1-32 0,1 1-16 16,-2-2 0-16,0-1 0 0,-1-2 48 0,0 0 16 16,0 1 0-16,-2-3 0 0,-2-2 0 0,-1 0 0 15,2-1 0-15,-5 2 0 0,-3 0 0 0,0-2 0 16,1 1 0-16,0 1 0 0,-3 4 48 0,-3-2 0 0,-4-3 0 16,-2 3 0-16,3 3-256 0,-5-2 176 0,-4 2-176 15,-6 1 160-15,-5-2-160 0,-5 3 128 0,-3 1-128 0,0-1 128 16,-2 0-128-16,-3-3 128 0,-4-1-128 0,-3 2 128 15,-4 2-128-15,-2-1 128 0,-5-2-128 0,-1 1 128 16,-5-1-128-16,0 1 128 0,-2 3-128 0,-4-2 128 16,-2-2-128-16,0 0 128 0,-2-2-128 15,-2 1 128 1,-2 2-480-16,0-3-96 0,-2-1-32 0,-10 1 0 0,0 0 864 0,7 2 192 0,-7-2 16 0,0 0 16 16,0 0-416-16,0 0-64 0,0 0-128 0,0 0 176 15,0 0-32-15,-12-1 0 0,-3 0 0 0,-3-1 0 16,-1 0-144-16,-5-1 128 0,0-1-128 0,-3-1 128 15,-2 3-128-15,-3 0 0 0,-2-3 0 0,-3 3 128 16,-5-2-128-16,-6 2 0 0,-3 3 0 0,-3-2 0 16,-4-2 0-16,-3 0 0 0,-1 0 0 0,-7-1 0 0,-7 2 0 0,-4-1 0 15,0-4 128-15,-4 2-128 0,-3-1 0 16,-5 2 0-16,-5-3 0 0,0 1 0 0,3-2 0 16,-7 1 0-16,0 2 0 0,-1 1 128 0,3-3-128 0,-7 0 0 15,-4 1 0-15,3-1 0 0,3 4 0 0,-2-2 0 16,-3 0 128-16,1 1-128 0,1 2 0 0,0-1 0 15,0-1 0-15,3-1 0 0,1 1 0 0,4 2 0 16,0 0 0-16,3-1 0 0,3 1 0 0,4 0 0 16,4 1 0-16,-2 0 0 0,1 0 0 0,1 0 128 15,6-1-128-15,6 2 0 0,4 0 0 0,1-1 0 16,-1-1 0-16,4 1 0 0,3 0 0 0,5 1 0 16,4 0 0-16,4 1 0 0,5-2 0 0,1 2 0 0,2 0 0 15,4 1 0-15,4-1 0 0,1 1 0 0,1-1 0 16,4 1 0-16,8 1 0 0,4 0 0 0,1 1 0 15,6-1 0-15,8-3 0 0,-8 3 0 0,0 1-144 0,8-4 144 16,0 0-160-16,0 0 32 0,16 6 0 16,2 0 0-16,3 1 128 0,8-2 0 0,6-2-144 0,9-1 144 15,3 3 0-15,9-2 0 0,7-1 0 0,9 0 0 16,6 0 0-16,4 0 0 0,2 0 0 16,7-2 0-16,7-2 0 0,4 0 0 0,-1-1 0 0,7 1 0 15,3 0 0-15,3-1 0 0,-2-3 144 0,6 2-144 16,0 2 128-16,3-1-128 0,-1 0 128 0,3-1-128 15,4-2 176-15,-3 2-48 0,-3 2 0 0,5-2 0 16,3-1-128-16,1 0 128 0,-5 1-128 0,-2 2 128 16,0 3-128-16,-3 0 0 0,-1 2 0 0,-2 3 128 15,-4 0-128-15,-6 3 0 0,-6 0 0 0,-5 1 0 0,-3 1 0 16,-10-1 0-16,-7 0 0 0,-6-2 0 0,-8 1 0 16,-6-1 0-16,-6 0 128 0,-5-1-128 0,-4 1 0 15,-8-4 0-15,-6-1 144 0,-6 0-144 0,-3 1 0 0,-5 1 144 16,-13-5-144-16,0 0 0 0,0 0 240 0,0 0-64 15,0 0-16-15,0 0 0 0,-12 1 48 0,-4-1 16 16,-3-1 0-16,-7 1 0 0,-5 0-224 0,-3-4 0 16,-3 0 128-16,-3 0-128 0,0 0 0 0,-9-2 0 15,-2-1 128-15,-9 1-128 0,-6 1 0 0,-2 0 0 16,-4-2 128-16,-2 0-128 0,-4 0 0 0,-7-2 0 16,-9 0 0-16,-1 3 0 0,0-1 0 0,-5 0 0 15,-5-3 0-15,0 2 0 0,-3 1 0 0,-4 0 0 0,-5 2 0 16,1-2 0-16,-1-1 0 0,-3 4 0 0,-8 1 0 15,1 1 0-15,-3 1 0 0,-1 2 0 16,-2 1 0-16,0 0 0 0,-1 3 0 0,2 0 0 16,1 1 0-16,0-2 0 0,-1 1 0 0,7-1 0 15,6-1 0-15,1-1 0 0,4-1 0 0,3 4 0 16,6-2 0-16,3 0 0 0,-2 0 0 0,4-1 0 0,6 2 0 16,3 2 0-16,5-2 0 0,0 2 0 0,1-2 0 0,9 0 0 15,8 2 0-15,5-1 0 0,5 0-128 0,4-3 128 16,3-2 0-16,9 4 0 0,4 1-128 15,12-2 128-15,3-3-176 0,8 0 32 0,8 1 0 0,7-1 0 16,0 0-240-16,0 0-64 16,0 0 0-16,14 1 0 0,6 0 32 15,8 2 0-15,3-3 0 0,8 0 0 0,4-5 224 0,7 2 64 0,7 1 0 0,15-3 0 0,9-5 128 16,11 0 0-16,0-1 0 0,15-1 0 0,9 0 0 0,9 0 0 16,2-2 144-16,12 2-144 0,9 1 160 15,10 1-160-15,7-1 128 0,3 1-128 0,-2 0 128 0,2 5-128 16,2 3 0-16,-1 2 128 0,0 2-128 15,1 0 0-15,-2 0 0 0,-7 1 0 0,-11 1 0 0,-1 0 0 16,-7 1 128-16,-6 0-128 0,-10-2 0 0,-8 4 0 16,-6 0 144-16,-12 0-144 0,-7-3 0 0,-8 2 0 15,-11-1 0-15,-8 3 128 0,-14 0-128 0,-9-3-160 16,-10 2 160-16,-7-2-208 16,-10 3-2192-16,-8-1-432 0,-8-7-96 0,-9 9-16 0</inkml:trace>
  <inkml:trace contextRef="#ctx0" brushRef="#br0" timeOffset="86417.911">6855 17790 14735 0,'0'0'640'0,"0"0"160"0,0 0-640 0,0 0-160 0,-7-5 0 0,7 5 0 15,0 0 0-15,0 0 0 0,0 0 0 0,0 0 0 16,9 0 0-16,3 0 0 0,-2 0 0 0,6 0 0 16,5 0 256-16,0 0 128 0,1 0 32 0,4 2 0 0,4 0 32 15,4-1 0-15,4-1 0 0,1-1 0 0,3 0-80 0,3 0-16 16,2 0 0-16,3 0 0 0,-1 1-16 0,2-3 0 15,-1 0 0-15,2 0 0 0,4 0-80 0,4 0 0 16,0-6-16-16,-1 3 0 0,-2 3 16 0,-1-1 0 16,-3-2 0-16,4 1 0 0,3-1-256 0,2 2 176 15,-4-3-176-15,1 2 160 0,0 0-160 0,-1 1 128 16,1-1-128-16,-2 2 128 0,3 0-128 0,2 1 0 16,0-1 0-16,-4 2 0 0,-2 2 0 0,-3 2 0 15,-2-6 0-15,2 3 0 0,1 4 0 0,0-2 0 16,-1 1 0-16,-3-1 0 0,-2-2 0 0,-2 1 0 15,-2 2 0-15,-2-2 0 0,-2-2 0 0,0 0 0 16,2-1 0-16,1 0 0 0,-7 1 0 0,1 0 0 16,0-2 0-16,-2 1 0 0,-2-1 0 0,-1 3 0 0,-2 0 0 0,-1-1 0 15,1-1 0-15,2 0 0 0,0 0 0 0,2-1 0 16,-1 1 0-16,0 1 0 0,-5-2 0 16,3 1 0-16,2 2 0 0,-4 0 128 0,-1-1 0 0,0 1 0 15,-3 0 128-15,1 1 32 0,-1 0 0 0,0 0 0 16,-3-2-160-16,2 0-128 0,-2 0 144 15,4-1-144-15,-3 1 208 0,3 0-48 0,3 0-16 0,-2 1 0 16,1 2 208-16,1 1 32 0,2-2 16 16,-1 0 0-16,-1 0-112 0,-1 2-32 0,2-2 0 0,-3 1 0 15,2 2 64-15,2-1 0 0,-1-1 0 0,4-1 0 16,1 3-112-16,-2-3-16 0,0-1 0 0,0 2 0 16,1 2 64-16,-1 0 16 0,0-3 0 0,-2 1 0 15,-3 1 48-15,2 2 0 0,0-2 0 0,-2-1 0 0,1-2-32 16,1 3 0-16,-2 0 0 0,2 0 0 0,-3-1-96 15,2 0 0-15,1-1-16 0,-2 1 0 0,-1 1-176 0,-1 0 192 16,-1-1-192-16,1 1 192 0,-5-2 0 0,0 1 0 16,-1-1 0-16,1 2 0 0,-2-2 32 0,1 0 16 15,-3 2 0-15,1 0 0 0,-1 0-48 0,-1 1-16 16,-1-3 0-16,1 0 0 0,-1 0-16 0,-2 1 0 16,0 1 0-16,-2 0 0 0,1-1 80 0,-1 0 16 15,-1 0 0-15,-1-1 0 0,2-2-32 0,-2 1 0 16,-1 3 0-16,-8-3 0 0,8 2-64 0,-8-2-16 15,0 0 0-15,8 0 0 0,0 1-144 0,-8-1 192 16,0 0-192-16,0 0 192 0,0 0-192 0,0 0 0 0,0 0 0 16,0 0 128-1,0 0-832-15,0 0-160 0,-11-4-32 0,-4 1-9984 16,-2 0-1984-16</inkml:trace>
  <inkml:trace contextRef="#ctx0" brushRef="#br0" timeOffset="88932.413">6684 8318 18431 0,'-23'1'816'0</inkml:trace>
  <inkml:trace contextRef="#ctx0" brushRef="#br0" timeOffset="89726.468">6234 8330 1839 0,'-20'0'0'0,"10"3"160"0,-1 1-160 0,0-1 0 16,2-1 0-16,-1 1 0 0,4-2 3392 0,6-1 656 16,-9 0 128-16,9 0 32 0,-6 2-2064 0,6-2-416 0,0 0-64 0,0 0-32 15,0 0-544-15,0 0-128 0,0 0 0 16,0 0-16-16,0 0-160 0,0 0-16 0,0 0-16 0,12-2 0 15,3 2-304-15,3 0-64 0,-1-1-16 0,9 0 0 16,5-1 48-16,2 1 16 0,2 0 0 0,5 0 0 16,6-1-48-16,1 1 0 0,1 1 0 0,5-1 0 15,6-4-48-15,3 4-16 0,2 0 0 0,3 0 0 16,3 0 0-16,1 1 0 0,4 1 0 0,0 0 0 16,4-1 64-16,0 2 16 0,0 3 0 0,3-2 0 15,1-3-64-15,6 1-16 0,3 2 0 0,1 0 0 16,-2-2 0-16,4 2-16 0,6 0 0 0,0 2 0 15,0-3-96-15,3 0-16 0,1 3 0 0,2 0 0 16,-4 1-192-16,5-1 176 0,4 2-176 0,-2-2 160 16,2 1-160-16,-1 0 128 0,-1 1-128 0,0-2 128 15,0 0-128-15,2-1 0 0,-2-1 0 0,1 2 0 16,-1-2 128-16,-1 0-128 0,-1 0 128 0,-1-1-128 0,-1 0 0 16,1 0 128-16,1 2-128 0,-1-2 0 0,-2-1 144 0,1 0-144 15,-3 0 160-15,0 0-160 0,-1 1 144 0,-2 1-144 16,-5-2 128-16,5 0-128 0,4-1 128 0,-4 0-128 15,-3 1 0-15,-4-1 128 0,1 0-128 0,-1 0 0 16,2-1 144-16,-4 0-144 0,-2-2 160 0,-1 2-32 16,4 0-128-16,-3 0 192 0,0 1-64 0,1 0-128 15,-2-2 176-15,2 0-176 0,-1 2 192 0,-2-2-192 16,-3-1 192-16,0 2-192 0,2 1 144 0,2-1-144 16,-3 1 0-16,-1 0 144 0,-3 0-144 0,0-1 128 15,1-1-128-15,-3 1 128 0,-3 1-128 0,-2 1 0 16,-2 0 0-16,0 1 128 0,1-2-128 0,0 1 0 0,-7-1 0 15,-2 0 128-15,-3-1-128 0,1 1 160 0,-3-1-160 16,1 1 160-16,0 0-160 0,-3 1 160 0,1 1-160 0,-4-2 160 16,-6-1-160-16,1 0 160 0,1 0-160 0,-1-1 160 15,2 0-32-15,-4 1 0 0,-2-1 0 0,-4 1 0 16,-2-1 80-16,-3-1 16 0,-4-2 0 0,-2 3 0 16,-2 2 16-16,0 0 0 0,-3-1 0 0,-2-1 0 15,-2-1-48-15,1 0 0 0,-3 1 0 0,0 2 0 16,1 1-192-16,-2-1 144 0,-1 0-144 0,-3 0 128 15,1-1-128-15,-2 0 0 0,-2 0 0 0,0 0 128 16,-2 1-128-16,0 0 0 0,-1 0 0 0,-8 0 128 16,7 0-128-16,-7 0 160 0,0 0-160 0,0 0 160 15,0 0-160-15,0 0 0 0,8 1 0 0,-8-1 0 0,0 0 0 16,0 0 0-16,0 0 0 0,0 0 0 16,0 0 0-16,0 0 0 0,0 0 0 0,0 0 0 0,0 0 0 0,0 0-176 15,-9 2 16-15,-3 3 0 16,-2-4-1712-16,-5 3-352 0,-4 2-64 0,-2 1-16448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59:24.0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2807 14797 11967 0,'-10'6'528'0,"10"-6"112"0,-9 2-512 0,9-2-128 16,0 0 0-16,0 0 0 0,-7 3 1664 0,7-3 288 0,0 0 64 0,0 0 16 15,0 0-1024-15,0 0-208 0,-2-7-32 0,3-3-16 16,5-2 128-16,-1-4 16 0,5-4 16 0,0-2 0 16,-1-2 80-16,3-3 16 0,1-3 0 0,0-2 0 15,3-3-272-15,0-4-48 0,2-2-16 0,-2-6 0 16,3-2-256-16,0 1-48 0,-2 0-16 0,1 1 0 16,1 1-160-16,-2 4-48 0,0 3 0 0,-1 5 0 15,0 4-144-15,-1 5 0 0,1 8 0 0,1 6-176 16,-2 2 176-16,0 7-128 0,-3 4 128 0,2 9-128 15,1 8 128-15,1 4-192 0,-3 3 192 0,-1 6-192 16,-1 5-16-16,-1 2-16 0,-2-1 0 0,-1 5 0 16,-3 5-288-16,0-2-48 0,1-2-16 15,0-1 0-15,2-1 208 0,1-7 48 0,2-8 0 0,1-4 0 0,1-4 320 16,2-4 0-16,1-4 0 0,2-6 0 0,0-6 192 16,4-3 128-16,2-1 0 0,1-7 16 0,4-7 256 0,-2-4 48 15,-2-6 16-15,1 1 0 0,2-3-80 0,0-4-32 16,1-6 0-16,-1 0 0 0,-4-3 0 0,-1-3 0 15,-3-2 0-15,3-4 0 0,-2-4-96 0,0 2 0 16,-1 3-16-16,1 4 0 0,-2 1-288 0,2 10-144 16,0 8 160-16,-5 6-160 0,-3 6 0 0,3 1 0 15,0 4 0-15,-4 7 0 16,-11 5-1136-16,0 0-208 0,10 4-64 0,-2 5-13840 0</inkml:trace>
  <inkml:trace contextRef="#ctx0" brushRef="#br0" timeOffset="351.166">4185 14423 32255 0,'-18'9'2864'0,"0"2"-2288"0,0 5-576 0,-1-1 0 32,3 1-256-32,1 2-176 0,3 2-16 0,4 1-16 0,1-1 0 15,1-3 0-15,5-3 0 0,8-3 0 0,3 2-144 0,3-7-32 0,2-1 0 0,4-2 0 16,2-3 400-16,1-1 80 0,2-1 16 0,-2-2 0 16,2-3 272-16,-3-2 48 0,0 0 16 0,-1-2 0 0,-2-1 240 15,-2-2 48-15,-2-5 16 0,-1 3 0 0,-6 3 208 0,-1-2 32 16,-3-2 16-16,-4 0 0 15,-2-4 48-15,-2 2 16 0,-1 3 0 0,-4-2 0 0,-3-4-320 0,-1 2-64 16,3 4-16-16,-3 1 0 0,1 4-416 0,1 2-224 16,0 0 32-16,2 2 0 15,-2-1-608-15,3 4-112 0,9 4-32 16,0 0-8864-16,-6-2-1776 0</inkml:trace>
  <inkml:trace contextRef="#ctx0" brushRef="#br0" timeOffset="576.983">5001 13740 23951 0,'0'0'1056'0,"0"0"224"0,-3-7-1024 0,3 7-256 0,0 0 0 0,0 0 0 16,-5 11 2096-16,2 4 352 0,0 5 80 0,-2 6 16 15,-1 9-2080-15,-2 4-464 0,0 2 0 0,2 5 0 16,1 5 0-16,-3 2 0 0,1 1 0 0,-6 2 0 15,-3-2-208-15,1 6 16 16,-2 0 16-16,-3 2 0 0,-2-2-2176 16,0-4-432-16,1-4-96 0,0-5 0 0</inkml:trace>
  <inkml:trace contextRef="#ctx0" brushRef="#br0" timeOffset="772.943">4590 14349 26719 0,'5'-11'1184'0,"1"5"240"0,4 1-1136 16,4-1-288-16,3-1 0 0,4 2 0 0,4 1 1552 0,0 1 256 15,2 2 48-15,4 1 16 0,2 0-1488 0,2-1-384 16,2-1 0-16,1 1 128 0,4 2-128 0,-1-1 0 16,-6 0 0-16,-2 0 0 15,-3 1-1488-15,-3 0-368 0,-4 0-80 0</inkml:trace>
  <inkml:trace contextRef="#ctx0" brushRef="#br0" timeOffset="1056.769">6178 14307 32655 0,'0'0'1440'0,"-7"10"304"0,-2 5-1392 0,1 4-352 0,-1 4 0 0,-1 4 0 16,-2 5 0-16,1 2 0 0,-4 4 0 0,0-4 0 15,1-2 0-15,0 0 0 0,-1-4 0 0,0 1 0 16,-1-3-1600-16,-1 2-256 0,2 0-32 0,0-2-6592 15,3-5-1312-15</inkml:trace>
  <inkml:trace contextRef="#ctx0" brushRef="#br0" timeOffset="1452.579">6420 14463 35183 0,'-15'18'1552'0,"6"-4"336"0,3 3-1504 0,-2 4-384 0,0 1 0 0,-2 3 0 15,1 0 0-15,-1-1 0 0,-1-1 0 0,6-2-128 16,4-3-16-16,1-3 0 16,0-3 0-16,-1-4 0 15,1-8-224-15,0 0-32 0,0 0-16 0,0 0 0 0,0 0 416 0,-3-8 0 0,8-2 0 0,1-2 0 16,3-3 160-16,1-2 16 0,1 0 0 0,0-3 0 15,-1-1-176-15,2 0 192 0,0 1-192 0,2-1 192 16,1-1-192-16,-1 1 0 0,0 4 144 0,2 1-144 16,-2 3 0-16,-2 3 0 0,-1 2 0 0,0 6 0 15,-1 6 0-15,-1 1 0 0,1 1 0 0,-5 4 0 16,0 7 0-16,-3 2 0 0,1 2 0 0,-3 1 0 16,-1 0 0-16,-2 0 0 0,1 0 0 0,-3 0 0 15,-3 1 0-15,1-3 0 0,-1-5 0 0,1 1 0 0,2-1 0 0,-1-2 0 16,2-2 0-16,2-3-128 0,2-8 0 15,0 0 0-15,0 0 0 0,0 0 0 16,0 0-2864-16,12-8-560 0,-1-1-112 16,2-3-32-16</inkml:trace>
  <inkml:trace contextRef="#ctx0" brushRef="#br0" timeOffset="1681.679">7222 13836 27647 0,'4'-20'2448'0,"-4"9"-1952"15,-1 0-496-15,1 2 0 0,2 2 960 0,-2 7 80 16,0 0 32-16,0 0 0 0,0 0-400 0,0 0-80 16,-3 11-16-16,-7 3 0 0,-1 8-384 0,-2 2-64 15,-3 3-128-15,-2 3 176 0,-1 4-176 0,-1 6 0 0,3 2 144 0,-5 1-144 16,1-1 0-16,-1-2 0 0,0 2 0 0,2 2 0 16,-2 3 0-16,2 0 0 0,1-3 0 0,-2 0 0 31,2 0-416-31,1-4 0 0,4-6 0 0,2-2 0 15,3-5-1488-15,3-2-288 0,-1-3-64 0,5-4-9888 0</inkml:trace>
  <inkml:trace contextRef="#ctx0" brushRef="#br0" timeOffset="1892.963">6824 14232 21183 0,'0'0'1888'0,"0"0"-1504"16,0 0-384-16,0 0 0 0,0 0 3712 0,11 3 688 16,1 1 128-16,3 0 16 0,4 3-3712 0,3 0-832 15,4 3 0-15,2-1 0 0,2 0-208 0,1 0 64 16,5-2 16-16,0 0 0 16,1-1-672-16,2 1-128 0,-2-3-32 0,1 3 0 15,-2-1-1648-15,-3-2-336 0,-3-1-64 0</inkml:trace>
  <inkml:trace contextRef="#ctx0" brushRef="#br0" timeOffset="2258.218">7344 14413 5519 0,'0'0'496'0,"0"0"-496"0,0 0 0 0,8-5 0 16,3-4 6192-16,-1 3 1136 0,3 0 224 0,1 2 64 15,2-1-6096-15,0-1-1216 0,1-3-304 0,0 0 0 16,0 0 0-16,-1 0 0 0,0 1-176 0,-4-2 176 16,-2-1-240-16,-5 1 64 0,-1 2 16 0,-4 8 0 15,-2-10 160-15,0 4 0 0,-3 0 0 0,-4 5-128 16,-1 3 128-16,-4 3-128 0,-2 2 128 0,0 4-128 16,-4 0 128-16,1 7 0 0,-1 1 0 0,2 2 0 15,-2 2 0-15,2 0 0 0,2-1 0 0,4 0 0 0,4 0 0 16,6 0 0-16,2-5 0 0,3-1 0 15,1-2 0-15,4 0 0 0,2-4 0 0,3 0 0 16,4-2-192-16,3-2 32 0,-2-1 16 0,4-3 0 16,1 1-2160-16,0-4-448 15,13-4-64-15,-3-3-32 0</inkml:trace>
  <inkml:trace contextRef="#ctx0" brushRef="#br0" timeOffset="2491.055">7916 14437 30399 0,'-7'6'2704'0,"-1"5"-2160"16,-2 2-544-16,-1 5 0 0,0 2 448 0,1-2 0 15,-2 0-16-15,2 1 0 0,2 2-192 0,0-6-48 0,1-1 0 0,2-4 0 16,5-10 48-16,-1 9 0 0,0-2 0 0,1-7 0 16,0 0 16-16,9-6 0 0,2-3 0 0,-1-2 0 15,2-3 240-15,0-4 48 0,1-2 16 0,-1 0 0 16,3 0-320-16,-1-2-64 0,0-3-16 0,1-2 0 15,-1-1-160-15,2 3 160 0,1 5-160 0,0 0 160 16,0 1-160-16,3 4 0 0,2 0 0 0,1 9 0 16,-6 1 0-16,2 3 0 0,-1 2-160 0,-1 2 160 15,0 4-1168 1,-2 2-144-16,-2 0-32 0,2 1-13760 0</inkml:trace>
  <inkml:trace contextRef="#ctx0" brushRef="#br0" timeOffset="2814.803">8418 14555 26719 0,'0'0'2368'0,"6"-5"-1888"16,4 2-480-16,4-2 0 0,6 3 1072 0,4-4 112 15,2 2 32-15,0-1 0 0,-1 0-864 0,1-3-160 16,1 2-48-16,0-2 0 0,-2-1-144 0,-2-2 0 15,-2 0 0-15,-5-1 128 0,-5 0-128 0,0 1 0 16,-3 0 0-16,-3 0 0 0,-2-1 0 0,-4 2 128 16,-3 5-128-16,-1 0 192 0,-5 3 128 0,-1 4 48 15,-3 3 0-15,-4 2 0 0,-4 2-96 0,0 4-16 16,-2 3 0-16,1 1 0 0,-4 1-128 0,3 1-128 0,0-1 144 16,4 2-144-16,2-3 0 0,2-1 128 0,2 1-128 15,3-2 0-15,0-1 0 0,5 2 0 0,3-4 0 16,2 1 0-16,2-2-416 0,3-1 32 0,3 0 0 0,2-2 0 31,2-3-1664-31,3 2-336 0,3-4-64 0</inkml:trace>
  <inkml:trace contextRef="#ctx0" brushRef="#br0" timeOffset="3114.49">9248 14401 31903 0,'0'0'1408'0,"-10"-3"304"0,-2 0-1376 0,-1 1-336 0,-1-1 0 0,-3 6 0 16,-2 2 0-16,0 1 144 0,-6-1-144 0,6 4 0 0,2 3 0 16,3 1 0-16,1-3 0 0,3 2 0 0,1-1 0 0,2-1 0 15,2-1-176-15,3-1 176 0,2-8-288 0,2 9 48 16,-2-9 16-16,4 10 0 0,3-1 224 0,-3 0 0 16,-4-9-160-16,5 12 160 0,0 0 0 0,0 1 0 15,1-2 0-15,1 1 0 0,-3-1 0 0,-1 4 0 16,-1-1 176-16,-4-2-176 0,0-1 192 0,-1-1-48 15,0 0-16-15,-4 0 0 0,0-1 112 0,0-1 16 16,-1-1 0-16,-3-1 0 0,-4-1 96 0,-1-2 32 16,1-3 0-16,1-1 0 0,-1 0-224 0,2-2-32 15,0-2-128-15,-1-1 192 16,1-3-1280-16,2-1-272 0,4-2-48 0,-2 0-12384 0</inkml:trace>
  <inkml:trace contextRef="#ctx0" brushRef="#br0" timeOffset="3319.218">9704 14047 31151 0,'3'-11'1376'0,"-3"11"288"0,0 0-1328 0,0 0-336 0,0 0 0 0,2 10 0 16,-4 1 176-16,0 2-48 0,-2 7 0 0,-2 3 0 15,-3 0 32-15,-1 4 0 0,0 6 0 0,-2-1 0 16,-1 3-160-16,0 4 0 0,-2 2 0 0,-1 1 0 15,-3 2 0-15,3-1 0 0,-1 0 0 0,1-3 0 16,-3 1-1856 0,0-1-384-16,1-5-96 0</inkml:trace>
  <inkml:trace contextRef="#ctx0" brushRef="#br0" timeOffset="3535.057">9319 14360 39103 0,'0'0'1728'0,"0"0"368"0,0 0-1680 15,11-8-416-15,0-1 0 0,5 6 0 0,3 3 0 0,3 2 128 16,2 0-128-16,1 1 0 0,2-3 0 0,3 2 0 16,6-2 0-16,0 0-176 15,-4 0-1248-15,0-2-256 0,-1 1-48 0,-5 1-16 16,0-2-1712-16,-1 0-320 0</inkml:trace>
  <inkml:trace contextRef="#ctx0" brushRef="#br0" timeOffset="3857.784">9969 14585 33167 0,'0'0'2944'0,"6"-7"-2352"0,4 1-464 0,2-3-128 15,1 1 768-15,3 2 144 0,-1 0 32 0,1 0 0 16,-1-3-736-16,0-1-208 0,-2 0 0 0,0 0 128 16,-1 1-128-16,-1-3 0 0,-3 2 0 0,-2 2 0 0,-3-2 0 0,0 4 0 15,-3 0 0-15,-1 1 0 0,-3 1 0 0,4 4 0 16,-12 3 0-16,-2 1 0 0,-4-1 0 0,-2 2 0 16,-4 4 0-16,0 2 0 0,-3 2 0 0,1 1 0 15,4 1 0-15,2 0-128 0,2 2 128 0,2-2 0 16,3-3 0-16,4-1 0 0,4 0 0 0,3-1 0 15,4 0 0-15,2-1-128 0,2-3 0 0,4 2 0 16,3-4 0-16,3 1 0 16,3-1-1264-16,5-4-240 0,4-2-48 0</inkml:trace>
  <inkml:trace contextRef="#ctx0" brushRef="#br0" timeOffset="4271.016">10603 14489 32255 0,'-30'-6'2864'0,"8"6"-2288"0,-8 4-576 0,1 4 0 16,2 2 592-16,0 3 16 0,2 3 0 0,0 4 0 16,-1 0-608-16,4 1 0 0,2 0 0 0,3-1 0 15,1-1-144-15,2 1-48 0,7-3-16 0,1-3 0 16,2-4-96-16,0-1-16 0,6 1 0 0,-2-10 0 15,0 0 320-15,12 2 0 0,1-4 0 0,4-5 0 16,5-2 400-16,2-3-16 0,2-7 0 0,4-3 0 16,0-2-128-16,2-3-48 0,4-3 0 0,-2-1 0 0,-2-2-208 15,-2-2 0-15,1-3 0 0,-1-2 0 0,-1-4 304 16,-2 1-48-16,-1-3 0 0,0-3 0 0,0-4 48 16,-2-6 0-16,-3-3 0 0,0 5 0 0,-2 6 96 0,0 9 32 15,-6 9 0-15,-3 9 0 0,-3 6 160 0,-4 7 48 16,-3 11 0-16,0 0 0 0,0 0-416 0,-11 17-80 15,-5 7-16-15,-1 11 0 0,-1 9-128 0,-5 9 0 16,-2 6-160-16,-4 4 160 0,-1 2 0 0,3 5-144 16,0 2 144-16,4-4 0 0,5-6-256 0,-2-9 48 15,4-4 0-15,4-7 0 0,0-4 208 0,4-4-176 16,3-2 176-16,3-2-160 16,2-3-928-16,3-1-176 0,4-2-32 0,1-4-9680 15,3-7-1936-15</inkml:trace>
  <inkml:trace contextRef="#ctx0" brushRef="#br0" timeOffset="4510.217">11790 14503 25791 0,'0'0'2304'0,"-7"-3"-1856"0,7 3-448 0,0 0 0 16,-9 8 3040-16,-3 4 512 0,0-1 96 0,-3 7 32 16,0-2-3008-16,0 5-672 0,0 0 0 0,2-1 0 15,1-1-128-15,0-1 128 0,2 1-192 0,0-3 192 16,-2-1-896-16,2-3-80 0,1 0-16 0,-1 0 0 16,0 0-1216-16,2 0-240 0,-1 0-48 0,1-3-10496 15</inkml:trace>
  <inkml:trace contextRef="#ctx0" brushRef="#br0" timeOffset="4898.402">12099 14453 39215 0,'0'0'1728'0,"-8"8"384"0,0 5-1696 0,-2 3-416 0,1 4 0 0,-2 3 0 15,-2 4 0-15,-1 0 0 0,-2-3 0 0,3 3-176 16,1-5 176-16,2 0 0 0,-2 0 0 16,2-2-128-16,2-6-16 0,2-2 0 0,0-1 0 0,2-2 0 15,3-1 144-15,1-8 0 0,0 0 0 16,0 0-128-16,8-5 128 0,3-3 176 0,2-1-48 0,4-4 0 16,3-2-128-16,4-1 192 0,-1-3-192 0,4 1 192 15,1-3-192-15,3 2 160 0,0-5-160 16,0 4 160-16,0-1-160 0,1 4 0 0,-1 4 0 0,0 4 128 15,-1 3-128-15,-1 3 0 0,-6 3 0 0,0 4 0 16,-6 0 224-16,1 6-32 0,-2 4-16 0,-1 3 0 16,-2 3-176-16,-1 0 128 0,-1 5-128 0,-1-1 128 15,-2 2-128-15,-2 1 0 0,1 0 0 0,-1 2 0 16,-3 2-512-16,-2-3 32 0,-1 2 0 0,-1-2 0 16,1-1-2640-16,-3-6-528 0,-1-5-96 0,2-4-32 15</inkml:trace>
  <inkml:trace contextRef="#ctx0" brushRef="#br0" timeOffset="5094.98">11769 13960 46991 0,'-6'-5'4176'0,"6"5"-3344"0,0 0-656 15,0 0-176-15,0 0 192 0,0 0 0 16,8 9 0-16,0 0 0 16,2 2-960-16,0 0-176 0,6-1-32 0,1-2-16 15,3 0-2768-15,-4-2-544 0</inkml:trace>
  <inkml:trace contextRef="#ctx0" brushRef="#br0" timeOffset="5870.162">14054 14004 15663 0,'-14'-16'688'0,"8"7"144"0,3 0-656 0,-2 3-176 15,-1-2 0-15,6 8 0 0,0 0 3952 0,0 0 752 16,-8 3 160-16,1 7 16 0,-2 4-3904 0,0 6-784 16,-3 4-192-16,1 7 0 0,2 2 0 0,-3 3 144 15,0 4-144-15,0 4 128 0,1-2 0 0,-2 7-128 16,-1 6 192-16,1 0-64 0,1-1 0 0,2-2 0 15,-2-5 0-15,6-1 0 0,2-5-128 0,3-5 0 0,1-3 0 16,3-2 0-16,4-2 0 0,2-1 0 0,0-1 0 0,3-5 0 16,1-6-128-16,2 0-64 0,3-2-16 0,1-2 0 31,4-2-1328-31,1-4-272 0,2-4-48 0</inkml:trace>
  <inkml:trace contextRef="#ctx0" brushRef="#br0" timeOffset="6349.846">13503 14525 38703 0,'-2'-10'3440'0,"2"0"-2752"0,5 0-560 0,6 0-128 0,9-1 144 0,3 0 0 16,5 0 0-16,8 2 0 15,7 0-144-15,4 3-224 0,3-1 48 0,0 2 16 0,-1-2 160 0,0 3-128 16,2 0 128-16,-1 1-128 0,1 0-112 15,-3 1-16-15,-4-1 0 0,-4 1 0 16,-4-7-624-16,-5 5-128 0,-3 1-16 16,-3 0-16-16,-1 1 96 0,-4-1 32 0,-4-3 0 0,0 1 0 15,-3 1 320-15,-2-1 64 0,-3-1 16 0,-1 1 0 0,-7 5 512 0,9 0 272 16,-9 0-16-16,0 0-16 0,0 0 304 0,7 12 64 16,-3 0 16-16,0 5 0 0,-4 3 32 0,-3 2 16 15,-2 1 0-15,-2 3 0 0,1 3-256 0,-5-1-48 16,0 0-16-16,0-2 0 0,-3-4 32 0,0 0 0 15,3-2 0-15,1-3 0 0,1-2 448 0,1-4 80 16,0-2 32-16,1-2 0 0,4 0-240 0,3-7-32 16,0 0-16-16,0 0 0 0,0 0-272 0,0 0-48 0,0 0-16 0,10-11 0 15,3-4 16-15,4-2 0 0,-1 0 0 0,3-4 0 16,1-4-336-16,3-1 128 0,2-3-128 16,0 0 0-16,1-2 0 0,0 0 0 0,5-1 0 0,-3 1 0 15,-1 3 0-15,-2 5 0 0,-2 4 0 0,-2 4 0 16,-1 1 0-16,-4 3-192 0,-1 5 64 0,-5 0 0 31,0 3-1264-31,2 1-240 0,-5 2-48 0,2 2-10496 0,1 1-2096 16</inkml:trace>
  <inkml:trace contextRef="#ctx0" brushRef="#br0" timeOffset="6583.471">15220 14254 29487 0,'0'0'2624'0,"-9"-1"-2112"15,1 0-512-15,-1 4 0 0,-1 5 2624 0,-1 3 400 16,0 4 96-16,-3 3 16 0,-2 4-2512 0,1 3-496 16,-1 4-128-16,2 0 0 0,1 2 0 0,1-3 0 15,0-1 0-15,1 2 0 0,-4-2 0 0,4 0 0 16,1 1 0-16,2-4 0 15,-1 3-256-15,0-7-128 0,1-4-32 0,3-2 0 16,2 0-1536-16,-1-4-304 0,4-10-64 0,0 0-16 16,0 0-64-16,0 0-16 0,0 0 0 0,9-6-8912 0</inkml:trace>
  <inkml:trace contextRef="#ctx0" brushRef="#br0" timeOffset="6875.464">15357 14178 38751 0,'0'0'1728'0,"0"0"336"0,0 0-1648 0,-5 10-416 0,1 3 0 0,-1 3 0 15,2 1 0-15,1 4 0 0,0 1 0 0,1 6 0 16,-2 0 0-16,2 1 0 0,-2-3 0 0,3 3 0 16,0-2 0-16,2 1 0 0,-1-3 0 0,1-2 128 15,2-1-128-15,0-4 0 0,3-5 0 0,-3 0 0 0,6-4-368 0,-2-4 0 16,2-1 0-16,1-2 0 0,1-2 32 0,2-2 0 15,3-6 0-15,-1 0 0 0,1 0 112 0,1-2 32 16,0-4 0-16,-1 2 0 16,0 0-272-16,-2 2-48 15,1 0-16-15,-1 3-9664 0,-1-6-1936 0</inkml:trace>
  <inkml:trace contextRef="#ctx0" brushRef="#br0" timeOffset="7574.148">16268 14376 22511 0,'0'0'992'0,"0"0"224"0,0 0-976 0,0 0-240 0,0 0 0 0,0-10 0 15,0-1 480-15,2 1 48 0,-2 1 16 0,1 2 0 16,-1 7 256-16,0-11 48 0,-1 1 16 0,1 10 0 16,-2-9-64-16,2 9-16 0,0 0 0 0,-6-9 0 0,-1 2 0 0,0 3 0 15,-4 1 0-15,-2 3 0 0,1 3-464 0,-3 3-112 16,-5 3-16-16,0 2 0 0,1-2-192 15,-2 7 128-15,-1 3-128 0,-1 3 0 0,-2 0 192 0,1-2-48 16,0 0-16-16,2 0 0 0,2-2-128 0,5-2 0 16,3-4 144-16,3-1-144 0,3-1 144 15,4-3-144-15,2-7 192 0,7 6-192 0,0-1 256 0,6-2-48 16,1-1-16-16,2-3 0 0,3-3 32 0,1-4 0 16,1-2 0-16,0 0 0 0,-3 0-96 0,0-1 0 15,1-3-128-15,-4-1 192 0,2-2 16 0,-2 0 0 16,-4-3 0-16,0 1 0 0,-1 3 112 0,-1 2 0 15,-3 3 16-15,-1 3 0 0,-5 8-80 0,0 0-32 16,0 0 0-16,0 0 0 0,0 0-96 0,0 0 0 16,-4 9-128-16,1 5 192 0,-4 2-192 0,2 2 0 15,-2 5 0-15,3-2 0 0,2-1 0 0,2-4 0 0,2 1 0 0,1-4 0 16,3-3-160-16,0-2 32 16,2-1 0-16,0 0 0 0,3-2 128 0,1-3-128 0,-2-3 128 0,4-1-128 15,3 1 128-15,-4-2 128 0,-3-2-128 0,4 0 176 16,2-2-176-16,2 1 160 0,0-2-160 0,0-1 160 15,4 1-160-15,-1-2 0 0,0 2 0 0,0 0 128 16,-2 0-128-16,1-1 0 0,0-3 0 16,-2 4 0-16,-1 1 0 0,-1 0-176 0,-2 0 176 0,1 1-192 15,-4 2 32-15,-1 2 0 0,-1 2 0 0,-1-2 0 16,1 2-320 0,-2-1-64-16,-7 1-16 0,9-2 0 0,0 1-80 0,-1-2 0 0,-1-2-16 15,-7 5 0-15,0 0 368 0,8-3 80 0,-1 0 16 0,0-1 0 16,-7 4 192-16,0 0 0 0,0 0 0 0,0 0-144 15,0 0-912-15,7-2-176 0,-7 2-48 16,0 0-8000-16,0 0-1600 0</inkml:trace>
  <inkml:trace contextRef="#ctx0" brushRef="#br0" timeOffset="7921.132">15982 14218 34095 0,'-6'-3'3024'0,"6"3"-2416"0,-8 2-480 0,2 3-128 15,-1 4 1344-15,-1 5 240 0,1 4 48 0,-2 5 16 16,-1 5-1392-16,1 0-256 0,2-1 0 0,0 2-128 16,1 2 128-16,3 0 0 0,-1-2 0 0,0-2-128 15,2-3-464-15,1-1-96 0,0-2-16 16,0-1 0-16,1-4-1392 0,2 0-272 0,2-4-64 0,-3 0-7104 15,-3-2-1408-15</inkml:trace>
  <inkml:trace contextRef="#ctx0" brushRef="#br0" timeOffset="9476.334">16637 14833 27647 0,'0'0'1216'0,"0"0"256"0,-7 0-1168 0,7 0-304 16,0 0 0-16,0 0 0 0,3-8 768 0,1-2 80 15,3-1 32-15,4-4 0 0,3-3-384 0,6-1-80 16,5-3-16-16,1-2 0 0,-1-2 96 0,4-3 16 16,5-1 0-16,3 0 0 0,-3-3-80 0,1-3-16 0,-1-2 0 0,1-2 0 15,-2 1-96-15,0-3 0 0,-1-1-16 0,0-2 0 16,0 1-128-16,-3 0-32 0,-3-1 0 0,3 0 0 15,-2-2-144-15,-3 7 0 0,-4-1 0 0,-5 7 0 16,-2 3-144-16,-6 7 144 0,-2 3 0 0,-4 5 0 16,-1 2 0-16,-2 6 0 0,-7 3 0 0,-2 4 0 15,-4 2 0-15,-4 6 0 0,-4 3 0 0,-5 6 0 16,1 4 0-16,-3 7-128 0,-1 10 128 0,-1 3 0 16,-1 6 0-16,-1 1-128 0,0 2 128 0,0 2 0 15,2-2 0-15,6 0 0 0,-1-3 0 0,8-2 0 16,4-3 0-16,4-2 0 0,2-2 0 0,5-3 0 15,2-5 0-15,5 0 0 0,5-3 176 0,0 0-176 0,3-4 128 16,5-2-128-16,3-2 0 0,3-2 0 16,-3-3-320-16,4-1-192 0,3-2-16 0,1-1-10160 15,2-1-2048-15</inkml:trace>
  <inkml:trace contextRef="#ctx0" brushRef="#br0" timeOffset="9919.556">18677 14213 36863 0,'-30'-17'1632'0,"11"7"336"0,-4 2-1584 0,0 4-384 0,-5 1 0 0,0 2 0 16,-5 0 0-16,-3 5 0 0,-2 3 0 0,-3 0 0 15,-5 2 0-15,1 1 0 0,0 1-128 0,4 1 128 16,5 1 0-16,5-2 0 0,4 0 0 0,6 1 0 16,5 1 0-16,4 0-144 0,4-1 144 0,5 3 0 15,0 1-320-15,5 0 64 0,4-2 0 0,1 2 0 16,4 2 48-16,0 1 16 0,-1 1 0 0,3 0 0 15,1 2 192-15,1 2 0 0,0-1-160 0,-6-1 160 16,-3-3 0-16,-4-1 0 0,2 2 0 0,-3-5 0 0,-3-2 0 16,-2 0 0-16,-4-4 0 0,-2 1 128 15,-7 0 256-15,-4-1 64 0,-2 0 0 0,-6-4 0 0,-1 0-176 16,-3-3-16-16,-3-2-16 0,-1-1 0 0,-3 1-240 0,1-1 0 16,2-1 0-16,4-2 0 15,6 0-1152-15,1-1-288 0,6-1-48 16,5-2-8672-16,5 0-1728 0</inkml:trace>
  <inkml:trace contextRef="#ctx0" brushRef="#br0" timeOffset="10775.869">18900 14394 15663 0,'-9'-11'1392'0,"0"5"-1120"0,0 1-272 0,-3 4 0 15,-1 5 4560-15,-1 5 864 0,-3 2 160 0,1 3 48 16,-2 3-4608-16,-2 3-1024 0,0 6 0 0,3 1 0 16,5 2-224-16,3-1 64 0,-1 1 16 0,6-3 0 31,4 0-240-31,4-3-64 0,0-6 0 0,4 3 0 0,2-1 80 0,2-3 16 0,0-3 0 0,1-2 0 16,1-4 352-16,1 0-144 0,3-4 144 0,-2-2 0 15,2-2 0-15,-1 0 320 0,1-2-32 0,2-3-16 16,-3-3-32-16,2 1-16 0,1-1 0 0,-1-1 0 15,-2-4-80-15,0-2-16 0,-1 0 0 0,1-4 0 16,-2 0 0-16,-1 0-128 0,-3-3 192 0,1-2-64 16,1-3 16-16,-1 1 0 0,0-2 0 0,0 2 0 0,1 5-144 15,1-1 192-15,0-1-192 0,0 2 192 0,0 4-192 16,0 0 0-16,2-1 0 0,0 3 0 0,1 1 0 16,0 0 0-16,2 0 0 0,0 0 0 0,1-1 0 0,1 0 0 15,-1-4 0-15,2-1 0 0,3-4 0 0,0-1 208 16,0 0 0-16,-2-5 0 0,-3-3 112 0,0 1 0 15,1-1 16-15,0-1 0 0,0-5-80 0,-3 3-32 16,-1 1 0-16,-2 4 0 0,-2 3-64 0,-4 4-16 16,-4 4 0-16,-2 4 0 0,-2 4 128 0,0 2 32 15,-1 0 0-15,0 11 0 0,0 0-304 0,-8 7 0 16,-5 3 0-16,-1 8 0 0,-4 4 0 0,-4 5-192 16,-2 7 48-16,0 4 16 0,-2 7 128 0,-2 3 0 15,-6 6 0-15,2 0-128 0,3-2 128 0,3-1-128 0,6-5 128 16,3-4-128-16,5-6 128 0,2-3 0 15,4-3 0-15,2-4-128 0,3-3 128 0,2-2 0 0,3-2 0 16,-1-4 128-16,4-1 96 0,2-4 32 0,0-3 0 0,3-2 0 16,3-2-64-16,4-4-16 0,3-4 0 15,3 0 0-15,4-1-176 0,-1-1 192 0,1-4-192 0,4-1 192 16,4 0-192-16,-1-1 0 0,-3 2 0 0,-3 5 128 16,-2 0-128-16,-5 5 0 0,-1 5 0 0,-6 1 0 15,-2 1 0-15,-4 2 0 0,0 2 0 0,-4 6 0 16,0 2-176-16,-5 4 176 0,-1 3-128 0,-3-1 128 15,-2-1-176-15,1-2 176 0,-1-3-208 0,1-1 80 16,2-3 128-16,0-2-160 0,2-12 160 0,4 10-160 16,0-1 160-16,-4-9 0 0,0 0 128 0,10 0-128 15,1-2 176-15,3-3-48 0,4-2 0 0,0-1 0 0,-2-2 96 0,3-2 16 16,1-2 0-16,-1-2 0 0,0 1-240 16,3 0 0-16,0-2 128 0,2 5-128 0,-4 2 128 0,2 2 0 15,0 1-128-15,0 1 192 0,-2 6-192 0,-1 0 0 16,-1 3 0-16,-1 4 0 0,-4 3 192 0,1 5-48 15,-4 5-16-15,2 2 0 0,3-2-128 0,-1 2 0 16,1 0-160-16,2 0 160 0,2-1 0 0,0 2 0 16,-1-1 0-16,2-1 0 0,1 0 0 0,1-4 0 15,0-1-128-15,1-1 128 0,-3-1-272 0,0-1-16 16,1-2 0-16,-2 0 0 16,-1-4-1152-16,-1 1-224 0,1-3-64 0,-4-2-9360 15,-2-7-1888-15</inkml:trace>
  <inkml:trace contextRef="#ctx0" brushRef="#br0" timeOffset="10989.687">20214 13353 17903 0,'0'0'784'0,"0"0"176"0,0 0-768 0,0 0-192 0,-9 2 0 0</inkml:trace>
  <inkml:trace contextRef="#ctx0" brushRef="#br0" timeOffset="11411.506">20334 13492 34095 0,'0'0'3024'0,"0"0"-2416"0,-9 16-480 0,-1 6-128 16,-2 7 1424-16,0-1 272 0,2 3 48 0,-4-1 16 0,-5-2-1424 0,2 1-336 16,-1 0 0-16,-1-3 0 15,2-4-384-15,-2-2-128 0,-4-1 0 0,0-2-16 16,-3 2-2304-16,1-5-464 15</inkml:trace>
  <inkml:trace contextRef="#ctx0" brushRef="#br0" timeOffset="37103.692">4176 16671 6447 0,'0'0'272'0,"0"0"80"0,0 0-352 0,0 0 0 16,0 0 0-16,0 0 0 0,0 0 1936 0,0 0 320 15,0 0 64-15,0 0 16 0,0 0-1584 0,10-6-320 16,3 3-64-16,1 1-16 0,2 1 256 0,1-2 48 16,3 0 16-16,2 1 0 0,2 2-96 0,4 0 0 15,1 0-16-15,2-1 0 0,2-3-48 0,4 3 0 16,-1 2 0-16,3-3 0 0,0-4 0 0,3 3-16 16,-2 6 0-16,2 0 0 0,2-1-16 0,4 0 0 15,1-2 0-15,2 3 0 0,1 0-48 0,-2 1-16 16,2-2 0-16,0 2 0 0,-3-1-32 0,5-1 0 15,2 3 0-15,1-3 0 0,0 0-80 0,2 1-32 16,-1 2 0-16,0 0 0 0,-3 2-80 0,4-4-32 16,2-4 0-16,1 1 0 0,-1 3 0 0,1 3 0 15,0 0 0-15,-1-3 0 0,0-6 80 0,1 1 16 16,1 0 0-16,0 2 0 0,0 0-32 0,-3-1 0 0,-1-2 0 0,2 2 0 16,-1 3-80-16,0-2-16 0,3-2 0 0,-2 3 0 15,0 3-128-15,-3 0 128 0,-2 0-128 0,3-4 128 16,-1 0-128-16,0-1 0 0,0 0 0 0,-2 3 128 15,-2 3-128-15,-1-1 0 0,-1-7 0 0,-2 4 128 16,-1 4-128-16,-1-3 192 0,1-2-192 0,0 0 192 16,-1-1-192-16,-1 1 0 0,-4 2 0 0,-2 1 0 15,-1-1 0-15,-3-2 160 0,-1-2-160 0,0 4 160 16,2 0-160-16,1-2 192 0,-4-2-192 0,0 2 192 16,-1 1-192-16,-1-1 128 0,-5-1-128 0,-1 1 128 15,1 0-128-15,-1 0 0 0,-4 1 144 0,1-1-144 0,-5-3 144 16,1 0-144-16,-1 1 192 0,0 0-192 0,-4 0 0 15,-1-1 0-15,-1 0 0 0,1 0 0 0,-3 3 0 16,1 0 0-16,-3 0 0 0,-1-1 0 0,2-2 176 16,-10 3-176-16,0 0 160 0,7-1-160 0,-7 1 224 15,0 0-48-15,0 0-16 0,0 0 0 0,0 0 32 0,0 0 16 16,0 0 0-16,0 0 0 0,0 0-64 0,0 0-16 16,0 0 0-16,-7-3 0 0,-4 0-128 0,0 2 0 15,-2 1 144-15,-3-1-144 0,-4-3 0 0,0 2 144 16,-3 1-144-16,-1 0 0 0,-5-1 128 0,-2-1-128 15,-1 0 0-15,-3 2 0 0,-7 1 192 0,-2 0-192 16,-1 1 192-16,-1 0-192 0,-3 0 0 0,-3-1 0 16,-3 0 0-16,-5-2 0 0,-2-2 160 0,-4 0-160 0,-4 2 128 15,1 0-128-15,-2 2 128 0,-6-2-128 16,-5-4 128-16,-2 5-128 0,-6 6 0 0,-1-5 128 0,-1-6-128 16,-3 4 0-16,-2 2 128 0,3 1-128 0,2 0 0 0,-3 0 128 15,-4-1-128-15,4 0 0 0,2 0 0 0,0 1 128 16,0 3-128-16,-1-2 128 0,-3-2-128 0,6 1 128 15,4 2-128-15,-1-1 0 0,-2 1 0 0,3-1 128 16,5 0-128-16,0 0 0 0,1-1 144 0,1-1-144 16,-3 0 0-16,4 0 0 0,1 0 0 0,1 0 128 15,1-1-128-15,5 0 0 0,1-2 0 0,4 1 0 16,2 2 0-16,5-1 0 0,4-2 0 0,3 0 0 16,0 1 0-16,4 0 0 0,-3-4 0 0,7 5 0 15,6 1 0-15,3 1 0 0,3-1 0 0,1 1 0 16,1 4 0-16,3-5 0 0,3 0 0 0,2 1 0 0,1 1 0 15,1-1 0-15,3-1 0 0,6-1 0 0,2 0 0 0,3 0 0 16,6 1 0-16,0 0 0 0,-4-6 0 0,4 6 0 16,0 0 0-16,0 0-128 0,10 5 128 0,3-4-128 15,2 0 128-15,6 1-128 0,4 0 128 0,7-2 0 16,5-1 0-16,4-1-128 0,7 0 128 0,8 2 0 16,2 0 0-16,5 0 0 0,2 0 0 0,4-1 0 15,6-6 0-15,4 5 0 0,5 3 0 0,4-2 0 16,2-4 0-16,5 3 0 0,8-1 0 0,-3 0 0 15,1-2 0-15,5-1 0 0,5-3 0 0,2 0 0 16,0 1 128-16,4 2-128 0,4-2 0 0,0 1 0 16,-4 0 0-16,1 1 0 0,4 1 0 0,-4-1 0 15,-1 2 0-15,-1-2 0 0,-1 3 128 0,-5 2-128 16,-5 3 128-16,-1-1-128 0,-3-1 128 0,-6 0-128 16,-7-1 128-16,-6 2-128 0,-3 3 128 0,-4-3-128 0,-3-1 128 15,-9 2-128-15,-2 0 0 0,-9 0 144 0,-5-2-144 0,-4 2 0 16,-5 2 160-16,-1-1-160 0,-10-1 128 0,-1-2-128 15,-1 0 128-15,-7-2-128 0,-4 2 128 0,-6 0-128 16,-8 0 128-16,0 0-128 0,0 0 0 0,0 0 128 16,7 4-128-16,-7-4 160 0,0 0-160 0,-8-1 160 15,-1 1-160-15,-5 0 128 0,-5 0-128 0,-3 3 128 16,0-2-128-16,-2-1 0 0,0-1 0 0,-3-1 0 16,-2 2 0-16,-1-1 128 0,-1-2-128 0,-3 1 0 15,-1 1 0-15,-4 0 0 0,-2 0 0 0,-1 1 0 16,-2 1 0-16,0-1 0 0,0-1 0 0,-2 2 0 15,-3-2 0-15,-3 2 0 0,-8 2 0 0,0-2 0 0,-2-2 0 16,-2 0 0-16,-3-1 0 0,-4 3 0 0,-4 1 0 16,-4 1 128-16,-5-3-128 0,1 2 0 0,-1 1 0 15,-8 0 0-15,-2 0 0 0,-4 2 0 0,-1 0 0 0,-2 0 0 16,-1-3 0-16,-3 3 0 0,0 5 0 0,-2-2 0 16,0-4 0-16,4 3 0 0,-1-1 0 0,6 5 0 15,1 3 0-15,2-2 0 0,1 0 0 0,8 0 0 16,1 1 0-16,5-2 0 0,3 1 0 0,2 0 0 15,1 2 0-15,7-1 0 0,4-2 0 0,6 1 0 16,4-4 0-16,4-1 0 0,-1 4 0 0,8-3 0 16,5-3 0-16,6 1 0 0,5-2 0 0,4 1 0 15,6-5 0-15,7 1 0 0,-1 0 0 0,10-1 0 16,0 0 0-16,0 0 0 0,0 0 0 0,11-8 0 0,5-1-176 16,11 1 176-16,8-1 0 0,7 0-160 0,8 1 160 15,7-3 0-15,10-4-176 0,9 1 176 0,8 0-160 0,6 1 160 16,3 0 0-16,9-1 0 0,9 1-128 0,-1 0 128 15,0 4 0-15,5-1 0 0,5-5 0 0,1 5 0 16,0 2 0-16,4-1 0 0,2-4 0 0,1 3 0 16,-3 2 0-16,4 4 0 0,0-3 0 0,0 2 0 15,1-1 0-15,-1 1 0 0,0-2 0 0,-1 3 0 16,-1 1 0-16,-5 3 0 0,-7 0 0 0,1-1 0 16,-5 1 0-16,-4 0 0 0,-7 2 160 0,-4 1-160 15,-5-3 0-15,-5 3 128 0,-7 0-128 0,-7 1 0 16,-7-6 0-16,-5 4 128 0,-11 0-128 0,-4 1 0 15,-7 1 0-15,-7-1 128 0,-8-4-128 0,-8 2 0 16,-6 2 0-16,-9-3-256 0,0 0 48 0,0 0 0 16,-17 1-1584-16,-5 0-304 0,-5 0-64 15,-6 0-13728-15</inkml:trace>
  <inkml:trace contextRef="#ctx0" brushRef="#br0" timeOffset="39297.448">6699 11933 11967 0,'-12'-2'528'0,"12"2"112"0,-7-2-512 0,0-2-128 16,0 1 0-16,-2 1 0 0,1 1 1408 0,-2 0 240 16,0-2 48-16,2 3 16 0,-2 1-1152 0,4 1-240 15,-4 0-32-15,1-2-16 0,0 0 112 0,1 0 0 16,8 0 16-16,-8 2 0 0,8-2 304 0,0 0 48 0,-6-2 16 0,6 2 0 15,0 0-80-15,0 0-16 0,0 0 0 0,0 0 0 16,0 0 64-16,0 0 16 0,9 6 0 0,2-2 0 16,0-2-224-16,1 0-32 0,0-1-16 0,5 2 0 15,2 0-176-15,4-2-48 0,0-1 0 0,3 1 0 16,2 1 64-16,4-1 16 0,1 0 0 0,3 1 0 16,2 2 16-16,0 0 0 0,1 1 0 0,-1-1 0 15,1-1-96-15,1 1-32 0,3-2 0 0,0 1 0 16,-1 0-96-16,0 3 0 0,4-5-128 0,-4 3 192 15,-1 1-192-15,-3 0 128 0,-1-6-128 0,0 2 0 16,2 0 160-16,-1 2-160 0,0 0 160 0,-2-3-160 16,-4-2 160-16,-1 1-160 0,-3-1 160 0,1 1-160 15,0 0 144-15,-4 0-144 0,-3 1 128 0,-1 0-128 0,-4 0 128 16,-1 1-128-16,-5 1 0 0,0 1 128 0,-11-3-128 0,10 1 160 16,-10-1-160-16,0 0 160 0,0 0-16 0,0 0 0 15,0 0 0-15,0 0 0 0,0 0-144 0,-8 2 160 16,-1-2-160-16,-6-1 160 0,-2 3-160 15,-5 1 160-15,-1-3-160 0,-7 0 160 0,-1 0-160 0,-1 0 0 16,1 0 144-16,0 0-144 0,-1 0 0 0,-3 0 0 16,-1 0 0-16,0-2 0 0,-1 1 0 0,0-1 128 15,-4 0-128-15,-1 1 0 0,-3-1 128 0,0 1-128 16,0-1 160-16,2 0-160 0,0-1 224 0,2 0-48 16,0 2-16-16,2 0 0 0,1-1 0 0,-2 0 0 15,0 1 0-15,1 0 0 0,0 1-160 0,3-1 160 16,3-2-160-16,1 3 160 0,0 3-160 0,7-1 0 15,2-3 0-15,5 1 0 0,3 0 0 0,2 2 0 0,2 1 128 16,3 0-128-16,8-3 0 0,0 0 0 0,0 0 0 0,0 0 0 16,0 0 0-16,0 0 0 0,0 0 0 0,0 0 0 15,0 0 0-15,13 4 0 0,4-2 0 16,1 0 0-16,1 1 0 0,4 0 0 0,3-1 0 0,5 0 0 16,4-1 0-16,1-1 128 0,1 0-128 0,2 2 128 15,-1-2-128-15,3 0 0 0,1-2 0 0,3 0 128 16,1 2-128-16,1 1 0 0,2-2 144 0,-1 0-144 15,-1 0 0-15,-2 1 0 0,-1 0 0 0,-4 0 128 16,0 0-128-16,-2 0 0 0,1-1 0 0,-5 3 0 16,-4 1 0-16,-1 0 0 0,-3 0 0 0,-4-1 128 15,-1 0-128-15,-1 0 0 0,-2 0 0 0,-3 0 0 16,-5-2 0-16,-10 0 0 0,9 2 0 0,-9-2 0 0,0 0 128 0,0 0-128 16,0 0 128-16,0 0-128 0,0 0 288 0,0 0-16 15,-11-2 0-15,-3 4 0 0,-3-1-48 0,-1 0-16 16,-2-2 0-16,-2 1 0 0,-3-3-208 0,-1 1 0 15,-2 4 0-15,0-2 0 0,-1-2 0 0,-4 2 0 16,0-1 0-16,-2 1 0 0,-1 0 0 0,-6 0 0 16,-1 0 0-16,3 1 0 0,0 1 0 0,0-2 0 15,1 0 0-15,0 2 0 0,3-6 0 0,3 4 0 16,3 4 0-16,1-4 0 0,2 0 0 0,3-4 128 16,2 2-128-16,1 1 0 0,2 0 0 0,4 1 0 15,3 0 0-15,5 0 0 0,7 0 0 0,0 0 0 16,0 0 0-16,0 0 0 0,0 0 0 0,17-1-128 15,2 0 128-15,8-1 0 0,4-1-144 0,4 2 144 16,3-2 0-16,7 1-144 0,7 0 144 0,3-1 0 0,2 0 0 16,3 1 0-16,2 0 0 0,0 2 0 0,-2-2 0 15,1 0 0-15,-4 0 0 0,5 1 0 0,0 0 0 0,-1 2 0 16,-7 0 0-16,-5-1 0 0,-4-1 0 0,-5 0 0 16,-5 4 0-16,-3-2 0 0,-2-1 0 0,-8 3 128 15,-3 1-368-15,-6 0-64 0,-3 1-16 0,-10-5 0 31,0 0-3152-31,-4 8-640 0</inkml:trace>
  <inkml:trace contextRef="#ctx0" brushRef="#br0" timeOffset="40986.253">4498 12083 20495 0,'-11'-11'896'0,"5"7"208"0,6 4-880 0,0 0-224 0,0 0 0 0,0 0 0 16,-7-1 256-16,7 1 0 0,0 0 0 0,0 0 0 16,0 0 192-16,-4-2 64 0,4 2 0 0,0 0 0 15,0 0 144-15,0 0 48 0,0 0 0 0,0 0 0 16,0 0 128-16,0 0 48 0,7 0 0 0,3-1 0 15,1-1 704-15,4 1 144 0,3 1 16 0,4-4 16 16,6 2-2096-16,2 1-432 16,1 1-64-16,4 0-32 0,0-1 864 0,3 0 0 0,1-5 256 0,4 5-64 15,3-1 64-15,1 1 32 0,-1-4 0 0,2 1 0 16,-1 1 64-16,-1-1 16 0,-3 1 0 0,1-1 0 0,1-3-112 16,-2 2 0-16,0-1-16 0,1 1 0 0,2 0-96 15,-2 1-16-15,-3-2 0 0,-3 4 0 0,-1 0-128 16,-2 2 160-16,-3-1-160 0,-3 0 160 0,-1 0-160 15,-1 1 0-15,0 2 0 0,-4-1 128 0,-2-1-128 0,-4 0 0 16,0-1 0-16,-4 1 128 0,-3 1-128 0,-1-1 0 16,-9 0 144-16,0 0-144 0,0 0 0 0,0 0 144 15,0 0-144-15,0 0 0 0,-5 4 256 0,-4-1-64 16,-2-1-16-16,-4-1 0 0,-5 0-176 0,0-1 0 16,-2 0 144-16,-2 2-144 0,-1 0 0 0,0 1 128 15,-4-3-128-15,-2 1 0 0,1 0 0 0,-8 1 128 16,-2 0-128-16,-3 0 0 0,-1 1 0 0,-1-1 0 15,-4 1 0-15,1 0 128 0,-1-2-128 0,1-1 0 0,-5-1 0 16,-2 2 0-16,-3 3 0 0,1-1 0 16,2-4 0-16,-1 3 0 0,1 0 0 0,2 1 0 0,3-1 0 15,3-2 0-15,1-2 0 0,4 0 128 0,3 1-128 16,4 0 0-16,4 1 0 0,6-1 0 0,4 0 0 0,6 0 0 16,5 3 0-16,2 0 0 0,8-2 0 15,0 0 128-15,0 0-128 0,0 0 0 0,9 6-128 0,5-1 128 16,3-2 0-16,5-2 0 0,1 2 0 0,7-1 0 15,2-2 0-15,5 1 0 0,3 0 0 0,0 0 128 16,2 1-128-16,2-1 0 0,3-1 0 0,4 2 128 16,3 0-128-16,-1-1 0 0,2-1 128 0,-5 1-128 15,0 3 128-15,-3-3-128 0,-2 0 128 0,0-1-128 16,0-1 0-16,-1 1 128 0,0-1-128 0,-3 1 0 16,0-4 0-16,-4 3 128 0,-3 0-128 0,-4 0 0 15,-4 0 0-15,-1 0 128 0,-6 1-128 0,-2 1 0 16,-6-1 0-16,-1 1 0 0,-1 2 0 0,-9-3 128 0,0 0-128 15,0 0 0-15,0 0 0 0,0 0 0 0,0 0 0 0,0 0 0 16,-8 0 0-16,-2 4 0 0,-2-2 0 0,-4 1 0 16,-1 0 0-16,-3 1 0 0,-4-3 0 0,-4 2 0 15,-4 0 0-15,-1 2 0 0,-2-2 0 0,-3 0 0 16,-3-3 0-16,-4 1 0 0,0 3 0 0,-1-1 0 16,-3-1 0-16,-5 0-128 0,-2 0 128 0,-1 0 0 15,3 0 0-15,2-2-128 0,2-2 128 0,1 0 0 16,1-1 0-16,3 2 0 0,1 1 0 0,2 0 0 15,1-2 0-15,5 2 0 0,4 0 0 0,5 0 0 16,5 0 0-16,4-1 0 0,4-1 0 0,4 1 0 16,3 1 0-16,7 0 0 0,0 0 0 0,0 0 0 15,0 0 0-15,8-6-128 0,6 2-16 0,6-1 0 0,5 1 0 0,7 0 0 16,5 0 144-16,4 0 0 0,5-3-144 0,1 3 144 16,2 1 0-16,3 0 0 0,3-1 0 0,1-2 0 15,1 0 0-15,-1 0 0 0,1 2 0 0,-2 0 0 16,-3-1 0-16,3 0 0 0,3-1 0 0,-2 2 0 15,-4 3 0-15,-1 0 0 16,0-2 0-16,-7 2 0 0,-3 0 0 0,-1 1 0 0,-4 2 128 0,-2-2-128 16,-4 0 0-16,-1 1 0 0,-3 2 0 0,-3 0 0 15,-1-2 0-15,-5 0 0 0,-7-1 0 0,-2 2 0 16,-8-2 0-16,0 0 0 0,0 0 0 0,0 0 0 16,0 0 0-16,0 0 128 0,-2 8-128 0,-3-2 0 15,-5-4 0-15,-1 1 128 0,-3 0-128 0,-2 0 0 16,0-1 0-16,-1-2 0 0,0 0 0 0,-1 0 0 0,0 3 0 15,-1 0 0-15,-1 0 0 0,0-1 0 0,-1-1 0 16,0 2 0-16,0-1 0 0,-1 2 0 0,1-3 0 0,2-1-224 16,-6-1 32-16,3 1 0 15,-2 0-1024-15,5-1-192 0,5-1-32 0,0 1-14160 16</inkml:trace>
  <inkml:trace contextRef="#ctx0" brushRef="#br0" timeOffset="43919.907">4356 12195 18431 0,'0'0'1632'0,"2"-6"-1312"0,-2 6-320 0,4-4 0 16,-4 4 480-16,0 0 32 0,0-5 0 0,0 5 0 16,0 0-368-16,0 0-144 0,0 0 128 0,0 0-128 15,0 0 144-15,0 0-144 0,0 0 160 0,0 0-160 16,0 0 784-16,0 0 64 0,0 0 16 0,0 0 0 16,0 0 32-16,0 0 16 0,0 0 0 0,0 0 0 15,0 0-208-15,0 0-64 0,0 0 0 0,0 0 0 16,-7-6-240-16,7 6-48 0,0 0-16 0,0 0 0 15,0 0-192-15,0 0-144 0,0 0 192 0,-3-7-192 16,3 7 288-16,-4-6-48 0,4-3-16 0,-1 0 0 0,-3 0 224 0,2-2 32 16,-1-2 16-16,2 0 0 0,2 0-96 0,1-2-16 15,-2-1 0-15,1-3 0 0,1-1-16 16,-1-1-16-16,-1 1 0 0,3-4 0 0,-2-1 0 0,2-3 0 16,0-3 0-16,1-1 0 0,-2-1-32 0,1-2-16 15,-3-1 0-15,2 0 0 0,0-1-112 0,0 0-32 16,-1 2 0-16,1 1 0 0,0-3-160 0,1-1 0 15,-2-1 0-15,1 1 0 0,-1 1 0 0,0-2 0 16,-1-1 0-16,-1 1 0 0,1 6 0 0,-1 0 0 16,1 5 128-16,-2-1-128 0,-1 0 0 0,1 3 0 15,-1 1 0-15,-1-1 0 0,1 0 0 0,2 1 0 16,-3-1 0-16,0 4 0 0,0-2 0 0,1 2 0 16,-4-4 0-16,4 4 0 0,2 1 0 0,-1 2 0 0,1 2 0 0,1 1 0 15,0 1 0-15,0 2 0 16,-1 2-144-16,1 0 144 0,-1 0 0 0,1 1 0 0,1 1 0 0,0 1 0 15,-1 8-128-15,0 0 128 0,4-7 0 16,-4 7 0-16,3-8-144 0,-3 8 144 0,0 0 0 0,8-8-144 16,0 3 144-16,3 0-128 0,2 2 128 0,2 1-128 15,1-3 128-15,3 1 0 0,1-2-144 0,2 3 144 16,1 1 0-16,3-1 0 0,3-2 0 0,1 2 0 16,1 0-144-16,0 0 144 0,1 2 0 15,4-1 0-15,-1-4 0 0,3-1 0 0,5 1 0 0,-1 1 0 16,-1-3 0-16,3 1 0 0,2-1 0 0,-1 2 0 15,-3 3 0-15,1-1 0 0,0-3 0 0,2-1 0 16,1 1 0-16,0-1 0 0,0 1 0 0,3 1 0 16,1-1 0-16,0 1 0 0,-3 3 0 0,1 0 0 0,-1 0 0 15,1-4-128-15,2-1 128 0,-1 3 0 0,-2 4 0 0,1-1 0 16,0-3 0-16,-1 2 0 0,-3 1 0 0,1 1 0 16,-1 1 0-16,-1-3 0 0,0-1 0 15,-5 1 0-15,-2 1 0 0,0 0 0 0,-3 2 0 16,0-1 0-16,-3 0 0 0,-1 0 0 0,-6 4 0 15,0 0 0-15,0-1 0 0,-1-1 0 0,-5-1 0 0,1 0 0 16,0 2 0-16,-1-1 0 0,1-2 0 0,-3 0 0 16,-2 0 0-16,3 0 0 0,-1 1 0 0,-2 0 0 15,0-1 0-15,-2 2 0 0,-2 1 0 0,0 0 0 16,-9-2 0-16,9 2 0 0,0 0 0 0,-1-1 0 16,-8-1 0-16,0 0 0 0,0 0 0 0,0 0 0 15,0 0 0-15,0 0 0 0,0 0 0 0,0 0 0 0,0 0 0 16,0 0 0-16,6 5 0 0,-6-5 0 0,1 9 0 15,0 1 0-15,-1-10 0 0,3 11 0 16,-1 0 0-16,-3 1 0 0,-3 6 0 0,0-1 0 0,-5 3-128 0,4 2 128 16,-3 1 0-16,0 2 0 0,-3 1-128 0,-1 2 128 15,-2 4 0-15,-2 4 0 0,1 3 0 0,0 2 0 16,0 0 0-16,1 3 0 0,-1 2 0 0,1-1 0 16,-1-4 0-16,2 0-128 0,-1-1 128 0,0 2 0 15,2-2 0-15,1 2 0 0,1-2 0 0,2 1 0 16,-1 0 0-16,-1-2 0 0,1-5 0 0,1-1 0 15,4-5 0-15,0 1 0 0,-2 1 0 0,2-3 0 16,-2 0 0-16,2 1 0 0,-2-1 0 0,3 0 0 16,0-2 0-16,-1 2 0 0,-1 0 0 0,2 0 0 0,-2-1 0 15,3-2 0-15,1-1 0 0,-1-1 0 0,-2 3 0 16,2-5 0-16,-2 2 128 0,0-3-128 0,1-1 0 16,1-1 0-16,2 0 0 0,0-2 0 0,-1 1 0 0,0-3 0 15,-3-1 0-15,3-1 0 0,1 2 128 0,-1-1-128 16,-1 0 0-16,2 0 0 0,2-1 128 15,-2 0-128-15,-1-2 0 0,0-1 0 0,1-8 0 0,0 0 128 16,0 0-128-16,0 0 0 0,-1 8 0 0,1-8 128 16,0 0-128-16,0 0 0 0,0 0 208 0,0 0-48 15,0 0-16-15,0 0 0 0,0 0 48 0,0 0 16 16,-3 7 0-16,3-7 0 0,0 0 0 0,0 0 0 16,-9 1 0-16,1-1 0 0,8 0 16 0,-10-2 0 15,-1-1 0-15,0 0 0 0,-2 0-64 0,1 0-16 16,-3 0 0-16,-2-2 0 0,-2-1 0 0,0-1 0 15,-2 1 0-15,-1-1 0 0,-1 0 32 0,-1-1 0 0,-1-3 0 16,-2 2 0-16,-4 2 48 0,-4 0 16 0,-4-2 0 0,-2 1 0 16,2 1-32-16,-2 2 0 0,-3 1 0 0,-1-1 0 15,-1-3-80-15,0 3 0 0,-2 3-128 0,-1 0 192 16,-5 0-192-16,2 2 176 0,3 2-176 0,3 1 160 16,0 1-160-16,2 1 0 0,2-2 0 0,1 1 128 15,-3 3-128-15,2 0 0 0,-1 0 0 0,5 1 0 16,6 1-1680-1,1 2-272-15,0 0-48 0</inkml:trace>
  <inkml:trace contextRef="#ctx0" brushRef="#br0" timeOffset="48488.926">18460 16720 3679 0,'-11'-10'320'0,"4"8"-320"15,0 5 0-15,1-2 0 0,1-2 2496 0,5 1 416 16,0 0 96-16,0 0 0 0,0 0-1680 0,0 0-352 16,0 0-64-16,0 0-16 0,0 0-352 0,0 0-80 0,0 0-16 0,0 0 0 15,0 0 160-15,0 0 32 0,0 5 0 0,0-5 0 16,0 0 384-16,0 0 64 0,10 0 32 0,4 0 0 16,1 0 16-16,4 0 0 0,3-1 0 0,2 0 0 15,4 2-496-15,8 0-80 0,3-1-32 0,6 4 0 16,5 1-160-16,0-3-48 0,3-2 0 0,7 0 0 15,3 0 16-15,3 2 0 0,6 0 0 0,-3 3 0 16,-1-1 32-16,3-1 0 0,3-2 0 0,1 2 0 16,2 5-80-16,-4-1-16 0,-3-2 0 0,3 1 0 15,-3-2-96-15,5 4-32 0,3 0 0 0,-2-1 0 16,-2-3-144-16,2-1 0 0,-1 0 144 0,1 2-144 16,-3-1 128-16,2 3-128 0,-1-3 160 0,-2 4-160 0,-2 0 192 15,-1-1-64-15,0 0-128 0,0 2 192 0,-2-1-192 0,-5 3 144 16,-4-1-144-16,2 1 128 0,3-1-128 0,-2-1 0 15,-1-1 0-15,-2 1 0 0,0 0 0 0,-4 0 128 16,1-3-128-16,-3-1 0 0,1 0 192 0,0 2-64 16,0 0 0-16,0-3 0 0,-1-3-128 0,-3 3 0 15,-3 0 0-15,0 2 0 0,0-2 0 0,1 0 0 16,1 0 0-16,2-3 0 0,1-1 0 0,-1 3 0 16,-2 0 0-16,-1 0 0 0,-4-2 0 0,-1 2 0 15,-1 1 0-15,2 0 0 0,-1-4 0 0,0 2 0 16,-6 1 0-16,2-2 128 0,-1-2-128 0,-2 1 0 15,-5 1 144-15,-1-1-144 0,-2 4 0 0,-3-5 144 16,-1-3-144-16,-4 2 0 0,0 5 128 0,-2-2-128 0,1-2 0 16,-2 4 0-16,0 0 128 0,-1-3-128 0,1-3 0 0,-4 1 0 15,-2 5 0-15,-2-1 0 0,-8-2 0 0,9 2 0 16,-9-2 128-16,0 0-128 0,0 0 0 0,0 0 0 16,0 0 0-16,0 0 0 0,0 0 0 0,0 0 0 15,0 0 128-15,-7 6-128 0,-4-4 144 16,-3-2-144-16,-1-2 128 0,-3-2-128 0,-4 0 0 0,0 2 0 15,-4 1 128-15,-4-1-128 0,-3 0 0 16,-9-1 0-16,-5-1 0 0,-6-1 0 0,-4 0 0 0,0-2 0 16,-4-3 0-16,1 0-128 0,-2 1 128 0,-5 1 0 15,-5 0 0-15,-1 0 0 0,-1-1 0 0,2 2 0 16,-3-1 0-16,-4 1 0 0,-11 4 0 0,3-1 0 16,2-1-144-16,-4 0 144 0,-6-3 0 0,1 3-144 15,-2 0 144-15,1 0 0 0,5-2-144 0,-3 2 144 0,-5 1 0 16,3 0-176-16,3 0 176 0,0 0-128 15,1 2 128-15,0 1 0 0,1-2 0 0,-2 2 0 0,3-1 0 0,1 1 0 16,1-2 0-16,3 2 0 0,7 1 0 0,2 1 0 16,2 0 0-16,1 0 0 0,-2 0 0 0,5-1 0 15,6 0 0-15,2 0 0 0,5 3 0 0,3-1 0 16,-2 0 0-16,3-1 0 0,0 1 0 0,4 0 0 16,1 2 0-16,6-1 0 0,-1 0 0 0,5 0 0 15,-1-3 0-15,3 1 0 0,-2 1 0 0,2 1 0 16,-1 0 0-16,3 1 0 0,2-2 0 0,3 0 0 15,-1 0 0-15,0 1 0 0,1 0 0 0,2 0 0 16,1-2 0-16,4 1 0 0,-1 1 0 0,5-1 0 16,0 0 0-16,3 0 0 0,1-1 0 0,3 0 0 0,-1-1 0 15,3 0 0-15,0 3 0 0,8-3 0 0,0 0 0 0,0 0 0 16,0 0 0-16,0 0-128 0,0 0 0 0,0 0 0 16,12 0-32-16,4 0 0 0,0 0 0 0,7 0 0 15,7-3 160-15,9 0 0 0,2-2-144 0,11 1 144 16,3 2 0-16,5 0 0 0,0-1 0 0,6-1 128 15,2 1-128-15,5 1 0 0,8 1 0 0,0-1 0 16,-2-1 0-16,4 1 0 0,3 0 0 0,5 1 0 16,4 1 0-16,1 0 128 0,-1-2-128 0,6 1 128 15,5 1-128-15,-1 1 0 0,0 1 0 0,3 0 0 16,1 1 0-16,-1 2 128 0,-2-4-128 0,5 2 0 16,4 0 0-16,-5 0 128 0,-5-3-128 0,1 2 0 15,7 3 0-15,-6 1 128 0,-5-3-128 0,0 0 0 0,2 4 0 16,-6-1 0-16,-4 0 128 0,-3 1-128 0,-2-2 0 15,-3 4 0-15,1 1 0 0,-6-1 0 16,-4-2 0-16,-4 1 0 0,-2 1 0 0,0 1 128 0,-2 0-128 16,-3 2 0-16,-4 0 0 0,-7-1 0 0,-3-2 0 0,-4 1 0 15,-3-4 0-15,-4 0 0 0,-2-1 0 0,-5 2 0 16,-5-1 0-16,-1-2 0 0,-4-1 0 0,-5-1 128 16,-3 0-128-16,-6 0 0 0,-10-2 192 0,0 0-64 15,0 0 0-15,0 0 0 0,0 0 96 0,0 0 16 16,-11-3 0-16,-4-1 0 0,-3 0-112 0,-3-1 0 15,-1 1-128-15,-5 0 192 0,-5 1-192 0,-3-1 0 16,0-3 0-16,-2 2 0 0,-4-1 0 0,-7 1 0 16,-6 0 0-16,-5-2 0 0,-3-1 0 0,-7 1 0 15,-1 2 0-15,-6-1 0 0,-4 0 0 0,-7-1 0 16,-3 0 0-16,1 2 0 0,1-1 0 0,-7-1 0 0,-11-4 0 16,4 4 0-16,4 5 0 0,-4-1 0 0,-7-2 0 15,5 2 0-15,6 1 0 0,-1 0 0 0,-4-3 0 0,-1 3 144 16,-3 2-144-16,3 1 0 0,-3 1 0 0,0-2 0 15,-1-3-128-15,1 0 128 0,-1-1 0 0,0 2 0 16,1-1 0-16,7 3 0 0,2 2 0 16,3-2 0-16,-2-2 0 0,7 2 0 0,7 2 0 0,1 0 0 15,0 0 0-15,3 0 0 0,1-4 0 16,5 5 0-16,6 0 0 0,4-1 0 0,4-2 0 16,2 1 0-16,2 5 0 0,8-2 0 0,7-4 0 0,4 1 0 15,2 3 0-15,5-3 0 0,4 2 0 0,5-3 0 16,6-1 0-16,3-1 0 0,3 2 0 0,8 0 0 0,0 0-144 15,0 0 144-15,0 0 0 0,0 0 0 0,0 0-160 16,0 0 160-16,15-3-128 0,3 1 128 0,6 0 0 0,5-1 0 16,4-1 0-16,8 1 0 0,9-3 0 0,4 0 0 15,5 1 0-15,9-2 0 0,8 0 0 0,7 0 128 16,4-2-128-16,5 2 128 0,3 3-128 0,8 3 0 16,7-1 128-16,-1 2-128 0,0 2 0 0,8-1 0 15,7 1 0-15,0 1 128 0,-2 2-128 0,2-3 0 16,0 0 0-16,0 1 0 0,0 3 0 0,0-1 0 15,-4 2 0-15,-2-1 0 0,0-3 0 0,-1 3 0 16,-2 0 128-16,1-1-128 0,-1 1 0 0,-3-1 0 16,-8 1 0-16,-1 2 0 0,2 3 0 0,-6-3 128 0,-3 1-128 15,-5 1 0-15,-8 2 0 0,-2-1 128 16,-1-3-128-16,-4 2 0 0,-4 3 0 0,-8-1 0 0,-9-1 0 16,-2 0 128-16,-8-1-128 0,-4-1 0 15,-3-1 0-15,-5-4 0 0,-4-1 0 0,-8-1 0 0,-5 0 0 0,-4 0 0 16,-12-2 0-16,0 0 144 0,0 0-144 0,0 0 0 15,0 0 144-15,-10-1-144 0,-7 0 0 0,-5 1 144 16,-8 0-144-16,-2-2 0 0,-5 1 0 0,-3-2 0 16,-6-4 0-16,-8 2 0 0,-6-1 0 0,-5 2 0 15,-3-1 0-15,-5-1 0 0,-1-2 0 0,-5 0 0 16,-9-2 0-16,-1-2 0 0,-5-3 0 0,-5 2 0 16,-3 1 0-16,-6 0 0 0,-1 0 0 0,-4 0 0 15,0 0 0-15,0-2 0 0,-3 2 0 0,2 3 0 16,-1 2 0-16,1 0 0 0,-1-2 0 0,-1 4 128 15,1 0-128-15,1 2 0 0,3-1 0 0,-1 3-176 16,-3 1 176-16,3 1 0 0,1-1 0 0,1 0 0 0,0 0 0 0,2 0 0 16,3-2 0-16,1 2 0 0,2 2 0 0,1-1 0 15,1-2 0-15,7 3-128 0,7 1 128 16,5 1 0-16,1-1 0 0,8 0-128 0,8-1 128 0,12-1 0 16,6 4 0-16,9-2 0 0,7 0 0 0,9 1 0 15,6-1 0-15,5 0-128 0,10-3 128 0,0 0 0 16,0 0-144-16,8 8 144 0,4 0-160 0,4-1 160 15,9 1-208-15,9-3 80 0,9-5 128 0,8-2 0 16,4 0 128-16,7 0-128 0,3 0 128 0,9-3-128 16,5 1 128-16,8 2-128 0,6 2 128 0,3-1-128 15,5-7 128-15,4 4-128 0,5 4 176 0,2-3-48 0,1-3 0 16,6 4 0-16,5-1-128 0,4 3 160 0,2 3-160 16,-2-1 160-16,0 0-160 0,3 2 0 0,3 4 144 0,-4 1-144 15,-7 1 0-15,1 1 0 0,4-1 0 0,-8 1 128 16,-7 0-128-16,2 1 0 0,0 0 0 0,-9 0 0 15,-10 1 0-15,-1-3 128 0,-1-2-128 0,-4 1 0 16,-7 1 0-16,-7-1 0 0,-9 0 0 0,-5 0 0 16,-4 0 0-16,-4-1 0 0,-10-2 0 0,-1 1 0 15,-4-1 0-15,-9-1 0 0,-9-3 0 0,-4 0 128 16,-6 0-128-16,-11-2 0 0,0 0 0 0,0 0 0 16,0 0 0-16,-16-4 0 0,-5 3 0 0,-6-4 0 15,-12-1 0-15,-3 0 0 0,-7 1-160 0,-3-2 160 16,-3 0 0-16,-7-3-128 0,-10-4 128 0,-3 1 0 15,-5 0 0-15,1-1 0 0,-4-1 0 0,-5 0 0 16,-11 1 0-16,-1 1 0 0,-1-1 0 0,-6 3 0 0,-6 3 0 16,0-2 0-16,-2-1 0 0,-1 0 0 0,-5 1 0 15,2 1 0-15,4 1 0 0,-5 1 0 0,-2 0 0 0,6 1 0 16,4 1 0-16,2-1 0 0,-2 1 0 16,7 3 0-16,9 1 0 0,2 1 0 0,-2 0 0 0,5 0 0 15,4 1 0-15,8 1 0 0,6 0 0 0,6-1 0 16,3-1 0-16,7 1 0 0,6 2 0 0,8 0-128 15,7 1 128-15,8 0 0 0,7-2 0 0,6 0 0 16,8 0 0-16,7-2 0 0,0 0-192 0,13 1 192 16,8-2-192-16,10 1 192 0,8-2-208 0,10 0 64 15,7-2 16-15,6 0 0 0,5-1 128 0,13 1 0 16,11 2 0-16,6-1 0 0,1-5 0 0,13 1 128 0,11 2-128 16,1 2 128-16,0-1 0 0,6 1 0 0,7 0 0 0,3 1 0 15,0 2-128-15,-1 2 192 0,1 0-64 0,2 1 0 16,6-1 48-16,-3 4 16 0,-5 2 0 0,-4-1 0 15,0 0-192-15,-2 0 128 0,-3-1-128 16,-5 5 128-16,-6 3-128 0,-4 2 0 0,-7-3 144 16,-6 1-144-16,-6 3 0 0,-13-1 0 0,-10 0 0 15,-12 0 128 1,-7 2-896-16,-13-3-192 0,-9-2-16 0,-10-2-11344 0,-7-3-2272 0</inkml:trace>
  <inkml:trace contextRef="#ctx0" brushRef="#br1" timeOffset="56265.201">15583 6533 3679 0,'0'0'320'0,"-4"-6"-320"16,-3 2 0-16,7 4 0 0,-6-3 4256 0,6 3 784 15,-9-1 144-15,1 1 48 0,-3 1-4192 0,2 1-832 16,2 0-208-16,-3-1 0 0,-1-2 0 0,-5 1 176 16,-2 0-176-16,-3 0 160 0,-1-2 80 0,-5 2 16 15,-1 1 0-15,-3-1 0 0,-2 0-32 0,-2 0 0 16,-6 0 0-16,-1 0 0 0,-4-1 176 0,-6 1 48 16,-6-2 0-16,-1 4 0 0,-3-1-80 0,-2-1-16 15,-1-1 0-15,-7-2 0 0,-6 2-48 0,-5 1-16 0,-4 0 0 16,-1 0 0-16,-4-2 96 0,-3 1 32 0,-6 1 0 15,1 0 0-15,-5 0-96 0,-4 1 0 0,-5 1-16 16,0-2 0-16,-1-3-144 0,-5 2-32 0,-4 1 0 16,-1-1 0-16,-6-2 112 0,1 1 16 0,1-2 0 0,-5 3 0 15,-3 0 32-15,0 0 16 0,1-1 0 0,-4 3 0 16,-2 2-16-16,0 1 0 0,3-2 0 0,-1 1 0 16,1 1-96-16,-3 3 0 0,-1-3-16 0,-1 1 0 15,5 0-48-15,-1 0-128 0,2 0 192 0,-3 1-64 16,0-3 0-16,4 1-128 0,5 2 192 0,-2-1-64 15,-4 1-128-15,6 1 128 0,3-4-128 0,1 2 128 16,0 0-128-16,4-1 0 0,1-1 0 0,2 2 0 16,3-1 0-16,2 3 128 0,0-3-128 0,6 1 0 15,3-1 0-15,6 0 0 0,7 0 128 0,0-1-128 0,-2 4 0 0,8-3 0 16,3-2 0-16,3 0 128 0,4 4-128 0,2-2 0 16,1 1 0-16,4-2 0 0,2-1 0 0,3-1 0 15,4 2 0-15,-1-1 128 0,2 0-128 0,-1 0 0 16,4-1 0-16,4 1 0 0,3-4 0 0,5 4 0 15,3 1 0-15,1-2 0 0,3-1 0 0,1 2 0 16,2 1 0-16,3-1 0 0,2-2 0 0,1-1 0 16,-3-1 0-16,4 1 0 0,3 1 128 0,0-1-128 15,5 0 0-15,0 0 128 0,4 1-128 0,1-1 160 16,1 0-160-16,1-1 160 0,2 0-160 0,1 1 160 16,-1-1-160-16,2 1 160 0,1 1-160 0,1 1 128 15,0-1-128-15,8 0 128 0,-7-1-128 0,7 1 0 16,0 0 0-16,-7 1 128 0,7-1-128 0,-5 1 0 15,5-1 144-15,0 0-144 0,0 0 0 0,0 0 0 16,0 0 0-16,0 0 128 0,0 0-128 0,0 0 0 0,0 0 0 16,0 0 0-16,0 0 0 0,0 9 0 0,0-9 0 0,3 12 0 15,-1 0 0-15,1 6 0 0,1-3 0 0,1 2 0 16,-3-1 0-16,3 6 0 0,-2 4 0 16,-1 3 0-16,-2-1 0 0,0 6 0 0,-1 0 0 0,0 2-128 15,0 3 128-15,-2 1 0 0,-2 3 0 0,0 8 0 16,-2 4 0-16,0 1 0 0,-3-1 0 0,1-3 0 15,0-3 0-15,-3-1 0 0,0-2 0 0,0-1 0 16,1-1 0-16,-2-1 0 0,-3-3 0 0,2 2 0 16,2-3 0-16,-1 0 0 0,-2 0 0 0,1-1 128 0,0-2-128 15,-1 1 0-15,2-1 0 0,0 1 0 0,1 0 0 16,1 0 0-16,2 2 0 0,-2-1 0 0,0-2 0 0,2-3 0 16,0-3 0-16,3-1 128 0,0-1-128 0,2-1 0 15,0-4 0-15,0 0 128 0,-1-1-128 0,1-1 0 16,1-2 0-16,2-4 0 0,-1-3 0 0,0 1 0 15,2 0 0-15,0-2 0 0,0-11 0 0,0 0 0 16,4 11 0-16,-1 0 0 0,1 2 0 0,0-4 0 16,4-3 0-16,3 1 0 0,-1-1 0 0,6 1 0 15,5-2 0-15,3-1 0 0,3-2 0 0,3-1 128 16,5 0-128-16,4-1 0 0,5 0 0 0,1-2 0 16,6-4 0-16,2 1 128 0,5-1-128 0,6 2 0 15,3-1 0-15,4-1 0 0,2-4 0 0,4 3 0 16,4 2 0-16,5-2 0 0,3-3 0 0,1 2 0 15,1 1 0-15,2 0 128 0,4 0-128 0,0 0 0 16,-3 0 0-16,2 2-128 0,1 1 128 0,2-1 0 0,1 3 0 16,1-2 0-16,0 0 0 0,4 2 0 0,-1 0 0 0,2 0 0 15,0 2 0-15,2-1 0 0,5-4 0 0,-2 1 0 16,-3-3 0-16,3 1 0 0,6-2 0 0,1 1-128 16,-2 1 128-16,1-1-128 0,3-1 128 0,1 1-128 15,-3-2 128-15,1 2-128 0,1 3 128 0,-5-1-128 16,2 0 128-16,-5 2 0 0,-2-1 0 0,0 1 0 15,0 1 0-15,0-1 0 0,-2 0 0 0,-4 2 0 16,-1 1 0-16,-2 0 0 0,2 0 0 0,-2 1 0 16,-3-3 0-16,1 1 0 0,4 0 0 15,-3 2 0-15,-1-3 0 0,-3 1 0 0,5-3 0 0,-1 1 0 16,-1 3 0-16,-1-2 0 0,-7-1 0 0,5 0 0 0,0 2 0 16,-2-1 0-16,-5-2 0 0,-1 3 0 0,-1-2 0 0,1 2 0 15,-2 1 0-15,-3 0 0 0,-6 0 0 0,-2 0 0 16,1 1 0-16,2 2 0 0,2-2 0 0,-5 2 0 15,-3-1 0-15,0 0 0 0,3 0 0 0,-3-1 0 16,-3-2 0-16,-3 2 0 0,-5 2 0 0,1-1 0 16,0-2 0-16,-3 0 0 0,-2 0 0 0,-2 2 0 15,-2 1 0-15,-2-1 128 0,-8 0-128 0,-2 1 0 16,1 1 0-16,-3-1 0 0,-3 0 0 0,1 0 0 16,0 1 0-16,-3 0 0 0,-2 3 0 0,-3-1 0 15,-1 1 0-15,-2 0 0 0,-2-3 0 0,-2 0 0 16,-3 0 0-16,-1-1 0 0,-1 1 0 0,-1-3 0 15,-4 1 0-15,0-1 0 0,-2 0 0 0,0-1 0 16,-3-1 0-16,-7 1 0 0,8-4 128 0,-8 4-128 0,7-4 128 0,-7 4-128 16,6-8 128-16,1 1-128 0,-3-3 160 0,1-1-160 15,-1-1 176-15,-2-2-176 0,1-1 192 16,-1-2-192-16,0-2 192 0,0-4-192 0,0-3 192 16,2-5-192-16,-3-7 256 0,-1-2-64 0,2-1-16 0,0-3 0 15,0-3 32-15,2-3 16 0,0-6 0 0,0-7 0 16,3-3-96-16,1-2 0 0,1-4-128 0,-1 1 192 15,2 0-16-15,-2 0-16 0,0-1 0 0,-3 2 0 16,2 3 208-16,-1 6 32 0,0 4 16 0,-3 5 0 16,-3 3 128-16,1 4 32 0,3 1 0 0,-3 3 0 15,0 4-256-15,-1 4-32 0,0 2-16 0,2 6 0 16,0 3-272-16,-2 3 0 0,-1 2-176 0,-1 4 176 16,-1 3-2080-16,-3 3-304 0,-2 2-64 0,-4 3-15520 15</inkml:trace>
  <inkml:trace contextRef="#ctx0" brushRef="#br1" timeOffset="58000.819">7959 10148 21183 0,'0'0'1888'0,"-7"-6"-1504"0,2-3-384 0,5 9 0 16,0 0 1376-16,0 0 208 0,0 0 32 0,0 0 16 15,0 0-1168-15,8-3-224 0,-1 0-48 0,5 1-16 0,5-1-48 16,2 2-128-16,0-1 192 0,3 1-64 16,7 0 0-16,2 1 0 0,1 0 0 0,2 2 0 0,3 0 96 0,1 0 16 15,3 2 0-15,1-1 0 0,2 0 0 0,8 1 0 16,4-1 0-16,1 0 0 0,1-1-112 0,0 1 0 15,1-1-128-15,2 0 192 0,0 0-64 0,3 2 0 16,4-1-128-16,-1 0 192 0,3-3 48 0,-2 2 0 16,-2 2 0-16,0-1 0 0,2-1-112 0,1 1-128 15,1-1 176-15,-3-1-176 0,-4 0 192 0,2-1-192 16,1-1 192-16,0 1-192 0,4 2 0 0,-1-1 0 16,-1 0 0-16,0 0 0 0,1 1 160 0,-1-1-160 15,-2-1 128-15,0 0-128 0,1 2 0 0,-1-1 0 16,-4 1 0-16,-4-1 0 0,2-1 0 0,2 1 0 15,1 1 0-15,-2 0 0 0,-2 2 0 0,-2-2 0 16,-3 0 0-16,-2 0 0 0,1 1 0 0,1-1 0 16,-2 1 0-16,0 0 0 0,0 1 0 0,-2-1 0 0,-5-1 0 15,-1 0 0-15,-4-1 0 0,-1 4 0 0,0-3 0 16,-2 1 0-16,-1 2 0 0,0 0 0 0,-3 1 0 16,0-1 0-16,-5 1 0 0,1-1 0 0,-2 0 128 0,0 3-128 15,-2-3 0-15,-2 1 0 0,-1 1 0 16,-1 0 128-16,-2-2-128 0,0 1 0 0,1 1 0 0,0 0 0 15,-5-2 0-15,2-1 128 0,1-2-128 0,-3 0 0 16,-3-2 192-16,-2 0-64 0,-1 1 0 0,2-1 0 16,-1-1 128-16,-2-1 32 0,-8 2 0 0,7-6 0 15,0-1 64-15,-3-1 16 0,2-4 0 0,-1 2 0 16,2 1-48-16,-2-3 0 0,1-2 0 0,-1-2 0 16,2 0-112-16,-2-2-16 0,3 1-16 0,0-5 0 0,-2-1-32 15,1 0 0-15,-1-2 0 0,2-3 0 0,-2-5-16 0,2-2-128 16,-1-4 192-16,2 1-64 0,1 0-128 15,1-1 128-15,0-3-128 0,2 1 128 0,-3-1-128 16,1 2 0-16,0 0 0 0,-2-3 0 0,-1-4 0 0,0 2 0 16,0 4 0-16,-2 5 0 0,1 4 0 0,-3 1 0 15,2 0 128-15,1 4-128 0,-3 1 0 0,1 1 0 16,1 0 0-16,-3-1 0 0,1 0 0 0,0 2 0 16,0 2 0-16,0-1 0 0,-2-2 0 0,0 2 0 15,-1 2-160-15,-1 5 160 0,0-1 0 0,0 2 0 16,0-1-128-16,1 2 128 0,-2 3 0 0,-1 3 0 15,0-1 144-15,2 9-144 0,-4-8 0 0,4 8 0 16,0 0 0-16,-5-8 0 0,1-2 0 0,-1 3 0 0,2 0 0 16,-3 1 0-16,-1 0 0 0,-1 2 0 15,-1 0 0-15,-3 2 0 0,0 0 0 0,-3 1-128 0,-2 1 128 16,-3-1 0-16,-2-3 0 0,-3 3 0 0,-6 1 0 16,-1 3 0-16,-5-1 0 0,-3 0 0 0,0 0 0 0,-2 1 0 15,-3 2 0-15,-2-2 0 0,-1 2 0 0,-4-2 0 16,-4 2 0-16,-1 0 0 0,-5-2 0 0,2 0 0 15,-2 2 0-15,-1 1 0 0,-7-1 0 0,0-2 0 16,-5-1 0-16,0 0 0 0,0 2 0 0,-2-2 0 16,-3 1 0-16,-1-1 0 0,-2 0 0 0,3 0 0 15,2 2 0-15,-2-1 0 0,-2 0 0 0,4-3 144 16,0-3-144-16,-1 3 0 0,4 4 0 0,-3-2 128 16,-5-1-128-16,4 1 128 0,2-1-128 0,2 2 128 15,4 0-128-15,-3 1 128 0,-1 1-128 0,-2-2 128 0,-2-3-128 16,3 0 0-16,2 0 0 0,3 3 0 0,-4 2 0 15,3-1 0-15,1 0 0 0,3-1 0 0,5-3 0 0,2-1 0 16,-1 1 0-16,3 0 0 0,1 0 0 0,1 0 0 16,0 0 128-16,3 1-128 0,1-1 0 15,5 2 0-15,2 1 0 0,0 0 0 0,-3-4 128 0,5 0-128 16,2 0 128-16,2 0-128 0,0 0 0 0,4 0 128 16,2-1-128-16,2 1 0 0,3 1 176 0,2 1-48 15,0 1-128-15,4-1 192 0,2 0-192 0,-2 0 176 16,1 1-176-16,1-1 160 0,1-1-160 0,1 3 0 15,0 5 0-15,1-4 128 0,6-5-128 0,0 1 0 16,3 3 0-16,1 1 0 0,1 1 0 0,7-5 0 16,-8 2 0-16,8-2 0 0,0 0 0 0,0 0-144 15,0 0 144-15,0 0-160 16,0 0-224-16,0 0-64 0,6 10 0 0,4 0 0 16,2-5-1600-16,5 2-320 0,6-3-64 0,6 2-12416 0</inkml:trace>
  <inkml:trace contextRef="#ctx0" brushRef="#br1" timeOffset="58578.009">7961 8898 15663 0,'-9'-9'1392'0,"-1"1"-1120"0,-1 4-272 0,2-1 0 16,-1-3 1104-16,1 2 176 0,0 2 16 0,9 4 16 15,0 0-1008-15,0 0-304 0,0 0 128 0,-5 4-128 16,5-4 224-16,-6 10-32 0,3 1 0 0,2 2 0 16,0 2 464-16,-2 5 96 0,3 4 16 0,-1 7 0 15,-2 6 256-15,2 7 48 0,0 4 16 0,-1 4 0 16,-2 1-128-16,1 5-32 0,-5 4 0 0,2 7 0 16,-2 6-384-16,0-2-80 0,2-5-16 0,-2-4 0 15,0-4-256-15,2-1-48 0,0 1-16 0,2-6 0 0,4-4-128 16,0-2 160-16,-2-4-160 0,2-1 160 0,1-4-160 0,0-4 0 15,-1-1 0-15,4-3 128 0,-2-1-128 16,5 0-176-16,3 2 48 0,3-4-9792 16,1-3-1968-16</inkml:trace>
  <inkml:trace contextRef="#ctx0" brushRef="#br1" timeOffset="59194.417">18404 10096 14735 0,'0'0'1312'0</inkml:trace>
  <inkml:trace contextRef="#ctx0" brushRef="#br1" timeOffset="60539.689">19395 10125 10127 0,'-11'-13'896'0,"2"7"-704"16,-1-1-192-16,1 2 0 0,1 0 4352 0,2 3 848 15,6 2 176-15,0 0 16 0,-8-2-4192 0,8 2-848 16,0 0-160-16,0 0-48 0,0 0 448 0,0 0 96 16,0 0 16-16,0 0 0 0,0 0-384 0,14-1-80 0,3 0-16 0,4 1 0 15,0-1-224-15,6 0 128 0,6-2-128 0,2 2 0 16,3 1 192-16,-1 1-64 0,4 3-128 0,3-2 192 15,0 0-192-15,3-2 0 0,4-1 0 0,1 0 0 16,4 0 0-16,5 1 0 0,2 0 144 0,1 0-144 16,0 0 208-16,2-2-32 0,2-4-16 0,0 3 0 15,2 2 32-15,-1 1 16 0,-1 0 0 0,2 0 0 16,4 0-16-16,-4 1 0 0,0 1 0 0,-1 1 0 16,-1 2-192-16,-3-1 128 0,0 2-128 0,3-1 0 15,1 1 128-15,4 0-128 0,-4 2 0 0,1 0 0 16,-5-1 0-16,3 3 0 0,3-3 0 0,3 2 0 15,-3-1 0-15,-1 2 0 0,-8-1 0 0,0 0 0 16,-4-3 0-16,1 2 128 0,-2 2-128 0,-1-1 0 0,-3-3 0 16,-4 3 0-16,-5-2 0 0,-2 2 0 0,-6 1 0 15,0-3 0-15,-5-2 0 0,-2 0 0 0,-1 2 0 16,-2 0 0-16,0 0 0 0,-3-3 0 0,-3 1 0 16,-1 0 128-16,0 3-128 0,-4-4 0 0,-4 0 0 0,1-2 128 15,-1 0-128-15,-2-1 0 0,-9-1 128 0,9-3 0 16,-4-1-128-16,1-2 192 0,-2-2 32 0,-1 1 0 15,0-1 0-15,-1-3 0 0,1-3-32 0,0-2-16 16,2 1 0-16,-2-3 0 0,2-4-176 0,-4-3 192 16,-1-4-192-16,1-3 192 0,0-2-192 0,-1-3 192 15,-1-5-192-15,1-1 192 0,2-3-192 0,-1 0 0 16,1-1 0-16,-1-3 0 0,-1-3 0 0,1-1-176 16,2-3 16-16,0-2 0 0,-3-2-16 0,3 4 0 0,-1 2 0 15,1 4 0-15,-3 4 176 0,0-1 0 0,0-3 0 16,1 5 0-16,1 2 0 0,1 2 0 15,-2 2 0-15,2 1 0 0,-1 0 0 0,0 1 0 0,0 2 0 0,0 0-128 16,2 2 128-16,-3 2 0 0,-1 2 0 0,1 0 0 16,1 3 0-16,-2 1 0 0,-1 3 0 15,0 1 0-15,1 3 0 0,0 3 0 0,-1 0 0 16,0 1 0-16,-3 0 0 0,4 2 0 0,-1 2 0 0,0 4 0 16,1 7 0-16,0 0-128 0,-3-8 128 0,3 8 0 15,-5-8 0-15,-2 4 0 0,-1 1 0 0,-1 2 0 16,-2 2 0-16,-1 1-128 0,-7 1 128 0,-1 3 0 15,-2-2-128-15,-6 2 128 0,-1 1-128 0,-1 1 128 0,-2-1 0 16,-1-1 0-16,-1 3 0 0,-4 2 0 0,1 1 0 0,-4 2 0 16,-3-2 0-16,-5 1 0 0,-3-1 0 15,-2 2 0-15,-2 5 0 0,-2-4 0 0,-1-2 0 0,-2-2 0 16,-6-2 0-16,-6 1 0 0,-6 2 0 0,2 1 0 16,4-2 0-16,-2-1 128 0,-5-2-128 0,-1 0 0 15,-3-1 0-15,3 2 0 0,3 0 0 0,-3 1 0 16,0-4 0-16,0 1 128 0,-2 0-128 0,4 1 0 15,2 1 0-15,0-1 128 0,-1-2-128 0,1 1 0 16,1 1 0-16,4-1 0 0,1 1 0 0,3 0 0 16,-4-2 0-16,5 2 0 0,0-2 0 0,6-1 0 15,5 0 0-15,6-2 0 0,0-1 0 0,4-2 0 16,3-1 0-16,2 0 0 0,5-2 0 0,2-3 128 16,2 1-128-16,6 1 0 0,4 1 0 0,2-1 144 15,2-3-144-15,3 3 0 0,2 0 144 0,3 1-144 0,1 0 0 16,2-3 144-16,2 3-144 0,5 3 160 0,0 0-160 0,-5-6 160 15,3 0-32-15,2 6 0 0,0 0 0 0,0 0 0 16,0 0-128-16,0 0 192 0,0 0-192 0,0 0 192 16,0 0-192-16,0 0 0 0,0 0 0 0,0 0 0 15,0 0 0-15,0 0 0 0,8 4-128 0,-8-4 128 16,10 6 0-16,-5-1 0 0,-5-5-144 0,8 12 144 16,-5 5 0-16,1-1-128 0,-1 1 128 0,0 4 0 15,1 6-128-15,-4 4 128 0,-2 5 0 0,-2 1 0 16,-1-3 0-16,-3 6 0 0,-1 5 0 0,-2 2 0 15,0-6 0-15,0 2 0 0,-3 6 0 0,2 2 0 16,0 6 0-16,2-5 0 0,-1-3 0 0,3-1 0 16,1 0 0-16,4-2 0 0,-1-2 0 0,0-2 0 0,2-3 0 15,1 1 0-15,1 0 0 0,1-1 0 0,1-2 128 16,2-1-128-16,0-6 0 0,-1-1 0 0,2 0 128 16,1-5-128-16,0-3 0 0,3-2 0 0,-2-1 144 0,3-1-144 15,1-2 128-15,1-1-128 16,0-4-1984-16,1-3-496 0</inkml:trace>
  <inkml:trace contextRef="#ctx0" brushRef="#br1" timeOffset="61892.24">20920 10165 23951 0,'-3'-7'2128'15,"-2"0"-1696"-15,5 7-432 0,0 0 0 16,-6-3 1104-16,6 3 144 0,0 0 32 0,0 0 0 16,-8 2-1280-16,8-2 0 0,0 0-176 0,0 0 0 15,4 10 176-15,0 0 0 0,3 0-144 0,-1 1 144 0,1 0 0 0,1 0 0 16,2 0 0-16,2 1 0 0,2 0 192 0,-1 2 16 16,-1 0 0-16,1 2 0 0,1 2 16 0,1 1 0 15,-1-3 0-15,1 3 0 0,-1 10 32 0,0 1 0 16,2-3 0-16,-1 3 0 0,2-3 0 0,-1 2 0 15,-1 1 0-15,1 2 0 0,-2-1-64 0,2 2-16 16,1 2 0-16,3 1 0 0,-2 1-176 0,2 1 192 16,4-2-192-16,-6 1 192 0,-1 3-192 0,-3-2 128 15,-1 0-128-15,-2-1 128 0,1 1-128 0,-1 0 0 16,-2 3 0-16,0 1 128 0,1 1-128 0,-4 1 160 16,1-2-160-16,0 2 160 0,-2-1 48 0,-2 1 16 15,0-1 0-15,-1 0 0 0,0 1-32 0,1 1 0 16,-2 1 0-16,1 2 0 0,-1-2 48 0,0 0 0 0,-1 1 0 15,0 0 0-15,-1-2-240 0,0 1 128 0,1-2-128 16,-2 2 0-16,0 1 176 0,1 3-176 16,-1-4 192-16,1 0-192 0,-4 1 0 0,1-1 0 0,-1 0 0 0,-1 0 0 15,-1 0 0-15,2 4 0 0,-4-1 128 0,4 0-128 16,-3-3 0-16,0 0 128 0,-2 0-128 0,3 1 0 16,-3-1 160-16,0 1-160 0,0-1 128 0,2 0-128 15,5 1 128-15,-1 0-128 0,-5 2 0 0,0-1 128 16,-4-5-128-16,1 1 0 0,4 0 0 0,-1 0 0 15,-2-1 0-15,0-2 0 0,0 1 128 0,2 0-128 16,3 2 0-16,-2-1 128 0,1-2-128 0,1-4 128 16,-1-1-128-16,2-2 192 0,-1 3-192 0,2-1 192 15,1 6-192-15,0-4 128 0,0 0-128 0,1-2 128 0,0-2-128 16,1-2 0-16,1-2 144 0,0-2-144 0,-2 3 0 16,2-2 0-16,-1-1 0 0,2 0 0 0,1 0 0 0,0 1 0 15,0 2 0-15,2 0 128 0,0-1-128 0,-1 1 0 16,-1-4 0-16,1-1 0 0,2-2 0 0,-3 0 0 15,1 1 0-15,1-2 0 0,-1-1 128 0,2 0-128 16,2-1 128-16,0-1-128 0,-3 1 176 0,0 0-48 16,2 0 0-16,-1 2 0 0,3 0-128 0,-1 0 128 15,-2-1-128-15,3 2 128 0,0-5-128 0,-2 1 128 16,-2-3-128-16,1-1 128 0,2 1-128 0,-4-1 128 16,-1 0-128-16,0-1 128 0,2 0-128 0,1-1 0 15,-2-1 0-15,1-1 128 0,-3 0-128 0,0-1 160 0,-1 0-160 16,1-1 160-16,0-1-160 0,0-1 192 0,1 2-192 15,-2-10 192-15,3 9-192 0,1 0 192 0,-4-9-192 0,4 9 192 16,-4-9-192-16,0 0 128 16,5 6-128-16,-5-6 128 0,0 0-128 0,0 0 0 0,3 8 0 0,-3-8 0 15,0 0 0-15,0 0-224 0,0 0 32 0,0 0 0 32,9-2-816-32,-2-5-144 0,-2-4-48 0</inkml:trace>
  <inkml:trace contextRef="#ctx0" brushRef="#br1" timeOffset="63750.158">11576 10158 23039 0,'0'0'1024'0,"0"0"192"0,0 0-960 0,0 0-256 0,0 0 0 0,0 0 0 15,0 0 320-15,6 5 0 0,1 2 16 0,1 0 0 16,2 4-208-16,2-2-128 0,-2 1 128 0,2 1-128 16,1 4 352-16,1 1 0 0,2 1 0 0,0 2 0 15,1 2 16-15,1 4 0 0,4 6 0 0,-1 1 0 16,1 0-64-16,1 1-16 0,0 1 0 0,2 0 0 16,-2 0-112-16,1 0-32 0,1 0 0 0,-2 3 0 0,2 1 0 15,-2 4 0-15,1 2 0 0,0 0 0 0,1-2 112 0,2 2 0 16,-3-1 16-16,2 0 0 0,2-2 896 0,3 2 176 15,-1 1 48-15,1 4 0 16,1 0-1744-16,0-1-352 0,1-2-64 0,0 2 0 0,-1-2 768 0,1-1 0 16,0-1 0-16,3 1 192 0,-2 1-64 0,5 4 0 15,3 0-128-15,-1 1 192 0,2-2-192 0,-2-1 144 16,0-2-144-16,1 1 128 0,-4-1-128 0,4 1 0 16,3 2 144-16,1 1-144 0,-1 2 0 0,3-1 144 15,0 0-144-15,0-2 0 0,-1-1 144 0,-2 0-144 16,0 0 0-16,0 3 144 0,-1 0-144 0,1 1 0 15,0-1 0-15,1 1 128 0,3-1-128 0,-3-1 0 16,-1-2 144-16,0 2-144 0,0-1 128 0,0 3-128 0,0 4 128 16,2-2-128-16,1-3 0 0,0 0 144 0,-1-3-144 15,-1 0 0-15,-2-1 128 0,1 5-128 0,-1 3 0 16,0-1 0-16,-3-6 0 0,1 1 0 0,4 2 128 0,-2-3-128 16,0-3 0-16,-5 0 0 0,-1 0 0 0,-2 5 0 15,0 3 0-15,0-2 0 0,-3-4 0 0,3-1 0 16,-1-2 0-16,1 1 0 0,-3-3 0 0,1 3 0 15,-1-1 128-15,-2 2-128 0,0 0 0 0,-3-1 0 16,0-1 0-16,-3 0 0 0,-1-3 128 0,0 1-128 16,-2-2 0-16,-2-1 0 0,2 2 0 0,-2-1 0 15,0 1 128-15,2 2-128 0,-3-2 0 0,1 0 0 16,-1-3 0-16,3 0 0 0,4-3 128 0,-1-1-128 16,-4-2 0-16,2-1 0 0,0 3 128 0,0-2-128 0,-2 0 0 15,1 0 0-15,0 2 0 0,1-2 0 0,0-4 0 16,1-2 0-16,-2 1 0 0,4-4 0 0,2-2 0 0,0-3 0 15,3-1 0-15,1 0 0 0,-2-2 0 0,1 1 0 16,1-3 0-16,2 0 0 0,-2-1 0 16,0-1 0-16,2 1 0 0,1-2 0 0,2-2 0 0,-1 1 0 15,5-1 128-15,3-3-128 0,5 0 0 0,-1-3 0 16,2-1 0-16,-2-1 0 0,2-2 0 0,-2 0 0 16,0-1 0-16,2 0 0 0,3-1 0 0,3-1 0 15,0 1 0-15,-1-1 0 0,-2 1 0 0,0 0 0 16,-2 0 0-16,4-2 0 0,4-1 0 0,0 1 0 15,2-1 0-15,-2 0 0 0,-2 1 0 0,-2-1 0 16,-1-1 0-16,2 0 0 0,1 0 0 0,3 2 0 0,1 0 0 16,-1 1 0-16,-4-2 0 0,-1 1 0 15,-1 3 0-15,1-2 0 0,1 0 0 0,0-1 0 0,5 1 0 16,-3-1 0-16,-1 1 0 0,-5 1 0 0,-2-2 0 16,4 0 0-16,1-1 0 0,-2 0 0 0,-3 1 0 0,-1 0 0 15,1-2 0-15,-2 1 0 0,-2 1 0 0,-1 1 0 16,-1 1 0-16,0 0 0 0,0 1 0 0,2-2 0 15,4 0 0-15,-3 0 0 0,1 1 0 0,-3-1 0 16,-2 0 0-16,2 2 0 0,-1 2 0 0,0 2 0 16,1-2 0-16,0 1 0 0,1 1 0 0,1 0 0 15,1-1 0-15,-2 1 0 0,-4 0 0 0,-1 2 0 16,0 0 128-16,-1 0-128 0,-2 1 0 0,2 0 0 16,1 1 128-16,-4-1-128 0,-1 0 144 0,2 0-144 0,-2 3 144 15,-2-1-144-15,-2 1 128 0,0-1-128 16,1 0 128-16,-1-1-128 0,-1 1 0 0,1 1 128 0,1-2-128 15,2 2 0-15,-3-1 0 0,1 2 0 0,-4-2 0 0,0 1 0 16,-2-3 0-16,0 3 0 0,-6 1 128 0,0 1-128 16,-2-2 0-16,-2 0 128 0,-5 2 0 15,0-1 0-15,-2-1 0 0,0 1 0 0,0-1 80 0,0 1 16 16,-3 0 0-16,0-1 0 0,0 1-16 0,0 2 0 16,-2-4 0-16,0 5 0 0,1 0-32 0,-3 0-16 15,-3-10 0-15,4 12 0 0,0-2-160 0,-2 1 192 16,-2-1-192-16,0-10 192 0,0 0-192 0,3 10 160 15,-3-10-160-15,0 9 160 0,0-9-32 0,-3 9-128 16,3-9 192-16,0 0-64 0,0 0-128 0,0 0 128 16,0 0-128-16,0 0 128 0,0 0-128 0,-4 9 0 0,4-9 0 15,0 0-176 1,0 0-336-16,0 0-80 0,0 0-16 0,0 0 0 16,0 0-1984-16,0 0-400 0,-3-9-80 0</inkml:trace>
  <inkml:trace contextRef="#ctx0" brushRef="#br1" timeOffset="65112.571">24176 15574 29951 0,'-14'-22'1328'0,"2"8"272"0,-4-1-1280 0,0 1-320 0,3 5 0 0,-1-2 0 16,-4-1 0-16,-2 0-224 0,3-1 32 0,-2 3 16 15,-1 1 320-15,1 1 64 0,-3 1 16 0,0-3 0 16,0 2-224-16,-2 0 0 0,-5 0 0 0,-2-3 0 16,-2-4 0-16,-5 1 0 0,-1 0 0 0,-6-1 0 15,-3 0 0-15,1-1 0 0,0 0 0 0,-1 0 0 16,3 0 256-16,-5 1-32 0,-5-2-16 0,-4 3 0 16,-2 1 48-16,-1 0 0 0,0-1 0 0,-2 1 0 15,-1-2 16-15,-7 4 16 0,-5 1 0 0,-1 0 0 0,0-2-96 16,0 2 0-16,0 0-16 0,-2 4 0 0,-8 0-176 15,3 1 192-15,-1-2-192 0,-1 0 192 0,-1 1-32 0,-3 0 0 16,0 2 0-16,3 2 0 0,3 1 64 0,-2-1 16 16,-5 0 0-16,1 3 0 0,3 3-48 15,-4-1 0-15,0-2 0 0,-3 3 0 0,-3 3-192 0,1 0 128 16,2-1-128-16,-2 1 0 0,-4-1 0 0,4 2 0 16,3 1 0-16,-4 1 0 0,1 0 128 0,3 1-128 15,7 0 0-15,3 1 0 0,4 0 256 0,2 1-64 16,0 1 0-16,3 3 0 0,4-1 160 0,1 3 32 15,2 2 0-15,-1 2 0 0,-2 1-208 0,2 3-48 16,1 4 0-16,3-2 0 0,1 0-128 0,0 1 0 16,-2-1 0-16,4 2 0 0,-2 1 0 0,2 1 0 15,2-1 0-15,2 0 0 0,4 3 0 0,3 2 0 16,2 4 0-16,-1-1 0 0,-1-3 0 0,6 0 0 0,2 0 0 16,6-2 0-16,2-3-176 0,3 0 176 0,3-1-128 15,5-1 128-15,0 0 0 0,4 1-128 0,4 3 128 16,1 0 0-16,2 0 0 0,1-1-160 0,5 1 160 0,2-2 0 15,3 0 0-15,3 0-128 0,3 0 128 0,4 0 0 16,6-1 0-16,5-1 0 0,4 1 0 0,3 3 0 16,9 5 0-16,5-3 0 0,12-4 0 0,2 1 0 15,4-1 0-15,3-1 0 0,1-4 0 0,5 1 0 16,5 0 0-16,7 0 0 0,5-4 0 0,0 1 0 16,-1 4 0-16,7-1 0 0,6 1 0 0,-2 1 0 15,-1 2 0-15,1-3 0 0,5-1 0 0,3-2 0 16,-1-6 0-16,1-1 0 0,1-2 0 0,2 1 0 15,6 0 0-15,0-3 0 0,-2 0 0 0,2 0 0 16,2-1 0-16,-5-2 0 0,-3-2 128 0,5 0-128 0,3 2 0 16,-3-3 0-16,-5-3 0 0,5 1 0 0,6-4 0 0,-2 2 0 15,-5-3 0-15,3-1 0 0,4-1 0 0,-7 0 0 16,-6 0 0-16,-1-1 0 0,2-1 0 0,-6-3 0 16,-3 0 0-16,-1-1 0 0,1 1-160 0,1 0 160 15,-1-1-128-15,-5-1 128 0,-4-2 0 0,2 1-160 16,5-1 160-16,-6-2 0 0,-4-2-192 0,-2-2 64 15,-2 0 128-15,2-2-208 0,4 1 208 0,-7-3-176 16,-6-3 176-16,-4-2-160 0,-1 1 32 0,-2-5 0 16,-4 2 0-16,-2-2 0 0,-3 0 128 0,-10 0-192 15,-5 2 192-15,-5 1-192 0,-5-1 192 0,-2 1 0 16,0-1 0-16,-3-4 128 0,-1-3-128 0,-1-2 176 0,2-5-176 16,-3 1 192-16,-4-4-192 0,0 0 0 0,-1-2 0 15,1 2 0-15,1 0 0 0,-7 4 0 0,-4 3 0 0,0-2 0 16,-5-3 144-16,-2-1 0 0,-4-1 0 15,-6 1 0-15,-1 1-144 0,-7-1 192 0,-1 0-192 0,-4 2 192 16,-1 2-64-16,-3-2 0 0,0 0 0 0,-2-4 0 16,1-2-128-16,2 4 0 0,-2-1 0 15,-2 1 0-15,-1 0 0 0,-3 4 0 0,-2 0 128 16,-4 2-128-16,-6 1 0 0,-2 1 0 0,-7-2 0 0,-1 4 0 16,-1 3 0-16,-4-2 0 0,-5-2 0 0,-10 3 128 15,-10 4-128-15,-3 1 0 0,0-2 0 0,-8 3 0 16,-7 2 0-16,-1 1 0 0,-1 1 0 0,-5 0 0 0,-6 1 0 15,3 1 0-15,2 0 0 0,1 2 0 0,-1 1-256 16,2 1 80-16,6 3 16 0,4 1 0 16,3 5-1520-16,0-1-304 15,-39 3-64-15,31 0-16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0:36.39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13188 9430 16991 0,'0'0'752'0,"-5"-4"144"0,-2-7-704 0,2 2-192 0,0 3 0 0,1-1 0 15,4 7 1136-15,0 0 192 0,0 0 32 0,0 0 16 16,-5-7-464-16,5 7-80 0,0 0-32 0,0 0 0 0,0 0 48 0,0 0 16 15,0 0 0-15,7-4 0 0,1 1-272 16,4 0-48-16,1 1-16 0,3 0 0 0,0 0-256 0,3-1-48 16,2-1-16-16,2 2 0 0,1 1 96 0,0-1 16 15,2 0 0-15,0-3 0 0,6 2 80 16,3 1 32-16,0 1 0 0,7-1 0 0,4-1-32 0,3 1 0 16,1 0 0-16,4 2 0 0,1 0-96 0,3 0-32 15,3-1 0-15,3 0 0 0,3-1-64 0,1 4-16 16,-1 0 0-16,1 0 0 0,2-2-192 0,0 2 128 15,2 1-128-15,0 2 0 0,-1-4 128 0,-1 1-128 16,-1-2 0-16,4 2 144 0,2 2-144 0,2-1 0 16,0 0 144-16,-1 3-144 0,-2-2 128 0,6 3-128 15,0 0 160-15,1-3-160 0,-2-4 224 0,1 2-48 16,-1 2-16-16,3-1 0 0,1-3 64 0,-2 2 16 0,-3 0 0 16,4 3 0-16,0 2-96 0,3 0-16 15,3-4 0-15,-1-1 0 0,-2 0-128 0,0-1 0 0,3 4 144 16,3-2-144-16,0-3 0 0,2 2 144 0,2 4-144 15,4-3 0-15,0-2 160 0,-2-2-160 0,-4-2 128 0,4 3-128 16,1 3 0-16,0 1 0 0,-1 0 128 0,-1-1-128 16,5-2 0-16,-1 3 160 0,-1 1-160 0,2 1 160 15,-1-5-160-15,1 2 160 0,-1 1-160 16,0 0 160-16,-1-2-160 0,4 1 128 0,-3 2-128 0,-3 1 128 16,-2 3-128-16,0-1 160 0,2-2-160 0,-2 0 160 15,0 4-160-15,-2-1 128 0,1 3-128 0,-1-5 128 16,3 0-128-16,-3 0 0 0,-4 0 144 0,0 1-144 15,-1 0 0-15,2-1 0 0,-2-1 0 0,0 2 128 0,0-1-128 16,0 3 0-16,0-2 0 0,-2 0 0 0,-6-2 0 0,2 1 0 16,-1-1 0-16,1 3 128 0,0-1-128 15,-3-2 0-15,-4-1 0 0,-1 0 0 0,-3 2 0 16,1-2 0-16,-4-1 128 0,-7-1-128 0,-5 0 0 0,-1 1 0 16,-4-2 0-16,1 1 0 0,-1 2 0 0,0-2 0 15,-5 0 0-15,2 0 128 0,-1 2-128 16,-2-3 128-16,-2-3-128 0,-1 4 128 0,-2 2-128 15,3 0 0-15,-2 0 0 0,1 0 0 0,2 1 0 0,-5-1 0 16,0 1 0-16,-3-1 0 0,-2-1 0 0,-2 1 0 16,-3 4 0-16,-4-5 0 0,-2-4 0 0,-3 1 0 15,-4 1 0-15,-1 1 0 0,-5-1 0 0,0 0 0 16,-10-2 0-16,0 0 0 0,6-2 0 0,-6 2 0 16,0 0 0-16,0 0 0 0,3-8 0 0,0 1 176 0,-3 7-176 15,-1-11 192-15,-3 2-64 0,1-4-128 0,-1 0 192 0,0 0-64 16,-2-1-128-16,0-3 128 0,2-3-128 0,-4 0 128 15,1-1-128-15,-1-5 0 0,0-4 0 16,-2-2 128-16,1-5-128 0,-2 2 0 0,1 0 0 0,0-4 0 16,1-2 0-16,-2-3 0 0,0 2 0 0,0-1 0 15,2-2 0-15,-1-4 0 0,-1-1 0 0,1 0 0 16,0 3 0-16,3 1 0 0,3-2 0 0,-1 1 0 16,-2-3 0-16,3 1 0 0,-1 0 0 0,3-2 0 15,2-3 0-15,0 1 0 0,2 4 0 0,1 2 0 16,-1 1 0-16,0 2 0 0,0 0 0 0,0 0 0 15,3 0 0-15,-1 0 0 0,1 2 0 0,1 2 0 16,-1 1 0-16,-1 5 0 0,-1 1 0 0,-1 3 0 16,3-3 0-16,-4 3 0 0,-2 1 0 0,-2 2 0 0,3 0 0 15,-2 1 0-15,-1-2 0 0,-3 2 0 16,0 2-144-16,-2 3 144 0,-1 4 0 0,-2 1 0 0,-4-3-192 16,2 4 64-16,2-2 128 0,-4 3-208 0,-3 4 208 0,-1 0-176 15,-3-1 176-15,-1 4-160 0,-2-3 160 0,-4 1-192 16,-2 1 192-16,-1 2-192 0,-3-2 192 0,-6 2-192 15,-6 3 192-15,-5 0-192 0,-4-1 192 0,-1 2-128 16,-4-1 128-16,-1 1-128 0,0 0 128 0,-9 0-128 16,-8 2 128-16,-2 0-128 0,2 0 128 0,-4 0 0 15,-2 0 0-15,-5 3-128 0,-3 2 128 0,2 2 0 16,1-5-144-16,-4 3 144 0,-4 3 0 0,-1-1 0 16,1 0 0-16,-5 1 0 0,-5-1 0 0,3 0 0 0,-2 2 0 15,-2 1 0-15,-4 0 0 0,1 1 0 16,0 1 0-16,1-1 0 0,1 0 0 0,-2-1 0 15,0-1 0-15,2 0 0 0,0-2 0 0,0 0 0 16,-1-2 0-16,-3 1 0 0,0-3 0 0,3 2 0 16,-1-1 0-16,2 0 0 0,-1 1 0 0,0 0 0 0,-2 1 0 15,0-5 0-15,-2-3 0 0,1 1 0 16,1 3 0-16,2-1 0 0,-1 0 0 0,2 0 0 0,-1 2 0 16,4-5 0-16,2-2 0 0,3 3 0 0,0 3 0 0,5-1 128 15,7-1-128-15,-3-1 0 0,-2-2 0 0,6 2 0 16,1 3 0-16,2-3 0 0,0-4 128 0,1 1-128 15,1 1 0-15,2 1 0 0,0 2 0 0,1-2 0 16,1-3 0-16,0-2 128 0,-3-1-128 0,5 2 0 0,4 4 0 16,-1-1 0-16,-2 0 0 0,2 0 0 0,1-3 0 15,5 2 0-15,3 1 128 0,2-2-128 16,1 1 0-16,3 1 0 0,1 0 0 0,0 1 0 0,-3-2 0 16,4-1 0-16,4 1 0 0,1-2 0 0,2 0 0 0,2-1 0 15,-2 0 0-15,2 0 0 0,1 3 0 0,2 0 0 16,-1 2 128-16,3-3-128 0,3-4 0 15,2-1 0-15,4-1 0 0,0 3 0 0,1 4 0 16,0-1 0-16,-2-1 0 0,6 1 0 0,2 1 0 16,2 2 0-16,0-3 0 0,1 1 0 0,3 0 0 0,0 1 0 15,3-1 0-15,3 3 0 0,-1 0 0 0,3 1 0 16,2 1 0-16,0 0 0 0,0-1 0 0,1 0 0 16,2-2 0-16,1 3 0 0,1 4 0 0,0-1 0 15,3 1 0-15,-3 0 0 0,7-5 0 0,0 0 0 16,-7 6 0-16,2 0 0 0,-1 0-160 0,2 1 160 0,4-7 0 15,-7 6-144-15,3 5 144 0,0-1 0 0,-3-1 0 16,1 1-128-16,-1 2 128 0,-1 2 0 0,-1 2 0 0,-1 1 0 16,0 4 0-16,1 4 0 0,-2 3 0 0,-2 3-128 15,-2 0 128-15,2 2 0 0,0 1-144 16,2 2 144-16,0 5 0 0,2 1 0 16,0 1 0-16,0 2 0 0,-2 1 0 0,2 2 0 0,1 3 0 0,0 1 0 15,0-3-128-15,3 1 128 0,0-1 0 0,0-1 0 16,0 0 0-16,3-2 0 0,0-1 0 0,2 0 0 15,-1 0 0-15,-2-3 0 0,-1-6 0 0,2-2 0 16,0-2 0-16,0 0 0 0,-4 0 0 0,2-1 0 16,-1-1 128-16,2-2-128 0,-2-1 0 0,1 0 128 0,1-3-128 15,1-1 0-15,0-1 0 0,-2-1 0 0,2 0 128 16,1-2-128-16,1-1 0 0,2-3 128 16,0-1-1088-16,2-1-208 0,-3-4-48 15,1 1-15760-15</inkml:trace>
  <inkml:trace contextRef="#ctx0" brushRef="#br0" timeOffset="4366.141">6135 7629 6447 0,'-12'-7'272'0,"4"3"80"0,1-1-352 0,-2 0 0 15,0-2 0-15,2 2 0 0,7 5 2048 0,0 0 352 16,-8-6 64-16,8 6 16 0,0 0-1392 0,0 0-288 0,0 0-48 0,0 0-16 16,0 0-32-16,6-8 0 0,0 3 0 0,3 0 0 15,-9 5-320-15,11-1-64 0,3-1 0 0,2 2-16 16,0-1 320-16,4 1 64 0,0 1 16 0,6 1 0 15,-1-1-80-15,5 2-16 0,2-3 0 0,5 0 0 16,3 2-144-16,1 0-16 0,2-1-16 0,2-1 0 16,4-2-48-16,1 1-16 0,1 0 0 0,5-3 0 15,5 2-48-15,-1-1-16 0,0 0 0 0,-3 2 0 16,2-1-48-16,3 1 0 0,-1-1 0 0,4 0 0 16,2 0 0-16,-3 0-16 0,-1-1 0 0,3 2 0 15,2 1 80-15,2 1 0 0,2-2 16 0,-3 0 0 16,3 1-80-16,-2 0-32 0,2 0 0 0,2 0 0 0,3 0-224 15,2-1 176-15,-2-1-176 0,1 1 160 0,0-1-160 0,2 0 160 16,-1 0-160-16,-2 0 160 0,-3 0-160 16,2 0 128-16,2-1-128 0,2 0 128 0,2 0-128 0,-3 0 0 15,-3-3 0-15,2 3 0 0,1 1 128 0,0 0-128 16,-1-2 0-16,-1 2 128 0,-2 2-128 0,1-2 0 16,0-3 144-16,2 2-144 0,5 2 0 0,-4-1 0 15,0-2 0-15,-3 2 0 0,0-1 0 0,0 1 0 16,2-1 0-16,-2 2 0 0,-5 0 0 0,5-1 0 15,1-1 128-15,-1 3-128 0,0 1 144 0,-1 1-144 16,-6 1 192-16,1-2-192 0,2-1 192 0,1 2-64 16,2 0 0-16,-1-1-128 0,-3-2 128 0,-1 0-128 15,1-3 0-15,2 3 0 0,2 1 0 0,-1 0 0 16,-4 0 128-16,0-1-128 0,2-1 0 0,0 1 0 0,1 0 0 0,-1 1 0 16,-4-2 128-16,0 2-128 0,-1 0 0 15,1-3 0-15,4-1 0 0,-2 2 0 0,-1 2 0 16,-1-1 0-16,-2-3 0 0,2 1 128 0,-1-1-128 0,-1 1 0 15,-3 2 128-15,-2 1-128 0,0 0 0 0,-4-2 0 16,0-2 0-16,-1 0 128 0,0 1-128 0,3 0 0 16,-4 1 128-16,0 1-128 0,0-2 0 0,-3 3 0 15,-2 0 128-15,0 0-128 0,1-2 0 0,-1 1 0 16,-3 3 0-16,-1-1 128 0,2 3-128 0,-1 0 0 16,-2-1 0-16,1 2 0 0,-1-1 0 0,0 1 0 15,-2-2 0-15,3 2 0 0,0-1 0 0,1 2 0 16,-2 1 0-16,-1-2 0 0,-2 0 0 0,-2 0 0 15,-1 1 0-15,0-2 0 0,2-2 0 0,0 1 0 16,-3-2 128-16,1 1-128 0,-3 1 0 0,-2 0 0 16,-2 0 0-16,-1 0 0 0,-4-2 0 0,0 1 0 0,-3-1 128 0,-2-1-128 15,-3 0 0-15,-2 0 0 0,0 0 128 16,-2 1-128-16,-1-1 0 0,-1 0 0 0,-1 0 0 16,-4 3 128-16,0-1-128 0,-8-2 0 0,0 0 128 0,0 0-128 15,7-2 0-15,-7 2 0 0,0 0 176 0,0 0-176 16,0 0 160-16,-6-4-160 0,-4 2 0 0,2 2 128 15,-6 1-128-15,-2-1 0 0,-6-2 0 0,-1 1 0 16,-6 1 0-16,-3-2 0 0,-5 1 0 0,-3 0 0 16,-3 1 0-16,-3 0 0 0,-4 1 0 0,0-1 0 15,-2-1 0-15,-3 1 0 0,-5-2 0 0,-4 2 0 16,-4 2 0-16,-3-1 0 0,-4-1 0 0,-4-1 0 16,0 1 0-16,-5-2 0 0,-2 0 0 0,-2 0 0 0,0-1 0 15,-5 1 0-15,-6 2 0 0,1-3 0 0,-2 2 0 0,-2 0 0 16,-4 0 0-16,-1 1 0 0,-3 1 0 0,-5-1 0 15,-5 0 0-15,4 1 0 0,4-1 0 0,-7 0 0 16,-3 0 0-16,1 0 0 0,0 0 0 0,0 0 0 16,-3 0 0-16,1 0 0 0,3 0 0 0,-2 0 0 15,-2-2 0-15,3 1 0 0,3 0 0 0,-4-1 0 16,-2-1 0-16,1 1 0 0,3 1 0 0,-1-2 0 16,1 2 0-16,0-1 0 0,-3-2 128 0,2 2-128 15,3 0 0-15,1 1 0 0,2-4 0 0,-1 3 0 16,1 1 0-16,0-1 0 0,4 0 0 0,1 1 0 15,3-1 0-15,1 1 0 0,5 1 0 0,0-2 0 16,-2 1 0-16,4 0 0 0,2-2 0 0,4 2 0 0,-1-1 0 16,5 4 0-16,-1 0 0 0,4-1 0 0,4-1 0 15,0 1 0-15,-3 3 0 0,3-1 0 0,3-2 0 16,2 1 0-16,2 1 0 0,0-1 0 0,-2 1 0 16,4-1 0-16,1-1 0 0,4 1 0 0,3 0 0 0,1 0 0 15,2-2 0-15,0 3 0 0,2 0 0 0,3-1 128 16,6 3-128-16,2-2 0 0,2-1 0 0,3-1 0 15,1-2 128-15,4 1-128 0,2 0 0 0,5 0 176 16,6 0-176-16,0 0 160 0,2 1-160 0,7 0 0 16,5-2 144-16,3 0-144 0,9 1 0 0,0 0 0 15,0 0-160-15,0 0 160 16,19-2-2336-16,6 0-352 0,6-1-80 0,7 0-16 0</inkml:trace>
  <inkml:trace contextRef="#ctx0" brushRef="#br0" timeOffset="6279.484">20715 7723 25391 0,'2'-27'1120'0,"-1"10"240"0,2 0-1088 0,2-1-272 16,0-1 0-16,-1 2 0 0,1-1 0 0,2-3 0 15,-3-2-128-15,2 0 128 0,0-2 0 0,1-2 0 16,2-2 0-16,-4-3 160 0,1-1-160 0,-2-1 0 16,0-3 144-16,-1 1-144 0,-5-3 176 0,1 3-48 15,0 2 0-15,-2 0 0 0,-6 0 32 0,1-1 0 16,-3-1 0-16,-2 1 0 0,-2 1 112 0,-3 0 32 16,0 0 0-16,-3 1 0 0,-1 0-96 0,-4 2-16 15,-3 1 0-15,-2 2 0 0,-1-1 80 0,-2 2 16 16,-4 0 0-16,-2 4 0 0,-3 1-80 0,0 0-16 15,-1-2 0-15,-3 1 0 0,-4 1-192 0,-2-2 128 0,-5-5-128 16,0 7 0-16,-1 1 0 0,0 0 0 0,1-2 0 0,-1 0 0 16,3 0 0-16,-5 4 0 0,-1 3 0 15,-5 0 0-15,-2-3 0 0,1 0 0 16,0 0 0-16,-1 4 0 0,-7 3 0 0,-2 1 128 0,-1 1-128 0,0-1 0 16,4-1 0-16,-2 0 0 0,0 4 0 0,-1 1 0 15,-5 2 128-15,6-3-128 0,5-2 0 0,-5 4 144 16,-5 1-144-16,4 1 0 0,2-2 144 0,2 2-144 15,3-2 176-15,-2 0-48 0,0-2 0 0,-2 2 0 16,1 0-128-16,4 3 160 0,3 1-160 0,-2-2 160 16,0-2 32-16,-1 0 0 0,-1 2 0 0,4 2 0 15,3-3 48-15,2 4 16 0,0 0 0 0,1 1 0 0,-1 2 64 16,4 3 0-16,4 1 16 0,1 3 0 0,2 3-96 16,1 0-32-16,2-2 0 0,0 2 0 0,-4 1-80 0,4 1-128 15,3-2 176-15,-1 3-176 0,-3 2 144 0,5-2-144 16,5-1 0-16,1 1 144 0,3 0-144 0,-1 1 192 15,1 2-192-15,0-1 192 0,2-3-16 0,4 0 0 16,1-1 0-16,3 1 0 0,2-1 16 0,1-1 0 16,0-2 0-16,3 1 0 0,4 3-48 0,0-2 0 15,2-4 0-15,2 0 0 0,2 3-144 0,2-3 128 16,1-1-128-16,3 0 128 0,-4-1-128 0,7-6 0 16,0 0 0-16,0 0 0 15,0 0-640-15,0 0-64 0,0 0-16 0,0 0 0 16,0 0-2640-16,12 1-528 0</inkml:trace>
  <inkml:trace contextRef="#ctx0" brushRef="#br0" timeOffset="6609.071">15833 6079 6447 0,'-17'-14'576'0,"9"7"-576"0,-1-4 0 0,1 3 0 16,3 3 6080-16,0 1 1088 0,5 4 240 0,-9 1 32 16,3 4-6048-16,-1 2-1216 0,1 3-176 0,-1 4-176 15,0 1 176-15,2 3 0 0,-4 1-144 0,1 2 144 16,-3 3 0-16,3 4 0 0,-1-1 0 0,-3 3 0 16,-2 2 0-16,2 3 128 0,1 3 0 0,-2 0 0 0,2 1 80 0,2-4 16 15,2-3 0-15,1-3 0 0,-2 0-224 0,4-1 0 16,2-5 128-16,0-1-128 0,-1-1 224 0,6-2 0 15,-1-1 0-15,2-4 0 0,6-3 144 16,1-2 16-16,5 1 16 0,4-2 0 0,7-3-80 0,7-4-32 16,3-5 0-16,10-4 0 0,5-4-112 0,7 1-32 15,2-1 0-15,2-5 0 0,-1 0-336 16,4-3-80-16,3 2-16 0,-2 1 0 16,-2 3-1744-16,-7-1-336 0</inkml:trace>
  <inkml:trace contextRef="#ctx0" brushRef="#br0" timeOffset="8190.708">1206 11101 19919 0,'0'0'880'0,"0"0"192"0,-4-5-864 0,4 5-208 16,0-8 0-16,0 8 0 0,0 0 448 0,0 0 32 16,2-8 16-16,-2 8 0 0,9-1-288 0,1 2-48 15,-2-2-16-15,2-1 0 0,3-1 96 0,-2 2 16 16,0 3 0-16,6-1 0 0,6-3 96 0,-1 1 32 16,2 0 0-16,-1 1 0 0,2 0 32 0,0 0 16 15,0-4 0-15,2 3 0 0,-1 5-96 0,1-1-16 16,1 0 0-16,1-1 0 0,-1-2-64 0,4 1-32 15,3 2 0-15,0-2 0 0,1-3 32 0,-2 0 0 16,2 2 0-16,-1 2 0 0,0 0 16 0,1 1 16 0,-2-4 0 16,0 3 0-16,1 1-96 0,-1 1-32 0,4-2 0 0,-1 2 0 15,-1-3-160-15,2 2 192 16,-1 0-192-16,0-1 192 0,1-3-192 0,-3 0 192 0,-1 1-192 16,-2 0 192-16,-1 0-192 0,1 0 0 0,-1-2 0 0,-2 1 0 15,0 3 144-15,-1 1-144 0,1 0 160 0,0 1-160 16,-4-4 160-16,1 1-160 0,1 1 160 0,-4 0-160 15,1-5 176-15,-3 2-176 0,0 1 192 16,-1 0-192-16,-4 1 192 0,0-1-64 0,-2-1 0 0,-2 2-128 16,0 1 256-16,-1 0-48 0,1 1-16 0,-3-2 0 15,0-1 48-15,0 0 0 0,-9 0 0 0,9 0 0 16,1 0-48-16,-1 0-16 0,-9 0 0 0,9 0 0 16,-9 0-48-16,9-1-128 0,-9 1 192 0,9 0-64 0,-9 0-128 15,9 2 160-15,-1-1-160 0,-8-1 160 16,0 0-160-16,9 1 160 0,1 1-160 0,-1-2 160 0,-9 0-160 15,11-2 128-15,-4-1-128 0,-7 3 128 0,0 0-128 0,0 0 0 16,0 0 144-16,0 0-144 0,0 0 128 0,9 1-128 16,-9-1 160-16,0 0-160 0,0 0 256 0,0 0-32 15,0 0-16-15,0 0 0 0,0 0-16 0,0 0-16 16,0 0 0-16,0 0 0 0,0 0-48 0,0 0-128 16,0 0 192-16,0 0-64 0,0 0-128 0,0 0 0 15,0 0 0-15,0 0 128 0,0 0-128 0,0 0 0 16,0 0 0-16,0 0 0 0,0 0 0 0,0 0 0 15,0 0 0-15,0 0 0 0,0 0 0 0,0 0 0 16,-8-4 0-16,1 4 0 16,-1 3-624-16,0 0-48 0,-3 0-16 0,1 1-15648 0</inkml:trace>
  <inkml:trace contextRef="#ctx0" brushRef="#br0" timeOffset="10863.074">12614 6274 10127 0,'0'0'896'0,"0"-8"-704"0,-1 1-192 0,1 7 0 16,0 0 1168-16,0 0 208 0,-1-7 32 0,1 7 16 16,0 0-496-16,0 0-96 0,0 0-32 0,0 0 0 15,0 0-208-15,0 0-32 0,0 0-16 16,0 0 0-16,0 0-272 0,0 0-48 0,0 0-16 0,0 0 0 16,0 0-16-16,0 0 0 0,0 0 0 0,0 0 0 15,0 0 176-15,0 0 16 0,0 0 16 0,-1 8 0 16,1-8-80-16,-2 12 0 0,-4 1-16 0,3 3 0 0,0 0 128 0,0 3 16 15,-2-1 16-15,1 3 0 0,0 3 0 0,1 3 0 16,-4 4 0-16,3 3 0 0,1-1-64 0,-3 2-16 16,2 3 0-16,-2-2 0 0,1-2-32 0,-1 2-16 15,2 2 0-15,-1-1 0 0,1 1-48 0,0-5-16 16,-1-1 0-16,-2 1 0 0,0 0-64 0,0-4-16 16,2-2 0-16,-2-3 0 0,1-1 128 0,0-1 0 15,1-1 16-15,0-2 0 0,0-3 64 0,0 3 16 16,3-1 0-16,0-1 0 0,0-5-128 15,1 1-32-15,1 3 0 0,0-1 0 0,1 0 32 0,-1 0 0 16,0-6 0-16,1-2 0 0,-1-7-288 0,2 9 160 16,-2-9-160-16,2 8 128 0,-2-8 80 0,0 0 16 15,6 6 0-15,-6-6 0 0,0 0 48 0,7 0 16 16,2-2 0-16,0 0 0 0,0 2-16 0,2-2 0 16,-1-4 0-16,3 0 0 0,0 2-128 0,3 1-16 0,-1-1-128 0,1 0 192 15,3-1-192-15,0 2 128 0,1 3-128 16,-2-2 0-16,1 0 0 0,0 0 128 0,-3 0-128 0,4 1 0 15,-3 3 0-15,0 0 0 0,0-4 0 0,-1 3 0 16,1 3 0-16,-2 0 0 0,-3-1 0 16,0 1 0-16,-2 1 0 0,0-2 0 0,0 4 0 15,-2-2 0-15,-8-5 0 0,10 1 0 0,-2 3 0 16,-8-4 0-16,10 4 0 0,-10-4 0 0,0 0 0 0,10 4 0 16,-4 2 0-16,-6-6 0 0,4 7 0 0,-4-7 0 15,0 0 0-15,0 0 0 0,0 0 0 0,0 0 0 16,0 0 0-16,0 0 0 0,0 0 0 0,0 0 0 15,-10 4 0-15,-2-1 0 0,-1-3 0 0,-1 1 0 0,-2 0 0 16,0 2 0-16,-2-1 0 0,-1-2 0 16,-3-2 0-16,1 1 0 0,-1 3 0 0,-1 0 0 0,0-2 0 15,1 0 0-15,0 0 0 0,-2 1 0 0,0 1 0 16,1-1 0-16,2-1 0 0,-2 0 0 0,1 3 0 16,1-1 0-16,0 0 0 0,2-1 0 0,2-4 0 0,-2 1 0 15,1-1 0-15,1 0 0 0,-1-1 0 0,2-2 0 16,-1-2 0-16,3 3 0 0,1-1 0 0,1 1 0 15,1-3 128-15,0 2-128 0,3 0 0 0,3 1 144 16,2-3-144-16,1-1 128 0,1-1-128 0,1 0 160 16,0 3-160-16,1-5 160 0,-1-3-160 0,2 0 0 15,0-2 0-15,3 3 128 0,0 0-128 0,-1-1 0 16,0 1 0-16,3-1 128 0,-2-3-128 0,3-1 160 16,-3 1-160-16,3-5 160 0,0-3-160 0,-1 1 192 0,1 0-192 15,1-4 192-15,-1-3-192 0,0-1 160 0,1-3-160 0,2 0 160 16,-2-1-160-16,1 2 0 0,0-1 0 0,-3 1 0 15,3-2 0-15,-1 0 128 0,0 0-128 16,0 0 0-16,0 2 0 0,0 0 0 0,-2 0 0 0,2 4 0 16,-4 6 0-16,2-1 0 0,-2 0 0 0,1 6 0 15,-3 1 0-15,2 3 0 0,-3 0 0 16,1 1 0-16,-1 0 0 0,1 1 0 0,-2 5 0 0,1-2 0 16,1 0 0-16,-2-2 0 0,-1 1 0 0,-1 4 0 15,1 8-144-15,0 0 144 0,-3-10 0 0,1 3 0 16,2 7-160-16,0 0 160 0,0 0-128 0,-7-3 128 15,3-1-128-15,4 4 128 0,-7 5-128 0,3 0 128 16,4-5-160-16,-5 9 160 0,-1 0-192 0,1 3 192 0,1 6-176 16,-2 0 176-16,1 0-160 0,-2 3 160 0,0 4-128 15,-1 6 128-15,-1 3 0 0,-1 2-144 0,1 2 144 16,-3 4 0-16,0 3 0 0,0 0 0 0,0-2 0 16,-1 0 0-16,1-3 0 0,0 4 0 0,-1 1 0 0,2-3 0 15,-2-1 0-15,3-3 0 0,3 2 0 0,-2-3 0 16,2-3 0-16,2-2 0 0,0-2 0 0,1-2 0 15,2-2 0-15,0-3 0 0,2-6 0 0,2-1 0 16,-1-1 0-16,0-1 0 0,1-1 0 0,0-2 0 16,-2-11 0-16,5 10 0 0,-5-10 0 0,5 7 144 15,-5-7-144-15,9 5 0 0,0-3 176 0,1-1-176 16,0 0 160-16,2-2-160 0,1-9 176 0,2 1-176 16,2 2 192-16,-1-1-192 0,1 0 0 0,-1 2 0 15,2-2 0-15,1 1 0 0,0 2 0 0,0-1 0 0,1 1 0 16,1 1 0-16,0 0 0 0,1 2-144 0,1 0 144 0,-2 0 0 15,-1-1 0-15,0 1 0 0,-2 0 0 0,-1 1-128 16,0 2 128-16,-1 1 0 0,-3-1 0 0,-1 2 0 16,-1-2 0-16,-1-1 0 0,-10 0 0 0,11 1 0 15,-11-1 0-15,7 1 0 0,-7-1 0 0,0 0-128 16,0 0 128-16,-1408 0 0 0,2816 0 0 0,-1408 0 0 16,0 0 0-16,0 0 0 0,0 0 0 0,0 0 128 15,-5 6-128-15,-2 0-208 0,-1-1 48 0,-2-1 16 16,0-2 144-16,-3 0 0 0,-3 0 0 0,1-1 0 15,-1 1 0-15,2-1-160 0,-1-1 160 0,-2 3 0 16,0 0 0-16,-3 1-128 0,2-1 128 0,1 1 0 16,-1 3 0-16,0-2 0 0,1 0 0 0,1-1 0 0,2-2-128 15,0 2 128-15,1 0 0 0,-1-1 0 0,2-4 0 16,1 1 0-16,-2 0 0 0,1 0 0 0,-1 1 0 16,2-1 0-16,1-1 0 0,0 0 0 0,1 0 0 0,-1-1 0 15,10 2 0-15,-7-3 0 0,1-3 0 0,1-1 0 16,0 0 0-16,1-2 0 0,-1-1 0 0,3 0 128 15,2-1-128-15,0-3 0 0,-2 0 0 0,2-2 128 16,2-4-128-16,0 1 0 0,2-2 0 0,0-1 0 16,2-6 0-16,-2 0 0 0,5-5 0 0,-3-2 128 15,3-2-128-15,-1 0 0 0,2-1 0 0,0 1 144 16,0-1-144-16,1 1 128 0,-4 0-128 0,2-2 0 16,1-2 0-16,0 4 0 0,0 1 0 0,-1 4 0 15,-1 1 0-15,1 2 0 0,-1-1-128 0,0 2 128 0,-1 4 0 16,0 2 0-16,-2 1 0 0,0 2 0 0,-1 0 0 0,2 4 0 15,-4 6-128-15,1 1 128 0,-2-1 0 0,-1 2 0 16,0 7 0-16,0 0-144 0,0 0 144 0,0 0 0 16,0 0-176-16,0 0 176 0,-6 6-160 0,-3 1 160 15,2 2-192-15,0 1 48 0,0 0 16 0,-3 5 0 16,0 7 128-16,-1 0 0 16,-2 3-144-16,-1 2 144 0,-2 5 0 0,0 4-176 0,-2 4 176 0,2 2-128 15,-3 0 128-15,2-1 0 0,0 1 0 0,0-1 0 16,1-3 0-16,3 2 0 0,3 1 0 0,0-3-128 15,2-2 128-15,4-1 0 0,0-2 0 0,2-2 0 16,0-1 0-16,2-1 0 0,-3-5 0 0,3-3 0 0,2-4 0 16,-1 0 0-16,1 1 0 0,3-5 0 0,2-3 0 15,0-3 144-15,3-2-144 0,-10-5 0 0,9 7 128 0,2-2-128 16,1-2 0-16,-2-3 0 0,1 0 160 16,-1 0-160-16,-1 0 128 0,1-1-128 0,1 0 0 0,-1-2 0 15,2 0 128-15,2 1-128 0,-1 0 0 0,2 0 0 16,2 0 0-16,-1 1 0 0,1 1 0 0,0 0 0 15,1 0 128-15,2 0-128 0,-1 1 0 0,3 1 0 16,0 1 0-16,3 0 0 0,1 0 0 0,2-1 0 16,0 0 0-16,-1 0 0 0,2 3 0 0,0 0 0 15,-3 1-176-15,-2 0-11568 16,-2 2-2320-16</inkml:trace>
  <inkml:trace contextRef="#ctx0" brushRef="#br0" timeOffset="12272.041">4888 11006 7359 0,'-10'0'656'0,"0"1"-528"16,1-1-128-16,0 3 0 0,9-3 1376 0,0 0 240 15,0 0 48-15,0 0 16 0,-4 6-592 0,4-6-112 16,5 6-16-16,5-3-16 0,2 0-112 0,5-1-32 16,6 1 0-16,1 0 0 0,2-1-128 0,2 1-32 15,4-1 0-15,3 1 0 0,-2 1-192 0,5-1-32 16,1-1-16-16,2-1 0 0,2 0-48 0,4 3-16 16,4-3 0-16,2 0 0 0,2-1-48 0,0 1-16 15,-2 0 0-15,4 1 0 0,0-2-48 0,0 0-16 16,0-2 0-16,3 2 0 0,2 2 0 0,1 2 0 15,-4-4 0-15,1 0 0 0,0-4-64 0,2 3-16 0,-1 0 0 16,1 0 0-16,-5-2 48 0,-1-1 0 0,-2 2 0 16,0 0 0-16,2-1-32 0,-2-3 0 0,2 0 0 0,-2 2 0 15,1 3-144-15,-5-1 128 0,-3-4-128 0,-1 3 128 16,-1 1-128-16,0 1 0 0,0 0 144 0,-1 1-144 16,-3-4 0-16,0 2 144 0,-3 1-144 0,0 0 0 15,-4-2 240-15,-1 2-64 0,-3-2-16 0,-3 2 0 16,-3 1-160-16,-1 0 160 0,-1-1-160 0,1 0 160 15,-3 0-32-15,0 1-128 0,0 2 192 0,-3-1-64 16,-1-2-128-16,-1 0 160 0,-2 1-160 0,-3 0 160 16,-10 0 736-16,10-1 160 0,0-3 32 0,0 4 0 15,-1 3-1616-15,-9-3-320 16,0 0-64-16,6 0-16 0,-6 0 928 0,0 0 0 0,8 4 0 0,-8-4 176 16,0 0-48-16,0 0 0 0,0 0 0 0,0 0 0 0,0 0-128 0,0 0 0 15,0 0 0-15,0 0 0 16,0 0-1728-16,0 0-336 0,0 0-64 0,0 0-16 15</inkml:trace>
  <inkml:trace contextRef="#ctx0" brushRef="#br0" timeOffset="13031.561">9556 10902 10127 0,'0'0'448'0,"0"0"96"0,0 0-544 0,0 0 0 16,0 0 0-16,0 0 0 0,-10 0 1440 0,10 0 176 15,-6 7 48-15,6-7 0 0,0 0-880 0,0 0-160 16,0 0-48-16,8 6 0 0,3 1 128 0,2-1 0 16,3-4 16-16,4 3 0 0,-1 2-80 0,1-2 0 15,4-1-16-15,-1-2 0 0,3-2-144 0,2 0-32 16,1 1 0-16,2-1 0 0,1-2-96 0,1 0-32 15,1-1 0-15,2 3 0 0,2 3 0 0,0-3-16 16,2-5 0-16,-2 5 0 0,-1 2-32 0,-2 1 0 0,-1-2 0 16,0-2 0-16,0-4-16 0,-5 4-16 0,-1 0 0 15,-1 0 0-15,-1 0-112 0,-4-1 0 0,-1-2-128 16,-2 3 192-16,-4 3-192 0,-4 1 0 16,-1-3 128-16,-10 0-128 0,10 2 0 0,-10-2 128 0,0 0-128 0,0 0 0 15,0 0 144-15,0 0-144 0,-11 4 128 0,-2-2-128 16,-4-2 128-16,1 0-128 0,-1 1 0 0,-1 3 128 15,-9-1-128-15,0-1 0 0,-2-2 144 0,-3 2-144 16,-2 0 144-16,-2 0-144 0,-6-4 192 0,-2 0-192 16,0 0 0-16,-2 1 0 0,0 2 0 0,-1-1 0 15,0 0 0-15,1 1 0 0,0 0 0 0,4 1 0 16,0 1 0-16,7 0 0 0,0 2 0 0,4 1 0 16,3 2-1456-16,5 2-400 15</inkml:trace>
  <inkml:trace contextRef="#ctx0" brushRef="#br0" timeOffset="16208.237">4839 11019 3679 0,'-3'-12'320'0,"3"12"-320"0,0 0 0 0,0 0 0 16,-5-2 2384-16,5 2 416 0,-4-3 80 0,4 3 0 15,0 0-2192-15,0 0-448 0,0 0-96 0,0 0-16 16,0 0 64-16,0 0 0 0,6 11 0 0,0-5 0 16,-6-6 512-16,15 1 96 0,3 1 32 0,0-2 0 15,1-1-32-15,4-2 0 0,3-5 0 0,3 5 0 16,3 2-224-16,1-2-32 0,1-1-16 0,1 0 0 15,-2-1-144-15,4-1-48 0,3-2 0 0,2 0 0 0,2-2-64 16,3 3-16-16,5 0 0 0,-1 2 0 0,4-1 64 0,-2 1 16 16,-1-2 0-16,1 3 0 0,2 0-128 0,0 1-16 15,0-1-16-15,-1 2 0 0,-4 4-32 0,-1-1 0 16,-4-1 0-16,-1-3 0 0,-1-1-144 0,-2 1 0 16,-3 3-192-16,-2 0 192 0,-4-2 0 0,-1-1 0 15,-3 1 0-15,-1 4 0 0,-2 4 0 0,-4-2 0 16,-3-2 160-16,-4 2-160 0,-3 0 0 0,-2-1 0 15,-9-3 0-15,0 0 0 0,0 0 176 0,0 0-32 16,0 0 0-16,0 0 0 0,0 0-144 0,-13 0 192 16,-5-3-192-16,-2 1 192 0,-1 3-192 0,-5 0 192 15,-3 2-192-15,-3-1 192 0,-4-1-192 0,-1 2 0 16,-1 1 144-16,-1-1-144 0,-3-3 128 0,-3-2-128 16,-1 1 128-16,-5 0-128 0,-3 2 0 0,-1-2 144 0,-1-1-144 0,1 3 0 15,1 4 176-15,0-3-176 0,-1-3 160 0,-1 0-160 16,3 2 0-16,2 0 0 0,3 3 0 0,9-2 0 15,1-2 128-15,7 3-128 0,7-1 0 16,4 0 144-16,8-2-144 0,2 0 192 0,10 0-192 0,0 0 192 16,0 0-192-16,0 0 0 0,14 2 0 0,8-3 0 15,6-1 128-15,9 0-128 0,5-1 192 16,10 2-64-16,3-2 64 0,3 0 16 0,2 2 0 0,1-4 0 16,1-1-208-16,3-2 0 0,1 1 0 0,2 4 0 15,-3 3 128-15,-1-2-128 0,-1-3 0 0,-3 2 0 16,-1 0 0-16,-4 2 128 0,-3 3-128 0,-6 0 0 15,-6 0 0-15,-7 2 0 0,-7 1 128 0,-7 2-128 16,-6 0 0-16,-4 0 0 0,-9-7 0 0,-4 12 0 0,-6 2 0 16,-12-1 0-16,-10-1 0 0,-8 1 0 15,-11 2 144-15,-9 2-16 0,-7 0 0 0,-7-1 0 0,-9-3 16 0,-9 0 0 16,-4-1 0-16,-2 3 0 0,1 0-144 16,1-2 192-16,3-5-192 0,6 2 192 15,8-1-192-15,8 0 192 0,4 0-192 0,6 0 192 0,3 0-192 0,8-3 160 16,9 3-160-16,9-4 160 0,7-4-160 0,6-1-176 15,7 3 48-15,12-3 0 16,0 0-1104-16,11-4-224 0,7-5-32 0,7 2-11728 0</inkml:trace>
  <inkml:trace contextRef="#ctx0" brushRef="#br0" timeOffset="17128.842">7104 11299 17503 0,'-20'-6'1552'0,"1"2"-1232"16,3 2-320-16,5 0 0 0,0-1 1472 0,11 3 256 16,0 0 32-16,0 0 16 0,0 0-1056 0,0 0-208 15,0 0-32-15,13-1-16 0,3 2-272 0,6 0-48 16,6-4-16-16,7-1 0 0,3 0 256 0,7-1 32 16,2 1 16-16,2-3 0 0,3-1-128 0,-2-1-32 15,1 1 0-15,2-1 0 0,5-2-16 0,0 0 0 16,-4 0 0-16,1 1 0 0,-4-1 128 0,-2 3 32 15,-3 1 0-15,-3 2 0 0,0-1-128 0,-5 4-32 0,-3 2 0 0,-6-1 0 16,-5-1-256-16,-5 0 160 0,-1 2-160 0,-6 3 128 16,-12-3-128-16,0 0 0 0,0 0 0 0,0 0 0 15,-13 7 0-15,-7-1 0 0,-5-3 0 16,-6 3 0-16,-4 2 0 0,-5 1 0 0,-3-1 0 0,-7 0 0 16,-6 2 0-16,-5 1 0 0,-3-2 0 0,0 5 0 15,-3-4 0-15,4-1 0 0,2 1 144 0,2 0-144 16,3-1 0-16,4 0 128 0,9 0-128 0,3-1 0 15,5 1 0-15,8-1 0 0,7-1 0 0,4-3 0 16,7-3 0-16,9-1 0 0,0 0 0 0,11-2 0 16,5-3-208-16,8-1-16 0,8-3 0 0,9-1 0 15,5 2 16-15,4-1 0 0,2-5 0 0,2 2 0 0,3 1 208 16,4 0 0-16,2 1 0 0,3-1 0 16,1-1 0-16,-1 1 0 0,-5 0 0 15,0 0 0-15,-2 6 0 0,0-1 0 0,-4 0 0 0,-5 2 0 0,-4 2 0 0,-5 1 0 16,-8 2 128-16,-3 1-128 0,-9 2 0 0,-5 0 0 15,-5 0 0-15,-11-4 0 0,0 0 0 0,-9 9-176 16,-7 2 32-16,-8-2 0 0,-10-1 16 0,-7-1 0 16,-8 2 0-16,-6 0 0 0,-6 0 128 0,-3 1 0 15,0 1 0-15,-1-1 0 0,-2-4 0 0,1 3 0 16,0 3 160-16,7-3-160 0,6-1 256 0,2-2-32 16,6 1-16-16,6 1 0 0,5-3-208 0,5 1 144 15,8-3-144-15,9 0 128 0,4-1-128 0,8-2 0 16,0 0 0-16,19 4 0 0,10-4 0 0,9-1 0 15,7-2 0-15,9-2 0 0,9-6 208 0,9 2-32 0,9 1-16 16,0-2 0-16,3-3 32 0,3-2 0 0,6-3 0 16,0 1 0-16,-2 2 0 0,-1 3 0 0,0 1 0 0,-2 1 0 15,-5 0-48-15,-7 4 0 0,-8 3 0 0,-7-1 0 16,-6 1-144-16,-7 2 0 0,-10 2 0 16,-9 1-10048-16,-7 1-1952 0</inkml:trace>
  <inkml:trace contextRef="#ctx0" brushRef="#br0" timeOffset="18468.615">2051 12934 1839 0,'0'0'0'0,"-8"-2"160"0,8 2-160 0,0 0 0 15,-6-4 0-15,6 4 0 0,0 0 5104 0,0 0 976 0,0 0 208 0,6 7 48 16,1 2-5040-16,2-3-992 0,-1 0-304 16,7-2 128-16,6-1 192 0,-1-2 16 0,5 2 16 0,3-2 0 15,5-2 32-15,5-1 16 0,3 0 0 0,1-3 0 16,3 2-80-16,4 2-32 0,4 1 0 0,2-1 0 16,1-3-32-16,5 1-16 0,5 2 0 0,2-3 0 15,-4 1-48-15,4 2 0 0,8 2 0 0,1 2 0 16,1-1-16-16,1-1-16 0,-1-4 0 0,0 3 0 15,-1 4-32-15,1-2-128 0,1-2 192 0,-1 1-64 16,-2 0-128-16,-1 0 192 0,-1 1-192 0,0-2 192 16,3-4-192-16,-6 1 128 0,-6 1-128 0,1 0 128 15,-1-2-128-15,-1 2 0 0,-1 0 0 0,-3 1 0 0,-2 0 0 16,-3-2 0-16,-2 0 0 0,-5 2 0 16,-1 2 0-16,-2-1 128 0,-2 2-128 0,-3-1 0 0,0 1 0 0,-6 0 0 15,-2-1 128-15,-4 1-128 0,-4 1 0 0,-4 0 0 16,-3-1 0-16,-4 0 0 0,-4-1 0 0,-9-1 0 15,0 0 144-15,0 0-144 0,0 0 144 0,0 0-144 16,0 0 192-16,0 0-192 0,-7-3 384 0,-4 1-48 16,-4 0 0-16,-6 1 0 0,-10-1-176 0,-1 1-32 15,-5-3-128-15,-3 0 192 0,-4 2-192 0,-1-1 0 16,-1-3 0-16,-4 2 0 0,-1 1 0 0,-6 0 0 16,-3 1 0-16,-2 0 0 0,-1-1 0 0,-1-2 0 15,-3 3 0-15,-2-1 0 0,0 1 0 0,-2-1 0 16,-3 0 0-16,0 1 0 0,1 2 0 0,-6-1 0 15,-4 0 0-15,-1 1 0 0,-2 0 128 0,2 0-128 16,-5 1 0-16,-3-1 0 0,-1-1 128 0,3 2-128 0,6 0 0 16,2 2 144-16,3-2-144 0,7 0 0 0,3-1 0 0,5 2 0 15,5 1 144-15,9-1-144 0,5-3 160 16,4 3-160-16,5 0 0 0,4 4 128 0,3-3-128 0,6 0 0 16,0 0 0-16,8-2 0 0,6 2 0 0,9-3 0 15,0 0 0-15,0 0 0 0,0 0 0 0,11 2 0 16,6 2 0-16,9-2 0 0,6 0 0 0,8-3 0 15,8-2 0-15,10-1 144 0,6 1 16 0,6-3 0 16,8-2-160-16,4-1 160 0,-3 1-160 0,12 0 160 16,6 1-160-16,2 0 0 0,1-1 0 0,1 1 0 15,6-1 128-15,-1 3-128 0,-2 2 128 0,3-2-128 16,3-3 144-16,-2 3-144 0,-1 0 160 0,0 3-160 16,-2-2 192-16,-1 1-64 0,-2 1-128 0,-2 1 192 0,1 0-192 15,-7 2 176-15,-1 1-176 0,-8 2 160 0,-7 0-160 16,-3-3 0-16,-3 1 0 0,-7 1 0 0,-7-3 0 0,-9 2 128 15,-3 2-128-15,-10-1 0 0,-6 0 0 0,-6 0 0 16,-8 1 128-16,-6 2-128 0,-10-6 0 0,0 0 0 16,0 0 0-16,-10 6 0 15,-5 1-320-15,-10-1-160 0,-10-2-32 0,-6 0-15424 0</inkml:trace>
  <inkml:trace contextRef="#ctx0" brushRef="#br0" timeOffset="21183.213">18732 17687 4607 0,'7'-4'400'0,"2"0"-400"16,2-1 0-16,0 2 0 0,1 1 4416 0,-2 0 784 16,3 0 176-16,-1 0 16 0,1-3-4144 0,2 1-832 15,-1 1-160-15,-2-2-48 0,0-1-80 0,1-1-128 16,2 1 176-16,-2-1-176 0,-2-1 208 0,-3 2-64 15,0-1-16-15,-3-2 0 0,-5 9 192 0,5-6 16 16,-5 6 16-16,1-9 0 0,-3 0 144 0,-2 1 16 16,-3 3 16-16,-3-4 0 0,-2-3-272 0,-3-1-64 0,-3-3-16 0,-2 2 0 15,-5 3-176-15,-4-2 0 0,-1-3 144 0,-3 2-144 16,-5 2 160-16,-5-1-32 0,-2-1-128 0,-2-2 192 16,-1 0 128-16,0 1 32 0,0 2 0 15,-5 0 0-15,-1-1-64 0,-5-1-16 0,-4 2 0 0,0 1 0 16,-3 0-128-16,1 3-16 0,1-1-128 0,-6 0 192 15,-6-1-192-15,0 0 0 0,1 0 0 0,-2 3 0 16,-2-3 0-16,-4 1 0 0,-6-5 0 0,-1 8 0 16,2 1 128-16,-2-2-128 0,0-5 0 0,0 2 0 15,1 2 192-15,3 1-64 0,3-1-128 0,-2 2 192 16,-4 0-16-16,4 1-16 0,4 1 0 0,3-1 0 16,1 2-160-16,-2-1 0 0,-1 2 0 0,3-1 0 15,2-4 0-15,3 2 0 0,1 0 0 0,-5-1 0 0,-2 1 0 16,1 0 0-16,3 4 0 0,1 0 0 0,3-2 0 15,-3 1 0-15,1 1 0 0,4 0 0 0,3 5 128 16,6-1-128-16,4 1 128 0,2 3-128 0,1 3 144 0,-1 1-144 16,-1 1 160-16,0 2-160 0,2 2 0 0,4 3 128 15,-1-1-128-15,3 3 0 0,1 1 0 0,2 2 0 16,0 3 0-16,1-1 0 0,-1-1 0 0,2 0 0 16,-2 2 0-16,4 0 0 0,0-1 0 0,7 1 0 15,3-3 0-15,6 1 0 0,4 0 0 0,2 4 0 16,5-1 0-16,2-1 0 0,5 3 0 0,1 0 0 15,1-1 0-15,4 1 0 0,4-1 0 0,2 0 0 16,3 2 128-16,3 0-128 0,0-1 0 0,6 1 0 0,-2-2 0 16,7 4 0-16,0 5 128 0,5-1-128 15,3-1 0-15,4 1 0 0,2 0 0 0,-1-1 0 16,4-1 0-16,-2-2 0 0,2-4 0 0,5 2 0 0,1 2 0 16,5-1 0-16,4-2 128 0,-24-11-128 0,6 2 0 0,4 1 0 15,3 2 128-15,4 0-128 16,6 0 0-16,3 0 144 0,3 0-144 0,55 19 160 0,-19-10-160 0,-11-3 160 15,-7-4-160-15,2-2 128 0,3-3-128 0,-3 0 128 16,-4-3-128-16,1 0 0 0,0-5 144 0,5 1-144 16,4-1 0-16,-5 0 0 0,-3-1 0 0,7-4 128 15,2-2-128-15,2 0 0 0,-1-1 128 0,0-2-128 16,-2-3 0-16,4 1 128 0,3-1-128 0,-4 1 0 16,-4 0 0-16,0-1 144 0,4-1-144 0,-1 0 0 15,1-1 0-15,-7 0 0 0,-5-2 0 0,2 0 0 16,4-3 128-16,-5 2-128 0,-2-1 0 0,-3 0 0 15,-3-3 0-15,3-1 128 0,2-4-128 0,1 0 0 16,0 0 128-16,-7-1-128 0,-1-1 0 0,-3-1 0 0,2 0 0 16,-1 1 0-16,-6-1 0 0,-3 1 0 0,-6-2 0 0,-2-3 0 15,-5 1 0-15,-21 7 0 0,2-3 128 0,-1-2-128 16,0 1 0-16,-2-2 0 0,-1 0 160 0,0 0-160 16,-3 1 128-16,12-18-128 0,-10 8 160 0,-7-1-160 15,-5 2 192-15,-8 1-192 0,-3 0 128 0,-5 2-128 16,-1-1 0-16,-3-2 0 0,-2-1 0 0,-4 0 128 15,-4-1-128-15,-5-1 0 0,0 1 128 0,-4 1-128 16,-1 0 0-16,-2 2 0 0,-3-1 0 0,-2 2 0 16,-5-3 0-16,-6 1 0 0,-6-2 0 0,0 2 0 15,0 2 0-15,0-1 0 0,-1-2 0 0,-4 1 0 0,-4 0 0 16,-4 3 0-16,-2 1 0 0,1 0 0 0,2 2 0 16,-3 4 0-16,-3-2 0 0,-3 2 0 15,-3 1 0-15,2 1 0 0,-1 1 0 0,-5 0 0 0,-5-1-128 0,-3 2 128 16,1 1 0-16,0-2 0 15,-1-1 0-15,-2 0 0 0,-5 3 0 0,2-1 0 0,4 0-128 0,-7 0 128 16,-3 1 0-16,3 3 0 0,6 0 0 0,2-1-144 16,2-2 144-16,-2 0 0 0,-1 3 0 0,4 2 0 15,4 3 0-15,-2 1 0 0,-3-1 0 16,1 3 0-16,-1 1 0 0,2 2 0 0,3 4 0 0,-2 4 0 16,-2 0 0-16,4 2 0 0,5 0 0 0,2 1 0 15,-2 1 0-15,0 3 0 0,-2 0 0 0,6 2 0 16,7-2-128-16,3 4 128 0,2-2-128 0,3 2 128 15,0 3-128-15,5 1 128 0,5 0-128 0,4 1 128 0,6 2 0 0,5 2-160 16,3 3 160-16,5 4 0 0,5 1-192 16,6 3 64-16,3-2 128 0,5 4-208 0,5-3 16 0,6 2 0 15,6 1 0-15,5 2 0 0,6 4 48 0,7 4 16 16,8 4 0-16,9-1 0 0,8-2 0 0,9-4 0 16,9-1 0-16,6-5 0 0,3-3-16 15,10-2 0-15,8-5 0 0,-43-15 0 0,9 8 144 0,9-1-128 16,11-3 128-16,5 2-128 15,4-2-64-15,5-1-16 0,3-2 0 0</inkml:trace>
  <inkml:trace contextRef="#ctx0" brushRef="#br0" timeOffset="22628.408">5063 10885 14447 0,'-18'-9'640'0,"6"7"128"16,-2 1-608-16,-3-2-160 0,0-1 0 0,1 2 0 0,3 5 0 15,1 1 0-15,2 2 0 0,1-3 128 0,9-3 320 0,0 0 48 16,0 0 16-16,0 0 0 0,0 0 64 0,3 12 32 16,3 0 0-16,3 2 0 0,6 2-32 0,3 0 0 15,2-5 0-15,-1 3 0 0,3 2-224 0,4 2-48 16,1-3-16-16,4 1 0 0,0-3 64 0,2 0 16 15,5-1 0-15,3-1 0 0,2-2 96 0,4-1 32 16,5-3 0-16,3 2 0 0,-1 1 16 0,1-1 0 16,0-2 0-16,4-1 0 0,4-1-224 0,3 1-32 15,3-1-16-15,0-1 0 0,-1-2-64 0,0-1-16 16,1 2 0-16,0-3 0 0,4-2-160 0,-3-5 192 16,-1-2-192-16,-5 1 192 0,1 0-192 0,2-2 160 15,2-4-160-15,-1 0 160 0,-3-1-160 0,1 0 128 0,-5-3-128 16,0-5 128-16,-4-5 80 0,0 0 16 0,0 1 0 15,-6-2 0-15,-3-2 80 0,-2-2 16 0,-5 1 0 0,-3-1 0 16,-6 5-64-16,-3-3 0 0,-1-3 0 0,-2 0 0 16,-5-1-96-16,-2-2-32 0,-5 2 0 0,-3-3 0 15,-2 0-128-15,-4 3 160 0,-5 4-160 0,0 1 160 16,-4 2-160-16,-4 0 160 0,-3-1-160 0,-3 0 160 16,-2 2 0-16,-2-1 0 0,-2 1 0 15,-2 1 0-15,-3-1-160 0,-2-1 0 0,-1 0 0 0,-7 0 128 16,-8 0-128-16,0 4-192 0,2 2 32 0,-5 2 16 15,-4-2 144-15,-2 5-192 0,-1-3 192 0,-2 4-192 16,-3 0 192-16,-5 4-208 0,-3-1 80 0,0 3 128 0,1 2-176 16,-2 1 176-16,-2-2-128 0,0 3 128 0,-1 3-128 15,0 1 128-15,-1 2-128 0,4 2 128 0,3 2 0 16,0 1-128-16,1-3 128 0,-1 3 0 0,-1 5 0 0,4 0 0 16,4 2 0-16,2 1 0 0,0 0 0 0,-1 1 0 15,-1 2 0-15,1 0-128 0,0-1 128 0,2 6 0 16,2 2 0-16,2 1 0 0,1 0 0 0,2 1-128 15,0 2 128-15,0 5 0 0,0 3 0 0,4 1 0 16,5 1 0-16,1 1-128 0,3 3 128 0,3-1 0 16,4 4 0-16,2-1-128 0,2-3 128 0,3 5 0 15,2 4-144-15,4-1 144 0,3-1 0 0,2-3 0 16,1-2 0-16,3 0 0 0,3 3-128 0,-1-4 128 16,1-1 0-16,7 0 0 0,0 3 0 0,6-2 0 15,3-4-144-15,3-1 144 0,2-4 0 0,6-3-128 16,6-2 128-16,3 1 0 0,4-4 0 0,7-1 0 0,7-3 0 15,0 0 0-15,2-2 128 0,2-4-128 0,1-4 176 0,4 0-176 16,1-2 144-16,4 0-144 0,6-2 0 0,-3-1 144 16,1-5-144-16,1 1 0 0,1-1 0 0,5-3 0 15,5-3 0-15,-2-1 128 0,-2-2-128 0,0-2 0 16,2 2 0-16,-1-4 0 0,-2-2 128 0,-4-3-128 16,0-3 0-16,0-1 0 0,-3 0 0 0,-2-6 0 15,-5-8 176-15,-3 0-48 0,-6 3-128 0,-4-1 192 16,-7-5 16-16,-3-2 0 0,-2-2 0 0,-4-2 0 15,-3-4 176-15,-5-2 48 0,-4-3 0 0,-2 1 0 16,-2 1-112-16,-6 1-32 0,-6 2 0 0,-2-1 0 16,-4 1 0-16,-5 3 0 0,-4 2 0 0,-3 2 0 0,-8 3-96 15,-3 2-32-15,-5 0 0 0,-5 4 0 16,-6 4-304-16,-3 5-64 0,-5 1-16 0,-7 7 0 16,-6 0-1248-16,-4 6-256 0,-3 4-64 0,1 3-7872 15,0 2-1600-15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37:04.71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963 4445 1839 0,'0'0'0'0,"0"0"160"0,-8-4-160 0,8 4 0 0,0 0 0 0,-1-7 0 16,-2-2 2112-16,3 9 384 0,0 0 64 0,2-7 32 15,-2 7-2128-15,0 0-464 0,0 0 0 0,3-8 0 16,-3 8 0-16,5-8 176 0,-5 8-32 0,0 0 0 16,5-6 320-16,-5 6 64 0,6-8 16 0,-6 8 0 15,9-7 176-15,-1 1 48 0,-1-1 0 0,3 3 0 0,-2 0-192 0,1 1-16 16,4 0-16-16,-2 1 0 0,2-1-160 0,2 1-16 16,2 0-16-16,1 1 0 0,2 3 32 0,4 0 16 15,5 1 0-15,4 0 0 0,-1-1 0 0,4-1 0 16,-1 0 0-16,6 0 0 0,0 3-128 15,3-2-16-15,-1-1-16 0,2-1 0 0,-3-1-32 0,4 0 0 16,1-1 0-16,4-1 0 0,3 1 16 0,-1 1 0 16,-1-1 0-16,0 1 0 0,0 0 48 0,-2 0 16 15,3-2 0-15,3 1 0 0,3 1-32 0,1 1 0 16,-6-1 0-16,1 0 0 0,-4 1-128 0,4-1-128 16,0 1 192-16,0 0-192 0,-1 0 224 0,-1 1-64 15,-1 1-16-15,-4 0 0 0,-2-1-16 0,0 2-128 16,-2 0 192-16,0-1-64 0,0 0-128 0,0 0 192 0,2 0-192 0,-3-1 192 15,-4 0-192-15,-4 0 0 16,2 0 144-16,-3-1-144 0,-2 0 0 0,-4 0 128 0,0 1-128 0,-3-1 0 16,-2 0 144-16,0 0-144 0,-2 0 192 0,0 0-192 15,-3 0 304-15,-3 2-48 0,-2 0-16 0,-2 1 0 16,3-1-64-16,-3 0-16 0,-2 0 0 0,-1 0 0 16,-8-2 0-16,0 0 0 0,0 0 0 0,0 0 0 15,0 0 96-15,0 0 0 0,0 0 16 0,0 0 0 16,0 0 256-16,0 0 48 0,-11 3 16 0,1-1 0 15,-2-2-320-15,-2 0-64 0,-4 0-16 0,0 1 0 16,-4-2-192-16,0 1 144 0,-3-2-144 0,-1 2 128 0,0-3-128 16,-2 1 0-16,-3-3 0 0,-1 1 0 0,-2 2 0 15,-4 1 0-15,-2 0 128 0,-5 1-128 0,-1 0 0 0,1 1 0 16,1 0 0-16,-2 1 128 0,-2-2-128 16,0 0 0-16,-1 0 0 0,-4 0 0 0,-2 3 0 0,-3-1 0 15,2 0 0-15,0-1 0 0,-1 1 0 16,-1-1 0-16,-2 1 0 0,-1 1 0 0,-4-2 0 0,2 3 0 15,3 1 0-15,0 0 0 0,2-3 0 0,-4 2 0 16,0-1 0-16,0 1 0 0,1 3 0 0,3-1 0 16,2-3 128-16,0 0-128 0,1 0 0 0,1 2 0 15,-3-1 0-15,2 1 0 0,0-2 0 0,2 1 0 16,4 1 0-16,2-2 0 0,1-1 0 0,2 0 0 16,1 0 0-16,-1 0 0 0,0 0 0 0,5 0 0 15,3 0 0-15,3-1 0 0,5 2 0 0,4-1 0 16,-1 0 0-16,6 0 128 0,3-1-128 0,3 2 0 15,2-1 0-15,3-2 0 0,3-2 0 0,5 2 0 0,0 0 0 0,0 0 0 16,0 0 0-16,0 0 0 0,0 0-144 0,9-4 144 16,2 3 0-16,0 0-160 15,3-2 160-15,3 1-128 0,3 0 128 0,1-1 0 0,4 3 0 0,3 0-128 16,6-3 128-16,1 0 0 0,7 0 0 0,0 1-128 16,2-2 128-16,3 2 0 0,3-3 0 0,3 2 0 15,6 0 0-15,3-1 0 0,-1-1 0 0,1 0 0 16,-3 2 0-16,3 1 0 0,-1 0 0 0,2 1 0 15,2-4 0-15,0 1 0 0,-2 0 0 0,-2 1 0 16,0 1 0-16,0 0 0 0,2-2 0 0,2 2 0 16,1 0 0-16,1 2 0 0,-7-1 0 0,-2 0 0 15,-3 0 0-15,4 0 0 0,-2 1 0 0,0 0 0 0,0-1 0 0,-7-1 0 16,0 0 0-16,-4 1 0 0,-4-1 0 16,1 1 0-16,-3-4 0 0,-1 3 0 0,-3 0 0 0,-1 2 0 15,0-2 0-15,-4 0 0 0,-3-1 0 0,-5 3 0 16,-4-2 0-16,-1 2 0 0,-2 0 0 0,-4 0 144 15,-3 0-144-15,-9 0 0 0,0 0 160 0,0 0-160 16,0 0 128-16,0 0-128 0,0 0 240 0,0 0-48 16,-11-2 0-16,-4 0 0 0,-3-1 0 0,-4 0-16 15,-4 1 0-15,-6 1 0 0,-5 1-176 0,0 1 0 16,2-1 144-16,-4 0-144 0,-2 0 0 0,-2 0 0 16,-1 0 0-16,-3 0 128 0,-5 0-128 0,-2 1 0 15,-2 1 0-15,0 1 128 0,0-2-128 0,-1 1 0 16,-4 0 0-16,0 1 0 0,-4-1 0 0,-3 0 0 15,-3 0 0-15,4 0 128 0,3 0-128 0,-4 1 0 0,-4 0 0 0,0 0 0 16,3 2 0-16,-1 2 0 16,6-1 0-16,-2-1 0 0,-3 0 0 0,3 0 0 0,1 3 0 0,2-2 0 15,0-1 0-15,1-2 0 0,8-1 0 0,1 4 0 16,-1-1 0-16,1 0 0 0,3-2 0 0,0-2 0 16,2 1 0-16,3 1 0 0,2 0 0 0,3-1 0 15,4-2 0-15,0 1 0 0,2-1 0 0,3 0 0 16,4-1 0-16,1 0 0 0,3-1 0 0,2 2 0 15,3 1 0-15,3-1 0 0,4-1 0 0,5 1 0 16,6 0 0-16,0 0 0 0,0 0-144 0,0 0 144 16,0 0-256-16,0 0 32 0,11-1 0 0,4-2 0 15,2 1-32-15,5 0-16 0,3-2 0 0,4 3 0 0,0 1 272 16,4 0-192-16,4-2 192 0,2 1-160 0,4 0 160 0,3 0 0 16,3 0-144-16,5-1 144 0,2-1 0 0,1-1 0 15,-1 1-144-15,2 1 144 0,7 0 0 0,-1-1 0 16,1 2 0-16,0 1 0 0,0 0 0 0,-1 0 0 15,-3-2 0-15,2 2 0 0,1 0 0 0,0 0 0 16,2 0 0-16,-3 1 0 0,-1-2 0 0,0-1-128 16,-1 1 128-16,1 1 0 0,-1 1 0 0,1-1 0 15,-2-1 0-15,-1 1 0 0,-8 1 0 0,1-1 0 16,0-2 0-16,-4-1 0 0,0 1 0 0,-1 0 0 16,1 1 0-16,-2-2 0 0,-4-3 0 0,-3 2 0 15,-5-2 0-15,0 2 0 0,-2 1 0 0,-2-2 0 16,-4 2 128-16,1-3-128 0,1 2 0 0,1 2 0 15,-4-2 0-15,-1 0 0 0,-2 1 128 0,0 1-128 0,-2-1 0 0,-3 1 0 16,-1 1 128-16,-3-1-128 0,-1 1 0 0,0 0 0 16,-3 1 128-16,0-1-128 0,-9 1 0 15,9 0 0-15,-9 0 128 0,0 0-128 0,0 0 0 0,0 0 0 16,0 0 176-16,0 0-176 0,0 0 192 0,0 0-192 16,0 0 176-16,0 0-176 0,0 0 160 0,0 0-160 15,0 0 128-15,0 0-128 0,0 0 0 0,0 0 0 16,0 0 128-16,0 0-128 0,0 0 0 0,0 0 144 15,0 0-368-15,0 0-80 0,0 0-16 0,-9 5 0 16,0-3-1888-16,9-2-384 16,-8 2-80-16,0-2-16 0</inkml:trace>
  <inkml:trace contextRef="#ctx0" brushRef="#br0" timeOffset="1167.052">522 4418 13071 0,'0'0'576'0,"0"0"128"16,0 0-576-16,6-5-128 0,-6 5 0 0,8-4 0 0,2 4 448 16,0-1 64-16,-2-1 16 0,-8 2 0 0,9 0-208 0,1 0-64 15,0 0 0-15,0 0 0 0,-2 0-16 0,2 1-16 16,2 1 0-16,-2-2 0 0,2-1 144 0,2 0 16 15,2 0 16-15,1 1 0 0,1 0 176 0,4 0 48 16,-1 0 0-16,4 0 0 0,-2 1-80 0,5-1-16 16,1 1 0-16,5-1 0 0,3 0-160 0,-1 1-48 15,-2 0 0-15,2-1 0 0,3-1-64 0,-2-1-32 16,3-2 0-16,2 1 0 0,3 0-16 0,2-1 0 16,4 1 0-16,-4 0 0 0,-1 1 64 0,0-1 16 15,2 0 0-15,-2 0 0 0,1 0-32 0,4-1-16 16,2 0 0-16,-2-1 0 0,1 2-48 0,-1 0 0 15,-1-2 0-15,-1 1 0 0,-3 0-192 0,1-1 0 0,3 2 0 16,0 0 0-16,2-1 0 0,-5 3 192 0,-1-2-48 16,0 1-16-16,-6 0-128 0,2-1 128 0,1 0-128 15,1-1 128-15,2 3 16 0,-3-2 0 0,-3 2 0 16,1 1 0-16,-1 0-144 0,0 0 192 0,-4-1-192 16,0 1 192-16,-1 0-64 0,2 0-128 0,-1-1 192 0,0 0-64 15,1 0 0-15,1 1 0 0,0 0 0 0,0 1 0 16,-3 0 0-16,-1 0 0 0,-1 1 0 0,-2-1 0 15,-2-1 64-15,-2 0 0 0,0 0 0 0,-2 0 0 16,0 0 0-16,-2 0 16 0,2 0 0 0,-2 0 0 16,0 0-32-16,-6 0-16 0,-1 2 0 0,0-1 0 15,3 1-32-15,-3-1-128 0,-2 0 192 0,-1 1-64 16,-1 0 16-16,0 1 0 0,-2-1 0 0,0 0 0 0,-10-2-144 16,9 2 0-16,-1 0 144 0,0 1-144 0,-8-3 128 15,9 2-128-15,-9-2 128 0,0 0-128 0,0 0 144 0,0 0-144 16,10 1 192-16,-10-1-192 0,0 0 208 0,0 0-64 15,0 0-16-15,0 0 0 0,0 0 48 0,0 0 0 16,0 0 0-16,0 0 0 0,0 0 80 0,0 0 32 16,0 0 0-16,0 0 0 0,0 0-64 0,0 0-16 15,0 0 0-15,0 0 0 0,0 0-208 0,0 9 176 16,0-9-176-16,0 0 160 0,0 0-160 0,0 0 0 16,0 0 0-16,0 0 128 0,0 0-128 0,0 0 0 15,0 0 144-15,0 0-144 0,0 0 0 0,0 0 0 16,0 0 0-16,0 0 0 0,0 0 0 0,0 0 0 15,0 0 0-15,0 0 128 0,0 0-128 0,0 0 0 16,0 0 128-16,0 0-128 0,0 0 0 0,0 0 0 16,-10 3 0-16,10-3 0 0,0 0 0 0,0 0 0 15,0 0 0-15,0 0 0 0,0 0 0 0,0 0 0 0,0 0 0 0,0 0 0 16,0 0 0-16,0 0 0 0,0 0 0 0,0 0 0 16,0 0 0-16,0 0 0 0,0 0 0 0,0 0-128 15,0 0 128-15,0 0 0 0,0 0 0 0,0 0 0 16,0 0 0-16,0 0 0 0,-6 6 0 0,6-6 0 15,0 0 0-15,0 0 0 0,-8 5 0 0,8-5 0 16,0 0 0-16,0 0 0 0,0 0 0 0,0 0 128 16,0 0-128-16,0 0 0 0,0 0 0 0,0 0 0 15,0 0 0-15,0 0 0 0,-9 3 0 0,9-3 0 16,0 0-144-16,0 0 144 0,-10 1-160 0,10-1 160 16,-11 0-1728-16,0-1-240 15,1-1-48-15</inkml:trace>
  <inkml:trace contextRef="#ctx0" brushRef="#br0" timeOffset="2461.427">12872 9430 7359 0,'0'0'656'0,"0"0"-528"16,0 0-128-16,0 0 0 0,0 0 3120 0,0 0 592 15,-6-8 112-15,6 8 16 0,0 0-2720 0,0 0-544 16,0 0-128-16,0 0 0 0,6-6-288 0,-6 6-160 0,0 0 192 0,0 0-192 16,7-5 256-16,1 1-64 0,-8 4-16 15,0 0 0-15,8 1 80 0,1 2 32 0,-9-3 0 0,13 4 0 16,-2 1 160-16,2 3 16 0,1 1 16 0,2 0 0 15,0-1-48-15,3 0-16 0,3 2 0 0,2-1 0 16,1-1-48-16,3-1-16 0,-4 1 0 0,5 0 0 16,1 1 0-16,3-1 0 0,2-2 0 0,-2 2 0 15,-5 5 128-15,1-3 32 0,-1-5 0 0,1 1 0 16,-2 0-80-16,0 0-16 0,-4-1 0 0,2 0 0 16,-1-1-128-16,-2 1-32 0,-6 0 0 0,-6 1 0 15,-1-2-128-15,-3 1-128 0,-6-5 192 0,8 9-192 0,-5 1 176 16,-3-2-176-16,-3 1 160 0,-4 2-160 0,2-1 272 15,-4 1-32-15,-1 2-16 0,-6 2 0 0,-8-4 32 16,2 2 0-16,0 2 0 0,-1 0 0 0,-2 3-32 0,1-1 0 16,-4 0 0-16,-1 4 0 0,-3 2-64 15,-2 1-16-15,-6-1 0 0,6 1 0 0,4-4 80 0,-1 1 16 16,0 1 0-16,1-1 0 0,1-2 48 0,5 0 16 16,-1-1 0-16,5-4 0 0,5-1-144 0,-1 0-32 15,3-4 0-15,3 0 0 0,2-2-128 0,4-2 0 16,4-5-160-16,0 0 160 15,0 0-2080-15,9 4-320 0,3-4-64 0</inkml:trace>
  <inkml:trace contextRef="#ctx0" brushRef="#br0" timeOffset="7563.329">15355 9447 22111 0,'0'0'1968'0,"-6"-7"-1584"16,0 1-384-16,6 6 0 0,-6-4 1664 0,6 4 256 15,0 0 64-15,-7 4 0 0,-3 2-1696 0,1 4-288 16,1 2-144-16,-2 7 16 0,-1 4 128 0,-1 2 0 15,-3-3-144-15,-1 7 144 0,-4 7 0 0,0 0 0 16,-2-2 0-16,-2 2 0 0,-1 5 0 0,-3 3 128 16,-5 4-128-16,2 0 128 0,2 0-128 0,-1 0 192 15,-1-3-192-15,2 0 192 0,1 2-192 0,3-6 0 0,1-1 0 16,2 0 128-16,1-2-128 0,2-1 0 0,4 1 0 16,1-6 0-16,1-5 0 0,5 0 0 0,1-4-192 15,2-6-8496-15,2-1-1680 0</inkml:trace>
  <inkml:trace contextRef="#ctx0" brushRef="#br0" timeOffset="7900.263">14697 9657 33919 0,'0'0'1504'0,"0"0"304"0,0 0-1440 0,0 0-368 16,0 0 0-16,0 0 0 0,2 13 0 0,5 4-192 16,4 1 32-16,4 1 0 0,2 0 160 0,4 2 0 15,5 0 0-15,1 3 128 0,4 6 64 0,1 0 32 16,2 0 0-16,2 3 0 0,4 1 64 0,2-1 16 15,-3-1 0-15,2-2 0 0,-2-2-16 0,0 1 0 16,-1 1 0-16,3-3 0 0,2-2-160 0,-1 0-128 16,-3-3 192-16,1 1-192 0,-5-1 0 0,-1 0 0 15,-6 0 0-15,-4 1-10848 16,-4-3-2208-16</inkml:trace>
  <inkml:trace contextRef="#ctx0" brushRef="#br0" timeOffset="9011.683">4417 5578 2751 0,'-9'7'256'0,"1"-2"-256"16,1 2 0-16,-1 1 0 0,3-3 1696 0,-4 1 288 16,0-3 64-16,0 2 16 0,9-5-1312 0,-5 5-272 15,-2 1-48-15,7-6-16 0,0 0 400 0,0 0 80 16,0 0 0-16,-7 5 16 0,7-5-48 0,0 0-16 0,-7 2 0 16,7-2 0-16,0 0-16 0,0 0-16 0,0 0 0 0,0 0 0 15,0 0 160-15,0 0 48 0,0 0 0 0,0-8 0 16,2-4-448-16,1 1-64 0,2-1-32 0,0-4 0 15,2-4-160-15,0 0-16 0,1-2-16 0,1-1 0 16,0-4-32-16,0 1-16 16,0 1 0-16,1-2 0 0,0-2-48 0,0 0 0 0,0-1 0 0,1-2 0 15,3 1 0-15,1-2 0 0,-2-2 0 16,-1 6 0-16,1-2 16 0,0 5 0 0,-3 1 0 0,2 2 0 16,2-1-64-16,-1 2-16 0,-2 6 0 0,1 1 0 15,0 1-128-15,0 2 160 0,-3 1-160 0,1 3 160 16,1 3-160-16,-4 1 0 0,2 2 0 0,-2-1 128 15,2-2-128-15,-9 5 0 0,6-2 144 0,-6 2-144 16,11-3 0-16,0 6 144 0,-2 1-144 0,0 1 0 0,-3 2 128 16,3-1-128-16,-1 2 0 0,2 6 0 0,2 3 176 15,-2 1-176-15,1 0 160 0,1 1-160 0,2-1 144 16,1 3-144-16,-3 1 128 0,2 3-128 0,0-3 128 0,1 2-128 16,-2-4 0-16,2 0 128 0,1 2-128 0,-1 0 0 15,-2-1 0-15,0-2 0 0,-3-1 0 16,1-3 0-16,-1-1 0 0,0 2 0 0,0-2 160 0,1 1-160 15,-6 1 192-15,1-5-192 0,-6-11 0 0,4 8-224 16,-4-8 16-16,6 4 0 16,-6-4-2368-16,0 0-480 0,0 0-80 0,1-20-7952 0</inkml:trace>
  <inkml:trace contextRef="#ctx0" brushRef="#br0" timeOffset="9582.372">4637 4195 9503 0,'-1'-9'416'0,"1"9"96"0,0 0-512 15,5-8 0-15,-5 8 0 0,4-6 0 0,-1-1 512 0,-3 7 0 16,2-8 0-16,-2 8 0 0,1-9 368 0,-1 9 80 15,0 0 0-15,5-6 16 0,-5 6-32 0,0 0-16 16,0-7 0-16,0 7 0 0,0 0-128 0,0 0-32 16,0 0 0-16,0 0 0 0,0 0-192 0,0 0-64 15,-3 11 0-15,3 0 0 0,-1-1-128 0,-1 1-48 16,-2 2 0-16,0 1 0 0,-1 2 96 0,1 0 16 16,-2 2 0-16,-2 4 0 0,2 2-160 0,0 1-32 0,1 0 0 15,0-1 0-15,0-2-16 0,2 2-16 0,0 0 0 0,1-1 0 16,0-3-64-16,1 0-16 0,0 0 0 0,1 1 0 15,0-2 16-15,2-1 0 0,1-5 0 0,2-1 0 16,0-1-32-16,0 1 0 0,1-4 0 16,2 0 0-16,3-4 32 0,-2 1 0 0,1-2 0 0,3 0 0 15,-1-2 144-15,1-2 16 0,0-1 16 16,3 1 0-16,0 0-64 0,1-3-16 0,0-1 0 0,2-2 0 16,-3 0-256-16,1 1 0 0,1 2 128 0,-2-2-128 15,-2 1-256-15,0-2-96 0,0 1-32 0,-3-1 0 31,0 3-1632-31,-1-1-336 0,-3 0-64 0,1-3-16 0</inkml:trace>
  <inkml:trace contextRef="#ctx0" brushRef="#br0" timeOffset="9876.017">4290 4444 23951 0,'0'0'2128'0,"0"0"-1696"16,0 0-432-16,0 0 0 0,0 0 304 0,0 0-32 16,0 0 0-16,10 0 0 0,-1-1-272 0,4 1 0 0,4 0 0 0,2-1-144 15,3-4 480-15,0 1 112 0,4-3 0 16,4 3 16-16,2 0-112 0,1-1-32 0,1-1 0 0,1-1 0 15,0-2-320-15,1 0 144 0,0 0-144 16,0 0 0-16,-3 1 0 0,1 3 0 0,-1 0 0 0,-2 1-8096 31,-4 0-1728-31</inkml:trace>
  <inkml:trace contextRef="#ctx0" brushRef="#br0" timeOffset="11737.424">7395 7792 20959 0,'0'0'928'0,"0"0"192"0,-8 5-896 0,1-1-224 15,0 0 0-15,0 0 0 0,2 0 128 0,-2 1 0 16,0 0-128-16,-1 1 192 0,-1-2 112 0,0-2 16 16,0 2 0-16,0-1 0 0,-1 0 384 0,-1-3 64 15,0-2 32-15,-2-1 0 0,2 1 192 0,5-2 32 16,6 4 16-16,-7-7 0 0,3-3-192 0,1 0-32 15,3 0-16-15,-1-1 0 0,0-3-352 0,1-2-64 16,-1 1 0-16,3 0-16 0,6 3-192 0,2 0-48 0,1-2 0 0,0 2 0 16,4 1-128-16,2 1 192 0,-2 0-192 0,1 3 192 15,0 2-192-15,2 2 0 0,-2-1 0 16,1 3 0-16,-2 2 0 0,1 3 0 0,-2-1 0 0,-2 4-176 16,1 1 176-16,-1 2 0 0,0-1 0 0,0 4 0 15,-5 5 0-15,-1-1 0 0,-2-1 0 0,-4 1 0 16,-1 1 0-16,-4-1 0 0,0-3 0 15,-3 0 0-15,-3 0 0 0,-1-1 176 0,-1-2-176 0,-2-2 192 16,-3 1 112-16,0-2 16 0,1-2 16 0,-3-3 0 16,1-1 112-16,1-2 32 0,0-2 0 0,1-1 0 15,3-2-160-15,2 0-16 0,-1-4-16 16,3-1 0-16,0 0-64 0,6-1-16 0,-2-1 0 0,4 2 0 0,1-2-208 16,3 0 144-16,4-2-144 0,-1-1 128 0,2 4-128 15,3 0 0-15,2-1 0 0,1 2 0 0,-3 3 0 16,3 2 0-16,1 2-176 0,1 1 176 0,-1-1-128 15,-1 3 128-15,0 2-128 0,-3 2 128 0,-1 1 0 16,-1 2-128-16,-8-7 128 0,6 12 0 0,-4 4 0 0,-2-2-128 16,-3-2 128-16,-2 1 0 0,-4-1 0 0,-4-1 0 15,-5 1 0-15,-3-1 0 0,-2-1 0 0,-2-2 176 16,-1-3-176-16,1 1 192 0,4-1-64 0,-1-2-128 16,4-4 192-16,1-2-64 0,2 1 128 0,3-2 0 15,3-3 16-15,2-3 0 0,4-2-112 0,3 0-32 16,2 1 0-16,5-1 0 0,0-2-128 0,8-2 0 15,4-2 0-15,-4 2 0 0,-5 7-272 0,4 2 16 16,6 0 0-16,0 0 0 16,-1 1-1952-16,-1-1-384 0</inkml:trace>
  <inkml:trace contextRef="#ctx0" brushRef="#br0" timeOffset="13617.078">6696 8196 5519 0,'0'0'240'0,"0"0"64"0,0 0-304 0,0 0 0 15,0 0 0-15,0 0 0 0,0 0 1376 0,0 0 224 16,-8 1 32-16,3 0 16 0,5-1-816 0,-10 3-144 16,3 0-48-16,-1 1 0 0,-1 2-128 0,-1 0-16 15,-1 3-16-15,0 1 0 0,0-3 0 0,-1 3 0 16,1 4 0-16,-1-3 0 0,2 1-144 0,1 0-16 16,2 1-16-16,1 2 0 0,1 0-32 0,1 1 0 15,2 1 0-15,-1 2 0 0,1-1-112 0,4 1-32 16,2 0 0-16,-1-2 0 0,4 1-128 0,2 0 0 15,3-1 0-15,-1 0 0 0,2-2-192 0,2 0-80 16,2-1-16-16,-1-2 0 16,0-2-1440-16,0 0-272 0</inkml:trace>
  <inkml:trace contextRef="#ctx0" brushRef="#br0" timeOffset="13922.22">6962 8282 24879 0,'0'0'2208'16,"0"0"-1760"-16,0 0-448 0,0 0 0 15,0 0 640-15,0 0 64 0,9 7 0 0,-1-1 0 16,-2 1-704-16,3 3-224 0,2 2 0 0,0 2 0 15,-1-1 224-15,3 0 0 0,2 2 0 0,-3 0 0 16,0 1-160-16,0 0 160 0,1 1-160 0,0-2 160 0,-3-2-384 0,1 3 32 16,0-1 0-16,0 0 0 15,4-3-528-15,-2 2-96 0,-2-2-32 0,0-1 0 16,-5-4-336-16,-6-7-80 0,0 0-16 0</inkml:trace>
  <inkml:trace contextRef="#ctx0" brushRef="#br0" timeOffset="14133.21">7248 8318 8287 0,'0'0'368'0,"0"0"80"0,-7-1-448 0,7 1 0 0,-8 6 0 0,0-1 0 15,2 1 4368-15,1 0 800 0,2 4 144 0,-4 3 48 16,-3 5-4304-16,2 1-864 0,1-1-192 0,-4 4 0 15,-1-2 0-15,-1 1 0 0,1 2 0 0,-2 0 0 16,0-1 0-16,0 2 0 0,0 2 0 0,0-4 0 16,1-6-256-16,3 0-80 0,-1-2-16 0,4-2-7584 15,-1-2-1536-15</inkml:trace>
  <inkml:trace contextRef="#ctx0" brushRef="#br0" timeOffset="14327.214">7414 8723 13823 0,'-12'12'608'0,"4"-3"128"0,-6 0-592 0,0 3-144 16,2 2 0-16,-2 4 0 0,-3-3 3232 0,1 1 608 15,0-3 128-15,1 2 32 16,-1 1-4400-16,3-1-880 0,2-3-192 0</inkml:trace>
  <inkml:trace contextRef="#ctx0" brushRef="#br0" timeOffset="14627.064">7878 8295 21183 0,'-14'3'944'0,"8"-1"192"0,-3 1-912 0,9-3-224 0,-7 6 0 0,0 5 0 16,1 5 1984-16,-2 3 336 0,1 0 80 0,-2 3 16 15,2 1-1984-15,1 1-432 0,-1 0 0 0,1 2 0 16,0 2-160-16,1 0 160 0,-2 1-208 0,1-2 80 15,3-4-80-15,-3 2-16 0,-1 0 0 0,4 0 0 16,-2-5-416-16,1 0-96 0,-4-1-16 0,-1-4 0 16,4-4-2160-16,-1-1-432 0,0-4-96 0,1 0-4544 15</inkml:trace>
  <inkml:trace contextRef="#ctx0" brushRef="#br0" timeOffset="14835.643">7639 8322 31327 0,'0'0'2784'16,"9"-3"-2224"-16,2 1-560 0,1 0 0 0,5 2 448 0,4 2 0 16,6-1-16-16,0 3 0 0,3 0-432 0,1 0 0 0,-1 0 0 15,2-3 0-15,0 0 0 0,2-2 0 0,-2-1 0 0,2-1 0 31,-1 0-1968-31,-1 0-272 0</inkml:trace>
  <inkml:trace contextRef="#ctx0" brushRef="#br0" timeOffset="16291.399">7968 8032 1839 0,'0'0'160'0,"4"-7"-160"0,-4 7 0 0,5-10 0 0,0 2 2784 0,-2-2 528 15,1 1 96-15,0 3 32 0,-4 6-2288 0,7-8-464 16,0 1-96-16,1 3-16 0,-8 4 112 0,0 0 16 16,9-6 0-16,-9 6 0 0,10-2-256 0,-10 2-64 15,0 0 0-15,7 2 0 0,2 0 16 0,-9-2 0 16,0 0 0-16,6 5 0 0,-6-5 80 0,3 9 16 16,-3-9 0-16,-4 13 0 0,-2 1 80 0,2 1 32 15,-5-1 0-15,2 2 0 0,-1 3-16 0,0 0 0 16,-3 3 0-16,1 0 0 0,0 1-48 0,-2 1-16 0,1 1 0 15,-2 5 0-15,-2 1-64 0,1-1-16 0,0-3 0 16,2 2 0-16,-3-3-192 0,1 2-64 0,-1 0 0 0,0 1 0 16,0-3-48-16,1 2-16 0,1-1 0 0,-1 2 0 15,3-3-128-15,-1 2 0 0,1-4 0 0,4-1 0 16,-1-2 0-16,3-3 0 0,2-2 0 0,0 1 128 16,2 0-128-16,2 0 0 0,-1-2 0 0,4-2 128 15,5-1-128-15,0 2 0 0,-3-2 0 0,2-1 0 16,1-6 176-16,2 2-48 0,2 2-128 0,1-3 192 15,1 0 0-15,-1-1 0 0,1-4 0 0,2 3 0 16,2-2-32-16,-2-1-16 0,1-2 0 0,-1 0 0 16,3-3-16-16,-1 2 0 0,0-2 0 0,2-2 0 15,-1-3-128-15,1 2 160 0,-2 0-160 0,-1 2 160 0,-4-2-160 16,1 0 0-16,1 0 0 0,-4 1 128 0,-3 1-128 16,-1 0 0-16,2 1 0 0,-1 2 0 0,-9 2 0 0,0 0 0 15,0 0 0-15,0 0 0 0,0 0 0 0,0 0 0 16,-1-8 0-16,1 8 0 0,-9 0-192 0,0-1 48 15,0-1 0-15,-1 2 0 0,1 3-208 0,1-1-32 16,-1-1-16-16,1 2 0 16,-2-3-288-16,-1 1-48 0,-1 1-16 0,-2-2 0 15,3-1-144-15,0 0-48 0,1-2 0 0,-2 0 0 16,1 1-1216-16,3-2-240 0</inkml:trace>
  <inkml:trace contextRef="#ctx0" brushRef="#br0" timeOffset="16577.714">7641 8342 20271 0,'0'0'1792'0,"-10"-2"-1424"0,1 1-368 0,9 1 0 16,0 0 1568-16,0 0 240 0,-5-2 48 0,5 2 16 15,0 0-1600-15,10 1-272 0,1 0-144 0,4-1 16 16,5-2 128-16,2 0 0 0,5 0 0 0,3-2-128 0,0-1 256 16,2 0 48-16,-1 1 16 0,0 0 0 0,1-3-16 15,0 0 0-15,0-1 0 0,0 0 0 0,1 1 0 0,-3 1 0 16,-3-2 0-16,2 2-8512 15,-5 3-1712-15</inkml:trace>
  <inkml:trace contextRef="#ctx0" brushRef="#br0" timeOffset="18358.185">8164 7134 11055 0,'0'0'480'16,"0"0"112"-16,0 0-464 0,0 0-128 0,0 0 0 0,5-10 0 0,1 0 1408 0,-6 10 272 15,0 0 48-15,5-6 16 0,-5 6-960 0,0 0-192 16,0 0-32-16,0 0-16 0,0 0-224 0,0 0-64 16,6 6 0-16,-3 1 0 0,-3 2-256 0,-2 6 0 15,-4 4 0-15,2 1 0 0,-1 0 496 0,1 2-16 16,-5 2 0-16,4 6 0 0,-1 1-192 0,2 1-32 0,-2 1-16 16,-3 0 0-16,2 1 0 0,-4-2 0 0,0-3 0 0,2 1 0 15,-2-3-96-15,3 0-16 0,1-3 0 0,1-4 0 16,1-5-128-16,1-2 0 0,2 0 0 0,1-4 0 31,1-9-2064-31,0 0-352 0</inkml:trace>
  <inkml:trace contextRef="#ctx0" brushRef="#br0" timeOffset="18590.281">7920 7004 30399 0,'-8'-8'2704'0,"4"3"-2160"15,2-4-544-15,2 1 0 0,0 8 256 0,6-5-48 16,0-1-16-16,5 2 0 0,4 0-192 16,2 2-192-16,5 0 48 0,3-1 0 0,5-4 144 0,4 3 0 15,4 0 0-15,1-2 0 0,2-2 0 0,1-1-192 16,-3 0 192-16,-1 3-192 15,-4 1-464-15,-2-1-112 0,-4-2 0 0,1 2-7728 16,-5 1-1536-16</inkml:trace>
  <inkml:trace contextRef="#ctx0" brushRef="#br0" timeOffset="19068.213">8283 7505 21183 0,'0'0'944'0,"0"0"192"0,0 0-912 0,0 0-224 0,14 1 0 0,1-2 0 15,3 0 2432-15,0-1 448 0,4 0 96 0,0 0 16 16,3 1-2416-16,2-4-576 0,2 1 0 0,0-3 0 15,0-1-304-15,0 1-80 0,-2-3-32 0,-3 2 0 16,0-2-208-16,-3-1-32 0,-3 0-16 0,-3-1 0 0,-1-1 304 0,-3 0 64 16,-3-2 16-16,-1 4 0 0,-2 3 288 0,-1-1 0 15,-4-2-128-15,-2 1 128 0,-3 1 0 0,1 1 0 16,-5 3 0-16,-2 1 0 0,-6 0-352 0,1 4 32 16,-2 5 16-16,-3 1 0 0,-2 0 32 0,0 1 0 15,0 1 0-15,-2 5 0 0,-2 5 272 0,2 2-128 16,2 0 128-16,1 0 0 0,0 0 0 0,2 1 0 15,3 0 128-15,1 1-128 0,2-5 240 0,3 0-48 16,4 1-16-16,2-3 0 0,3-2 0 0,2 1 0 16,2-2 0-16,4-1 0 0,2 0 0 0,3 0 0 15,2-1 0-15,4-4 0 0,0-4-176 0,3 2 0 16,3-1 0-16,0-2 0 16,5-3-1952-16,-1-4-480 0</inkml:trace>
  <inkml:trace contextRef="#ctx0" brushRef="#br0" timeOffset="19503.838">8060 8109 16575 0,'0'0'1472'0,"0"0"-1168"16,0 0-304-16,0 0 0 0,0 0 1328 0,11 5 208 16,1 1 32-16,0 1 16 0,2-2-1312 0,-1 3-272 15,-2 1 0-15,3 2 0 0,3 4 0 0,0 3 0 0,1-2 0 16,-2 6 0-16,3 5 144 0,-1-1-144 16,-1 2 128-16,-1 1-128 0,-3 0 144 0,-2 1-144 0,-5 2 160 0,1 2-160 15,-5-2 272-15,-2 5-32 0,-4 5-16 0,-2-3 0 16,-1-1 96-16,-6-3 0 0,-1-3 16 15,-1-1 0-15,-2-4 96 0,-6 2 16 0,-5-5 0 0,0-1 0 16,1 1-128-16,-1-4 0 0,-3-3-16 0,4-2 0 31,3-2-1200-31,3-2-224 0,2-3-48 0</inkml:trace>
  <inkml:trace contextRef="#ctx0" brushRef="#br0" timeOffset="20185.651">8841 7300 11055 0,'0'0'976'0,"-3"-9"-784"16,0-2-192-16,1 1 0 0,2 10 2272 0,0 0 416 16,0 0 64-16,5-8 32 0,-2 1-2096 0,-3 7-432 0,0 0-64 0,9 5-32 15,-9-5-160-15,8 10 0 0,-2 2 0 0,-2 3 0 16,0 3 0-16,-2 2 0 0,-2 3 0 0,-1 0 0 15,-1 1 160-15,-1 0 0 0,-1 2 0 0,-3-4 0 16,0-2 144-16,-1-3 16 0,2 1 16 0,-1-2 0 16,-1-1 80-16,2-6 16 0,0 0 0 0,6-9 0 15,-4 9 80-15,4-9 0 0,0 0 16 0,0 0 0 16,0 0 112-16,2-8 0 0,-2 8 16 0,7-14 0 16,-1-5-272-16,3 1-64 0,0 0-16 0,3-1 0 15,-2 0-304-15,1-1 0 0,0-2 0 0,3-1 0 16,0 0 0-16,2 1 0 0,-3 0 0 0,2 3 0 15,3 3 0-15,-1 4 0 0,-2 4 0 0,-3 2 0 16,-1 2 0-16,-1 1-176 0,0 3 176 0,-2 5-160 0,-2 4 160 16,0 2-192-16,-4 0 192 0,0 2-192 0,-1 3 192 15,-2 3 0-15,-2-1-144 0,-1-1 144 0,-5 0 0 16,1-1 0-16,2 1-144 0,1-5 144 0,-1-2 0 16,3-5 0-16,3-5 0 0,0 0 0 0,0 0 176 0,0 0-16 15,0 0 0-15,0 0 0 0,7-7 32 0,-2-3 16 16,2-5 0-16,3 0 0 0,1-3-208 0,4 1 0 15,-1-1 128-15,2 2-128 0,-1-4 128 0,2 1-128 16,-1 4 176-16,2 0-176 0,-2 1 0 0,0 3 0 16,-1 0-192-16,-1 5 48 0,0 4 144 0,-1 4 0 15,-4 1 0-15,2 5 0 0,-3 4 0 0,0 4-128 16,-2 5 128-16,-1 0 0 0,-3 1 0 0,0 1 0 16,-2 1 0-16,-1-1-128 0,-1-1-64 0,1 0 0 15,-2-4 0-15,-1 3-8736 0,1 0-1760 16</inkml:trace>
  <inkml:trace contextRef="#ctx0" brushRef="#br0" timeOffset="20641.14">9594 7218 32655 0,'-6'12'1440'0,"2"2"304"0,-3 2-1392 0,-2 5-352 0,3 4 0 0,-1 3 0 0,0 4 0 0,-1 1 0 16,-1 1 0-16,1 1-128 0,5-2 128 0,-3 0 0 16,-6 1 0-16,0-1 0 0,-1 0 0 0,-1 1 0 15,-1-1 0-15,0-2-128 0,-2-4 128 0,3-1 0 16,3-6 0-16,2-5-128 0,2-4 128 0,0-7-128 15,7-4 128-15,0 0-128 0,-4-5 128 0,1-5 176 16,2-3-48-16,4-4 0 0,0-6-128 0,2-2 128 16,4-3-128-16,2-2 128 0,-1-2-128 0,1-1-192 15,0 2 32-15,3-1 16 0,2-2 144 0,0-2 0 16,0-4 0-16,5 3 0 0,4-1 0 0,5 5 0 16,-3-1 0-16,2 8-128 0,-3 5-16 0,2 3 0 0,-4 3 0 15,-1 5 0-15,-2 2 144 0,-1 6-192 0,-2 4 192 0,-3 4-192 16,-6 1 192-16,-1 4-160 0,-2 4 160 0,-4 2-160 15,-4 5 160-15,-3 2-192 0,-2-2 192 0,-2 3-192 16,-6 0 0-16,-1 0 0 0,-6 2 0 0,1-4 0 16,0-2 192-16,-1-3 0 0,0 0-144 0,6-5 144 31,0-3-1600-31,3-4-240 0,3-4-48 0</inkml:trace>
  <inkml:trace contextRef="#ctx0" brushRef="#br0" timeOffset="21023.58">9962 7252 17503 0,'0'0'768'0,"0"0"176"0,0 0-752 0,0 0-192 16,0 0 0-16,9-1 0 0,4 2 3888 0,4-2 736 15,-1-1 160-15,3-2 16 16,2 0-5040-16,-2 1-1008 0,2-1-208 0,-1-6-32 16,-3-2 0-16,-1 1 0 0,-3 2 0 0,-2-1 0 15,-1-2 432-15,-2-1 96 0,-3-2 0 0,0 2 16 0,-2 2 736 0,-1 1 208 16,-2 0 0-16,-2 3 0 0,-3-1 0 0,-3 4 0 16,-2 0 0-16,-1 2 0 0,-2 1 256 0,-4 3-48 15,-2 4 0-15,0 2 0 0,-2 2-16 0,0 2 0 0,0 2 0 16,-1 4 0-16,2 7 144 0,5-1 32 0,4 0 0 15,1 0 0-15,-4 1-160 0,2-1-16 0,4-1-16 0,4-1 0 16,1 0-176-16,3-3 0 0,1 0 0 16,5-2 0-1,3-3-1824-15,1-2-448 0,0 0-96 0,6-5 0 0</inkml:trace>
  <inkml:trace contextRef="#ctx0" brushRef="#br0" timeOffset="21357.108">10296 7174 28559 0,'-14'19'1264'0,"5"-4"272"0,-1 4-1232 0,5 3-304 0,-1 0 0 0,3 6 0 0,0 1 928 0,0 3 128 16,1 0 32-16,-2-3 0 0,2-3-912 0,0-1-176 15,-2-4 0-15,2-4 0 16,2-4-480-16,-1-1-16 0,-2-3 0 0,3-9 0 0,0 0 192 0,0 0 48 16,0 0 0-16,0 0 0 0,0 0 256 0,6-12 256 15,0-3-64-15,2-1 0 0,-1-4-64 0,2-3 0 16,0 0-128-16,1-1 192 0,1-5-192 0,0 1 0 16,3-2 0-16,0 3 0 0,-2 4 128 0,3 0-128 15,0-3 0-15,1 5 144 0,-1 4-144 0,3 2 0 16,5 1 0-16,-1 1 128 0,0 0-128 0,0 7 0 0,-1 4-160 15,-3-2 160 1,-1 0-1728-16,0 1-240 0,3 3-48 0,-3 3-16 0</inkml:trace>
  <inkml:trace contextRef="#ctx0" brushRef="#br0" timeOffset="22011.665">10852 7185 21183 0,'-12'0'1888'0,"-2"0"-1504"0,-3 2-384 0,0 1 0 15,-1-3 832-15,0 2 112 0,0 0 16 0,0 5 0 16,-3 4-800-16,1 2-160 0,2 3 0 0,-4 1 0 16,3-1 0-16,2 1 0 0,1 0 0 0,3 0 0 15,3 2 0-15,2-2 0 0,4 1 0 0,0-2 0 16,8 0 0-16,-2-2 0 0,2-3 0 0,4-1 160 15,1-1-160-15,2-3 0 0,1-1 0 0,-1-4 0 16,0-2 0-16,0-3 288 0,1-1-48 0,-2-2-16 16,2-5 336-16,-1 0 64 0,-1-2 16 0,0 0 0 15,0 0-384-15,-3-1-64 0,2-4 0 0,-4 4-16 0,-1 3-176 16,2 1 192-16,-4 2-192 0,1 1 192 16,-1 1-64-16,-2 7 0 0,0 0 0 0,0 0 0 0,0 0-128 0,0 0-176 15,2 9 48-15,3 5 0 0,-3 2 128 0,0 1 0 16,2-1 0-16,0 1 0 0,3 0 0 15,1 0 0-15,2-2 0 0,1-3 0 0,0-2 0 0,2 1 0 16,3-1 0-16,0-4-128 0,0-5 128 0,1-1 0 16,3-1 0-16,-2-2 0 0,0-2 0 0,3-3-288 15,0-3 48-15,1-4-12304 0</inkml:trace>
  <inkml:trace contextRef="#ctx0" brushRef="#br0" timeOffset="22232.003">11489 6555 30399 0,'0'0'2704'0,"0"0"-2160"0,-8 3-544 0,1 2 0 16,-1 2 448-16,-1 4 0 0,-1 5-16 0,-3 4 0 16,0 3-432-16,-3 5 0 0,-1 4 0 0,0 7 0 15,1 0 704-15,1 5 256 0,3 2 48 0,0 2 16 16,-2-1-1648-1,0 0-320-15,-1 0-64 0,2-1-16 0,1 0 832 0,-2 1 192 0,1 4 0 0,0-1 0 16,0-2-2160-16,2-4-384 16</inkml:trace>
  <inkml:trace contextRef="#ctx0" brushRef="#br0" timeOffset="22798.301">11166 7200 27647 0,'0'0'1216'0,"0"0"256"0,8-10-1168 0,3 1-304 16,1 2 0-16,3 1 0 0,3-1 1648 0,2 0 272 16,3 3 48-16,-1-4 16 0,-3 0-1648 0,3-2-336 15,2 2 0-15,-2-1 0 0,-1 1-224 0,-4 2 32 16,-2-2 16-16,-1 2 0 0,-5-2 48 0,0 5 0 15,-9 3 0-15,0 0 0 0,0 0 128 0,0 0-128 16,7 5 128-16,-3 6-128 0,-4 6 128 0,-3 0 0 0,-1 0 0 0,0 6 0 16,0 3 224-16,-3 3-32 15,3 0 0-15,0 1 0 0,-1-5-192 0,1-1 0 0,1-5 128 16,2 1-128-16,2-1 176 0,1-6-16 0,1-4 0 0,1 0 0 16,1-2 96-16,2-1 32 0,-7-6 0 0,10-2 0 15,1-4 128-15,-2-2 32 0,2 0 0 0,-1-1 0 16,1-3-128-16,0-1 0 0,1-2-16 0,-2-1 0 15,-2-2-112-15,3-3-32 0,-3-1 0 0,2 2 0 16,-4 3 32-16,1 1 16 0,-1 0 0 0,-1 4 0 16,1 1-208-16,-3 4 144 0,-3 7-144 0,0 0 128 15,6-4-128-15,-6 4 0 0,6 11-160 0,-4 4 160 16,1 3-176-16,-1 2 176 0,-1-1-192 0,0 6 192 16,-1 2 0-16,1 1 0 0,1-5 0 0,2 1 0 15,-2-2 0-15,3 1 0 0,4-4 0 0,-2-5 0 0,1-3 0 0,6-3 0 16,1-2 0-16,2-2 0 0,-1-3 0 0,5-5 0 15,4-2 0-15,1-2 0 0,1-1 128 0,-1-2-128 16,0-6 0-16,-3 1 144 0,-1 1-416 0,-1 0-96 16,-5-1-16-16,1-3 0 15,-4-5-560-15,1 1-112 0,-3 1-32 0,1 1 0 16,-1 4-2624-16,-1 0-544 0</inkml:trace>
  <inkml:trace contextRef="#ctx0" brushRef="#br0" timeOffset="23169.091">12217 7098 29423 0,'0'0'1296'0,"0"0"288"0,-5 10-1264 0,0 5-320 0,-1 1 0 0,-1 5 0 16,-2 1 0-16,0 5 128 0,0 5-128 0,-1 1 0 16,0 0 240-16,0-1-64 0,-1-1-16 0,0 0 0 15,-2 1 192-15,1-4 32 0,-2-2 16 0,2-3 0 16,0-2 64-16,-1-4 16 0,2-1 0 0,1-8 0 16,1-2 32-16,9-6 0 0,0 0 0 0,0 0 0 15,0 0-80-15,-1-9-16 0,4-2 0 0,4-3 0 0,2-3 0 0,2-4 0 16,0-2 0-16,1 0 0 0,1 0-192 0,3-2-32 15,0-3-16-15,2 0 0 0,-1-3 64 16,3 2 16-16,-1 2 0 0,1-1 0 0,2-2-256 0,0 3 144 16,3 3-144-16,5 3 128 0,0 3-128 0,-3 3 0 15,-3 1 0-15,0 3-176 0,-1 1 176 0,0 2 0 16,-1 0-144-16,-1 2 144 16,1-2-1408-16,-2 3-224 0,0 1-32 0,0 1-14256 15</inkml:trace>
  <inkml:trace contextRef="#ctx0" brushRef="#br0" timeOffset="23694.193">12759 7187 35007 0,'-15'-2'3120'0,"7"2"-2496"0,8 0-496 0,0 0-128 15,-4 11 240-15,4-11 16 0,5 8 16 0,6 3 0 0,4 2-448 0,2-2-80 16,3-4-32-16,7-4 0 0,1-5 96 0,1 1 32 15,4 0 0-15,0-4 0 0,3-5-48 16,0 2-16-16,1-2 0 0,-4-1 0 0,0 0-16 0,0-3 0 16,0-1 0-16,-1 1 0 0,-4-2 240 0,-4 3 0 15,-3-1 0-15,-3 0 0 0,-5-2 0 0,-2 2 0 16,-2 2 128-16,-4-3-128 0,-2 1 144 0,-5 0-16 31,-1 1-128-31,-7 2 192 0,-2 3 80 0,-4 0 16 0,-4 2 0 0,-5 3 0 0,-6 7-288 0,-1 5 128 16,-1 2-128-16,-2 5 0 0,-7 3 144 0,1 4-144 15,-1 2 0-15,2 3 144 0,1-2-144 0,0 5 0 16,-1 3 0-16,6 0 128 0,4-1-128 0,7-2 128 16,7-3-128-16,7 1 128 0,8 0 192 0,11-1 48 0,8 1 0 15,10-5 0-15,7-2 224 0,7-2 48 0,6-1 16 0,6-4 0 16,5-3-224-16,12-3-48 0,10-3-16 16,3-2 0-16,-2-4-368 0,6-4 0 0,6-1 0 15,-2-1-192 1,-2 1-2560-16,-3-1-528 0</inkml:trace>
  <inkml:trace contextRef="#ctx0" brushRef="#br0" timeOffset="26663.425">14607 7032 11055 0,'6'-10'480'0,"-3"3"112"0,2-1-464 0,-2-1-128 0,-1 0 0 0,0 2 0 15,-2 7 960-15,4-8 160 0,-4 8 32 0,4-9 16 16,-4 2-368-16,0 7-80 0,0-10-16 0,0 10 0 16,-3-8 64-16,3 8 0 0,0 0 0 0,0 0 0 15,0 0-144-15,-8 7-32 0,1 1 0 0,-4 6 0 16,-2 4-336-16,0 3-64 0,0 3 0 0,0-1-16 16,-1 1-48-16,1 2 0 0,0 4 0 0,2 0 0 15,0 0 0-15,1-1 0 0,1-2 0 0,3-1 0 16,4-3 0-16,0-4-128 0,2-2 192 0,3-4-64 15,0-3 144-15,4-2 32 0,1-4 0 0,2-1 0 16,-3-6 352-16,6-2 80 0,6-3 16 0,1-5 0 0,-1-7-224 16,2 0-32-16,5-3-16 0,-4-1 0 15,2-3-352-15,-4 1-128 0,-1 0 0 0,0-1 144 0,0 1-144 16,-4 1 0-16,-2-1 0 0,1 1 0 0,-1-4 0 16,-2 2 0-16,0 0 0 0,-2 4 0 0,-1 1 0 0,0 7 0 15,1 4 0-15,-3 3 0 0,-6 8 0 0,0 0 0 16,0 0 0-16,4 11 0 0,-3 7-176 0,-2 5 176 15,-1 4-128-15,-3 1 128 0,0-1 0 0,-2 2 0 16,2 2 144-16,1 0-144 0,-2-2 128 0,2 2-128 16,2-3 0-16,2 2 0 0,1-1 0 0,3-5 0 15,3-2 0-15,1-1 0 0,2-2 0 0,4-4 0 16,2-5 0-16,1 0 0 16,2-7-1376-16,3-2-384 0</inkml:trace>
  <inkml:trace contextRef="#ctx0" brushRef="#br0" timeOffset="27192.006">15953 6370 19343 0,'-10'-6'848'0,"3"2"192"15,0 0-832-15,-1-1-208 0,-1 0 0 0,1 2 0 0,-3-1 720 0,4 4 112 0,-1 5 0 16,-2-2 16-16,-4 1-640 0,-2 0-208 15,0 0 128-15,-4 9-128 0,-2 8 0 0,-2 3 160 0,1 2-160 0,-4 5 128 16,0 2 48-16,-1 0 0 0,0 2 0 0,-3 2 0 16,-2 4 64-16,0 3 16 0,0 4 0 0,2 2 0 15,3 0-48-15,2 2 0 16,0-1 0-16,6-3 0 0,1-2-208 0,7-4 176 0,1-5-176 0,7 0 160 16,1-4-160-16,6-1 128 0,0-2-128 15,5-2 128-15,3-3-336 0,5-3-80 0,7-2-16 0,2-6-7104 16,2-5-1424-16</inkml:trace>
  <inkml:trace contextRef="#ctx0" brushRef="#br0" timeOffset="27477.785">15900 6734 29823 0,'0'0'1328'0,"0"0"272"0,0 0-1280 0,0 0-320 16,5 12 0-16,1 4 0 0,3 2 0 0,-2 4-192 16,3 3 16-16,2 2 16 0,1 3 160 0,1 2 0 15,-1 2-144-15,1-1 144 0,1-1 0 0,-1-3 0 16,0 0 0-16,2 0 0 0,-2-1-144 0,1 1-16 0,1-5 0 15,-1 1 0 1,-1 3-1728-16,2-3-352 0,-4-2-64 0</inkml:trace>
  <inkml:trace contextRef="#ctx0" brushRef="#br0" timeOffset="27763.636">16282 6777 35935 0,'0'0'3200'0,"0"0"-2560"0,0 0-512 0,0 0-128 15,0 0-1040-15,0 0-240 0,-3 17-32 0,0 1-16 0,-6 4 960 16,2 4 192-16,-4 3 48 0,-1 3 0 0,-4 3 128 0,-1-2 0 15,-2 0-144-15,0-2 144 0,-4-1 0 0,1 2-144 16,-4 4 144-16,-1-2 0 0,1-1-192 0,-3-2 192 16,2-2-192-16,1-2 192 15,2 0-1872-15,7-5-272 0,3-5-48 0,5-1-5376 16,-1-5-1072-16</inkml:trace>
  <inkml:trace contextRef="#ctx0" brushRef="#br0" timeOffset="28251.151">16495 7218 24879 0,'0'0'1088'0,"0"0"256"0,-3 12-1088 0,-3 4-256 15,2 2 0-15,-1 1 0 0,-2 2 768 0,0 2 112 16,-1 2 16-16,1 3 0 0,-2-2-656 0,0-1-240 15,-3-2 176-15,1 0-176 0,-1 1 144 0,1-2-144 16,-3-2 128-16,3-3-128 0,0-1 128 0,1-4-128 0,0-1 0 0,3-7 128 31,7-4-2064-31,0 0-432 0</inkml:trace>
  <inkml:trace contextRef="#ctx0" brushRef="#br0" timeOffset="28587.23">17205 6386 911 0,'-5'-8'0'0,"3"2"0"0,2 6 0 0,0 0 0 0,0 0 7312 0,0 0 1392 16,0 0 256-16,0 11 64 0,-3 6-7360 0,-1 4-1472 15,2 5-192-15,-3 5-240 0,-2 4 240 0,-1 1 0 16,0 2 0-16,-2 0 0 0,0 0 0 0,-3 1 0 16,0 2-128-16,0 1 128 0,0-1 0 0,1-2 0 15,0-1 0-15,2-1 0 0,1 0 144 0,1-4-144 16,4-6 0-16,1-3 144 0,3-2-144 0,3-3 0 16,-1-3 0-16,4-2 0 0,1-1 0 0,3-5 0 15,0-2 0-15,3-3 0 0,3-4-336 0,0-2 0 16,2-2 0-16,1 0-9232 15,3-4-1840-15</inkml:trace>
  <inkml:trace contextRef="#ctx0" brushRef="#br0" timeOffset="28798.646">16781 6868 35007 0,'0'0'3120'0,"0"0"-2496"0,9 0-496 0,3 0-128 16,4 2 320-16,5 0 64 0,5 1 0 0,2 0 0 16,0 2-384-16,6-1 0 0,2-2-192 0,6 1 64 15,1-3 128-15,4-2 0 0,4-1 0 0,0 1 0 16,6 1-880 0,-4-1-192-16,-2-1-32 0,-1-3-8912 0,-4-6-1776 0</inkml:trace>
  <inkml:trace contextRef="#ctx0" brushRef="#br0" timeOffset="29216.832">17667 5922 28559 0,'2'-9'1264'0,"1"3"272"0,5-2-1232 0,1 4-304 0,0 3 0 0,4 2 0 16,6 1 448-16,0 3 16 0,1 1 16 0,3 3 0 15,-1 0-480-15,3 4 0 0,2 3-128 0,0 5 128 16,1 2-128-16,-1 5 128 0,3 1 0 0,0 6 0 16,-2 3 0-16,3 5 0 0,0 4 0 0,-5 2 0 15,-4-2 0-15,-3 7 0 0,-2 9 0 0,-3 2 0 16,-6 1 0-16,-3 2 0 0,-6 1 0 0,-8 5 0 16,-3 4 0-16,-8-2 192 0,-5-6-48 0,-4-2-16 15,-3-2 144-15,-4-1 32 0,-4-1 0 0,-8-7 0 0,-8-4 240 16,-7-2 48-16,-9-5 16 0,-5 1 0 15,-5-2-144-15,-6 2-16 0,-6 0-16 0,-7-2-15856 16</inkml:trace>
  <inkml:trace contextRef="#ctx0" brushRef="#br0" timeOffset="33489.353">2114 5055 9615 0,'0'0'416'0,"0"0"96"0,0 0-512 0,0 0 0 15,0 0 0-15,4 9 0 0,0 1 512 0,-4-10 0 16,0 0 0-16,0 0 0 0,0 0 160 0,0 0 32 0,9 1 0 0,-9-1 0 15,7-7 272-15,-1-1 64 0,1 0 16 0,-2-3 0 16,-1-3-336-16,2 0-64 0,2 1-16 0,0-3 0 16,-3 0 32-16,1-3 0 0,0-3 0 0,0 2 0 15,0-2-128-15,-2 0-32 0,0-1 0 0,2 0 0 16,-1 0-256-16,1 1-64 0,-2 1-16 0,2 2 0 16,-1 3-176-16,-1-1 0 0,0 1 144 0,0 4-144 15,6 2 0-15,-3 2 0 0,-1 3 0 0,-6 5 0 16,8-4 0-16,-8 4 0 0,10-2-176 0,-10 2 176 15,8 2-128-15,-8-2 128 0,9 6 0 0,1 0-144 16,-2 3 144-16,0-1 0 0,-2 0-144 0,1 1 144 16,0 4 0-16,-3-1 0 0,0-1-144 0,3 2 144 15,-3-1 0-15,2 2 0 0,0 1-128 0,0-3 128 0,3-1 0 16,-3 0 0-16,1 0 0 0,0 1 0 16,-1 2 0-16,1-2 0 0,-1 1 0 0,2-1 0 0,-2 1 0 0,0-1 0 15,0 0 0-15,-1 0 0 0,0-1 0 0,-1-1 0 16,0 1 0-16,-1-2 144 0,-3-9-144 0,1 8 0 15,0 1 0-15,-1-9-176 16,0 0-400-16,0 0-64 0,0 0-32 0,0 0-9440 0</inkml:trace>
  <inkml:trace contextRef="#ctx0" brushRef="#br0" timeOffset="33834.145">2354 4755 4607 0,'0'0'400'0,"0"0"-400"0,-2-5 0 0,2 5 0 16,0 0 2880-16,0 0 512 0,0 0 80 0,0 0 32 15,0 0-2864-15,0 9-640 0,-1 1 0 0,0 1 0 16,-3-4 0-16,0 6 0 0,0 1 0 0,-3 0 0 15,-1 1 0-15,-2 1 240 0,1-1-48 0,-2 2 0 16,1 0 64-16,1 4 0 0,-3 1 0 0,1 0 0 16,0 1-112-16,0 4-16 0,-1 2 0 0,2 2 0 15,1 1-128-15,-1 2 160 0,-1 0-160 0,3 3 160 0,1 0 16 0,-2 0 0 16,-1 0 0-16,1-1 0 0,0 0-176 16,2-2 192-16,-2 2-192 0,3-2 192 0,-2 0-192 15,2-1 128-15,1 0-128 0,2-5 128 0,-1-6-128 16,3-2 160-16,0-1-160 0,0-3 160 15,1-2-800-15,0-3-144 0</inkml:trace>
  <inkml:trace contextRef="#ctx0" brushRef="#br0" timeOffset="34295.726">2947 5673 23151 0,'0'0'1024'0,"0"0"208"0,0 0-976 0,0 0-256 0,0 0 0 0,0 0 0 16,0 0 0-16,-4-6 0 0,3-3-144 0,1-2 144 0,1-1 0 16,1-2 0-16,0-1-128 0,2-6 128 15,0-5 0-15,-2-1 0 0,2-6 0 0,-1 2 0 0,0 0 480 0,0-2-16 16,-1 0 0-16,0 0 0 0,0-2 176 0,0-2 16 15,1-4 16-15,2 0 0 0,-3 0-272 0,2-1-48 16,1 3-16-16,0 4 0 0,1 2-144 0,2 4-48 16,-4 2 0-16,3 4 0 0,-1 2-144 0,1 2 0 15,-3 2 144-15,2 3-144 0,-2 3 0 0,4 3 0 16,1 3 0-16,-3-2 0 16,-4-1-528-16,-2 8-128 0,0 0-32 0,1-8-7456 15,-1 8-1504-15</inkml:trace>
  <inkml:trace contextRef="#ctx0" brushRef="#br0" timeOffset="34754.072">2897 5028 17503 0,'-11'-4'1552'16,"2"2"-1232"-16,-2 2-320 0,2 0 0 0,1-3 928 16,8 3 128-16,-6-3 32 0,6 3 0 15,0 0-912-15,-6-3-176 0,2-3 0 0,3-3 0 0,1-2-208 0,2 0 32 16,0 2 16-16,2-2 0 0,1-3 160 0,-1 1 0 15,1 2 0-15,3 0 0 0,-1-1 272 0,2-1-16 16,0-3 0-16,1 1 0 0,2 2 288 0,-1 1 48 16,1-4 16-16,2 0 0 0,2-1-80 0,0 0-16 15,2 0 0-15,-1-1 0 0,2-2-144 0,0 1-48 16,2 3 0-16,1 1 0 0,-3 3-32 0,2 1-16 16,1 0 0-16,-3 3 0 0,-1 5 16 0,-1 2 0 15,-1 0 0-15,0 4 0 0,0 5-288 0,-3 1 0 16,-2 3 0-16,1 3 0 0,-4 1 0 0,0 1 0 15,-3 1 0-15,-2 1 0 0,-1 1 192 0,-2 4-192 16,-1-4 192-16,-1 1-192 0,-1 1 144 0,-1 0-144 0,-2-1 0 16,1 1 144-1,2 0-1296-15,-2 1-256 0,-1 5-48 0</inkml:trace>
  <inkml:trace contextRef="#ctx0" brushRef="#br0" timeOffset="43355.89">12223 13115 9215 0,'0'0'816'0,"0"0"-656"0,0 0-160 0,-7 0 0 16,7 0 976-16,-8-1 176 0,8 1 16 0,-8 1 16 15,0-1-496-15,8 0-112 0,0 0 0 0,-7 2-16 16,1 1 144-16,6-3 48 0,-7 1 0 0,7-1 0 16,-5 4 304-16,5-4 64 0,0 0 16 0,0 0 0 15,0 0-176-15,0 0-16 0,0 0-16 0,0 0 0 16,0 0-240-16,8 6-48 0,0-2-16 0,2 1 0 16,2-1-80-16,2 0-16 0,6 1 0 0,3-2 0 15,4 0-112-15,1 2-32 0,2 1 0 0,1-3 0 16,0-3-96-16,0 2-32 0,2 0 0 0,4 1 0 15,1 2 0-15,3-3-16 0,4-2 0 0,3 1 0 0,3 6 0 16,3-3 0-16,-1 0 0 0,-2 0 0 0,2-4-64 0,2 2-16 16,2-2 0-16,2 1 0 0,3-2-32 15,-1 0 0-15,-4 0 0 0,1-3 0 0,3 0 0 0,-1 0 0 16,0-1 0-16,6 2 0 0,0 1 48 0,0 0 0 16,-1-1 0-16,1-1 0 0,1-3-48 0,0 4 0 15,-1 3 0-15,-1-1 0 0,1-2-128 0,3-2 160 16,-2 0-160-16,1 1 160 0,0 2-160 0,-4 0 0 15,2-1 0-15,-3 1 0 0,-5 0 0 0,3 1 0 16,2-1 128-16,0 1-128 0,2 0 0 0,-2 1 0 16,-4-1 0-16,0 0 128 0,0 0-128 0,-3-3 0 15,-1-1 144-15,4 3-144 0,-1 4 0 0,-1-2 144 16,-2-2-144-16,-4-2 0 0,-1 3 128 0,3-1-128 16,-5 0 0-16,1 0 0 0,-3 2 0 0,1 0 0 15,1-1 0-15,-3 1 0 0,-2 0 192 0,-4-2-192 16,0-1 192-16,0 2-192 0,0 3 0 0,2-2 0 15,-3-2 0-15,2 1 0 0,0 1 128 0,1 1-128 0,-4 1 0 0,-1-1 0 16,-2-1 0-16,-3 0 0 0,-3 0 0 0,0-1 0 16,-2 1 0-16,0-2 0 0,-4-2 0 15,2 0 0-15,-5 2 144 0,0 2-144 0,-1 0 0 16,-5 0 144-16,-3-2-144 0,0 1 0 0,2 1 0 0,-3-2 0 16,-3-2 144-16,-6 4-144 0,11 1 160 0,-4-1-160 15,-7 0 192-15,0 0-64 0,2-8-128 0,-2 8 192 16,0 0-48-16,0 0-16 0,-8-7 0 0,-1 2 0 15,1 3-128-15,-4 1 0 0,-4-2 0 0,0 1 0 16,-2 2 0-16,-3 0 0 0,-3 0 0 0,0 0 0 0,-2-1 0 16,-2 0 0-16,-1 0 0 0,-3 1 0 15,-2 1 0-15,-3 1 0 0,-4 0 0 0,-3-1 0 16,1-2-144-16,-1 2 144 0,-3 1 0 0,0-1 0 0,-1 1-128 0,-1 0 128 16,-4 0 0-16,-4 0 0 0,-5 0-128 0,1-2 128 15,-1-1 0-15,-1 3 0 0,-3 4 0 0,-1-2-128 16,-5-6 128-16,-1 4 0 0,0 2 0 0,2-1 0 15,1-1-128-15,-4 0 128 0,-3-1 0 0,0 2 0 16,1 3 0-16,2-2 0 0,2-2 0 0,-5-2 0 16,-3-2 0-16,1 2 0 0,2 2 0 0,1 0 0 15,-1-1 0-15,0-2 0 0,0-5 0 0,3 4 0 16,0 4 0-16,5-2 0 0,0-3 0 0,1 1 0 16,-3 2 0-16,2-1 0 0,6-2 0 0,1-1 0 0,0 0 0 15,3 2 0-15,1 3 0 0,-2-3 0 0,0-5 0 16,3 3 0-16,2 4 0 0,3 2 128 0,4 1-128 15,1-3 0-15,3-1 0 0,4 0 0 0,1-1 0 16,0-2 0-16,1 0 0 0,3 1 0 0,3 2 0 0,0-2 0 16,5 1 0-16,-2 1 0 0,5 0 0 0,2 2 0 15,-1 1 0-15,3 0 0 0,2 1 0 0,2 0 0 16,2 0 0-16,-1 1 0 0,1-3 0 0,1 1 0 16,1 0 0-16,1 1 0 0,-1-3 0 0,2 3 0 15,1-1 0-15,1 0 0 0,8-2 0 0,0 0 0 16,-6 3 0-16,6-3 0 0,0 0 0 0,0 0 0 15,0 0-288-15,0 0 0 0,0 0 0 0,14 1 0 16,2-1-2304-16,1-3-464 16</inkml:trace>
  <inkml:trace contextRef="#ctx0" brushRef="#br0" timeOffset="44867.942">12175 9345 10191 0,'0'0'448'0,"0"0"96"0,0 0-544 0,0 0 0 0,0 0 0 0,0 0 0 15,0 0 896-15,0 0 64 0,-5-9 0 0,5 9 16 16,0 0-208-16,0 0-32 0,0 0-16 0,0 0 0 16,0 0-16-16,0 0 0 0,0 0 0 0,0 0 0 15,0 0-48-15,0 0-16 0,0 0 0 0,0 0 0 16,0 0-192-16,0 0-64 0,0 0 0 0,-3 10 0 15,1 1-96-15,1 1-32 0,0-1 0 0,-1 1 0 16,-2-1 144-16,1 3 32 0,1 4 0 0,0 1 0 16,0-3 16-16,0 0 16 0,2 2 0 0,-3 6 0 15,0 5-176-15,1 1-32 0,0-4-16 0,0 0 0 0,0 0-240 16,1-1 0-16,0 0 0 0,1-2 0 0,-2 1 160 0,-1-1-160 16,1 1 160-16,-1 0-160 0,0-1 208 0,2-2-48 15,-1-6-16-15,-3 4 0 0,1 5 96 16,1-3 16-16,0-3 0 0,1 1 0 0,-3 0 32 0,1-1 16 15,1-3 0-15,1-1 0 0,-2-2-48 0,1-1-16 16,1 0 0-16,0-3 0 0,2-8 0 0,-3 7 0 16,3-7 0-16,0 0 0 0,0 0 144 0,0 0 48 15,0 0 0-15,0 0 0 0,0 0 208 0,0 0 32 16,0 0 16-16,-1-12 0 0,-1-6-304 0,2 2-64 16,2-1-16-16,-1 1 0 0,2-3-112 0,0-2-32 15,-1-2 0-15,1 1 0 0,0 1-160 0,-1-1 128 16,0-2-128-16,2 1 128 0,-2 0-128 0,2 1 0 0,-2 0 0 15,0-1 0-15,1-3 0 0,0 2 0 0,-1 3 128 16,2-1-128-16,-3 1 0 0,1-1 0 0,2-2 0 0,0 2 0 16,-2 2 0-16,2 0 0 15,-2-5 0-15,1 7 0 0,-2 3 0 0,-1 4 0 0,0 0 0 0,0-1 0 16,-1-2 0-16,1 2 0 0,-1 3 0 0,1 1 0 16,0 8 0-16,0-7-144 0,-2 0 144 0,2 7 0 15,0 0-128-15,0 0 128 0,0 0 0 0,0 0 0 16,0 0-192-16,0 0 64 0,-6 4 128 0,0 4-208 15,2 3 208-15,1 4-192 0,-3 4 192 0,2 0-192 16,0-3 192-16,-1 3 0 0,-1 3 0 0,2 2-144 16,-4 7 144-16,1-2 0 0,-1-2 0 0,1 2-128 0,0 1 128 15,0-2 0-15,0-5 0 0,1-1 0 0,0 2 0 16,0-2 0-16,0-1 0 0,3 0 0 0,-3-1 0 0,4-1 0 16,0-3 0-16,1-3 0 0,1-2 0 15,0-3 128-15,0-8-128 0,0 0 0 0,0 0 144 0,0 0-144 16,2 10 192-16,-2-10-192 0,0 0 352 0,0 0-32 15,5-10-16-15,-1-1 0 0,0-1 0 0,1-2 0 16,0-4 0-16,-3-1 0 0,2 2-160 0,-1-2-16 16,0-2-128-16,2 0 192 0,-4 0-192 0,2-1 144 15,0 2-144-15,1-4 128 0,0-1-128 0,-1-1 0 16,2 0 144-16,1-1-144 0,-1-4 0 0,-1 5 0 16,1 3 0-16,-1 3 0 0,-1 3 0 0,2 3 0 15,0 0 0-15,-3 2 0 0,1-2 0 0,0 4 0 16,-1 2 0-16,-2 8-128 0,3-9 128 0,2 3 0 15,-5 6 0-15,0 0-128 0,0 0 128 0,0 0 0 0,2-10 0 0,-2 10 0 16,0 0-144-16,0 0 144 0,-1 10-160 0,0 1 160 16,0 0-192-16,-4 5 192 0,2 6-208 15,0 0 80-15,-1 1 128 0,2 4-128 0,-3 4 128 0,0 2-128 16,2 1 128-16,-2 2 0 0,0-6 0 0,2 2 0 16,0 1 0-16,-2 0 0 0,2 0 0 0,0-1 0 15,-1-2 0-15,2-2 0 0,-2 0 0 0,1-3-128 16,0-2 128-16,0-1 0 0,1-2 0 0,-2 1 0 15,2-6 0-15,1-1 0 0,1-2 0 0,1-1 128 16,0 0-1120-16,4 0-224 16,-3-2-32-16,2-2-14880 0</inkml:trace>
  <inkml:trace contextRef="#ctx0" brushRef="#br0" timeOffset="45641.288">12063 10591 2751 0,'0'0'128'0,"0"0"16"0,5-7-144 0,-5 7 0 0,5-5 0 0,-5 5 0 0,0 0 4224 0,7-3 832 15,-7 3 144-15,0 0 48 0,0 0-3632 0,0 0-720 16,6-5-128-16,-6 5-48 0,0 0-144 0,0 0-16 15,0 0-16-15,0 0 0 0,0 0-96 0,0 0 0 16,2 10-16-16,0 0 0 0,-2-10 176 0,-2 10 32 16,0-1 16-16,0 3 0 0,-2 3-176 0,0-2-32 15,1 2-16-15,-1 1 0 0,-2 5-128 0,0 3-32 16,-2 5 0-16,0-2 0 0,-1 0-64 0,1-1-16 16,-1 2 0-16,0 0 0 0,-1 1-32 0,1-4-16 15,0-1 0-15,1 1 0 0,-2-1 80 0,1-2 16 16,2-1 0-16,0-4 0 0,1-1-80 0,3-1-16 15,-3 2 0-15,5-4 0 0,0-3 48 0,2 0 16 16,1-1 0-16,3 0 0 0,-5-9-16 0,0 0 0 0,9 7 0 16,2-2 0-16,2 3 80 0,3-4 16 0,3-5 0 15,3 1 0-15,2 1 64 0,4-1 16 0,1 0 0 16,4 0 0-16,3-2-128 0,-1 0-32 0,0 1 0 0,0 1 0 16,4 0 48-16,-1-1 0 0,0-2 0 15,-2 1 0-15,-3 7 32 0,-1-1 16 0,-1 0 0 0,-2-1 0 16,1-1-160-16,-1 1-16 0,-3 1-128 0,0-2 192 15,1-2-192-15,-5 1 0 0,-2 1 128 0,-2-1-128 16,-1 0 0-16,-2-1 0 0,-5 0 0 0,-10 0 0 16,9 4 0-16,-9-4 0 0,0 0 0 0,0 0 0 15,0 0-1312-15,0 0-304 0,-8 1-64 0,-6-1-15440 16</inkml:trace>
  <inkml:trace contextRef="#ctx0" brushRef="#br0" timeOffset="46506.483">4754 9449 10127 0,'0'0'448'0,"3"-8"96"0,0-2-544 0,2 2 0 0,-4 0 0 0,2-3 0 15,-1 0 1136-15,1 2 112 0,-3 9 32 0,6-8 0 16,-2 1-480-16,2-2-96 0,-1 3 0 0,-5 6-16 15,0 0-32-15,0 0 0 0,0 0 0 0,0 0 0 16,0 0 80-16,0 0 16 0,0 0 0 0,0 0 0 16,0 0-176-16,0 0-16 0,1 10-16 0,1 1 0 15,0 4 32-15,0-2 16 0,-1-1 0 0,0 8 0 16,0 8 0-16,-1 0 0 0,0-3 0 0,1 4 0 16,2-1-144-16,-1 2-16 0,-1 0-16 0,-1 0 0 0,0 0-80 15,0-4-16-15,0-2 0 0,-1-2 0 16,-1 1-64-16,0-1 0 0,1-1-16 0,0 1 0 0,-1-3-48 0,0 1 0 15,0 1 0-15,-1-4 0 0,0-6-32 0,2-2-16 16,1 1 0-16,0-1 0 0,0-9-16 0,0 0 0 16,0 0 0-16,0 0 0 15,0 0-1568-15,0 0-320 0,0 0-64 0</inkml:trace>
  <inkml:trace contextRef="#ctx0" brushRef="#br0" timeOffset="47094.808">4529 10642 10127 0,'0'0'896'0,"8"-8"-704"0,0-1-192 0,1 0 0 15,2-1 1024-15,0 0 160 0,-2-1 32 0,1 3 16 16,-1-2-448-16,0 1-80 0,-2-1-32 0,-1 1 0 16,-4 0 96-16,1 1 0 0,-3 0 16 0,0 8 0 15,-1-8 416-15,1 8 80 0,-3-7 0 0,-4 1 16 16,1 2-160-16,-3 1-48 0,-1 3 0 0,-4 3 0 0,-2 0-448 0,2 4-80 15,0 2-32-15,-3 5 0 0,0 1-144 0,-1 2-48 16,1 1 0-16,0 5 0 0,1 4-48 16,0 0-16-16,2 0 0 0,4 1 0 0,-1 4-48 0,5 1-16 15,1 1 0-15,4-1 0 0,3 0-80 0,4-2 0 16,0-3-128-16,4-1 192 0,3-2-192 0,2-2 176 16,0-2-176-16,3-3 160 0,2 0-32 0,5-4 0 15,-1-2 0-15,2-2 0 0,2-5 112 0,-1-1 16 16,2-3 0-16,2-3 0 0,-2-5 160 0,3-3 32 15,0-2 16-15,-1-2 0 0,-2-4 96 0,-2-3 16 16,1-2 0-16,-6-3 0 0,-5-3-64 0,-1 0 0 16,-3-1 0-16,-3-1 0 0,-6 0 128 0,-5 0 0 15,-6 0 16-15,-1 2 0 0,1-1-32 0,-6 4-16 0,-4 3 0 16,-5 2 0-16,-1 4-320 0,-4 3-64 0,-2 2-16 16,-2 3 0-16,-1 5-208 0,-1 0 0 0,-2 4 0 15,-6 4 0-15,-4-1-160 0,2 3 32 0,4 4 0 0,5 1 0 31,0-1-1584-31,4 2-304 0,4 0-64 0</inkml:trace>
  <inkml:trace contextRef="#ctx0" brushRef="#br0" timeOffset="49348.634">4796 9259 13983 0,'0'0'624'0,"-7"5"128"0,7-5-608 0,-9 7-144 16,-2-2 0-16,3 1 0 0,8-6 0 0,-7 8 0 15,2-3 0-15,5-5 0 0,0 0 128 0,0 0-128 16,-1408 0 0-16,2816 0 128 0,-1408 0-128 0,0 0 0 15,0 0 0-15,0 0 0 0,-10 2 0 0,10-2 0 16,0 0 0-16,0 0 0 0,0 0 0 0,0 0 0 16,0 0 0-16,0 0 0 0,0 0 0 0,0 0 288 15,-4-7-32-15,4 7 0 0,0 0 192 0,0 0 16 16,0-8 16-16,0 0 0 0,0 0-144 0,3 0-16 16,-2-1-16-16,0-2 0 0,0-2-128 0,2-3-32 0,1-1 0 15,-2-6 0-15,-1-6-16 0,2-1-128 0,0-1 192 16,0 1-64-16,2-2 64 0,-2 0 0 0,1 0 0 0,2-1 0 15,-1-3-32-15,1-3 0 0,0-2 0 0,-1-3 0 16,0-4-160-16,1-3 160 0,-4-2-160 0,1-2 160 16,1 1-160-16,-1-2 160 0,0-3-160 0,-1-2 160 15,1-4-160-15,-1 0 0 0,0-1 0 0,2 4 128 16,3 4-128-16,1 0 0 0,0-3 0 0,0 1 0 16,0-2 0-16,0 3 0 0,-1 1 0 0,1 7 128 15,-5 0-128-15,1 1 0 0,1-3 0 0,-2 1 0 16,0-1 0-16,-3 2 0 0,0-2 0 0,0 2 0 15,0 1 176-15,0 0-48 0,-4-1-128 0,3 0 192 16,-1 0 48-16,1 1 0 0,0 0 0 0,1-2 0 0,2 2-32 0,-1 0 0 16,-2 3 0-16,1 0 0 0,1-3 32 15,1 2 0-15,-2-1 0 0,0 3 0 0,0 1-16 0,0 3 0 16,-2-1 0-16,2 0 0 0,1 2 64 0,-1-3 16 16,-3-1 0-16,1-1 0 0,1-1-112 15,-2 1-32-15,-3 0 0 0,1 1 0 0,1-3-160 16,-2 3 0-16,0 3 144 0,-2 2-144 0,0 0 0 0,1 2 0 15,-2 2 0-15,2 3 128 0,0 3-128 0,-1 1 144 16,1 2-144-16,2-2 160 0,-3 5-16 0,3-2 0 16,2 1 0-16,0-1 0 0,-2 0-144 0,0 1 0 15,2 0 144-15,-1 0-144 0,-1 1 0 0,1 0 128 16,-2-1-128-16,2 2 0 0,-1 5 0 0,2 2 0 16,-3 0 0-16,2 2 0 0,1 3 0 0,1 2 0 15,-3 0 0-15,2 2 128 0,0-1-128 0,-1 4 0 16,4 4 0-16,0 0 0 0,-1-6-192 0,1 6-16 0,-3-4 0 0,3 4 0 31,-2-5-688-31,2 5-128 0,0 0-16 0,0 0-9808 0</inkml:trace>
  <inkml:trace contextRef="#ctx0" brushRef="#br0" timeOffset="50500.122">4172 5916 19807 0,'-1'13'880'0,"1"-13"176"0,0 0-848 0,0 0-208 16,0 0 0-16,0 0 0 16,0 0-416-16,8 3-128 0,-8-3-32 0,12 0 0 0,-4-5 384 0,1-3 192 15,-5-1-192-15,3-1 192 0,2 1 144 0,-2-2 144 16,0-4 32-16,1 0 0 0,1-2-32 0,0 0 0 16,-1-3 0-16,2-2 0 0,1-2 144 0,0 0 16 15,0-2 16-15,2-2 0 0,-1-4-16 0,3-2 0 16,1 0 0-16,0-3 0 0,-2-1 16 0,1-1 0 15,2 1 0-15,3-3 0 0,-2-2-16 0,0-1-16 0,1-3 0 16,1-2 0-16,0-2-192 0,1 0-48 0,1 1 0 16,-1 1 0-16,1 3-192 0,0 2 176 0,-3 3-176 0,-2 3 160 15,-2 1-160-15,-2 3 0 0,-2 2 144 0,0 4-144 16,1 1 144-16,-1 4-144 0,0 2 192 0,-6 3-192 16,0 1 224-16,0 4-64 0,-1 1-16 0,0 2 0 15,-1 1 0-15,3 2 0 0,-6 7 0 0,3-6 0 16,-3 6 0-16,0 0 0 0,0 0 0 0,0 0 0 15,9-2 0-15,0 4 0 0,-9-2 0 0,12 11 0 16,1 3 0-16,-3 5 0 0,0 3 0 0,2 6 0 16,3 3-144-16,1 5 128 0,-1 1-128 0,2 5 128 0,2 3-128 15,-1 0 0-15,-1 2 0 0,-2 2 128 0,1 2-128 16,1 0 0-16,2-1 144 0,-3-2-144 0,-2-1 0 0,-1-2 144 16,0-3-144-16,-2-1 0 0,0-2 176 15,-2 0-176-15,-1-3 160 0,2-3-160 0,-3-3 224 0,-1-4-48 16,1-3-16-16,-4-3 0 0,2-3 0 0,0-3 0 15,-3-2 0-15,-2-12 0 0,0 0 32 0,2 9 16 16,-2-9 0-16,0 0 0 0,0 0-16 0,0 0 0 16,0 0 0-16,0 0 0 0,-6-10-64 0,-1-2-128 15,2-3 176-15,-4-6-176 0,3-5 0 0,-4 1 0 16,3-1 0-16,-3-2-192 0,1-3 0 0,-1 1 16 16,-1 2 0-16,0-2 0 0,2-2 32 0,-5 1 0 15,1-4 0-15,0 4 0 0,1-4 144 0,1 2-160 16,-2 2 160-16,1-5-160 0,-2-1 160 0,1 2 0 0,0 4-144 15,2 1 144-15,1 2 0 0,-1 1 0 0,1 2 0 0,2 4 0 16,1 1-128-16,0 4 128 0,1 0 0 16,2 2 0-16,1 1 0 0,0 1 0 0,-3 3-144 0,0-1 144 15,1 2 0-15,2 1-128 0,0 1 128 0,3 6 0 16,-7-4-176-16,7 4 176 0,-8-1-160 0,2 3 160 16,-1 2-192-16,-1 4 192 0,-2 2-208 0,1 4 80 15,0 5 128-15,-4 4-192 0,-1-1 192 0,0 3-192 16,0 3 192-16,-2 5 0 0,-1 4 0 0,0 6 0 15,0 3 0-15,-3 3 0 0,0 0 0 0,-1 1-128 16,0-1 128-16,-1 4 0 0,-2 1 0 0,-1-2 0 16,-3-5 0-16,6 1 0 0,1 2 0 0,0-2 0 15,1-5 0-15,-2-2 0 0,3-5 0 0,3-4 0 16,4-5 0-16,4-5 0 0,-1-4 0 0,3-3 128 0,0-1-128 16,2-3 0-16,2-3 0 0,2-8 0 0,0 0 0 0,0 0 0 15,-2-12 0-15,3-2 0 0,3-2 0 0,0-5-192 16,-2-5 192-16,2-1-192 0,4-2 192 0,0-5-128 15,-1-4 128-15,2-4-128 0,3-3 128 0,-2-4 0 16,0-2 0-16,1-1 0 0,-2 0 0 0,3-1 0 16,3-4 0-16,4 0 0 0,1 1 0 0,3 1 0 15,2 2 0-15,0 4 128 0,-1 1-128 0,0 3 0 16,1 2 0-16,2 5-128 0,-3 2 128 0,0 5 0 16,-4 4 0-16,0 4-128 0,-3 3 128 0,2 5 0 15,-3 4 0-15,1 6 0 0,1 3 0 0,-3 9 0 16,-2 7 0-16,3 7 0 0,-2 9 0 0,-2 6 0 0,0 6 0 15,-1 2 0-15,-1 2 0 0,-2 5 0 0,-1 3 0 0,-1 4 0 32,-1 4-1168-32,2-3-304 0,0-3-64 0,0-5-6464 0,0-8-1280 0</inkml:trace>
  <inkml:trace contextRef="#ctx0" brushRef="#br1" timeOffset="56916.281">9040 15160 8287 0,'0'0'368'0,"-10"4"80"0,-1-3-448 0,-2 1 0 0,1 1 0 0,1-2 0 15,2 0 1712-15,9-1 256 0,-7 0 48 0,7 0 16 16,0 0-544-16,0 0-96 0,0 0-32 0,0 0 0 15,0 0-80-15,0 0-32 0,0 0 0 0,0 0 0 16,12 0-656-16,3 2-128 0,2 1-16 0,1-1-16 16,4-1-96-16,4 1-16 0,2 2 0 0,4-3 0 0,1-1 32 0,3 1 0 15,0 1 0-15,3-1 0 0,2 0-32 16,4 1 0-16,3 1 0 0,2-1 0 0,0-4 16 0,1 1 0 16,2-1 0-16,0 1 0 0,-1 0 16 15,5-1 0-15,3-1 0 0,2-1 0 0,-1 3 32 0,1-2 16 16,-1-1 0-16,2 0 0 0,-1 1-80 0,-1 1-32 15,1 0 0-15,2-1 0 0,-3 0 48 0,1 1 16 16,-1-1 0-16,-1 0 0 0,2 2-352 0,-1-1 0 16,2 0 0-16,0 0 0 0,-3 2 0 0,-2 0 0 15,1 0 128-15,0 0-128 0,3-1 0 0,-1 0 128 16,-2-1-128-16,-1 2 0 0,-1-2 160 0,-2 2-32 16,-4 0-128-16,2 2 192 0,0-4-64 0,1 1-128 0,-2 0 176 15,-1-1-176-15,1 3 160 0,-1-1-160 16,-5 0 128-16,0 0-128 0,-2-1 144 0,3 1-144 0,1 0 160 0,-1 1-160 15,-3-1 144-15,1 0-144 0,1-1 128 0,-4 1-128 16,-1 0 128-16,-5 1-128 0,0-1 128 16,0 1-128-16,0-1 0 0,1 0 128 0,-1-1-128 0,0 0 0 15,3 0 0-15,-4 0 128 0,2-2-128 0,2 3 0 16,-6-1 0-16,-1 0 0 0,-2 0 0 0,1 0 0 16,0 1 0-16,1-2 128 0,0 2-128 15,1-1 0-15,-1 0 0 0,-3 0 128 0,-1-1-128 0,1 1 0 16,1-1 128-16,0 1-128 0,-2 1 0 0,0-2 128 15,-1-3-128-15,-1 4 0 0,-3-1 0 0,1 1 0 16,-1-1 0-16,0 0 0 0,-1-2 0 0,3 1 128 16,-1 3-128-16,-2-1 0 0,-5-1 0 0,4 1 0 15,4 0 0-15,-2-1 128 0,-1 1-128 0,-3 0 0 0,1-1 0 16,-1 0 0-16,0 0 128 0,-4 1-128 0,0 1 0 0,0 0 0 16,-4 0 0-16,1-2 0 0,-2 1 0 0,-1 1 0 15,-9 0 128-15,7-1-128 0,0-2 0 0,-7 3 128 16,0 0-128-16,0 0 128 0,8-3-128 0,-8 3 192 15,0 0-192-15,0 0 192 0,0 0-64 0,0 0-128 16,0 0 192-16,0 0-64 0,0 0 0 0,-13-5-128 16,0 3 192-16,-1 0-64 0,-1 0-128 0,-4 1 0 15,-4-2 0-15,-4 1 128 0,0 1-128 0,-2-1 0 16,2 1 0-16,-5 1 0 0,-3 3 0 0,-2-2 0 16,-3-1 0-16,-2 0 0 0,-1 1 0 0,-5 0 0 15,-5-1 0-15,-3 0 0 0,-3 0 0 0,-3 1 0 16,-4 2 0-16,-3-2 0 0,-1-2 0 0,-3 0 0 15,-7 1 0-15,5 1 0 0,-1-1 0 0,3 1 0 0,-1-1 0 0,0 2 0 16,1 0 0-16,-2-1 0 0,2-1 0 16,1 2 0-16,-1 1 0 0,-1-1 0 0,0 1 0 0,0-1 0 15,1 1 0-15,0-2 0 0,1-4 0 0,-1 3 0 16,-2 3 0-16,-1-1 0 0,0 1 0 0,2-1 0 16,5-1 0-16,-4 2 128 0,-1-1-128 0,4-1 0 15,0-1 0-15,5 1 0 0,3 5 0 0,1-2 0 16,1-2 0-16,6 0 0 0,1-1 0 0,3 4 0 15,-2-1 0-15,3-2 0 0,5 2 0 0,0-1 0 16,1 0 0-16,-2 1 0 0,-4-2 0 0,4 0 0 16,2 0 0-16,-2 0 0 0,-3 1 128 0,1-2-128 0,3-2 0 15,4 2 0-15,-3 0 0 0,0-1 0 0,-1 0 0 16,0 0 0-16,0 0 0 0,-1-1 0 0,0 1 0 16,3 0 0-16,1 0 0 0,2-1 0 0,2 0 0 0,-1 1 0 15,2 0 128-15,-2-2-128 0,0 0 0 0,0 1 0 16,3 0 0-16,-2 1 0 0,-1 0 0 0,4 1 0 15,3 0 0-15,4 3 0 0,2-1 0 0,3 0 0 16,2 0 0-16,3 2 0 0,2-4 0 0,4 1 0 16,3-2 0-16,8 0 0 0,-6 1-128 0,6-1 128 15,0 0-160-15,0 0 160 0,0 0-288 0,0 0 32 16,13 2 16-16,3 1 0 0,1-2 240 0,5 0-176 16,0-1 176-16,4 0-160 0,4-2 160 0,3 1 0 15,5 1 0-15,3-2-128 0,1-1 128 0,4 0 0 16,1-2 0-16,3 2-128 0,2 0 128 0,4 0 0 15,4-1 0-15,2 2 0 0,3 0 0 0,1 0 0 0,-1-2 0 16,3 1 0-16,5 0 0 0,-1-1 0 0,-1 1 0 0,3 1 0 16,-1 0 0-16,2 1 0 0,-1-2 0 15,1 3 0-15,1 0 0 0,0 4 0 0,-2-3 0 0,2 0 0 16,3-1 0-16,-1 2 0 0,3 0 0 0,-1 1 0 16,-5 0 0-16,4 0 0 0,0 0 0 0,0 2 0 15,-1 1 0-15,-1-2 0 0,-1-1 0 0,0 1 0 16,-1 5 0-16,2-2 0 0,0-3 0 0,0 2 0 15,-5 0 0-15,1 2 0 0,-1 0 0 0,1-2 0 16,-3-1 0-16,-2-1 0 0,-5 1 0 0,1 1 0 16,-3 2 0-16,0-3 0 0,1-1 0 0,2 0 0 15,-5 0 0-15,0 1 0 0,-1 1 0 0,-2-1 0 16,-3-3 0-16,-2 1 0 0,0 1 0 0,-3-1 0 0,1-1 0 16,-3-2 0-16,-2-2 0 0,-5 4 128 0,0 1-128 0,-2 0 0 15,1-4 0-15,-3 1 0 0,-1 1 0 0,-1 1 0 16,-1-1 0-16,-2-1 0 0,-2-1 0 0,2 1 0 15,0 0 0-15,-2 0 0 0,-4-2 0 0,1-1 0 16,-3 2 0-16,0 0 0 0,-3 1 0 0,1-1 0 16,-3-1 0-16,0 0 128 0,1 2-128 0,-3 0 0 15,-3 0 0-15,2-1 0 0,-2-2 0 0,0 2 0 16,-1 2 0-16,0-1 0 0,-1-3 0 0,2 2 0 16,-1 1 0-16,-1 0 0 0,-3-1 0 0,-7 1 0 15,10 0 0-15,0 1 0 0,-10-1 0 0,8 0 0 16,-8 0 0-16,10-1 0 0,-1 0 0 0,-9 1 0 15,0 0 0-15,0 0 0 0,7 0 0 0,-7 0 0 16,0 0 0-16,0 0 0 0,0 0 0 0,0 0 128 0,5-5-128 0,-5 5 0 16,0 0 0-16,0 0 0 0,0 0 0 0,0 0 128 15,0 0-128-15,0 0 0 0,0 0 0 0,0 0 0 16,0 0 0-16,0 0 0 0,0 0 0 0,0 0 0 16,0 0 0-16,0 0 0 0,-7-3 0 0,-2 1 0 15,1 0 0-15,-5 2 0 0,0 1 0 0,-2-1 0 16,-1 0 0-16,-3-1 0 0,-4 0 0 0,-2 1 0 15,-2 2 0-15,-2-1 0 0,-3-2 0 0,-3 1 0 16,-1 1 0-16,-6 1 0 0,-4 0 0 0,0 1 0 16,-5-1 0-16,-1 0 0 0,-2 0-144 0,-6 1 144 15,-3 1 0-15,-6-2-144 0,-1 3 144 0,-6-1 0 16,-4-1-176-16,-4-1 176 0,-4-1-160 0,-2 3 160 0,-3 0-144 16,0 0 144-16,-3 0-128 0,-2-1 128 0,-4 4 0 0,1-2-128 15,-1 2 128-15,-1-2 0 0,-4 1 0 16,2-1 0-16,-1 2 0 0,0-2 0 0,0 0-128 15,0-1 128-15,-1 1-128 0,1 0 128 0,-2 1-128 0,1-1 128 16,3 1-128-16,3-3 128 0,-3-1 0 0,7 1 0 16,1 2 0-16,6-2 0 0,1-1 0 0,8-1 0 15,-1 2 0-15,10-1 0 0,1-2 0 0,12 1-128 16,8-2 128-16,7 1 0 16,7 0-1008-16,7 0-112 0,5-5-32 0,4 1-14736 0</inkml:trace>
  <inkml:trace contextRef="#ctx0" brushRef="#br1" timeOffset="62996.291">4846 9560 10127 0,'0'0'896'0,"0"0"-704"0,0 0-192 0,-3 8 0 16,-2 3 1728-16,2-2 320 0,3-9 64 0,-4 10 16 16,0 0-1648-16,0-2-336 0,4-8-144 0,-6 6 128 15,6-6 384-15,0 0 80 0,0 0 16 0,0 0 0 16,0 0 368-16,-5 4 80 0,5-4 16 0,0 0 0 16,0 0-384-16,0 0-80 0,-9-3-16 0,9 3 0 15,0 0-144-15,0 0-16 0,-7-7-16 0,3-3 0 16,2-1-16-16,0-1 0 0,1 1 0 0,-2-1 0 15,0-1-32-15,2-1-16 0,2-3 0 0,-1-3 0 16,0-2 0-16,0-1 0 0,0 0 0 0,1 1 0 0,-1 0-32 16,1-1 0-16,0-3 0 0,-1 0 0 0,0 2 0 0,1-2 0 15,-1-3 0-15,0 1 0 0,0-1-32 0,0-2-16 16,0-4 0-16,3 0 0 0,-1 0-48 0,0 0-16 16,1 2 0-16,0-1 0 0,1-3-80 0,0 0-128 15,2-1 176-15,-3-3-176 0,0-1 160 0,1-2-160 16,-2-3 128-16,1 3-128 0,-1 1 128 0,1 1-128 15,-1-1 0-15,-1 3 128 0,0 4-128 0,1-1 192 16,2 0-192-16,-4-1 192 0,0 1 0 0,0 2 16 16,-3-1 0-16,2-1 0 0,0 3-16 0,0 0-16 15,-1 0 0-15,1 1 0 0,1 0-48 0,-1 0 0 16,0-2 0-16,-2 2 0 0,1 0-128 0,-2-1 160 16,0-2-160-16,2-2 160 0,1 2-160 0,-1-3 0 0,0 2 0 0,-2 0 0 15,2-1 0-15,2 1 0 0,2 2 0 16,0-3 0-16,-4-4 0 0,1 1 0 15,1-1 0-15,-1 2 0 0,-1 2 0 0,-1 0 0 0,-1 4 0 0,-1-1 0 16,3-1 0-16,0 2 0 0,-3-2 128 0,3 1-128 16,-4-1 0-16,3-2 0 0,-1-2 0 0,3 2 0 15,-2 4 0-15,1-1 128 0,1 2-128 0,0 1 0 16,1 2 0-16,0 2 0 0,0-2 0 0,-1 2 0 16,-1 1 0-16,1 1 0 0,0-2 128 0,-2 1-128 15,1-3 0-15,-2 1 0 0,2 1 0 0,-2 1 128 16,1 3-128-16,1 0 0 0,-2 0 0 0,2 0 0 15,-1-1 0-15,2 0 128 0,1-2-128 0,-1 0 0 0,2 1 0 16,0-2 0-16,1 2 0 0,0 0 0 16,2-1 0-16,-4 4 0 0,-3 1 0 0,3 0 0 0,3-1 0 15,-3-1 0-15,-3-2 0 0,1 6 0 0,-1 2 0 0,1 1 128 16,0 1-128-16,0-1 0 0,-2 2 0 0,2 1 0 16,1-2 128-16,0 0-128 0,0-2 0 0,1 2 0 15,1 0 0-15,-1 1 0 0,-1-3 0 0,2 3 0 16,1 0 0-16,0-2 0 0,1 1 0 0,-2-3 0 15,-2 0 0-15,1-1 0 0,1 1 0 0,1-1 0 16,-1 1 0-16,-1 3 0 0,0 0 0 0,0 0 0 16,0 1 0-16,0 2 0 0,2 1 0 0,-2 1 0 15,0 0 0-15,0 2 0 0,0-1 0 0,0 2 128 16,0 0-128-16,0 0 0 0,-1 2 0 0,1 6 0 16,0-7 0-16,0 0 0 0,-1-1 0 0,0 2 0 0,1 6 128 15,0 0-128-15,0 0 0 0,0 0 0 16,0 0 0-16,0 0 0 0,0 0 0 0,0 0 0 0,0 0 0 0,0 0 0 15,-4 13 0-15,0 3 0 0,3-1 0 16,-1 6 0-16,-1 2-144 0,2 5 144 0,0 7 0 0,2-1 0 16,-1 1 0-16,0 1-128 0,0 1 128 15,1 3 0-15,0 2 0 0,-1 2 0 0,2 1 0 16,-1 6 0-16,1 3-128 0,2 3 128 0,-2 3 0 16,1 0 0-16,-2-2 0 0,2 0 0 0,-1 0 0 0,0 5 0 15,3 1 0-15,-1-1 0 0,1-3 0 0,0-1 0 16,-3-3 0-16,2 0 0 0,0 1 0 0,0 0 0 15,-1 2 0-15,1-4 0 0,-2-4 0 0,0 2 0 16,1 0 0-16,-2 1 0 0,1 2 0 0,-1 1 0 16,0-1 0-16,-1-1 0 0,-1-1 128 0,1-1-128 15,-1-1 0-15,-2 0 0 0,-1 0 0 0,2-1 0 0,-2 0 0 0,0 2 144 16,-2-3-144-16,1-1 128 0,1 1-128 16,-3-3 0-16,2-3 0 0,2 1 0 0,-3 1 0 0,2 2 128 15,0-1-128-15,2 0 0 0,-2-1 0 0,1 1 0 16,0-4 0-16,1-4 0 0,1 1 0 0,-1 0 0 15,0 1 128-15,2 1-128 0,-1 0 0 0,-1 0 0 16,0-3 0-16,0 0 128 0,0-2-128 0,0-1 0 16,-1-2 0-16,0-2 0 0,2-1 0 0,0-1 0 15,0 2 0-15,-1 1 0 0,-1-2 0 0,2-2 0 16,1 4 0-16,0-4 0 0,-1-4 0 0,1-1 0 16,1 1 0-16,0-2 0 0,-2-1 0 0,1 0 0 15,-1-1 0-15,1-2 0 0,0 0 0 0,0 0 0 16,0-3 0-16,0 2 0 0,-1 2 0 0,0-2 128 0,-1-1-128 15,2-1 0-15,0 2 0 0,0-2 0 0,-1 1 0 0,1-2 0 16,-1-1 0-16,0-1 0 0,-1 1 128 0,1-1-128 16,1-1 0-16,0-1 0 0,0-2 0 0,0 0 0 15,3 0 0-15,-2-3 0 0,0 1 0 0,-1 0 0 16,0-7 0-16,0 6 0 0,0-6 0 0,0 0 0 16,0 0 0-16,0 0 0 0,0 0 0 0,0 0 0 15,0 0 0-15,0 0 0 0,4-13 0 0,-1-5 128 16,2-1-128-16,-1-4 0 0,1-6 0 0,-3 1 128 15,1 0-128-15,0-3 0 0,3 0 0 0,-3-4 0 16,3-6 0-16,-1-1 0 0,-3 1 0 0,1-6 0 0,-1-4 0 16,0-2 128-16,-1-1-128 0,0 2 0 0,0 0 0 15,3-5 128-15,-3-3-128 0,-1-4 0 0,-1-7 0 16,1-2 0-16,1 0 128 0,0 2-128 0,1 1 0 16,1-4 0-16,2-3 0 0,0 2 0 0,1 2 0 0,-1 4 0 15,0 3 0-15,0 0 0 0,1-4 0 0,-1 3 0 16,0 0 0-16,-1 2 0 0,1 1 0 0,-2 0 0 15,-1-1 128-15,0-2-128 0,0 0 0 0,-1 1 0 16,0 0 0-16,3-2 0 0,-2-6 0 0,2 0 0 16,1 1 128-16,0 0-128 0,1 3 0 0,3-2 0 15,-2 0 0-15,3-1 0 0,0 1 0 0,0 3 0 16,-1 1 0-16,-3 2 0 0,0 0 0 0,-3 3 0 16,-6 3 0-16,4 3 0 0,3-2 0 0,-3 4 0 15,-1 1 0-15,0 5 0 0,4 2 0 0,-2 3 0 16,0 2 0-16,3 2 0 0,-3-2-128 0,0 3 128 0,0 0 0 15,3 3 0-15,2 1 0 0,-2 2 0 0,-3 0 0 0,1 3 0 16,0 3-176-16,1-1 176 0,1 3-128 16,1-1 128-16,-4 1 0 0,-1 1-128 0,1 5 128 0,-1 2 0 15,-1-2 0-15,-1 4-160 0,0 1 160 0,-1 4 0 16,2 3 0-16,0 1-128 0,0 2 128 16,0 4 0-16,-4-3 0 0,4 3 0 0,0 0 0 0,0 0 0 15,-7 1 0-15,7-1 0 0,-4 12-128 0,1 0 128 16,-1 0-144-16,1 3 144 0,-3 6-208 0,1 3 80 15,-1 4 128-15,2 4-128 0,-4 4 128 0,5 0-128 16,3 5 128-16,-2 1 0 0,-2 5 0 0,-2 6 0 16,-1 4 0-16,4 4-128 0,-1-1 128 0,2 5 0 0,-3 3 0 15,3 7 0-15,-3 5 0 0,3 2 0 16,1-1 0-16,1 4-128 0,3 4 128 0,-1 3 0 0,-2 3 0 16,3 0 0-16,-3-2 0 0,2 1 0 0,0-2 0 15,2-3 0-15,1-2 0 0,-3-3 0 0,-1-3 0 0,-2-1 0 16,-5-3 0-16,4-3 128 0,3-2-128 0,-3-2 144 15,-2-1-144-15,-1 2 160 0,-1 0-160 0,-1 0 0 16,1-4 144-16,0 0-144 0,-2 0 128 0,2 2-128 16,-3-1 128-16,0 1-128 0,1-3 0 0,1-4 0 15,0-1 0-15,3-1 128 0,-2 1-128 0,3-3 0 16,0-3 0-16,-1-3 0 0,1-7 0 0,-1-3 0 16,-2-5 0-16,2 0 128 0,-2 1-128 0,1 0 0 15,1 0 0-15,1-6 128 0,0-4-128 0,-2 3 0 16,1-1 0-16,1-7 0 0,-1-9 0 0,2 2 128 0,-2-1-128 15,2-3 0-15,-1-5 0 0,3-7 0 0,0 0 0 16,0 0 128-16,0 0-128 0,0 0 0 0,0 0 0 16,0-15 0-16,0-7 0 0,0-2 0 0,0-4 0 0,-1-7 0 15,-1-2 0-15,0-4 0 0,-5-2 0 0,2-3 0 16,-3-5 0-16,2-6 0 0,0-4 0 0,-2-4 0 16,3-2 0-16,-4-1 0 0,2-1 128 0,1-2-128 15,1-4 0-15,2-4 0 0,-2-6 0 0,1-2 0 16,1-1 0-16,0-7 0 0,-3-8 0 0,3 0 128 15,2-3-128-15,0 0 0 0,-3-3 0 0,4 4 0 16,3 3 0-16,-1 3 0 0,1-2 0 0,3 5 0 16,-1 5 0-16,3 1 0 0,-2-1 0 0,3 4 0 15,-4 5 0-15,2 2 0 0,1 3 0 0,-2 1 0 16,1 0 0-16,-1 2 0 0,-1 0 0 0,0 6 0 0,-2 6 0 16,-1 0 0-16,0-3 0 0,1 1 0 0,0-1 0 0,-1 6 0 15,2 4 0-15,0 10 0 0,-2 3 0 0,-1 2 0 16,1 3 0-16,0 4 0 0,-2 2 0 0,0 4 0 15,0 3 0-15,0 0 0 0,0-1 0 0,-1 3 0 16,0 2 0-16,-1 3 0 0,1 4 0 0,1 3 0 16,0 1 0-16,0 1-128 0,0 0 128 0,0 8 0 15,-2-6 0-15,2 6 0 0,0 0 0 0,0 0 0 16,0 0 0-16,-1 15-128 0,-2 5 128 0,1 4 0 16,0 2-144-16,2 7 144 0,-1 3 0 0,1 2-144 15,-1 3 144-15,-1 3 0 0,2 2 0 0,0 5-128 16,-3 3 128-16,1 7 0 0,1 9 0 0,0 2 0 15,-1 4 0-15,0 7 0 0,2 5 0 0,-1 4 0 16,1 3 0-16,0 5 0 0,0 5 0 0,-2 1 0 0,4 0 0 0,-1 5 0 16,0 4 0-16,2-3 0 0,-2-3 0 0,1 2 0 15,1 4 0-15,1-4 0 16,-3-7 0-16,-1 1 0 0,0 0 0 0,1-3 0 0,-1-6 144 16,1-4-144-16,-2-3 128 0,0-2-128 0,1-3 128 0,-1-4-128 15,0-7 144-15,3-2-144 0,-2-3 160 0,3 0-160 16,0 1 128-16,-1-4-128 0,0-4 0 0,1-5 144 15,-1-5-144-15,0-1 128 0,-1-1-128 0,0 1 128 16,-2-1-128-16,2-2 0 0,-1-1 0 0,-1-3 128 16,-2-5-128-16,2-2 0 0,-3-3 0 0,1-5 128 15,-2 0-128-15,3-5 160 0,-3-3-160 0,2-4 160 16,2-5-160-16,0-4 128 0,1-7-128 0,0 0 128 16,0 0-128-16,0 0 0 0,0 0 0 0,-2-15 0 0,0-4 0 0,1-4 0 15,-4-2 0-15,2-2 0 0,0-3 0 0,-2-4 0 16,0-7 0-16,-1-5 0 0,2-7 0 15,-1-2 0-15,1-4 0 0,-1-5 0 0,-3-2 0 0,0-5 0 16,-3-9 0-16,3 1 0 0,-3-4 0 0,3-4 0 16,-2-3 0-16,0-5 0 0,1-4 0 0,2 0 0 15,3 2 0-15,4-2 0 0,3-2 0 0,3 2 0 16,-1 2 0-16,3 0 0 0,2-2 0 0,0 4 0 16,-2 1 0-16,3 1 0 0,-2-3 0 0,2 1 0 15,-1 5 0-15,-1-2 0 0,-1-3 0 0,-2-1 0 16,1 2 144-16,-1 1-144 0,1 3 0 0,3 1 0 15,0-1 0-15,-2 6 0 0,-1 8 0 0,1 3 0 16,0 2 0-16,-2 5 0 0,2 4 0 0,-3 3 0 0,-1 4 0 0,-1 6 0 16,-1 3 0-16,-4 6 0 0,1 5 0 0,1 4 0 15,0 5 0-15,-1 1 0 0,0 5 0 16,0 1 0-16,-1 1 0 0,1 3 0 0,-2 2 0 0,2 4 0 16,1 9 0-16,0 0 0 0,0 0 0 0,-2-6 0 15,-1 0 0-15,3 6 0 0,0 0 0 0,0 0-128 16,-2 13 128-16,0 3 0 0,1 1-144 0,0 5 144 15,-1 5 0-15,0 4 0 0,0 7-144 0,-2 6 144 16,2 5 0-16,0 4-128 0,-1 9 128 0,0 5 0 16,-1 6 0-16,1 5 0 0,-3 5 0 0,4 5 0 15,0 2 0-15,0 8 0 0,-1 4 0 0,2 4 0 16,0 2 0-16,0 1 0 0,0 1 0 0,3 4 0 16,0 5 0-16,4-1 0 0,-4-2 0 0,1-1 0 0,-3-2 0 15,2 0 0-15,-2-1 0 0,1-4 0 0,-2-7 0 16,1-4 0-16,-2-4 0 0,2-1 0 0,-3 1 128 0,2-7-128 15,1-5 0-15,0-6 0 0,-1 0 128 0,0-2-128 16,1-4 0-16,0-5 0 0,2-6 0 0,-2-4 128 16,0-4-128-16,2-4 0 0,2-2 0 0,-3 1 128 15,-1 1-128-15,0-5 0 0,-1-6 0 0,-1-2 128 16,1-2-128-16,0-3 0 0,-2-2 0 0,0-5 0 16,5-4 0-16,-2-6 0 0,-2-2 0 0,2-9 128 15,0 0-128-15,0 0 0 0,0 0 0 0,0 0 0 16,0 0 0-16,0 0 0 0,0 0 0 0,-4-12 0 15,2-6-144-15,0-3 144 0,-1-5 0 0,2-7 0 16,-3-11 0-16,2-4 0 0,1-5 0 0,-1 0 0 0,-2-4 0 16,2-7 0-16,-4-9 0 0,-1-4 0 0,-3-6 0 0,2-6 0 15,1-6 0-15,0-6 0 0,2-7 0 16,-1 0 0-16,1-2 0 0,2-4 0 0,5-4 0 16,-1 1 0-16,1 2 0 0,3-3 0 0,3 2 0 0,-2-4 0 15,2-1 0-15,0 2 0 0,1 4 0 0,-1 0 0 16,0 3 0-16,2 2 0 0,1 3 0 0,-2 3 0 15,1 0 0-15,0 7 0 0,0 1 0 0,-1 8 0 16,-1 8 0-16,4 8 0 0,-3 9 0 0,1 3 0 16,-1-2 0-16,-1 5 0 0,-2 8 0 0,1 7 0 15,-1 4 0-15,0 3 0 0,-3 1 0 0,1 3 0 16,0 3 0-16,0 1 0 0,0 2 0 0,0 0 0 0,0 2 0 16,2 3 0-16,-4-1-128 0,0 4 128 0,-2 0 0 15,4 5-144-15,1 3 144 0,0 1-128 0,-5 2-16 16,0 6 0-16,0 0 0 0,0 0 0 0,0 0-144 15,0 0-32-15,0 0 0 0,0 0 0 16,0 0-352-16,0 0-80 0,0 0-16 0,-6 8 0 16,6-8-1600-16,-4 14-336 0,-2-1-64 0</inkml:trace>
  <inkml:trace contextRef="#ctx0" brushRef="#br1" timeOffset="63619.931">4497 5718 10127 0,'-17'13'896'0,"3"-3"-704"0,-2 2-192 0,1-1 0 16,0-2 2720-16,4 0 512 0,-2-2 96 0,1 2 32 16,5 0-2720-16,-1 0-640 0,1 1 0 0,0-5 0 15,7-5 256-15,0 0-16 0,0 0 0 0,-5 6 0 16,5-6 240-16,-6 5 48 0,6-5 16 0,0 0 0 16,0 0 144-16,0 0 16 0,0 0 16 0,0 0 0 0,0 0 176 0,0 0 16 15,-1-10 16-15,2-1 0 16,3-2-64-16,2-5-16 0,3-4 0 0,1-3 0 0,0-7-336 15,3-1-80-15,1-2-16 0,2-1 0 0,-1-5-112 16,3-3-32-16,2-3 0 0,4 2 0 0,1 1 0 0,0 1 0 16,1-2 0-16,-2-2 0 0,0 1-32 0,0-3-16 15,-2-3 0-15,-1 1 0 0,-1 2 0 0,1 2 0 16,-2 3 0-16,-1 0 0 0,1 2-32 0,1 1 0 16,-2-1 0-16,1 5 0 0,-2 1 0 0,-3 4-16 15,0 3 0-15,-2 7 0 0,-1 3 0 0,-2 5 0 16,1 3 0-16,-2 2 0 0,2 2 80 0,-5 0 32 15,-5 7 0-15,0 0 0 0,9-1-48 0,-1 5-16 16,-8-4 0-16,8 15 0 0,1 0-224 0,0 4 0 16,2 3 0-16,-1 4 0 0,2 7 0 0,1 2 0 15,0 2 0-15,2 1 0 0,-3 0 0 0,0 0 0 0,0 2 0 16,0 0 0-16,1 1 0 0,-3 0 0 0,0-1 0 16,1 1 0-16,-2-1 0 0,0-2 0 0,0-3 0 15,-1-2 0-15,3-4 128 0,-2 0-128 0,0-1 0 0,3-1 0 16,0 0 0-16,0 3 0 0,0 2 0 0,2-4 0 31,-1-3-1920-31,-2-2-496 0</inkml:trace>
  <inkml:trace contextRef="#ctx0" brushRef="#br1" timeOffset="67173.844">15949 14978 911 0,'0'0'0'0,"-9"3"0"0,-4-2 0 0,2-1 0 15,3-2 432-15,-1 1 0 0,-1 0 0 0,0 0 0 16,0-2-64-16,0 2-16 0,1 1 0 0,1 1 0 15,-4-2 1120-15,3 0 240 0,9 1 32 0,-9-2 16 16,1 3-160-16,8-1-48 0,0 0 0 0,0 0 0 16,0 0-432-16,0 0-96 0,0 0 0 0,10 5-16 0,2-2-224 0,0 0-32 15,4 2-16-15,5-2 0 0,5-3-224 0,3 1-32 16,0-1-16-16,3 2 0 0,3 0-32 16,-2-1-16-16,3-2 0 0,1 1 0 0,4 0-96 15,2 0 0-15,2 0-16 0,1 0 0 0,0 1-48 16,-1 1-16-16,-4 0 0 0,-1-2 0 0,-4 0-80 0,-2 0-16 15,-1 0 0-15,-2 2 0 0,-4-2-144 0,2-1 0 16,-3 0 144-16,-3-1-144 0,-1 2 144 0,-5 2-144 16,-3 0 192-16,-3 0-192 0,-3-1 192 0,-8-1-192 15,0 0 192-15,0 0-192 0,0 0 224 0,-9 5-64 16,-1-2-16-16,-5 1 0 0,-8 2-144 0,-2-2 0 16,-3-2 0-16,-2 3 0 0,-2-2 0 0,-1 2 0 15,-4-2 0-15,-3 1-176 0,-5 0 176 0,-2 0 0 16,-4-1 0-16,2 3 0 0,-1-3 0 0,3 1 0 15,1-1 0-15,1 0 0 0,1 0 0 0,4 1 0 0,0-1 0 0,7-1 0 16,4 1 0-16,8-2 0 0,5-1 0 16,7 0 128-16,2 0 96 0,7 0 32 0,0 0 0 0,14-2 0 15,3 0-256-15,1 2 0 0,6-3-192 0,3-1 192 16,3 0-144-16,3-1 144 0,4-2 0 0,1 1-144 16,3 0 144-16,3-1 0 0,3 2 0 0,1-2 0 15,3-1 0-15,-2 4 0 0,-2 0 0 16,-4-1 0-16,-3 1 0 0,-7-1 0 0,-2-1 0 0,-7 3 0 15,-5 0 0-15,-6 2 0 0,-13 1 0 0,0 0 0 16,0 0 0-16,0 0 0 0,-9 1-160 0,-6-1 160 16,-6 0-128-16,-4 1 128 0,-3-1 0 0,-5 4 0 15,-5-1-144-15,-3 1 144 0,-7 0 0 0,-1 1-144 0,2 5-80 16,0-1-16-16,3-2 0 0,4 0 0 16,4 1-1664-16,6-3-336 0,1 1-64 15</inkml:trace>
  <inkml:trace contextRef="#ctx0" brushRef="#br1" timeOffset="67959.57">17173 15044 2751 0,'0'0'128'0,"-7"-2"16"0,-1 2-144 0,1 0 0 15,7 0 0-15,0 0 0 0,0 0 3664 0,0 0 704 16,0 0 144-16,0 0 32 0,0 0-3264 0,8-2-640 16,2 0-128-16,4 0-16 0,1-1-80 0,5-1-16 15,0 3 0-15,2-1 0 0,3 1 80 0,-1 0 16 16,-1-1 0-16,0 1 0 0,0 0-160 0,0-1-16 15,-2 1-16-15,-1 0 0 0,-1 1-112 0,-4 0-32 0,-3 0 0 0,-1 1 0 16,0 0-160-16,-11-1 160 0,0 0-160 0,0 0 160 16,0 0-32-16,0 0-128 0,0 0 192 0,-7 7-64 15,-5-3 192-15,-4 3 16 0,-3-1 16 0,-1-3 0 16,-7 3-48-16,0-1-16 0,-2-2 0 0,0 2 0 16,2-2 144-16,1 0 16 0,4-1 16 0,-3 2 0 15,3-1-208-15,1 0-32 0,7-1-16 0,1 0 0 16,2-1-16-16,2-1 0 0,9 0 0 15,0 0 0-15,0 0 16 0,0 0 0 0,0 0 0 0,0 0 0 16,10 0-208-16,5 0 0 0,4 0 0 0,2-1 0 16,1-2 0-16,3 1 0 0,4-1 0 0,1 1 0 15,0-3 0-15,1 1 0 0,-1-1 0 0,0 1 0 16,-2 0 0-16,0 0 0 0,-6-1 0 0,-2 4 0 0,-3 0 0 0,-3 0 0 16,-3-2-144-16,-11 3 144 15,0 0-512-15,0 0-16 16,0 0 0-16,0 0-13312 0</inkml:trace>
  <inkml:trace contextRef="#ctx0" brushRef="#br1" timeOffset="68904.513">22667 15186 18191 0,'-22'-8'800'0,"8"5"176"16,-3-1-784-16,0 1-192 0,-2-1 0 0,2-1 0 0,0 3 160 0,2 0-16 15,-1 0 0-15,3-1 0 0,2 1 496 0,2 1 80 16,0 1 32-16,9 0 0 0,-5-3 432 0,5 3 96 16,0 0 0-16,0 0 16 0,0 0-288 0,0 0-64 15,13-2-16-15,4 1 0 0,0 1-416 0,7-2-64 16,5-1-32-16,5 1 0 0,5 1-32 0,7-1-16 16,7-2 0-16,1 1 0 0,-1-2-112 0,1 0 0 15,2 2-16-15,5-2 0 0,3 2 48 0,2-1 16 16,-2-2 0-16,-2 3 0 0,-1 0-64 0,-1-1-16 15,1 0 0-15,-2 1 0 0,5-2-224 0,-6 3 144 16,-2 1-144-16,-4 0 128 0,-6 0-128 0,-2 1 0 0,-2 0 0 16,-3 0 0-16,-3 0 0 0,-2 0 128 0,-2 1-128 15,-5 1 0-15,-5 0 0 0,-3-1 0 0,-4-1 128 16,-5 1-128-16,-10-1 0 0,0 0 0 0,0 0 0 0,0 0 0 16,0 0 0-16,-11 2 0 0,-7-2 0 0,-8 1 0 15,-6 1 0-15,-3-2-144 0,-2-2 144 0,-6 1 0 16,0 1 0-16,-6-2 0 0,-6 1 0 0,-4 1 0 15,-6-3 0-15,2 2 0 0,-2 1 0 0,-4-2 0 16,-5-4 0-16,0 3 0 0,-1-3 0 0,0 2 0 16,2 0 0-16,0 0 0 0,2 0 0 0,-1-2 0 15,3 3 0-15,7 0 0 0,7 1 0 0,9 1 0 16,7-1 256-16,8 1-64 0,6 2 0 0,7 1 0 16,7-1-192-16,2 0 144 0,9-1-144 0,0 0 128 15,0 0-128-15,9-1 0 0,5-3 0 0,5 1-176 0,6 2 176 16,9-1-128-16,8-2 128 0,10 2-128 15,4 2 128-15,5-1 0 0,2-1 0 0,6 0-128 0,5 0 128 0,4 2 0 16,7 2 0-16,1-1 0 0,-6 1 128 0,6 0-128 16,4 2 128-16,-2-1-128 0,-3-1 128 0,-2 2-128 15,-4-1 128-15,-3 0-128 0,-2 0 0 0,-6 2 0 16,-3-2 0-16,-6 1 128 0,-4-1-128 0,-8-1 0 16,-9-1 0-16,-3-1 0 0,-5 3 0 0,-6-3 0 15,-5-1 0-15,-8 1 128 0,-11 0-128 0,0 0-128 16,0 0 128-16,0 0-192 0,-14-2 64 0,-4 2 0 15,-6 0 0-15,-3 0 0 0,0-1 128 0,-5 0 0 0,-3 0 0 16,-3 1-128-16,-2 0 128 0,0 1 0 0,3 1 0 16,-2-2 0-16,-1 2 0 0,3-1 0 0,4-1-144 0,2 1 144 31,4-2-1248-31,2-2-176 0,3 0-48 0,4-2-12800 0</inkml:trace>
  <inkml:trace contextRef="#ctx0" brushRef="#br1" timeOffset="72714.005">12336 9501 6047 0,'0'0'256'0,"-3"7"64"0,3-7-320 0,-3 8 0 16,-2 2 0-16,2-2 0 0,0 0 1344 0,1 0 208 16,0 0 48-16,-1-1 0 0,-1-1-464 0,4-6-96 15,-4 7-16-15,1-2 0 0,-3 3-272 0,2-1-64 16,-2-1-16-16,2 0 0 0,-2-2-16 0,1-2 0 0,-1-2 0 0,0 0 0 16,-3 4-48-16,4-3-16 0,-1-5 0 0,1 1 0 15,-3 0 128-15,1 1 32 0,0-2 0 0,-1 1 0 16,-1-1-288-16,6-3-48 0,2-3-16 0,-3 1 0 15,-2 2-208-15,0-2-32 0,0-1-16 0,1 0 0 16,2 0 0-16,-3-1 0 0,2 1 0 0,0 0 0 16,-1-1 0-16,2-1 0 0,1-2 0 0,0-2 0 15,-1 1 32-15,1 0 0 0,-2-2 0 0,-1-3 0 16,1-4 16-16,2-1 0 0,1-4 0 0,-2 1 0 16,0-2-32-16,1-3 0 0,1-4 0 0,0-2 0 15,0-3 0-15,1 0 0 0,-1-4 0 0,1 0 0 16,0 1 32-16,0-2 16 0,0-3 0 0,0-4 0 15,0-3-16-15,0-1 0 0,1-3 0 0,1 2 0 0,1 2-16 16,0 1-16-16,2-4 0 0,-3-1 0 0,0-4-32 0,2 0 0 16,1 2 0-16,-2 0 0 0,1 0 0 0,1-1-128 15,3-2 192-15,-3 1-64 0,-2 0 16 0,0 2 0 16,0 2 0-16,0-2 0 0,0-2-16 0,0-1 0 16,1-1 0-16,-1 2 0 0,-3 1 32 0,2 2 0 15,0 0 0-15,0-2 0 0,-3-3-160 0,1 0 128 16,-1 0-128-16,0 2 128 0,0 0-128 0,1 0 0 15,2-1 144-15,0 1-144 0,0 1 0 0,-1 2 0 16,-2 0 0-16,5 1 128 0,-2 1-128 0,-1 4 0 16,-1 3 0-16,2-1 0 0,-1-2 0 0,-2 5 0 15,0 5 0-15,-1 0 128 0,-5 2-128 0,5 1 0 16,1 0 128-16,-2 3-128 0,-4 0 0 0,-1 3 144 0,1-4-144 16,-1 1 0-16,-1 0 128 0,3 1-128 0,0 2 0 15,-1 2 0-15,3-4 0 0,1 6 0 0,-5 2 0 16,4 3 0-16,0 2 0 0,-1 3 0 0,0 1 0 0,1-1 0 15,2 2 0-15,-3 4 0 0,1-3 0 0,0 7 0 16,-1 4 0-16,2 2 0 0,1 1 0 0,0 0 0 16,-2 1 0-16,4 5 0 0,-2-6 0 0,2 6 0 15,0 0 0-15,0 0 0 0,0 0 0 0,0 0 0 16,0 0-192-16,0 0 192 0,0 0-208 0,0 15 80 16,0-1 128-16,2 0-128 0,0 2 128 0,1 2-128 15,-1 2 128-15,-1 1 0 0,-1 0 0 0,1 4-128 16,1 5 128-16,0 4 0 0,-2 0 0 0,0 1 0 15,0 3 0-15,2 3 0 0,-1 5 0 0,0 4 0 0,-2 11 0 0,1 0 0 16,1 0 0-16,0 0 0 0,1 2 0 0,0 6 0 16,0 7 0-16,3 0 128 0,-3 1-128 0,1-1 0 15,0 1 0-15,-2 7 0 0,0 1 0 0,-1 0 0 16,-1-3 0-16,0-1 0 0,-3-3 0 0,2 2 128 16,2 1-128-16,0-3 0 0,-2-2 0 0,-3 3 0 15,2 4 0-15,1-1 128 0,0-3-128 0,1-1 0 16,-2-3 0-16,-1 1 0 0,2 4 0 0,0-4 0 15,-2-4 0-15,1-2 128 0,-2-1-128 0,2 2 0 16,0 1 0-16,0-2 128 0,-2-6-128 0,2-3 0 16,0-4 0-16,-2 3 0 0,1-3 0 0,1 0 0 15,-2-3 0-15,2 2 0 0,2-1 0 0,-4-4 0 16,2-5 0-16,1-2 128 0,0-4-128 0,1-1 0 16,0-2 0-16,1-1 0 0,-2-5 0 0,0 2 0 15,1 0 0-15,0-5 0 0,1-9 0 0,0-2 0 0,-2-2 0 0,1-6 128 16,1-9-128-16,0 0 0 15,0 0 0-15,0 0 0 0,0 0 0 0,0 0 0 0,0 0 0 0,0 0 0 16,-2-12 0-16,0-3 0 0,1-3 0 0,0-4-128 16,0-5 128-16,0-4 0 0,0-3 0 0,-1-2 0 15,1-3 0-15,0-2 0 0,-1-4 0 0,1-1 0 16,1-3 0-16,0-6 0 0,0-5 0 0,0-4 0 16,0 0 0-16,1-4 0 0,1-3 0 0,0-6 128 15,2-4-128-15,2-4 0 0,0 0 0 0,1-4 0 16,-1-6 0-16,2 1 0 0,2-2 0 0,-1 0 0 15,-3 1 0-15,1-4 0 0,0 1 0 0,-2-2 128 16,-2 2-128-16,1 2 0 0,0-2 0 0,-1 3 128 0,-3 1-128 16,2-2 0-16,-1-3 0 0,-1 6 0 0,-1 5 0 15,-1 0 0-15,2-2 0 0,3 3 128 0,-1-1-128 0,2 4 0 16,4 8 0-16,-1-3 128 0,2 2-128 16,-1 3 0-16,-1 5 0 0,-2 4 0 0,2 4 0 0,-3 3 0 15,0 2 0-15,-2 3 0 0,0 4 0 0,0 3 0 16,-1 2 0-16,-1 2 0 0,-2 1 0 0,1 3 0 15,1 3 0-15,-2 3 0 0,-4 3 0 0,4 3 0 16,0-2 0-16,1 4-128 0,-1 3 128 0,-1-1-160 16,0 4 160-16,1 5-160 0,-3 4 160 0,1 3 0 15,4 6-144-15,0 0 144 0,0 0 0 0,0 0 0 16,-5 10 0-16,2 2 0 0,-1 2-176 0,2 4 176 0,0 4-128 16,0 5 128-16,1 6 0 0,0 2 0 0,1 3 0 15,-1 5-128-15,0 4 128 0,1 6 0 16,2 6 0-16,0 3-128 0,-2-1 128 0,2 8 0 0,0 7 0 15,-1 5 0-15,1 5 0 0,2 5 0 0,1 4 0 0,1 4 0 16,0 3 0-16,2 2 0 0,2 0 0 0,1 5 0 16,-3 4 0-16,2-2 0 0,1-2 0 0,-5 0 0 15,-5 2 0-15,0-2 0 0,0-2 0 0,2-1 0 16,3 1 0-16,-4-5 128 0,-2-4-128 0,2 2 0 16,0 2 128-16,1-6-128 0,-2-3 160 0,2-2-160 15,-2-1 192-15,0-1-48 0,3-2-16 0,-1-5 0 16,-1-9 0-16,-2 2-128 0,0-2 192 0,0-6-64 15,0-4 0-15,0-6-128 0,1-3 192 0,-1-4-64 0,-1 0 0 16,0-6-128-16,0-6 192 0,1 0-64 16,0-1-128-16,-1-4 0 0,-4-5 0 0,4-8 0 0,-1-2 0 15,-1-3 0-15,1 1 0 0,-1-5 0 0,3-11 0 0,0 0 0 16,-2 8 0-16,2-8 0 0,0 0 0 0,0 0 0 16,0 0 0-16,0 0 0 0,0 0 0 0,-3-8 0 15,-2-3 0-15,2-8 0 0,1-7 0 0,0-5 0 16,0-2 0-16,2-6 0 0,2-5 0 0,0-5 0 15,0-6 0-15,-2-2 0 0,0-8 0 0,0-4 0 16,1-5 0-16,-1 0 0 0,0-3 0 0,0-2 0 16,-4-6 0-16,4-4 0 0,3-4 0 0,3-4 0 15,-3-4 0-15,2 1 0 0,3-3 0 0,-1-3 0 16,3-3 0-16,0 0 0 0,3 0 0 0,-2-2 0 16,-2 0 0-16,0 1 0 0,2 2 0 0,-1-1 0 15,-3 0 0-15,0 5 0 0,-3 5 0 0,0 3 0 16,3 0 0-16,-3 3 0 0,-1 0 0 0,-1 6 0 0,0 6 0 15,0 0 0-15,0-1 0 0,1 3 0 0,-1 1 0 0,0 5 0 16,-1 6 0-16,1 2 0 0,0-2 0 0,1 1 0 16,0 1 0-16,1 3 0 0,-1 2 0 0,1 3 0 15,4 1 0-15,-3-1 0 0,2-3 0 0,-1 6 0 16,2 4-144-16,0 4 144 0,-2 3 0 16,2 5 0-16,-2 3-128 0,-2 4 128 0,-1 3 0 0,-1 2 0 15,1 5 0-15,-2 5 0 0,-2 3 0 0,0 4 0 16,1 9 0-16,0 0 0 0,0 0 0 0,0 0 0 15,0 0 0-15,-2 9 128 0,1 4-128 0,0 5 0 16,-2 1 0-16,1 7 0 0,-3 3 0 0,2 7 0 16,1 6-128-16,-3 9 128 0,0 6 0 0,2 4 0 0,0 0 0 15,-2 9-128-15,-2 2 128 0,3 11 0 0,-2 8 0 0,1 3 0 16,-3-1 0-16,2 7 0 0,0 8 0 0,-3 4 0 16,1 0 0-16,-1 7 0 0,-1 3 0 0,1 1 0 15,-2-2 0-15,0 5 0 0,2-5 0 0,0-1 0 16,2-1 0-16,-2 0 0 0,2-2 0 0,-1 0 0 15,1-3 0-15,-2-1 0 0,0-3 0 0,1 0 0 16,-3-2 0-16,3-7 0 0,7-4 176 0,-5-2-176 16,1-1 192-16,-1-3-192 0,-3-2 208 0,3-5-64 15,-3-4-16-15,5-2 0 0,1-1-128 0,0-3 0 16,-1-2 144-16,-1-7-144 0,2-6 0 0,0-5 128 16,-2-3-128-16,1-6 0 0,1-3 0 0,-2-4 0 15,3 0 0-15,0-10 128 0,0-5-128 0,1-7 0 16,-1-8 0-16,2-8 0 0,0 0 0 0,0 0 0 15,-1-9-128-15,-2-8 128 0,1-7-160 0,0-5 160 0,1-3-192 16,-2-3 192-16,1-2-144 0,1-5 144 0,1-4 0 0,-1-6-144 16,1-8 144-16,-1-5 0 0,-2-2 0 0,1-3 0 15,2 1 0-15,2-9 0 0,-4-7 0 0,2-1-128 16,0-1 128-16,0-2 0 0,-1-9 0 0,2-3 0 16,-1-2 0-16,3-3 0 0,1-2 0 0,-2 1 0 15,2-2 0-15,4-1 0 0,2 1 0 0,2 0 0 16,-2 0 0-16,6 0 0 0,2 1 0 0,0 4 0 15,-3-3 0-15,2 4 0 0,-1-2 0 0,4 1 0 16,2 0 0-16,-2 4 0 0,-5 2 0 0,0 0 0 16,-2-2 0-16,-2 5 0 0,-5 4 0 0,2 1 0 0,-6-1 0 15,2 6 0-15,-2 7 0 0,-1 4 0 0,-2 6 0 16,0 2 128-16,-1 6-128 0,-1 1 0 0,1 4 0 0,-2 4 0 16,-2 5 0-16,2 5 0 0,-5 5 0 0,4 3 0 15,-3 3 0-15,0 2 0 0,0 3 0 0,2 4 0 16,-1 4 0-16,2 2 0 0,-1 1 0 0,0 3 0 15,0 2 0-15,3 3 0 0,3 6 0 0,0 0 0 16,-7-4 0-16,7 4 0 0,0 0 0 0,-5 6-160 16,-2 4 160-16,3 5-160 0,2 5 0 0,-2 5 0 15,1 3 0-15,-3 8 0 0,2 5 160 0,0 8-160 16,0 6 160-16,0 9-160 0,-3 0 160 0,1 7 0 16,-2 6-144-16,5 8 144 0,2 10 0 0,1 2 0 15,-4 5 0-15,2 4 0 0,-1 9 0 0,2 2 0 16,1 3 0-16,1 2 0 0,0 3 0 0,0 0 0 15,0-1 0-15,1 2 0 0,-1-1 0 0,-1 2 0 0,-1 0 0 0,0-2 0 16,0-5 0-16,-2-1 0 0,-2 2 0 0,0-3 0 16,1-6 192-16,-2 1-32 0,1-3-16 0,-1-8 0 15,2-9 112-15,-3-1 32 0,3-3 0 0,-1-7 0 16,3-6-96-16,-2-5 0 0,-1-7-16 0,1-2 0 16,-2-4-48-16,1-3-128 0,0-3 192 15,0-6-64-15,-2-5-128 0,2-5 0 0,-3-4 0 0,3-5 0 16,-2-7 0-16,0-2 0 0,0-5-144 0,-2-5 144 15,-1-6-144-15,1-5 144 0,-3-5-208 0,1-4 80 16,-2-7 128-16,0-7-208 0,1-7 80 0,0-6 128 16,1-6-272-16,3-2 64 0,-1-4 16 0,4-1 0 0,-3-2 192 15,3-6-144-15,3-5 144 0,1-5-128 0,1-4 128 0,3-2 0 16,3-1 0-16,2-7-128 0,-1-3 128 16,3-3 0-16,2-2 0 0,3-6 0 15,-4-7 0-15,2-4 0 0,0-1 0 0,1-9 0 0,1-7 0 16,-2-4 0-16,1-2 0 0,-3-6 0 0,1-5 0 0,0 0 0 15,0 3 0-15,2 6 0 0,-3 9 0 0,-1 5 0 16,-4 5 0-16,0 9 0 0,-3 9 0 0,-3 5 144 16,0 3-144-16,-2 7 0 0,-2 5 192 0,0 7-192 15,2 5 192-15,-1 1-192 0,-5-2 0 0,3 2 0 16,3 1 0-16,0 7 0 0,0 1 0 0,-3 5 0 16,3 4 0-16,1 2 0 0,0 2-176 0,2 5 176 15,1 1-192-15,2 3 192 16,-4 5-464-16,-3 6 16 0,2 5 0 0,0 4 0 15,-2 2-512-15,0 3-112 0,3 8-16 0,0 0-8752 0,0 0-1744 0</inkml:trace>
  <inkml:trace contextRef="#ctx0" brushRef="#br1" timeOffset="73468.361">11445 4989 14735 0,'-20'9'640'0,"9"-3"160"0,1 3-640 0,1 0-160 15,3 2 0-15,3-2 0 0,0 1 3504 0,3-10 656 16,0 0 144-16,8 10 32 0,0 2-3632 0,-8-12-704 15,0 0-192-15,14 0-16 0,-3-1 208 0,2-4 208 0,-1-4-32 16,3-3-16-16,-4-5 80 0,1 0 16 0,-1-3 0 0,3-2 0 16,0-3 64-16,2-3 0 0,0-3 16 0,2-1 0 15,-1-2-32-15,2-2-16 0,0-6 0 0,1-1 0 16,-1-3 0-16,1-1 0 0,1 1 0 0,-1 1 0 16,4 1 16-16,0-2 0 0,1 2 0 0,-2 0 0 15,1 2 0-15,-2-1 0 0,2 0 0 0,-2 3 0 16,2-1-128-16,-3 5-32 0,0 2 0 0,0 2 0 15,-2 2 32-15,0 3 0 0,1 1 0 0,0 1 0 16,-3 3-16-16,1 3 0 0,2 0 0 0,-3 2 0 16,-5 3-16-16,1 3 0 0,2 2 0 0,-2 0 0 15,1 2-144-15,0 1 0 0,-2 4 0 0,2 2 128 16,0 3-128-16,0 5 160 0,0 3-160 0,2 3 160 0,0 4-16 0,2 5 0 16,-1 5 0-16,3 2 0 0,-2 2 48 0,0 7 0 15,2 6 0-15,2 4 0 0,-1 6-64 0,1-1 0 16,0 1 0-16,1-1 0 0,1-2 64 0,2 0 0 15,-3-3 0-15,2 3 0 0,-1-1 208 0,2 2 48 16,0 1 16-16,-2-4 0 0,0-4-112 0,-2 1-32 16,0-2 0-16,-3-1 0 0,1-3-48 0,-1 1-16 15,-2-3 0-15,2 0 0 0,-5-7-64 0,-1-4 0 16,3-1-16-16,-2-3 0 0,-2-3-176 0,1 2 160 16,-1-5-160-16,3-3 160 0,-4-3-160 0,0-4 0 15,-4-3 0-15,-7-5 0 16,6 4-512-16,-6-4-48 0,8-2 0 0,-4-4 0 15,-2-4-2240-15,2-2-448 0,-2-1-80 0</inkml:trace>
  <inkml:trace contextRef="#ctx0" brushRef="#br1" timeOffset="74657.976">12284 4377 14975 0,'0'0'656'0,"-9"-4"144"0,0-2-640 0,2 1-160 16,1-1 0-16,0 2 0 0,0 0 0 0,3 1 0 15,-2 0 0-15,5 3 0 0,-6-5 256 0,6 5 112 16,0 0 16-16,0 0 16 0,0 0 512 0,0 0 112 15,0 0 0-15,0 0 16 0,0 0-304 0,0 0-64 16,1 10-16-16,2 3 0 0,1 3 304 0,-1 1 64 0,-3 2 16 16,1 3 0-16,0 5-208 0,-1 3-64 0,0 3 0 0,-1 8 0 15,0 3-128-15,-2 2-16 0,1 0-16 0,-1 2 0 16,0 1-144-16,1 4-16 0,0 2-16 0,-2 4 0 16,1 1-128-16,1 1-32 0,0 3 0 0,-1 4 0 15,0 4-96-15,2 4-32 0,3 4 0 0,-2-1 0 16,0-1 16-16,-2 2 0 0,-2 1 0 0,1 0 0 15,0 1-16-15,0-4 0 0,-5-2 0 0,4-4 0 16,0 1 160-16,-2 0 16 0,0-4 16 0,1 0 0 16,-3 1 48-16,2-4 16 0,-3 0 0 0,3 0 0 15,-1-2-80-15,2-2 0 0,0-3-16 0,-2-1 0 16,3-2-112-16,1-2 0 0,1-2-16 0,-2 1 0 16,1-3-16-16,-1-1 0 0,2 0 0 0,1-4 0 0,0 0-16 15,-1-2 0-15,-2-5 0 0,1 2 0 0,0 1-144 16,1-1 0-16,-2 2 144 0,1-1-144 0,0-3 128 15,-1 1-128-15,3-1 128 0,0 0-128 0,-3-2 0 0,2 0 0 16,-1-1 0-16,1 1 128 0,1 0-128 0,-1 0 0 16,0 1 0-16,-2 1 0 0,1 5 0 0,1-5 0 15,0-1 0-15,-2-3 128 0,3-1-128 0,-1-1 144 16,1-1-144-16,-1-1 160 0,1-2-160 0,0-2 160 16,-1 1-160-16,2 0 160 0,-1 2-32 0,1-1-128 15,0 2 192-15,0-4-64 0,-2-2 80 0,1-2 16 16,1-3 0-16,1 2 0 0,0 1-80 0,1-2-16 15,1-2 0-15,-1-3 0 0,2-3-128 0,-3 1 0 16,3-2 0-16,0 1 0 0,3-3 0 0,-3 0 0 0,2-2 0 16,-1-2 0-16,-5-5-320 0,0 0-32 0,10 1-16 0,0-1 0 31,-10 0-1440-31,13-5-304 0,-2-4-48 0,0-4-14400 0</inkml:trace>
  <inkml:trace contextRef="#ctx0" brushRef="#br2" timeOffset="80685.829">7860 17116 2751 0,'-7'1'256'16,"-1"-3"-256"-16,-1-3 0 0,0 1 0 0,-2 3 2112 15,2 1 384-15,0 0 80 0,1 0 16 16,0 0-1440-16,-2-1-272 0,10 1-64 0,-7-2-16 0,0 0-16 16,7 2 0-16,-7 4 0 0,7-4 0 0,0 0 16 0,-7-3 0 15,7 3 0-15,0 0 0 0,0 0 224 0,0 0 32 16,0 0 16-16,0 0 0 0,0 0-400 0,0 0-80 15,11 1-16-15,4 1 0 0,2-2-96 0,2 1-32 16,2 0 0-16,1 1 0 0,4 1 32 0,2-3 0 16,0-3 0-16,8 2 0 0,0 1-112 0,6 1-32 15,0-1 0-15,4 0 0 0,4-2 32 0,0 1 0 16,-1 1 0-16,2-1 0 0,2-1-16 0,1 0 0 16,4 1 0-16,1-1 0 0,2 0 0 0,0 2 0 15,0 0 0-15,2 0 0 0,0 0-16 0,6-1 0 16,1 0 0-16,-1 3 0 0,1 3-64 0,-4-1-16 0,0-4 0 15,3 0 0-15,0 2-256 0,2 0 0 0,-1 1 0 16,-2-1 0-16,-3 2 192 0,-1-2-192 0,-1-2 192 0,3 2-192 16,2 0 176-16,-2 0-176 0,-2-1 160 0,-3 0-160 15,0 0 160-15,-1 1-160 0,1 3 160 0,0-4-160 16,2 0 208-16,-2 2-48 0,-4 3-16 0,0-2 0 16,1-3-16-16,1 0 0 0,2 2 0 0,1 1 0 15,-4 3 16-15,-1-1 0 0,-2 1 0 0,-3-3 0 16,1 0-144-16,0-2 160 0,-2 0-160 0,3 2 160 15,2 1-160-15,-2 0 128 0,-2 1-128 0,-1-2 128 16,-1-1-128-16,1 0 128 0,3-2-128 0,3 1 128 16,4 0-128-16,-2 3 0 0,-1-2 0 0,-4-1 128 15,1 0-128-15,0 0 0 0,0 0 144 0,3 0-144 16,-1 1 0-16,-2 1 128 0,-1 0-128 0,-2-2 0 16,-5 5 0-16,1-4 144 0,1 0-144 0,2-1 0 0,3 4 128 0,-4-2-128 15,0 1 0-15,-1-1 0 0,-1 2 128 0,-2-2-128 16,0 0 0-16,3 2 0 0,0-2 0 15,-2 2 0-15,2-4 0 0,-1 2 0 0,-1 3 0 0,-2-2 0 16,-3 0 0-16,0-1 0 0,-4 0 0 0,1-1 0 16,-1 1 0-16,2 0 0 0,0 0 0 0,-1-2 0 15,-2 1 0-15,0 0 0 0,-2-1 128 0,-3 0-128 16,0-1 0-16,-2 1 0 0,-3-2 0 0,0 0 0 16,-3 0 0-16,1 0 0 0,-1 1 128 0,0 1-128 15,0-2 0-15,-2 0 0 0,-3 0 0 0,-2-2 0 16,-1 2 0-16,1 0 0 0,-2 0 0 0,-2-1 0 15,-2-1 0-15,-1 1 0 0,-1 1 128 0,-9 0-128 16,0 0 0-16,0 0 0 0,8-1 0 0,-8 1 0 0,0 0 0 0,0 0 0 16,0 0 0-16,0 0 0 0,0 0 0 0,0 0 0 15,0 0 0-15,0 0 0 0,-7-3 0 0,-3 0-144 16,-3 1 144-16,-2 0 0 0,-5 1-144 16,-1-2 144-16,-5 0-160 0,-3 1 160 0,-3 0-208 0,-3-1 80 15,-2 1 0-15,-3-3 0 0,-4 0 0 0,-3 1 0 16,-5 2 128-16,-3-2-208 0,-2-1 80 0,2 2 128 15,-2 0-144-15,-1 1 144 0,-1-2 0 0,-6 1 0 16,-5 0 0-16,-3 0-128 0,0 2 128 0,-2-2 0 16,-4 0 0-16,-4-2 0 0,-4 1 0 0,2 1 0 15,1 0 0-15,-4 0 0 0,-5-1 0 0,0-1 0 16,-5 5 0-16,1-2 0 0,1 0 0 0,-1 0 0 16,-6 1-128-16,5 0 128 0,2-2 0 0,0 1 0 0,-3 0 0 15,4 1 0-15,3 0 0 0,-1 1 0 0,0-1 0 0,-2 1 0 16,-2 0 0-16,3 0 0 0,1 0 0 0,-1 1 0 15,-2 0 0-15,2 0 0 0,5-1 0 0,-3 3 0 16,-5-2 0-16,5 0 0 0,5 2 0 0,4-2 0 16,5-1 0-16,-1 0 0 0,-1 0 0 0,2 1 0 15,1 1 0-15,2-1 0 0,6-1 0 0,1-1 0 16,2 0 0-16,0 0 0 0,2 0 0 0,3-1 0 16,5-2 0-16,1 1 0 0,3 1 0 0,-1-2 128 15,0 0-128-15,2 2 0 0,0 1 0 0,4 1 0 16,1-2 0-16,5 0 0 0,0 0 0 0,5 0 0 15,1 1 0-15,3-1 0 0,5-2 0 0,-2 3 0 0,3-1 0 16,-1 2 0-16,1 0 0 0,0 0 0 0,7 0 0 16,-1 2 0-16,2-1 0 0,3 1 0 0,-2 0 0 0,3 1 0 15,1 0 0-15,0 2 0 0,-2-2 0 16,1 0 0-16,1 1 0 0,1-1 0 0,0 0 0 16,1 1 0-16,-3-1 0 0,5-2 0 0,-1 1 0 0,1 0 0 15,0 2 0-15,0-2 0 0,0-1 0 0,9-1 0 16,0 0 0-16,0 0 0 0,0 0 0 0,0 0 0 15,0 0 0-15,0 0 0 0,0 0 0 0,10 0 0 16,4-2 0-16,2 0 0 0,2-1 0 0,4 1 0 16,2-3 128-16,4-3-128 0,4 2 0 0,5 1 0 15,2-1 0-15,6 2 128 0,2 1-128 0,0-2 0 16,0 0 0-16,5-1 0 0,3 0 0 0,1 0 0 16,4 0 0-16,2 0 0 0,0 1 0 0,-1 0 0 15,-1 2 0-15,1 0 128 0,2-5-128 0,4 5 0 0,5 0 0 0,-2 3 0 16,-3 3 0-16,3-6 0 0,3-1 0 15,3 2 0-15,3 3 0 0,-1 0 0 0,-1 0 128 0,2-1-128 16,5-2 0-16,0 1 144 0,3 1-144 0,-3 1 0 16,2 0 144-16,-2-1-144 0,4-1 0 0,0 3 0 15,0 4 0-15,0-2 128 0,2-2-128 0,1 2 0 16,3 2 0-16,-4 0 128 0,-3-2-128 0,1-1 0 16,-2 1 0-16,-1 1 0 0,1 1 0 0,-3 0 0 15,-5-5 0-15,1 3 0 0,2 1 0 0,1 1 0 16,-2 0 0-16,-3 0 128 0,-2-3-128 0,5 0 0 15,2 4 0-15,0 0 0 0,-4 0 0 0,-2 1 0 0,0-1 128 16,2 0-128-16,4 2 0 0,-8 0 144 0,-2 1-144 16,-6-4 0-16,-3 0 128 0,-3-1-128 0,-1 2 0 0,0-3 0 15,-5 0 0-15,-4-1 0 0,-4 0 128 16,-3 1-128-16,-3-2 0 0,-5 0 0 0,-2-2 128 0,-1 1-128 16,-2 2 128-16,-3 0-128 0,1-3 144 0,-6 1-144 15,-1 0 160-15,-2 2-160 0,-3-2 160 0,-1 1-160 16,1-2 144-16,-5 0-144 0,-4 0 128 0,-7 0-128 15,0 0 0-15,0 0 128 0,10 0-128 0,-10 0 0 16,0 0 0-16,0 0 128 0,0 0-128 0,0 0 0 16,0 0 0-16,0 0 0 0,-12 3 0 0,1-2 0 15,0-1 0-15,1-1 128 0,-5-1-128 0,-1 1 0 16,-4 1 0-16,-1 0 0 0,-1-2 0 0,-5 1 0 16,-2 0 0-16,-2 0 0 0,-1-1 0 0,-2 1 0 15,-4-1-192-15,-3 1 192 0,-8 0-160 0,-1 1 160 0,-2-2-160 16,-2 1 160-16,-1-2-160 0,-2-1 160 15,-5 1-144-15,-6 0 144 0,-6-2-128 0,-1 2 128 0,-2-1 0 0,-1-1-160 16,-3 1 160-16,-7-1 0 0,-6 0-128 0,-1 1 128 16,-1-2 0-16,-5 2 0 0,-7-2-128 0,1 1 128 15,5-1 0-15,-2 2 0 0,-4 0 0 0,2 1 0 16,4-1 0-16,-4-1 0 0,1 3 0 0,1 0 0 16,3 1 0-16,0-1 0 0,2-2 0 0,0 0 0 15,0 3 0-15,3-1 0 0,3-3 0 0,0 2 0 16,0 1 0-16,0 0 0 0,0-2 0 0,3 2 0 15,-1 0 0-15,1 0 0 0,-2 1 0 0,5-2 0 16,1 0 0-16,1-1 0 0,-3-3 0 0,6 4 0 16,3 1 0-16,5-2 0 0,4-1 0 0,2-1 0 0,5 3 0 15,0-1 0-15,2-1 0 0,4 1 0 0,7-2 0 0,2 3 0 16,4 1 0-16,4-2 0 0,0-2 0 0,2 1 0 16,2 3 0-16,3 2 0 0,1 0 0 0,2 0 0 15,-1-2 0-15,2 2 0 0,2 0 0 0,1 2-160 16,4-2 160-16,3 2 0 0,-2 3 0 0,3-3-128 15,3-1 128-15,2 1 0 0,3 2 0 0,1-3 0 16,1-1 0-16,8 0 176 0,-6 3-48 0,6-3 0 16,0 0-128-16,0 0 0 0,0 0 0 0,0 0 0 15,0 0 0-15,0 0 0 0,0 0-160 0,0 0 160 16,0 0 0-16,0 0 0 0,0 0 0 0,0 0 0 16,0 0 0-16,0 0 0 0,0 0 0 0,0 0 0 15,0 0 0-15,0 0 0 0,0 0 0 0,0 0 0 0,0 0 160 16,0 0-160-16,0 0 128 0,0 0-128 0,0 0 128 0,0 0-128 15,0 0 0-15,0 0 128 0,0 0-128 0,0 0 0 16,0 0 0-16,0 0 128 0,0 0-128 0,0 0 0 16,7-4 144-16,-7 4-144 0,0 0 0 0,0 0 0 15,0 0 0-15,0 0 128 0,0 0-128 0,0 0 0 16,0 0 0-16,0 0 0 16,0 0-896-16,0 0-192 0,0 0-32 0,4-8-10672 15,-1-3-2144-15</inkml:trace>
  <inkml:trace contextRef="#ctx0" brushRef="#br2" timeOffset="84601.459">16817 17272 9727 0,'-12'0'432'0,"3"3"80"0,0-3-512 0,-4 0 0 0,2 0 0 0,3 2 0 16,-3 0 736-16,5-1 32 0,6-1 16 0,0 0 0 16,0 0 208-16,0 0 32 0,0 0 16 0,0 0 0 15,0 0 16-15,0 0 0 0,0 0 0 0,6 6 0 16,5-2-96-16,3-2-32 0,2-1 0 0,5 1 0 15,6 2-256-15,-1-3-48 0,2-2-16 0,1 1 0 16,1 0-176-16,2 0-48 0,0 0 0 0,1 0 0 16,1 0-32-16,6 0-16 0,2 0 0 0,4 0 0 15,0 0 48-15,0 0 0 0,1 0 0 0,1 0 0 0,-3 2-32 0,1-1 0 16,0-2 0-16,6 1 0 0,4 1-96 0,-2 0-32 16,2 1 0-16,-1-2 0 0,-1 0-96 0,-3 0 0 15,-1 0-128-15,4 0 192 0,5 0-64 0,-2 0 0 16,1-3-128-16,-2 2 192 0,-2 1-48 0,0-1-16 15,-4-1 0-15,6-1 0 0,1 2 16 0,2 0 0 16,-1 1 0-16,1 0 0 0,-4 0-144 0,2 0 192 16,2-1-192-16,1 0 192 0,1 0-192 0,3 1 0 15,-3-2 0-15,-2 2 0 0,-2 0 128 0,0-1-128 16,0-2 0-16,3 2 128 0,-1 1-128 0,2 0 0 16,0 0 0-16,-3 0 0 0,-4 0 0 0,0 0 0 15,0-1 0-15,2 1 128 0,4 0-128 0,0 1 160 0,-2 0-160 0,1 2 160 16,-2 0-160-16,1-3 0 15,-3 1 0-15,4 1 0 0,0 0 0 0,-2 1 0 0,-4-1 144 16,-1-2-144-16,-3 0 0 0,2 0 128 0,-4 0-128 0,2 0 0 16,-5 0 128-16,3 0-128 0,5 0 128 0,-3 0-128 15,-3 0 192-15,-1 0-48 0,-3 0 0 0,0 0 0 16,-5 0 16-16,4 0 0 0,0-1 0 0,-2 0 0 16,0 0-16-16,-2-1 0 0,1 1 0 0,-1 0 0 15,-4 0 32-15,-1 0 0 0,-2 0 0 0,0-1 0 16,-3 2-32-16,-1-1 0 0,-2-3 0 0,2 2 0 15,-1 1-144-15,3 0 160 0,-4 0-160 0,1 0 160 16,3 1-160-16,-5 0 0 0,0-1 144 0,-2 1-144 16,-3 0 128-16,-1 1-128 0,-4 0 128 0,-1 0-128 15,-1-1 128-15,-2 0-128 0,0-1 128 0,-9 1-128 0,9 0 0 16,-9 0 128-16,0 0-128 0,0 0 0 16,0 0 0-16,0 0 0 0,0 0 0 0,0 0 128 0,0 0-128 0,0 0 144 15,0 0-144-15,-8 3 160 0,-2-1-160 0,-2-1-144 16,-1-2 144-16,-6 1-208 0,-4 1 208 0,-2 1 0 15,-2-1 0-15,-1 0 0 0,-4-1 0 16,0 2-144-16,1 0 144 0,-2 0 0 0,-1 1 0 0,-2-1 0 16,-3 1 0-16,-2 0 0 0,-3 0 0 0,-3-1 0 15,-2 1 0-15,-3 0-128 0,1 0 128 0,0-1 0 16,-4 0 0-16,0-1 0 0,-4-1 0 0,-2 0 0 16,-4 0 0-16,2 0-128 0,-2 0 128 0,1 0 0 15,2-1 0-15,-3 0 0 0,-2 0 0 0,-2 1 0 16,1 0 0-16,2 0 0 0,-2-2 0 0,0 0 0 0,-4 2 0 15,-1-1 0-15,-2-1 0 0,1 1 0 0,5 1 0 0,-3-1 0 16,-4 0 0-16,-1-1 0 0,-2-2 0 0,2 1 0 16,3 2 0-16,0-1 144 0,-4-2-144 0,1 3 0 15,2 2 144-15,4-1-144 0,6-2 0 0,-1 0 144 16,-1 1-144-16,1 1 0 0,-1 0 144 0,3 0-144 16,3 1 0-16,5 0 0 0,0-1 0 0,0 0 0 15,-1 1 0-15,-2 3 0 0,0-1 0 0,3 0 128 16,2 0-128-16,3 1 0 0,0-1 0 0,2 0 0 15,-2 0 0-15,2 0 0 0,-4 0 0 16,4-1 0-16,-1 1 0 0,5-1 144 0,2 0-144 0,3 0 0 16,2-1 192-16,2 0-64 0,0 0 0 0,0 1-128 15,2-2 224-15,2 0-64 0,2 0-16 0,2 2 0 0,-1-1-144 16,4 0 192-16,4-1-192 0,3 1 192 0,2 0-32 16,4 1 0-16,2 1 0 0,2-3 0 0,8 0 32 15,0 0 16-15,0 0 0 0,0 0 0 0,0 0-208 0,0 0 128 16,0 0-128-16,0 0 0 0,0 0 0 0,0 0 128 15,0 0-128-15,0 0 0 0,0 0 0 0,0 0 0 16,8 4 0-16,-8-4 0 0,10 5 0 0,-4 1 0 16,-6-6 0-16,10 3 0 0,1-1 0 0,-1 1 128 15,-10-3-128-15,12 2 0 0,-2-1 0 0,-1 0 0 16,-9-1 0-16,0 0 0 0,9 3 0 0,-9-3 0 16,9 0 0-16,-9 0 0 0,0 0 0 0,0 0 0 15,0 0 0-15,0 0 0 0,0 0 0 0,0 0 0 16,0 0 0-16,0 0 0 0,0 0 0 0,0 0 0 15,0 0-192-15,0 0 192 16,0 0-672-16,0 0-32 0,0 0 0 0,0 0-11264 0,0 0-2272 0</inkml:trace>
  <inkml:trace contextRef="#ctx0" brushRef="#br2" timeOffset="91887.621">4921 9683 6447 0,'0'0'576'0,"0"0"-576"0,-9-3 0 0,3 1 0 15,6 2 896-15,-7-2 64 0,-1-2 0 0,3 2 16 16,5 2-208-16,0 0-32 0,0 0-16 0,0 0 0 16,-7-4 112-16,7 4 0 0,0 0 16 0,0 0 0 15,0 0-80-15,0 0 0 0,-4-3-16 0,4 3 0 16,0 0-208-16,0 0-32 0,0 0-16 0,0 0 0 16,0 0 16-16,8 4 16 0,1-1 0 0,3-2 0 15,-2-1 112-15,3 0 0 0,4 3 16 0,4-2 0 16,2-2-208-16,3-1-32 0,3 0-16 0,-1 1 0 15,5 4-16-15,-1-1-16 0,0-5 0 0,1 1 0 16,4 0-192-16,3 0-48 0,5 0 0 0,5-3 0 16,3 1 128-16,1 2 0 0,-1 0 16 0,4-1 0 15,0-3 16-15,0-1 0 0,5 0 0 0,4 3 0 0,0 1-80 16,1-1-16-16,-1-1 0 0,2-2 0 0,4 2-16 0,0 1-16 16,3 3 0-16,-2-1 0 0,-1-1-160 0,1-3 160 15,0 3-160-15,1-1 160 0,-4-1-160 0,2 2 160 16,-3 0-160-16,0 2 160 0,0 1-160 0,1-3 0 15,-2-2 144-15,3 2-144 0,-2 6 128 0,0 0-128 16,-4 0 160-16,2-4-160 0,3-3 176 0,-2 2-176 16,3 3 192-16,-4 0-192 0,-2-2 144 0,1-2-144 15,0-3 0-15,1 5 144 0,5 4-144 0,-2-1 128 16,1-2-128-16,-2-1 128 0,0-1-128 0,1 0 128 16,-1-1-128-16,0 0 128 0,0 2-128 0,-4-1 0 15,0 2 144-15,0-1-144 0,2-5 0 0,1 1 0 16,4-7 0-16,-5 9 128 0,-2 5-128 0,3-3 128 0,0-5-128 15,-2 3 128-15,-4 2-128 0,-2 1 0 0,1 2 0 16,-2-4 0-16,-4-6 0 0,1 3 0 0,2 2 0 0,-2 2 0 16,-1 0 0-16,-1-2 0 0,-3-4 0 0,0 2 128 15,-5 0-128-15,0 3 0 0,-1 2 0 0,-1 0 128 16,0-3-128-16,-2 2 0 0,0 1 0 0,1-1 0 16,0-5 0-16,-3 4 0 0,-1 2 0 0,-3 0 128 15,1 0-128-15,-1-2 0 0,-1-2 128 0,2 3-128 16,-2 4 0-16,-2-3 0 0,1-3 0 0,-1 1 128 15,0 0-128-15,0 2 0 0,-1 0 0 0,1-2 0 16,-5-6 192-16,2-1-48 0,-1 3 0 0,0 2 0 16,2 3-144-16,1-1 0 0,2-1 0 0,-2 1 0 15,-3 2 0-15,0-4 0 0,1 0 0 0,0 2-176 0,-1-1 176 0,0 2 0 16,0 1 0-16,-6-1-128 0,0 0 128 16,-3-1 0-16,-1 2 0 0,1 0 0 0,0 0 0 15,-1-1 0-15,-2-1 0 0,2 3 0 0,1 3 0 0,-3-1 0 16,-1 0 0-16,-1 0 0 15,1-3-848-15,-2 1-144 0,-4 1-32 0,0-2 0 0,-3-2 1648 16,2 1 320-16,1 2 64 0,-3 1 16 0,-7-2-832 0,10 0-192 16,-10 0 0-16,0 0 0 0,5 5 0 0,-5-5 0 15,5 7 0-15,-5-7 0 0,0 0 128 0,0 0-128 16,0 0 0-16,0 0 144 0,-9 0-144 0,0 3 128 16,1 1-128-16,-3-2 128 0,-2 0-128 0,-3-2 0 15,-4-1 0-15,-1 1 0 0,-2 2 0 0,-1 1 0 16,-2-3 0-16,1 1 128 0,-3 1-128 0,-1 2 0 15,-3 1 0-15,-4-2 0 0,-5-3 0 0,-1 1 0 0,-3 1 0 16,-1 3 0-16,-5-2 0 0,-2 2 0 0,2-1 0 0,-8-1 0 16,-2 0 0-16,-4 2 0 0,-2 3 0 0,-3-4 0 15,0-2 0-15,-3 0 0 0,-2 1 0 0,-1 0 0 16,-2 0 0-16,-1-1 0 0,1-2 0 0,-2 2 0 16,-7 0 0-16,3-1 0 0,-1 0 0 0,2 1 0 15,1 0 0-15,0 2 0 0,-1-2 0 0,-4 0 0 16,-2 0 0-16,2 0 0 0,0 0 0 0,2-2 0 15,-3-2 0-15,6 2 0 0,-1 4 0 0,3-1 128 16,-2-6-128-16,3 3 0 0,-1 0 0 0,4 3 0 16,1 1 0-16,0-1 0 0,0-2 0 0,0-1 128 15,1 0-128-15,4 2 0 0,4 0 0 0,-4 0 0 0,1-4 0 16,-1 1 0-16,1 0 0 0,-1 3 0 0,1 3 0 0,-2-5 0 16,3-5 0-16,-2 4 0 0,-3 4 0 0,1 2 0 15,-5-1 0-15,5-2 0 0,4-3 0 0,-3 0 0 16,0 0 0-16,1 0 0 0,4 1 0 0,3-1 0 15,2 0 0-15,2 0 0 0,-3 0 0 0,4 1 0 16,3 0 0-16,-3 1 0 0,-2 2 0 0,2 1 0 16,3-1 128-16,-3-1-128 0,-1-4 0 0,2 0 0 15,0 4 0-15,0-2 0 0,0-2 0 0,3 1 0 16,3 0 0-16,-1 1 0 0,3 0 0 0,-1-1 0 16,1-3 0-16,1 0 0 0,2 6 0 0,1-2 0 15,-1-3 0-15,4 1 128 0,2-1-128 0,1 1 0 16,3 0 0-16,-4 0 0 0,1-4 0 0,-1 2 0 15,0-2 0-15,4 4 0 0,2 2 0 0,2-2 0 16,-1-2 128-16,-1 3-128 0,0 3 0 0,2 1 0 0,1 2 0 0,2-3 0 16,-1-3 0-16,3 1 0 0,0 0 0 0,1 1 0 15,-3 1 0-15,4 1 0 0,-1-5 0 0,7 6 0 16,3 3 0-16,2-2 0 0,-2-2-144 0,3 3 144 16,3 0 0-16,3 2-192 0,-1-1 192 0,2-3-160 15,6-4 32-15,-5 5 0 0,5-5 0 0,0 0 0 16,0 0-48-16,10 4 0 0,2-3 0 0,6 1 0 15,6 4 176-15,4-1 0 0,1-1 0 0,6 0-128 16,4 1 128-16,2-1 0 0,3-2 0 0,5-1 0 16,3-2 0-16,3 1 0 0,4 2 0 0,4 0-128 15,2 0 128-15,2-2 0 0,1-3 0 0,3 3-128 16,9 3 128-16,2 2 0 0,-1-2 0 0,3-1 0 16,0-1 0-16,4 2 0 0,3-1 0 0,0 0 0 0,-1-3 0 15,5 0 0-15,3 3 0 0,0 0-128 0,-2 1 128 16,-1-1 0-16,4-5 0 0,-3 3 0 0,1 6 128 15,-3-1-128-15,0-4 128 0,3 2-128 0,1-1 128 0,-2 1-128 16,-3 2 128-16,0-3-128 0,4-4 0 0,1 2 0 16,-3 2 0-16,-2 0 0 0,-3-1 0 0,0 0 128 15,5 0-128-15,-4 3 0 0,-2 0 0 0,2-1 144 16,0-2-144-16,-1 2 0 0,-2 1 128 0,0 0-128 16,-1-1 0-16,3-2 0 0,-1 0 0 0,-1 1 0 15,-4 0 0-15,1 0 0 0,-1 1 0 0,1 0 0 16,-2 1 0-16,-5-2 0 0,-5 2 0 0,2-2 0 15,0 0 0-15,2 1 0 0,0 2 128 0,-4-1-128 0,-3-2 0 16,-2 1 0-16,-1-3 0 0,-3 0 0 0,0 0 0 16,-1 2 0-16,-3 1 128 0,0-2-128 0,-2-3 0 0,0 0 0 15,-3 3 0-15,-2 0 0 0,0 0 0 16,-5 0 0-16,1 0 0 0,-3 2 0 0,-2 0 0 0,-5-1 0 16,1-4 128-16,-3 2-128 0,0-2 0 0,-4 1 0 15,-3 2 0-15,-2-1 0 0,-4-3 0 0,1 2 0 16,-1 2 144-16,0 1-144 0,-2-1 0 0,0-1 144 15,-4-3-144-15,1 2 0 0,-1 2 0 0,-4-1 0 16,-2-3 0-16,0 1 0 0,-3-1 0 0,0 0 0 16,-1 3 0-16,-1 0 0 0,-7 0 0 0,7-2 0 15,-7 2 128-15,0 0-128 0,0 0 0 0,0 0 128 16,0 0-128-16,0 0 0 0,0 0 0 0,0 0 128 0,0 0-128 16,0 0 192-16,0 0-192 0,-8-5 192 0,-6 0-192 15,-3 3 128-15,-2-2-128 0,-5 2 128 0,-2 2-128 0,-5 0 0 16,-3-2 0-16,-2 1 0 0,-5 0 0 15,-3 2 0-15,-2 3 0 0,-4-4 0 0,0-3 0 0,-8 1 0 16,-6-1 0-16,-4 3 0 0,-6 2 0 0,-3-1 0 16,0-2 0-16,-9 0 0 0,-5 1 0 0,-3 2 0 15,-2 0 0-15,-3 0 0 0,-8-4 0 0,-1 2 0 16,-2 4 0-16,-3-3 0 0,-1-2 0 0,-2 2 0 16,-3 2 0-16,-2-3 0 0,0 0 0 0,2 0 0 15,1 0 0-15,-2 1 0 0,-4 3 0 0,0-1 0 16,-2 1 0-16,0-2 0 0,-4 1 0 0,7-3 0 15,5 2 0-15,-2-1 0 0,-1 0 0 0,6-1 0 16,2-1 0-16,-2 2 0 0,-3 1 0 0,6-2 0 16,4-3 0-16,2 2 0 0,-1 1 0 0,7 1 0 0,5-1 0 15,2 0 0-15,-2-3 0 0,3 0 0 16,-1 8 128-16,5-5-128 0,3-2 0 0,0 2 0 0,-1 1 0 0,5 0 0 16,3 1 0-16,3-1 0 0,3-2 0 0,0 1 0 15,1 1 0-15,8 1 0 0,3 1 0 0,7 0 0 16,7-3 0-16,4 0 0 0,4 3 0 0,5-2 0 15,2 0 0-15,4-2 0 0,6-3 0 0,6 4 0 16,4 0 0-16,11 0 0 0,-7 0 0 0,7 0 0 16,0 0 0-16,0 0 0 0,7 6 0 0,7-1 0 15,3-3 0-15,4 0 0 0,2 0-128 0,5 0 128 16,-1-2 0-16,7-2 0 0,1 0 0 0,8-1 0 16,6 3 0-16,8-1 0 0,7-1 0 0,1 1 0 0,2-1 0 15,6 0 0-15,8-2 0 0,6 1 0 16,0-3 0-16,4 2 0 0,1 1 0 0,7 0 0 0,0-1 0 15,1-2 0-15,0 1 0 0,7 0 0 0,5 1 0 16,2-2 0-16,-1-1 0 0,5 2 0 0,4 3 0 0,-1-1 0 16,-1-3 0-16,3 2 0 0,3-2 0 0,0 1 0 15,-4-3 0-15,3 2 0 0,5 1 0 16,1-2 0-16,0-4 0 0,-1 5 0 0,-3 5 0 0,4 0 0 16,2-2 0-16,1 0 0 0,-3 1 0 0,0 2 0 15,-4 2 0-15,-3-2 0 0,-2-3 0 0,-4 3 0 16,-2 4 0-16,-4-1 0 0,-7-4 0 0,0 2 0 15,-5 1 0-15,-6 1 0 0,-6 2 0 0,-2-3 0 16,-2-2 0-16,-4 0 0 0,-2 2 0 0,-6 1 0 16,-7-1 0-16,-3 0 0 0,0-2 0 0,-3 2 0 0,-5 0 176 15,-2 1-176-15,-4 2 0 0,-4-2 0 0,-5-2 0 0,-4 2-160 16,-5 2 160-16,-3-2 0 0,-1-2 0 0,-7-1 0 16,-1 1 0-16,-3-1 0 0,-1 0 0 15,-2-1 0-15,-12 1 0 0,0 0 0 0,0 0 0 0,0 0 128 16,0 0-128-16,0 0 0 0,-9-6 128 0,-3 2-128 15,-4 3 0-15,-2 0 0 0,-3-1 0 0,-2 0 128 16,-3-2-128-16,-4 2 0 0,-3-1 0 0,-5-2 0 16,-1-1 0-16,-7 1 0 0,-5 3 0 0,-1 1 0 15,0 0 0-15,-6-1 0 0,-5-4 0 0,-5 2 0 16,-4 0 0-16,-4 1 0 0,-4 4-144 0,-4-3 144 16,-8-4 0-16,-1 3-144 0,-4 6 144 0,-2-4 0 0,-7-5 0 15,-1 2-128-15,-4-1 128 0,-3 1 0 0,1-2 0 16,-4 1 0-16,-3-2 0 0,-1 4 0 0,0 2 0 15,2 0 0-15,0 1 0 0,-3-2 0 0,0-3 0 16,-4 4 0-16,0 3 0 0,-7-2 0 0,-2-3 0 0,4 1 0 16,5 2 0-16,-3 2 0 0,-1 1 0 0,4 1 0 15,3-4 0-15,0 3 0 0,-2 2 0 0,4-1 0 16,4-4 0-16,1 3 0 0,3 4 0 0,2-4 0 16,3-1 0-16,3 1 0 0,-1 5 0 0,4-1 0 15,7-1 0-15,-1 1 0 0,0-2 0 0,4 1 0 16,7-2 0-16,4 2 0 0,1-1 0 0,1 2 0 15,2-1 0-15,7 1 0 0,5 0 0 0,8-1 0 16,6-1 0-16,3-1 0 0,1-2 0 0,3 0 0 16,4 0 0-16,8-1 0 15,8 0-1360-15,6-2-224 0,4-2-32 0,5-1-12544 0</inkml:trace>
  <inkml:trace contextRef="#ctx0" brushRef="#br2" timeOffset="92583.394">5909 10180 6447 0,'0'0'576'0,"0"0"-576"0,-5-9 0 0,3 3 0 16,2 6 1408-16,0 0 192 0,0-7 16 0,-1-2 16 16,-2 2-800-16,1 1-144 0,2 6-48 0,4-9 0 15,-1-3-256-15,0 3-48 0,1 1-16 0,-1-1 0 16,2-2 224-16,1 0 32 0,-4 0 16 0,3 3 0 16,1 2-96-16,2-2-32 0,-2 0 0 0,1 1 0 15,0 3-80-15,1-1-32 0,1 1 0 0,1-1 0 0,1 2-224 16,0 1-128-16,-1 1 160 0,0 1-160 0,-1 0 0 0,-9 0 0 15,11-2 0-15,0 4 0 16,-2 4 0-16,-1 2 0 0,0-1 0 0,-1 1 0 0,-3 0 0 0,0 3 0 16,1 1 0-16,-3 0 0 0,0-1 0 0,-1 3 0 15,-1 2-128-15,-2 1 128 0,-1-4 0 16,-3 0 0-16,2 0 128 0,1 0-128 0,-3 2 208 0,3-2-48 16,-2-1-16-16,2 0 0 0,-3-1-144 0,1-2-256 15,2 2 64-15,-3-2 16 16,6-9-672-16,-6 6-144 0</inkml:trace>
  <inkml:trace contextRef="#ctx0" brushRef="#br2" timeOffset="92875.247">6015 10109 13295 0,'-9'-9'576'0,"9"9"144"0,0 0-576 0,-6 6-144 0,-1-1 0 0,2 0 0 16,0 2 400-16,2 4 48 0,-1 2 16 0,0 0 0 16,2-2-224-16,-1 1-48 0,2 1-16 0,1 2 0 15,1 2 64-15,-1-1 16 0,0-1 0 0,1 3 0 16,1 4-80-16,-2 0-16 0,0 0 0 0,0-1 0 16,1-2-160-16,0 3 192 0,3 0-192 0,0-1 192 15,0-5-192-15,2 0 192 0,2-2-192 0,2 3 192 16,2-1 256-16,2-3 64 0,1-5 16 0,1 1 0 15,0 2-80-15,3-1 0 0,3-5-16 0,2-1 0 16,4-4-192-16,1 1-48 0,2 0 0 0,1 1 0 16,0-6-1152-16,1 0-224 0,14-2-48 0,-5 1-16 0</inkml:trace>
  <inkml:trace contextRef="#ctx0" brushRef="#br2" timeOffset="93206.382">6972 10196 4607 0,'0'0'192'0,"0"0"64"0,0 0-256 0,0 0 0 0,0 0 0 0,0 0 0 16,0 0 2368-16,0 0 448 0,7 8 64 0,-4-2 32 15,-3-6-2320-15,-1 12-464 0,0 2-128 0,-1-2 0 16,1-1 336-16,-4 2 16 0,2 5 0 0,0 1 0 16,-1 3 192-16,-1-2 32 0,0-2 16 0,2 3 0 15,1 3-320-15,-1 1-64 0,2-2-16 0,1 0 0 16,1-1-192-16,2 0 128 0,-2-2-128 0,1-2 0 16,2-5 160-16,0-1-160 0,0-2 160 0,2 0-160 15,0 0 208-15,2-4-48 0,2-1-16 0,-2-1 0 16,1 2-400-16,0-2-96 0,1 2-16 0</inkml:trace>
  <inkml:trace contextRef="#ctx0" brushRef="#br2" timeOffset="93416.477">6686 10450 27231 0,'4'-10'1216'0,"-4"10"240"0,4-6-1168 0,4 0-288 0,4 1 0 0,3 2 0 0,2 0 176 0,5 2-32 15,3 2 0-15,6-3 0 0,0-2-144 0,2 0 0 16,-2 2 144-16,4 0-144 0,1-3 0 0,1-2-160 16,2-4 16-16,-2 3-8048 0,-1 4-1616 0</inkml:trace>
  <inkml:trace contextRef="#ctx0" brushRef="#br2" timeOffset="93627.246">7372 10379 20271 0,'1'-18'1792'0,"4"9"-1424"0,1 3-368 0,6-2 0 15,3 0 1328-15,3 2 192 0,4 0 32 0,3 2 16 16,4-2-1184-16,0 2-224 0,2-2-160 0,1 2 192 0,0 0-400 0,-2 0-80 16,-4 1-16-16,-2 0-7296 15,-1-3-1456-15</inkml:trace>
  <inkml:trace contextRef="#ctx0" brushRef="#br2" timeOffset="93817.738">7476 10508 6447 0,'0'0'272'0,"0"0"80"0,0 0-352 0,-4 4 0 16,4-4 0-16,0 0 0 0,0 0 3712 0,0 0 656 15,6 6 144-15,4-1 32 0,2-5-2992 0,6-2-592 16,2-3-112-16,2 1-16 0,1 0-368 0,2 0-64 16,3-1-16-16,1-2 0 0,4-1-384 0,1 4 0 15,2 2 0-15,-5-3 0 16,-1-2-1696-16,0-1-368 0</inkml:trace>
  <inkml:trace contextRef="#ctx0" brushRef="#br2" timeOffset="94329.805">8706 10158 21183 0,'-6'-6'1888'0,"6"6"-1504"15,0 0-384-15,-6-3 0 16,-5 1-656-16,0-1-208 0,-1 1-32 0,1 2-16 0,-1 2 720 0,-3 4 192 15,-1 2 0-15,-2-3 0 0,-1 1 0 0,-3 1 0 16,0 2 0-16,0 1 0 0,0 0 0 0,3 0 0 16,-3 0 160-16,1 3-160 0,2 3 384 0,-1 1 0 15,3-3-16-15,1 8 0 0,2 6-48 0,1-1 0 16,2 1 0-16,1-3 0 0,3-3-192 0,2 2-128 16,3 4 160-16,3-5-160 0,2-6 320 0,4-1-48 0,4-3 0 15,0-1 0-15,4-1 528 0,3-3 96 0,2-4 32 16,4-2 0-16,2-4-128 0,4-2-32 0,2-3 0 15,2-3 0-15,3-4-208 0,-2 1-48 0,2-2-16 16,1-3 0-16,-2-1-128 0,0-3-32 0,-5-3 0 16,-2-1 0-16,-3 2 0 0,0-2 0 0,-6-5 0 0,-2 2 0 15,-3 3 208-15,-3 0 32 0,-4-1 16 0,-2 2 0 16,-5 1-208-16,-3 4-32 0,-7 3-16 0,-3 4 0 16,-3 2-336-16,-5 2 0 0,-1 3 0 0,-8 4 0 15,-3 2-1184 1,-7 3-256-16,-5 2-48 0,0 3-16 0</inkml:trace>
  <inkml:trace contextRef="#ctx0" brushRef="#br2" timeOffset="95546.701">7768 11232 11967 0,'0'0'1072'0,"0"0"-864"0,-3-9-208 0,3 9 0 16,0 0 1936-16,0 0 352 0,0 0 64 0,0 0 16 15,9-1-1568-15,0 2-304 0,0 6-64 0,1-1-16 16,2 0-272-16,-1 3-144 0,1 3 160 0,1 2-160 16,1 1 160-16,1 1-160 0,-2 2 160 0,1 2-160 15,2-2 0-15,-1 0 0 0,-1 2 0 0,-1-2 0 16,3 1 128-16,-1 0-128 0,0-2 0 0,-1 0 0 16,-2-1-320-16,-1-1-144 0,-2-3-48 0,1-1-9056 15</inkml:trace>
  <inkml:trace contextRef="#ctx0" brushRef="#br2" timeOffset="95822.462">8308 11122 11967 0,'-12'-5'528'0,"3"-1"112"0,-2 1-512 0,-2 0-128 15,0-2 0-15,1 3 0 0,0 3 3392 0,0 1 656 16,-3-1 128-16,-3 6 32 0,-1 4-3328 0,0 2-672 16,-2-1-208-16,-3 2 128 0,-2 3-128 0,0 3 0 0,-2 3 0 0,2 4 0 15,1 0 0-15,-3 1 144 0,2 1-144 0,-1-1 0 16,1-1 144-16,1 0-144 0,-1-1 0 0,2-2 144 16,2 0-144-16,2-4 160 0,4-1-160 0,2-3 160 15,1-1-160-15,7-3 0 0,4-3 0 0,1 0-8368 16,1-7-1552-16</inkml:trace>
  <inkml:trace contextRef="#ctx0" brushRef="#br2" timeOffset="96192.111">8872 10953 24015 0,'0'0'1056'0,"0"0"224"0,-7 4-1024 0,-1 2-256 16,1-1 0-16,-3 1 0 0,0-2 160 0,-1 3-32 15,-4 4 0-15,-2-1 0 0,-5-2 192 0,0 0 48 16,-1 2 0-16,0-1 0 0,1 1-96 0,1 0-16 15,0 0 0-15,6-4 0 0,4 3-80 0,1-2-32 0,1 1 0 16,4-2 0-16,5-6 0 0,0 0 0 0,-6 11 0 0,4-2 0 16,2-9 176-16,0 0 48 0,0 0 0 0,7 11 0 15,2-1-48-15,1-5-16 0,-10-5 0 0,10 8 0 16,6 1-160-16,0-3-16 0,1 1-128 0,-1-2 192 16,2 0-192-16,-1-2 0 0,-1 0 0 0,-1 1 0 31,-2-2-2000-31,-2-2-448 0,0 0-96 0</inkml:trace>
  <inkml:trace contextRef="#ctx0" brushRef="#br2" timeOffset="96395.534">8564 11421 27647 0,'0'0'1216'0,"0"0"256"0,0 0-1168 0,0 0-304 15,0 0 0-15,0 0 0 0,14 2 960 0,1-2 144 16,0 0 32-16,6 1 0 0,5-1-848 0,4 1-160 15,1 2-128-15,0-2 144 0,-1-2-144 0,1-2-256 16,-1 1 64-16,1-4 16 16,-1-2-1424-16,0 1-272 0,0 1-64 0,-4 0-10064 15</inkml:trace>
  <inkml:trace contextRef="#ctx0" brushRef="#br2" timeOffset="96929.151">9500 10976 14735 0,'0'0'1312'0,"0"0"-1056"0,0 0-256 0,0 0 0 16,0 0 672-16,0 0 80 0,0 0 16 0,0 0 0 15,0 0-464-15,0 0-96 0,0 0-16 0,0 0 0 16,0 0 160-16,-11 0 32 0,-1 2 0 0,0 1 0 16,0 3 480-16,-1 2 96 0,-1 0 32 0,1 3 0 15,0 3-288-15,0 1-48 0,2 3-16 0,0 0 0 16,1 0-320-16,2 2-80 0,2 0-16 0,0 0 0 16,1 0-224-16,2 2 176 0,0 1-176 0,2 2 160 15,0-3-160-15,1 0 0 0,2-2 144 0,2-2-144 0,-1-4 256 16,1 0 0-16,0-2-16 0,2-1 0 0,-6-11 32 15,8 8 16-15,-1-1 0 0,0-1 0 0,2-2-16 0,-9-4 0 16,7 2 0-16,2 0 0 0,0 3-80 0,0-3-32 16,-9-2 0-16,12 0 0 0,-3 0-160 0,1 0 0 15,-10 0 144-15,8-1-144 0,-8 1 0 0,0 0 144 16,9 0-144-16,-9 0 0 0,0 0 0 0,0 0 0 16,0 0 0-16,0 0 0 0,0 0-192 0,0 0-64 15,0 0 0-15,0 0 0 0,0 0-16 0,0 0-16 16,-9 3 0-16,1 0 0 0,0 0 160 0,1 0 128 15,2-1-192-15,5-2 192 0,-10 3 0 0,4 2-128 16,6-5 128-16,-8 3 0 0,1 2 0 0,7-5 0 16,-7 4 0-16,7-4 0 0,-7 2 0 0,7-2 0 15,-9 2 0-15,9-2 0 0,-7 3-272 0,7-3 0 0,0 0 0 0,0 0 0 32,-7 3-352-32,7-3-64 0,0 0-16 0,0 0 0 15,0 0-128-15,0 0-48 0,0 0 0 0,0 0-9152 0</inkml:trace>
  <inkml:trace contextRef="#ctx0" brushRef="#br2" timeOffset="97377.285">9514 10970 2751 0,'-7'-11'128'15,"7"11"16"-15,4-7-144 0,0-2 0 0,-4-2 0 0,-1 2 0 0,1 9 3792 0,0-8 736 16,0 8 144-16,1-11 16 0,-2 2-3216 16,0 1-640-16,1 8-128 0,0 0-16 0,1-10-48 0,-1 2-16 15,-1 1 0-15,1 7 0 0,0 0-112 0,0 0 0 16,0 0-16-16,0 0 0 0,0 0-256 0,-9 7-48 16,5 3-16-16,-5 3 0 0,2 4 144 0,-4 4 16 15,0 3 16-15,1 2 0 0,-2 1-80 0,1 2-16 16,-2 0 0-16,2 2 0 0,-2 2-16 0,0 1-16 15,-1-2 0-15,-1 0 0 0,2 0-32 0,1-3-16 16,1-2 0-16,0-5 0 0,1-4 0 0,1 1 0 16,3 0 0-16,0-5 0 0,2-4 32 0,2 0 16 0,2-10 0 15,-4 9 0-15,2-3 32 0,2-6 16 0,0 0 0 16,0 0 0-16,0 0 64 0,9 5 16 0,0-2 0 0,2-1 0 16,3-2 32-16,3-1 0 0,0-1 0 0,6 1 0 15,3-2-112-15,4-2-16 0,8 2 0 16,-3 2 0-16,0 1 0 0,4 1-16 0,1 1 0 0,1-1 0 15,-1 2-96-15,-3-1-16 0,1-2 0 0,-1-2 0 16,0 1-128-16,1-1 0 0,-6 0 144 0,0 2-144 16,-2-1-848-1,-1 0-240-15,-7-1-64 0,-4 0-14528 0</inkml:trace>
  <inkml:trace contextRef="#ctx0" brushRef="#br2" timeOffset="97881.741">7323 11153 26543 0,'0'0'1168'0,"-6"-2"256"0,-5 0-1136 0,2 1-288 0,0 1 0 0,1 1 0 16,1 3 320-16,-1 0 0 0,0-1 0 0,-4 2 0 16,-2 5-320-16,1 1 0 0,-1 1 0 0,-1 0 0 15,-3-1 128-15,2 0-128 0,0 1 0 0,4-3 0 16,2-3 128-16,1-1-128 0,2 1 0 0,7-6 0 16,0 0 0-16,-4 7 0 0,4-7 0 0,0 0 0 15,1 11 320-15,4 0 0 0,5-1 0 0,2-1 0 16,1-3-96-16,2 0-16 0,-1 4 0 0,2-1 0 0,2-3-208 15,-1 0 128-15,-2-2-128 0,3 3 0 0,2 1 0 0,0-2 0 16,1-2 0-16,-3 1 0 16,-3-2-2224-16,1 0-528 0</inkml:trace>
  <inkml:trace contextRef="#ctx0" brushRef="#br2" timeOffset="98050.134">7071 11506 29487 0,'0'0'2624'0,"0"0"-2112"16,0 0-512-16,7 2 0 0,3-2 832 0,4 1 48 15,1 1 16-15,9 1 0 0,5-1-688 0,0-1-208 16,-3-1 128-16,5 0-128 0,2 0 0 0,1-1-192 0,-1-2 16 16,-3 1 16-1,-3-1-1952-15,-2 3-384 0</inkml:trace>
  <inkml:trace contextRef="#ctx0" brushRef="#br2" timeOffset="98552.834">6353 11129 18431 0,'-22'-1'816'0,"11"2"160"0,3 2-784 0,-5 2-192 16,-3 1 0-16,-1 3 0 0,1 0 1568 0,-4 5 272 16,-1 6 48-16,1 2 16 0,-1 3-1424 0,2 3-288 15,3 1-48-15,3 2-16 0,3 0-128 0,0 0 0 0,4 0 0 0,3-3 0 16,4-1 0-16,5-3 0 0,1-2 144 0,3-4-144 16,2-2 256-16,4-4 0 0,1-1-16 0,3-6 0 15,3-1 320-15,2-4 64 0,2-4 16 0,3-1 0 16,1-5 208-16,2 0 48 0,1-4 16 15,0-2 0-15,0-2-256 0,-3-1-48 0,-5-1-16 0,-1-1 0 16,-3-3-144-16,-2-2-48 0,-3-1 0 0,-6 1 0 16,-3 0 160-16,-1-2 16 0,-3-1 16 0,-5 3 0 15,-2 0-112-15,-1 4-32 0,-3 1 0 0,-3 4 0 16,-3 3-256-16,-4 3-64 0,0 2-128 0,-4 5 192 16,-3-3-400-16,-5 6-96 0,-4 3-16 0,-2 4-11360 15,0-2-2272-15</inkml:trace>
  <inkml:trace contextRef="#ctx0" brushRef="#br2" timeOffset="102900.803">11105 9498 10479 0,'0'0'448'0,"-3"-7"128"16,-3-2-576-16,2 1 0 0,-3 1 0 0,2 2 0 16,-1 2 736-16,6 3 32 0,-9 0 16 0,3-1 0 15,0-1-480-15,6 2-112 0,-6 2 0 0,6-2-16 0,-10 0-176 0,10 0 0 16,0 0 0-16,-6 4 0 0,6-4 0 0,0 0 160 15,0 0-160-15,5 11 160 0,-1-1 400 0,5-2 80 16,4-3 0-16,3 0 16 0,4-1 48 0,8-1 0 16,4-1 0-16,6-2 0 0,7-4 0 0,1 4 0 15,-1-2 0-15,2 0 0 0,4 0-176 0,-1-3-16 16,-4-1-16-16,2 2 0 0,-2 4-304 0,0-2-48 16,0-3-16-16,0-1 0 0,1 3 80 0,-4 1 16 15,-3 1 0-15,-3-4 0 0,-3-1 16 0,-7 1 0 16,0 1 0-16,-3 4 0 0,-7 1-48 0,0-1-16 15,-4-1 0-15,-5 3 0 0,-8-2-176 0,0 0 0 16,0 0 0-16,-8 13 0 0,-3 0-272 0,-7-2 16 16,-5-2 0-16,-3-2 0 0,-6-2 80 0,-6 0 32 0,-5-2 0 15,-4 0 0-15,-2 2 144 0,-4 1 0 0,-3 0 0 0,1-1-128 16,-1-1 128-16,0-1 0 0,0-4 0 0,2 3 0 16,5 1 0-16,2 2 256 0,1-1-64 0,4-2-16 15,6-2-48-15,4 1 0 0,6 1 0 0,4 0 0 16,4-1 32-16,4-2 0 0,5-1 0 0,9 2 0 15,0 0-32-15,0 0-128 0,8 4 192 0,4 4-64 16,7-1 112-16,5-2 16 0,5-3 0 0,9-1 0 16,1-3-256-16,3 1 128 0,-1 3-128 0,3 0 0 15,3-3 128-15,-1 0-128 0,-2-1 0 0,-2-3 144 16,0 5-144-16,-4-1 192 0,1-3-192 0,-6-1 192 16,-5 4-192-16,-6 4 128 0,-5 1-128 0,-7-1 128 0,-10-3-128 15,0 0 0-15,-8 6 0 0,-9 3 0 0,-14 0 0 16,-6 1 0-16,-8-1 0 0,-6 1 0 0,-8 2 0 0,-8-1 0 15,-3 0-128-15,-3 1 128 0,0 0 0 0,1 0 0 16,2 1 0-16,3-2 0 0,2-2 0 16,4 0 192-16,5 0-64 0,8 1 0 0,6 0-128 0,7-2 0 15,6-3 144-15,7-2-144 16,7 2-944-16,4-2-256 0,11-3-48 0</inkml:trace>
  <inkml:trace contextRef="#ctx0" brushRef="#br2" timeOffset="106128.511">11903 11701 4607 0,'0'-13'400'0,"0"5"-400"0,0 0 0 0,-2-1 0 0,1 1 1088 0,1-1 144 15,0 9 32-15,0-9 0 0,1 1-480 0,-1 3-80 16,0 5-32-16,0 0 0 0,3-7 128 0,-3 7 32 15,2-5 0-15,-2 5 0 0,0 0 0 0,0 0 16 16,10 2 0-16,-1 1 0 0,-9-3-272 0,11 11-64 16,0 4-16-16,0 5 0 0,-3 5-16 0,2 2 0 15,0 3 0-15,1 5 0 0,-1 6-160 0,1-1-48 16,0-1 0-16,-1 5 0 0,0 2 208 0,-1 1 32 16,1 1 16-16,-3 2 0 0,2 3-64 0,-5 0-16 0,0-4 0 15,-1 0 0-15,1-4-144 0,-1 0-48 16,-3 1 0-16,-1-2 0 0,-1-2-96 0,1-1-32 15,-4-1 0-15,0-4 0 0,1-3 16 0,3-6 0 0,-5-4 0 0,3-3 0 16,-1-5 0-16,0-2 0 0,0-1 0 16,0-4 0-16,0-1-288 0,4-7-64 0,0 0-16 0,0 0-12016 15</inkml:trace>
  <inkml:trace contextRef="#ctx0" brushRef="#br2" timeOffset="107838.285">11971 11715 29487 0,'-10'-22'2624'0,"4"9"-2112"16,2 0-512-16,3 1 0 0,1 0 176 0,3 3-176 15,4 0 160-15,-1 1-160 0,4 3 0 0,3-2 0 16,1 2 0-16,4 1-160 0,0 0 160 0,5 1-128 16,3-2 128-16,5 2-128 0,2 3 128 0,5 0 0 15,-1-3 0-15,5 0 0 0,4 2 0 0,1 0-128 16,1-1 128-16,2 0 0 0,3-1 0 0,5 0 0 16,6 1 0-16,2-1 0 0,-2-2 192 0,2 0-16 15,-1-2-16-15,3 2 0 0,0 0 160 0,5-1 16 16,-2-3 16-16,2 1 0 0,0 1 96 0,1-1 32 0,1 0 0 15,7-2 0-15,0 0-128 0,3 1-32 0,1 0 0 0,3 0 0 16,5 0-160-16,0-1-32 0,-1-2-128 0,4 1 192 16,3 0-192-16,0 0 0 0,3-1 0 0,-2 0 0 15,0 1 0-15,1 2 0 0,2 3 0 0,-2-3 0 16,-1-3 0-16,3 0 0 0,0 1 0 0,-2 1 0 16,-2-1 0-16,1 0 0 0,-1-3 0 0,-1 2 0 15,-3 1 128-15,5 1-128 0,-1 1 0 0,0 0 144 16,0 1-144-16,2-1 0 0,3 0 144 0,-4 1-144 15,2-2 0-15,-2 3 144 0,0-1-144 0,0 2 0 16,1-1 128-16,-3 0-128 0,-4-2 0 0,0 2 0 16,3 3 0-16,-1-3 0 0,-3-2 0 0,-2 1 0 15,-1 1 0-15,3 1 0 0,-1 2 0 0,-4-1 0 0,-4-3 0 16,-1 0 0-16,3 4 0 0,-5-1 0 0,1 1 0 16,-3 1 0-16,0-1 0 0,-2 1 0 0,5-1 128 0,-3 0-128 15,-2 3 0-15,-1-1 0 0,-2-1 0 0,3 1 0 16,5 0 0-16,-4 2 0 0,-8-2 128 15,1-1-128-15,2 0 0 0,-3 0 0 0,3 1 0 0,-2 1 0 16,0 1 0-16,-4 0 0 0,-3 0 0 0,-1 0 0 16,0-1 0-16,-1 1 0 0,0 2 0 0,-1 2 0 15,-1-1 0-15,0 0 0 0,-2-3 128 0,1 0-128 16,0-2 0-16,1 2 0 0,-3 0 0 0,-4 2 0 16,-5 0 0-16,-1-2 0 0,-3 3 128 0,1-3-128 15,-1-2 0-15,0 1 0 0,0 0 0 0,0 0 0 16,1-1 0-16,-2 2 0 0,-3 2 128 0,-2-1-128 15,-3 0 0-15,-2 2 0 0,0-1 0 0,0-2 0 0,-2-4 128 16,0 4-128-16,-1 3 0 0,-1-2 0 0,-4-2 0 16,-2 1 0-16,-3 0 160 0,-1 0-160 0,-5 1 128 0,-2 0-128 15,0-4 176-15,-4 1-48 0,0 4-128 0,-1-2 192 16,-8 0-192-16,7 0 176 0,-7 0-176 0,7 1 160 16,-7-1-160-16,7 3 0 0,-1 0 0 0,-6-3 0 15,0 0 0-15,4 9 0 0,0-1 0 0,3 1 0 16,-5-3 0-16,1 4-144 0,2-1 144 0,0 2 0 15,-3 1-128-15,2 0 128 0,0-1 0 0,2 3 0 16,-1 3 0-16,1 2 0 0,-1-1 0 0,-1 4 0 16,3 4 0-16,1 3-128 0,2 3 128 0,-3 3 0 0,3-1 0 15,-1 5 0-15,1 2 0 0,2 0 0 0,-4 3-144 16,1 3 144-16,0 2 0 0,0 4-144 0,-1 6 144 0,-1 2 0 16,-2 0 0-16,-3 2 0 0,2-1 0 0,-3 3 0 15,0 5 0-15,-1-1 0 0,0 1 0 0,2-4 0 16,2-1 0-16,3-3 0 0,-3 1 0 0,3 2 0 15,1 3 0-15,-1-1 0 0,1-1 0 0,2-5 0 16,1-5 0-16,-1 0 128 0,-1-2-128 16,-1-5 0-16,3-4 0 0,-1-4 128 0,4-1-128 0,-3-5 0 15,-6-3 128-15,3-4-128 0,-1-3 0 0,1-5 128 16,-6-4-128-16,2-2 0 0,-1-1 128 0,-1 1-128 16,-3-3 128-16,0-2-128 0,1-9 128 0,-4 8-128 15,-1 0 160-15,-3-3-160 0,0 0 192 0,-3-4-48 16,1-1-16-16,-1 2 0 0,-5 4 48 0,-3-2 0 0,-3-1 0 15,-3 1 0-15,-1-2-176 0,-5 0 128 0,-2 0-128 0,-1-2 128 16,-3-2-128-16,-5 1 0 0,-7 2 0 16,-3 1 0-16,-9 3 0 0,0-4 0 0,-2-4 0 0,-6 3 0 15,-2 3 0-15,-6-2 0 0,-8-2-144 0,2 1 144 16,-1 1 0-16,-2 1 0 0,-4-1 0 0,-4-1 0 16,-5-1 0-16,0 0 0 0,0 2 0 0,-4-2 0 15,-3 0 0-15,1 1 0 0,2 2 0 0,-5 0 0 16,-3-3 0-16,0 0 0 0,5-1 0 0,-6 0 0 15,-5-1 128-15,2 3-128 0,0 3 0 0,-5-2 0 16,-4-2 0-16,0 2 128 0,0 1-128 0,-1 0 0 16,2 0 0-16,-2-1 0 0,-3-2 128 0,4 3-128 15,1 4 0-15,-2-1 0 0,1 0 0 0,1-1 0 16,3 1 0-16,-2-3 0 0,-4-2 0 0,4 1 0 0,5 1 0 16,-1 3 0-16,-3-1 0 0,2 0 0 0,1 0 0 0,-2 0 0 15,-1 3 0-15,5 1 0 0,-1 2 0 0,2 1 0 16,-4 0 0-16,6-1 0 0,0-1 0 0,1 2 128 15,-2 2-128-15,6 0 0 0,6-3 0 0,-2-2 0 16,0 1 0-16,4 1 0 0,6 0 0 0,2-2 0 16,-3-1 0-16,3 0 0 0,2-1 0 0,2-1 0 15,-1-5 0-15,-1 3 0 0,0-2 0 0,4 1 0 16,2 2 0-16,3-2 0 0,1-2 0 0,1 0 0 16,2-1 0-16,3 1 0 0,3-1 0 0,4-1 0 15,3-2 0-15,1 2 0 0,-1 0 0 0,2 1 0 16,2 1 0-16,4-2 0 0,4-2 128 0,4 0-128 15,2-1 0-15,1 2 144 0,0 0-144 0,2 0 160 16,1 1-160-16,1 0 160 0,4-1-160 0,1 1 0 16,0-2 0-16,6 2 128 0,2 2-128 0,1-1 128 0,2-1-128 0,2-2 128 15,2 2-128-15,3 1 160 0,-2-1-160 0,1 0 160 16,-2-2-160-16,5 0 0 0,0 1 0 0,0-2 128 16,-5-2-128-16,6 1 0 0,1 1 0 0,3-2 0 15,0 2 0-15,3-2 128 0,3-3-128 0,0 0 0 16,-2-1 160-16,-1 0-160 0,2 2 192 0,0-1-192 15,2-1 176-15,2 0-176 0,-3 2 160 0,3-2-160 16,1 2 0-16,-2-4 128 0,-3-4-128 0,1 2 0 16,0 3 0-16,1-3 0 0,-5-3 0 0,2 1 0 15,-2 3 0-15,-1 1 0 0,0-2 0 0,-1 2 0 16,-4-2 128-16,2 0-128 0,0 0 0 0,-2 1 0 16,1 4 0-16,1 0 0 0,2-1 0 0,0 2 0 0,2 5 0 15,3 0-160-15,6 4 160 0,0 0-128 0,0 0-192 16,0 0-16-16,0 0-16 0,6-7 0 15,3 0-2352-15,3 0-480 0</inkml:trace>
  <inkml:trace contextRef="#ctx0" brushRef="#br2" timeOffset="108815.565">19619 10266 7359 0,'0'0'656'0,"0"0"-528"16,0 0-128-16,0 0 0 0,0 0 880 0,0 0 144 15,0 0 16-15,0 0 16 0,-7 6-256 0,2 2-48 16,1 4-16-16,-3 0 0 0,3 2-16 0,-1 4 0 16,1 3 0-16,-1 1 0 0,1-1-80 0,2-1-32 15,1 4 0-15,0-2 0 0,1 2-112 0,1-2-32 16,0-1 0-16,2-3 0 0,0 0 0 0,1-3 0 15,0-3 0-15,-1-2 0 0,3-1-16 0,2-2 0 16,-3-3 0-16,4-2 0 0,0-3 176 0,1-1 16 16,3-1 16-16,0-8 0 0,0-4 416 0,4-2 80 15,1-4 0-15,1 0 16 0,2-4-592 0,2-2-128 0,-2 0-32 0,3 2 0 16,-1 3-416-16,0 1 128 0,-1-6-128 16,0 7 0-16,-2 1-176 0,-1 2-112 0,-2 3-32 0,1 1 0 31,-1 4-2576-31,-4 0-528 0</inkml:trace>
  <inkml:trace contextRef="#ctx0" brushRef="#br2" timeOffset="109121.049">19736 10610 21183 0,'-11'-3'1888'16,"4"-1"-1504"-16,4-4-384 0,2-2 0 0,3-3 1600 0,4-3 256 16,6-5 64-16,2-4 0 0,2-6-1664 0,4-3-256 15,3-4-176-15,5-2 32 0,4-3 528 0,3-1 128 16,4 1 0-16,0 0 16 0,5 0 16 0,-1-1 0 16,1-2 0-16,-3 1 0 0,-1 0-288 0,-2 7-64 15,-4 3-16-15,-1 5 0 0,-5 5-176 0,-1 5 0 16,-4 4 0-16,-7 1-176 15,-1 3-1168-15,-4 5-256 0,0 1-32 0,-1 3-6816 16,-10 3-1344-16</inkml:trace>
  <inkml:trace contextRef="#ctx0" brushRef="#br2" timeOffset="109651.224">21351 9613 10127 0,'0'0'896'0,"0"0"-704"0,3-9-192 0,1 3 0 16,-4 6 2144-16,8-8 400 0,-5-1 80 0,2 0 0 15,-2 1-1920-15,0-1-400 0,-3 9-80 0,-4-11-16 16,-1 0 800-16,0 0 144 0,-2 2 48 0,-1 0 0 15,-2 0-240-15,2-1-64 0,-3-1 0 0,-1 6 0 0,-5 5-256 16,0 0-48-16,-2 0-16 0,-2 5 0 0,1 10-384 0,1 1-64 16,1 1-128-16,-2 6 176 0,1 3-176 0,2 2 0 15,-1 3 0-15,3-2 0 0,-1 2-160 0,4-2 160 16,-1-3 0-16,5 0-144 0,3-1 144 0,3-6 0 16,2 0 0-16,3-5 0 0,4-5 0 0,4 1-160 15,-1-3 160-15,5-6 0 0,1-6 0 0,3-6 0 16,1-5 0-16,3-4 0 0,2-3 464 0,4-3 0 15,1-7 0-15,-1-5 0 0,-2-2-240 0,1-3-48 16,2-1-16-16,-1-3 0 0,-2 0-160 0,-2-2 128 16,0-2-128-16,-4 1 128 0,-3 0-128 0,-2-3 0 15,-3-4 144-15,-2-5-144 0,-1-4 128 0,-4 5-128 16,-1 5 160-16,-1 7-160 0,-3 7 128 0,1 9-128 0,1 7 0 16,-3 8 144-16,-3 6-144 0,1 5 192 15,2 7-192-15,0 0 192 0,0 0-48 0,-9 12 0 0,2 5 0 16,-4 9 0-16,0 4-144 0,-1 9 0 0,0 4-192 15,-2 3 192-15,2 7-160 0,1 3 160 0,2 3 0 0,1 0-144 16,0-2 144-16,0 1 0 0,4 3 0 0,2-6-128 16,-1-5 128-16,1-5-208 0,1 2 80 0,2-7 128 15,3-1-896 1,-2-7-48-16,1-5-16 0,3-4-8224 0,2-4-1648 0</inkml:trace>
  <inkml:trace contextRef="#ctx0" brushRef="#br2" timeOffset="109958.532">21885 9270 15663 0,'-16'4'688'0,"2"3"144"16,-3 2-656-16,-1 6-176 0,1 5 0 0,-2 2 0 0,-1 1 2784 0,1 2 528 15,1 2 96-15,0 1 32 0,3 4-2800 0,3-4-640 16,2-5 0-16,3-1 0 0,5 0 0 0,2-4 128 15,3-1-128-15,6-4 128 0,1-4-128 0,4-4 0 16,2-2 128-16,5-6-128 0,2-3 304 0,2-5-16 16,1-5 0-16,1-1 0 0,0-2 160 0,0-2 48 15,-8-2 0-15,1-2 0 0,-2 2-112 0,-3 1 0 0,-5 1-16 16,-4 1 0-16,-4 0-32 0,-2 5 0 0,-1 2 0 16,-3 2 0-16,-1 0 80 0,-4 1 16 0,-1 1 0 0,-3 3 0 15,-2 5-432-15,-2 1 0 0,-3 0 128 16,2 1-128-1,-1 4-1280-15,-1-1-272 0,0 1-64 0,4-3-12416 0</inkml:trace>
  <inkml:trace contextRef="#ctx0" brushRef="#br2" timeOffset="110475.389">22195 9090 17503 0,'0'0'1552'0,"-4"10"-1232"0,0 6-320 0,-1 5 0 0,0 1 1408 16,-1 3 208-16,0 0 48 0,-2-1 16 0,-2 2-1232 15,1 0-256-15,-1 2-64 0,0-1 0 0,2-4 384 0,-1-1 80 16,1 0 16-16,0-4 0 0,3-5-32 0,2-3-16 16,3-10 0-16,0 0 0 0,-4 9-64 0,4-9-16 15,0 0 0-15,0 0 0 0,6-13 176 0,-1-3 48 16,1 0 0-16,1-3 0 0,1-2-64 0,0-2 0 15,0-1 0-15,0-2 0 0,2 0-288 0,1-1-64 16,1-2-16-16,3-2 0 0,0-2-112 0,0 3-32 16,0 4 0-16,0 2 0 0,2 0-128 0,-1 4 0 15,3 7 0-15,-4 5 0 0,-3 6-176 0,0 2 176 16,-1 2-128-16,-3 5 128 0,-2 2-160 0,-3 5 160 0,-2 3-192 16,-1 5 192-16,-1 5 0 0,-3 0-128 0,-4 2 128 0,0-1 0 15,-1-1 0-15,-1-1 0 0,-2 2-128 0,1-7 128 16,1-4 0-16,3-4 0 0,-1-1 0 15,5-4 0-15,3-8 0 0,0 0 0 0,0 0 0 0,0 0 0 16,6-9 0-16,3-3 176 0,2-3-176 0,-1-4 160 16,3-2-160-16,3-1 192 0,0-2-192 0,1 1 192 15,-2 1-192-15,2 1 0 0,-1 0 144 0,-2 5-144 16,1 5 0-16,-2 2 0 0,-1 0 0 0,0 7 0 16,-3 5 0-16,1 3 0 0,2 1 0 0,-6 3-192 15,1 2 192-15,-1 3-192 0,-2 1 192 0,0 2-192 16,0-1 48-16,-4 3 0 0,-3 2 0 0,2-2 0 15,-1-4-1440-15,0 2-272 16,0-1-64-16,1-1-11744 0</inkml:trace>
  <inkml:trace contextRef="#ctx0" brushRef="#br2" timeOffset="110870.38">22962 8901 28911 0,'-9'-6'1280'0,"9"6"256"0,-10 1-1216 0,-2-3-320 15,1-3 0-15,-1 3 0 0,-4 5-128 0,-1 1-96 16,0-1-16-16,-1 2 0 0,-2 4 240 0,-1 3 240 0,-1 4-48 0,2-1-16 16,0-6-176-16,0 4 160 0,0 4-160 0,5-1 160 15,1 1-160-15,4-1 0 0,3 4 0 0,-1-3 0 16,7-1 0-16,1-3 128 0,3-2-128 0,3-2 128 15,1-3 0-15,4 0-128 0,3-4 192 0,0-3-64 16,-1-2 224-16,4-3 32 0,0 0 16 0,2-5 0 16,0-1 48-16,-1-1 16 0,1 2 0 0,-2-1 0 15,-2-2-192-15,-4 0-32 0,-1-2-16 0,-4 8 0 16,-6 8-32-16,0 0-16 0,0 0 0 0,0 0 0 16,0 0-176-16,0 0 0 0,6 11 0 0,-3 2 0 15,-1 2 0-15,-2 2 0 0,-1-1 0 0,0 1 0 16,1 0 0-16,0 2 0 0,0 1 0 0,2-5 0 15,2-4-144-15,1 1-64 0,-1-2-16 0,1-1 0 16,-5-9-1984 0,9 4-400-16,3 0-80 0</inkml:trace>
  <inkml:trace contextRef="#ctx0" brushRef="#br2" timeOffset="111071.446">23324 8765 15663 0,'0'0'688'0,"-10"8"144"16,-2 5-656-16,-1 2-176 0,0 3 0 0,-1 0 0 0,1 1 3456 0,0 2 672 15,-1 0 128-15,-1 1 32 0,2-2-3424 0,2-2-672 16,3-1-192-16,1-2 0 0,2-1 0 0,3-1 0 16,0-1 128-16,0-2-128 15,2-10-432-15,0 0-144 0,0 0-16 0,0 0-16 16,9 2-2400-16,2-1-464 0,6-1-112 0,-1-5 0 0</inkml:trace>
  <inkml:trace contextRef="#ctx0" brushRef="#br2" timeOffset="111432.326">23767 8726 26719 0,'-12'3'2368'0,"6"3"-1888"0,-4 5-480 0,-2 6 0 15,-4 4 480-15,1 1 0 0,0 1 0 0,1 2 0 16,-2 1-304-16,0 0-176 0,2-4 192 0,1 1-192 16,0-3 464-16,3 0-16 0,2 2 0 0,1-6 0 15,2-10-128-15,5-6-16 0,-3 13-16 0,3-13 0 0,0 0-32 0,0 0-16 16,0 0 0-16,9-6 0 0,5 1 208 0,0-5 32 16,1 0 16-16,1-5 0 0,2-1 16 0,0-2 16 15,1 1 0-15,-2-2 0 0,0-2-144 0,2 1-16 16,-1 1-16-16,0 2 0 0,-2 2-160 0,1 0-48 15,0 4 0-15,-1 4 0 0,-4 2-144 0,2 4 0 16,1 2 0-16,-1 5 0 0,-1 4 0 0,-1 5 0 16,2 7 0-16,-4-1 0 0,-1 0 0 0,-1 3 0 15,0 6 0-15,-2-3 0 0,0 3 0 0,-2 0 0 16,-2-1 0-16,0 1 0 0,1 0-176 0,0-3-16 0,-2 0 0 16,-1-4 0-1,0-1-1632-15,0-1-336 0,0-2-64 0,0-3-11984 0</inkml:trace>
  <inkml:trace contextRef="#ctx0" brushRef="#br2" timeOffset="111589.127">23610 8364 45151 0,'-20'-14'2000'0,"9"5"416"0,0 1-1936 0,5 2-480 0,6 6 0 0,0 0 0 31,0 0-1312-31,0 0-352 0,2 9-80 0,-2-9-16 0,7 6-1008 0,2-2-208 0</inkml:trace>
  <inkml:trace contextRef="#ctx0" brushRef="#br2" timeOffset="121714.208">4730 5444 8975 0,'-2'-12'384'0,"1"4"112"15,-1-1-496-15,0 1 0 0,1-1 0 0,0 0 0 0,-1 1 192 0,2 1-64 16,2-1-128-16,0 0 192 0,1-1-192 0,-2 1-192 15,-2-1 48-15,1 0 0 0,-1-1-48 0,1 0 0 16,-1-1 0-16,0 0 0 0,-1 0 192 0,0 0 0 16,2 0 0-16,0 1 0 0,-1-1 0 0,0 1 176 15,-2 0-48-15,2 1 0 0,1-1 0 0,-1 0 0 16,-1 0 0-16,0 0 0 0,2 0-128 0,0 0 0 16,0-1 0-16,0 0 0 0,0 0 208 0,3 0-32 15,-1 0-16-15,3-2 0 0,1-1 16 0,0-2 0 16,1-1 0-16,1 0 0 0,-2 2-176 0,1-1 0 15,-2 1 0-15,-1 2 128 0,-1 1-128 0,-2 1 0 0,-2 0 0 16,-2-1 0-16,-1 1 256 0,-2 1 0 16,0 0 16-16,3 1 0 0,-5 0 752 0,3-1 128 15,-3 0 48-15,3 2 0 0,-2 1 0 0,2-1 0 0,0-2 0 0,3 4 0 16,2 6-240-16,0 0-64 0,0 0 0 16,0 0 0-16,-4-8-256 0,4 8-48 0,0 0-16 15,0 0 0-15,0 0-160 0,0 0-32 0,-3-7-16 0,3 7 0 16,0 0-240-16,0 0-128 0,0 0 160 0,0 0-160 15,0 0 192-15,0 0-64 0,-1 11-128 0,0 2 192 16,0-2 144-16,0 4 32 0,1 4 0 0,-1 2 0 16,-1-1-128-16,2 5-32 0,0-1 0 0,-1 6 0 15,-1 5-16-15,0 1 0 0,1-1 0 0,0 3 0 16,-1 2-16-16,-1 3-16 0,-1 1 0 0,3 0 0 16,-2-1-16-16,1 3 0 0,-2 4 0 0,1 2 0 0,2 1-144 15,0-1 128-15,-1-2-128 0,-2 0 128 0,1 1 0 0,0-1-128 16,-1 0 192-16,0 1-64 0,2-1 64 15,0-1 16-15,-1 1 0 0,2 1 0 0,-1-2 32 16,1 2 0-16,-1 1 0 0,-1-1 0 0,0 0-64 0,2 2-16 16,1-2 0-16,2 0 0 0,1-2-160 0,1 0 128 15,-3-3-128-15,0 0 128 0,-1 0-128 0,0 2 0 16,0 0 0-16,2-2 0 0,1 1 160 0,-2-3-160 16,-2 0 192-16,1-5-192 0,1 0 208 0,-1-3-64 15,0 2-16-15,0 3 0 0,-1 3 16 16,1-2 0-16,0-4 0 0,1-1 0 0,0 1-144 0,0-1 192 15,0-4-192-15,2 0 192 0,-3-2-192 0,0 2 128 16,0 3-128-16,0-3 128 0,-1-3-128 0,1 2 128 16,0 2-128-16,0 1 128 0,-2 0-128 0,2-2 128 15,-1-1-128-15,1-2 128 0,0 0-128 0,0 0 128 0,-2 1-128 0,1-1 128 16,1 1-128-16,-1 0 160 0,-1-1-160 0,1 1 160 16,-1-2-32-16,1 1 0 0,1 0 0 0,0-2 0 15,0 3 0-15,0-1 0 0,-1 1 0 0,0-2 0 16,-2 0-128-16,1-1 192 0,1 2-192 0,-1 4 192 15,-1 1-192-15,1-2 128 0,1 3-128 0,-3-2 128 16,-1-1-128-16,0 0 128 0,3 0-128 0,-2 1 128 16,-1-2-128-16,2 0 0 0,1-3 0 0,1 2 128 15,-3 1-128-15,1 0 128 0,-2-1-128 0,2-2 128 16,2 0-128-16,1 1 0 0,-4 2 0 0,3-4 128 16,2-4-128-16,0 0 0 0,1-2 144 0,-2-2-144 0,-2 2 0 15,1-3 128-15,0 0-128 0,-1 0 0 0,-2-3 0 16,2 1 144-16,1-3-144 0,0 1 0 0,-2 2 128 15,2-2-128-15,1-1 0 0,-2 0 0 0,0-3 128 0,2-11-128 16,0 0 0-16,-3 10 0 0,0 3 144 0,2-2-144 16,1-11 0-16,0 9 144 0,0-9-144 0,-2 8 0 15,-1 0 144-15,3-8-144 0,0 0 0 0,0 0 0 16,0 0 0-16,0 0 128 0,0 0-128 0,0 0 0 16,0 0 0-16,0 0 128 0,0 0-128 0,0 0 0 15,10 7 0-15,-10-7 0 0,10 6 0 0,-2 1 0 16,0-2 0-16,-8-5 0 0,0 0 0 0,14 3 0 15,-2 1 0-15,1-2 0 0,-1 0 0 0,1-1 0 16,0 2 0-16,3-1 0 0,0 0 0 0,1-2 0 16,0-2 0-16,3 0 0 0,2 2 0 0,2 0 0 15,1 2 0-15,3-3 0 0,0-3 0 0,1 3 0 0,0 1 0 16,2 0 0-16,3 0 0 0,1 0 0 0,-3 0 0 0,2 0 128 16,0-3-128-16,0 2 0 0,3 1 0 15,0 1 0-15,-3-5 0 0,2 3 0 0,1-2 0 0,3 2 0 16,1 1 0-16,1 0 0 0,0-1 0 0,-5 1 0 15,-1 1 0-15,1-1 0 0,-1-3 0 16,4 2 0-16,-1 1 0 0,3-1 0 0,-5-3 0 0,3 2 0 16,2 6 0-16,-3-2 0 0,2 0 0 0,0-1 0 15,-2 0 0-15,3 0 0 0,-2 2 0 0,3-2 0 16,2-2 0-16,1-1 0 0,-1 0 0 0,1 4 0 16,2 5 0-16,-2-3 0 0,-3-1 0 0,2-2 0 0,-1-2 0 15,2-1 0-15,0 2 0 0,0 0 0 16,0-1 0-16,-1 1 0 0,0 0 0 0,-2 0 0 0,-2 4 0 15,-1-4 0-15,1-1 0 0,-1 1 0 0,2 2 0 16,-1-1 0-16,-1-2 0 0,0 3 0 0,3 1 0 0,-1 1 0 16,-1-1 0-16,-1-2 0 0,-2-2 0 0,1 2 0 15,-2 1 0-15,2 0 0 0,0-2 0 0,1 2 0 16,0 0 0-16,0 0 0 0,3 0 0 0,-4-1 0 16,3 0 0-16,0 0 128 0,-3 1-128 0,3-2 0 15,2-3 0-15,1 0 0 0,-1-2 0 0,2 1 0 16,1 1 0-16,0 2 0 0,1 2 0 0,0-2 128 15,-2-2-128-15,0-2 0 0,0 3 0 0,2 1 0 16,-1-1 0-16,1-1 0 0,3 2 0 0,-1 0 0 16,0 0 0-16,-2-3 0 0,1 0 0 0,0 0 0 15,3 0 0-15,2 0 0 0,1 2 0 0,0-1 0 16,-1-2 0-16,-1 3 0 0,-3-1 0 0,5 2 0 0,-2 0 0 16,2-2 0-16,-2 1 0 0,1 1 0 0,-3 0 0 0,2 0 0 15,-1-1 0-15,-2 3 0 0,3 0 0 0,0-1 0 16,1-1 0-16,0-1 0 0,-2-4 0 0,-1 3 0 15,0 2 0-15,-4 1 0 0,-2 1 0 16,3 0 0-16,1-3 0 0,-1 0 0 0,-2 0 0 0,0 2 0 16,0 0 0-16,-1 0 0 0,-1-1 0 0,-2 1 0 15,0 1 0-15,2 1 0 0,0 0 0 0,1-2 0 16,1-2 0-16,-1 0 0 0,-3 2 0 0,-2 0 128 16,-2 2-128-16,2 0 0 0,-2 2 0 0,1 1 0 15,-4-4 0-15,3 1 0 0,2 0 0 0,1 0 0 16,-3 3 0-16,2-3 0 0,-3-2 0 0,1 0 0 0,-4 2 0 15,-1-1 0-15,-1-1 0 0,-1 1 0 0,1 3 0 0,0-1 0 16,-1-1 0-16,0-2 0 0,1-1 0 16,0 0 0-16,-4-1 0 0,1 2 0 0,2 3 0 0,-2 0 0 15,-2-1 0-15,-4 1 0 0,0 0 0 0,-3 1 0 16,-2 4 0-16,0-4 0 0,-3-4 0 0,0 3 0 16,-1 1 0-16,-1-1 0 0,-1 0 0 0,0-2 128 15,-3-1-128-15,1 0 0 0,-10 0 0 0,10 1 0 16,-2-1 0-16,-8 0 128 0,0 0-128 0,10-1 144 15,-10 1-144-15,6-1 160 0,-6 1-160 0,0 0 0 16,0 0 144-16,0 0-144 0,0 0 160 0,0 0-32 16,0 0-128-16,0 0 192 0,0 0-16 0,0 0-16 15,0 0 0-15,0 0 0 0,0 0 16 0,0 0 0 16,0 0 0-16,0 0 0 0,0 0-176 0,5-6 128 0,-5 6-128 0,0 0 128 16,2-8 16-16,2-1 0 0,-4-5 0 15,0 4 0-15,0 2 64 0,-1-3 16 0,-2-7 0 16,2 1 0-16,-1 2-48 0,0-3-16 0,1-1 0 15,1-2 0-15,-2-7-160 0,0 4 192 0,0 2-192 16,-2-4 192-16,2-6-192 0,0-2 0 0,-1-2 0 0,-1-2 0 16,2 1 0-16,-2-1 0 0,-1-1 128 0,1-3-128 15,0-2 0-15,0 0 0 0,1 0 0 0,-1-4 0 16,-2-1 0-16,3-2 128 0,1-3-128 0,-1 4 0 16,1 1 0-16,1 1 0 0,-2 0 0 0,0 0 0 15,0 2 0-15,1-4 0 0,0-7 0 0,0 5 0 16,-2 1 0-16,2 4 0 0,1 2 0 0,0-2 0 15,-1 0 128-15,0-1-128 0,1 0 0 0,1-1 128 0,0-3-128 16,1 2 0-16,0 0 0 0,-1 5 128 0,-1 2-128 16,2 1 0-16,1-3 144 0,0-1-144 0,-1-3 0 0,1 0 128 15,2 0-128-15,-3 2 0 0,2 2 0 0,0 1 0 16,0-1 0-16,2 0 128 0,-2-1-128 0,3-5 0 16,1-1 0-16,-3-1 0 0,-1 4 0 0,4 1 0 15,-1 0 0-15,3 0-128 0,-3 0 128 0,4-1 0 16,-2 0 0-16,3-1 0 0,2 0 0 0,-5 0-160 15,2 2 160-15,1 2 0 0,-2 2 0 0,0-1 0 16,-3-3 0-16,2 2 0 0,-5-2 0 0,3 3 0 16,2 1 0-16,-2-1 0 0,0-2 0 0,0 2 144 15,1 3-16-15,0 0 0 0,-1-4-128 0,2 1 0 16,-3 1 0-16,4 0-176 0,-2-3 176 0,4 3 0 0,-2 1 0 16,2 1 128-16,0 2-128 0,-3-2 0 0,2 2 0 15,1 1 0-15,-3-2 0 0,1-2 0 0,-2-1 0 16,2 3 0-16,0 0 0 0,-1 2 0 0,-3 1 0 0,2 1 128 15,-2 1-128-15,1 1 0 0,-1-2 0 0,-1 1 0 16,0 0 0-16,2 1 0 0,-3-3 0 0,0 3 0 16,0 2 0-16,1 0 128 0,0 2-128 0,-2 3 0 15,1 0 0-15,-1 2 0 0,1-1 0 0,-1 2 128 16,2 3-128-16,-3-2 0 0,0 0 0 0,1-1 0 16,-1 2 0-16,0 2 0 0,0 2 0 0,-1-3 0 15,0-4 0-15,1 3 0 0,-1 5 0 0,1 1 0 16,-1 1 0-16,0 0 0 0,-1 3 0 0,1 2 0 0,0 1 0 15,3 1 0-15,-3-1 0 0,1 4 0 0,-1-1 0 0,0 7 0 16,0 0 0-16,0 0 0 0,0 0 0 16,3-6 0-16,-3 6 0 0,0 0-128 0,0 0 128 0,0 0 0 15,0 0 0-15,0 0 0 16,0 0 0-16,0 0-128 0,0 0 128 0,0 0 0 0,0 0 0 0,0 0-160 16,0 0 160-16,0 0 0 0,0 0-128 0,0 0 128 15,3 11 0-15,1 0 0 0,0-3-368 0,-3 3 48 16,-1 1 0-16,-1-1 0 15,1-11-2304-15,-3 14-464 0,-2-1-96 0</inkml:trace>
  <inkml:trace contextRef="#ctx0" brushRef="#br3" timeOffset="127693.563">6617 4281 8287 0,'-10'-1'736'0,"-3"1"-592"0,-1 2-144 0,-2 4 0 15,1 2 1040-15,-3 4 176 0,-3 3 48 0,-3 6 0 16,-5 6-944-16,-4 8-176 0,-5 6-144 0,-4 8 192 15,-2 5-64-15,-2 6-128 0,-4 4 192 0,0 3-64 16,-3 1-128-16,-3 2 192 0,-6 2-192 0,0 7 192 16,-3 6-192-16,1 1 0 0,2 0 0 0,-1 2 128 15,-2 2-128-15,1-4 0 0,1-4 0 0,-1 0 0 16,2-2 128-16,3-3-128 0,4-8 128 0,4-5-128 16,-2-7 0-16,3-8 0 0,3-9 0 0,9-3 0 15,2-3 0-15,11-7 0 0,1-10 0 0,7-4-6288 16</inkml:trace>
  <inkml:trace contextRef="#ctx0" brushRef="#br3" timeOffset="128058.68">7648 4219 14735 0,'-1'-14'1312'0,"1"14"-1056"15,0 0-256-15,0 0 0 0,0-6 832 0,0 6 96 16,0 0 32-16,0 0 0 0,-10 13-832 0,-4 3-128 16,-2 5 0-16,-5 7-176 0,-6 7 176 0,-5 6 192 15,-5 3-32-15,-6 6-16 0,-5 8-144 0,-8 8 160 0,-5 8-160 0,-3 6 160 16,-6 2-160-16,-3 8 0 0,-7 9 0 15,-4 7 0-15,-5 4 0 0,-4 9 0 0,0 7 0 0,-7 5 0 16,-2 2 0-16,-3 4 0 0,-1 3 0 0,-1 3 128 16,0 0-128-16,3-4 0 0,6-8 0 0,6-6 0 15,7-4 0-15,4-14 0 0,9-10 0 0,9-8 0 16,5-3 0-16,11-12 0 0,9-6 0 0,6-9-5552 16,6-7-1136-16</inkml:trace>
  <inkml:trace contextRef="#ctx0" brushRef="#br3" timeOffset="128417.952">8862 4068 22799 0,'0'0'1008'0,"0"0"208"0,-4-8-960 0,4 8-256 15,0 0 0-15,-8 9 0 0,-4 4 0 0,-5 7-208 16,-2 7 32-16,-10 9 16 0,-11 8 160 0,-5 7 0 16,-5 7 0-16,-8 9 0 0,-5 9 0 0,-8 8 0 0,-9 9 0 15,-7 6 0-15,-6 5 0 0,-6 9 0 0,-5 12 0 0,-10 9 128 16,-9 9-128-16,-6 7 0 15,-3 2 0-15,-3 12 0 0,-6 10-144 0,-7 7-48 0,-3 3-16 16,2 2 0-16,-1 1 208 0,6 0-176 0,6 0 176 0,1-9-160 16,4-10 160-16,13-9 0 0,8-6 0 0,11-9 0 15,7-9 0-15,12-10 0 0,9-14 0 0,11-8 0 16,6-5 0-16,9-11 0 0,11-8 0 0,6-12-6320 16,8-7-1296-16</inkml:trace>
  <inkml:trace contextRef="#ctx0" brushRef="#br3" timeOffset="128815.157">9833 4091 23951 0,'-14'-13'2128'0,"5"9"-1696"16,0 6-432-16,-3 1 0 16,-3 1-896-16,-3 7-272 0,-3 7-48 0,-4 7-16 0,-5 5 960 0,-6 8 272 15,-6 6 0-15,-6 7-128 0,-6 5 128 0,-6 9 0 0,-4 8 0 0,-8 8 0 16,-8 7 0-16,-6 9 0 0,-5 9 0 0,-5 7 0 15,-3 7 0-15,-8 10 0 0,-6 10 0 16,-8 3 128-16,-4 2-128 0,-5 8 0 0,-1 7 0 0,-6 6 128 16,-5 3-128-16,1 0 0 0,-2 1 0 0,-3 4 0 15,-4 0 128-15,3-3 0 0,0-5 0 16,8-1 0-16,8-2-128 0,5-9 0 0,4-9-128 0,14-8 128 16,12-12 0-16,9-13 0 0,11-9 0 0,10-11 0 15,10-8-192-15,9-14 0 0,13-12 0 0,12-9-8496 16</inkml:trace>
  <inkml:trace contextRef="#ctx0" brushRef="#br3" timeOffset="129234.56">10554 4198 21183 0,'-42'1'944'0,"11"6"192"0,-4 9-912 0,-8 8-224 0,-6 11 0 0,-5 9 0 32,-3 6-480-32,-12 12-144 0,-8 12-16 0,-5 12-16 0,-4 11 656 0,-3 12 224 15,-8 6 0-15,-5 9 0 0,-7 7-48 0,-5 13-16 0,-5 13 0 16,-6 7 0-16,-5 5-160 0,-2 3 0 0,-7 4 0 0,-1 5 0 16,-3 5 0-16,-2 1 0 0,0 0 0 0,2-3 0 15,8-3 0-15,7-5 0 0,10-6 0 0,9-13 0 16,7-13 0-16,12-9 0 0,8-10 0 0,11-11 0 15,8-11 0-15,10-6 0 0,8-10 0 0,10-9 0 16,9-6-1280 0,7-12-272-16</inkml:trace>
  <inkml:trace contextRef="#ctx0" brushRef="#br3" timeOffset="129618.675">11023 5107 21183 0,'-42'11'1888'0,"11"5"-1504"0,-4 10-384 0,-7 8 0 31,-5 8-448-31,-5 8-144 0,-4 8-48 0,-6 12 0 0,-4 13 832 0,-5 7 144 0,-8 7 48 16,-1 14 0-16,0 10-64 0,-9 6-16 0,-8 2 0 0,0 6 0 16,3 7-176-16,-8 8-128 0,-2 6 192 0,-2 4-192 15,-6 0 160-15,0 3-160 0,-2-5 128 0,1 2-128 16,2 2 0-16,3-5-320 0,6-4 48 0,1-8 16 15,7-7-384-15,10-8-80 16,7-9-16-16,6-9 0 0,9-16-32 0,9-7 0 16,8-9 0-16,10-11-6624 0</inkml:trace>
  <inkml:trace contextRef="#ctx0" brushRef="#br3" timeOffset="129983.35">11414 5719 20207 0,'-59'45'896'0,"17"-4"192"0,-4 15-880 0,-6 13-208 0,-6 13 0 0,-6 12 0 15,-10 11 0-15,-3 11 176 0,-3 7-176 16,-4 11 160-16,1 3 144 0,-5 8 16 0,-5 4 16 0,1 3 0 16,-2 0-208-16,-1 2-128 0,-3 0 160 0,3-2-160 15,2-5 144-15,4-8-144 0,5-5 128 0,4-6-128 16,2-6 0-16,6-6 0 0,3-7 0 0,9-10 0 15,5-9-432 1,7-2-64-16,4-6-16 0,5-8-5728 0,8-10-1152 0</inkml:trace>
  <inkml:trace contextRef="#ctx0" brushRef="#br3" timeOffset="130266.302">11196 7808 24239 0,'-48'54'1072'0,"12"-11"224"0,-12 6-1040 0,-6 15-256 15,-7 13 0-15,-4 9 0 0,-1 8 0 0,0 3 0 16,-1 2 0-16,0 1-144 0,1-1 144 0,0-2 0 16,4-1 0-16,5-6 0 0,6-6-288 0,6-9-80 0,3-4-16 0,9-12 0 31,3-9-720-31,3-6-160 0</inkml:trace>
  <inkml:trace contextRef="#ctx0" brushRef="#br3" timeOffset="130511.235">11526 8355 29487 0,'-16'9'2624'0,"-11"9"-2112"16,-4 10-512-16,-5 13 0 0,-5 14 0 0,-2 15 0 15,0 11-240-15,-3 6 80 0,-5 8-160 0,-2 10-16 16,-4 8-16-16</inkml:trace>
  <inkml:trace contextRef="#ctx0" brushRef="#br3" timeOffset="132795.818">19728 12975 11919 0,'0'0'512'0,"0"0"128"0,0 0-512 0,0 0-128 0,-2-6 0 0,2 6 0 16,0 0 592-16,0 0 96 0,5-6 16 0,2-2 0 15,1 0-112-15,2 2-16 0,-2 2 0 0,4-6 0 16,2-4 128-16,2 0 0 0,3 3 16 0,5-2 0 0,1-3 192 15,5 1 48-15,1-2 0 0,4 2 0 0,2 1-304 0,2 0-48 16,-1 3-16-16,1-2 0 0,-3-1-272 0,-1 2-48 16,0 2-16-16,-4-1 0 0,0-5-256 15,-3 4 0-15,-2 4 128 0,-5 0-128 0,-1 1 0 0,-3 1 0 16,1-1 0-16,-7 4 0 16,-11 3-1824-16,0 0-272 0</inkml:trace>
  <inkml:trace contextRef="#ctx0" brushRef="#br3" timeOffset="139565.699">9182 15236 14735 0,'0'0'1312'0,"0"0"-1056"0,2-6-256 0,-2 6 0 0,0 0 512 0,8-3 64 16,1 2 0-16,2 0 0 0,0-1-432 0,3 0-144 16,2 4 0-16,-1-1 144 15,3-1-144-15,2 0 0 0,4 0-160 0,-1 0 160 0,1 0-128 0,6 1 128 16,4 1 0-16,1-3-144 0,0 1 144 0,4 0 176 16,3 1-48-16,-1-1 0 0,1 0 64 0,2 0 16 15,3 5 0-15,4-4 0 0,2 1 144 0,2-1 32 16,4-1 0-16,-1 0 0 0,0-2-64 0,0 1 0 15,1 0 0-15,3-1 0 0,2-1 0 0,1 1 0 16,1 0 0-16,-3 0 0 0,1 0 0 0,3 1-16 16,3 1 0-16,1-2 0 0,3-1-304 0,0 1 0 15,-1 1 0-15,-1 1-144 0,0-1 144 0,3 0 0 16,2-2 0-16,-1 2 0 0,-6-1 0 0,3 1 0 16,2 1 0-16,1 0 0 0,-3-2 0 0,-1 1 0 0,-2 2 0 15,-3-1-128-15,1 2 128 0,1-2-128 0,1 0 128 16,-2 0-128-16,-5 2 128 0,-1 0 0 0,-2 0 0 0,0 1 0 15,1 3 0-15,-2-2 0 0,-3-1 0 0,-4 0 0 16,-2 1 0-16,-2 0 0 0,-5-1 0 0,-1 0 0 16,-2-1 0-16,-4 0 0 0,-2 1 0 15,-1-1 0-15,0 2 0 0,-5-2 0 0,-5-3 0 0,-4 1 0 16,2 1 0-16,-3 0 0 0,-5-1 128 0,-2 1-128 16,-2-1-160-16,-9 0-96 0,0 0-32 0,0 0 0 15,0 0-528 1,0 0-96-16</inkml:trace>
  <inkml:trace contextRef="#ctx0" brushRef="#br3" timeOffset="140496.233">7894 17392 15663 0,'0'0'1392'0,"0"0"-1120"16,0 0-272-16,0 0 0 0,0 0 320 0,0 0 0 0,0 0 0 0,0 0 0 31,0 0-608-31,9 0-112 0,2-1-32 0,1 0 0 0,2-1 112 0,2-1 32 0,0 0 0 0,3-1 0 15,3 1 288-15,-1-1 0 0,4 1 0 0,1 0 0 16,4-2 128-16,2 2 96 0,1 0 16 0,2 1 0 16,-1-4 144-16,3 2 16 0,0-1 16 0,0 2 0 15,4 0 48-15,2-1 16 0,1 0 0 0,8 0 0 16,1-1 48-16,2 2 16 0,-4 0 0 0,3-2 0 16,1 4-176-16,5-1-48 0,3 0 0 0,3-1 0 15,4 1-176-15,-4 0-144 0,-1-1 192 0,4 1-192 16,2 0 0-16,4 0 0 0,4 0 0 0,-3 0 0 15,-3 1 0-15,3 1 0 0,1 0 0 0,4 1 0 16,6-2 0-16,-3 1 0 0,-2-1 0 0,4 1 0 16,5-1 0-16,2-2 0 0,-3 3 0 0,1-1 0 15,5 1 0-15,2 0 0 0,2 0 0 0,-2 0 0 0,-5-1 0 16,4-1 0-16,4-1 0 0,-5 0 0 0,-5 3 128 0,2-1-128 16,2 0 192-16,1 1-192 0,-5 0 0 0,0 1 0 15,-3 3 0-15,1-2 0 0,1 0 0 0,-4 0 0 16,-7 2 208-16,1-1-64 0,2-3-144 0,1 1 0 15,-1 1 0-15,-5 0 128 0,-6-1-128 0,1 2 0 16,-1 1 0-16,-3-2 128 0,-3 0-128 0,-3 1-272 16,-7 0 64-16,-8 1-9616 0</inkml:trace>
  <inkml:trace contextRef="#ctx0" brushRef="#br1" timeOffset="150267.452">6400 5255 6447 0,'0'0'576'0,"0"0"-576"0,-1-7 0 0,1 7 0 16,0 0 1296-16,0 0 160 0,0 0 16 0,1-8 16 16,-1 8-656-16,0 0-128 0,0 0-16 0,0 0-16 15,-1-8-112-15,1 8-32 0,0 0 0 0,0 0 0 16,0 0 32-16,-4-6 0 0,4 6 0 0,0 0 0 16,0 0-192-16,-9 2-48 0,1 2 0 0,1 2 0 15,0 3-48-15,1 3-16 0,-1 4 0 0,0 0 0 0,2 1 160 16,-2 1 32-16,-1 4 0 0,4 1 0 0,2 2-96 0,-3 4-16 15,-3 5 0-15,0 0 0 0,-1-2 0 0,-1 4 0 16,-1 2 0-16,0 1 0 0,1-1-112 0,1-1-32 16,0 1 0-16,1-1 0 0,-3 1-32 0,1-3-16 15,-1-1 0-15,0 3 0 0,1 6 128 0,1-3 32 16,-4-4 0-16,3 2 0 0,1-4 64 0,-2 2 16 16,-1-2 0-16,1-2 0 0,1-3-16 0,0 1 0 15,2 4 0-15,-2-1 0 0,1-3-64 0,-1 1-16 16,0-2 0-16,0 0 0 0,1 0-64 0,0-1-16 15,0 0 0-15,-2 1 0 0,1-4-80 0,0 0 0 16,-1 0-128-16,-1 0 192 0,-1-3-64 0,2 2 0 16,-3 0-128-16,3-2 192 0,0 2-192 0,2-2 176 0,0 1-176 15,1 0 160-15,-3 1-160 0,2-2 160 16,2-3-160-16,0 1 160 0,0 0-160 0,2-2 128 0,-2 0-128 16,1-1 128-16,-1-2-128 0,0 2 128 0,2 1-128 0,-3-1 128 15,3-4-128-15,0 1 192 0,0 2-192 0,-2 2 192 16,1-2-64-16,-1-2 0 0,3-2 0 15,-5 1 0-15,0 4 48 0,1-1 0 0,4-1 0 0,-2-2 0 16,3-1 0-16,1-2 0 0,-1-2 0 0,0 3 0 16,0 0-48-16,1-1 0 0,2-10 0 0,-2 8 0 15,0 4-128-15,-1-2 0 0,0-3 144 0,-1 1-144 16,1 0 128-16,1 1-128 0,-2-2 128 0,-1 2-128 16,2-2 0-16,0 2 128 0,-2 0-128 0,0 0 0 15,-1-2 0-15,2 0 0 0,4-7 0 0,-4 9 0 16,-1 1 0-16,2-1 0 0,0-4 0 0,3-5 128 15,-5 10-128-15,2-2 0 0,0-1 0 0,0 0 0 0,3-7 0 0,-2 10 0 16,2 0 0-16,0-10 0 0,0 0 0 0,-2 6 0 16,2-6 128-16,0 0-128 0,-3 10 0 0,3-10 128 15,0 0-128-15,-2 7 0 0,2-7 128 0,0 0-128 16,0 0 128-16,0 0-128 0,0 0 0 0,0 0 144 16,0 0-144-16,0 0 0 0,0 0 128 0,0 0-128 15,0 0 0-15,0 0 0 0,0 0 144 0,0 0-144 16,0 0 0-16,0 0 144 0,0 0-144 0,0 0 0 15,0 0 0-15,0 0 128 0,0 0-128 0,0 0 0 16,0 0 0-16,0 0 128 0,0 0-128 0,0 0 0 16,0 0 0-16,0 0 0 0,0 0 0 0,0 0 0 15,0 0 0-15,0 0 0 0,0 0 0 0,0 0 0 16,0 0 0-16,7-5 0 0,-7 5 0 0,7-6 0 0,-7 6 0 16,0 0 0-16,0 0 0 0,0 0 0 0,0 0 0 0,0 0 0 15,9-5 0-15,-9 5 0 0,0 0 0 0,0 0 0 16,0 0 0-16,6-5 0 0,-6 5 0 0,0 0 0 15,0 0 0-15,0 0 0 0,9-6 0 0,-9 6 0 16,0 0 0-16,0 0 0 0,3-7 0 0,-3 7 0 16,0 0 0-16,0 0 0 0,0 0 0 0,0 0 0 15,0 0 0-15,0 0 0 0,0 0 0 0,0 0 0 16,0 0 0-16,8-5 0 0,-8 5 0 0,0 0 0 16,0 0 0-16,0 0 0 0,7-8 0 0,-7 8 0 15,0 0 0-15,0 0 0 0,8-4 0 0,-8 4 0 16,0 0-128-16,9-5 128 0,-9 5 0 0,0 0 0 0,9-6 0 15,-9 6 0-15,7-7 0 0,3 1 0 0,-10 6 0 0,9-4 0 16,1 0 0-16,1-1 0 0,-2-2-144 16,2 2 144-16,1-1 0 0,4 1 0 0,-1-2 0 0,2 1-128 15,1-1 128-15,2 0 0 0,2-4 0 0,0 4-160 16,3-1 160-16,1-1-128 0,-1-2 128 0,1 0 0 16,1 0 0-16,-1 1-128 0,2 0 128 0,0-3-128 15,1 1 128-15,-1-2-128 0,3-3 0 0,-1 2 0 16,3 2 0-16,-2-2 0 0,-4 1 128 0,5-1-128 15,3-2 128-15,-2 2-128 0,-2 2 128 0,1-1 0 16,-1 0 0-16,0 1 0 0,-1 0 0 0,3 1-128 16,2 2 128-16,-1-2 0 0,-1-3 0 0,2 2 0 15,-1 2 0-15,3-1 0 0,1 1 0 0,-2 0 0 16,-3-1 0-16,0 1 0 0,0 0 0 0,1-1 0 16,-2-3 0-16,1 2 0 0,4 1 0 0,1-1 0 0,-4 2 0 15,1-1 0-15,-1 0 0 0,1 0 0 0,-2 0 0 0,0-2 0 16,0-1 0-16,-1 2 0 0,-1 0 0 15,1-1 0-15,0 0 0 0,1 1 0 0,1 1 0 0,-1 1 0 16,1 2 0-16,-1 0 0 0,-1-1 0 16,0-1 0-16,2 0 0 0,1 0 0 0,-3 1 0 0,-1 0 0 15,0 2 0-15,0-1 0 0,-5 0 0 0,8 0 0 16,0 0 0-16,1 1 0 0,-1-4 0 0,4 2 0 16,-2 0 0-16,0 0 0 0,0 0 0 0,-4 1 0 15,-1 1 0-15,1 1 0 0,0 0 0 0,-1-3 0 16,-2-2 0-16,1-2 0 0,2 0 0 0,-2 3 0 15,-5 2 0-15,3 3 0 0,2 0 0 0,-1-1 0 0,-1-1 0 0,0 1 0 16,-2-1 0-16,-2 2 0 0,-1 2 0 0,-1-1 0 16,-1-3 0-16,0 2 0 0,-1 3 0 0,-2 0 0 15,1 3 0-15,1-4 0 0,0 0 0 0,-2 0 0 16,1-2 0-16,0 3 0 0,0 2 0 0,-1 1 0 16,-3 1 0-16,0-1 0 0,-5 0 0 0,-2-1 0 15,-1-1 0-15,-7 2 0 0,9 0 0 0,-1 0 0 16,-8 0 0-16,7-3 0 0,-7 3 0 0,8-2 128 15,-4-4-128-15,-1 0 0 0,-3 6 192 0,3-7-16 16,-1-1-16-16,0-1 0 0,-1 0-16 0,2-1 0 16,-3-1 0-16,0-1 0 0,0-2-144 0,-2-1 128 15,0-1-128-15,1-1 128 0,1 2-128 0,0-5 0 16,0-3 0-16,-1-2 128 0,0-3-128 0,0-5 0 0,0-4 0 16,0-4 0-16,1-4 0 0,1 0 128 0,1 1-128 0,1-2 0 15,-1 1 0-15,3 1 0 0,-2-1 0 16,4 0 0-16,-1-1 0 0,2 2 0 0,0-2 0 0,-1 6 0 15,1 2 0-15,1 2 0 0,-1 2 0 0,0 2 0 16,0 1-160-16,0 1 160 0,0 1 0 0,-1-3-144 16,1-1 144-16,0-5-160 0,-1-1 160 0,1-1-160 15,0 7-48-15,-1 1-16 0,0 3 0 0,-1 0 0 16,0 0 64-16,-1 4 16 0,-1 3 0 0,0 2 0 16,1 3 144-16,-4 1-128 0,1 3 128 0,-2 3-128 15,0 4 128-15,0 6-128 0,-2-7 128 0,1 3-128 16,1 4 128-16,-7-5 0 0,7 5 0 0,-8-5-128 15,2 2 128-15,-3 2 0 0,-1 1 0 0,-1-1 0 0,0-1 0 16,-3 1-160-16,-2-1 160 0,0 2 0 0,-2 2 0 16,-3-1 0-16,1 1 0 0,-4 0 0 0,-1 1 0 15,-1-3 0-15,-2 0 0 0,0 3 0 0,-1 1 0 0,-1 3 0 16,0 3 0-16,0-4 0 0,-2 1 0 0,-3-4 0 16,0 3 0-16,-3 2 0 0,-5-1 0 0,1 3 0 15,1-1 0-15,-4 0 0 0,-2 1 0 0,2-2 0 16,-1 1 0-16,1 0 0 0,-1-1 0 0,-3 3 0 15,-5 1 0-15,3-1 0 0,1-1 0 0,3-3 0 16,-4 2 0-16,4 1 0 0,0 2 128 0,-3 1-128 16,-3 1 0-16,-2 0 0 0,-1 2 0 0,0 2 0 15,0 0 0-15,1 0 0 0,-1 1 0 0,-1 0 128 16,-1-2-128-16,-3 1 0 0,1-2 0 0,-1 0 128 0,3-1-128 16,2 0 0-16,3-1 144 0,1-2-144 0,-3-2 128 15,2 0-128-15,3 0 128 0,-1-2-128 0,1-1 128 0,2 1-128 16,3 1 0-16,2 0 0 0,-1-2 128 0,4 0-128 15,-2-3 0-15,1 0 0 0,0 1 0 0,0 0 0 16,0 1 0-16,1-1 0 0,2-1 0 0,1 1 0 16,3 1 0-16,6-2 0 0,2-3 0 0,6 0 0 31,3-1-1376-31,6-1-304 0,11 1-64 0</inkml:trace>
  <inkml:trace contextRef="#ctx0" brushRef="#br1" timeOffset="157275.76">9246 4716 911 0,'0'0'0'0,"0"0"0"0,0 0 0 0,0 0 0 16,0 0 2880-16,0 0 480 0,7 4 96 0,-7-4 32 16,0 0-2528-16,6 5-512 0,-6-5-112 0,7 5-16 15,-7-5 64-15,0 0 16 0,0 0 0 0,0 0 0 16,3 8-80-16,-3-8-32 0,3 7 0 0,-3-7 0 16,0 0 96-16,0 0 32 0,0 0 0 0,0 0 0 15,-4 9 160-15,4-9 48 0,0 0 0 0,0 0 0 16,-10 6-128-16,3-1-32 0,7-5 0 0,-11 2 0 0,-1 1-16 0,0-2-16 15,1 0 0-15,-2-1 0 0,1-1 32 0,-2-1 16 16,-1-2 0-16,-1 3 0 0,-2 1 48 0,0 0 16 16,-3-1 0-16,1 1 0 0,2 1-144 0,0 0-16 15,-3 0-16-15,-1 0 0 0,0-1-176 0,-3 2-48 16,3 0 0-16,-3-1 0 0,-1-1-144 0,2 0 0 16,-3 2 144-16,0-2-144 0,-2 0 0 0,-1 0 0 15,0 1 0-15,-2 0 0 0,-1-1 0 0,0 1 144 16,0 0-144-16,0 1 0 0,0 0 240 0,0-2-64 15,-3 1-16-15,3 0 0 0,0 1-160 0,-2-1 192 16,-1 3-192-16,1-3 192 0,-2-1-192 0,1 0 192 16,-2 0-192-16,2 1 192 0,3 1-64 0,-1 0 0 15,0-2 0-15,1 2 0 0,0 2 32 0,0 0 0 0,1 0 0 16,0 0 0-16,-3-4-32 0,1 2-128 0,0 2 192 0,1 1-64 16,1-2-128-16,1 4 0 0,3-2 144 0,-1 2-144 15,2-2 0-15,1 0 0 0,0-1 0 0,2 0 0 16,0 2 0-16,-1 2 0 0,1-1 0 0,0-1 0 15,2-2 0-15,-4 1 0 0,-3-1 0 0,1 4 0 16,3-1 0-16,-1 2 0 0,2 0 0 0,-2-1 0 16,-1-1 0-16,0 1 0 0,3-1 0 0,0-3 0 15,0 4 0-15,-2-3 0 0,2 1 0 0,1-1 0 16,-1 1 0-16,2 0 0 0,0 4 0 0,-1-2 0 16,2-6 0-16,-1 2 0 0,2 1 0 0,1 1 0 15,3-1 0-15,-4-2 0 0,1 0 0 0,2 1 0 16,1 5 0-16,0-4 0 0,-3 3 0 0,3-3 128 0,0-1-128 15,1 0 0-15,0 1 0 0,0-1 0 16,1-1 0-16,0 1 0 0,-1-2 0 0,3 1 0 0,2 1 0 0,-2 1 0 16,1-3 0-16,0 1 0 0,1-2 0 0,0 2 0 15,-2-2 0-15,0-1 0 0,-2-2 0 0,1-1 0 16,0 3 0-16,-1-3 0 0,1 2 0 0,2 0 0 16,-2 0 0-16,2-1 0 0,0-2 0 0,1 1 128 15,-1 0-128-15,2 2 0 0,2 1 128 0,0-2-128 16,0 0 160-16,7 2-160 0,-6 0 0 0,-3 0 0 15,2-1 0-15,7 1 0 0,-8 0 0 0,1 0 0 16,-1 1 0-16,8-1 0 0,0 0 0 0,0 0 0 16,0 0 0-16,-6 4 0 0,6-4 0 0,-8 5 0 15,8-5 0-15,-4 7 0 0,4-7 0 0,-4 7 0 16,0 2 0-16,4-9 0 0,0 0 0 0,-2 10 0 0,1-1 0 16,-2 1 0-16,-1 0 0 0,2 3 0 0,-3-1 0 0,2 1 0 15,1 0 0-15,-1 3 0 0,-1 0 0 0,0 3 0 16,-1 0 0-16,1 3 0 0,-3 2 0 0,2 3 0 15,2 3 0-15,-5 2 0 0,2 3 0 0,0 3 0 16,-2 0 0-16,0 2 0 0,1 0 0 0,-2-1 0 16,-1-2 0-16,-1 4 0 0,-2 2 0 0,0 1 0 15,-1 0 0-15,2 1 0 0,-3 4 0 16,1-3 0-16,0-5 0 0,0-1 0 0,0-2 0 0,0 2 0 16,0 0 0-16,3 1 0 0,-1-2 0 0,1 2 0 15,0 3 0-15,2-4 0 0,2-2 0 0,-2-1 0 16,-1-1 0-16,3 1 0 0,0-1 0 0,0-2 0 15,1-1 0-15,-1 0 0 0,-4-2 0 0,2 2 0 0,-2 3 128 16,1-1-128-16,0-2 0 0,-3 2 0 0,0-2 0 16,1-2 0-16,1-1 0 0,1 0 0 0,1-4 0 15,1 0 0-15,0-7 0 0,1 3 0 0,-3 4 0 0,4-3 0 16,-3-2 0-16,3 2 0 0,-1 0 0 0,-1-1 0 16,2-3 0-16,2-1 0 0,1 1 0 0,0 0 0 15,-1-1 0-15,2-2 0 0,1-4 0 0,0-1 0 16,0-1 0-16,-2-1 0 0,3-9 0 0,0 0 0 15,0 8 0-15,0-8 0 0,3 9 0 0,-3-9 0 16,0 0 0-16,0 0 0 0,0 0 0 0,0 0 0 16,0 0 0-16,9 3 0 0,-9-3 0 0,15 0 0 15,-3-2 0-15,2-2 0 0,0-4 0 0,2-1 0 16,0-1 0-16,2 3 0 0,3-1 0 0,2 0 128 16,1 1-128-16,5 0 0 0,-1 0 0 0,1 2 0 0,1 1 0 0,2-2 0 15,3 1 0-15,-2 0 0 0,0 1 0 0,1-3 0 16,1-2 0-16,2 1 0 0,2-2 0 15,-1 1 0-15,1 1 0 0,3 0 0 0,4 1 0 16,-1-1 0-16,-1-4 0 0,1 3 0 0,0 0 0 0,1 2 0 16,-3-1 0-16,5 0 0 0,3-3 0 0,2 2 0 15,1 0 0-15,-4-1 0 0,-1-1 0 0,-1-3 0 16,0 2 0-16,1 0 0 0,2 0 0 0,2-1 0 16,1 0 0-16,-3 0 0 0,-1 2 0 0,-1-3 0 15,0-1 0-15,-1 0 0 0,-1-1 0 0,2 3 0 16,2 1 0-16,0 0 0 0,0 1 0 0,-3 0 0 15,0 0 0-15,0-1 0 0,-1-3 0 0,-1 2 0 0,-1 2 0 16,0 1 0-16,1 0 0 0,-1 2-160 0,1-3 160 16,-4 2 0-16,-2 1 0 0,1 1 0 0,-4 1 0 15,1 0 0-15,-3 1 0 0,-1 2 0 0,0 0 0 0,-1 3-128 16,-2-2 128-16,0 1 0 0,0 0 0 0,-4 1 0 16,-2-2 0-16,-3 0 0 0,3 0 0 0,-6 2 0 15,0-2 0-15,-1 1 0 0,-3 0 0 0,1 2 0 16,-2 2 0-16,-2-3 128 0,-2-2-128 0,-2 0 144 15,0 0-144-15,-8 2 160 0,0 0-160 0,9 2 192 16,-9-2-192-16,0 0 192 0,0 0-64 0,0 0-128 16,9-2 192-16,-9 2-64 0,0 0 0 0,0 0-128 15,0 0 192-15,0 0-64 0,0 0 0 0,5-6 0 16,-5 6 0-16,4-8 0 0,-1 0-128 0,-2 0 128 16,1-1-128-16,-1-1 128 0,1-2-128 0,-1-1 192 15,-1-1-192-15,1-2 192 0,0 1 32 0,0-4 16 0,0-2 0 0,1 1 0 16,2-4-48-16,0-1 0 0,-1-3 0 0,2-5 0 15,-2-5-32-15,1-3-16 0,2 0 0 0,0-1 0 16,-2 0-144-16,1-2 128 0,2-2-128 16,1-4 128-16,-1 1-128 0,1-4 0 0,2-3 0 15,-1 0 0-15,-1 1 0 0,3-1 0 0,-1 1 0 16,1 3 0-16,0 4 0 0,-2-4 0 0,1-1 0 0,2 0 0 16,2 2 0-16,-3 2 0 0,-2 3 0 0,2 0 0 15,-2 0 0-15,2 3 0 0,0 0 0 0,-2 2 0 16,1-1 0-16,-1 6 0 0,-1 4 0 0,2 0 0 15,-3 0 0-15,2 4-176 0,-3 1 176 0,3 3-128 16,-2 1 128-16,1 1 0 0,-2 2-144 0,3 2 144 0,-4 3 0 16,2 0 0-16,-2 1-144 0,1 1 144 0,-1 1 0 15,1 0 0-15,-1-1-128 0,2 2 128 0,-4 1 0 16,1 2 0-16,-4 8 0 0,3-5 0 0,-1-1 0 0,-2 6 0 16,0-5-128-16,0 5 128 0,0 0-176 0,0 0 176 15,0 0-160-15,-7 4 160 0,0 2-144 0,-1-2 144 16,-1 0-128-16,-1 0 128 0,-3 3 0 0,0 0-160 15,-1 2 160-15,-3-1 0 0,0-3 0 0,-2 3-128 16,-5-1 128-16,-2-1 0 0,-1 1 0 0,-3-1 0 16,-1 0 0-16,1-1 0 0,-2 4 0 0,1-2 0 15,0-1 0-15,1 0 0 0,0-2 0 0,-2 3 0 16,-1-2 0-16,-5 1 0 0,1-3 0 0,-3 0 0 0,0 1 0 16,-4 1 0-16,0-1 0 0,0-1 0 0,0 0 0 0,1 0 0 15,0 1 0-15,-3-2 0 0,-1-1 0 0,-1 0 0 16,-4 0 0-16,1-1 0 0,-1 0 0 0,-1 0 0 15,1-1 0-15,1 1 0 0,-2-1 0 0,-1 1 0 16,-4 0-128-16,0 0 128 0,1-1 0 16,2 0 0-16,2 3 0 0,1-1 0 0,-1-2 0 0,-1 1 0 15,1-1 0-15,-1 0-128 0,1 0 128 0,3 1 0 16,-2 2 0-16,4 0 0 0,2 0 0 0,2-1 0 16,0 1 0-16,2-1 0 0,-1-1 0 0,3 2 0 15,3 0 0-15,3-1 0 0,2 0 0 0,1-1 0 16,1 0 0-16,3 0 0 0,5-1 0 0,-1 1 0 15,2 0 0-15,3 0 0 0,0 0 0 0,1-1 0 16,2-3 0-16,0 0 0 0,4 1 0 0,-1 1 0 0,2 1 0 16,3 0 0-16,-1 1 0 0,8 0 0 0,0 0-128 15,0 0 128-15,-7-3 0 0,7 3 0 0,0 0-176 16,0 0 176-16,0 0-160 0,0 0 160 0,0 0-160 0,0 0 160 16,0 0-160-16,0 9 160 0,0-9-144 0,1 11 144 15,1 0-128-15,-2-1 128 0,0-10 0 0,0 14 0 16,1 1 0-16,-1-1-128 0,-3-2 128 0,1 4 0 15,0-1 0-15,-3 6-128 0,0 5 128 0,1 2 0 16,-4 1 0-16,0 6 0 0,-2 0 0 0,-2 4 0 16,-3 4 0-16,1 3-128 0,2 2 128 0,-4 1 0 15,-4 3 0-15,2 2-128 0,-2 1 128 0,2-2 0 16,-2-2 0-16,2-6 0 0,-1-2 0 0,1 1-160 16,1 1 160-16,1 3 0 0,0 0-160 0,-1 1 160 0,2-3-128 15,-3-2 128-15,2-2 0 0,-1-1 0 16,1-4 0-16,-1 2-128 0,1 6 128 0,-1-1 0 0,0-3 0 15,0 2-128-15,0 3 128 0,-1-2 0 0,-3 1 0 16,4-2 0-16,0-4 0 0,2-3-128 0,0 0 128 0,3-3-128 16,2-2 128-16,-1 2 0 0,2-2 0 0,0-3-128 15,0-1 128-15,1-2 0 0,2 2 0 0,1-4-128 16,1-2 128-16,-1-4 0 0,1 3 0 0,0-2-128 16,1-3 128-16,-1-1 0 0,2-2 0 0,0-1-128 15,-1 0 128-15,2-1 0 0,1-1 0 0,0-9 0 16,0 0-128-16,1 8 128 0,-1-8-128 0,5 7 128 15,-5-7-320-15,6 7 0 0,3-3 16 0,1 1 0 16,2-1 0-16,-1 1 0 0,4-2 0 0,0 0 0 16,1-4 176-16,3 0 128 0,-1 1-192 0,3 0 192 0,3-1-192 15,-2 1 64-15,2-3 128 0,2-3-208 0,3 2 48 0,2-3 16 16,0 1 0-16,1-2 0 0,-1 0 144 0,6 2 0 16,0-1-144-16,4-2 144 0,1-2 0 0,3 0 0 15,2 0-144-15,3 2 144 0,-3 1 0 0,0-1 0 16,-1-1 0-16,5-1 0 0,3-2 0 0,2-1 0 15,2 3 0-15,2-1 0 0,-2-1 0 0,2 0 0 16,1-2 0-16,2-2 0 0,3 1 0 0,0 0 0 16,4 3 0-16,-2-1 0 0,-4-2 0 0,3 3 0 15,2 1 0-15,2-1 0 0,-1-2 0 0,0 2 0 16,-2 2 0-16,-2-2 0 0,0-1 0 0,3 1 0 16,1-1 0-16,-1 3 0 0,-6 4 0 0,-1 0 0 15,-3-1 0-15,-1 3 0 0,-1 2 0 0,-1-1 0 16,-4 1 0-16,-4 1 0 0,-4 0 0 0,-2 0 0 0,-4 2 0 0,-4 0 0 15,-2 0 0-15,-3 0 0 0,-3 2 0 0,0-2 0 16,-4-2 0-16,-1 2 0 0,-2-1 0 0,-2 1 0 16,-3 0 0-16,-4 1 0 0,-1 2 0 0,2-2 0 15,-3-2 0-15,-8 1 0 0,0 0 0 0,0 0 0 16,0 0 128-16,0 0-128 0,0 0 0 0,0 0 0 16,0 0 128-16,2-10-128 0,-3-1 0 0,-2 0 144 15,-1 1-144-15,-1-2 0 0,-3-3 0 0,-1 0 0 16,-1-1 160-16,-2-3-160 0,1-2 192 0,0-4-192 15,-1-5 224-15,0-4-64 0,-2-4-16 0,1-2 0 16,1-3-144-16,1-6 128 0,0-7-128 0,0-5 128 16,4-9-128-16,-1 2 0 0,1 4 0 0,3 1-176 0,-2-7 176 0,2 4-160 15,2 1 160-15,1 1-160 0,1 1 160 16,2 7 0-16,1 6 0 0,-2 5 128 0,-1 6-128 0,3 3 0 16,1 2 128-16,-2 3-128 0,1-2 0 0,0 5 0 15,0-1 0-15,1 0-128 0,-1-1-32 0,0 1 0 16,2 4 0-16,2 2 0 0,-2-1-96 0,1-1-32 15,-1 0 0-15,1 1 0 0,2-1 0 0,-3 0 0 16,-2 2 0-16,2 2 0 0,-1 2 160 0,0 2 128 16,-2 3-192-16,-1 1 192 0,-1 3 0 0,-1 0 0 15,0 2 128-15,-2 3-128 0,0 0 304 0,3 5-48 16,0 0 0-16,0 0 0 0,0 0-128 0,-8-2-128 16,1 1 144-16,-2 1-144 0,2 3 0 0,-3-1 128 15,1 1-128-15,-1-2 0 0,0 2 0 0,-1 0 0 0,0 2 0 16,-2-2 0-16,-3-1 0 0,-1 2 128 0,-4 0-128 15,-1 0 0-15,-4 0 128 0,1 1-128 0,-4-2 0 16,2 1 144-16,-2 1-16 0,0 1 0 0,-4-2 0 0,1-1 0 16,-1 5 0-16,-1-3-128 0,-2-2 192 0,-2 1-64 15,-5-3-128-15,-3 0 128 0,-4 2-128 0,-1 0 128 16,-8 0-128-16,0 3 0 0,-2-3 144 0,-2 0-144 16,-7 0 0-16,-4 0 144 0,-5-1-144 0,1 1 0 15,1 2 144-15,-4-2-144 0,-3-1 0 0,3 2 144 16,-2-2-144-16,9 2 192 0,3-1-192 0,5 0 192 15,2-3 0-15,3 1 0 0,0 0 0 0,7 1 0 16,6 4-192-16,5 0 192 0,2 1-192 0,5 0 192 0,1-3-192 16,4 3 0-16,3 3 0 0,3 0 0 15,1-1-1344-15,7 1-240 0</inkml:trace>
  <inkml:trace contextRef="#ctx0" brushRef="#br1" timeOffset="173234.973">2263 17359 14735 0,'0'0'640'0,"0"0"160"0,0 0-640 0,0 0-160 15,0 0 0-15,6-7 0 0,-2-1 384 0,2 0 32 16,3-1 16-16,0 1 0 0,1-1-176 0,0-1-16 16,-1 0-16-16,2-2 0 0,3 1-32 0,-2 0-16 15,0-1 0-15,2 0 0 0,-2-2 32 0,1 1 16 16,2-1 0-16,0 1 0 0,-3 1 32 0,1-4 16 15,0 1 0-15,2-4 0 0,1 4-64 0,-1 0-16 16,0 2 0-16,-2 1 0 0,-1 3-192 0,-1 4 176 16,1 3-176-16,-2-1 160 0,-4 0 96 0,-6 3 32 15,10 3 0-15,0 3 0 0,-1 2 32 0,1 2 0 16,-5 2 0-16,4 1 0 0,-2 0-96 0,-1 5-16 16,0 3 0-16,-1-1 0 0,-1 1-208 0,-1 0 128 0,-2 0-128 0,-1 0 0 15,-1 0 128-15,-2-1-128 0,-1-3 0 16,1 2 0-16,1 0 0 0,2-2 0 0,-2 0 0 15,1-3-160-15,-4-2-160 0,3 0-48 0,1 0 0 0,1-2 0 32,0-10-1456-32,0 0-288 0</inkml:trace>
  <inkml:trace contextRef="#ctx0" brushRef="#br1" timeOffset="173512.561">2613 17171 19343 0,'-9'5'1728'0,"0"-1"-1392"15,-1-1-336-15,4 3 0 0,1 0 528 16,3 5 48-16,-1-1 0 0,2 2 0 0,-2 2-576 0,0-1 0 16,1 0 0-16,1 2 0 0,1 3 0 0,0 0 0 15,-1-1 0-15,1 2 0 0,1 0 128 0,3 1-128 16,2 1 192-16,-3 0-192 0,2 0 320 0,2-1-32 15,1-1-16-15,1 2 0 0,0-1-80 0,2 1-32 16,3-1 0-16,1-1 0 0,1-2-160 0,1 0 0 16,4-2 0-16,0-1 0 0,0 0 0 0,2-3-256 15,-2-1 48-15,3-1-9968 0</inkml:trace>
  <inkml:trace contextRef="#ctx0" brushRef="#br1" timeOffset="173907.812">3435 17437 26719 0,'-15'1'1184'0,"5"1"240"16,3-1-1136-16,-3 1-288 0,2 4 0 0,-1 1 0 15,1 2-368-15,0 0-128 0,0-1-16 0,0 3-16 16,1 3 192-16,0-1 32 0,2-1 16 0,-2 2 0 0,2 3 288 16,1-1-160-16,-1 2 160 0,1-3-128 0,0 1 128 0,4-3-128 15,0-1 128-15,2-1-128 16,3-1 128-16,2-1 0 0,0-2 128 0,3-1-128 0,-2-2 272 0,0 0-16 16,2-3 0-16,1-1 0 0,1-3 192 0,2 0 48 15,0 0 0-15,-2-3 0 0,0-2 0 0,0-2 0 16,0 1 0-16,-2-2 0 0,-2 0-96 0,-3 0-16 15,1-3 0-15,-5 1 0 0,-2 2 80 0,-4 3 16 16,-1-4 0-16,-2 2 0 0,-1 1 144 0,1 1 16 16,0 0 16-16,-1 0 0 0,1 2-416 0,0 2-96 15,8 4-16-15,-7-2 0 0,7 2-384 0,0 0-64 16,0 0-32-16,0 0 0 16,0 0-2672-16,0 0-544 0</inkml:trace>
  <inkml:trace contextRef="#ctx0" brushRef="#br1" timeOffset="174180.089">3754 17526 9215 0,'0'0'400'0,"-5"11"96"0,1 5-496 0,2-4 0 0,-5-1 0 0,5 1 0 16,0 0 4032-16,-1 4 720 0,2-1 144 0,0 1 32 15,-1 0-3920-15,2-1-784 0,0 1-224 0,0-2 0 16,-1-3 176-16,0 0-176 0,1-2 192 0,0-9-192 15,0 0 672-15,0 0 32 0,0 0 0 0,0 0 0 16,0 0 320-16,0 0 80 0,0 0 16 0,0 0 0 16,1-9-96-16,2-2 0 0,-1-2-16 0,2 2 0 0,3-2-624 0,3-1-128 15,0 0-32-15,0 1 0 16,4 0-224-16,1 2 0 0,-1 0 0 0,1 0 0 16,0 1-400-16,0 0-32 0,1 0 0 0,-1 2 0 15,1 4-1984-15,1-1-400 0,-2 2-64 0</inkml:trace>
  <inkml:trace contextRef="#ctx0" brushRef="#br1" timeOffset="174654.981">4528 17167 25679 0,'0'0'1136'0,"0"0"240"0,0 0-1104 0,4-8-272 0,-4 0 0 0,0 8 0 15,0 0 0-15,0 0 0 16,0 0-208-16,0 0 80 0,0 10 0 0,-1 0 0 0,1-1 0 0,-4 5 0 16,-3 3 128-16,0 3 0 0,-2 2 160 0,-1 2-160 15,-3 0 304-15,-2 2-48 0,-2 4 0 0,-1 0 0 16,0 1 336-16,1 0 64 0,2 1 16 0,0 0 0 15,1-3-96-15,3-3-32 0,2-4 0 0,4-4 0 16,-1-4-144-16,4-4-16 0,2-10-16 0,0 0 0 16,2 8-80-16,-2-8-16 0,0 0 0 0,11 2 0 0,0-4-272 15,2 0 0-15,3-1 128 0,1 1-128 0,2-1 0 16,0 3-192-16,2 0 16 0,1 0 16 0,-2 2 160 0,-2 4-192 16,0 2 192-16,-3 2-192 0,-2 0 192 0,-2 1-128 15,-2 1 128-15,-3 1-128 0,-5 0 128 0,-2 0-128 16,-3 1 128-16,-2-1-128 0,-4-1 128 0,-1 0 256 15,-4-1-64-15,-1 0-16 0,1-2 208 0,-2-1 32 16,-4-3 16-16,3-1 0 0,0 0-96 0,-1-4-16 16,0 0 0-16,0-3 0 0,0-4-320 0,4 2 0 15,-1-2 0-15,3-1-128 16,0 0-1712-16,5 0-336 0,6-2-64 0,2 2-10864 0</inkml:trace>
  <inkml:trace contextRef="#ctx0" brushRef="#br1" timeOffset="175004.852">4817 17624 34319 0,'0'0'1520'0,"-5"3"320"0,-4 0-1472 0,2-1-368 0,1 1 0 0,-1 2 0 15,1-2 0-15,-1 3 0 0,3 1-160 0,-1 2 160 16,1 1-208-16,-1 1 64 0,-1 0 16 0,0 1 0 15,1 0-208-15,0 2-48 0,1-1 0 0,2-1 0 16,2 0 160-16,2 1 32 0,1-2 0 0,3-2 0 16,2-4 192-16,1 1-176 0,4-1 176 0,-1 0-160 15,1-4 160-15,3-2 0 0,2-2 0 0,1 0 0 16,0 0 0-16,-1-3 128 0,0-2-128 0,-2-1 176 0,1 0-16 16,-2-1 0-16,-2 0 0 0,-2 0 0 0,-1-1 128 15,-5 0 32-15,-2-1 0 0,-2 3 0 0,-2-2 176 0,-2 0 32 16,-2-1 16-16,-1 1 0 0,-1 1-48 0,-3 2-16 15,-3-2 0-15,1 2 0 0,1 0-480 0,0 4 0 16,-1 1 0-16,0 1 0 16,-1 0-1440-16,0 4-176 0,2 1-48 0,1-1-8192 15,3-2-1664-15</inkml:trace>
  <inkml:trace contextRef="#ctx0" brushRef="#br1" timeOffset="175291.782">5197 17591 28559 0,'-11'9'2544'0,"6"-2"-2032"0,-1 0-512 0,1 1 0 15,3 2 384-15,0 1-32 16,0 0 0-16,1 1 0 0,1 2-352 0,1 2 0 0,1-2 0 0,0-1 0 16,0-1-192-16,3-1 32 0,-1-1 16 0,1 0 0 15,-2 0-80-15,-3-10-16 0,0 0 0 0,5 6 0 16,2-1 240-16,-7-5 0 0,0 0 144 0,0 0-144 15,9-2 672-15,-1-1 32 0,-1-3 16 0,1 0 0 16,-1-3 48-16,0-1 16 0,-1-1 0 0,0 0 0 16,0 0-272-16,-1-1-48 0,0 1-16 0,-1 0 0 15,-1 1-256-15,2 0-64 0,1 0-128 0,-2 1 192 16,-1 0-560-16,0 3-112 0,3-3-32 16,-2 2 0-16,7 0-2640 0,-5 2-544 0</inkml:trace>
  <inkml:trace contextRef="#ctx0" brushRef="#br1" timeOffset="175621.428">5584 17553 28559 0,'-7'8'2544'16,"2"0"-2032"-16,-1 1-512 0,0 3 0 0,-1 3 1232 0,0 1 160 15,1 3 16-15,-1-1 16 0,1-1-1152 0,-1 3-272 16,2-2 0-16,-2 2 0 0,-3-2 0 0,0-2 0 15,-1-1 0-15,1-2-128 0,5 0-80 0,-4-2-16 0,3-1 0 0,6-10 0 16,0 0 224-16,0 0 0 0,0 0 0 0,0 0 0 16,0 0-176-16,0 0 176 0,5-8-192 0,5-1 192 15,-1-2-192-15,3 0 192 0,0-2-192 0,2 0 192 16,1 1-176-16,0 1 176 0,0 0-160 0,0 2 160 16,-3 0-192-16,1 5 48 0,-1 2 16 0,0 2 0 15,0 0 0-15,-3 3 0 0,0 3 0 0,-3 2 0 16,-2 3-32-16,-1 1 0 0,-2 1 0 0,-1 0 0 15,-1 3 160-15,-2 1 0 0,-2-1-144 0,0 1 144 16,-3-2 0-16,2 1 0 0,0-1 0 0,2-1 0 16,-2-1-1136-1,4 3-208-15,-1 1-32 0</inkml:trace>
  <inkml:trace contextRef="#ctx0" brushRef="#br1" timeOffset="176109.855">6234 17517 29487 0,'-11'-5'2624'0,"5"1"-2112"16,-2-3-512-16,2 2 0 0,0-2 1296 0,0 4 160 15,2-2 16-15,-3 3 16 16,7 2-1760-16,-6 1-368 0,-1 3-64 0,0 1 0 15,1 2-608-15,-4 1-112 0,-1 7-32 0,-1 0 0 16,-1 4 448-16,-1 0 96 0,-3 1 16 0,-2 2 0 0,-1 2 640 0,1 0 128 0,-5 0 128 0,2 1-192 16,0 1 464-16,4 0 96 0,2-3 16 0,3 0 0 15,-1-1-176-15,4-6-16 0,0-3-16 0,7-2 0 16,5-2 352-16,5-4 80 0,2-3 16 0,6-4 0 16,2-3-64-16,3-3-16 0,1-2 0 0,3-2 0 15,2-4-320-15,0 0-64 0,-1-2-16 0,-1-3 0 16,-3-2-144-16,1-1 0 0,-2-2 0 0,1-1 128 15,-1-2-128-15,-3-3 160 0,0-2-160 0,-3-3 160 16,-2 0 128-16,-1 0 32 0,-2-3 0 0,-2 5 0 16,0 0-64-16,-1 3-16 0,-2 3 0 0,2 4 0 15,-3 3-240-15,0 5 0 0,-1 4 128 0,-4 5-128 16,2 8 128-16,0 0-128 0,-4-4 176 0,4 4-176 16,-7 5 176-16,0 3-176 0,-3 3 160 0,0 5-160 0,-2 3 128 15,1 4-128-15,-1 4 0 0,2 3 144 0,-2-3-144 0,2 6 0 16,1 4 0-16,-3 3 0 0,1 2 0 0,2 1 0 15,-1-1-176-15,5-4 176 16,-2-2-1568-16,4-2-224 0,0-1-64 0,1-4-11056 16</inkml:trace>
  <inkml:trace contextRef="#ctx0" brushRef="#br1" timeOffset="176497.974">6607 17653 37775 0,'0'0'3360'0,"-10"-2"-2688"0,2 1-544 15,0 1-128-15,-1 1 0 0,1 1 0 16,-1 0 0-16,1 1-176 16,-1 1-192-16,0 1-32 0,-2 2-16 0,0 2 0 15,-1 1-352-15,0 1-80 0,-3 2-16 0,2 0 0 0,0 1 416 0,3-1 64 0,4 1 32 0,1 0 0 16,0-2 192-16,2 1 160 0,2-1-208 0,2-2 80 15,2 0-16-15,2-3 0 0,2-3 0 0,3-1 0 16,0-1 144-16,1-4 144 0,-2 0-16 0,2-2-128 16,3-3 368-16,-1-2-48 0,-1 0 0 0,0 0 0 15,-1-3 0-15,-1 1 0 0,-1 0 0 0,-4 0 0 16,2 0-32-16,-1 2-16 0,0 2 0 0,-6 7 0 16,0 0 64-16,0 0 16 0,0 0 0 0,0 0 0 15,0 0-96-15,0 0-32 0,0 0 0 0,0 0 0 0,7 8-224 16,-5 3 0-16,1 0 0 0,-1 0-160 15,-1 0-288-15,2 1-64 0,1 0-16 16,-3 0 0-16,1-1-2352 0,2 0-448 0</inkml:trace>
  <inkml:trace contextRef="#ctx0" brushRef="#br1" timeOffset="176766.599">6841 17664 11967 0,'0'0'1072'0,"-3"8"-864"16,-5-1-208-16,3 4 0 0,-1 3 4464 0,1 1 848 16,-1 0 160-16,0 3 32 0,4 2-4352 0,-2 1-896 0,1 0-256 0,-5-1 128 15,1 1-128-15,-1 1 0 0,0-2 0 0,0 0 0 16,1-2 0-16,0-4 0 0,1-2 0 0,2-4 128 16,4-8 64-16,0 0 16 0,0 0 0 0,0 0 0 15,0 0 352-15,1-7 64 0,4-5 16 0,4-3 0 16,0-2-320-16,4-1-64 0,-1 1-16 0,2-1 0 15,1 0-240-15,2-1 0 0,-1 1 0 0,2 3 0 16,1 1-128-16,-2 3-32 0,-1 1 0 0,-3 1 0 16,0 3-208-1,-1 2-32-15,0 0-16 0,-2 2 0 16,1-1-1648-16,0 3-336 0,-11 0-64 0</inkml:trace>
  <inkml:trace contextRef="#ctx0" brushRef="#br1" timeOffset="176981.444">7141 17782 24879 0,'0'0'2208'0,"0"11"-1760"16,0 0-448-16,2 1 0 0,3-1 2448 0,2 4 416 15,3 3 80-15,2-1 0 0,-2 0-2672 0,3 2-528 16,-1-1-128-16,1 2 0 15,-3 0-1904-15,0-4-368 0,2-4-80 0,-4 6-16 16,0-3 752-16,-4-1 144 0,0-2 16 0,2-1 16 0</inkml:trace>
  <inkml:trace contextRef="#ctx0" brushRef="#br1" timeOffset="177228.361">7502 17748 40543 0,'0'0'3600'0,"-2"9"-2880"0,2 4-576 0,0 2-144 16,0 4 0-16,-1 2 0 0,0 1-192 0,-2 5 192 15,-3 6-160-15,-1 2 160 0,-2-3 0 0,-2 0-144 16,-4-2-48-16,-3-2 0 0,-4 3 0 0,-2-1 0 15,-2-3-336-15,-3 2-80 0,-6 0-16 0,1-3 0 16,2 0-1456-16,2 0-288 0,-1-2-64 0</inkml:trace>
  <inkml:trace contextRef="#ctx0" brushRef="#br1" timeOffset="178151.285">8382 17862 20271 0,'0'0'1792'0,"0"0"-1424"15,0 0-368-15,0 9 0 0,-1 3 768 0,1 2 96 16,0 3 16-16,-2 0 0 0,1 2-608 0,-1 0-112 15,-1 3-32-15,-1-3 0 0,-3 0 144 0,1 0 32 16,-1-4 0-16,-1 2 0 0,-3-2 96 0,-3-1 32 16,2-1 0-16,0-2 0 0,-2-2-80 0,-1 0-16 15,-1 0 0-15,3-1 0 0,1-3-336 0,1 0-208 16,2-4 16-16</inkml:trace>
  <inkml:trace contextRef="#ctx0" brushRef="#br1" timeOffset="178734.346">9727 17553 16127 0,'0'0'704'0,"0"0"160"0,0 0-688 16,0 0-176-16,-7-6 0 0,7 6 0 0,-8 1 432 0,8-1 48 16,-8 7 16-16,-1 3 0 0,0 1 112 0,-1 2 32 15,2 4 0-15,-2 0 0 0,-1 5 176 0,3-1 32 16,-3 2 16-16,1 1 0 0,-5 4-96 0,1-3 0 0,0-2-16 0,1 0 0 16,-1 1-256-16,6-6-48 0,2-5-16 0,3-2 0 15,2-2-80-15,1-9-16 0,0 0 0 0,0 0 0 16,0 0 240-16,0 0 32 0,10-5 16 0,3-4 0 15,1-1 144-15,3-3 48 0,1-4 0 0,3 0 0 16,-3-3-576-16,2 0-112 0,3-1-128 16,-3 1 176-16,-2 1-176 0,1 2 0 0,1 2 0 0,-3 2-176 15,0 0 176-15,-1 5-192 0,0 1 192 0,-3 5-192 16,-2 4 192-16,0 5-160 0,-2 3 160 0,-3 3-160 16,-1 4 16-16,-2 2 0 0,-3 0 0 0,-2 3 0 15,-1 1 144-15,-1 1 0 0,0 1 0 0,-1 2 0 16,-1-1 0-16,0 1 0 0,2-1 0 0,1-2 128 15,0 0-128-15,5-3 0 0,2-3-128 0,3-5 128 16,-1-3-1440-16,4-5-208 16,2-3-32-16</inkml:trace>
  <inkml:trace contextRef="#ctx0" brushRef="#br1" timeOffset="179057.259">10399 17755 31439 0,'-16'1'1392'0,"5"0"288"0,-3 1-1344 16,-2 0-336-16,0 1 0 0,0 4 0 0,-3 3 0 0,0-2 0 15,-3 3 0-15,2 0 0 0,2 6 0 0,-3-1 0 16,1 2 0-16,2-3 0 0,4-4 0 0,2 6 0 16,3 3 0-16,3-4 128 0,2-5-128 0,8 0 128 0,2 0-128 0,4-1 128 15,1-1-128-15,5-4 0 0,2-4 128 0,4-1-128 16,-1 0 144-16,3-3-144 0,-2-5 192 0,3-1-192 15,-2-5 160-15,1 1-160 0,-4-1 128 0,0 3-128 16,-3-3 160-16,0 0-160 0,-5-1 192 0,-2 1-192 16,-4 2 304-16,-2 1-48 0,-7-2-16 0,-1 1 0 15,-3-3-48-15,-3 1-16 0,-1 0 0 0,-2 5 0 16,-1-2-432-16,1 3-64 0,-2 2-32 0,0 1 0 16,0 0-1776-1,-1 2-368-15,0 1-64 0</inkml:trace>
  <inkml:trace contextRef="#ctx0" brushRef="#br1" timeOffset="179315.804">11057 17352 29487 0,'0'0'1296'0,"-9"1"288"15,1 3-1264-15,-1 3-320 0,1 3 0 0,-1 4 0 0,-4 5 128 0,-1 4-128 16,0 2 192-16,-1 2-192 0,1 1 176 0,0 3-176 16,0 2 160-16,2-1-160 0,2 1 224 0,0-1-48 15,2-1-16-15,-2-1 0 0,5 0 768 0,-3 0 160 16,2 0 16-16,1-1 16 16,2-2-2848-16,2-1-576 0,1-3-128 0</inkml:trace>
  <inkml:trace contextRef="#ctx0" brushRef="#br1" timeOffset="179454.276">10576 17734 10127 0,'0'0'896'16,"0"0"-704"-16,13-4-192 0,5 2 0 0,5 0 5872 0,3 0 1136 0,9 1 224 0,6-1 64 15,5 0-5920-15,7 0-1184 0,4 0-192 0,1-3 0 16,-3 0-1168-16,-5 0-128 0,0 1-32 0,-3 1 0 15</inkml:trace>
  <inkml:trace contextRef="#ctx0" brushRef="#br1" timeOffset="179916.318">12692 17562 26719 0,'-14'-9'1184'0,"7"1"240"0,-1 0-1136 0,0-1-288 0,-4-1 0 16,0-1 0-16,-1-1 1344 0,-2-1 192 0,0 1 64 0,-2 0 0 15,-2 5-1456-15,0-2-272 0,2-1-64 0,-2 4-16 16,-2 4 208-16,0 2-144 0,0 2 144 0,-1 4-128 16,-3 3 272-16,-1 4 64 0,-3 4 16 0,3 5 0 15,4 0 0-15,-3 4 0 0,1 3 0 0,1 3 0 16,3 4-224-16,2-1 144 0,0-2-144 0,2 5 128 15,4 0-128-15,0 1 160 0,3 2-160 0,3 1 160 16,0 0-160-16,3-4 0 0,1-3 0 0,2-4 0 16,1-6-224-16,1-2-128 0,0-1-32 0,2-3 0 15,-4-3-1728-15,3-4-336 16,-3-12-80-16</inkml:trace>
  <inkml:trace contextRef="#ctx0" brushRef="#br1" timeOffset="180290.54">11881 17888 26719 0,'0'0'2368'16,"0"0"-1888"-16,0 0-480 0,5-7 0 0,3-2 1008 0,4 2 96 16,3 4 32-16,4 0 0 0,2 0-896 0,3-1-240 15,2-1 0-15,5-2 0 0,2 3 0 0,5 0 0 16,-1-2 128-16,4-1-128 0,-3-1 0 0,1 2 0 16,-5 1 0-16,-1-1 0 0,-3-2 0 0,-4 1 0 15,-5 2 0-15,-2 1 128 0,-4 1-128 0,-3 1 128 0,-3 0-128 16,-9 2 128-16,0 0-128 0,2 9 0 0,-4 1 0 0,-4 2-176 15,-1 0 352-15,-7 3 64 16,0 6 16-16,-1 1 0 0,-3-1 0 0,3 0 0 0,-1 1 0 0,2 0 0 16,3 0-256-16,4-4 0 0,1-5 0 0,4 1 0 15,2-1 192-15,3-2 0 0,4-3 0 16,-1 0 0-16,4-2 336 0,3-4 64 0,2-2 16 16,1-2 0-16,1-5-224 0,-1-1-32 0,2-3-16 0,-2 0 0 15,0-1-144-15,-1-3-48 0,-2-2 0 0,0 0 0 16,-3 1-16-16,-1-1-128 0,-3 2 192 0,0 0-64 15,-5 0 112-15,-2 3 16 0,-2 3 0 0,-3 1 0 16,-1-2 176-16,-4 2 32 0,-1 0 16 0,-2 4 0 16,1 2-288-16,1-1-64 0,-2 0-128 0,1 1 192 15,-1 2-1104-15,3 1-240 16,4 1-32-16,7-2-16 0,0 0-1968 0,0 0-400 0</inkml:trace>
  <inkml:trace contextRef="#ctx0" brushRef="#br1" timeOffset="180641.852">13138 17744 12895 0,'0'0'1152'0,"0"0"-928"15,-9 0-224-15,0 2 0 0,0 3 3920 0,2 1 752 16,-2 3 128-16,1 1 48 0,-3-1-3952 0,0 0-896 0,0 2 0 0,1 3 0 15,2-2 0-15,0 1 0 0,-1-1 0 0,1 5 0 16,0 5 0-16,0-2 0 0,-3 0 192 0,2-2-48 16,0 1 304-16,3-3 48 0,0-2 16 0,2-6 0 15,4-8 192-15,0 0 64 0,0 0 0 0,0 0 0 16,0 0 320-16,0 0 64 0,4-11 0 0,4-4 16 16,2-6-304-16,2-1-64 0,1-2-16 0,1 1 0 15,3 2-448-15,0 0-80 0,3 0-32 0,0 1 0 16,0 1-224-16,3 1 128 0,4 1-128 0,0 3 0 15,-3 1 0-15,0 3 0 0,0 1 0 0,0 4 0 16,-4 4 0-16,2 1-240 0,-3 1 80 0,1 2 16 16,0 1-1648-16,2 4-336 15,2 1-64-15</inkml:trace>
  <inkml:trace contextRef="#ctx0" brushRef="#br1" timeOffset="181752.243">14095 17469 11055 0,'-8'-2'976'0,"0"2"-784"0,0 2-192 0,1 2 0 16,7-4 2944-16,-7 9 528 0,0 1 112 0,-2 5 32 16,0 3-2960-16,-3 4-656 0,1 5 0 0,0 0 0 15,0 2 0-15,0-3 272 0,-2 1-48 0,0 0-16 16,-2 0 320-16,4-2 64 0,-1-1 16 0,3-3 0 0,2-5-144 0,0-1-16 16,3-3-16-16,0-2 0 0,2-1 0 0,2-9 0 15,0 0 0-15,0 0 0 0,0 0 368 0,0 0 80 16,6-11 16-16,1 0 0 0,0-4-64 0,3 1 0 15,-2 0 0-15,2-3 0 0,2 0-368 0,-1-3-80 16,1-2 0-16,3 0-16 0,3 1-240 0,0 0-128 16,0 0 128-16,2 2-128 0,4 4 0 0,-1 3 0 15,-1 3 0-15,-1 2 0 0,-6 3 0 0,1 3-160 16,-2 3 160-16,-3 4-160 0,-1 1 160 0,0 3-208 16,-6 3 80-16,1 3 128 0,-4 0-192 0,-2 4 192 15,-3 1-160-15,0 0 160 0,-6 1 0 0,0-1 0 16,-2 0-128-16,-2-1 128 0,0-2 0 0,1-3 0 15,4-6 0-15,2 0 0 0,4 0 0 0,3-9 0 0,0 0 0 0,0 0 0 16,0 0 192-16,0 0 0 16,0 0-16-16,6-10 0 0,3-1 32 0,1 0 16 0,0 0 0 15,1-1 0-15,1 0-224 0,2-3 0 16,1-1 0-16,-1 3 0 0,0 2 0 0,2 2 0 16,-2 1 0-16,-1 4 0 0,-1 1 0 0,-2 3 0 0,0 2-144 0,1 2 144 15,-2 2-192-15,0 3 192 0,-3 1-208 0,1 4 80 16,-3-2 128-16,-1 1-192 15,1 0 192-15,0 2-192 0,-3 0 192 0,1 0 0 0,-2-2 0 0,2 2 0 16,0 3-224-16,-1 0 32 0,0 1 16 0,1-5 0 16,3-2-1632-16,-2-2-336 15,0 2-64-15</inkml:trace>
  <inkml:trace contextRef="#ctx0" brushRef="#br1" timeOffset="182097.886">14524 17716 27647 0,'0'0'1216'0,"-7"4"256"16,7-4-1168-16,-4 6-304 0,4-6 0 0,-2 8 0 0,3 2 784 0,3-2 112 16,6 2 0-16,1-5 16 0,2-1-768 0,3-2-144 15,0 1 0-15,3-3 0 0,1-2 0 0,-1-1 0 16,2-3 0-16,0 1 176 0,-2-1-176 0,-1 0 128 15,-3-1-128-15,0-1 128 0,-1 1-128 0,-2-1 0 16,-4-1 144-16,0 1-144 0,-3 1 128 0,-2-1-128 16,-2-1 160-16,-2 0-160 0,-4 1 208 0,1 2-48 0,-6 1-16 0,-1 2 0 15,-2 3 32-15,0 3 0 0,-6 1 0 0,1 5 0 16,0 2-16-16,-1 3 0 16,0 1 0-16,-2 3 0 0,2 1 32 0,2 1 0 0,2-2 0 0,4 1 0 15,3-1-64-15,3-1 0 0,2-4 0 0,6 3 0 16,2-1-128-16,1-2 128 0,3-1-128 0,1-1 128 15,5 0-384-15,1 3-64 0,2-2-32 0</inkml:trace>
  <inkml:trace contextRef="#ctx0" brushRef="#br1" timeOffset="182338.031">15271 17242 31039 0,'0'0'1376'0,"0"0"288"0,-11 4-1344 16,2 3-320-16,1 4 0 0,-1 3 0 0,0 3 0 0,-5 4-160 15,1 4 16-15,-1 3 0 0,1 3 144 0,-1 3 0 16,3 3 128-16,-3 2-128 0,1 1 384 0,0 0 16 16,0 1 0-16,-2 0 0 0,1-2-160 0,-1 0-48 15,-1-2 0-15,1 1 0 16,0-1-976-16,4-4-208 0,3-1-32 0,3-6-16 15,5-3-1008-15,2-5-192 0,1-5-32 0</inkml:trace>
  <inkml:trace contextRef="#ctx0" brushRef="#br1" timeOffset="182806.224">15039 17590 20271 0,'0'0'896'0,"-6"-4"192"16,6 4-880-16,0 0-208 0,0 0 0 0,0 0 0 0,0 0 1440 0,0 0 240 0,9 0 48 0,3 1 16 15,-1-1-1280-15,4-2-256 0,3 1-48 0,0-2-16 16,-3 0 64-16,3-2 16 0,3-4 0 0,1 0 0 16,-3-1-96-16,3-3 0 0,1-2-128 0,2-2 192 15,-2 1 32-15,1-2 0 0,-1 0 0 0,0 0 0 16,1-2 288-16,-1-1 48 0,-2-1 16 0,-1 1 0 16,-1-3-80-16,-3 2-16 0,-2 1 0 0,-3 6 0 15,-2 4-336-15,-3 3-144 0,-6 8 128 0,0 0-128 16,0 0 128-16,0 0-128 0,-2 11 128 0,-2 3-128 0,-4 3 128 15,-2 5-128-15,-2 3 128 0,-7 4-128 0,-1 0 208 16,-1 2-32-16,-2 4-16 0,-1 3 0 0,-1 1 64 0,3 2 16 16,-1-1 0-16,4-3 0 0,2-6 32 0,3-5 16 15,1-3 0-15,3-2 0 0,2-3 64 0,4-5 16 16,-1-4 0-16,3-2 0 0,2 0-48 0,0-7 0 16,0 0 0-16,0 0 0 0,9 1 64 0,0-1 0 15,1-3 0-15,1-3 0 0,0 0-128 0,1 0 0 16,-1 1-16-16,1 3 0 0,-3-2-240 0,1 2 0 15,1 0 0-15,-11 2 0 0,7 3 0 0,2 2 0 16,0-1-128-16,0 3 128 0,-3 2-176 0,1 2 176 16,-4 2-160-16,4-2 160 0,1 0 0 0,-2-2 0 15,0 2-128-15,-4 0 128 0,1 0 0 0,0-1-144 0,-3-10 144 16,7 12-128 0,-3 3-1728-16,2-5-320 0,-6-10-80 0</inkml:trace>
  <inkml:trace contextRef="#ctx0" brushRef="#br1" timeOffset="183123.715">15745 17645 16575 0,'0'0'1472'0,"-7"2"-1168"0,0-2-304 0,0 5 0 0,1 3 4096 0,-3 3 752 0,-2 1 144 0,0 1 48 15,-3 1-4112-15,0 0-928 0,-1 2 0 0,0-2 0 16,2 2 0-16,1-4 160 0,2-1-32 0,0 2 0 0,6 0-128 15,-1-3 0-15,5-10 0 0,0 0 0 0,5 15 0 0,-1-1 0 16,3-5 0-16,4-2 128 0,4-4-128 0,2-2 192 16,0 2-192-16,3-3 192 0,-1-4-192 0,2-2 128 15,-1-1-128-15,-1 1 128 0,1 0-128 0,0 1 0 16,-4-6 144-16,0 2-144 0,-2 2 192 16,-3-1-48-16,-3-1 0 0,-4-2 0 0,-3-2 304 0,-3 1 48 15,-3 2 16-15,-3-1 0 0,-3 0-128 0,-2 0-32 16,-3-1 0-16,0 2 0 0,-3 3-224 0,2 0-128 15,-1-1 128-15,1 3-128 0,-1 1-176 0,2 0-96 16,1 1-32-16,3-1 0 16,2 1-1408-16,4 1-272 0,6 2-64 0,0 0-8128 15,0 0-1600-15</inkml:trace>
  <inkml:trace contextRef="#ctx0" brushRef="#br1" timeOffset="183547.317">16221 17752 29775 0,'0'0'1312'0,"0"0"288"0,0 0-1280 0,-8 4-320 0,-1 2 0 0,-2-1 0 16,1 0 240-16,-5-2-16 0,0-1 0 0,-2 2 0 15,-1 1-32-15,-2-1 0 0,-1 0 0 0,1 0 0 16,-3 2 112-16,2 1 16 0,-3 2 0 0,3 2 0 16,2-2 0-16,0 3 0 0,1 1 0 0,5 0 0 15,3 1-320-15,4-2 0 0,3-2 128 0,1-2-128 16,1 7 0-16,4-5 0 0,6-6 128 0,5 2-128 0,3 0 192 0,3 0-32 15,5-3 0-15,0-4 0 16,4-4-32-16,-1-2 0 0,1-1 0 0,1-5 0 0,-4 0-128 0,2-5 0 16,-2 0 144-16,0 1-144 0,-1 0 128 0,-1-1-128 15,-4-3 160-15,-1-2-160 0,2 0 208 0,-4-2-48 16,-1-3-16-16,0-4 0 0,-2-4 80 0,-4-2 16 16,-1-1 0-16,-2-2 0 0,0-2-112 0,-2 6-128 15,-1 4 176-15,-1 5-176 0,-3 6 128 0,-3 6-128 16,-1 2 0-16,0 7 0 0,4 7 0 0,-9-3 0 15,-1 7 128-15,-4 6-128 0,-2 1 0 0,-5 6-144 16,-1 6 16-16,2 6 0 0,0 4 128 0,0 5-160 16,-1 6 160-16,0 3-160 0,4 2 160 0,-2 0 0 15,2-2 0-15,1-1 0 0,3-4 0 0,3 1 0 16,3 0 0-16,3-5 0 0,1-4-256 0,3-2 16 0,3-1 16 16,0-6 0-1,4-4-2144-15,3-4-416 0,2-4-96 0</inkml:trace>
  <inkml:trace contextRef="#ctx0" brushRef="#br1" timeOffset="184111.474">16810 17735 12895 0,'-6'-8'576'0,"4"0"112"0,2-2-560 0,1 1-128 15,-1 9 0-15,3-7 0 0,-3 7 3456 0,0 0 640 16,0 0 144-16,0 0 32 0,0 0-3312 0,-5 6-640 16,-5 1-144-16,0 4-32 0,-2 2 384 0,-2 2 80 15,-1 1 16-15,2 0 0 0,3 2-96 0,3 3-16 16,-2-1 0-16,3-1 0 0,3-3-224 0,0 0-48 15,2 0-16-15,3-2 0 0,2-1-224 0,2-2 176 16,-6-11-176-16,11 7 160 0,1-3 32 0,0-3 16 16,3-1 0-16,1-4 0 0,-3-4 0 0,3 0 0 15,3 1 0-15,0-2 0 0,-4-2-80 0,-1 0-128 16,0-1 176-16,-2 1-176 0,-1 1 192 0,0-2-64 0,-4 1 0 16,2 3-128-16,-3 3 128 0,-6 5-128 0,0 0 0 0,0 0 0 15,0 0 0-15,0 0 0 0,0 0-176 0,2 6 176 16,-2-6-192-16,-2 12 64 0,0 0 128 15,-2 2-208-15,0 1 208 0,1-2 0 0,-1-2 0 0,1 0-144 16,1 2 144-16,1 1 0 0,2-1 0 0,0-4 0 16,-1-9 0-16,0 0 0 0,10 6 0 0,0-4 0 15,0-4 0-15,-1-4 176 0,4-4-176 0,-2-2 192 16,-3-2-192-16,1-1 192 0,2-4-192 0,-2 3 192 16,0-1-16-16,0 1 0 0,-2-3 0 0,1-3 0 15,1-1 128-15,0 1 16 0,-2 1 16 0,1-1 0 16,-1 5-336-16,-1 0 0 0,1 4 0 0,0 3 0 15,1 2-192-15,0 3-128 0,0-1 0 0,-2 2-16 16,-6 4-2256-16,9-1-448 0,-9 1-96 16,0 0 0-16</inkml:trace>
  <inkml:trace contextRef="#ctx0" brushRef="#br1" timeOffset="184455.463">17189 17782 30399 0,'0'0'2704'0,"0"0"-2160"15,0 0-544-15,7 5 0 0,2 0 224 0,0 0-64 16,0 1-16-16,4 0 0 0,5-4-336 0,1-1-64 16,2-2 0-16,0-1-16 0,-1 0 272 0,2-1-128 0,-4-1 128 15,-3 1 0-15,1-1 0 0,-1-2 224 0,1 0-16 16,-3 0 0-16,-3 1 48 0,0-3 16 0,-3 0 0 0,0 0 0 15,-3-1-16-15,-1 2 0 0,-3 7 0 0,-4-10 0 16,-1 0 128-16,-5 2 32 0,-1 4 0 0,-3 2 0 16,-3 2-96-16,-3 2-32 0,-2 2 0 0,-4 5 0 15,-1 3-112-15,3 4-32 0,-3 1 0 16,3 2 0-16,3 1-144 0,2 1 0 0,4 0 0 0,4 1 0 16,4-1 128-16,1-1-128 0,3 0 128 0,4 0-128 15,4-1 0-15,1-2 0 0,3-1 0 0,5-2 0 16,4-3-1248-16,3-1-336 15,1-2-64-15</inkml:trace>
  <inkml:trace contextRef="#ctx0" brushRef="#br1" timeOffset="184996.134">18024 17701 29487 0,'-13'3'1296'0,"13"-3"288"15,-9 4-1264-15,1 5-320 0,2 3 0 0,0 3 0 0,2 5 960 0,-3-1 128 0,2-2 16 0,1 4 16 16,0 1-928-16,3-1-192 0,1-2 0 0,0 0 0 15,1-1-240-15,3 0 48 0,-1 1 0 0,0-4 0 16,-1-4 64-16,1-2 128 0,-3-9-208 0,8 6 80 16,0 0 128-16,1-4 128 0,2-5-128 0,-1-2 176 15,2-1-48-15,0-3 0 0,0-2 0 0,-1 1 0 16,-1 0 0-16,0 0-128 0,-4 0 192 0,0 0-64 16,-2 1 64-16,-3 0 16 0,1 2 0 0,-2 7 0 15,0 0-80-15,0 0 0 0,0 0-128 0,0 0 192 16,0 0-192-16,0 0 0 0,0 0-144 0,2 10 144 15,-2-10-128-15,-2 12 128 0,2 1 0 0,0-2-144 16,0-1 144-16,3-2 0 0,0 0 0 0,-3-8 0 0,4 12 0 16,-4-12 0-16,9 3 0 0,2-1 128 0,2 2 48 15,1-7 16-15,-1-3 0 0,4-3 0 0,1-1-32 16,1-2 0-16,0-2 0 0,-2-2 0 0,-3-1 16 0,-2-1 0 16,0 2 0-16,-3-2 0 0,0-1 96 0,-1-2 32 15,-2-1 0-15,1 3 0 0,0 0-112 0,-3 2-32 16,0 3 0-16,0 2 0 0,-1 1-160 0,-2 2 0 15,-1 9 0-15,0-8 0 0,0 8-448 0,0 0 48 16,0 0 0-16,0 0 0 16,0 0-1728-16,0 0-352 0,0 0-64 0,0 0-6672 15,0 0-1328-15</inkml:trace>
  <inkml:trace contextRef="#ctx0" brushRef="#br1" timeOffset="185215.214">18555 17693 16575 0,'0'0'1472'0,"0"0"-1168"0,0 0-304 0,-4 8 0 16,0 1 3024-16,-1 2 560 0,0 0 96 0,-2 1 32 16,-1 1-3008-16,1 1-576 0,-3-2-128 0,0 1 0 15,2 2 320-15,-4 1 112 0,0-2 16 0,1 0 0 16,1-2 80-16,-1 1 32 0,1-1 0 0,2-1 0 16,2 0-336-16,0 1-64 0,2 0-16 0,2-1 0 15,2-11-144-15,0 0 0 0,0 0 0 0,0 0-176 16,0 0-464-16,9 1-80 0,0-3-32 15,5-4 0-15,-1-3-2512 0,0 1-512 0</inkml:trace>
  <inkml:trace contextRef="#ctx0" brushRef="#br1" timeOffset="185515.995">19026 17410 32655 0,'0'0'1440'0,"0"0"304"0,0 0-1392 0,0 0-352 15,0 0 0-15,0 0 0 0,-2 17 0 0,-2 2-208 16,-2-1 16-16,-4 3 16 0,-1 2 176 0,0 3 0 16,-3 3 0-16,-2 2-128 0,3-1 304 0,0 1 64 15,0-1 16-15,1 0 0 0,1-3 128 0,0 1 16 0,1 0 16 0,1 0 0 16,-2-1-224-16,1 1-64 0,0-2 0 0,0 3 0 15,3-3-128-15,-1-4-224 0,4-4 48 0,2-1 16 32,1-2-288-32,1-6-64 0,0-9-16 0,0 0 0 15,0 0-1456-15,9 3-272 0,1-7-64 0</inkml:trace>
  <inkml:trace contextRef="#ctx0" brushRef="#br1" timeOffset="185752.774">19324 17394 28559 0,'0'0'2544'0,"0"0"-2032"0,0 0-512 0,-7 11 0 16,-1 2 416-16,-2 3-16 0,-1 4 0 0,-1 4 0 0,-4 1-400 0,-1 4 0 16,0 2 0-16,0 2 0 0,-2 2 224 0,1 0 16 15,2-1 0-15,-1-1 0 0,1 0 144 0,1 2 16 16,-1 1 16-16,0-1 0 0,-1-2-208 0,0 0-32 15,-1 3-16-15,4-4 0 0,3-4-448 0,2-5-96 16,2-6 0-16,2-2-16 16,3-2-1072-16,2-4-224 0,0-9-32 0</inkml:trace>
  <inkml:trace contextRef="#ctx0" brushRef="#br1" timeOffset="186520.196">19991 17617 25791 0,'0'0'2304'15,"-7"-3"-1856"-15,7 3-448 0,0 0 0 0,0 0 192 0,-7 3-64 0,0 2-128 0,1 3 192 16,1 2-192-16,0 1-240 0,-2 1 48 0,-1 3 16 15,-1 2 176-15,1 1 256 0,-2 1-64 0,1 0-16 16,2 0 272-16,1 0 48 0,2 3 16 0,2-1 0 16,0-5-112-16,3 0-16 0,2 0 0 0,2-1 0 15,0-3-112-15,1-1-16 0,-6-11-16 0,12 7 0 16,0 1 208-16,0-3 32 0,4-5 16 0,0 0 0 0,-1-5-16 16,3 1 0-16,-1 0 0 0,-1-5 0 0,-1-3-112 15,1-1-32-15,-1-1 0 0,1 2 0 0,-2-2 128 0,-2-1 32 16,-1-2 0-16,0 1 0 0,1-1-160 0,-3 2-16 15,0 0-16-15,-2 2 0 0,0 0-304 0,-1 2 0 16,-2 1 128-16,1 1-128 0,-1-1 0 0,-1-1 0 16,-1 3-208-16,-1 0 80 15,-1 8-1424-15,1-8-288 0,1-1-48 0,1 3-8112 16,-3 6-1632-16</inkml:trace>
  <inkml:trace contextRef="#ctx0" brushRef="#br1" timeOffset="186924.425">20962 17647 34607 0,'-4'-13'1536'0,"3"7"320"0,1 6-1488 0,0 0-368 0,0-8 0 0,-2 0 0 31,-4-1-448-31,-4 2-144 0,-1-1-48 0,0 0 0 16,-4 1 0-16,-2-1 0 0,-7-2 0 0,1 3 0 0,-2 3 640 0,0 3 208 0,2 2 0 0,0 1 0 15,1 2 240-15,2 1 64 0,5 2 0 0,0 0 0 16,-1 2-336-16,5 1-176 0,4 2 192 0,1 2-192 16,3 0 256-16,3 0-48 0,2-1-16 0,2 3 0 15,2 1 96-15,3 0 16 0,2-1 0 0,1 0 0 16,1-1-128-16,0 4-32 0,1-2 0 0,0-1 0 16,-3-3-144-16,0 1 0 0,-6 3 144 0,0-3-144 0,-1-1 0 15,-4-1 0-15,-4-3 0 0,-3 4 0 0,-3 4 0 16,-3-2 128-16,-3-4-128 0,-2-1 0 0,-3-3 352 0,-2-1 0 15,-3-2 0-15,-2-2 0 0,-4-2 128 0,3 0 32 16,3 1 0-16,2-1 0 0,-3-1-272 0,8-3-48 16,0-2-16-16,2 0 0 0,2 5-176 0,5-4 0 15,5-6-192-15,3 1 192 16,2 1-2048-16,9-1-272 0,7-2-64 0,2 1-12528 16</inkml:trace>
  <inkml:trace contextRef="#ctx0" brushRef="#br1" timeOffset="187384.581">21187 17762 28559 0,'0'0'2544'0,"0"0"-2032"0,-7-1-512 0,7 1 0 31,0 0-816-31,0 0-256 0,-9 1-48 0,9-1-16 16,0 0 544-16,0 0 96 0,0 0 32 0,10 4 0 0,1 2 608 0,2-3 128 0,5-1 32 0,2 3 0 16,-3-1 560-16,6 0 112 0,5 2 32 0,2-2 0 15,0-1-336-15,2-1-64 0,1-2-16 0,1 1 0 16,2-2-64-16,-4-1-16 0,-2-3 0 0,0 0 0 16,1-1 112-16,-5 0 16 0,-2-1 0 0,0-2 0 0,-2-1-64 15,-5-1 0-15,-4-1 0 0,-4-2 0 0,-4-3-48 0,-5 0-16 16,-3 1 0-16,-4 2 0 0,-5 0-128 0,-5 4-48 15,-4-1 0-15,-2 6 0 0,-1 1-336 0,-4 4 144 16,0 0-144-16,-3 4 0 0,-2 3 0 0,-3 3 0 16,-9 4 0-16,3 1-144 0,3 2 144 0,-1 2 0 15,2 1 0-15,3-1 0 0,5 1 0 0,6-1 0 16,3-3 0-16,6 2 128 0,5-1 128 0,4 0 48 16,5 1 0-16,7 0 0 0,7 2 256 0,6 3 48 15,9 3 16-15,6-2 0 0,9-1-192 0,5 0-48 16,3 1 0-16,1 0 0 0,1 1-256 0,3-3-128 15,2-4 0-15,5 2 128 0,4 0-128 0,-3 0 192 16,1-4-192-16,-6 0 192 0,-7-3-192 0,-1-1 0 0,0-1 0 16,-3-1 0-1,-2-2-256-15,-2-4-128 0,-4-6-16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3:17.4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1801 10257 15663 0,'-8'-10'688'0,"4"4"144"0,4 6-656 0,-2-8-176 0,-1 2 0 0,3 6 0 16,5-9 1104-16,3 6 192 0,1-1 48 0,0 3 0 15,2 1-1088-15,6 0-256 0,4 0 0 0,2 0 0 0,-1 0 0 16,5 3 128-16,5 0-128 0,2-1 0 16,5-2 320-16,3 0-32 0,6-1-16 0,4 0 0 0,7 1 80 0,-2-1 16 15,3 0 0-15,3 1 0 0,6 0 16 0,2 0 0 16,3 0 0-16,1 1 0 0,0-2-32 0,2 0 0 16,-1 1 0-16,4 0 0 0,7-2-64 0,-1 1-16 15,-3 0 0-15,0 0 0 0,-1 1 0 0,6 1 0 16,3 0 0-16,-1 3 0 0,-4 0-80 0,7 2 0 15,1-4-16-15,1 1 0 0,-1-1-176 0,3 0 128 16,1 4-128-16,6-3 128 0,-3-1-128 0,3 1 0 16,2-1 144-16,3 0-144 0,-1 0 0 0,0 0 0 15,-2 0 0-15,4-2 0 0,4 0 0 0,0 0 144 16,0 2-144-16,2-2 0 0,0-1 128 0,0 0-128 16,-1-1 0-16,1 2 0 0,3-1 0 0,2 0 0 15,-1-3 0-15,2 3 0 0,1 0 0 0,3 1 0 0,5 2 0 16,-2-2 0-16,-2 0 0 0,2 0 0 15,4 3 0-15,3-2 0 0,-3-1 0 0,0 1 0 16,-1 0 0-16,-1 2 0 0,-1 0 128 0,-4 0-128 16,-3 1 0-16,-1-1 0 0,2-1 0 0,-6 2 0 0,-3 3 0 0,-4-1 0 15,-3-1 0-15,-5 1 0 0,-6-1 128 0,-2-1-128 16,-4 3 0-16,-2-1 0 0,-8-1 0 0,-4-2 0 16,-3 2 0-16,-9-1 0 0,-2 1 0 0,-7 1 0 15,-8 2 0-15,-6-2 0 0,-6 3 0 0,-7 0 0 16,-9 0 0-16,-7 1 0 0,-5 1 0 0,-10-2 0 15,-4-4 0-15,-7 2 0 0,-5 1 0 0,-13 0 0 16,-9 4 0-16,-9-4 0 0,-3-3 0 0,-15 1 0 16,-10-2 0-16,-8 3 128 0,-9 1-128 0,-9-4 0 0,-10-4 160 15,-8 1-160-15,-6 2 128 0,-12 0-128 0,-9-3 192 16,-6-1-32-16,-4-4-16 0,-8 4 0 0,-7 2 48 0,-6-1 16 16,-8-1 0-16,-1 1 0 0,-2 2 48 0,-3-2 0 15,-3 0 0-15,-1-1 0 0,-5-1 16 0,3 0 16 16,5 3 0-16,-7-2 0 0,-2-4-32 0,-2 4-16 15,4 0 0-15,2 0 0 0,2 2-240 0,-2 0 176 16,-4-1-176-16,3 4 160 0,3 1-160 0,4-1 0 16,-2-1 0-16,8-2 128 0,7 2-128 0,5 0 0 15,4 2 0-15,7-1 0 0,6 2 0 0,5 0 0 16,2 1 144-16,12 2-144 0,7 2 160 0,5-1-32 16,3-2-128-16,8 2 192 0,13 5-192 0,5-1 0 0,7 0 0 15,5-1 0-15,3-1 0 0,13 3 0 0,11 0 0 16,7-1 0-16,7-3 0 0,7-2 0 0,9 1 0 15,6 2 0-15,6 3 0 0,6-6 0 0,11-9 0 16,2 15 0-16,8 0 0 0,8 1-208 0,6-3 64 0,9-1 16 16,8-1 128-16,9-3-160 0,11-1 160 0,8-1-160 15,11 0 160-15,10 0 0 0,5-4 0 0,12 0 0 16,10 3 0-16,7-4 0 0,5-5 0 0,9 6 0 16,6 1 0-16,11 0 0 0,10-1 0 0,7-2 0 15,6-5 0-15,3-1 0 0,4 5 0 0,10-3 128 16,8-3-128-16,8 0 144 0,5-3-144 0,4 2 160 15,6 1-160-15,9 1 128 0,6-2-128 0,7 1 128 16,3 3-128-16,2 1 192 0,0 3-192 0,5 1 192 16,3-3-192-16,-3 4 0 0,1 6 144 0,5-4-144 0,5-3 128 15,-3 1-128-15,-3 2 128 0,1 1-128 0,0 5 0 16,-3-1 0-16,-2-2 0 0,-5 4 128 0,-6 5-128 16,-1 1 0-16,-2 1 0 0,-10 1 0 0,-7-2 0 0,-8 1 0 15,-5 1 0-15,-11-1 0 0,-7 1 0 0,-11 0 0 16,-11-2 128-16,-8 3-128 0,-8 1 0 0,-14-2 0 15,-11-2 0-15,-11 1 0 0,-11-3 0 0,-12 4 0 16,-9 1 0-16,-17-4 0 0,-8-6 0 0,-11 2 0 16,-8 0 0-16,-10-1 0 0,-12-5 0 0,-7-2 0 15,-10-3 0-15,-8-1 0 0,-12 3-240 0,-12-10 48 16,-11-5 0-16,-13 1 0 0,-15 0 192 0,-11-1-192 16,-10-1 192-16,-19-3-192 0,-15-2 192 0,-20-2 0 15,-13 0-160-15,-10 0 160 0,-19 1 0 0,-10-1-144 16,-13-4 144-16,-16 4 0 0,-9 2-192 0,-15-2 192 15,-10-2-192-15,-10 2 192 0,-9 1-144 0,-5 2 144 0,-6 2 0 16,-8-2-144-16,-7 0 144 0,1 3 0 0,-4 9 0 0,4 2 0 16,4-1 0-16,-1 0 144 0,1-1-16 0,12 7-128 15,9 3 384-15,13 2-48 0,8 0 0 0,9 3 0 16,10 2-48-16,14 2-16 0,12-1 0 0,21 1 0 16,18 0-144-16,14 2-128 0,14 1 192 0,19-2-192 15,22-5 128-15,16-2-128 0,19 0 0 0,17 0 0 16,16 2 0-16,13-3 0 0,11-3 0 0,14 2 0 15,15 2-448-15,17-1-64 16,14-3 0-16,20 0 0 0,17-5 320 0,15 0 48 0,12-3 16 0,20-1 0 16,16 0 128-16,15-2-192 0,15-2 192 0,16 1-192 15,12 0 320-15,15 0 64 0,11-1 16 0,14 2 0 0,9-2 208 16,13 1 32-16,13 2 16 0,10 1 0 0,9 4-16 0,8 0-16 16,7-1 0-16,6 2 0 0,5 3-176 0,4-1-16 15,5 3-16-15,7 0 0 0,0 4-96 0,4-1 0 16,3-4-128-16,1 5 192 0,2 4-192 0,-2 3 144 15,1-1-144-15,-3 0 128 0,-2 1-128 0,-2 0 0 16,-2 3 0-16,-4 4 0 0,-8 2 0 0,-6 2 0 16,-6-1 128-16,-7 2-128 0,-6 5 0 0,-10-3-176 15,-5-4 48-15,-11-1 0 0,-7 0-160 0,-15 0-32 16,-10-1 0-16,-15 0 0 0,-16-4 320 0,-14 1-160 16,-15-5 160-16,-14 1-128 0,-13-3 128 0,-21-2 0 15,-18-2 0-15,-17-2 0 0,-12-4 0 0,-16-2-128 16,-18-2 128-16,-18-1-128 0,-12-4-48 0,-16-2 0 15,-12-2 0-15,-14-1 0 0,-11-3 0 0,-21-2 0 0,-18-2 0 16,-16-4 0-16,-13-3-160 0,-22-6-48 0,-22-5 0 16,-16-2 0-16,-20-3 144 0,-16-2 32 0,-15-4 0 0,-20 2 0 15,-17 0 208-15,-14 2 0 0,-13 2 0 0,-11-1-144 16,-12-4 336-16,-10 2 80 0,-10 1 16 0,-6 3 0 16,-7 1 144-16,-2 4 16 0,-1 4 16 0,-2 6 0 15,-2 4 48-15,2 5 16 0,6 0 0 0,2 4 0 16,5 3-160-16,6 5-48 0,2 3 0 0,16 2 0 15,12-2-160-15,14 3-32 0,13 2-128 0,16 2 192 16,14 3-192-16,19 0 0 0,16-2 128 0,21-1-128 16,19 8 0-16,22-5 0 0,18-4 0 0,21 0 0 15,13 1 0-15,20 1-128 0,16 0 128 0,16-2-208 16,16-6-368-16,16 3-64 0,16-3 0 0,18-1-16 16,19-2 112-16,19-2 32 0,23-5 0 0,21-1 0 15,22-1 352-15,21-2 160 0,17-3-128 0,25-2 128 0,20 0 0 0,21-2 0 16,15 1 144-16,15-1-144 0,11-1 496 0,17-1-16 15,11-2 0-15,12 4 0 0,9 4 48 0,10-3 16 16,7-5 0-16,-1 10 0 0,-7 6-48 0,5 6-16 16,3 3 0-16,-6 3 0 0,-7 2-208 0,-9 9-32 15,-5 8-16-15,-19 2 0 0,-13 2-96 0,-15 2-128 16,-9 0 176-16,-21 4-176 0,-16 3 0 0,-15-1 0 16,-17-2 0-16,-18 5 0 0,-17 4-304 0,-22-1-16 15,-19-5 0-15,-21-2 0 16,-19-2-352-16,-22-5-80 0,-20-2-16 0,-20-7 0 15,-13-6-224-15,-18-2-48 0,-17-5-16 0,-19-3 0 16,-16-3 416-16,-25-4 64 0,-17-3 32 0,-20-5 0 0,-18-4 544 0,-18-4 144 0,-16-4 16 0,-15-2 0 16,-14-1 448-16,-13 2 96 15,-9 2 0-15,-14-3 16 0,-12-2-48 0,-11 1-16 0,-4-1 0 0,-9 6 0 16,-8 3-208-16,-3 1-32 0,-3 1-16 0,-4 2 0 16,-4 1-112-16,-2 2-32 0,2 1 0 0,-2 2 0 15,1 4-128-15,2 2-128 0,5 2 144 0,2 3-144 16,2-2 128-16,0 1-128 0,5 2 0 0,9 4 144 15,11 3-144-15,10-1 0 0,9 1 0 0,18 2 0 16,19 2 0-16,15 0 0 0,19-1 128 0,17-1-128 16,17 0 0-16,19 1 0 0,16 0 0 0,21-1 0 15,18-3 0-15,15 1 0 0,16-3-192 0,13 1 192 16,8-6-384-16,22 11 32 0,12-1 16 0,21-2 0 0,20-4 96 16,18-1 32-16,16 0 0 0,19-3 0 0,14-3 208 15,23-1 0-15,20-3 0 0,15 0-144 0,15-3 144 0,19-1 0 16,14 0 0-16,21-1 0 0,16 0 0 0,12-4 224 15,9 0-48-15,15-2-16 0,9 5 48 0,7 3 16 16,8 0 0-16,5 0 0 0,5-1-16 0,2 4 0 16,1 5 0-16,1 4 0 0,2 1-208 0,-7 3 176 15,-4 4-176-15,-6 5 160 0,-4 1-160 0,-10 4 0 16,-9 1 0-16,-15 4 0 0,-10 2 0 0,-13 3 0 16,-17 2 0-16,-13 1 0 0,-13 0 0 0,-22 0-176 15,-20 1 16-15,-22-2 0 16,-16-3-416-16,-25-6-96 0,-28-5-16 0,-19-3 0 15,-22-2-208-15,-20-5-64 0,-22-5 0 0,-24-3 0 16,-10-4 336-16,-18-3 64 0,-16-6 16 0,-19-6 0 0,-21-7 544 0,-21 1 0 0,-13-2 0 0,-23-5 0 16,-20-11 576-16,-16 0 64 0,-12 1 0 15,-17 1 16-15,-14 1 240 0,-12 0 64 0,-11-3 0 0,-9 1 0 16,-11-1-160-16,-14 1-32 0,-13 0 0 0,-7 4 0 16,-10 2-256-16,-1 3-48 0,-3 1-16 0,-5 4 0 15,-7 5-192-15,-1 3-32 0,-2 2-16 0,4 3 0 16,1 4-208-16,2 4 0 0,1 0 128 0,7 4-128 15,1 0 0-15,9 5 0 0,5 2 0 0,8 1 0 16,7 2 0-16,19 2 0 0,14 3 0 0,19-1 0 16,15 0 0-16,18 1 0 0,21-1 0 0,16 3 0 15,16 0 0-15,26-2 0 0,18 0-144 0,21-2 144 16,14 1-368-16,20-1 32 0,19-1 0 0,15 0 0 16,10-9-368-16,26 6-64 0,13-3 0 0,20 0-16 0,18 4 400 15,22-5 96-15,19-5 16 0,24 0 0 0,19 3 272 0,18-4 0 16,15-2-128-16,22-2 128 0,15 0 0 0,18 1 176 15,13-1-32-15,17 0 0 0,12-1 112 0,15 2 32 16,13 2 0-16,7 2 0 0,4 0 0 0,10 3 0 16,8 3 0-16,3 2 0 0,1 3-32 15,-1 2 0-15,-2 1 0 0,-2 8 0 0,0 5-96 0,-7 3-32 16,-5 4 0-16,-10 0 0 0,-11 2-128 0,-12 2 0 16,-13 3 0-16,-11 0 0 0,-9 1 0 0,-22-1 0 15,-15 0 0-15,-21 0 0 0,-17 2-240 0,-18 0-16 16,-15 1-16-16,-27-5 0 15,-20-7-256-15,-21 0-48 0,-17-1-16 0,-27-6 0 16,-19-6-128-16,-19-5-32 0,-15-2 0 0,-23-3 0 16,-17-3 96-16,-21-5 16 0,-13-5 0 0,-25-1 0 0,-26 0 640 0,-17-5 192 0,-16-7 16 0,-17 2 0 15,-17 0 416-15,-14-2 80 0,-16 1 0 0,-11-1 16 16,-11-1 0-16,-11 3 0 0,-8-1 0 0,-9 4 0 16,-5 1-144-16,-12 5-48 0,-5 1 0 0,-1 1 0 15,1 2-160-15,2 3-48 0,4 3 0 0,4 2 0 16,2-2-64-16,8 6-32 0,6 4 0 0,8-1 0 15,9-2-224-15,13 1 144 0,13 3-144 0,16 4 128 16,11 0-128-16,21 3 0 0,17-2 0 0,19 2 128 16,15-1-128-16,23 0 0 0,20 1 0 0,24-2 0 15,15-6-352-15,17-1 0 0,15-1 0 0,14 1 0 16,13-1-432-16,20 0-96 16,18-1-16-16,21-2 0 0,21 0 592 0,20-3 112 0,23-4 32 0,18 1 0 0,17-1 160 15,23-2 0-15,19-1 0 0,19-1 0 0,16-3 144 0,18-1 64 16,15 0 16-16,10 1 0 0,5-2 112 0,11 3 32 15,5-2 0-15,1 7 0 0,1 2-80 0,-2 0-16 16,-3-1 0-16,-3 4 0 0,-4 7-128 0,-8 1-16 16,-11 1-128-16,-12 2 192 0,-12-1-192 0,-13 2 128 15,-12 2-128-15,-15 1 0 0,-15 1 0 0,-17 1 0 16,-20-1-208-16,-15-1 64 16,-16 2-1264-16,-24-1-240 0,-19-4-48 0,-23-1-16 15,-18-3-336-15,-23-2-64 0,-18-2 0 0,-24-7-16 16,-20-8 912-16,-25-3 192 0,-28-3 48 0,-21-2 0 0,-22-4 816 0,-20-6 160 15,-25 0 0-15,-18-3 0 0,-20 0 1472 0,-14-2 192 16,-14-2 64-16,-17-2 0 0,-15-4 64 0,-17 2 32 0,-16 1 0 16,-9 1 0-16,-7 0-432 0,-14 3-96 0,-9 4-16 15,-10 2 0-15,-3 2-576 0,-5 3-128 0,1 2-32 0,-1 5 0 16,-5 3-304-16,8 2-64 0,6 3-16 0,2 0 0 16,-1 3-160-16,6 2 0 0,7 1 0 0,6 1 128 15,2 0-128-15,12 1 0 0,12 4 0 0,11-1 0 16,4 1 0-16,13 0 0 0,7 0 0 0,15 2 0 15,14-1-144-15,19 2 144 0,15-2 0 0,22 0 0 16,17 1 0-16,21-1 0 0,16-2 0 0,24-2 0 16,18 0 0-16,19-2 0 0,17-2 0 0,17 1 0 15,15 0-144-15,11 0 144 0,8-4 0 0,6 4-144 16,21 3-48-16,15-3-16 0,14-2 0 0,18 0 0 0,16-2 48 16,16 1 16-16,19-1 0 0,17-1 0 0,14-3 144 15,19 0 0-15,17-2-144 0,20 1 144 0,11-1 0 0,19-2 0 16,12-2 0-16,18 1 0 0,14 0 0 0,14 2 0 15,9 1 0-15,12 0 0 0,8-1 0 0,7 3 0 16,4 4 0-16,8-3 0 0,3-5 0 0,3 5 0 16,-1 3 0-16,0 3 0 0,-7 1 0 0,-4 4 0 15,-5 1 0-15,-14 5 0 0,-13 4 0 0,-16 3 0 16,-16 3 0-16,-18 2 0 0,-24 0 0 0,-23 2 0 16,-23 1 0-16,-24-1 0 0,-23-1 0 0,-23-2 0 15,-23-1-144-15,-23-2 144 16,-24-3-576-16,-18-2-64 0,-17-2-16 0,-23-4 0 15,-19-4-432-15,-26-6-96 0,-21-7-16 0,-25-4 0 16,-22-6 496-16,-27-5 112 0,-22-6 16 0,-19-3 0 0,-20-6 432 0,-25-3 144 0,-22-3 0 16,-14-1 0-16,-13-3 752 0,-17-2 256 0,-15 2 48 15,-12 1 16-15,-9 9 16 0,-14 1 0 0,-9 1 0 16,-8 4 0-16,-4 5-432 0,-8 5-80 0,-2 3 0 0,-2 3-16 16,-3 3-288-16,2 4-48 0,3 2-16 0,4 7 0 15,3 4-208-15,1 7 128 0,4 2-128 0,13 3 0 16,7 3 0-16,8 1 0 0,11 3 0 0,14 0 0 15,9 1 0-15,15 1 0 0,12 3 0 0,18 0 0 16,14-4 0-16,20 1 0 0,21-1 0 0,20-1 0 16,15-3 0-16,22-3-288 0,19-2 64 0,22 3 16 15,17 0 208-15,26-2-144 0,17-6 144 0,17 0-128 16,15-2-112-16,15 0-16 0,8-6 0 0,22 5 0 16,19-1-192-16,20-1-32 0,18 0-16 15,19-3 0-15,15-2 336 0,19-2 160 0,18-3-160 0,17 1 160 0,18-1 0 16,20 0 0-16,20 1 0 0,15-2 0 0,8-2 0 0,19 2 0 15,15 3 0-15,13-2 160 0,10 0-160 0,7 3 128 16,5 3-128-16,10 6 128 0,6 2-128 0,5 1 0 16,3-4 0-16,3 4 0 0,0 8 0 0,-2-1 0 15,-2 0 128-15,0 3-128 0,0 1 0 0,-10 0 0 16,-7 2 0-16,-4-1 0 0,-5 0 0 0,-11 0-176 16,-10 1 176-16,-11 2-192 0,-14-2 192 0,-9 1-160 15,-12-1 160-15,-10 3-160 0,-8 2 160 0,-13 2 0 16,-16-1 0-16,-14 0 0 0,-15-2 0 0,-18 0 0 15,-20-1 0-15,-16-1 0 0,-12-5 0 0,-19-1 0 16,-14-2 0-16,-17-2 128 0,-15-2-128 0,-16-4 0 0,-12-4 0 0,-12-3 0 16,-13 1 0-16,-20-3 0 15,-20-5 0-15,-17-1 0 0,-17-3 128 0,-22-4-128 0,-26-1 128 0,-22-6-128 16,-19-5 128-16,-20-2-128 0,-22-4 160 16,-20 2-160-16,-16 2 208 0,-13 1-48 0,-15 0-16 0,-19 4 0 15,-19 2 208-15,-8 3 32 0,-3 4 16 0,-10 1 0 16,-10 0 0-16,8 7 0 0,6 4 0 0,5 5 0 15,3-2-96-15,18 4-32 0,16 5 0 0,18 0 0 16,16 2-272-16,20 1 128 0,17 0-128 0,20 1 0 16,19 0-960-1,19 3-320-15,18-1-48 0,17-2-17680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3:19.1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2632 16342 5519 0,'0'0'240'0,"-7"1"64"0,-3-3-304 0,1 1 0 0,9 1 0 0,0 0 0 16,-6 0 592-16,6 0 64 0,-2-5 16 0,2 5 0 31,0 0-928-31,0 0-192 0,-3-6-48 0,3 6 0 0,4-8 272 0,-4 8 48 0,0 0 16 0,0 0 0 16,8-6 544-16,0 1 96 0,-8 5 32 0,0 0 0 15,8-6 608-15,1 2 128 0,-3 0 32 0,2 0 0 16,1 4-176-16,-9 0-16 0,10-3-16 0,2 2 0 0,-1 0-288 0,3 1-48 15,3 0-16-15,1 0 0 0,0 0-192 16,2 1-32-16,4 2-16 0,-1-1 0 0,2-2-160 0,-1-3-16 16,3-5-16-16,0 6 0 0,3 3 32 0,2 0 0 15,3-1 0-15,3 0 0 0,-1-1 64 0,3 1 32 16,1 0 0-16,1 0 0 0,2 0-128 0,-2 0-32 16,0 1 0-16,2-1 0 0,2 0 0 0,1-1 0 15,1-2 0-15,0 2 0 0,1 2 80 0,-1 1 16 16,-2-1 0-16,0 0 0 0,0-2-128 0,3 1-32 15,1-1 0-15,2 1 0 0,-1 1-32 0,1 0-16 16,0 3 0-16,-1-3 0 0,-4-1-144 0,4-1 0 16,-3-3 144-16,3 4-144 0,-2 0 0 0,3 4 0 0,-5 1 0 15,3-2 128-15,-2-5-128 0,0 0 144 0,0 4-144 16,-1-1 160-16,1 0-160 0,2-1 0 0,-3-1 144 0,2 4-144 16,1-1 176-16,-1 1-48 0,-4-4 0 0,-1-1 0 15,0 2-128-15,1 0 128 0,1-1-128 0,5 0 128 16,1-1 0-16,2 1-128 0,-3 0 192 0,-2-1-64 15,0 0-128-15,0 0 192 0,0-2-192 0,1 1 192 16,2 0-192-16,0 1 192 0,-1 2-192 0,0-2 192 16,-4-1-192-16,0 1 192 0,-2 4-192 0,1-4 192 15,1-1-192-15,0-1 0 0,0 2 0 0,0 0 0 16,2 1 0-16,-1 0 0 0,-2-1 0 0,1 0 0 16,1 0 0-16,2 1 0 0,1-1 0 0,0 1 0 15,0 0 128-15,0 1-128 0,0 0 128 0,-2 0-128 0,0 1 128 16,2-3-128-16,4-5 0 0,-5 2 128 0,0 1-128 15,3 1 0-15,1-1 0 0,0-1 128 0,-6 1-128 0,0 0 0 16,0 0 0-16,-1 1 128 0,0-1-128 0,-1 2 0 16,1 1 0-16,0 0 0 0,2 1 0 0,0 0 0 15,-4 0 176-15,0-2-176 0,0-4 0 0,2 4 128 16,1 2-128-16,-1-1 0 0,0 0 0 0,1-1 0 16,-2-2 0-16,0 2 0 0,0 2 0 0,0-1 0 15,1-1 0-15,-1 0 0 0,0 1 0 0,-1 0 128 16,-2-2-128-16,0 2 0 0,1 1 0 0,-3-3 128 15,-3-1-128-15,0 1 0 0,0 2 240 0,1 3-48 16,0 2-16-16,0-2 0 0,0-3 16 0,2 0 0 16,0 0 0-16,0 0 0 0,2-1-192 0,-1 0 0 15,-1-4 144-15,0 3-144 0,-2 1 0 0,2-1 0 0,-3-1 0 16,1-1 128-16,-6 0-128 0,1 0 0 0,-1 3 0 0,-1-1 0 16,-4-1 0-16,0 2 0 0,-6 0 0 15,-3-1 0 1,-3-2-320-16,-3 1-128 0,-2 2-16 0,-1 0-16 15,-10 2-368-15,0 0-80 0,0 0-16 0,7-2 0 16,-7 2 144-16,0 0 32 0,0 0 0 0,0 0 0 16,0 0-1168-16,-8 4-240 0,-13-1-32 0,0-2-16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3:21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2495 16445 4607 0,'0'0'400'0,"0"0"-400"15,0 0 0-15,0 0 0 16,5-6 1040-16,-5 6 128 0,0 0 32 0,7-9 0 16,-1 2-432-16,3 3-64 0,-3 2-32 0,-6 2 0 0,10-5 176 0,-2 1 48 15,0-3 0-15,-2 4 0 0,3 2-192 0,1 0-16 16,1-3-16-16,-1 2 0 0,-10 2 64 0,10-1 16 16,3 2 0-16,0 2 0 0,-1 0 16 0,1-2 16 15,3-1 0-15,-2 1 0 0,-2 1-32 0,5 1-16 16,2 2 0-16,-1-3 0 0,0-2-144 0,1 0-16 15,3 1-16-15,2-1 0 0,-2-2-144 0,-2 2-32 16,2 2 0-16,3-1 0 0,2-1-64 0,-2 0-32 16,2 0 0-16,0 1 0 0,3-1-16 0,1 1 0 15,0-1 0-15,-1 0 0 0,1 3-64 0,-1-1-16 16,0 0 0-16,-3 0 0 0,1 0-64 0,0 2 0 0,1-2-128 16,-1-2 192-16,0-1 0 0,3 0-16 0,3 2 0 15,-2 0 0-15,-1 0 16 0,-1-1 16 0,3-1 0 0,-1 1 0 16,-1 1 32-16,-1-1 0 0,-1 1 0 15,0-1 0-15,-1 0-16 0,0 0 0 0,0 0 0 16,0-1 0-16,2-1-96 0,1 0-128 0,0-3 176 16,0 5-176-16,2 2 192 0,3-1-192 0,1-1 192 0,-2 2-192 15,-2-1 192-15,-1 0-64 0,-2-1 0 0,2 1-128 16,1-3 192-16,0-1-192 0,-1 2 192 0,-2 0-192 16,0 1 128-16,2 0-128 0,3-1 0 0,-2 1 0 15,0 0 0-15,0 0 0 0,0 2 0 0,2-2 0 16,1-1 0-16,-2 0 0 0,1 1 0 0,3-2 0 15,3 0 128-15,-1-2-128 0,-3 0 0 0,4 1 0 16,2 3 0-16,-4-5 0 0,1 0 0 0,-3 2 0 16,0 0 0-16,-3 1 0 0,0 1 0 0,2-1 0 0,2-1-192 15,0 0-32-15,1 2-16 0,-3-1 0 0,-3 1 48 16,0-2 16-16,0 2 0 0,1-1 0 0,-1 2 176 0,0 0-208 16,-1-4 80-16,1 0 128 0,1-1 0 0,2 3 0 15,2 2 0-15,1-1 0 0,-1-2 0 0,1 0 0 16,-1 2 0-16,0 0 0 0,-2-4 0 0,2-1 0 15,-1 1 0-15,2-3 0 0,-1 3 0 0,3-2 0 16,0-1 0-16,2 3 0 0,1 4 0 0,-4-2 0 16,1 0 0-16,-1 0 0 0,-1 0 0 0,3-4 0 15,-1-2 0-15,2 0 0 0,-1 1 0 0,5 1 0 16,-2 0 0-16,2 1 0 0,1-2 0 0,1 3 0 16,-2 2 0-16,2 1 0 0,-1-2 0 0,4 0 0 0,3 0 0 15,0 3 0-15,0 1 0 0,-1-2 0 0,-3-3 0 16,1 0 0-16,-4-1 0 0,4 2 0 0,5 1 0 15,-4-1 0-15,-1 2 0 0,-2-1 0 0,0-2 0 0,-1 1 0 16,0-1 0-16,-2 1 0 0,0 1 0 0,1 0 0 16,1-1 0-16,0 1 0 0,1-2 0 0,2 0 0 15,-2 2 128-15,-1-2-128 0,0 1 0 0,2-1 128 16,3-3-128-16,-1 2 0 0,3 3 144 0,-2-4-144 16,-3-2 0-16,-1-1 0 0,-1 4 0 0,2 1 128 15,-2-1-128-15,2 2 0 0,0-4 128 0,0 3-128 16,1 1 256-16,-2 1 0 0,-3-3-16 0,-1 3 0 15,-2-1-96-15,3 0-16 0,3 0 0 0,-2 0 0 16,0 0-128-16,1 1 0 0,2-1 0 0,-4 0 0 0,-1 0 0 16,0 1 128-16,-1 2-128 0,1-3 0 15,-4 0 0-15,4 1 128 0,0 0-128 0,-1 1 0 0,-1 1 176 0,0 1-48 16,0-1-128-16,-3-1 192 0,-2 1-192 0,1 1 0 16,0 1 0-16,1-2 0 0,1-2 0 15,-1 2 128-15,-2 0-128 0,0 0 0 0,2 1 0 0,-2-2 144 16,-1-1-144-16,0 2 128 0,2 1 32 0,0 0 0 15,1 0 0-15,2-3 0 0,1 2-160 0,-1 0 0 16,1 1 0-16,-2-1 0 0,-1 0 0 0,-2 0 0 16,1 0 0-16,-3 0 0 0,1-2 0 0,0 1 0 15,3-1 0-15,-3 1 0 0,2 1 192 0,-2 0-64 16,2-1 0-16,-2 2 0 0,0 0-128 0,-3 0 192 16,0 0-192-16,2 0 192 0,-1-2-192 0,2 1 128 15,2 1-128-15,2 0 128 0,-2 0-128 0,2 0 0 16,-3 0 0-16,-1 1 0 0,-1 3 0 0,0-2 0 15,-3-2 0-15,-1 0 0 0,0 0 0 0,2 0 0 0,1 0 0 0,-2 0 0 16,-1 0 128-16,2 0-128 0,1-1 0 0,-3 1 128 16,1 1 48-16,0-1 0 0,0-1 0 0,-1 0 0 15,-1-1 16-15,0 1 0 0,2-1 0 0,2 1 0 16,2 1-48-16,1 1 0 0,4 0 0 0,-1 0 0 16,-2-1-144-16,-2 1 128 0,-2 1-128 0,3 0 128 15,-3-1-128-15,3-1 0 0,-1-2 0 0,2 1 0 16,-3 2 0-16,1 0 0 0,-1 0 0 0,-1 2 0 15,0-2 0-15,0 1 0 0,-2 1 128 0,0-2-128 16,-2-1 0-16,0 0 0 0,0 0 144 0,0 0-144 16,0 0 0-16,4 0 144 0,-2-1-144 0,0 0 0 0,-2 1 144 15,0 0-144-15,2 0 0 0,0 0 144 0,-2-2-144 16,-1 2 160-16,0 3-160 0,-1-2 160 0,3-1-32 0,1 1-128 16,-2 1 192-16,1 0-64 0,1 2-128 0,-1-4 0 15,-5-5 144-15,2 6-144 0,3 4 0 0,-1-2 0 16,-3-3 0-16,0 0 128 0,-1 0-128 0,1 1 0 15,0 0 0-15,0-1 128 0,1-1-128 0,-1 0 0 16,1 1 0-16,1 0 0 0,-1-1 0 0,0 0 0 16,-1-1 0-16,1 2 0 0,-1 0 0 0,-2 0 0 15,2 0 0-15,-2 0 0 0,0-3 0 0,1 2 0 16,0 1 0-16,1 0 128 0,-1-2-128 0,2 0 0 16,0-1 0-16,3 0 0 0,3 2 0 0,-3 0 0 15,0-4 0-15,0 2 0 0,-1 3 0 0,1-1 144 16,-2-1-144-16,1-1 0 0,1 2 176 0,0-1-176 15,1 2 160-15,1 2-160 0,-1-2 144 0,3 0-144 0,4 0 128 0,-3 0-128 16,-1 0 0-16,-1 0 0 0,-2-2 128 0,0 2-128 16,-1 0 0-16,0 0 0 0,1-2 0 0,1 1 0 15,2 0 0-15,-1 1 0 0,-1-1 0 0,1 1 0 16,2-2 0-16,-1 1 0 0,-2 0 0 0,1 0 0 16,-1 1 0-16,-1-3 0 0,0-1 0 0,0 1 0 15,-1 1 0-15,2-1 0 0,2 1 0 0,0 0 0 16,0 0 0-16,1 1 0 0,-2 0 0 0,-1 1 0 15,-1-2 0-15,1 1 0 0,-2-2 0 0,1 2 0 16,1 1 0-16,2-2 0 0,2-3 0 0,-2 3 0 16,-3 2 0-16,3 0 0 0,0-1 0 0,0 0 0 15,-5 0 0-15,1 0 0 0,0 1 0 0,0-2 0 0,0-2 0 16,4-1 0-16,-3 0 0 0,3 2 0 0,2 0 0 16,-2-1 0-16,1 0 128 0,-1 1-128 0,0 1 0 0,-1-1 0 15,-1 0 0-15,-1 0 0 0,-2-2 0 0,-1 1 0 16,4 0 0-16,0-1 0 0,-1-4 128 0,2 5-128 15,2-2 128-15,-3 1-128 0,1 1 0 0,0-1 0 16,-2 1 0-16,2-1 0 0,-3 1 0 0,2 1 0 16,-1-3 0-16,2 2 0 0,3-3 0 0,-3 1 0 15,1 1 0-15,3 0 0 0,2-2 0 0,-5 2 0 16,0-1 0-16,-1 1 0 0,-3 0 0 0,-1 0 0 16,0-2 0-16,0 2 0 0,-2-1 0 0,3 1 0 15,1-1 0-15,2 2 0 0,-3-2 0 0,1 1 0 16,1 0 0-16,-1 1 0 0,0 1 0 0,-1-2 0 15,0 0 0-15,1 1 0 0,-2 2 0 0,2 0 0 0,1-4 0 16,0 5 0-16,-1 0 0 0,0 0 0 0,1-2 0 0,-2 1 0 16,1-1 0-16,-1 1 0 0,-2 0 0 0,0 0 0 15,-1 1 0-15,1 0 0 0,-1 0 0 0,4-1 0 16,0 2 0-16,2 0 0 0,-1-1 0 16,-1 0 0-16,-4 1 0 0,2 0 0 0,2 1 0 0,1-1 0 15,-4 0 0-15,0 0 0 0,-2 1 0 16,-1-1 0-16,1 0 0 0,4 0 0 0,0 0 0 0,1 2 0 15,-3 0 0-15,1 0 0 0,0-3 0 0,2 1 0 16,1 1 0-16,-2 0 0 0,-1-1 0 0,0 0 0 16,-1 0 0-16,2 0 0 0,-1 3 0 0,0 0 0 15,2-1 0-15,-1-1 0 0,0 0 0 0,1 1 0 0,0 0 0 16,-1-1 0-16,-2 3 0 0,-1-3 0 16,2-1 0-16,0 2 0 0,0 0 0 0,-2 0 0 0,0-2 0 0,0 3 0 15,3-1 0-15,0 1 0 0,0-1 0 0,0 2 0 16,0-1 0-16,-1 0 0 0,-2 1 0 0,0-2 0 15,0-2 0-15,-1 0 0 0,-4 2 0 0,1 0 0 16,-2 0 0-16,1 1 0 0,-1-2 0 0,2 1 0 16,1 0 0-16,0 0 0 0,1 0 0 0,-1 0 0 15,-4-2 0-15,1 0 0 0,3 0 0 0,0-2 0 16,-3 0 128-16,2 1-128 0,-3 1 0 0,2 0 0 16,-3 1 0-16,0 0 0 0,-4-1 0 0,2 1 0 15,0-1 0-15,1 3 0 0,-4-1 0 0,4-1 0 16,2-1 0-16,-4 0 0 0,-1 0 0 0,0 0 0 15,4-1 0-15,-4 2 0 0,-1 2 0 0,-1-2 0 16,3 0 0-16,-1 1 0 0,2-2 0 0,-1 2 0 0,-1 1 0 0,-1-1 0 16,1-2 0-16,-2 1 0 0,-3 0 0 0,1 2 0 15,-1-3 0-15,1 1 0 0,2-1 0 0,-2 1 0 16,0 0 0-16,-2 0 0 0,1-1 0 0,1 2 0 16,-1 0 0-16,0 1 0 0,0-2 0 0,3 0 0 15,-4 1 0-15,3-1 0 0,3 0 0 0,-5 0 0 16,-1-1 0-16,0 0 0 0,4 0 0 0,-4 0 0 15,-4 0 0-15,-8 0 0 0,0 0 0 0,0 0 0 16,10-2 0-16,-1 2 0 0,-9 0 0 0,0 0 0 16,0 0 0-16,0 0-224 0,0 0 80 0,0 0 16 15,0 0-272-15,-8 6-48 0,8-6-16 16,-15 6 0-16,-7-4-2096 0,-8 0-432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3:26.8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3325 10944 21135 0,'-16'-3'928'0,"16"3"208"0,0 0-912 0,0 0-224 0,0 0 0 0,0 0 0 15,0 0 128-15,0 0 0 0,11 6-128 0,6 0 192 16,3-2 256-16,2 0 32 0,4-2 16 0,8 0 0 16,9-1 96-16,2 0 32 0,1-1 0 0,5 2 0 15,4 1-112-15,3-2 0 0,4 0-16 0,4 1 0 16,5 0-48-16,6 0-16 0,5-1 0 0,1 2 0 16,2-1 16-16,4 0 16 0,6-1 0 0,1 1 0 15,2 2 96-15,4-2 16 0,6 1 0 0,-1 0 0 16,-1 1-64-16,6-2-16 0,6 0 0 0,3 0 0 0,-3 2-96 15,10-2-16-15,5-2 0 0,1 2 0 0,2-2-128 16,0 0-48-16,3 0 0 0,5 0 0 0,3 0-16 16,1 0 0-16,-3 1 0 0,3-1 0 0,1 2 112 0,3-4 16 15,0 2 0-15,1-2 0 0,0 2 0 0,1 0 0 16,0 2 0-16,1-2 0 0,4-1-320 0,-1 0 160 16,1 0-160-16,-1 1 128 0,0 0-128 0,7-2 128 15,0-3-128-15,5 3 128 0,0 1-128 0,3-2 0 16,2-2 0-16,0 2 0 0,-1 1 128 0,4 0 0 15,7-2 0-15,-4 1 0 0,1-1-128 0,-3-3 0 16,-4 1-192-16,-1 1 192 0,-2-1 0 0,-1 3 0 16,-4 1 0-16,2 1 0 0,2 1 128 0,-3 0 0 15,-2-1 0-15,0 2 0 0,-4 1-128 0,3 2 0 16,6 1 0-16,-2-3 128 0,3-2-128 0,0 0 0 16,2 0 0-16,-1 0 0 0,-3 0 0 0,5-1 0 15,0-1 0-15,1 0 0 0,0 2 0 0,-1-2 0 0,-2-2 0 16,-5 1 0-16,-4 1 0 0,-1 0 0 0,0 1 0 0,-1-1 0 15,0-3 0-15,-5-1 0 0,-4 1 0 0,1-1 0 16,2 0 0-16,-2 0 0 0,0 1 144 0,-1-1-144 16,-5 2 192-16,1-1-48 0,3-1 0 0,-1-1 0 15,1-1 48-15,-4 3 0 0,-3-1 0 0,5 5 0 16,3 3-192-16,-1 0 160 0,-2-2-160 0,-2 2 160 16,-5 3-160-16,2 1 0 0,2 4 0 0,0-4 0 15,-6 1 0-15,-4 1 0 0,-3 1 0 0,0-2 0 16,-2 0 0-16,-6 1 0 0,-11 2 0 0,1-1 0 15,0-4 0-15,-4-1 0 0,-6 1 0 0,1 0 0 16,2-1 0-16,-5 2 0 0,-7-1 0 0,-2 1 0 0,-2-1 144 16,1 1-144-16,-1 4 160 0,-5-2-160 0,-6-1 192 0,0 2-48 15,4 0-16-15,-4-1 0 0,1 0-128 0,-7 0 0 16,-4-2 144-16,3 3-144 0,-2-1 0 0,-3 0 0 16,-3-3 0-16,-4 2 128 0,-6 0-128 0,-1 1 0 15,-3-1 0-15,-1-3 0 0,-2-2 0 0,-1 1 0 16,-4-3 0-16,-3-3 128 0,-6 1-128 0,-7 0 0 15,-10-1 0-15,-4 0 128 0,-5 1-128 0,-10 2 0 16,-1-4 0-16,-9-1 0 0,-7 3 0 0,-10-1 0 16,-12-1 0-16,-9-2 0 0,-13-1 0 0,-8 2-128 15,-5-2 128-15,-12-1 0 0,-11-3 0 0,-8-2 0 16,1 0 0-16,-8 0 0 0,-4-1 0 0,3-3 0 0,4-1 0 16,1 0 0-16,-1 0 0 0,12 3 0 15,9 0 0-15,13-2 0 0,10-5 0 0,13 3-128 16,3 3 128-16,15-3 0 0,12-2-288 0,8-3 32 0,6-1 0 15,11-2 0 1,8 1-368-16,11-3-64 0,9-1-16 0,4-1 0 0,7 2 320 0,8-5 64 0,7-6 16 0,7 3 0 16,6 2 304-16,6 2-160 0,1 2 160 0,7 2-128 15,1 3 368-15,3 2 80 0,3 1 0 16,-8 6 16-16,-5 5 160 0,0 4 16 0,-2 5 16 0,-7 2 0 16,-9 1-208-16,-8 3-64 0,-9 2 0 0,-9 2 0 15,-11 2-256-15,-7 1 0 0,-5 4 0 0,-7 3 0 16,-8-1 0-16,-10 4-144 0,-11-2-16 0,-10 4 0 0,-9 5-192 15,-11 0-32-15,-9-4-16 0,-7-2 0 16,-1-4 0-16,-11-2 0 0,-7-4 0 0,0-3 0 0,2-1 272 16,0-3 128-16,0-2-128 0,2-1 128 0,2 0 128 0,12 0 128 15,9-1 0-15,8 1 16 0,8-1-144 0,12 0-128 16,9-1 192-16,10-1-192 0,6-1 176 0,10 3-176 16,0 0 160-16,13-6-160 0,10-2 0 0,8 0 0 15,6-4 0-15,14 0 0 0,11-1 0 0,9 0 0 16,9-1 0-16,10 1 0 0,4 2 128 0,8-1 0 15,5-1-128-15,0 4 192 0,0 5 80 0,-1 6 16 16,0 4 0-16,-9 1 0 0,-12 2 80 0,-5 3 16 16,-7 1 0-16,-9 4 0 0,-12 1-224 0,-8 1-32 15,-9 2-128-15,-12 0 192 0,-10 0-192 0,-9 0 0 16,-10-1 0-16,-13 1 0 0,-8 3 0 0,-15-2-128 16,-11-3 128-16,-5-1-160 0,-6 1 16 0,-9-4 0 0,-8-3 0 15,-7-5 0-15,-2-5 144 0,0-1 0 0,0-1 0 16,2-1 0-16,4-3 128 0,13-3 48 0,8 1 16 0,13 0 0 15,13 3 0-15,11-2 0 0,9 1 0 16,8-1 0-16,8-5-64 0,8 2-128 0,8-2 192 0,12-1-64 16,8-3-128-16,14-2 0 0,14-1-192 0,7-3 192 15,5 1-176-15,11 1 176 0,5-4-128 0,5 2 128 16,2 0 0-16,-4 2 0 0,-1 2 0 0,-2 3 0 16,-1 3 0-16,-8 4 0 0,-14 3 0 0,-10 2 0 15,-9 5 0-15,-14 2 144 0,-10-3-16 0,-8 5-128 16,-6 1 144-16,-11-9-144 0,-7 11 0 0,-7 0 144 15,-8 2-144-15,-11 0 0 0,-11 0 0 0,-15 1 0 0,-11-3 0 16,-6-1-176-16,1-1 176 0,-3-3-128 0,-5-6 128 16,3-1-128-16,7-4 128 0,6 2-128 0,11 1 128 0,5-2 0 15,10 0 0-15,9 2 0 0,6 0 0 0,7 0 0 16,4 2 0-16,6-1 128 0,9 1-128 0,0 0-160 16,0 0 160-16,8-6-208 15,2 0-208-15,4 1-32 0,4-2-16 0,2 2 0 16,5 0 144-16,3 2 16 0,5-1 16 0,1 1 0 0,0 3 288 0,1 3-160 15,-2 1 160-15,-6 4-128 0,-6-1 128 0,-5 4 0 16,-3 1 0-16,-8 3 128 0,-7 1 16 0,-6 1 16 16,-6 0 0-16,-8 3 0 0,-8 2 96 0,-7 2 0 15,-8 2 16-15,-6-2 0 0,-4 1 16 0,-7 0 0 16,-7 0 0-16,0-4 0 0,-2-5-96 0,4-1 0 16,2 1-16-16,6-5 0 0,4-5-176 0,7 1 192 15,3-4-192-15,12 1 192 0,7-1-48 0,10-1 0 0,6-1 0 16,10-1 0-16,0 0-144 0,13-3 0 0,6-1 0 0,7-2 0 15,7-1 0-15,6 0 0 0,6-2 0 0,6-2 0 16,9-1-144-16,6-4 144 0,6-2 0 0,1 1 0 16,-1 4 0-16,1 2 0 0,0-1 0 0,-3 4 0 15,2 4 0-15,-11 4 0 0,-9 3 0 0,-8 3 0 16,-9 0 0-16,-6 4 0 0,-9 6 0 0,-7 3 0 16,-4 4 0-16,-8 2 0 0,-8 1 0 0,-5 5 0 15,-8 3 0-15,-9 1 0 0,-13 4 0 0,-12-1 0 16,-9 1-144-16,-5 1 144 0,-6 1 0 0,-5-4-144 15,-8-4 144-15,1-2-128 0,-1-4 128 0,4-4-128 0,-1-5 128 16,1-3 0-16,-2-3 0 0,1-1 128 0,3 0 48 0,4-2 16 16,7-3 0-16,7 0 0 0,6-4-192 0,6-2 0 15,6-2 0-15,11 1 0 0,12-4 0 0,8 2 0 16,3 0 0-16,11 3 0 0,2-8 0 0,9 1-176 16,7 0 48-16,11 2 0 0,7 3-176 0,8-1-16 15,6-2-16-15,8 1 0 0,9 2 208 0,8 1 128 16,8 1-160-16,-2 3 160 0,0 1 0 0,0 3 0 15,-2 0 0-15,-8 0 0 0,-6 2 0 0,-11-1 0 16,-15 1 0-16,-11-1 0 0,-12 3 0 0,-12 0 0 16,-9-1-128-16,-13 2 128 0,-13 2 0 0,-16-1-176 15,-16 2 176-15,-15 1-160 0,-12-4 160 0,-20-2 0 16,-17-5-144-16,-13-4 144 0,-12-4 0 0,-9-4 0 16,-3-4 0-16,-12-2 0 0,-9-2 160 0,-8-2 0 15,-8 0 0-15,-4-1 0 0,-5-2 320 0,2 1 64 0,-2 2 16 16,7-1 0-16,8 2-160 0,11-1-16 0,12 1-16 15,17 4 0-15,15 5-128 0,14 2-32 0,12-3 0 0,13 6 0 16,15 2-208-16,15 2 0 0,18-1 0 0,14-1 0 16,12 0-368-16,12 0-16 0,7 1 0 0,8-1 0 31,20 3-528-31,15 1-112 0,16-2-32 0,18 1 0 16,17 3 384-16,17-3 80 0,16-3 16 0,14 1 0 0,14 3 224 0,12-1 48 0,12 1 16 0,8 3 0 15,6 1-1952 1,4 7-384-16,2 3-64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3:31.35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14550 13118 24239 0,'0'0'1072'0,"0"0"224"0,-5-5-1040 0,-1 2-256 0,2-3 0 0,-3 3 0 16,-7 3 176-16,-3 1-32 0,-7 0 0 0,-3 0 0 0,-5 4 48 15,-3-1 0-15,-2 2 0 0,-4-2 0 0,-2-2-16 0,-5 4 0 16,-4 3 0-16,-3 1 0 0,0-1-32 16,-4 2 0-16,0 0 0 0,2-1 0 0,2-2-144 0,2 0 0 15,0-3 0-15,2 2 0 0,4-1 0 0,2 1 0 16,2 0 0-16,5-2 0 0,2-3 0 0,3 2 0 15,3 1 0-15,3 0 128 0,5-3-128 0,4-1 0 16,2-1 0-16,2 1-7936 16,5 2-1552-16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3:31.62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13451 13013 29487 0,'-14'-22'2624'0,"6"13"-2112"0,3 4-512 0,5 5 0 16,-10-3 256-16,2 0-48 0,1 1-16 0,-2 8 0 16,-4 8-192-16,-2 1-128 0,-1-1 128 0,-2 4-208 15,-1 4 208-15,0 4 0 0,-6 3 0 0,3 0-144 16,-2-3 144-16,4 3 0 0,3 2 0 0,0-1 0 15,-1 1 0-15,1-1 0 0,3-3 0 0,3 1 0 16,3 2 0-16,5-6-128 0,5-5 128 0,7 0 0 16,1 4 0-16,5-1 0 0,4-2 0 0,4 0 0 15,8-3 0-15,4 0 0 0,3 3 0 0,3-1-8832 16,2-4-1664-16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1:12.55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982 1145 12959 0,'-5'-9'576'15,"5"7"112"-15,0 2-560 0,0 0-128 0,-1-3 0 0,1 3 0 0,0 0 0 0,0 0 192 16,2-5-192-16,-2 5 192 0,0 0 240 0,0 0 48 16,0 0 16-16,0 0 0 0,0 0-16 0,0 0 0 15,0 0 0-15,0 0 0 0,-10 10-96 0,2 2 0 16,-3-3-16-16,3 1 0 0,-1 3 144 0,1 2 48 16,-3-1 0-16,1 1 0 0,-3 1-272 0,1 1-48 15,-1 3-16-15,0 2 0 0,4 1 96 0,-3 0 32 16,-2-1 0-16,1 5 0 0,1 2-80 0,2 2-16 15,3 2 0-15,-3 0 0 0,0 0-64 0,2 1-32 16,4 0 0-16,-4 2 0 0,0 0 16 0,1 0 0 16,0 2 0-16,1 3 0 0,-1 7 16 0,0 1 16 15,2 2 0-15,-2-1 0 0,1 0-16 0,0-1 0 16,2 1 0-16,-2 3 0 0,2 4 16 0,-1 1 0 16,-3 1 0-16,2-3 0 0,4-2-48 0,-5-2-16 0,1 0 0 15,-1 2 0-15,2-2 48 0,-1 3 0 0,-3 2 0 16,4 0 0-16,-2 0 64 0,1-1 0 15,-3-2 16-15,2 5 0 0,0 0-64 0,0 1-16 0,-1 3 0 0,1-2 0 16,-1-4-192-16,1-2 144 0,2 1-144 0,-3 3 128 16,0 3 0-16,1 0 0 0,-1-2 0 0,0-2 0 15,2 0-128-15,-1 0 0 0,-1 0 144 0,2 4-144 16,0 3 128-16,1-2-128 0,-1 1 128 0,1-2-128 16,0-2 144-16,1 2-144 0,-2 0 192 0,3 1-192 15,1 1 176-15,1-1-176 0,1-4 160 0,-1 2-160 16,-3-3 208-16,8 1-48 0,0 1-16 0,-1 0 0 15,-4 1-16-15,4-1 0 0,3 2 0 0,-4-4 0 0,-2-2-128 16,1 3 192-16,2 2-192 0,-2 0 192 16,0-2-192-16,0-1 0 0,0 2 144 0,0-2-144 0,-2-1 128 15,3 4-128-15,4 4 160 0,-5-3-160 0,-1-3 128 16,0-1-128-16,2 1 0 0,0-1 144 0,-1-2-144 0,-1 2 0 16,0-1 144-16,1-1-144 0,2-2 0 0,-2 0 144 15,1 0-144-15,-1 0 0 0,0 0 144 0,2 1-144 16,1-1 0-16,-1 0 144 0,-1-2-144 0,3 0 0 15,-1-2 0-15,-1-1 0 0,-2 2 128 0,1 2-128 16,2-1 0-16,-1 2 128 0,3-2-128 0,0-1 0 16,0-4 0-16,-2 2 0 0,2 1 128 0,-2 2-128 15,2 1 0-15,-1-1 128 0,-2-2-128 0,3-3 0 16,2-2 0-16,-3 0 128 0,4-2-128 0,-2 0 0 16,0-1 144-16,0 0-144 0,3 2 0 0,-4-2 0 15,3 2 0-15,-1-1 128 0,1-2-128 0,-1-2 0 0,1-2 128 0,0 0-128 16,-1-1 0-16,3-1 128 0,0-2-128 15,1 4 0-15,-2-1 0 0,3 1 0 0,0-2 0 0,-1-2 128 16,-1-1-128-16,2-1 0 0,2-1 0 0,0 0 0 16,1-1 0-16,-1-1 0 0,-2 0 128 15,3 2-128-15,1 1 0 0,1 2 0 0,-3 2 0 0,2-5 0 16,0-1 0-16,1 1 0 0,-3 0 0 0,1-1 0 16,-2-1 0-16,0-2 0 0,-2-1 0 0,3 1 0 15,0-1 0-15,-1-2 0 0,1 2 0 0,-3-4 128 16,0 1-128-16,1 0 0 0,0 1 0 0,1-1 0 15,-1-1 0-15,0-3 0 0,1-1 0 0,1 2 0 16,-3 2 0-16,2-2 0 0,0-4 0 0,1 3 0 16,-1-2 0-16,2 0 0 0,1-3 0 0,-1-1 0 0,0-1 0 0,-3-1 0 15,0 0 0-15,-1-1 0 0,0-1 0 16,2-2 0-16,-2-1 0 0,0 0 0 0,-12-5 0 0,11 6 128 16,0 1-128-16,0-2 0 0,-1 0 0 15,1-4 128-15,1-1-128 0,0-1 0 0,-12 1 0 0,11 2 144 16,1 0-144-16,0-1 0 0,1-2 160 0,2 0-160 15,-1-1 128-15,-2 1-128 0,0 1 0 0,-1 0 128 16,1-1-128-16,4 1 0 0,1 2 0 16,1-2 128-16,-1-1-128 0,2 0 0 0,2 0 0 0,-1 0 0 15,2-2 128-15,1 1-128 0,1 0 0 0,4 1 0 16,-1 0 0-16,2-1 0 0,-1-3 0 0,3 1 128 16,-1 0-128-16,3 2 0 0,4 0 0 0,5-1 0 15,2-2 0-15,2 2 0 0,-1 1 0 0,1-1 0 0,2-2 0 16,-1 1 0-16,-1 0 0 0,4 0 0 0,5 1 0 15,2 1 0-15,-1-3 0 0,3 2 0 16,0-2 0-16,-1 2 0 0,-1-2 0 0,6 1 0 16,3 1 0-16,4 1 0 0,1 1 0 0,-2-1 0 15,-2 2 0-15,5-4 0 0,0-1 0 0,4 1 0 0,-1 3 0 16,-1 1 0-16,0 0 0 0,3 0 0 0,0 0 0 16,2 1 0-16,3 3 0 0,-1-2 0 15,-1-1 0-15,1 0 0 0,3 0 0 0,0 1 0 0,0 3 0 0,1 0 0 16,0 1 0-16,2-3 0 0,-1-2 0 0,1 3 0 15,-1 0 0-15,0 3 0 0,2-4 0 0,0 0 0 16,4 0 0-16,-1 0 0 0,0 0 0 0,2-2 0 16,4 0 0-16,-4 1 0 0,-4 1 0 0,1-3 0 15,-4-3 0-15,4 2 0 0,1 1 0 0,-2 1 0 16,-4 0 0-16,4-1 0 0,2-2 0 0,-2 1 0 16,-3 0 0-16,2 0 0 0,0 1 0 0,-2 0 0 15,0-3 0-15,-2 0 0 0,-1 1 0 0,-3 2 0 0,3 2 0 0,2 1 0 16,0 0 0-16,-4-3 0 0,-5 0 0 0,4 0 0 15,2-2 0-15,-2 4 0 0,-2 2 0 0,-2 1 0 16,-2-3 0-16,0 0 0 0,2 0 0 0,-2-2 0 16,-1 3 0-16,-4-1 0 0,-2 0 0 0,1 0 0 15,0-1 0-15,2 1 0 0,-1 0 0 0,0-2 0 16,-4 0 0-16,-3 2 0 0,0-1 0 0,2 1 0 16,2 0 0-16,0 0 0 0,-5 0 0 0,0 0 0 15,-4 0 0-15,1 0 0 0,1-2 0 0,0 0 0 16,-2 0 128-16,3 0-128 0,0 3 0 0,-2 1 0 15,1-2 0-15,-4 1 0 0,0-1 0 0,0 1 0 0,-1-2 0 16,-1 0 0-16,3 1 0 0,-4 0 0 0,0 0 0 16,-4-2 0-16,2 0 0 0,1 0 0 0,1 2 0 15,0-2 0-15,-1 0 0 0,-4 0 0 0,-2 1 0 0,-2 1 0 16,-1 0 0-16,-3 0 128 0,0-1-128 0,-2 0 0 16,3-1 0-16,-3 0 0 0,-3 2 0 0,2-1 0 15,-3 1 0-15,-3 0 0 0,1-1 128 0,-4 0-128 16,-2 3 0-16,0-4 0 0,-3-4 0 0,1 4 128 15,-3 5-128-15,0-3 0 0,0-1 0 0,-1 1 128 16,2 1-128-16,0 0 0 0,0-3 0 0,2 2 0 16,4 0 0-16,-2 0 0 0,-9-2 0 0,4 1 0 15,2 0 0-15,-1 2 0 0,-5-1 128 0,0 0-128 16,2 0 0-16,-4 0 0 0,-1 1 0 0,-2-1 0 0,-2 0 0 16,1 0 0-16,-2 0 144 0,-8-2-144 0,8 4 160 15,-8-4-32-15,9 4-128 0,-9-4 192 0,8 8 80 0,-8-8 16 16,6 11 0-16,1-3 0 0,-7-8-96 0,4 7-32 15,0 1 0-15,-2 2 0 0,-1 2-160 0,0 0 192 16,0-1-192-16,3 4 192 0,-4 5-192 0,0-1 128 16,0-4-128-16,-2 3 128 0,2 1-128 0,-2 0 0 15,1 1 0-15,0 1 128 0,-1 0-128 0,0 0 0 16,-1 0 0-16,1 0 0 0,1 0 0 0,0 2 0 16,0-2 128-16,-1 2-128 0,0 1 0 0,0 1 0 15,2 2 0-15,-1 2 0 0,-2 4 0 0,2-1 0 16,1-3 0-16,1-1 128 0,-1 1-128 0,0 0 0 15,0-2 0-15,1 0 0 0,-1-1 0 0,0 1 0 0,-1 1 0 16,0 1 0-16,0-2 0 0,0 5 0 0,1 2 0 16,-1 3 0-16,-3 0 0 0,2-1 0 15,0-1 128-15,0 2-128 0,0-3 0 0,-1 0 0 16,3 0 0-16,-4 0 128 0,1 0-128 0,0 1 0 0,1 4 144 0,0 1-144 16,2 2 0-16,-1 1 0 0,1-3 0 0,-1-2 0 15,0 1 0-15,-1-1 144 0,0 1-144 0,1-1 0 16,1 1 0-16,-1 1 0 0,0 6 0 0,1 0 0 15,0-2 0-15,-1 0 0 0,-1-1 0 0,0 0 0 16,1-3 0-16,1 2 0 0,-2 0 0 0,-1 2 0 16,1 3 0-16,0 0 0 0,1 0 0 0,0-2 0 15,-1-2 0-15,1 0 0 0,0-2 0 0,0 2 0 16,1-4 0-16,0 5 0 0,0 4 0 0,3 1 0 0,0-1 0 16,-2-3 0-16,0-3 0 0,1-1 0 15,1-3 0-15,0 3 0 0,-1-1 0 0,0 4 0 0,0 4 0 16,0-1 0-16,1 0 0 0,0-4 0 0,-2-2 0 15,0 0 0-15,0-1 0 0,0 2 0 0,0 1 0 0,0 3 0 16,-1 2 0-16,0-1 0 0,2-1 0 0,-2-1 0 16,0-1 0-16,0-2 0 0,-2-1 0 0,1-2 0 15,-1 0 0-15,0-1 0 0,-4 2 0 0,2 1 0 16,0 0 0-16,0 0 0 0,-3-2 0 0,1-5 0 16,1-2 0-16,-2-3 0 0,-1-2 0 0,0-2 0 15,-2-2 0-15,2 0 0 0,-2-1 0 0,-1-1 0 16,-1-1 0-16,-2-1 0 0,2-2 0 0,1-1 0 15,-2-5 0-15,2 2 0 0,-1-3 0 0,-2-3 0 16,-1 2 0-16,0-2 0 0,1-2 144 0,0 2-144 0,-3 2 0 16,0-4 144-16,-2-4-144 0,0 0 0 0,-1 0 0 15,-2 1 0-15,-4 0 0 0,-1-4 0 0,-1-2 0 16,-6 1 0-16,-2 1-128 0,-1 0 128 0,-4-1 0 0,0 1 0 16,-5-1 0-16,2 1 0 0,-3 1-144 0,-2-1 144 15,-1-1 0-15,-5-1 0 0,-5-3-128 0,-2 2 128 16,-1-1 0-16,-3 1 0 0,1-4 0 0,-4 4 0 15,-2 4 0-15,-2 0 0 0,1-2 0 0,-4-1 0 16,-1-2 0-16,-2 2 128 0,-5 4-128 0,0-1 0 16,0-4 0-16,-1 3 0 0,4 1 0 0,-3 0 0 15,-3 0 0-15,0 1 0 0,0 1 0 0,-2 1 0 0,-1 0 0 16,0 0 0-16,0-1 0 0,3-1 0 0,-2 0 0 16,-1 2 0-16,-2 0 0 0,0-1 0 0,-1-1 0 15,-2 2 0-15,-3 1 0 0,0 2 0 0,0 0 0 0,1 0 0 16,0-2 0-16,-1 4 0 0,-1-2 0 0,4 1 0 15,-3 0 0-15,1 1 0 0,-1 2 0 0,1-1 0 16,4-1 0-16,-2-2 0 0,-2-1 0 0,1-2 0 16,-1 1 0-16,3-1 0 0,4-2 0 0,-5 2 0 15,1-1 0-15,1 0 0 0,4-1 0 0,-2 1 0 16,0 0 0-16,-2 1 0 0,-1 0 0 0,1-1 0 16,5-2 0-16,0-1 0 0,-1-1 0 0,3 0 0 15,4 0 0-15,-1-1 0 0,2-4 0 0,-3-1 0 16,0 0 0-16,2-1 0 0,4 1 0 0,0 1 0 15,0 3 0-15,-1-3 0 0,1 0 0 0,-1 1 0 0,3-1 0 16,0 2 0-16,0 2 0 0,1-2 0 0,0-1 0 0,5 0 0 16,-2 2 0-16,5 0 0 0,-2 2 0 0,1-3 0 15,-4-1 0-15,4 0 0 0,1 2 0 0,3-3 0 16,4 0 0-16,-3 1 0 0,0-1 0 16,2 1 144-16,-2 1-144 0,4-1 192 0,2 0-192 0,1 3 192 15,2-1-192-15,-2 0 0 0,-3 0 144 16,3 1-144-16,-2 0 0 0,1 1 0 0,4 2 0 0,-2-1 0 15,1 2 0-15,0 2-128 0,0 0 128 0,-2 0 0 16,-1 0 0-16,4 1 0 0,4 1 0 0,3 0 0 16,2 1 0-16,2-2 128 0,2 0-128 0,-2 0 176 15,1 0-176-15,2 1 192 0,-2 2-192 0,5-2 192 16,3-1-192-16,2 1 192 0,-1-1-192 0,2 0 192 0,0 0-192 16,3 1 0-16,1-1 0 0,0 1-176 0,2 3 176 15,2 0 0-15,-1-5 0 0,0 2 0 0,1 1 0 16,2 0 144-16,2-4-144 0,2 0 160 0,2-1-160 0,2 0 192 15,1 0-192-15,0-2 192 0,-3-1-192 0,7 2 0 16,7 1 0-16,-7-2 0 0,-3-2 176 0,2 1-48 16,8 3-128-16,-5-7 192 0,2-1-192 0,0 0-192 15,0 0 48-15,1-2 0 0,2-1 144 0,-1-1 0 16,-2-1-144-16,6-2 144 0,0-3 0 16,2-1 0-16,-5 1-144 0,3-4 144 0,3-4 0 0,-2-1 0 15,-2-2-128-15,2-5 128 0,3-2 0 0,0-2 0 16,-4 0-128-16,1-1 128 0,0 1 0 0,0-2 0 15,4 1-128-15,-5-3 128 0,0-2 0 0,1 0 0 16,1-2 0-16,-2 1 0 0,-2-2 0 0,2 1 0 0,-3 0 0 16,2-1 0-16,2-1 0 0,-2-2 0 0,0-4 0 15,0 0 0-15,0 1 0 0,0 1 0 0,-2 1 0 0,1-2 0 16,1-1 0-16,2 1-128 0,-3 0 128 16,-1-5 0-16,1-5 0 0,-1 1-128 0,-1 0 128 0,1-1 0 15,0 1 0-15,0-3-128 0,0-3 128 0,0 1 0 16,0-1 0-16,2 4 0 0,-1 1 0 0,-1-1 0 15,-1-2 0-15,0 2 0 0,0-2 0 0,1 5 0 16,-2 2 0-16,-3 0-128 0,2-3 128 0,1 0 0 16,-4-2 0-16,0 3 0 0,-1 4 0 0,2 1 0 15,0 0 0-15,0 2 0 0,-6 1 0 0,4-1 0 16,0-2 0-16,1 2 0 0,-4 0 0 0,4 3 0 16,1 1 0-16,1 2 0 0,-1-1 0 0,2 2 0 15,-4 1 128-15,4 0-128 0,1 1 176 0,0 0-176 0,-2 1 192 16,3 3-64-16,1 5 0 0,0 1-128 0,-2 1 176 0,2 2-176 15,3 2 160-15,-1 2-160 0,-4 2 160 16,4-1-160-16,2 0 160 0,-1 3-160 0,-1 2 160 0,0 2-160 16,1 1 160-16,0 0-160 0,-2 2 128 0,-1 0-128 15,-1 2 0-15,1 2 144 0,3 2-144 0,-2 2 0 16,-3 0 0-16,1 4 128 0,1 5-128 0,0 0 0 16,0 0 0-16,0 0 0 0,0 0-160 0,0 0-64 15,0 0-16-15,0 0 0 16,0 0-2048-16,-5 12-400 0</inkml:trace>
  <inkml:trace contextRef="#ctx0" brushRef="#br1" timeOffset="6380.151">1102 4095 21183 0,'-18'-5'1888'0,"5"-1"-1504"16,1-2-384-16,1 4 0 0,2 2 1344 0,0 1 192 15,1-1 32-15,1 1 16 0,0-3-1264 0,0 2-320 16,7 2 0-16,-8-2 0 0,1-4 240 0,3-1-16 15,0-2 0-15,1 0 0 0,-4 0 16 0,2 1 0 0,2-5 0 0,-3-1 0 16,0-2 16-16,-1-2 0 16,0-2 0-16,2-1 0 0,-3-2 16 0,1-1 16 0,1-1 0 0,-1-4 0 15,2 1-64-15,-1-3-16 0,4-1 0 0,-1-1 0 16,-1 0-16-16,1-2-16 0,2-2 0 0,0 0 0 16,0 0-32-16,1-2 0 0,0-1 0 0,2-1 0 15,2-4-144-15,-2-1 128 0,-1 2-128 0,1 3 128 16,1 0-128-16,-1 2 0 0,1 2 144 0,-1 1-144 15,-1 4 256-15,0-1-32 0,3 0 0 0,1 0 0 16,-1 4-64-16,1 1-16 0,2-1 0 0,1 4 0 16,-1-2-144-16,0 4 0 0,2 0 0 0,0 2 0 15,-1 3 0-15,-1 0 0 0,1 0 0 0,1 2 0 16,2 3 0-16,-3-2 0 0,0-1 0 0,0 2 0 0,0 3 0 0,-1 1 0 16,1 0 0-16,0 1 0 15,2 0 0-15,2 3 0 0,-2 1 0 0,2-1 0 0,1-3-128 16,2 2 128-16,2 3 0 0,1-1 0 0,-1-1 0 0,6 1 0 15,6 1 0-15,-3 0 0 0,1 0 0 0,0 1 0 16,4-1 0-16,2 2 0 0,1 0 0 0,2 0 0 16,1-1 0-16,1-2 0 0,3 2-144 0,2-4 144 15,3 2 0-15,6 2 0 0,6-1 0 0,2 2 0 16,-2 0 0-16,2-2 144 0,3-3-144 0,3 0 0 16,1 0-160-16,4 3 160 0,1 4 0 0,-1 0 0 15,1-2 0-15,3-1 0 0,2 1 0 0,2 1 0 16,3 2 0-16,0-2 0 0,0-4 0 0,7 3 0 0,5 0 0 15,-1 1-144-15,-2-3 144 0,3 2 0 16,7-1 0-16,-2 0 0 0,0-2 0 0,-1 0 0 0,0-2 0 16,5 5 0-16,4 4 0 0,1-2 0 0,-4-4 0 0,1 4 0 15,2 3 0-15,2-2 0 0,1-2 0 16,1 2 0-16,2 0 0 0,-3 0 0 0,1-2 0 0,3 1 0 16,0 0 0-16,1 0 0 0,1-1 0 0,1 3 0 15,5 0 0-15,-1 2 0 0,1-2 0 0,-1 1 0 16,-5 2 0-16,5-3 0 0,5 0 0 0,-2 0 0 15,-1 4 0-15,3-3 0 0,0-1 0 0,0-2 0 16,-4 0 0-16,2 4 0 0,5-1 0 0,-6 0 0 16,0-1 0-16,0 4 0 0,2 4 0 0,-2-4 0 15,-2 0 0-15,0 0 0 0,0 1 0 0,-2 4 0 16,-3-2 0-16,3 1 0 0,1-1 0 0,-1-2 0 0,-1 0 0 16,1-1 0-16,0 3 0 0,-3-2 0 0,-3-2 0 15,2 4 0-15,4 0 0 0,-1-2 0 0,-3-2 0 0,0 1 0 16,-2-2 0-16,0 1 0 0,0 1 0 0,-1-2 0 15,0 0 0-15,-1-2 0 0,-3 0 0 0,4 0 0 16,-1 2 0-16,0-2 0 0,-1-2 0 0,3 0 0 16,2 0 0-16,1 0 128 0,-2-2-128 0,-1 2 0 15,1 0 0-15,-2 0 0 0,-3 0 0 0,1 0 0 16,3-3 0-16,-3 1 0 0,-2 1 0 0,0 0 0 16,-1 0 0-16,-3-1 0 0,-7-1 0 0,2 2 0 15,3 1 0-15,-1 0 0 0,-5-2 0 0,1 2 0 16,0-2 0-16,0 1 0 0,-2 2 0 0,1-2 128 15,0-1-128-15,2 1 0 0,0 3 0 0,-2-2 0 16,-5-2 0-16,5 0 0 0,3 4 0 0,-1-1 128 0,-4-1-128 0,3 0 0 16,3-3 0-16,-2 1 144 0,1 1-144 0,1 0 0 15,0-2 128-15,2 1-128 16,-1-3 0-16,-2 2 0 0,-4 1 0 0,3-3 0 0,2 0 0 0,-2-1 0 16,-2 2 192-16,2 2-64 0,0-1 0 15,0 1-128-15,-4-2 160 0,4 2-160 0,-1-1 128 0,2 3-128 16,2 3 192-16,-2-3-64 0,-1 0 0 0,0 0 0 15,7 0-128-15,-6 1 0 0,-3-1 144 0,3 0-144 16,5 0 0-16,-5 2 0 0,-5 1 0 0,1-2 0 16,-2-2 0-16,2 1 0 0,0 2 0 0,-3 0 0 15,-5-2 0-15,2-2 0 0,-1-1 0 0,0 2 128 16,-1 1-128-16,-5-1 0 0,-1-2 0 0,2 0 0 16,1 2 0-16,-2 1 0 0,0 4 0 0,-4-4 0 15,1-5 0-15,3 4 128 0,-1 1-128 0,0 2 0 0,-2 2 128 16,-1-4-128-16,1-4 128 0,0 2-128 0,-1 1 0 0,-2-1 0 15,-1-1 0-15,-1-1-128 0,-2 0 128 0,2 1 0 16,1-1 160-16,-5 2-160 0,-3 1 128 0,-4 0-128 16,0-5 0-16,1 2 0 0,2 0 0 0,4-1 0 15,-5 3 0-15,0 0 0 0,-4-2 0 0,1 0 0 16,2-7 0-16,2 2 0 0,1 0 0 0,-2 3 0 16,-4 0 0-16,-3-1 0 0,0-5 0 0,2-2 0 15,2 2 0-15,-1 0 0 0,-2-1 0 0,-1 1 0 16,-2-2 0-16,0 1 0 0,-2 5 0 0,0-1 0 15,3-1 128-15,0 1-128 0,-2-3 0 0,-2 3 0 16,-6 0 0-16,0 2 0 0,-6-1 0 0,0 3 128 0,-3 0-128 16,-1 1 0-16,-3-3 0 0,2 1 0 15,-2-1 0-15,3 0 0 0,-3 3 0 0,-2 0 0 0,-4-1 0 16,1 1 0-16,-3-1 0 0,0 2 0 0,-2 0 0 16,-3 1 0-16,1-2 0 0,1 2 0 0,0 1 0 0,0-1 0 15,0 0 0-15,0-2 0 0,0 2 0 16,4 0 0-16,-1 0 0 0,1-2 0 0,0 3 0 15,-1 0 0-15,1 0 0 0,-4 1 0 0,1-1 0 0,-1 1 0 16,0 0 0-16,-1 0 0 0,-2 0 0 0,1 0 0 16,1-1 0-16,0 0 0 0,-3-1 0 0,1 0 0 15,-2 1 0-15,3 1 0 0,-3 0 0 0,0 0 0 16,0 1 0-16,1 1 0 0,2 0 0 0,-4 0 0 16,-1 0 0-16,0 0 0 0,2 3 0 0,0-1 0 0,3 2 0 15,-1-3 0-15,2-1 0 0,0 1 0 0,-2 1 0 16,1-2 128-16,1 0-128 0,-1 1 0 0,0 1 0 15,-2-2 0-15,0 0 0 0,0 0 0 0,-2 1 0 0,1-1 0 16,0 0 0-16,-2 1 0 0,1 1 0 0,-2-1 0 16,-3 0 0-16,4-2 0 0,1 3 0 0,-1-2 0 15,-4-1 0-15,1 1 0 0,-1 1 0 0,1 2 0 16,0 0 0-16,-4 1 0 0,0-2 0 0,0 4 0 16,0 2 0-16,0 1 0 0,-1-2 0 0,1 2 0 15,-2 2 0-15,1 1 0 0,1-1 0 0,-1 5 0 16,1-1 0-16,-3 1 0 0,1 4 0 0,-1 1-128 15,-1-1 128-15,0 2 0 0,2 4 0 0,-3-2 0 16,0 3 0-16,-1 2 0 0,1-2 0 0,-3 2 0 16,-2 0 0-16,1 2 0 0,0 5 0 0,0 4 0 0,-4 3-128 15,-2 3 128-15,0-2 0 0,-3 0 0 0,0 1 0 0,-1 0 0 16,-2 0 0-16,-1 3 0 0,-1 4 0 0,-1 0 0 16,0-1 0-16,0-1 0 0,-2-3 0 0,2 1 0 15,-1-1 0-15,2 0 0 16,2-2 0-16,0-1 0 0,2 0 0 0,-1 1 0 0,-1-1 0 0,-2-3 0 15,-1-7 0-15,2-2 0 0,0-1 0 0,-1-1 0 16,-2-5 0-16,1-1 0 0,-1-4 0 0,1 2 0 16,-3 0 128-16,0-3-128 0,0 0 0 0,-5-1 0 15,-1-4 128-15,-6 1-128 0,-1-2 0 0,-7-3 144 16,-7-2-144-16,-4 1 0 0,-2-1 0 0,-4 0 0 16,-3 0 0-16,-3-2 128 0,-5-5-128 0,-7 3 0 15,-6 2 0-15,-2-2 0 0,2-3 128 0,-5-1-128 16,-9-2 0-16,-1 1 0 0,-5 0 0 0,-4-3 128 0,-2-3-128 15,-7 0 0-15,-8 3 0 0,-2 0 128 0,-2-3-128 16,-1-1 0-16,0 1 0 0,-8 1 0 0,-9 0 0 0,0-2 0 16,0-3 128-16,-1 2-128 0,-1 1 0 0,-3-2 0 15,-4 1 0-15,-4-5 0 0,-4-4 0 0,-3 2 0 16,1 1 0-16,-5 2 0 0,-7-4 0 0,1 3 128 16,-2 0-128-16,2 2 0 0,-2 4 192 0,0-1-32 15,0-1-16-15,-2 1 0 0,-1-1-16 0,-1 0-128 16,-1 2 192-16,-1-2-64 0,4 0-128 0,3 0 0 15,0 0 0-15,-1 0 128 0,-2-2-128 0,-2 3 0 16,-1-2 0-16,-3 1 0 0,1 3 0 0,0-1 0 16,3-1 0-16,0 3 0 0,0-3 0 0,-2 3 0 0,0 1 0 15,-4-2 0-15,1 0 0 0,2 0 0 16,3 1 0-16,3 0 0 0,2-4 0 0,3 2 0 0,-2-1 0 16,0 1 0-16,-2 3 0 0,3-1 0 0,3-3 0 0,4 1 0 15,2 1 0-15,1 2 0 0,-1-1 0 0,2 1 0 16,-3-6 0-16,2 4 0 0,0 0 0 15,4 2 0-15,1 1 0 0,0 0 0 0,-2-2 0 0,3 3 128 16,2 1-128-16,3 1 0 0,1 0 0 0,1 2 0 16,-2-1 0-16,4 0 0 0,-1 0 0 0,4 0 0 15,3 1 0-15,2-2 0 0,2-2 0 0,1-2 0 16,0 2-160-16,-1 0 160 0,-3-2 0 0,5 2-144 16,4 1 144-16,1 2 0 0,-5 1 0 0,2 1 0 15,0-7 0-15,4 6 0 0,0-1 0 0,1 2 0 16,1 1 0-16,4-1 0 0,3-2 0 0,1 0 0 15,1 2 0-15,2-3 0 0,5-2 0 0,-3 1 0 0,-1 0 0 0,4-1 0 16,4 0 0-16,0-2 0 0,-3 0 0 0,4-2 0 16,1 1-144-16,2 0 144 0,0-1 0 0,-2 1 0 15,2-1 0-15,3-1 0 0,5 1 0 16,-4-2 0-16,-1 0 0 0,3 2 0 0,6-2 0 0,0 4 0 16,0-3 0-16,2 0 0 0,-2 0 0 0,1 2 0 15,2 1 0-15,3-2 0 0,1 0 0 0,1 1 0 16,0 2 0-16,2-1 128 0,3-4-128 0,-1 0 0 15,-1 2 0-15,2 2 0 0,1 1 0 0,3 0 128 16,0-1-128-16,2 3 0 0,-2-2 128 0,4 2-128 16,-1 2 128-16,3-2-128 0,-1 1 256 0,1-1-48 15,0-1 0-15,-2 4 0 0,1 2-80 0,4 1 0 16,3-3-128-16,2-1 192 0,2 0-32 0,-3-1-16 16,-3 0 0-16,2 2 0 0,4 0 48 0,0 1 16 0,4 4 0 0,-3-4 0 15,0-4 96-15,0 3 16 0,-2 1 0 0,2 3 0 16,-1 0-144-16,5 3-32 0,3 0 0 0,1 0 0 15,-2-1 80-15,1 1 16 0,-2 0 0 0,3 0 0 16,-1-1-240-16,4 2 0 0,3-4 0 0,0 2 0 16,2 1 0-16,2 0 0 0,0-2 0 0,0 1 0 15,0 0 0-15,1-2 0 0,-3-1 0 0,3 2 0 16,1 1 0-16,0 1 0 0,1 0 0 0,4 1 0 16,5-5 0-16,3 2-128 0,3 1 128 0,4-3-208 15,3-1-272-15,7-1-48 16,6-4-16-16,0 0 0 0,15 2-2960 0,12-3-592 15</inkml:trace>
  <inkml:trace contextRef="#ctx0" brushRef="#br1" timeOffset="7800.995">22126 4276 6447 0,'1'-9'576'15,"-1"9"-576"-15,0 0 0 0,0 0 0 16,9-6 4592-16,0 4 800 0,2 3 176 0,-2 3 16 15,-2 1-4576-15,3 3-1008 0,0 0 0 0,2 1-144 16,1 2 144-16,3 3 0 0,-1 1 0 0,2 0 0 16,1 2 128-16,0 2-128 0,0 2 128 0,2 1-128 0,0 1 0 0,0 2 128 15,-2 2-128-15,1 3 0 0,0 4 0 0,1 3 0 16,-4-1 0-16,1 1 0 0,-1 0 0 0,1 0 0 16,-1-1 0-16,1 4 128 0,-2 1-128 0,0 0 0 15,-1 3 128-15,0 1-128 0,-1 1 176 0,1 0-48 16,-1 1 0-16,-1 1 0 0,-3-2 80 0,1 0 16 15,2 2 0-15,-3 4 0 0,-1-3 16 0,-4 5 0 16,-2 2 0-16,0 2 0 0,0-3-32 0,-2-2 0 16,-6 1 0-16,1 5 0 0,0 2 32 0,-2 1 0 15,-3-1 0-15,0 0 0 0,-3-2-80 0,0 2-16 0,-2-1 0 16,-1 2 0-16,-1 0-144 0,0 0 160 16,2 3-160-16,-4-3 160 0,0-5-160 0,1 5 160 0,-1 2-160 15,0 2 160-15,-3-2-16 0,1-3 0 16,3-4 0-16,-6-2 0 0,1-1-144 0,0 1 192 0,0-2-192 15,1-1 192-15,1 1-192 0,-2 0 192 0,-3-1-192 0,-1-2 192 16,3 1-192-16,0-2 160 0,-1 2-160 0,2 1 160 16,-1 1-160-16,2-3 128 0,0-4-128 0,0-1 128 15,2-1-128-15,-4-1 0 0,2-2 144 0,-2-1-144 16,0-1 160-16,-1 1-32 0,2-1-128 0,-2 0 192 16,-1-3-64-16,2-1 0 0,0-2-128 0,2-1 192 15,-4 1-48-15,7-2-16 0,-1-1 0 0,1 1 0 16,0-2 48-16,2 0 0 0,-1-2 0 0,3 5 0 15,-1 5-32-15,1-1 0 0,0-3 0 0,0-1 0 16,2-1-144-16,1 1 0 0,-1-2 0 0,3-1 128 0,-1-3-128 16,2-1 0-16,-1 1 144 0,2 0-144 0,2-1 0 15,-1-3 0-15,0-4 0 0,1 3 128 0,-2-1 0 0,2 1 16 16,0-1 0-16,2 1 0 0,1-4 16 0,0 3 0 16,-1 1 0-16,2-2 0 0,-2-2 32 0,2 1 0 15,-1-1 0-15,2 2 0 0,-2 0-64 0,0-4-128 16,0 1 192-16,1-1-64 0,0 0-128 0,2 1 128 15,3-3-128-15,-1 0 128 0,-2-1-128 0,1 0 0 16,0-1 0-16,2-1 128 0,-3-10 0 0,0 10-128 16,-3 1 192-16,3-2-64 0,0-9 16 0,3 10 0 15,-3 0 0-15,0-10 0 0,0 0 48 0,4 9 16 16,-3 2 0-16,1-4 0 0,-2-7-64 0,0 0-16 16,2 14 0-16,1-4 0 0,-3-10-128 0,2 12 128 0,-2-12-128 15,2 13 128-15,1 0-128 0,0-2 0 16,-3-11 0-16,3 11 0 0,-2-1 0 0,2-1 0 15,3-2 0-15,-6-7 0 0,3 10 0 0,-3-10-176 16,0 0 16-16,0 0 0 16,6 8-1776-16,-6-8-368 0,0 0-64 0,0 0-13312 0</inkml:trace>
  <inkml:trace contextRef="#ctx0" brushRef="#br1" timeOffset="9969.424">23496 9753 34959 0,'0'0'1536'0,"-3"-7"336"0,0 2-1488 0,3 5-384 16,-1-9 0-16,1 9 0 15,0 0-448-15,-4-6-144 0,-3-1-48 0,0 1 0 0,1 3 640 0,-2 0 0 16,-1-1 0-16,0 1 0 0,-3 0 0 0,-1 0 160 15,-2 2-160-15,-3-2 160 0,-1 2-160 0,-6-1 0 0,-5-3 0 0,-3 2-176 16,-2 0-32-16,-4-1-16 0,-6 1 0 0,-2 0 0 16,-1 0 32-16,-2-1 16 0,0-1 0 0,-10-1 0 15,-4 0 176-15,-5-1 0 0,2-2 0 0,1 2 0 16,-3 0 240-16,-3-1 16 0,-7-3 16 0,1 1 0 16,-1 4 48-16,2-4 0 0,2-1 0 0,-3 0 0 15,-6-1-64-15,2 0 0 0,-4-3 0 0,3 5 0 16,-3 2 64-16,-3-1 0 0,-5-1 0 15,2 0 0-15,4-1-144 0,-4 2-32 0,-1 3 0 0,-5-3 0 16,-4-2-144-16,1 1 0 0,0 1 0 0,-1 2 0 16,-3 1 144-16,1-1-144 0,1 0 160 0,-2-2-160 0,-4-2 144 15,5 2-144-15,3 1 128 0,-4 2-128 0,-5 0 128 16,4-2-128-16,5 0 128 0,-4 0-128 0,-5 4 160 16,2-1-160-16,2 0 192 0,0-1-192 0,-3 1 192 0,1 0-192 15,-1 0 192-15,-1 1-192 0,-2-1 144 16,-2 2-144-16,4 0 0 0,-2 0 144 0,-1-2-144 0,-1 0 128 15,1 0-128-15,0 1 128 0,-6 1-128 0,6 2 128 16,1 2-128-16,0 0 128 0,-3 0 0 0,5 3 0 16,2 0 0-16,-1-3 0 0,-3-2 0 0,4 1 0 15,4 2 0-15,2 2 0 0,2 0-128 0,-3-1 0 16,0-1 0-16,4 1 128 0,3 3-128 0,-1 0 0 16,-4-3 0-16,4 0 0 0,5 0 0 0,-2 1 0 15,-2 0 0-15,3 0 0 0,5-1 128 0,0 1-128 16,6 2 128-16,-4-1-128 0,1-2 192 0,1 1-64 15,3 5 0-15,3-3 0 0,4 3-128 0,3-3 160 16,-3-3-160-16,4 0 160 0,2 2-160 0,4-1 0 0,3 2 0 0,1-2 0 16,-2-1 0-16,3 1 0 0,2-2 128 0,2-1-128 15,1 2 0-15,3-2 0 0,3-4 0 0,3 3 0 16,2 3 0-16,2 2 0 0,-1-2 0 0,6 0 128 16,0-3-128-16,2-1 0 0,1-1 0 0,2 1 0 15,2-1 0-15,6-1 0 0,0 0 128 0,3 1-128 16,3 0 0-16,1 2 160 0,2-2-160 0,2 2 160 15,1 0-160-15,2 0 128 0,-1 2-128 0,5-2 128 16,5 0-128-16,0 0 0 0,0 0 0 0,0 0 128 16,-8 3-128-16,8-3 0 0,0 0 0 0,-5 9 0 15,3 1 0-15,1-1 0 0,1-9 0 0,-2 12 0 0,0-1-128 0,1 0 128 16,-2-4 0-16,2 8 0 0,-1 6 0 16,-1-2 0-16,0 2 0 0,-3 1 0 0,2-1 0 0,-1 1 0 15,-2 0 0-15,-1 2 0 0,-1 3 0 16,-1 0 0-16,-1 1 0 0,-2 0 0 0,0 3 0 0,0 2 0 15,-1 1 0-15,0 2 0 0,-1 0 0 0,0 2 0 16,3 2 0-16,-1 1 0 0,-1-5 0 0,1 2 0 16,-2-1 0-16,3-1 0 0,2 0 0 0,-1 3 0 15,2 0 0-15,0 3 0 0,-5 2 0 0,3-1 0 16,3 1 0-16,-2-2 0 0,1-2 0 0,0 0 0 16,0-1 0-16,0-2 0 0,1-1 0 0,0 3 0 15,-2 2 0-15,3 2 0 0,-1-5 0 0,1-2 0 16,-2-3 0-16,4 0 0 0,-3-1 0 0,3-2 0 0,0-3 0 15,-1 0 0-15,0-3 0 0,1 1 0 0,-1 3 0 0,1-4 128 16,-1-2-128-16,2 0 0 0,-1 1-160 0,2 0 160 16,-1 0 0-16,0-2 0 0,2-4 0 0,0-2 0 15,1 4 0-15,1-3 0 0,0-1 0 0,3-2 0 16,0-1 0-16,4-1 0 0,-2 0 0 0,5 0 0 16,-1 0 0-16,3 0 0 0,1 1-128 0,3-1 128 15,1 0 0-15,3 0 0 0,2-1-160 0,2-1 160 16,5 1 0-16,4-2 0 0,6 0 0 0,1-1 0 15,4-1 0-15,2 2 0 0,2-2 0 0,1-1 0 16,3 1 0-16,4-1 0 0,6-1 0 0,4 0 0 16,-1-2 0-16,3 1 0 0,1 2 0 0,0 0 0 15,4-3-128-15,5 4 128 0,3-1 0 0,2 1 0 0,-2-1 0 16,2 1 0-16,3 3 0 0,-2-3 0 0,4 0-128 16,3-2 128-16,-2 1 0 0,4-1 0 0,3-1 0 0,-3 2-144 15,-2-2 144-15,5 2 0 0,1 1 0 16,0-1-128-16,-2 1 128 0,1-1 0 0,0 0 0 0,4 1 0 15,4 0 0-15,-2-3 0 0,-4-1 0 0,3-2 0 16,2-2 0-16,0 2 0 0,-5 4 0 0,5-4 0 16,5-4 0-16,0 2 0 0,-6 2 0 0,5 0 0 15,3 0 0-15,-2 0 0 0,0 1 0 0,6 2 0 16,0 1 0-16,3 0 0 0,-5 2 0 0,3-1 0 16,3 0 0-16,-1 0 0 0,-3 2 0 0,4-1 0 15,3 0 0-15,-4 0 0 0,-4 2 0 0,2 0 0 16,1-1 0-16,-3 2 0 0,-5-1 0 0,5-1 0 15,1-2 0-15,-4 2 0 0,-6-2 0 0,2 1 0 0,2-3 0 16,0 1 0-16,-7 2 0 0,4-3 0 0,0-1 0 0,2 2 0 16,-5 0 0-16,2 2 0 0,-1-3 0 0,-3 0 0 15,2 0 0-15,-3 1 0 0,0-1 0 16,2 1 0-16,0-2 0 0,-6 1 0 0,-6 0 0 0,2 0 0 16,4 1 0-16,-3-1 0 0,-3 1 0 0,-3 1 0 15,-4-1 0-15,4 0 0 0,1-2 0 0,-2 0 0 16,-8 0 0-16,-5 0 0 0,1-1 0 0,-2 2 0 15,2 0 0-15,0 0 0 0,-2-2 0 0,-4 2 0 16,-4-2 0-16,0 0 128 0,0 0-128 0,1 0 0 16,-1-1 0-16,-5 1 0 0,-4 1 0 0,-4-2 0 15,-1-1 0-15,-5 3 0 0,-1 2 0 0,-3-3 0 16,0-1 0-16,-2 2 0 0,-3-4 0 0,-3 5 0 0,-5-1 0 0,0-1 0 16,-3-2 0-16,-2 0 0 0,-2 2 0 0,0 1 0 15,-2 2 0-15,1-3 0 0,-4 0 0 0,0-1 0 16,-1 0 0-16,0 0 0 0,-1 0 0 0,1 0 0 15,-3-2 0-15,0 0 0 0,0 3 0 0,-4-1 0 16,2 0 0-16,-9 0 0 0,0 0 0 0,9-3 0 16,-9 3 0-16,8-3 0 0,-2 1 0 0,-6 2 0 15,0 0 0-15,7-6 0 0,-7 6 0 0,0 0 128 16,2-7-128-16,1 1 0 0,-3 6 0 0,0 0 0 16,5-9 0-16,-1 3 0 0,-4 6 0 0,3-9 128 15,2-1-128-15,-3-1 0 0,-2 2 0 0,1-2 0 16,4-3 0-16,-4 0 0 0,-1-2 128 0,0-1-128 15,2-4 0-15,-1 1 0 0,-1-1 0 0,2-2 0 0,1-2 0 16,0-4 0-16,1-3 0 0,-2-1 0 0,0-2-128 16,2-1 128-16,-1-2 0 0,3-1 0 15,-2 0 0-15,1-5 0 0,1-2 0 0,-4-2 0 0,0-3 0 16,2 0 0-16,1 5 0 0,-3 3 0 0,-3 2 0 16,-3-2 0-16,-1-1 0 0,1-1 0 0,-1 3 128 0,-1-1-128 15,-1-1 128-15,0 2-128 0,1 0 0 0,0 2 144 16,-3 0-144-16,1 1 0 0,2 1 0 0,1-2 0 15,-1 1 0-15,0 0 0 0,-1-4 0 0,3 3 0 16,0 1-128-16,1 3 128 0,-4 1-160 0,2 2 160 16,2 2 0-16,-1 0 0 0,-3 0-128 0,3 2 128 15,-2 0 0-15,4 1 0 0,0 3 0 0,0-1 0 16,-1 0 0-16,2 4 0 0,-1 5 0 0,0 1 0 0,0 1 0 16,-1 2 0-16,0 3 0 0,0 1 0 0,3 9 0 15,-2-8 0-15,-3 2 0 0,5 6-144 0,0 0 144 0,-9 0-192 16,0-2 192-16,1 4-192 0,-5 3 192 15,-3 2-192-15,-4-2 192 0,-2 5-192 0,-2 5 192 0,-4 1-128 16,-8 1 128-16,2-2-128 0,-1-2 128 0,-2-2 0 16,-5-1 0-16,-1 0 0 0,-1 0 0 0,-2-1 0 15,-4-6 0-15,-8 1 128 0,-7 1-128 0,-7 0 144 16,-7 3-144-16,-2-2 160 0,-3-3-160 0,-6 2-144 16,-8 2 144-16,0 1-208 15,1 2-1936-15,-8-1-384 0,-46 4-80 0,25-7-16 16</inkml:trace>
  <inkml:trace contextRef="#ctx0" brushRef="#br2" timeOffset="24094.936">1478 8284 24991 0,'0'0'1104'0,"0"0"240"0,0 0-1088 0,0 0-256 15,0 0 0-15,9 3 0 0,0-1 0 0,4 0-304 16,0 0 64-16,3 1 16 15,3 1 224-15,3-1 160 0,-1-2-32 0,5 1 0 0,4 1 64 0,6 2 16 16,6-1 0-16,2 1 0 0,-1-1-16 0,3 2-16 16,1-2 0-16,4-1 0 0,0-1-176 0,7 0 128 15,4-2-128-15,1 2 128 0,4 1 96 0,4-1 16 16,-2-2 0-16,6 0 0 0,5 0-112 0,4 1 0 16,-2 3-128-16,3-3 192 0,1-2 0 0,5 2 0 15,6 1 0-15,0-1 0 0,0 0-32 0,-1-1-16 16,4 0 0-16,5 3 0 0,2-1-144 0,0-1 192 15,2 0-192-15,5 0 192 0,1-1-192 0,3-1 0 16,2 0 144-16,1-2-144 0,0 2 0 0,3-2 0 0,5-1 0 16,-3-2 0-16,2 1 0 0,-1-1 0 0,5 0 0 0,2-2 128 15,0-2-128-15,-1 3 0 16,2 2 0-16,0-2 128 0,0 0-128 0,-2-1 0 0,-1 0 0 0,1 2 0 16,3 0 0-16,1 1 128 0,-3-2-128 15,-1 1 0-15,-1 2 0 0,-1-1 0 0,3-2 0 0,-1 1 0 16,-2 1 0-16,1 1 0 0,2 1 0 0,0-1 0 15,-2-4 0-15,-1 5 0 0,-3 3 0 0,-2-1 0 16,0-4 0-16,-2 4 0 0,-3-1 0 0,-1-2 128 16,-3-3-128-16,-1 2 0 0,0 1 0 0,-3-1 0 15,-1 0 0-15,-2 1 0 0,-1 0 0 0,0-1 128 16,-1 1-128-16,-1-1 0 0,-3 1 0 0,0 1 0 16,-2 1 192-16,2 0-16 0,2 1-16 0,-6 0 0 0,-2-1-16 15,1 0 0-15,-1 0 0 0,-1 2 0 0,-2-1-144 16,0 1 0-16,0 0 144 0,-1 0-144 0,0 0 0 15,-4 0 0-15,-3 1 0 0,1-1 128 0,1-1 704 0,-3-1 160 16,-4 0 32-16,-2 0 0 16,-1-1-1616-16,1 1-320 0,5 2-64 0,-7-2-16 0,-2 0 800 0,-3 2 192 15,1 0 0-15,1 0 0 0,-2 0 0 0,2 2 160 16,-7 0-160-16,1 0 192 0,-2 1-192 0,0 0 0 16,5 1 0-16,-1-2 0 0,-3-4 0 0,-1 1 0 15,-2 1 0-15,0 1 0 0,2-1 0 0,-2 3 128 16,-2-2-128-16,-2 1 0 0,1-1 128 0,-1 3-128 15,-1-2 0-15,0-2 128 0,1-1-128 0,-3 1 0 16,2 2 144-16,-3-1-144 0,-2 1 0 0,-4-2 0 16,-1-2 0-16,1 2 128 0,-3 2-128 0,1-2 192 0,0 0-64 15,-3 0 0-15,-2 0 32 0,-4 0 16 0,-1 0 0 16,-4 0 0-16,-2 0-48 0,-1 1-128 0,-1 2 192 16,0 0-64-16,1 1-128 0,-2 2 128 0,-3-2-128 0,1 1 128 15,2-2-128-15,-2 1 0 16,0-2 0-16,0 3 0 0,-3 3 0 0,-2-1 0 15,0 1 0-15,-3-3 0 0,-2-2 0 0,-2-1 0 0,-1-3 0 0,-2 1 0 16,-1-1 128-16,-1 0-128 0,-1-2 0 0,0 1 128 16,-10 2 0-16,7-3 0 0,1-5 0 0,-1 0 0 15,-1-1 224-15,0-4 32 0,-1 0 16 0,2-1 0 16,1 0-96-16,-1-2-32 0,1 0 0 0,2 0 0 16,2 0-272-16,0-4 128 0,-1-2-128 0,1 0 0 15,0-3 128-15,-2-4-128 0,1-2 0 0,0-1 0 16,0-2 0-16,0-2 0 0,0-2 0 0,0-3 0 0,-1 0 128 15,1 0-128-15,0 2 0 0,-2-2 0 0,0-3 0 16,-2 0 0-16,0-1 128 0,0-2-128 0,0-1 0 16,-1 2 0-16,3 0 128 0,-4 1-128 0,1 2 160 0,0 1-32 15,-1 6 0-15,0-1 0 0,2-1 0 0,-2 2 0 16,2 1 0-16,-3-2 0 0,3-1-128 0,-1 3 0 16,-1 4 144-16,0 1-144 0,1 2 0 0,-1 1 0 15,1 2 0-15,-1 3 0 0,1 3 0 0,-2 0 0 16,1 1 0-16,-3 1 0 0,0 0 0 0,0 1 0 15,-2 2 0-15,0 1 0 0,0 0 0 0,1 0 0 16,-1 2 0-16,-1 2-128 0,-1-1 128 0,0 0 0 16,1-1 0-16,0 3 0 0,1 8 0 0,0 0 0 15,-8-5 0-15,8 5 0 0,-8-4 0 0,-2 2-128 16,0 0 128-16,-1 0 0 0,-1-3-128 0,-3 4 128 0,-4 3-128 16,-2 2 128-16,-2-1 0 0,-4 0-160 0,-5 1 160 0,-2 1 0 15,-4 3-144-15,-1-2 144 0,-4 1 0 0,-2 0-144 16,-1 0 144-16,-6 0 0 0,-4-2-144 15,-5 2 144-15,-6-3 0 0,1 2 0 0,-2-1 0 0,-2 1 0 16,-4-3-160-16,-3 0 160 0,-3 0 0 0,-1-2-144 16,-1 1 144-16,-4-2 0 0,-8-2 0 0,-2 2 0 15,-2 2 0-15,-1-2 0 0,-5-3 0 0,1-1 0 16,-4 0 0-16,-1 1 0 0,-3 2 0 0,-3-4 0 16,-5 1 0-16,-1-1 0 0,-1 1 160 0,-3 2-160 15,-5 1 0-15,-1 0 0 0,-3-2 0 0,1 1 0 16,3-1 0-16,-5 0 0 0,-2 3 0 0,-1-2 0 15,-1 0 0-15,2 0 0 0,1 1 0 0,-3-1 0 16,-2-3 0-16,2-1 0 0,2-3 0 0,-1 3 0 0,-4 4 0 0,0-3 0 16,-1-5 0-16,5 2 0 0,1 4 0 0,-2-1 0 15,-6 1 0-15,3 0 0 0,3 1 0 0,-1 3 0 16,-2 3 0-16,-2-3 0 0,2-2 144 0,4 1-144 16,1 4 128-16,-1-3-128 0,-3 2 0 0,4-1 0 15,3 0 128-15,-2 1-128 0,-1 1 0 0,3 1 0 16,4-2 0-16,2 2 128 0,-2 3-128 0,1-4 0 15,2-3 0-15,-1 1 0 0,2 6 0 0,-3-4 0 16,-2-3 128-16,5 1-128 0,5 4 0 0,-4 2 128 16,-4 0-128-16,4-1 128 0,2-1-128 0,0 3 0 15,-1 1 0-15,3-2 128 0,2-1-128 0,2 0 0 0,3 1 0 16,3 0 0-16,3-2 0 0,1-1 128 0,-1 1-128 16,6 0 0-16,2-2 0 0,2 1 0 0,0 0 0 15,4 2 0-15,0-4 0 0,1 0 0 0,2-1 0 0,2 2 0 16,2-2 0-16,2-1 0 0,6-3 128 15,1 2-128-15,-1 0 0 0,1 1 0 0,0-1 0 0,2 0 0 16,3-1 0-16,-2-1 0 0,0-2 0 0,4 2 0 16,-2 0 0-16,6 0 0 0,4 3 0 0,0-4 0 15,4-3 0-15,1 0 0 0,1 0 0 0,-1 2 0 16,5 1 0-16,0 0 0 0,6-2 0 0,4 1 0 16,1 2 0-16,3-2 0 0,1-3 0 0,1 1 0 15,-2-2 0-15,4 1 0 0,3-1 0 0,-1 1 0 0,-2-1-160 16,2-1 160-16,3 1 0 0,1 3-144 15,-1 2 144-15,2 1-160 0,0-4 160 0,1 1-160 0,0-2 160 16,2 0 0-16,-1 3 0 0,2 0 0 0,1-3 0 16,0 2 0-16,-1 2 0 0,2-1 0 0,3 1 0 0,1 1 0 15,-5-3 0-15,4 4 0 0,2 1 0 0,0 1 0 16,1 0 0-16,0 1 0 0,1 0 0 0,4 1-128 16,0-1 128-16,2 3 0 0,-2-3 0 0,2 3 0 15,2 1 0-15,2 0 0 0,-5-3 0 0,4 2 0 16,-2 2 0-16,2 6 0 0,-3 5 0 0,1-1 0 15,2-1 0-15,-3 0-128 0,2 1 128 0,-3 2 0 16,2 1 0-16,-1-1 0 0,2 2 0 0,-3 3 0 16,1 2 0-16,-3 1 0 0,1-1 0 0,-1 2 0 15,-2 0 0-15,0 4 0 0,0 2 0 0,0 3 0 16,-2 3 0-16,-1 0 0 0,-4 1 0 0,2 2 0 0,4 2 0 16,-5-4 0-16,-6 1 0 0,3 3 0 0,0 2 0 0,-1 4 0 15,0 0 0-15,0-1 0 0,0-4 0 0,1-2 0 16,0-2 0-16,1-3 0 0,1-2 0 0,2 0 0 15,0-3 0-15,1 0 0 0,1-2 0 16,1 2 0-16,3 2 0 0,-2-4 0 0,-1-2 0 0,1-1 0 16,3-2 0-16,3-3 0 0,-3-4 0 0,2 3 0 15,1-1 0-15,1-3 0 0,2 1 0 0,2-4 0 16,0-2 0-16,0 0 0 0,1 0 0 0,1 1 0 16,1-3 0-16,2-1 0 0,2-1 0 0,-2 0 128 15,-2-9-128-15,4 11 0 0,3-2 0 0,-1-1 0 16,1 0 0-16,0 1 0 0,2-1 0 0,0-2 0 15,3-1 0-15,0-1 128 0,4 0-128 0,4 2 0 16,4-1 0-16,3 0 0 0,4-2 0 0,8 0 0 0,1 2 0 16,9-3 144-16,5-2-144 0,6 0 0 0,7 0 128 0,4 0-128 15,-1 0 0-15,5 0 0 0,5-3 0 0,5 0 0 16,2 2 0-16,0-2 0 0,-2 3 0 0,10-1 0 16,4 0-176-16,-1 3 176 15,-2 7-1280-15,3 3-128 0,4 3-48 0</inkml:trace>
  <inkml:trace contextRef="#ctx0" brushRef="#br0" timeOffset="30529.98">3464 1492 14735 0,'0'0'640'0,"-7"-4"160"0,7 4-640 0,0 0-160 16,-7 0 0-16,7 0 0 0,0 0 640 0,0 0 112 16,0 0 16-16,0 0 0 0,-9-2-240 0,9 2-32 15,0 0-16-15,-5-4 0 0,5 4 256 0,-6-9 48 16,1-1 16-16,0-2 0 0,1-2-176 0,0-2-48 16,0 2 0-16,2-1 0 0,0-6-128 0,-1 1-48 15,0 1 0-15,3-2 0 0,-1-2-64 0,0-2-16 16,0-3 0-16,0 0 0 0,0-1-80 0,0-3-32 15,0-3 0-15,0-3 0 0,1-5-80 0,0 2 0 16,0 2-128-16,1 1 192 0,-1-2-192 0,2 2 0 16,1 2 128-16,-1-1-128 0,1 4 0 0,-1 13 0 15,-1-4 0-15,1 0 0 0,-1-1 0 0,1-1 0 16,1 3 0-16,0 0 0 0,1 2 0 0,1-14 0 0,-1 8 0 0,2 5 0 16,-4 4-128-16,0 3 128 0,1 1 0 0,-1 3 0 15,1 2 0-15,-3 0 0 0,-1 0 0 0,3 1 0 16,-2 8 0-16,4-9-128 0,-2 0 128 0,1 2 0 15,-3 7 0-15,2-7 0 0,0 0-128 16,-2 7 128-16,-1-7 0 0,1 7-128 0,0 0 128 0,0 0 0 16,0 0 0-16,0 0-128 0,0-8 128 0,0 8 0 15,0 0 0-15,0 0 0 0,1-6-128 0,-1 6 128 16,0 0 0-16,0 0 0 0,0 0 0 0,0 0 0 16,2-8 0-16,0 3 0 0,-2 5 0 0,0 0 0 15,3-7 0-15,-3 7 0 0,0 0 0 0,0 0 0 16,0 0 0-16,0 0 0 0,1-9 0 0,-1 5 0 15,0 4 0-15,0 0 128 0,0 0-128 0,0 0 0 16,0 0 208-16,0 0-48 0,0 0-16 0,0 0 0 0,-6-9 0 0,2 3 0 16,4 6 0-16,-7-3 0 0,1 0 0 0,-2 0 0 15,-2-1 0-15,2 1 0 0,-4 1-144 0,0 2 128 16,-2 3-128-16,-2-2 128 0,-1-2-128 0,-2 0 0 16,0-1 0-16,-3 2 128 0,0 3-128 0,-2-3 128 15,-1-3-128-15,-2 3 128 0,4 0-128 0,-3 0 0 16,-5 3 0-16,0-1 0 0,-2 0 0 0,-2 2 0 15,2-1 0-15,-2 0 0 0,0 1 0 0,-5 0 0 16,2 0 0-16,-6 1 0 0,-3-2 0 0,0 2 0 16,0 1 0-16,1-1 128 0,-1 0-128 0,1 2 0 15,-1 0 0-15,-3 0 0 0,0-4 0 0,-2 3 0 0,-3 0 0 16,1 1 0-16,0 0 0 0,0-1 0 0,2-1 0 0,-2-1 0 16,-2 0 0-16,1 1 0 0,-5 0 128 0,3 2-128 15,2-1 0-15,-1 1 0 0,3-1 0 0,-2-3 0 16,2 0 0-16,-2-2 0 0,3-1 0 15,-3 5 0-15,2 0 0 0,2 0 0 0,5-2 0 0,0-2 0 16,-2 0 0-16,2-1 128 0,0 0-128 16,3 0 0-16,1 1 0 0,3 1 0 0,1-2 0 0,4 4 0 15,-2-1 0-15,3 1 0 0,1 0 0 0,3-2 0 16,3 0 0-16,0-2 0 0,0 1 0 0,4 0 0 16,4-1 0-16,-1 0 0 0,1 0 0 0,4-1 0 15,3 2 0-15,2-1 0 0,3 0 0 0,-2 0 0 16,8 0 0-16,0 0 0 0,0 0 0 0,0 0 0 15,0 0 0-15,0 0 0 0,0 0-128 0,0 0 128 16,8 9 0-16,-3-1 0 0,2-1-144 0,-1 4 144 0,2-1 0 16,-4-1 0-16,2 3 0 0,3 4 0 0,-4-1 0 0,2 4 0 15,-2 8 0-15,1 0 0 0,1 2 0 0,3 30 0 16,-2-3 0-16,-4-1 0 0,0-1-128 0,-3 0 128 16,-1 1 0-16,-1 1 0 0,0 1 0 15,1-5 0-15,0-4 0 0,-3-3 0 0,-1-1 0 16,-1-1 0-16,1 0 0 0,-1-1 0 15,-3-1 0-15,1 0 0 0,4-2 0 0,-3-2 0 0,-1-4 0 16,0-2 0-16,0-1 0 0,2-4 0 0,1-3 0 0,1-1 0 16,-2-1 0-16,3 0 0 0,-1-1 0 0,0-3 0 15,1-1 0-15,2-3 0 0,4-4 0 0,-4-9 0 16,0 0 128-16,5 8-128 0,3 1 0 0,-1-2 128 16,-7-7-128-16,15 2 0 0,1-4 192 0,3-1-64 0,3-2-128 15,1-3 192-15,1 1-192 0,6-1 128 0,6-1-128 16,-1 2 0-16,1-2 0 0,5 1 128 0,8 1-128 15,3 1 0-15,0-3 0 0,5 1 0 0,0 2 128 16,4 0-128-16,9 3 0 0,0-1 128 0,5-3-128 16,0 5 0-16,1 0 144 0,2-1-144 0,3 0 128 0,2 0-128 15,0-2 128-15,0-2-128 0,-2 0 128 0,6 2-128 16,8 0 160-16,-4 0-160 0,-4-2 192 0,-3 2-192 16,3-2 208-16,-2 1-64 0,0 2-16 0,-9 2 0 15,-7-4-128-15,-1 2 192 0,-2 0-192 0,-1 2 192 16,-1 2-192-16,-5 4 0 0,-5 0 144 0,-7 3-144 15,-6-1 0-15,-6 3 0 0,-5 1 0 0,-6 5 0 16,-3 6-1536-16,-7 5-384 16</inkml:trace>
  <inkml:trace contextRef="#ctx0" brushRef="#br0" timeOffset="32632.227">2888 1557 14735 0,'0'0'1312'0,"7"-5"-1056"0,1-1-256 0,3 1 0 15,1 2 144-15,4 0-16 16,1 0-128-16,5 2 192 0,4 1 0 0,5 1-16 0,4 0 0 0,4 2 0 16,5-2 16-16,4 0 16 0,3 1 0 0,4-2 0 15,-2 0-208-15,5-3 176 0,4-3-176 0,5 5 160 16,4 4 80-16,0 0 16 0,-2-4 0 0,4-1 0 16,3 2 128-16,5 3 16 0,2 2 16 0,0 1 0 15,1-4 32-15,2 1 0 0,3 2 0 0,2 1 0 16,3 1-80-16,0 0-16 0,4-2 0 0,0 1 0 15,1 3-48-15,1-1-16 0,1-1 0 0,3-1 0 16,1 3-96-16,2 0 0 0,-5-2-16 0,4 1 0 16,3 0-16-16,0-2 0 0,-5-1 0 0,2 1 0 15,2 3-160-15,-5-1 160 0,-4-1-160 0,3-2 160 16,6 1-160-16,-4-2 0 0,-5 3 144 0,-2-2-144 0,1-2 0 0,-1 1 128 16,-2-1-128-16,-5 1 0 0,-4 2 0 0,0 0 0 15,2 2 0-15,-3-1 0 0,-4-3 0 0,-2-2 0 16,-2 2 0-16,2 0 128 0,1 2-128 0,-4-2 0 15,-4-1 0-15,-2 2 128 0,-2-3-128 0,1 3 0 16,2 0 0-16,-6-2 0 0,-3-1 0 0,-3 0 0 16,-3 3 0-16,-2-2 0 0,-3-1 0 0,-2-1 0 15,-2 1 0-15,1 1 0 0,-4 3 0 0,-4 0 128 16,-4-1-128-16,-6-2 0 0,-2-4 0 0,-5 1 0 16,-2 1 0-16,-4-2 0 0,-2-5 144 0,-2 4-144 0,-2-1 192 15,-1-1-192-15,-1 1 384 0,-4 0-16 0,-5 3-16 16,7-6 0-16,-1-2-64 0,0 2-16 15,-1-2 0-15,-2 2 0 0,-1-3-96 0,-1-2-32 0,0-2 0 16,1-2 0-16,-2 1-144 0,0-1 192 0,0-2-192 0,-1-3 192 16,-1-3-192-16,0-1 192 0,-2-5-192 15,-3 0 192-15,0-1 16 0,-3-2 16 0,0-1 0 16,0 0 0-16,0 0-224 0,1 1 176 0,-2 1-176 0,-2 3 160 16,1 1-160-16,0 0 192 0,0-3-192 0,-1 3 192 15,-2 1-16-15,-1 1 0 0,0 0 0 0,-1 2 0 16,-2-2-176-16,3 1 0 0,-1 0 0 0,-1 0 0 15,-3-3 0-15,0 3 0 0,0 2 0 0,1 2 0 16,-1 3 0-16,0 1 0 0,1 3-144 0,0 0 144 16,0 0 0-16,0 3 0 0,0 2 0 0,-2 1 0 15,1-2-144-15,-1 3 144 0,-2 3 0 0,1 1-144 16,-2 0 144-16,0-1 0 0,-1 1 0 0,0 1-128 16,-6 0 128-16,1-1 0 0,0-4 0 0,-1 2 0 0,-1-1 0 15,2 3 0-15,-2 1 0 0,0-1 0 0,-2-2 0 0,0 1 0 16,-5 1 0-16,-3 0 0 0,-5-4 0 0,0 1 0 15,-2-1 0-15,-2 1 0 0,-4-1 0 0,-4 1 0 16,-5-6 0-16,-6 1 176 0,-7-2-176 0,-2 3 0 16,-1-1 0-16,-10-3 0 0,-12-2 0 0,-3 5 0 15,-4 5 0-15,-8-1 128 0,-13-5-128 0,59 3 0 16,-14-4 144-16,-12 0-144 0,-13-1 0 0,-6 2 0 16,-8 0 0-16,-1 1 128 0,-1 1-128 0,-120-6 0 15,53 6 0-15,36 2 128 0,25 1-128 0,14 4 0 16,11 7 0-16,7 1 0 15,9 3-1184-15,47 0-160 0,-3 4-16 0</inkml:trace>
  <inkml:trace contextRef="#ctx0" brushRef="#br0" timeOffset="34195.687">248 2361 2751 0,'0'0'256'16,"0"0"-256"-16,0 0 0 0,14 1 0 16,-2-1 800-16,-1-1 112 0,-1-3 32 0,-10 4 0 0,9-3-240 0,-9 3-32 15,0 0-16-15,9-3 0 0,2-2 432 0,-11 5 64 16,0 0 32-16,5-8 0 0,6 0-80 0,-2 2-16 15,0 1 0-15,-4-3 0 0,2-2-320 0,2-1-80 16,5-2-16-16,1-2 0 0,2-3-224 0,2-1-32 16,2 1-16-16,2-3 0 0,1-6-80 0,1-1 0 15,0-2-16-15,2-2 0 0,-4-2 48 0,2 1 16 16,2-1 0-16,-6 0 0 0,-3 0-64 0,1 3-16 16,-1 3 0-16,-1 8 0 0,-1 5-48 0,-8 6-16 15,-8 9 0-15,7-7 0 0,-3 1 32 0,-4 6 0 16,0 0 0-16,-2 9 0 0,-2 6-128 0,-3 13-128 15,-2 9 176-15,1 8-176 0,-1 8 160 0,0 1-160 16,0 0 128-16,0 9-128 0,-3 8 0 0,1 7 0 16,-1 7 128-16,2-2-128 0,-3-8 0 0,5 5 0 0,3-1 0 0,0-5 0 15,0-7 0-15,5-8 0 0,4-4 0 16,3-7 0-16,3-1 0 0,1-4-272 0,3-1 32 16</inkml:trace>
  <inkml:trace contextRef="#ctx0" brushRef="#br0" timeOffset="34932.496">856 9426 23263 0,'0'0'1024'0,"-5"-6"224"15,-2 1-992-15,7 5-256 0,-7-6 0 0,7 6 0 16,0 0 0-16,0 0-208 0,0 0 32 0,0 0 16 0,7-5 160 0,4 4 0 15,3 4 0-15,2 2 0 0,0-1 128 16,3 0 64-16,2 4 16 0,0 2 0 16,2 1 0-16,-1 2 0 0,0-2 0 0,1 7 0 0,0 4 0 0,0-4 0 15,-2-4 0-15,3-2 0 0,2-1 80 0,-3 0 16 16,-2 0 0-16,0-5 0 0,-1-3 176 0,1-2 32 16,-1-1 16-16,2-1 0 0,0-7 304 0,1-5 48 15,-1-6 16-15,4-5 0 0,0-7 128 0,3-5 48 16,-1-4 0-16,3-5 0 0,-2-5-352 0,4-9-64 15,6-9-16-15,1-4 0 0,3-4-416 0,2 4-96 16,0-2 0-16,0 7-128 16,0 9-640-16,-4 4-224 0,-3 4-48 0,1 10-14928 0</inkml:trace>
  <inkml:trace contextRef="#ctx0" brushRef="#br0" timeOffset="36383.314">21868 4892 8287 0,'0'0'368'0,"0"0"80"0,0 0-448 0,-5 6 0 0,5-6 0 16,-6 6 0-16,-2-3 2560 0,8-3 416 15,-7 3 96-15,7-3 0 0,0 0-1408 0,0 0-304 0,0 0-48 0,0 0-16 16,-2-9-336-16,2-2-80 0,0-4-16 0,6-1 0 15,0-2-304-15,3-3-64 0,2-5-16 0,2-2 0 16,3-4 32-16,-1-2 0 0,0-1 0 0,2-3 0 16,3-1-160-16,-3 2-32 0,2 3 0 0,0 3 0 15,-2 3-128-15,1 4-48 0,1 4 0 0,-3 4 0 16,-1 0-144-16,1 3 160 0,-1 1-160 0,1 3 160 16,-2 4 0-16,-2 3 0 0,-1-3 0 0,1 3 0 15,0 0-32-15,-2 2-128 0,3 2 192 0,2 5-64 16,-1 0-128-16,1 5 160 0,0 4-160 0,1 0 160 15,1 1-32-15,-1 2 0 0,1 0 0 0,-1 6 0 16,2-1 16-16,0 0 0 0,0-1 0 0,-1 1 0 16,-1 0-144-16,3-2 0 0,4-1 0 0,-3-2 128 0,-1 1 0 0,5-1 0 15,-2-2 0-15,0-1 0 0,-3-4 0 0,3-1-128 16,1-3 192-16,-4 5-64 0,-2-6-128 0,0 0 160 16,-2-3-160-16,-3 2 160 0,-2-3-160 0,-2 0 0 15,-8-3 144-15,10-1-144 16,-10 1-1264-16,0 0-320 0,6-4-64 0</inkml:trace>
  <inkml:trace contextRef="#ctx0" brushRef="#br0" timeOffset="37191.725">21113 8341 32255 0,'-6'-2'2864'0,"1"-1"-2288"0,-3 1-576 0,8 2 0 15,0 0-368-15,0 0-176 16,0 0-32-16,0 0-16 0,0 0 592 0,0 0 0 0,0 0 144 0,4 10-16 15,0-1 192-15,-1 5 32 0,3 2 16 0,0 6 0 16,-2 3 80-16,1 6 0 0,0 6 16 0,-1 3 0 16,-2 5 48-16,0 3 16 0,-1-1 0 0,1 2 0 15,-1 2-112-15,0 0-32 0,0-3 0 0,2-3 0 0,-1-4-16 16,3 1-16-16,4 2 0 0,-3-7 0 0,3-6-64 0,0-4-16 16,3-1 0-16,1-2 0 0,1-2 0 0,3-1 0 15,3-4 0-15,-2-2 0 0,2-7-16 0,1 0-16 16,7-3 0-16,-2-3 0 0,3-6 112 0,0-2 32 15,2-3 0-15,-2-5 0 0,-2-1 0 0,3-9 0 16,-4-4 0-16,3-4 0 0,-1-5-96 0,2-1-16 16,3-2 0-16,-3 6 0 0,-4 7-272 0,0 1 0 15,-3 3-208-15,0-1 80 16,1 2-1056-16,-2 5-208 0,-2 3-32 0,0 4-10816 16,0 3-2160-16</inkml:trace>
  <inkml:trace contextRef="#ctx0" brushRef="#br2" timeOffset="45440.859">1153 15001 18431 0,'-16'1'1632'0,"7"1"-1312"0,-4 3-320 0,3-2 0 16,2-1 1248-16,-1-2 176 0,1 0 48 0,-1 0 0 16,1-2-960-16,0-1-192 0,1-3-48 0,-2-3 0 15,-2-4 304-15,1-2 64 0,0-5 16 0,0-3 0 16,-2-8-80-16,2-2 0 0,1-1-16 0,2-7 0 16,-5-5 16-16,1-4 0 0,1-2 0 0,-3-4 0 15,0-4-144-15,1-1-32 0,3-3 0 0,-2 0 0 16,3-2-16-16,0-2-16 0,0-5 0 0,3-4 0 15,1-5-160-15,2-3-16 0,-3-1-16 0,1-3 0 0,2-1-176 16,-1 1 0-16,-5 1 0 0,4 2 0 16,0 1 0-16,-1-1 0 0,1-2 0 0,-1 4 0 15,-3 2 0-15,4 2 0 0,1-1 0 0,-3-3 0 16,1-1 176-16,0 3-48 0,3 0-128 0,-3 0 192 0,1-3-192 0,3 4 128 16,2 3-128-16,-2 1 0 0,-2-2 0 15,-1-2 0-15,-1-3 0 0,3 3 0 0,1 4-144 0,-1-1 144 16,-4-5-208-16,4-1 80 0,2 0 128 0,-2 4-128 15,-3 4 128-15,2 0-128 0,2-2 128 0,-3 0 0 16,1 2 0-16,1 5 0 0,1 2 0 0,0 2 0 16,-2-1 128-16,-1 3-128 0,3 1 0 0,-1 1 0 15,-1 1 0-15,-2 2 0 0,-1 2 0 0,0 0 0 16,1 2 0-16,-3-1-128 0,0-4 128 0,0 4 0 16,2 6 0-16,-1 3 0 0,0 2 0 0,-1 3 0 15,-1-3 0-15,4 1 128 0,-1 0-128 0,2-1 0 16,-1 3 128-16,2 3-128 0,0 0 0 0,0 5 0 15,-1 0 0-15,2 3 0 0,2-3 0 0,3 4 0 0,0 3 0 16,-1 1 0-16,1-3 0 0,-1 3 0 0,0 1 0 16,3 3 0-16,0 1 0 0,3 2 0 0,-2 3 0 15,5 0 176-15,-3 1-176 0,3 2 0 0,3 3 0 0,0 0 0 16,1-3 0-16,5 3 0 0,3 3 0 0,2-1 0 16,1-1 0-16,0 0-144 0,3-1 144 0,4 2 0 15,3 4-128-15,2-1 128 0,0-2 0 0,2 0 0 16,4-2 0-16,2 2 0 0,2 0 0 0,6 0 0 15,2-1 0-15,4 1-128 0,-1 1 128 0,2 2 0 16,-1-2 0-16,4 2 0 0,1-2 0 0,4 3 0 16,-1 1 0-16,3 1 0 0,-3-2 0 0,4 1 0 15,-1-1 0-15,7 1 0 0,8 2 0 0,-2-1 0 0,0 1 0 16,0 0 0-16,6-2 0 0,1 3 0 0,2 4 0 16,1-4 0-16,4-5 0 0,2 2 0 0,5 1 0 0,-2 0 128 15,-1-4-128-15,4 2 0 0,2-2 0 16,-5 2 0-16,-3-1 0 0,4 2 0 0,3 0 0 15,1 1 0-15,-5-2 0 0,1 1 0 0,1 0 0 16,-1-1 0-16,-1 0 0 0,5 2 0 0,3 2 0 0,-2 1 0 16,-3 0 0-16,1-2 0 0,0-2 0 0,3 3 0 15,3 5 0-15,0-2 0 0,-1-6 0 0,-2 3 0 16,2 3 0-16,2-1 0 0,0-4 0 0,-1 0 0 16,-1 0 0-16,2 1 0 0,0 0 0 0,-1 3 0 15,1 2 0-15,-2-4 0 0,2-2 0 0,0 2 0 16,-4 2 0-16,2 0 0 0,0-4 0 0,1 2 0 15,-4 0 0-15,2 0 0 0,0-2 0 0,1 2 0 0,-1 2 0 16,1 0 0-16,-2-1 0 0,1 2 0 0,-2 1 128 0,-1 2-128 16,-1-4 0-16,5 2 0 0,1 2 0 0,0-1 0 15,-1-1 0-15,4-2 0 0,3 0 0 16,-3 0 0-16,-1-2 0 0,2 0 0 0,1-1 0 0,-1-1 0 16,-2-1 0-16,0 2 0 0,-3 1 0 0,1-3 0 15,2-1 0-15,-4 0 128 0,-1 1-128 0,-1 1 0 16,-2 0 0-16,0 1 0 0,-1 0 0 0,-5-1 0 15,-1-2 0-15,1 3 128 0,4 3-128 0,-2-3 0 16,-4-2 192-16,2 0-64 0,-1 2-128 0,3 0 192 16,-5-1-192-16,4 0 128 0,0-2-128 0,2 2 0 15,0 1 144-15,1-2-144 0,0-3 128 0,-1 4-128 0,-2 2 0 16,-3-2 0-16,1-5 128 0,0 1-128 0,5 2 0 16,-9 2 0-16,-1-2 0 0,2 1 0 0,2-1 0 15,-5 1 0-15,0 3 0 0,0-2 0 0,1-4 0 16,-1 0 0-16,-2 0 0 0,-3 0 0 0,-2 5 0 15,3 0 128-15,-2-1-128 0,1-1 192 0,-1 1-192 16,0 1 0-16,-1 0 0 0,1-1 128 0,2 2-128 0,1-1 0 16,-5 0 0-16,-1 0 128 0,2 2-128 0,3-1 0 15,-1-3 0-15,0 3 0 0,-2 2 0 0,7 0 0 16,3 1 0-16,-3 1 0 0,-2 2 0 0,1 1 0 16,4-1 0-16,1 2 0 0,-5 2 0 0,4 0 0 15,2-2 0-15,3 2 0 0,5 1 0 0,-2-3 0 16,-6-2 0-16,5-2 0 0,5 0 0 0,-2 0 0 15,-5-2 0-15,1-2 0 0,4 1 0 0,-4-1 0 16,-7 0 0-16,1 0 0 0,0 0 128 0,-3 1-128 16,1 1 128-16,-5 2-128 0,3-1 192 0,-2 1-32 0,1-2-16 15,-4 4 0-15,-4 2 16 0,-1-5 0 0,2 0 0 16,1 2 0-16,-1 1-160 0,-3 2 192 0,-6-1-192 0,5-3 192 16,5-1-192-16,0 4 128 0,1 1-128 0,-1-2 128 15,1 1-128-15,-1-1 160 0,0 1-160 0,2 0 160 16,-1 0-160-16,0 0 0 0,-2-2 0 0,1 4 0 15,-2-2 0-15,-4 0 0 0,-6 1 0 0,1 0 0 16,-1-5 0-16,2 2 0 0,-2 1 128 0,-4 1-128 16,-4-3 0-16,2 1 0 0,-3-3 0 0,2 1 0 15,2 3 0-15,-4-1 0 0,-1-2 0 0,-2 2 0 16,-1 0 0-16,1 1 0 0,2-2 0 0,1-2 0 0,2-2 0 16,-5 4 128-16,-5 2-128 0,0-2 0 0,-1-6 0 0,-1 2 0 15,3 4 0-15,-1-3 0 0,-3 0 0 16,-2-1 0-16,-5 0 0 0,-2-1 0 0,-1 0 0 0,-2-1 0 15,0 2 128-15,-2 0-128 0,0-3 0 0,-1 0 0 16,-2 1 0-16,-1 1 0 0,-3 0 0 0,-1-2 0 16,-1-1 128-16,-1 1-128 0,-2 1 0 0,1-1 0 15,0 3 0-15,1-1 0 0,3 0 0 0,-1 0 0 16,0 1 0-16,2 0 0 0,0-4 0 0,1 0 0 16,-7 1 0-16,2 2 0 0,0 1 0 0,-2-1 0 15,-3 0 0-15,1 0 0 0,-1 0 0 0,1-2 0 16,0 2 0-16,-2-1 0 0,-1 0 0 0,-1 1 0 15,-2 1 0-15,-1-1 0 0,-2-3 0 0,1 2 0 16,-2-3 0-16,-4 1 0 0,-2 3 0 0,1 0 0 0,2-1 0 16,-2 2 0-16,-1 0 0 0,1 0 0 0,-3 0 0 15,1 0 128-15,1 0-128 0,-10 0 0 0,0 0 0 0,9 1 0 16,0-2 0-16,-2 1 128 0,-7 0-128 0,10 1 0 16,-3-1 0-16,-7 0 0 0,8 0 0 0,-1 2 0 15,2 3 0-15,-2 0 0 0,-7-5 0 0,8 5 0 16,-2 1 0-16,-1 3 0 0,1 0 128 0,-2 1-128 15,-2 1 128-15,2 2 0 0,0-1 0 0,-1 6 0 16,-1 4-128-16,3 3 0 0,-1 3 0 0,-2 3 128 16,0 0-128-16,-1 4 0 0,0-1 0 0,0 3 0 15,0 1 0-15,-1 3 0 0,-1 4 128 0,0 1-128 16,-3 3 0-16,2 2 0 0,-2 3 0 0,2 1 0 16,-1 0 0-16,1 0 0 0,-1-1 0 0,2 6 0 0,-1 4 0 0,-1 4 0 15,0-2 0-15,0 0 0 0,0 0 0 16,-2 0 0-16,0 4 0 0,-1 1 0 0,0-2 0 0,0-1 160 15,2-2-160-15,-4 3 160 0,0-2-160 0,-1 6 0 16,3 1 0-16,-2 0-176 0,2 0 176 0,0 2 0 16,-3-1 0-16,3 3 0 0,-1 3 0 15,-2 0 0-15,-3-3 0 0,0 1 0 0,4 1 0 0,0-1 0 16,-3 2 0-16,1-4 128 0,0-1-128 0,0-2 0 16,0 0 0-16,-1 0 0 0,1-3 0 0,-1 1 0 15,0-2 0-15,-1-1 0 0,0 0 128 0,1-1-128 16,1 1 128-16,-1-4-128 0,-1-7 0 0,2-2 144 15,0-1-144-15,1 5 0 0,-2 3 176 0,1-3-176 16,4-3 160-16,-3-1-160 0,1-2 0 0,-2 1 128 16,2 1-128-16,0 2 0 0,0-2 0 0,-1-2 0 0,-2-4 0 15,4 0 0-15,-2-2 0 0,-1-1 0 16,-1-2 0-16,-1 1 0 0,3-2 0 0,-1 2 128 0,-3-1-128 0,1-3 0 16,1-4 0-16,1 0 0 0,-1-4 0 0,-1-1 0 15,-1 0 0-15,3-5 128 0,-1-1-128 0,2-1 0 16,1 2 0-16,3 0 0 0,-3-3 0 0,1-1 0 15,-1-2 0-15,1-3 0 0,-3 1 128 0,4-3-128 16,-2-3 0-16,1-1 0 0,0-1 0 0,1-2 0 16,4-1 0-16,2-9 0 0,-10 4 0 0,3 1-160 15,-1 1 160-15,1-3-128 0,-4-3 128 0,0 0-128 16,-1 2 128-16,0 0-192 0,-4 0 192 0,-2 0-192 16,-1 1 192-16,-4-1 0 0,-6-2 0 0,-5 0 0 0,-7 2 0 15,0-1 0-15,-4 1 0 0,-6 2 0 0,-7 0 0 16,-1 0 0-16,-1 2 0 0,-12-2 128 0,-7-2-128 0,-2 4 0 15,-3-1 128-15,-2 0-128 0,-2 0 0 0,-6 1 0 16,-5 0 0-16,-2 2 128 0,3 0-128 0,-9 0 0 16,-9-1 0-16,2 1 0 0,3 1 0 0,-7 0 0 15,-8 0 0-15,-1 0 0 0,2 1 0 0,-7 0 0 16,-5-1 0-16,-6 0 0 0,-4-3 0 0,-5 3 0 16,-1 0-144-16,-3 0 144 0,-1-3 0 0,-6 2 0 15,0 2 0-15,-3-4 0 0,0 3 0 0,0 0 0 16,2 1 0-16,-1 0 0 0,2 0 0 0,-4 0 0 15,-1 0 0-15,2 1 192 0,2 2-32 0,0-1 0 0,4 0 0 16,-5 2 0-16,-4-1-160 0,1 0 128 16,0-4-128-16,3 2 128 0,-2 0-128 0,-1-1 160 0,-3 0-160 15,-2 0 160-15,-3 0-160 0,-4-1 0 0,-2-1 0 16,-1-3-176-16,0-2 176 0,2 4 0 0,-4 1 0 0,-1-2 0 16,1 0 0-16,1 0 0 0,-2 1 0 0,0 0 0 15,-1-1 0-15,3 1 128 0,7-2-128 0,2 1 128 16,0-1 0-16,4 0 0 0,1 0 0 0,0 0 0 15,-2-1-128-15,-1 1 144 0,3 0-144 0,5-1 160 16,3-3-160-16,1 0 0 0,-2 3 0 0,-1-2 128 16,-6 0-128-16,4-1 0 0,2-1 0 0,2 2 0 15,2 2 0-15,-4-1 0 0,-2 0 0 0,2 1 0 16,0-1 0-16,4 2 0 0,0-1 0 0,2-1 0 16,-1-4 0-16,3 2 0 0,1 1 0 0,0 0 0 0,0-2 0 15,2 0 0-15,0-1 0 0,3 0 0 16,2 2 0-16,5 0 0 0,5-1 0 0,-2 0 0 0,-2 0 0 0,2 3 0 15,4-1 0-15,1-1 0 0,2-1 0 0,2-1 0 16,-1 3 128-16,7 0-128 0,3-1 0 0,0-1 0 16,-2 0 0-16,5 0 0 0,3-1 0 0,2 0 0 15,-4-1 0-15,6 1 0 0,4-2 0 0,0 0 0 16,2-1 0-16,-1 0 0 0,0-4 0 0,5 2 0 16,-1 1 128-16,0 2-128 0,2-3 0 0,1-1 0 15,3 4 0-15,1 1 0 0,3 1 0 0,4 0 0 16,5 0 0-16,-2 0 0 0,2-1 0 0,-1 1 128 15,1 1-128-15,6 0 0 0,2-1 0 0,-2-1 128 16,-1 2-128-16,2 0 0 0,3-2 0 0,5 2 128 0,1-1-128 16,1 0 0-16,0 2 144 0,1-1-144 0,2 0 160 15,0 0-160-15,0-1 208 0,4 2-48 0,-1 1-16 0,2-2 0 16,-4-1-144-16,1 0 192 0,-2 1-192 0,3 0 192 16,5-1-192-16,1 1 0 0,-1 0 144 0,0 1-144 15,-2 1 160-15,-1 1-32 0,2-1-128 0,2 2 192 16,5-1-64-16,1 0-128 0,1 3 176 0,0-1-176 15,2 1 176-15,1 0-176 0,0 0 160 16,4-1-160-16,1 1 128 0,4-1-128 0,1 0 0 0,8-1 144 16,3 2-144-16,4-1 0 0,3 0 0 0,5-3 0 15,1 0-976 1,6 0-128-16,5-2-32 0,0 0-11888 0,0 0-2384 0</inkml:trace>
  <inkml:trace contextRef="#ctx0" brushRef="#br2" timeOffset="60712.212">1327 11622 21711 0,'-12'0'960'0,"12"0"192"0,-9-4-912 0,9 4-240 0,-6-3 0 0,6 3 0 16,-10-1 448-16,10 1 64 0,0 0 0 0,0 0 0 15,0 0-64-15,0 0-16 0,0 0 0 0,0 0 0 16,8-2 16-16,-8 2 16 0,9 0 0 0,3 0 0 16,3 0-128-16,0 0-16 0,-1 2-16 0,4 1 0 15,2-1 16-15,2 3 16 0,-2 0 0 0,2 2 0 16,5 1 16-16,2-1 0 0,1 1 0 0,5 0 0 16,0-1-32-16,3 1 0 0,2-2 0 0,3 5 0 0,3-1 0 0,3-2 0 15,2-2 0-15,1 0 0 0,1 2 0 16,4 0 0-16,5-4 0 0,8 3 0 0,0 1-80 0,2-1-32 15,-2 0 0-15,3-1 0 0,3 1-80 16,2 1 0-16,3-2-128 0,2 2 192 0,-4-2-192 0,3-1 0 16,5-1 128-16,1 2-128 0,-1 1 0 0,2-2 144 15,2-3-144-15,3 2 128 0,-1 0-128 0,2-1 128 16,-1-1-128-16,2 1 128 0,6-2 0 0,-1 1 0 16,1 1 0-16,3-1 0 0,-1-3 0 15,2 1 0-15,1 1 0 0,3-1 0 0,4 0-128 0,-3 0 192 16,0 0-192-16,4 0 192 0,3 0-192 0,1 0 0 15,-4 3 144-15,8-3-144 0,1 0 0 0,0 0 128 16,-3 0-128-16,2 0 0 0,3 2 0 0,-3-1 128 16,-1 1-128-16,2 0 0 0,2 2 144 0,-3-1-144 15,-4-1 192-15,3 3-192 0,2 1 144 0,-1 2-144 0,-3 0 0 16,1 0 144-16,0 1-144 0,2 1 160 0,3-1-160 16,0 1 160-16,1-1-160 0,3-2 0 0,3-1 144 0,-1 0-144 15,-6 3 128-15,4-2-128 0,4-1 128 0,0 2-128 16,-3 1 128-16,1 0-128 0,-2-1 160 15,1 1-160-15,1 0 176 0,0 2-176 0,-3 1 192 0,3-1-192 16,-1-1 224-16,1 0-64 0,-5 0-16 0,9 0 0 16,-1 0-16-16,1 0-128 0,-1-3 192 0,1 5-64 15,-2 2 32-15,5-2 0 0,6-4 0 0,-5 2 0 16,-2-4-32-16,1 4-128 0,-2 1 192 0,5-2-64 16,-2-4 0-16,1 2-128 0,-3-1 192 0,3 2-64 15,2 0 0-15,-2-2 0 0,-5-1 0 0,1 1 0 0,0 3 16 16,3-1 0-16,-1-2 0 0,-2 1 0 0,-5 0-144 15,6-2 0-15,0-1 0 0,0 0 0 0,-3-3 0 0,0 2 0 16,-2-1 0-16,3-1 0 0,2 1 0 0,-4-2 0 16,-3 0 0-16,1 0 0 0,3 0 128 0,-5 0-128 15,-2 0 128-15,1 0-128 0,-1-3 0 16,2 1 128-16,-3 0-128 0,-3-1 0 0,-4-2 0 0,3 0 0 16,0-2 128-16,1 4-128 0,-5-3 0 0,5 1 0 15,-1-3 0-15,-2 2 0 0,-2 0 0 0,-1-1 0 16,1 0 0-16,-1 0 0 0,-6 1 0 0,3-3 0 15,0-1 128-15,-1 1-128 0,0 2 0 0,-3-1 0 16,2-3 0-16,-2 2 0 0,-3 0 128 0,1 0-128 16,-2-2 128-16,-2 0-128 0,-1 0 0 0,-3 4 0 15,1-2 0-15,0-1 0 0,0-2 0 0,-4 1 0 16,-4 0 0-16,4 0 0 0,1 2 0 0,-3-2 0 0,-4-1 0 16,1 0 0-16,0 2 0 0,0-1 0 0,-3-1 0 0,-3 1 0 15,-4 0 0-15,4 0 0 0,1 0 128 0,-2 0-128 16,-4-2 0-16,2 0 0 0,-1 2 0 0,2 0 0 15,0-1 0-15,-5 0 0 0,-5-2 0 0,0 0 0 16,2-1 176-16,0 1-48 0,-2 0-128 0,-3-1 192 16,-2 0-192-16,-1 1-160 0,0-1 32 0,2 0 0 15,-3-1 128-15,0-2-128 0,-2-1 128 0,-2 2-128 16,-3-1 128-16,1 2-128 0,1-4 128 0,-2 1-128 16,-2 1 128-16,-2 2 0 0,0-3-144 0,-4 3 144 15,-3-4 0-15,2 2-144 0,-1-1 144 0,4-1 0 0,-1 0 0 16,-3-1-128-16,-1 0 128 0,-5 0 0 0,-5-1 0 15,0-1 0-15,-3-1 0 0,-2 1 0 0,0 0 0 0,-1 0 0 16,1 0 0-16,-2-2 0 0,-3 1 0 16,1 1 0-16,2 1 0 0,-4-2 0 0,-2 0 0 0,-1-1 0 15,-3 0 0-15,-2 1 0 0,-2 0 0 0,-3-3 0 16,1-2 0-16,-3-1 0 0,-3 0-192 0,1 2 192 16,0-3-192-16,-2 2 192 0,-4 2-176 0,-2 0 176 15,1 2-160-15,-4 0 160 0,-2-2-128 0,-3 2 128 16,-2 0 0-16,-2-1-144 0,-1 0 144 0,-2 0 0 15,-2-4 0-15,-2 2-128 0,-4 2 128 0,-2-3 0 16,-4-2 0-16,-6 1 0 0,-6 2 0 0,-6 1 0 16,-2-1-144-16,-4 1 144 0,-3-1 0 0,-3 0-144 15,0-1 144-15,-6-2 0 0,-7-2-144 0,-5 3 144 16,-4-6 0-16,-1 3-144 0,1 1 144 0,-8-1 0 16,-8-2 0-16,-2 0 0 0,2 3 0 0,-9 0 0 0,-4 1 0 15,-2 1-128-15,-1-3 128 0,-4 0 0 16,-5 0 0-16,-1-4 0 0,-3 2 0 0,-4-1 0 0,-11 1 0 0,2-1 0 15,1 3 0-15,-5 1 0 0,-3 2 0 0,-3-1 0 16,-2 0 0-16,-1 0 0 0,1 2 0 0,-5-1 0 16,-5 0 0-16,-5-2 0 0,-3-2 0 0,2 2 128 15,-1 3-128-15,4 0 0 16,-6-1-128-16,-4 3 128 0,-4 0 0 0,-2 3 0 0,0 2 0 0,3-1 0 16,0-2 0-16,-3 1 0 0,-1 0 0 0,-5 2 0 15,-1 0 0-15,-3 3 0 0,-4 0 0 0,2 0 0 16,0-1 0-16,0 2 0 0,2-1 0 0,1 3 0 15,3-3 0-15,-5 3 0 0,-3 4 0 0,-1 0 128 0,2-1-128 0,-2 1 0 16,-2 2 0-16,1 0-128 0,-4-2 128 16,2 3 0-16,5 2 0 0,-1 0 0 15,-3 1 0-15,3 2 0 0,2-1 0 16,0 0 0-16,1 2 0 0,-5 0 0 0,0-2 0 0,0 2 0 0,0 2 0 0,1 1 0 16,-3 0 0-16,4 2 128 0,3-1-128 0,-1 2 0 15,-2 2 0-15,1 0 128 0,-2 1-128 0,-1-1 0 16,2 1 0-16,0 3 0 0,-1 2 0 0,5 2 0 15,5 0 0-15,-1 1 0 0,0-2 128 0,5 0-128 16,2-1 160-16,0 0-160 0,-2 4 0 0,2-2 0 16,1-1 0-16,4 2-160 0,0 1 160 0,6 0 0 15,-1 0 0-15,0 1 0 0,-3-3 0 0,2 1 0 16,-2 2 0-16,4-2 0 0,3 0 0 0,1 3 0 16,0 0 0-16,1 0 0 0,-2-2 0 0,4 3 0 0,4 0 0 15,4-1 0-15,1 0 0 0,3 4 0 0,-1 1 0 16,4 0 0-16,3 0 0 0,2 1 0 0,3 1 0 15,0 0 0-15,4-1 0 0,0 1 0 0,6 4 0 0,3-4 0 16,2-2 0-16,5 0 0 0,3 1 0 0,1 0 0 16,0-1 0-16,3 0 0 0,3 0 0 0,5 0 0 15,5 2 0-15,1 1 0 0,-1 0 0 16,2 1 0-16,4 1 0 0,3 4 0 0,-1-1 0 16,4-1 0-16,-1-4 0 0,6 2 0 0,5 4 0 0,2-4 0 15,3-1 0-15,3 0 0 0,4-1 0 0,0 4 128 16,0 1-128-16,7 2 128 0,5 0-128 0,2 3 128 15,2 3-128-15,3-2 0 0,3-1 0 0,4-1 0 0,4-2 0 16,2 1 0-16,3 0 0 0,6 0 0 0,6 0 0 0,4 0 0 16,5 1 0-16,3 2 0 0,-1-1 0 15,6 2-160-15,1-2 160 0,5 2 0 0,9-2 0 0,3 1-128 16,1-2 128-16,7 2 0 0,4-5 0 0,3 0 0 16,3-1-128-16,5 1 128 0,7 1 0 0,4 0 0 15,5-1 0-15,6 2 0 0,0-2 0 0,7-3 128 16,3-4-128-16,6 0 0 0,4 0 208 0,2-2-48 15,3 1-16-15,8-3 0 0,6 1-144 0,3-4 0 16,1-2 0-16,6 0-176 0,12 1 176 0,1 0 0 16,5 1 0-16,1-2 128 0,4-4-128 0,5 4 0 15,2-2 0-15,7 0 0 0,2 0 0 0,5 1 144 16,0 2-144-16,8 0 0 0,4-1 128 0,0 0-128 16,0 0 0-16,2 3 0 0,3 0 0 0,-1 4 0 0,4-3 0 15,-1 1 0-15,3 1 0 0,5 1 0 0,4-2 0 0,0 0 0 16,3 0 0-16,-1-2 0 0,1 2 0 0,3 1 0 15,2-2 128-15,3 2-128 0,3-3 0 0,-2 3 0 16,-1 2 0-16,3 3 0 0,3 1 0 0,4-1 0 16,-5 0 0-16,6-3 0 0,1-1 0 0,4-3 0 15,1-2 0-15,2 1 0 0,2-2 0 16,2 1 0-16,-1-3 0 0,0-1 0 0,1 0 128 0,-1 2-128 16,1-2 0-16,-1 2 0 0,1 0 0 0,-4-2 0 15,0 1 0-15,2 2 0 0,0 0 0 0,-1-1 0 16,-2 0 0-16,-2 0 0 0,2 4 0 0,-1 0 0 15,-1-2 0-15,0 0 0 0,2-4 0 0,-2 2 0 16,-2 2 0-16,3-2 0 0,-1-3 0 0,0-1 0 0,0 0 160 0,1-1-32 16,-2 0 0-16,1-6 0 0,-2 1-128 15,-3-2 0-15,-3 0 0 0,3-3 0 0,1-2 0 0,-3-2 0 16,-4-3 0-16,1 0 0 0,-6-2 128 0,-1 0 0 16,-4-2 0-16,-4-1 0 0,0-1-128 0,-5-1 0 15,-8-1 0-15,-3-4 0 0,-6-4 0 0,-8 2 0 16,-5 0 0-16,-2 3 0 0,-4-3 0 0,-5-2 0 15,-5-1 0-15,-3-1 0 0,0 2 0 0,-9-1 0 16,-6-1 0-16,-4-3 0 0,-4-1-128 0,-6-2 128 16,-5-1 0-16,-4-3 0 0,1-5-176 0,-9 0 48 15,-9-1 0-15,-6 1 0 0,-5 2 128 0,-4-1-160 16,-3-1 160-16,-7 2-160 0,-7-1 160 0,-7-3 0 16,-7-7 0-16,-3 3 0 0,-5 2 0 0,-3 0 0 0,-3 0 0 15,-6 0 0-15,-4 0 0 0,1-4-128 0,-2-1 128 0,-7-1-128 16,-3-3 128-16,-4 1 0 0,-5 0-144 15,-3 3 144-15,-4 3 0 0,-3-2 0 0,-4 0 0 0,-4-3 0 16,-3 1 0-16,-9-1 0 0,-5 2 0 0,-8-3 0 16,-4 1 0-16,-9 2 0 0,-6-1 0 0,-5-1 0 15,0 2-208-15,-13 0 80 0,-11-4 128 0,-2 2-208 16,-3 2 32-16,-9 0 16 0,-10 1 0 0,-2 1 0 16,-3-2 160-16,-6 3-192 0,-10 1 192 0,-8-1-192 15,-8-4 192-15,-1 2 0 0,-4-1 0 0,-4 4 0 16,-5 1 0-16,-3 3 0 0,-8-5 0 0,-6 4 0 15,-6 0 0-15,-6-1 0 0,-1-2 0 0,-5 1 0 0,-6 1 0 16,-5 5 0-16,-4 3 0 0,-4 0 0 0,0 0 0 16,-6 2 0-16,-6 3 0 0,-2 0 0 0,-3 0 0 15,-1-1 0-15,1 0 0 0,-1 2 0 0,-2 5 0 16,1 4 0-16,-3 2 128 0,-3 0-128 0,-2 2 0 0,1 2 0 16,-1 6 0-16,-1-3 128 0,-1-3-128 0,1 5 0 15,1 1 0-15,1 2 0 0,5 2 0 0,-1 1 0 16,0 0 0-16,5 2 0 0,0 1 0 0,2 4 0 15,0-2 0-15,5-1 0 0,2-1 0 0,2 1 0 16,-1 0 0-16,5 2 0 0,-1 4 0 0,4 1 0 16,-1 2 0-16,4 0 0 0,3-2 0 0,2 3 0 15,1 1 0-15,3 2 128 0,4 0-128 0,4 1 0 16,-3 0 0-16,4 1 0 0,5 3 0 0,6 1 0 16,0-3 0-16,3 1 0 0,1-2 0 0,3 0 0 15,1-3 0-15,3 0 0 0,3 3 0 0,4 0 0 0,4 2 0 16,1 0 0-16,0 0 0 0,3 4 0 0,2 2 0 15,2 0 0-15,3 2 0 0,5 3 0 0,2 3 0 0,4 3 0 16,2 1 0-16,2-1 144 0,1 1-144 0,8 2 0 16,7 0 0-16,2 1 0 0,3 0 0 0,3 0 0 15,9-3 0-15,0 1 0 0,0 3 0 0,5 2 0 16,5 2 0-16,1-1 0 0,5-1-128 0,2-3 128 16,1 0 0-16,7-2 0 0,7 0 0 0,1 4 0 15,3 3 0-15,3 1 0 0,0-1 0 0,8 0 0 16,7-2 0-16,5 0 0 0,6-1 0 0,1-2 0 15,2 1 0-15,5-1 0 0,1 1 0 0,8 1 0 16,6 2 0-16,5-2 0 0,-3 0-128 0,5-1 128 0,6 1 0 16,3 0 0-16,3-2-160 0,8-1 160 0,4 1 0 15,2-2-144-15,5 0 144 0,6 1 0 16,3-1-176-16,7 1 176 0,7-1-160 0,1-2 160 16,3-3 0-16,10-2 0 0,8-3-128 0,6 2 128 0,6-4 0 0,4 1 0 15,5-4 0-15,7 0 0 0,9 0 0 0,6-2 0 16,3 0 0-16,10 2 0 0,9-2 0 0,5 0 0 15,1 2 0-15,10-2 0 0,7-4 144 0,6-3-144 16,1-3 0-16,11-1 144 0,6 3-144 0,5-1 0 16,5-2 0-16,5 1 128 0,2 1-128 0,8 2 0 15,4-4 0-15,8 0 0 0,4-3 0 0,5 2 0 16,3 0 0-16,1 2 0 0,7-1 0 0,2 2 0 16,2-2 0-16,2 2 0 0,3 1 128 0,6 2-128 15,2-1 128-15,1-1-128 0,1 2 0 0,3-1 0 0,5 5 0 16,0-2 0-16,2 1-144 0,1 2 144 0,3-1 0 15,-1 0 0-15,2 0-192 0,0 1 64 0,-4 3 128 0,3-1-208 16,0-2 208-16,0-3-176 0,-3-1 176 0,3-1-160 16,0-1 160-16,-2 2 0 0,-1-3 0 0,2 0 0 15,0-1 0-15,-5 0 0 0,-4-2 0 16,-4 2 0-16,1-3 0 0,-4 0 256 0,2-1-64 0,-5-2-16 16,0 0 32-16,1-2 16 0,-3-1 0 0,-1 1 0 15,-4-2-224-15,0 1 144 0,0-2-144 0,-1-2 128 16,-3-1-128-16,-3 0 0 0,-1 0 0 0,-8-3 0 15,-3-2 0-15,-4 2 0 0,-1-1 0 0,-3-2 0 16,-5-1 0-16,-2 1 0 0,-7-1 0 0,-2-5 0 0,-7-3-144 16,-7 1 144-16,-5 2-192 0,-4-2 192 15,-4 0 0-15,-4-4-128 0,-7-3 128 0,-7-1 0 0,-5 1 0 16,-2-1 0-16,-3 0 0 0,-9 1 0 0,-12 1 128 16,-6 0-128-16,-2-2 0 0,-10-1 144 0,-8-1-144 0,-5-1 0 15,-8 0 144-15,-6-3-144 0,-1-2 0 0,-9-2 128 16,-7-3-128-16,-7 0 0 0,-7 0 0 0,-6 0-192 15,-7 1 32-15,-7 1 0 0,-3-1 160 0,-5 0-208 16,-6-4 80-16,-6-3 128 0,-6-1-240 0,-7-1 80 16,-7 0 16-16,-6-3 0 0,-7 3-112 0,-9-1-32 15,-8-3 0-15,-11 1 0 0,-9-1 96 0,-4-1 32 16,-3-3 0-16,-10 1 0 0,-11 2 160 0,-4 1 0 16,-4 0 0-16,-8 0-128 0,-11-3 128 0,-5-1 0 15,-2-2 0-15,-5 2 0 0,-4-1 0 0,-7 4 128 16,-4 3-128-16,-4-2 176 0,-4-2-176 0,-5-1 0 15,-6-3 0-15,-7 5 0 0,-4 0 0 0,-6 4 0 16,-5 1 0-16,-6 1 0 0,-6-1 0 0,-2 5 0 0,-6 1 0 0,-1-2 0 16,-4-3 0-16,-3 1 0 0,-4 0 0 0,-4 4 0 15,-7 1 0-15,2 4 0 0,1-1 0 0,-3 3 0 16,-2 1 0-16,-3 1 0 0,-1 0 0 0,-3 1 0 16,-1 1 0-16,1-1 0 0,-3 1 0 0,-3 1 0 15,-3-1 0-15,2 5 0 0,-3 5 128 0,2 1-128 16,4-3 0-16,-4 3 128 0,0 4-128 0,1-2 0 15,-1 0 0-15,0 3 0 0,0 2 128 0,0 0-128 16,1-1 0-16,0 0 0 0,-3 2 0 0,1 1 0 16,-1 1 0-16,5 3 0 0,0-1 0 0,0 2 0 15,0-1 0-15,3 3 0 0,3-3 0 0,3 2 0 16,3 2 0-16,3 2 0 0,2 2 128 0,4-1-128 0,8 1 0 0,0 2 0 16,4 0 0-16,2 2 0 0,3-2 0 0,2 3 0 15,3 1 0-15,3 1 0 0,-4 5 0 0,3 0 0 16,3 1 0-16,2 1 0 0,-1 1 0 0,4 5 0 15,4 5 0-15,1 0 0 0,7 1 0 0,7 4 0 16,9 5 0-16,1 4 128 0,-1 0-128 0,6 0 128 16,1-2-128-16,8 2 128 0,6 2-128 0,2 2 0 15,4 5 144-15,6 1-144 0,4-2 0 0,3 5 0 16,7-2 0-16,5-1 128 0,7-1-128 0,4 4 0 16,2 6 0-16,10-3 0 0,9-1 0 0,3 1 0 15,3-2 0-15,9-1 0 0,4-1 0 0,9-1 144 16,6-1-144-16,8 1 0 0,3 3 0 0,6-1 0 0,4-2 0 15,7-1 0-15,3-5 0 0,6 3 0 0,5-1 0 16,6 2 0-16,5 0 0 0,2-1 0 0,7-3-160 16,5-1 160-16,2-1-144 0,8-1 144 0,3-3-192 0,9 2 192 15,6 2-160-15,5 0 160 0,6 0-128 16,8-2 128-16,5-2 0 0,6-3 0 0,-2 0 0 0,12-3-128 16,4-1 128-16,5-3 0 0,3 1 0 0,6 2 0 15,10 0 0-15,2-1 0 0,0-1 0 0,11-1 0 16,6-2 128-16,6-2-128 0,1-4 128 0,8-2-128 15,7-2 0-15,6-2 144 0,7-1-144 0,6-1 0 16,4-3 144-16,5 0-144 0,5-1 0 0,6-1 144 16,7 0-144-16,2-1 0 0,5 0 0 0,0-2 128 15,3 2-128-15,5-1 0 0,5-2 0 0,2 2 0 16,-2-2 0-16,5 0 128 0,7 1-128 0,3 0 0 16,3-2 0-16,3 0 0 0,3 2 128 0,6-3-128 0,1 1 0 0,6-3 0 15,-1-2 0-15,4 0 0 0,3-1-160 0,2 1 160 16,1-1 0-16,4-4-144 0,0 1 144 15,6 0 0-15,4-1-144 0,0 2 144 0,0-3 0 0,1 2 0 16,-3-3 0-16,-1 2 0 0,-4 2 0 0,0-1 0 16,-3 2 128-16,1 1-128 0,-4 1 304 0,-1 0-32 15,-2 1 0-15,-4 1 0 0,-5 2-272 0,2-3 160 16,-7 1-160-16,1-1 128 0,-2 0-128 0,-3-1 0 16,-2 0 0-16,-1-1 0 0,0-1-128 0,0-3-16 15,0 0 0-15,1-3 0 0,-2-3-32 0,-2-3 0 16,-4-3 0-16,-2-5 0 0,-4-1 176 0,0-5 0 15,-3-6 0-15,-7-6 0 0,-6-6 144 0,-5 0 16 0,-7-1 0 16,-12 2 0-16,-10 3 144 0,-11 0 16 16,-13-2 16-16,-14 1 0 0,-12 1-112 0,-20-1-32 0,-15-1 0 0,-16 1 0 15,-12 1-192-15,-14 3-208 16,-15-1 32-16,-14 7-18448 0</inkml:trace>
  <inkml:trace contextRef="#ctx0" brushRef="#br2" timeOffset="62040.059">12710 12837 25791 0,'-13'-19'1152'0,"5"5"224"0,-1-1-1104 0,-2-2-272 0,-6 2 0 0,-2-1 0 16,-3 4 1632-16,-3-1 272 0,-6-2 48 0,-4-2 16 0,-6-3-1760 16,-6 2-336-16,-7 0-80 0,-9-3-16 0,-8-4 0 0,-3 2 0 15,-2 2 0-15,-9 0 0 0,-7-1 224 0,-3 1-144 16,1-2 144-16,-9 1-128 0,-3 2 128 0,-3 0 128 15,-3 0-128-15,-5 1 176 0,-3-1 32 0,-4 1 16 16,-4 2 0-16,-2-2 0 0,-4-3 144 0,1 0 16 16,-3-1 16-16,-4 1 0 0,-3 2 48 0,-7 1 0 15,0 1 0-15,-4 0 0 0,-4 2-48 0,0 0 0 16,1 2 0-16,-6 1 0 0,-3 1-272 0,-2 0-128 16,-3 1 128-16,3 0-128 0,-1 0 0 0,1 0 128 15,-3 1-128-15,0 0 0 0,-7 1 160 0,1 1-160 16,1 1 192-16,0 2-192 0,1 2 272 0,-1 2-48 15,3 0-16-15,-2 1 0 0,-2 0-32 0,3 3-16 16,4 2 0-16,2 1 0 0,5-2-160 0,0 4 128 0,1 1-128 16,0 1 128-16,3 1-128 0,0 2 0 0,2 2 0 15,2 2 0-15,2-1 0 0,1 4 0 0,-1 0 0 0,1 3 0 16,-4 2 0-16,6 4 0 0,2 2 0 16,-1 1 0-16,-5 1 0 0,3 0 0 0,8 0 0 0,1 0 0 15,4 0 0-15,8 0 0 0,5-1 0 0,8 1 0 16,6 2 128-16,7 1-128 0,5 0 128 0,6-2-128 15,5 1 192-15,5 0-64 0,6 1 0 0,6-1 0 16,5-1-128-16,1 2 0 0,0 0 0 0,8 1 0 16,7 0 0-16,6 0 0 0,5 1 0 0,4 2 0 15,2 4 144-15,7-1-144 0,5-2 160 0,5-2-160 16,2 0 0-16,7 3 0 0,1 0-208 0,7 1 64 16,5 0 144-16,5 0-192 0,3 1 192 0,5-2-192 0,5-2 48 0,6-2 0 15,5-2 0-15,6 1 0 0,0-2 144 0,11 2 0 16,3 1-144-16,7 0 144 0,3 1 0 0,4-3 0 15,5-3 0-15,5 0 0 0,12 1 0 0,1-2 0 16,-2-5 0-16,8 0 0 0,8 0 0 0,1-1 0 16,2-3 144-16,8-2-144 0,8-3 128 0,4 2-128 15,-2 2 128-15,6-4-128 0,0-4 0 0,7 3 144 16,8 0-144-16,-2 0 0 0,2-3 128 0,2 0-128 16,4-2 0-16,5-2 0 0,1 1 128 0,3-1-128 15,-2-4 0-15,8-1 0 0,0 0 0 0,5 0 128 16,1 1-128-16,4-2 0 0,5-1 144 0,1-1-144 15,1 0 0-15,-1-2 144 0,1 1-144 0,1-1 0 16,1-1 144-16,4-1-144 0,0 4 0 0,-1-2 128 0,0-3-128 16,3-1 0-16,-1-4 0 0,2 1 0 0,1 0 0 15,-6-2 0-15,-4-4 0 0,-1 2 0 0,-2 2 0 16,1-3 0-16,-5-3 0 0,1-2 0 0,-3 0 0 16,-1 0 0-16,-6-1 0 0,-1-1 0 0,-9-3 0 0,-4 1 0 15,-4-1 0-15,-1-2 128 0,-4-2-128 0,-5-1 0 16,-7-3 128-16,-5-4-128 0,-2-3 128 0,-6-1-128 15,-9 1 0-15,-1-2 144 0,-4 0-144 0,-5-1 0 16,-8-1 144-16,-2 1-144 0,-3-4 0 0,-5 0 144 16,-8-1-144-16,-7-6 0 0,-7-5 0 0,-5 2 0 15,-7 4 0-15,-2 1 0 0,-1 1 0 0,-8-2-176 16,-7-1 176-16,-5-2-192 0,-8-4 192 0,-4 4-192 16,-5 0 192-16,-10-2 0 0,-6 0-144 0,-7 2 144 0,-10 2 0 15,-6 2 0-15,-6-5 0 0,-6 1 0 0,-7-1 0 16,-9 3 192-16,-7 2-192 0,-10 2 192 0,-12 1-192 15,-8-1 0-15,-4 1 0 0,-15 3 0 0,-13 3 0 0,-9 4-144 16,-7 6 144-16,-7 4-160 0,-11 4-96 0,-8 7 0 16,-9 4-16-16,-4 5-11440 15,-6 3-2304-15</inkml:trace>
  <inkml:trace contextRef="#ctx0" brushRef="#br2" timeOffset="64971.211">3278 15593 5519 0,'5'-10'240'0,"-5"10"64"0,6-9-304 0,1 1 0 16,-7 8 0-16,9-7 0 0,-1-3 1872 0,-2 1 320 16,1 0 64-16,-7 9 16 0,0 0-1424 0,2-9-272 15,-1-2-64-15,-2 2-16 0,1 9 112 0,0 0 32 16,-9-8 0-16,-1 1 0 0,-3 3 96 0,-2 0 32 16,-2 1 0-16,-4 2 0 0,-1-1-80 0,-2 2-16 15,-2 2 0-15,-1 2 0 0,4 1-192 0,-2 1-32 16,-3 2-16-16,2 2 0 0,3 2-144 0,1 1-32 15,1-1 0-15,2 0 0 0,3 2-32 0,1 0-16 16,2 0 0-16,2-2 0 0,2-4-208 0,4 2 0 16,1 2 0-16,2-1 0 0,2-2 0 0,4 1 0 15,-4-10 0-15,11 12 0 0,1 2 128 0,0-2-128 16,2-2 176-16,5 2-176 0,0 1 160 0,2 2-160 0,-2-2 128 0,2 1-128 16,0-2 128-16,-1 0-128 0,-1 1 128 15,-3-2-128-15,0 2 0 0,-1-2 0 0,-1-1 0 0,-5 2 0 16,-1 2 0-16,-5-1 0 0,-1-2 0 0,-3 0 0 15,-3 0 0-15,-5 0 240 0,-4 0-16 0,-3 0 0 16,-2-2 352-16,-3 0 80 0,-7-3 16 0,1 1 0 16,-2-1-96-16,-1-2-32 0,0-2 0 0,-1-1 0 15,0-1-240-15,-1 0-48 0,0-1-16 0,1 0 0 16,3 0-240-16,1-1 176 0,2 0-176 0,9-1 160 16,7 0-544-1,2-1-96-15,2-2-32 0,5 6-8992 0,0 0-1808 0</inkml:trace>
  <inkml:trace contextRef="#ctx0" brushRef="#br2" timeOffset="65321.61">3542 15791 29135 0,'-15'-4'1280'0,"4"7"288"0,0 1-1248 0,2 3-320 16,-1-1 0-16,0 4 0 0,-1 2 0 0,-2 1 0 15,2 1 0-15,-1 0 0 0,-1 0 0 0,2-1 0 16,2-1 128-16,1 2-128 0,0 0 0 0,3-1 0 16,3-2 0-16,2-1 0 0,2-1 0 0,4 0 0 15,3-2 0-15,0-1 0 0,2-2 176 0,2 0-176 16,0-1 160-16,3-3-160 0,3-3 128 0,2-3-128 16,1 1 0-16,-1-2 144 0,-3 0-144 0,4 0 0 15,4-4 144-15,-3 1-144 0,-3 0 128 0,-2-1-128 16,2-1 128-16,-6 1-128 0,-5-5 256 0,-1 2 0 15,-5 0-16-15,-4-2 0 0,-4 0 320 0,-3 0 64 16,-2 1 16-16,-3 1 0 0,-4 1-160 0,-2 0-32 0,-3 2 0 0,5 3 0 16,3 2-448-16,1 4 128 0,-1 1-128 15,0 2 0 1,0-2-1152-16,2 1-288 0,2 2-48 0,-1-1-7984 16,2-2-1600-16</inkml:trace>
  <inkml:trace contextRef="#ctx0" brushRef="#br2" timeOffset="65573.554">3919 15390 25103 0,'-3'-12'1104'0,"2"7"240"0,1 5-1072 0,-1-7-272 0,1 7 0 0,0 0 0 0,0 0 560 0,0 0 48 15,0 0 16-15,-6 6 0 0,0 1-304 0,3 4-48 16,-2 2-16-16,0 5 0 0,-2 3-48 0,0 1-16 15,1 2 0-15,0 3 0 0,-3 1 64 0,0 4 0 16,1 1 0-16,-1 3 0 0,-2 3-128 0,0 0 0 16,0 1-128-16,3-4 192 0,0-5-192 0,0-3 128 15,1-3-128-15,1-3 0 0,1-6 0 0,2-2 0 16,2-4 0-16,1-10 0 16,4 8-1408-16,-4-8-256 0,8 4-64 0</inkml:trace>
  <inkml:trace contextRef="#ctx0" brushRef="#br2" timeOffset="65923.454">4108 15626 30399 0,'-17'3'1344'0,"7"0"288"0,2 2-1312 0,3 0-320 0,2 6 0 0,2 2 0 16,0 3 960-16,0 0 112 0,0 1 16 0,-2 0 16 15,0 6-880-15,1 1-224 0,-4-1 0 0,3-1 0 16,1-1 0-16,-1-2 0 0,-4 0 0 0,4-5 0 16,2-4 0-16,1-10 0 0,0 0 128 0,2 10-128 15,-2-10 0-15,0 0 0 0,0 0 0 0,9 2 0 0,0-2 256 0,4-4-32 16,1-5-16-16,1-2 0 0,1-2 112 0,0-1 0 16,2-2 16-16,-1-2 0 0,3-2-32 0,-2 0-16 15,2 2 0-15,-2-1 0 0,2 0-48 0,-2-1-16 16,-2-2 0-16,2 3 0 0,-1 4-224 0,0 1 0 15,-2 0 0-15,0 1 0 0,-3 3 0 0,0 0 0 16,-5 5-176-16,3-1 176 16,-2 0-2368-16,-8 6-336 0,0 0-80 15</inkml:trace>
  <inkml:trace contextRef="#ctx0" brushRef="#br2" timeOffset="66284.94">4498 15735 30287 0,'0'0'1344'0,"0"0"272"0,10 5-1296 0,2-1-320 0,4 0 0 0,0-1 0 16,2 3 0-16,3-3 0 0,2-3 0 0,-1-3 0 16,0-2 128-16,0 0-128 0,1-2 128 0,-2 0-128 15,-1-1 0-15,1-3 0 0,-4-4 0 0,2 2 128 16,-3 1-128-16,0 0 0 0,-3 0 0 0,-1 0 128 15,-3 1-128-15,0 1 0 0,-3 0 128 0,0 1-128 16,-4 0 192-16,-2-1-16 0,-4 1-16 0,-3 0 0 16,0 3 288-16,-4 1 64 0,-1 0 16 0,-2 5 0 15,-1 5-208-15,-3 2-32 0,-2 2-16 0,-1 3 0 16,-2 2-272-16,-1 3 0 0,-1 3 128 0,-4 3-128 16,0 2 176-16,4 1-32 0,1 0 0 0,6 0 0 0,3 1-144 0,6-4 128 15,6-2-128-15,5-1 128 0,4 1 48 0,6-4 0 16,5 1 0-16,6-3 0 0,6-4 144 0,2 0 16 15,1 0 16-15,4-2 0 0,5-4-192 0,0-1-32 16,6-4-128-16,4 0 192 16,0-1-1536-16,2-3-304 0,-2-3-64 0</inkml:trace>
  <inkml:trace contextRef="#ctx0" brushRef="#br2" timeOffset="67160.015">6289 15641 2751 0,'-12'-2'128'0,"4"2"16"0,-2 0-144 0,2 0 0 0,8 0 0 0,-9-3 0 16,1-3 3456-16,2-1 640 0,6 7 144 0,0-8 32 15,3-2-2096-15,3-1-432 0,4-2-80 0,2 0 0 16,2 2-784-16,1-2-160 0,3-3-16 0,5 0-16 16,6 2-368-16,2 2-64 0,0 2 0 0,0 1-16 0,-3-1 64 0,-1 3 16 15,-4 2 0-15,-1 3 0 0,-2 2-128 16,1 1-32-16,-6 1 0 0,-2 5 0 0,-4 6-160 0,0 3 0 15,-3 0 0-15,-1 3 0 0,-3 2 0 0,-4 2 0 16,-3 2 144-16,-2 5-144 0,-6 4 208 0,-3-1-16 16,-1 2-16-16,-7-1 0 0,1-1 32 0,-2-2 16 15,1-4 0-15,0-1 0 0,-1-2 16 0,3-3 0 16,2-4 0-16,0-1 0 0,4-3-112 0,5-1 0 16,-1 0-128-16,7-4 192 0,5-8-192 0,0 0 176 15,0 0-176-15,12 2 160 0,3-3 96 0,6-3 32 16,1-1 0-16,3 1 0 0,1-1-160 0,0 1-128 15,1-1 192-15,-1-2-192 0,-2 0 0 0,3 1 0 0,-5-1 0 0,2 2 0 32,-3-3-1920-32,0 1-272 0,-1 1-64 0</inkml:trace>
  <inkml:trace contextRef="#ctx0" brushRef="#br2" timeOffset="67540.091">7166 15341 29951 0,'0'0'1328'0,"0"0"272"0,0 0-1280 0,0 0-320 0,0 0 0 0,0 0 0 16,-9 7 0-16,1 3 0 0,0 4-128 0,0-2 128 16,0 2 0-16,0 1 0 0,1 1-128 0,-1-1 128 0,-1 1 0 0,3-2 0 15,-2-2 0-15,1 0 0 0,1-1 128 0,0-1-128 16,6-10 0-16,0 0 0 0,0 0 160 0,-4 5-160 15,4-5 128-15,0 0-128 0,0 0 512 0,0 0 32 16,1-7 0-16,2-2 0 0,2-1 176 0,1-2 48 16,0-2 0-16,4 2 0 0,-3 2-464 0,3-2-96 15,1-3-16-15,-1 2 0 0,3 2-192 0,1 2 144 16,-1 3-144-16,2-1 128 0,2-1-128 0,-4 4 0 16,-13 4 0-16,11 1 0 0,1 2 0 0,0 4 0 15,-1 1 0-15,-3 3 0 0,-2 2 0 0,-3 3 0 16,-2-1-176-16,-2 1 176 0,-2 3-192 0,-2 0 32 15,-1-1 16-15,2-1 0 16,-3-6-336-16,4 0-64 0,1-1-16 0,2-2 0 16,0-8-1536-16,6 7-304 0,3-6-64 0</inkml:trace>
  <inkml:trace contextRef="#ctx0" brushRef="#br2" timeOffset="68001.104">7933 15298 20271 0,'-10'-7'1792'0,"3"4"-1424"0,-2-1-368 0,0-1 0 0,1-1 2624 0,-4 2 448 0,-3 3 80 0,0 1 32 16,-4 2-2576-16,-4 2-608 0,-2-1 0 0,-3 6 0 16,2 0 0-16,3 0 0 0,0-1 0 0,3 3 0 0,2 7 0 15,2-2 0-15,-3 1 0 0,3 0 0 16,-1 0 0-16,4-1-128 0,3 1 128 0,3-3 0 0,5-2 0 0,2-2 0 15,0-10 0-15,2 9 0 0,2-2 0 0,-4-7 0 16,0 0 0-16,8 1 0 0,1-1 0 0,1-1 0 16,2-5 128-16,1-2-128 0,3 0 256 0,-1-5-32 15,-3-2-16-15,7 0 0 0,7-5-48 0,-1-1-16 16,-1-1 0-16,3-1 0 0,1-1 32 0,-2-3 0 16,0-2 0-16,-6-1 0 0,0-1-176 0,0 0 192 15,-5-2-192-15,1 1 192 0,-3 0-32 0,1 6 0 16,-2 4 0-16,-1 3 0 0,0 3-160 0,-4 5 0 15,-7 11 0-15,0 0 0 0,0 0-192 0,3 8 192 16,-3 3-160-16,-2 5 160 0,-3 8-176 0,-3 3 176 16,-1 1-192-16,-2 6 192 0,1 4-128 0,-1 2 128 0,-3 3 0 0,-3 6 0 15,0 2 0-15,0-1 0 0,0-3 0 16,4-3 0 0,3-4-1984-16,3-4-304 0,3-4-48 0,0-3-6192 0,3-3-1248 0</inkml:trace>
  <inkml:trace contextRef="#ctx0" brushRef="#br2" timeOffset="68388.619">8727 15594 9215 0,'0'0'816'0,"0"0"-656"0,0 0-160 0,0 0 0 0,-10-4 2144 0,2 2 400 16,-4 0 80-16,1 2 0 0,-1 0-1440 0,-3 0-288 15,-3 3-64-15,1 2-16 0,2 1-160 0,-1 2-16 16,-4-1-16-16,1 1 0 0,-3 3 16 0,2 3 0 16,2 3 0-16,-1 0 0 0,1-3-128 0,4 1-32 15,3 7 0-15,2-1 0 0,4-3-240 0,4 2-48 16,1-4-16-16,3 1 0 0,2-5 128 0,4-1 16 15,1-3 16-15,2-2 0 0,4-1-64 0,1-2-16 16,3-4 0-16,0-4 0 0,3-2-32 0,-1-2-16 16,-5-2 0-16,3 0 0 0,2-2-32 0,-2-3-16 0,0-4 0 15,-4 3 0-15,-2 0 160 0,-3 1 48 0,-4-5 0 16,-1 1 0-16,-6-1 160 0,-1-1 48 16,-4 1 0-16,1-1 0 0,-2-1-304 0,0 3-48 0,-1 5-16 0,1 3 0 15,-2 0-208-15,0 2-288 0,0 1 64 0,0 4 16 31,-4 5-2064-31,-3 2-416 0,3 0-64 0</inkml:trace>
  <inkml:trace contextRef="#ctx0" brushRef="#br2" timeOffset="68693.263">8992 15552 11055 0,'0'0'976'0,"1"10"-784"16,0 1-192-16,1 2 0 0,2 2 3792 0,-1 5 720 16,-3 1 144-16,-2 2 16 0,1-3-3728 0,-1-1-752 15,1-2-192-15,1-1 0 0,-1-3 0 0,1-2 160 16,2-3-160-16,-2-8 160 0,0 0 80 0,0 0 16 16,0 0 0-16,0 0 0 0,0 0 720 0,0 0 160 15,-3-10 16-15,3-1 16 0,3-2-512 0,2-2-96 16,-4-1-32-16,1-2 0 0,3 1-192 0,2-1-32 15,0 1-16-15,-2 0 0 0,1-1-64 0,0 3-16 16,4 2 0-16,5 2 0 0,3 2-208 0,1 0 128 16,0 0-128-16,3 3 0 0,1 1 0 0,0 3 0 0,-1 1 0 15,0 1 0-15,-3 0-192 0,-1 2 32 16,0 1 0-16,-2 1-10720 0,0-1-2128 16</inkml:trace>
  <inkml:trace contextRef="#ctx0" brushRef="#br2" timeOffset="69302.417">9903 15540 27647 0,'0'0'2448'0,"-6"-6"-1952"15,1 0-496-15,-2 1 0 0,-3 4 448 0,-1 2 0 16,-3 0 0-16,-3 3 0 0,-4 0-448 0,2 3 0 16,-2 3-128-16,0 0 128 0,-2-1-128 0,0 4 128 15,0 0 0-15,-1 1 0 0,1 0 0 0,1 3 0 16,1 0 0-16,6 1 0 0,1-1 0 0,4-3 0 16,3-4 0-16,7-10 0 0,-1 12-144 0,3-4 144 15,5-2 0-15,4-3-144 0,1-3 144 0,3-3 0 16,3 0 0-16,2-5 0 0,4-4 192 0,-2-1-16 15,1-3-16-15,0 0 0 0,3-2-16 0,-2 0 0 16,0-4 0-16,0 0 0 0,0 0-144 0,3 0 160 16,0-3-160-16,-3-2 160 0,-3-5 1072 0,5-3 224 15,3-1 32-15,1-4 16 0,-1-4-1504 0,-3-1-336 0,-3-4-48 16,-1 9-16-16,0 6 400 0,-5 6 144 16,-3 5 0-16,-1 8 0 0,-3 6-144 0,-1 2 0 15,-9 7 0-15,0 0 0 0,0 0-144 0,1 16 144 0,-2 1-192 0,-1 6 192 16,-5 5-128-16,-1 4 128 0,-5 4 0 0,0 4 0 15,-2 7 0-15,-4 2 0 0,-4 3 0 16,-3-1 0-16,0-2 0 0,2-1 0 0,1-3 0 0,4-6 0 16,4-5 0-16,0-2 0 0,4-3 0 0,6-6 0 15,5-2 0-15,2-2 0 0,0-6 128 0,3-1-128 16,1 0 0-16,4-5 176 0,1-2-176 0,0-2 160 16,-2-3 32-16,4 0 0 0,4-1 0 0,-1-2 0 15,0-5-192-15,-1 3 160 0,0 1-160 0,1-1 160 16,-3-1-160-16,-3-1 0 0,-2-1-160 0,-2 3 160 15,-6 5-352-15,7-5 32 0,-7 5 0 0,4-5 0 16,-4 5-2064-16,0 0-416 0</inkml:trace>
  <inkml:trace contextRef="#ctx0" brushRef="#br2" timeOffset="69664.41">10356 15563 32255 0,'0'0'1424'0,"0"0"304"15,0 0-1392-15,10 3-336 0,-1 2 0 0,3-1 0 0,1 0 256 0,3 1-32 0,2-4 0 0,5-1 0 16,2-2-224-16,4-3 0 0,1-2 0 0,-2 1 0 15,1-2 0-15,-4 0 0 0,1-1 0 0,-3 0 0 16,-4-1 0-16,-1-2 0 0,0 3 0 0,-4-2 0 16,-2-2 0-16,-3 2 0 0,-3 1 0 0,-2 4 0 15,-4 6 0-15,0 0 0 0,-4-10 0 0,-4 6 0 16,-1 5 0-16,-4 4 0 0,-4-1 176 0,-3 5-176 16,-1 2 256-16,1 3-64 0,-7 1-16 0,3 3 0 15,0 3-176-15,0 1 160 0,-1 2-160 0,2-2 160 16,6 5-160-16,2-3 0 0,4-5 0 0,5-3 0 15,2-1 0-15,6-1 0 0,1 1 144 0,5-3-144 0,-1-2 176 16,6 0-48-16,5-1 0 0,2 0 0 0,1-4-320 16,2 0-64-16,1-4 0 0,0 0-9920 15,-1-1-1968-15</inkml:trace>
  <inkml:trace contextRef="#ctx0" brushRef="#br2" timeOffset="69991.549">11348 15504 18431 0,'-8'7'1632'0,"0"2"-1312"15,1 2-320-15,-2 3 0 0,2 4 2896 0,-3 4 512 16,1 1 112-16,0 1 0 0,-1 2-2784 0,1 0-560 16,-2 1-176-16,1-1 0 0,1-2 0 0,-2-2 0 0,1-4 0 0,2-2 0 15,2-1 128-15,2-4-128 0,4-11 128 0,0 0-128 16,0 0 624-16,0 0 32 0,0 0 16 0,2-9 0 15,5-7 368-15,3-3 80 0,1-3 16 0,2-1 0 16,1 1-624-16,5-5-112 0,2-7-16 0,-1 4-16 16,-2 4-128-16,5-1-32 0,6 1 0 0,2 1 0 15,1 1 0-15,0 5 0 0,-2 4 0 0,2 1 0 16,0 2-208-16,2 1 0 0,-2 2 0 0,5 3 0 16,3 1-128-16,1 3-32 0,2 1 0 0,1 4-17808 15</inkml:trace>
  <inkml:trace contextRef="#ctx0" brushRef="#br2" timeOffset="71270.272">12775 15806 911 0,'0'0'0'0,"-8"2"0"15,0 0 0-15,8-2 0 0,-5 7 1728 0,1-1 256 0,1-2 48 0,3-4 16 16,0 0-720-16,0 0-144 0,0 7-32 0,4-1 0 15,-4-6 384-15,13-1 80 0,-1-1 16 0,6-1 0 16,-1-1-224-16,4-3-64 0,2-4 0 0,0 0 0 16,3 1-384-16,0-6-96 0,1-5-16 0,4-2 0 15,2-2-192-15,-2 0-32 0,-1-4-16 0,6-1 0 16,4-2 0-16,0 1 0 0,-1-4 0 0,-2 4 0 16,-5-4-144-16,-1-1-16 0,-1-7-16 0,-6 0 0 15,-2-1-240-15,-3 4-32 0,0-2-16 0,-2 2 0 16,-4 4-144-16,0 3 0 0,0 5 0 0,-5 5 0 15,-5 2 0-15,2 10 0 0,-4 4 0 0,-1 7 0 16,0 0 0-16,-10 3 0 0,-4 4 0 0,-3 7 0 16,-1 7-224-16,-3 5 80 0,-7 5 16 0,-3 5 0 0,-3 5 128 15,-6 3 0-15,-4 6-144 0,2-1 144 0,2-1 752 16,6-2 208-16,4-6 64 0,6-3 0 16,3-6-1648-16,6-3-320 0,3-5-64 0,5-2-16 15,2-2 832-15,4-2 192 0,4-1 0 0,3-3 0 0,7-2 0 0,2-1 0 16,3-3 144-16,4 0-144 15,1-3-640-15,5-2-240 0,4-1-32 0</inkml:trace>
  <inkml:trace contextRef="#ctx0" brushRef="#br2" timeOffset="71455.901">13814 15359 24879 0,'-19'0'1088'0,"8"3"256"0,-5 2-1088 0,2 3-256 0,0 2 0 0,-1 3 0 16,1 3 1216-16,1 3 192 0,-2 1 48 0,1 2 0 16,-2 0-1168-16,-1 1-288 15,0 1 0-15,2 0 0 0,5 1 0 0,0-2 128 0,1-2-128 0,1 0 0 32,-2-1-320-32,7-2-160 0,0-7-32 0,3-1-16 15,3 2-1504-15,-3-12-288 0,0 0-64 0</inkml:trace>
  <inkml:trace contextRef="#ctx0" brushRef="#br2" timeOffset="71799.814">13954 15500 22111 0,'-18'11'1968'0,"2"0"-1584"0,-1 0-384 0,2 1 0 0,1 2 960 0,1 2 96 15,-5 2 32-15,3-3 0 0,-1-3-384 0,4-1-80 16,-1-2-16-16,3 1 0 0,3-4-336 0,7-6-64 15,0 0-16-15,0 0 0 0,0 0 384 0,0 0 80 16,14-9 16-16,2-6 0 0,4-2-32 0,2-1-16 16,0 2 0-16,1-3 0 0,1-1-496 0,4-1-128 15,-2-2 0-15,2 0 0 0,-3-1 0 0,3 2 0 16,0 2 0-16,-2 5 128 0,0 2-128 0,-5 5 0 16,-2 2 0-16,-2 4 128 0,-4 3-128 0,-2 5 0 15,-1 3 0-15,-6 5 0 0,0 2 0 0,-4 6 128 16,-4 1-128-16,-2 5 128 0,-4 0-128 0,-2 2 0 0,-4-1-128 15,-1 5 128-15,-2 5 0 0,-3 0-128 0,-1-2 128 0,5-3 0 32,3-3-576-32,2-2-48 0,4-4 0 0,2-3 0 15,4-7-144-15,3-2-16 0,3-5-16 0,-3-8-8032 16,0 0-1616-16</inkml:trace>
  <inkml:trace contextRef="#ctx0" brushRef="#br2" timeOffset="72125.549">14382 15595 33119 0,'0'0'1472'0,"0"0"288"0,10 1-1408 0,4-1-352 0,5-1 0 0,2 0 0 16,1-1 0-16,1-2 0 0,1 0 0 0,2-2-128 0,1-1-80 0,-2-1-16 15,-3-2 0-15,-1 0 0 16,-4-1-416-16,-2 0-64 0,-2-2-32 0,-3-1 0 0,-1 0 432 15,-4 2 96-15,-1 1 16 0,-4 3 0 0,-3-3 400 0,-1 6 96 16,4 5 16-16,-13 0 0 0,-4 2-112 0,-2 5-16 16,-5 0 0-16,-1 4 0 0,-5 3-192 0,3 1 0 15,6 0 0-15,-1 0 0 0,1-1 128 0,5 2 0 16,1-1-128-16,4-1 192 0,5-6-192 0,0 4 0 16,3 0 0-16,4-1 0 0,3-2 0 0,3-2-128 15,2-1-16-15,5 1 0 16,6-2-1888-16,-1-1-368 0</inkml:trace>
  <inkml:trace contextRef="#ctx0" brushRef="#br2" timeOffset="72505.945">15256 15494 30175 0,'-20'-6'1344'0,"7"4"256"0,-2 0-1280 0,-1 1-320 0,-2 1 0 0,-2 3 0 15,-3 0 224-15,-1 4-32 0,0 1 0 0,-5 0 0 16,0 1-192-16,4 1 0 0,5 1 0 0,3-1 0 16,0 0 0-16,3-1 0 0,5-2 0 0,4 0 0 15,5-7 0-15,0 0 0 0,-1 10 0 0,1-10 0 16,0 0 176-16,13 4-16 0,-1-2 0 0,5-2 0 16,1-2 32-16,2-2 16 0,1-1 0 0,1 0 0 0,1 1-208 15,-1-1 144-15,-5 0-144 0,1-2 128 0,-3-2-128 0,0 2 0 16,-3 1 144-16,-2-1-144 0,-4 1 176 0,0 1-48 15,-6 5 0-15,0 0 0 0,0 0 128 0,0 0 0 16,0 0 16-16,0 0 0 0,-3 10-272 0,-1 1 0 16,0-2 0-16,1 2 0 0,-1-1 0 0,2 1 0 15,1-1 0-15,2 0 0 0,1 0 0 0,-2-10 0 16,6 9 0-16,0 0 0 0,1-2 160 0,2 0-32 16,-2-4 0-16,3 2 0 15,2 2-2208-15,-2-4-448 0</inkml:trace>
  <inkml:trace contextRef="#ctx0" brushRef="#br2" timeOffset="72818.927">15696 15335 29487 0,'-5'9'2624'0,"-2"4"-2112"0,0 4-512 0,-1 3 0 15,0 2 1120-15,-1 0 112 0,-2 0 32 0,-3 1 0 16,-2 1-1008-16,-1-1-256 0,-4-1 0 0,1-1 0 16,1-4 0-16,-1-1 0 0,2-3-144 0,4-5 144 15,4-4 0-15,0-1-144 0,10-3 144 0,0 0 0 16,0 0 0-16,0 0 128 0,0-6 0 0,6-3 0 16,2-1 224-16,5-2 48 0,1-2 16 0,1-3 0 15,2-3-96-15,1-2 0 0,2 0-16 0,2 0 0 0,-3-1-96 16,2-1-16-16,1-1 0 0,1 4 0 0,1 2-192 0,-2 4 0 15,1-1 128-15,-3 5-128 0,-1 4 0 0,-1 2 0 16,-1 3 0-16,-2 3 0 16,0 1-896-16,-4 4-128 0,-3 3-32 0,0 2-14496 0</inkml:trace>
  <inkml:trace contextRef="#ctx0" brushRef="#br2" timeOffset="73339.222">17453 14675 23951 0,'-21'2'1056'0,"8"2"224"0,-6 1-1024 0,-2 5-256 0,1 6 0 0,-5 2 0 15,2 4 0-15,-1 4 0 0,3 0 128 0,-3 6-128 0,-4 6 192 0,1 3 0 16,-4 0-16-16,-2-1 0 0,1 1-48 0,-1-2 0 15,0 1 0-15,0 0 0 0,1-5-128 0,5-6 128 16,5-8-128-16,5-4 128 0,4-2 208 0,7-6 48 16,6-9 0-16,0 0 0 0,0 0 784 0,0 0 176 15,12 0 16-15,3-3 16 0,4-5-384 0,3-1-80 16,1 1-16-16,0-3 0 0,-1-2-608 0,1-1-128 16,-1 2-32-16,1 1 0 0,-4 1-128 0,1 2 0 15,-4 0 0-15,1 5 128 0,-5 3-128 0,-1 3 0 16,-2 2 0-16,-5 4 0 0,-6 6-192 0,0 3 16 15,-3 5 16-15,-1 2 0 0,-5 3 32 0,-2 2 0 16,-1 0 0-16,-1 1 0 0,-2 0 128 0,1-2 0 0,-1-2 0 16,3-1 0-16,1-3 0 0,5-3 0 0,1-5 0 0,4-2 0 15,3-2 144-15,5-2-144 0,2-1 192 0,5-3-192 32,2-4-1440-32,4-2-400 0,1-1-80 0,2-2 0 0</inkml:trace>
  <inkml:trace contextRef="#ctx0" brushRef="#br2" timeOffset="74519.282">17595 15194 30399 0,'-9'-1'2704'0,"0"1"-2160"0,1 1-544 0,-1 6 0 15,-4 0 320-15,-1 5-64 0,1 4 0 0,0 3 0 0,-1-3-256 0,2 3 0 16,-3 3 0-16,2 1 0 0,3-1 0 0,3 0 0 15,-2-2 160-15,5 0-160 0,3 0 0 0,4-3 0 16,-1-6 0-16,5 1 0 0,2-1 0 0,3-1 160 16,0-3-160-16,4-5 160 0,-1-2 32 0,2 0 0 15,1 0 0-15,0-1 0 0,-3-7-64 0,1-1-128 16,-3 0 192-16,-1-4-64 0,1-1 144 0,-4-2 32 16,0-4 0-16,-5-2 0 0,-1-2 144 0,-2-3 48 15,-2-1 0-15,-2 0 0 0,-1 3-176 0,-3 2-48 16,-1 3 0-16,0 3 0 0,0 3-272 0,0 1 0 15,1 0 0-15,0 3 0 0,2 3 0 0,0 3 0 16,-1 1 0-16,6 3-144 0,0 0 144 0,0 0-128 16,0 0 128-16,10-2-128 0,3-2 0 0,2 3 0 0,3 1 0 15,0 0 0-15,1-1 128 0,5 1 0 0,5-1-144 16,2 1 144-16,-4 1 0 0,2-1 0 0,-3 0 0 16,0 1 0-16,-6 2 0 0,-1 2 0 15,-3 1 0-15,-4 3 0 0,-1 2-144 0,-5 2 144 0,1 3 0 0,-5 1 0 16,0 1-144-16,-2 2 144 0,-2 1 0 0,-2 1-144 15,-5 0 144-15,-1 0 0 0,-3-2 0 0,2 0 0 16,-2 0 0-16,2-3 0 0,0-4 0 0,2-3 0 16,3-3 0-16,6-7 0 0,-2 7 0 0,2-7 0 15,0 0 0-15,0 0 0 0,0 0 160 0,9-4-160 16,4-5 368-16,0-1-32 0,3-2 0 0,0-3 0 16,1 2-160-16,-2-2-48 0,2-3 0 0,0 0 0 15,2-2-128-15,0 3 0 0,-2 3 0 0,2 1 0 16,-3 0 0-16,2 5 0 0,-4 1 0 0,-2 4 0 0,-4 2 0 15,-8 1 0-15,0 0 0 0,8 8 0 0,-6 3 0 0,-3 4-144 16,-4 3 144-16,0 0 0 0,-2 3-192 16,-4 2 192-16,0 4-192 0,-3-2 192 0,-2-1 0 0,0-1 0 15,1 0 0-15,2-4 0 0,3-2 0 0,0-5 0 16,4-5 0-16,6-7 0 0,-1 8 0 0,1-8 0 16,0 0 0-16,0 0 0 0,10-3 192 0,1-1-16 15,1 2 0-15,2-4 0 0,3-5-176 0,1-1 128 16,0-2-128-16,3 0 128 0,0-1-128 0,-1-2 0 15,-4-2 0-15,3 2 128 0,2 1-128 0,0 3 0 16,-1 1 0-16,-3 2 0 0,-1 1 0 0,-3 6 0 16,-2 3 0-16,-11 0 0 0,0 0 0 0,0 0-176 15,6 9 176-15,-2 4-128 0,-5 3 128 0,-4-1-208 16,1-2 80-16,-2 3 128 0,-4 0-176 0,1 2 176 16,-1 0-128-16,1-3 128 0,1-2 0 0,3-1 0 15,2-2 0-15,3-2-128 0,0-8 128 0,8 3 0 0,2 0 0 0,3-2 0 16,3-1 0-16,1-4 128 0,1-2-128 0,2 0 176 15,-3 1-176-15,2 0 128 0,0-4-128 0,0-1 128 16,-1-2-128-16,1-2 0 0,-1-2 0 0,1 0 0 16,1-1 128-16,-2 1-128 0,-1-1 0 0,0 3 128 15,-2 2-128-15,-2 1 0 0,-1 3 0 0,-3 1 0 16,1 2 0-16,-10 5 0 0,0 0 0 0,0 0 0 16,0 0-176-16,0 0 176 0,2 10-128 0,-3 0 128 15,-1 1-144-15,-2 0 144 0,0 0-160 0,1-1 160 16,-1 1 0-16,-1-1 0 0,4 0-128 0,-1-2 128 0,-3 1 0 15,2 0 0-15,2 1 0 0,2-3 0 0,-1-7 0 0,2 9 0 16,3 2 0-16,1-1 0 0,-2-2 0 0,3 1 0 16,4-4 0-16,5 1 0 0,-1 3 0 0,3-4 0 15,2-3 128-15,0 2-128 0,2-2 0 0,2-1 0 16,-6-2 0-16,2-1 0 0,2-3 144 0,-4-1-144 16,-3-2 0-16,0-2 144 0,0-1-144 0,-4-4 0 15,0 0 144-15,-1-2-144 0,-3-2 208 0,0-2-16 16,-5-4-16-16,-1 0 0 0,-3-6-32 0,-2 3 0 15,-3 2 0-15,-2 1 0 0,0 4-144 0,-2 3 160 16,-1 5-160-16,-2 4 160 0,-2 0-160 0,-2 5 0 16,-2 2 144-16,1 2-144 0,0 3 0 0,1 2 0 15,2 2 0-15,1 3-128 0,4 2 128 0,0 1 0 16,4 0 0-16,4 0-128 0,4-5 128 0,5 1-128 0,-2 1 128 16,7-1-128-16,1-1-96 0,6-2-16 15,-1-1 0-15,3-1 0 0,2 1 0 0,4-1 0 0,-1-5 0 0,-1 0 0 16,2 1-112-16,1-2-32 0,-2-1 0 0,1 0 0 15,0-4 112-15,-1 2 16 0,3 0 0 0,-1 1-10048 16,2 0-2016-16</inkml:trace>
  <inkml:trace contextRef="#ctx0" brushRef="#br2" timeOffset="75171.414">20835 14714 26655 0,'0'0'1184'0,"-3"-11"240"0,5-1-1136 0,-1 2-288 0,-1 10 0 0,-1-10 0 16,1 1 208-16,0 1-16 0,0 8 0 0,0 0 0 15,0 0 192-15,0 0 48 0,0 0 0 0,-9 7 0 16,-3 2-112-16,0 5 0 0,-3 5-16 0,0 3 0 0,-2 3-16 0,0 7 0 16,-2 6 0-16,-2 4 0 0,-2 3-32 0,-3 2-16 15,-3 0 0-15,-2 1 0 0,-3 3 16 0,2-1 0 16,1-1 0-16,2-1 0 0,0-4-32 0,3-1 0 16,4-3 0-16,1-6 0 0,3-6 80 0,4-2 16 15,1-3 0-15,3-4 0 0,2-4-96 0,4-2-16 16,-1-2 0-16,4-1 0 0,0-1-48 0,1-9-16 15,0 0 0-15,10 4 0 16,0-3-1232-16,2-2-240 0,2-2-48 0,4-5-8480 16,2-3-1680-16</inkml:trace>
  <inkml:trace contextRef="#ctx0" brushRef="#br2" timeOffset="75630.14">21156 14804 6447 0,'0'0'576'0,"-5"-8"-576"0,4-2 0 0,0 3 0 15,1 7 4544-15,0 0 816 0,0 0 144 0,0 0 48 16,0 0-4032-16,-9 0-816 0,9 0-144 0,-7 6-48 0,-2 6-144 16,2 2-48-16,-3 2 0 0,4 7 0 0,-3 5 0 0,2 2-16 15,-4 5 0-15,2 0 0 0,0 1-112 0,-3 1 0 16,0 2-16-16,-2-1 0 0,0 1-48 0,3-1 0 16,-1 0 0-16,2-2 0 0,1-1-128 0,2-3 128 15,3-4-128-15,2-3 128 0,1-3 80 0,2-4 16 16,3-4 0-16,2-3 0 0,1-3 352 0,1-3 80 15,3 0 16-15,3-7 0 0,1-2 80 0,0-3 16 16,2-4 0-16,0-1 0 0,1-1-224 0,2-7-32 16,-3-4-16-16,3-3 0 0,1-3-80 0,0-2-16 15,0-2 0-15,5-3 0 0,3-4-64 0,-3-1-16 16,-1-1 0-16,4 2 0 0,4 2-128 0,0 4-48 16,-1 3 0-16,-3 4 0 0,-3 4-144 0,-4 4 0 15,-2 3 0-15,-1 6 0 0,-6 4 0 0,-1 2 0 0,-1 0 0 0,-2 3 0 31,-9 2-1504-31,0 0-224 0,5 7-64 0,-5-7-15360 0</inkml:trace>
  <inkml:trace contextRef="#ctx0" brushRef="#br2" timeOffset="75947.776">22268 14741 26719 0,'-10'1'2368'0,"1"2"-1888"16,0 1-480-16,1 7 0 0,-8 4 288 0,0 4-32 15,-5 2-16-15,0 4 0 0,-2 4 112 0,0 4 32 16,-1 3 0-16,-2 5 0 0,-1 1 80 0,-5 3 32 15,-6 4 0-15,-1 3 0 0,-1 2-240 0,-5 1-64 16,-2 2 0-16,4-1 0 0,3-4-192 0,7-7 176 16,6-7-176-16,5 0 160 0,5-6-160 0,3-4 0 15,4-2 144-15,5-5-144 16,-2-4-896-16,6-3-240 0,2-3-48 0,-1-11-11808 16</inkml:trace>
  <inkml:trace contextRef="#ctx0" brushRef="#br2" timeOffset="76342.07">22006 14629 34095 0,'5'-7'3024'16,"4"0"-2416"-16,4 0-480 0,3 3-128 16,5-2 288-16,4 4 32 0,4 2 16 0,4 4 0 15,2 0-336-15,6 0-128 0,5 3 0 0,0 2 0 0,4 3 128 0,-2 2 0 16,-2 1 0-16,-1 5 0 0,-1 3 0 16,1 6 0-16,1 3 0 0,-6 0 0 0,-1-2 0 0,-4 5 0 15,-3 6 0-15,-6 0 0 0,-4 0 0 16,-7-1 0-16,-7 0 0 0,-7 0 0 0,-5-2 0 0,-5-4 0 15,-7-6 128-15,-7-3-128 0,-6-1 288 0,-5-5-16 16,-3-4 0-16,-7-5 0 0,-6-5 240 0,-6-5 64 16,-5-4 0-16,-6-3 0 0,-7-8-96 0,-2-1-16 15,-1-2 0-15,1-2 0 0,2-4-144 0,-3 0-48 16,-3-2 0-16,3 0 0 0,4 3-144 0,4-1-128 16,6 1 192-16,0 1-192 15,0 0-1920-15,5 0-480 0</inkml:trace>
  <inkml:trace contextRef="#ctx0" brushRef="#br2" timeOffset="77141.54">4039 16817 28559 0,'0'0'1264'0,"0"0"272"0,0 0-1232 0,0 0-304 15,0 0 0-15,0 0 0 0,0 0 0 0,0 0 0 16,5 10 0-16,1 2 0 0,-2 1 400 0,-4 3-16 16,-8 0-16-16,2 3 0 0,-2 3 96 0,5 0 32 15,4 0 0-15,-2 3 0 0,-5 5-160 0,0-3-16 16,-2 0-16-16,1 0 0 0,2 3-304 0,0-3 160 0,-1 2-160 0,0 0 128 15,1-5-128-15,0-2 0 0,4-2 0 0,0-4-176 32,-1-1-2080-32,-1-2-432 0,0-4-64 0</inkml:trace>
  <inkml:trace contextRef="#ctx0" brushRef="#br2" timeOffset="77376.837">3792 17042 38927 0,'0'0'1728'0,"0"0"352"0,0 0-1664 0,5-5-416 0,-5 5 0 0,12-3 0 16,4 2 0-16,3-1-256 0,4 0 48 0,2 3 0 16,6 2 208-16,6-2 0 0,4-2 0 0,5 1 0 15,6 3 0-15,-2-1 160 0,-1-3-160 0,-2 2 128 0,-2 1-128 0,-2 2 0 16,-2 0 0-16,-5 1 128 15,-4 1-1216-15,0-2-256 0,0 0-64 0,-2-2-14352 16</inkml:trace>
  <inkml:trace contextRef="#ctx0" brushRef="#br2" timeOffset="77874.82">6441 16729 21647 0,'0'-10'960'15,"0"10"192"-15,0 0-912 0,0 0-240 0,0 0 0 0,0 0 0 0,0 0 448 0,0 0 32 16,0 0 16-16,0 0 0 0,0 0 224 0,5 10 48 16,1 3 16-16,-6 5 0 0,0 3 176 0,-2 1 16 15,-3 1 16-15,3 1 0 0,1 6-432 0,0-2-96 16,0 1-16-16,-1-1 0 0,-2 1-224 0,-2 4-48 16,0 2-16-16,3-3 0 0,-1-4-160 0,0 0 0 15,2-1 0-15,1-4 0 16,0-6-1776-16,1 0-272 0,2-5-64 0,1-3-16 0</inkml:trace>
  <inkml:trace contextRef="#ctx0" brushRef="#br2" timeOffset="78217.72">6803 16696 29487 0,'0'0'1296'0,"0"0"288"0,-1 10-1264 0,0 0-320 0,0 0 0 0,1 5 0 15,0 6 1072-15,-3 4 144 0,-2 2 48 0,-3-2 0 16,2-1-1072-16,-3 0-192 0,0 1 0 0,-3-5-160 16,0 1 160-16,1-3 0 0,1-4 0 0,-1-2 0 15,1-1 0-15,2-1 0 0,1-1 0 0,1-2 0 0,6-7 176 0,0 0-48 16,-7-4 0-16,1-2 0 0,4-4 176 0,-1-2 16 15,2-4 16-15,4 0 0 0,2-4 48 0,3 0 0 16,-1-2 0-16,1 1 0 0,0-3-128 0,3 2 0 16,3 0-16-16,-1 1 0 0,-2 3-240 0,4 2 176 15,3 4-176-15,1 1 160 0,3 0-160 0,1 3 0 16,-1 2 0-16,-3 4-176 16,-3-1-848-16,2 1-192 0,-3 0-16 0,-3 2-9232 15,-1 3-1840-15</inkml:trace>
  <inkml:trace contextRef="#ctx0" brushRef="#br2" timeOffset="78576.346">7213 16679 20271 0,'8'-8'896'0,"-5"1"192"0,-3 7-880 0,0 0-208 0,1-8 0 0,-1 8 0 15,0 0 3024-15,0 0 560 0,-7 4 128 0,-1-2 0 16,-1-2-3136-16,-2 3-576 0,-4 5-208 0,-1 1 0 15,0 2 208-15,0 0 0 0,0-1 0 0,2 1-144 16,-1 0 144-16,4 0 0 0,2 1 0 0,4 0 0 16,2 0 0-16,0-2 0 0,3-3 0 0,4 3 0 15,-4-10 0-15,5 9 0 0,5 1-128 0,-1-1 128 16,2-3-192-16,2 3 32 0,1 2 16 0,2 0 0 16,-3 1 144-16,0-3 0 0,0 0 0 0,-2 1 0 0,-1 1 0 15,-4-1 0-15,-2 0 0 0,0-2 0 0,-4-8 0 16,2 13 0-16,-4-2 0 0,-5-3 0 0,-5-1 336 15,-2-2 112-15,-3 0 0 0,-3 0 16 0,-1 1 48 0,-3-4 16 16,3-3 0-16,-3 3 0 0,0 3-144 0,0-2-16 16,2-1-16-16,-1-2 0 0,1-2-352 0,2 2 0 15,1 0 0-15,3 0-128 16,1-3-1920-16,6-1-368 0,9 4-80 0</inkml:trace>
  <inkml:trace contextRef="#ctx0" brushRef="#br2" timeOffset="78801.349">7936 16362 21183 0,'0'0'1888'0,"0"0"-1504"0,0 0-384 0,0 0 0 15,0 0 3744-15,-6 8 672 16,2 4 144-16,0 5 32 0,-4 4-3776 0,0-1-816 0,-1-2 0 0,1 7-144 15,-6 3 144-15,2 2-128 0,-1-2 128 0,-2 2-128 16,-3-1-64-16,0 0-16 0,1 3 0 0,-7-2 0 16,-3 0-1072-16,3-3-192 0,3 0-64 0,-3-2 0 31,-4-3-1728-31,2-2-368 0,1-2-64 0</inkml:trace>
  <inkml:trace contextRef="#ctx0" brushRef="#br2" timeOffset="78950.915">7441 16740 26207 0,'10'-18'1152'0,"-1"8"256"0,0 2-1136 0,5 0-272 16,2-1 0-16,5 1 0 0,-1 2 1024 0,6-1 128 16,5 2 48-16,0-1 0 0,1-1-560 0,4 1-128 15,6 2 0-15,2-1-16 0,-2 3-240 0,-1 0-32 16,-1-1-16-16,-4 1 0 16,1 0-848-16,-2 4-160 0,-3 1-32 0</inkml:trace>
  <inkml:trace contextRef="#ctx0" brushRef="#br2" timeOffset="79359.537">9082 16887 28559 0,'-13'-4'1264'0,"3"4"272"0,-4 2-1232 0,-3 1-304 0,-2 2 0 0,1 3 0 16,-1-1 560-16,-3 3 48 0,-1 0 16 0,1 1 0 16,2 1-624-16,1 0 0 0,3-1 0 0,-1 1 0 15,3 4 0-15,0-4 0 0,3-3 0 0,3 1 0 16,2 1 0-16,2-3 0 0,4-8 144 0,0 0-144 15,0 0 480-15,6 9-16 0,1-3 0 0,2-4 0 0,-1-4 112 0,3-2 0 16,-1-1 16-16,1-2 0 0,0 4-112 0,-2-1-32 16,2-4 0-16,0 0 0 0,-6-1-16 0,1 2-16 15,-1 0 0-15,0-2 0 0,-2-3-32 0,-2 1 0 16,-3 1 0-16,1 3 0 0,1-3-208 0,-1 1-48 16,-3-1-128-16,3 1 192 15,1 9-576-15,-3-9-112 0,0 1-16 0,3 8-16 16,0 0-2816-16,0 0-560 0</inkml:trace>
  <inkml:trace contextRef="#ctx0" brushRef="#br2" timeOffset="79712.171">9504 16854 34207 0,'0'0'1520'0,"-3"12"304"0,-6 4-1456 0,5-1-368 0,2 0 0 0,0 1 0 16,-7 2 0-16,2 1 0 0,-1 3 0 0,3-4 0 16,-1-8 0-16,1-1 144 0,-1 0-144 0,0-3 0 15,6-6 128-15,0 0-128 0,0 0 0 0,0 0 0 16,0 0 336-16,0 0 16 0,-3-11 0 0,3-1 0 16,2 0 80-16,3 1 16 0,0-3 0 0,1 0 0 15,2-1-256-15,2 1-64 0,1-2 0 0,0 3 0 16,0 1-128-16,0 2 0 0,3 0 0 0,2 3 0 0,0 2 0 15,2 2-176-15,0 1 48 0,-1 1 0 16,-1 1-1056-16,1 0-208 0,-1 1-32 0,1 1-8768 16,-2-2-1760-16</inkml:trace>
  <inkml:trace contextRef="#ctx0" brushRef="#br2" timeOffset="80360.915">10219 16841 17503 0,'0'0'1552'0,"-7"0"-1232"15,-3 2-320-15,0 2 0 0,-1-1 3456 0,-1 4 640 0,-2-2 128 0,-1 5 32 16,-1 0-3440-16,-3 1-688 0,-2 1-128 0,-1-1 0 16,1 0-144-16,-1 0 144 0,2-1-208 0,2 4 80 15,1 2 800-15,2-1 160 0,6-3 48 0,2 0 0 31,1-2-1536-31,3-1-304 0,3-9-64 0,2 11-16 0,4-3 704 0,1-2 144 0,2 0 16 0,3-4 16 16,9-3 160-16,3-5 0 0,2-3 128 0,3 0-128 16,0-1 192-16,0-2-16 0,-1-3-16 0,0 0 0 15,1-2-32-15,0-1-128 0,-2 0 192 0,2-1-64 16,-4 0 192-16,1 0 16 0,1-3 16 0,-1 0 0 16,-2-1 160-16,2-4 16 0,-3-3 16 0,1-1 0 15,-4 0-160-15,0-10-48 0,-3-4 0 0,-1 3 0 16,-2 3-80-16,-2 7 0 0,-2 5-16 0,-1 4 0 15,-2 7-240-15,-1 6 0 0,-6 10 128 0,0 0-128 16,0 0 0-16,0 0 0 0,-4 12 0 0,-2 3 0 0,-2 3 0 16,-2 5-128-16,1 2 128 0,-6 6-208 0,1 2 208 15,1 2 0-15,-3 3 0 0,3 0 0 0,1 0 0 16,3-5 0-16,3-4 0 0,1-1 0 0,1-6 0 0,4-3 0 16,4-2 0-16,4-4 0 0,1-2 0 0,4-1 0 15,2-3 0-15,3-3 160 0,0-1 32 0,4-3 16 16,-2-5 0-16,5 1 0 0,-2 0-208 0,3-1 0 15,3-3 128-15,-3-1-128 0,2-2 0 0,1-1-208 16,1 1 32-16,1-4 16 0,0-4 160 0,-1 2 0 16,-1 0 0-16,0 4 0 0,-6 1 0 0,-1-2 0 15,-6-2 0-15,0 6 0 0,-4 4 0 0,-2 1 0 0,-10 5 0 16,5-6 0-16,-4-2 0 0,-1 8 0 0,0 0 0 16,-5 4 0-16,-3-1 0 0,-3 2 0 0,-1 3 0 0,-1 4 0 15,-6 0 0-15,1 1 0 0,1 0 0 0,0 4 0 16,1 0 0-16,2 1 0 15,-1-1 0-15,4-2 128 0,4-1-128 0,0-1 0 0,5 0-128 0,4-2 128 16,6-2 0-16,0 1 0 0,2-1 0 0,6 1 0 16,5 1 0-16,2 0 0 0,0-1 160 0,2 0-160 15,3 1 0-15,-2 1 128 0,2 0-128 0,0 2 0 16,2 3-144-16,2 0-80 0,1 1-16 0,1-3 0 16,2-4-2544-16,3 0-512 15</inkml:trace>
  <inkml:trace contextRef="#ctx0" brushRef="#br2" timeOffset="80650.008">13818 16474 26719 0,'0'0'2368'0,"0"0"-1888"16,0 0-480-16,0 0 0 0,0 0 3136 0,0 0 512 0,0 9 128 15,0 4 0-15,-1 3-3088 0,-1 2-688 0,-2-1 0 0,0 4 0 16,0 1 0-16,1 0-144 0,-4 0 144 0,3 0 0 15,1 1-128-15,-3-2 128 0,1 1-128 0,1-2 128 32,3-3-1664-32,-1-2-240 0,-1-2-48 0,3-1-13728 0</inkml:trace>
  <inkml:trace contextRef="#ctx0" brushRef="#br2" timeOffset="80865.184">14358 16563 36863 0,'-1'10'3264'0,"-4"5"-2608"16,1 6-528-16,-2 5-128 0,4 2 1088 0,-2 3 176 15,0-2 32-15,1 2 16 0,1 1-1056 0,0-4-256 16,-2-4 0-16,3-2 0 16,0-2-1216-16,2-3-240 0,2-4-48 0,1 1-9888 15,1-6-1968-15</inkml:trace>
  <inkml:trace contextRef="#ctx0" brushRef="#br2" timeOffset="81390.197">17729 16166 31327 0,'-11'5'2784'0,"7"1"-2224"16,-5 1-560-16,2 6 0 0,-4 4 1600 0,0 4 192 15,-4 5 64-15,1 4 0 16,-1 4-1856-16,6-1-304 0,1-1-80 0,0 1-32 15,-4-3-32-15,3 3-16 0,3-5 0 0,0 5 0 16,-3-2-2656-16,4-3-528 0,-1-5-96 0,3-6-32 0</inkml:trace>
  <inkml:trace contextRef="#ctx0" brushRef="#br2" timeOffset="81563.798">18002 16400 35007 0,'-9'8'3120'0,"2"5"-2496"0,-2 5-496 0,-2 6-128 0,0 5 1536 16,-1 6 304-16,0 1 48 0,-3 2 16 0,1 2-1552 0,0 0-352 15,-1-5 0-15,2 0 0 16,2-3-1792-16,1-4-336 0,1-2-80 0</inkml:trace>
  <inkml:trace contextRef="#ctx0" brushRef="#br2" timeOffset="82460.528">19824 16282 33167 0,'-12'-8'1472'0,"6"3"304"15,2 0-1424-15,4 5-352 0,0 0 0 0,-10 1 0 0,2 1 272 0,0 7-16 16,1 3 0-16,0 5 0 0,2 4-256 0,-4 6 0 15,-1 4-176-15,1 3 176 0,-1 1 0 0,1 7-128 16,-3 6 128-16,1 3 0 0,2-4 0 0,-4 5 0 16,-1 2 0-16,0-3 0 0,0-2 0 0,0 0 0 15,-1-3 0-15,0-3 0 0,7-3-256 0,-2-6-32 16,4-7-16-16,1-5 0 16,1-3-2032-16,3-1-416 0</inkml:trace>
  <inkml:trace contextRef="#ctx0" brushRef="#br2" timeOffset="82834.183">19489 16252 35935 0,'-1'-14'3200'0,"3"7"-2560"0,2-1-512 0,2 2-128 15,4 2 256-15,6 3 48 0,8 2 0 0,5 3 0 16,6 3-432-16,1 3-96 0,-1 4-16 0,0 3 0 16,3 0 240-16,-2 4 0 0,2-3-160 0,-1 4 160 15,-2 3 0-15,-2 2 0 0,-1-2 0 0,-3 3 0 0,-3 4 0 0,-4 5 0 16,-2 1 0-16,-8 4 0 0,-4 1-176 16,-7 5 176-16,-6 3-128 0,-7-2 128 0,-4 0 0 0,-2 1 0 15,-4-5 0-15,-1 2 0 0,-2-1 0 0,-2-7 0 16,0-6 0-16,-2-1 128 0,0-2 32 0,0-4 16 15,-1-6 0-15,1-2 0 0,3-3 0 0,-4-4 0 16,0-3 0-16,1-1 0 0,1-4-176 0,3-2 0 16,3-3 0-16,5-5-176 15,1-3-1936-15,4-1-400 0,0-4-80 0</inkml:trace>
  <inkml:trace contextRef="#ctx0" brushRef="#br2" timeOffset="83177.597">21002 16412 20271 0,'1'-8'1792'16,"-1"8"-1424"-16,0 0-368 0,0 0 0 0,0 0 3456 0,0 0 608 0,0 0 128 0,-4 9 32 15,0 1-3488-15,-3 6-736 0,-6 3 0 0,1 4-160 16,-2 4 160-16,1 4 0 0,-1 1 0 0,-3 3 0 16,-2 2 0-16,-5 2 176 0,2-1-176 0,-2 2 192 15,0 2-64-15,-3-3-128 0,2-4 192 0,2 1-64 16,3-1-128-16,3-3 128 0,1-4-128 0,3-1 128 0,1-5-128 16,5-3 192-16,4-1-192 0,2-1 192 0,1-6-64 15,4-2-128-15,3 0 192 0,3-1-64 0,5-3 80 16,5-2 16-16,1-7 0 0,6 3 0 0,5-3-96 0,6-2 0 15,3-1-128-15,3-1 192 0,2 2-192 0,-5 0-240 16,1 1 48-16,-2 1 16 0,-7-4 176 0,-1 5-192 16,-4 2 192-16,-5 0-192 15,-1-1-480-15,-4-2-96 0,-5 2-32 0,-4 0-9696 16,-9 2-1920-16</inkml:trace>
  <inkml:trace contextRef="#ctx0" brushRef="#br2" timeOffset="83434.443">20473 16793 39615 0,'0'0'3520'0,"0"0"-2816"0,0 0-560 0,13 0-144 16,3 0 0-16,6 3 0 0,5 0-160 0,5 2 160 15,4-1-208-15,4-2 48 0,3-2 16 0,7 0 0 16,8 0 0-16,0 0 0 0,-4-2 0 0,-3 2 0 31,1 3-432-31,-6 0-96 0,-6-1-16 0,-3-1 0 0,-4 0-1728 16,-1-1-336-16,-2 0-80 0,-6-1-10240 0</inkml:trace>
  <inkml:trace contextRef="#ctx0" brushRef="#br2" timeOffset="83624.629">20630 16441 33167 0,'-3'-18'1472'0,"6"7"304"0,5-1-1424 0,4 2-352 16,8 1 0-16,9 3 0 0,7-1 2368 0,11 3 416 15,11 2 80-15,13 4 16 0,7 2-2304 0,7 1-576 16,6-1 0-16,8-1 0 0,6 3 176 0,1 0-176 16,-4 0 160-16,3-2-160 0,1-2 0 0,-9 2 0 15,-11-4-208-15,-7 1-12720 16,-5 3-2560-16</inkml:trace>
  <inkml:trace contextRef="#ctx0" brushRef="#br1" timeOffset="88156.184">2486 15939 33119 0,'-18'0'1472'0,"9"-1"288"0,-2-2-1408 0,0 2-352 15,0 1 0-15,0 0 0 16,-1 0-304-16,0 0-128 0,-3-1-16 0,1-1-16 0,-2 1 464 0,-3-1-144 16,-2-6 144-16,-2 2 0 0,0-2 0 0,-4-1 0 15,2-2 192-15,-2-1-64 0,-6-2 0 0,1-1 16 16,0-1 0-16,-1-1 0 0,0-4 64 0,-2 0 16 16,-3-2 0-16,0 1 0 0,-1-1 112 0,0-1 32 0,-1 0 0 15,2 1 0-15,-1 0-32 0,3 0 0 0,1 0 0 0,-1-1 0 16,4-2 112-16,2 0 0 15,-3-3 16-15,1-3 0 0,0-5-128 0,0-1-16 0,-1-1-16 0,2-2 0 16,1 1-96-16,0 0-16 0,-2 2 0 0,2-2 0 16,-1 0-64-16,4-3-128 0,0 1 176 0,0-2-176 15,-1-3 128-15,2 2-128 0,1 2 0 0,-4 0 0 16,0 2 0-16,1-1 0 0,0-1 128 0,3 0-128 16,-3 2 0-16,3 1 0 0,0-1 0 0,0-1 0 15,3-1 0-15,-2-1 0 0,1 1 0 0,2 2 0 16,5-2 0-16,-2 0 0 0,0-1 0 0,1-1 0 15,3-4 0-15,0 2 0 0,0 0 0 16,1-1 0-16,-1 1 0 0,0 0 0 0,-1-2 0 0,3 2 0 16,-1 1 0-16,3-3 0 0,2 0 0 0,-3-1 0 0,-1 2 0 15,3 1 0-15,0 2 0 0,2-2 0 0,-2 0 0 16,4-2 0-16,-3-2 0 0,2 4 0 0,3 2 0 16,-2-3 0-16,-1 0 0 0,4 2 0 0,1 1 0 15,-2 0 0-15,-3-1 0 0,6-1 0 0,8-5 0 16,-7 6 0-16,-9 4 0 0,5-3 0 0,6-2 0 0,-1 2 0 15,-3 1-128-15,2 0 128 0,5 0 0 0,-2-1 0 16,2 1 0-16,0-2 0 0,1 2 0 0,2 2 0 16,-3 1-128-16,3 0 128 0,0 1 0 0,1-2 0 15,2 3 0-15,-2-1 0 0,-2-1 0 0,0 0 0 16,1 1 0-16,-1-1 0 0,1 5 0 0,2-1 0 16,-3 1 0-16,2 3 0 0,1 2 0 0,-2 3 0 15,1-1 0-15,2-1-144 0,-2-3 144 0,1 3 0 0,-1 1 0 16,0-2 0-16,1-2 0 0,2 0 0 15,0 1 0-15,2 3 0 0,-4 1 0 0,2 1 0 16,0 0 0-16,0 2 0 0,0 0 0 0,3 0 0 0,2 3 0 0,-1-2 0 16,-4-2 0-16,0-1 0 0,4 1 0 0,0 2 0 15,2 1 0-15,1 0 0 0,0 1 0 0,0 1-128 16,-2 2 128-16,2-1 0 0,0-2 0 0,-1 3 0 16,-1 4 0-16,1 2 0 0,0 0 0 0,-2-1 0 15,1 1 0-15,0 1 0 0,-1 2 0 0,3 0 0 16,2-1 0-16,-1 1 0 0,-5 1 0 0,1-1 0 15,-2 5 0-15,1 0 0 0,-3 0 0 0,0 1 0 16,-1 1 0-16,1 2-128 0,-2 2 128 0,3-1 0 16,-5-1 0-16,0-2 0 0,2 6 0 0,-2 0 0 15,-9-3 0-15,11 1 0 0,0-1 0 0,-2 1 0 16,-1 3 0-16,-8-4 0 0,0 0 0 0,8 6 0 0,1-4 0 0,-9-2 0 16,7 6 0-16,-7-6 0 0,0 0 0 0,0 0 0 15,0 0 0-15,4 7 0 0,-4-7 0 0,0 0 0 16,0 0-128-16,0 0 128 15,2 8-1424-15,-2-8-208 0,0 0-32 16,0 0-8800-16,0 0-1760 0</inkml:trace>
  <inkml:trace contextRef="#ctx0" brushRef="#br1" timeOffset="93789.701">1639 9495 22111 0,'-7'-15'1968'0,"3"6"-1584"0,1 0-384 0,-1 1 0 0,0 1 720 0,2 1 64 15,-1 1 16-15,3 5 0 0,0 0-288 16,0 0-64-16,0 0-16 0,0 0 0 0,0 0-192 0,0 0-48 15,-3 12 0-15,-2-1 0 0,1-1 0 16,-1 0 0-16,2 1 0 0,-1 4 0 0,0 6 160 0,1 1 32 16,1 2 0-16,0 6 0 0,-3 3-48 0,2 3 0 15,0 2 0-15,1 2 0 0,-1 8-48 0,-2 6-16 16,-2 6 0-16,2 4 0 0,0 3 0 0,0 3 0 16,-3 3 0-16,-1 4 0 0,2 6 0 0,-2-2 0 15,-4-3 0-15,1 0 0 0,-2 1-16 0,0-2-16 16,-1-2 0-16,-3-3 0 0,-4-3 16 0,0-4 0 15,-2-2 0-15,1-2 0 0,0-3 176 0,0-1 32 16,-1-4 16-16,4-2 0 0,-1-1 0 0,1-8 0 0,3-3 0 16,2-3 0-16,0-2-112 0,2-1-32 0,4-6 0 0,1-1 0 15,0-1-160-15,3-3-48 0,1-3 0 0,4-6 0 16,0-2 16-16,3-2 0 0,-3-9 0 0,3 10 0 16,2-1 32-16,2-4 0 0,-7-5 0 0,12 5 0 15,-1 1-176-15,6-2 192 0,2-5-192 0,1-1 192 16,2 2-192-16,5 0 128 0,2-1-128 0,6-2 128 15,5-2-128-15,3 0 0 0,-2 0 0 0,2-1 128 16,1 1-128-16,4-4 0 0,5-4 0 0,2 2 128 16,2 4-128-16,1-1 0 0,4-3 0 0,-1 0 128 15,1-2-128-15,1 3 0 0,2 5 0 0,1-3 128 16,4-2-128-16,-3 1 0 0,-3 3 0 0,1 0 0 0,1 1 0 16,1 1 0-16,0 1 128 0,1 1-128 0,0 0 0 0,1 0 0 15,-1 0 0-15,2 2 0 0,5-1 0 0,3 1 0 16,1 0 0-16,-1 0 0 0,-3 0 0 0,3-2 0 15,6 2 0-15,-2 0 0 0,0 0 0 0,-1 0 0 16,1-2 128-16,2 0-128 0,4 0 0 0,-1-1 0 16,-2 1 0-16,0 1 0 0,-1-2 0 0,5 1 128 15,-1 0-128-15,3 2 0 0,-3-3 128 0,1 1-128 16,-2 2 128-16,-2 0-128 0,-1 0 0 0,2 0 128 16,0 0-128-16,-1 2 0 0,-1 0 0 0,0 2 0 15,-6-1 128-15,4-2-128 0,6 1 0 0,-2 0 0 16,1 2 0-16,-1-3 0 0,-3-1 0 0,3 1 128 15,1 0-128-15,1 0 0 0,-3-1 0 0,3 0 0 16,3-1 128-16,-2 1-128 0,-1 3 0 0,-2 0 0 16,-4-3 0-16,2 0 128 0,1 0-128 0,1 2 0 0,-1 0 0 0,2 0 0 15,-4-2 0-15,1 1 0 0,1-1 0 0,-1 1 128 16,-1 0-128-16,0 3 160 0,4-1-160 0,-3 0 160 16,2 0-160-16,-3 0 0 0,-2 1 144 0,2 1-144 15,-4-2 160-15,2 0-32 0,6 1-128 0,-5 1 192 16,-3 2-192-16,3-3 128 0,4-3-128 0,0 2 0 15,-1 3 144-15,-3-1-144 0,2 0 128 0,-1-1-128 16,3 1 0-16,-5-1 0 0,0-1 0 0,-1 0 0 16,3-2 0-16,-2 1 0 0,5 0 0 0,-4 1 0 15,-5 1 0-15,0-2 0 0,-1-2 0 0,0 1 0 0,3 4 0 16,-4 4 0-16,0-2 0 0,0-2 0 16,2-4 0-16,1 3 128 0,0 1-128 0,-2-1 0 0,-2-2 0 15,1 0 0-15,1-1 0 0,2 2 0 0,2 3 160 0,-3-4-160 16,-3-2 192-16,0 2-192 0,2 2 0 15,2-1 0-15,1-2 0 0,-4 0 0 0,-2 1 0 16,-1-1 0-16,1 2 0 0,3-1 0 0,1-1 0 0,-1 1 0 16,-5-1 0-16,2-1 0 0,3-1 0 0,2 1 0 15,1 1 0-15,-4 0 0 0,0 4 0 0,-1-3 0 16,1-3 0-16,4 1 0 0,3 5 128 0,-4 1-128 16,-3-2 144-16,1-2-144 0,0-1 0 0,2 2 0 15,4 2 0-15,-3-2 0 0,1 0 0 0,-2-1 0 16,0-2 0-16,2 2 0 0,1 2 0 0,2 1 128 15,-2-4-128-15,1 1 0 0,1 1 0 0,1 1 0 16,-3 1 0-16,2-3 0 0,-1-3 0 0,0 1 0 0,0 1 0 16,1 2 0-16,-4-1 128 0,1-2-128 0,-1-1 0 0,3 2 0 15,4 2 0-15,-3 0 0 0,-1 0 0 0,-2-3 0 16,2 0 144-16,4 1-144 0,-2 1 128 0,2 1-128 16,-6-3 144-16,5 0-144 0,4-1 160 0,0 2-160 15,-3 1 160-15,1 0-160 0,1-4 160 0,0 4-160 16,4 4 128-16,-3-3-128 0,-2 0 0 0,0 0 144 15,4 1-144-15,-1 2 0 0,-2-2 0 0,-1 0 128 16,-2-4-128-16,0 0 0 0,0 2 0 0,-1 0 0 16,-3 0 0-16,1-1 0 0,-1 0 0 0,3 2 0 15,1-1 128-15,-4 0-128 0,-4 0 0 0,1 1 128 16,2 0-128-16,2-1 0 0,-2 1 0 0,-4 0 0 16,-3-1 0-16,2 2 0 0,4-2 128 0,-1 3-128 15,2-1 0-15,-5 0 0 0,-2 0 128 0,1-1-128 0,1 1 0 16,-2 3 0-16,-2-2 0 0,-4 1 0 0,-2-2 0 0,-3 2 0 15,-1-1 0-15,3 1 0 0,1-4 0 16,1 1 0-16,-1 2 0 0,-2-1 0 0,-2 1 0 0,2 1 0 16,3 1 0-16,-4 2 0 0,0-3 0 0,1 3 0 15,0-4 0-15,-2 3 0 0,-1 1 0 0,0 1 0 16,3 0 0-16,-3-4 0 0,0-3 0 0,-3-1 0 16,-3 4 0-16,-5 1 0 0,-1-2 0 0,0 0 0 15,3-1 128-15,-2 1-128 0,-4 0 0 0,0 2 0 16,2-2 0-16,-2 2 0 0,-1-1 0 0,-1 1 0 15,1 0 128-15,-3-3-128 0,3-1 0 0,1 2 0 16,1 1 0-16,0 0 0 0,1 2 0 0,-2-2 0 0,-3 2 0 16,-2-2 0-16,1 0 0 0,1-2 0 0,-1 1 0 0,0 0 0 15,0 0 0-15,0 0 0 16,2 1 0-16,-1-1 0 0,-2 0 0 0,0 0 0 0,-4-2 0 0,2 2 0 16,-3 0 0-16,2-1 0 0,3-2 128 0,3 1-128 15,-1 1 0-15,1 2 0 0,-3-1 0 0,1 0 0 16,-3-1 0-16,-1 0 0 0,-4 0 0 0,3-1 0 15,-4-1 0-15,0 2 0 0,0-1 128 0,-1 0-128 16,-1 1 0-16,0-3 0 0,0-1 0 0,-1 0 0 16,-2 2 0-16,-1 0 0 0,0 1 0 0,-6-1 0 15,-1-1 0-15,0 0 0 0,0 0 128 0,-4-1-128 16,-5-2 0-16,1-1 0 0,0 0 0 0,-2 1 0 16,-9 2 0-16,10-2 0 0,-1-2 144 0,-2 1-144 15,0-1 0-15,-2-2 0 0,0 0 0 0,-1-2 128 0,0-1-128 16,0-2 0-16,-2-1 128 0,1-3-128 0,0-3 0 15,2-3 0-15,-4-3 0 0,1-1 0 16,0-4 0-16,1-2 0 0,-1-1 0 0,2 2 0 0,-3-1 0 0,1-1 0 16,1-3 0-16,0-2-128 0,2-2 128 0,0-4 0 15,0-2 0-15,3-4 0 0,-2-2 0 0,3-4 0 16,2-1 0-16,3-3 0 0,-1-1 0 0,0-2 0 16,1-5 0-16,1 3 0 0,-1 3-128 0,1 1 128 15,-1 2-128-15,-2 1 128 0,1 0 0 0,-1 0 0 16,-1 1 0-16,-2 0 0 0,1-1 0 0,0 5 0 15,-4 1 0-15,4 1 0 0,-3-2 0 0,1 1 0 0,-1-4 0 16,3 2 0-16,-2 5 0 0,0 1-128 0,0 2 128 16,0 1 0-16,1 1 0 0,-1 3-128 0,1-1 128 15,0-1 0-15,1-2 0 0,-2 1 0 0,2-1 0 16,-2 5 0-16,1 2 0 0,1 4 0 0,-2 0 0 0,2 6-128 16,-4 4 128-16,1 1 0 0,-4 1 0 0,0 2 0 15,-1 2 0-15,-2 1 0 0,-3 3 0 0,1 1 0 16,0 0 0-16,-4 1-128 0,0 0 128 0,-2 4 0 15,-2 3-144-15,-3-1 144 0,-3 3-160 16,-3-1 160-16,-5 0-160 0,-5 3 160 0,-5 2-160 0,-7 1 160 16,-4-3-144-16,-5 1 144 0,-4 1-128 0,-4 4 128 15,-2-2 0-15,-7 0-128 0,-7-2 128 0,-4 3 0 16,-3 4 0-16,-4-2 0 0,0-2 0 0,-9 2 0 16,-8-2 0-16,0 2 0 0,-2-2 0 0,-5 1 0 15,-8 2 0-15,3-4 0 0,-3 1 0 0,-6 1 0 0,-9-1 0 16,-6 2 0-16,-1 1 0 0,1-1 0 0,4 2 0 15,-6-3 0-15,-5-2 0 0,1 1 0 0,0 3 0 0,-2 0 0 16,-3 0 0-16,-4-2 0 0,-5 0 0 0,1-2 0 16,1 4 0-16,1-4 0 0,0-1 0 0,-4-2 0 15,-5 2 0-15,0 0 0 0,1 2 0 0,6-1 0 16,4-2 0-16,-2 2 0 0,-5-1 0 0,2 0 0 16,-1-1 0-16,4-2 0 0,4 0 0 0,-3 0 0 15,-4 1 0-15,2-1 0 0,2-1 0 0,2 0 0 16,2 1 0-16,0 0 0 0,-3 0 0 0,1 0 0 15,3 0 0-15,1 0 0 0,1-1 0 0,-1 0 0 16,-4-1 0-16,2 1 0 0,5 0 0 0,1-2 0 16,4-1 0-16,-2 0 0 0,-4-4 0 0,2 1 0 0,2 2 0 15,2 0 0-15,0 1 0 0,1 0 0 0,-1-3 0 16,5 2 0-16,4 0 0 0,-2 2 0 0,-5 1 0 0,3-2 128 16,0 1-128-16,0 1 0 0,2 1 0 0,2 0 0 15,3-2 0-15,1 1 0 0,2-1 0 0,-2 1 0 16,1 1 0-16,1 0 0 0,7 1 0 0,-3 0 0 15,-1-2 0-15,2 2 0 16,4 2 0-16,-4-2 0 0,-2 0 0 0,1 0 0 0,1-2 0 16,-1 2 0-16,-1 3 0 0,2-3 0 0,2-3 0 0,0 1 0 15,-3 6 0-15,3-4 0 0,2-3 0 0,1 3 0 16,1 3 0-16,2-2 0 0,1-1 0 0,-2 0 0 16,0 0 0-16,4 0 0 0,3 0 0 0,1 0 0 15,-2-1 0-15,2-1 0 0,0 1 0 0,-2 1 128 16,-3 0-128-16,2 0 0 0,3-1 0 0,-2 1 0 15,-2 1 0-15,4 0 0 0,2 1 0 0,0-2 0 0,1-2 0 16,0 1 0-16,-1 0 0 0,0 0 0 0,0 0 0 0,3 0 0 16,1-1 0-16,3 2 0 0,4 0 0 0,-1-2 0 15,-4-1 0-15,4 2 0 0,4 0 0 0,-4 0 0 16,-5-1 0-16,4 1 0 0,6 1 0 0,-1 0 0 16,0-1 0-16,-1-2 0 0,-2-1 0 0,0 2 0 15,4 1 0-15,-3 1 128 0,-3-1-128 0,3 0 0 16,2-2 0-16,4 2 0 0,0-1 0 0,1 1 0 15,-2 1 0-15,4-2 0 0,2-2 0 0,2 0 0 16,1 0 0-16,0-1 0 0,-1 1 0 0,1 1 0 16,1-2 0-16,2 1 0 0,1 2 0 0,1-1 0 15,-3 0 0-15,-1 1 0 0,1 2 0 0,1-1 0 0,2 1 0 16,0-4 0-16,-1 1 0 0,3 2 0 0,-3 5 0 0,6 0 0 16,2-4 0-16,1 0 0 0,-2-5 0 0,2 2 0 15,2 3 0-15,3 0 0 0,2 0 0 0,2 1 128 16,1 1-128-16,-1 1 0 0,1-1 0 0,-1-1 0 15,-4 1 0-15,4-1 0 0,4-1 0 16,1 0 0-16,3 3 0 0,0-1 0 0,0-4 0 0,1 2 0 16,1 0 0-16,3 0 0 0,4-1 0 0,-1 0 0 15,3 0 0-15,0 1 0 0,2 2 0 0,3-2 0 16,6-3 0-16,-2 0 0 0,2 3 0 0,1-2 0 16,-1 0 0-16,3 1 0 0,-1 0 0 0,2-2 0 15,3 0 0-15,-2-1 0 0,1 1 0 0,4 0-128 16,1-1 128-16,4 2 0 0,0 0 0 0,0-1 0 0,0 2 0 15,1-3 0-15,9 4 0 0,-5-1 0 0,-2 1 0 0,7 0 0 16,0 0 0-16,0 0 0 0,0 0 0 16,0 0-128-16,0 0 128 0,0 0 0 0,0 0-128 0,2 11 128 15,-3 1-128-15,2-2 128 0,4 1 0 0,-5 1-128 16,-1 2 128-16,2 1 0 0,1 3 0 0,1 1-128 16,-1-1 128-16,-2 3 0 0,-2 4 0 0,3 3 0 15,3 0 0-15,-1 3-128 0,-5 0 128 0,-1 3 0 16,0 3 0-16,-1 1 0 0,-3 0 0 0,2 2 0 15,-1-3 0-15,-2 1 0 0,2-1 0 0,-3 0 0 16,1 5 0-16,-2-1-128 0,1 2 128 0,-2 1 0 16,-2-2 0-16,1-2 0 0,0 0 0 0,1-3 0 0,-3 1 0 15,2-3 0-15,1-2 0 0,1 1 0 0,-3-1 0 16,1 1 0-16,2 0 0 0,1 1 0 0,0-3 0 16,1 0 0-16,-3-1 0 0,3-3 0 0,0-1 0 0,4-2 128 15,-3 0-128-15,4-1 0 0,0-2 0 0,2-2 0 16,-1-2 0-16,0 1 0 0,1-1 0 0,1-1-128 15,1 0 128-15,-1-2 0 0,2 0 0 0,0 1 0 16,-1 1 0-16,2 1-128 0,-2 0 128 0,2-3 0 16,0 0 0-16,3 1 0 0,-1-1 0 0,2-2-128 15,-3-2 128-15,3-1 0 0,0-1-144 0,-2-1 144 16,5-3 0-16,-3 3-176 0,2-2 176 0,1 0-128 16,1 1 128-16,1 0 0 0,2 0-144 0,0-1 144 15,1-2 0-15,2 0 0 0,5 0 0 0,0-1 0 16,-3 1-128-16,5-1 128 0,3-2 0 0,3 1 0 15,-1 0 0-15,2 0 0 0,2-2 0 0,0 0 0 0,0 0 0 16,3 0 0-16,-3-1-144 0,4 0 144 0,4 0 0 16,2 0 0-16,-3 0 0 0,4 2 0 0,1-1 0 0,2 0 0 15,-2 0 0-15,2 1 0 0,1 1 0 0,7 0-128 16,3-2 128-16,1 0 0 0,0 0 0 0,2 0 0 16,-1 0 0-16,1 0 0 0,1-1 0 0,2 0 0 15,5-1 0-15,0 1 0 0,0 1 0 0,-1 0 0 16,-2-1 0-16,4 0 0 0,0 2 0 0,3-2 0 15,4-2 0-15,-4 3 0 0,-1 2 0 0,1-1 0 16,2-1 0-16,2 0 0 0,2 0 0 0,-1 0 0 16,-6 1 0-16,3 2 0 0,3-2 0 0,1 1 0 15,3 1 0-15,-3-1 0 0,1 1 0 0,3 0 0 16,1 0 0-16,2-1 0 0,1-2 0 0,2 2 0 16,-2-1 0-16,4 0 0 0,4-1 0 0,-3 0 0 0,-4 1 0 15,3-1 0-15,1 0 0 0,2 0 0 0,-1 0 0 16,2 0 0-16,-1 1 0 0,3 0 0 0,1-1 0 0,-5 0 0 15,1 2 0-15,-1 0 0 0,2 2 0 16,-3-1 0-16,-2 0 0 0,-2 0 0 0,2 2 0 16,2 0 0-16,3-2 0 0,-4 2 0 0,-2 1 0 0,2-1 0 15,4 1 0-15,-1 0 0 0,-3-3 0 0,2 2 0 16,2 2 0-16,2-1 0 0,1-2 0 0,0 0 0 16,-4-1 0-16,6-1 0 0,3 0 0 0,-2 1 0 15,-6 1 0-15,4-1 0 0,3-2 0 0,-4 0 0 16,-5 1 0-16,2-1 0 0,3 0 0 0,-3 2 0 15,3 0 0-15,1 0 0 0,-1 1 0 0,-1-1 0 16,-1-3 0-16,-3 1 0 0,-4 1 0 0,5 0 0 0,2 2 0 16,1-2 0-16,-1 0 0 0,-1 0 0 0,-1 2 0 0,4-1 0 15,2 1 0-15,0 1 0 0,0-1 0 0,2 3 0 16,-1-3 0-16,-4 0 0 0,-4 2 0 0,2-2 0 16,3-1 0-16,-5 0 0 0,0-1 0 15,-1 4 0-15,1-1 0 0,0-1 0 0,0 2 0 0,0-3 0 16,-3-1 0-16,-2 1 0 0,2-2 0 0,-1 2 0 15,-2 3 0-15,-2-3 0 0,-2-1 0 0,4 0 0 16,4 2 0-16,-3-2 0 0,-5-1 0 0,2 0 0 16,1-1 0-16,-1 1 0 0,2 0 0 0,-1 1 0 15,-6 1 0-15,4 0 0 0,2-3 0 0,0 0 0 16,-3 1 0-16,3 1 0 0,-1-2 0 0,-1 2 0 0,1 1 0 16,-3 1 0-16,-1-1 0 0,4-1 0 0,-2-3 0 15,4 5 0-15,2 1 0 0,-2 1 0 0,-4-6 0 16,4 2 0-16,2 0 0 0,-1 1 0 15,-1 3 0-15,1-3 0 0,2-1 0 0,-2 1 0 0,0-1 0 0,-1 1 0 16,-6-1 128-16,3 2-128 0,-1-2 176 0,-1 1-176 16,0 3 0-16,-2-1 0 0,-3 2 0 0,5-1 0 15,-3-4 0-15,1 4-144 0,1 2 144 0,-3-4 0 16,-3 0 0-16,4 0 0 0,4 0 0 0,-1 2 0 16,-2 0 0-16,1 0 0 0,2-4 0 0,1 1 0 15,4 1 0-15,-5-2 0 0,-4 2 0 0,2 1 0 16,0-4 0-16,-1 1 0 0,3 1 0 0,-3 0 0 15,-2 0 0-15,1-1 0 0,0 0 0 0,0 0 0 16,3-1 0-16,-4 2 0 0,-4 0 0 0,2-1 0 0,2 0 0 16,0 2 0-16,-1-1 0 0,-1 1 0 15,-1 0 0-15,3-1 0 0,1 0 0 0,3-1 0 0,-2 3 0 16,-2-2 0-16,-3-1 0 0,1 3 0 0,2-2 0 0,1-1 0 16,0 0 0-16,-4-1 0 0,-4 3 0 0,2-2 0 15,3 2 0-15,2-3 0 0,0-1 0 0,-2 3 0 16,0 1 0-16,-1 0 0 0,-1 1 0 0,1-1 0 15,5-2 0-15,-4 2 0 0,-3 1 0 0,0 0 0 16,3 0 0-16,0 1 0 0,1-2 0 0,-5 2 0 16,-4 0 0-16,3 0 0 0,1-2 0 0,2 2 0 15,0 0 0-15,-2 1 0 0,-4-4 0 0,1 3 0 16,2 0 0-16,1 0 128 0,-4-2-128 0,-1 0 0 16,-4 2 0-16,-3-1 0 0,-1 2 0 0,-1 0 0 15,0-2 0-15,-2 1 0 0,0 0 0 0,-2-1 0 16,-3 0 0-16,-3 0 0 0,0-1 0 0,-2 0 0 0,-2 0 0 15,2-1 0-15,0-1 0 0,-1 1 0 0,-3 2 0 16,0 0 128-16,0 1-128 0,-6 2 0 0,-2-1 0 0,0 0 0 16,-1-4 0-16,-2 3 0 0,-2 0 0 0,-1-1 0 15,-1-3 0-15,-1 0 0 0,-1 0 0 0,-3 0 0 16,-2 1 0-16,-1-1 0 0,0 0 0 0,0 0 0 16,0-1 0-16,-1 0 0 0,-3 2 0 0,0-3 0 15,0 0 0-15,-2 0 0 0,0-4 0 0,-2 2 0 16,2-1 0-16,-1-3 0 0,-1 1 0 0,0-1 0 15,0 1 0-15,0-5 0 0,0-1 0 0,-1-1 0 16,1 1 0-16,1-3 0 0,2-3 0 0,-4-3 0 16,-1 0 0-16,5 1 0 0,0 0 0 0,-3-2 0 0,-1-4 0 15,2-2 0-15,2 0 0 0,1-3-128 0,-6-1 128 0,4-4-160 16,0-3 160-16,1-4-160 0,1 0 160 0,0-2-160 16,-5-2 160-16,2 0-160 0,1-1 160 0,-1-1 0 15,-2 1 0-15,1-2-128 0,0-1 128 0,1-4 0 16,-5-2 0-16,1 3 0 0,-1 2 0 0,2 5-128 15,-4 2 128-15,2-1 0 0,1-1 0 0,-2 0 0 16,0-3 0-16,-1 2-128 0,1-3 128 0,-1 6 0 16,1 4 0-16,-1-1 0 0,2 0 0 0,-2 0 0 15,2 1 0-15,-4 1-128 0,1 4 128 0,-1 0 0 16,1 0 0-16,-2 1 0 0,3 3 0 0,-2 1 0 16,-1 3 0-16,3-1 0 0,-2 1 0 0,0 1 0 0,0 3 0 15,2 2-128-15,-3 3 128 0,0-2 0 0,-2-1 0 0,0 3 0 16,0 4 0-16,0 0 0 0,0-2 0 0,-2 2 0 15,0 3 0-15,-2 0 0 0,0-1 0 16,0 0 0-16,-2 1 0 0,-1 0 0 0,-1 1 0 16,-2 1 0-16,-2-1 0 0,-2 2 0 0,-3 0 0 0,0 0-128 15,-3 2 128-15,-3 0 0 0,-4 1 0 0,1 0-128 16,-2 1 128-16,-2 0 0 0,-3 2-144 0,0 1 144 16,1 1 0-16,-2 0 0 0,-2 1-144 0,-1 0 144 15,-3-1 0-15,-2 0 0 0,-5 1-128 0,-2 1 128 16,-3-4 0-16,-1 1 0 0,-2-1 0 0,1 1 0 15,1 0-144-15,-5-1 144 0,-3 1 0 0,-3-5-144 16,-4 1 144-16,0 0 0 0,0 0 0 0,-2 3 0 0,-3 2 0 16,-5-3 0-16,-4-2 0 0,0-1 0 0,0 1 0 15,-7 0 0-15,-8 0 0 0,-3-1 0 0,0 0 0 16,-1 0 0-16,-1 2 0 0,-3-3 0 0,-2 0 0 0,-1-1 0 16,-1-3 0-16,-1 1 0 0,-4 1 0 0,-1 2 0 15,-2-2 0-15,-3 1 0 0,-3 0 0 0,-4 1 0 16,-7-2 0-16,2 3 0 0,0 1 0 0,-2 0 0 15,-5 1 0-15,-1408 0 0 0,2815-3 0 0,-1408 2 0 16,-1 0 0-16,-1 1 0 0,-3-2 0 0,3 1 0 16,2-4 0-16,-3 2 128 0,-3 7-128 0,-3-2 0 15,-2-7 0-15,4 4 0 0,-1 0 0 0,-1 2 0 16,-5 0 0-16,3 1 0 0,0-2 0 0,3 4 0 16,0 0 0-16,0 0 0 0,-2 3 0 0,0-3 0 15,1-3 0-15,2 4 0 0,0 4 0 0,-1-2 0 0,-4-1 0 16,2-1 0-16,4-1 0 0,-1 4 0 0,0-2 0 15,0 0 128-15,-3-3-128 0,2-1 0 0,4 1 0 16,-1-1 0-16,-1 4 0 0,-1-4 0 16,-1-3 0-16,1 4 0 0,6 2 0 0,0 0 144 0,-4-1-144 0,0 2 0 15,-2 2 160-15,6 1-160 0,4 0 128 0,-2 0-128 16,-2-3 0-16,0 2 0 0,-1-1 128 0,6-1-128 16,0 0 0-16,-1 1 0 0,0-6 0 0,-1 3 0 15,4 0 0-15,-3 3 0 0,-4-2 0 0,2 0 0 16,2-3 144-16,0 2-144 0,4 0 160 0,-2 0-160 15,-8-3 0-15,9 1 0 0,5 1 0 0,0 1 0 16,-1 0 0-16,1 0 0 0,2 0 0 0,-2 3 0 16,1 3 0-16,2-3 0 0,3-2 0 0,0 1 0 15,0 4 0-15,-3-2 0 0,-1 2 0 0,2-4 0 0,5-3 0 16,-1 0 0-16,-1-1 128 0,2-1-128 0,6 1 0 0,-1 0 0 16,-2-1 0-16,1-1 0 0,5 2 0 0,0 0 0 15,-4 1 0-15,4 1 0 0,3-2 0 0,2 1 0 16,1 1 0-16,0 0 0 0,0 0 0 0,2-1 0 15,2-2 0-15,-1 1 0 0,1 1 0 0,4-4 128 16,4-6-128-16,-1 3 0 0,-5 2 0 0,5 2 0 16,6-2 0-16,-1 0 0 0,-4-2 0 0,2 3 0 15,5 1 0-15,-2-2 0 0,4-5 0 0,-2 0 0 16,3 0 0-16,1 1 0 0,5-1 128 0,3-1-128 16,0 0 0-16,1-2 0 0,3 2 176 0,-1 0-176 15,5 2 192-15,5 0-192 0,1 0 288 0,2 3-48 16,2 0-16-16,-4 1 0 0,-1-1-224 0,-1 1 0 0,3 5 128 15,1 0-128-15,0 0 0 0,0 1 0 16,-5 2 0-16,2 2 0 0,-2 0 0 0,3 2 0 16,1-3 0-16,4 2 0 0,2-1 0 0,-2 2 0 0,-2 3 0 0,2-2 0 15,2-2 0-15,0 2 0 0,-2 2 0 0,2 3 0 16,1 1 128-16,3 0-128 0,-3 0 0 0,2-4 0 16,1 5 128-16,0 2-128 0,4 0 0 15,2 3 0-15,2-2 0 0,2 0 0 0,4 2 0 0,-1-2 0 16,2-1 0-16,1-1-160 0,0 2 160 0,2-1-192 15,1 0-1008-15,3 0-208 16,-1-2-32-16,5-1-17536 0</inkml:trace>
  <inkml:trace contextRef="#ctx0" brushRef="#br0" timeOffset="104106.47">3640 17140 20207 0,'0'0'896'0,"0"0"192"0,0 0-880 0,0 0-208 16,0 0 0-16,0 0 0 0,0 0 0 0,0 0 0 15,-4-4 0-15,4 4 0 0,0 0 176 0,-9 1-16 16,1-1 0-16,-1 1 0 0,0-1 336 0,-1 2 64 0,-2 2 16 0,-3-1 0 16,-1-2 0-16,-3 2 16 0,-2 2 0 15,-1 0 0-15,-3 2-160 0,0 1-48 0,-1 0 0 0,-1 0 0 16,-4-2-64-16,-2 0-32 0,-3 1 0 0,-3 2 0 16,-1-4 112-16,-1 4 32 0,-1-1 0 0,1-2 0 15,3 0-48-15,1-3 0 0,-1 1 0 0,1-1 0 16,-1-2 0-16,-3-2-16 0,-2-3 0 0,1 0 0 15,1-1 16-15,-2-1 0 0,-2-2 0 0,1-1 0 16,3-2-160-16,-1-1-32 0,-1-1 0 0,-1-1 0 16,0-4 128-16,1 1 0 0,-2-1 16 0,0-1 0 15,-3-3-336-15,4 0 0 0,4-1 0 0,0 0 128 16,-2 1-128-16,1 2 0 0,0 0 128 0,0-2-128 16,0 0 128-16,2 0-128 0,-1 2 128 0,2-4-128 15,-1-2 160-15,3 0-32 0,1 1-128 0,2-2 192 16,-4-3 0-16,1-1-16 0,-1 2 0 0,-1-2 0 15,2 1-176-15,-2 1 128 0,-1 1-128 0,-1 1 128 16,3 0-128-16,-2-1 0 0,2-2 0 0,2 0 128 0,-3-2-128 0,2-1 0 16,3-3 0-16,-4-1 128 0,-3 1-128 0,3 2 192 15,1 1-192-15,1-1 192 0,-4 0-192 0,2 3 0 16,4-1 0-16,2 3 128 0,1-1-128 0,1-1 0 16,0 0 0-16,1-2 128 0,0 0-128 0,1-1 128 15,-4 0-128-15,4 1 128 0,2-1-128 0,4 0 0 16,3 1 144-16,-4 1-144 0,-1 0 0 0,0 0 128 15,2-1-128-15,2 2 0 0,-2 2 0 0,3-1 0 16,2-1 0-16,-1-1 0 0,2-1 0 0,0 1 0 16,0 3 0-16,2 0 0 0,1-1 0 0,-1 3 0 15,1-1 0-15,2 1 0 0,0-3 0 0,0 1 0 0,3-1 0 0,0 0 0 16,1-1 0-16,0-1 0 0,1-2 0 0,2 1 0 16,2 3 0-16,1-1 0 0,-1 0 0 0,0 0 0 15,-2 1 0-15,2 1 0 0,0-1 0 16,1 0 0-16,-1 0 0 0,1-1 0 0,2-1 0 15,-1 0 0-15,-3 0 0 0,3 2 0 0,4 2 0 0,-2-1 0 16,1-2 0-16,3 3 0 0,-1 0 0 0,1 1 0 16,0 0 0-16,2 2 0 0,1 2 0 0,1 0-128 15,1-2 128-15,-1-1 0 0,3 1 0 0,-1-1 0 16,0-1 0-16,3 1 0 0,-1-1 0 0,4 2 0 16,2 1 0-16,-1 0-128 0,-3 3 128 0,1 0 0 15,-1 0 0-15,1 2 0 0,3 1 0 0,-1 1-128 0,-1-1 128 16,1 3 0-16,-1 2 0 0,-1-3 0 0,0 5 0 15,1 0 0-15,0 3 0 0,0-4 0 0,0 1 0 16,0 0-128-16,1 1 128 0,-1 0 0 0,0 0 0 0,2 0 0 16,0-1 0-16,-2 1 0 15,0 2 0-15,5 0 0 0,-2-1 0 0,2 0-128 0,-2 1 128 0,2 2 0 16,-2 0 0-16,3 0 0 0,-2-2 0 0,1 0 0 16,-6 4 0-16,2-2 0 0,-1 1 0 0,-2-3 0 15,-1 0 0-15,-2 4 0 0,0 2 0 0,-2 0 0 16,1-3 0-16,0 1 0 0,-3 3 0 0,1 0 0 15,0-2 0-15,-3 0 0 0,-8 3 0 0,8-3 0 16,-8 3 0-16,9-1 0 0,-9 1 0 0,0 0 0 16,9 0 0-16,-9 0 0 0,0 0 0 0,0 0 0 15,0 0 0-15,0 0 0 0,6 4 0 0,-6-4 0 0,0 0 0 16,0 0 0-16,0 0 0 0,0 0 128 0,0 0-128 0,0 0 128 16,0 0-128-16,0 0 192 0,0 0-64 0,0 0 0 15,0 0-128-15,0 0 0 0,-7-1 128 0,1 3-128 16,0 4 128-16,6-6-128 0,0 0 128 0,-8-1-128 15,-1-4 0-15,4 2 128 0,5 3-128 0,-9-3 0 16,1-2 0-16,-1 2 0 0,4 0 0 0,5 3 0 16,-8-2 0-16,8 2 128 0,-8-3-128 0,0-2 0 15,1 0 0-15,-1 2 0 0,2-1 0 0,6 4 128 16,-7-8-128-16,0 0 0 0,0 4 0 0,-1-3 0 16,0-1 0-16,2 1 0 0,-1-2 0 0,1 1 0 15,0 3 0-15,1-2 0 0,0-4 0 0,0 0 128 0,-3 3-128 16,1-1 0-16,4-1 0 0,-1-4 0 15,-1-2 0-15,3-1 0 0,2 2 0 0,-1 0 128 16,-1-3-128-16,1-2 0 0,0 0 0 0,1 2 128 0,1 1-128 16,0-3 0-16,3-4 0 0,1 3 0 0,0 0 0 0,2 2 0 15,1-1 0-15,2-2 0 0,4-3 0 0,0 0 0 16,1 6 0-16,3-3 0 0,1-3 0 16,0 0 0-16,3 1 0 0,5 0 0 0,2 3 0 0,3-3-128 15,0-6 128-15,3 3 0 0,4 8 0 0,-1-1 0 16,2 0 0-16,1-2-128 0,-2-7 128 0,3 6 0 15,-1 5 0-15,2-1-128 0,-1-1 128 0,4-1 0 16,1 0 0-16,4 4 0 0,0 1 0 0,1 2 0 16,-4-2 0-16,4 1-128 0,3 1 128 0,1 3 0 0,6-1 0 15,2-1 0-15,2-2 0 0,0 3 0 0,0 2 0 16,3-2 0-16,2-3 0 0,4 1 0 0,3-1 0 16,-1 3-128-16,-2 1 128 0,3-1 0 0,3-3 0 0,1 3 0 15,-1 2 0-15,1 2 0 0,-3 0 0 16,4-3 0-16,-1-3 0 0,1 2 0 0,0 2 0 15,-4 0 0-15,1-1 0 0,1-1 0 0,4-1 0 16,-4 2 0-16,0 3 0 0,3 0 0 0,-1 0 0 0,2-1 0 16,3 0 0-16,3 0 0 0,-2 3 0 0,-1-1 0 15,2-2 0-15,-1 3 0 0,0 1 0 0,2 0 0 16,2-1 0-16,-3 1 0 0,1-2 0 0,1 2 0 16,-3 2 0-16,3 0 0 0,4 0 0 0,-2 1 0 15,-5-1 0-15,2 1 0 0,1 0 0 0,-1 0 0 16,-3 0 0-16,0-1 0 0,-2 0 0 0,3 0 0 15,1 2 0-15,-2-4 0 0,-1 0 128 0,-2-1-128 0,2 4 0 16,-1 1 0-16,0-1 0 0,-3 1 0 0,-4 0 0 16,2 1 0-16,0 0 0 0,0 1-128 0,3 0 128 15,-4 1 0-15,-5 1 0 0,3 1 0 0,4-3 0 0,0 1 0 16,2 1 0-16,-2 0 0 0,0 0 0 0,0-2 0 16,4 2 0-16,-2-1 0 0,-1 2 0 0,1-1 0 15,-1 0 0-15,1 2 0 0,0-3 0 0,-2 1 0 16,-4 1 0-16,2 1 0 0,2 0 0 0,-3-1 0 15,-1-2 0-15,-2 2 0 0,-2 3 0 0,1-2 0 16,-1 3 0-16,2 0 0 0,-1-2 0 0,-1 3 0 16,-4 3 0-16,1-1 0 0,0-1 0 0,-2 1 0 15,-2 1 0-15,2 0 0 0,-3-1 0 0,0-3 0 16,-1 0 0-16,3 3 0 0,0 3 0 0,2 1 0 0,0-1 0 16,-3-1 0-16,-3 1 0 0,2 0 0 0,0 1 0 15,-5-3 0-15,1 0 0 0,-2 2 0 0,2 3 0 16,-6 0 0-16,-1-2 0 0,0-2 0 0,1-2 0 0,0 3 0 15,-3 3 0-15,0 0 0 0,0 0 0 0,-2-2 0 16,-3-2 0-16,-2 2 0 0,-1 0 0 0,2 2 0 16,-1-1 0-16,0 3 0 0,-2 1 0 0,0 0 0 15,0 2 0-15,-5 2 0 0,1-2 0 0,-4-2 0 16,0 0 0-16,2 1 0 0,-1-2 0 0,1-2 0 16,-4 1 0-16,1-1 0 0,-2 0 0 0,-1 0 0 15,-3 0 0-15,0-1 0 0,-3-2 0 0,-1 0 0 16,-3 1 0-16,-1-1 0 0,-3-2 0 0,1 2 0 15,-4 2 0-15,-1 0 0 0,1 0 0 0,-2-1 0 0,-1 3 0 16,0-1 0-16,0 1 0 0,-4 0 0 0,0 2 0 16,-3 0 0-16,-1-1 0 0,-4 3 0 0,-3 2 0 15,-1 1 0-15,-4 2 0 0,0-1-128 0,-6 0 128 0,0 1 0 16,-2-3 0-16,-3 0 0 0,-4-1 0 0,-1 0 0 16,-5 3-144-16,-4-1 144 0,-7 0 0 0,0 0 0 15,-2-2 0-15,-4 0 0 0,-5-1 0 0,0 0 0 16,1-2 0-16,-6 0 0 0,-7 1 0 0,-3 0 0 15,-3 1 0-15,-2-2 128 0,1-1-128 16,-6-1 0-16,-8 0 0 0,-2-1 128 0,-4-1-128 0,-2 2 0 16,0 0 144-16,-6 0-144 0,-5 0 0 0,0-1 128 15,0 1-128-15,-3-1 0 0,-5 2 0 0,0-1 0 16,0-2 0-16,-4 2 128 0,2-2-128 0,1 1 0 0,2-1 0 16,-2 2 128-16,-7 1-128 0,5-5 0 0,6 1 0 15,-5-3 0-15,-1-1 128 0,1 0-128 0,4-2 128 0,-5-2-128 16,0-2 0-16,3 2 128 0,3-2-128 0,-2 2 0 15,-4-4 128-15,-1 1-128 0,2 0 128 0,-4-1-128 16,0 2 0-16,1 0 144 0,3-3-144 0,-3 2 0 16,1-1 160-16,3 0-160 0,2 1 128 0,-2-2-128 15,-3 0 0-15,2 0 128 0,4 0-128 0,-2-2 0 16,-4-1 128-16,7 0-128 0,0 1 0 0,-1-1 128 16,-2 0-128-16,0-1 0 0,3 0 0 0,-1 0 128 15,-2 1-128-15,2 0 0 0,2 1 0 0,2-2 0 16,0-2 0-16,0 1 0 0,2 2 0 0,2 0 128 0,-2-3-128 15,0 1 0-15,0-1 0 0,3 2 0 16,3 0 0-16,0-1 128 0,0-2-128 0,4 1 128 0,4 2 0 16,-4-3-128-16,0-1 192 0,1-1-64 0,-1 0-128 0,5 2 0 15,1-2 144-15,-1 2-144 0,-2-3 0 0,2 1 128 16,3 2-128-16,-2 1 0 0,-1-2 128 0,2 2-128 16,-2 1 128-16,4 2-128 0,6 1 144 0,0-1-144 15,-4-4 192-15,5 1-192 0,5 2 144 0,-1 0-144 16,3 0 0-16,-1-1 144 0,0-3-144 0,0 2 0 15,3 0 0-15,3 2 0 0,4-1 0 0,0-2 0 16,2-2 128-16,1-1-128 0,-3 0 0 0,3 0 0 16,2-3 0-16,4-4 0 0,4 0 144 0,2-1-144 15,6 0 160-15,2-2-160 0,4-1 0 0,-1-1 128 16,3 0-128-16,2 1 0 0,2-1 128 0,0 1 0 16,4-3-128-16,2 1 192 0,3 0 0 0,2 0-16 0,1 0 0 15,4-2 0-15,0-1-16 0,2-2 0 0,2 1 0 0,-2-1 0 16,4 0-160-16,-2 1 128 0,1-2-128 15,0 1 128-15,2 2-128 0,-1 1 0 0,-3-1 0 0,3 4 0 16,-2 4 0-16,3-1 0 0,-3-2 0 16,2 5 0-16,3 3 0 0,-1 0 0 0,0 0 0 0,2 1 0 15,0 2-192-15,2 1-32 0,0 7 0 16,3-8 0 0,2 0-1568-16,3 1-320 0,5-2-64 0,2 3-15040 0</inkml:trace>
  <inkml:trace contextRef="#ctx0" brushRef="#br0" timeOffset="107095.22">6785 12741 7071 0,'0'0'320'0,"0"0"64"0,0 0-384 0,0 0 0 15,0 0 0-15,0 0 0 0,0 0 576 0,0 0 64 16,-5-5 0-16,5 5 0 0,0 0 64 0,0 0 32 0,0 0 0 0,0 0 0 16,0 0-192-16,0 0-32 0,0 0-16 0,0 0 0 15,0 0 0-15,0 0 0 0,0 0 0 0,0 0 0 16,-7 5-64-16,7-5-16 0,0 0 0 0,0 0 0 16,0 0 0-16,0 0 0 0,5 8 0 0,-1-2 0 15,6-2 0-15,-2 2 0 0,0-2 0 0,1 0 0 16,1 1-16-16,2-1 0 0,-2 2 0 0,3 0 0 15,2 1 0-15,-2-1 0 0,-1-1 0 0,1 1 0 16,-2-1-112-16,1 3-32 0,0 1 0 0,0-1 0 16,-3-1-64-16,2 0 0 0,0 2-16 0,-1 1 0 15,-1 0 16-15,0-2 16 0,-1-3 0 0,2 4 0 16,-3 6-16-16,1 0-16 0,-3-4 0 0,3 1 0 16,1 2 16-16,1 2 16 0,-4 0 0 0,4-1 0 0,-2-2-80 15,-1 0 0-15,1 3-128 0,-1 2 192 0,-3 1 0 16,2-2-16-16,-1 1 0 0,0-2 0 0,-1 3 16 0,1-1 0 15,-1-1 0-15,0-1 0 0,2-3-48 0,-2 0 0 16,-3 1 0-16,1-2 0 0,1-1 0 0,-1 0 0 16,1 1 0-16,0-1 0 0,-3-2 16 0,1 0 0 15,-1-9 0-15,3 12 0 0,-3-1-16 0,1 0 0 16,2-1 0-16,0-1 0 0,-3-9-144 0,3 9 192 16,-1-1-192-16,-1 0 192 0,-1-8-192 0,4 11 0 15,1 0 144-15,-3 0-144 0,-2-11 0 0,1 9 0 16,-1-9 0-16,0 0 128 0,3 12-128 0,-3-2 0 15,0-10 128-15,0 8-128 0,0-8 0 0,0 0 144 16,0 8-144-16,0-8 0 0,0 0 0 0,0 0 0 16,0 0 0-16,0 0 0 15,0 0-1216-15,-9 6-240 0,3-5-48 0,-5 0-10912 0</inkml:trace>
  <inkml:trace contextRef="#ctx0" brushRef="#br0" timeOffset="107597.859">7010 13147 13823 0,'0'0'608'0,"0"0"128"0,0-5-592 0,0 5-144 15,0 0 0-15,0 0 0 0,0 0 704 0,0 0 96 16,0 0 32-16,0 0 0 0,0 0-576 0,0 0-128 16,-5 11 0-16,1 1-128 0,-2 0 576 0,0-1 0 15,-2 2 0-15,0-1 0 0,-2 2 64 0,-1 1 32 16,0 1 0-16,0 2 0 0,-3 0-80 0,0-2-16 16,-2-2 0-16,2 3 0 0,1 1-144 0,1-3-48 15,0-2 0-15,0 1 0 0,-3 2 128 0,2-3 32 16,3-3 0-16,3-1 0 0,-2-3-144 0,3 1-16 15,3 0-16-15,3-7 0 0,0 0 32 0,0 0 16 16,0 0 0-16,0 0 0 0,0 0 128 0,0 0 32 16,0 0 0-16,0 0 0 0,5-6 0 0,3 1 16 15,-1-2 0-15,4-1 0 0,-1-4-336 0,2-1-80 0,2-2-16 16,1 0 0-16,2 0-160 0,-1 1 128 0,0-2-128 0,-1 3 128 16,0-2-128-16,-1-2 0 0,-1-1 0 0,1 2 128 15,-2-1-128-15,1 3 0 0,-2 2 0 0,-2-1 128 16,-2 2-128-16,-1 2 0 0,-1 1 0 0,-5 8 0 15,0 0 0-15,0 0 0 0,0 0 0 0,0 0 0 16,-5 10 0-16,-3 2 0 0,-2 0 0 0,-3 5 0 16,-2 2-176-16,-2 2 176 0,-3 1-128 0,-1 1 128 15,-4 0 0-15,-2 2 0 0,1 0 0 0,1 1 0 16,5 0 0-16,-4 2 0 0,-3-5 0 0,2 3 0 16,-1 4 0-16,-1-3 0 0,1-1 0 0,-1 1-10304 15,2 4-2112-15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3:39.61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11962 5213 8287 0,'0'0'736'0,"0"0"-592"15,-2-8-144-15,2 8 0 0,-5-5 1088 0,5 5 192 16,-4-10 48-16,0 5 0 0,4 5 16 0,0 0 0 16,-4-6 0-16,4 6 0 0,-5-5-64 0,5 5 0 15,0 0 0-15,0 0 0 0,0 0-192 0,0 0-64 16,0 0 0-16,0 0 0 0,0 0-400 0,0 0-96 16,0 0-16-16,12 0 0 0,2 0 16 0,4 3 0 15,3-2 0-15,3 0 0 0,3-1-80 0,6 0 0 16,5 2-16-16,2 0 0 0,4 0-128 0,5 2-32 15,3-3 0-15,0 3 0 0,0 0-80 0,4-2-32 16,0-3 0-16,7 0 0 0,4 1-32 0,1 1 0 0,4 1 0 16,0-1 0-16,1-2 64 0,2 1 0 15,2 2 0-15,0 0 0 0,-1 0 0 0,2 1 16 0,2-2 0 16,3 1 0-16,1 2-208 0,0 2 144 0,-1 0-144 0,-1 1 128 16,1-3-128-16,1 3 0 0,1 2 0 0,-2 0 128 15,-3-2-128-15,-1 2 128 0,3 0-128 0,2-1 128 16,-3-2 16-16,0 1 0 0,-4-2 0 0,3 2 0 15,3 1-144-15,-3-2 192 0,-3 3-192 0,-1-1 192 16,-3-3-192-16,5 1 0 0,3-1 0 0,-3 0 128 16,-2-2-128-16,-4 1 0 0,0 3 0 0,-2 0 0 15,-1-1 128-15,1-1-128 0,-3-1 0 0,-6 0 128 16,-3 0-128-16,-6-1 0 0,-2 4 0 0,-4-1 0 16,-3 2 0-16,-3-2 0 0,-4 0 0 0,-3-1 0 0,-3-1 0 15,-5-1 128-15,-5 0-128 0,-5 1 0 0,-4 0 0 16,-2 0 0-16,-9-4 128 0,0 0-128 0,0 0 0 0,0 0 0 15,0 0 0-15,-9 4 128 0,-1-3 48 0,-10-1 0 16,-5 0 0-16,-3 0 0 0,-5 0-176 0,-5 2 160 16,-4 0-160-16,-2-1 160 0,-3-1-160 0,-2-1 160 15,-10-1-160-15,-2-3 160 0,-8-1-160 0,-1 2 192 16,-4 1-192-16,-3 0 192 0,-4-2-64 0,-6 0-128 16,-4 3 192-16,-1-1-64 0,2-3-128 0,-8 1 192 15,-5 0-192-15,-3 0 192 0,3-2-192 0,-7 1 192 16,-4-2-192-16,-3 2 192 0,3 2-192 0,-5 1 128 15,-2-1-128-15,0 0 128 0,2 0-128 0,-4-1 0 16,-2 1 0-16,2 2 0 0,4 1 0 0,2-1 0 0,-1 0 128 16,3 0-128-16,0 0 0 0,4 0 0 0,1-1 0 15,9 0 0-15,5 2 0 0,0 1 0 16,1-1 0-16,3-1 0 0,6-2 0 0,4 3 0 0,5 1 0 0,3 0 0 16,3-1 0-16,6 0 0 0,6 0 0 0,6 1 0 15,6 2 0-15,6-1 0 0,5-1 128 0,5 1-128 16,4-1 0-16,8 0 0 0,5-1 0 15,7 1 0-15,7 0 0 0,0 0 0 0,0 0 0 0,10 1 0 16,6-2 0-16,7-2-176 0,7 1 176 0,7 0-192 16,8-1 192-16,11 2 0 0,8-3 0 0,7 1 0 15,1-1 0-15,7 2 0 0,6 1 0 0,8-1 0 16,6-3 0-16,5 3 0 0,4 0 0 0,7 0 0 16,7 0 0-16,2 1 0 0,0-1 0 0,4 2 0 15,4 2 0-15,3-1 0 0,0-1 0 0,-1 0 128 16,-5 2-128-16,0 0 0 0,1 2 0 0,-4 2 128 15,-3-1-128-15,-2 0 0 0,-2 3 0 0,-8-2 0 16,-7 0 0-16,-4-2 0 0,-1 2 0 0,-8 1 0 0,-9 4 0 0,-5 0 0 16,-8-4 0-16,-7 1 128 0,-4 3-128 0,-8-3 0 15,-6-2 0-15,-8-2 128 0,-8-3-128 0,-8 3 0 16,-7-2 0-16,-4 0 0 0,-9-2 0 0,0 0 0 16,-10 0 0-16,-9-1-128 0,-8-1 128 0,-10 0-192 15,-11-3 192-15,-9 1-192 0,-6-1 192 0,-10 1-192 16,-9 2 192-16,-8-3-192 0,-8 0 192 0,-7 2 0 15,-6 0 0-15,-6 0 0 0,-7-2 0 0,-3-1 0 16,-3 2 0-16,-6 0 0 0,-6 2 0 0,-6 1 144 16,1 0-144-16,-3 0 0 0,0 2 192 0,-1 1-64 0,1 0 0 15,-2 2-128-15,2-1 224 0,3 4-64 0,2 1-16 16,8-1 0-16,5-3-144 0,7 2 0 0,9-1 144 16,14 0-144-16,12-2 128 0,18 4-128 0,15 1 128 0,12-1-128 15,14-4 0-15,14 1 128 0,6-2-128 16,11-2 0-16,17 5 0 0,16 0-240 0,16-3 48 0,21-1 0 15,18-1 192-15,16-2-192 0,14-1 192 0,12 0-192 16,10 1 192-16,12 0-192 0,10 0 192 0,1 1-192 16,5 0-32-16,4 2 0 0,1 2 0 0,2 2 0 15,-1 2-208 1,-2 5-32-16,-2 6-16 0,-6 0-16368 0</inkml:trace>
  <inkml:trace contextRef="#ctx0" brushRef="#br1" timeOffset="4894.895">11416 5569 26719 0,'-10'-2'2368'0,"10"2"-1888"16,0 0-480-16,0 0 0 0,0 0 320 0,0 0-48 15,14-1 0-15,4 0 0 0,9 1-272 0,4 1 0 16,7-3-176-16,8-1 176 0,11-2-128 0,11 0 128 16,7-3 0-16,7 0 0 0,4 1 0 0,10-2 0 15,10-1 0-15,5-1 0 0,4-1 0 0,7 0 0 16,12 1 0-16,1 0 0 0,2 0 0 0,3 2 176 16,8-1-176-16,4 2 160 0,3-2 32 0,-1 0 16 15,-1-1 0-15,-2 3 0 0,2 1 304 0,-2 3 64 16,-1-1 16-16,-6 3 0 0,-8 1 48 0,-3 3 0 0,-4 4 0 15,-6-1 0-15,-6 1-272 0,-7-1-48 0,-4 2-16 16,-7 3 0-16,-8 2-160 0,-8-1-16 0,-4-4-128 16,-5 2 192-16,-5-1-192 0,-8 4 0 0,-12 2 0 0,-6-2 0 15,-10-6 0-15,-9-1 0 0,-6 1 128 0,-7-1-128 16,-11-5 0-16,0 0 0 0,-11 3 0 0,-11-3 0 16,-11-3 0-16,-13-2 0 0,-11-3 0 0,-16 1 0 15,-13-3 0-15,-11 1 0 0,-9 0 0 0,-11 0 0 16,-9-1 256-16,-11 4-64 0,-9-1 0 0,-5 1 0 15,-4-2 192-15,-5 2 48 0,-7 2 0 0,-3 1 0 16,-4 0-176-16,-5 2-16 0,0 0-16 0,4 1 0 16,4 0-96-16,4 1 0 0,4-1-128 0,6 3 192 15,3 1-192-15,13 1 0 0,10 1 128 0,12-3-128 0,9-3 0 16,15 1 0-16,13 3 0 0,13-1 0 0,12 4 128 16,11-2-128-16,13 1 0 0,9-2 0 0,12-3 0 0,12-1 0 15,9 1 0-15,12 0-160 16,12 0-304-16,13-3-64 15,11-3-16-15,17-1 0 0,15 1 544 0,9-3 0 0,9 2 0 0,16-1 0 0,15-1 128 0,3 0 16 16,7 3 16-16,7-1 0 0,6 1 176 0,7-1 48 16,5 3 0-16,3 2 0 0,2-1-16 0,-1 2 0 15,2 0 0-15,-8-1 0 0,-7-2-160 0,-4 1-16 16,-6 0-16-16,-10 2 0 0,-7 4-48 0,-14-1 0 16,-12-2 0-16,-14 1 0 0,-14 1-128 0,-14 2 160 15,-11-1-160-15,-13 2 160 0,-14-2-160 0,-11 1 0 16,-9 1 0-16,-11-6 128 0,-8 0-128 0,-15 0 0 15,-17 0 0-15,-13 0-176 0,-16 0-16 0,-17-2-16 0,-20-4 0 16,-13 1 0-16,-11-3 208 0,-11 0 0 0,-14-2-160 0,-14-1 160 16,-15 0 0-16,-4 3 0 0,-9-2 0 0,-4 1 0 15,-5-2 0-15,-2 2 160 0,0 1-160 16,0 1 160-16,0 0-16 0,9 1 0 0,10-1 0 0,13 0 0 16,11 3-144-16,11 0 128 0,10 0-128 0,20 2 128 15,18-1-128-15,14-1 0 0,10 1 144 0,16 0-144 16,15 1 0-16,10-1 0 0,13 1 0 0,13 0 128 15,15 2-128-15,9-2-192 0,13-1 64 0,18-1 0 16,19 1-352 0,18-3-64-16,16-1-16 0,15-2 0 0,14 0 416 0,15 1 144 0,12 1 0 0,10-1-144 15,4-2 144-15,10 1 0 0,8 2 0 0,4 2 0 0,5 3 128 16,2 2 16-16,5 1 0 0,-1 1 0 16,-1 1 64-16,-3 1 16 0,-1 1 0 0,-10 2 0 0,-13 1 32 15,-9 3 0-15,-13 4 0 0,-9 2 0 0,-7-1-128 0,-15 1-128 16,-15-2 176-16,-15 3-176 0,-10-1 128 0,-12 2-128 15,-12 0 0-15,-14-2 0 0,-15-1 0 0,-11-1 0 16,-9-1-176-16,-13 1 176 16,-13-1-544-16,-13-2 0 0,-13-3 0 0,-17-1 0 0,-17-2 240 15,-14-1 48-15,-13-2 16 0,-13-3 0 0,-12-2 240 0,-7-2 0 16,-8 1 0-16,-10-1 0 0,-8-4 320 0,-7 2 0 16,-3-1 0-16,-4-1 0 0,0 1-48 0,5 2 0 15,2 1 0-15,8-1 0 0,5 2-128 0,7-2-16 16,5 4-128-16,19-2 192 0,17 1-192 0,12 1 0 15,12 2 128-15,17 1-128 0,17 0 0 0,18 2 0 16,14-1 0-16,14 1 0 0,11-4 0 0,17 8 0 0,15 0-176 16,15 0 176-16,14 1-448 0,16-1 48 0,13-1 0 0,21-4 0 15,20-4 400-15,10 1 0 0,12 0 0 0,8-1 0 16,9-4 0-16,6 1 0 0,6-1 0 16,6 2 0-16,6 0 0 0,2 0 0 0,-2-3 144 0,-1 4-144 15,-5 2 192-15,-9 1-192 0,-9 2 192 0,-10 1-192 16,-10 2 128-16,-11 2-128 0,-11 2 0 0,-19-4 0 15,-15 2 0-15,-18 0 0 0,-18 2 128 0,-15-5-128 16,-16 1 0-16,-12-3 0 0,-15-3 0 0,-13 3 0 16,-15 1 0-16,-23-1-304 0,-19-4 48 0,-19-1 0 15,-19 2 256-15,-20-3-160 0,-17-1 160 0,-11-2-128 16,-10 0 128-16,-9 0 144 0,-10 0-16 0,-5 2-128 0,-3 0 384 16,0 2-16-16,-2 2-16 0,3 0 0 0,2 0-96 15,9 1 0-15,2 0-16 0,8 5 0 0,8 1-240 0,10 2 144 16,10 1-144-16,11-3 128 0,8-3-128 0,13 3 160 15,11 5-160-15,15-5 160 0,11-2-160 0,14-1 0 16,9-1 0-16,16 3-176 0,9-3 48 0,11-2 0 16,15-1 0-16,0 0 0 15,20-1-256-15,14-2-64 0,14-4 0 0,18-4 0 16,14-4 192-16,18-2 48 0,13 1 0 0,19-3 0 0,16-2 208 0,11 0 0 16,9 4 0-16,8-1 0 0,6 1 0 0,3 1 0 15,5 1 144-15,2 3-144 0,-2 2 160 0,1 1-160 16,-2 2 160-16,-5 0-160 0,-6 0 0 0,-9 4 128 15,-13 3-128-15,-13 0 0 0,-6 0 0 0,-17 2 0 0,-13 1 128 16,-16 1-128-16,-15 0 0 0,-17 0 0 0,-14-1 0 16,-15 0 0-16,-13 1 0 0,-15-4 0 0,-17 9 0 0,-17-2 0 15,-16-2-288-15,-18-3 0 0,-15 4 0 16,-21-2 0-16,-18 0 288 0,-15-3 0 0,-13-1-128 0,-13 0 128 16,-11-1 0-16,-15 1 0 0,-6-3 0 0,-6 6 144 15,-4-1 80-15,-2 1 16 0,-3 0 0 0,2 2 0 16,-2-2-48-16,6 3-16 0,9 2 0 0,10-2 0 15,9-2-176-15,16 2 160 0,15 3-160 0,10-2 160 16,9-1-160-16,20-1 0 0,15 0 0 0,16 0 128 16,11 2-128-16,15-2 0 0,15 0 0 0,12-4 0 15,13-2 0-15,9 1-176 0,18-7 16 0,15 1 0 16,13-2-352 0,18-4-80-16,16-1-16 0,20-2 0 0,15 1 432 0,19-1 176 0,18-2-128 0,8 1 128 15,10-2 0-15,11 1 0 0,6 3 0 0,9-2 128 0,4-2 48 16,7 3 16-16,1 3 0 0,-2 3 0 0,-3 2 64 0,-6 3 0 15,-2 0 16-15,-8 4 0 0,-6 3-80 0,-11 0-32 16,-14 0 0-16,-12 4 0 0,-10 5-160 0,-18-1 0 16,-14 0 0-16,-15 1 0 0,-14 0 0 0,-18 0 0 15,-18-2 128-15,-13-2-128 0,-14-2 0 0,-17 1-256 16,-16 0 64-16,-20-1 16 16,-18 1-192-16,-23-3-32 0,-17-2-16 0,-21 1 0 0,-19-1 416 0,-17 0 0 15,-15 0 0-15,-13-1 0 0,-14-1 0 0,-6 4 256 16,-2-3-48-16,-6 2 0 0,-4-1 144 0,2 4 32 15,7 0 0-15,4 2 0 0,1 0-16 0,13-1 0 16,12 1 0-16,11 0 0 0,12 1-192 0,15-2-48 0,13 2 0 16,21-3 0-16,17-4-128 0,22-1 0 15,16-1 144-15,17 0-144 16,13 0-528-16,22 0-176 0,0 0-48 0,26-3 0 16,19-2-2384-16,23-2-464 0,54-8-112 0,14 4 0 0</inkml:trace>
  <inkml:trace contextRef="#ctx0" brushRef="#br1" timeOffset="9529.535">7938 9964 14447 0,'-11'-4'640'0,"11"4"128"0,0 0-608 0,-7-2-160 0,0 1 0 0,7 1 0 15,0 0 240-15,0 0 16 0,0 0 0 0,0 0 0 16,0 0-96-16,0 0-16 0,0 0 0 0,0 0 0 16,11-3 688-16,2-1 144 0,2-3 32 0,3 0 0 15,3 2 96-15,3 2 32 0,2 0 0 0,4-1 0 16,2-4-368-16,3 2-64 0,0-1 0 0,4 3-16 16,2-1-112-16,0 0-32 0,2-4 0 0,1 4 0 15,6 3-240-15,0 0-48 0,4-2-16 0,1-2 0 16,4 2 80-16,-3 2 0 0,0 2 16 0,2 0 0 15,0 0-64-15,4 1-16 0,2 1 0 0,-1 0 0 16,-1-1-256-16,0 3 160 0,-4 2-160 0,3 2 128 16,0-1-128-16,2-1 0 0,2 0 0 0,-4-3 0 0,-3 0 128 15,0 2-128-15,1-1 0 0,1-1 128 0,-4-2-128 16,3-1 0-16,3-1 0 0,-3-1 128 0,-2-2 0 0,-2 2-128 16,-1 0 192-16,-2 0-64 0,-1-2 64 0,-1 2 0 15,-2-3 0-15,-1 2 0 0,-2 0-64 0,0-1-128 16,-3 1 192-16,0 1-64 0,1 0-128 0,-4-2 128 15,2 2-128-15,-1 0 128 0,-2 1-128 0,-1-1 128 16,0 2-128-16,-6-1 128 0,-1-2-128 0,-1-1 0 16,-5-2 0-16,-1 1 0 0,-5 4 0 0,-1 0 0 15,0 1 0-15,-2-2 0 0,-1-2 192 0,-1 2-32 16,-2 4-16-16,-1-1 0 0,1-1 16 0,-11 0 0 16,7-1 0-16,-7 1 0 0,0 0-160 0,0 0 192 15,8-1-192-15,-8 1 192 0,0 0 32 0,0 0 16 16,0 0 0-16,0 0 0 0,0 0 0 0,0 0 0 15,0 0 0-15,0 0 0 0,-11-1-240 0,0 1 176 0,1 1-176 0,-4-1 160 16,-2 0-160-16,0-1 0 0,-1-1 144 16,-3 4-144-16,-2 1 0 0,-5 0 0 0,-1-3 0 15,-3 1 128-15,-3 2-128 0,-3 0 0 0,-2 3 0 0,-1-4 0 16,-5-3 0-16,-1 1 0 0,-1 1 0 0,-5 2 0 16,-1 1 0-16,-4 0 0 0,-4-1 0 0,-1 1 0 15,-3-1 0-15,-2-1 0 0,-7 0 0 0,-3 3 0 16,-3 1 0-16,-3 1 0 0,-1-2 0 0,-2 0 0 15,-5-2 0-15,-2 3 128 0,-4-1-128 0,0-1 0 16,-1 0 0-16,-1 0 0 0,-2 2 0 0,3-2 0 16,5 2 0-16,0-3 0 0,1-3 0 0,3 2 0 15,1 1 0-15,4 1 0 0,0-3 0 0,4 0 128 0,3 0-128 16,6-1 0-16,3 0 0 0,4 2 0 0,3 3 0 16,3-3 0-16,2-2 0 0,4 0 128 0,8 0-128 0,5 2 0 15,5 1 0-15,4-2 0 0,7-2 0 0,5 1 0 16,4 2 0-16,5 2 0 0,1-3 0 15,8-1 0-15,0 0 0 0,0 0 0 0,0 0-144 0,17-1 144 16,5-1-160-16,2 0 160 0,7 1-128 0,8 0 128 16,7 0 0-16,4 0-144 0,10 1 144 0,2-2 0 15,8-4 0-15,7 0 0 0,6-2 0 0,4 1 144 16,4 1-144-16,7 1 0 0,5 3 192 0,3-1-192 16,3-1 192-16,8 0-192 0,0 1 128 0,4 1-128 15,-1 3 0-15,1-4 0 0,-3-3 144 0,-1-1-144 16,-5 2 0-16,1 2 144 0,3-3-144 0,-9 3 0 15,-3-2 0-15,-3 4 0 0,-3 0 176 0,-3 1-48 0,-5-3-128 16,-3 4 192-16,-3 3-192 0,-2 3 176 0,-4 0-176 0,-7 1 160 16,-1 5-160-16,-9 0 0 0,-6-1-160 15,-3 0-17008-15</inkml:trace>
  <inkml:trace contextRef="#ctx0" brushRef="#br1" timeOffset="12682.696">9704 12693 3679 0,'-7'6'320'0,"-2"-4"-320"15,0-3 0-15,1 2 0 0,-3-2 2256 0,4 1 384 16,7 0 80-16,-9-1 16 0,4-3-1216 0,5 4-240 16,0 0-64-16,0 0 0 0,0 0 64 0,0 0 0 15,0 0 0-15,0 0 0 0,0 0-384 0,8 0-64 16,6-2 0-16,1 2-16 0,2 2-384 0,1 2-80 15,3-3-16-15,3 0 0 0,4-2 112 0,5 0 32 16,6-2 0-16,3 0 0 0,-1 2-32 0,5 0-16 16,6 0 0-16,0 3 0 0,-1 2-48 0,4-1-16 15,-2-5 0-15,2 1 0 0,-2 1-64 0,3 5-16 16,-1 2 0-16,-1-1 0 0,-3-6-16 0,-2 0 0 16,-1 1 0-16,-1 1 0 0,-3-1 16 0,-3-1 0 0,-3-2 0 0,-1 3 0 15,-3 3-16-15,-2-1 0 16,-3 0 0-16,-5-1 0 0,-3 1 0 0,-3-1 0 0,-2 0 0 0,-4 0 0 15,-2-3 0-15,-1 1 0 0,-9 0 0 0,0 0 0 16,0 0-80-16,0 0 0 0,0 0-16 0,0 0 0 16,0 0-176-16,0 0 128 0,0 0-128 0,0 0 128 15,0 0-128-15,0 0 128 0,4 7-128 0,0-2 128 16,-4-5-128-16,0 0-176 0,0 8 48 0,1 0 0 16,-1 1-2784-16,0-9-544 15,0 0-128-15,0 0 0 0</inkml:trace>
  <inkml:trace contextRef="#ctx0" brushRef="#br1" timeOffset="13514.272">11751 12724 911 0,'0'0'0'0,"0"0"0"0,0 0 0 0,-7 4 0 15,1-6 0-15,6 2 0 0,-7 8 2240 0,4-1 352 16,3-7 80-16,0 0 16 0,-3 6-1472 0,3-6-272 0,2 8-64 0,-2-8-16 16,0 0 288-16,7 6 64 0,2 1 16 0,1-1 0 15,0-3-192-15,4-1-32 0,4-1-16 16,3 2 0-16,2 2-32 0,3-1-16 0,-1-3 0 0,2-1 0 15,0 2-256-15,3 1-48 0,-2 0-16 0,1-1 0 16,0-5-112-16,3 1 0 0,2-1-16 0,-1 2 0 16,-6-2 16-16,5 1 16 0,3 1 0 0,0-2 0 15,-1 6-144-15,-1-3-48 0,-1-3 0 0,-3 2 0 16,0 1-112-16,-3 1-32 0,-2-1 0 0,0 0 0 16,-1-1 0-16,0 0-16 0,-1-1 0 0,1 2 0 15,1-1-176-15,-2-1 0 0,-7-2 0 0,1 4 128 16,-1 3-128-16,-3-1 0 0,-1-1 0 0,-2 1 128 15,-9-2-128-15,0 0 0 0,5 6 0 0,-5-6-176 16,0 0-1680-16,-6 7-320 0,-3 2-80 0</inkml:trace>
  <inkml:trace contextRef="#ctx0" brushRef="#br1" timeOffset="14581.004">14106 12827 12831 0,'-11'4'576'0,"11"-4"112"0,0 0-560 0,-8 0-128 0,0 1 0 0,8-1 0 0,0 0 1024 0,0 0 192 15,-8 4 16-15,8-4 16 0,0 0-96 0,0 0-32 16,0 0 0-16,0 0 0 0,0 0 352 0,0 0 80 15,8-2 16-15,8 0 0 0,1 1-800 0,5-2-144 16,3 1-48-16,0 1 0 0,1 1-128 0,3 1-48 16,1-2 0-16,3-1 0 0,1 0-16 0,3 1-16 15,-1-1 0-15,4-1 0 0,-4-2 16 0,3 0 16 16,0 3 0-16,1-2 0 0,-4 0-48 0,0 2-16 16,-5-1 0-16,-1 2 0 0,-1 2-160 0,-4 0-48 15,-4-1 0-15,-2 0 0 0,-2 0-128 0,-2 2 0 16,-4 4 0-16,-2-4 128 0,-9-2-128 0,0 0 0 0,0 0 0 0,0 0 0 15,0 0 0-15,-6 5 128 0,-2 0-128 16,-7 2 128-16,-5 1 48 0,-1 0 0 0,-1-4 0 0,-4 1 0 16,-3-2-176-16,-3-1 160 0,-3 1-160 0,-1-3 160 15,-4-3-160-15,2 3 128 0,-1 2-128 0,1-1 128 16,-1-2-128-16,4-1 160 0,1 1-160 16,6 2 160-16,2 2-160 0,5 0 0 0,2-3 144 15,5 0-144-15,4-1 0 0,10 1 144 0,-5 4-144 16,5-4 0-16,0 0 208 0,0 0-64 0,0 0-16 0,8-2 0 15,3 1 96-15,5-2 16 0,2 0 0 0,4 2 0 16,2 1-112-16,4 0 0 0,2 0-128 0,-2 0 192 0,3-1-192 16,3 0 128-16,-1 0-128 0,1-1 0 0,-1-2 0 15,-1 2 128-15,-2 0-128 0,-4 2 0 0,-4-2 0 16,-3 2 128-16,-1 0-128 0,-8 2 0 0,-10-2 0 0,0 0 128 16,0 0-128-16,0 0 0 0,0 0 0 0,0 0 0 15,-9 5 0-15,-10 0 0 0,-5-2 0 0,-7-2 0 16,-4 2 0-16,-7 0 144 0,-3 0-144 0,-1-1 128 15,-1 0-128-15,-2-1 128 0,1 3-128 0,-3-1 0 16,2 0 0-16,-2-2 0 0,-1 1 0 0,3 0 0 16,6 0 128-16,1-2-128 0,4 0 0 0,5 0 0 15,3-1 0-15,8 0 0 0,5 3 0 0,6 0 0 16,4-1 0-16,7-1 0 0,0 0 0 0,10 4 0 16,6-3 0-16,7-1 0 0,7-3 128 0,7 2-128 15,5 2 128-15,4-1-128 0,4-2 0 0,4-1 128 16,-1 2-128-16,5 0 0 0,2-3 0 0,3 1 0 15,2 0 0-15,0 2 0 0,-2 2 0 0,-7 1 0 0,-7 0 0 16,-5-1 0-16,-6-1 0 0,-9 1 0 0,-6-1 128 0,-7 0-128 16,-6-1 0-16,-10 1 0 0,0 0 0 0,-15 3 0 15,-10 1 0-15,-7 0 0 0,-11 1 0 0,-11-3 0 16,-9 1 0-16,-7 3 0 0,-3-1 0 0,-3 0 0 16,-2-4 0-16,1 1 0 0,0 1 0 0,3-1 0 15,5 0 0-15,6-1 0 0,6 1 0 0,7 1 0 16,6 6 0-16,7-2 0 0,5-3 0 0,7 1-11840 15,8 1-2464-15</inkml:trace>
  <inkml:trace contextRef="#ctx0" brushRef="#br1" timeOffset="18257.549">3830 14823 14735 0,'0'0'640'0,"0"0"160"0,-2-12-640 0,2 2-160 0,2 2 0 0,0-1 0 16,-1-3 1024-16,3 0 192 0,-2-1 16 0,4-3 16 15,2-1-320-15,-3-3-64 0,2-3-16 0,-1-1 0 16,1-3 64-16,1-1 16 0,2-2 0 0,-2-3 0 16,2-3-80-16,-4-1-16 0,-1 0 0 0,2 1 0 15,1-2-224-15,-2 0-48 0,-1-2-16 0,-2 3 0 0,-2 3-144 16,1-3-16-16,3 2-16 0,-4 3 0 15,0 5-144-15,2 4-32 0,3 6 0 0,-1 0 0 0,-2 1-192 0,2 5 176 16,-5 11-176-16,6-5 160 0,-6 5-160 0,0 0 0 16,0 0 0-16,0 0 0 0,0 0-144 0,9 12-16 15,1 3 0-15,-3 4 0 0,-4 2 160 16,-1 4 0-16,1 4-144 0,2 1 144 0,3 1 0 16,-4 1-144-16,-1-1 144 0,4 2 0 0,1 2 0 0,-3-4 0 15,-2-5 0-15,2 3 0 0,5 2 0 0,-2-3 0 16,1-3 0-16,-1-5 0 0,0 2 0 0,0-3 0 15,1-1 0-15,0-4 0 0,0-2 0 0,3-3 0 16,0-1-192-16,-1-5-13984 0</inkml:trace>
  <inkml:trace contextRef="#ctx0" brushRef="#br1" timeOffset="18762.803">3296 12574 11967 0,'-4'-7'528'0,"4"7"112"0,0 0-512 0,0 0-128 16,0 0 0-16,0 0 0 0,-1-8 1904 0,1 8 336 15,0 0 80-15,0 0 16 0,0 0-1440 0,0 0-304 16,0 0-48-16,0 0-16 0,0 0-272 0,-3 9-48 16,0 3-16-16,2 4 0 0,1 3 64 0,0 3 0 15,-1 2 0-15,0 4 0 0,0 1-32 0,1 3 0 0,0 1 0 0,0-1 0 16,1-1 96-16,2 2 0 0,1 2 16 15,2 0 0-15,-3-1-112 0,4-1-32 0,-1-3 0 0,0 1 0 16,3 1-64-16,-3-2 0 0,4-1-128 0,-1-5 192 16,1-3-64-16,2-1-128 0,-2-1 176 0,2-4-176 15,1-3 160-15,-1-1-160 0,-1-2 128 0,1 0-128 16,3-2 0-16,-2-3 0 0,-1-3-144 0,0 0-7984 16,-2-1-1600-16</inkml:trace>
  <inkml:trace contextRef="#ctx0" brushRef="#br1" timeOffset="18985.875">3057 13021 34095 0,'-5'-11'3024'0,"3"3"-2416"15,2 8-480-15,0 0-128 0,8-11 272 0,7 3 48 16,6 2 0-16,3 0 0 0,4 0-320 0,5-3-224 15,6 1 32-15,-2 1 16 0,3-1 176 0,-2 0 0 16,2 3 0-16,-1-3 0 0,0-1-320 0,-4 4-16 16,-4 1-16-16,1 2 0 15,1-4-2128-15,-4-1-416 0,-4 3-96 0,-5 0-16 0</inkml:trace>
  <inkml:trace contextRef="#ctx0" brushRef="#br1" timeOffset="19268.431">3811 12879 20271 0,'0'0'1792'0,"-7"13"-1424"0,-2 5-368 0,3 2 0 16,-2-1 688-16,2 3 64 0,-4 6 16 0,3 0 0 15,-1 1 48-15,3-1 16 0,-1-3 0 0,1 0 0 16,0-2 208-16,0 0 48 0,1-3 16 0,-1-4 0 16,2-5-240-16,0-4-48 0,3-7-16 0,0 0 0 15,0 0-208-15,0 0-32 0,0 0-16 0,0 0 0 16,4-10 176-16,-2-1 48 0,3-5 0 0,0-3 0 15,2 0-320-15,0 0-64 0,1 0-16 0,1-4 0 16,-1-5-112-16,3 2-32 0,-2 2 0 0,4-2 0 0,1 3-224 16,1 2 0-16,1 3 0 0,0 2 0 0,1 2 0 0,0 3 0 15,1 3 0-15,-2 3 0 0,2 2-208 0,-2 1 16 16,0 4 0-16,-2 0 0 16,-2 0-2336-16,4 3-464 0,0 1-80 15</inkml:trace>
  <inkml:trace contextRef="#ctx0" brushRef="#br1" timeOffset="19495.344">4112 12843 34095 0,'-2'4'3024'0,"-1"2"-2416"0,3-6-480 0,-4 8-128 16,3 3 0-16,0 5 0 0,1 4 0 15,2-3 0-15,2 3 0 0,-3 5 0 0,-2 7-160 16,0-2 160-16,-2-2-208 0,1 3 64 0,1 1 16 0,-2 1 0 31,-5 1-848-31,3-2-176 0,-3-2-16 0,2-4-16 16,1 0-1696-16,-1-7-320 0</inkml:trace>
  <inkml:trace contextRef="#ctx0" brushRef="#br1" timeOffset="19769.927">4370 12831 27935 0,'0'0'1232'15,"-3"7"256"-15,3-7-1184 0,-4 12-304 0,-1 4 0 0,1 1 0 0,2 1 0 0,0 3 0 16,0 2 0-16,-3 2-144 0,1 5 144 0,-1-1 0 16,3-3 128-16,-4 4-128 0,-3 3 128 0,1-1-128 15,0-1 160-15,2-3-160 0,-1-5 0 0,1-1-256 16,0-2 16-16,2-5 16 16,2-5-640-16,2-10-128 0,0 0-32 0,0 0-10128 0</inkml:trace>
  <inkml:trace contextRef="#ctx0" brushRef="#br1" timeOffset="20054.11">4529 12933 30927 0,'-11'6'1360'0,"11"-6"304"0,0 0-1344 0,0 0-320 0,-2 13 0 0,-1-1 0 15,2 0 0-15,2-2 0 0,-1-10-160 0,0 0 160 16,7 12 0-16,1-6 128 0,-8-6 0 0,10 1 16 16,1-2 112-16,1-3 32 0,1 1 0 0,0-5 0 0,0-7 96 15,0-1 0-15,1 2 16 0,0 0 0 0,-2 0-208 0,2 0-64 16,-4-6 0-16,1 5 0 0,-4 4-128 0,2 0 0 16,-3 0 0-16,1 1 0 0,-7 10 0 0,8-4-192 15,-8 4 32-15,9-2 16 16,-9 2-1248-16,0 0-240 0,7 2-48 0,-7-2-11520 15</inkml:trace>
  <inkml:trace contextRef="#ctx0" brushRef="#br1" timeOffset="20854.747">4441 12848 8399 0,'0'0'368'0,"9"-3"80"0,-9 3-448 0,7-8 0 15,-3-1 0-15,3 4 0 0,1 5 160 0,-8 0-160 16,0 0 160-16,0 0-160 0,0 0 0 0,0 0 128 15,0 0-128-15,0 0 0 0,0 0 1056 0,0 0 160 0,0 0 48 16,6-8 0-16,-6 8 160 0,0 0 48 0,0-8 0 0,0 8 0 16,0 0-64-16,0 0 0 0,4-6 0 0,-4 6 0 15,0 0-592-15,0 0-128 0,-1 5-32 0,1 2 0 16,0 2-400-16,1 3-64 0,-1 4-32 0,1 1 0 16,2-2 224-16,-3 4 64 0,-3 2 0 0,3 3 0 15,3 4-80-15,-3-1-16 0,-2 1 0 0,1-2 0 16,1-2-32-16,0 0-16 0,1-2 0 0,2 1 0 15,-2-1 800-15,-1-2 176 0,-2-3 16 0,0-2 16 16,4-3-1632-16,-2-1-336 16,-2-1-64-16,2-10-16 0,4 7 736 0,-4-7 288 0,0 0-16 0,0 0 0 15,11 2 208-15,-11-2 32 0,0 0 16 0,11-8 0 0,1-4 208 0,-3-1 32 16,-4-2 16-16,3-4 0 0,-2-3-336 0,3-1-80 16,-1-5-16-16,0 6 0 0,-4 4-160 0,4-3-48 15,1-4 0-15,2 2 0 0,-2 4-144 0,4 1 0 16,0 1 0-16,0 3 0 0,0-2 0 15,-2 2 0-15,1 2-128 0,0 4 128 16,0-3-1264-16,-2 2-176 0,0 0-32 0,0 3-16 16,-10 6-1696-16,0 0-336 0,0 0-64 0,0 0 0 0</inkml:trace>
  <inkml:trace contextRef="#ctx0" brushRef="#br1" timeOffset="21412.986">4326 12763 16415 0,'-1'-17'720'0,"1"12"160"0,0 5-704 0,0 0-176 0,3-8 0 0,-3 8 0 16,4-9 448-16,-4 9 64 0,0 0 16 0,7-6 0 15,1 0 80-15,-8 6 16 0,0 0 0 0,0 0 0 16,0 0-64-16,7 5-16 0,-7-5 0 0,9 15 0 0,0 1-32 16,0 2 0-16,-3-1 0 0,1 3 0 0,-5 3 96 0,1 2 16 15,1 2 0-15,-1 0 0 0,1 2-64 0,-3 1-16 16,-1 2 0-16,2 1 0 0,0 0-48 0,-1-4-16 15,0-2 0-15,-1-1 0 0,-2-2-32 0,0-1-16 16,-1-2 0-16,1-3 0 0,0-3-112 0,2-2 0 16,2-2-16-16,-2-2 0 0,0-9 16 0,0 0 16 15,0 0 0-15,0 0 0 0,0 0 160 0,0 0 16 16,0 0 16-16,8-6 0 0,1-4 240 0,-1-5 32 16,3-5 16-16,2-4 0 0,1-2-336 0,-4 0-64 15,-1-2-16-15,3-4 0 0,-1-3-160 0,3 2-48 16,1 0 0-16,2 4 0 0,-1 3-192 0,3 0 0 15,-1-1 0-15,0 6 0 0,1 5 0 0,-1 0 0 16,-3 1 0-16,0 4-160 0,0 0-112 0,-2 7-32 0,-2 0 0 16,1 1 0-1,-2 0-2256-15,0 2-448 0,-10 1-80 0</inkml:trace>
  <inkml:trace contextRef="#ctx0" brushRef="#br1" timeOffset="21614.844">5025 12875 20271 0,'0'0'1792'0,"0"0"-1424"15,-7 9-368-15,1 4 0 0,-3 0 1776 0,2 2 272 16,-3 1 64-16,2 3 16 0,1 4-1600 0,-3-1-320 15,-5 2-64-15,0 0-16 0,-2 0 128 16,1 2 32-16,-1 3 0 0,2-4 0 0,0-1-288 0,2-5 160 16,2-3-160-16,2-4 128 15,3-2-576-15,1-3-112 0,5-7-16 0,0 0-12032 0</inkml:trace>
  <inkml:trace contextRef="#ctx0" brushRef="#br1" timeOffset="22198.795">5367 12903 34095 0,'-22'-1'1504'0,"8"0"320"0,-1 0-1456 0,-2 3-368 0,1 4 0 0,-2 2 0 16,-2 1 0-16,-2 4 0 0,1 2 0 0,2 0 0 15,-3 0 0-15,3 1 0 0,2-1 0 0,3 1 0 16,2-2 0-16,3 0 0 0,0 1 0 0,4-3-128 15,5-12-32-15,-1 7 0 0,0 3 0 0,1-10 0 16,0 0-144-16,8 5-16 0,2-5-16 0,-1-1 0 16,0-3 192-16,1 1 144 0,-1-1-192 0,-1-3 192 15,1-4 0-15,0 3 0 0,-1 5 0 0,-8 3 0 16,9-7 0-16,-9 7 0 0,12-1 0 0,-4 3 0 16,-8-2 0-16,11 6 0 0,-1 1 0 0,-1 2 0 0,0 4 0 15,1-1 0-15,0 0 0 0,0 1 0 0,0-1 0 16,1 1 0-16,1 2 0 0,1-4 0 0,1-3 0 15,2 0 0-15,-1-5 0 0,0-2 0 0,1-2 0 16,1-3 0-16,5-4 0 0,3-2 0 0,-3-3 128 0,2-3 0 16,1-4-128-16,-1-2 192 0,-1-3-64 0,0-3 0 15,-2 2-128-15,1-2 192 0,-4 1 112 0,1-2 16 16,-1 2 0-16,0-2 0 0,-2-2-16 0,0-4 0 16,-1-5 0-16,1-3 0 0,-3-2-144 0,0-4-32 15,0-3 0-15,-1-2 0 0,-4 0-128 0,0 3 192 16,-2-1-192-16,2 7 192 0,-4 3-192 0,0 11 0 15,-2 11 0-15,-2 3 0 0,-1 5 160 0,-1 5-160 16,2 7 192-16,-8 6-192 0,-5 9 0 0,-3 10-176 16,0 9 0-16,-5 6 0 0,-3 5 48 0,-2 9 0 0,0 12 0 15,0 4 0-15,-3 4 128 0,4 1 128 0,2 0-128 16,2-5 176-16,4-5-176 0,4-3-144 0,3-4 144 16,2-3-208-16,3-3 208 0,1-6 0 0,-2-5 0 0,3-5 0 15,2-6 0-15,2-3 208 0,2-1-64 0,1-1-16 16,-1-7-128-16,0-2 0 0,-1-4 0 0,1-1-10480 15,3 0-2160-15</inkml:trace>
  <inkml:trace contextRef="#ctx0" brushRef="#br1" timeOffset="22356.58">5068 12644 48319 0,'-12'-9'2144'0,"8"5"432"0,4 4-2064 16,0 0-512-16,0 0 0 0,10 10 0 16,-1 0-368-16,5 6-176 0,2 2-32 0,4-1-13392 15,-4-5-2672-15</inkml:trace>
  <inkml:trace contextRef="#ctx0" brushRef="#br1" timeOffset="27177.484">12171 14627 21999 0,'-11'-9'960'0,"4"6"224"0,7 3-944 0,0 0-240 0,0 0 0 0,-5-5 0 15,5 5 576-15,0 0 64 0,0 0 0 0,-7-4 16 16,7 4-272-16,0 0-64 0,0 0-16 0,0 0 0 15,0 0 48-15,0 0 16 0,8-8 0 0,3 4 0 16,0 2 256-16,3-1 48 0,3 0 16 0,6 1 0 16,5 1-112-16,5-1 0 0,2 2-16 0,0 2 0 15,1 1-160-15,0-3-16 0,2-3-16 0,5 1 0 16,4 1-16-16,2-2 0 0,1-2 0 0,-1 0 0 16,5 3 96-16,-1-2 32 0,-4-2 0 0,-1 0 0 15,-1-3-32-15,-1 1 0 0,1 1 0 0,-6 0 0 16,-6 0-144-16,-4 4-48 0,-1 1 0 0,-3 1 0 15,-8 1-128-15,-3 0-128 0,-5 0 144 0,-11 0-144 16,0 0 128-16,0 0-128 0,0 0 0 0,0 0 0 16,-11 3 144-16,-5 0-144 0,-2 1 128 0,-9-3-128 0,-1-1 128 15,-8 1-128-15,-4 2 128 0,-4-2-128 0,-1 1 144 0,-5 0-144 16,-4-4 160-16,-4 4-160 0,-4 0 192 0,0 2-64 16,-2 3-128-16,0-3 192 0,1-2-192 0,0 2 0 15,-5 1 128-15,4 2-128 0,1-3 0 0,5 1 128 16,4 1-128-16,5 0 0 0,4 0 0 0,9-1 128 15,4-2-128-15,8 0 0 0,2 1 0 0,7-1 0 16,7 0 0-16,8-3 0 0,0 0 0 0,0 0 0 16,10 3 0-16,7 3 0 0,4-4 0 0,8-3 0 15,5-1 0-15,9 1 0 0,3-3 0 0,8 3 0 16,5-5 0-16,4 1 0 0,3 2 0 0,1-1 0 16,1-3 0-16,6-1 0 0,4 0 0 0,-2 1 0 15,0 3 0-15,-4-2 0 0,0-1 0 0,-2 2 0 0,-4-1 128 16,-2 6-128-16,-5 3 0 0,-6-1 176 0,-10-1-176 15,-7 2 160-15,-6 2-160 0,-7-1 0 0,-5-1 0 16,-5 1 0-16,-13-4 0 0,0 0 0 0,0 0 128 0,0 0-128 16,-8 6 0-16,-7-1 0 0,-7-2 0 0,-10 0 128 15,-9 1-128-15,-6-3 0 0,-7-1 144 0,-6 2-144 16,-6-1 128-16,-3 0-128 0,-3 0 160 0,-6-2-160 16,-6 0 160-16,4 1-160 0,-2 2 160 0,0-1-160 15,-2-3 160-15,1 0-160 0,1 0 160 0,6 2-160 16,6 0 128-16,4 0-128 0,6-1 0 15,6-1 144-15,4 2-144 0,7 0 128 0,9-1-128 0,7 0 128 16,7 0-128-16,4 1 0 0,4 1 0 0,12-1 128 16,0 0-128-16,0 0 0 0,0 0 0 0,19-1 128 0,9 1-128 15,7-1 0-15,7 0 0 0,5 0 0 16,5-1 0-16,8-1 0 0,10 1 0 0,5 1 0 0,3-1 0 16,2 0 0-16,0 0 0 0,5-1 0 0,5 0 0 0,1 1 0 15,-1 0 0-15,0 2 0 0,-2 0 0 16,-2 1 160-16,-3 0-160 0,-6 2 160 0,-8 3-160 0,-7-1 0 15,-8 1 0-15,-6-2 128 0,-5-1-128 0,-6 1 0 16,-9 1 0-16,-7 1 0 0,-7-2 0 0,-6 0 0 16,-8-4 0-16,0 0 0 0,-8 6 0 0,-11-2 0 15,-7 0 0-15,-10 0 0 0,-11 0 128 0,-7 0-128 16,-8-3 128-16,-9 2-128 0,-10-1 128 0,-3 2-128 16,-4-2 0-16,-7 1 128 0,-9-2-128 0,3 3 0 15,-2-2 0-15,-1 0 128 0,-1 0-128 0,3 1 0 0,7 2 144 16,5-3-144-16,9 1 128 0,8 0-128 0,9-1 160 15,7-1-160-15,8-1 176 0,12 1-176 0,9 2 192 16,7-1-192-16,11 0 128 0,10-2-128 0,0 0 0 0,7-4 0 16,10 4 0-16,11-3 0 0,12 0 0 0,8-2 0 15,8 1 0-15,9-3 0 0,3 1 0 0,10-1 0 16,6-1 0-16,4 2 0 0,3-1 0 0,4 3 0 16,3-2 0-16,4 2 0 0,2-1 0 0,2 1 0 15,-1 4 0-15,-2 0 0 0,-2 2 0 0,-7 0 0 16,-11 3 0-16,-3-1 0 0,-6 1 0 0,-2 1 0 15,-7 1 0-15,-6 1 0 0,-11-4 0 0,-7 1 0 16,-4 2 0-16,-8 0 0 0,-9-3 0 0,-6 0 0 16,-4 1 0-16,-10-5 0 0,0 0 0 0,0 0 0 15,-12 4-144-15,-3 0 144 0,-4-2-128 0,-6-2 128 0,-4-1 0 16,-4 1 0-16,-2 1 0 0,-5-1 0 0,1-2 0 16,0 0 0-16,6 1 0 0,4 1 0 15,0-1 0-15,7 1 0 0,6 0 0 0,5 0 0 0,2 0 0 0,9 0 0 16,0 0 0-16,0 0 0 0,7-3 0 0,9 2 0 15,6 0 0-15,11 0 128 0,11-2-128 0,9 0 0 16,4 0 0-16,8 0 128 0,2 0-128 0,8 1 0 16,7-3 0-16,6 0 0 0,6 1 0 0,6-1 0 15,6 2 0-15,4 0 128 0,5 3-128 0,3 0 0 16,6 0 0-16,0 3 0 0,0-1 0 0,6 2 0 16,7-1 0-16,-3 2 0 0,-1 1 0 0,2 1 0 15,-1-1 0-15,1 1 0 0,-4 0 0 0,-2 2 0 16,-1 0 0-16,0 2 0 0,-1-3 0 0,-5 2 0 15,-3 1 0-15,1-1 0 0,1-2 0 0,-6 1 0 16,-7-3 0-16,-1 4 128 0,0 2-128 0,-4-1 0 16,-7-3 128-16,-3 0-128 0,-3 0 0 0,-3 0 0 0,1-1 0 15,-5-1 128-15,-5-3-128 0,3 0 0 0,2 2 0 0,-2-3 0 16,-3 5 0-16,-2-2 0 0,-1-2 0 0,0 2-192 16,-1-3 0-16,-3 0-16 0,1 0 0 0,-3 2 0 15,-3-1 32-15,-5-2 16 0,-3-1 0 0,-2-1 0 16,-1-2 160-16,1-1 0 0,0 1 0 15,-4 2 128-15,-2 2-128 0,-4-3 0 0,-3-4-128 0,0 2 128 16,2 4 0-16,2-1 0 0,-1-2 0 0,1 0 176 16,3 1-48-16,-2 0-128 0,-1 2 192 0,-3 0-64 15,-2-3-128-15,2-1 128 0,-1 2-128 0,-1 1 128 16,-1 1-128-16,-1 0 0 0,1 0 0 0,1-2 0 16,-5 1 0-16,2 2 128 0,-4 2-128 0,1-1 128 0,-1-4-128 0,3 0 0 15,-1 2 0-15,3 0-176 0,2 1 176 0,-4-1 0 16,-1-2 0-16,2 2 0 0,-1 2 0 15,1 0 0-15,-1-2 160 0,1 1-160 0,-1 0 192 0,3 2-48 16,1-2-16-16,-4 0 0 0,1-1-128 0,-1 1 0 16,1-1 144-16,-5 3-144 0,-1-2 160 0,-1 2-32 15,-2-2-128-15,-4 1 192 0,-2 0-192 0,-2 0 144 16,-1-1-144-16,-2 2 128 0,-3-1-128 0,1-1 0 16,-1-1 0-16,0 0 0 0,-4 2 0 0,0-1 0 15,0-1 128-15,2-1-128 0,0 0 0 0,-3 0 0 16,0-1 0-16,0 1 0 0,-3 1 0 0,2 0 0 15,0-3 0-15,-2 2 0 0,-8 1 0 0,10 0 0 0,-1-1 0 16,-9 1 0-16,8-3 0 0,0 1 0 0,-8 2 0 16,0 0 0-16,0 0 0 0,7-3 0 0,-7 3 0 0,0 0 0 15,0 0 0-15,0 0 0 0,0 0 0 0,0 0 0 32,-7 7-1200-32,-3 0-112 0,-6 0-32 0,-7 2-17472 0</inkml:trace>
  <inkml:trace contextRef="#ctx0" brushRef="#br1" timeOffset="37389.719">11566 5288 24063 0,'-33'-13'1072'0,"11"5"208"15,-3 3-1024-15,-2 0-256 0,2-1 0 0,3 2 0 0,1 2 192 0,3 0 0 16,2-1-16-16,6 2 0 0,10 1 208 0,0 0 32 16,0 0 16-16,0 0 0 0,0 0-48 0,15 0-16 15,9-1 0-15,1-1 0 0,6 2 32 0,6 0 16 16,3 0 0-16,6 0 0 0,7-2-64 0,9-1-16 16,10 3 0-16,5-2 0 0,2 0-80 0,5-1-32 15,4-1 0-15,7 0 0 0,5 3-64 0,3 0-16 16,-1-1 0-16,6 1 0 0,6 1 64 0,0-1 16 15,2-4 0-15,0 3 0 0,2-2 112 0,-2-1 32 16,1 0 0-16,5 1 0 0,1 2 96 0,-1 0 32 16,-1-2 0-16,-1 4 0 0,-1 3-144 0,-4 1-32 15,2-1 0-15,-7 0 0 0,-4 5-128 0,-3-3-48 16,-3 1 0-16,-3-1 0 0,-1 2-144 0,-8-1 0 16,-7-1 0-16,-5-1 0 0,-4-4 0 0,-5 0 0 0,-4 0 0 15,-7 0 0-15,-6 0 0 0,-7 0 128 0,-5-2-128 0,-6 1 0 16,-6 0 0-16,-5 1 128 0,-5-1-128 15,-6-1 0-15,-10 2 128 0,0 0-128 0,0 0 128 16,0 0-128-16,-9-5 128 0,-7 1-128 0,-6-1 0 16,-5 2 128-16,-8 1-128 0,-9-3 0 0,-9 1 0 0,-8 1 0 15,-1 1 0-15,-5 1 0 0,-4 1 0 0,-5-1 0 16,-6-3-144-16,-5 4 144 0,0 0 0 0,-2 0 0 16,-8-1 0-16,-3-1 0 0,-6-1 0 0,0 1 0 15,-3 1 0-15,-3 0 0 0,-2 0 0 0,-6-1 0 16,-3-3 0-16,-1 4-128 0,-2 3 128 0,-2-1 0 15,-4-2 0-15,-1 2 0 0,1 4 0 0,-6-2 0 16,0-1 0-16,4 1 0 0,6-3 0 0,2 2 0 0,4 3 0 16,9 1 0-16,5-3 0 0,6 1 0 0,4 2 0 15,10 1 0-15,8-1 0 0,6 1 0 0,6-4 0 0,7 3 0 16,6 0 0-16,8 1 0 0,5-2 0 0,10 0 0 16,10-3 0-16,8 2 0 0,5 0 0 0,9-4-128 15,0 0 128-15,13 3 0 0,8 0-208 0,7 0 64 16,7 1 16-16,10-3 0 0,7-3 128 15,8 1 0-15,6-1 0 0,13 2-128 0,13-3 128 0,5 1 0 16,2 0 0-16,8 1 0 0,10 2 0 0,2-1 0 16,2-2 0-16,7 0 128 0,8 1-128 0,1 1 144 15,3 0-144-15,1 0 160 0,1 0-160 0,4-1 0 16,1-1 0-16,2 0 128 0,-4 1-128 0,-2 0 128 16,-3 0-128-16,-3 1 128 0,0 0-128 0,-8 0 128 0,-6-2-128 15,-6 4 128-15,-3 0-128 0,-9 2 0 0,-7 2 144 16,-7-2-144-16,-5 0 0 0,-6 0 0 0,-6 1 0 0,-10 2 128 15,-10-5-128-15,-8 2 0 16,-7 0 0-16,-10 1 0 0,-7 1 0 0,-6 0 0 0,-9-1 0 0,-7-5 0 16,-7 3-144-16,-9 1-48 0,-6 3-16 0,-11-6 0 15,-13-1 208-15,-10 0-176 0,-9 0 176 0,-8 0-160 16,-6 0 160-16,-9-1 0 0,-9-1 0 0,-4-1 0 16,-7 1 0-16,-9-1 0 0,-10-1 0 0,-3-1 176 15,-3 1-176-15,-4 1 0 0,-5-1 0 16,-4 0 0-16,-4-2 160 0,-1 2 0 0,4 0 0 0,-2-1 0 15,-2 0-32-15,1-3 0 0,3-1 0 0,8 3 0 16,13 1 0-16,1 2 0 0,3-3 0 0,10 2 0 0,7 0-128 16,6 1 192-16,6 1-192 0,8 0 192 0,10-1-192 15,12-1 128-15,9 2-128 0,12 0 128 0,6 1-128 0,11 0 0 16,8-1 0-16,6 2 128 0,11 0-128 0,0 0 0 16,0 0 144-16,13-3-144 0,7 0 0 0,8 0 0 15,10-2 0-15,10 1-128 0,12 0 128 0,9 0 0 16,6 1 0-16,8-1 0 0,10-3 0 0,10 0 0 15,7 2 0-15,8-1 128 0,7 3-128 0,6-2 192 16,6 0-64-16,3 3 0 0,8 2-128 0,1-1 0 16,1-1 128-16,0 2-128 0,0 0 0 0,1 1 0 15,0 3 0-15,-5 0 128 0,-3-2-128 0,-6 0 0 16,-3 1 128-16,-7 2-128 0,-3 0 0 0,-6 2 0 16,-9-1 0-16,-4 0 0 0,-6-4 0 0,-6 4 0 15,-5 1 0-15,-11 0 128 0,-10-2-128 0,-6-1 0 0,-7 1 0 16,-7 0 0-16,-5-2 0 0,-10-1 0 0,-8-2 0 15,-8 3 0-15,-3 0 0 0,-13-3 0 16,0 0 0-16,0 0-192 0,-20-2-32 0,-8 1-16 0,-7 0 0 0,-9-2 0 16,-9-1 240-16,-11-3-192 0,-11-1 192 0,-7 3-192 15,-8-1 192-15,-6 1-144 0,-7-5 144 16,-7 5-128-16,-6 3 128 0,-4-1 0 0,-7-3 0 0,-3 3 0 16,-4 1 0-16,-2 1 0 0,-4 1 0 0,-1-2 0 15,-2-2 0-15,0 2 0 0,1 2 0 0,2 1 0 16,-1 0 0-16,4 2 0 0,4 0 0 0,3 0 128 15,-1 0-128-15,13 2 0 0,9-2 0 0,5 2 0 16,4-2 0-16,9 5 128 0,7-1-128 0,9 0 0 16,9-4 0-16,7 2 144 0,6 0-144 0,9-1 0 0,9 1 128 15,7-3-128-15,12 1 0 0,5 0 0 0,11-3 0 16,0 0 0-16,9 4 0 0,8 0 0 0,8 1 0 16,11-2 0-16,3-1 0 0,13-2 0 0,6-2 0 0,14 0 0 15,9-3 0-15,7 4 0 0,5-2 128 0,9-1-128 16,10-3 192-16,6 2-192 0,2 0 176 0,8 0-176 15,8 1 160-15,0-1-160 0,0-2 128 0,4 3-128 16,3 2 0-16,2-2 144 0,1-1-144 0,-2 4 0 16,-2-1 0-16,-4 0 0 0,-1 2 0 0,-4 0 128 15,-6-1-128-15,-4 5 0 0,-6 2 0 0,-5 1 0 16,-7-3 0-16,-6 5 0 0,-5-2 0 0,-10 1 0 16,-10-1 0-16,-8 2 0 0,-6-3 0 0,-8 3 0 15,-10-2 0-15,-7 1 0 0,-11-3 0 0,-7 1 0 0,-6-3 0 16,-11-3 0-16,0 0-368 0,-9 5 0 0,-9-1 0 15,-10-2 0-15,-11-1 160 0,-7 0 16 16,-6-1 16-16,-15-2 0 0,-11-1 176 0,-7-1 0 0,-5 1 0 16,-8 0 0-16,-12-2 0 0,-4 1 0 0,-4-1 0 0,-7 2 0 15,-8 0 0-15,-2 1 0 0,-2 1 0 0,-3-2 176 16,-1 1-176-16,1 1 192 0,-2-1-192 0,6 0 192 16,8-1-64-16,0 1 0 0,4 0 0 15,6 2 0-15,8 3-128 0,3-2 0 0,4-1 144 0,7 0-144 16,9 4 0-16,10-2 144 0,9 0-144 0,8-2 0 15,6-2 128-15,5 2-128 0,9 2 0 0,9 0 0 16,8-3 128-16,8 0-128 0,15 1 0 0,0 0 0 16,0 0 0-16,0 0 0 0,20-2 0 0,8 0 0 0,8-2-176 0,9 2 16 15,4-2 0-15,12-2 0 0,13 0 160 0,9 0 0 16,13 0 0-16,9 0 0 0,5-4 0 0,11 5 0 16,8 0 0-16,10 0 0 0,7 0 0 0,1 1 0 15,2 0 128-15,4 1-128 0,2 6 0 0,4-1 128 16,0 1-128-16,-3-1 0 0,-5-1 0 0,-2 3 0 15,-8 2 0-15,0 0 128 0,-1-2-128 0,-7 4 0 16,-10 0 0-16,-5 2 128 0,-1-1-128 0,-13-1 0 16,-7-1 0-16,-10 2 0 0,-5-1 0 0,-8 2 0 15,-7-1 0-15,-10 0 0 0,-11-1 0 0,-9-1 0 16,-9-1 0-16,-10-1 0 0,-6 0 0 0,-12-5 0 16,0 0 0-16,-15 7-128 0,-10 1 128 0,-8-4 0 15,-9 0 0-15,-9-1 128 0,-8-1-128 0,-6 0 0 0,-7 0-176 16,-8-1 176-16,-10-4 0 0,-5 1 0 0,-3 1 0 15,-5-1 0-15,-5-2 0 0,0 1 0 0,1 2 0 16,0-1 0-16,-2-1 0 0,3-1 0 0,4 1 0 0,6 0 0 16,2 1 0-16,4-2 0 0,2 2 0 0,10 2 0 15,9-2 0-15,10 1 0 0,6 0 128 0,9 0-128 16,8-3 0-16,9 3 128 0,7-2-128 0,8 2 0 16,12 1 176-16,0 0-176 0,0 0 160 0,13-8-160 15,7 3 128-15,8-1-128 0,6 0 0 0,9 0 0 16,7-3 0-16,10 0 128 0,7-2-128 0,4 3 0 15,7-3 128-15,7-3-128 0,8-1 176 0,3 2-176 16,3 2 192-16,1-2-192 0,1-4 192 0,1 4-192 16,2 4 144-16,-2 0-144 0,-7 1 0 0,-5 1 144 15,-5 3-144-15,-7 4 0 0,-8 4 0 0,-10 3 0 0,-9 1 0 16,-10 3 0-16,-8-5 0 0,-7 4 0 0,-9 3-160 0,-6 1 160 16,-10 2 0-16,-7 0-144 0,-10 1-16 0,-9 1 0 15,-11 0 0-15,-15 0 0 0,-13-2 160 0,-11 1 0 16,-10-2 0-16,-13-1-128 0,-9-3 128 0,-7 2 0 15,-7-3 0-15,-8 2 0 0,-7 1 208 0,0-2 80 16,3 1 16-16,-4 1 0 0,-3 2 128 0,5 0 16 16,5-3 16-16,6 1 0 0,4 2-144 0,9 2-48 15,4-2 0-15,9 1 0 0,7-2-144 0,8 0-128 16,13 3 144-16,8-2-144 16,10-1-784-16,5 2-256 0,8-3-48 0</inkml:trace>
  <inkml:trace contextRef="#ctx0" brushRef="#br1" timeOffset="39394.3">1501 5907 29487 0,'0'0'2624'0,"-7"-7"-2112"0,3-1-512 0,1 2 0 15,3 6 0-15,0 0 0 0,0 0 0 0,0 0 0 16,0 0 0-16,0 0 0 0,-3 12 128 0,1 3-128 16,2 1 192-16,-1 2-192 0,0 0 192 0,-1 9-192 0,-3 6 240 15,2 0-64-15,-1 0-16 0,-1 4 0 0,0 5 32 0,-2 5 16 16,2 4 0-16,-1 6 0 0,-4 5 160 0,3 3 16 15,-1 2 16-15,-2 5 0 0,0 4 112 16,-2 3 0-16,1 6 16 0,1-5 0 0,-2-2-64 0,0-3-16 16,-2-3 0-16,1-3 0 0,5-6-64 0,-1-6 0 15,2-8-16-15,2-2 0 0,1-4 128 0,1-4 16 16,-5-3 16-16,4 0 0 0,3-6-144 0,0-1-48 16,-4 1 0-16,4-5 0 0,0-3-336 0,-1-2 144 15,0-3-144-15,0-1 0 0,-1-5 0 0,3-2 0 16,0-9 0-16,0 0 0 15,0 0-608-15,0 0-80 0,0 0-16 0,6-18 0 16,-1-7-2368-16,4-5-464 0,4-3-112 0,4-3 0 0</inkml:trace>
  <inkml:trace contextRef="#ctx0" brushRef="#br1" timeOffset="42257.654">1613 5896 32255 0,'-11'-14'1424'0,"8"5"304"0,4 1-1392 0,-1 8-336 0,9-4 0 0,1 2 0 0,2 1 512 16,6 3 16-16,7 2 16 0,3-1 0 0,2 2-544 0,5-5 0 15,8-2 0-15,3 1-144 0,3-2 144 0,2 2 0 16,4 0-144-16,2 0 144 0,5-1 0 0,5 0 0 16,1-1 0-16,3 3 0 0,-2-3 0 15,4 2 0-15,3 1 0 0,1 0 0 0,2 0 0 0,0 0 240 16,-1-1-48-16,5 2 0 0,5 3 96 0,1-2 16 16,2-2 0-16,1 2 0 0,2 1-48 0,3 3-16 15,1-3 0-15,1-1 0 0,-4-2-80 0,5-1-16 16,4 0 0-16,-1 2 0 0,2 2-144 0,2-1 160 15,5 0-160-15,-2-1 160 0,-2 1-160 0,5 0 0 16,0-3 0-16,1 1 0 0,-1-2 0 0,2 2 0 16,4-1 128-16,-1-2-128 0,-5 0 0 0,5 0 0 0,-1 0 0 15,1 3 0-15,-3 3 0 0,1-3 0 0,2 0 0 16,-3-2 0-16,-4 2 0 0,7-1 128 0,0-1-128 16,-1 2 0-16,-3 0 0 0,2 2 0 0,2-1 0 0,-1-1 0 15,-4-1 0-15,3-1 0 0,0 2 0 0,1-1 0 16,-3-2 0-16,4 2 0 0,-3-2 0 0,2 0 0 15,-2 1-192-15,2 1 16 0,-1-2 16 0,0 0 0 16,-4-2 160-16,3 2-192 0,1-2 192 0,1 1-192 16,-2 0 192-16,1-1-192 0,-1 0 192 0,2 0-192 15,-1 1 192-15,3 0-128 0,-5-2 128 0,-1 1-128 16,0 0 128-16,-3 1 0 0,0 0 0 0,-1-2-128 16,-2 0 128-16,1 3 0 0,-1 1 0 0,-3 0 0 15,-4-2 0-15,0 3 0 0,1 3 0 0,-3 0 0 16,-3-4 0-16,3 0 0 0,1-2 0 0,3 2 0 15,-3 2 0-15,2 0 0 0,-1-3 0 0,3 3 0 0,-1 0 0 16,-2-1 128-16,-5-1-128 0,5 0 0 0,5-1 0 16,-4 0 0-16,-3 2 0 0,1 0 0 0,1-1 0 0,-3 2 0 15,-3 0 0-15,-1 0 0 0,2 0 192 0,-1-1-48 16,3 1 0-16,-4 1 0 0,-1 1 48 0,2 0 16 16,1 1 0-16,2 1 0 0,-5 0-80 0,4 0 0 15,3-2-128-15,-2 1 192 0,-2 3-192 0,0-1 128 16,4-1-128-16,-2 0 0 0,4 1 0 0,-3 1 0 15,-2 4 0-15,4-2 0 0,3-3 0 0,0 2 0 16,-5 0 0-16,1 2 0 0,2 1 0 0,-2-3 0 16,-1-1 0-16,-2 2 0 0,0 2 0 0,3-5 0 15,0 0 0-15,-1-1 0 0,-1 1 0 0,1-4 0 16,2 1 0-16,-2-2 0 0,-7-2 0 0,4 2 128 0,1 2-128 16,1 0 0-16,-3-2 0 0,-3 1 128 0,-2 1-128 15,1-2 0-15,5-2 176 0,-5-1-176 0,-5-3 192 16,3 4-192-16,2 5 192 0,1 1-192 0,-2-2 192 15,-1 0-192-15,-1-2 176 0,0 1-176 0,0 1 160 0,-1-2-160 16,-1-1 0-16,0 0 128 0,3 0-128 0,-1 2 0 16,0 1 0-16,-2 0 0 0,-3 1 0 0,2-4 0 15,0-3 0-15,3 2 0 0,-3 0 0 0,2 1 0 16,-3 1 0-16,6 0 0 0,3 0 0 0,1 0 0 16,-5-1 0-16,3 1 0 0,2 1 0 0,0 0 0 15,-3-2 128-15,0 0-128 0,-1 0 0 0,-2 1 0 16,-2 0 128-16,-5 1-128 0,-6 0 0 0,-4-1 144 0,-3-1 16 15,-3 1 0-15,1 2 0 0,-1-2 0 0,0-1 0 16,-5 1 0-16,-2 0 0 0,-2 0 0 0,0 0-160 0,5-1 160 16,0 0-160-16,0-1 160 0,-1-3-160 15,-2 4 0-15,-4 2 0 0,1 2 128 0,3-4-128 16,-1 4 0-16,2 0 0 0,1-1 0 0,0-5 0 0,-3-1 0 16,-1 1 0-16,-3 2 0 0,0 2 0 0,-1 1 0 15,1-4 0-15,0 1 0 0,1 0 0 0,-5 0 0 16,-3 1 0-16,-2-1 0 0,-5-1 0 0,2 0 0 15,-4 2 0-15,1-1 0 0,1-1 0 0,0 1 0 16,-1 1 0-16,-3 0 0 0,1 1 0 0,-3 1 0 16,-2 2 0-16,-2-2 0 0,-1-3 0 0,-2 2 0 15,0-1 0-15,1 0 0 0,-4 0-128 0,4 1 128 0,4 1 0 16,0 1 0-16,0-3 0 0,2 2 0 0,2-2 0 16,0 2 0-16,-2 1-192 0,0-2 192 0,-2-3-160 0,0 2 160 15,-2 2-144-15,0-2 144 0,-6-1-128 0,1 0 128 16,-3-1 0-16,-1 2 0 15,0 1 0-15,1-1-128 0,-2-1 128 0,0 2 0 0,1 1 0 0,0 0 0 16,-1-1 0-16,0-2 0 0,2-3 0 0,-5 3 0 16,-4 3 0-16,3-2 0 0,2-1 0 15,-6 0-128-15,-10 1 128 0,10 0 0 0,2-2 0 0,-5 0 0 16,-7 2 0-16,11-1-160 0,2-1 160 0,-7 2 0 16,-6 0-128-16,0 0 128 0,9-1 0 0,-9 1 0 15,8 1 0-15,-8-1 0 0,0 0 0 0,7 2 0 16,-7-2-144-16,0 0 144 0,0 0 0 0,0 0-144 0,8 3 144 0,-8-3 0 15,6 7 0-15,-6-7-128 16,5 8 128-16,1 1 0 0,-2 0 0 0,-1-1 0 0,1 1 0 0,0 0 0 16,3-2 0-16,-2 2 0 0,-2 2 0 15,3 0 0-15,-3-2 0 0,2 1 0 0,-2 0 0 0,1 2 0 16,0 1 0-16,0-1 0 0,-1-1 0 0,2 3 0 16,-3 0 0-16,2 2-128 0,0 1 128 0,-1 1 0 15,0 0 0-15,-1 0 0 0,1 3 0 0,-2 1 128 16,0 3-128-16,-1 3 176 0,0 1-48 0,0 4-128 15,1 1 192-15,-1 4-64 0,-1 1-128 0,0-1 128 16,1-2-128-16,0 3 128 0,-3 1-128 0,1 1 0 16,1 1 0-16,-2 3 128 0,2 1-128 0,-1-1 0 15,0-2 0-15,0-1 128 0,-1 0-128 0,1-3 0 16,1 0 0-16,-3-1 0 0,0 2 0 0,1 1 0 0,-1-1 128 16,1 2-128-16,-1 2 0 0,-1 0 128 0,1 0-128 0,-2-1 128 15,2-2-128-15,0-1 0 0,-5 2 144 16,2 1-144-16,-2 2 128 0,2 1-128 0,-5-1 160 0,1 1-160 15,-2-1 128-15,4 0-128 0,-4 0 0 0,2-2 144 16,3-3-144-16,-3 2 128 0,1 0-128 0,2-3 128 16,1-3-128-16,2-1 0 0,-1-2 144 0,-1 0-144 15,0-1 128-15,1-3-128 0,1-4 160 0,1-2-160 16,2-2 144-16,-3 0-144 0,2-3 128 0,1-2-128 16,-1-4 144-16,1-2-144 0,1 1 160 0,1-1-160 15,0-4 144-15,0-6-144 0,-5 7 128 0,4 0-128 16,1 0 160-16,0-7-160 0,0 0 192 0,0 0-192 0,0 0 144 15,-3 8-144-15,2 0 0 0,1-8 144 0,-5 4-144 16,-3 0 0-16,1 2 0 0,0-2 128 16,-4-3-128-16,-1 1 0 0,-3-2 0 0,-1 2 0 0,-2 2 0 15,-4-1 0-15,-1 0-160 0,-5 0 160 0,-4-3-208 0,-6 1 48 16,-5 0 16-16,-6-2 0 0,-5-3 144 0,-3 1-192 16,-4 0 192-16,1 0-192 0,-2-3 192 0,-8 1 0 15,-8-1 0-15,-2 2 0 0,-2-5 0 0,-3 3 0 16,-4-4 0-16,-5 1 0 0,-3 0 0 0,-1-1 0 15,2 1 160-15,-4-2-160 0,-8 0 192 0,3 3-64 16,0-5-128-16,-7 2 192 0,-10-1-192 0,2-1 176 16,4 2-176-16,-6 1 160 0,-5-1-160 0,1 0 0 15,0-2 0-15,-4 0 0 0,-4 0 0 0,0-3 128 16,-4-1-128-16,3-1 0 0,0 2 0 0,-3 0 0 16,-3 1 0-16,1-2 0 0,2-3 0 0,-1 3 0 15,0-1 0-15,-3 2 128 0,-5-1-128 0,3 2 192 0,5-1-192 16,-3 2 192-16,0-1 16 0,-1 0 16 0,1 3 0 0,0-1 0 15,3 0-32-15,-1 1-16 0,-5 2 0 16,4-1 0-16,0-1-176 0,1 2 128 0,1 2-128 0,1 1 128 16,-2-4-128-16,4 3 0 0,3-1 0 0,-3 1 0 15,-6 1 0-15,3-1 0 0,2-2 0 0,0 2 0 16,-3 1 0-16,-3-1 0 0,-1-2 0 0,2 5 0 16,1 1 0-16,2 1 0 0,-1 2 0 0,2 0 0 15,1 0 0-15,2 2 0 0,0 2 0 0,0 0 0 16,3 1 0-16,2 0 0 0,3 0 0 0,1 2 0 15,-2-1 0-15,4 0 0 0,3-2 0 0,2 3 0 0,-6 0 0 16,2 1 0-16,1-1 0 0,-1 3 0 0,-2 0-144 16,3-1 144-16,-1-2-192 0,1 3 192 0,0 0 0 15,-2 2 0-15,-4-2 0 0,5 0 0 0,3-2-160 0,-2 2 160 16,-4 1-128-16,5 2 128 0,5 0 0 0,-4-2 0 16,-3 1 0-16,6-1 0 0,4-1 0 0,0 0 0 15,0-2 0-15,4 1 0 0,3 2 0 0,-2-1 0 16,-2-2 0-16,2 1 0 0,4-1 0 0,0 3 0 15,1 1 0-15,-4-3 0 0,-3 0 0 0,-1 0 0 16,0 1 0-16,2-1 0 0,1 1-128 0,0-1 128 16,1 2-128-16,0-1 128 0,3-1-128 0,1-1 128 15,1-5-128-15,-1-1 128 0,1-2 0 0,4 1 0 16,6 0 0-16,-1 1 0 0,0 1 0 0,-1 0 0 16,2-2 0-16,2-3 0 0,2 2 0 0,1 0 0 15,-4 1 0-15,4 0 0 0,2 1 0 0,-1-1 0 0,-1-2 0 16,-3 0 0-16,1-1 0 0,3-1 0 0,3 1 0 15,-3-1 0-15,-3-2 0 0,2-1 0 0,3 0 0 0,0 0 0 16,0-1 0-16,-1 2 0 0,-2-3 0 0,4 1 128 16,2 1-128-16,1 0 0 15,-2-2 0-15,-1 2 128 0,3-4-128 0,1 1 176 0,3 2-176 0,-2 0 192 16,-4 3-16-16,0-1 0 0,-2 1 0 0,3 0 0 16,0 3-176-16,-2-1 160 0,0-2-160 0,3 1 160 15,-2-1-160-15,1 0 0 0,1 0 144 0,0-1-144 16,-2 2 0-16,4-1 0 0,4-1 0 0,-3 0 128 15,0-1-128-15,2 0 0 0,0 0 128 0,-1 2-128 0,2-1 0 16,3 0 0-16,-3 0 0 0,2 1 0 0,2-2 0 16,-1 3 0-16,0-1 128 0,3 3-128 0,5 0 0 0,-2 1 128 15,-2 1-128-15,0 2 0 0,1 0 0 0,6-1 0 16,1 2 0-16,3 0 0 0,-2 1 0 0,1 0 0 16,1-2 0-16,-3 0 0 0,3 3 0 0,3 2 0 15,5 0 0-15,2-1 0 0,1 0 0 0,3-1 0 16,2 5 0-16,1-4 0 0,-2-2 0 0,3 2 0 15,1-3 0-15,3 0-128 0,1 2 128 0,1-1 0 16,4-1 0-16,2 2 0 0,2 0 0 0,3 2 0 16,-3-1 0-16,3 1 0 0,-1-2 0 0,1 2 0 15,0 2 0-15,-1 0 0 0,0-3 0 0,3 0 0 16,0-3 0-16,0 1 0 0,-1 3 0 0,4-1 0 16,2-3 0-16,-1 0-128 0,-1 0 128 0,1 0 0 0,2 1 0 15,1-1 0-15,0-3 0 0,3-1 0 0,3 3 0 16,-2 0 0-16,-1-2 0 0,3-2 0 0,1 0 0 15,5 2 0-15,-9-1 0 0,3 1 144 0,0 1-144 0,1-2 0 16,-1-4 128-16,-1 1-128 0,0 0 0 0,-1 1 0 16,8 3 128-16,-6-3-128 0,0 0 0 0,1 0 0 15,-1 1 144-15,0-1-144 0,0-1 0 0,3 1 144 16,3 3-144-16,0 0 160 0,-6-6-160 0,3 2 160 16,3 4-160-16,0 0 0 0,-3-7 0 0,3 7 0 15,-5-5 0-15,5 5 0 0,0 0 0 0,0 0 0 16,-4-6 0-16,4 6 0 0,0 0 0 0,-1-5 0 15,1 5 0-15,0 0 0 0,-1-7-176 0,1 7 176 16,0 0-1088-16,0 0-144 16,0 0-32-16,0 0-11904 0,11-2-2384 0</inkml:trace>
  <inkml:trace contextRef="#ctx0" brushRef="#br1" timeOffset="47008.214">6431 6465 2751 0,'0'0'256'0,"-8"3"-256"0,1-2 0 0,-1 1 0 16,0 1 1168-16,8-3 192 0,0 0 48 0,0 0 0 16,-7 4-1152-16,7-4-256 0,0 0 0 0,-8 0 0 15,8 0 0-15,0 0 0 0,0 0 0 0,0 0 0 16,0 0 0-16,-8-2 0 0,-1 0 0 0,9 2-128 16,0 0 768-16,0 0 144 0,0 0 48 0,0 0 0 15,-7 0 320-15,7 0 80 0,-8-3 16 0,8 3 0 0,-8 3-160 0,8-3-48 16,0 0 0-16,0 0 0 0,0 0-128 0,0 0-16 15,0 0-16-15,0 0 0 0,0 0 224 0,0 0 48 16,0 0 16-16,0 0 0 0,0 0-592 0,12-5-128 16,-1-3-32-16,0 3 0 0,0 1-96 0,-1-2-32 15,1-2 0-15,0 1 0 0,2 0 64 0,-2 2 16 16,3 0 0-16,-1 1 0 0,0-1-80 0,0 0-16 16,2-1 0-16,-1 1 0 0,-2-1-80 0,0 3 0 15,-2 3-16-15,2-2 0 0,-1-4 0 0,0 3 0 16,0 2 0-16,0 1 0 0,0 0-32 0,-1 1 0 15,2 0 0-15,-3 1 0 0,-9-2 0 0,12 5 0 16,1-1 0-16,-2 2 0 0,-2-1 32 0,1 2 0 16,0 0 0-16,0 2 0 0,1 0 0 0,-6 1 0 15,0 2 0-15,0-2 0 0,3-1 16 0,1 0 0 16,-2 2 0-16,2-2 0 0,0 4-16 0,1-5 0 0,0 2 0 16,-3 0 0-16,2 1 0 0,-3 0 0 0,-1 0 0 15,2 2 0-15,0-1 16 0,1 1 0 16,0-4 0-16,0 4 0 0,-2-1-192 0,1 0 192 0,-1-1-192 0,2 0 192 15,-4 0-32-15,2 0 0 0,1-1 0 16,-2 4 0-16,2 1-16 0,0 2 0 0,1 0 0 16,-1 1 0-16,-2-1-16 0,2 0-128 0,-3 1 192 0,3-1-64 15,-1-1-128-15,0 0 128 0,-2 1-128 0,2-1 128 16,0 1-128-16,2-2 192 0,-4 1-192 0,2-1 192 16,-1-1-192-16,-1-1 160 0,0 0-160 0,2-1 160 15,-3 1-32-15,1 1-128 0,0-1 192 0,0 1-64 16,-2-2-128-16,2 0 192 0,-3 0-192 0,1 1 192 15,-1 1-192-15,1 0 128 0,3-2-128 0,-3 1 128 0,0 1-128 16,0-1 0-16,1-1 144 0,0-1-144 16,-3 0 0-16,0 0 0 0,0-3 0 0,2 0 128 0,-2-8-128 0,2 11 0 15,-2 0 0-15,0-1 128 0,0-10-128 0,3 11 0 16,1 0 0-16,-4-11 0 0,0 0 0 0,0 0 144 16,0 0-144-16,3 9 0 0,-3-9 144 0,3 8-144 15,-3-8 0-15,0 0 144 0,0 0-144 0,0 0 0 16,2 10 144-16,-2-10-144 0,0 0 0 0,0 0 144 15,0 0-144-15,0 0 0 0,0 0 192 0,0 0-192 16,0 0 192-16,0 0-192 0,0 0 192 0,0 0-192 16,0 0 192-16,0 0-192 0,0 0 144 0,0 0-144 15,-1-6 0-15,1 6 144 0,-1-8-144 0,-1-1 0 16,0-4 144-16,0 5-144 0,2 8 128 0,-1-9-128 16,-1 1 128-16,1-2-128 0,0 0 160 0,0-2-32 0,0 1-128 15,1-1 192-15,-2-3-192 0,-1 1 0 0,-1-1 0 0,1-1 0 16,0 0 0-16,0-2 0 0,-1-4 0 0,1 3 0 15,-2 4 0-15,2-1 0 0,-2-2 0 0,1-1 0 16,1-1 0-16,1 0 0 0,-4-2 0 0,2 0 0 16,-1-3 0-16,1 2 0 0,0 0 0 0,-1 0 0 15,3 0 0-15,-3-1 0 0,0-3 0 0,2 6 0 16,0 1 0-16,-1 1 0 0,0-1 0 0,-1 2 0 16,-1 1 144-16,0 1-144 0,1 0 128 0,0 1-128 15,0 0 0-15,-1 2 0 0,-1-1 0 0,-1 1 0 16,-1 0-128-16,2 1 128 0,-3-1 0 0,0 1 0 15,-1 2 0-15,-2 0 0 0,0-1 0 0,2 2 0 16,0 2-128-16,-2-2 128 0,-1 0 0 0,2 1 0 16,2 1 0-16,1-2 0 0,1-4 0 0,0 4 0 0,-2 5 0 15,-1-2 0-15,-1-5 0 0,1 6 0 0,1 0 0 0,0 5 0 16,-1-1 0-16,1 0 0 0,0 0 0 0,-2-2 0 16,0 0 0-16,1 2 0 0,1 1 0 0,0-1 0 15,1-3 0-15,-1 4 0 0,0 6 0 0,2-2 0 16,-2-2 0-16,-1 0 0 0,1 2-144 0,-1 0 144 15,1-1 0-15,1 0 0 0,1 0-304 0,2 3 48 16,-1 0 16-16,2-1 0 16,-2 1-496-16,2-1-96 0,-1 1-32 0,6-6-11232 15,-1 11-2240-15</inkml:trace>
  <inkml:trace contextRef="#ctx0" brushRef="#br1" timeOffset="48276.925">6677 7049 7359 0,'0'0'656'15,"0"0"-528"-15,0 0-128 0,0 0 0 0,0 0 2112 0,0 0 384 16,-5-7 64-16,5 7 32 0,0 0-928 0,0 0-192 16,0 0-48-16,0 0 0 0,0 0-304 0,0 0-64 15,0 0-16-15,0 0 0 0,0 0-416 0,0 0-96 16,0 0-16-16,-6 6 0 0,-3-2 0 0,4 2 0 16,5-6 0-16,-6 8 0 0,-1 2-48 0,1-1-16 15,2-1 0-15,-1 1 0 0,-2 1-48 0,1 1-16 0,2 1 0 0,-3-1 0 16,2-5 0-16,-1 0 0 0,-2 3 0 0,1-2 0 15,0 1 0-15,2-1 0 0,5-7 0 0,-7 5 0 16,0 4-96-16,0-1-32 0,-1-1 0 0,4-1 0 16,4-6-80-16,-9 5-32 0,4 0 0 0,5-5 0 15,-8 4 0-15,8-4 0 0,0 0 0 0,0 0 0 16,0 0 80-16,0 0 16 0,0 0 0 0,0 0 0 16,-8 1 48-16,8-1 16 0,0 0 0 0,0 0 0 15,0 0-144-15,0 0-32 0,0 0 0 0,0 0 0 16,-1-8-128-16,1 8 0 0,0 0 0 0,5-9 0 15,-1-4 128-15,3 1-128 0,0 0 0 0,3 1 128 0,2 0-128 16,-2-1 0-16,2-4 144 0,3 1-144 0,-1 1 0 16,3-1 144-16,2-1-144 0,0-1 0 0,0-2 128 15,-1-1-128-15,3-1 0 0,-1 3 0 0,-2 1 0 0,-1-1 0 16,4 0 0-16,-1 1 0 0,-1 2 0 0,-3-1 0 16,-1 0 0-16,-2 4 0 0,-1 2 128 0,-2 2-128 15,-4 1 0-15,1 0 0 0,-2 1 0 0,-5 6 128 16,0 0-128-16,0 0 0 0,0 0 208 0,0 0-64 15,-2-7-16-15,2 7 0 0,0 0-128 0,-3 10 0 16,-3-2 144-16,-3 2-144 0,-2-2 0 0,0 4 0 16,-1 4 0-16,-3 4 0 0,-6 2 0 0,3 4 0 15,4 0 0-15,-3 1 0 0,-4-1 0 0,1 0 0 16,0 0 0-16,0 0 0 0,2 2 0 0,-3-1 0 16,2-2 0-16,1 3 0 0,1 3 0 0,0-4 0 15,2 0 0-15,1-4 0 0,1-7 0 0,2-3 0 16,2 1 0-16,-1-3 176 0,1 0-176 0,3-2 192 15,2-2-192-15,4-7 192 0,0 0-64 0,0 0 0 0,0 0 0 0,0 0 0 16,0 0 16-16,0 0 0 0,0 0 0 16,8-11 0-16,0-4-16 0,3-3-128 0,0-2 192 0,2-1-64 15,-1-3-128-15,1-3 0 0,1-4 0 0,2 1 128 16,-1 2-128-16,1 0 0 0,4 1 0 0,0-1 0 16,1-2 0-16,-2 3 0 0,2 2 128 0,-3-2-128 15,-1 3 0-15,0 3 0 0,-1 1 0 0,0 4 0 16,1 0 0-16,-4 6 0 0,-4 3 0 0,0 1 0 15,-9 6 0-15,0 0 0 0,0 0 0 0,0 0 0 16,0 0 0-16,0 0 0 0,0 0 0 0,-2 10 0 16,-3 0 0-16,-2 3 0 0,-1 3 0 0,-3 2 0 15,-7 3 0-15,1 2 0 0,1 3 0 0,-3-1 0 0,-3 1 0 16,-1-1 0-16,0-3 0 0,1-2 0 0,1 1 0 0,2 1 0 16,-3-1 0-16,4-3 0 0,-1-4 0 0,5-2 0 15,1-3 0-15,2 1 0 0,2-2 176 0,1-1-48 16,0-3-128-16,8-4 192 0,0 0-16 0,0 0-16 15,-2-6 0-15,1-2 0 0,2 0 80 0,2-4 16 16,3-1 0-16,3-3 0 0,0-5-256 0,2 0 0 16,2-1-144-16,0-1 144 0,1-2 0 0,2-5 0 15,-3-4 0-15,2 3 0 0,2 3 0 0,0-2 0 16,3 0 0-16,0 0 0 0,0 2 0 0,-4 4 0 16,0 1 0-16,-1 4 0 0,2 3 0 0,-2 3 0 15,-6 0 0-15,1 4 0 0,2 6 0 0,-12 3-144 16,0 0 144-16,0 0 0 0,0 0 0 0,0 0-160 0,2 10 160 15,-4 4 0-15,-5 3 0 0,-2 5-128 0,-1 2 128 0,-3 3 0 16,-4 2 0-16,-4 4 0 0,-3 4 0 0,-1 1 0 16,-3 0 0-16,-1-3 0 0,1-3 0 15,0-1 0-15,-1-1 0 0,2 0 0 0,-4-4 0 0,0 1 0 16,2 2-176-16,0-4 32 0,2 0 0 0,5-3 0 16,2-5-2448-1,9 0-480-15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4:34.4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2450 3234 15663 0,'0'0'688'0,"0"0"144"0,0 0-656 0,9-4-176 16,-1 0 0-16,2 0 0 0,1 0 128 0,3 0 0 15,0 1 0-15,2 1 0 0,0 0-128 0,3 0 0 16,-2 2 0-16,2 0 0 0,1 0 0 0,0 0 0 0,-2 2 0 0,4 0 0 15,4 0 0-15,-1 0 0 0,0 0 0 0,2 2 0 16,-1-1 0-16,-1 5 0 0,1 0 144 0,-4 1-144 16,-1-1 160-16,-1 4-32 0,1 5-128 0,1 1 192 15,-3 2 0-15,1 2 0 0,-1 2 0 0,-2 5 0 16,2 2 112-16,-3 2 16 0,-1-3 0 0,-4 1 0 16,0 1-32-16,-1 2 0 0,-4 3 0 0,0-4 0 15,-3-5-32-15,-1 2 0 0,-1 2 0 0,-1 0 0 16,-1-4 0-16,-1 0-16 0,-1-3 0 0,-1-2 0 15,2 1-48-15,-1-3 0 0,-2-2 0 0,-1-1 0 16,0-2-32-16,0 1-16 0,-1-2 0 0,2-2 0 16,-5-2-432-16,3-2-96 0,-2-2 0 0,1-2-9264 15</inkml:trace>
  <inkml:trace contextRef="#ctx0" brushRef="#br0" timeOffset="340.778">2910 3450 18431 0,'0'0'816'0,"0"0"160"0,-4-10-784 0,-1 2-192 15,1 1 0-15,4 7 0 0,0 0 304 0,0 0 16 16,-9 3 0-16,1-1 0 0,1 3-320 0,-2 3 128 15,-1 1-128-15,-1 1 0 0,0 2 0 0,-3 2 0 0,0 2 0 0,-2-1 0 16,-2 3 0-16,-3 0 240 0,-1 2-48 0,3 1-16 16,-2 3 304-16,0 1 64 0,1 1 16 0,-4 2 0 15,-3 9 144-15,2-4 48 0,1-1 0 0,1-2 0 16,1 0-192-16,0-2-48 0,3-3 0 0,0-1 0 16,3-3-192-16,0 0-32 0,2-2-16 0,2-1 0 15,2 1-112-15,4-3-32 0,-3-3 0 0,4-2 0 16,3-2-128-16,2 0 0 0,0-9 0 0,0 0 0 15,0 0-1648 1,12-1-400-16</inkml:trace>
  <inkml:trace contextRef="#ctx0" brushRef="#br0" timeOffset="648.17">3518 3513 19343 0,'0'0'1728'0,"0"0"-1392"16,0 0-336-16,0 0 0 0,0 0 1904 0,12-1 304 15,2 0 64-15,0 1 16 0,-2 1-1888 0,8-1-400 0,2-1 0 16,2 1 0-16,-2 1 0 0,3-1 0 0,1-3 0 0,-1 1 0 16,-1 1 0-16,-3-3-304 0,0 0 48 0,-2 2 16 31,-2 1-1936-31,-1 0-384 0,0-2-64 0,-2 0-32 0</inkml:trace>
  <inkml:trace contextRef="#ctx0" brushRef="#br0" timeOffset="868.549">3456 3849 28623 0,'0'0'1264'0,"-6"-2"272"0,6 2-1232 0,0 0-304 0,0 0 0 0,0 0 0 16,0 0 256-16,8-4-16 0,3 1 0 0,4 1 0 0,5 1-16 0,4-2 0 15,-1-4 0-15,5 1 0 0,3 2-64 16,0 0-16-16,2-1 0 0,0 1 0 0,-3-3-288 15,0 3-64-15,-2-3-16 0,-1 2 0 16,-3 0-1792-16,0-1-352 0,0-2-80 0,-2 3-16 16</inkml:trace>
  <inkml:trace contextRef="#ctx0" brushRef="#br0" timeOffset="1509.501">4293 3357 21183 0,'-9'-14'944'0,"3"6"192"0,3-1-912 0,3 1-224 0,2-2 0 0,3 1 0 15,1 1 1168-15,3 3 192 0,2-1 48 0,2 1 0 16,3 0-1184-16,2 1-224 0,5 0 0 0,2-2 0 16,2-1 0-16,1 4 0 0,-3 2 0 0,1-2 0 15,2-4 0-15,-1 2 0 0,0-2 0 0,-1 6 0 16,-1 3 0-16,-1 3 0 0,-1-2 0 0,-5 2 0 16,-1 2 176-16,-4 2-176 0,-2 1 192 0,-4 2-192 15,-3 0 0-15,-4 8 0 0,-4 2 0 0,-5 1 0 16,-3-3 0-16,-7-2 0 0,-2 0 0 0,-2-1 0 0,-4 1 0 0,-1 1 0 15,-2-3 0-15,4 0 0 0,3-2 0 0,3 0 0 16,0 1 0-16,6-3 0 0,2-2 0 0,0 1 0 16,2 0 0-16,3 2 0 0,4-2 0 0,3 0-144 15,2-1 144-15,4 2 0 0,1 3 0 0,1-1-160 16,2-1 160-16,-1 2 0 0,0 4 0 0,4-1-128 16,2 1 128-16,1 0 0 0,0-2 0 0,2 3 144 15,-1 1-16-15,1-1 0 0,-1-1 112 0,1-2 16 16,0 0 0-16,-3 0 0 0,-3 1-16 0,0-1 0 15,-1 0 0-15,0-2 0 0,-5-1-80 0,-2-1-16 16,-2 0 0-16,-3-1 0 0,-1-1 96 0,-3 0 16 16,-4 1 0-16,-1 0 0 0,-3-1 128 0,-3-1 48 0,-1 0 0 15,-3 0 0-15,-1-3-96 0,-3 1-16 16,-3-4 0-16,-1 0 0 0,0 0-48 0,-4 1-16 0,-3-1 0 16,-3-2 0-16,1-4-32 0,0 1-16 0,-2 0 0 0,-1-1 0 15,-2-1 32-15,-3-1 0 0,-1 1 0 0,4 1 0 16,6 2-240-16,-1 2 0 0,4-1 0 0,0 0 0 15,1-1 0-15,2 1 0 0,2 0 0 0,3 2 0 16,-1-3 0-16,6 2 0 0,-4 1 0 0,8-1 0 16,4-3-1440-1,3 1-384-15,9 0-80 0,0 0-16 0</inkml:trace>
  <inkml:trace contextRef="#ctx0" brushRef="#br0" timeOffset="2684.22">21915 2167 26607 0,'0'0'1168'0,"0"0"256"0,-1-7-1136 0,1 7-288 16,0 0 0-16,0 0 0 0,0 0-160 0,0 0-96 15,0 0 0-15,0 0-16 0,0 0 432 0,0 0 96 16,-2 10 0-16,-2 1 16 0,0 1 176 0,-1 4 48 16,1 1 0-16,0 7 0 0,-4 4 112 0,0 3 32 0,-5 2 0 15,0 4 0-15,-4 6-64 0,0 0-16 0,-6 1 0 0,0-2 0 16,-4-2-48-16,2-3 0 0,1-4 0 0,2-1 0 16,2-1-128-16,2-4-16 0,3-3-16 0,3 1 0 15,3-2 32-15,1-2 0 0,4-8 0 16,2-2 0-16,2-11-128 0,2 11-32 0,1-2 0 0,4-4 0 15,-7-5-32-15,15 0 0 0,3-1 0 0,0-1 0 16,6-2-16-16,3-3-16 0,4-1 0 16,1 1 0-16,0 4-160 0,2-1 0 0,1-2 0 0,-2 1 0 15,-3-3 0-15,-1 5 0 0,-3-1 128 0,-1 1-128 16,-2-2-192-16,-1-1-80 0,-1-4-16 0,-2 4 0 16,-3-1-1936-1,0-1-384-15,-3 1-80 0,-1 1-11648 0</inkml:trace>
  <inkml:trace contextRef="#ctx0" brushRef="#br0" timeOffset="2995.577">22489 2427 23903 0,'0'0'1056'0,"0"0"224"0,0 0-1024 0,0 0-256 16,0 0 0-16,0 0 0 0,0 0 416 0,0 0 32 0,0 0 16 0,7-5 0 15,1-1 224-15,6 1 32 0,1 1 16 16,4-4 0-16,3-2-320 0,3 4-64 0,1-1-16 0,0 0 0 15,-4 0-192-15,2 2-144 0,5 4 192 0,-6 1-192 32,-2 1-224-32,-3 0-160 0,-5 4-16 0,-3 0-8176 0,-6 4-1616 0</inkml:trace>
  <inkml:trace contextRef="#ctx0" brushRef="#br0" timeOffset="3165.407">22512 2588 11967 0,'0'0'1072'0,"-3"6"-864"0,3-6-208 0,-7 4 0 16,7-4 2464-16,0 0 448 0,-4 5 96 0,4-5 0 0,0 0-1328 15,0 0-272-15,0 0-48 0,8-3-16 0,1 1-368 0,5-1-80 16,2-3 0-16,5 1-16 16,3-1-448-16,5 0-96 0,3-3-16 0,3 0 0 0,2-1-160 0,1 3-32 15,-3-1-128-15,-4 4 192 0,-6-2-448 0,-4 2-112 16,-6-1-16-16,0 3 0 16,-2 2-2672-16,-4-1-528 0</inkml:trace>
  <inkml:trace contextRef="#ctx0" brushRef="#br0" timeOffset="3650.373">23214 2219 18431 0,'-14'-11'1632'0,"6"4"-1312"0,-3 1-320 0,4-1 0 16,1 0 1216-16,1 1 160 0,5 6 32 0,-2-10 16 15,0 0-496-15,2 1-96 0,2 1-32 0,5 1 0 16,2-3 112-16,-1 2 32 0,4 2 0 0,6-2 0 16,4 0-464-16,0-1-96 0,3 1 0 0,2 1-16 15,-2 0 32-15,1 3 16 0,0 1 0 0,-2-1 0 16,-2 3-176-16,-1 2-48 0,0 5 0 0,-5 2 0 15,-3 0-192-15,-2 4 0 0,-5 4 0 0,-3 3 0 0,-5 3 128 16,-5 3-128-16,-8 2 176 0,-3 4-176 0,-4 1 288 16,-2 4-48-16,-5 4-16 0,-3-2 0 0,-5 0-64 15,2-6-16-15,0-1 0 0,3-2 0 0,5-5-144 16,2 0 160-16,3-7-160 0,5-3 160 0,2-1-160 0,4-1 128 16,4 0-128-16,1-3 128 0,6-9 64 0,0 0 16 15,0 0 0-15,4 5 0 0,-4-5 128 0,12 4 32 16,1 0 0-16,2-4 0 0,2 0-144 0,3-1-32 15,2 0 0-15,2-1 0 0,2 0-64 0,1 0-128 16,-3 0 176-16,-1 2-176 0,-2 0 0 0,-3 0-176 16,-2 0 0-16,-2 0 0 15,0 0-1120-15,-1 1-240 0,-4-1-32 0,0-1-8736 16,0-1-1760-16</inkml:trace>
  <inkml:trace contextRef="#ctx0" brushRef="#br0" timeOffset="3922.023">23857 2199 31327 0,'0'0'2784'0,"0"0"-2224"0,0 0-560 0,0 0 0 15,0 0 0-15,0 0 0 0,0 0 0 0,-1 18 0 16,-4 1 368-16,-1 1 16 0,1 1 0 0,-4 3 0 15,-1 3 192-15,-1 1 64 0,-4 1 0 0,-1-1 0 16,0 2-176-16,-3-1-16 0,-1-2-16 0,3-1 0 16,1-3-224-16,0-2-32 0,-3-2-16 0,4-1 0 0,3 0-160 0,3-5 128 15,0-2-128-15,1-4 128 0,1-1-288 0,7-6-64 16,0 0-16-16,0 0 0 16,0 0-1616-16,0 0-336 0,0 0-64 0,4-10-11680 15</inkml:trace>
  <inkml:trace contextRef="#ctx0" brushRef="#br0" timeOffset="4206.525">23996 2162 31727 0,'0'0'1408'0,"0"0"288"0,0 0-1360 0,0 0-336 0,-5-6 0 0,5 6 0 15,0 0 0-15,-9 4 0 0,2 2 0 0,2 1 0 16,0 1 448-16,0 3 80 0,1 3 16 0,1-1 0 15,0 2-144-15,1 5-16 0,-4 2-16 0,3 1 0 16,0-1-128-16,-1 2-32 0,-2 4 0 0,1 1 0 16,2 2-80-16,-3 0-128 0,1-5 176 0,-1 2-176 15,-1-2 192-15,1 1-192 0,-1-4 192 0,0-3-192 16,-1-4 144-16,2 2-144 0,-1 0 0 0,2 1 144 16,-1-7-144-16,2-2 0 0,4-10 0 0,-4 10 128 15,1 0-560 1,3-10-112-16,0 0-32 0,0 0 0 0,0 0-1568 15,0 0-320-15,0 0-64 0,0 0-6192 0,-4-10-1248 0</inkml:trace>
  <inkml:trace contextRef="#ctx0" brushRef="#br0" timeOffset="4453.485">23618 2309 27647 0,'0'0'2448'0,"0"0"-1952"16,0 0-496-16,7-4 0 0,7-4 624 0,1 2 16 16,3 0 16-16,2-1 0 0,6 1 176 0,0 1 16 15,5 2 16-15,1 0 0 0,2-2 16 0,2 1 0 16,6 0 0-16,4 1 0 0,0-2-304 0,4-1-48 16,4 1-16-16,-2 0 0 0,-6 2-320 0,-6 1-64 0,-2 0 0 15,-5 0-128-15,-3-1 0 0,-5 0 0 0,-4 3 0 16,-6 2-11392-16,-5 2-2256 15</inkml:trace>
  <inkml:trace contextRef="#ctx0" brushRef="#br0" timeOffset="9760.921">10256 4377 14335 0,'0'0'640'16,"0"0"128"-16,0 0-624 0,0 0-144 0,0 0 0 0,0 0 0 16,0 0 496-16,0 0 64 0,5 7 16 0,-5-7 0 15,0 0-336-15,12 4-64 0,-3 1-16 0,2 0 0 0,0-1 352 0,1-2 64 16,1 2 0-16,3-1 16 0,0-1 128 15,1 0 32-15,-2 1 0 0,5-2 0 0,4 1-48 0,4 1 0 16,2 1 0-16,1-1 0 0,2-1-64 0,3-1 0 16,1 4-16-16,6-3 0 0,0 0-96 0,5-3-16 15,1 0 0-15,5 2 0 0,1 1-112 0,0 1-16 16,-2 0-16-16,2-2 0 0,2 0-128 0,1 1-32 16,0 0 0-16,3 0 0 0,0-1-32 0,1 2-16 15,-2 0 0-15,1-1 0 0,-1 0-160 0,5 1 0 16,5-1 0-16,-1 0 0 0,0 0 0 0,-2 0 160 15,1-2-32-15,4 1-128 0,1 1 208 0,1-1-64 16,-2 0-16-16,-1 3 0 0,1-1 16 0,3 1 0 16,4-2 0-16,1-1 0 0,-2 0-16 0,0-2 0 15,2 1 0-15,1 2 0 0,4 3 0 0,-4-3 0 16,2-2 0-16,-2-1 0 0,0 0-128 0,2 0 0 0,0 2 0 0,0-2 0 16,-4-3 0-16,3 2 0 0,-1 1 144 15,0 0-144-15,-3 0 128 0,-1 1-128 16,2-2 160-16,-1 2-160 0,1 2 144 0,1-4-144 0,0-1 128 15,-1 1-128-15,-5 1 0 0,3 0 0 0,0 0 0 0,1 0 0 16,2-1 0-16,-3-1 0 0,-4 0 0 0,3 1 128 16,5 1-128-16,-3 0 0 0,-4-3 0 0,0 2 0 15,-2 1 128-15,-1 0-128 0,2 1 0 0,-1 0 128 16,2 0-128-16,-4-2 0 0,-2 1 144 0,0 0-144 16,3 2 0-16,1 0 0 0,0 1 0 0,-1-1 128 15,-3 0-128-15,1-1 128 0,1-1-128 0,1 0 128 16,2 3-128-16,-4 0 128 0,0 1-128 0,-2-2 128 15,2 0-128-15,3 0 144 0,3-1-144 0,0 0 160 0,-4 0-32 0,0 1-128 16,-4 1 192-16,2 1-64 0,4 1-128 16,-1-1 160-16,3-1-160 0,-2 2 160 0,-5-1-160 15,4-1 0-15,1-3 144 0,1 2-144 0,-1 2 0 16,0 2 128-16,-7-1-128 0,3-1 0 0,3-3 0 0,0 3 128 16,2-1-128-16,-2 0 0 0,-4 0 0 0,1-1 0 15,4 4 0-15,-2-2 128 0,3 0-128 0,-1 0 0 16,-5-1 0-16,-2 0 0 0,1-1 0 0,-1 1 0 15,3 0 0-15,0 0 128 0,0-2-128 0,-2 0 0 16,-6 0 0-16,4 0 128 0,4 0-128 0,0-2 0 16,-1 0 0-16,1 0 0 0,-4-1 0 0,2 2 0 15,2-2 0-15,-3 2 0 0,1 1 0 0,-1-1 144 16,0-1-144-16,-5 0 0 0,1-1 128 0,-1 0-128 16,5 1 0-16,-1 1 0 0,-2 1 0 0,-2 0 0 0,-3 0 0 15,1 0 0-15,-4 1 160 0,5 1-160 0,1 1 128 16,3 0-128-16,-1 1 0 0,-2 2 128 0,-1 1-128 0,-1-1 0 15,-1-4 0-15,4 3 128 0,1-1-128 0,1 3 0 16,-5 0 128-16,-3 1-128 0,-3-1 128 0,1-2-128 16,2-2 160-16,0 1-160 0,1 0 192 0,0 0-192 15,2 2 208-15,-7 2-64 0,0 2-16 16,0-3 0-16,1-3 32 0,1-1 0 0,-2 1 0 0,4 3 0 16,-2 3 0-16,0 1 0 0,-4 0 0 0,-3-1 0 15,1-2-160-15,0 1 128 0,0-2-128 0,-1-1 128 16,0 1-128-16,-2 1 0 0,0-1 0 0,-1 2 128 0,-1-3-128 15,-6-2 0-15,-2-1 0 0,2 2 0 16,-1-1 0-16,2 0 0 0,0-3 128 0,4 0-128 0,-4 1 0 16,2-2 0-16,-4-1 0 0,-2 0 0 0,-2-1 128 0,0 0-128 15,-1 0 0-15,-3 2 128 0,-1-1-128 0,0 0 0 16,0 1 0-16,0-1 0 0,1 0 0 0,0-1 0 16,-2-1 0-16,0 2 0 0,1 4 0 0,2-1 0 15,0-1 0-15,-4-1 0 0,0 0 0 0,1 0 0 16,-4 1 0-16,0 0 0 0,-2-3 0 0,0 2 0 15,0 0 0-15,0-1 0 0,-1-3 0 0,0 1 0 16,2-2 0-16,1 1 0 0,0 3 0 0,0 0 0 16,0 0 0-16,-2-2 0 0,-1-1 0 0,-1 1 0 15,4 1 0-15,-3 0 0 0,-1-2 0 0,-3 2 0 16,1 0 0-16,-4 1 0 0,-2-1-128 0,-1 1 128 16,-3-2 0-16,-6 3 0 0,0 0 0 0,0 0 0 0,0 0 0 15,0 0 0-15,0 0-192 0,0 0 192 0,0 0-160 0,0 0 160 16,0 0-192-16,0 0 192 0,0 0-208 0,-10 6 80 15,0-2 128-15,-1 0-160 0,-1-1 160 0,0-1-160 16,1-1 160-16,-4 1 0 0,-3-2 0 0,-1 3-128 16,3-3 128-16,-2 1 0 0,-4-1 0 0,-1 0 0 15,-1-1 0-15,-1-2-160 0,3 3 160 16,-5 0 0-16,-3-2 0 0,0 0-128 0,-1 0 128 16,-4-1 0-16,-4 0 0 0,-2 0 0 0,-4 3 0 15,-2 0 0-15,-4-1-128 0,1 0 128 0,-3 2 0 0,-1-1 0 16,-1-3 0-16,-9 2 0 0,-7-2 0 0,0 2 0 15,3-1 0-15,0-2 0 0,-5-2 0 0,-2 1 0 16,-6 0 0-16,1 3 0 0,-4-2 0 0,-1-5 0 0,-7-1 0 16,0 1 0-16,-2 1 0 0,0 0 0 0,-2-2 0 0,-3-2 0 15,-4 1 0-15,3 1 0 0,4 0 0 16,-8-1 0-16,-4-1 0 0,0 1 0 0,2 1 0 0,-4 1 0 16,-3 1 0-16,1 1 0 0,3-2 0 0,-1 0-128 15,-5-1 128-15,3 1 0 0,-2 3 0 0,-1-1 0 16,-1 3 0-16,0-1 0 0,3-1 0 0,-6-1 0 15,-3 1 0-15,4-1 0 0,5 0 0 0,-1 2 0 16,-7-2 0-16,3 2 0 0,2-1 0 0,-4 1 0 16,-4-1 0-16,2 1 0 0,3 0 0 0,-2 1 0 15,-3 0 0-15,2 0 0 0,2 1 0 0,0 2 0 16,-2-2 0-16,1 0 0 0,1-1 0 0,0 3 0 16,4 0 0-16,0-1 0 0,2-3 0 0,-3 2 0 0,3 0 0 15,0-2 0-15,5 0 0 0,1-1 0 0,-2 1 0 0,2 0 0 16,1 0 0-16,-1 1 128 0,-1 2-128 0,4-3 0 15,2-1 0-15,-1 2 0 0,-4-1 0 0,3 3 0 16,3 0 0-16,-3 1 0 0,-2-1 0 0,4 1 0 16,1 0 0-16,0-1 0 0,2 0 0 0,-2 2 0 15,3 6 0-15,-2-3 0 0,-1-3 0 0,1 2 0 16,1 2 0-16,0-3 0 0,2-1 0 0,-1 3 0 16,-1-1 0-16,0 1 0 0,3 1 0 0,-3-2 0 15,-3-1 0-15,4 1 0 0,1-2 0 0,1 2 0 16,0 1 0-16,2 0 0 0,2 2 0 0,-1 1 0 15,4-3 0-15,-1-1 0 0,-3 1 0 0,8 1 0 0,4-1 0 16,3 3 0-16,1-3 0 0,0 0 0 16,0-1 0-16,2 0 0 0,5 1 0 0,2 3 0 0,-2-1 0 15,2 2 0-15,1-1 0 0,1 1 0 0,2-3 0 0,2 1 0 16,4-1 0-16,3 2 0 0,1 0 0 0,0 1 0 16,0-2 0-16,0 0 0 0,3-1 0 0,4-1 128 15,-1 1-128-15,5-1 0 0,-1 1 0 0,0 4 0 16,1-1 0-16,1-2 0 0,2-2 0 0,0-1 0 15,2 0 128-15,3 0-128 0,1-1 0 0,2 1 0 16,0 2 0-16,0-1 0 0,0-2 0 0,1 3-160 16,-2 0 32-16,1 0 0 15,1 5-2320-15,-4 1-464 0</inkml:trace>
  <inkml:trace contextRef="#ctx0" brushRef="#br0" timeOffset="12455.175">9840 6668 3679 0,'-4'-13'320'0,"1"4"-320"0,0 0 0 0,0 1 0 0,3 8 3472 0,0 0 624 15,0 0 128-15,0 0 32 0,-2 8-3472 0,-2 7-784 16,2 3 0-16,-1 7 0 0,-3 1 0 0,3 10 0 15,-4 8 0-15,2 7 0 0,-3 2 240 0,2 2-32 16,-2 2 0-16,0 5 0 0,-1 8-80 0,3-1-128 16,1-5 176-16,2-3-176 0,1-4 144 0,1-6-144 15,1-2 0-15,1-5 144 0,0-6-144 0,-1 1 0 16,-1-1 144-16,1-1-144 0,0-4 0 0,2-5 128 16,1-4-128-16,-2-3 0 0,-1-1 0 0,2-3 144 15,0-5-144-15,0 2 0 0,-1-3 224 0,1-1-64 16,-1-1-16-16,2-3 0 0,-3-6-368 0,0 0-80 15,0 0-16-15</inkml:trace>
  <inkml:trace contextRef="#ctx0" brushRef="#br0" timeOffset="14081.528">9898 6571 25743 0,'2'-18'1136'0,"2"5"240"0,3-3-1104 0,3 2-272 0,2 2 0 16,3 2 0-16,1 0 0 0,7 2 0 0,6 2 0 0,4 0 0 16,5 4 0-16,4-1 0 0,2-1 0 0,8-2 0 15,4-5 0-15,6 2 0 0,1 2 0 0,5 1 0 16,-1-2 0-16,5 0 0 0,8 1 0 0,2 0 0 0,5 2 0 0,0-4 160 15,2 1-32-15,3 1 0 0,3 0 32 0,4 0 0 16,1-1 0-16,3 2 0 0,5-1 48 0,0 1 16 16,2-2 0-16,2 0 0 0,3-3 32 0,-1 4 16 15,-1 2 0-15,5 1 0 0,5-1-32 0,-1 3-16 16,-3 1 0-16,5-1 0 0,6 2-224 16,-3 0 144-16,-2-1-144 0,4 1 128 0,3 3-128 0,1-2 0 15,1 2 0-15,-2-1 128 0,-6-4-128 0,2 0 0 16,1-2 0-16,-1 3 0 0,-4 2 0 0,0 1 128 15,0-2-128-15,0-2 0 0,-7 0 0 0,4 1 0 16,3-1 128-16,-3 1-128 0,-4 1 0 0,2 0 160 16,3 0-160-16,-3 0 160 0,-4 0-160 0,2 0 128 0,4-1-128 15,-5 1 128-15,-3 0-128 0,3 0 0 0,4-2 0 16,-4 1 0-16,-4 1 0 0,6 0 128 0,5-1-128 0,-4 2 0 16,-6 1 0-16,1 0 0 0,2-2 128 0,-3 1-128 15,-3 2 128-15,0-2 0 0,4-5 0 0,-7 4 0 16,-3 3 0-16,1-3 0 0,4-3 0 0,-2 3 0 15,-5 3-128-15,5 1 192 0,-1-3-192 0,-3-1 192 16,-2-1-192-16,-1 1 160 0,1 1-160 16,-4 0 160-16,0-3-160 0,-2-1 0 0,-4-1 144 0,4 3-144 15,1 1 0-15,-5 0 128 0,-6-1-128 0,3-1 0 16,-1 0 0-16,-1 1 0 0,-4 1 0 0,-4-1 128 16,-2-2-128-16,2 2 0 0,3-1 0 0,-1 2 0 15,-6 3 0-15,-1-3 0 0,-1 0 0 0,0 0 128 16,-1 0-128-16,4 0 0 0,1-3 0 0,-3 1 0 0,-5 1 0 15,0 0 0-15,1-1 0 0,-1-1 0 0,4 0 0 0,-8 1 0 16,-5 1 0-16,-4-3 128 0,-1-1-128 16,0 1 0-16,2-2 0 0,-3 3 0 0,-4 1 0 0,-4-2 0 15,-3 1 128-15,-2-1-128 0,-4 0 128 0,-1 0-128 16,-2 3 128-16,-1-1-128 0,-3-1 0 0,-2 1 144 16,0-2-144-16,-3 0 0 0,-1 4 176 0,-1 0-176 15,-3 0 160-15,-2 0-160 0,-5 3 0 0,4-1 0 16,-1 0 0-16,1-1 0 0,-4 0 0 0,-1 3 0 15,1 1 0-15,-2-2 0 0,1-2 0 0,0 2 0 16,0 0 0-16,-1 0 0 0,1 1 0 0,-1-1 0 16,-2 0 0-16,0 2 0 0,-1 1 0 0,-1 3-128 0,1-1 128 15,-1 0 0-15,2 5 0 0,-2 0 0 16,2 0 0-16,-1 2 0 0,3 3 0 0,-2 5 0 0,2 0 0 0,-1 4 0 16,0-1 0-16,2-1 0 0,-1-1 0 0,2 4 0 15,-1 1 0-15,1 1 0 0,-3-1 0 0,2-2 0 16,2-2 0-16,2 0 0 0,-1 1 0 0,1 0 0 15,2 2 0-15,-1 0 0 0,0-2 0 0,-1 2 0 16,1 0 0-16,-1 2 0 0,0 1 0 0,1 1 0 16,0 0 0-16,1 1 0 0,-3-2 0 0,0 1 0 15,1 0 0-15,-4 2 0 0,-1 5 0 0,1 4 0 16,-4-1 0-16,2 2 0 0,-1 2 0 0,-2-1 0 16,-3-2 0-16,0 3 0 0,0-2 0 0,3 2 0 15,-4 4 0-15,-2 0 0 0,1 1 0 0,1-2 0 16,1-5 0-16,2-2 0 0,-1-2 0 0,2-4 0 0,4-2 0 15,-3-1 0-15,1-3 0 0,1 1 0 0,1 1 0 16,1-1 0-16,-4 1 0 0,2-3 0 0,0-2 0 0,1-1 0 16,0-3 128-16,-4 0-128 0,0-1 0 0,1-1 0 15,0 0 0-15,0-4 0 0,-6-1 0 0,2-3 0 16,2-1 0-16,-3-2 0 0,-3 1 0 0,0-3 0 16,1-8 144-16,0 0-144 0,-6 8 0 0,2 0 0 15,-5-1 0-15,2-3 0 0,-3-2 128 0,-2 1-128 16,-3 0 128-16,-3 0-128 0,-1 0 0 0,-6 1 0 15,-3-1 0-15,-5 0 0 0,-5 0 0 0,-7-1 0 16,-6-1 0-16,-7 2 0 0,-2 2 0 0,-4-1 128 16,0-1-128-16,-12-1 0 0,-6 0 0 0,-5-2 0 15,-2 0 0-15,-7 1 0 0,-6 1 0 0,-2-1 0 16,-2-1 0-16,-4 0 0 0,-8-4 0 0,0-2 0 16,0-1 0-16,-7 1 128 0,-6 0-128 0,2 0 192 0,2-3-192 0,-7 1 192 15,-6-1 96-15,-1 1 32 0,-1-1 0 0,-3 0 0 16,-1 0-16-16,-7-2 0 0,-3 0 0 0,1 0 0 15,2 1-112-15,-1 0-32 0,-2 1 0 16,-3-2 0-16,-6-3-160 0,-1 3 128 0,1-3-128 16,-3 0 128-16,2-2-128 0,-2 2 128 0,-1 1-128 0,-3 0 128 15,-2-2-128-15,1 0 0 0,-2 0 0 0,4-1 0 16,6 1 0-16,0-1 0 0,2-1 128 0,-1 0-128 16,-1 1 0-16,5 0 0 0,4 3 0 0,1 0 0 15,0 0 0-15,0 0 128 0,-5 2-128 0,5-2 0 16,4 1 176-16,1 0-48 0,0 0-128 0,3 3 192 15,-6 4 0-15,5-1 0 0,4 0 0 0,2 1 0 0,3 3-192 16,-4 1 176-16,0 0-176 0,4-2 160 0,6 0-160 16,-1 3 0-16,-4 4 0 0,3-1 0 0,1-3 0 0,0 1 0 15,-1 1 0-15,-3 3 0 0,-2 1 0 0,5 3 128 16,1-1-128-16,-2 0 0 0,-3-2 0 0,-1 1 0 16,-1 2 0-16,4 0 0 0,-1 1 0 0,1 1 0 15,-3-3 0-15,6 1 0 0,2 0 128 0,2-5-128 16,3 0 0-16,5 0 128 0,6 0 112 0,1-1 16 15,2 0 0-15,5-1 0 0,8 0-16 0,3 0 0 16,3-1 0-16,2-1 0 0,6-2-96 0,7 1-16 16,4 0 0-16,6 3 0 0,0-2-128 0,8 2 0 15,7 1 144-15,6-1-144 0,5-1 0 0,8 5 0 16,5 2-160-16,8 2-12288 0,6 5-2464 16</inkml:trace>
  <inkml:trace contextRef="#ctx0" brushRef="#br0" timeOffset="18957.039">17135 6976 19343 0,'0'0'848'0,"-3"-5"192"0,0-4-832 0,-1 3-208 0,-2 1 0 0,0 2 0 16,6 3-128-16,0 0-80 0,-7-1-16 0,-1 3 0 15,0 2 224-15,0 2 0 0,-1-1 192 0,0 3-192 16,-2 0 160-16,0 1-160 0,0 4 128 0,-1 2-128 16,-4 1 192-16,0 3-64 0,-4 2 0 0,0 5 0 15,-1 6 336-15,-4 6 64 0,0 2 16 0,0 6 0 16,3 3-16-16,4 5 0 0,2 2 0 0,2-2 0 16,0-2-336-16,5-5-192 0,6-3 192 0,2-6-192 15,3-2 128-15,4-8-128 0,6-5 0 0,5-4 0 0,3-5 192 16,2-4-192-16,2-4 192 0,2-6-192 0,2-4 208 15,2-5-64-15,-1-8-16 0,0-5 0 0,-1-9 224 0,3-2 32 16,3-2 16-16,0 0 0 0,-3-3-112 0,-3-2-32 16,-4-3 0-16,0 0 0 0,-3 1 256 0,-6-3 32 15,-7-3 16-15,-5 1 0 0,-6 3 208 0,-3 4 32 16,-7 2 16-16,0 6 0 0,1 5 16 0,-3 3 16 16,-5 4 0-16,-2 5 0 0,-3 1-464 0,0 6-80 15,1 3-32-15,2 3 0 16,-3 5-1840-16,4 2-368 0,-1-1-80 0</inkml:trace>
  <inkml:trace contextRef="#ctx0" brushRef="#br0" timeOffset="19934.469">22704 7055 18719 0,'0'0'832'0,"4"-7"160"16,-4-1-800-16,0 8-192 0,0-10 0 0,2 1 0 0,-1 1 128 0,-1 0 0 16,0 8-128-16,0-9 192 0,1-1 576 0,-1 4 128 15,-4 1 0-15,4 5 16 0,0 0 240 0,0 0 32 16,-8-4 16-16,1 4 0 0,-2 2-368 0,-2 5-64 16,-4 4 0-16,-3 2-16 0,-6 3-320 0,-1 5-64 15,0 3-16-15,1 4 0 0,-3 3-80 0,1 6-16 16,-3 3 0-16,-2 6 0 0,-5 3-64 0,3 2 0 15,3 0-16-15,2-2 0 0,4 1-176 0,2-4 0 16,4-4 144-16,5-4-144 0,5-2 0 0,3-4 0 16,4-2 0-16,6-5 128 0,2-3-128 0,3-3 128 15,-3-4-128-15,8 0 128 0,5-2 32 0,4-4 16 16,2-5 0-16,5-2 0 0,1-2 48 0,-1-4 16 16,-1-5 0-16,2-4 0 0,-1-6 48 0,2-2 16 0,2-2 0 15,-1-1 0-15,-2-1 0 0,1-4 0 0,-4-3 0 0,0-2 0 16,-3-1 48-16,-1-4 16 0,-5 0 0 15,-2-4 0-15,-5-2 112 0,-5 3 32 0,-4 3 0 0,-5 4 0 16,-5-1 96-16,-2 6 32 0,-9 6 0 0,-4 3 0 16,-1 1-16-16,-4 3 0 0,-7 1 0 0,-2 4 0 15,-3 1-624-15,1 4 0 0,-2 1 0 16,2 2 0-16,2-1-272 0,-2 3-80 0,3 1-16 16,2 2 0-16,2 1-2064 15,3 2-432-15,6-1-80 0</inkml:trace>
  <inkml:trace contextRef="#ctx0" brushRef="#br0" timeOffset="25615.625">8368 11336 13823 0,'0'0'608'0,"0"0"128"0,-9-7-592 0,5 3-144 16,4 4 0-16,0 0 0 0,0 0 1456 0,0 0 256 15,0 0 48-15,9-4 16 0,3 4-1296 0,3-1-256 16,3-3-48-16,5 1-16 0,2 0 96 0,6 0 32 16,4-1 0-16,6-2 0 0,6 3 96 0,5 2 32 0,0 1 0 0,5-1 0 15,1-3-80-15,7 1-16 0,3-1 0 16,6 1 0-16,3 3-32 0,1 0-16 0,1-1 0 16,2 0 0-16,1 0-16 0,1 3-16 0,0 5 0 0,4-4 0 15,-1-8 0-15,2 1 0 0,1 4 0 0,2 0 0 16,-3 0 0-16,4-1 0 0,-1-1 0 0,0 1 0 15,1 4-80-15,1 1-16 0,3-4 0 0,-1 2 0 16,3-1-144-16,-2 0 0 0,-2 1 144 0,0-4-144 16,3 0 0-16,0 2 0 0,-4 1 0 0,1 2 128 15,3-3-128-15,-1 2 0 0,1 4 0 0,0-1 0 16,-2 0 0-16,-1 1 0 0,1 3 0 0,-5-2 128 16,-4-3-128-16,0 1 0 0,3-1 0 0,-6 3 0 15,-1 0 0-15,-4 0 0 0,-3-2 0 0,-2 1 0 0,0-1 0 0,-4-1 0 16,0-1 0-16,-3 1 0 0,-4 1 0 0,0-2 128 15,-4-2-128-15,-3 1 0 0,-1 1 192 0,-1 1-48 16,2 2 0-16,-3-3 0 0,-4-2-144 16,-3 1 0-16,-2 0 144 0,-1 2-144 0,-4-4 0 0,-1-1 0 15,-4-3 0-15,-1 2 128 0,0 1-128 0,-5 0 176 16,-2-1-176-16,-2 1 192 0,-5-2 128 0,-2 2 16 16,-2 1 16-16,-4-1 0 0,0-1 0 0,-2 0 0 15,-8 2 0-15,0 0 0 0,0 0-32 0,0 0 0 16,7-5 0-16,-7 5 0 0,0 0-144 0,0 0-48 15,0 0 0-15,0 0 0 0,0 0 48 0,0 0 0 16,0 0 0-16,0 0 0 0,2-7 32 0,-1 1 16 16,0 1 0-16,-1-2 0 0,0 7-80 0,-1-9-16 15,0-3 0-15,1 2 0 0,-2-1-128 0,0-1 128 0,2-1-128 16,3-4 128-16,-1-2-128 0,1-3 160 16,2-4-160-16,-2 0 160 0,2-2-160 0,3-1 160 0,-1-3-160 0,1-1 160 15,0-3-160-15,2-4 192 0,4-7-192 0,0-4 192 16,-2-3-192-16,3 1 0 0,2 1 144 0,2 0-144 15,1 0 0-15,1-1 0 0,0 2 0 0,1 1 0 16,2 4 0-16,-3 1 0 0,-1 2 0 0,1 3-128 16,-1 5 128-16,-2 2 0 0,-1 0 0 0,-2 3 0 15,1 4 0-15,-4 2 0 0,-1 1 0 0,-3 0-128 16,1 0 128-16,0 2 0 0,-3 0 0 0,-2 4 0 16,-2 1 0-16,0-2 0 0,1 3 0 0,-1 0-128 15,-6 2 128-15,2 1 0 0,0-1 0 0,1 2 0 0,-2 1 0 16,-3 2 0-16,-2 1 0 0,1-1 0 0,-1-1 0 15,-2 1 0-15,-1 2 0 0,-3 0-128 0,-3 2 128 0,1-2 0 16,-5 3-144-16,-2-1 144 0,-7 0 0 0,-2 2-176 16,-3-1 176-16,-1 2-128 0,-2 2 128 0,-2-1 0 15,-3-2 0-15,-5 2-128 0,-3 2 128 0,-4-1 0 16,-1 1-144-16,-5 2 144 0,-2-2 0 0,-1 0 0 16,-8-2 0-16,-2 4 0 0,-4 3-128 0,0 0 128 15,-1-2 0-15,-4 1 0 0,-6 0 0 0,-2 0 0 16,-1-3 0-16,-4 2 0 0,0 0 0 0,-5-2 0 15,-2 0-144-15,1 3 144 0,2 1 0 0,-2-1 0 16,-5 0 0-16,3 2 0 0,3 6 0 0,-3-4 0 16,0-5 0-16,3 4 0 0,-1 1 0 0,4-3 0 15,2-2 0-15,-3 3 0 0,-1 1 0 16,-3 1 144-16,2-1-144 0,0 1 128 0,-1 0-128 0,1 0 0 16,2-2 0-16,0 0 128 0,2 2-128 0,3 0 0 15,2 0 0-15,-2-1 0 0,-2 0 0 0,6 1 128 0,2-2-128 0,7 2 0 16,2-2 0-16,-1 1 128 0,0 0-128 0,2-1 0 15,2 2 128-15,3-1-128 0,2-2 128 0,3 0-128 16,-2 0 0-16,6 2 0 0,0-5 128 0,4 2-128 16,4-2 0-16,3-2 0 0,5 0 144 15,1-2-144-15,1-1 0 0,2 0 128 0,4-1-128 0,3 2 0 16,2-2 0-16,2 0 128 0,3-2-128 16,1 2 0-16,4 0 128 0,4 0-128 0,0-4 128 0,3 3-128 15,2 0 0-15,0-1 144 0,4-1-144 0,2 0 0 16,2 1 256-16,0 1-64 0,1 1-16 0,7 2 0 15,0 0-176-15,-5-6 160 0,2 1-160 0,3 5 160 0,0 0-160 16,0 0 0-16,0 0 144 0,0 0-144 16,-2-10 0-16,2 10 0 0,0 0 0 0,0 0 0 0,2-9 0 15,-2 9 0-15,0 0 0 0,0 0-128 0,0-7 128 0,0 7 0 16,0 0 0-16,0 0 0 0,0 0 0 0,0 0 0 16,4-7 0-16,-4 7-128 0,0 0 128 0,0 0 0 15,0 0 0-15,0 0-128 0,0 0 128 0,0 0-192 16,0 0 192-16,7 8-192 0,-1 2 192 0,1 1 0 15,-1 0-144-15,-1 6 144 0,1 1-128 0,1 4 128 16,1 3-160-16,-1 2 160 0,0 4-128 0,0 7 128 16,-4 3 0-16,1 3-144 0,0 0 144 0,-1 3 0 15,-3 0 0-15,0 0 0 0,-2 1 0 0,1 2 0 16,-1 0 0-16,0 0 0 0,-1 2 0 0,2-4 0 16,0-3 0-16,0-1 0 0,1-3 0 0,0-3 0 0,0 0 0 15,1-1 0-15,0-2 0 0,1-1 0 0,0 3 0 0,0-5 0 16,3-4 0-16,-3 1 0 0,1-2 128 0,2-1-128 15,1-5 0-15,-1-4 0 0,1 3 0 0,0-6 128 32,-1-2-1792-32,0-3-336 0</inkml:trace>
  <inkml:trace contextRef="#ctx0" brushRef="#br0" timeOffset="26836.344">14110 8521 26079 0,'-26'10'1152'15,"9"-4"256"-15,0 0-1136 0,2 1-272 0,3 2 0 0,1 0 0 0,-1-1-144 0,1-2-96 16,4 0-16-16,1-2 0 0,6-4 496 16,0 0 80-16,0 0 32 0,0 0 0 0,0 0-112 0,0 0-32 15,0 0 0-15,10 8 0 0,-1-5-80 0,2-2 0 16,0-3-128-16,0-1 192 0,3-1 160 0,4-2 32 16,1-5 0-16,2 0 0 0,5-3 32 0,-1-3 16 15,2-2 0-15,4 0 0 0,0-3 32 0,3-2 16 16,5 0 0-16,4-2 0 0,-1-3-32 0,7-4-16 15,4-3 0-15,2-5 0 0,0-5-64 0,3 0-16 16,4-3 0-16,5 1 0 0,3-1 16 0,2 0 0 16,3-4 0-16,2-4 0 0,-1-2-144 0,5-4-32 15,3-1 0-15,1 3 0 0,-1 0-64 0,-4-3 0 16,1-1-128-16,1 2 192 0,0 1 0 0,-5 7-16 16,-5 2 0-16,-1 4 0 0,0 0 144 0,0 3 48 0,2 1 0 15,-4 0 0-15,-1-1-80 0,-3 1-16 0,-1-2 0 16,2 3 0-16,-1 4-96 0,1 1-32 0,-1 3 0 15,-1 0 0-15,-4 3-16 0,3-3-128 0,1 0 192 0,2 0-64 16,2 1-128-16,-2 3 160 0,-1 3-160 0,-5 3 160 16,-3-1-160-16,-3 4 0 0,-1 0 0 0,-5 4 128 15,-2 0-128-15,-7 2 0 0,0 3 0 0,-6 1 0 16,-6 2 0-16,-4 1 0 0,-5 0 0 0,-5 7 0 16,-4-2-320-16,-4 2 16 0,-5 3 0 0,0 0 0 15,0 0-1136 1,0 0-224-16,-7-5-64 0,-5 5 0 0,-3 3-1360 0,0 1-288 0,-4 2-48 15,-1 0-16-15</inkml:trace>
  <inkml:trace contextRef="#ctx0" brushRef="#br0" timeOffset="27215.226">17173 6250 29999 0,'-10'-9'1328'0,"10"9"272"0,-5-6-1280 0,5 6-320 16,0 0 0-16,0-9 0 16,5 1-368-16,6-2-144 0,2 1-16 0,8-2-16 0,7-2 400 0,5 0 144 15,5-2 0-15,0-2-144 0,2 0 144 0,0-1 0 16,2-1 0-16,0 1 0 0,0-2 0 0,2 1 0 16,2 3 0-16,-1 1 128 0,-1 2-128 0,-2-2 176 15,-1-4-176-15,-5 5 192 0,-4 2 144 0,-2 2 48 0,-3-1 0 16,-3 3 0-16,-5 2 144 0,-1 0 48 0,-4 1 0 15,-2 3 0-15,-3 7-16 0,-1 0 0 0,-3 3 0 16,2 3 0-16,-5 3 112 0,1 4 32 0,-3 2 0 0,-1 6 0 16,-1 6-304-16,-4 4-48 0,-1 2-16 0,-2 1 0 15,0 0-176-15,0-2-32 0,2 2-128 0,-4-4 192 16,1-3-192-16,0-1 176 0,0-2-176 0,0 0 160 16,-1-3-160-16,1-3-192 0,2-6 32 0,0-4 16 15,-1-2-1968 1,2-3-384-16,7-8-64 0</inkml:trace>
  <inkml:trace contextRef="#ctx0" brushRef="#br0" timeOffset="27602.742">19062 5441 40143 0,'-23'0'1776'0,"7"1"368"0,-5 2-1712 0,-2 5-432 15,0 5 0-15,-3 5 0 16,0 1-272-16,0 2-144 0,-1 3-32 0,4 4 0 0,-2 2 448 0,4 0 0 16,-1 1 0-16,2 2 0 0,0 2 128 0,-1 4 0 15,4 2 0-15,1 2 0 0,3-1-128 0,6-3-192 16,2-6 64-16,5-4 0 0,3-3 128 0,3-4 0 0,3-4 0 15,0-5 0-15,4-3 0 0,4-4 0 0,5-4 160 16,1-4-160-16,4-5 448 0,4-8 0 0,5-6 0 0,2-5 0 16,1-7 0-16,3-3 0 0,2-3 0 0,0 2 0 15,-6-3 176-15,-4-1 16 0,-6 0 16 0,-5-3 0 16,-7 0 48-16,-5 3 0 0,-4 5 0 16,-5 4 0-16,-5 2-128 0,-7 6-32 0,-5 4 0 15,-6 2 0-15,-7 2-288 0,-6 4-64 0,-8 3-16 0,-4 6 0 16,-6 3-928-16,-5 6-176 15,-4 5-32-15,-4 4-16 0,1 2-1712 0,-4 6-320 16</inkml:trace>
  <inkml:trace contextRef="#ctx0" brushRef="#br0" timeOffset="28229.199">13375 6060 12207 0,'-33'-13'528'0,"11"4"128"0,-4 1-528 15,1-1-128-15,-2 1 0 0,0 0 0 0,2 1 0 0,3 1 0 0,6-1 0 0,2 4 0 16,-2 0 1200-16,5 0 208 0,3 0 32 0,0 2 16 16,8 1-48-16,0 0 0 0,0 0 0 0,0 0 0 15,5 9-288-15,4 0-64 0,2-2-16 0,5 5 0 16,3 4 48-16,8 4 16 0,0 3 0 0,6 2 0 0,0 1-288 0,3 2-64 16,4 2-16-16,5 4 0 0,6 5-208 0,7 3-32 15,4 2-16-15,4 3 0 0,4 4-16 0,3 0 0 16,2-3 0-16,4 3 0 0,3 2 48 0,2 5 0 15,0 1 0-15,2 3 0 0,5-3 0 0,1 2 16 16,2-2 0-16,-1 0 0 0,1 1-48 0,3 1-16 16,7 0 0-16,-1-2 0 0,-2-4-16 0,8-1-16 15,9-2 0-15,-4 1 0 0,-1-2-64 0,3 2-16 16,5 1 0-16,-5-1 0 0,-4 0-96 0,2-3-32 16,2 0 0-16,-4-1 0 0,-5 0-224 0,-3-1 128 15,0-4-128-15,-8 2 0 0,-4 3 0 0,-3-1 128 16,-2-3-128-16,-3-1 0 0,-1-3 0 0,-7 0 0 15,-6-2 0-15,-6-1 0 16,-3-3-992-16,-6 1-240 0,-2-2-48 0,-3 0-17680 0</inkml:trace>
  <inkml:trace contextRef="#ctx0" brushRef="#br1" timeOffset="35411.855">22234 7307 25791 0,'0'0'2304'0,"0"0"-1856"16,0 0-448-16,0 0 0 0,0 0 192 0,0 0-64 15,0 0-128-15,-1-7 192 0,1-3 432 0,2 1 80 16,5 0 0-16,-1 1 16 0,-4 1 784 0,7-3 160 0,5-2 16 0,5 0 16 31,1 0-1856-31,3-2-368 0,2-1-80 0,3 3-16 0,-4 3 800 0,2 1 144 0,1 2 48 0,-5-2 0 16,1 1 80-16,-3 3 32 0,1 2 0 0,-3 0 0 16,1 4-208-16,-4 0-32 0,-4 0-16 0,0 7 0 15,-1 10-224-15,-3-1 176 0,-4 2-176 0,-5 4 160 16,-5 5 96-16,-2 4 32 0,-6 1 0 0,-3 1 0 15,-3 1-48-15,-2 3-16 0,-2-1 0 0,-3-4 0 16,-2-5-224-16,-3 0 0 0,-2-3 128 0,-1 1-128 16,-1 1 192-16,6-2 0 0,6-5 0 0,2-3 0 15,-3-1 0-15,7-3 0 0,5-3 0 0,4-1 0 16,3-3 0-16,7-7 0 0,-4 5 0 0,4-5 0 16,0 0 144-16,0 0 32 0,10-5 0 0,2-1 0 0,3-1 16 15,4-1 16-15,1-3 0 0,2 1 0 16,2 4-400-16,2-1 128 0,1-1-128 0,-1-1 0 0,0 5 0 0,1-1 0 15,-3 4 0-15,-1-1 0 0,-2 1 0 0,1 3 0 16,-2 0 0-16,-3 4 0 0,-2-3-224 0,-2-1-32 16,0 0 0-16,-2 3 0 15,0 1-1216-15,0 1-256 0,0-3-64 0,-5 2 0 16,-6-6-960-16,7 8-208 0,1-4-48 0</inkml:trace>
  <inkml:trace contextRef="#ctx0" brushRef="#br1" timeOffset="35684.634">23036 7306 30399 0,'3'-7'2704'0,"0"-1"-2160"0,0 0-544 0,-3 8 0 16,0 0 400-16,0 0-16 0,0 0-16 0,0 0 0 15,0 0 464-15,0 0 112 0,-3 13 16 0,-1 4 0 16,-3 3-112-16,0 6-16 0,-1 6 0 0,-2 1 0 15,-1-2-208-15,0 0-48 0,1-1-16 0,-3 6 0 16,1 3-176-16,0 4-48 0,0 2 0 0,1-3 0 16,-4-4-160-16,3 0-48 0,-1-5 0 0,1-1 0 15,3-6-128-15,-1-2 160 0,-1 1-160 0,2-7 160 16,2-1-160-16,0-6 0 0,2-2 0 0,-1-4 0 16,4 1-1376-16,2-6-256 15,0 0-48-15,0 0-9776 0,-1-17-1968 0</inkml:trace>
  <inkml:trace contextRef="#ctx0" brushRef="#br1" timeOffset="35952.51">23229 7256 33983 0,'-4'-10'1504'0,"4"10"304"0,0 0-1440 0,0 0-368 16,0-8 0-16,0 8 0 0,0 0 0 0,-2 11 0 15,2-1 0-15,-5 2 0 0,0 1 416 0,-1 6 64 16,2 5 16-16,-2 5 0 0,0 5-128 0,-3 2-32 15,2 2 0-15,1 0 0 0,3 1-80 0,-1 2-32 16,1 1 0-16,-5 4 0 0,-2 5-96 0,-1 0-128 0,0 0 176 16,0-2-176-16,1-5 160 0,1-3-160 0,0-2 128 15,3-2-128-15,3 1 0 0,0-6 0 0,-3-6 128 16,3-2-128 0,1-3-336-16,-1-2-112 0,1-4 0 0,-2-5-16 15,4-10-2208-15,0 0-432 0,-9-3-96 0</inkml:trace>
  <inkml:trace contextRef="#ctx0" brushRef="#br1" timeOffset="36180.755">22707 7384 34095 0,'0'0'3024'0,"9"-6"-2416"0,4-1-480 0,6 3-128 15,6 2 128-15,3 0 16 0,7 0 0 0,2-1 0 0,7-4 352 0,5 0 64 16,6-3 16-16,7 0 0 0,3-1 176 0,2 0 32 16,-1 1 16-16,6 0 0 0,2-2-368 0,6-1-80 15,2-2-16-15,-4 3 0 0,-4 5-336 0,-5 0 0 16,-7 0 0-16,-6 2 128 16,-3-1-1280-16,-8 5-240 0,-12 5-48 15,-9 1-15264-15</inkml:trace>
  <inkml:trace contextRef="#ctx0" brushRef="#br1" timeOffset="48023.955">21913 12531 911 0,'-4'6'0'0,"-1"-3"0"0,5-3 0 0,-8 0 0 16,8 0 2928-16,-9 3 496 0,2 5 96 0,-1-2 32 15,-1-6-2784-15,9 0-576 0,0 0-192 0,-6 3 144 16,6-3 48-16,-8 3 0 0,1 2 0 0,7-5 0 16,-5 5 192-16,5-5 32 0,-6 3 16 0,1 2 0 15,-1 0 144-15,2 2 48 0,2 2 0 0,-2-5 0 16,4-4-112-16,0 0 0 0,0 0-16 0,0 0 0 16,-1 9-64-16,1-9-16 0,0 0 0 0,7 7 0 15,4 0 176-15,2 0 48 0,1-4 0 0,4-1 0 0,3 1 64 0,2-1 0 16,1 1 16-16,5-2 0 0,-2-4-160 0,6 2-48 15,0-1 0-15,4-1 0 0,3 1-128 0,1-1-48 16,4-3 0-16,5 4 0 0,3 8-32 0,1-2-16 16,-1-2 0-16,2-2 0 0,2-2 32 0,2 1 0 15,0 2 0-15,2-1 0 0,1 0-32 0,-3 0 0 16,-4 1 0-16,3 1 0 0,-1 1-96 0,0-3 0 16,0-3-16-16,2 3 0 0,-3 3-176 0,-2 0 160 15,-6 0-160-15,-1-4 160 0,-1-3-160 0,1-1 0 16,2 5 0-16,1-2 128 0,-3-1-128 0,2-1 192 15,0 0-192-15,-2 1 192 0,-2 5-192 0,-1-3 160 16,3-4-160-16,-2 3 160 0,-1 3-160 0,-1 0 0 16,-2 1 144-16,-2-4-144 0,-1 1 128 0,-6 2-128 0,-1 3 128 0,-4-4-128 15,-2-2 0-15,0 0 0 0,-4 2 0 0,0-1 0 16,-1-2 0-16,-4 2 0 0,0-2 0 16,-3 0 0-16,-1 2 0 0,-1 2 128 0,-1 3-128 15,-10-4 0-15,0 0 224 0,0 0-32 16,0 0 0-16,0 0 0 0,0 0 80 0,-11-7 16 15,-2 3 0-15,-3-1 0 0,-1 4-144 0,-3 0-16 0,-4-1-128 0,-1 0 192 16,-3 0-192-16,-4 0 128 0,-3 4-128 0,0-2 0 16,-3-3 144-16,-4 3-144 0,-3 1 128 0,0-2-128 15,0-3 128-15,0 1-128 0,-2 0 128 0,-4 3-128 16,-2 3 144-16,-6-2-144 0,-3-2 160 0,2 1-160 16,-1 2 144-16,2 3-144 0,-1 3 128 0,-1-5-128 15,-6-4 144-15,2 3-144 0,2 6 160 0,4 0-160 0,0-4 128 16,4 0-128-16,-2-6 0 0,-1 8 0 15,-1 5 128-15,4-1-128 0,4-4 0 0,3 2 144 0,1 1-144 16,2-1 0-16,3-1 0 0,-2-3 0 0,0-4 128 16,-1 0-128-16,-3 1 128 0,3 0-128 0,4-1 176 0,2 0-48 15,-1-2-128-15,4 2 192 0,5 2-16 16,3-3-16-16,4-4 0 0,1 0 0 0,3-1 16 16,3 2 0-16,1 0 0 0,2-1 0 0,2-3 80 0,3 5 32 15,9 3 0-15,0 0 0 0,-4-5-288 0,4 5 128 16,2-8-128-16,4 2 0 0,2 5 0 0,4-2 0 15,4-2 0-15,5 1 0 0,3 2 0 0,5 1 0 16,6-3 0-16,5-1-144 0,6 1 144 0,5-2 0 16,7 3 0-16,4 1 0 0,1-2 0 0,2 0 0 15,2-1 0-15,3 2 0 0,6 2 0 0,-5 0 0 16,-1-1 0-16,-1-2 0 0,-2 0 0 0,-1 2 0 16,0 1 0-16,-1-1 0 0,-3-4 0 0,-4 3 0 0,-3 3 0 0,-6-1 0 15,-1-1 0-15,-2-2 128 16,0 3-128-16,-1 1 0 0,-1 2 0 0,-5 1 0 0,-2-4 0 15,-5-1 0-15,-6 0 0 0,-1 2 0 0,-4 1 0 0,-4-1 128 16,0-2-128-16,-4 2 0 0,-3 0 0 0,0 0 128 16,-10 0-128-16,0 0 0 0,0 0 0 0,0 0 128 15,0 0-128-15,0 0 0 0,0 0 0 0,0 0 0 16,0 0 0-16,0 0 0 0,0 0 0 0,0 0 128 16,-9-2-128-16,2 4 0 0,-2 3 0 0,3-2 0 15,-4-2 0-15,2-2 0 0,1-1 0 0,-1 2 0 16,8 0 0-16,-8 4 128 0,8-4-128 0,-8 3 0 15,8-3 0-15,-5 5 0 0,-2 0 0 0,7-5 0 0,0 0 0 0,0 0 0 16,0 0-144-16,0 0 144 16,0 0-1472-16,-6-3-240 0,-2 0-32 0,-1 2-15280 15</inkml:trace>
  <inkml:trace contextRef="#ctx0" brushRef="#br1" timeOffset="50259.614">14514 14820 11055 0,'0'0'976'0,"0"0"-784"16,-8-5-192-16,2 1 0 0,6 4 1504 0,0 0 256 16,0 0 48-16,-7-2 16 0,7 2-1184 0,-8 0-256 15,8 0-32-15,-7 3-16 0,1 2 48 0,2 1 0 0,4-6 0 0,-7 10 0 16,1 3 16-16,0 3 16 0,-1 1 0 0,1 4 0 15,-2 3-48-15,2 6-16 0,-2-2 0 0,1 4 0 16,1-1-48-16,-2 5-16 0,0 2 0 0,1 3 0 16,-2 7 48-16,0 1 16 0,0 4 0 0,1 0 0 15,1-2-32-15,-1 0-16 0,-1-5 0 0,2 2 0 16,0-1-128-16,0 1-32 0,1 1 0 0,0-4 0 16,2-6-144-16,1-1 192 0,-4-5-192 0,3-2 192 15,0-5-192-15,0-2 192 0,1-1-192 0,0-3 192 16,0-2-192-16,2-3 160 0,-1-2-160 0,0-2 160 15,2-11-160-15,-2 10-272 0,4-1 64 0,-2-9-12000 16</inkml:trace>
  <inkml:trace contextRef="#ctx0" brushRef="#br1" timeOffset="51108.014">14312 14801 31039 0,'0'-16'1376'0,"3"7"288"0,5 1-1344 0,3-1-320 15,4-1 0-15,7 0 0 0,3 0 0 0,5 0-160 16,3 1 16-16,7 2 0 0,5-1 144 0,4 1 0 15,3 0-144-15,4 1 144 0,4-1 0 0,5 0 0 0,5 0 160 0,1 4-160 16,2 2 192-16,2 0-64 0,-3-1 0 16,7-1-128-16,5 0 144 0,1 1-144 0,-2 2 0 0,4-2 144 15,0-3 32-15,4 2 0 0,3 1 0 0,-1-1 0 16,-1-2 80-16,2 1 32 0,3 0 0 0,2 4 0 16,-2-1 16-16,2 1 0 0,1-2 0 0,0 1 0 15,-3 1-64-15,0 2-16 0,-1 0 0 0,1 3 0 16,1-2-48-16,-8 0-16 0,-4 0 0 0,1-1 0 15,-1 3-160-15,-1 0 192 0,-5-1-192 0,-3 2 192 16,-7 0-192-16,2 1 128 0,-3-4-128 0,0 3 128 16,-4 0-128-16,-5 1 128 0,-6-2-128 0,-4 2 128 15,-4 0-128-15,-4-2 0 0,-1-1 0 0,-3 1 0 0,-1 1 128 16,-4-1-128-16,-4-1 0 0,-1 1 128 16,-6-1-128-16,-2 0 0 0,-4 1 0 0,-2 0 0 15,-1 1 0-15,-4 3 0 0,-1-1 0 0,-1 3 0 0,-4-1 0 0,1 5 0 16,-4-1 0-16,-1 4 0 0,-1 5 0 0,-1 2 0 15,-2-1 128-15,1 6-128 0,1 5 0 0,-1 4 0 16,2 1 144-16,-4 5-144 0,0 2 0 0,2 3 0 16,-2 5 0-16,2 0 0 0,1 0 0 0,-3 3 0 15,3 0 0-15,-2-1 0 0,1-2 0 0,-2 0 0 16,3 0 0-16,0 1 128 0,1 1-128 0,-4-1 0 16,1-1 0-16,1-1 0 0,0-2 0 0,-2 4 0 15,1 0 0-15,3 0 128 0,0-3-128 0,4-1 0 16,0-4 0-16,-1 0 128 0,0-2-128 0,1 1 128 15,-1-1-128-15,3-2 128 0,2-2-128 0,-3-5 144 16,0 0-144-16,-1-4 160 0,-1 0-32 0,-1-5 0 0,0-4 0 16,-1-2 0-16,-2-4 16 0,-2-2 0 0,-5-3 0 0,4-2 0 15,-1-3 48-15,1-1 16 0,-2-5 0 0,-2 1 0 16,-4-3 96-16,-2-1 16 0,0-1 0 0,-4-1 0 16,-2 0-80-16,-1-1-16 0,-3-1 0 0,-4-2 0 15,-3-1-224-15,-5 2 128 0,-3-2-128 0,-9 4 0 16,-4 0 176-16,-3 1-176 0,-2-3 192 15,-3-1-192-15,-2 0 224 0,-6 0-64 0,-12-2-16 0,0 0 0 16,-2-1 80-16,-7 0 16 0,-4 1 0 0,-8 0 0 16,-5-1-240-16,-3-1 144 0,-1-1-144 0,-9 2 128 15,-4 0 80-15,-7-2 16 0,-5-3 0 0,2 1 0 16,-3 1-64-16,-1-1-16 0,-8-1 0 0,2 0 0 0,0-2 96 16,4 3 16-16,4 4 0 0,1 0 0 0,1-3-64 15,10 2-16-15,9 1 0 0,7 2 0 0,5 2-176 0,10 0 0 16,10 0 0-16,12-1 128 0,12 2-368 0,7 1-80 15,13 1 0-15,9 1-13216 16,8 1-2640-16</inkml:trace>
  <inkml:trace contextRef="#ctx0" brushRef="#br1" timeOffset="52998.875">2904 14423 19343 0,'-7'-5'1728'0,"-1"-1"-1392"0,0 1-336 0,4 0 0 16,4 5 688-16,-7-2 64 0,2-3 16 0,2 5 0 16,3 0-128-16,0 0 0 0,-7 9-16 0,1 2 0 15,2 2-368-15,0 3-64 0,3 3 0 0,1 3-16 16,-2 2 32-16,2 1 16 0,0 0 0 0,2 3 0 16,-1 3 32-16,-1 2 16 0,-1 1 0 0,-2 4 0 15,0 0-48-15,1 1-16 0,-4-3 0 0,3-4 0 16,-1-5-80-16,1 1 0 0,-1-3-128 0,2-3 192 0,0-4-192 15,1-4 176-15,-1-2-176 0,2-2 160 0,2-1-160 0,-2-9 0 16,0 0 144-16,0 0-144 16,9 2-2480-16,1-3-560 0</inkml:trace>
  <inkml:trace contextRef="#ctx0" brushRef="#br1" timeOffset="53222.324">2761 14451 28223 0,'0'0'1248'0,"0"0"256"0,0 0-1200 0,0 0-304 0,7-7 0 0,2 3 0 16,5-1 0-16,3 1-144 0,5 1 16 0,-3-2 0 16,5 2 128-16,1 1 0 0,3 0 0 0,2-1 0 15,1-3 0-15,1 1 0 0,-1 7 0 0,-2-2 0 16,-2-2 0-16,0 1 0 0,1 0 0 0,-3 3 128 31,-4 4-1312-31,-2-1-256 0,-3 1-48 0</inkml:trace>
  <inkml:trace contextRef="#ctx0" brushRef="#br1" timeOffset="53415.034">2722 14818 29487 0,'0'0'2624'0,"9"4"-2112"16,4-4-512-16,4-4 0 0,2-3 320 0,4 0-64 16,6 3 0-16,1-3 0 0,-3-4-256 0,7 1 0 15,1 0 0-15,3 0 0 0,-1-1 0 0,1 1 128 16,-2 0-128-16,0 3 0 16,2 1-1536-16,-4 2-432 0,-5 1-80 0</inkml:trace>
  <inkml:trace contextRef="#ctx0" brushRef="#br1" timeOffset="53793.724">3581 14691 27647 0,'-18'8'1216'0,"5"1"256"15,-3 4-1168-15,-2 3-304 0,0-1 0 0,2 4 0 0,-1 1 272 0,2 2 0 0,1 3 0 0,-1-4 0 16,2-3-272-16,3-3 0 0,4 0 0 0,2-3 0 16,4-3 0-16,0-9 0 0,0 0 0 0,10 5 0 15,2 0 0-15,3-7 0 0,1-2 0 0,3-5 160 16,3-2 32-16,-1-2 0 0,0-1 0 0,-1 0 0 16,-4-5-32-16,2-2 0 0,1 2 0 0,-1-1 0 15,0-1 240-15,-4 3 48 0,-3 3 16 0,-3 1 0 16,-6-1 368-16,-3 1 64 0,-5 0 0 0,1 1 16 15,-3 0-208-15,-3 4-32 0,-3 0-16 0,2 2 0 0,1-1-432 16,-3 3-96-16,-2 2 0 0,-1 0-128 16,0 1-960-16,0 2-288 0,2 0-64 0,2 2-16 15,3 4-1808-15,0-2-384 0</inkml:trace>
  <inkml:trace contextRef="#ctx0" brushRef="#br1" timeOffset="54042.567">3924 14619 5519 0,'-10'14'496'0,"3"-3"-496"0,0 3 0 0,0 1 0 0,0 3 3680 0,0 1 640 16,0 8 128-16,0-1 32 0,-2 0-3088 0,0-2-624 0,-1 1-112 0,3-2-16 16,0-2 144-16,3-4 48 0,0-5 0 0,1-2 0 15,1-3 0-15,2-7 16 0,0 0 0 0,0 0 0 16,0 0 304-16,0 0 64 0,9-11 16 0,-1-5 0 15,1-5-272-15,0-1-48 0,4-2-16 0,-1-2 0 16,0 2-480-16,0 0-96 0,4 1-32 0,-1 1 0 16,0 3-160-16,-1 3-128 0,-2 2 192 0,3 0-192 15,4 0 0-15,-4 3 0 0,-2 3 0 0,1 4 0 16,2-1-800 0,1 4-112-16,-1 2-32 0,0 4-10000 0,-1 2-1984 0</inkml:trace>
  <inkml:trace contextRef="#ctx0" brushRef="#br1" timeOffset="54457.831">5275 14298 16575 0,'0'-9'1472'0,"0"-2"-1168"16,0-1-304-16,1 3 0 0,-1 9 1856 0,1-10 320 0,1 5 64 0,-2 5 16 16,0 0-1392-16,0 0-288 0,0 0-48 0,-3 3-16 15,-5 4-64-15,2 5-32 0,-2 5 0 0,0 9 0 16,1 2 48-16,-2 6 16 0,-3 6 0 0,0 4 0 15,-2 4-96-15,-1 1-32 0,-3 0 0 0,1 5 0 16,-2 7-224-16,0-1-128 0,-1-1 160 0,0 0-160 16,1-4 128-16,3-4-128 0,2-6 0 0,1-7 144 15,-1-5-144-15,3-6-144 0,4-8 144 0,4-5-208 16,2-7-1680 0,1-7-336-16,0 0-64 0</inkml:trace>
  <inkml:trace contextRef="#ctx0" brushRef="#br1" timeOffset="54937.069">4901 14797 10127 0,'0'0'896'0,"0"0"-704"16,0 0-192-16,0 0 0 0,0 0 5312 0,12-1 1024 15,-1 2 192-15,6-2 64 0,3-2-5360 0,5-1-1056 16,2-3-176-16,1 0 0 0,2-4 0 0,3-3 0 15,-1-4 0-15,0 1 0 0,1-2 0 0,2-2 192 16,1-2-192-16,-1 0 192 0,-2 2-192 0,1-3 0 16,1-2 0-16,1-1 0 0,-4 1 0 0,-1-4 0 15,-3-2 0-15,-3 1 0 0,-2-2 0 0,-4 3 0 16,-3-1 144-16,-1 4-144 0,-2 4 0 0,-3 7 144 16,-2 6-144-16,-2 0 0 0,-4 4 0 0,-2 6 0 0,0 0 0 0,0 0 0 15,-2 11 0-15,-2 9 0 0,-2 3 0 16,-3 10 0-16,-1 6 0 0,-2 4 0 0,-6 6 0 15,-2 3 0-15,-2 2 192 0,-5 1-192 0,-2 1 192 16,1-2-192-16,3-1 176 0,3-8-176 0,5-5 160 0,3-4-160 16,0-8 464-16,3-5 0 0,0-4 0 0,4-2 0 15,3-5 48-15,2-2 0 0,2-10 0 0,0 0 0 16,0 0-96-16,0 0-16 0,9-9 0 0,0-3 0 16,1-6-16-16,3 0 0 0,4 0 0 15,0-1 0-15,2-3-256 0,0 2-128 0,0 4 0 0,-3 3 128 16,1 4-128-16,-2 2 0 0,0 2 0 0,1 2-176 15,-5 6 48-15,0 4 0 0,1 5 0 0,0 5 0 16,-3 3-16-16,0 2 0 0,-4 2 0 0,-1 2 0 0,1 3 144 16,-4-4-128-16,1-1 128 0,-1 3-128 0,-2-1-96 15,0-2-16-15,1-2 0 0,-1-2 0 16,0-2-1120-16,1-5-240 0,0-1-32 0,0-4-16 16,0-8-1728-16,0 0-336 0</inkml:trace>
  <inkml:trace contextRef="#ctx0" brushRef="#br1" timeOffset="55175.02">6148 14885 34095 0,'0'0'3024'0,"0"0"-2416"15,-6 4-480-15,-1 4-128 0,2 5 1136 0,0 3 208 0,-2 4 32 0,1 1 16 16,-3-1-1136-16,3-1-256 0,0 1 0 0,2-2 0 15,0-2 0-15,1 2 0 16,-3-1 0-16,1 2 0 16,2-2-576-16,-2-1-192 0,0-2-48 0,-1 5 0 15,2 2-2192-15,0-1-448 0,-2 4-96 0,4-7-16 0</inkml:trace>
  <inkml:trace contextRef="#ctx0" brushRef="#br1" timeOffset="55380.782">6081 14627 40543 0,'-9'-3'3600'0,"3"-4"-2880"16,1-2-576-16,3 4-144 0,2 5 208 0,0 0 16 15,0 0 0-15,0 0 0 0,0 0-400 0,0 0-80 16,0 0 0-16,0 0-16 15,0 0-2592-15,0 0-512 0,0 0-96 0,9 5-32 0</inkml:trace>
  <inkml:trace contextRef="#ctx0" brushRef="#br1" timeOffset="55777.94">6915 14760 39615 0,'-13'-8'3520'0,"13"8"-2816"0,-7-4-560 0,0 1-144 16,-2 0 432-16,0 6 48 0,0 4 16 0,-4-2 0 15,-6-2-640-15,-1 5-128 0,2 3-32 0,-5-1 0 16,-5-2-16-16,3 3-16 0,0 0 0 0,3 1 0 16,-3 1-16-16,4 1 0 0,2 1 0 0,2-2 0 15,3-2 48-15,3 2 16 0,2-2 0 0,5 1 0 16,1 2 96-16,3-1 0 0,2-1 16 0,1 3 0 15,2 0 0-15,3 0 0 0,1-3 0 0,2 4 0 16,0 1 176-16,1 1-128 0,-3 0 128 0,1 0-128 16,-3 0 128-16,0 0 0 0,-2-3 0 0,-1 0 0 0,-4-1 240 15,-2 1-32-15,-5 1 0 0,0-2 0 0,0-4 288 16,-4-1 48-16,-3 2 16 0,-2-1 0 0,-5-2-64 0,-1-1-16 16,-2-4 0-16,-4-1 0 0,-1-2-208 15,-1-2-32-15,-1-2-16 0,7-2 0 0,7 1-224 0,2-5-256 16,0-6 48-16,5 2-11760 15,6 0-2336-15</inkml:trace>
  <inkml:trace contextRef="#ctx0" brushRef="#br1" timeOffset="56219.497">7956 14719 24479 0,'0'0'1088'0,"0"0"208"16,0-11-1040-16,0 11-256 0,0 0 0 0,7-10 0 0,2-2 768 0,2 5 112 16,-2 1 16-16,4 3 0 0,4-1-320 0,1 2-64 15,3 0-16-15,1 3 0 0,0 0 128 0,0 4 16 16,4 2 16-16,0 2 0 15,3 0-144-15,-2 5-16 0,-1 2-16 0,-2 0 0 0,-1 1-96 0,-2 4-32 16,-2 5 0-16,2 0 0 0,-4 0-80 0,-1 0-16 16,0 3 0-16,-2-1 0 0,-2 2 0 0,-1-1 0 15,0-1 0-15,0 0 0 0,-3-1-128 0,-1 2-128 16,-3-2 192-16,-1 1-192 0,-1-1 176 0,0-3-176 16,-2-2 160-16,-1-1-160 0,-2-1 0 0,0-1 128 15,1-3-128-15,-4 1 0 16,1-2-368-16,1-3-112 0,-2-2-32 0,0-2 0 15,1 0-2000-15,-3-4-416 0,1-1-80 0,7-3 0 0</inkml:trace>
  <inkml:trace contextRef="#ctx0" brushRef="#br1" timeOffset="56498.068">8283 14886 27071 0,'0'0'1200'0,"0"0"240"0,0 0-1152 0,0 0-288 0,2-9 0 0,-2 9 0 16,0 0 832-16,0 0 128 0,0 0 0 0,0 0 16 15,-4 7-272-15,1 3-64 0,-5 1-16 0,2 3 0 0,-2 3 208 0,-3 3 32 16,-7 3 16-16,0 1 0 0,-2 1-32 0,0 2 0 16,-5-1 0-16,2 4 0 0,-4 1-256 0,4 1-48 15,0-3-16-15,0 0 0 0,0-4-208 0,0 2-64 16,1 1 0-16,2-3 0 15,-1-1-128-15,2-4-128 0,3 1 192 0,-1-2-192 0,2-1 0 0,2-3 0 16,1-3 0-16,4-1 0 16,6 0-2736-16,2-5-448 0</inkml:trace>
  <inkml:trace contextRef="#ctx0" brushRef="#br1" timeOffset="58403.21">10243 14882 21071 0,'-10'-8'928'0,"10"8"208"0,-8-1-912 0,-3 0-224 16,0-2 0-16,0 2 0 0,0 1 576 15,-3 3 64-15,-1 0 0 0,-3 2 16 0,-5-4-272 0,-1 3-64 16,-2 5-16-16,-1 2 0 0,-3 4 96 0,3 1 32 16,1 0 0-16,2 4 0 0,0 3 16 0,-2 1 0 15,3 1 0-15,1-1 0 0,4-1-272 0,2 0-48 16,5 0-128-16,2-3 192 0,3-4-192 0,4 0 176 16,2-5-176-16,2 0 160 0,4-2 176 0,2-3 48 15,3-1 0-15,2-5 0 0,2-4 272 0,1 0 64 16,4-2 16-16,0 0 0 0,-1-3-48 0,-1-3-16 15,-3-1 0-15,4 0 0 0,3-3-128 0,-1 1-32 16,-6-1 0-16,1 1 0 0,-1 0-144 0,-5-3-48 0,-2-3 0 16,-4 1 0-16,-2 0 32 0,-2 0 0 0,-2-4 0 0,0 1 0 15,0 0-96-15,0 3 0 0,-4 3-16 0,2-1 0 16,-1 0-240-16,4 7 0 0,-1 2 0 0,0 2 0 16,2 7 0-16,0 0 0 0,4-9 0 0,3 5 0 15,2 3-192-15,3 1 64 0,3 2 128 0,3 0-208 16,-2 2 208-16,2 1-192 0,-1 3 192 0,2-1-192 15,-1 0 192-15,-1 1 0 0,1 1 0 0,-2 0 0 16,1 4 0-16,-2 0 0 0,-1 0-128 0,-3 2 128 16,0 2 0-16,0 2 0 0,-5-3 0 0,0 3-144 15,-2-1 144-15,-2 0 0 0,-3 0 0 0,2-3-128 16,1-2 128-16,-2-2 0 0,-2-2 0 0,0 0 0 16,1 0 0-16,1-9 0 0,0 0 0 0,0 0 0 0,-1 10 0 15,1-10 0-15,0 0 0 0,0 0 0 0,0 0 0 16,8 1 144-16,0-2-144 0,2-3 0 0,2-2 160 0,-1-2-160 15,-1-2 128-15,3 1-128 0,5 0 0 0,2 2 0 16,-2-2 128-16,0 2-128 0,1 2 0 0,-1 3 0 16,-3-1 0-16,-1 5 0 0,-1-1-144 0,0 1 144 15,-1 3 0-15,-1 0 0 0,-1-2-144 0,-1 3 144 16,0 2 0-16,0 1-144 0,0-1 144 0,2-3 0 16,2-2 0-16,0 1 0 0,0 0 0 0,3 0 0 15,-1-4 0-15,4-3 0 0,1 1 0 0,3-2 0 16,1-5 0-16,2 2 0 0,2-5 0 0,2-2 144 15,0-1-144-15,1-3 0 0,0-1 176 0,-3-2-176 16,0-3 160-16,0-1-160 0,-1-1 128 0,1-3-128 16,-4-1 0-16,2-3 144 0,2-3-144 0,-3 2 0 0,1-1 144 15,-2-3-144-15,-6-2 128 0,2-4-128 0,0-4 160 0,1 5-160 16,-4 3 0-16,-2 3 0 0,-4 7 0 0,-1 3 0 16,-1 8 0-16,-4 5-160 0,-2 6 160 0,-3 8-192 15,0 0 48-15,0 0 0 0,-11 16 0 0,-1 1 0 16,-4 1-48-16,-2 5-16 0,-1 6 0 0,-1 4 0 15,-3 6 208-15,-2 2-144 0,-2-1 144 0,0 3-128 16,2-2 128-16,1 1 0 0,2-1 0 0,5-7 0 16,2-4 0-16,2-4 0 0,4 0 0 0,3-2 0 15,3-8 0-15,0-3 0 0,3-2 0 0,2-1 0 16,-1-2 0-16,-1-8 0 0,9 4 0 0,0 0 0 16,0-4 0-16,2-5 0 0,0 1 192 0,3-3-64 0,0-3-128 15,-2 5 192-15,0-2-64 0,-1 3 0 0,0-1-128 0,-1 1 0 16,-1 2 0-16,0 2 0 0,-2 3 0 15,1 3 0-15,-1 1 0 0,-1 3-128 0,1 3 128 0,-1 3 0 16,2-1 0-16,-2 2 0 0,-1-3 0 0,2-2 0 16,-1 2 0-16,1-2 0 0,-4-2 0 0,4-2 0 15,4-1 0-15,2-2 0 0,2 0 0 0,4-2 0 16,1-1 0-16,2-1 0 0,-1-1 0 0,3-2 0 16,-1-1 0-16,1-2 0 0,-3-1 0 0,1-1 0 15,1 2 0-15,-1-4 128 0,0-3-128 0,-2-2 0 16,-2 1 128-16,-1 0-128 0,2 0 144 0,-2 1-144 15,-2-1 192-15,-4 3-192 0,-2 1 0 0,0 2 0 16,-1 2 0-16,-1-1 0 0,-2 2 0 0,-5 4 0 16,0 0 0-16,0 0-144 0,0 0 144 0,5 8 0 0,-5-8 0 15,2 14 0-15,-3 1-144 0,-1 2 0 0,-2 0 0 16,2 1 0-16,-3 4 144 0,-2 4 0 0,-1 5 0 0,1 2 0 16,-3 5 0-16,-2 3-160 0,-1 6 160 0,-4 2 0 15,-2 4-128-15,1-1 128 0,-2-4 0 0,-2 1 0 16,-1 0 0-16,-1-3 0 0,-1 0 0 15,0-4 0-15,-1-3 0 0,-2-3 0 0,1-1 192 0,-1-5-48 16,0-6-144-16,1-2 0 0,-1-4 144 16,1-4-144-16,2-4 256 0,2-3 0 0,2-1-16 0,-1-6 0 15,1-6 192-15,4-3 32 0,2-7 16 0,0-4 0 16,1-3-176-16,5-6-48 0,1-8 0 0,6-3 0 16,-3-3 0-16,5-1 0 0,5-3 0 0,1 5 0 15,6-2-128-15,4 2-128 0,1 2 192 0,5 4-192 0,4 5 128 16,2 7-128-16,2 4 0 0,6 6 0 0,7 3 0 15,3 5 160-15,3 6-160 0,-2 1 128 0,-1 4-128 16,3 2 0-16,3 4 0 0,-3 5 0 0,-3 3 0 0,-4 4 0 16,-3 2-144-16,-4 4 144 15,-7 1-2752-15,-7 2-512 0,-2 12-80 0,-17-6-32 0</inkml:trace>
  <inkml:trace contextRef="#ctx0" brushRef="#br1" timeOffset="59172.06">2959 16246 33167 0,'-15'-7'2944'0,"-1"0"-2352"16,-2-1-464-16,1 0-128 0,2 0 0 0,2 2 0 15,2 7 0-15,4 0 0 0,0 1-128 0,7-2 0 0,-8 3 0 16,8-3 0-16,-2 11-16 0,-1-1 0 0,3-10 0 0,4 16 0 16,-2 4 144-16,2-1-160 0,1-2 160 0,1 1-160 15,3-4 160-15,1-1 0 0,2 2 0 0,-1-4-128 16,0-3 128-16,0-1 128 0,1-3-128 0,0-1 176 15,0-1 80-15,1-2 32 0,-1-1 0 0,2 0 0 16,-1-2 32-16,-2 1 16 0,0-1 0 0,0-2 0 16,-1 0-128-16,-1-1-16 0,-3 1-16 0,1 1 0 15,1-1-176-15,-8 5 160 0,0 0-160 0,9-2 160 16,-1 4-160-16,0 3 0 0,-8-5 0 0,7 7 0 16,-3 5 0-16,-2 4 0 0,2 1-160 0,-4 5 160 15,-3 3 0-15,1 2 0 0,2 4 128 0,-4 4-128 16,-3 2 224-16,-3 2-64 0,-2-2-16 0,-2 4 0 15,-2-2 80-15,0-4 16 0,-4-3 0 0,0-4 0 0,1-1 272 0,-6-3 48 16,2-2 16-16,-1-1 0 0,2-5-160 0,-2 0-32 16,2-3 0-16,-1-3 0 0,2-1-256 0,2-7-128 15,0-4 128-15,6-4-128 16,0 1-896-16,4-6-272 0,3-5-48 0,7-1-16 16,3 0-1904-16,6 1-368 0,8-9-80 0,4-2 0 0</inkml:trace>
  <inkml:trace contextRef="#ctx0" brushRef="#br1" timeOffset="59560.483">3560 16413 4607 0,'0'0'192'0,"0"0"64"0,0 0-256 0,3 10 0 0,-3-10 0 0,10 7 0 16,-10-7 6848-16,10 5 1312 0,4-1 272 0,4-8 48 15,2-1-6784-15,-3-2-1360 0,1-4-336 0,0 0 0 16,0-2 0-16,0-1 128 0,-3-1-128 0,0 2 0 16,-3-7 0-16,-2 4 128 0,-4-1-128 0,1 3 0 15,-4 2 0-15,-1-3 128 0,-3-2-128 0,-1 6 0 16,-5 6 176-16,0-2-48 0,-3-2 0 0,-2 6 0 16,-4 6 208-16,-1 2 48 0,-3 0 0 0,-1 6 0 15,-6 3-80-15,5 4-16 0,5 4 0 0,1 1 0 16,-2 0-288-16,1 1 0 0,2 1 128 0,2-1-128 0,3 2 0 15,2-4 0-15,5 0 0 0,1 0 0 0,-3-3 0 0,5 2 0 16,5 2 0-16,0-2 0 16,5 0 0-16,1-6-176 0,1-3 176 0,1-2-208 15,2-1-1600-15,3-3-320 0,6-2-64 0,-1-1-16 0</inkml:trace>
  <inkml:trace contextRef="#ctx0" brushRef="#br1" timeOffset="59937.223">4185 16327 11967 0,'-12'-2'528'0,"3"8"112"0,-3 1-512 0,0 6-128 16,-1-2 0-16,0 2 0 0,-1 4 5008 0,-1 3 976 0,-4 7 192 16,6-4 32-16,2-2-4960 0,0 2-992 0,-2 1-256 0,1 2 0 15,-2 1 128-15,1-6 0 0,2-7-128 0,0-1 192 16,0 2 64-16,2-4 16 0,4-3 0 0,5-8 0 15,0 0 240-15,0 0 32 0,0 0 16 0,0-8 0 16,4-7 80-16,5-1 0 0,-2-1 16 0,4-3 0 16,2 2-400-16,-1-2-96 0,1-4-16 0,-2 3 0 15,-1 4-144-15,2 1 0 0,8-4 144 0,-4 6-144 16,1-5 128-16,-1 7-128 0,1 2 160 0,-1 4-160 16,-1-1 128-16,-3 3-128 0,-1 2 0 0,0 7 0 15,-1 3 0-15,-1 2 0 0,-2 2 0 0,-1 5 0 16,-1 4 0-16,-3 4 0 0,1 0 0 0,-4 3 0 15,-2 0 0-15,-5 8 0 0,1 2-128 0,-3 1 128 16,1-10-144-16,0 2 144 0,1-4-208 0,0-5 80 16,2-3-352-16,4-7-64 0,2-4-16 0,0-8 0 15,0 0-2768-15,0 0-576 0,13-9-96 16,6-8-9088-16</inkml:trace>
  <inkml:trace contextRef="#ctx0" brushRef="#br1" timeOffset="60473.732">4491 15818 18831 0,'3'-16'832'0,"1"7"176"0,3 1-816 0,-2-1-192 0,-1-1 0 0,0 3 0 15,-4 7 944-15,2-8 144 0,1-2 16 0,-2 6 16 16,-1 4 32-16,0 0 0 0,0 0 0 0,0 0 0 16,0 0-176-16,-7 1-16 0,7-1-16 0,-10 6 0 0,1 2-224 15,-2 2-32-15,-4 3-16 0,0 4 0 0,-1 4-48 0,1 4-16 16,-1 4 0-16,-1 1 0 0,-3 2 16 0,1 6 0 16,1 2 0-16,-1 7 0 0,0 3-192 0,-1 4-48 15,-2 1 0-15,0-1 0 0,1-1-192 0,2-5-64 16,-1-3 0-16,1-1 0 0,2-2 128 0,2 2 32 15,4-3 0-15,1-4 0 0,2-2 32 0,2-1 0 16,4-6 0-16,1-2 0 0,2-4-160 0,1-2-32 16,1-1 0-16,3-4 0 0,3 0-128 0,1-4 192 15,-3-4-192-15,2 1 192 0,0 1-192 0,2-4 160 16,1-3-160-16,2-2 160 0,2-1-32 0,-1-1-128 0,0 0 192 16,2-2-64-16,-1-4-128 0,1 1 0 0,-1-2 0 15,1 2-176 1,-2-2-400-16,1 0-64 0,-2-2-32 0,-2 1 0 15,-2 0-2528-15,-3 2-496 0</inkml:trace>
  <inkml:trace contextRef="#ctx0" brushRef="#br1" timeOffset="60725.731">3931 16423 36975 0,'0'0'1632'0,"0"0"352"0,0-9-1600 0,0 9-384 0,4-5 0 0,3 0 0 0,2 1 0 0,2 0-224 15,3 1 32-15,0 2 0 0,2-2 192 0,3 1 192 16,9-1-48-16,4-1 0 0,4 1 304 0,6-3 48 16,-1 0 16-16,4-1 0 0,1 0-128 0,3-2 0 15,3-2-16-15,-1 0 0 0,-2 2-224 0,-2 1-144 16,-1 1 192-16,-5-1-192 0,-3 1-192 0,-2 0-128 15,-3-2-48-15,-1 2-11344 16,-3 4-2288-16</inkml:trace>
  <inkml:trace contextRef="#ctx0" brushRef="#br1" timeOffset="61303.602">6638 15948 17503 0,'0'0'1552'0,"0"0"-1232"15,0 0-320-15,0 0 0 0,6-10 1104 0,1 3 176 16,-7 7 16-16,0 0 16 0,3-8 32 0,-3 8 0 16,0 0 0-16,0 0 0 0,0 0-192 0,0 0-48 15,0 0 0-15,-3 3 0 0,-6 4-432 0,3 4-96 0,-4 1 0 0,0 5-16 16,-1 4-112-16,-2 4 0 0,-3 6-16 0,1 4 0 15,-1 4-80-15,0 4-16 0,-3 3 0 0,1 4 0 16,-3-2-144-16,1 3-16 16,-2-2-16-16,4 1 0 0,2 0-160 0,1-1 0 0,2-4 0 0,6-5 128 15,1 1-128-15,5-9 0 0,1-3 0 0,5-3 0 16,3-3 0-16,1-4-176 0,-2-3 48 0,1-1 0 31,6-3-672-31,-3-1-128 0,1-5-32 0,-2-2-9152 0,-10-4-1824 0</inkml:trace>
  <inkml:trace contextRef="#ctx0" brushRef="#br1" timeOffset="61886.55">6050 16495 35935 0,'0'0'1600'0,"0"0"320"0,0 0-1536 0,0 0-384 15,10-6 0-15,4 0 0 0,1-1 560 0,6 3 32 16,1 0 16-16,4 1 0 0,4-3-608 0,2 0-208 15,4-2 0-15,2 2 0 0,1-1 208 0,2 1 0 16,-3 3 0-16,2-5 0 0,-4 1 0 0,-1 0 0 16,-2 3 0-16,-4-1 0 0,-6-1 0 0,-1-1 0 15,-1-1 0-15,-3 4 0 16,-3 1-496-16,0-2 0 0,-2-1 0 0,-1 2 0 16,0 4-448-16,-2-1-80 0,-10 1-32 0,8-4 0 15,-8 4-384-15,9-3-80 0,0 2-16 0,-9 1 0 16,0 0-272-16,8-3-64 0,-8 3-16 0,0 0 0 15,0 0 560-15,0 0 112 0,0 0 32 0,0 0 0 0,0 0 1056 0,0 0 128 0,0 0 176 0,0 0-48 16,0 0 1232-16,0 0 240 16,-5 6 64-16,5-6 0 0,0 0-16 0,0 0 0 0,0 0 0 15,0 0 0-15,-5 9 416 0,0-3 96 0,5-6 16 0,0 0 0 16,-5 7-1920-16,-2 1-256 0,2 0-272 0,-3 3 48 16,-2-2 640-16,0 3 128 0,0 4 32 0,2 2 0 15,-1 3-96-15,0 2-16 0,0 0 0 0,2 4 0 16,-3 1-144-16,3 3-16 0,-1 0-16 0,3-3 0 15,-3-3-48-15,3 1-16 0,0 2 0 0,0-5 0 16,0-7 32-16,2 0 16 0,2-1 0 0,-2-1 0 16,2-4 48-16,1-10 16 0,0 0 0 0,0 0 0 15,0 7 64-15,0-7 16 0,0 0 0 0,0 0 0 16,6-10 96-16,2-3 32 0,0-1 0 0,0-6 0 0,1-4-224 0,3-3-64 16,4 1 0-16,-2-2 0 0,-1 0-80 15,3-2-32-15,2 0 0 0,0 2 0 0,2 3-144 0,5 3 0 16,4 0 0-16,-2 3 0 0,1-1 0 0,-1 7 0 15,1 2 0-15,-2 1-176 16,0-1-832-16,1 2-160 0,-2 5-48 0,-1 1 0 16,-2 3-1776-16,-1 0-352 0,-2 0-80 0</inkml:trace>
  <inkml:trace contextRef="#ctx0" brushRef="#br1" timeOffset="62141.181">7361 16397 20271 0,'0'0'1792'0,"0"0"-1424"0,0 0-368 0,0 0 0 16,0 0 3840-16,0 0 704 0,0 0 144 0,-7 11 32 15,1 0-3776-15,-1 2-752 0,0 1-192 0,-1 1 0 16,1-2 224-16,-3 3 16 0,-1 4 0 0,2-2 0 15,0-3-64-15,0 5-16 0,-4 6 0 0,2 0 0 16,1-4-160-16,0-2 128 0,-1 0-128 0,0 0 128 16,0-1-1024-16,2-1-224 0,1-2-32 0,-2-4-16 15,2 1-1584-15,1-4-304 0,1-4-64 0</inkml:trace>
  <inkml:trace contextRef="#ctx0" brushRef="#br1" timeOffset="62530.712">7676 16336 38703 0,'0'0'3440'0,"0"0"-2752"15,1 10-560-15,-1 0-128 0,0 4 0 0,0 5 160 16,-1 4-160-16,1 4 160 0,1-4-160 0,-1 2 0 0,-2 2 0 15,1 1 0-15,1-1 0 0,-3-2 0 0,-1-3 0 0,1 2 0 16,-1 3 0-16,-2-4 0 16,1-5 0-16,0-1 0 0,2-1 0 0,-1-4 0 0,1-4 0 0,2-3 0 15,1-5 0-15,0 0 160 0,0 0-160 0,0 0 160 16,0 0 192-16,10-11 32 0,1-4 16 0,0 0 0 16,-1-3 112-16,0-3 32 0,0-3 0 0,3 0 0 15,3-3-224-15,-1 1-32 0,-1 2-16 0,2 1 0 16,0-4-144-16,0 6-128 0,-1 4 192 0,0 0-192 15,3 1 0-15,-3 0-192 0,1 2 0 0,-1 2 0 16,-1 3-1568-16,2 1-304 16,-1 1-64-16,-2 3-14976 0</inkml:trace>
  <inkml:trace contextRef="#ctx0" brushRef="#br1" timeOffset="62812.07">8423 16443 27871 0,'0'0'1232'0,"-6"0"256"0,-3 3-1184 0,2 3-304 0,-2-1 0 0,2 3 0 16,-4 2 320-16,1 2 16 0,0 3 0 0,-2 3 0 16,0 0 432-16,-2 0 64 0,0 4 32 15,0 1 0-15,2 4-288 0,-3-3-48 0,1-5-16 0,-1-2 0 16,0 2-272-16,1-3-64 0,0 0-16 0,2-2 0 31,1 0-496-31,2 0-112 0,5-6 0 0,-1-1-16 16,5-7-2352-16,0 0-480 0,0 0-96 0</inkml:trace>
  <inkml:trace contextRef="#ctx0" brushRef="#br1" timeOffset="63360.971">8780 16579 21183 0,'2'-5'1888'0,"-2"5"-1504"0,0 0-384 0,0 0 0 15,0 0 2704-15,0 0 480 0,-8-3 80 0,-2 6 32 0,-1 6-2352 0,-2-1-480 16,-5 0-80-16,1 2-32 0,-3 1-16 0,2 2 0 15,2 3 0-15,-3-2 0 0,-3-1-96 0,2-1-32 16,3 3 0-16,1-2 0 0,3 0-208 0,2 0 176 16,3-1-176-16,2 3 160 0,1-2-160 0,2-2 0 15,2-2 0-15,1 0 128 0,1 1-128 0,4-1 0 16,2-2 0-16,3 0 128 0,2 0-128 0,4-1 128 16,-1-1-128-16,-1-1 128 0,-2 2-128 0,4-3 192 15,-1-3-192-15,1 1 192 0,-1 2-192 0,0-2 192 16,1-4-192-16,-1 2 192 0,-3 0-192 0,3 1 0 15,0 0 144-15,0-1-144 0,1-1 0 0,0 0 0 0,2 0 0 16,-2-2 0-16,1 0 0 0,3-3 0 0,1 1 0 16,0-4 0-16,-1-3 0 0,6-3 0 0,-1 1 0 15,1-4 0-15,1-1 0 0,-2 2 0 0,3-2 0 16,0-2 0-16,2-9 0 0,-1 0 0 0,-3 0 0 0,0-1 0 16,1-4 128-16,-1-2-128 0,-4-5 160 0,3-1-160 15,0-5 0-15,-1-3 0 0,-2-9 0 0,-2 3 0 16,-2 5 128-16,-2 6 0 0,-4 5-128 15,-2 8 192-15,-3 6-192 0,0 7 0 0,0 8 0 0,-3 4 0 16,-5 3 272-16,1 6 16 0,0 0 0 0,0 0 0 16,-14 10-288-16,-2 5 0 0,0 3 0 0,-5 6 0 15,-2 4 0-15,-1 5 0 0,-1 4 0 0,-2 3 0 16,-1 4 144-16,1 4-16 0,-1 1-128 0,0 1 192 16,-1-7-64-16,2 1 0 0,-1 0-128 0,6 0 192 15,5 1-192-15,2-2 0 0,3-7 128 0,6 0-128 0,0-2 0 0,5-6 0 16,1-4 0-16,1-2 0 0,0 0-192 0,5-2-144 15,2-6-32-15,1-2 0 16,-2-1-3088-16,1-2-608 0</inkml:trace>
  <inkml:trace contextRef="#ctx0" brushRef="#br1" timeOffset="63565.304">8409 16073 50047 0,'-11'-8'2224'0,"11"8"448"0,0 0-2144 0,0 0-528 0,0 0 0 0,0 0 0 16,0 0-208-16,9 0-160 0,1-3-16 0,-2 4-16 31,2 2-560-31,2-3-128 0,4-1 0 0,-1-2-16 16,1 2-1728-16,0 0-352 0,-1 0-64 0</inkml:trace>
  <inkml:trace contextRef="#ctx0" brushRef="#br1" timeOffset="64084.998">10698 16533 29487 0,'-3'-8'2624'0,"-1"0"-2112"15,0-3-512-15,-1 2 0 0,-2 1 2112 0,-4 2 304 16,-1 2 64-16,-2 0 16 0,-4-3-2064 0,-3 3-432 15,-4 2 0-15,-5 2 0 0,-5 0 0 0,1 2 0 16,-1 0 0-16,1 4 0 0,3-2 0 0,1 3 0 16,1 0 0-16,4 2 0 0,3 1 0 0,3-1 0 0,2 2 128 15,1 1-128-15,4 3 0 0,3 1 0 0,4-2 0 0,3 2 0 16,4 2 0-16,3 0-192 0,3-1 192 0,3 2-160 16,1 0 160-16,4-2-128 0,0-1 128 0,1 0-128 15,-2 4 128-15,1 0 0 0,2-5 0 0,-3-1 0 16,-5-3 0-16,0 2 176 0,-1-4-48 0,-4 1 0 15,-4-1 64-15,-1 1 0 0,-1-1 0 0,-3 0 0 16,-1-4 96-16,-7 2 32 0,-4-4 0 0,-1 1 0 16,0-1 64-16,-4-3 32 0,-1-3 0 0,-1 2 0 15,-2 1-192-15,1 0-32 0,2-2-16 0,-3 0 0 16,2 0-560-16,-1 0-96 16,2-1-32-16,2 2 0 0,3-2-1872 0,3 0-384 0,7-3-80 0</inkml:trace>
  <inkml:trace contextRef="#ctx0" brushRef="#br1" timeOffset="64941.998">11371 16624 37599 0,'0'0'1664'0,"-7"7"352"0,-1 6-1616 0,-2 4-400 16,0 1 0-16,0 6 0 0,-3 1 0 0,0 0 0 15,-3-1 0-15,3 2-176 0,4-5 16 0,-2-3 0 16,1 2 0-16,3-1 0 16,1-1-496-16,3-1-112 0,1-5 0 0,1 1-16 0,2 2 400 0,2-6 64 15,-3-9 32-15,8 6 0 0,1-3 288 0,0-1 0 0,2 1 0 16,-2-6 0-16,2-2 256 0,1-1-64 0,3 0 0 0,-3-1 0 16,-1-2 48-16,0-2 0 0,1 2 0 0,-3-4 0 15,-1 1 48-15,0-1 16 0,-1 0 0 0,-4-2 0 16,-1 0 96-16,-2 2 32 0,-3 1 0 0,1 1 0 15,-4 0-224-15,0 1-32 0,-3 1-16 0,1 2 0 16,4-2-160-16,-2 0-176 0,2 2 48 0,4 7 0 16,-8-3-80-16,8 3-16 0,-6-3 0 0,6 3 0 15,0 0 224-15,0 0-176 0,0 0 176 0,11 0-160 16,3-1 160-16,2-2 0 0,6 0 0 0,3 2 0 16,-2-2 0-16,3-5 0 0,2-4 0 0,1 0 0 15,-1 0 0-15,3-6 0 0,3-3 160 0,0-1-160 0,2 0 544 16,3 1 16-16,-3-1 0 0,6-1 0 0,-2-1-128 0,1 0-32 15,-4-1 0-15,0-4 0 0,-5-3-80 0,1-3-32 16,-3-6 0-16,1-2 0 0,-2-2-112 16,-5-3-32-16,-1-4 0 0,-2 1 0 0,-2 1-144 15,-4 7 160-15,-4 4-160 0,-2 8 160 0,-7 2-160 0,1 8 0 16,1 6 0-16,-3 6 0 0,-1 9 0 0,0 0-192 16,0 0 64-16,-6 11 128 0,-5 5-320 0,-4 6 64 15,-5 4 16-15,0 4 0 0,-4 5 240 0,1 5 0 16,-3 8-160-16,-2 2 160 0,0 2 0 0,-2 2-144 15,-1 5 144-15,1-2 0 0,2-1 0 0,-1 1 0 16,1-5 0-16,3 1 0 0,4-2 0 0,5-5 0 16,5-6 0-16,3-6 0 0,3-4 0 0,1-5 0 15,4-3 0-15,4-6 0 0,1-3 0 0,1-2 176 0,3-1-176 0,0-2 160 16,4-5 0-16,2-4 0 0,1-1 0 16,2-5 0-16,1 1-32 0,1-3 0 0,0 0 0 0,4-3 0 15,-4-1-128-15,2 2 0 0,-1 1 0 0,1 1 0 16,1 0 0-16,-1 4 0 0,0 3 0 0,0 1 0 15,-1-1 0-15,0 5-176 0,-3 1 176 0,-3 2-128 16,-3 3 128-16,-1 2-128 0,-3 3 128 0,-1 1-128 16,-3 3 128-16,2-2-208 0,-1 1 80 0,-1-1 128 15,0 1-176-15,-2-3 176 0,2-3-128 0,2-1 128 16,-1 1 0-16,4-3 0 0,2-4 0 0,2-1 0 16,2-2 0-16,2-1 128 0,3-2-128 0,2-2 176 15,-2-5-176-15,2 1 192 0,0 3-192 0,1-2 192 16,3-1-192-16,1 2 160 0,-4-1-160 0,2 4 160 0,4 3 160 15,-3 0 16-15,2 2 16 0,0 1 0 0,3 5 256 0,1 4 48 16,0 4 16-16,0 0 0 0,-1 2-336 16,0 4-64-16,1 3-16 0,1 3 0 0,-1 0-256 15,1 2 0-15,-2 0 0 0,-3-2 0 0,-2-3 0 0,-2-3-192 16,-5-1 16-16,-5-3 16 16,-5-2-2800-16,-5-1-560 0,-5 2-128 0,-16-10 0 0</inkml:trace>
  <inkml:trace contextRef="#ctx0" brushRef="#br1" timeOffset="66271.935">3309 16015 7359 0,'0'0'656'0,"12"2"-528"0,0-5-128 0,-1 1 0 16,2-2 1760-16,-5 4 320 0,-8 0 64 0,9-1 16 15,-9 1-656-15,9-3-128 0,-9 3-32 0,0 0 0 16,0 0-64-16,0 0-32 0,7-7 0 0,-7 7 0 16,0 0-32-16,0 0-16 0,0 0 0 0,0 0 0 15,0 0-160-15,0 0-16 0,0 0-16 0,0 0 0 16,-3-6-320-16,3 6-64 0,-6-7-16 0,-1 3 0 16,-2 2-144-16,1-1-16 0,-5 0-16 0,1 1 0 15,-2 3-112-15,-2 0 0 0,-3-1-16 0,-1 1 0 16,-4-1-144-16,-1 5-32 0,-2 0 0 0,-1 0 0 15,2 0-128-15,3 2 0 0,0-1 144 0,1 2-144 0,-1 0 240 16,2-1-32-16,2 2 0 0,2 1 0 0,-2 1-80 16,3 4-128-16,0 2 176 0,2 1-176 0,2-3 192 15,-3 3-64-15,3 0 0 0,1 2-128 0,3-1 144 0,-2-2-144 16,4-2 0-16,1 0 144 0,1 0-144 0,2 0 0 16,1-1 0-16,1-1 0 0,2 0 0 0,2 0 0 15,1-1 128-15,1-1-128 0,1 0 0 0,3-1 0 16,0 1 0-16,1-3 128 0,1-1-128 0,1-3 192 15,3-3-192-15,-1 3 192 0,-2-3-192 0,3-1 192 16,0-1-192-16,2-4 192 0,-2 1-192 0,1 0 192 16,-2 1-192-16,2-5 192 0,-1-3-64 0,-1 0-128 15,-3-4 192-15,0 1-64 0,1-1-128 0,-1-1 192 16,-1 0-192-16,1-1 192 0,0 2-192 0,-2-4 160 0,-3-4-160 16,0 3 160-16,0 4-32 0,-1-3-128 0,-1 1 192 15,1 2-64-15,-1 0 0 0,2 4-128 0,-4 4 192 0,-3 8-64 16,3-13-128-16,-1 5 0 0,2 2 0 0,-4 6 0 15,0 0 0-15,0 0 0 0,-6-1 128 0,6 1-128 16,-6 6 0-16,-2 6 0 0,2 3 0 0,-3 5 0 16,-1 3 0-16,0 3 0 0,0 2 0 0,2 2 0 15,0 0 0-15,1 3 0 0,-3 3 0 0,-1 1 0 16,1 1 0-16,-5 3 0 0,-1 1 0 0,0 3 0 16,-1 5 0-16,-2 0 0 0,2 0 128 0,-2-5-128 15,0-1 240-15,2 2-48 0,-3-1 0 0,1 1 0 16,-2-2-16-16,3 1-16 0,-3 3 0 0,1-5 0 15,-1-5-16-15,-2-1 0 0,3-1 0 0,-2-2 0 16,-2-2 0-16,1-3 0 0,0-2 0 0,1-4 0 16,2-1 16-16,0-2 0 0,0-3 0 0,4-4 0 0,-2-3 0 15,3-2 0-15,2-5 0 0,0-2 0 0,0-1-32 0,2-3 0 16,3-2 0-16,-3-5 0 0,1-5-128 0,1 0 0 16,-1-3 0-16,3-1 0 0,-1-8 0 0,2 2 0 15,0-3-144-15,2 1 144 0,3-6-192 0,4 1 64 16,5 0 128-16,-1 4-208 0,2 1 48 0,2 3 16 15,4 3 0-15,3 2 0 0,-1 4 144 0,6 4-208 16,4 3 80-16,0 2 128 0,3 2-192 0,2 2 192 16,2 2-192-16,3 5 192 0,3 1-160 0,-1 2 160 15,-1 0 0-15,-2 5-144 0,-2 5 144 0,0 2 0 16,-2 0 0-16,-2 0 0 0,-5-3-224 0,-1 0 32 16,-2-2 16-16,-3-1 0 15,-3-1-1040-15,-4 0-224 0,-1 1-32 0,-3-1-10688 0,-2-2-2144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5:49.28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2514 3449 17503 0,'-3'-10'1552'0,"2"0"-1232"16,2-1-320-16,2 1 0 0,0 0 896 0,3 0 112 16,1-2 16-16,3 2 16 0,4 1-848 0,-1 0-192 0,2 0 0 0,3-1 0 15,3-1 0-15,1 1 0 0,-1 1 0 0,1 2 160 16,1 2 16-16,2 2 0 0,0-2 0 0,2 3 0 16,-1 2-32-16,0 0 0 0,-1-1 0 0,-2 3 0 15,0 4-144-15,-1 1 0 0,2 1 0 0,-2 1 0 16,2 0 0-16,-1 3 0 0,4 3 0 0,-1 4 0 15,-4 1 176-15,1 4 0 0,1 5 0 0,1 4 0 16,-4 2 128-16,-1 3 16 0,1-1 16 0,-2 7 0 16,0 6-64-16,-2 2-16 0,-2 0 0 0,-2-1 0 15,0-1-16-15,0-2-16 0,-4-2 0 0,0 0 0 16,0 1 48-16,-2 0 16 0,1-1 0 0,-4-2 0 16,1-2-288-16,-1-6 0 0,0-4 0 0,-1-2 0 15,-1-3 0-15,0-1 160 0,2-6-160 0,-3-2 192 16,-1-4-1616-16,0 1-320 0,2-5-64 0</inkml:trace>
  <inkml:trace contextRef="#ctx0" brushRef="#br0" timeOffset="319.292">3255 3596 26607 0,'-12'-10'1168'0,"6"3"256"0,1 0-1136 0,-1 0-288 15,-1 5 0-15,7 2 0 0,-8-3 0 0,1 0 0 0,-3 2 0 0,2 4 0 16,-2 1-176-16,0 3 176 0,-3 0-192 0,-2 5 192 16,-2 4 0-16,-3 4 0 0,-2 4 0 0,-1 2 0 15,0 3 288-15,-1 2 64 0,1 3 16 0,-4 2 0 16,0 0 64-16,-1 1 16 0,1-2 0 0,-3 2 0 15,-3-2-48-15,-1 1 0 0,1-2 0 0,1 0 0 16,1 1-112-16,3-3-32 0,3 0 0 0,-2-5 0 16,5-1-128-16,1-6-128 0,3-1 192 0,3-3-192 15,3-4-1152 1,3-6-320-16,9-6-80 0</inkml:trace>
  <inkml:trace contextRef="#ctx0" brushRef="#br0" timeOffset="628.238">3931 3563 31327 0,'0'0'2784'0,"0"0"-2224"16,0 0-560-16,11-2 0 0,3-2 256 0,3 2-48 15,1 0-16-15,4-1 0 0,7-1-192 0,4 0 0 0,2-4 0 0,2 2 0 16,3-3 0-16,1 1 0 0,1-1 128 16,-3 1-128-16,1-2 0 0,-1 2 128 0,0-1-128 0,-2 2 0 31,-3-1-384-31,-1 2-112 0,-5 3-16 0,-3 1-8736 0,-5 2-1744 0</inkml:trace>
  <inkml:trace contextRef="#ctx0" brushRef="#br0" timeOffset="874.265">3805 4072 13823 0,'-7'-4'1216'0,"7"4"-960"15,0 0-256-15,0 0 0 0,0 0 6112 0,0 0 1184 16,12 1 224-16,3 0 48 0,4 0-6288 0,5-1-1280 16,-1-2-192-16,9 0-80 0,7-3 272 0,7 0 0 15,1 0 0-15,6 0 0 0,3-2-240 0,3 1-32 16,2-3-16-16,2 0 0 16,1 0-1760-16,6-1-368 0,0 1-64 0,-2-1-12400 15</inkml:trace>
  <inkml:trace contextRef="#ctx0" brushRef="#br0" timeOffset="1336.467">5505 3289 34783 0,'-7'-12'1536'0,"4"6"320"0,3 6-1472 0,0 0-384 15,0 0 0-15,0 0 0 0,-2-5 0 0,2 5 0 16,0 0-192-16,0 0 64 0,-1 10 0 0,-3 1 0 16,1 1 0-16,1 4 0 0,1 5 128 0,-1 4 0 15,-1 2 0-15,1 3 128 0,-3-1 64 0,0 4 0 16,2 2 16-16,2 0 0 0,0 1-32 0,-1-1-16 15,-1-2 0-15,3-2 0 0,3-2-160 0,1-2 160 16,0-2-160-16,3 2 160 0,0-3-160 0,1-3 192 16,2-2-192-16,2-2 192 0,4-2-192 0,1-3 0 15,2-2 144-15,3-3-144 16,0-2-1536-16,4-4-384 0,3-2-80 0,-1-5-16 16,0 1-1520-16,3-4-304 0</inkml:trace>
  <inkml:trace contextRef="#ctx0" brushRef="#br0" timeOffset="1693.243">6028 3203 35007 0,'-13'-18'3120'0,"6"9"-2496"0,-2 4-496 0,0 2-128 0,-1 1 336 0,2 3 48 16,-2 7 16-16,3 3 0 0,-5 3-400 0,0 4-192 15,-2 2 0-15,2 8 16 0,0 8 176 0,-1 7 0 16,0 1 0-16,-2 5 0 0,1 1 0 0,-2 6 144 16,-2 6 0-16,0 4 0 0,-1 2 96 0,0 0 16 15,0 0 0-15,2-4 0 0,-1-3-80 0,3-2-16 16,-1 3 0-16,1-4 0 0,-1-5 0 0,2-3 0 15,-1-4 0-15,0-4 0 0,1-5-32 0,0-3 0 16,1-2 0-16,-1-3 0 16,0 0-1984-16,2-6-384 0</inkml:trace>
  <inkml:trace contextRef="#ctx0" brushRef="#br0" timeOffset="2858.283">22055 2033 29599 0,'0'0'1312'0,"0"0"272"0,0 0-1264 0,0 0-320 0,0 0 0 0,0 0 0 15,0 0 0-15,0 0-256 0,0 0 64 0,3 8 0 16,-1 0 352-16,-2 8 80 0,-2 2 16 0,1 3 0 0,-3 1 80 16,0 7 32-16,-4 3 0 0,0 2 0 0,-3 4 32 0,-3 3 16 15,0 0 0-15,-4 4 0 0,-2 0-80 0,-4-1-16 16,0-2 0-16,-2-3 0 0,-2-1-64 0,3-4-32 16,-2-2 0-16,2-2 0 0,4-4 80 0,4-6 16 15,3-3 0-15,1 0 0 0,4-5 32 0,3-3 16 16,6-9 0-16,0 0 0 0,2 10-192 0,7-5-48 15,4-4 0-15,3 1 0 0,0-2 32 0,6-2 0 16,3 0 0-16,5-5 0 0,2 0-160 0,2-2 0 16,0 0 144-16,-1 1-144 0,-1 2 0 0,-1-2-128 15,0 0 0-15,-3 2 0 16,1 1-432-16,0 1-80 0,0-3 0 0,-1 4-16 16,-7 3-1408-16,0-1-288 0,-1 0-48 0,-3-3-10960 0</inkml:trace>
  <inkml:trace contextRef="#ctx0" brushRef="#br0" timeOffset="3178.234">22550 2268 6447 0,'0'0'272'0,"0"0"80"0,-7-6-352 0,7 6 0 0,0 0 0 0,0 0 0 0,0-9 4800 0,5 1 880 15,5 2 176-15,5 1 32 0,2 3-4544 0,5-5-928 16,2-1-176-16,5 0-48 0,3 1-64 0,0 3 0 15,2-2-128-15,1 0 192 0,-1-2-192 0,-1 5 0 16,-5 3 0-16,0-2 0 16,-2 0-496-16,-5 4-144 0,-5 2-16 0,-3 1-7472 15,-2 3-1504-15</inkml:trace>
  <inkml:trace contextRef="#ctx0" brushRef="#br0" timeOffset="3328.998">22635 2515 23951 0,'0'0'2128'0,"-8"-3"-1696"15,8 3-432-15,0 0 0 0,0 0 1200 0,-4-6 144 0,4 6 48 0,5-9 0 16,5 2-1008-16,3-1-192 0,2-2-32 0,5 2-16 16,5 0 112-16,5 1 32 0,4-1 0 0,3-1 0 15,2-1-288-15,-1 3 0 0,2 1 0 0,-4-2 0 32,-3-4-1648-32,-1 7-432 0,-2-1-96 0</inkml:trace>
  <inkml:trace contextRef="#ctx0" brushRef="#br0" timeOffset="3956.817">23532 2146 15663 0,'-13'-6'1392'0,"3"2"-1120"0,-2 1-272 15,1 0 0-15,1-1 1760 0,0 1 288 0,-1-2 64 0,3 0 16 16,3 0-1680-16,2-1-320 0,2 0-128 0,2-3 0 16,2-3 640-16,3-2 64 0,5 2 16 0,4 1 0 15,0-2-336-15,4 0-80 0,2-1-16 0,-1 5 0 16,1 0 144-16,4 4 16 0,3-1 16 0,1 3 0 16,-1 2-80-16,-1 2-32 0,-2 4 0 0,-4 3 0 15,-2 2-96-15,-4 1-32 0,-3 4 0 0,-1 3 0 16,-6 2-32-16,-2 2-16 0,-5 1 0 0,-4 3 0 15,-3 2 32-15,-6 2 16 0,-6 1 0 0,-4 3 0 16,-4 0 16-16,-4 6 0 0,-4 3 0 0,-2 1 0 16,0-3-240-16,2-4 128 0,4-3-128 0,3-4 0 15,-1-5 256-15,2-2-32 0,4-3-16 0,2-2 0 0,3-2 128 16,5-4 32-16,2-3 0 0,7 1 0 0,5 1-80 16,1-4-16-16,0-7 0 0,9 4 0 0,3-2-144 0,3-2-128 15,3-3 192-15,5 0-192 0,0 3 192 0,3-6-192 16,3-1 192-16,2 1-192 0,3 1 0 0,1 2 0 15,2 0 0-15,-1 0 0 0,1-2 0 0,-2 3-320 16,-6 2 32-16,-2 0 16 16,-1-1-1264-16,-4 1-256 0,-5-1-64 0,-3 1-7712 15,-1 1-1552-15</inkml:trace>
  <inkml:trace contextRef="#ctx0" brushRef="#br0" timeOffset="4262.748">24167 2257 28559 0,'0'0'2544'0,"0"0"-2032"0,-7-3-512 0,7 3 0 15,-4-6 480-15,4 6 0 0,-7 4 0 0,7-4 0 16,-7 5-64-16,1 5-16 0,-5 1 0 0,4 3 0 15,-1 3 112-15,3 4 32 0,-3 3 0 0,1 7 0 16,-4 2-96-16,1 0-32 0,-1 1 0 0,-3-1 0 16,-1-2-160-16,2-2-16 0,2-1-16 0,1-1 0 15,-3 0-224-15,3-4 176 0,3-2-176 0,0 1 160 16,2 0-416-16,2-6-64 0,2-6-32 0,1-1 0 16,0-9-1520-16,0 0-304 0,0 0-64 0,7-2-11072 15</inkml:trace>
  <inkml:trace contextRef="#ctx0" brushRef="#br0" timeOffset="4553.869">24486 2201 34607 0,'0'0'1536'0,"0"0"320"0,0 0-1488 0,0 0-368 16,6 7 0-16,-3 2 0 0,-5 0 0 0,0 5-256 0,-3 1 32 0,-1 4 16 16,1 2 528-16,-4 3 96 0,2 0 32 0,-3 7 0 15,0 4-128-15,0-1 0 0,-2-1-16 0,0 1 0 16,-1-1-112-16,0-1 0 0,0 1-16 0,-1 1 0 16,0-1-176-16,0 0 160 0,0 0-160 0,-1-4 160 15,2-4-160-15,2-3-272 0,1-1 64 0,2-6 16 16,2 0-736-1,3-4-144-15,-2-2-16 0,5-9-16 0,0 0-2128 16,0 0-416-16,0 0-96 0,0-11-16 0</inkml:trace>
  <inkml:trace contextRef="#ctx0" brushRef="#br0" timeOffset="4789.35">23928 2306 34095 0,'0'0'3024'0,"4"-11"-2416"16,-4 11-480-16,7-11-128 0,4 3 672 0,0 0 112 15,3 3 32-15,7-1 0 0,3 2-192 0,6-1-48 16,3 1 0-16,5-3 0 0,8 0-112 0,0 1-16 16,0 3-16-16,1-3 0 0,2 0-224 0,1 0-32 15,3 3-16-15,-2 0 0 0,-1-3-160 0,-2 2 0 16,-3-1 144-16,-6 4-144 0,-6 0 0 0,-2 0 0 15,-1 1 0-15,-5 1-128 16,0 3-1568-16,-3 2-304 0,-1 2-64 0</inkml:trace>
  <inkml:trace contextRef="#ctx0" brushRef="#br0" timeOffset="7746.477">7117 3092 33119 0,'-23'-6'2944'0,"-2"-10"-2368"16,-5 0-448-16,-6-6-128 0,-5-6 0 0,-6-2 0 0,-8-3 0 0,-5-2 0 15,-6-2 0-15,1-2 0 0,-2 1 0 0,-4 2 0 16,-3-1 0-16,-1 3 0 0,-2 0 0 0,1 2 0 16,1 1 0-16,-3 2 144 0,-5-1-16 0,0 2-128 15,-4 1 192-15,1 1-64 0,-2 1 0 0,-2 4-128 16,-5 2 128-16,1 2-128 0,-3 3 0 0,-4 5 0 0,-7 2 0 15,-3 2 0-15,-4-3 0 0,-1 6 0 16,-3 3 0-16,-2 4 0 0,-1 2 0 0,0 4 0 0,-6 1 0 0,5-1 0 16,3 0 0-16,-2 5 0 0,0 1 0 0,4 1 0 15,4-3 0-15,4 4 0 0,0 3 0 0,6 0 0 16,9-3 0-16,1 3 0 0,-3 2 0 0,8 3 0 16,6 1 0-16,1 3 0 0,1 1 0 0,3 3 0 15,1 6 0-15,1 4 0 0,4 4 0 0,3 1 0 16,2-2-128-16,0 2 128 0,0 2 0 0,0 0 0 15,4 0 0-15,3 1 0 0,7 0 0 0,2 4 0 16,4-4 0-16,2-2 0 0,4-4 0 0,3 3 0 16,3 2 0-16,9 0 0 0,5-3 0 0,6 1 0 15,2 0 0-15,6 2 0 0,6-2 0 0,3 1 0 0,6-1 0 16,0 2 0-16,4 1 0 0,7 3 0 0,5 2 0 16,5-1 0-16,-3-3 0 0,6-1 0 0,3 0 0 15,2 1 0-15,3-1 0 0,7-3 0 0,2-1 0 0,6-2 0 16,7-2 0-16,4 1 0 0,1-4 0 0,4 0 0 15,2 0 0-15,6-3 0 0,4-1 128 0,2-2-128 16,3-1 160-16,5-2-32 0,4-1 0 0,2-3 0 16,0-2 128-16,4-7 32 0,2-4 0 0,6-1 0 15,1-3-32-15,3-4-16 0,3-6 0 0,2-2 0 16,-1-4-48-16,5-4-16 0,5-3 0 0,-1-4 0 16,-1-3-176-16,5-2 192 0,4-2-192 0,1-3 192 15,0-5-192-15,1-2 128 0,0-4-128 0,2-3 128 16,3 6-128-16,-3-4 0 0,-4-3 0 0,1-3 128 15,-2-3-128-15,-4-7 0 0,-7-3 144 0,-5-5-144 0,-8-1 128 16,-9-3-128-16,-8-1 128 0,-5-8-128 0,-10-6 176 0,-6-5-48 16,-8 0 0-16,-15-5 0 0,-7 0 160 15,-11-5 32-15,-10-3 0 0,-7 3 0 0,-7 7-16 16,-10 3 0-16,-7 5 0 0,-7 3 0 0,-9 6-96 0,-9 6-16 16,-9 5 0-16,-9 5 0 0,-9 6-192 0,-9 3 0 15,-8 2-144-15,-14 8 144 16,-10 9-2240-16,-9 6-368 0</inkml:trace>
  <inkml:trace contextRef="#ctx0" brushRef="#br0" timeOffset="10758.737">14549 8549 20271 0,'0'0'1792'0,"0"0"-1424"0,-5-9-368 0,2 4 0 16,3 5 320-16,0 0-16 0,0 0 0 0,0 0 0 15,7-3 80-15,4 0 0 0,-1 2 16 0,9 0 0 16,2-2-80-16,5 0 0 0,0-1-16 0,7 4 0 16,4 0 224-16,7 0 48 0,2-2 16 0,6-1 0 15,8-3-80-15,4 2-32 0,2-3 0 0,2 2 0 16,0-2-192-16,7 2-32 0,6 1-16 0,5 1 0 0,-2-5-96 0,5 2-16 16,4-2 0-16,3 2 0 0,2 1-128 0,1 1 192 15,0-3-192-15,6 3 192 0,5-1-192 0,-3 2 192 16,-2 2-192-16,3-1 192 0,2 0-192 0,-1-2 0 15,-4 1 144-15,6 3-144 0,5 3 0 0,-4 1 0 16,-3-4 0-16,2 3 0 0,3 3 0 0,0 1 0 16,-5 0 0-16,3 0 0 0,4-1 0 0,-2-2 0 15,-4-2 0-15,2 3 128 0,3 0-128 0,-5 1 0 16,-1-2 0-16,2 0 0 0,2-3 0 0,-3-1 0 16,-5 0 0-16,1 2 128 0,0 1-128 0,-1 3 0 15,-6-1 0-15,3-2 0 0,-1 0 128 0,3 2-128 16,2 2 128-16,-4-3-128 0,-1-2 0 0,0-2 128 0,-1 3-128 15,-2 1 0-15,-3 3 0 0,1-2 0 16,0-1 0-16,-2 0 128 0,-3-3-128 0,-3 0 0 0,1-2 0 16,-2 1 0-16,-3 2 0 0,-5 0 128 15,-4 0-128-15,-2 0 128 0,-1-6-128 0,-1 1 0 16,1-1 0-16,-6 1 0 0,-3 3 0 0,-2-1 0 0,-2-1 128 0,0 1-128 16,-1 2 0-16,4-3 0 0,-1-4 0 0,-2 3 0 15,-4 0 0-15,-5 1 0 0,-1-1 0 0,1-1 128 16,2-3-128-16,-2 1 128 0,-2 0-128 0,0 3 128 15,0 0 144-15,-4 2 48 0,-4-2 0 0,-1 2 0 16,-1 1 0-16,-2-2 0 0,1-1 0 0,-1-1 0 16,-1 2-128-16,-2 1-32 0,-2 1 0 0,-1 0 0 15,-1 0 48-15,-1 0 16 0,-3-2 0 0,-1 1 0 16,-5-1-64-16,-2 1-16 0,-3-2 0 0,-2 3 0 0,-1 1-144 16,-3 2 192-16,-8-3-192 0,10-1 192 0,-10 1-192 0,0 0 192 15,0 0-192-15,0 0 192 0,0 0-192 0,0 0-144 16,0 0 144-16,0 0-10752 15,-16 2-2016-15</inkml:trace>
  <inkml:trace contextRef="#ctx0" brushRef="#br0" timeOffset="14629.074">19506 11852 1839 0,'0'0'160'0,"-8"-2"-160"0,8 2 0 0,-8 0 0 15,1 2 1856-15,7-2 352 0,-6-2 64 0,6 2 16 16,0 0-1472-16,0 0-304 0,-5 7-48 0,5-7-16 16,0 0 112-16,0 0 16 0,6 7 0 0,1-2 0 15,2-2 224-15,1 0 48 0,1-2 16 0,4 2 0 16,4 1 112-16,3-1 32 0,-1-4 0 0,5-1 0 15,5 6 80-15,1-2 0 0,2 1 16 0,3-3 0 0,4-3-304 16,3 3-64-16,3 0-16 0,4 0 0 16,2 0-32-16,-4 0-16 0,2 2 0 0,-4-1 0 0,-2 0-32 15,0-1-16-15,-1-1 0 0,-1 1 0 0,-3 2-208 0,-1 2-32 16,-2 2-16-16,-1 0 0 0,-1-3-208 0,-3 0-32 16,-2 4-128-16,-6-1 192 0,-3-1-192 0,-5 1 0 15,-4-3 0-15,-2 3-9984 16,-5 3-1872-16</inkml:trace>
  <inkml:trace contextRef="#ctx0" brushRef="#br0" timeOffset="15188.137">19670 13274 18143 0,'0'0'800'0,"12"-3"160"0,1-3-768 0,5 2-192 16,3-1 0-16,5 2 0 0,2 0 1328 0,6-1 208 16,2-1 64-16,3 2 0 0,5 1-720 0,3 2-144 15,1-4-32-15,0 2 0 0,-1 1-192 0,-2 1-64 16,-1 1 0-16,-1-2 0 0,1 0-144 0,-1 1-48 15,-2 2 0-15,-3 0 0 0,0-1-256 0,-5 0 128 16,-2 1-128-16,-5 4 0 0,-4 4 0 0,-5-4-224 0,-5-1 16 0,-12-5-8304 16,0 12-1664-1</inkml:trace>
  <inkml:trace contextRef="#ctx0" brushRef="#br0" timeOffset="17320.969">21599 15931 24703 0,'6'-9'1088'0,"-6"9"240"0,8-8-1072 0,-3 1-256 15,-1 2 0-15,-4 5 0 0,7-5 0 0,-3-1-144 16,0 0 16-16,-4 6 0 0,4-6 128 0,0-2 176 16,0 0-48-16,-1 1 0 0,-3 7 64 0,2-9 16 15,0 1 0-15,-2-2 0 0,-2-1-32 0,0 0-16 16,-1-1 0-16,-3 1 0 0,-4-1-160 0,-1-1 0 15,-1-5 0-15,-1 1 0 0,-4 0 0 0,-3 1 0 0,-4-3-224 16,-3 1 80-16,-4 1 144 0,-3-1 0 16,-1-1 0-16,-4 1 0 0,-4-1 0 0,-1 0 0 15,-1-1 0-15,-1 4 0 0,0-3 256 0,-5-1-32 0,-4 0 0 16,-6-1 0-16,-7 4 32 0,-1 1 16 0,1-1 0 0,-3 0 0 16,-6-3-272-16,-3 0 128 0,-2 0-128 0,-4 0 0 15,1-2 160-15,-6 0-160 0,-6 3 128 0,-1-2-128 16,3 0 192-16,-7 1-64 0,-2 0 0 0,-5 1 0 15,-3 3 16-15,-5-3 0 0,-8-1 0 0,5 2 0 16,3 2-144-16,-3-1 0 0,-5-2 144 0,7 3-144 16,6 0 0-16,-2 0 0 0,-6-3 0 0,2 2 128 15,3 2-128-15,-3 2 0 0,-6 2 128 0,3 0-128 16,4-1 0-16,-2 2 144 0,-6 1-144 0,4 2 0 16,2 2 144-16,0 2-144 0,-3 0 0 0,3 2 144 0,1 1-144 15,0 0 0-15,-1 1 0 0,1 3 128 0,4 3-128 0,3 1 0 16,-2-1 0-16,6 2 0 0,5 0 0 15,0 4 0-15,2-5 0 0,7 6 0 0,1-2 0 16,6 0 0-16,0-1 0 0,1 4 0 0,5 1 0 0,3 0 128 16,3-1-128-16,4 3 0 0,-5 2 0 0,3 0 0 15,3 1 0-15,0-1 0 0,2 2 0 0,4 4 0 16,4 3 0-16,-1 2 0 0,1 1 0 0,5 2 0 16,5 3 0-16,3 1 0 0,0 2 0 0,4 0 0 15,3-2 0-15,2 0 0 0,5 2 0 0,3 2 0 16,0-3-128-16,5 6 128 0,1 5 0 0,4-1 0 15,6 0 0-15,2 1 0 0,3-3 0 0,5 0 0 16,2 1 0-16,5-2 0 0,6 0 0 0,1 0 0 0,5 2 0 16,6-1 0-16,0-3 0 0,5-3 0 15,3-1 0-15,4-1 192 0,5-2 80 0,3 0 32 16,10-2 0-16,4 3 0 0,6 1 64 0,6-1 16 0,1-3 0 0,11-2 0 16,11-5-208-16,1 1-48 0,4-3 0 0,5 0 0 15,5-2-128-15,5 0 0 0,7-1 0 0,3 1 0 16,7 0 0-16,0-1 0 0,0 2 0 15,5 0 0-15,5 2 0 0,-3 0 128 0,-4 3-128 0,6 1 0 16,1-1 0-16,2-3 0 0,0-6 0 0,-3-4 0 16,-2 3 0-16,8-3 0 0,4-2 0 0,2-5 0 15,-2-1 0-15,1-4 0 0,-1-1 128 0,6-7-128 16,4 0 0-16,-2-4 192 0,-5 0-192 0,-2-3 192 16,-7-1 224-16,5-2 48 0,3-4 16 0,-6-3 0 0,-6-4 256 15,-3-3 48-15,-3-4 16 0,-2 0 0 0,-2-1-96 16,-5 1 0-16,-1 1-16 0,-5 0 0 0,-6 6-400 15,-9 1-80-15,-7 2-16 0,-10 1 0 0,-9-1-192 0,-7 1 128 16,-4-2-128-16,-7 2 0 0,-6 1 0 0,-10-2 0 16,-9-1 0-16,-5 1 0 15,-5 0-1200-15,-8-2-224 0,-6-3-48 0,-10 2-9872 16,-6 0-1968-16</inkml:trace>
  <inkml:trace contextRef="#ctx0" brushRef="#br0" timeOffset="19341.7">18753 17964 12895 0,'14'-11'1152'0,"2"4"-928"16,3-3-224-16,2 4 0 0,0 3 1664 0,-2 1 304 15,3-4 48-15,-1 3 16 0,-1-2-1584 0,-1 3-320 16,-2 0-128-16,0 1 0 0,-2-3 608 0,-2 0 32 0,0 2 0 16,-2-2 0-16,0-2 256 0,-3 1 64 0,-1-1 16 0,-2 1 0 15,1-2-320-15,-3 0-64 0,-3 7-16 0,1-7 0 16,-1-2-336-16,-1 2-80 0,-2-1-16 0,-4-1 0 15,-7-3-144-15,1 1 0 0,-3 0 0 0,-2-1-176 16,-5-2 176-16,-2 2-192 0,-1 0 192 0,-3-1-192 16,-4 0 192-16,-3 1-160 0,-7-4 160 0,-3 2-160 15,-5-3 160-15,-6 3 0 0,-2 0 0 0,-2-2 0 16,0 1 0-16,-6-1 0 0,-8-3 0 0,-4 1 128 16,-4 1 32-16,-4-1 16 0,0 0 0 0,-6 2 0 15,-8-1 80-15,-1 1 32 0,1-1 0 0,-7 1 0 16,-10 1 48-16,0-1 16 0,2 1 0 0,-5 0 0 0,-6 1-32 15,-1 0-16-15,0-2 0 0,-2 2 0 0,-4 1-128 0,0-1-32 16,-1-1 0-16,2 1 0 0,1 0-16 16,-2 1 0-16,-5-1 0 0,2 0 0 0,4 0-128 0,-4-1 0 15,1 3 0-15,-1-2 0 0,-1-4 192 16,0 1 16-16,1 0 0 0,0 4 0 0,-2 3 80 0,-3 1 16 16,0-2 0-16,2 3 0 0,2-1-128 0,-2 0-32 15,-1 1 0-15,3 0 0 0,0-3-144 0,-2 0 0 16,-4 2 0-16,7 0 128 0,1-1-128 0,3 2 0 15,1 0 144-15,0-1-144 0,-5 0 0 0,6 0 0 16,4 0 0-16,-1 2 128 0,-5-1-128 0,3-1 0 16,4 0 0-16,-2 3 128 0,-5-1-128 0,2 1 0 15,4-1 0-15,0 1 0 0,0 2 0 0,-3-1 0 16,0-1 0-16,4 3 0 0,3 2 0 0,-3 0 0 0,-2-2 0 16,4 2 0-16,5 5 128 0,-2-2-128 15,-4-2 160-15,5 2-160 0,6 3 128 0,-2 2-128 16,-1 0 0-16,1-1 144 0,6 1-144 0,-1 1 0 0,-1-1 0 0,4 1 128 15,6 1-128-15,0 2 0 0,-2 1 0 0,0 1 0 16,2 1 0-16,3 2 0 0,2 1 0 0,-4 2 0 16,4 1 0-16,1 2 0 0,6 0 0 0,3 2 0 15,1 2 0-15,9 0 0 0,4-3 0 0,7-1 0 16,5 0-144-16,-1 0 144 0,2-2 0 0,2 1 0 16,5 2 0-16,4-1-128 0,1-1 128 0,5 3 0 15,4-2 0-15,3 2-128 0,3 0 128 0,3 3 0 16,4 0 0-16,4 2-128 0,5 0 128 0,3 2 0 15,-1 1 0-15,5 1-192 0,7-2 192 0,4-1-160 0,4 0 32 16,5 3 0-16,4-1 0 0,4 0 0 0,2-2-48 16,3 1 0-16,2-2 0 0,7 5 0 0,5 4 176 15,7-3-208-15,6-4 80 0,3 0 128 0,1 2-128 16,4-5 128-16,0 0 0 0,8-4 0 0,4-2 0 0,4-2 0 16,8 2 0-16,1-1 0 0,0-4 0 0,7 2 128 15,2 0-128-15,4-1 0 0,-2 2 192 0,-40-9-32 16,12 2-16-16,5 3 0 0,10 1 16 0,5 0 0 15,8 0 0-15,5 0 0 16,4 1 16-16,104 13 0 0,-35-6 0 0,-17-6 0 0,-11-2-176 0,-2-3 160 16,0-1-160-16,-3 1 160 0,-1-1-160 0,0 0 192 15,2-1-192-15,1 1 192 0,3-3-192 0,-3 2 0 16,-2-1 0-16,3 0-176 0,1-2 176 0,-2-1 0 16,-4 0 0-16,2-1 0 0,2 1 0 0,0-4 0 0,1 0 0 15,-5-1 0-15,0 0 0 0,2 2 0 0,6-2 128 16,-5 0-128-16,-2 1 0 0,0-2 0 15,-1 1 0-15,5 0 0 0,2-2 0 0,-3 1 0 0,-4-1 0 16,1 2 0-16,0-1 0 0,1 1 128 0,-2-1-128 16,-1 0 0-16,-2 2 0 0,1 1 0 0,0-2 0 0,-1 1 128 15,-2 2-128-15,-2-1 128 0,5 0-128 16,-2-2 128-16,-2-1-128 0,0 0 144 0,-2 1-144 0,2-2 160 16,5-2 16-16,-3-1 0 0,-5 2 0 0,4-1 0 15,4-1 16-15,-2 0 0 0,-7 0 0 0,4 0 0 16,1-2-192-16,-1 1 128 0,0-3-128 0,-4 3 128 15,-5 1-128-15,-1 0 0 0,1-3 0 0,-4 3 0 0,-3 1 0 16,-4 0 0-16,-4-3 0 0,-2 1 0 16,-2 2 0-16,-3-1 0 0,-6-3 0 0,1 0 0 0,1 0 0 15,-7 0 128-15,-7 0-128 0,2-2 0 0,-4-5 0 16,2 2 0-16,-1 1 128 0,-4-1-128 0,-5-1 0 16,0-2 160-16,-1-4-160 0,-2-3 160 0,-1-3-160 0,-4 0 192 15,-6-4-192-15,-5 1 192 0,-4-4 0 0,-5-1 16 16,-2-1 0-16,-18 15 0 0,0-5 96 0,0-2 16 15,-1 1 0-15,0-2 0 0,-2-1-16 0,-2-2 0 16,-4-1 0-16,7-30 0 0,-15 7-304 0,-10 1 128 16,-8-1-128-16,-7 3 0 0,-8-1 0 0,-8 5-176 15,-5 3 0-15,-8 4 0 16,-6-1-336-16,-13 3-64 0,-14 1 0 0,-10 2-11648 16,-11 3-2336-16</inkml:trace>
  <inkml:trace contextRef="#ctx0" brushRef="#br0" timeOffset="23116.173">3667 15167 6447 0,'0'0'576'0,"0"0"-576"0,-9 1 0 0,9-1 0 15,0 0 2256-15,0 0 352 0,0 0 64 0,0 0 16 16,0 0-1360-16,0 0-272 0,0 0-48 0,10-4-16 16,-2 0-192-16,1 2-32 0,5-1-16 0,1 0 0 15,0 0 144-15,4 1 48 0,2 2 0 0,2-1 0 16,1 0-432-16,3 1-96 0,0 0-16 0,4 3 0 16,3 2-176-16,2 0-32 0,2 2-16 0,3 4 0 0,1 4-32 15,1 5 0-15,-1-1 0 0,-3 4 0 0,0 3-144 0,-4 3 128 16,0 5-128-16,-2 0 128 0,-2 0-128 15,-1 2 0-15,-3 2 144 0,-3-2-144 0,-6-1 0 0,-1-2 144 16,-2-1-144-16,1-1 0 0,-1-1 192 0,-2-5-192 16,-5-4 192-16,0 0-192 0,-3-1 208 0,-1-1-64 15,-3 1-16-15,-5-3 0 0,-1-4 0 0,-4 1-128 16,-2-3 192-16,0-1-64 0,-1-2-384 0,1-3-64 16,1-4-32-16,0-2-8384 15,10 1-1680-15</inkml:trace>
  <inkml:trace contextRef="#ctx0" brushRef="#br0" timeOffset="23434.973">4571 15275 28559 0,'-7'-9'2544'0,"7"9"-2032"0,-1-10-512 0,-2 1 0 16,-1-1 320-16,4 10-16 0,0 0-16 0,0 0 0 15,0 0-288-15,0 0 0 0,-6-3-176 0,6 3 176 16,-7 6-208-16,1 2 64 0,-2 4 16 0,-2 4 0 16,-4-2 128-16,3 4 0 0,4 7 0 0,-5 1 0 15,-4 0 0-15,-2 1 224 0,1 3-32 0,-5 2 0 16,-2 0 192-16,-2 1 16 0,-3-1 16 0,1 4 0 16,-1 5 64-16,-2-4 16 0,-2-2 0 0,0-1 0 15,0-1 0-15,5-2 0 0,5 2 0 0,0-5 0 16,-2-3-112-16,2-1-32 0,6-4 0 0,-1-1 0 0,1-3-176 15,2 0-48-15,4-1 0 0,1-3 0 0,2-3-128 0,3 0 128 16,5-9-128-16,0 0 128 16,0 0-512-16,0 0-128 0,0 0 0 15,0 0-16-15,8-6-2368 0,1 0-480 0,-1-3-80 0</inkml:trace>
  <inkml:trace contextRef="#ctx0" brushRef="#br0" timeOffset="23784.892">5071 15345 24815 0,'0'0'1088'0,"0"0"256"0,0 0-1088 0,0 0-256 0,10-3 0 0,4 0 0 15,2 1 304-15,4 0 0 0,2 0 0 0,2 0 0 0,1-1-32 16,3-2 0-16,3-5 0 0,1 5 0 0,1 3-128 0,1-2-16 15,0-1-128-15,1 0 192 0,-2 3-192 0,-3 1 0 16,-5 1-144-16,-3 1-11936 16</inkml:trace>
  <inkml:trace contextRef="#ctx0" brushRef="#br0" timeOffset="24023.185">5059 15607 35007 0,'0'0'3120'0,"5"-2"-2496"16,1-3-496-16,6 1-128 0,6 2 320 0,4 0 64 15,-2-2 0-15,4 2 0 0,-1-1-384 0,7-1 0 16,3-2 0-16,3 0 0 0,3 0 0 0,2 0 0 0,-1 2 0 0,2-1 128 16,0 1-128-16,-6 0-192 0,-2-3 64 15,-2 0 0 1,-5 6-2176-16,-1-2-416 0,-6 0-96 0,-3-1-10352 0</inkml:trace>
  <inkml:trace contextRef="#ctx0" brushRef="#br0" timeOffset="24359.757">6266 15002 27647 0,'0'0'2448'0,"0"0"-1952"16,0 0-496-16,0 0 0 0,0 0 944 0,0 0 80 16,-1 11 32-16,-3 3 0 0,-3 2-1056 0,0 1 0 15,1 1-128-15,0 2-16 0,0-1 144 0,-1 5 128 16,0 1-128-16,1 1 176 0,1 2 16 0,1-1 16 15,2-3 0-15,2 2 0 0,1-2 64 0,4-2 16 16,1-3 0-16,1-2 0 0,-1 1-32 0,1-2-16 16,0-2 0-16,3-3 0 0,2-3-112 0,2 1-128 15,1 0 176-15,-2-4-176 0,-1-1 192 0,5-3-192 16,3 0 192-16,-1-2-192 16,1-1-1504-16,-2-2-416 0,1 0-64 0</inkml:trace>
  <inkml:trace contextRef="#ctx0" brushRef="#br0" timeOffset="24626.825">6764 14910 37775 0,'0'0'3360'16,"0"0"-2688"-16,-1 17-544 0,1 4-128 15,1 4 288-15,-1 3 32 0,-2 0 0 0,-2 7 0 0,-3 2-320 0,1 4 0 16,-4 3-128-16,-1 0 128 0,-4 3 0 0,-1 4 0 16,-2 4 0-16,-2 0 0 0,-2-3 0 15,-1 1 0-15,-2-2 0 0,-1 2 0 0,-3 0-320 16,0-1-64-16,1-5 0 0,0-5-10864 16,4-4-2160-16</inkml:trace>
  <inkml:trace contextRef="#ctx0" brushRef="#br0" timeOffset="25370.108">7494 15270 27647 0,'-17'-8'1216'0,"9"5"256"16,3 0-1168-16,5 3-304 0,-2-7 0 0,3 2 0 0,-1 5 704 16,10-7 64-16,1 0 32 0,3 1 0 0,1 3-560 15,7 0-112-15,4-2-128 0,5 1 176 0,4-1-176 16,4 0 128-16,6-3-128 0,6 0 128 0,1 1-128 0,-2-1 0 16,-3-1 144-16,-1 3-144 0,0 0 0 0,-3 3 0 15,-4 0 0-15,-1 1 0 16,-2 2-1776-16,-4 3-416 0,-3 0-96 0</inkml:trace>
  <inkml:trace contextRef="#ctx0" brushRef="#br0" timeOffset="25631.636">7384 15559 25791 0,'-14'2'2304'0,"5"1"-1856"0,9-3-448 0,0 0 0 15,0 0 640-15,0 0 16 0,17 1 16 0,3 0 0 16,4 0-272-16,6-2-48 0,5-2-16 0,5-3 0 16,5 1 32-16,5-2 0 0,5 1 0 0,5-4 0 15,1-1-176-15,1-1-48 0,-4-1 0 0,3-1 0 16,0-1 704-16,1 0 144 0,0-3 32 0,-4 3 0 31,-3 4-2048-31,-6 1-416 0,-2-4-80 0,-3 5-16 0,-5-2-1232 16,0 2-256-16</inkml:trace>
  <inkml:trace contextRef="#ctx0" brushRef="#br0" timeOffset="25954.17">7917 14924 30399 0,'0'0'2704'0,"12"-3"-2160"16,3-1-544-16,4 2 0 0,6 0 192 0,6 2-192 15,7 2 192-15,5 4-192 0,4 2 0 0,6 3 0 16,1 0 0-16,1 4 0 0,0 3 0 0,-1 1 0 16,-2 0 0-16,1 1 0 0,-3 2 0 0,-3 2 0 15,-1 3 0-15,-6 2 0 0,-6 1 192 0,-8 3-32 16,-4 3 0-16,-6 0 0 0,-5-1-32 0,-5-1-128 0,-5-1 192 15,-4-2-64-15,-5-2 432 0,-5-1 80 0,-4-1 0 0,-6-2 16 16,-6-1-80-16,-3-1-32 0,-2-1 0 0,-3 0 0 16,-1-4-224-16,1 0-64 0,0-3 0 0,3-2 0 15,4-2-256-15,3-2 0 0,5-5-176 0,2-1-10720 16,7-6-2160-16</inkml:trace>
  <inkml:trace contextRef="#ctx0" brushRef="#br0" timeOffset="26530.509">9643 14923 28559 0,'0'0'1264'0,"0"0"272"0,0 0-1232 0,-4 5-304 0,-2 7 0 0,2 3 0 15,-1 1 0-15,1 6 0 0,0 3 0 0,-3 2 0 16,-1 3 0-16,-1 0 0 0,-2 1 0 0,0 1 0 16,2 4 0-16,-6 0 0 0,-1-5 0 0,1 1 0 15,8-1 224-15,-1-3-16 0,-4-6 0 0,2-3 0 16,1-3 160-16,2-4 16 0,2-3 16 0,2 0 0 16,3-9 208-16,0 0 32 0,0 0 16 0,0 0 0 15,1-11 304-15,4-3 48 0,4-3 16 0,1-5 0 16,1-2-464-16,0 0-96 0,1 0-16 0,5-2 0 15,4-6-288-15,4 2-160 0,-1 3 160 0,3 0-160 16,0 2 0-16,-4 3 0 0,0 2 0 0,-3 5 0 16,1 4 0-16,-1 2 0 0,-3 0-128 0,-1 8 128 0,-2 2-128 15,-2 6 128-15,-1 2-192 0,-1 2 192 16,-3 3-240-16,-1 6 64 0,-2 4 16 0,-2 2 0 16,-3 1 160-16,-3 1-208 0,0 3 80 0,-3 2 128 0,0 0 0 0,-2 0 0 15,-2-2 0-15,2-4 0 0,-1-2-144 0,4-2 144 16,-3-2 0-16,3-4 0 0,-3-6-288 0,4-1 48 15,1 0 16-15,4-10 0 16,0 0-2480-16,0 0-496 0,0 0-112 0,0 0-16 16</inkml:trace>
  <inkml:trace contextRef="#ctx0" brushRef="#br0" timeOffset="26892.247">10457 15023 29487 0,'-13'1'2624'0,"3"0"-2112"0,0 1-512 0,-1 3 0 15,-4 1 848-15,-1 4 64 0,-4 2 16 0,0 4 0 16,-2-1-800-16,-2 5-128 0,2 2 0 0,0 2 0 16,0 2 0-16,3 2 0 0,-2-1 0 0,5 0 0 15,6-2 0-15,1-3 0 0,2-4 0 0,1-1 0 16,6-2 0-16,3-4 0 0,0-5 0 0,0 0 0 15,-3-6-208-15,13 2 80 0,-2-6 128 0,4-2-208 16,0-2 368-16,1-3 80 0,-1-3 16 0,0-1 0 16,2-1-112-16,-2 0-16 0,0-1 0 0,-2 1 0 15,-1-1 240-15,0-3 32 0,-5 2 16 0,-2-1 0 16,-2 0 144-16,0 0 16 0,-2-2 16 0,-2 0 0 0,-3 0-208 16,-3 1-64-16,-1 1 0 0,-3 4 0 0,1 3-320 15,1 1 144-15,-2 3-144 0,2 2 0 16,2 1-512-16,-1 2-224 0,-1 1-32 0,0 3-16 15,1 3-2432-15,-1 3-496 0</inkml:trace>
  <inkml:trace contextRef="#ctx0" brushRef="#br0" timeOffset="27279.681">10492 15078 32591 0,'0'0'1440'0,"0"0"304"0,0 0-1392 0,0 0-352 0,0 0 0 15,8 11 0-15,-1 2 0 0,-3 0 0 0,-1 0 0 0,2 3 128 16,-2-1-128-16,1 2 0 0,0-2 128 0,0 2-128 16,-2-1 128-16,1 1-128 0,-2-2 160 0,-1-1-160 15,-1 0 192-15,-1-2-64 0,1-2-128 16,1-10 192-16,-1 11 128 0,1-11 32 16,0 0 0-16,0 0 0 0,0 0 320 0,0 0 64 0,0 0 16 0,0 0 0 15,0 0-96-15,5-13-16 0,0-1 0 0,4 0 0 16,3-3-192-16,-1 0-64 0,1-3 0 0,1 0 0 15,1 0-208-15,0 2-48 0,1 0-128 0,1 2 192 16,-2 1-192-16,-2 4 0 0,1 2 0 0,-1 4 0 16,-2-1 0-16,0 4 0 0,0 2 0 0,-1 5-160 15,-5 3 32-15,1 3 0 0,-1 3 0 0,0 3 0 0,-4 4-16 16,-1 1 0-16,-2 0 0 0,0 1 0 0,-2 1 144 16,0 3-208-16,-4 1 80 0,4 1 128 15,-3-4-480-15,2-2 32 0,1-2 0 0,2-2 0 16,0-2-48-16,2-6 0 0,1-11 0 0,0 0 0 15,1 6-1008-15,-1-6-208 0,0 0-32 0,0 0-12752 16</inkml:trace>
  <inkml:trace contextRef="#ctx0" brushRef="#br0" timeOffset="27581.902">11523 14730 35007 0,'0'0'3120'0,"0"0"-2496"0,0 0-496 0,0 0-128 15,-5 7 448-15,-2 3 80 0,-1 5 16 0,1 4 0 16,-4 3-544-16,0 3 0 16,0 2 0-16,-3 2 0 0,1 3 0 0,-1 3 0 0,-4 2 0 0,2 0 0 15,-4 3 0-15,3 1-144 0,1 3 144 0,-2 2-128 16,-4-1 128-16,0 2 0 0,0 1 0 0,3-3 0 15,-3-3-336-15,3-5-48 0,3-4 0 0,3-5 0 16,2-6-560 0,1-3-112-16,2-3-32 0,0-4 0 0,0-2-1024 15,3-4-224-15,5-6-32 0</inkml:trace>
  <inkml:trace contextRef="#ctx0" brushRef="#br0" timeOffset="28028.676">10974 15201 24879 0,'0'0'1088'16,"0"0"256"-16,0 0-1088 0,0 0-256 0,10 1 0 0,0 2 0 0,2 1 2112 0,2-2 384 16,2 0 64-16,1-1 0 0,2 1-1904 0,2-2-384 15,-1-3-80-15,2 1 0 0,0-2 0 0,1-2 0 16,0-1 0-16,0 0 0 0,0-3-192 0,0 0 160 15,-1 0-160-15,0 1 160 0,1 2-160 0,-1-1 0 0,0-1 144 0,-2 2-144 16,-3 4 0-16,-2 3 0 16,-1 1 0-16,-4 3 0 0,0-1 0 0,-3 7 0 15,-2 3 0-15,-3 2 0 0,-3 2 0 0,-1 4 0 0,-6 2 0 16,0 3 0-16,-7 0 208 0,1-1 80 0,-2-1 16 16,0 0 0-16,-4-1-48 0,2-2-16 0,-1-1 0 0,6-3 0 15,5-3-48-15,-1-2 0 0,3-1 0 0,-2-6 0 16,2 0 128-16,6-5 32 0,-6 3 0 0,6-3 0 15,0 0 224-15,0 0 64 0,4-11 0 0,1-2 0 16,2-4-80-16,4 0-16 0,1-4 0 0,5-1 0 16,2-2-384-16,4 0-160 0,-1 0 128 0,3 4-128 15,0 0 0-15,1 1 0 0,-1 1 0 0,-1 3 0 16,-1 5 0-16,1 1 0 0,0 2 0 16,-1-1 0-16,0 6-128 0,-2 2 128 0,-4 1-160 0,0 1 160 15,-2 1-1664-15,1 2-256 0,-1 0-32 0,-3-1-9824 16,-2-1-1984-16</inkml:trace>
  <inkml:trace contextRef="#ctx0" brushRef="#br0" timeOffset="28280.802">12062 15183 35935 0,'0'0'3200'0,"0"0"-2560"0,0 0-512 0,0 0-128 16,-3 10 624-16,-1 2 96 0,1 3 32 0,0 2 0 15,0 5-752-15,-2 0 0 0,1 0 0 0,-1 0-160 16,1 1 160-16,1 2 0 0,-1-4 0 16,3-2 0-16,-3-2 0 0,2 2-160 0,-2-1 160 0,1-1-160 31,1-5-672-31,-3 0-144 0,2 0-32 0,1-2 0 15,2-10-2608-15,0 0-528 0</inkml:trace>
  <inkml:trace contextRef="#ctx0" brushRef="#br0" timeOffset="28599.104">12312 15058 27647 0,'0'0'2448'0,"0"0"-1952"16,0 0-496-16,-5 13 0 0,1 3 1840 0,0 1 272 15,-4 5 48-15,1 2 16 0,-2 6-1792 0,2 1-384 16,-4 2 0-16,3 0 0 0,5-2 0 0,-1 2 0 16,0-2 0-16,-1-1 0 0,-2-2 0 0,4-4 128 15,-3-4-128-15,4-1 0 0,0-3 128 0,1-2-128 16,1-14 128-16,1 11-128 0,-1-1 224 0,0-10-32 15,0 0 0-15,0 0 0 0,0 0 384 0,10 1 64 16,1-3 0-16,3-2 16 0,1-6-144 0,2-2-16 16,-2-4-16-16,2 1 0 0,0 0-480 0,-1-2 0 0,-3-3 0 15,1 0 0 1,-1 3-240-16,0 1-144 0,-2 2-16 0,-2 1-16 16,0 1-464-16,-2 3-80 0,-7 9-32 0,0 0-9984 0,5-4-2000 0</inkml:trace>
  <inkml:trace contextRef="#ctx0" brushRef="#br0" timeOffset="29045.628">12238 15480 11967 0,'0'0'1072'0,"0"0"-864"0,-3-6-208 0,3 6 0 16,0 0 832-16,0 0 112 0,6-7 16 0,0 4-5088 16,-6 3-1024-16</inkml:trace>
  <inkml:trace contextRef="#ctx0" brushRef="#br0" timeOffset="29427.206">12857 15094 22111 0,'0'0'1968'0,"0"0"-1584"16,0 0-384-16,0 0 0 0,0 0 1040 0,0 0 128 0,-4 12 32 0,0 3 0 16,-2 0-688-16,-2 4-128 0,0 2-16 0,-2 2-16 15,-1 1 144-15,-4 1 16 0,-1 1 16 0,-1 1 0 16,2 3-128-16,0 0-16 0,0-2-16 0,3 1 0 15,-2-3-96-15,1 2-16 0,2-6 0 0,3 1 0 16,-2-5-256-16,5 0 160 0,-1-4-160 0,4 0 128 31,1-3-1840-31,1-11-368 0</inkml:trace>
  <inkml:trace contextRef="#ctx0" brushRef="#br0" timeOffset="30084.49">13524 15122 11967 0,'-15'-6'528'0,"5"2"112"0,-2-2-512 0,1 4-128 15,-2 0 0-15,-1 3 0 0,-1 2 4928 0,-3 2 960 16,-2-2 192-16,-3 3 48 0,0 1-4928 0,-4 2-992 15,-2 1-208-15,-2 1 0 0,-2 0 0 0,5 2 0 16,3 3 0-16,1-1-160 0,-1 0 160 0,3 1 0 16,4 0 0-16,2 0 0 0,2-3 0 0,3-1 128 15,3-2-128-15,3-1 128 0,5-9-128 0,0 0 0 0,5 9 0 16,1-4 0-16,-6-5 0 0,14 0 0 0,1-2-128 0,4-4 128 16,2 0 0-16,-2-5 0 0,-2 1 0 0,3 0 128 15,6-1 0-15,-2 1 16 0,-1-3 0 0,-1 1 0 16,-2 0 240-16,0 2 64 0,-3 2 0 0,-2 3 0 15,-4 0 32-15,0 4 16 0,-1 1 0 16,0 1 0-16,-3 5-496 0,0 0 128 0,0 3-128 0,-2 1 0 16,-2-1 0-16,3 1 0 0,-2 0 0 0,2-2 0 15,-1 3 0-15,0-1 0 0,2-1 0 0,2-1 0 16,1-3 0-16,-1-1 0 0,3-3 0 0,3-1 0 16,3 0 0-16,1-3 0 0,2-1 0 0,5-3 0 15,8-1 128-15,0-1-128 0,1-4 0 0,1-2 0 16,0-2 128-16,-3-1-128 0,-1 1 0 0,1-2 144 15,0-4-144-15,0-1 0 0,-2-3 144 0,-1-4-144 0,-1-5 224 16,2-6-32-16,2-3 0 0,-2-7 0 0,-3-5 32 0,1-4 0 16,-2-4 0-16,-2 2 0 0,-3 3-32 15,-6 6-16-15,-2 9 0 0,-3 9 0 0,-3 12-32 0,-4 5 0 16,-1 7 0-16,-3 12 0 0,-4-5 32 0,4 5 0 16,-14 10 0-16,-2 6 0 0,-5 10-176 0,-2 4 0 15,-4 4 0-15,0 7 0 0,0 5-128 0,0 6 128 16,-3 5 0-16,1 5 0 0,0 1 0 0,0 3 0 15,3 1 0-15,3-5 0 0,-2-3-176 0,6-2 176 16,2-1-128-16,3-5 128 16,1-3-416-16,2-6 0 0,2-6 0 0,0-4 0 15,2-2-288-15,-1-7-48 0,0-5-16 0,-3-4-16144 0</inkml:trace>
  <inkml:trace contextRef="#ctx0" brushRef="#br0" timeOffset="30246.599">12818 14750 48831 0,'-4'-13'2176'0,"4"13"432"0,6-8-2096 0,3 0-512 0,3 3 0 0,-1 4 0 16,2 1 0-16,-3 2-144 0,-10-2-16 0,0 0-14224 15,5 10-2832-15</inkml:trace>
  <inkml:trace contextRef="#ctx0" brushRef="#br0" timeOffset="32142.893">10718 15953 13823 0,'8'-7'608'0,"-5"5"128"0,-3 2-592 0,2-6-144 0,-2 6 0 0,0 0 0 15,-1-5 5424-15,1 5 1040 0,0 0 224 0,-3-5 32 16,-2 1-5248-16,0 0-1040 0,-2-1-224 0,-2 3-32 15,-2 0-176-15,-3 0 0 0,-1-1 0 0,-7 3 128 16,-1 2-128-16,-4 3 0 0,-3-2 0 0,0 3 0 0,-2 1 0 16,2 1 0-16,1 2 0 0,4 2 0 0,4-1 0 0,4 0-144 15,0-1 144-15,5 1 0 0,3 0 0 0,6-1-128 16,1 1 128-16,4 1 0 0,-1 0-128 0,4 1 128 16,9 4-192-16,0-2 192 0,0-1 0 0,1 3 0 15,0 0 0-15,1-3 0 0,3-6 0 0,2 2 0 16,1 1 0-16,-3 1 0 0,-2 1 128 0,0-1-128 15,-3-1 0-15,-2-1 0 0,-2 2 0 16,-2-1 128-16,-3-1-128 0,1-2 0 0,-6-8 0 0,-1 8 0 16,1-8 0-16,-9 8 0 0,-1-2 0 0,-4-1 144 15,-6-4-144-15,-3-1 128 0,-3 0-128 0,-1-2 128 16,1-4-128-16,-4 2 128 0,-1-2-128 0,0 1 0 0,2-1 144 16,0 0-144-16,2-4 0 0,0 3 128 0,3 5-128 15,1 0 0-15,1 0 0 0,3 0 0 0,2 2 0 0,2 2 0 16,3 0 0-16,3 0 0 0,9-2 0 0,0 0 0 15,0 0-128-15,0 0 128 0,9 4-128 0,4 0 128 16,5-3 0-16,2-1-128 0,3 0 128 0,-1 0 0 16,3 1 0-16,2-2 0 0,1-4 0 0,4 1 0 15,3 3 0-15,-1-2 0 0,1-4 0 0,2 1 176 16,6 1-176-16,-1-1 0 0,-3 1 0 0,2-4 0 16,1-3 0-16,1 3 0 0,-3 4 0 0,1-3 0 15,-2-4 160-15,1 1-160 0,2 0 192 0,-5-1-192 16,-1-6 160-16,-6 5-160 0,-2 1 128 0,-3 1-128 15,-3 1 0-15,-3 2 0 0,-4 3 128 0,0 2-128 16,-3 0 0-16,-1 2 0 0,-11 1 0 0,10 0 0 16,-10 0 0-16,0 0 0 0,0 0-176 0,4 8 176 0,-3 1-160 15,-2 1 160-15,-4 2-192 0,-2 2 192 0,-3 1-176 0,0 2 176 16,-4 1-160-16,1 0 160 0,-2 1-192 0,2 0 192 16,0 2-208-16,1-4 80 0,1-1 0 0,2 0 0 15,1 1 0-15,4-3 0 0,1-3 128 0,2-1 0 16,2 1 0-16,2-2-128 0,1-4 128 0,3 1 0 15,2-2 0-15,-2-2 0 0,2 0 0 0,1-2 0 16,-1-1 160-16,1-2-160 0,-2-1 144 0,1-2-144 16,-2 1 128-16,2-4-128 0,-4 0 0 0,1-1 128 15,-2-1-128-15,0 1 0 0,-1 2 0 0,-1-1 0 16,-2-5 128-16,-2-1-128 0,-3-2 0 0,2 1 0 16,-3-3 0-16,-1-1 0 0,-1 1-208 0,1 1 80 0,-1 6 128 15,1 0-208-15,3 2 208 0,-2 1 0 0,1 0 0 16,5 9-144-16,-2-5 144 0,2 5 0 0,0 0 0 15,0 0 0-15,0 0 0 0,5-6 0 0,3 3 0 0,0 0 0 16,3-2-192-16,2 2 64 0,-1 1 0 0,3 0 0 16,3-2 128-16,-1 0 0 0,3-3 0 0,2 3 0 15,1-4 0-15,-2 3 128 0,-4-2-128 0,5-1 128 16,4-3 0-16,-1 3 16 0,3-1 0 0,-1 0 0 16,-2-1-144-16,0 0 192 0,-1-1-192 0,-1 0 192 15,-1-1-192-15,0-1 128 0,-1 0-128 0,-1-3 128 16,-1 1-128-16,-2-4 0 0,0 1 144 0,-1 0-144 15,-1 0 128-15,-2 6-128 0,-4 2 160 0,-2 6-160 16,-1 0 0-16,-6 4 0 0,0 0 0 0,0 0 0 16,0 0 0-16,0 0 0 0,0 0-160 0,0 0 160 0,0 0 0 0,-4 8-128 15,1 2 128-15,-3 0 0 0,-1 1-128 16,0 2 128-16,1 4-128 0,-2 2 128 0,-2-2 0 16,0 4-128-16,-1 2 128 0,0-3 0 0,-1 0 0 0,1 1 0 15,1 1 0-15,-1-3 0 0,2-1 0 0,2 0 0 16,-1-1 0-16,1 3 0 0,3 3 0 0,-1-2 0 15,1-6 0-15,2 2 0 0,1 1 0 0,0-2 0 16,1 1 0-16,1-2 0 0,1-1 0 0,0-1 0 16,1-3 0-16,2 1 0 0,-2-2 0 0,3-2 176 15,-6-7-176-15,10 4 192 0,0-2-192 0,1-2 192 16,0-2-192-16,2-2 192 0,-3-3-192 0,2-1 160 16,1 1-160-16,1-4 160 0,1-4-160 0,-1 3 0 15,0 4 144-15,2-2-144 0,-1 0 0 0,-1 2 0 0,-3 1 0 16,1 3 128-16,1 3-128 0,-1 1 0 0,-5-2 0 15,2 4-128-15,-2 3 128 0,0 2-128 0,-2 1 128 16,0 2-128-16,0 1 128 0,-4 1-128 0,-2 0 128 0,-1 2-128 16,-1-1 128-16,1-1 0 0,0-1-144 15,-1 0 144-15,-1-1 0 0,1 0 0 0,3-10 0 0,-1 9 0 16,1-2 0-16,0-1 0 0,0-6 0 0,0 0 0 16,0 0 128-16,10 0 0 0,2 1 0 0,-2-3 0 15,4-2 64-15,0-4 0 0,2-2 0 0,0 1 0 16,2 3-192-16,2-4 160 0,-4-4-160 0,2 4 160 15,-1 6-160-15,1 1 0 0,0-1 0 0,-2 0 0 16,-2 2 0-16,1 4 0 0,-1 4 0 0,-1 0 0 16,-2-2 0-16,2 3 0 0,-2 1-176 0,0 1 176 0,0 1 0 15,-2-1 0-15,1-3 0 0,2 2-128 0,-2 0 128 16,0-1 0-16,-2 0 0 0,1-2 0 0,2-3 0 16,2 0 0-16,-1 1 0 0,3-2 0 0,4-3 0 0,-1-1 0 15,1-1 0-15,1 1 0 0,1-2 0 0,-3-3 0 16,0-2 0-16,0 1 128 0,0 0-128 0,-1 1 0 15,2-5 128-15,-3 4-128 0,1 0 0 0,0 0 0 16,0 1 0-16,-1 2 0 0,1 1 0 0,1 4 0 16,-3 3 0-16,-2 3 0 0,-3 1 0 0,-1 5-160 15,0 1 160-15,-3 2 0 0,1 0-160 0,-3 1 160 16,2 3-128-16,-2-3 128 0,-4 0 0 0,-1 0 0 16,-1 0 0-16,1 1-128 0,0-5 128 0,-2 0 0 15,-1-2 0-15,0-2 128 0,-6 0 128 0,-1-4 16 0,-1-4 16 16,1 0 0-16,-3-1 160 0,2-1 48 0,0-4 0 15,-2-1 0-15,-1-1-96 0,-1 1-16 0,2-2 0 16,2-1 0-16,-3-4-80 0,4 2-32 0,2 3 0 0,0-2 0 16,1 0-272-16,3 2 0 0,1 1 0 0,3 2 0 15,1 7 0-15,0 0-192 0,0 0 16 0,0 0 16 32,0 0-464-32,0 0-80 0,3 6-32 0,4 4 0 15,4 0-352-15,1 1-80 0,1 0-16 0,4 1 0 16,2 0-1616-16,4 3-320 0,2-1-64 0,4 1-6032 0,2 1-1216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40:20.32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15503 1125 17503 0,'0'0'1552'0,"0"0"-1232"0,0 0-320 0,0 0 0 0,0 0 608 0,0 0 64 15,0 0 16-15,0 0 0 0,0 0-464 0,1-6-96 16,-1 6 0-16,0 0-128 0,0 0 336 0,-6-8-32 15,6 8-16-15,-11-5 0 0,-4 0 16 0,1 4 0 16,-1 4 0-16,-2-2 0 0,-4-2 224 0,-2 1 48 16,-2 3 16-16,0 2 0 0,-4-1-64 0,0 1-16 15,0-4 0-15,-1 2 0 0,-3-1-208 0,-1 1-48 16,-3 1-16-16,-3-3 0 0,-7-3 64 0,0 2 16 16,-4 1 0-16,1-1 0 0,-3 0-64 0,-2-1 0 15,-1-2 0-15,-9 0 0 0,-5 2-64 0,-2 1-32 16,2-2 0-16,-5 0 0 0,1-2 96 0,-4-1 32 15,-4 1 0-15,-3-2 0 0,0 1 16 0,-3-2 0 0,-4 4 0 0,-1-5 0 16,0-4-48-16,-1 3 0 0,0 4 0 0,-2-3 0 16,-6-1-32-16,2 3-16 0,-3-2 0 0,-2 4 0 15,-5 0-80-15,4-2-128 0,3-1 176 0,-4 2-176 16,-3 1 192-16,-2-1-64 0,3-2 0 0,-3-1-128 16,-3 1 160-16,0-1-160 0,2 1 128 0,-4 2-128 15,-3-3 128-15,1 3-128 0,4 1 128 0,-5 0-128 16,-5-3 176-16,-1 2-48 0,5-1-128 0,-3 2 192 15,0-3-192-15,-2 1 128 0,2-2-128 0,1 0 0 16,0 1 128-16,1-1-128 0,-1 0 0 0,0 1 144 16,-1 0-144-16,-5-1 0 0,-2-5 144 0,3 5-144 15,5 4 192-15,-1-1-48 0,-7-6 0 0,2 2 0 16,3 3 32-16,-3 1 0 0,-2-1 0 0,4-1 0 0,2-3-48 16,2 2-128-16,-1 2 192 0,1-1-64 15,-2-4 16-15,3 2 0 0,2 6 0 0,-1-3 0 0,-1-4-144 16,2 3 160-16,-1 1-160 0,-1-2 160 0,-2-3-160 0,2 6 0 15,2 7 144-15,-2-2-144 0,-5-9 0 0,5 4 0 16,6 4 0-16,-4-2 128 0,-1 1-128 0,58-1 0 16,-8-4 0-16,-10-1 128 0,-5-2-128 0,-6 1 0 15,-1 1 128-15,-4 2-128 0,-3-1 192 0,-94 1-16 16,38 2-16-16,18 2 0 0,9 1-160 0,9 2 160 16,6 0-160-16,5 2 160 0,3-1-160 0,1 1 0 15,3-1 0-15,-1 1 0 0,0-2 128 0,49 1-128 16,-8 4 0-16,-4-1 128 0,-6 0-128 0,-2-1 0 15,-4 2 0-15,-1-2 128 0,1-3-128 0,0-1 0 16,0-3 0-16,0-1 128 0,0-3-128 0,2 1 0 16,1 2 144-16,2 0-144 0,1-3 0 0,-60-4 0 0,31 2 0 15,13 3 0-15,8 0 0 0,12 1 0 0,11 0 0 0,2 0 128 16,4-1-128-16,4-1 0 0,2 1 0 16,2 2 0-16,0 0 0 0,5 3 0 0,2 1 0 0,2 0 0 15,5 0 0-15,2 0 0 0,1 0 0 0,4 1 0 16,-1 0 0-16,3 1 0 0,2-1 0 0,3-2 0 15,1 1 0-15,-1 1 0 0,2 1 0 0,3-1 0 16,3 0 0-16,-1 1 0 0,0-1 0 0,-1 3 128 16,1 0-128-16,1 2 0 0,1-1 0 0,1 2 0 15,-6 1 0-15,8-1 0 0,-2 2 0 0,0 1 0 16,-1 2 0-16,-3-1 0 0,2 3 0 0,-3 0 0 16,0 1 0-16,-6 14 0 0,4 2 0 0,-1-2-128 15,-1-2 128-15,1 1 0 0,-2-1 0 0,0 1 0 0,0-2 0 0,-1 2 0 16,1 1 0-16,-1 3-128 0,3 2 128 0,0 4 0 15,2 3 0-15,-3-1 0 0,0 1 0 0,0-1 0 16,-1 2 0-16,0 1 0 0,2 0 0 0,1 6 0 16,0 2 0-16,-2 2 0 0,-3 0 0 0,0 0 0 15,0 0 0-15,-2-1 0 0,-3 1 0 0,0 2 0 16,-1-2 0-16,4 3 0 0,-3 1 0 0,2 0 0 16,2 1 0-16,2 0 0 0,1 2 0 0,1 4 0 15,0 2 0-15,2 4 0 0,1-2 0 0,0 0 0 16,-1-3 0-16,2 2 0 0,2 1 0 0,0 0 0 15,-1 2 0-15,2-3 128 0,-1-1-128 0,-1-1 0 16,3 1 0-16,-1 1 128 0,-1 1-128 0,5-3 0 16,-2-2 0-16,1-3 0 0,0-4 0 0,2 4 0 0,-4 3 128 15,3 2-128-15,0-1 0 0,1-2 0 0,2-2 0 0,0-2 128 16,-1 0-128-16,0 2 0 0,-2 3 0 16,2 2 128-16,1-1-128 0,0-2 0 0,-1-2 0 0,2 1 0 15,1 1 0-15,1 2 0 0,-3-2 0 0,1-1 128 16,4-4-128-16,-1-1 0 0,1-4 0 0,-2 2 0 15,1 4 0-15,1-2 0 0,0-1 0 0,0-2 128 16,-1-6-128-16,3-1 0 0,0-2 0 0,1 3 0 16,-5-3 0-16,5 3 0 0,2 5 0 0,0-2 0 15,-5-5 0-15,2-2 0 0,-2 0 0 0,3-1 0 16,0 0 0-16,1-2 0 0,-2-1 0 0,1-1 0 16,0 0 0-16,-1 3 0 0,-1 0 0 0,1-1 0 15,1-3 0-15,2 1 0 0,-1-3 0 0,2-2 0 0,-2-1 0 16,-1-2 0-16,-3-1 0 0,4-1 0 0,0-3 0 0,1 0 0 15,-2 1 0-15,2-3 0 0,1-2 0 0,4 0 0 16,0-1 0-16,-1-2 0 0,-1-3 0 0,3 1 0 16,4-1 0-16,-3 0 0 0,0-2 0 0,1 0 0 15,2-1 0-15,1-1 0 0,2-1 0 0,1-1 0 16,4-4 0-16,-1 1 128 0,5-2-128 0,1 1 0 16,-1-1 0-16,1-2 0 0,4-2 0 0,2 0 0 15,-1 0 0-15,2-1 0 0,-2-2 0 0,4-2 0 16,2 1 0-16,2 1 128 0,2 2-128 0,4-3 0 15,2-1 0-15,-3 0 0 0,0 0 0 0,3-1 0 16,-1-4 0-16,2 5 0 0,1-2 0 0,1 2 0 16,1-2 0-16,3 0 0 0,-3-1 0 0,2-1 0 0,-2-1 0 15,3-1 0-15,4 2 0 0,4-1 0 0,-2 1 0 0,1 2 0 16,-2 0 0-16,3 0 0 0,4-3 0 0,2-1 0 16,3-1 0-16,-4 1 0 0,-3 0 0 15,4 1 0-15,4 2 0 0,2-2 0 0,2 2 0 0,-4 1 0 16,-1-1 0-16,1-2 0 0,4-1 0 0,0 3 0 15,0 2 0-15,-2 0 0 0,0 0 0 0,1 0 0 16,4-3 0-16,1 5 0 0,1-1 0 0,0-1 0 16,1 2 0-16,2 0 0 0,4 2 0 0,0 0 0 15,3-2 0-15,1-1 0 0,5 1 0 0,-6 2 0 16,-5 2 0-16,5-2 0 0,4 0 0 0,1 1 0 16,-5 0 0-16,2 1 0 0,0 2 0 0,1 0 0 15,1-2 0-15,-1 3 0 0,-5 0 0 0,2 1 0 16,2 0 0-16,-4 1 0 0,-4-2 0 0,6 2 0 0,3 1 0 0,-3-1 0 15,0-1 0-15,1 1 0 0,0 0 0 0,3 1 0 16,-3-1 0-16,3 1 0 0,-6-1 0 0,8 1 0 16,0-1 0-16,1 3 0 0,-2 0 0 0,5-1 0 15,0 0 0-15,1-1 0 0,0 2 0 0,1 0 0 16,0-2 0-16,-3 1 0 0,-1-1 0 0,1 0 0 16,2 3 0-16,1-4 0 0,-1 0 0 0,-1 1 0 15,2 3 0-15,-1-2 128 0,-5-4-128 0,2 3 0 16,2-3 0-16,0 6 0 0,-2 1 0 0,1-2 0 15,0 1 0-15,1-1 128 0,0 0-128 0,1-1 0 16,4 1 0-16,-3 2 0 0,0 1 0 0,0-2 0 16,-1-4 0-16,1 3 0 0,1 2 128 0,0 1-128 0,1-1 160 15,-1-3-160-15,-1 1 0 0,2-2 0 16,-1 0 0-16,-2 4 0 0,-3 0 0 0,-1-2 0 0,-2-3 0 16,2 2 0-16,6 1 0 0,-6-1 0 0,-1 1 0 15,-1 1 0-15,3-2 0 0,-8 2 0 0,-3-2 0 0,2 2 0 16,1-1 0-16,-1 1 0 0,-3 0 0 15,1 1 0-15,0 0 0 0,1 0 0 0,0 1 0 0,1 0 0 16,-2 1 0-16,4 1 0 0,0 1 0 0,-3 1 0 16,-3 0 0-16,4-3 0 0,2-3 0 0,1 2 0 15,-1 2 0-15,-1-3 0 0,-3-4 0 0,5 2 0 16,-1 2 0-16,-2 0 0 0,-3-1 0 0,-1-2 0 16,4-5 0-16,-6 4 0 0,-4 1 0 0,1 0 0 15,2-2 0-15,1 3 0 0,-3-3 0 0,-2 1 0 0,-2-2 192 16,3-1-48-16,3 2-16 0,-2 0 0 0,-3 2 0 15,1-2 0-15,1-1 0 0,3-2 0 16,2 0-128-16,-2 0 0 0,-5 1 0 0,3-1 0 0,3-1 0 0,2-2 0 16,-2 1 0-16,-3-1 0 0,0 0 0 0,3-2 0 15,2 3 0-15,-3 0 0 0,-8-2 0 0,2 0 128 16,0-1-128-16,0 2 128 0,1 1-128 0,-5-2 0 16,-4 0 0-16,5-1 0 0,0-1 0 0,1 0 0 15,-3 4 0-15,-2 0 0 0,-6-2 0 0,3 1 0 16,1 0 160-16,-1 0-160 0,1 1 0 0,-7-2 0 15,-3 0 0-15,1 0 0 0,3 1 160 0,-1-2-160 16,0 1 128-16,-2-2-128 0,-2-1 128 0,-2-1-128 16,-1 0 128-16,-1-1-128 0,1 1 0 0,1 0 0 15,1 3 0-15,-2-3 0 0,-3-4 0 0,-3 4 0 0,0-3 0 16,1 3 0-16,0 0 0 0,0 1 0 0,-1 3 0 16,-1-1-176-16,-4-1 176 0,-1-1 0 0,-1 0 0 15,1 1 0-15,4 2 0 0,0 0 0 0,2 0 0 0,-1 2 0 16,0-2 0-16,-4-1 0 0,0 0 0 0,0 1 0 15,3 1 0-15,1 1 0 0,0 0 0 0,1-1 0 16,-1-3 0-16,-4 3 128 0,-2 1-128 0,-2-1 128 16,0-2-128-16,1 1 0 0,2 2-128 0,1 0 128 15,0-3 0-15,-2 0 0 0,-2-2 0 0,0 4 0 16,-1 3 0-16,-4 1 0 0,1-1 0 0,0 2 0 16,1-1 0-16,1 0 0 0,1 2 0 0,-1-1 128 15,-3-1-128-15,-2 3 0 0,0-1 0 0,-3 0 0 16,0-2 0-16,-3-1 0 0,2-2 0 0,0 3 0 0,0 1 0 15,1-1 0-15,-1 0 0 0,2 0 0 0,-1 1 0 0,0 1-192 16,-2 1 64-16,-1 1 0 0,0-3 128 0,-4 0 0 16,-1 1 0-16,0-2 0 0,2 0 0 0,1 2 0 15,-2-2 0-15,4 0 0 0,0 1 0 0,1 1 0 16,1 0 0-16,-2-1 0 0,-3-1 0 0,0 1 0 16,-2-1 0-16,-1-1 0 0,-1-1 0 0,2 1 0 15,-4 1 0-15,0 0 0 0,-1 1 0 0,3-2 0 16,1 0 0-16,-4 0 0 0,0 1 0 0,2-1 0 15,1 2 0-15,-1-4 0 0,-4 0 0 0,0 0 0 16,0 3 0-16,-1 0 0 0,1-1 0 0,-1-1 0 16,-4-1 0-16,1 2 0 0,2 0 0 0,0 0 0 15,-1-2 0-15,-2 0 0 0,0 0 0 0,-1 2 0 0,0 1 0 16,0-1 0-16,-2-2-128 0,-1 1 0 0,0 0 0 16,1-1 0-16,-2 0 128 0,0 0 0 0,0-1 0 15,0 1 0-15,-1 2-128 0,1-2 0 0,0-1 0 0,-1-1 0 16,-2-3 128-16,-3 1 0 0,-5 4 0 15,11-6 0-15,-1-1 0 0,0 0 0 0,-3 0 0 0,1-1 0 16,5-1 0-16,-6-6 0 0,-1 1 0 0,-1 0 0 16,3-2 0-16,-1 0 0 0,-3-4 128 0,-2-1-128 15,-2-3 128-15,1-2-128 0,4-3 128 0,-5 0-128 16,-1 0 128-16,1-4-128 0,2-2 128 0,-2-3-128 16,0-1 192-16,0-5-16 0,3-6-16 0,-1 2 0 15,-2 1-160-15,0 1 0 0,2-2 0 0,1-3-176 16,0 2 176-16,-2-2 0 0,-1 1 128 0,1-7-128 0,0-1 0 15,-1 0 0-15,-1 0 0 0,1 0-128 0,0 1 128 0,0-3 0 16,-1-6 0-16,0 0 0 0,-2-1 0 0,-1 2 0 16,1 0 0-16,0 1 0 0,1-2 0 0,-4 0 0 15,1-2 0-15,-2 4 0 0,-1 2 0 0,3 2 0 16,-3 0 128-16,-3-1-128 0,-5-1 0 0,6-2 0 16,4-3 0-16,0 1 128 0,-5 4-128 0,0-3 0 15,2-2 0-15,-1 1 0 0,2 1 0 0,-2 3 0 16,-1 5 0-16,0-1 0 0,1-4 0 0,0 3 0 15,-1-1 0-15,0 0 0 0,2-4 0 0,-1 1 0 16,1 4 0-16,1 3-128 0,-2 2 128 0,4-3 0 16,-3-2 128-16,2 2-128 0,0 1 0 0,1 2 0 15,-2 1 0-15,2 4-128 0,-1 0 128 0,1 1 0 16,0 0 0-16,-2 1 0 0,2 2 0 0,-2 1 0 0,3 0 0 16,-3 4 0-16,-2 0 0 0,1 4 0 0,3 2 0 15,-2 0 0-15,-1 3 0 0,-4 0 0 0,-1 1 0 0,1-1 0 16,4 2 0-16,-2 0 0 0,-5 1 0 0,4-1 0 15,2 3 0-15,-1 0 0 0,-3 2 0 0,0 3 0 16,-3 4 0-16,2 1 0 0,0 2 0 0,1-2 128 16,-2 0-128-16,-1 1 0 0,-1-1 0 0,-1 2 128 15,-2 0-128-15,1-1 0 0,-3 2 0 16,1-1 0-16,-6-2 0 0,-1 1 0 0,-2-2 0 0,-5 2 0 16,-8-1 0-16,-2 1 0 0,-1 2 0 0,0 2 0 15,1-1 0-15,-3 0 0 0,-1-1 0 0,-3 1 0 16,-4-1 0-16,-5 1 0 0,-8 0 0 0,1 1-128 15,2 1 128-15,-1 3 0 0,-9 0 0 0,-5-2 0 0,-5-3 0 16,0 2 0-16,3 0 0 0,-4 4-128 0,-5 1 128 16,-2 1 0-16,2-2 0 0,-5 1 128 0,-5-1-128 15,0 1 0-15,-1-2-128 0,-2 2 128 16,-2 0 0-16,-3 2 0 0,0-1 0 0,0-1 0 0,0 1 0 16,-3-3 0-16,-5 3 0 0,-1 0 0 0,-1-1 0 0,-1 1 0 15,-1 0 0-15,-1 1 0 0,-3-2 0 0,2-1 0 16,4 0 0-16,-2-1 0 0,-4-2 0 0,4 1 0 15,2-4 0-15,-3 4 0 0,-4 0 0 0,4-2 0 16,4 0 0-16,-2-1 0 0,0 0 0 0,3-1 0 16,8-1 0-16,-4 1 0 0,-2 3 160 0,0-1-32 15,8-3-128-15,1 1 192 0,0 0-192 0,7-1 0 16,4 1 128-16,1 4-128 0,-1 1 128 0,3 0-128 16,1-1 176-16,3-1-176 0,2 1 128 0,1 1-128 15,-2 1 0-15,4-2 0 0,6-2 144 0,1 3-144 0,-2 0 0 0,1 1 144 16,-2 2-144-16,5-1 192 0,5-1-192 15,0 4 192-15,-2-1-192 0,-2-2 192 0,-2 0-192 0,4 1 192 16,5 2-192-16,2 1 0 0,0 0 0 0,-1 0 0 16,-1 0 192-16,2 0-64 0,6 1 0 0,2 0 0 15,2-1 32-15,2 1 0 0,0 0 0 0,-1 2 0 16,-3 0 0-16,3 0 0 0,3-1 0 0,4 0 0 16,4 0 0-16,2 2 0 0,1 0 0 0,-2 0 0 15,2-1-32-15,1 2 0 0,-2-1 0 0,5 0 0 16,-2 0-128-16,4 0 128 0,2 0-128 0,2 0 128 15,4 2-128-15,4-2 0 0,2-1-192 0,3 2 192 16,2-2-2000-16,1 4-288 0,3 2-48 16</inkml:trace>
  <inkml:trace contextRef="#ctx0" brushRef="#br0" timeOffset="3150.323">1350 6084 10303 0,'-12'-1'448'0,"5"3"112"0,-1 2-560 0,0-1 0 0,-3-1 0 0,2 2 0 15,3 2 384-15,-2-2-16 0,-1 2-16 0,9-6 0 16,-7 5-96-16,7-5 0 0,-7 5-16 0,7-5 0 15,0 0 432-15,0 0 96 0,0 0 0 0,0 0 16 16,0 0 16-16,0 0 0 0,0 0 0 0,0 0 0 16,0 0 0-16,7 7 0 0,6-2 0 0,0-3 0 15,2-2-224-15,5 1-32 0,3 0-16 0,3 1 0 0,1 0-176 16,3-1-32-16,0-1-16 0,3 2 0 0,0 0 0 0,4 2 0 16,0-4 0-16,4 2 0 0,2-2 0 0,1 2 0 15,4 0 0-15,0 0 0 0,0 0-48 0,0-1-16 16,-1 2 0-16,4-1 0 0,3 1-16 0,-2 0 0 15,-1-1 0-15,4 1 0 0,3 1 16 0,-5 2 0 16,2-1 0-16,-3 1 0 0,1 0 16 0,2-2 0 16,2 0 0-16,0 0 0 0,-1 3 16 0,1-1 16 15,-5-1 0-15,1-1 0 0,-1 4-64 0,3-2-16 16,2-2 0-16,2 2 0 0,1 0-64 0,-3-3-16 16,-2 0 0-16,2 0 0 0,-1 0 0 0,2 1-128 15,-1-3 192-15,3 1-64 0,-1 0 32 0,-1 0 0 16,-2 2 0-16,0-2 0 0,0-2-32 0,1 2 0 15,-1 1 0-15,3-3 0 0,0 1-128 0,-1-1 128 0,-4-1-128 16,1 1 128-16,0 0-128 0,-1 0 0 0,-2 0 0 0,3-2 128 16,4 0-128-16,-3-1 128 0,-1-3-128 0,-1 5 128 15,0 3-128-15,1-2 0 0,1-3 0 0,3 1 0 16,-3 1 0-16,-1-1 192 0,-1 1-192 0,-2 1 192 16,-1 0-192-16,1 1 0 0,2 1 0 0,4-1 0 15,0-2 0-15,1 1 0 0,-4 1 0 0,1 1 0 16,-1-2 0-16,3 2 0 0,-4 0 0 0,4 2 0 15,4-1 0-15,-3 1 0 0,-3-3 0 0,-2 4 128 16,-1 1-128-16,2 0 0 0,3-2 0 0,-4 0 0 16,1-1 0-16,-3-1 0 0,0-2 0 0,-1 2 0 15,-2 3 128-15,2-2 0 0,3-2 0 0,-3 0 0 16,-1 0-128-16,0 4 0 0,-2 3 0 0,1-4 128 0,-3-6-128 16,-4 2 0-16,0 2 0 0,0-2-176 0,5 0 176 15,-6 2 0-15,1-1 0 0,1 0 0 0,2-1 0 16,-1 0 0-16,-4-1 128 0,-1 2-128 0,0 1 0 0,-2-1 0 15,0-3 0-15,2 1 0 0,-1 1 0 0,-1 0 0 16,-1-1 0-16,0 1 0 0,-1 1 0 0,1-1 128 16,-2 0-128-16,-1 0 0 0,-3 0 0 0,-2 0 144 15,-1-1-144-15,-3 0 0 0,-2-1 160 0,-2 2-160 16,0 4 128-16,-4-3-128 0,0-4 128 0,-4 1-128 16,-5 2 128-16,-7 0-128 0,9-2 192 0,-9 2-64 15,0 0 0-15,3-6 0 0,-3 6 192 0,2-7 48 16,-7-1 0-16,0 2 0 0,-6 3-48 0,-1-2 0 15,-4-1 0-15,-1 1 0 0,-3 1-192 0,-6 0-128 0,1-3 160 16,-6 3-160-16,-4 0 0 0,-4 1 128 0,-7 1-128 16,-3-1 0-16,-1 1 0 0,-1 2 0 0,-1-1 0 0,-5 1 0 15,0 0 0-15,-5 1 0 0,-4 2 0 0,-4-1 0 16,-3-2 0-16,-4 3 0 0,0 2 0 0,-4-2 0 16,-4-3 0-16,-2 2 0 0,-1 1 0 15,-2 3 0-15,-5 3 0 0,2-4 0 0,-4-2 0 0,0 2 0 16,-1-1 0-16,-3 3 0 0,-1-1 0 0,-1-1 0 15,4-5 0-15,-2 0 0 0,-5 1 0 0,4-1 0 16,1-1 0-16,0-1 0 0,-5-1 0 0,1 0 0 16,-2 0 0-16,0 1 0 0,1 1 0 0,0-2 0 15,2 0 0-15,-2 3 0 0,0 2 0 0,2-1 0 0,2-3 0 16,3 1 0-16,3 1 0 0,2-2 0 0,1 0 0 16,3-2 0-16,4 3 0 0,-2 0 0 0,1 1 0 15,3-2 0-15,4-4 0 0,5 3 0 0,5 2 0 16,1 0 0-16,0-1 0 0,2 0 0 0,2-2 0 0,4 0 0 15,1 3 0-15,5 0 0 0,-1 0 0 0,0-4 0 16,3-4 0-16,-1 6 0 0,1 5 0 16,1-2 0-16,0-2 0 0,5 2 0 0,2 3 0 15,1 0 0-15,1-2 0 0,-1-1 0 0,1 0 0 0,2 0 0 16,1-3 0-16,0 3 0 0,1 5 0 0,0-3 0 16,0 0 0-16,3 2 0 0,0 1 0 0,3-2 0 15,0 0 0-15,1 0 0 0,-6 0 0 0,5 3 0 16,3-2 0-16,2 0 0 0,3 0 0 0,3-1 0 15,3-2 0-15,5 1 0 0,2 2 0 0,4-3 0 16,8-1 0-16,0 0 0 0,0 0 0 0,0 0-128 0,0 0 128 16,0 0 0-16,6 9 0 0,2-5-160 0,4-3 160 15,2 1-128-15,7 0 128 0,4 2 0 16,5 1 0-16,5-3 0 0,1-4 0 0,7 0 0 0,3-1 0 0,6 2 0 16,5 0 0-16,6-2 0 0,3 0 0 0,3-1 128 15,1-2-128-15,5 3 0 0,4 0 0 0,5-2 0 16,3 0 0-16,1 0 0 0,0 1 0 0,9 2 0 15,1-4 0-15,3 2 0 0,-3 0 0 0,6 2 0 16,5 2 0-16,-1 0 0 0,-4 0 0 0,4 1 0 16,3 2 0-16,-1 0 0 0,-2 2 0 0,1-1 0 15,0-2 0-15,1 0 0 0,1-1 0 0,-2-1 0 16,-2-2 0-16,-2 0 0 0,1 1 0 0,-4-2 0 16,-2 3 0-16,-2-2 0 0,-3-3 0 0,-9 1 0 15,-8 2 0-15,-7-1 0 0,-2 1 0 0,-4-2 128 0,-4 0-128 0,-5-1 0 16,-8-1 0-16,-6 4 128 0,-8 2-128 0,-7-1 0 15,-5 0 0-15,-7 1 0 0,-4 2 0 0,-11-2 0 16,0 0 0-16,0 0 0 16,0 0-1728-16,-8 3-352 0,-6-3-80 15,-6 2-16-15</inkml:trace>
  <inkml:trace contextRef="#ctx0" brushRef="#br0" timeOffset="4882.782">6808 2493 17855 0,'-15'-11'784'0,"7"6"176"0,8 5-768 0,-7-1-192 15,-3 0 0-15,10 1 0 0,-8-3 240 0,8 3 16 16,-9 0 0-16,9 0 0 0,0 0-96 0,0 0-16 16,0 0 0-16,0 0 0 0,0 0 304 0,0 0 48 15,0 0 16-15,0 0 0 0,0 0 32 0,12 5 16 16,3 0 0-16,3-2 0 0,8-1-48 0,0 0 0 15,3 1 0-15,4 0 0 0,4-2-48 0,1-1-16 16,5-1 0-16,7 0 0 0,5-1-64 0,5 0 0 16,3 2-16-16,0-1 0 0,2-2-112 0,2 1 0 0,2-5-16 15,3 3 0-15,1-1 32 0,1 1 16 0,1 1 0 0,0-2 0 16,-2 0 0-16,5 0 0 0,4 2 0 0,-3 1 0 16,0 3-64-16,4-3-16 0,2-6 0 0,1 4 0 15,-1 6-208-15,-1-3 176 0,-1-2-176 16,2-1 160-16,5-2-160 0,0 1 128 0,-2 1-128 0,2-1 128 15,2 1-128-15,0 0 160 0,-1-2-160 0,-1 2 160 16,-4 2-160-16,4-3 160 0,0 1-160 0,1-1 160 16,0 1-16-16,1-2 0 0,0 3 0 0,-2-1 0 15,2-4-16-15,-1 4 0 0,-2-1 0 0,2-1 0 16,0 2 0-16,-1 0-128 0,-3 0 192 0,1 0-64 16,0 2 0-16,-3 0-128 0,1-1 192 0,-1-1-64 15,-4 0 0-15,1 1 0 0,0 0 0 0,4 2 0 0,-2 0-128 16,-3 0 0-16,-4-1 0 0,-1 2 0 0,0 1 0 15,1-1 0-15,0-2 0 0,-5 1 0 0,-8 1 0 0,0 1 0 16,-2 0 0-16,0 0 0 0,-1-1 0 0,-2 0 0 16,-6 0 0-16,-2-1 0 0,-5-5 0 0,-3 4 0 15,-1 0 0-15,-4 2 0 0,-2 1 0 16,-3-1 0-16,-3-1 128 0,-6 0-128 0,-4 1 0 0,-3 0 0 16,-2 0 0-16,-4 0 0 0,-2 1 0 0,-9-1 0 15,0 0 144-15,0 0-144 0,0 0 0 0,0 0 144 16,0 0-144-16,-10 1 0 0,-4 1 192 0,-6 0-192 15,-7-2 192-15,-3 3-192 0,-6-2 128 0,0 1-128 16,-2 2 0-16,-4 2 0 0,-7-2 128 0,-3 1-128 16,-6-2 0-16,1 0 0 0,-6-1 0 0,0 0 0 15,1-2 0-15,-7 2 0 0,-10 1 0 0,-1 0 0 16,4-2 0-16,-2-1 0 0,-2 0 0 0,-6 0 0 16,-4 3 0-16,0-1 0 0,1-2 128 0,-7 1-128 0,-3-1 0 0,1 0 0 15,-3-3 0-15,1 3 0 0,-4 3 0 0,0-3 0 16,-4-3 0-16,0 3 0 0,1 2 128 0,-2-1-128 15,1-1 0-15,0 2 0 0,-1 0 0 0,-1-1 0 16,-2-1 0-16,2 0 0 0,2 2 0 0,-2-1 0 16,-4 1 0-16,3 0 0 0,3 0 0 0,-3 2 0 15,-4-1 0-15,7 0 0 0,3-1 0 0,-1 2 0 16,-3-1 0-16,3 0 0 0,1 2 0 0,3-3 0 16,0 0 128-16,3 1-128 0,4 3 0 0,1-5 0 15,2-3 0-15,3 1 0 0,4 2 0 0,6 1 0 16,6 0 0-16,3-1 0 0,4-2 128 0,6-1-128 0,2-1 0 15,8-1 0-15,4 2 0 0,5 2 0 0,5 2 0 16,6 1 0-16,6-6 0 0,6 1 0 0,5-2 0 0,4 2 0 16,9 2 0-16,0 0 0 0,0 0 0 0,9-4 0 15,4 0-176-15,9-1 176 0,9 3-240 0,5-1 64 16,7-1 16-16,8 0 0 0,5 1 160 0,5 0 0 16,1 0-144-16,5 1 144 0,9 1 0 0,6-1 0 15,6-1 0-15,5 0 0 0,4 1 0 0,5 1 0 16,5-1 0-16,2 0 0 0,2 0 0 0,4 0 0 15,4 0 0-15,2 2 0 0,0 0 0 0,3 2 0 16,5 3 0-16,4-2 0 0,0-1 0 0,2 2 0 16,0 1 0-16,3 2 0 0,3-1 0 0,-2-1 0 15,-1-3 0-15,2 1 0 0,1 3 0 0,4-2 0 0,5-1 128 16,-5 0-128-16,-3-1 0 0,-3 3 0 16,0 2 0-16,-1-4 0 0,-2-1 0 0,-2 1 128 0,-4-1-128 15,-2-1 0-15,-2-1 0 0,-9 0 0 0,-10 1 128 0,-2-2-128 16,-3-2 0-16,-5 3 0 0,-11 4 0 0,-7-2 0 15,-7-5 128-15,-6-1-128 0,-6 0 0 16,-9 2 128-16,-10 1-128 0,-6 4-176 0,-8 4 48 16,-6 1-15744-16</inkml:trace>
  <inkml:trace contextRef="#ctx0" brushRef="#br1" timeOffset="10258.562">2022 11622 15663 0,'-3'-6'1392'0,"0"-2"-1120"15,0 0-272-15,3-3 0 0,4-5 3392 0,2 0 640 16,3-4 112-16,2-2 16 0,2-4-3360 0,3-5-672 16,0-3-128-16,2-5 0 0,1-4-144 0,4-2 144 15,1-2-208-15,1-4 80 0,-1 0 0 0,1-6 0 16,-1-1 0-16,-1 0 0 0,1-2 128 0,-1 1 0 15,-2 1 0-15,0 6 0 0,-2 8 0 0,0 7 0 16,-1 5 0-16,0 5 0 0,0 5 0 0,-2 7 0 16,-3 4 0-16,0 5 0 0,0 3 0 0,1 5 0 0,-2 4 0 15,1 6 0-15,-2 6-144 0,3 4 144 0,0 2-160 16,0 7 160-16,-4 5 0 0,-2 5 0 0,2 1-128 16,1 6 128-16,-4 3 0 0,2 2 0 0,-3 1 0 0,-1 1 0 15,-4 2 0-15,-1-3 0 0,-1-2 0 0,-2-1 0 16,-1-2 0-16,1-5 0 0,2-7 128 15,-3-2-128-15,2-5 128 0,1-3-128 0,-3-5 144 0,1-4-144 16,2-1 0-16,0-4 0 0,-3-6-128 0,4-7-8640 16,0 0-1728-16</inkml:trace>
  <inkml:trace contextRef="#ctx0" brushRef="#br1" timeOffset="10447.656">2119 11206 30399 0,'-10'0'2704'0,"6"-1"-2160"16,4 1-544-16,0 0 0 0,0 0 592 16,0 0 16-16,0 0 0 0,14 3 0 0,4 0-608 0,3 0 0 15,3-5 0-15,5 0 0 0,6-2 0 0,4-2 0 16,4-1 0-16,0 1 128 0,0-2-128 0,-1 0 0 16,3 0 0-16,-2 1 0 15,-2 1-1984-15,1-1-448 0</inkml:trace>
  <inkml:trace contextRef="#ctx0" brushRef="#br1" timeOffset="10766.345">3756 10783 28559 0,'-2'-19'1264'0,"2"4"272"0,0-1-1232 0,0-2-304 0,1 1 0 0,-2-3 0 15,-2-1 928-15,-2-1 128 0,-4 0 32 0,0 1 0 16,-3 1-624-16,-2 0-112 0,-3 0-32 0,1 2 0 16,-2 4 0-16,0 4-16 0,-2 1 0 0,0 5 0 15,1 1-112-15,-4 6-32 0,-1 1 0 0,-5 7 0 16,0-1-32-16,0 5-128 0,2 5 192 0,-1 5-64 16,1 4-128-16,-2-2 192 0,-2 2-192 0,4 7 192 15,1 6-192-15,2 3 0 0,-2 1 0 0,4 3 128 16,4 1-128-16,1-1 0 0,5 3 0 0,2-5 0 15,3-4 0-15,-1 0 0 0,2 0 0 0,4-2 0 16,-2 0-448-16,3-2-112 0,1-5-16 0,0-1-16 16,1-4-2432-16,4-3-496 0,-2-5-80 15</inkml:trace>
  <inkml:trace contextRef="#ctx0" brushRef="#br1" timeOffset="10946.06">2869 11228 3679 0,'-17'-12'320'0,"7"3"-320"15,0-2 0-15,2 2 0 0,6 3 6304 0,2 6 1184 16,4-9 256-16,4 1 32 0,5 3-5792 0,3 0-1168 16,3 1-240-16,7-3-32 0,1-1-400 0,10 1-144 15,3-1 0-15,5 0 144 0,3 0-144 0,2 0 0 16,0 0 0-16,-1 0 0 0,0 1 0 0,-3 0 0 16,-2 2 0-16,-1-1 0 15,-5 2-3024-15,-1-1-496 0</inkml:trace>
  <inkml:trace contextRef="#ctx0" brushRef="#br1" timeOffset="11154.987">4099 10533 37775 0,'-10'0'3360'0,"10"0"-2688"0,-4 6-544 0,0 4-128 16,0 3 0-16,0 6 128 0,-3 6-128 0,-1 3 128 15,0 7-128-15,1 5 0 0,3 3-160 0,-5 3 160 16,-2 3 0-16,0 2 0 0,0-1 0 0,0 0 0 0,1-2-160 0,-2 2-32 16,2 2-16-16,-3-1 0 15,-5 2-2672-15,0-2-512 0,0-5-128 0</inkml:trace>
  <inkml:trace contextRef="#ctx0" brushRef="#br1" timeOffset="11354.456">3650 11155 38703 0,'0'0'3440'0,"0"0"-2752"16,11-2-560-16,5 1-128 0,5 1 0 0,1 1 0 15,4 0 0-15,4 1 0 0,2 1 0 0,2-3 0 16,0-3 0-16,4 1-176 15,1 1-1280-15,1 0-256 0,-1 1-48 0,-2 0-8576 0,0-1-1712 0</inkml:trace>
  <inkml:trace contextRef="#ctx0" brushRef="#br1" timeOffset="11665.35">4375 11227 21183 0,'0'0'1888'0,"0"0"-1504"0,10-1-384 0,2-2 0 16,2-1 1856-16,4 0 320 0,2-1 48 0,2-1 16 0,-2-3-1552 0,3-2-304 16,2-2-64-16,-1-1-16 0,-4 2-160 0,-1 1-16 15,-3-1-128-15,-1 0 192 0,-2-1-64 0,-2 0-128 16,-7 1 176-16,-1 0-176 0,-1 1 512 0,-4 0 0 16,-1 2 0-16,-6 1 0 0,-1 0 112 0,-5 2 16 15,-1 4 0-15,-3 4 0 0,2 3-320 0,-2 5-48 16,-3 3-16-16,-2 2 0 0,4 0-128 0,0 3-128 15,-3 1 192-15,4 3-192 0,4-3 0 0,4 2 0 16,4 1 0-16,1-2 0 0,3-3 0 0,2 2 0 16,1-2 0-16,6 0 0 0,2 1 0 0,4-1 0 15,5 0 0-15,-1-3-192 16,0-3-1424-16,3 0-288 0,5 0-48 0</inkml:trace>
  <inkml:trace contextRef="#ctx0" brushRef="#br1" timeOffset="11943.442">5114 11031 32591 0,'-7'7'1440'0,"1"2"304"0,1 4-1392 0,-1 2-352 0,-4 4 0 0,0 4 0 16,-1 0 128-16,1 3-128 0,1 1 160 0,-2 0-160 16,-3 1 384-16,1-1 0 0,-1 1-16 0,3-5 0 15,1 0-16-15,0-2 0 0,5-3 0 0,0-3 0 16,3-5 32-16,2-10 16 0,0 0 0 0,0 0 0 15,0 0 176-15,0 0 16 0,7-12 16 0,1-5 0 16,3-3 64-16,4-3 16 0,2-4 0 0,3-2 0 0,1 2-272 16,1 0-48-16,2 1-16 0,3-2 0 0,0 1-224 0,4 1-128 15,1 4 128-15,5 2-128 0,2-1 0 16,2 2-128-16,3 2 0 0,4 4 0 16,1 2-1984-16,2 1-384 15,-3 2-64-15</inkml:trace>
  <inkml:trace contextRef="#ctx0" brushRef="#br1" timeOffset="12263.324">7542 10644 37375 0,'1'-20'1664'0,"0"8"320"0,1-2-1584 0,-2-1-400 0,-2 3 0 0,0 1 0 15,-1 1 384-15,-3 3-16 0,-5-2 0 0,-1 4 0 16,-3 3-368-16,-3 2 0 0,-3-1 0 0,-4 4 0 16,-3 5 0-16,-1 5 0 0,-3 4-192 0,-2 5 64 15,-1 1 128-15,-2 5 128 0,2 4-128 0,1 2 176 16,1 3-48-16,3 6 0 0,3 3 0 0,1 4 0 15,1 3-128-15,3 0 0 0,1-1 0 0,4 1 128 16,0-1-128-16,2 2-192 0,2 0 32 0,2-3 16 16,4-4-2064-16,0-3-416 0,3-3-64 15</inkml:trace>
  <inkml:trace contextRef="#ctx0" brushRef="#br1" timeOffset="12453.118">6660 11322 15663 0,'0'0'1392'0,"0"0"-1120"16,13-4-272-16,6 1 0 0,5 1 5920 0,5 0 1120 15,-1 4 240-15,7 1 32 0,6 0-5776 0,2-1-1152 16,0-3-224-16,1 0-160 0,0 0 0 0,-2-3-272 16,2-2 16-16,-3 2 16 15,0-1-2672-15,-1-2-544 0,-5-3-96 0</inkml:trace>
  <inkml:trace contextRef="#ctx0" brushRef="#br1" timeOffset="12614.014">7692 11174 41231 0,'-6'22'1824'0,"-2"-3"384"0,-4 5-1760 0,0 3-448 0,1 3 0 0,-1 3 0 16,-1 2 128-16,-1-3-128 0,-2-1 0 0,1-4 128 15,1-1-1552-15,-2-2-320 0,0-1-64 16,-1-2-14768-16</inkml:trace>
  <inkml:trace contextRef="#ctx0" brushRef="#br1" timeOffset="12935.215">8067 11223 35935 0,'-19'18'1600'0,"7"-1"320"0,-1 5-1536 0,0 2-384 16,0 3 0-16,0 0 0 0,0-2 832 0,1 1 80 16,-1 1 32-16,3-3 0 0,-2-3-624 0,4-5-128 15,3-2-32-15,1-3 0 16,3 0-512-16,1-11-96 0,-4 5-32 0,4-5 0 15,0 0 0-15,0 0 0 0,-1-12 0 0,2-1 0 0,3-5 480 0,-1 1 0 0,4-2 0 0,3-1 0 16,1-2 0-16,3 0 0 0,-2-1 0 0,4 1 0 16,2 2 0-16,0 1 0 0,-1 1-192 0,2 2 48 31,1 3-304-31,-1 2-64 0,-4 0-16 0,3 1 0 16,3 4-2400-16,-3-2-464 0,4-3-112 0,-2 1-16 0</inkml:trace>
  <inkml:trace contextRef="#ctx0" brushRef="#br1" timeOffset="13518.372">7955 11320 27647 0,'-7'-12'2448'0,"5"7"-1952"0,2 5-496 0,-4-8 0 16,3-2 1360-16,2 0 176 0,2 0 48 0,4 1 0 15,3 2-704-15,2 0-144 0,2 2-32 0,2-3 0 16,5-1-528-16,0 1-176 0,-1 4 0 0,1 0 0 16,1-1 128-16,1 1-128 0,1 2 0 0,0 2 0 15,-1 3 128-15,-2 2-128 0,-2 1 0 0,-1 3 0 16,-1 2 352-16,-2 6-32 0,1 5-16 0,-3 3 0 0,-3-1-64 0,-2 3-16 16,-4 4 0-16,-1 0 0 15,-1-1-224-15,-3-2 0 0,-2 1 0 0,-2-3 0 0,-2-1 0 16,-2 1 0-16,-1-4 0 0,3 0 0 15,-2-4-464-15,3 2-48 0,-4-2 0 0,5-2 0 16,-2-1-2176-16,4-2-432 0,1-1-80 0</inkml:trace>
  <inkml:trace contextRef="#ctx0" brushRef="#br1" timeOffset="13965.563">9315 11313 33167 0,'-5'-17'1472'0,"-1"8"304"0,0-2-1424 0,-3 1-352 0,-1-2 0 15,-1 2 0-15,-1 2 1088 0,-2 1 128 0,-3 0 48 0,-2 5 0 16,-4 2-1008-16,-1 3-256 0,-5 6 0 0,1 1 0 16,-1 2 0-16,-2 4-288 0,0 3 64 0,0 1 16 15,1 4 208-15,3 2-144 0,0-1 144 0,3 0-128 16,2 4 128-16,1-2 0 0,2-1-144 0,5-2 144 15,4-3 0-15,1-1 0 0,5-2 0 0,4-3 0 16,3-7 0-16,5 1-176 0,3-2 176 0,4-4-128 16,5-4 128-16,3-4 0 0,5-5 128 0,3-4-128 15,3-2 160-15,3-4-32 0,5-6-128 0,1-3 192 16,2-4-192-16,-3-1 0 0,-2-2 128 0,0-4-128 0,-7-5 0 16,1 1 128-16,-1-1-128 0,0 0 0 0,0-1 192 0,-2-6-48 15,-3-5-16-15,-2-4 0 0,-3 0-128 16,-1-3 192-16,-5-2-192 0,1 4 192 0,-4 5-32 0,0 10 0 15,-1 10 0-15,-6 10 0 0,-2 6 32 0,-1 6 16 16,-4 6 0-16,0 9 0 0,0 0 48 0,-9 16 0 16,0 7 0-16,-4 8 0 0,-3 7-256 0,-3 6 0 15,2 5-192-15,-2 7 192 0,-1 4-144 0,-1 5 144 16,-1 5 0-16,2-1-144 0,-2 1 144 0,5 2 0 16,-2 3 0-16,4-1 0 15,0-7-560-15,6-7-16 0,1-7-16 0,5-5 0 16,1-5-2304-16,4-5-464 0,2-7-96 0</inkml:trace>
  <inkml:trace contextRef="#ctx0" brushRef="#br1" timeOffset="14164.982">9994 11176 42559 0,'-15'9'1888'0,"6"1"384"0,3 3-1824 0,4 6-448 0,-1 5 0 0,-2 3 0 16,-1 6 144-16,-2 2-144 0,5 1 128 0,-1-2-128 15,-4-5-768-15,3-3-224 0,3 1-48 0,1-3-11008 16,1-6-2208-16</inkml:trace>
  <inkml:trace contextRef="#ctx0" brushRef="#br1" timeOffset="14549.745">10491 11208 32255 0,'-14'15'2864'0,"-1"5"-2288"16,-1 3-576-16,2 5 0 0,1 5 1072 0,-3 0 96 15,-4 0 32-15,3-2 0 0,0-1-688 0,3-3-128 16,4-6-16-16,0-1-16 0,0-4-176 0,4-3-48 16,1-2 0-16,4-4 0 0,1-7-128 0,0 0-192 0,0 0 32 0,11-3 16 15,3-8-128-15,3-3-32 0,-1-2 0 0,2-4 0 16,0-1 304-16,4-1-128 0,4-1 128 0,1-1 0 16,0-3 0-16,-2 3 0 15,3 2 0-15,-2 0 0 0,0-3 0 0,-2 5 0 0,-1 5 0 0,0 4 0 16,-3 3 0-16,-2 5-128 0,2 2 128 0,-4 7 0 15,-2 5 0-15,-3 7 192 0,1 5-16 0,-2 4-16 16,-2 4-160-16,-3 2 0 0,-3 2 0 0,-2 0 0 16,-1-1 0-16,-2-1 0 0,0-1 0 0,-1-3 0 15,1 0-1152 1,1-3-192-16,2-3-64 0,3-2-8704 0,2-2-1728 0</inkml:trace>
  <inkml:trace contextRef="#ctx0" brushRef="#br1" timeOffset="14927.859">11607 11208 34095 0,'-17'-11'3024'0,"6"4"-2416"16,-2 1-480-16,-2-1-128 0,-3 4 832 0,-2 3 160 15,-3 3 32-15,-2 5 0 0,-6 2-1024 16,1 5 0-16,2 2 0 0,-3 5-208 0,-2 4 208 0,2 3-176 15,2 0 176-15,4 0-160 0,2 1-16 0,5-3 0 16,3 0 0-16,3-3 0 16,8-4-464-16,0-3-80 0,6 0-32 0,3-4 0 0,6-3 304 0,1-5 48 0,3 0 16 15,5-4 0-15,1-2 592 0,2-3 128 0,1-3 32 16,3-2 0-16,2 0 16 0,2-2 0 0,1 2 0 0,-1-1 0 16,-6 1-128-16,-2 0-32 0,0 0 0 0,-2 7 0 15,-5 1 80-15,-1 3 16 0,-3 1 0 16,-1 4 0-16,-2 6 80 0,-2 3 32 0,-4 4 0 0,-2 4 0 15,-3 5-80-15,-5 4-16 0,-3 3 0 0,-2 3 0 16,-5 0-160-16,-5 2-48 0,-5 2 0 0,-5-3 0 16,-5 0 32-16,-6 0 0 0,-3-4 0 0,-1-1 0 15,-3-2-32-15,4-4 0 0,1-4 0 0,4-2 0 16,3-4-2176 0,6-6-448-16,2-3-96 0,4-9-13136 0</inkml:trace>
  <inkml:trace contextRef="#ctx0" brushRef="#br1" timeOffset="15442.89">14196 10999 34383 0,'-5'-15'1520'0,"1"4"320"0,0-3-1472 0,-2 3-368 0,0-1 0 15,-5 0 0-15,-2-1 0 0,-2 2 0 0,-1 1 0 0,-3 5-128 16,-3 0 128-16,-4 4-128 0,-5 2 128 16,-5 7-128-16,-2 6 128 0,-3 3-208 0,-1 1 80 0,-7 6 128 15,-1 4 0-15,0 2 256 0,1 1 0 0,2 1-16 16,6-3-240-16,4 1 0 0,4 0 0 0,7-3 0 15,7-3-160-15,4-2 160 0,2-3-128 0,6-5 128 16,5-2-288-16,4-3 32 0,-2-9 0 0,11 1 0 16,2-1 256-16,6-4-128 0,5-4 128 0,5-4 0 15,-2-1 0-15,2-2 0 0,-1-1 0 0,3 0 0 16,2-2 144-16,-1 0-16 0,-3 2 0 0,-1 1 0 16,0 2 240-16,-2 5 32 0,1 1 16 0,-3 4 0 15,-4 3-96-15,-2 4-32 0,0 4 0 0,-3 5 0 16,-4 2 160-16,-2 7 16 0,-7 6 16 0,-2 6 0 0,-2 5-256 15,-7 5-48-15,-3 3-16 0,-4 2 0 0,-6 1-160 0,-6 4 160 16,-6 0-160-16,-4 2 160 0,-4 2 80 16,-7-1 16-16,-1 0 0 0,-2-4 0 0,1-2-64 0,2-7-16 15,4-7 0-15,3-4 0 0,4-6-384 0,6-4-80 16,6-6-16-16,5-7 0 16,7-8-2752-16,5-6-544 0,3-12-112 0,12-6-32 0</inkml:trace>
  <inkml:trace contextRef="#ctx0" brushRef="#br1" timeOffset="15786.262">14280 11253 21183 0,'0'0'1888'0,"0"0"-1504"0,8 7-384 0,6 2 0 15,2 3 2768-15,3-2 496 0,3-4 80 0,4 0 32 16,2-6-2704-16,1 0-544 0,1-5-128 0,2-2 0 16,2-8-256-16,0 1-96 0,-5-1-16 0,-3-2 0 15,-3-2 176-15,-3 1 16 0,-1-2 16 0,-4 0 0 16,-4 0 576-16,-2 0 112 0,-2 1 32 0,-4 1 0 16,-4 2 128-16,-2 2 16 0,-5 3 16 0,-2 4 0 15,-4 1-464-15,-3 4-80 0,-5 3-32 0,-2 6 0 16,-6 5-144-16,1 5 128 0,0 6-128 0,0 7 128 0,0 4-128 15,1 5 0-15,3 1 0 0,3 1 128 0,3 0-128 16,5-3 0-16,6 0 0 0,4-5 0 0,7-4-192 16,3-1-64-16,5-5 0 0,4-3-16 15,3-3-1712-15,2-3-352 0,5-7-64 16</inkml:trace>
  <inkml:trace contextRef="#ctx0" brushRef="#br1" timeOffset="16129.158">15062 11307 39903 0,'-30'22'1776'0,"12"-5"352"0,0 2-1696 0,-1 3-432 15,-3 5 0-15,3-1 0 0,4 3 0 0,2-4 0 0,1-3 0 0,3-3 0 16,0-7 0-16,5-2-304 0,1-4 48 0,3-6 16 31,0 0-400-31,0 0-64 0,8-7-32 0,2-4 0 0,1-8 736 0,3-2 0 0,3-2 0 0,0-3 160 16,0-1 112-16,4-3 32 0,2-3 0 0,1 2 0 15,0-1-64-15,3-4-16 0,-2-1 0 0,1 3 0 16,1 3-224-16,-1 5 0 0,1 4 128 0,-1 6-128 16,-1 3 0-16,0 7-128 0,-5 1 128 0,1 8-208 15,-2 6 208-15,-1 6 0 0,-3 3 0 0,-2 8 0 16,-2 8 0-16,-6 3 0 0,-3 3-160 0,-4 1 160 15,-5 1-480-15,-3 0 32 0,-3-2 0 0,-5-2 0 16,-5 1-1344-16,1-4-256 0,1-2-48 0</inkml:trace>
  <inkml:trace contextRef="#ctx0" brushRef="#br1" timeOffset="16491.713">15759 11318 38175 0,'14'-9'1696'0,"-1"4"352"0,2-3-1648 0,3-1-400 0,0-1 0 0,-1 3 0 32,-4 3-320-32,1-2-128 0,1-6-48 0,-3 1 0 15,0 0-160-15,-3 0-48 0,0 0 0 0,-3-1 0 16,-6-1 48-16,-1 2 0 0,-1 2 0 0,-3 2 0 0,-6 3 272 0,-2 4 64 0,-5 0 16 0,-1 3 0 16,-3 7 304-16,-1 5 0 0,-3 6-128 0,3 0 128 15,1-1 128-15,3 5 64 0,4 3 32 0,2 1 0 16,4 0-224-16,1-6 144 0,5 1-144 0,5-3 128 0,3-1-128 15,5-4 0-15,4-1 0 0,3-3 0 16,3-1-432-16,8-4-112 0,6-3-32 0</inkml:trace>
  <inkml:trace contextRef="#ctx0" brushRef="#br1" timeOffset="16860.472">16514 11120 35935 0,'-18'17'1600'0,"8"-1"320"0,0 5-1536 0,-1 5-384 16,3 4 0-16,0 5 0 0,0 4 704 0,-1 0 80 0,-1 0 16 0,-1-3 0 16,0-3-800-16,0-3-144 15,2-3-48-15,0-2 0 16,-1-6-672-16,2-2-144 0,0-4-16 0,3-4-16 15,2-4 368-15,3-5 80 0,0 0 16 0,0 0 0 0,0 0 576 0,8-8 336 0,6-5-32 0,0-2-16 16,2-5 144-16,2-1 16 0,1 2 16 0,2-6 0 16,-3-1 208-16,1-3 32 0,0-1 16 0,-1 0 0 15,-1-1 144-15,-1-1 32 0,4 0 0 16,0 3 0-16,2 1-448 0,-2 4-96 0,3 1-16 0,2 3 0 16,3 0-336-16,0 3 0 0,-2 0 0 0,1 3-128 15,2 2 0-15,0 0 0 0,1 1 0 0,0 1 0 16,-4 1-432-1,0 0-80-15,-2 0 0 0,-3-1-11216 0,0 3-2240 0</inkml:trace>
  <inkml:trace contextRef="#ctx0" brushRef="#br1" timeOffset="17468.786">17609 11034 26719 0,'-23'-2'1184'0,"8"3"240"0,-3 2-1136 0,-2 4-288 15,0 3 0-15,-5 3 0 0,0 4 2112 0,-2 5 352 16,-5 5 80-16,-1 1 16 0,4 1-2128 0,0 0-432 16,5 2 0-16,1 0-144 0,1-2-176 0,5 0-48 0,4-5 0 15,5-3 0-15,2-3 48 0,4-3 0 16,6-6 0-16,2 0 0 0,4-4 320 0,1-4 240 0,3-1-48 0,5-3 0 15,3-5 192-15,1-3 16 0,0 0 16 0,0-4 0 16,1-5-224-16,-1 1-32 0,-2 1-16 0,-1-4 0 16,-2-3 48-16,-2 4 0 0,1 3 0 15,-3 2 0-15,0 2-64 0,-3 3 0 0,1 3 0 0,-2 3 0 16,0 0-128-16,1 5-144 0,-3 3 144 0,1 4-208 16,-3 0 48-16,3 1 16 0,-3-1 0 0,3 5 0 15,-1 4 16-15,3 0 0 0,1 0 0 0,4-2 0 16,0-3 128-16,4 0 0 0,1-3 0 0,3-1-128 15,4-7 128-15,2 0 0 0,0 0 128 0,3-5-128 16,0-5 192-16,3-8-48 0,3-4 0 0,0 2 0 16,4-1-144-16,2-2 0 0,3-4 144 0,-2 0-144 15,-1-1 0-15,-1-3 0 0,-2 1 0 0,-1-7 128 0,-1-6 0 16,0-3 16-16,2-6 0 0,-1-3 0 0,-2-4 48 0,1-5 16 16,-2-3 0-16,1-3 0 0,-6-2-208 0,-3-1 128 15,-2-1-128-15,-5 9 0 0,0 7 0 0,-6 13 0 16,-6 8 0-16,-4 10 0 0,-2 7 0 0,-5 6 0 15,-3 6 0-15,3 8 0 0,-14 9 192 0,-6 4-48 16,-6 7-16-16,-4 5 0 0,-4 8-128 0,-1 6 0 16,-8 1-192-16,-2 13 192 0,-3 6-176 0,-2 6 176 15,1 5-128-15,-2 2 128 0,-1 0 0 0,3 4 0 16,-2 3 0-16,7-1 0 0,1-3 0 0,11-5 0 16,5-7 0-16,8-3 0 0,5 0 0 0,6-7 0 15,5-6 0-15,6-5 0 16,5-4-1504-16,6-6-320 0,6-6-64 0</inkml:trace>
  <inkml:trace contextRef="#ctx0" brushRef="#br1" timeOffset="17837.163">19960 10854 40543 0,'-15'-6'3600'16,"-2"4"-2880"-16,-3 4-576 0,1 4-144 0,-3 0 192 0,-3 5 0 15,0 5 0-15,-4 3 0 0,-2 0-320 16,-4 1-64-16,2 1-16 0,2 0 0 0,-1-1-32 16,6 0 0-16,4-1 0 0,6 1 0 0,4-3-80 0,4 1 0 15,6-1-16-15,2 3 0 0,2-2 112 0,7 3 32 16,4 1 0-16,2 2 0 0,2 3 192 0,-1 1-192 15,0 1 192-15,-2 1-192 0,-1 1 192 0,-4-1 0 16,-3-1 0-16,-4-3 0 0,-3 0-144 0,-6-4 144 16,-4-1-128-16,-9-3 128 0,-7-3 0 0,-8-4-128 15,-9-3 128-15,-5-1 0 0,-7-3 0 0,-2-3 0 16,-4-2 0-16,-3-1 0 0,-3-2 0 0,2-1 144 16,2-2-144-16,8-2 160 0,5-2-160 0,5-1 0 15,5-3 0-15,4 0 0 16,10-1-1728-16,4-2-208 0,7 0-48 0</inkml:trace>
  <inkml:trace contextRef="#ctx0" brushRef="#br1" timeOffset="18643.578">20649 10988 12895 0,'-13'-1'1152'0,"-2"5"-928"0,-5 5-224 0,-4 8 0 15,-5 6 5632-15,-3 5 1072 0,0 5 208 0,0 6 64 16,-1 4-5920-16,5 1-1056 0,3 1-448 0,4-3 16 16,1-4-224-16,7-2-48 0,0 0-16 0,4-8 0 15,6-6 192-15,3-4 32 0,2-4 16 0,4-3 0 0,0-1 736 0,5-6 160 16,0-2 32-16,3-6 0 0,2-2 240 0,-1-4 48 15,0-3 16-15,-4-3 0 0,-2-5-480 0,0-2-80 16,1 1-32-16,-7-1 0 0,-1-2-160 0,-4-2 128 16,-1 0-128-16,-1-1 128 0,-5-1-128 0,3 0 0 15,3 2 0-15,0 3 0 0,0 6 0 0,1 2 0 16,2 3-192-16,3 1 192 0,2 1-432 0,4 3 48 16,3 3 0-16,0-2 0 0,7 0 192 0,3-1 32 15,5 0 16-15,6 0 0 0,4 1 144 0,1-3 192 16,3-3-32-16,1-1-16 0,1 1 48 0,3-3 0 0,0-3 0 15,1-3 0-15,-1-2 48 0,0-5 16 0,-1 1 0 16,-5-4 0-16,0-3 192 0,0-4 64 0,-1-3 0 16,-1-1 0-16,-3-3-288 0,-2-4-48 0,-1-10-16 0,-2 2 0 15,1 0-160-15,-1 4 0 0,-1 3 0 16,-6 8 128-16,-4 7-128 0,-3 8-144 0,-5 6 144 0,-2 8-208 16,-4 5 80-16,-5 9 128 0,0 0-208 0,-5 15 80 15,-7 4-112-15,-7 9-16 0,-9 4 0 0,-1 6 0 16,-4 7 96-16,-6 7 16 0,-4 6 0 0,-2 3 0 15,-1-2 144-15,3 2 0 0,3-2 0 0,3 2-128 16,2-3 128-16,3-5 0 0,3-6 0 0,6-3 0 16,5-3 144-16,4-5 112 0,8-8 32 0,4-1 0 15,-2-4 48-15,8-3 16 0,3-2 0 0,4-7 0 16,2-7-48-16,5-2-16 0,3-3 0 0,3-2 0 0,5-4-32 16,-2-3 0-16,3-2 0 0,2-1 0 0,3-1-112 0,2-1-16 15,2 2-128-15,-1 0 192 0,2 2-192 0,-4 4 0 16,-2 3 0-16,-2 2 0 0,-4 1 0 0,-4 4 0 15,-6 4 0-15,-3 2-160 0,-6 2 160 0,-1 3-192 16,-3 1 192-16,-2 4-192 0,-3 3 64 0,-1 0 0 16,-1-1 0-16,0 0 0 0,-1-1 128 0,1 1 0 15,0-1 0-15,2-3 0 0,2-3 0 0,1-2 0 16,1-2 144-16,4-1-144 0,1-3 400 0,3-1-16 16,3-5-16-16,4 3 0 0,3-1 64 0,2-2 16 15,5-2 0-15,4 2 0 0,4 1 0 0,-1 6 0 16,3 2 0-16,-1 2 0 0,1 2-32 0,-2 4 0 15,-1 5 0-15,-1 5 0 0,-5 4-144 0,1 4-16 0,1 0-16 16,-1 5 0-16,-1 4-240 0,-3 1 0 16,-2-2-144-16,0-1 144 15,-3 1-1680-15,0-2-240 0,2-1-64 0</inkml:trace>
  <inkml:trace contextRef="#ctx0" brushRef="#br1" timeOffset="21829.58">24077 9261 21183 0,'-3'-7'944'0,"-6"4"192"0,-5 1-912 0,-1 2-224 15,-1 1 0-15,-2 2 0 0,-3 2 1728 0,-5 1 320 16,0 4 48-16,-4-2 16 0,-2-4-1728 0,-3 0-384 16,-3 0 0-16,-7 0 0 0,-3 0 0 0,-5-2 0 15,0-2 0-15,0-1 0 0,0-3 0 0,-1 3 0 16,-1 1 0-16,-4 0 0 0,-4-2 448 0,-1 1 0 16,0 1-16-16,-2-1 0 0,3-3 112 0,-3 2 32 15,-4 1 0-15,-5 0 0 0,-3 2-256 0,-1-2-64 16,-1-2 0-16,-5 2 0 0,-6 1-256 0,-2-1 0 0,0 0 0 15,-3-2 0-15,1-1 0 0,-8 3 0 16,-3 3 128-16,-1-2-128 0,-1-1 0 0,-1 2 0 0,-2 5 0 16,3-3 0-16,4-1 0 0,-4-1 0 0,-5-1 0 15,0 1 0-15,3-1 0 0,-5 3 0 0,-2-1 0 16,-1-1 0-16,-2-1 0 0,-2 1 0 0,-4 1 0 0,-2-1 0 16,-1-1 0-16,-3 0 0 0,2 1 0 0,-9 3 0 15,-6 1 0-15,1 1 0 0,2-2 0 0,1 2 0 16,2 2 128-16,-4 1-128 0,-4-1 0 0,4 0 0 15,2-4 144-15,1 1-144 0,-8 2 0 0,4 0 144 16,0-4 16-16,1-1 0 0,1 0 0 0,-1-1 0 16,-1 1 128-16,0 0 32 0,-1-1 0 0,1-1 0 15,2-2 0-15,-3 1 16 0,-5 4 0 0,1-2 0 16,-3-1-144-16,1 2-48 0,0 4 0 0,-2-2 0 0,-3-1-144 16,2 2 0-16,3-1 0 0,-2 2 128 0,-1 1-128 15,2-2 0-15,-2-2 0 0,1 3 128 0,1-1-128 16,4 0 0-16,2-3 0 0,-2-1 0 0,-5-2 128 0,1 1-128 15,1 2 0-15,-1-2 128 0,2-2 32 0,-9 1 0 16,-2 2 0-16,0 4 0 0,-1 4 112 0,2 0 32 16,-2 0 0-16,1-2 0 0,0 1-80 0,-1 0-16 15,1-1 0-15,0 2 0 0,1-2-208 0,3 1 128 16,3-3-128-16,-1-1 0 0,-4 2 0 0,4-1 0 16,5 0 0-16,-3 0 0 0,2 1 0 0,-3-1 0 15,-2 1 0-15,1 2 0 0,0 3 0 0,-1 1 0 16,1 2 0-16,-3-1 0 0,-4-3 0 0,3 0 128 15,0 1-128-15,8 0 0 0,8 1 0 0,-3-1 0 16,0-2 0-16,5-1 0 0,3 0 144 0,-1 1-144 0,4-1 128 16,2 3-128-16,0-2 0 0,5-3 128 0,0-1-128 0,0 0 0 15,-2 2 0-15,2-1 0 0,6 1 128 0,1 1-128 16,-3 0 0-16,2 0 0 0,4-2 0 0,-1 2 0 16,-2 0 0-16,2 1 0 0,6 0 0 0,-1-2 0 15,-1-1-160-15,5-1 160 0,4-1 0 0,0-1-144 16,3 0 144-16,3 0 0 0,4-6 0 0,-1 1-128 15,0-3 128-15,5-2 0 0,1-2 0 0,4 2 0 16,0 2 0-16,1 0 0 0,-2-3 0 0,3-1 0 16,3 0 0-16,4 3 0 0,4-1 0 0,-1-1 0 15,-3 1 0-15,5-1 0 0,4 1 0 0,4 2 0 16,4 1 0-16,0-1 0 0,1-1 0 0,6 2 0 16,-1 0 0-16,5-1 0 0,3-1 0 0,5 0 0 0,4 2 0 15,1-2 0-15,3 2 0 0,1-1 0 0,1 0 0 16,2-3 0-16,-2 2 0 0,1 1 0 0,0 1 0 0,0 2-128 15,3 0 128-15,2 1 0 0,2-1 0 0,1 5 0 16,3-1 0-16,0 1-128 0,2-1 128 0,0 4 0 16,3 2 0-16,-1 0 0 0,-1 0 0 0,2 3 0 15,4 2 0-15,-3 3-128 0,1 0 128 0,0 3-128 16,1 2 128-16,2 2-128 0,0 0 128 0,2 2 0 16,0-1 0-16,4 7 0 0,1 2 0 0,-1 1 0 15,2 2 0-15,2 1 0 0,2-1 0 0,-2 3 128 16,0-1-128-16,0 7 0 0,0 6 0 0,0 3 144 15,-1-2-144-15,1 3 0 0,-1 1 128 0,1 2-128 16,-1 1 0-16,0 6 0 0,-3 6 128 0,-2 1-128 0,3 1 0 0,-2 2 0 16,2 1 0-16,-1 2 0 0,0 6 0 0,2 1 0 15,0 0 128-15,0-2-128 0,-1 4 0 16,1 1 0-16,6 0 0 0,-3-2 0 0,-1-1 0 0,1 1 0 16,1 0 0-16,-1 1 0 0,-3 0 0 0,1-2 0 15,0-1 144-15,0 1-144 0,-4 3 0 0,1-3 144 16,-2-5-144-16,0 3 0 0,0 2 0 0,2-2 0 15,-4 0 0-15,2-2 0 0,-1-2 128 0,3 2-128 16,-1 1 0-16,0-1 0 0,0-2 0 0,0 1 0 16,-3-2 0-16,0 1 0 0,4 1 0 0,-3 1 0 15,-4-5 0-15,3 0 0 0,1-2 0 0,-1 2 0 16,-2-3 0-16,2-1 0 0,-3-1 0 0,3-4 0 16,2-4 0-16,1 3 0 0,-4 0 0 0,4 1 0 0,0 0 0 15,-1-3 0-15,-3-4 0 0,2 2 0 16,3 3 0-16,2-2 0 0,-3 0 0 0,1 1 0 0,-2-2 0 15,1-3 0-15,-1-2 0 0,2 3 0 0,0-1 0 0,1-2 0 16,2-2 0-16,0-4 0 0,-1-5 0 0,2-3 0 16,2-5 0-16,1 0 0 0,1-3-176 0,-1-1 176 15,1-3-128-15,1 0 128 0,0-4-176 0,0 3 176 16,0 1-208-16,4-4 80 0,3-3 128 0,-2-1 0 16,0-2 0-16,2 0 0 0,3-3 0 0,1-1 0 15,-6-1 0-15,6-1 0 0,4 0 0 0,2-3 0 16,2-2 0-16,-2-1 0 0,5 2 0 0,1-2 0 15,0-3 0-15,0-1 0 0,2 1 0 0,2-2 0 16,3-2 0-16,1 2 0 0,6-4 0 0,1 0 0 16,8-1 0-16,-2-2 0 0,1-2 0 0,0 0 0 0,2-2 160 15,0 1-160-15,5 2 0 0,5-1 0 0,-1 0 0 0,1-1 0 16,-2 1 0-16,0 3 0 0,-1-2 0 0,5 2 0 16,2-2 0-16,1 1 0 0,4 0 0 0,-1 0 0 15,-1 0 0-15,1-1 0 0,4-1 128 0,4 1-128 16,3 0 144-16,-1-2-144 0,-1-3 128 0,2 1-128 15,1 3 128-15,6 0-128 0,2 2 0 0,-1-1 128 16,-3-1-128-16,5 3 0 0,3 1 0 0,1 1 0 16,-3-3 0-16,1-2 0 0,3 0 128 0,0 1-128 15,-2 2 0-15,3 1 0 0,-1-3 0 0,4 1 0 16,2 2 0-16,-3 1 0 0,-3-3 0 0,3 2 128 16,5 0-128-16,-1 0 0 0,-1-4 0 0,6 5 0 15,1 4 0-15,-2-3 0 0,0-1 0 0,1 1 0 16,2 3 0-16,-1-2 0 0,-4 0 128 0,0-1-128 0,4 0 0 0,-2-1 0 15,-2 4 0-15,0-2 0 0,0-1 0 0,1 3 0 16,-6 3 0-16,2-1 0 0,-2-4 0 0,2 5 0 16,-3-1 0-16,2 1 0 0,-2-4 0 0,1 2 0 15,2 1 0-15,0 0 0 0,-5-2 0 0,4 1 128 16,3-1-128-16,-3 0 0 0,-3 0 128 0,3 0-128 16,-2-1 128-16,3 1-128 0,0-2 144 0,0 1-144 15,-1 0 160-15,1 2-160 0,3 0 192 0,-4-1-48 16,0-3-16-16,1 1 0 0,0 2-128 0,-1 1 0 15,-1-2 0-15,4 0 0 0,-2 0 0 0,2 0 0 16,-1-1 0-16,-1 0 0 0,6-1 128 0,-1 0 0 16,-2-1 0-16,3 0 0 0,0 0 0 0,1-1 0 15,1-1 0-15,0 1 0 0,1-3-128 0,2 0 0 16,-2 2 0-16,-2-1-176 0,0-3 176 0,2 4 0 0,0-1 128 16,0 1-128-16,3 1 0 0,-3-1 0 0,-1 0 0 15,1 1 0-15,3 0 0 0,-3-1 0 0,-1-3 0 0,1 2 0 16,-2 0 0-16,3-2 0 0,4 0 0 0,-3-1 0 15,-4 1 0-15,3-1 0 0,4 3 0 0,-1-2 0 16,-1-4 144-16,-2 2-144 0,2 6 192 0,-2-4-192 16,-5-1 128-16,4 2-128 0,-1 4 0 0,-2 0 0 15,-3 0 0-15,0 0 0 0,2 0-128 0,-3 4 128 16,-5-2 0-16,1 2 0 0,2 1 0 0,-3-2 0 16,-3 3 0-16,0-4 0 0,1-3-160 0,1 2 160 15,4 6 0-15,-3-4-176 0,-2-2 176 0,2 1-128 16,4 3 128-16,-5 0 0 0,-2 0 0 0,1-1 0 0,3 0 0 15,-2 2-192-15,-7-1 192 0,-1 1-192 0,2-4 192 0,0 1 0 16,1 3 0-16,-2-2-128 0,-6 0 128 0,6 0 0 16,0 2 0-16,-1-2 0 0,-3 0 0 0,-1 2 128 15,-3-1-128-15,3 1 0 0,3-4 0 0,-2 0 0 16,-3 3 0-16,2 0 0 0,1 1 0 0,1 0 0 16,0-4 0-16,-4 2 0 0,-5-1 0 0,5 1 0 15,1 1 0-15,-1-2 0 0,-4-2 0 0,-1 1 0 16,0 4 0-16,0-1 0 0,0 0 0 0,0-3-128 15,-5-4 128-15,-1 6-128 0,-1 3 128 0,0 1 128 16,0-1-128-16,-2 0 176 0,-1-4-176 0,-2 4 0 16,-3 4 0-16,1 1 0 0,2-2 0 0,-3 0 0 15,-2-2 0-15,-3 0 0 0,-6 2 0 0,0 1 0 0,-5 1 0 16,3 0 0-16,-1-3 0 0,-1-1 0 0,-4 1 0 16,0-1 0-16,1 1 0 0,-3-2 0 0,-2-3 0 0,-5 2 0 15,-1 1 0-15,1-2 0 0,-3-2 0 0,-1 0 0 16,0 3-128-16,1-1 128 0,2 1 0 0,0-2 0 15,-1 0 0-15,-4-1 0 0,-1-1 0 0,-3-1 0 16,-1 1 0-16,-4-2 0 0,-1-3-192 0,0 2 192 16,-3 2-224-16,-1-1 80 0,0-3 16 0,0-2 0 15,-3 2 128-15,2 0 0 0,-3 1 0 0,0-5 0 16,-1 0 0-16,1-1 0 0,2-2 0 0,-3 0 0 16,1-1 0-16,3-2 0 0,1-8 0 0,-2-1 0 15,-3 2 0-15,4-3 0 0,2 0 0 0,-1-7 0 16,-3-2 0-16,2-2 0 0,4 1 0 0,0-3 0 0,-2-7 144 15,0-2-144-15,-3-3 192 0,2-2-192 0,0-2 0 0,-3 0 0 16,-2 3 0-16,1-3 0 0,-2 0 128 0,1-5 32 16,0-4 0-16,-2-4 0 0,0-5-160 0,0 2 0 15,-1 0 0-15,2-7 0 0,-2-4 0 0,1-5 0 16,0-1 0-16,2-2 0 0,1-2 0 0,2-3 0 16,-3-3 0-16,3 1 0 0,3 2 0 0,3-4 0 15,-2-1 0-15,2 0 0 0,-2 3 0 0,3-4-176 16,-2 1 48-16,2-2 0 0,0 0 128 0,-2 0 0 15,-1 5 0-15,-1-5 0 0,1-6 0 0,-2 5 0 16,-3 3 0-16,3-1-128 0,0-6 128 0,-1 4 0 16,-1 2 0-16,2-5 0 0,2-2 0 0,2 1 0 15,0 4 0-15,5 0 0 0,1-3 0 0,2 3 0 0,-1 2 0 16,4 2-128-16,4-3 128 0,2-1 0 0,0 0 0 0,0 2-128 16,-2 3 128-16,-1 2-208 0,-6-3 80 0,1 4 128 15,-4 5-176-15,2 1 176 0,-3 1-128 0,1 1 128 16,-1 3 0-16,-1 4 0 0,-1 3 0 15,0 4 0-15,0 2 0 0,-3 0 0 0,-4-1 160 0,2 5-160 16,2 6 176-16,-4-1-176 0,-3 2 192 0,2 2-192 16,0 0 272-16,-2 1-48 0,-1 0-16 0,0 5 0 15,-1 4-64-15,1 3-16 0,-3 2 0 0,2 5 0 16,0 3 0-16,-1-1 0 0,1 2 0 0,0 3 0 16,0 0-128-16,0 1-176 0,-2-3 48 0,1 5 0 15,0 5-720 1,-1 1-144-16,-1 0-32 0</inkml:trace>
  <inkml:trace contextRef="#ctx0" brushRef="#br1" timeOffset="23335.277">8038 16014 15663 0,'-15'-2'1392'0,"6"1"-1120"0,-1 0-272 0,1-1 0 16,0 0 448-16,9 2 16 0,-7-3 16 0,7 3 0 15,0 0 384-15,0 0 80 0,0 0 16 0,0 0 0 16,0 0-16-16,0 0 0 0,0 0 0 0,0 0 0 15,0 0-96-15,13-6-16 0,1 0 0 0,4 0 0 16,4 2-176-16,1 1-32 0,4 2-16 0,6-3 0 0,4 4 16 0,6 0 0 16,4 2 0-16,6 0 0 15,4-2-112-15,6 0 0 0,6 0-16 0,6 2 0 0,3 0 32 0,0 0 16 16,0-2 0-16,7 1 0 0,5 1-144 0,-1 1-16 16,-1 0-16-16,0-1 0 0,1 0-176 0,2 2-16 15,3-2-16-15,-1 2 0 0,-1 2 32 0,1-1 16 16,4 1 0-16,2 0 0 0,-2 0-16 0,3 2-16 15,2-3 0-15,1-1 0 0,-4 0-48 0,3 0-128 16,0 1 192-16,-1-2-64 0,1-1-128 0,-3 1 128 16,-3 1-128-16,1-1 128 0,1 0-128 0,-4 1 128 15,-6-2-128-15,2 1 128 0,-1 0-128 0,0 1 0 16,-5-7 0-16,-3 6 0 0,-4-2 0 0,-1 0 128 16,-3-1-128-16,-2 0 0 0,-3 2 128 0,-4-1-128 0,-6 0 0 15,0 1 128-15,-5 2-128 0,0-3 160 0,0-1-160 16,-1 2 160-16,-5-1-160 0,-1 0 0 0,-4 0 144 0,-1-1-144 15,-6-1 0-15,-1 1 0 0,0-1 0 0,-4 0 128 16,-4 1-128-16,1 0 0 0,-4 1 0 0,-2-1 0 16,-4-1 128-16,-4-1-128 0,-3 2 128 0,-1-1-128 15,-9 1 144-15,0 0-144 0,0 0 192 0,0 0-192 16,0 0 208-16,-13-7-64 0,-4-1-16 0,-3 2 0 16,-5-1-128-16,-3 2 0 0,-4 0 0 15,-2 2 0-15,-4-1 0 0,-1 1 0 0,-7 0 0 0,-5 0 0 16,-4 0 0-16,-1-1 0 0,0 2 0 0,-4-1 0 15,-1-2 0-15,-5 0 0 0,-6 2 0 0,-4-2 0 16,-5 0 0-16,-3 0 0 0,-3 2 0 0,-6 0 0 16,-8 0 0-16,0 2 0 0,-3 2 0 0,-4 1 0 0,-6-2 0 15,-4 1 0-15,2 0 0 0,-3 1 0 0,-4 0 0 16,1 0 0-16,2-1 0 0,-1 4 0 0,1-2 0 0,-1 2 0 16,0 0 0-16,4-1 0 0,4 1 0 0,3-2 0 15,1 0 0-15,2 0 0 0,3-2 0 0,4-1 0 16,5-1 0-16,1-2 0 0,2 1 0 0,6 0 0 15,9 1 0-15,8-2 0 0,7-1 0 0,4 2 0 16,4 1 0-16,7-1 0 0,5 0 0 0,7 1 0 16,8 1 0-16,5 0 0 0,7-2 0 0,6 1 0 15,9 1-160-15,0 0 160 0,0 0-224 0,13-2 48 16,4-1 16-16,9-2 0 0,12 4 0 0,7-2 0 16,7-4 0-16,9 2 0 0,12-2 160 0,9 0 0 15,13 1 0-15,9 0 0 0,7-1 0 0,8-1 0 0,7 1 0 0,6-2 0 16,4-1 128-16,7 2-128 0,3-2 160 15,6 3-160-15,2 1 176 0,2 1-176 0,4-2 192 0,-2 0-192 16,-3 3 128-16,-2 1-128 0,-2 0 0 0,-5 0 0 16,-4-2 128-16,-9 0-128 0,-5 3 0 0,-6-1 0 15,-4-3 128-15,-9 5-128 0,-10 1 0 0,-9 2 0 16,-9 1 0-16,-6-1 0 0,-7 1 0 0,-8 3 0 16,-12 3 0-16,-3 0 0 0,-12-1 0 0,-8 0 0 15,-6-3-1792 1,-10 2-448-16,-6 0-112 0,-8 1-16 0</inkml:trace>
  <inkml:trace contextRef="#ctx0" brushRef="#br1" timeOffset="24524.398">18969 15984 4607 0,'0'0'192'0,"0"0"64"0,0 0-256 0,0 0 0 0,0 0 0 0,0 0 0 15,0 0 1600-15,0 0 256 0,0 0 64 0,0 0 16 16,0 0-1520-16,0 0-416 0,0 0 128 0,0 0-128 16,0 0 192-16,0 0 0 0,0 0-16 0,0 0 0 15,0 0-176-15,0 0 0 0,0 0 0 0,0 0 0 16,-8-1-208-16,2 0 16 0,6 1 16 0,-8 0 0 15,2-2 176-15,1 1 0 0,-4 0 0 0,3-2-128 16,-3 0 288-16,-1 1 64 0,-1 1 16 0,-1 2 0 16,-3 1 96-16,0-1 32 0,-1-1 0 0,-3 0 0 15,-2 0 112-15,0 0 32 0,0 4 0 0,-3-2 0 16,1 0 272-16,-2-1 64 0,0 0 16 0,-1 1 0 0,-5 1 0 16,1-2 0-16,2 2 0 0,-1-1 0 0,0-1-224 0,-2 1-64 15,0 2 0-15,0-3 0 0,-1-1-80 0,-1 1-32 16,-2 0 0-16,0 2 0 0,0-4 16 0,-2-1 0 15,0 1 0-15,2 1 0 0,3 1-224 0,1-2-32 16,-1-2-16-16,-1-1 0 0,-1 2-80 0,-1 0-128 16,0-1 176-16,-3-1-176 0,-2 0 224 0,1 1-64 15,-3 0-16-15,4 1 0 0,-1-1 112 0,5-1 32 16,1-2 0-16,2 3 0 0,1-1-32 0,0 0 0 16,-1-1 0-16,2 0 0 0,0 0-80 0,0 0-32 0,1 2 0 15,0-1 0-15,1-1-144 0,-1 2 0 16,1 2 0-16,0-1 0 0,3-3 160 0,1 3-160 15,0 0 192-15,1 1-192 0,1 0 160 0,1-1-160 0,2 1 128 16,3-1-128-16,-1 2 128 0,0 2-128 0,2-2 128 0,-2 0-128 16,1 0 160-16,1 0-160 0,-1 1 192 0,1 1-192 15,-2-4 128-15,1 2-128 0,2 0 0 16,-1 3 0-16,-3-1 0 0,3 0 0 0,2-2 0 0,1 0 0 16,-2 1 0-16,1 1 0 0,-2 1 0 0,2-1 0 15,1-2 0-15,-2 2 0 0,1 1 0 0,1-1 0 16,1 1 0-16,-1-3 0 0,1 0 0 0,0 1 0 15,0 1 0-15,3-2 0 0,-2-1 0 0,0 1 0 16,1 3 0-16,8-3 0 0,-7 0 0 0,7 0 0 16,0 0 0-16,0 0 0 0,0 0-144 0,0 0 144 15,0 0-512-15,0 0-32 0,12-3 0 0</inkml:trace>
  <inkml:trace contextRef="#ctx0" brushRef="#br1" timeOffset="25997.634">8232 15903 7359 0,'0'0'656'0,"-9"-2"-528"16,1-2-128-16,-3 0 0 0,1 1 2896 0,2 0 560 15,0 1 96-15,0 0 32 0,-1 1-1728 0,1 1-320 16,-3 1-80-16,2 1-16 0,1-1-752 0,0 2-160 16,1 0-16-16,7-3-16 0,-5 5-112 0,5-5 0 15,0 0-16-15,0 0 0 0,1 10-144 0,3-1-32 16,2-2 0-16,6-2 0 0,6 0 256 0,7-1 64 15,8-1 0-15,6 1 0 0,3-7 256 0,7 1 64 16,6-1 16-16,9-2 0 0,8 0-416 0,5-1-96 0,6-1-16 0,5-1 0 16,5 1-144-16,8 1-48 0,4 1 0 0,5 0 0 15,5-6 112-15,2 4 16 0,8 5 0 0,1-3 0 16,3-4-80-16,3 2-16 0,2 3 0 0,5 3 0 16,4 2-32-16,0-2 0 0,0-1 0 0,0 2 0 15,0 6-128-15,1 1 160 0,-2 0-160 0,-9 3 160 16,-6 1-160-16,0 1 0 0,-2 1 144 0,-10 0-144 15,-8-3 0-15,-2 0 128 0,-3 1-128 0,-5-3 0 16,-10 0 0-16,-2 0 128 0,-3-3-128 0,-3 3 0 16,-4-3 0-16,-3 1 0 0,-6-3 0 0,-5 1 128 15,-4-1-128-15,-6 1 0 0,-3 2 128 0,-6-2-128 16,-5-1 0-16,-4 1 0 0,-4-1 0 0,-3-1 128 0,-4 2-128 16,-8-2 0-16,-5-1 0 0,-9-1 128 0,5 4-128 0,-5-4 0 15,0 0 128-15,-6 4-128 0,-10-1 0 0,-4-1 0 16,-2-1 0-16,-5-2 128 0,-9-1-128 0,-3 0 176 15,-1 2-176-15,-2-1 192 0,-2-3-64 0,-7 0-128 16,-4 2 192-16,-6-2-64 0,-2 0 16 0,-4-2 0 16,-3 1 0-16,-3 1 0 0,-9 0-144 0,-6 0 128 15,-5-1-128-15,-5 1 128 0,-1-1-128 0,-8 0 0 16,-5 1 144-16,1 0-144 0,-4 1 0 0,0-1 0 16,-2-1 0-16,-2 3 0 0,-2 1 0 0,-3 0 0 15,0-2 0-15,-5 0 0 0,-2 3 0 0,3 0 0 16,-1 0 0-16,-3 0 128 0,-4 0-128 0,2-1 0 15,2 2 0-15,0 3 0 0,0 0 0 0,-1 1 0 0,3-2 0 0,7 0 0 16,7 0 0-16,4 1 0 16,6-1 0-16,7 0 0 0,6 1 0 0,10-1 0 0,7-2 0 0,10 1 0 15,10-1 0-15,4 0 0 0,7-2 0 0,11 1 128 16,9 0-128-16,6 0 0 0,7-2 0 0,5 3 0 16,7-1 0-16,0 0 0 0,10-1 0 0,8 0-128 15,7-1 128-15,10 0-128 0,7 2 128 0,9-4-128 16,7-1 0-16,11-2 0 0,11 1 0 0,10 0 0 15,4 1 128-15,11-2 0 0,11-2 0 0,10 2 0 16,7-1 0-16,6 1 0 0,7 2 0 0,4-2 128 16,5-1-128-16,3 1 128 0,1 0-128 0,-1 3 128 15,0 0-128-15,0 1 0 0,3 0 0 0,-10 1 0 16,-6 1 0-16,-5 2 0 0,-5 2 0 0,-5 1 128 0,-6 1-128 16,-4 2 0-16,-5 0 0 0,-3 1 128 0,-7-2-128 15,-5 3 0-15,-7 3 0 0,-12-2 0 0,-7-1 0 0,-12 2 0 16,-5-2 0-16,-10-2 0 0,-6-1 0 0,-8-1 0 15,-7 0 0-15,-10-1 0 0,-6 0 0 0,-10-4 0 16,0 0 0-16,-10 4 128 0,-6 0-128 0,-10 1 0 16,-10-1 128-16,-4-2-128 0,-5-3 128 0,-8-2-128 15,-9 1 160-15,-5 0-160 0,-8-2 128 0,-2 0-128 16,-1-4 0-16,-7-1 0 0,-6 2 160 0,-2-2-160 16,-5 0 160-16,-6-3-160 0,-5-2 0 0,-1 0 0 15,-2 2 0-15,-4-1 0 0,-5-3 0 0,-1 1 0 16,-1 3 0-16,2 1 0 0,-2 1 0 0,3 2 0 15,4 0 0-15,-1 3 0 0,0 2 0 0,2 2 0 16,5 1 0-16,2 0 0 0,0 0 0 0,6 4 0 0,0 4 0 16,5 1 0-16,5-5 0 0,4 3 0 15,6 3 0-15,11 0 0 0,7 1 0 0,11-2 0 16,7 0 0-16,7 1 0 0,10-1 0 0,7-1-128 16,7 0 128-16,9-1 0 0,6-7-176 0,10 11 32 0,7 0 0 0,12-2 0 15,9-2-48-15,14-1-16 0,13 1 0 0,16-2 0 16,14 1 208-16,11-2-192 0,8 1 192 15,10-1-192-15,4-1 192 0,9 1-176 0,6-1 176 0,4 0-160 16,-3-1-1504 0,0-2-320-16</inkml:trace>
  <inkml:trace contextRef="#ctx0" brushRef="#br1" timeOffset="26979.452">1784 15871 7359 0,'-10'-2'656'0,"1"0"-528"0,-2-1-128 0,1 2 0 15,-1-3 1744-15,2 2 320 16,9 2 64-16,-6-3 16 0,6 3-608 0,-9 0-112 0,2 0-16 0,7 0-16 16,0 0-208-16,0 0-32 0,-9 4-16 0,9-4 0 15,0 0-464-15,0 0-96 0,14 5 0 0,3-1-16 16,4-2 80-16,7-1 0 0,8 1 16 0,5 0 0 15,5 2-80-15,7-4-32 0,0-3 0 0,12 1 0 16,8 0-272-16,5 1-48 0,5 1-16 0,1-2 0 16,2-4 0-16,6 2 0 0,6 2 0 0,-2-1 0 15,-1-1 32-15,8 0 0 0,5 0 0 0,1 2 0 16,-1 3 80-16,3-1 32 0,3 0 0 0,-2 1 0 16,-4 3 16-16,3 0 0 0,1 1 0 0,-1 1 0 0,-1-2-64 15,-2 2-16-15,-2-1 0 0,-3 3 0 16,-4-1-80-16,-2 0-16 0,-1 0 0 0,-5 2 0 0,-1 2-192 15,-5 1 176-15,-7-1-176 0,-1 1 160 0,-4 0-160 16,-1-1 128-16,-2 0-128 0,-9-2 128 0,-8-1 48 0,-4-3 0 16,-2-1 0-16,-1 1 0 0,-4-1 16 15,-3-2 16-15,-2 0 0 0,-2-2 0 0,-3-2-32 0,-3 2-16 16,-2 3 0-16,-2-2 0 0,0-2-160 16,-2 0 0-16,-2 2 0 0,-1-1 128 0,-1-1-128 0,2-2 0 15,-5 2 0-15,2 1 128 0,-1 1-128 0,1-2 0 16,0-4-192-16,-3 4-11600 15,-2 3-2320-15</inkml:trace>
  <inkml:trace contextRef="#ctx0" brushRef="#br1" timeOffset="33519.805">7031 2321 7359 0,'-4'-10'656'0,"2"2"-528"0,2 8-128 16,0 0 0-16,-5-8 1296 0,-1-1 240 0,6 9 32 15,-5-8 16-15,0 2-496 0,1 1-80 0,0-1-32 16,4 6 0-16,0 0-112 0,0 0-32 0,0 0 0 0,0 0 0 16,0 0-192-16,0 0-64 0,0 0 0 0,0 0 0 15,0 0-192-15,0 0-32 0,0 0-16 0,0 0 0 16,0 0 96-16,0 0 16 0,16 3 0 0,0 1 0 15,2 2 256-15,6-3 48 0,6-4 16 0,2 3 0 16,1 1-80-16,5 2-16 0,6-3 0 0,2 0 0 16,3-1-208-16,3 2-32 0,-2-1-16 0,8-1 0 15,4 3-112-15,2 0-32 0,4-3 0 0,2-1 0 16,1-1 0-16,3-2 0 0,0 0 0 0,4 1 0 16,4 2-16-16,-1-1 0 0,0-1 0 0,-1 2 0 15,2 1-32-15,3 1-16 0,-2 0 0 0,-2 1 0 0,-2 2-16 16,5-1-16-16,3-1 0 0,1 1 0 15,0-1-48-15,0-3-128 0,3-5 192 0,0 5-64 0,-1 5-128 0,-2-2 192 16,-1-4-192-16,2 3 192 0,5 1-192 0,-3 1 0 16,-1-1 0-16,3-2 128 0,-1-2-128 0,0-1 0 15,-3 0 144-15,-1-2-144 0,-1-2 0 0,1 1 0 16,-1-1 0-16,-1 3 128 0,0 1-128 0,-2 2 0 16,-5 2 0-16,0-1 0 0,0-1 144 0,2 1-144 15,-2 1 192-15,0-1-192 0,-2-1 208 0,1 4-64 16,3-1-16-16,-4 3 0 0,-3 3-128 0,1-3 128 15,-1-6-128-15,0 0 128 0,-1 1-128 0,-2 0 0 16,-2 2 0-16,-4-2 128 0,-2-2-128 0,0 1 0 16,0 1 0-16,0-2 0 0,-1-4 0 0,-2-1 0 15,-4 0 128-15,-3 3-128 0,-2 1 0 0,0 1 0 16,-3 0 0-16,0 0 0 0,-3-1 0 0,-3-2 128 0,-4-1-128 0,-2-2 0 16,-3 1 0-16,-3 4 0 0,-3 2 128 0,-3-2-128 15,-7-2 0-15,-1 0 0 0,-3-1 0 0,-5 2 128 16,-8 3-128-16,0 0 160 0,0 0-160 0,0 0 160 15,0 0 16-15,0 0 0 0,0 0 0 0,-12-2 0 16,-4 1-176-16,-4 2 0 0,-1 2 0 0,-8-1 128 16,-6-3-128-16,-5 1 0 0,-3 2 0 0,-6 3 0 15,-8 0 0-15,1 1 0 0,-5-2 0 0,-6 4 0 16,-6 2 0-16,-5 2 0 0,-6 0 0 0,0-1 0 16,-4-6 0-16,-5 5 0 0,-5 1 0 0,-3 4 0 15,-1-2 0-15,-6 0 0 0,-5 1 0 0,-2 1 0 16,2-2 0-16,-7-1 0 0,-5-1 0 0,0 3 0 0,-3-3 0 15,-3 1 0-15,-2-1 0 0,-3 0 0 0,-2-3 0 0,-1 0 0 16,-4 3 0-16,-1-5 0 0,-3 0 0 0,-2-1 0 16,4 1 0-16,-2-1 0 0,-2 0 0 0,1-3 0 15,-4 1 128-15,7-1-128 0,4-2 0 0,3 3 0 16,3 0 0-16,2-1 0 0,0-2 0 0,7 0 0 16,6 0 0-16,4 0 0 0,0-1 0 0,7 0 0 15,4-1 0-15,7 1 0 0,1 0 0 0,5-2 0 16,3-1 128-16,6 1-128 0,11 2 0 0,1-2 0 15,4 0 0-15,5 0 0 0,5-1 0 0,6 2 0 16,2 1 0-16,8-1 0 0,10-1 0 0,4-3 0 16,6 2 0-16,7 0 128 0,6 2-128 0,8 2 0 15,0 0 0-15,0 0 128 0,15-5-128 0,5-1 0 0,10 0 0 16,6-1 0-16,11 0 0 0,7 2-176 0,6 1 176 0,5 0-192 16,0 0 192-16,11-3 0 0,4-2-144 0,6 3 144 15,4 4 0-15,4-4 0 0,1-3 0 0,8 4 0 16,3 8 0-16,2-4 0 0,1-3 0 0,5 1 0 15,6 5 0-15,1-4 0 0,1-2 0 0,2 4 0 16,-1 2 0-16,3-2 0 0,2-3 0 0,2 1 0 16,-4 1 0-16,5 0 0 0,2-3 0 0,-1 0 0 15,-1-3 0-15,0 2 0 0,1 1 0 0,0 1 0 16,-1-1 0-16,0 2 0 0,0-1 0 0,2 2 0 16,4-3 0-16,-4 2 0 0,-4-2 0 0,0 3 0 15,0 1 0-15,-4 0 0 0,-3-2 0 0,1 0 0 16,-1 0 0-16,-6-3 0 0,-5 0 0 0,-2 3 0 15,-2 2 0-15,-6-2 0 0,-9-1 0 0,-1 1 0 0,0 0 0 16,-6 1 0-16,-4-4 0 0,-5 3 0 0,-6 0 0 0,-4 2 0 16,-2-1 0-16,-7 0 0 0,-11-2 0 0,-1 1 0 15,-5 0 128-15,-7 1-128 0,-7 1 0 0,-5 1 0 16,-4 0 0-16,-6-1 0 0,-11 0 0 0,0 0 0 16,4-5 128-16,-4 5-128 0,0 0 0 0,-16 2 0 15,-7 1 0-15,-8-2 0 0,-9-4 0 0,-3 1-176 16,-6-2 176-16,-3 8-128 0,-4 2 128 0,-6-1-160 15,-5-5 160-15,-6 1-160 0,-8 1 160 0,0-1 0 16,-3-1 0-16,-4 1 0 0,-4 3 0 0,-6-1 0 16,-4 1 0-16,-5-2 0 0,-1-4 0 0,-2 1 128 15,-4 4-128-15,-2-3 0 0,0-2 0 0,-2 1 144 0,-2 0-144 16,-5 1 0-16,-5-1 208 0,-3 3-64 0,2 3-16 16,-6 0 0-16,-1 4 0 0,-2-7-128 0,-1-1 192 0,-3 5-64 15,-2 4-128-15,-2-1 128 0,-1 0-128 0,-1 0 128 16,6-5-128-16,0 4 0 0,4 3 0 15,3-2 0-15,2-2 0 0,3 0 0 0,6-1 0 0,4 0 128 16,0 1-128-16,8-2 0 0,7-1 0 0,6 1 0 16,4 3 0-16,7 0 0 0,6-1 128 0,10 0-128 15,8-4 0-15,8 1 0 0,6 0 0 0,7 0 128 16,6-1-128-16,8-1 0 0,9 0 0 0,5 1 0 16,5-1 0-16,12-2 128 0,0 0-128 0,0 0 0 15,13 2 0-15,11-2 0 0,9 0 0 0,5 0 0 16,8 2 0-16,10 0 0 0,7-3-176 0,15 0 176 15,13-1 0-15,7 2 0 0,4-5 0 0,11 1 0 0,13-3 0 16,9-2 144-16,6-4-16 0,7 1-128 0,4 0 0 0,9 2 0 16,10-1 0-16,4-2 0 0,5-4 0 0,5 1 160 15,2-1-160-15,2 2 128 0,3 1 32 0,1 0 0 16,5 0 0-16,-2 0 0 0,-2 3-16 0,-3 2 0 16,-3 4 0-16,-1-3 0 0,-1-2 16 0,-3 2 0 15,-6 2 0-15,-7 1 0 0,-9 3-32 16,-4 0 0-16,-3 0 0 0,-6 3 0 0,-9 4 0 0,-10 2 0 15,-11-1 0-15,-11-1 0 0,-9-3-128 0,-7 5-256 16,-9 3 64-16,-9-1 16 16,-12 1-1792-16,-8 0-352 0,-8 3-80 0</inkml:trace>
  <inkml:trace contextRef="#ctx0" brushRef="#br1" timeOffset="35210.274">5942 13678 20271 0,'-11'-3'1792'0,"1"2"-1424"0,4 1-368 0,2 0 0 15,-3-2 1152-15,2 1 144 0,5 1 48 0,0 0 0 16,0 0-224-16,0 0-32 0,0 0-16 0,0 0 0 16,12-3-432-16,1 0-64 0,0 2-32 0,6-1 0 15,1 0 96-15,3 0 32 0,4-2 0 0,4 2 0 16,2 2 48-16,4-1 16 0,4-4 0 0,5 1 0 16,6 2-192-16,1-1-32 0,4 2-16 0,2 0 0 15,0 0-112-15,8-2 0 0,4-1-16 0,6-2 0 16,5 4 48-16,-1-2 16 0,2 1 0 0,4-3 0 15,3-3 16-15,2 3 16 0,2 0 0 0,0 0 0 16,2-5-64-16,4 1-16 0,3 0 0 0,4 0 0 16,1 0-192-16,0 2-64 0,1 3 0 0,0-4 0 0,1-3-128 15,-2 2 192-15,0 1-192 0,-2 3 192 0,-3-2-192 0,1 1 160 16,3 0-160-16,-1 2 160 0,-3 3-32 0,4-2 0 16,-5-2 0-16,0 3 0 0,-4 1 32 0,1 3 0 15,0 3 0-15,3-1 0 0,-4-5-32 0,2 0-128 16,0 0 192-16,-2 1-64 0,-1 1-128 0,0 1 0 15,-2 0 0-15,4 0 128 0,2-1-128 0,-3 0 0 16,-2 1 0-16,2 0 0 0,-1-3 0 0,1 0 0 16,-4-2 128-16,0 1-128 0,-2 3 0 0,2-1 0 15,1-1 0-15,-4 1 128 0,-2 1-128 0,-2 0 0 16,-2-1 0-16,0 0 0 0,0-1 0 0,-3 2 0 16,-4-2 0-16,3 1 0 0,2 0 0 0,1 1 0 15,-6 0 0-15,3-1 0 0,0-1 0 0,0-2 0 0,0 1 0 16,-2 0 0-16,-4-3 0 0,2 5 0 15,-5-1 0-15,2 1 0 0,0-1 0 0,0 0 0 0,-5-1 0 16,2 2 0-16,-3 1 0 0,4-1 0 0,-5-1 0 0,-1 1 0 16,1-1 0-16,-8-2 0 0,-3 1 0 0,-1 1 0 15,-3 2 0-15,-1 0 0 0,-3 0 0 0,-2 0 0 16,-1 1 0-16,-4 1 0 0,-4 1 0 16,-1 0 0-16,-6-1 0 0,-3-1 0 0,-3-1 0 0,-2 3 0 15,-1 1 0-15,-4-1 0 0,-2-1 0 0,-2 1 0 16,-5 0 0-16,-8-3 0 0,0 0 0 0,0 0 0 15,0 0-192-15,0 0 192 0,0 0-160 0,0 0 160 16,-7 2-160-16,-6-2 160 0,-3-2-160 0,0 2 160 16,-8 0-144-16,0-3 144 0,-6 1-128 0,-5 1 128 0,-4 1 0 15,-3 0-160-15,-5-2 160 0,-1 0 0 0,-2-2 0 16,0 0 0-16,-4 2 0 0,-4-3 0 16,0 1 0-16,-8 0 0 0,-2 1 0 0,-2 2 0 0,-3 0 0 0,-2-1 0 15,-4-2 0-15,-6-1 0 0,-1 2 0 0,2-2 0 16,0 0 0-16,-6 1 0 0,-6 1 0 15,1 1 0-15,-7 0 0 0,-3 0 0 0,-7-2 0 0,2 2 0 16,3 1 0-16,-5 0 0 0,-5 0 0 0,0-1 0 16,-1-3 0-16,-4 4 0 0,-5 2 0 0,3 2 0 15,-1-3 0-15,-1 1 0 0,-7-1 0 0,1 1 0 16,-3 0 0-16,-2-1 0 0,-3-2 0 0,-1 1 0 16,-6-1 0-16,2 1 0 0,1 0 0 0,-1 0 0 15,2 0 0-15,-3 1 0 0,-4 3 0 0,2 1 0 16,4-3 0-16,0 2 0 0,-1 1 0 0,2 1 0 15,1 1 0-15,2 0 0 0,3-4 0 0,-3 1 0 0,-2 3 0 16,6-4 0-16,7 3 0 0,-1-3 0 0,1-3 0 0,3 3 0 16,4 2 0-16,1 0 0 0,1-4 0 0,2-2 0 15,3 1 0-15,5 1 0 0,4 0 0 0,7-1 0 16,5-1 0-16,1 0 0 0,6-3 0 0,10 0-160 31,9-2-208-31,9 0-32 0,8 0-16 0,5 4-12784 0,9-1-2560 0</inkml:trace>
  <inkml:trace contextRef="#ctx0" brushRef="#br1" timeOffset="40147.173">2244 15923 14735 0,'-31'-7'1312'0,"10"4"-1056"0,1-4-256 0,-1 2 0 15,-1-1 544-15,2 2 48 0,3-1 16 0,-1 1 0 16,1-3 96-16,1 1 32 0,2 0 0 0,-1 1 0 15,0-1 160-15,3 0 48 0,2-3 0 0,1 2 0 0,0 2 80 0,2 0 32 16,-2 2 0-16,3 0 0 0,2-3-64 0,4 6-16 16,0 0 0-16,0 0 0 0,0 0-304 0,0 0-64 15,3-5-16-15,4-1 0 0,4 4-352 0,6-1-80 16,7-3-16-16,4 0 0 0,10-2 64 0,8 1 16 16,8 1 0-16,7 0 0 0,5 1 16 0,6-3 0 15,3 1 0-15,6 1 0 0,5 0-64 0,3 3-16 16,1 1 0-16,1 2 0 0,2 1-160 0,2 2 192 15,3 2-192-15,0 1 192 0,1 4-192 0,0 3 128 16,0 2-128-16,-2 0 128 0,-1 2-128 0,-3 0 0 16,3 3 0-16,-1 0 0 0,-3 0 0 0,-2-1 128 15,0-2-128-15,-5-1 0 0,-2-1 0 0,-3-1 128 16,-6 0-128-16,-4-3 0 0,-3-1 128 0,-2-2-128 16,-1-3 0-16,-5 0 128 0,-1-1-128 0,-7-2 192 0,-6-1-192 15,-3 2 192-15,-2-3 16 0,-5 1 16 16,0-2 0-16,-2 1 0 0,-6 0 64 0,-3 0 16 15,-9 0 0-15,-2 0 0 0,0-3-48 0,-4 2-16 0,-9 1 0 0,0 0 0 16,0 0 160-16,0 0 48 0,0 0 0 0,-13 0 0 16,-5 1-64-16,-5 2-16 0,-4-6 0 0,-7 3 0 15,-2 0-368-15,-5-1 128 0,-6-1-128 16,-5 0 0-16,-9 0 0 0,-3 0 0 0,-2-2 0 0,-6 0 0 16,-2-3 0-16,-4 1 0 0,-7-1 0 0,1 0 0 15,-2 1 0-15,-2-1 0 0,-1 0 0 0,-3-1 0 16,0 0 0-16,3 2 0 0,-2-1 0 0,0 1 0 15,0-1 0-15,0 2 0 0,-1 2 0 0,3-1 0 16,1-2 0-16,0 2 0 0,-1 0 0 0,6 2 0 0,5 0 0 16,3 1 0-16,1-3 0 0,4 1 0 0,4 3 0 0,7 1 0 15,7-2 0-15,6 2 0 0,8 1-128 0,7-1 128 16,7-1-128-16,7 0 128 0,8-1-272 0,2-1 16 16,7 2 16-16,0 0 0 0,15-1-128 0,12-1-16 15,9-2-16-15,14-2 0 0,10 2 144 0,13-2 48 16,9 0 0-16,15-3 0 0,11-3 208 0,7 1 0 15,8 2 0-15,12 1-144 0,4 2 144 0,3-1 0 16,0-1 0-16,6 6 0 0,2 6 0 0,2 1 0 16,0 3 0-16,-3 2 0 0,-4 1 0 0,-6 3 144 15,-3 4-144-15,-10 0 0 0,-6 1 0 0,-8-3 0 16,-3 2 0-16,-9-1 0 0,-12-3 0 0,-5-2 0 0,-5-3 0 16,-9 0 0-16,-7-3 0 0,-11-1 0 0,-10-4 0 15,-9 3 0-15,-10-1 128 0,-7-2-128 16,-15-1 144-16,0 0-144 0,0 0 320 0,0 0-48 15,-14 4 0-15,-10-3 0 0,-9-3 32 0,-12 1 0 0,-12 1 0 0,-9 0 0 16,-9 0-304-16,-8-2 128 0,-9-1-128 0,-7 1 0 16,-5 1 0-16,-7-1 0 0,-2-4 0 0,-2 2 0 15,-6-2 0-15,-2 2 0 0,-2-1 0 0,0 1 0 16,0-1 128-16,1-1-128 0,-5 1 0 0,8-2 0 16,5 1 0-16,1 1 0 0,-2-3 0 0,7 3 0 15,7 0 0-15,2 2 0 0,-1-1 0 0,8 3 0 16,11 2 0-16,6 2 0 0,6 1 0 0,6 1 0 15,4-1 0-15,9 1 0 0,8 1 0 0,12-1 0 16,10-1 0-16,8 0-192 0,5-1 48 0,9-3 16 16,16 6-320-16,13 1-48 0,16-1-16 15,10-1 0-15,14-3 160 0,14 0 32 0,21 1 0 0,6 2 0 0,5-1 192 0,9 3 128 16,8 2-160-16,-1 1 160 0,0-1 0 0,2 5 0 16,3-2 0-16,-2-1 0 0,-3-2 0 0,-7 2 0 15,-5 2-128-15,-7 1 128 0,-6-2 0 0,-9-1 0 16,-7-2 0-16,-12-1 0 0,-12-2 0 15,-9 1 0-15,-8-1 144 0,-9-1-144 0,-8-4 0 0,-9-2 0 16,-9-1 0-16,-14 2 0 0,0 0 400 0,0 0-16 16,-9-8 0-16,-8 0 0 0,-12 1 288 0,-8-1 48 15,-12 0 16-15,-11-2 0 0,-13-3-480 0,-11 2-112 16,-13 2-16-16,-8 0 0 0,-8-2 0 0,-6 3-128 16,-7 0 192-16,-4 2-64 0,-6 0-128 0,2 1 160 15,5 3-160-15,1 1 160 0,-2 1-160 0,6 2 192 16,4 2-192-16,10-2 192 0,8 2-64 0,13-2 0 15,12-2 0-15,12 3 0 0,13 0-128 0,12-1 0 0,11-3 0 0,10 1 128 16,8 1-128-16,11-1-176 0,11-1 48 0,9-1 0 31,11-3-1984-31,16-1-384 0,15-4-64 0,13-5-32 0</inkml:trace>
  <inkml:trace contextRef="#ctx0" brushRef="#br1" timeOffset="41019.588">8767 15876 21183 0,'-34'-3'944'0,"12"1"192"0,-5 0-912 0,4 1-224 0,2 2 0 0,4 0 0 15,3 2 784-15,6 3 112 0,8-6 32 0,0 0 0 16,-4 8-416-16,8 2-64 0,4-3-32 0,10 2 0 16,8-5 128-16,8 2 32 0,8-1 0 0,5 0 0 15,7-2 192-15,11-2 64 0,8-2 0 0,6 1 0 16,4 1-288-16,3-2-48 0,1-4-16 0,4 2 0 15,3 0-224-15,-1 1-32 0,0-2-16 0,4 0 0 16,5 0 144-16,0-1 32 0,-2 4 0 0,4 0 0 16,-1 0 32-16,-1 1 16 0,-1 1 0 0,-2 0 0 0,-1 1-160 15,-3 0-16-15,0 3-16 0,-7-2 0 0,-9-1-112 0,-3-3 0 16,-3 2-128-16,-7-1 192 0,-6 1-64 16,-7-1-128-16,-7-1 176 0,-7 0-176 0,-10 0 128 0,-6 0-128 15,-6 0 0-15,-7 0 0 0,-10 1 256 0,0 0 0 16,0 0 0-16,-13-3 0 0,-8-2 176 15,-11 2 16-15,-10-3 16 0,-9 3 0 0,-9 0-464 0,-6 1 0 16,-8-1 0-16,-9 0 0 0,-11-2 128 0,-5 1-128 16,-4 2 0-16,-7 1 0 0,-7-1 128 0,-3 0-128 15,1-1 0-15,-4 2 144 0,-6-2-144 0,5 1 128 16,4 2-128-16,5-2 128 0,-2-3 0 0,8 0-128 16,7 1 192-16,5 0-64 0,4-3 32 0,8 2 0 15,8 2 0-15,9-2 0 0,12 3-160 0,9-4 0 16,10-2 0-16,12 2 0 0,6 3 0 0,8 1 0 0,11 2 0 15,0 0 0-15,10-7 0 0,11 2 0 0,10-2 0 16,15 1 0-16,12 0 0 0,15 0 0 0,11 1-224 0,11 2 80 16,6 1 144-16,10-1 176 0,7 3-48 0,8 0 0 15,10 0-128-15,5 2 0 0,7 4 0 0,6-1 0 16,6 1 0-16,7-2 192 0,6 0-64 16,0 0 0-16,0 0 0 0,1 2 0 0,-1-1 0 0,-2 5 0 15,4 0-128-15,-6 0 0 0,-2-2 0 0,-9-1 0 16,-7 0 0-16,-9 1 0 0,-7 2 0 0,-13 0 0 15,-12-4 0-15,-9 1 0 0,-11 0 0 0,-15 0 0 16,-15 1 0-16,-13-3-144 0,-11 1 0 0,-12-3 0 16,-9-2-1792-1,-15-1-368-15,0 0-64 0,-23-3-14240 0</inkml:trace>
  <inkml:trace contextRef="#ctx0" brushRef="#br1" timeOffset="43465.273">2254 11872 20207 0,'-10'-5'896'0,"10"5"192"16,-2-7-880-16,2 7-208 0,0 0 0 0,0 0 0 16,8-3 0-16,2 2 0 0,-1-1 0 0,5 2 0 0,7 2 0 0,0 1 0 15,1-1 0-15,3 1 0 0,4-2 0 0,3 1-128 16,2 1 128-16,5-1-208 0,1-2 208 0,5 0 0 15,2 0 0-15,6 3 0 0,1-2 128 0,3 0-128 16,0-2 192-16,3 1-192 0,2 1 320 0,6 0-32 16,-1-1-16-16,4 1 0 0,-3-1 64 0,4 1 16 15,-3-1 0-15,2 0 0 0,-1-2-48 0,1 1-16 16,3 1 0-16,-3 0 0 0,-2-1 192 0,1 0 32 16,4-2 16-16,2 3 0 0,2 3-48 0,1-1-16 15,0-2 0-15,5 0 0 0,0 1-272 0,-1 1-48 16,0 3-16-16,1-2 0 0,2-2-128 0,0 3 0 15,-1 2 144-15,-1-1-144 0,0 3 0 0,0-2 128 16,1-4-128-16,0 2 0 0,1 3 0 0,-3-3 0 0,1 1 0 0,1-3 128 16,3 0-128-16,-2 0 0 0,-3 1 128 0,0-1-128 15,1-4 128-15,2 1-128 0,0 1 160 16,-1 0-160-16,-2 3 176 0,4-5-176 0,2-3 192 0,0 4-192 16,0 2 160-16,2 1-160 0,-2-2 128 15,1-1-128-15,0-1 0 0,-3 1 128 0,-2 2-128 16,-2-1 0-16,4-2 0 0,0-1 0 0,1 0 128 0,-2 3-128 15,-1 2 0-15,0-2 0 0,1-2 0 0,1 2 128 16,-2 3-128-16,1 0 0 0,-4-2 0 0,2 1 0 16,-2-2 0-16,1 2 0 0,-5 1 144 0,1 1-144 15,5-3 0-15,-2-1 144 0,3 0-144 0,-2 1 0 16,-1 1 144-16,0-1-144 0,2-2 0 0,1 2 144 0,-2 3-144 16,1 0 0-16,1-1 0 0,-2-1 0 0,2-2 0 15,-2 2 128-15,-1 1-128 0,-1-1 0 0,2-1 0 0,-2 0 0 16,2 0 128-16,-1 3-128 0,-4-2 0 15,2 0 0-15,2-1 0 0,1 1 128 0,-1 1-128 0,-1-1 0 16,-2 0 144-16,0 1-144 0,0 1 128 0,3-1-128 16,2 2 160-16,-3-2-160 0,1-2 144 0,-1-1-144 15,5 0 128-15,-1 1-128 0,-2 1 128 0,1-1-128 16,-4-1 0-16,5 0 128 0,1 0-128 0,-4 1 0 16,-1 1 0-16,0-1 0 0,3-4 0 0,1 2 0 15,0 2 0-15,0-1 0 0,-4-2 128 0,3 0-128 16,0 0 128-16,1-1-128 0,0 3 160 0,0 1-160 15,-2-1 192-15,1 0-192 0,5 2 128 0,-1 0-128 16,-2 1 0-16,2-2 0 0,-1-2 0 0,3 1 0 0,-1 3 0 16,-1-2 0-16,-5-1 0 0,5-1 0 0,2-1 0 15,-2 1 0-15,-2 2 128 0,-2-2-128 0,2-2 0 0,-3 1 0 16,4 2 0-16,-3 1 0 0,-4-1 0 0,3-1 0 16,-2-2 160-16,2 1-160 0,-2 1 128 0,-1 0-128 15,-4 0 192-15,0 0-32 0,1-1-16 0,3 0 0 16,-1 2-144-16,-6 0 160 0,-1 0-160 0,1-1 160 15,6 0-160-15,1 0 0 0,1 1 144 16,-3-1-144-16,-3 0 0 0,3-1 144 0,5 4-144 0,-4-2 0 16,-2-2 128-16,-1 1-128 0,-4-3 0 0,4 2 0 15,5 2 128-15,-1 0-128 0,-2 0 0 0,-3-1 0 16,0 0 160-16,2 0-160 0,2 0 128 0,1 1-128 16,-2-2 128-16,-4-1-128 0,-3 2 0 0,3 0 128 15,3 0 0-15,0 0-128 0,-4 0 192 0,-2 1-64 0,-3 1 16 16,3 0 0-16,3 1 0 0,-2-1 0 0,-3-1-16 15,1 0-128-15,-2 4 192 0,-1-2-64 0,1-4-128 0,2 2 160 16,1 3-160-16,-1-2 160 0,0-1-160 0,-5-1 128 16,-3-1-128-16,2 0 128 0,2 3-128 0,-3 0 128 15,-3 0-128-15,-2-1 128 0,-3-1 16 0,-6 1 0 16,-2 1 0-16,1-1 0 0,2-1-144 0,-2 2 160 16,-3 2-160-16,0 2 160 0,-2-3-160 0,-3 1 0 15,-3-2 144-15,-3 4-144 0,-2-1 0 0,-4 0 0 16,0 1 0-16,-5-2 0 0,1-1 0 0,-2 2 0 15,-2-1 0-15,-1 0 128 0,-5-2-128 0,-1 0 0 16,1 2 0-16,-3-1 128 0,-11-2 48 0,10 0 16 16,-1-1 0-16,-9 1 0 0,0 0 128 0,0 0 16 15,8 0 16-15,-8 0 0 0,0 0-128 0,0 0-32 16,0 0 0-16,0 0 0 0,0 0-192 0,0 0 144 0,0 0-144 0,0 0 128 16,0 0-128-16,0 0 0 0,0 0 0 0,0 0 128 15,0 0-128-15,0 0 0 0,0 0 0 0,0 0 0 16,0 0 128-16,0 0-128 15,0 0 0-15,0 0 128 0,0 0-128 0,0 0 0 0,0 0 0 0,0 0 0 16,0 0 0-16,0 0 0 0,4-4 128 0,-4 4-128 16,0 0 0-16,0 0 0 0,0 0 0 0,0 0 0 15,0 0 0-15,0 0 0 0,0 0 0 0,0 0 0 16,0 0 0-16,0 0 0 0,0 0 0 0,0 0 0 16,5-4 0-16,-5 4 0 0,-3-6 0 0,3 6 0 15,0 0 0-15,0 0 0 0,0 0 128 0,0 0-128 0,0 0 0 16,0 0 0-16,0 0 0 0,0 0 0 0,0 0 0 0,0 0 0 15,3-4 0-15,-3 4 0 0,0 0 0 0,0 0 0 16,0 0 0-16,0 0 0 0,0 0 0 0,0 0 0 16,0 0 0-16,0 0 0 0,0 0 0 0,0 0 0 15,0 0 0-15,0 0 0 0,0 0 0 0,4-4 0 16,-4 4 0-16,0 0 0 16,0 0-512-16,0 0-16 0,0 0-16 0,0 0 0 15,0 0-2624-15,-13-6-528 0,-11-7-96 0,-1-5-32 0</inkml:trace>
  <inkml:trace contextRef="#ctx0" brushRef="#br1" timeOffset="46714.153">1961 2736 7359 0,'0'0'656'0,"0"0"-528"0,0 0-128 0,8-2 0 0,-8 2 1728 0,10-3 304 16,-10 3 64-16,7-4 16 0,-7 4-1536 0,0 0-320 16,0 0-48-16,0 0-16 0,0 0 192 0,0 0 48 15,0 0 0-15,0 0 0 0,0 0 208 0,0 0 32 16,0 0 16-16,0 0 0 0,-7 7-48 0,-5-4-16 16,-3-3 0-16,-3 2 0 0,-4 1-128 0,-3 2-32 15,-7 1 0-15,-1-1 0 0,2-1 112 0,-2-4 32 16,-3-2 0-16,0 1 0 0,-5 1 160 15,1 0 48-15,2-2 0 0,-4-1 0 0,-4 1-224 0,-4 3-32 16,-1 2-16-16,-4-2 0 0,2-1-224 0,1 0-64 16,4 1 0-16,2-1 0 0,-1-2-64 0,2-1 0 15,3 1-16-15,0 1 0 0,1 0-48 0,2-1 0 16,2-6 0-16,1 4 0 0,1 3-128 0,4-2 0 0,0-2 0 16,1-2 128-16,-1 1-128 0,2-1 0 0,-2 2 0 0,3 0 128 15,4 2 0-15,-5-2-128 0,1 2 192 0,4-1-64 16,4-2 128-16,3 2 0 0,2 1 16 0,1 0 0 15,-1 1-96-15,4 2-32 0,4 1 0 16,7-1 0-16,-8-1-144 0,8 1 0 0,0 0 144 0,0 0-144 16,-8 1 0-16,8-1 0 0,0 0 0 0,0 0 0 15,-2 10 0-15,2-1 0 0,0-9 0 0,4 13 0 16,1 4 0-16,-1 1 0 0,-4-2 0 0,4 2-128 16,4 4 128-16,-1 4 0 0,-4 2 0 0,1 5 0 15,0 4 0-15,-1 1 0 0,2 1 0 0,-3 1 0 16,-3 2 0-16,1 3 0 0,1 5 0 0,-2 3 0 15,-3 5 0-15,2 3-128 0,1 2 128 0,-1-2 0 16,-1-4 0-16,2 0 0 0,-1 1 0 0,0 3 0 0,0 2 0 16,0-7 0-16,2-4 0 0,0 1 0 0,-1 2 0 15,2 1 0-15,2-2 0 0,-1 2 0 0,-1-3 0 16,-1 1 0-16,-2-1 0 0,3-1 0 0,4 0 0 0,-3 2 0 16,-8 1 0-16,5 0 0 0,4 0 0 0,-2 0 0 15,-5-3 0-15,0 1 0 0,-3-2 0 0,2 0 0 16,2-3 0-16,0-1 0 0,-3-7 0 0,2 3 0 15,4 0 0-15,-2-3 0 0,-1-4 0 0,-1-1 0 16,1 0 0-16,2 0 128 0,-1-1-128 0,1 1 0 16,1-3 128-16,0 2-128 0,0 0 0 0,0 1 0 15,1-1 0-15,1 0 128 0,0-1-128 0,-2 0 0 16,-2 3 0-16,3-5 128 0,0-1-128 0,-3-1 0 0,-2-4 0 16,1 4 0-16,3 3 0 0,0-1 0 0,0 0 0 15,-3 1 128-15,-1-1-128 0,2 0 0 0,0-4 0 0,-1 0 0 16,1-3 0-16,-2 1 0 0,2-3 128 0,-2-1-128 15,0-1 0-15,2-5 128 0,-3-3-128 16,2 4 0-16,0 4 128 0,0-1-128 0,1-2 128 0,1-2-128 16,-2 0 144-16,1-1-144 0,-2-3 192 0,2 0-192 15,1 2 128-15,-1-1-128 0,-1 2 0 0,0-1 0 16,3-4 176-16,0-9-176 0,0 0 160 0,-2 13-160 16,0 2 128-16,1-1-128 0,0-4 0 0,0 0 144 15,0 0-144-15,-1 0 0 0,2-2 0 0,-1-1 0 16,-2 1 0-16,3-8 128 0,-2 10-128 0,1-2 0 15,1-8 0-15,0 0 0 0,0 0 0 0,0 9 0 16,-4 0 0-16,4-9 0 0,0 0 128 0,0 0-128 0,0 8 0 0,0-8 0 16,0 0 0-16,0 0 0 0,0 0 128 0,0 0-128 15,0 0 0-15,8 4 128 0,-8-4-128 0,10 3 0 16,-10-3 144-16,11 0-144 0,1-2 0 0,0 1 144 16,3-3-144-16,0 2 0 0,0-3 128 0,6 2-128 15,0 0 0-15,6-2 0 0,-1 0 0 0,3-2 0 16,-1 1 128-16,1 1-128 0,3 2 0 0,1 0 0 15,1-1 0-15,2 0 0 0,0-3 0 0,5 0 0 16,5-2 0-16,-1 2 0 0,-1 2 0 0,5 1 0 16,-1 2 0-16,2 0 0 0,-2 0 0 0,-1-4 0 15,1 0 0-15,1 2 0 0,3 3 0 0,-1 1 0 16,-1 1 0-16,0 3 0 0,-4-1 0 0,-2 0 0 16,-2 3 0-16,-1-1 0 0,-3 0 0 0,3 2 0 15,-1 1 0-15,-2 1 0 0,-5-4 0 0,-1 1 0 16,-1-1 0-16,-1 3 0 0,-2-1 0 0,-3-2 0 0,-1 0 0 15,-2-1 0-15,-2-1 0 0,-2 0 0 0,-4-3 0 0,-2 1 0 16,-1 0 128-16,-11-1-128 0,9 3 0 0,-9-3 0 16,0 0 0-16,0 0 128 0,0 0-128 0,0 0 0 15,0 0 144-15,0 0-144 0,-7 4 0 0,-2 1 144 16,-3 0-144-16,-2 1 0 0,-4-2 0 0,0 0 128 16,-4-1-128-16,-3-1 0 0,-1 0 0 0,-3 0 0 15,-2 1 0-15,-5-1 0 0,-2 1 0 0,-3-2 0 16,-2-2 0-16,-1 1 0 0,-1-4 0 0,-2 2 0 15,-4 2 0-15,0-2 0 0,-3 0 0 0,3 0 0 16,0-1 0-16,4-2 0 0,3 2 0 0,1 0 0 0,6-1 0 16,1 1 0-16,-1-1 0 0,1-1 0 0,3 1 0 15,-1-2 0-15,-1 0 0 0,3-1 0 0,0 3 0 0,2-1 0 16,0 2 0-16,2-3 0 0,0 0 0 0,4 1 0 16,-1-1 0-16,-1-1 0 0,1-1 0 0,-1 0 0 15,2-1 0-15,2 3 0 0,2 0 0 0,-1 2 0 16,1-4 0-16,2 5 0 0,3-1 0 15,3 1 0-15,3 0 0 0,0-1 0 0,3 1 0 0,-1 1 0 16,7 2 0-16,0 0 0 0,0 0 0 0,-3-7 0 16,-3 1 0-16,6 6 0 0,0 0 0 0,0 0 0 15,-5-7 0-15,2-3 128 0,0-4-128 0,2 0 0 16,1-2 0-16,-1 2 128 0,-4-3-128 0,4-3 0 16,2-7 144-16,3 0-144 0,-3 0 0 0,2-4 128 15,5-3-128-15,-3-6 0 0,-2-3 0 0,-1-5 128 0,0-4-128 0,0-1 0 16,2-1 128-16,0-4-128 0,2-3 160 0,0-6-160 15,-2-7 128-15,0-2-128 0,4-1 0 0,-2-4 0 16,4-4 0-16,0-3 0 0,-3-2 0 0,1 3 0 16,2 3 0-16,-2-1-128 0,-4-3 128 0,2 5-160 15,2 6 160-15,-3 3 0 0,0 3 0 0,0-3 0 16,-3 0 0-16,2 0 0 0,-1 1 0 0,-2 2-128 16,-1 3 0-16,1-2 0 0,0-1 0 0,-1-1 0 15,-2 2-64-15,1 4-16 0,0 3 0 0,1 5 0 16,0 3 208-16,-1 1-176 0,1 0 176 0,0 6-160 15,0 4 160-15,-1 1 0 0,-3 3 0 0,3 4-128 16,-2 3 128-16,0 2 0 0,-2-1-144 0,3 4 144 16,2-1 0-16,-1 0 0 0,-1 1-144 0,-4 3 144 15,3 3 0-15,0 0-128 0,0 1 128 0,-1 1 0 0,0 1-176 0,0 5 176 16,1 3-160-16,2 1 160 0,-4-1-128 16,2 5 128-16,1 2 0 0,2 4-144 0,0 0 144 0,0 0 0 15,0 0 0-15,0 0 0 0,0 0-176 0,11-1 176 16,-1-1-208-16,4-3 80 0,4 5 128 0,3 1-160 15,-2 1 160-15,6-2-160 0,0-3 160 0,4 3 0 16,2 0 0-16,6 0-128 0,1 0 128 0,5 0 0 16,1 1-144-16,2 1 144 0,2-2 0 0,0-2 0 15,2-1 0-15,1 2 0 0,3 4 0 0,1 0 0 16,1-3 0-16,3-3 0 0,-5-3 0 0,-1 1 0 16,-1 0 0-16,-2-1 0 0,-4 2 0 0,0 0 0 0,0 0 0 15,0 2 0-15,1 1 0 0,-4 0 0 16,-3-2 0-16,-5-1 0 0,0 4 0 0,-4 0 0 0,-2-2 0 15,-1 1 0-15,-4 1 0 0,-1-1 0 0,-2 1 0 0,-4 0 0 16,-2-1 0-16,-3 1 0 0,-1 1 0 0,-11-1 0 16,5 1 0-16,-5-1 0 0,8-1 0 0,-8 1 0 15,0 0 0-15,0 0 0 0,-10-3 128 0,-1 1-128 16,-2 2 128-16,-4 2-128 0,-1-1 128 0,-3 0-128 16,-2 0 0-16,-2-1 0 0,-2 0 0 0,2 2 0 15,0 0-288-15,2 2 16 0,0-4 0 0,6 1-15280 16</inkml:trace>
  <inkml:trace contextRef="#ctx0" brushRef="#br1" timeOffset="47534.068">1859 4239 6447 0,'0'0'272'0,"-3"-4"80"0,-5 0-352 0,8 4 0 16,0 0 0-16,0 0 0 0,0 0 2000 0,0 0 336 16,0 0 64-16,0 0 16 0,0 0-1456 0,0 0-272 15,9-4-64-15,4 2-16 0,1 2 224 0,1 0 32 16,-1-1 16-16,3 0 0 0,2 0-96 0,0 1-16 16,3 0 0-16,3-2 0 0,1-5-80 0,-1 2-32 15,3 0 0-15,4 3 0 0,4-4-64 0,1 3-16 16,1 0 0-16,1 2 0 0,1-1-112 0,0 2-16 15,-3-4-16-15,1 4 0 0,1 4-112 0,2-3-32 0,0 0 0 16,-3-1 0-16,-2-1-96 0,2 0 0 0,0 1-16 16,-1 1 0-16,-6 1-176 0,-2-1 192 0,-4-1-192 0,-1 0 192 15,-3-1-64-15,-2-1 0 0,-3-3 0 16,-1 2 0-16,-3 0 144 0,-1 2 32 0,-2 2 0 0,-9-1 0 16,10-6 16-16,-4 3 0 0,-6 3 0 0,0 0 0 15,0 0-16-15,0 0 0 0,0 0 0 0,0 0 0 16,0 0-48-16,0 0-16 0,0 0 0 0,0 0 0 15,0 0-80-15,0 0-16 0,0 0 0 0,0 0 0 16,0 0-144-16,0 0 0 0,-4-7 0 0,4 7 0 16,0 0 0-16,0 0 0 0,-6-3 0 0,6 3 0 15,-7-1-1088-15,7 1-192 0,-8-1-32 16,8 1-13536-16</inkml:trace>
  <inkml:trace contextRef="#ctx0" brushRef="#br1" timeOffset="48489.859">746 4227 14623 0,'0'0'640'0,"1"-6"144"15,-1 6-624-15,0 0-160 0,2-8 0 0,-2 8 0 0,9-2 256 0,0 2 0 16,-9 0 16-16,14 3 0 0,1-2-144 0,0 3-128 16,0-2 144-16,2 1-144 0,1 3 320 0,4-1-16 15,0-1-16-15,3 2 0 0,4 2 48 0,-2-2 16 16,4 0 0-16,3-2 0 0,-1-1-16 0,3 1 0 16,3-3 0-16,-5 1 0 0,-1-2-176 0,0-2-32 15,0 0-128-15,1-1 192 0,1 1-192 0,-3 0 0 16,-1-1 128-16,-4-1-128 0,0 4 0 0,-3 6 0 15,-2-3 0-15,-3 1-8848 0</inkml:trace>
  <inkml:trace contextRef="#ctx0" brushRef="#br1" timeOffset="51160.457">1540 6254 10367 0,'0'0'448'0,"9"1"112"0,1-4-560 0,4 1 0 0,5-1 0 0,1 0 0 16,3 0 576-16,6-1 0 15,5-1 0-15,2 1 0 0,1 2-128 0,5 1-32 0,4-3 0 0,3 0 0 16,1 2-96-16,4-2-32 0,2-1 0 0,6 1 0 16,5-3-48-16,2 4-16 0,2 0 0 0,-1-3 0 15,3-3 0-15,3 2 0 0,-1-1 0 0,3 2 0 16,-1 2 32-16,1 2 0 0,-1-1 0 0,2-1 0 16,2 0 0-16,-1 2 16 0,-3 2 0 0,1-1 0 15,1-1-80-15,3 2 0 0,0-1-16 0,-3 1 0 16,-3 0 32-16,-1-1 16 0,-1-2 0 0,8 2 0 15,5 4-32-15,-1-1-16 0,-4-3 0 0,1 1 0 16,-1 0 32-16,-1 2 16 0,-1 1 0 0,0-1 0 0,-3-2-48 16,0 1-16-16,0 1 0 0,-2 1 0 0,0 1 0 0,-3-2 0 15,-4-1 0-15,1-1 0 0,0 3 16 16,1-2 0-16,1-1 0 0,-3 0 0 0,-2-1 16 0,0 0 16 16,2 2 0-16,-1-2 0 0,1-1 16 0,-2-2 0 15,0-3 0-15,-1 3 0 0,-1 3-16 0,2-2 0 16,-2-2 0-16,2 3 0 0,0 1 0 0,-1 1 0 15,-3 0 0-15,4-3 0 0,0 0-208 0,0 1 0 16,-1 2 0-16,-1-1 0 0,-2 0 0 0,-3 0 0 16,3-1 0-16,0 1 0 0,4 0 0 0,-4 1 0 15,-4-1 0-15,1 1 0 0,-2 5 0 0,1-2 0 16,-3-1 0-16,1 1 0 0,3 1 0 0,-3-1 0 16,0 0 0-16,-1 2 0 0,-1-2 0 0,-3 1 0 15,-1 2 0-15,0-2 0 0,2 0 0 0,2-1 0 0,-1-1 0 16,-1 2 0-16,-2 5 0 0,-3-2 0 0,0-3 0 0,-1 2 0 15,-2-1 0-15,2 3 0 0,2 0 0 16,-1-1 0-16,-3 1 0 0,0 0 0 0,-1-2 0 0,-1 1 0 16,2 3 0-16,-4-1 0 0,-1-4 0 0,2 2 0 15,3 0 0-15,-1 2 0 0,-1 0 0 0,3 0 0 16,-3-5 0-16,1 1 0 0,-1-2 0 16,1 1 0-16,-4 1 0 0,3-2 0 0,2-2 0 0,-1 2 0 15,-1 3 0-15,-1-1 0 0,3 0 0 0,-3-2 0 16,1 0 0-16,-1 0 0 0,-2-2 0 0,0-1 0 15,-1 3 0-15,3-1 0 0,0 2 0 0,-2-3 0 16,-1-4 0-16,0 2 0 0,1 1 0 0,0 3 0 0,3 1 128 16,-3-2-128-16,0-2 0 0,-1 2 0 0,1 4 0 0,1-3 0 15,-1-3 0-15,1 2 0 0,0 1 0 0,0 2 0 16,-1 2 0-16,0-1 0 0,0 1 0 0,-1-2 0 16,-1 3 0-16,-1-2 0 0,1-4 0 0,1 2 0 15,1-1 0-15,-2 3 0 0,0 2 0 0,-1 0 0 16,1 1 0-16,-3-1 0 0,0-3 0 0,-3 3 0 15,-4 1 0-15,0 0 0 0,-2-2 0 0,-4 1 0 16,-2-1 0-16,-4-1 0 16,-2 2-1632-16,-3 0-272 0</inkml:trace>
  <inkml:trace contextRef="#ctx0" brushRef="#br1" timeOffset="52736.945">6937 2472 11967 0,'3'-21'528'0,"1"9"112"0,1-3-512 0,4 3-128 16,3 2 0-16,3 2 0 0,3-2 784 0,4-2 128 16,2-2 32-16,4 6 0 0,3 1-672 0,0 3-128 15,2 0-16-15,4 2-128 0,-1 0 256 0,6 2-64 0,-1 4-16 0,1-1 0 16,2-7-176-16,3 3 0 15,1 0 144-15,4 1-144 0,3 1 352 0,3 1 0 0,4-1 0 16,0-1 0-16,1 0 0 0,3-1 0 0,4-2 0 0,3-1 0 16,5 3 160-16,0-3 16 0,0-1 16 0,4-1 0 15,4 4-48-15,-2-1-16 0,0-1 0 0,-2 2 0 16,0 0-80-16,2 0-16 0,4 2 0 0,2-1 0 16,-4 0-32-16,4 2-16 0,1 0 0 0,0 1 0 15,0-2-80-15,1-2-32 0,-4 1 0 0,4 0 0 16,4 1-96-16,1 2-128 0,-1 0 176 0,2 0-176 15,1-1 160-15,-1 0-160 0,0 1 128 0,0-1-128 16,2-1 176-16,1 2-48 0,1 1-128 0,-2 0 192 16,-3-3-16-16,0 0-16 0,2-2 0 0,-3 1 0 0,-3-3 64 15,0 0 16-15,2 2 0 0,-2-2 0 0,0-2 112 16,-1 3 32-16,-3 2 0 0,1 0 0 0,-2-1-32 16,-2-1 0-16,-5 0 0 0,0-1 0 0,-1-1-96 15,1 1-32-15,1 0 0 0,-4-2 0 0,-5-1 0 0,-1 4 0 16,1 1 0-16,-2 0 0 0,-4 0-32 0,-1 0-16 15,-2 2 0-15,-2 0 0 0,-3 0-16 0,2 0 0 16,-2 0 0-16,-1 0 0 0,1 0-160 0,-7 2 160 16,-2-1-160-16,-4-1 160 0,-3-1-160 0,-2-1 128 15,-5 1-128-15,-2-2 128 0,-2 1-128 0,-4 0 128 16,-5-2-128-16,-1 2 128 0,-3 0-128 0,-3 2 128 16,-5 0-128-16,-11 0 128 0,0 0-128 0,0 0 128 15,0 0-128-15,-10-2 128 16,-9 2-1584-16,-8 4-320 0,-8 6-64 0</inkml:trace>
  <inkml:trace contextRef="#ctx0" brushRef="#br1" timeOffset="57570.563">6268 13550 6447 0,'-10'-8'272'0,"5"4"80"0,-3-2-352 0,0 2 0 16,1 2 0-16,0-2 0 0,1-1 1216 0,0 1 160 15,1-2 32-15,-1-1 16 0,1-1-576 0,-1 0-112 16,2-1-32-16,-2 3 0 0,0-3-128 0,-3 2-48 16,2-2 0-16,-2 3 0 0,2 1 32 0,-3 3 0 15,0 0 0-15,1 1 0 0,0 1 32 0,2 2 16 16,-4 0 0-16,2-1 0 0,1-3-416 0,1 3-64 16,1 3-128-16,6-4 176 0,-7 3 16 0,7-3 0 0,0 0 0 0,0 0 0 15,0 0 128-15,0 0 16 0,0 0 16 0,0 0 0 16,1 9 352-16,-1-9 80 0,6 6 16 0,3 0 0 15,-9-6-160-15,13 5-48 0,2 1 0 0,5-4 0 16,4-4-240-16,5 0-48 0,2-4-16 0,5 2 0 16,5 0 96-16,5-1 0 0,8-3 16 0,0 2 0 15,2 1-112-15,4 0-32 0,3-3 0 0,3 2 0 16,8 1-48-16,-4-1-16 0,0-2 0 0,3 2 0 16,2 2 0-16,1-2 0 0,0 0 0 0,0 2 0 15,-1 4 64-15,1-2 0 0,-1-2 0 0,3-1 0 16,0 1 16-16,0 1 16 0,-2 0 0 0,2 2 0 15,2-2-32-15,1 0 0 0,4-2 0 0,-3 1 0 16,-1 1-80-16,3-2-32 0,3 1 0 0,-2 1 0 0,-8 1-144 0,-1 2 192 16,-5-2-192-16,2 1 192 0,-1-1-192 15,1 0 0-15,2 1 0 0,-3 1 128 0,-3-3-128 0,0 0 160 16,0 2-160-16,1 1 160 0,-4 0-32 0,0 0 0 16,-3 0 0-16,0 0 0 0,0 1-128 0,2-1 192 15,-2-1-192-15,3 1 192 0,3 0-192 0,-1 0 160 16,-2 0-160-16,0 0 160 0,0 0-160 0,-1-2 128 15,2 2-128-15,-1 2 128 0,-1-2-128 0,-1 1 0 16,1-2 0-16,2 2 128 0,1 2-128 0,0 1 0 16,1-1 0-16,-3-2 128 0,-2-1-128 0,2 3 0 15,3 0 144-15,0 0-144 0,0-4 0 0,-5 2 0 16,-2 3 0-16,1-3 0 0,-1-2 0 0,0 0 0 16,2-2 0-16,1 3 0 0,3 3 0 0,-3-1 128 0,-3-2-128 15,-1 0 0-15,2 0 128 0,-1 2-128 16,-1 0 128-16,0 0-128 0,-1-4 0 0,-2 4 0 0,-5 1 0 15,2 1-128-15,0-2 128 0,4-1 0 0,-1-1 160 16,-1 2-160-16,-1 1 0 0,-1 2 0 16,0 1 0-16,1 0 0 0,2-3 0 0,-3 2 0 0,-1-1 0 0,-1 0 0 15,0 0 0-15,1-1 0 0,-5 0 0 0,-1 3 0 16,-1 0 0-16,-1 1 0 0,0-3 0 0,1 0 0 16,2 1 0-16,-1 0 0 0,-2-3 0 0,-1 1 0 15,-1 1 0-15,1 0 0 0,0-1 0 0,1 0 0 16,-3 1 0-16,1 1 0 0,1 2 0 0,-1-3 0 15,-2 1 0-15,2-3 0 0,-5-4 0 0,0 4 0 16,-2 2 0-16,-1 2 0 0,0-2 128 0,0-2-128 0,-1-1 0 16,-6 2 0-16,-5 0 0 0,0-1 0 0,-1-4 0 15,-6 0 0-15,0-1 0 0,-4 3 0 0,-3 2 0 0,-2-1 0 16,-8-1 0-16,0 0 0 0,0 0 0 0,0 0 0 16,0 0 0-16,0 0 0 0,0 0 0 0,-11 3 0 15,-5-2 0-15,0-2 0 0,-6-2 0 0,-4-1 0 16,-1 0 0-16,-4 0 0 0,-3-2 0 0,-3 2 0 15,-2-1-128-15,-2 2 128 0,-4 0 0 0,-5 2 0 16,-6-1 0-16,-4 0 0 0,-1-3 0 0,-4-1-128 16,-5 1 128-16,-1 0 0 0,-9 3 0 0,-3-1 0 15,-1-2-128-15,-4 2 128 0,-1 2 0 0,-6-3 0 16,-8-4 0-16,0 5 0 0,-4 4 0 0,-5 1 0 16,-9-6 0-16,1-1 0 0,-1 2 0 0,-4 0 0 0,-4-1 0 15,1 1 0-15,-4-4 0 0,4 3 0 0,0 0 0 16,-2 1 0-16,-1 2 0 0,-2 0 0 0,4-1 0 0,-8 1 0 15,-4-2 0-15,2 3 0 0,1-3 0 0,0 2 0 16,0 1 0-16,0 2 0 0,-3 0 0 0,0 1 0 16,0-1 0-16,0 1 0 0,-1-2 0 0,1 2 0 15,0 0 0-15,3 1 0 0,4-1 0 0,-1-1 0 16,-1 3 0-16,5 0 0 0,3-5 0 0,2 2 0 16,3 1 0-16,9-1 0 0,6-1 0 0,4-1 0 15,3 0 0-15,3-2 0 0,6-2 0 0,4 1 0 16,-1 0 160-16,3 6-160 0,2-2 160 0,4 0-160 15,2-2 0-15,2 3 0 0,0 1 0 0,4-1 0 16,2-1 0-16,7 3 0 0,1 2 0 0,4-2 0 16,4-4 0-16,2 0 0 0,4-3 0 0,7 6 0 15,8 1-192-15,3 0 64 0,5-1 128 0,3-1-208 16,4 0-1328-16,6-1-256 0,3-1-48 16</inkml:trace>
  <inkml:trace contextRef="#ctx0" brushRef="#br1" timeOffset="60084.007">14576 13240 19807 0,'-3'-10'880'0,"3"10"176"0,0 0-848 0,0 0-208 15,0 0 0-15,0 0 0 0,8 3 128 0,5 3 0 16,5 1-128-16,2 0 192 0,3-2 0 0,4 1-16 16,5 2 0-16,3-3 0 0,6-2 288 0,5 1 64 0,4-2 16 0,8 1 0 15,4 2 48-15,1-3 16 0,1-3 0 16,7 1 0-16,5 1 0 0,4-1 0 0,3-1 0 0,2 0 0 16,1 0-192-16,5-1-32 0,5 1-16 0,1 1 0 15,-2 0-128-15,6 0-32 0,4-3 0 0,3 2 0 16,-1 1-32-16,3 1-16 0,2 1 0 0,1 0 0 15,0 2-16-15,5-1 0 0,6 3 0 0,1-1 0 16,-6 1-144-16,3 0 0 0,4 1 144 0,0-1-144 16,-3 1 0-16,2-2 0 0,2-1 0 0,-4 2 128 15,-3 3-128-15,-3-3 0 0,-1-5 128 0,-1 1-128 16,-5 8 0-16,2-5 128 0,-4-1-128 0,-3-2 0 16,-7 1 0-16,0-1 0 0,2 2 0 0,-4-3 128 0,-6 2-128 15,0-4 0-15,2-1 0 0,1 4 0 0,-1 1 0 16,-3-1 0-16,-1-3 0 0,0 2 128 0,3 3-128 15,-2-1 0-15,-1-2 0 0,0 4 0 0,-3-1 0 16,0-2 0-16,-5-2 0 0,-4 2 0 0,-4 1 0 0,-3-3 0 16,-3 0 0-16,-2 0 128 0,-1 4-128 0,-6-2 0 15,-2 0 0-15,-6-1 128 0,-2-1-128 0,-5 0 192 16,-4 0-64-16,-2 2 0 0,0-2 176 0,-3 1 32 16,2-1 16-16,-2 3 0 0,-3 0-48 0,0 2-16 15,-4-2 0-15,-1 0 0 0,-2 4-288 0,0-2 160 16,-1 0-160-16,-3 0 128 0,-3 1-128 0,1-3 128 15,-4-2-128-15,-1 1 128 0,-4 1 96 0,0-1 16 16,-8-2 0-16,8 2 0 0,-1 1 16 0,-7-3 0 16,0 0 0-16,0 0 0 0,5 6-16 0,1-4 0 0,-6-2 0 0,0 0 0 15,4 3-112-15,-4-3 0 0,0 0-128 0,6 2 192 16,-6-2-192-16,0 0 0 0,7-4 0 0,-7 4 0 16,0 0 0-16,0 0 0 0,5 1 0 0,-5-1 0 31,0 0-368-31,0 0-160 0,3-4-48 0,-3 4-15536 0</inkml:trace>
  <inkml:trace contextRef="#ctx0" brushRef="#br1" timeOffset="61722.411">1931 15859 21183 0,'0'0'944'0,"0"0"192"0,0 0-912 0,0 0-224 0,0 0 0 0,11 4 0 15,2 1 192-15,6-2-16 0,4-3 0 0,7-1 0 16,3-2 176-16,11-2 32 0,7-1 16 0,9-1 0 15,2 0 128-15,7 1 32 0,1-1 0 0,6 2 0 16,3-1-240-16,5 4-32 0,3 2-16 0,2 1 0 16,-1-1-144-16,6 0-128 0,6 0 192 0,4 1-192 15,-5-1 208-15,6 2-64 0,3 1-16 0,0-3 0 16,-1-2 176-16,2 5 16 0,2 1 16 0,0 0 0 16,-1-2-32-16,3 2-16 0,0 1 0 0,1 3 0 15,-3-1-160-15,-1 2-128 0,2-2 192 0,-10 1-192 16,-6 0 128-16,-4-1-128 0,-2-1 0 0,-7 0 0 0,-5 2 144 15,-10 0-144-15,-6-2 0 0,-6 1 144 0,-5-4-16 16,-4 2 0-16,-2 0 0 0,-3 0 0 0,-9-1 64 16,-2 0 16-16,-8 1 0 0,-2-1 0 0,-5 3-16 0,-4-3 0 15,-1 1 0-15,-4-2 0 0,-7-3 176 0,0 0 16 16,-11 3 16-16,-2 2 0 0,-4-1-16 0,-7 0-16 16,-11 1 0-16,-6-1 0 0,-5 2-144 0,-6-3-32 15,-3-3 0-15,-6 1 0 0,-10 0 48 0,-2 0 0 16,-6-1 0-16,-4 0 0 0,-6-1 64 0,-7 0 16 15,-10 0 0-15,-2 1 0 0,-5-1-112 0,-2 3-16 16,-4 1 0-16,-3 1 0 0,0-3-64 0,2 2-128 16,1-1 176-16,4-1-176 0,2 1 128 0,5-2-128 15,2 2 0-15,9 0 0 0,5 0 144 0,2-2-144 16,2 1 0-16,9-1 144 0,12-1-144 0,11 0 0 0,9-1 0 16,7 1 0-16,10 2 128 0,5 1 0 0,7-1 0 0,6-1 0 15,6-1-128-15,6 1-256 0,0 0 64 0,9 4 16 31,7 0-288-31,9-3-64 0,8 0-16 0,12-3 0 0,15-4 192 0,17 0 32 0,12-5 16 0,11-4 0 16,9 3 304-16,12-2 0 0,12-1 0 0,7-2 0 16,5 1 0-16,0 0 144 0,-2 1-144 0,-3 3 128 15,-3 3-128-15,-4-1 0 0,-6-5 0 0,-8 4 0 16,-9 3 0-16,-7-1 128 0,-9-5-128 0,-10 2 0 16,-10 2 128-16,-7 2-128 0,-10 0 128 0,-13 3-128 15,-13-1 0-15,-7 2 128 0,-9 4-128 0,-7-1 0 16,-8 1-128-16,-9-2-128 0,-11 1 0 0,-13 4-10336 15,-14 2-2064-15</inkml:trace>
  <inkml:trace contextRef="#ctx0" brushRef="#br1" timeOffset="63058.007">4413 15834 13823 0,'0'0'1216'0,"-3"-9"-960"0,-1 0-256 0,1 2 0 0,0 1 1072 0,3 6 160 16,0 0 48-16,0 0 0 0,0 0-880 0,10-1-160 16,-1-3-48-16,1 4 0 0,2 3-192 0,-1 3 0 15,3 3-144-15,3 1 144 0,1 1 0 0,-1 4 0 16,0 3 0-16,4 2 0 0,4 1 128 0,-1 1-128 15,-1 1 144-15,2 4-144 0,3 4 272 0,-1 4-32 16,3 5-16-16,1 0 0 0,2 7-32 0,3-2 0 16,5 5 0-16,1 0 0 0,3-1-192 0,0 2 176 15,0 0-176-15,3 1 160 0,0 2-160 0,2-4 0 16,5-6 144-16,5-1-144 0,4 2 240 0,2-6-32 16,-4-3 0-16,2-1 0 0,0-4 128 0,2-1 32 0,2 0 0 0,4 0 0 15,-1-4 0-15,-1 2 0 0,-2 1 0 16,0 1 0-16,1-7-80 0,4 1-16 0,0-1 0 15,-1-2 0-15,-4 4-16 0,2-5 0 0,6-1 0 16,-1 0 0-16,4-2 0 0,-2 1-16 0,0-3 0 0,1-1 0 16,2-2-80-16,3-2-16 0,4 1 0 0,-1-3 0 15,-1 0 0-15,3-1 0 0,3-1 0 0,-2 0 0 16,-2-2-144-16,1 1 0 0,0-3 144 0,0-1-144 16,-1-1 0-16,-4-1 0 0,-4-1 0 0,0-5 0 15,-2 2 0-15,0-3 128 0,-1-1-128 0,-5-2 0 16,-4-1 0-16,1-2 0 0,1-3 0 0,-2-3 128 15,2-1 32-15,-3-2 16 0,-4 0 0 0,-1-3 0 16,-5-3 144-16,2-2 16 0,0 0 16 0,1-2 0 16,-2-2 32-16,0 2 0 0,-5 2 0 0,0 0 0 15,-5 0-32-15,0 2 0 0,-1 2 0 0,-3 2 0 0,-3-4 128 0,1 0 32 16,-7-1 0-16,0 2 0 0,-3 3-32 0,-2-2 0 16,-3-5 0-16,-5 4 0 0,-3 1 32 15,-4 5 16-15,0 3 0 0,-2 1 0 0,-2 0-128 0,-1 4-16 16,-2 2-16-16,-1 2 0 0,-1 1-176 0,-2 2-16 15,-3-1-16-15,3 2 0 0,-3 6-160 0,0 0 0 16,0 0 0-16,2-6 0 0,-2 6 0 0,0 0-144 16,0 0 144-16,0 0-208 15,0 0-272-15,0 0-48 0,0 0-16 0,0 0 0 16,0 0-1232-16,-7 6-240 0,-1-1-48 0,-1 4-16 16,0 2-1072-16,-3 1-224 0,-5 4-32 0,2-4-16 0</inkml:trace>
  <inkml:trace contextRef="#ctx0" brushRef="#br1" timeOffset="63497.424">9268 16571 28559 0,'-6'-7'2544'16,"4"0"-2032"-16,2 7-512 0,0-7 0 16,0 7 144-16,6-9-144 0,-1 1 128 0,6 3-128 15,-1-2 192-15,6 0-32 0,4-1-16 0,2-1 0 16,4-1-144-16,3-1 0 0,3 0 0 0,2-1 0 0,6-2 0 0,1-1 160 16,1 0-160-16,-1 1 160 0,0-3 128 0,1 1 32 15,2-2 0-15,2-1 0 0,2 1 144 0,-1-2 48 16,-7 0 0-16,3 2 0 0,2 4 64 0,-2 0 0 15,-2 2 16-15,-4 0 0 0,-1 1-128 0,-1 3-16 16,0 3-16-16,-3 2 0 0,-2-1-208 0,-1 4-32 16,-1 5-16-16,-1 1 0 0,1-2-176 0,-3 7 0 15,-4 7 144-15,0 2-144 0,0 0 0 0,-5 4 0 16,-4 0 0-16,1 2 0 0,-5 1 128 0,-1 1-128 16,-2 2 128-16,-2 0-128 0,-1-3 192 0,-2 1-48 15,-2-1 0-15,-1 3 0 0,-1 3 32 0,0-4 0 16,-2-1 0-16,2 2 0 0,-3-4-32 0,3 0 0 0,-3 1 0 15,2-2 0 1,0-1-784-16,1 4-176 0,3 3-16 0,1-2-15664 0</inkml:trace>
  <inkml:trace contextRef="#ctx0" brushRef="#br1" timeOffset="66871.702">12888 15934 11967 0,'-9'-6'1072'0,"3"1"-864"0,-3-2-208 0,2 4 0 15,0-4 1184-15,7 7 192 0,0 0 32 0,0 0 16 16,0 0-528-16,0 0-128 0,1-8 0 0,-1 8-16 15,11-1-320-15,5-2-64 0,5 0-16 0,6 1 0 16,2 2 160-16,11 0 16 0,6 1 16 0,6-2 0 16,5-2 96-16,5 3 32 0,2 4 0 0,6-2 0 15,3-2-352-15,7 1-80 0,5 0-16 0,2 2 0 0,1 0-96 16,4 0-128-16,2-1 176 0,0 1-176 16,-1 2 208-16,2-2-64 0,4 3-16 0,0-2 0 0,4 0 16 0,-4 1 0 15,-2-2 0-15,4 3 0 0,4-1 144 16,-2-1 32-16,-3 0 0 0,5 0 0 0,1 1 16 0,1-1 16 15,-3 1 0-15,1 1 0 0,5-1-80 0,-1 1-16 16,-2-1 0-16,3 1 0 0,3-3-256 0,1 2 160 16,-1-2-160-16,0 1 128 0,2 0-128 0,-1 1 0 15,-3-2 0-15,2 2 128 0,-1 1-128 0,-1 2 0 16,-4 1 0-16,-1 1 0 0,-1-1 0 0,-3-1 0 16,-1 1 0-16,-7 1 0 0,-1 1 0 0,-2-1 0 15,0 0 0-15,-5-2 0 0,-6-2 128 0,0 1-128 16,-1-1 0-16,-3 2 128 0,0 3-128 0,-3-1 0 15,0-6 0-15,-2 1 0 0,3-1 0 0,1 5 0 16,3-1 0-16,-2 2 0 0,-6-5 0 0,-1 4 0 0,2-2 0 0,-3-1 128 16,0 0-128-16,-2 0 0 0,-3 2 0 15,-6-1 0-15,-2-1 0 0,3-1 0 0,-3-3 0 0,1 1 128 16,-1-1 720-16,-1 3 144 0,-1 3 32 0,-1-2 0 31,-4-3-1600-31,-1 1-304 0,-2-1-64 0,1 0-16 0,0 0 960 16,1 1 0-16,0 0 128 0,-1-2 0 0,-1 3 0 0,-4 0 0 0,0-1 0 0,-1-2 0 15,-2-1-128-15,3 0 128 0,-1-1-128 0,2-1 128 16,1-1 32-16,-3 1 16 0,2 1 0 0,0 0 0 16,-7 1 16-16,-1-2 0 0,-1-5 0 0,-1 3 0 15,0 1-32-15,1 0 0 0,-1 1 0 0,1-1 0 16,-1-2-16-16,0 2 0 0,0 0 0 0,-1 0 0 16,-2 0-144-16,1 0 128 0,0 2-128 0,-2-1 128 15,-2-1-128-15,-3-2 128 0,-2 0-128 0,-1-1 128 0,1 2-128 0,-1 1 128 16,0-1-128-16,-2-1 128 0,-3 1-128 0,3 0 128 15,-3 2-128-15,-3-3 128 0,-1 0 32 0,-1-3 0 16,0 2 0-16,-2 0 0 0,-8 5 96 0,6-5 32 16,0-2 0-16,-4-1 0 0,0-3-16 0,-1 3 0 15,-1 8 0-15,-1-12 0 0,0-3-128 0,-1-2-16 16,0 0-128-16,-3-1 192 0,3-3-192 0,-1-2 144 16,0-6-144-16,2 2 128 0,0-1-128 0,1-6 128 15,0-6-128-15,1-3 128 0,0-3-128 0,3-4 0 16,0-6 144-16,3-2-144 0,-2-3 0 0,4-3 0 15,1-1 0-15,2-3 128 0,0-4-128 0,1 1 0 16,2 0 0-16,0 3 0 0,2 3 0 0,-2-1 0 16,0-2 0-16,1 2 0 0,0 5 0 0,0 3 0 0,-1 6 0 15,0 0 0-15,-4 0 0 0,2 3-128 0,-2 1 128 16,0 2 0-16,-3-1 0 0,1 3-128 0,-1 3 128 0,0 4 0 16,0 3 0-16,-1 3-128 0,-2-2 128 0,0 4 0 15,-1 3 0-15,0 1-128 0,-4-1 128 0,0 2 0 16,-2 0 0-16,0 4-160 0,1 2 160 15,-3 4 0-15,-2 2-176 0,1 0 176 0,-4 1-160 16,-2 2 160-16,-1 4-256 0,-6 0 32 0,0 2 16 16,-4 2 0-16,-5 4-32 0,-1 3 0 0,-7 1 0 0,-4 3 0 15,-5 0-16-15,-3 4 0 0,-5 5 0 0,-1-3 0 16,-2-4 48-16,-5 0 0 0,-8 0 0 0,-2 3 0 16,-5 2 208-16,-2-2-192 0,-1-2 192 0,-7 2-192 15,-4 1 192-15,-2 0 0 0,-2-2 0 0,-6-2 0 0,-6 0 0 16,-1-3 0-16,2 2 0 0,-6-2 0 15,-4-3 0-15,-1 1 0 0,1-2 0 0,-4 0 0 0,-4 0 0 16,0 1 0-16,0-2 0 0,-6-1 0 0,-5 0 0 0,1-1 0 16,0 2 0-16,0 0 0 0,-2-4 0 0,0-2 0 15,-4 4 0-15,3 0 0 0,-1 1 0 0,-1-1 0 16,-7-3 0-16,4 1 160 0,4 0-160 0,-2-1 160 16,-4-1-160-16,3-1 160 0,1 1-160 0,3-1 160 15,2-2-160-15,-6 0 160 0,-6 1-16 0,5-1 0 16,4 2 0-16,-1 0 0 0,-4 1-16 0,-1-1 0 15,0 1 0-15,2 2 0 0,3-2-128 0,-1 0 160 16,-1-1-160-16,5 0 160 0,0 1-160 0,0-1 160 16,2 0-160-16,-1-2 160 0,3 1-160 0,3 0 192 0,2-1-192 15,3 3 192-15,-3 0-192 0,5-2 160 0,3-1-160 0,2 1 160 16,-5 2-160-16,3 0 0 0,2-2 144 16,-2-1-144-16,-2 1 0 0,6 1 128 0,3-1-128 0,-1 0 0 15,-1-2 0-15,3 2 0 0,2 1 0 0,-1-1 128 16,-4-1-128-16,7 0 0 0,8 0 0 0,-1 1 128 15,0-2-128-15,3 2 0 0,3 0 0 0,4 1 0 16,3-1 0-16,-2 1 0 0,1 3 0 0,1-1 0 16,3 0 0-16,3 1 0 0,-1 1 0 0,0 0 0 15,2 3 0-15,1-2 0 0,1-1 0 0,3 1 0 16,-2 0 0-16,1 0 0 0,-2-4 0 0,1 5 0 16,3-1 0-16,-1 2 0 0,3-2 0 0,-2 1 0 15,-2-2 0-15,1 2 0 0,1 3 0 0,1-1 128 16,5-2-128-16,-2 0 0 0,0-2 0 0,-1 4 0 0,1 2 0 0,4-1 0 15,4-1 0-15,0 0 0 0,1 1 0 16,1-1 128-16,-2 0-128 0,0 0 0 0,0-3 0 16,3 1 0-16,2-1 0 0,1 0 0 0,3 0 0 0,-3-1 0 15,-3-1 0-15,3-1 128 0,3 4-128 0,3-3 0 16,-1 0 0-16,5 0 0 0,2-2 0 0,4 0 0 16,-3-1 0-16,3-2 0 0,-3 2 0 0,6-4 0 15,1 2 0-15,5 2 128 0,1-3-128 0,1 2 0 16,1-2 0-16,2 1 0 0,2 0 0 0,1 1 0 15,3-2 128-15,3 0-128 0,3-1 0 0,1 4 144 16,0-1-144-16,0-1 0 0,2 1 160 0,0-1-160 16,2 0 128-16,2 0-128 0,-1 3 0 0,6 2 128 0,-3-5-128 15,3 5 0-15,0 0 0 0,0 0 0 0,0 0 128 16,0 0-128-16,0 0 0 0,0 0 0 0,0 0 0 0,0 0 0 16,3 11-144-16,-2 1 144 0,3 2-192 0,0 3 192 15,-1 5-160-15,2 0 160 0,-3 0-128 0,1 4 128 16,0 8 0-16,-1 5-128 0,-2 2 128 0,-1 3 0 15,-3 3 0-15,-1 2 0 0,-2 2 0 0,1 0-128 16,-3 1 128-16,0 2 0 0,-2 2 0 0,-1 2 0 16,1 3 0-16,-2-5 0 0,0-4 0 0,-1-1 0 15,-1-1 0-15,2 1 0 0,0-1 0 0,-2-1 0 16,0-5 0-16,4-2 0 0,1 2 0 0,0-3 0 16,0-2 0-16,0-3 0 0,4-2 0 0,-1-1 0 15,-2-2 0-15,3-4 0 0,0-2 0 0,3-2 0 16,3-1 0-16,-1-6 144 0,-1-4-144 0,0-2 0 0,1 0 144 15,1-10-144-15,-1 8 0 0,1-8 144 0,0 0-144 16,0 0 0-16,10 1 144 0,1 1-144 0,-3 0 176 16,5-2-48-16,6-4 0 0,5 1 0 0,2 0 0 0,4 1-128 15,5 0 192-15,3 2-64 0,2 1-128 0,8 0 0 16,6 2 0-16,4 3 128 0,3-2-128 0,4 2 160 16,4 3-160-16,2-2 160 0,4-1-160 0,4-1 0 15,7 3 144-15,-1 0-144 0,0-1 0 0,0 0 0 16,0 1 0-16,-2 1 0 15,4 2-2048-15,-9 2-464 0</inkml:trace>
  <inkml:trace contextRef="#ctx0" brushRef="#br1" timeOffset="70386.423">16945 15960 12895 0,'-12'-3'1152'0,"0"-1"-928"0,1 1-224 0,-2 2 0 16,0 0 0-16,1 0-208 0,0-1 32 0,0 1 16 16,0 1 576-16,1-3 112 0,2 0 32 0,0 3 0 15,9 0 448-15,-6 0 80 0,6 0 32 0,0 0 0 16,0 0-128-16,0 0-32 0,0 0 0 0,0 0 0 16,0 0-320-16,0 0-80 0,0 0-16 0,0 0 0 15,3 9 160-15,7-3 16 0,3 1 16 0,5 0 0 16,2-1-32-16,1 0-16 0,4-2 0 0,3-1 0 15,3 0-144-15,2 0-32 0,-1 1 0 0,6 0 0 16,3-5-208-16,6 2-48 0,2 1-16 0,4-1 0 0,2 0-48 16,1-1-16-16,-3 0 0 0,4 0 0 0,3 0-176 15,3 0 192-15,2 0-192 0,2 0 192 0,1 0-192 0,1 0 160 16,-2 0-160-16,3 0 160 0,5 0-160 0,1 0 128 16,-3 3-128-16,0 0 128 0,-3-1-128 0,3-1 0 15,2-1 0-15,0 0 128 0,-1 2-128 0,0 1 0 16,-6 2 0-16,5-2 128 0,0-1-128 0,0 0 0 15,1 2 0-15,-1 1 0 0,-6 2 0 0,1-3 0 16,1 1 0-16,0 0 0 0,0 3 0 0,-3-2 0 16,-5-2 0-16,0-1 0 0,-3 6 0 0,4 0 0 15,-1-3 0-15,1 3 128 0,-4-3-128 0,-1 1 0 16,-2 0 0-16,0 1 0 0,-1-1 0 0,-2 1 0 16,2-1 0-16,-2 0 0 0,-1 2 0 0,1 0 0 15,-4 0 0-15,0-3 0 0,-3 0 0 0,0-2 0 0,-3-1 0 16,3 1 128-16,0-4-128 0,-3 0 0 0,-6 0 0 15,1 3 128-15,-2 0-128 0,-4 0 0 0,-2-3 0 16,-5 0 0-16,2 0 128 0,-6 0-128 0,-2 0 0 0,-1 2 128 16,0 1 32-16,-1-2 0 0,-3-1 0 0,0 0 0 15,0 0-160-15,-2 0 0 0,0 2 0 0,-11-2 0 16,7-2 144-16,-7 2-144 0,10 2 160 0,-10-2-160 16,0 0 192-16,0 0-48 0,0 0-16 0,0 0 0 15,0 0 64-15,0 0 16 0,0 0 0 0,-10-2 0 16,0 1-208-16,0 1 144 0,-3 3-144 0,1 1 128 15,-4-7-128-15,0 0 0 0,-1 3 0 0,0 0 0 16,-1 0 0-16,-3 0 0 0,-2-3 0 0,-2 0 128 16,-3 0-128-16,-3 1 0 0,-3 0 0 0,-5 0 0 15,-5 0 0-15,-2-1 0 0,-3 0 0 0,-1 0 0 16,-7 1 0-16,0-2 128 0,-1-1-128 0,-6-2 0 0,-6 1 0 0,-2 1 0 16,1 2 0-16,-3-2 0 0,-5-2 0 0,-4-1 128 15,0 1-128-15,2 1 0 0,-1-1 0 16,-5 1 0-16,-4-2 128 0,-1-1-128 15,2-1 0-15,-3 4 0 0,-5-3 0 0,1 2 0 0,0 2 0 16,3-3 0-16,0-2 0 0,1 2 0 0,1 3 0 0,9-1 0 16,2 0 0-16,5 0 0 0,1-1 0 0,-1 0 128 15,1 3-128-15,4 0 0 0,4-2 0 0,2 0 0 16,2 2 0-16,1-1 0 0,2 2 0 0,1 0-144 16,2 0 144-16,5-1-160 0,5 3 32 0,3-1 0 15,2 1 0-15,4-1 0 0,3-1-48 0,-2 1 0 16,1-1 0-16,3 0 0 0,4-1-48 0,3 1-16 15,2 0 0-15,0 1 0 0,2 2 16 0,-2 0 0 0,2 0 0 16,4 0 0-16,-2 0-32 0,0 2 0 0,1 0 0 16,2 0 0-16,-3-3 0 0,2 2 0 0,2 1 0 0,1 1 0 15,-1-2 256-15,2 0-176 0,3-1 176 0,-1 2-160 16,3-1 160-16,1 1 0 0,-1 0-144 0,9-2 144 16,0 0-128-16,0 0 128 0,-5 5-160 0,5-5 160 15,0 0-192-15,0 0 192 0,0 0-208 0,14 6 80 16,2-1 128-16,1-3 128 0,5-2-128 0,6 1 176 15,3 2 64-15,10 0 16 0,9-3 0 0,8 0 0 16,5-1-80-16,5 1-16 0,2 0 0 0,7 0 0 16,3 0-160-16,9 1 192 0,4 1-192 0,3 0 192 15,1 0-192-15,6 2 160 0,8-1-160 0,0 2 160 0,-1 0-160 16,6 2 0-16,2 2 0 0,1 1 128 16,1 0-128-16,2 0 0 0,5-2 0 0,-2 4 128 0,0 0-128 0,-1 1 0 15,-2 1 0-15,-1 1 0 0,-2-1 0 0,-2 0 128 16,-2-3-128-16,-3 1 0 0,-4 0 0 0,-7-3 0 15,-4-3 128-15,-6 1-128 0,-4 4 0 0,-3-3 0 16,-4 0 0-16,-5-2 0 0,-2 0 0 0,-7 1 0 16,-6-1 0-16,-3 1 0 0,-3-2 0 0,-3 0 0 15,-6-2 0-15,-7 2 0 0,-2 2 0 0,-9 1 0 16,-5-1 0-16,-4-2 0 0,-7-3 0 0,-4 1 0 16,-7-3 0-16,0 0-176 0,0 0 176 0,-8 5-192 15,-5-3 192-15,-5 2-192 0,-4 1 192 0,-6-1 0 16,-4-6 0-16,-3 5 128 0,-2 3-128 0,-3 0 0 15,-1-1 0-15,-3-2 0 0,-2-1 0 0,-4 0 0 16,-5 2 0-16,-6 1 0 0,-2 1 0 0,-1-3 0 0,-1-3 0 16,-5 0 0-16,-4 1 0 0,-5-1 128 0,-1 0-128 0,-3-1 0 15,-1 2 0-15,-4-2 0 0,-6 0 0 0,1-1 0 16,-1 0 0-16,-1-1 0 0,-5 1 0 0,-3 1 128 16,-1-3-128-16,-3-3 176 0,-2 2-176 0,-1-3 192 15,0 1-192-15,-1-2 128 0,-6-3-128 0,5 4 128 16,1 3 64-16,2-1 0 0,1-4 0 0,0 1 0 15,0 3 0-15,2 0 16 0,4-4 0 0,2 1 0 16,2 1 32-16,11 3 0 0,9 2 0 0,6-3 0 16,6-2-16-16,9 0 0 0,9-1 0 0,11 2 0 15,12 4 96-15,10 0 0 0,7-2 16 0,8 5 0 16,0 0 48-16,20-4 0 0,12 0 0 0,10 0 0 0,4-3-384 16,7 5 0-16,7 2 0 0,13-1 0 0,7-1 0 15,7-1 0-15,4-2 0 0,7 5 0 0,7-2 0 0,2 2 0 16,1-1 0-16,7 0-128 0,7 0 128 0,2 3 0 15,1 1 0-15,11 1-128 0,1-3 128 0,2 1 0 16,-1 2 0-16,0 2 0 0,-2-1 0 0,1 2 0 16,-1 1 0-16,-3-1 0 0,-4 1 0 0,-5 0 0 15,-2-1 0-15,-7 2 0 0,-6 3 0 0,-6-1 0 16,-3 1 0-16,-9-1 0 0,-8 1 0 0,-8-3 0 16,-10-1 0-16,-4 0-128 0,-2-1 128 0,-10-1-208 15,-10-3 80-15,-6 3 128 0,-4 0-256 0,-7-1 64 16,-6-6 0-16,-6 1 16 0,-10 0-144 0,0 0-48 15,0 0 0-15,-10-3 0 16,-9-2-272-16,-4 0-48 0,-7 1-16 0,-7 1 0 16,-8-4-1216-16,-4 1-256 0,-1-3-64 0,-6-2-10816 0</inkml:trace>
  <inkml:trace contextRef="#ctx0" brushRef="#br1" timeOffset="80840.705">9077 13287 9839 0,'-24'-8'432'0,"9"4"96"0,-1-2-528 0,-1 4 0 15,2-1 0-15,3 0 0 0,1-2 656 0,2 3 32 16,9 2 0-16,-10 1 0 0,10-1-272 0,0 0-48 16,0 0-16-16,0 0 0 0,-6 5-208 0,6-5-144 15,0 0 192-15,0 0-192 0,5 7 176 0,7-1-176 0,3-1 160 16,6 0-160-16,4-3 288 0,6-1-32 0,4 0-16 0,7 0 0 15,-1-1 80-15,4 0 0 0,2 0 16 0,5-1 0 16,1-1 64-16,4 0 16 0,2-1 0 0,1 2 0 16,0 0 0-16,4-1 0 0,1 0 0 0,2-4 0 15,6-1-32-15,3 1 0 0,2 3 0 0,0 0 0 16,0-1-16-16,3 0-16 0,4-1 0 0,1 2 0 16,2 3-112-16,0 0-32 0,3-2 0 0,1 1 0 15,-1 0-208-15,-2 3 176 0,0 3-176 0,-2-2 160 16,0-6-160-16,0 3 0 0,0 5 0 0,-5-2 0 15,0 0 0-15,-1 0 128 0,4-3-128 0,-2 3 0 16,-2 4 0-16,0 0 128 0,3-2-128 0,-3 0 0 16,1 2 128-16,-2-1-128 0,-4 0 0 0,-1-3 128 15,4-1-128-15,-1 1 0 0,-1-1 144 0,-5 0-144 0,0 1 0 0,-3-1 0 16,3-4 0-16,-3 4 0 0,-1 1 128 0,-3-1-128 16,0-2 160-16,-2 1-160 0,-2 3 368 15,1-1-32-15,-2-3 0 0,3 1 0 0,2 0 80 0,0 3 16 16,-3-1 0-16,0 1 0 0,1-1-256 0,-3 0-48 15,-1-2-128-15,0 2 192 0,1 1-192 0,0-1 176 16,-3 0-176-16,0-1 160 0,2 1-160 0,-1 0 0 16,-4 0 144-16,3 0-144 0,3-2 192 0,-6-1-16 15,-1 0-16-15,-3 4 0 0,2 1 16 0,2-2 0 16,-1-2 0-16,2 1 0 0,-1 1-48 0,-1-1-128 16,-5 0 192-16,0 1-64 0,0-1 0 0,-1 1-128 15,-1-3 192-15,2 1-64 0,-2-1-128 16,1 3 128-16,1-2-128 0,-3 1 128 0,-2 1-128 0,-2 0 0 15,1-1 0-15,0-1 0 0,-2 1 0 0,-1-2 0 0,1 0 0 0,-3 1 0 16,1 2 0-16,-1-1 0 16,0-1 0-16,0 1 0 0,-4 1 0 0,0-1 128 0,-3-4-128 0,1 4 0 15,1 2 0-15,-1-2 0 0,-2-3 0 0,-1 0 0 16,-1 5 0-16,-1 0 0 0,-1-1 128 0,-2-1-128 16,2-4 0-16,-5 4 0 0,1 0 0 0,0 1 0 15,-4-7 0-15,-1 1 0 0,1 0 0 0,-2 2 0 16,-1 3 0-16,2 2 0 0,-2-2 0 0,2 2 128 15,-2-2-128-15,2 1 0 0,0 2 0 0,0-5 128 16,1-4-128-16,-1 4 0 0,0 4 0 0,0-4 0 16,2 0 0-16,-1 0 0 0,0 0 0 0,-2 0 0 0,-2 3 0 15,1-3 0-15,-1-2 128 0,0 2-128 0,0 3 0 0,-2 1 0 16,1 0 0-16,-2-1 0 0,-1-5 128 0,0 1-128 16,2-2 0-16,-2 3 128 0,-1-1 0 0,1 1 0 15,-1 3 0-15,0-1 0 0,-1 0 48 0,2-2 0 16,1-3 0-16,0 2 0 0,-2 2-48 0,0 2 0 15,0-1 0-15,1 0 0 0,-1-3-128 0,2 0 192 16,-1-1-192-16,-2 0 192 0,-7 2-192 0,11 2 128 16,0-4-128-16,-1 4 128 0,0 1-128 0,1-2 128 15,0-5-128-15,1 1 128 0,1 4 0 0,5 1-128 16,2 1 192-16,2-3-64 0,-2-2-128 0,4 1 128 16,0-2-128-16,2 3 128 0,4 3-128 0,-2-3 0 15,2 0 144-15,2 1-144 0,2 1 128 0,-2-3-128 16,1-4 128-16,3 4-128 0,4 5 128 0,4-1-128 0,-2 4 160 0,5-5-160 15,5-4 0-15,-3 0 128 0,0-1-128 0,0 1 0 16,1-1 0-16,1 1 0 0,3 1 128 16,1 1-128-16,0 3 0 0,0-2 0 15,-2-5 128-15,0 1-128 0,-1 2 0 0,4 0 176 0,4 0-176 0,-3 0 160 16,-2 1-160-16,5 0 0 0,-2 1 0 0,4-1-176 16,1-1 176-16,1-1 0 0,2-1 128 0,4 3-128 15,0 2 0-15,-3 1 0 0,-3-1 0 0,2 0-128 16,2 1 128-16,1 1 128 0,-3 2-128 0,-2-2 176 15,-2-4-176-15,-3-2 0 0,1 0 0 0,-3 0-176 16,3 6 176-16,0-2 0 0,-1-4 0 0,-1 4 0 16,-1 2 0-16,-2-1 0 0,0-5 0 0,0 1 0 15,2 1 0-15,-1 0 0 0,0 4 0 0,1-1 0 0,-6-1 0 16,0-1 0-16,2 0 0 0,-3 0 0 0,0-1 0 16,0 0 0-16,-3-1 128 0,0 2-128 0,2 3 0 15,-3 0 0-15,-4 2 0 0,-1-3 0 0,-3-3 0 0,1 2 0 16,-1 0 0-16,2-1 0 0,1-2 0 0,-4 1 0 15,-4 3 0-15,1 0 0 0,1 0 0 0,-2 2 0 16,-3-4 0-16,-3 2 0 0,0 1 0 0,-3-1 0 16,-1-3 0-16,0 0 0 0,-4-2 0 0,-1 4 0 15,1 0 0-15,-2-2 0 0,-3-2 0 0,0-1 0 16,-1 2 0-16,1-1 0 0,-2-2 0 0,-2 3 0 16,0-3 0-16,-1 4 0 0,-1 0 0 0,2 4 0 0,3-2 0 15,-3-1 0-15,-2-3 0 0,0 1 0 0,-8 1 0 16,11 1 0-16,0-2 0 0,-3-2 0 0,2 1 0 0,-1 2 0 15,0 2 0-15,0 1 0 0,-3-6 0 0,4 6 0 16,-3 0 0-16,3-2 0 0,-2-2 0 0,2 1 0 16,1 1 0-16,-1 0 0 0,-1 0 0 15,2-1 0-15,-3-2 0 0,2 1 0 0,0 2 0 0,-2-1 0 16,2-2 0-16,-2 1 0 0,2 0 0 0,-2 1 0 16,-8 0 0-16,8 0 0 0,-8 0 0 0,0 0 0 15,0 0-144-15,0 0 0 0,6 6 0 0,-6-6 0 31,0 0-2032-31,-7 5-416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7:09.2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1614 1695 5519 0,'0'0'496'0,"-5"3"-496"16,-4-4 0-16,9 1 0 0,0 0 2352 0,0 0 368 15,0 0 80-15,0 0 16 0,0 0-1920 0,0 0-368 16,0 0-80-16,0 0 0 0,0 0-304 0,0 0-144 16,0 0 160-16,0 0-160 0,0 0 304 0,0 0-48 0,10-6 0 0,0 0 0 15,-2 3 192-15,5-1 48 0,0-1 0 0,1 1 0 16,1-3 0-16,5 2 0 0,4-3 0 0,1 1 0 15,-1 2-80-15,1-1-16 0,3 0 0 0,0 0 0 16,3 2-80-16,-1 1-32 0,-2-1 0 0,3 1 0 16,0-1-48-16,4-1-16 0,0 2 0 0,5-2 0 15,-2 0-80-15,4 1-16 0,2 0 0 0,0 2 0 16,1 1 0-16,-1-1 0 0,-1-3 0 0,0 2 0 16,3 0-128-16,1-1 0 0,4 0 0 0,2 1 0 15,1 1 0-15,0 0 0 0,-4 2 0 0,1-1 0 16,-1-2 0-16,3-2 0 0,2-2 0 0,4 4 0 15,0 3 0-15,2 0 128 0,-5-5-128 0,0 3 0 16,0-1 0-16,0-1 0 0,2-1 128 0,2 3-128 0,-1 2 0 0,-1 2 0 16,0 1 0-16,-2-3 0 0,-1-3 0 15,0 1 0-15,0 0 0 0,4 0 0 0,3 6 0 16,-2-3 0-16,-3-2 0 0,2 2 0 0,-2 0 0 0,2 0 0 16,-3 1 0-16,3-1 0 0,-3 3 0 0,1 0 128 15,-2 0-128-15,0 1 128 0,0-2-128 0,-1-1 0 16,3-1 0-16,0 4-176 0,2 1 176 0,-1 1 0 15,-1 0 0-15,-2-2 0 0,-1 0 0 0,3-1 0 16,5-1 0-16,-1 3 0 0,0-2 176 0,-3 4-48 16,-1-2 0-16,1-1 0 0,-1-3-128 0,4 0 192 15,4 0-192-15,1 3 192 0,-2 3-48 0,-1-4 0 16,-2-2 0-16,2 0 0 0,4 1-16 0,0 0-128 16,2 0 192-16,-2 0-64 0,-2 1-128 0,1 0 160 15,2-1-160-15,4 0 160 0,5-2-32 0,0 0-128 0,0 0 192 16,-1 1-64-16,-1-2 0 0,4 0 0 0,0 0 0 15,0 0 0-15,-2 5-128 0,0-3 128 0,1-1-128 0,-2-1 128 16,-1-1-128-16,-3 1 0 0,-2 2 0 0,-1-2 128 16,1-2-128-16,0 1 0 0,4 1 0 0,-1 1 0 15,-2 0 0-15,0-1 0 0,-2-1 0 16,3 1 0-16,4 1 128 0,0 1-128 0,-1 0 0 0,-3-1 128 16,-1-1-128-16,3 0 0 0,4 0 144 0,-1 1-144 15,-3 3 0-15,-2-4 0 0,0-2 0 0,-1 0 0 16,2 2 0-16,-2 2 0 0,-1-2 0 0,-2 0 0 15,-4 2 0-15,-3-1 0 0,1-1 0 0,2 0 0 16,4 0 0-16,-1 2 144 0,-3 0-144 0,-3 0 0 16,1 1 160-16,1-2-160 0,-3 0 128 0,3 2-128 0,-1-3 128 15,0 2-128-15,-4 1 0 0,1-1 128 16,0-1-128-16,1 1 0 0,1 0 0 0,1 2 128 0,-3-4-128 16,-2 3 0-16,-3 2 144 0,0-1-144 0,0-1 0 15,3-3 0-15,-1-2 0 0,3 2 128 0,-1 3-128 0,-3-1 0 16,-2-1 0-16,-2 0 0 0,0 1 0 0,2-2 0 15,1 0 0-15,1 0 0 0,0-3 176 0,-2 3-48 16,-2 1 0-16,-2-1 0 0,-2-1 48 0,0 0 0 16,1 1 0-16,2 1 0 0,-1 0-48 0,0 1-128 15,1 0 192-15,-3 0-64 0,-2-2-128 0,0 2 0 16,-2 3 0-16,1-3 0 0,1-4 0 0,1 0 0 16,2 1 0-16,-2 1 0 0,-3 0 0 0,1 0 128 15,-4-2-128-15,0 4 0 0,-2-1 0 0,1-1 0 0,-2-1 0 16,1 1 0-16,0 0 0 0,-3 0 0 0,2 3 0 0,-1-2 0 15,0 0 0-15,0 1 0 0,-1 1 128 16,-2 1-128-16,-2-1 0 0,-2-1 128 0,-2-2-128 0,2 1 128 16,1 4-128-16,0-1 128 0,-1-1-128 0,-1 1 128 15,-3-2-128-15,2 2 0 0,-1 3 144 0,-2-3-144 16,-2-3 128-16,0 1-128 0,1 1 160 0,-2-1-160 16,0 3 0-16,-1 1 128 0,0-3-128 0,-2 2 0 15,-1-1 0-15,-2 1 0 0,-1 1 0 0,-1-1 0 16,1 1 0-16,-2 1 0 0,-3-1 0 0,-1 0 0 15,-8-6 144-15,0 0-144 0,0 0 128 0,4 7-128 16,-4-7 208-16,0 8-32 0,0-8-16 0,-5 8 0 16,-4-3-16-16,-2 5 0 0,-2-2 0 0,-5-3 0 15,-1-1 0-15,-3 0 0 0,-4 2 0 0,-2-2 0 0,-5-2-16 16,-3 1 0-16,-2 2 0 0,-4 0 0 0,-8 3-128 16,2-1 128-16,-1-3-128 0,-4 0 128 0,-5-2-128 0,-3 1 0 15,-4 1 0-15,-3 0 128 0,-5 0-128 0,-1-1 0 16,1 1 0-16,-7-2 0 0,-3-2 0 0,-1 3 0 15,3 0 0-15,-2 0 128 0,-1-3-128 0,-3 1 0 16,-3 0 0-16,-1 0 0 0,3 1 144 0,-4-3-144 16,-5-1 160-16,0 1-160 0,4 1 208 0,-4 0-48 15,0-1-16-15,-2 1 0 0,-2 1-144 0,1-1 160 16,-1-1-160-16,-3 1 160 0,-6 3-160 0,3-3 128 16,1-5-128-16,-2 3 128 0,0 2-128 0,-1-4 0 15,2-3 0-15,-2 3 0 0,-5-1 0 0,4 4 0 16,4 0 128-16,-3-1-128 0,-3-3 0 0,2 1 0 0,2 3 0 15,-3 1 128-15,-6 3-128 0,4-3 0 0,3-3 0 16,-2 4 128-16,-8 4-128 0,2 0 0 0,1 1 0 0,-3-2 0 16,-3-1 0-16,2 3 0 0,2 2 0 0,0-2 0 15,-6 0 0-15,2 0 0 0,1 1 0 0,-1 1 0 16,-3 0 0-16,2 3 0 0,-5-6 0 0,5 4 0 16,1 0 0-16,-1 0 0 0,-4-2 0 0,4-2 0 15,3 1 0-15,-6 0 0 0,-5 2 0 0,3-1 0 16,6-4 0-16,-2 3 0 0,-5-1 128 0,6 1-128 15,1-2 0-15,-1-2 0 0,1 1 0 0,2 1 0 16,2-1 0-16,2 0 0 0,0 0 0 0,2-1 128 16,-1-4-128-16,3 2 0 0,3 0 0 0,2 0 0 0,-1-3 0 15,3 2 0-15,4 1 0 0,2-1 0 0,4 0 0 16,-2-1 0-16,-3-4 0 0,6 4 0 0,2 5 0 16,0-1 0-16,-2-4 128 0,0 1-128 0,3-1 0 0,3 2 0 15,1-1 0-15,0-1 0 0,1-4 0 0,3 4 0 16,5 2 0-16,2-1 0 0,1-2 0 0,4-1 0 15,-1 1 144-15,4 0-144 0,2 2 160 0,3 0-32 16,6-3-128-16,3 2 192 0,-1-3-64 0,4 2 0 16,-1 2-128-16,5 0 192 0,3-3-192 0,5 1 128 15,5-1-128-15,2 2 0 0,2-1 0 0,6-1 128 16,-2 0-128-16,7 0 0 0,2 0 0 0,2 1 0 16,3-1 128-16,-1 1-128 0,3 2 0 0,3 0 144 15,3 0-144-15,5 1 128 0,0 0-128 0,0 0 0 16,0 0 0-16,0 0 0 0,0 0 0 0,12-2 0 0,2 0-160 15,4 1 160-15,3-2-160 0,4 1 160 0,5-1-160 16,3 0 160-16,2-5 0 0,8 1-144 0,6 2 144 0,6-3 0 16,5-3 0-16,-1-2-160 0,6 1 160 15,2-4 0-15,6-1 0 0,5 0-128 0,4 1 128 0,3 0 0 16,-5 1 0-16,10 1 0 0,4-1 0 0,0 0 0 16,3 0 0-16,2 3 0 0,5 1 0 0,0-2 0 15,3-1 0-15,2 0-128 0,2 0 128 0,1 1 0 16,2 2 0-16,1 0 0 0,4-1 0 0,-4 2 0 15,2 3 0-15,-3-2 0 0,-1-1 0 0,0 0 0 16,-6 4 0-16,-2-1 0 0,-2 1 0 0,-4 1 0 16,-2-2 0-16,-6 4 0 0,-4-1 0 0,-1-1 0 15,-1 2 0-15,-6 1 0 0,-6 1 0 0,-6 1 0 16,-7 0 0-16,-5 0 0 0,-4 1 0 0,-6 0 0 0,-3-1 0 16,-11 1 0-16,-7 1 0 0,-2 0 0 0,-7-1 0 0,-6 2 0 15,-9-3 0-15,0 0 0 0,0 0 0 0,-14 2-160 16,-8 0 160-16,-8 0-128 0,-5 2 128 0,-8-1 0 15,-6 0 0-15,-8-1-128 0,-10-2 128 0,-9 3 0 16,-6-1 0-16,-7 1-128 0,-3 0 128 0,-4 1 0 16,-12-2 0-16,0 1 0 0,-1 3 0 0,-6-1 0 15,-8-2 0-15,1 3 0 0,2 2 0 0,-4 0 0 16,-9 1 0-16,2 0 0 0,-1-2 0 0,3 1 144 16,2 2-144-16,1-1 0 0,3-4 192 0,4 1-192 15,1 3 192-15,4 1-192 0,-1-2 144 0,6 0-144 16,3 1 0-16,5 0 144 0,7 2-144 0,3 0 0 15,10-1 0-15,6-1 0 0,10-4 0 0,8 1 0 0,10-2 0 16,8 2 0-16,6-3 0 0,11 3 0 0,8-2 0 0,6-2 0 16,8-2 0-16,0 0-256 0,13-4 48 0,9-1 0 15,10 2-80-15,7-3-16 0,7 0 0 0,13-2 0 16,13-3 304-16,4 3-160 0,3 1 160 0,7-2-128 16,7-2 128-16,6 0 0 0,5 0 0 0,0 0 0 15,4-2 0-15,3 1 0 0,-1-2 0 0,-2 2 0 16,-2 0 0-16,-2 0 0 0,1 2 0 0,-11-1 0 15,-4 0 0-15,-8 0 0 0,-4 0 0 0,-6 3 0 16,-7 4 0-16,-6 1 0 0,-11-2 0 0,-9 5 0 16,-8 3 0-16,-6 0 0 0,-8-1 0 0,-6 1 0 15,-11-3 0-15,0 0 0 0,-5 10 0 0,-13 0 0 0,-10 0 0 16,-13 2 0-16,-16-1 0 0,-15 1 0 0,-13 0 0 16,-11 3 0-16,-13 0 0 0,-11 2 0 0,-7 0 0 15,-10 1 0-15,-6-3 0 0,-7 4 0 0,1 3 0 0,1 0 0 16,7 2 0-16,4-5 128 0,3-7-128 0,12 3 144 15,11 5-144-15,7-5 160 0,7-5-160 0,10-2 160 16,8-1-160-16,12-1 160 0,11 0-160 0,13-5 0 16,8-3 0-16,11-3 128 0,8 3-128 0,8-2 128 15,5-4-128-15,12-6 128 0,8-7-128 0,8 0 0 16,11-2 0-16,8 0 128 0,10 0-128 0,9-1 0 16,7 0-192-16,5 2 192 0,6 0-160 0,5 1 160 15,8 2 0-15,-1 1-144 0,-1 4 144 0,4 2 0 16,7 2-144-16,-7 3 144 0,-6 4 0 0,-4 1 0 15,-5 0 0-15,-4 6 0 0,-6 3-128 0,-9 4 128 0,-12 2 0 16,-6 2 0-16,-11 1-128 0,-6 2 128 0,-8-1-160 0,-10 0 160 16,-2 1-192-16,-7-1 48 0,-8 0 16 0,-6 0 0 15,-9 5 128-15,-9 0-128 0,-9-1 128 16,-6 0-128-16,-5 0 128 0,-5 0 0 0,-4 1 0 0,-7-3 128 16,-5-3 0-16,-5 1 16 0,-6-2 0 0,0-1 0 15,2-3-144-15,1-3 0 0,-2-3 0 0,3-3 128 16,2-3 16-16,8-2 0 0,12 0 0 0,4-5 0 15,7-5-16-15,8-3-128 0,4-5 192 0,9-3-64 16,4-3 16-16,7-4 0 0,8-4 0 0,9 0 0 16,11-2-16-16,8-1-128 0,5 0 192 0,9-2-64 15,5-2-128-15,8-2 0 0,4-2 0 0,10 1 0 16,7 2 0-16,3 4-176 0,4 1 176 0,2 7-128 16,3 6 128-16,5 5 0 0,4 5 0 0,1 3-128 0,-5 3 128 0,6 5 0 15,-1 5-144-15,-3 5 144 0,-6 1 0 0,-5 7 0 16,-5 7 0-16,-7 4 0 0,-6 4-176 0,-8 5 176 15,-9 3-128-15,-8 7 128 0,-6 2-176 0,-8-2 176 16,-7-6-208-16,-8-2 80 0,-9-3 128 0,-9 3-208 16,-8-2 80-16,-11 1 128 0,-5-1-144 0,-9 0 144 15,-7 1 0-15,-6-2 0 0,-5-2 0 0,-12-3 0 16,-12-4 192-16,-3-2-48 0,-2-2 0 0,-6-3 0 16,-5-3 0-16,2-6 0 0,5-1 32 0,2-4 0 15,3 0 0-15,5-5 0 0,0-7 16 0,9-1 0 16,6-1 0-16,5-3 0 0,1-3-192 0,7-5 128 15,4-6-128-15,7-4 128 0,9-2 0 0,9-3 0 16,6-3 0-16,13-1 0 0,9 0 16 0,9-1 0 0,8 0 0 0,11-3 0 16,9-4-144-16,10 1 0 0,8 0 0 0,4 0 0 15,3 3-144-15,7 3 144 0,9 5-192 0,4 4 192 16,5 6-144-16,-2 2 144 0,5 3 0 0,3 6-144 16,2 5 144-16,-1 3-128 0,-4 5 128 0,-1 3-128 15,-1 2 128-15,-4 5 0 0,-5 5-144 0,-10 3 144 16,-9 4 0-16,-7 5-176 0,-7 4 176 0,-9 7-128 15,-9 4 128-15,-6 5-208 0,-8 4 80 0,-5-2 128 16,-3-5-192-16,-9-3 192 0,-9-2-192 0,-5-3 192 16,-5-2-144-16,-6 2 144 0,-8-3 0 0,-8 1 0 15,-9-2 0-15,-8 1 0 0,-5 5 128 0,-3-3-128 16,-5-2 192-16,-9-5-64 0,-5-4-128 0,0-3 192 16,-2-6-64-16,1-1 0 0,1-4-128 0,1-3 192 0,0-4-64 15,7-5-128-15,7-3 176 0,5-5-176 0,2-3 144 0,4-6-144 16,5-7 0-16,5-1 144 0,4-5-144 0,7-1 192 15,8-1-192-15,10-3 192 0,8-1-192 0,9 0 160 16,5-1-160-16,11-3 160 0,7-4-160 0,11 2 0 16,9-1 0-16,8 4-176 0,10 4 176 0,6 4-208 15,4 2 80-15,4 4 128 0,4 4-192 0,7 1 192 16,7 7-192-16,1 2 192 0,-1 3-160 0,3 8 160 16,4 0 0-16,0 10-144 0,-1 2 144 0,-4 5-128 15,-4 3 128-15,-3 6-128 0,-4 3 128 0,-5 8 0 16,-6 4 0-16,-11 7-128 0,-8 4 0 0,-7 2 0 15,-8 0 0-15,-8-4 0 0,-2-5-32 0,-9-3 0 16,-8 1 0-16,-7-7 0 0,-5 1 160 0,-8 1-128 0,-9 4 128 16,-7-2-128-16,-9-4 128 0,-7-1 0 0,-7-2 0 0,-7-2 0 15,-4 1 0-15,-4-3 128 0,-5-4-128 16,-5-5 128-16,-7-5-128 0,1 0 192 0,1-2-64 0,1-5 0 16,-1-5 16-16,2-4 16 0,3-1 0 0,3-1 0 15,2-3-32-15,5-5-128 0,4-4 192 0,4-5-64 16,4-2-128-16,5-4 160 0,5-2-160 0,8 0 160 15,9-2-32-15,8-1-128 0,7 0 192 0,7 1-64 16,10-1 0-16,9-2 0 0,8-3 0 0,8 0 0 16,8-1-128-16,11 3 0 0,9 0-192 0,4 4 192 15,3 2-192-15,6 3 192 0,7 3-192 0,3 2 192 16,3 3-160-16,-1 4 160 0,-2 1 0 0,1 5-144 16,2 3 144-16,-2 4 0 0,-4 4-144 0,-4 5 144 0,-8 5 0 0,-4 3 0 15,-4 5-144-15,-6 3 144 0,-3 6-128 16,-5 5 128-16,-7 3-192 0,-3 3 192 0,-1 2-256 0,-6 1 48 15,-6 1 16-15,-4-6 0 0,-2-2 192 0,-2-4-176 16,-4-6 176-16,-4 0-160 0,-3 0 160 0,-3-2 0 16,-5-1 0-16,-4-2 0 0,-3 1 0 0,-5 2 0 15,-2-3 0-15,-7-1 128 16,-2-4-1024-16,-3 2-192 0,-1-3-32 0,2-8-16 16,-3-6 16-16,1-3 0 0,4-3 0 0,2 0 0 15,1 0-1840-15,2 2-368 0,-8-7-80 0,9 1-16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7:10.3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1130 2155 32255 0,'-12'-11'2864'0,"1"0"-2288"0,2 1-576 0,2 0 0 16,2-1 0-16,3-1 0 0,-2-1 0 0,4-1 0 15,4-3-288-15,0-2 32 0,3-3 16 0,4-6 0 16,3-6 0-16,4 1 0 0,1 8 0 0,1 1 0 15,1 0 240-15,6 1-176 0,4 1 176 0,0 2-160 16,1-1 160-16,1 1 0 0,1 1 0 0,1 2 0 16,-1 0 0-16,-4 3 0 0,2 0 0 0,0 0 0 15,2 3 0-15,4 0 0 0,2-2 0 0,2 5 0 16,-1 0 0-16,1 5-128 0,2 0 128 0,0 0 0 16,1 2 0-16,-2 1 0 0,1 2 0 0,2 0-128 15,5-4 128-15,-3 2 0 0,0-1 0 0,-1 5 0 16,-2 1 0-16,-6 2 0 0,-2-1 0 0,-9 2 0 15,-4 2 0-15,-4 2 0 0,-4 2 0 0,-5 1 0 0,-7 0 256 16,-4 3 16-16,-4 3 16 0,-6-2 0 0,-6 2-48 16,-5 0-16-16,-3 0 0 0,-4 3 0 0,-8 2-32 15,-4 0-16-15,-7-1 0 0,0 2 0 0,0-1 16 0,-3-2 16 16,1-2 0-16,-1-4 0 0,1-5-16 0,-3-2-16 16,-2-5 0-16,5-2 0 0,4-2-32 0,4-4 0 15,4-4 0-15,6-3 0 0,5-6 48 0,7-3 16 16,3-8 0-16,7-6 0 0,5-8-208 0,6-2 176 15,6-1-176-15,6-2 160 0,4-5-160 0,12 0-176 16,6-3 48-16,7 3 0 0,2 1 128 0,4 4-208 16,3 3 80-16,1 8 128 0,-4 3 0 0,3 8 0 15,2 3 0-15,5 7 0 0,4 3 0 0,0 5 0 0,-5 4 192 16,0 2-64-16,-2 4-128 0,-1 4 0 0,0 3 144 16,-2 2-144-16,-1 2 0 0,-6 1 0 0,-6 2 0 0,-7 4 128 15,-6 4 64-15,-5 1 0 0,-5 2 16 0,-8-5 0 16,-4-1-208-16,-5-2 0 0,-4-2 0 15,-2-2 0-15,-3-2 0 0,-2-1 224 0,-4-2-64 0,-4-3-16 16,-3-5-16-16,1 0 0 0,-6-5 0 0,-2-2 0 16,-3-1-128-16,4-2 160 0,1-3-160 0,4-2 160 15,5-3-160-15,1-1 0 0,3-4-192 0,5-3 192 16,5-3-272-16,2 0 64 0,6-5 16 0,5 2 0 16,0-2 48-16,7 4 16 0,1 2 0 0,4 3 0 15,1 3 128-15,3 6 0 0,-2 5 0 0,1 2 0 16,0 3 0-16,1 6 0 0,2 1 0 0,-4 3 0 15,0 5 0-15,-3 2 0 0,1 4 0 0,-4 5 128 0,-4 5-128 0,0 0 0 16,-4 1 0-16,-3-3 128 0,-5 0-128 16,-2-2 0-16,-3-3 0 0,-4 0 128 0,-2-1-128 15,-5 1-192-15,-6 0 64 0,-4 1-15728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7:14.623"/>
    </inkml:context>
    <inkml:brush xml:id="br0">
      <inkml:brushProperty name="width" value="0.08819" units="cm"/>
      <inkml:brushProperty name="height" value="0.35278" units="cm"/>
      <inkml:brushProperty name="color" value="#002060"/>
      <inkml:brushProperty name="tip" value="rectangle"/>
      <inkml:brushProperty name="rasterOp" value="maskPen"/>
    </inkml:brush>
  </inkml:definitions>
  <inkml:trace contextRef="#ctx0" brushRef="#br0">14271 1306 6447 0,'0'0'576'0,"0"0"-576"0,0 0 0 0,0 0 0 16,-6-6 2416-16,6 6 368 0,-6-1 80 0,6 1 16 16,0 0-2096-16,-7-2-400 0,7 2-96 0,0 0-16 0,0 0 304 15,-8 3 48-15,2 1 16 0,0 2 0 0,-1 3-224 0,0 2-32 16,-2 2-16-16,3 1 0 0,-4 2-48 0,1 1-16 15,0 3 0-15,-1 0 0 0,1 2-80 0,-2-2-16 16,0-1 0-16,2 1 0 0,-4 4 0 0,5-2 0 16,0-2 0-16,0 0 0 0,-1-1-48 0,3-4-16 15,4 1 0-15,-1-3 0 0,1-3 32 0,1-2 0 16,1-8 0-16,5 5 0 0,3-1 48 0,1-1 16 16,-9-3 0-16,14 0 0 0,3-3 128 0,2 0 16 15,0-3 16-15,3 0 0 0,3-2-144 0,-2 0-16 16,1-1-16-16,-1-1 0 0,2-1-80 0,2 0-16 15,-4 0 0-15,2 2 0 0,-3 1-128 0,2 2 0 16,-2 0 0-16,-1 3 0 0,-3 0 0 0,-1 2 0 0,3-1 0 16,0 5 0-16,1-2-256 0,-3 2-96 0,0-1-16 15,0 2-7920-15,-1-1-1584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6:25.65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1833 5698 15663 0,'-4'-9'688'0,"4"9"144"0,0 0-656 0,0 0-176 15,0 0 0-15,0 0 0 0,0 0 832 0,0 0 144 16,-4 7 32-16,4-7 0 0,0 0-672 0,0 0-128 15,0 0-16-15,0 0-16 0,1 10 256 0,-1-10 48 16,3 10 16-16,-3-10 0 0,0 0 464 0,3 10 80 16,-1 2 32-16,-2 1 0 0,-1 2-32 0,-1 6 0 15,-1 7 0-15,-1 4 0 0,-2 3-160 0,-1 7-48 0,-2 5 0 16,2 3 0-16,-2 4-240 0,-1 5-48 0,-1 6-16 16,-1 5 0-16,3 5-80 0,-1 4 0 0,-4 2-16 15,5 2 0-15,3 0-96 0,0 5-16 0,-3-1 0 16,5 2 0-16,-1-3-144 0,2-1-48 15,-1-3 0-15,1-2 0 0,0-2-128 0,1-6 0 0,-1-3 144 0,0-6-144 16,0-1 0-16,0-5 144 0,-4-4-144 0,2-5 0 16,1-7 256-16,-3-4-64 0,1-2-16 0,-2-2 0 15,1-3-16-15,1-2 0 0,2-4 0 0,1-1 0 16,0-3-160-16,3-5 0 0,-1-4 0 0,2-2 0 16,-1-9-784-1,0 0-48-15,0 0 0 0,0 0 0 0,9-11-2128 0,0-6-432 16,2-8-96-16</inkml:trace>
  <inkml:trace contextRef="#ctx0" brushRef="#br0" timeOffset="2308.065">1749 5641 27647 0,'-8'-1'2448'0,"0"-4"-1952"0,8 5-496 0,0 0 0 15,-8-1 0-15,8 1 0 0,0 0 0 0,0 0 0 16,0 0 0-16,0 0 0 0,12 1 0 0,4 2 0 16,2-1 192-16,6 0 32 0,-1 0 16 0,5 1 0 15,5 1 144-15,2-2 16 0,2-3 16 0,5 1 0 16,4 0-80-16,4 0-16 0,6 0 0 0,4 2 0 16,3 1 32-16,0 0 0 0,1-1 0 0,5-1 0 15,6 0 32-15,1 1 0 0,2 0 0 0,0-1 0 16,0-1-32-16,7 0 0 0,5 4 0 0,3-4 0 15,0-4-32-15,6 3-16 0,1-1 0 0,6 0 0 16,3 1-80-16,3-1-16 0,5-5 0 0,5 3 0 16,3-1-80-16,10-2 0 0,3-4-128 0,6 1 192 0,2 2-192 15,5-2 0-15,3 0 128 0,7-1-128 16,3-4 0-16,1-1 0 0,0 2 0 0,1 0 0 0,1-2 128 0,-1 0-128 16,2-3 0-16,4 4 0 0,4 2 0 0,-5 3 0 15,-1 2 0-15,0-2 0 0,0-1 0 0,1 0 0 16,2 2 0-16,3-1 0 0,4 0 128 0,1-1-128 15,-2 4 0-15,-1 0 0 0,-4 2 192 0,2-3-64 16,1 0-128-16,3 3 192 0,1 1-192 0,1 2 128 16,0 1-128-16,-3 0 0 0,-1-1 128 0,-2 2-128 15,1 0 0-15,0 1 0 0,-1 2 0 0,0 2 0 16,-2-1 0-16,-3 2 0 0,-1-3 0 0,-4 1 0 16,-2 2 0-16,-4-1 0 0,1 1 0 0,1 0 128 15,-3 0-128-15,-2 0 0 0,-5 2 0 0,0 0 0 16,-4-4 0-16,3 3 0 0,2-1 0 0,-2 2 128 0,-6-1-128 15,0-1 0-15,0-1 0 0,2-1 128 16,0-2-128-16,-4 4 0 0,-7-1 256 0,6 1-32 0,0-2-16 0,-3 2 0 16,-6 0 48-16,0 2 16 0,-1 1 0 0,-1-4 0 15,-3-2-96-15,-5 1-32 0,-4 4 0 16,0-1 0-16,2 1-144 0,-1 1 0 0,-6 0 144 0,1-2-144 16,2-1 0-16,-3 3 0 0,-3 3 0 0,3-3 128 15,1-3-128-15,-1 4 0 0,-4 3 0 0,2-2 0 16,-1-3 0-16,-4 0 0 0,-1-1 0 0,-3 0 0 15,-2-2 0-15,1-1 0 0,0-2 0 0,-3-1 0 16,-3 3 0-16,0 1 0 0,-1-2 0 0,0-1 0 0,-4-1 0 16,4-1 0-16,-3 5 0 0,2 0 128 0,-2 1-128 15,-3 0 0-15,-2-2 0 0,1-1 128 0,1-1-128 16,-2 5 0-16,-4-1 128 0,2-3-128 0,0-3 0 0,2 2 0 16,0-1 0-16,-1 0 128 0,-4 1-128 0,3 2 0 15,-1-2 0-15,-2 0 0 0,-1-1 0 0,-2 1 0 16,-2-2 0-16,1 4 0 0,0 0 0 15,1 1 0-15,0-2 0 0,-4 0 0 0,-2 1 0 16,-2 2 0-16,5-1 0 0,0-1 0 0,-1-5 0 0,-5 1 0 16,-2 1 0-16,0 2 0 0,2-2 0 0,0 1 0 15,2 2 0-15,-6-2 0 0,-5-3 0 0,0-2 0 16,-1-1 0-16,2 4 128 0,2 4-128 0,-3 0 0 16,-1-4 0-16,-2 2 0 0,-4 1 0 0,0-1 0 15,-4-2 0-15,1 0 0 0,-2-1 0 0,3 0 0 16,1 0 0-16,-4 0 0 0,-3-1 0 0,-5 0 0 15,1-1 0-15,-3 1 128 0,-2-1-128 0,0-1 0 0,2-1 0 16,1 0 0-16,-1-2 0 0,-3 3 0 0,1-1 0 0,0 1 0 16,-4 1 0-16,0-3 0 0,-4-2 0 0,0 1 0 15,2 0 0-15,-2-3 0 0,-4-4 0 0,3 5 0 16,-1 2 0-16,3 0 0 0,-3-1 0 0,1-2 0 16,-1-3 0-16,2 2 0 0,0 3 0 0,-1-1 0 15,-3 0 0-15,3-1 0 0,-1 2 0 0,-1 0 0 16,-4 1 0-16,0-2 0 0,1 1 0 0,-3 1 0 15,-2 2 0-15,0-3 0 0,2 1 0 0,-4 1 0 16,0 1 0-16,-4 2 0 0,-2 2 0 0,2-2-128 16,2-5 128-16,0 5 0 0,1 3 0 0,0-4 0 15,0-3 0-15,0-2 0 0,-4 1 0 0,2 4 0 0,-1 1 0 16,0 3 0-16,-4 0 0 0,1-2 0 0,-3-4 0 0,2 2 0 16,-8 4 0-16,0 0 0 0,0 0 0 0,7 1 0 15,-7-1 0-15,0 0 0 0,0 0 0 0,0 0 0 16,0 0 0-16,8 5 0 0,-3 4 0 0,-1 1 0 15,2 1 0-15,-4 1 0 0,0 0 0 0,0 4 0 16,-1 1 0-16,-1 3 0 0,0 1 0 0,0 3 0 16,-1 5 0-16,-1-3-128 0,0 2 128 0,1 0 0 15,-4 3 0-15,1 3 0 0,0 3 0 0,-1 3 0 16,-3 2 0-16,3 1-128 0,1 1 128 0,0 0 0 16,2-1 0-16,0 4 0 0,-1 0 0 0,0-1 0 15,1 0 0-15,1 0 0 0,-1 1 0 0,1-1 0 16,1 0 0-16,-2 2 0 0,-3-1 0 0,-1 3 0 15,-3-1 0-15,0 1 0 0,1 1 0 0,-4 2 0 16,-1 0 0-16,1-1 0 0,3 1 0 0,-3-2 0 0,-1 1 0 0,1-1 128 16,2 4-128-16,0-2 0 0,5 1 0 0,-1-3 0 15,0-4 0-15,3-2 0 0,3-2 0 0,0-1 0 16,0 0 0-16,2-1 0 0,2-2 0 16,-1-1 0-16,0 2 0 0,2 1 0 0,0-3 0 0,1-1 128 15,-2-2-128-15,1-4 0 0,1-5 0 0,-1 3 0 16,1 0 0-16,1-1 0 0,-4-2 0 0,2-2 128 15,2-5-128-15,-4 1 0 0,1-3 0 16,-3 3 0-16,0 0 0 0,-2-2 0 0,-2-5 0 0,0 1 0 16,-5 2 0-16,0-2 0 0,-4-1 0 0,-3 1 0 15,0 2 0-15,-4-1 0 0,-2 1 0 0,-2-3 0 0,-4-4 0 16,-3 3 0-16,-1-1 0 0,-5 0 0 16,-6-3-144-16,-6 1 0 0,-5-2 0 0,-8-1 0 0,-7 2 144 15,-1-3 0-15,-3-3 0 0,-8 0-128 0,-10-1 128 0,-5 0-128 16,-2-1 128-16,-9-2-128 15,-12-4 128-15,-2 0 0 0,-3 0 0 0,-8 1 0 0,-5-1 0 16,-4 0 0-16,-2-1 0 0,-2-2 0 0,-2 2 0 0,-7-3 0 16,-9 0 128-16,-2-1-128 0,-2 0 224 0,-4 0-32 15,-5-2 0-15,-4 2 0 0,-1 0-192 0,-5 2 0 16,-4 1 0-16,-2 0 0 0,-7-1 0 0,-3-4 0 16,-1-1 0-16,0 2 0 0,-5 3 0 0,0 0 0 15,1 3 0-15,-6-3 0 0,-5 0 0 0,2 0 0 16,-1 1 0-16,-3 1 0 0,-2-2 0 0,-1 0 0 15,2 1 0-15,2 1 0 0,0 4 0 0,-1-2 128 16,-1 0-128-16,-1 0 144 0,5 1-144 0,1 1 160 0,3-3-160 0,1 3 160 16,0 1-160-16,2 1 128 0,3 0-128 0,-1-1 128 15,2 1-128-15,2-2 0 0,0-2 0 0,1 1 0 16,-4 2 0-16,6 1 0 0,3 1 0 0,0 0 0 16,1-4 0-16,4 4 0 0,3 1 0 0,-2 2 0 15,4-2 0-15,2 1 0 0,-1-1 0 0,3 0 0 16,3-1 0-16,4-1 0 0,1-1 0 0,6 3 0 15,8 0 0-15,-2-1 0 0,1-3 0 0,5 2 0 16,2 1-176-16,4 0 176 0,6-2-128 0,1 1 128 16,0-3-144-16,3 2 144 0,2 0-160 0,4 0 160 15,2 0-144-15,1-1 144 0,-1 3-128 0,3 0 128 16,5-1 0-16,-1 0-128 0,-3 1 128 0,6 2 0 0,4 2 0 16,1 0 0-16,-3-1 0 0,5 2 0 0,6-1 0 0,-3-1 0 15,1 1 0-15,5 0 0 0,7 2 0 0,-1-3 0 16,-1-3 0-16,1 2 0 0,3 0 0 0,0-1 0 15,2-3 0-15,1 1 0 0,2-1 0 0,1 2-128 16,4 0 128-16,-1 2 0 0,-4 0 0 0,0-1 0 16,2-1 0-16,-3 4 0 0,1-3 0 0,1 2 0 15,-1 3 0-15,3-3 0 0,1-2 0 0,1 2 0 16,0 0 0-16,2-1 0 0,6 0 0 0,2 0 128 16,3-1-128-16,0-1 0 0,0-1 144 0,2-2-144 15,0-3 192-15,1 3-192 0,1 2 160 0,-2 0-160 16,-3-1 128-16,3-2-128 0,0 0 144 0,2-2-144 15,2-1 160-15,-3 2-160 0,-4 3 0 0,2 0 128 16,4 1-128-16,2-2 0 0,1 0 128 0,-1 1-128 0,-1 1 176 16,0 1-176-16,2-1 304 0,4 1-48 0,6 1-16 0,2-1 0 15,4-1 32-15,3-1 16 0,-4-2 0 0,6 3 0 16,1 1-96-16,3 3-32 0,0-2 0 0,5-1 0 16,-1-1-160-16,8 1 192 0,2 2-192 0,5 0 192 15,4-1-192-15,3-1 0 0,-1-1 0 0,4 3 128 16,3 3-128-16,3-2-176 0,-2-3 48 0,9 0 0 31,0 0-336-31,0 0-64 0,0 0-16 0,-4 10 0 0,4-10-1648 16,3 12-336-16,3 1-64 0</inkml:trace>
  <inkml:trace contextRef="#ctx0" brushRef="#br1" timeOffset="7953.138">11713 5104 14735 0,'-1'-25'640'0,"1"10"160"0,0 1-640 0,2-1-160 15,3 3 0-15,3-2 0 0,-3 2 1712 0,3 0 304 16,1 0 64-16,0 4 16 0,2 1-1264 0,2 1-240 16,-1 1-48-16,3 0-16 0,4 1-176 0,3 1-32 15,-2-1-16-15,3 2 0 0,1 2-48 0,3 2 0 16,2 2 0-16,1-3 0 0,4-2 112 0,4 0 16 16,4 1 0-16,4 2 0 0,4 1 64 0,3 0 32 15,2 1 0-15,2-1 0 0,-3-1 64 0,4 0 16 0,4-1 0 0,2 3 0 16,6 1-112-16,-4 1 0 0,1-2-16 15,1 2 0-15,-3 0-128 0,3 4-32 0,1 2 0 0,3-2 0 16,-1-1-80-16,3-2 0 0,-2-3-16 0,1 3 0 16,2 1-176-16,1 3 0 0,1 0 0 0,0-2 0 15,0-6 0-15,1 3 0 0,0 1 0 0,0 4 0 16,0 2 128-16,1-1 0 0,-1-2 0 0,1-3 0 16,-1 2-128-16,-1 0 0 0,-2 0 0 0,0-1 0 15,-1-1 0-15,3 0 0 0,0-1 0 0,-1 1 128 16,-4-1 0-16,-1-3-128 0,0-1 192 0,0 1-64 15,2 2-128-15,-4 0 128 0,0 1-128 0,-4-2 128 16,-1-3-128-16,-2 1 160 0,-2-2-160 0,1 4 160 0,-1-1-32 16,-6 1-128-16,-3 1 192 0,-2 0-64 0,-7-2-128 15,0-1 0-15,-3-1 0 0,-3 1 128 0,-2 2-128 0,-2-2 0 16,-2 0 0-16,-2-1 0 0,-5-1 128 0,-2 0-128 16,-5 0 0-16,-2 0 128 0,-5 0-128 15,-9 0 0-15,8 1 144 0,-8-1-144 0,0 0 256 0,0 0-32 16,0 0 0-16,0 0 0 0,-14-2 96 0,-5 1 32 15,-4 0 0-15,-3-1 0 0,-3-2-208 0,-6 0-144 16,-3-1 192-16,-2 1-192 0,-2 3 160 0,-9-1-160 16,-5-2 128-16,-4 1-128 0,-4 0 0 0,-3-2 0 15,-4 0 128-15,-3-3-128 0,-6 1 0 0,-4-1 0 16,-5 3 0-16,-3-1 128 0,0-1-128 0,-7-1 0 16,-3 0 0-16,-4 0 0 0,0 0 0 0,-6 0 0 15,-5 0 0-15,0 1 0 0,-3 2 0 0,-1-1 0 0,-2-1 0 16,0 0 0-16,1-2 0 0,-2 3 0 0,-2 3 0 15,2-1 0-15,-1-6 0 0,3 2 0 16,2 2 0-16,0 0 0 0,2 3 0 0,3-1 0 0,3 2 0 0,2-2 0 16,2-2 0-16,5 1 0 0,0 3 0 0,8-2 0 15,2-2 0-15,5 1 128 0,5 3-128 0,5-1 0 16,4-3 0-16,9 3 0 0,5-2 0 0,6 2 0 16,3 2 0-16,6-2 0 0,5 0 128 0,7-1-128 15,10 7 0-15,6-2 0 0,2-1 0 0,5-1 0 16,5-4 0-16,5 5 0 0,0 0 0 0,9-2 0 15,3 0 0-15,9 0 0 0,4 2 0 0,8 0 0 16,6 0 0-16,6 3 0 0,4-1 0 0,9 0 0 16,8 0 0-16,9 1 0 0,8-1 0 0,4-1 0 0,3-1 0 15,6 2 0-15,10 1 128 0,1 1-128 0,-3-2 0 16,10 0 0-16,8-2 0 0,-1 1 0 0,2 0 0 0,2 2 0 16,2-6 0-16,-4 6 0 0,-4-1 0 15,3 2 0-15,3 3 0 0,0-4 0 0,-4-3 0 0,-1 4 0 16,-2 6 128-16,-2-5-128 0,2-3 0 0,-6 1 0 15,-3 4 0-15,-1 1 0 0,-3-1 0 0,-1 3 0 16,-2 3 0-16,-4-2 128 0,-6-3-128 0,-1 1 0 16,-1 1 0-16,-8 0 0 0,-6 0 0 0,-5-1 0 15,-3-1 0-15,-8 0 0 0,-5-3 0 0,-7 0 0 16,-2-2 0-16,-8 3 0 0,-6 0 0 0,-8 2 0 16,-4-3 128-16,-7-1-128 0,-5-3 0 0,-8-1 0 15,0 0 0-15,0 0 0 0,-8 1 0 0,-6 0 0 16,-6-1 128-16,-9 0-128 0,-2-1 0 0,-9 0 0 15,-7-1 144-15,-6 0-144 0,-4 2 0 0,-6-1 0 16,-9-2 0-16,-5-1 128 0,-4-2-128 0,-1 2 0 0,-3-2 128 0,-6 1-128 16,-7-3 0-16,-2 1 0 0,-4 2 0 0,-6-2 0 15,-9-1 0-15,-2-2 0 0,-1 0 0 16,-5 1 0-16,-5 3 0 0,-1-1 0 0,-3-2 0 16,2 0 0-16,-5 3 0 0,1-2 0 0,-2 0 0 0,0-1 0 15,2-1 0-15,-2 3 0 0,0 2 0 0,7-1 0 16,2-2 0-16,4-1 0 0,7-2 0 0,3 5 0 15,5 3 0-15,7 1 0 0,7-1 0 0,6 1 0 16,10 1 0-16,7 0 0 0,4-1 0 0,9 2 0 16,9 2 0-16,8 0 0 0,7 0 0 0,9 1 0 15,8-1 0-15,8 2 0 0,13-4 0 0,0 0 0 0,0 0 0 16,12 3 0-16,8-1 0 0,11 2-128 0,7 1 128 16,12 2 0-16,8-1 0 0,6-2 0 0,7-6 0 0,12 1 0 15,10 1 0-15,7 3 0 0,5-1 0 0,10 1 0 16,8 0 0-16,6-2 0 0,-1-1 0 15,7 3 0-15,5 1 0 0,7-1 0 0,5 2 0 0,0-4 0 16,0-1 0-16,3 2 0 0,1 4 0 0,2 0 0 16,2-4 0-16,0 1 0 0,0-3 0 0,-3 2 0 15,-3 0 0-15,-1 5 0 0,-1 1 0 0,-7 2 0 16,-5-3 0-16,-6 2 0 0,-4 1 0 0,-7-1 0 16,-6-1 0-16,-7 1 0 0,-7 2 0 0,-8 1 0 15,-10-1 0-15,-7 0 0 0,-5-2 0 0,-9 0 0 16,-9-1 0-16,-9 3 0 0,-9 0 0 0,-8 0 0 15,-8 0 0-15,-8-5 0 0,-13-6 0 0,0 0 0 16,-5 7 0-16,-12-2 0 0,-10-3 0 0,-10-1-160 0,-10 0 160 16,-11-1-160-16,-8-1 160 0,-9-3 0 0,-4-3 0 0,-13 0 0 15,-7 0 0-15,-4-1 0 0,-6 1 0 0,-7-4-128 16,-5-1 128-16,-6-2 0 0,-3-1 0 0,-4 2 0 16,-1 2 0-16,-8 0 0 0,-9-1 0 0,0-3 0 15,1-1 0-15,-4-1 0 0,-5 3 0 0,-2 2 0 16,0 3 128-16,2-1-128 0,1-3 128 0,0 3-128 15,2 4 0-15,4-1 0 0,3 0 0 0,7-1 128 16,6-3-128-16,3 3 0 0,9 5 0 0,5-2 0 16,6-1 0-16,8 0 0 0,12 1 0 0,10 2 0 15,10 3 0-15,8 0 0 0,8-2 0 0,10 2 128 16,10-2-128-16,11 1 0 0,6-1 0 0,8 2 0 0,13 0 0 16,0 0 0-16,0 0 0 0,13 2 128 0,8-2-128 0,11-2 0 15,9-2 0-15,8 2 0 0,6 1 0 0,10 0 0 16,9-1 0-16,11-3-128 0,9-1 128 15,6 1 0-15,4 2 0 0,8-1 0 0,6-1 0 0,6 2 0 16,6 1 0-16,2 0 128 0,1-4-128 0,7 2 0 16,4-3 128-16,2 6-128 0,-4 3 0 0,4 0 0 15,0 2 0-15,-3-4 128 0,0 0-128 0,-2 2 0 16,-4 2 0-16,-3 3 128 0,-4 1-128 0,-4 0 0 16,-4 6 0-16,-6-3 0 0,-2-3 0 0,-6 2 0 15,-4 1 0-15,-4 2 0 0,-2 2 0 0,-10 0 0 16,-6-1 0-16,-7-1 128 0,-3-5-128 0,-7 3 0 15,-7 0 0-15,-9 1 0 0,-6-1 0 0,-6 0-160 16,-8-1 160-16,-7 0 0 0,-6 1-144 0,-8-3 144 16,-8-8 0-16,3 10-144 0,-7 1-16 0,-6 1 0 0,-8-1 0 15,-8-1 0-15,-9-5 160 0,-5 0-128 0,-8-2 128 16,-5 4-128-16,-4-1 128 0,-9-1 0 0,-5-2 0 16,-8-2 0-16,-12 1 0 0,2-1 0 0,-2-1 0 0,-6 1 0 15,-6 2 0-15,0-1 0 0,0 3 0 0,-5-4 0 16,-7-4 0-16,0 0 0 0,2 3 0 0,-2-1 0 15,-3-3 0-15,-2 2 0 0,2 0 0 0,-4-1 0 16,-3-2 0-16,2 0 0 0,3-1 0 0,-4 2 0 16,-4 3 0-16,1-1 0 0,2-3 0 0,2 2 128 15,3 0-128-15,2 0 0 0,5 1 0 0,5 1 0 16,5 2 0-16,8 0 0 0,6 0 0 0,5 2 0 16,3 1 0-16,6 0 0 0,7 1 0 0,10 0 0 0,8 2 0 0,8 1 0 15,8 0 0-15,8-1 0 0,6-3 0 0,8 1 0 16,12-5 0-16,0 0 0 0,0 0 0 0,10 6 0 15,7-4 0-15,9 0-128 0,6 0 128 16,12-2 0-16,7-3 0 0,12 0 0 0,10-1 0 0,2 0 0 16,5-1 0-16,11-1 128 0,7-3-128 0,2 1 0 15,0 0 0-15,10 1 0 0,10-3 0 0,2-1 0 16,-2-3 0-16,8 6 128 0,2 2-128 0,2 0 128 16,-4-3-128-16,6 1 128 0,5 3-128 0,2-1 0 15,-1 1 128-15,1-2-128 0,-3 2 0 0,0 2 0 16,2 3 0-16,-6-1 128 0,-3-2-128 0,-2 3 0 15,-3 3 128-15,-4 3-128 0,-5-2 144 0,-5 3-144 16,-6 2 192-16,-7 1-192 0,-7-1 0 0,-7 2 0 0,-6 3 0 16,-7-2-144-1,-7 0-560-15,-12 0-128 0,-6 0 0 0,-8 1-10848 0,-6-1-2160 0</inkml:trace>
  <inkml:trace contextRef="#ctx0" brushRef="#br1" timeOffset="10450.371">6311 6586 5519 0,'0'0'240'0,"0"0"64"0,-9 0-304 0,9 0 0 0,0 0 0 0,0 0 0 16,0 0 2752-16,0 0 480 0,0 0 96 0,0 0 32 16,0 0-2464-16,0 0-512 0,0 0-80 0,0 0-32 0,0 0 288 0,0 0 48 15,0 0 16-15,0 0 0 0,0 0 320 0,0 0 64 16,0 0 16-16,0 0 0 0,0 0-128 0,9-5 0 15,-6 0-16-15,-3 5 0 0,8-7-240 0,4 2-64 16,5-2 0-16,-2 1 0 0,-1-3-128 0,2 0-16 16,-1 0-16-16,2 0 0 0,0 2-112 0,1 0-32 15,-2-1 0-15,2 2 0 0,-1-1-32 0,-2 1-16 16,1 0 0-16,1 2 0 0,1 0-96 0,-3 2 0 16,-1 2-128-16,2 0 192 0,-1 0-192 0,0 2 0 15,1-1 0-15,0 3 0 0,2-2 0 0,-2 2 0 16,-1 2 0-16,-1 3 0 0,-1 3 0 0,0 1 0 15,-2 0 0-15,2 1 0 0,-1 3 0 0,0 1 128 16,2 1-128-16,-4 0 0 0,-1-1 144 0,-2 0-16 16,1 2 0-16,1 1 0 0,0 1 0 0,0 2 0 0,-5 3 0 0,1-1 0 15,1-2 64-15,-4 0 0 0,0 2 0 16,1-1 0-16,-3-2-32 0,1 1 0 0,1 3 0 0,-1-1 0 16,0-7-16-16,-1 2 0 15,-2 1 0-15,2 0 0 0,1-2-16 0,0-2-128 0,-2 0 192 16,1 2-64-16,0 1-128 0,1-3 160 0,-2-2-160 0,0 1 160 15,-1-1-160-15,-1-1 160 0,1 4-160 0,1-4 160 16,-3-3-32-16,0-2 0 0,1-2 0 0,0 2 0 16,1 1 32-16,-3-1 0 0,1-3 0 0,4-7 0 15,-5 10 16-15,5-10 0 0,0 0 0 0,-2 7 0 16,2-7-32-16,0 0 0 0,-5 6 0 0,5-6 0 16,0 0 112-16,-6-4 0 0,1 0 16 0,5 4 0 15,-6-8 96-15,3-1 16 0,1 0 0 0,0 1 0 16,0-1-112-16,-1-1-16 0,2-1 0 0,0 0 0 15,0 0-256-15,0 1 0 0,1 10 128 0,0-14-128 0,1-6 0 0,0 0 0 16,0 0 128-16,0 3-128 0,-1 2 0 0,0 0 0 16,-2-3 0-16,0 2 0 0,0 0 0 0,-1 1 0 15,1 0 0-15,0-1 0 0,-4-4 0 16,2 2 0-16,-1-1 0 0,0 0 0 0,3 1 0 0,-1 0 0 16,-2 2 0-16,0-2 0 0,1 1 0 0,1 1 0 15,0-2 0-15,-3 4 0 0,3 4 0 0,1 0 0 16,-1-1 0-16,-2 0 0 0,0-4 0 0,-1 1 0 15,1 3 0-15,-1 0 0 0,1-2 0 0,0 4 0 16,2 1 0-16,-1-1 0 0,-1-2 0 0,0 0 0 16,1 0 0-16,1 2 0 0,1 0 0 0,-3 3 0 15,2-3 0-15,0 0 0 0,1 0 0 0,-1 0 0 0,-1-1 0 16,1 2 0-16,-1-3 0 0,1 2 0 0,1 0 0 16,-4 2 0-16,2-1 0 0,0 1 0 0,-2 1 0 0,2 1 0 15,-2-1 0-15,1 1 0 0,-2 1 0 0,3-3 0 16,-3 2 0-16,1 2 0 0,6 3 0 0,-8-8 0 15,-1 0 0-15,1 0 0 0,1-1 0 0,0 2 0 16,2 1 0-16,-3 2 0 0,1-1 0 0,1-1 0 16,-3 1 0-16,2 0 0 0,-3 1-128 0,2-1 128 15,-1 3 0-15,-1 1 0 0,1 1 0 0,-3-1-144 16,0-1 144-16,-2 2 0 0,-1 0-144 0,1 3 144 16,0 0 0-16,-2 5 0 0,-1 0-144 0,0 1 144 15,1-1 0-15,2 2 0 0,5 1-128 0,-4 0 128 16,0 0 0-16,0 1 0 0,0 3 0 0,0-3 0 15,-2-1 0-15,3-2-128 0,0-1 128 0,1 3 0 16,1 1 0-16,-1 1 0 0,1-4 0 0,2 1 0 0,-1 0 0 16,2-1 0-16,-3-2 0 0,4-1 0 0,6-6 0 0,-7 6 0 15,7-6 0-15,0 0 0 0,-7 4 0 0,7-4 0 16,0 0 0-16,0 0 0 0,0 0 0 0,0 0 0 16,0 0 0-16,0 0 0 0,0 0 0 0,0 0 0 15,6-8 0-15,3 4 0 0,-3-1 0 0,4-1 0 16,1 2-192-16,2-2 192 0,2 0-160 0,1-2 160 15,2-1-128-15,1 1 128 0,-2 2-128 0,0-1 128 16,-3 1-128-16,2-1 128 0,6 3 0 0,2 0-128 16,-5 1 128-16,1 1 0 0,0-3 0 0,-2 2 0 15,-1 4 0-15,1 1-128 0,-1 1 128 0,0-1 0 16,-2 0 0-16,1 2-128 0,-2 1 128 0,0 0 0 0,2 2 0 16,-2 1 0-16,0-1 0 0,2 2-128 0,-2-1 128 15,0 1 0-15,1-2 0 0,-3 2 0 0,0 2 0 16,1 1-128-16,-1 0 128 0,2 3 0 0,1-1 0 15,-5 2 0-15,-3 4 0 0,1 0 0 16,1-2 0-16,0 1-128 0,0 3 128 0,1 0 0 0,-1 4 0 0,0-2 0 16,-1 0-128-16,-2 0 128 0,0 4-128 0,3-4 128 15,-3-1 0-15,2 0 0 0,-5 0 0 0,2 0 0 16,-1 0 0-16,0 2 0 0,-3 2 0 0,3-4-128 16,0-1 128-16,2-1 0 0,-3-2 0 0,0 0 0 15,-1-2 0-15,0 1 0 0,-2 0 0 0,1-2 0 16,2-5 0-16,-1-2 0 0,-2-9 0 0,0 10 0 15,0-4-400 1,0-6-160-16,0 0-16 0,0 0-16 0,0 0-2736 0,0 0-528 0</inkml:trace>
  <inkml:trace contextRef="#ctx0" brushRef="#br1" timeOffset="11378.343">6613 7011 5519 0,'0'0'240'0,"-4"-8"64"16,2-2-304-16,2 3 0 0,0 7 0 0,0 0 0 0,3-10 4160 0,2 5 784 0,-5 5 160 0,6-8 16 16,0 3-3776-16,-6 5-752 0,5-7-144 0,1 3-48 15,-6 4-240-15,0 0-160 0,8-3 192 0,-8 3-192 16,0 0 176-16,0 0-176 0,7 7 160 0,-3 0-160 16,-4-7 448-16,0 13 0 0,-2 2 0 0,0 1 0 15,-4-1 224-15,-2 0 32 0,0 1 16 0,-1 0 0 16,0 7-96-16,-2 2-32 0,-2 0 0 0,-1 2 0 15,0 0-160-15,-2 0-48 0,1 1 0 0,1-3 0 0,-1-3-48 0,3-1-16 16,1-1 0-16,1-2 0 0,3 1-48 16,-1-3-16-16,1-4 0 0,3-2 0 0,2-3-96 0,2-7-32 15,0 0 0-15,0 0 0 0,0 0 64 0,0 0 0 16,0 0 0-16,0 0 0 0,0 0 400 0,5-10 96 16,2-3 16-16,1-2 0 0,-1-2-432 0,3-1-80 15,0-3 0-15,1-1-16 0,0-1-176 0,1-1 192 16,0 1-192-16,3-3 192 0,-1 0-192 0,4 0 128 15,-2 1-128-15,2 1 128 0,1-3-128 0,1 1 0 16,-4-2 144-16,2 3-144 0,2 2 0 0,-2 1 128 16,-4 0-128-16,-3 3 0 0,-3 2 0 0,-3 2 0 15,0 3 0-15,-2 5 0 0,-3 7 0 0,0 0 0 16,0 0 0-16,0 0 0 0,0 0 0 0,0 0-208 16,0 0 80-16,-8 8 128 0,-1 5-208 0,1 3 80 0,-6 2 128 15,0 3-208-15,-2 1 208 0,-2 2 0 0,-2 1 0 16,3 1 0-16,0 0 0 0,0 0 0 0,-2 1 0 15,1-3 0-15,1-2 0 0,-2 0 0 0,0 1 0 16,3-1 0-16,1-3 256 0,2-2-64 0,0-1-16 0,2-2 0 16,2-1-176-16,4-1 0 0,1-3 0 15,4-9 128-15,0 0-128 0,0 0 128 0,0 0-128 0,0 0 128 16,0 0 80-16,5-7 16 0,1-4 0 0,3-1 0 16,3-3 80-16,-1-6 16 0,3-2 0 0,-1 0 0 15,0 0-320-15,1-2 0 0,-1-1 0 0,3-1 0 16,-2-4 0-16,3 0 0 0,-1 1 0 0,1 2 0 0,-2 0 0 15,-1 2 0-15,-2 3 0 0,-2 4 0 16,1 6 0-16,0 3 0 0,-5 2 0 0,-6 8 0 16,0 0 0-16,0 0 0 0,0 0 0 0,0 0 0 0,-8 9-144 0,0 3-96 15,0 7-16-15,-3 2 0 0,-5 2 256 0,1 1 0 16,-2-1 0-16,-2 5 0 0,-1 3 0 0,-2 0 0 16,-2-3 0-16,0 4 0 0,-2 1 0 0,1-3-144 15,1-2 144-15,-3-3 0 0,3-4 0 0,2 0 192 16,2-1 0-16,6-1-16 0,6-6-176 0,0-1 160 15,1-4-160-15,2-2 160 0,5-6-160 0,0 0 0 16,0 0 0-16,0 0 128 0,0 0 32 0,3-12 0 16,-1-2 0-16,4-4 0 0,2-4-32 0,4 1-128 15,4-1 192-15,-1 1-64 0,-1-1-128 0,1 1 0 16,-1 2-192-16,0 1 192 0,-3 3-256 0,0-3 80 16,-1 3 16-16,-2 6-12736 15,-8 9-2544-15</inkml:trace>
  <inkml:trace contextRef="#ctx0" brushRef="#br1" timeOffset="15360.979">2477 2641 1839 0,'0'0'0'0,"0"0"160"0,0 0-160 0,0 0 0 16,0 0 0-16,0 0 0 0,0 0 3216 0,0 0 624 15,0 0 112-15,0 0 16 0,0 0-2912 0,-6 8-592 16,3 3-112-16,-3-1-32 0,1-1 0 0,-3 3-16 16,-1 1 0-16,-1 6 0 0,0 3 208 0,-2 4 64 0,-1 4 0 0,-2 5 0 15,-2 4 96-15,0 3 32 0,-1 2 0 16,-1 2 0-16,1 1-176 0,0 0-16 0,-1-1-16 16,4-3 0-16,1-4-336 0,2-4-160 0,2-1 160 0,3-3-160 15,-2-4 256-15,6-2-64 0,2-5 0 0,1 0 0 16,2-1 16-16,4-4 0 0,0-3 0 0,-1-1 0 15,-5-11 32-15,7 10 0 0,3 0 0 0,4-1 0 16,4-4 144-16,2-1 16 0,0-2 16 0,2 1 0 16,2 0-96-16,-1 1-32 0,2-1 0 0,1 0 0 15,-1 0-160-15,1-1-128 0,2-1 192 0,-1 0-192 16,1-1 128-16,-1-1-128 0,1 0 0 0,-4 0 0 16,-2 0-1648-16,0-2-384 0,2 0-80 15,-5 0 0-15</inkml:trace>
  <inkml:trace contextRef="#ctx0" brushRef="#br1" timeOffset="15632.005">2270 3171 32943 0,'-10'-1'1456'0,"10"1"304"0,-6-5-1408 0,6 5-352 16,0 0 0-16,0 0 0 0,0 0 0 0,9 0-160 0,3 0 16 0,3 2 0 31,1 0-256-31,3 1-48 0,3 1-16 0,1-3 0 16,1-2-144-16,2 0-32 0,2 1 0 0,1-1 0 0,0-4 272 0,3 1 48 0,1-1 16 0,1 1 0 16,0 0-16-16,4-3 0 0,-2-1 0 0,0 1 0 31,0-2-496-31,-5 1-96 0,0-1-32 0,-7-1-9760 0</inkml:trace>
  <inkml:trace contextRef="#ctx0" brushRef="#br1" timeOffset="15864.994">2275 2798 30351 0,'-1'-18'1344'0,"3"8"272"0,5 2-1296 0,4-3-320 0,3-1 0 0,4 2 0 0,4 2 0 0,3 1 0 16,4-1 0-16,3-1 0 0,1-2 0 0,6 0 0 15,3 6 0-15,2-5 128 0,2-1-128 0,4-1 0 16,3 2 0-16,-4 1 128 0,-4 1-128 0,-2 2-256 16,-1-1 64-16,-3 1-8768 15,-1 2-1728-15</inkml:trace>
  <inkml:trace contextRef="#ctx0" brushRef="#br1" timeOffset="16167.581">3187 2917 29487 0,'0'0'2624'0,"0"0"-2112"0,6 11-512 0,2 0 0 16,0 0 560-16,3 5 0 0,3 5 0 0,2 1 0 15,-1 3-560-15,3 0 0 0,-1 2 0 0,2 1 0 16,-1 3-192-16,-2 1 48 0,0 0 16 0,-1 2 0 16,-2 2-320-1,-1-1-48-15,-1-1-16 0,-2-1 0 0,-2-5-1424 0,-4-2-304 0,0-1-48 16,2-5-16-16,-1-3-320 15,-3-2-64-15</inkml:trace>
  <inkml:trace contextRef="#ctx0" brushRef="#br1" timeOffset="16408.744">3585 2926 26719 0,'-15'-9'2368'0,"8"6"-1888"16,7 3-480-16,-8 1 0 0,-2 1 992 0,1 7 96 16,1 3 32-16,-2 7 0 0,-3 4-976 0,0 3-144 15,-1 1 0-15,-2 2-192 0,0 3 192 0,-1 4 0 16,0 0 0-16,0 0 0 0,1-1 0 0,0 2 0 16,2 0 0-16,0-1 0 0,-1-5 0 0,1-3-176 0,-1-4 32 0,2-2 0 31,1-3-1552-31,2-4-304 0,4-3-64 0,-2-2-9200 0</inkml:trace>
  <inkml:trace contextRef="#ctx0" brushRef="#br1" timeOffset="16614.711">3901 2952 34095 0,'0'0'1504'0,"0"0"320"0,-7 5-1456 0,4 4-368 16,1 2 0-16,-1 6 0 0,-1 4 0 0,-2 6 0 15,-1 1-192-15,1 2 64 0,0 0 128 0,2 3 0 16,-3 4 0-16,0 0 0 16,1 0-1152-16,-1-3-160 0,0-2-32 0,-1-4-7808 15,1-2-1584-15</inkml:trace>
  <inkml:trace contextRef="#ctx0" brushRef="#br1" timeOffset="16989.589">4388 3003 26719 0,'-8'-15'1184'0,"1"7"240"0,-2-2-1136 0,0 5-288 0,1 1 0 0,-7 3 0 15,0 2 704-15,-6 5 96 0,-1 4 16 0,-2 1 0 16,-2 1-688-16,-1 2-128 0,-1-1 0 0,2 3 0 16,0-1 0-16,1 0 0 0,3 1 0 0,5-2-144 15,1-1 144-15,2 1 0 0,2-2 0 0,2 0 0 16,2-1-128-16,5-2 0 0,3-9 0 0,-2 11 0 16,1 0-64-16,5-5-16 0,3 0 0 0,3 0 0 15,1 2 208-15,-1 1 0 0,0 0-160 0,1-1 160 16,2 0 0-16,2 4 0 0,1 4 0 0,-1-3 0 15,0-1 0-15,0 0 0 0,-4 0 0 0,-3 2 128 16,-2 3-128-16,-2-3 0 0,0-2 144 0,-5 0-144 0,-3 0 176 16,0 2-48-16,-6-2 0 0,-2-1 0 0,-4-1 64 0,-2 0 16 15,-3 1 0-15,3 0 0 0,2-3-80 0,-3 0-128 16,-1-1 176-16,3-2-176 0,0 1-192 0,3-3-160 16,2-2-32-16,0-1-12560 15</inkml:trace>
  <inkml:trace contextRef="#ctx0" brushRef="#br1" timeOffset="17285.847">4858 2397 19343 0,'0'0'1728'0,"0"0"-1392"0,0 0-336 0,-5 11 0 16,0 4 2720-16,1 6 480 0,-3 6 80 0,2 6 32 16,0 4-2736-16,-2 3-576 0,-1 0 0 0,0 5 0 15,0 3 0-15,0 2-128 0,0 3 128 0,-3 1 0 16,0 0 0-16,1 0 0 0,-3-5 0 0,0 2 0 16,-2 2-192-16,2-4-128 0,1-3-16 0,1-7-16 15,-1-7-2384 1,2-2-464-16</inkml:trace>
  <inkml:trace contextRef="#ctx0" brushRef="#br1" timeOffset="17973.532">4490 2990 34095 0,'12'-5'3024'0,"4"-1"-2416"15,8-4-480-15,5 4-128 0,3 2 0 0,3 1 144 16,2 1-144-16,2-3 160 0,-1 0-160 0,5-2 0 16,-1 0 0-16,0 2-176 15,-2 2-400-15,-4-1-64 0,0 3-32 0,-4-1 0 16,-4 1-752-16,-4 0-160 0,-7-1-16 0,0 1-16 16,-4 1 80-16,0 0 32 0,-4-2 0 0,0 1 0 15,0 0 624-15,-9 1 128 0,8-1 32 0,0 2 0 0,-8-1 528 0,9 4 192 0,-9-4 0 16,0 0-144-16,10 7 144 0,-6-1 0 0,1 0 0 15,-5-6 128-15,1 8 224 0,-1-8 48 0,0 8 16 0,0-8 0 16,0 0 240-16,-4 6 48 0,4-6 16 0,0 0 0 16,0 0 112-16,-5 5 32 0,5-5 0 0,0 0 0 15,-9 0-160-15,9 0-16 0,0 0-16 0,0 0 0 16,0 0-32-16,0 0 0 0,-6-1 0 0,6 1 0 16,0 0-80-16,0 0-32 0,0 0 0 0,0 0 0 15,0 0-272-15,0 0-48 0,0 0-16 0,0 0 0 16,0 0-192-16,0 0 0 0,0 0 0 0,0 0 0 15,5-6 128-15,-5 6-128 0,0 0 0 0,0 0 0 16,7-5 0-16,-7 5 0 0,6-8 0 0,-6 8 0 16,0 0 0-16,6-7 0 0,-3 2 0 0,-3 5 0 15,0 0 0-15,0 0 128 0,6-7-128 0,-6 7 0 16,0 0 0-16,3-6 0 0,-3 6 0 0,0 0 0 0,0 0 0 0,4-8 0 16,1 0 0-16,-5 8 0 0,0 0 0 0,2-7 0 15,-1 0 0-15,-1 7 0 0,3-9 0 0,-3 9 0 16,2-6 0-16,-2 6 0 0,0 0 0 0,0-8 0 15,0 8 0-15,0 0 0 0,-1-7 0 0,1 7 0 16,-1-7 0-16,1 7 0 0,0 0 0 0,0 0 0 16,-3-9 0-16,3 9 0 0,0 0 0 0,0 0 0 15,0 0 0-15,0 0 0 0,0 0 0 0,0 0 0 16,0 0 0-16,0 0 0 0,0 0 0 0,0 0 0 16,0 0 0-16,0 0 0 0,0 0 0 0,0 0 0 15,0 0 0-15,0 0 0 0,0 0 0 0,0 0 0 0,0 0 0 16,-8 0 0-16,8 0 0 0,0 0 0 0,0 0 0 0,-5 3 0 15,5-3 0-15,0 0-128 0,-8 8 128 0,3-3-160 16,5-5-96-16,0 0 0 0,-6 6-16 0,6-6 0 31,-8 9-1520-31,4-2-288 0</inkml:trace>
  <inkml:trace contextRef="#ctx0" brushRef="#br1" timeOffset="18498.992">5166 3059 3679 0,'0'0'320'0,"0"0"-320"16,0 0 0-16,0 0 0 0,0 0 832 0,0 0 80 15,0 0 32-15,0 0 0 0,0 0-96 0,0 0-16 16,0 0 0-16,0 0 0 0,0 0 240 0,0 0 32 0,7-5 16 15,-1-1 0-15,2 2-32 0,3-2 0 0,-2-1 0 0,2-1 0 16,1 0-240-16,1-1-48 0,-1-1-16 0,1-2 0 16,-2-2-16-16,1 0-16 0,1-2 0 0,-2 1 0 15,-2-2 80-15,0 1 32 0,-3-1 0 0,-2 3 0 16,-3 3-240-16,-1-1-48 0,0 1-16 0,0 2 0 16,0 3-32-16,0 6 0 0,0 0 0 0,-7 0 0 15,-2-1-272-15,0 5-48 0,-3 6-16 0,-1 2 0 16,-3 3-192-16,0 2 0 0,-1 5 0 0,0 2 0 15,-3 1 0-15,0 3 0 0,0-1 0 0,3 0 0 16,-4-4 0-16,3 1 0 0,3 1 0 0,2-3 0 16,3-3 0-16,2-2 0 0,5-2 0 0,2-1 0 15,-1-2 0-15,5-2 0 0,-3-10 0 0,8 8 0 16,3 0 0-16,3-3 0 0,0-3 0 0,2-2 0 16,2-3-576-16,1 0-176 0,2 1-16 15,0-2-16-15,3-2-1760 0,-1-1-336 0</inkml:trace>
  <inkml:trace contextRef="#ctx0" brushRef="#br1" timeOffset="18889.846">5709 2798 29663 0,'0'0'1312'0,"0"0"272"0,0 0-1264 0,0 0-320 16,-9 0 0-16,2 7 0 0,-2 5 0 0,3 4 0 0,-2 0-176 15,0 3 176-15,-4 3 0 0,1 0-128 16,-2 1 128-16,0 0 0 0,-1 0 0 0,0 0 0 0,-1 1 0 0,-1-1 0 16,1 1 0-16,1-6 0 15,3-3 0-15,2-4 0 0,1 1 0 0,2-2 0 0,-2-4 0 0,8-6 0 16,0 0 224-16,0 0-48 0,0 0-16 0,0 0 0 16,8-11 160-16,-2-1 16 0,4-1 16 0,-1-3 0 15,3 0-176-15,0-3-48 0,2 1 0 0,1-2 0 16,-4 0-128-16,1 2 160 0,0 1-160 0,1-1 160 15,0 2 32-15,-1 1 0 0,0 8 0 0,-1 0 0 16,-2 3 32-16,0 3 16 0,1 4 0 0,-5 5 0 16,0 5-240-16,-1 3-240 0,-2 3 48 0,-2 2 16 15,2 1 176-15,-4 1 0 0,1 3 0 0,-3 1 0 16,1-1-144-16,-3 5 144 0,-2 0-160 0,1 1 160 16,-1-3-1856-16,0-2-288 0,2-3-48 0,1-4-10096 15</inkml:trace>
  <inkml:trace contextRef="#ctx0" brushRef="#br1" timeOffset="19104.526">6189 2910 33167 0,'0'0'2944'0,"0"-8"-2352"15,-2-3-464-15,-1 6-128 0,3 5 144 0,-8 0 16 16,-1 4 0-16,-1 2 0 0,-4 3-160 0,-2 3 0 15,-1 1-160-15,-5 5 160 0,-1-3 0 0,-5 4 0 0,1 2 0 16,-2 0 0-16,-1 3 0 0,5 0 0 16,0-1-144-16,3 2 144 0,-2 0 0 0,5 0-128 0,5 1 128 0,4-6 0 15,3-4 0-15,5-2-128 0,3 0 128 0,3 0 0 32,5-4-496-32,0-1-16 0,2-1 0 0,2-1-8992 0,4-3-1808 0</inkml:trace>
  <inkml:trace contextRef="#ctx0" brushRef="#br1" timeOffset="19499.818">6267 3055 34719 0,'0'0'1536'0,"0"0"320"0,0 0-1472 0,10 11-384 15,3-4 0-15,2 4 0 0,-2 0-160 0,5-2-96 16,7-3-32-16,3-1 0 0,-1 0-80 0,0-2-16 16,0-2 0-16,-3-2 0 15,-2-3-64-15,-2-2-32 0,-2-2 0 0,-1-2 0 0,-3-2 480 16,-3-1 0-16,0 2 0 0,-4-1 0 0,-1 0 0 0,-4 1 0 16,0-1 0-16,-4 1 0 0,1 0 208 0,-6 1-64 15,-1 0-16-15,-6 1 0 0,-4 3-128 0,-2 2 128 16,-1 3-128-16,0 3 128 0,-4 3-128 0,-1 4 0 15,-1 4 0-15,0 2 0 0,-1 4 0 0,3 2 192 16,1 2-64-16,5 2 0 0,0 3-128 0,5-1 192 0,2 1-192 16,4-1 192-16,4-4-192 0,4 0 0 0,4 1 144 0,5-4-144 15,2-2 0-15,2-1 0 0,2-2 0 0,6-3 0 32,4-1-1904-32,2-3-448 0,15-2-80 0,-7-3-32 0</inkml:trace>
  <inkml:trace contextRef="#ctx0" brushRef="#br1" timeOffset="20096.325">7805 3086 24879 0,'-33'0'1088'0,"13"5"256"0,0 3-1088 0,-1 3-256 16,1 4 0-16,-1 3 0 0,-1 2 1376 0,1 2 224 15,-2 2 32-15,3-1 16 0,3-3-1392 0,3-1-256 16,3 1 0-16,3-2-192 0,0-3-144 0,4-2-48 16,2-2 0-16,4 0 0 0,-2-11 128 0,8 7 32 15,-1-4 0-15,1-2 0 0,2-4 224 0,3-1 0 16,4-3 0-16,1-1 0 0,-2-1 208 0,1 0-64 15,0-3-16-15,5 2 0 0,3-1-128 0,3 1 192 16,1 2-192-16,-1-1 192 0,1 1-192 0,-1-1 192 0,-2-1-192 16,-1 1 192-16,0 1-192 0,2-2 0 0,-2 1 144 15,2-2-144-15,0 0 0 0,3-2 128 0,0-1-128 0,0 0 0 16,-1 0 0-16,-1-1 0 0,1 0 0 0,-3-2 0 16,1 0 0-16,-2-1 128 0,0 2-128 0,-2-1 176 15,-1 0 160-15,0-2 48 0,0-4 0 0,1 2 0 16,-2-1-112-16,1-2-16 0,0-4 0 0,-1 0 0 15,-1 1-256-15,0 0 0 0,-1-3 0 0,-1 0 0 16,-1 1 0-16,-1 0 0 0,-1 0 0 0,-1 0 0 16,-1 0 144-16,0-1-144 0,-1 2 0 0,-2 5 144 15,1 4-144-15,-1 4 0 0,-4 1 0 0,-1 7 0 16,0-1 128-16,-5 8 0 0,0 0 0 0,0 0 0 0,-6 11-128 16,-1 5 0-16,1 6 0 0,-5 4 128 0,-5 1 0 15,0 6 0-15,-5 5 0 0,1 6 0 0,0 6-128 16,-5 5 128-16,-3 4-128 0,-3 3 128 0,-4 5 64 0,-1 2 0 15,-3 0 0-15,-1 0 0 0,-3 2-16 16,-2-2 0-16,-3 1 0 0,5-5 0 0,4-5 16 0,3-4 0 16,0-2 0-16,4-2 0 0,3-2-64 0,3-5 0 15,3-5 0-15,1-4 0 0,2-5-128 0,3-7 0 16,3-5-192-16,1-6-10560 16,2-3-2112-16</inkml:trace>
  <inkml:trace contextRef="#ctx0" brushRef="#br1" timeOffset="20306.579">7835 3469 13823 0,'4'-9'1216'0,"5"-2"-960"0,3 0-256 0,4 2 0 15,5 2 6336-15,5 2 1232 0,3-2 240 0,9 2 64 16,6-2-6528-16,6 1-1344 0,8 1-160 0,3-1-96 31,3-2-192-31,0-1-32 0,-2-2-16 0,0 1 0 0,-1 0-256 16,-4 1-48-16,-3-1-16 0,-5 3-10368 0,-5 0-2064 0</inkml:trace>
  <inkml:trace contextRef="#ctx0" brushRef="#br1" timeOffset="20858.479">9891 2938 26719 0,'-14'-5'1184'0,"8"2"240"0,6 3-1136 15,-10 5-288-15,1 5 0 0,1 5 0 0,1 4 1792 0,-1 2 320 0,0 2 48 0,-2 4 16 16,-2 3-1776-16,-1 2-400 0,-1 0 0 0,-3 4 0 16,-1 4 0-16,-2-1 0 0,-2 0 0 0,1-4 0 15,1-4 0-15,-2-4 0 0,-1-1 0 0,5-7 0 16,4-2 128-16,3-5-128 0,-1-2 0 0,4-3 0 15,8-7 128-15,0 0-128 0,0 0 192 0,0 0-192 16,10-11 320-16,2-4-32 0,3-2-16 0,1-3 0 16,3-4-112-16,2-1-32 0,-3 0 0 0,3-5 0 15,1-5-128-15,0 2 0 0,4 1 0 0,0 0 0 16,1 3 0-16,5-1 0 0,5 0 0 0,-4 4 0 16,-1 3 0-16,1 2 0 0,0 6 0 0,-3 4 0 0,-2 1 0 15,-4 5 0-15,-4 6 0 0,-4 5 0 0,0 3-176 16,-3 4 176-16,-5 3-128 0,-3 5 128 0,0 2-176 15,-5 5 176-15,-3 3-208 0,-4 4 80 0,-4 3 128 0,-4 5 0 16,-2 2 0-16,-2 0-128 0,-1-1-64 0,3-3-16 16,-1-5 0-16,3-6 0 15,0-6-1360-15,3-3-272 0,3-2-48 16,4-4-11648-16</inkml:trace>
  <inkml:trace contextRef="#ctx0" brushRef="#br1" timeOffset="21283.78">10609 3020 35935 0,'-19'-6'1600'0,"7"8"320"0,-2 5-1536 0,1 4-384 0,-4 3 0 0,-2 4 0 15,1 2-160-15,-2 8-96 0,1 4-32 0,4 2 0 16,2-3 160-16,3 3 128 0,1 0-192 0,-1 0 192 16,1-2-272-16,5-3 48 0,3-3 16 0,3-4 0 15,2-4 48-15,2-4 16 0,1-4 0 0,3 0 0 16,2-6 144-16,3 0 0 0,-3-4 0 0,6-3 0 16,0-4 0-16,3-3 0 0,2-3 0 0,-3-3 0 15,0 0 0-15,-1-4 144 0,-3-4-144 0,-2-1 160 16,-3 0-160-16,-1 0 0 0,-4-2 0 0,-2 0 0 0,1-2 144 15,-9 1-144-15,1 0 160 0,-1 4-160 0,-2 2 192 16,-2 6-64-16,3 3-128 0,-4 5 192 0,0 2-192 16,-3 3-160-16,1 2 32 0,0 3 0 15,0 2-3104-15,-2 1-608 0,-5-1-128 16,3 1-32-16</inkml:trace>
  <inkml:trace contextRef="#ctx0" brushRef="#br1" timeOffset="21605.207">10910 3215 23951 0,'-17'3'1056'0,"9"2"224"0,3 5-1024 0,-2 4-256 0,-2 4 0 0,0 3 0 15,-1 0 2240-15,3 0 400 0,1-3 80 0,3-1 16 16,-1-2-2160-16,1-4-448 0,2-2-128 0,1-2 0 15,0-7 0-15,0 0 0 0,0 0 128 0,9-11-128 16,1-5 0-16,-1-1 128 0,-2-4-128 0,3-2 128 16,2-2-128-16,3 1 0 0,0-1 0 0,2-2 0 15,-1-1 0-15,1-1 0 0,-1 0 0 0,3 0 0 16,0 1 0-16,-1 2 0 0,-1 2 128 0,-1 5-128 16,-1 5 0-16,-1 5 0 0,-3 4 0 0,-1 3 0 15,0 7 0-15,-5 4 0 0,2 3 0 0,-2 5 0 16,0 5 0-16,-2 7 0 0,0 1-224 0,1 6 80 0,-4 1 144 15,-4 6 0-15,0 2 0 0,-3 0 0 0,0-1 0 0,0-3 0 16,-1-7 0-16,1-4 0 16,-1-5-512-16,0-3-160 0,2-4-32 0,1-4-16 15,2-3-2160-15,3-11-448 0</inkml:trace>
  <inkml:trace contextRef="#ctx0" brushRef="#br1" timeOffset="21827.361">12143 2438 33055 0,'0'0'1472'0,"0"0"288"0,0 0-1408 0,-4 12-352 0,-1 6 0 0,-1 2 0 15,-4 3 0-15,0 5 0 0,0 2-192 0,-3 1 64 16,-1 2 128-16,-2 4 0 0,-1 5 0 0,-4 6 0 15,-1 4 0-15,-2 3 0 0,-3-1 0 0,-1 1 0 16,-4 1 0-16,1 0 0 0,0 1 0 0,2-2 0 31,-1-2-1488-31,2-5-272 0,4-2-48 0,2-5-6768 0,3-9-1360 16</inkml:trace>
  <inkml:trace contextRef="#ctx0" brushRef="#br1" timeOffset="22321.857">11553 3084 33167 0,'0'0'2944'0,"12"-5"-2352"16,1-2-464-16,4 3-128 0,1 1 1264 0,4 2 224 15,5 1 48-15,2-2 16 0,3 1-1392 0,6-2-160 16,2-2-272-16,2-3 64 0,0-1-128 0,0-3-32 15,-5 0 0-15,-1 0 0 0,-3-1 368 0,0-1-144 16,-4 0 144-16,0 0 0 0,-2-1 0 0,1 2 0 16,-2 2 0-16,-5 4 0 0,-5 3 0 0,0 3-128 15,-3 0 128-15,0 4 0 0,-2 7 0 0,-1 5 0 16,-1 2 0-16,-5 8 0 0,1 1 0 0,-2 3 0 16,-3 4-128-16,-2 4 128 0,-4 0 0 0,-1 4 0 0,-3 4 128 15,-3 0-128-15,-4-1 0 0,4-3 0 0,1-5 0 0,0-3 0 16,-3-3 0-16,3-5 0 0,0-6 0 15,1-3 0-15,2-3 288 0,2-2-32 0,2-2-16 0,5-9 0 16,0 0-64-16,0 0-16 0,-1-9 0 0,3-2 0 16,2-5 160-16,2-4 48 0,0-3 0 0,4-2 0 15,-2-3-224-15,1-4-144 0,-1-4 192 0,5 0-192 16,7-5 144-16,4 5-144 0,0 1 0 0,3 4 144 16,-1 2-144-16,3 4 0 0,-3 2 0 0,2 3 0 15,-2 2 0-15,2 6 0 0,-3 2 144 0,0 4-144 16,0 4 0-16,-1 2 0 0,1 4 0 0,-3 1 0 15,0 1-672-15,-5 4-160 0,-1 1-16 16,-1-1-10512-16,-3 2-2096 0</inkml:trace>
  <inkml:trace contextRef="#ctx0" brushRef="#br1" timeOffset="22535.228">12926 2945 35935 0,'0'0'1600'0,"-7"-6"320"0,0 3-1536 0,7 3-384 16,-7 10 0-16,-1 3 0 0,-1 4 592 0,0 3 48 0,1 2 16 0,-3 3 0 16,1-1-656-16,0 3 0 0,-3 3 0 0,-2 1 0 15,2 0 0-15,-2-1-144 0,-2 1 144 0,2 0 0 31,-1 0-448-31,3-4 32 0,1-1 0 0,3-4 0 16,-2-3-2240-16,1-3-448 0,4-4-96 0</inkml:trace>
  <inkml:trace contextRef="#ctx0" brushRef="#br1" timeOffset="22900.448">13181 2827 33167 0,'0'0'2944'15,"0"0"-2352"-15,-1 14-464 0,-2 4-128 16,1 4 480-16,0 4 80 0,1 3 16 0,0 2 0 0,-2 2-576 0,1 0 0 16,2 0 0-16,-1 1 0 0,-5 2 0 0,1-1 0 15,3-2 0-15,1-1 0 0,-1-2 0 0,-1-4 0 16,-2-1 0-16,3-7 0 0,1-5 0 0,0-2 0 15,1-11 128-15,0 8-128 0,0-8 0 0,0 0 128 16,0 0-128-16,7-10 0 0,2-3 224 0,2-1-64 16,0-5-16-16,0-1 0 0,0-1-16 0,-2 0-128 15,2-2 192-15,1-3-64 0,1 0 144 0,-2-3 32 16,0-1 0-16,0 1 0 0,0 1-48 0,3 2-16 16,0 0 0-16,0 5 0 0,-2 3-240 0,1 2 0 0,1 2 0 15,-3 3 0-15,0 3-368 0,-1 3 48 0,-3 2 0 16,-7 3 0-1,9-2-2816-15,0 2-544 0</inkml:trace>
  <inkml:trace contextRef="#ctx0" brushRef="#br1" timeOffset="23124.951">13719 2966 32255 0,'0'0'2864'16,"-5"10"-2288"-16,1 5-576 0,-3 5 0 15,1 2 1040-15,-2 3 112 0,-1 3 0 0,-2 0 16 16,-2 2-928-16,1-2-240 0,-4 0 0 0,3-2 0 16,2 1-368-16,-2-1-112 0,-3 1-32 0,0-5 0 15,1-6-2112-15,2-1-416 0,0 0-96 0,2-5-9088 16</inkml:trace>
  <inkml:trace contextRef="#ctx0" brushRef="#br1" timeOffset="23712.083">14167 2974 32255 0,'-20'-9'2864'0,"5"5"-2288"0,-2 4-576 0,-2 4 0 16,-3 3 896-16,1 5 80 0,1 5 16 0,-3 3 0 16,0 2-864-16,0 1-128 0,3 0-128 0,3 1 128 15,-1 0-176-15,4 0 176 0,3 0-160 0,1-2 160 16,1-2-384-16,6-2 32 0,2-5 0 0,3-3 0 16,-2-10 96-16,4 6 0 0,5-2 16 0,0-2 0 15,3-3 240-15,2-3 0 0,2-4 0 0,1 0 0 16,2 1 0-16,0-3 128 0,0-1 0 0,0-2-128 15,2-2 0-15,-2 2 0 0,-1 3 0 0,-1-1 0 16,-2 2 0-16,1 4 0 0,-3 2 0 0,-3 1 0 16,0 2 0-16,-2 4 0 0,1 1 0 0,1 2 0 0,-4 2 0 15,4 2 0-15,-3-4-144 0,2 3 144 0,0 1 0 16,0-1 0-16,1-1 0 0,1 0 0 0,2-5 0 0,1-1 0 16,1-4 0-16,3-1 128 0,1-2-128 0,3-3 0 15,3-2 0-15,1-2 0 0,1-3 0 0,1-1 176 16,-1-2-176-16,1-2 192 0,3 0-192 0,0-2 0 15,-1 0 144-15,-2-3-144 0,0-4 224 0,-1-4-32 16,0-3 0-16,-1-2 0 0,-2-6 48 0,2-3 0 16,1-6 0-16,1 0 0 0,-5-3-240 0,2-4 0 15,0-7 0-15,-2 0 0 0,-2-4 0 0,1 8 0 16,-3 7 0-16,-1 11 0 0,-4 9 0 0,-2 8 0 16,-5 7 0-16,-3 8 0 0,-1 7 0 0,-3 5 0 15,0 0 128-15,-14 14-128 0,-1 3 0 0,-5 9 0 0,0 8 0 16,-2 7-160-16,-2 5 160 0,-4 9 0 0,-2 7 0 15,-3 2-128-15,-2 4 128 0,1 1 0 0,1 3 0 0,0-1 0 16,4-5 0-16,1-5-192 0,3-9 64 16,3-5 0-16,4-4-160 0,2-3-32 0,1-3 0 0,1-6 0 31,1-3-2256-31,1-5-464 0</inkml:trace>
  <inkml:trace contextRef="#ctx0" brushRef="#br1" timeOffset="23899.195">13769 2597 46079 0,'-3'-10'4096'16,"3"1"-3280"-16,2 3-656 0,-2 6-160 0,0 0-128 0,0 0-64 15,0 0-16-15,8 3 0 16,2 2-704-16,0-3-144 0,-2 0-32 0,2 0 0 15,-3-1-2000-15,-7-1-416 0</inkml:trace>
  <inkml:trace contextRef="#ctx0" brushRef="#br1" timeOffset="24382.763">16067 3020 31327 0,'-5'-17'2784'0,"2"8"-2224"0,-2 0-560 0,-2 3 0 15,-1-2 928-15,-2 2 80 0,-2-1 16 0,-4 3 0 16,-4 4-816-16,-3 1-208 0,1-1 0 0,-4 3 0 16,-4 2 0-16,-1 1 128 0,-2 2-128 0,0 0 0 15,1 2 0-15,3 1 0 0,1 0 128 0,3 0-128 16,3 0 0-16,3 1 0 0,4-2 0 0,3 1 0 0,3 0 0 0,3 1 0 16,4 1 0-16,2-5-176 0,0-8-96 0,4 12-32 15,0-1 0-15,3-1 0 0,0-2 96 0,3 2 16 16,1 0 0-16,0 0 0 0,0 1 192 0,0 2 0 15,0-2 0-15,-3 4 0 0,1 2 0 0,-4 0 0 16,0-1 0-16,-1-1-144 0,-4 1 144 0,-3-1 0 16,-2-2 0-16,0-2 0 0,-6-2 0 0,0-1 144 15,-4 2-16-15,-2-2-128 0,-4-2 336 0,-2-2-32 16,-4-1-16-16,0-1 0 0,-2 0-80 0,0-1-16 16,-3-1 0-16,1-1 0 0,2-1-192 0,4 0 144 15,-1-2-144-15,6 1 128 16,-1 2-1856-16,7-5-368 0,4 1-80 0</inkml:trace>
  <inkml:trace contextRef="#ctx0" brushRef="#br1" timeOffset="25534.631">16168 3088 20271 0,'0'0'1792'0,"-8"-2"-1424"0,0 2-368 16,-3 4 0-16,0 1 3616 0,1 5 656 0,-4 5 128 0,3 2 16 16,0 6-3712-16,2 2-704 0,-1 1-208 0,3-1-16 15,1 3-256-15,2-2-48 0,2-2-16 0,3 1 0 16,3-2-240-16,2-4-48 0,-1 0-16 16,2-6 0-16,2-3 416 0,0-2 96 0,1-3 16 0,-1 0 0 0,-9-5 192 15,10-1 128-15,1-3-160 0,0 0 160 0,0 0 0 0,-2-5 0 16,1-2 0-16,-1 0 160 0,3 0-160 0,-2 0 128 15,-2-1-128-15,0 0 128 0,-2-2 192 0,3 2 16 16,-4 0 16-16,4 0 0 0,-2 0-32 0,2 0 0 16,-4 0 0-16,5 3 0 0,-1 0-96 0,1-2-32 15,2-3 0-15,0 0 0 0,3-1 16 0,2 2 0 16,2-2 0-16,1-3 0 0,5 1-80 0,-3-2-128 16,2-1 176-16,-2-1-176 0,0 1 192 0,1-2-64 15,-1-2 0-15,1-1-128 0,-1-5 192 0,1-1-192 16,1-3 192-16,1-1-192 0,-2-2 240 0,1-3-64 15,2-3-16-15,-2 2 0 0,2 3-160 0,-1-2 0 0,0-1 0 16,1-3 0-16,-1-3 0 0,-1 3 0 0,-1 1 0 0,-3 4 0 16,-1 1 0-16,-4 5 0 0,-2 7 0 0,-3 4 0 15,-3 2 0-15,-2 4 0 0,-1 3 0 16,-1 4 0-16,-2-1-128 0,-1 10 128 0,0 0 0 0,0 0 0 16,-8-2-160-16,1 4 160 0,-7 3-208 0,-1 5 80 15,-3 2 128-15,-1 8-208 0,-4 4 80 0,-4 7 128 16,-3 5-128-16,1 7 128 0,-2 5 0 0,0 3 0 15,-1 4 0-15,0 0 0 0,0 0 0 0,2 3 0 16,0 2 0-16,4 2 0 0,-1-1 0 0,5-4 0 16,2-6 0-16,4-4 0 0,3-3 0 0,3-4 0 15,1-5 0-15,3-2 0 0,2-2 128 0,3-2-128 16,2-3 160-16,2-5-160 0,0-5 192 0,1-2-192 16,1-3 208-16,4-4-64 0,2-5-16 0,0-2 0 0,1-2 64 15,3-2 0-15,1-5 0 0,3-4 0 0,2-6-48 0,2 0 0 16,1 1 0-16,4-2 0 0,-3-3-144 0,2 0 160 15,0 0-160-15,2 3 160 0,0 3-160 0,2 2 128 16,0-2-128-16,-3 4 128 0,-4 1-128 0,1 2 0 16,-3 3 0-16,-3 0 0 0,-2 6 0 0,-3 1 0 15,-3 3 0-15,-1 4 0 0,-1 2 0 0,0 2-144 16,-3 2 144-16,0 2-160 0,-3 3 160 0,-2 2 0 16,-1 2-144-16,-1 2 144 0,-2-2 0 0,0 0 0 15,-1-4 0-15,0 0 0 0,-1-3 0 0,2 0 0 16,1-3 0-16,1-3 0 0,1-9 0 0,0 0 0 15,0 0 0-15,0 0 0 0,0 0 176 0,0 0-48 0,0 0-128 16,11-7 192-16,-2-3 0 0,3-2 0 0,1-2 0 16,2-1 0-16,2-1-192 0,2-2 144 0,3 0-144 0,-3-2 128 15,2-2-128-15,2 1 0 16,2 3 0-16,0 3 0 0,-2 2 0 0,-1 3 0 16,-2 1 0-16,-3 4 0 0,-1 1 0 0,-3 4 0 0,-2 4 0 0,-1 2 0 15,0 4-192-15,0 2 192 0,-4 2-160 0,3 2 160 16,-2-1-128-16,1 2 128 0,-2 0 0 0,3 1-144 15,-4 0 144-15,4-3 0 0,-1 0 0 0,2-4 0 16,-4 0 0-16,4-3 0 0,3-2 0 0,1-3 0 16,1-1 0-16,5-3 0 0,0-2 0 0,5-2 128 15,-2-1-128-15,3-2 0 0,3-3 0 0,0-1 0 16,-1-1 0-16,1 1 0 0,-2-4 0 0,1 2 0 16,-1 0 0-16,-4 0 0 0,2 1 0 0,-5 3 0 0,1 3 0 15,0 0 0-15,-4 1 0 0,-1 3 0 0,0 2 0 16,-3 3 0-16,-2 3 0 0,-2 2-128 0,-3 3 128 0,-1 2 0 15,-5 3 0-15,-4 1-128 0,1 3 128 0,-5 0 0 16,0-2 0-16,-5 2 0 0,-3 0 0 0,-3-1 0 16,1 0 0-16,-2-3 0 0,-6-3 192 0,0-3 32 15,0-2 0-15,-5-4 0 0,-2 1 128 0,2-2 32 16,2-4 0-16,-1-2 0 0,-6-3-192 0,3-1-48 16,3-4 0-16,2-4 0 15,3-4-1760-15,3-1-368 0,2-1-64 0</inkml:trace>
  <inkml:trace contextRef="#ctx0" brushRef="#br1" timeOffset="25781.089">17747 2132 34207 0,'0'0'1520'0,"0"0"304"15,2 10-1456-15,0 2-368 0,-1 3 0 0,-1 6 0 16,-2 2 0-16,-1 5 0 0,0 4 0 0,-5 3-192 16,1 2 192-16,-2 4 128 0,3 0-128 0,-3 0 176 0,1-1-176 0,-4-4 0 15,0 0 0-15,0-3 128 0,2-3-128 16,-1-1 0-16,2 0 0 0,4-7-15296 15</inkml:trace>
  <inkml:trace contextRef="#ctx0" brushRef="#br1" timeOffset="27048.045">19710 2956 26431 0,'0'0'1168'0,"-1"-8"240"0,-3-4-1120 0,2 2-288 16,-1 1 0-16,2-1 0 0,0 2-128 0,-1-2-96 15,1-2-16-15,-3 2 0 0,-1 1 448 0,1 1 96 16,-3 3 16-16,-2-2 0 0,-2-1 32 0,-1 4 16 0,-2 1 0 0,-1 3 0 16,-3 3-16-16,-3 5 0 0,-3 2 0 0,1 5 0 15,0 4-128-15,-3 3-32 0,-1 2 0 0,-2 1 0 16,0 3-64-16,0-1-128 0,4 0 176 0,-2-1-176 15,3-1 144-15,2 1-144 0,2 0 0 0,5-5 144 16,3-6-144-16,4-3 0 0,5-2 0 0,3-1 0 16,0-9 0-16,7 6 192 0,4-6-192 0,5-3 192 15,4-3 0-15,3-4 16 0,5-3 0 0,4-5 0 16,3-2-208-16,3-3 0 0,1-1 128 0,2-1-128 16,1-2 0-16,-1-2 0 0,-2-1 128 0,-2-1-128 15,-1-2 0-15,-3-4 0 0,0-7 0 0,-2 0 0 16,-3 1 0-16,2-1 0 0,-4-4 0 0,-1-5 0 0,-5-7 128 15,-2 0-128-15,-2 0 0 0,-2 2 144 0,-1 6-144 16,-3 7 0-16,-3 10 144 0,-4 9-144 0,-3 4 256 0,-1 5-32 16,-3 3 0-16,-1 3 0 0,-3 6 240 0,-2 6 48 15,-2 5 16-15,-4 4 0 0,-3 2-272 16,-2 8-64-16,0 7-16 0,3 5 0 0,-7 3-176 0,4 8 0 16,1 10 0-16,1 3 0 0,0 0 0 0,1 0 0 15,1-2 0-15,0 5 0 0,1 2 0 0,2 1 0 16,0-1 0-16,6-3 0 15,0-7-512-15,2-5 0 0,4-5 16 0,4-8 0 16,6-2-1072-16,3-6-224 0,-2-2-32 0,2-7-11296 0</inkml:trace>
  <inkml:trace contextRef="#ctx0" brushRef="#br1" timeOffset="27441.503">20027 2957 24879 0,'-9'0'1088'0,"9"0"256"0,-10 1-1088 0,10-1-256 0,0 0 0 0,0 0 0 15,0 0 320-15,0 0 0 0,10-2 0 0,2-3 0 16,7-1-144-16,0-3-32 0,3-2 0 0,2-2 0 15,1-3 48-15,1-1 0 0,-1-3 0 0,-4 1 0 0,1-2 64 16,-1 5 0-16,-1 0 16 0,-3 1 0 0,-2 0-64 16,-3-2-16-16,-1 1 0 0,-6 0 0 0,0 1 48 0,-3 2 0 15,-2 3 0-15,-6-1 0 0,-4 2 192 0,-1 6 32 16,-2 4 16-16,-4 5 0 0,-5 5-32 0,-3 5-16 16,-4 1 0-16,-3 8 0 0,-1 4-256 0,-4 4-48 15,0 1-128-15,3 5 192 0,-1 5-192 0,5-5 0 16,2-1 0-16,6-5 0 0,5-2 0 0,4-4 0 15,4-5 0-15,7-3 0 0,3-2 0 0,4-3-288 16,6-4 64-16,6-5 16 16,5-4-1312-16,6-3-256 0,8-5-48 0,1-3-16 0</inkml:trace>
  <inkml:trace contextRef="#ctx0" brushRef="#br1" timeOffset="27845.717">20603 2731 21183 0,'-11'0'944'0,"0"3"192"0,-2 2-912 0,-2 5-224 0,-1 4 0 0,-2 3 0 16,-1 0 1600-16,3 5 288 0,0 3 48 0,-2 2 16 15,-2 4-1360-15,2 0-272 0,2 2-48 0,-2 3-16 16,1 1-16-16,-3 1-16 0,1-1 0 0,0 5 0 16,1 2 112-16,1 0 32 0,0-2 0 0,-1-5 0 15,3-4-160-15,2-3-16 0,4-3-16 0,3-6 0 16,2-5 16-16,1-4 16 0,2-2 0 0,1-10 0 15,0 0 176-15,11 0 16 0,1-7 16 0,4-6 0 0,0-6-128 16,2-5-32-16,2-6 0 0,3-4 0 0,-1-5-256 16,3-3 0-16,4-2 0 0,-2-2 0 0,2-3 0 0,1 1 0 15,3-5 128-15,1 5-128 0,3-1 0 0,0 4 0 16,0 1 0-16,-5 10 0 0,-2 10 0 0,1 3 0 16,-3 2 0-16,-4 8 0 0,-4 6 0 0,-5 2 0 15,-5 3-128-15,-2 5 128 0,-3 4 0 0,-6 3-144 16,-7 4 144-16,-1 4-128 0,-6 1 128 0,-3 2 0 15,-3 3 0-15,-2 5 0 0,-6-1 0 0,-1-1 0 16,-1-3 128-16,-2-1-128 0,-4-2 0 0,2-2 0 16,0-2 0-16,4-4-128 0,4-1-224 0,8-3-32 15,5-5-16-15,3-3 0 16,0-4-2080-16,11 1-400 0,0-12-96 0</inkml:trace>
  <inkml:trace contextRef="#ctx0" brushRef="#br1" timeOffset="28210.41">20978 2845 31327 0,'0'0'2784'0,"0"0"-2224"0,2-8-560 0,3 0 0 15,5-2 0-15,1-2-320 0,0-3 32 0,4 3 16 16,2-1 272-16,1-3 192 0,-5-3-16 0,1 3-16 15,-2 3-160-15,0 2 0 0,-3-2 0 0,-2 0 128 0,-2 1-128 16,-1 4 0-16,-4 8 0 0,0 0 0 0,0 0 288 0,0 0-32 16,0 0 0-16,-8 3 0 0,-2 6 48 0,-3 3 0 15,-3 3 0-15,-1 5 0 0,-3 4-160 0,0 3-16 16,-3 0-128-16,2 2 192 0,-2-3-192 0,3 4 176 16,1-2-176-16,5 0 160 0,8-4-160 0,0-3 0 15,1-3 0-15,1-4 0 0,7-2-240 0,-2-4 80 16,-1-8 16-16,0 0 0 15,15-1-624-15,4-4-112 0,4-4-16 0,3-2-8384 16,2-3-1664-16</inkml:trace>
  <inkml:trace contextRef="#ctx0" brushRef="#br1" timeOffset="28558.152">21451 2680 24879 0,'0'0'2208'0,"-11"0"-1760"0,0 2-448 0,-5 3 0 15,0 3 576-15,0 3 16 0,1 1 16 0,2 1 0 16,0 1-80-16,-1 3-16 0,-2-3 0 0,0 11 0 16,1 1-48-16,1-1-16 0,-1-2 0 0,3 2 0 15,1 0 64-15,1-2 16 0,1-4 0 0,1-3 0 16,3 0-240-16,2-4-48 0,2-3-16 0,1-9 0 16,0 0-32-16,0 0 0 0,0 0 0 0,10 2 0 15,1-6 224-15,3-3 32 0,2-4 16 0,1-5 0 16,3-2-272-16,1-3-48 0,-1-3-16 0,2-1 0 15,3 1-128-15,1 2 0 0,1 2 0 0,-2 1 128 16,-1-2-128-16,-3 4 0 0,0 3 0 0,-3 4 128 16,-4 3-128-16,-3 5 0 0,-11 2 0 0,11 7 0 15,-5 4 0-15,-2 2-176 0,-2 3 176 0,-3 4-192 0,-2 2 192 16,-3 2 0-16,-3 2 0 0,1-1-128 0,-4-1 128 0,-2 0 176 16,0 0-48-16,1-1 0 0,2-2-128 0,0-3 0 15,0-3 0-15,4-3 0 0,2-1 0 0,3-1-304 16,2-10 48-16,0 0 16 15,0 0-2160-15,9 0-432 0,5-2-96 0</inkml:trace>
  <inkml:trace contextRef="#ctx0" brushRef="#br1" timeOffset="29046.73">22086 2690 29775 0,'-14'-20'1312'0,"4"9"288"0,-2 4-1280 0,-1 2-320 0,-2 0 0 0,-1 4 0 16,-1 4 0-16,-2 2-176 0,-5 3 32 0,-1 5 0 15,-4 4 512-15,-1 2 96 0,-2 1 32 0,1 3 0 16,2 4-352-16,1 3-144 0,2 2 128 0,3 1-128 16,5 1 0-16,2-3 0 0,1-4 128 0,6-6-128 15,4-2 0-15,4-1 0 0,4-4 0 0,4-5 128 16,0-3 0-16,7-5-128 0,3-4 192 0,4-6-64 15,3 1 96-15,5-8 16 0,4-4 0 0,3-3 0 16,5-4-112-16,-3-1 0 0,1-3-128 0,-4-2 192 16,-1-1-192-16,0-1 0 0,2-2 0 0,-2-3 0 0,4-2 0 15,0-5 0-15,-4-6 128 0,3-6-128 0,5-8 128 16,-3-3-128-16,-4 3 176 0,-4 6-176 0,-2 7 0 0,-5 9 0 16,-4 6 0-16,-7 11 0 0,-3 6 144 0,-2 6-144 15,-4 5 0-15,-4 11 144 0,0 0 224 0,0 0 32 16,-12 13 16-16,-3 6 0 0,-3 3-256 0,-2 7-160 15,-4 0 192-15,-1 8-192 0,-2 5 144 0,-1 6-144 16,-4 7 0-16,3 4 144 0,3 7-144 0,0-4 0 16,-3-5 0-16,1-2 0 0,4-2 0 0,3-4 0 15,3-2 0-15,3-6 0 0,4-4 0 0,4-5 0 16,2-4 0-16,3-4 0 0,2-4-224 0,2-4-128 16,3-3-32-16,0-8 0 15,-5-5-2496-15,13-3-496 0</inkml:trace>
  <inkml:trace contextRef="#ctx0" brushRef="#br1" timeOffset="29347.684">22807 2600 28559 0,'-3'-13'1264'0,"-2"7"272"0,0 0-1232 0,-4 3-304 0,-4 1 0 0,-3 4 0 16,-1 0 1120-16,-3 2 160 0,-4 1 48 0,-3 3 0 16,2 1-784-16,1 5-160 0,-3 1-16 0,3-1-16 0,1-2-352 15,3 3 144-15,2 1-144 0,4 0 0 16,1-4 0-16,3 0 0 0,6-1 0 0,3 2 0 16,0 2 0-16,2 2 0 0,4 1 0 0,5 0 0 0,0 2 0 0,3 1 0 15,1 1-160-15,-1 0 160 0,-1 0 0 0,0 1 0 16,-1-3 0-16,-3 0 0 0,-5-2 0 0,-3 0 0 15,-2-3 0-15,-3 1 0 0,-1 1 160 0,-4-3 96 16,-2-1 32-16,-3-2 0 0,-2-2 272 0,-4-2 48 16,-2-1 16-16,-2-3 0 0,-2-4-352 0,1-1-64 15,-3-3-16-15,3-2 0 16,4-3-1488-16,4-1-304 0,6 0-64 0,4-2-13744 0</inkml:trace>
  <inkml:trace contextRef="#ctx0" brushRef="#br1" timeOffset="30121.68">23302 2752 18431 0,'-9'-10'816'0,"9"10"160"16,-9-2-784-16,-1 2-192 0,-4 2 0 0,1 3 0 16,2-3 2144-16,-4 5 384 0,-5 2 80 0,3 2 16 0,4 0-1824 15,1 3-352-15,-2 1-80 0,-1 3-16 0,-1 1-128 16,0 3-32-16,5-1 0 0,4 2 0 0,0-1 16 0,5-3 0 16,2-2 0-16,5-2 0 0,6-1 32 0,2-2 0 15,0-2 0-15,-1-1 0 0,3-3 208 0,2-3 32 16,0-2 16-16,1 0 0 0,0-3-144 0,-2-5-32 15,-3 1 0-15,0-3 0 0,-2-1-128 0,-3-1-16 16,-6-1-16-16,1 0 0 0,-1-2 16 0,-3-1 0 16,-5 1 0-16,0 0 0 0,-2 2 144 0,0 1 48 15,3 1 0-15,-2 1 0 0,-3 0-208 0,6 4-32 16,4 5-128-16,-1-7 192 0,1-1-192 0,1 2 0 16,2-2 0-16,7 0 0 0,3-1 0 0,6 0 0 15,1-2 0-15,3-3-160 0,2-1 160 0,1 1 0 0,1 0 0 16,0 0 0-16,1-1 0 0,0-2-128 0,3 1 128 15,0 0 0-15,-2 2 0 0,-3 0 0 0,-3 3 0 16,-1 2 0-16,-1 3 0 0,-4 3 0 0,-4 1 0 0,-4 6 0 16,-1 2 0-16,-4 4 0 0,-1 1 0 0,-3 7 0 15,-2 1 0-15,-2 3 0 0,1 1 144 0,-6 5-144 16,-1-1 240-16,1 1-64 0,-1 0-16 0,2 1 0 16,-3 2-32-16,0-3 0 0,-3-1 0 0,2-4 0 15,1-4 0-15,1-3 0 0,2-2 0 0,1 0 0 16,3-6 96-16,1-1 16 0,3-7 0 0,0 0 0 15,0 0 16-15,0 0 0 0,0 0 0 0,3-11 0 16,4-3 64-16,1-1 32 0,3 0 0 0,-2-3 0 0,1 0-224 16,3-1-128-16,-2 1 160 0,1 2-160 0,0 0 0 15,3 2 0-15,0-2 0 0,2 5 0 16,-2 2 0-16,0 0 0 0,0 2 0 0,-2 5 0 0,-1 6-128 0,-1 1 128 16,-2 2 0-16,0 3 0 0,-2 2-192 0,0 3 192 15,-2 2-192-15,-1 2 192 0,0 3-160 0,-2 1 160 16,-2 1-128-16,0-1 128 0,0 0 0 0,-1-1 0 15,-1 0 0-15,1-2 0 0,0-5 0 0,0 4 0 16,0-2 0-16,0 0 128 0,-4-6-320 0,4-1-48 16,1-2-16-16,0-8 0 15,0 0-2128-15,0 0-432 0</inkml:trace>
  <inkml:trace contextRef="#ctx0" brushRef="#br1" timeOffset="30825.853">22335 3869 10127 0,'-10'-2'448'0,"10"2"96"0,-9-3-544 0,3 2 0 0,-3 0 0 0,9 1 0 15,-7-1 3136-15,7 1 528 0,0 0 112 0,0 0 0 16,0 0-1664-16,0 0-352 0,0 0-64 0,0 0-16 15,7-9-512-15,4 3-96 0,2-3-32 0,4 3 0 16,0 2-464-16,3-2-80 0,3 0-32 0,0 3 0 16,4 3 32-16,2 1 0 0,3 1 0 0,3 2 0 15,4 2-208-15,-2 1-32 0,4 7-16 0,0-1 0 16,3 2-112-16,-5 4 0 0,-5 2-128 0,-3 5 192 0,-3 2 0 16,-8 3 0-16,-3 2 0 0,-1 2 0 0,-3 7 96 15,-2 0 16-15,-5 2 0 0,0-4 0 0,-2-4-144 0,-2-3-32 16,1-1 0-16,-3-2 0 0,-3-4-128 0,1 0 160 15,-3-1-160-15,-2-3 160 0,2-1-160 0,-5-2 0 16,1-3 0-16,-1 1 0 16,-4-1-432-16,-1-2-112 0,0-2-32 0,2-3 0 15,2-5-1952-15,1-6-400 0,-1-1-80 0</inkml:trace>
  <inkml:trace contextRef="#ctx0" brushRef="#br1" timeOffset="31187.23">22902 4093 11055 0,'0'0'480'0,"0"0"112"0,-9-4-464 0,1-1-128 0,1 2 0 0,0 2 0 16,-2 4 3712-16,-2 2 736 0,-3 0 144 0,-1 0 16 16,0-1-2944-16,-3 4-608 0,-5 3-112 0,2 0-32 15,4-3-80-15,-3 3-32 0,-4 6 0 0,-2 2 0 16,1 2 128-16,-2 1 32 0,1 1 0 0,2 1 0 16,-1 0 64-16,0 1 0 0,-1-2 16 0,0 1 0 0,-2 0-176 15,1-1-32-15,-1 0-16 0,0 1 0 0,-2-2-304 0,4 2-64 16,3 2-16-16,1-4 0 0,1-4-240 0,3 0-64 15,2-2 0-15,2 0 0 0,4-3-128 0,5-2 0 16,5-11 0-16,0 0-176 16,0 0-1568-16,0 0-320 0,9-2-64 0,4-3-16080 15</inkml:trace>
  <inkml:trace contextRef="#ctx0" brushRef="#br2" timeOffset="55244.214">14327 1078 21359 0,'-12'-14'944'0,"6"4"208"0,-1-1-928 0,1 0-224 16,-2 0 0-16,3 4 0 0,1 2 0 0,4 5 0 15,0 0 0-15,-5-5-160 0,5 5 320 0,0 0 64 16,0 0 16-16,0 0 0 0,-2-5 0 0,2 5 0 16,0 0 0-16,0 0 0 0,0 0-240 0,0 15 128 15,1 4-128-15,-1 0 0 0,-2-2 528 0,0 4 16 16,-1 3 0-16,1 3 0 0,-3-1 16 0,-2 4 0 15,-1 0 0-15,1 3 0 0,-2 1-144 0,-1 2-32 16,-2 0 0-16,-1 4 0 0,-2 2 32 0,2-2 0 16,-1 4 0-16,4-3 0 0,-3-2-80 0,1-5-16 0,-1-4 0 15,0-2 0-15,2-2 64 0,3 1 16 0,1-4 0 16,0-2 0-16,0-5-48 0,3 2-16 0,2-5 0 16,0-2 0-16,2-11-64 0,0 0-16 0,0 0 0 0,0 0 0 15,0 0 0-15,0 0 0 0,0 0 0 0,0 0 0 16,0 0 64-16,12-1 0 0,4-2 0 0,0-2 0 15,1-1-144-15,1 0-32 0,4 0 0 0,1 1 0 16,2 2-144-16,1 0 0 0,-2-1 0 0,4 1 0 16,-1 0 0-16,4 3 0 0,1 2 0 0,2-2 0 15,2-3 0-15,3 0 0 0,1 0 0 0,1 1 0 16,-2 1 0-16,-5-1 0 0,-3-1 0 0,-3 2 0 31,-6 1-464-31,-1 1-32 0,0 0 0 0,-8-1 0 0,-4-2-1616 0,-9 2-336 0,0 0-64 16</inkml:trace>
  <inkml:trace contextRef="#ctx0" brushRef="#br2" timeOffset="55636.683">14203 1778 24879 0,'0'0'2208'0,"0"0"-1760"0,-10 0-448 0,10 0 0 15,0 0 784-15,0 0 80 0,0 0 16 0,0 0 0 16,0 0-880-16,10-3 0 0,-2-2-176 0,5-3 32 15,0-1 528-15,3-2 128 0,3-3 0 0,4-1 16 16,1-3-16-16,6-1 0 0,3-1 0 0,4-5 0 16,0 0 0-16,7-4-16 0,5-1 0 0,1-1 0 15,-2 1-224-15,2 3-32 0,-1 0-16 0,3 2 0 16,2 2-224-16,0 1 176 0,4 2-176 0,0 0 160 16,-4 4-160-16,1-1 0 0,-3 3 0 0,3 2 0 15,-1 2 0-15,2 3 0 0,-3 1 0 0,-3 4 0 16,-4 2-2192-16,-4 1-320 15</inkml:trace>
  <inkml:trace contextRef="#ctx0" brushRef="#br2" timeOffset="56339.042">16043 1108 6447 0,'0'-8'576'0,"-1"0"-576"16,-4 0 0-16,3 0 0 0,0 1 2544 0,0 0 400 16,0-3 64-16,-1 4 32 0,3 6-1600 0,0 0-320 0,0 0-64 0,0 0-16 15,0 0-144-15,0 0-48 0,0 0 0 0,-5 12 0 16,2 4-352-16,-1 0-80 0,2 3-16 0,-3 3 0 15,-1 5 16-15,3 0 0 0,1-2 0 0,-2 3 0 16,1-1-224-16,1 2-64 0,1-1 0 0,2 0 0 16,-1-3-128-16,1 1 0 0,1 0 144 0,1-3-144 15,2-2 0-15,-1-3-240 0,1 0 48 0,1-3-7936 16,-1-2-1568-16</inkml:trace>
  <inkml:trace contextRef="#ctx0" brushRef="#br2" timeOffset="56847.401">16712 1183 30399 0,'-7'-10'1344'0,"2"4"288"0,-3 1-1312 0,-2 0-320 15,0 0 0-15,0 1 0 16,-4 2-336-16,0 1-144 0,-2 2-32 0,1 1 0 0,-2 2 512 0,1 2 0 16,-4 3 176-16,-2 3-48 0,-2-1-128 0,-1 1 176 15,-3 2-176-15,1 1 192 0,-1 3-192 0,2-1 0 16,1 1 144-16,3 0-144 0,3 1 0 0,1 0 0 16,4 0 0-16,3-2 0 0,-1-1 0 0,4-1 0 15,2-1 0-15,3-2 0 0,2-2 0 0,1-10 128 0,0 0-128 0,9 9 0 16,2-3 192-16,3-4-48 0,4-6 0 0,3-2 0 15,1-4-144-15,2-2 0 0,2-2 144 16,1-2-144-16,0-1 0 0,-4 0 0 0,0-1 0 16,-3 2 0-16,0-1 0 0,-2 1 0 0,-4-1 0 0,-2 5 0 15,-2 6 0-15,-2 0 0 0,-8 6 0 0,0 0 0 16,0 0 0-16,0 0 0 0,0 0 0 0,6 10 0 16,-5 2 0-16,-2 4 0 0,-3 1 0 0,0 3 0 15,1 1 128-15,1 1-128 0,0-2 160 0,2 1-160 16,1 3 0-16,1-3 0 0,2-5 0 0,4-1 0 15,-1-3-416 1,3-2-176-16,-3-2-48 0,4-2 0 0,3-3-1792 0,-1-4-352 16</inkml:trace>
  <inkml:trace contextRef="#ctx0" brushRef="#br2" timeOffset="57196.9">17223 1056 30863 0,'-14'-9'1360'0,"2"8"304"0,-4 3-1344 0,-1 3-320 16,-3 0 0-16,-1 4 0 0,0 2 0 0,1 3-240 15,2 2 48-15,-2 0 0 0,3 1 192 0,0-1-144 0,0 1 144 0,2-1-128 16,2 0 128-16,4 0 0 0,-1 1 0 0,6-2 128 15,1-3-128-15,3 0 0 0,3 0-128 16,0-1 128-16,4-1-304 0,1 1 32 0,3-1 0 0,0 1 0 16,3-1-16-16,0-1 0 0,-1 0 0 0,2 1 0 15,1 1 288-15,-1-2-128 0,1 0 128 0,-4 0 0 16,-3 0 0-16,-3 1 0 0,-3 0 0 0,-1 1 0 16,-4 1 0-16,-1 0 0 0,-3-1 160 0,-4 0-32 15,-6 4 384-15,1 1 96 0,-2-4 16 0,-4-1 0 16,1-1-208-16,-4-2-32 0,0 0-16 0,1-1 0 15,0-4-368-15,3 0 0 0,3 0 0 0,3-3 0 16,1-4-1568-16,4 0-224 0,4-2-64 16</inkml:trace>
  <inkml:trace contextRef="#ctx0" brushRef="#br2" timeOffset="57435.008">17829 842 32255 0,'0'0'1424'0,"0"0"304"0,0 0-1392 0,0 0-336 16,-7 9 0-16,-2 4 0 0,2 2-144 0,-4 6-112 15,-1 4 0-15,0 5-16 0,1 2 272 0,-3 2 0 16,-3 0 0-16,3 1 0 0,1 3 0 0,-2-1 0 0,-2 1 0 0,0-2 144 15,2-3-144-15,0 0 0 0,2-1 0 0,2-2 0 32,3 1-1664-32,-4-2-304 0,-1-3-64 0,0-3-9888 0</inkml:trace>
  <inkml:trace contextRef="#ctx0" brushRef="#br2" timeOffset="57692.529">17316 1241 21183 0,'0'0'1888'0,"0"0"-1504"0,0 0-384 0,0 0 0 16,11-3 3088-16,1 1 560 0,3 2 96 0,6 0 32 15,4-1-3120-15,4-1-656 0,3 0 0 0,6-2-128 0,7-2 128 0,4 1 0 16,4-3 0-16,4 2 0 16,3 2-1472-16,-5 3-224 15,-3-1-32-15</inkml:trace>
  <inkml:trace contextRef="#ctx0" brushRef="#br2" timeOffset="58287.073">19029 784 20271 0,'0'0'896'0,"0"0"192"0,-1-8-880 0,-1 1-208 16,2 7 0-16,5-7 0 0,-1-1 848 0,6-1 128 16,0-3 32-16,3 2 0 0,2 1-608 0,3 0-112 15,3 0-32-15,1 3 0 0,3 2 176 0,-2 3 16 16,0 1 16-16,-2 5 0 0,-1 1-256 0,-3 4-48 0,-3 2-16 15,-3 4 0-15,-1 1-144 0,-7 4 192 0,-2 1-192 0,-4 5 192 16,-4 1 240-16,-2 4 48 0,-3 2 16 0,-2-1 0 16,-4-2-224-16,0 0-32 0,-2-3-16 0,3-1 0 15,2-2-96-15,3-3 0 0,-1-5-128 0,4-3 192 16,5-3-64-16,4-1 0 0,3 0-128 0,6-4 192 16,1-3 16-16,5 0 0 0,6-3 0 0,1 0 0 15,5-3 80-15,3-4 16 0,0-2 0 0,2 1 0 16,1-3-304-16,4-1 0 0,3 2 0 0,-2 1 0 15,-3-2-1664 1,-2 4-304-16,-2 0-48 0,-4 1-10400 0</inkml:trace>
  <inkml:trace contextRef="#ctx0" brushRef="#br2" timeOffset="58827.355">20142 728 30399 0,'-9'-16'1344'0,"6"11"288"0,3 5-1312 0,0 0-320 15,0 0 0-15,-8 4 0 16,2 2-320-16,3 6-144 0,-1 6-32 0,-1 2 0 0,0 2 496 0,-1 3 160 15,2 4 0-15,-1 0 0 0,-1 3 32 0,-1 2 0 16,2 2 0-16,-4 2 0 0,3 2-64 0,-3-2 0 0,1 3 0 0,-3-5 0 16,1-3 32-16,1-2 0 0,-3-7 0 0,5-4 0 15,5-7 816-15,0-2 176 0,-2-4 16 0,4-7 16 16,0 0-1184-16,0 0-192 0,-3-8-64 0,5-4-16 16,1-5 960-16,3-3 192 0,3-6 32 0,2-2 16 15,0-5-560-15,3-1-112 0,3-1-32 16,2-4 0-16,-3-8-224 0,2 1 0 0,3 4 128 0,2 3-128 15,-1 4 0-15,2 3 0 0,0-2 0 0,0 9 0 16,0 4 0-16,0 2-192 0,0 0 192 0,-1 8-160 16,-2 6 160-16,-1 8-160 0,-3 7 160 0,-5 1-160 15,-2 1-32-15,-4 5 0 0,-3 3 0 0,-4 5 0 16,-4 0 32-16,-4 1 0 0,-10 0 0 0,0 0 0 16,1 3 160-16,-3-3 0 0,-1 0 0 0,-2-4 0 0,-2-5 0 15,1 1 0-15,0-1 0 0,2-5 128 0,1-5-128 0,3-5 144 16,-1-4-144-16,4-4 160 0,0-2-400 0,6-6-80 15,6-3 0-15,6-1-16 16,1 3-2128-16,7 0-416 0,5 1-96 0</inkml:trace>
  <inkml:trace contextRef="#ctx0" brushRef="#br2" timeOffset="59161.736">20876 733 30399 0,'-12'-19'2704'0,"5"12"-2160"0,-2 5-544 0,-1 0 0 0,-4-1 272 0,-1 0-48 0,1 2-16 0,0 7 0 15,-3 6 16-15,1 1 0 0,-6-1 0 0,2 6 0 16,0 4-80-16,0 1-16 0,-1 0 0 16,1 0 0-16,-1 0-128 0,4 0 0 0,5 0 0 0,0-5 0 15,2-3 0-15,7-2 128 0,3-13-128 0,0 0 128 16,7 7-128-16,3-5 0 0,1-4 0 0,4-3-176 15,1-5 176-15,0-1 0 0,-1-1 128 0,1-5-128 16,1-4 128-16,-1 3-128 0,1 0 128 0,-3 3-128 16,-2-3 128-16,-1 2-128 0,-1 1 128 0,-1 5-128 15,-9 10 0-15,0 0 128 0,3-7-128 0,-3 7 0 16,0 0 0-16,6 11 0 0,-4 3 0 0,-1 2 0 0,-1 2 0 16,0 3 0-16,0 1 128 0,0 0-128 0,-1 0 0 15,2-1 144-15,4-1-144 0,-3 1 0 0,1 2-176 0,3-1-144 16,2-4-16-16,3-3-16 15,3-5-3040-15,1-5-592 0,9-3-128 0,-1-5-32 0</inkml:trace>
  <inkml:trace contextRef="#ctx0" brushRef="#br2" timeOffset="59615.888">21232 657 32255 0,'-11'-6'2864'0,"-2"-1"-2288"16,-3 1-576-16,1 5 0 0,3 5 384 0,-4 1-48 16,0-3 0-16,-3 3 0 0,1 6-64 0,-1 4-16 0,-1 0 0 15,-3 1 0-15,0 0-256 0,0 4 0 0,-1 1 0 0,7-3 0 16,1 1 0-16,2-3 0 0,3-2 0 0,7-1 0 16,6-2 0-16,3 1 0 0,3-5 0 0,4-2-144 31,6-1-352-31,1-1-64 0,1-1-16 0,5-4 0 0,-2-1 384 0,1-2 192 0,0 2-192 0,0-2 192 15,-2-2 0-15,-1-1 0 0,0 4 0 0,-2 0 0 16,-3 3 0-16,-1 1 0 0,-4 1 0 0,1 4 0 16,-3 1 128-16,-3 5 16 0,-3 3 16 0,-3 1 0 15,-1 0 224-15,-1 4 64 0,-4 2 0 0,-1 2 0 16,-2 0-32-16,0 5 0 0,-3-1 0 0,0 3 0 16,-2 1-160-16,0-1-48 0,-2 1 0 0,2 1 0 15,0-2-208-15,0-2 144 0,-1 0-144 0,-2-3 128 0,-2-2-128 16,0-1 128-16,-1 0-128 0,1 0 128 0,-3-4-128 0,2-3 0 15,1-3 0-15,1-1-176 16,3 0-1472-16,5-3-288 0,3-3-64 0</inkml:trace>
  <inkml:trace contextRef="#ctx0" brushRef="#br2" timeOffset="59944.984">21355 876 29887 0,'0'0'1328'0,"0"0"272"0,0 0-1280 0,0 0-320 0,-8 4 0 0,8-4 0 16,0 0-160-16,0 0-96 0,9 2 0 0,3-2-16 15,5-1 272-15,4-2 176 0,3-4-32 0,4-2 0 16,-1-2 48-16,0-1 0 0,0 1 0 0,0-3 0 15,-3-2-64-15,-1 0 0 0,-2 2 0 0,-1 0 0 16,-2-1 112-16,-3 1 16 0,-3-3 0 0,-4 8 0 16,-3 3 176-16,-5 6 32 0,-2-9 16 0,-2 3 0 15,-7-1 288-15,-1 8 48 0,-4 6 16 0,-3 2 0 16,-6-1-512-16,0 6-80 0,-5 2-32 0,0 4 0 16,-2 1-208-16,-4 1 0 0,2 2 0 0,4-1 0 0,4 1 0 15,3-2 0-15,3-1 0 0,6-4 0 0,4-3 0 16,6-2 0-16,4 0 0 0,4-2 0 15,3-2-400-15,0-4-128 0,4-5-32 16,8-2 0-16,8 1-2560 0,1-4-512 0</inkml:trace>
  <inkml:trace contextRef="#ctx0" brushRef="#br2" timeOffset="60297.854">22179 646 27647 0,'-6'-17'1216'0,"4"12"256"0,1-2-1168 0,-4 1-304 16,-1 2 0-16,1 0 0 0,-5 1 992 0,0-1 144 15,0 4 16-15,-4 1 16 0,-1 4-528 0,1 0-96 0,-1 2-32 16,-3 2 0-16,0 1-256 0,-1 3-48 0,0 3-16 0,-12 10 0 16,7-9-192-16,3 0 128 0,6 1-128 0,6-4 0 15,8-6 128-15,2 1-128 0,1 0 0 0,5 1 144 16,2 1 16-16,5-2 0 0,2-3 0 0,2 3 0 15,-2 2 32-15,2 1 0 0,-1-2 0 0,1 1 0 16,-5 0-192-16,-1 2 0 0,-2 3 0 0,-2-3 0 16,0-3 128-16,-5 1-128 0,-2 0 0 0,-3 1 128 15,-1-1 208-15,-6 1 48 0,-1 0 0 0,-2 1 0 16,-3-2 64-16,-2 0 32 0,-4 0 0 0,0-5 0 16,1-4-288-16,-1-2-64 0,2-2-128 0,2-4 192 15,2-3-1840-15,4 1-368 16,3-4-80-16</inkml:trace>
  <inkml:trace contextRef="#ctx0" brushRef="#br2" timeOffset="60844.077">22624 728 24879 0,'0'0'2208'16,"0"0"-1760"-16,-8-1-448 0,-1 2 0 0,0 0 1088 0,-1 3 144 15,0 1 32-15,-1 2 0 0,0 2-768 0,-2 0-160 0,0 4-16 0,2-1-16 16,2-2-304-16,-2 3 0 0,1 4 0 0,2-2 0 16,3-3 0-16,2 0 0 0,-1-2 0 0,4 2 0 15,4 0 0-15,1-3 0 0,-5-9 0 0,9 6 0 16,2 2 304-16,2-2-48 0,1-4-16 0,2-2 0 15,0-4-48-15,1 0-16 0,1 0 0 0,1-3 0 16,-1 0-48-16,-1-1-128 0,2-2 192 0,-2 1-64 16,-3 0-128-16,-2-1 0 0,-1-1 144 15,0 0-144-15,2 1 128 0,-4 0-128 0,-2 2 128 0,-2-1-128 16,1-1 176-16,-2 2-48 0,-4 8 0 0,0 0 0 16,5-10-128-16,1 2 0 0,-3 0 0 0,-3 8 0 15,0 0 0-15,0 0 0 0,8-8 0 0,1 0 0 16,0 0 0-16,0-1 0 0,4 0 0 0,-2-1 0 0,1-3 0 15,0 2 0-15,1 1 0 0,-5 3 0 0,0-4 0 0,5-2 0 16,-4-2 0-16,4-1 0 0,-1 0 0 16,1-2 0-16,-2 1 0 0,10-14 128 0,-6 6 0 0,-2 3-128 15,-3 5 192-15,0 4-64 0,-1 2 32 0,-1 2 0 16,-8 9 0-16,6-5 0 0,-6 5 0 0,0 0 0 16,0 0 0-16,0 0 0 0,0 0 32 0,4 11 0 15,-9 0 0-15,0 3 0 0,-3 5 176 0,2-3 32 16,0 7 16-16,-3 5 0 0,0 7-128 0,-4 5-32 15,-2 4 0-15,-3 4 0 0,-4 0-48 0,-21 46-16 16,2-15 0-16,2-6 0 0,4-7-192 0,3-9 176 16,3-7-176-16,5-8 160 0,2-5-160 0,3-4 0 15,3-6 0-15,1-3 0 16,3-5-1152-16,2-4-224 0,3-4-32 0,-1-4-9312 0,0-5-1856 0</inkml:trace>
  <inkml:trace contextRef="#ctx0" brushRef="#br2" timeOffset="61004.69">22553 1031 28735 0,'0'0'1280'0,"0"0"256"0,10-8-1232 0,0 1-304 0,-3 5 0 0,5-4 0 15,4-1 528-15,3 2 48 0,4 0 16 0,0 0 0 16,3-2 48-16,3-1 16 0,-1 1 0 0,2 0 0 16,3 3-384-16,-1-2-80 0,0 0 0 0,-1-1-16 15,-2 3-1056-15,-1-2-208 16,-1-1-32-16</inkml:trace>
  <inkml:trace contextRef="#ctx0" brushRef="#br2" timeOffset="61311.353">23434 464 31327 0,'0'0'1392'0,"0"0"272"15,0 0-1328-15,0 0-336 0,0 0 0 0,0 0 0 0,-4 7 272 0,-1 5-16 16,2 1 0-16,-2-3 0 0,2 4 416 0,-1 4 80 0,-2 3 16 16,1 1 0-16,-1 4-240 0,-1 2-32 0,-1 3-16 0,-8 21 0 15,2-3-160-15,0-5-16 0,0-1-16 0,-1-3 0 16,1 0-160-16,1-5-128 0,1-3 144 0,2-6-144 15,1-4 0-15,0-3 0 0,0-2-128 0,3-3 128 32,4-4-1760-32,-4-5-240 0,-1-2-48 0,7-3-12672 0</inkml:trace>
  <inkml:trace contextRef="#ctx0" brushRef="#br2" timeOffset="61658.218">23664 512 32255 0,'0'0'1424'15,"0"0"304"-15,0 0-1392 0,0 0-336 0,0 0 0 0,-6 7 0 0,0 0 0 0,0 2 0 16,0 2 0-16,-4 3 0 0,-1 2 368 0,-2 4 144 16,-3 3 48-16,1 2 0 0,-2 2-304 0,-9 24-48 15,5-6-16-15,4-7 0 0,3-4-192 0,5-1 144 16,6-3-144-16,1-6 128 0,5-5-128 0,3 0 160 15,4-4-160-15,1-3 160 0,3-2 112 0,2-4 32 16,2-4 0-16,3-3 0 0,3-3 80 0,0-3 32 16,-1-7 0-16,4-1 0 0,0-4-80 0,1 1-16 15,-5-1 0-15,-1 0 0 0,-5-1 0 0,-2 1 0 16,-5-3 0-16,-3 1 0 0,-3-1 288 0,-4 0 48 0,-3-5 16 16,0 4 0-16,-3 3-256 0,-2 4-48 0,-2 2-16 15,-2-1 0-15,-2-1-352 0,-3 5 0 0,-2 9 0 0,-2-1-128 31,-2 0-1392-31,-1 3-272 0,0 2-48 0</inkml:trace>
  <inkml:trace contextRef="#ctx0" brushRef="#br2" timeOffset="62130.808">24050 1030 12895 0,'0'0'1152'16,"-8"1"-928"-16,1 3-224 0,-1-1 0 0,0-3 2864 0,8 0 528 0,-8 0 96 0,8 0 32 0,-8 5-2224 0,8-5-432 16,-8-2-96-16,0-2 0 0,3 0 144 0,3-2 48 15,-3-1 0-15,3-1 0 0,-1-1 112 0,2 0 16 16,3-2 16-16,0 2 0 0,-2-1-288 0,3 0-64 0,4 0-16 0,-2 1 0 16,-5 9-384-16,5-5-80 0,-5 5-16 0,6-6 0 15,-6 6-80-15,0 0-32 0,0 0 0 0,11 4 0 16,-4 3-144-16,-3 3 0 0,-1 1 144 0,-5 1-144 15,0 1 272-15,-1 2-16 0,-1 0 0 0,-2 0 0 16,-2 1 48-16,2-4 0 0,0-2 0 0,2-1 0 16,4-9-64-16,0 0-16 0,0 0 0 0,0 0 0 15,0 0 0-15,0 0 0 0,0 0 0 0,8-8 0 16,-3-2 48-16,2-2 16 0,1-4 0 0,-2 3 0 16,-3-2-432-16,-1 3-96 0,-2 2-16 0,-1 2 0 15,1 8-1968 1,0 0-400-16,-8-1-64 0</inkml:trace>
  <inkml:trace contextRef="#ctx0" brushRef="#br2" timeOffset="62532.298">24521 325 2751 0,'0'0'256'0,"0"0"-256"16,0 0 0-16,0 0 0 0,1-5 5552 0,-1 5 1056 0,0 0 224 0,0 0 32 15,0 0-4976-15,0 0-992 0,0 0-208 0,0 0-48 16,5 14 112-16,0 1 16 0,-4-4 0 0,-1 1 0 15,-1 2 176-15,1 3 32 16,0 1 16-16,1 4 0 0,2 4-80 0,-3-9-16 0,-2 9 0 0,-1 3 0 16,-1 6-192-16,-1 3-64 0,-1 1 0 0,0 0 0 15,-2-1-160-15,-7 32-32 0,3-15-16 0,-1-8 0 16,4-4-128-16,1-3-32 0,-2-2 0 0,2-5 0 16,-3-5-128-16,4-2-16 0,0 0-128 0,3-4 192 15,-2-3-192-15,2 0 0 0,-1-4 128 0,0-2-128 16,3 2 0-16,-2-4-288 0,0-3 64 0,-2-1 16 15,2 0-1968-15,0-2-384 0,-2 0-64 16</inkml:trace>
  <inkml:trace contextRef="#ctx0" brushRef="#br2" timeOffset="65289.323">15953 1731 10127 0,'-32'0'896'0,"8"0"-704"0,-3 0-192 0,0-1 0 31,-2 0-384-31,3 1-96 0,3-1-32 0,-2 0 0 0,5 0 320 0,0-1 48 0,3 1 16 0,3 0 0 16,2-1 1008-16,0 1 208 0,3-2 32 0,1 1 16 16,2 0 80-16,6 2 32 0,-7-4 0 0,7 4 0 0,-4-3-272 0,4 3-48 15,0 0-16-15,0 0 0 0,0 0-80 0,0 0-32 16,0 0 0-16,0 0 0 0,0 0 32 0,0 0 16 16,0 0 0-16,0 0 0 0,0 0-64 0,0 0-16 15,0 0 0-15,11-4 0 0,3 0-208 0,4 2-48 16,2 0-16-16,4 0 0 0,2 0 16 0,7-1 0 15,7 1 0-15,2 2 0 0,7 2-128 0,0 1 0 16,4-1-16-16,1 2 0 0,1-3-208 0,7 1-32 16,6 0-128-16,3-1 192 0,5 0 16 0,-1 0 0 15,-2-1 0-15,4 0 0 0,2 1-208 0,1-1 0 16,0 0 0-16,1 0 0 0,-1 1 128 0,3-1-128 0,7-1 0 16,-2 0 144-16,-1 1-144 0,0-1 0 15,-4-1 0-15,6 0 128 0,5 2-128 0,-3-1 0 16,-3-1 144-16,2 0-144 0,4 2 128 0,-1 0-128 0,-3-1 160 15,2 0-160-15,-1-1 192 0,0 0-48 0,1 1-16 16,-3 0 0-16,-6-1-128 0,6 0 0 0,3-1 144 0,-3 1-144 16,0 0 0-16,-1-1 0 0,-2-1 0 0,2-1 128 15,2 3-128-15,0 0 0 0,-7-4 0 0,3 1 0 16,-3-1 176-16,5 2-48 0,0 1 0 16,0-2 0-16,-1 0 96 0,-1 0 16 0,2 2 0 0,-2 3 0 15,-2-1-80-15,4 0-16 0,-1-4 0 0,0 4 0 16,-1 3-144-16,-4 0 0 0,-2-2 144 0,-1-2-144 15,2 0 0-15,2 2 0 0,-2 1 0 0,-2-1 0 16,-5-2 0-16,2 1 0 0,-1-1 0 0,1 1 128 16,0-1-128-16,-5-1 0 0,-5 1 0 0,-1 1 0 15,-1 0 0-15,0 0 0 0,-3-1 0 0,1 2 0 16,-3 1 0-16,-2-1 128 0,-2 0-128 0,-1 0 0 0,3-2 0 0,4 0 0 16,2 2 0-16,-2 0 0 0,-4 2 0 15,0-2 0-15,-1-3 0 0,-2 1 128 0,1 0-128 0,0 0 0 16,-3 0 0-16,1 2 0 0,2 2 0 15,-6-1 144-15,-4-1-144 0,-1 1 160 0,-1-1-160 0,-1 1 0 16,0 0 0-16,3-1 0 0,4 0 0 0,-2 0 0 16,-3 2 0-16,0 2 128 0,-4-2-128 0,-2 0 160 15,-2-3-160-15,1 0 160 0,-2 1-160 0,-1 1 128 16,2 2-128-16,2-2 128 0,-6-2-128 0,1 1 0 16,1 0 0-16,-2 2 128 0,-3 2-128 0,0-1 0 15,0-1 0-15,-5 0 0 0,-1 0 0 0,1-2 128 16,-1 0-128-16,-1 0 0 0,0 0 0 0,-3 0 0 15,0 1 128-15,0-1-128 0,2-1 0 0,-3-1 0 0,-4 1 0 16,4 1 0-16,-1 0 0 0,1 0 0 0,-2 0 128 0,0 0-128 16,-2 0 0-16,-2 0 128 0,-1 0-128 0,-3 1 128 15,-8-1-128-15,9 3 128 0,-9-3-128 0,0 0 128 16,6 0 0-16,-6 0 0 0,0 0 0 0,9-1 0 16,-9 1-128-16,0 0 128 0,7-3-128 0,-7 3 128 15,0 0-128-15,7-4 160 0,-7 4-160 0,5-7 160 16,-1 0-160-16,0 1 192 0,-4 6-192 0,5-9 192 15,-1-1-192-15,0 1 0 0,-2-1 144 0,2-2-144 16,-1-3 0-16,0 1 128 0,0-4-128 0,3 2 0 16,-4-2 128-16,0 0-128 0,0-3 128 0,0 1-128 15,2-3 0-15,0-1 128 0,-2-4-128 0,3-2 0 0,0-3 0 16,2-1 0-16,1-1 0 0,0-6 128 0,3-4-128 0,0 0 0 16,4 0 0-16,-1 1 0 0,0 2 0 0,2 0 0 15,0-2 0-15,2 2 0 0,2-5 0 0,-12 20 0 16,2-9 0-16,3-2 0 0,2 1 0 0,-3-2 0 15,0 3 0-15,1 0 0 0,3-3 0 0,10-28 0 16,-7 11 0-16,-5 6 0 0,-3 8 0 0,-4 2 0 16,-2 7 0-16,-1 4 0 0,-4 4 0 0,0 2 0 15,0 1 0-15,-1 3 0 0,-2 2 0 0,1 2 0 16,0 0 0-16,-1 5 0 0,3 10 0 0,0 0-128 16,0 0 128-16,0 0 0 0,0 0 0 0,0 0-160 15,0 0 160-15,0 0 0 0,0 0-144 0,0 0 144 16,0 0 0-16,0 0-144 0,0 0 144 0,0 0 0 15,0 0 0-15,0 0 0 0,0 0 0 0,0 0 0 16,0 0 0-16,0 0-128 0,0 0 128 0,0 0 0 0,0 0 0 0,0 0-128 16,0 0 128-16,0 0 0 0,0 0 0 0,0 0 0 15,0 0 0-15,0 0 0 0,0 0 0 0,0 0 0 16,0 0 0-16,0 0 0 0,0 0 0 0,0 0 0 16,0 0 0-16,0 0 0 0,0 0 0 0,0 0 128 15,0 0-128-15,0 0 0 0,0 0 0 0,0 0 0 16,0 0 0-16,0 0 128 0,0 0-128 0,0 0 0 15,0 0 0-15,0 0 0 0,0 0 0 0,-1115 3 128 16,1061 4-128-16,-2-3 0 0,-3-1 0 0,-5 0 0 16,-5 2 0-16,4 1 144 0,3 0-144 0,2-1 0 15,-1-3 128-15,-4 0-128 0,-4 0 0 0,-3 2 0 0,2 0 0 16,2 1 0-16,2-1 0 0,-6-2 0 0,-7-2 0 16,0 1 0-16,1 1 0 0,4 1 0 0,5-3 0 15,-7 0 0-15,-3-3 0 0,-3 3 0 0,3 2 128 0,5 0-128 16,5-1 0-16,-5-1 0 0,-6 0 0 0,0 1 0 15,2 1 0-15,4 0 0 0,4 1 0 0,-4-3 0 16,-9-2 0-16,3 4 0 0,3 1 0 0,3-2 0 16,3-1 0-16,-3 0 0 0,-4-1 128 0,2 1-128 15,1 2 0-15,5-1 0 0,-2 0 0 0,1 0 0 16,-3 0 0-16,-1 2 0 0,-2 0 0 0,3 1 0 16,2 2 0-16,-2-2 0 0,0 1 0 0,0-2 0 15,1 5 0-15,6-2 0 0,3 2 128 0,2-4-128 16,-2 1 0-16,1-2 0 0,-1 1 0 0,3 0 0 0,0 0 128 15,7 1-128-15,4-2 0 0,0-1 0 16,0-1 0-16,-2 1 0 0,-2-1 0 0,-2 2 0 16,0-1 0-16,2 2 0 0,1 0 0 0,-1 1 0 0,-1-1 0 15,-2 2 0-15,-6 1 0 0,2 0 0 0,-1 4 0 16,3 0 0-16,2 1 0 0,-2 0 0 0,1 4 0 0,-3-3 0 16,-1 0 0-16,0 0 0 0,2 2 0 0,2 0 0 15,6-2 0-15,-4-1 0 0,-2-2 0 0,2-2 0 16,-2-1 0-16,2-1 0 0,1 4 0 0,3 0 0 15,4-1 0-15,-2-1 0 0,0-2 0 0,-4 1 0 16,-3-2 0-16,-2 1 0 0,4 1 0 0,2 4 0 16,3-1 0-16,-1 1 0 0,2-1 0 0,-2-2 0 15,1 0 0-15,20-2 0 0,-2 3 0 0,-5 0 0 16,-2-3 0-16,1 4 160 0,-1 2-160 0,-1 1 128 16,1-5-128-16,-38 9 0 0,10-4 0 0,8 0-176 0,6-2 176 15,4-2 0-15,5-2 0 0,6-2 0 0,-1 3 0 16,4-3 0-16,2 0 0 0,1-3 0 0,1 1 0 0,0-1 0 15,0 1 0-15,-1-2 0 0,-1 0 0 0,5-1 0 16,2-3 0-16,0 1 0 0,1 5 0 0,0-3 0 16,4-3 0-16,0 2 0 0,0 1 0 0,4 3 0 15,1 1 0-15,2-2 128 0,1-5-128 0,2 2 0 16,1 4 0-16,-1-1 0 0,2-2 0 0,1 0 0 16,1 0 0-16,0 1 0 0,1 4 0 0,-2-3 0 15,1-3 0-15,-3 1 0 0,4 2 0 0,-3 0 0 16,0 0 0-16,0 0 0 0,0-1 0 0,1 0 0 15,-1 1 0-15,1-1 0 0,0-1 0 0,2 0 0 16,6 0 0-16,0 0 0 0,0 0 0 0,-7 3 0 16,7-3 0-16,-6 3 0 0,6-3 0 0,-5 4 0 0,5-4 0 0,0 0 0 15,0 0 0-15,0 0 0 0,-3 7 0 0,3-7 0 16,0 0 0-16,0 0 0 0,3 9 0 0,-1 1 0 16,3 1 0-16,-1 0 0 0,2-2 0 15,-3 2 0-15,2 3 0 0,2 3 0 0,-1 1 0 16,1 2 0-16,-2-1 0 0,1 3 0 0,1 2 0 0,1 5 0 15,-1 3 0-15,2 0 0 0,0-3 0 0,0 2 0 16,-2 2 0-16,1-2 0 0,0-3 0 0,-1 0 0 16,0 1 0-16,1 0 0 0,-1 0 0 0,1-3 0 15,-2-1 0-15,0-1 128 0,4 2-128 0,-2-2 0 16,1-2 0-16,-1 0 144 0,0-5-144 0,1 1 0 16,1-3 176-16,0 0-176 0,-1 0 160 0,-1-3-160 0,1 0 144 15,0-1-144-15,-2-3 128 0,-1 0-128 0,-1 1 0 16,0-1 128-16,-1 0-128 0,0-2 0 0,-4-6 0 15,0 0-224-15,0 9 32 0,-4 0-12656 16,-3 1-2512-16</inkml:trace>
  <inkml:trace contextRef="#ctx0" brushRef="#br2" timeOffset="75456.609">2290 3872 17503 0,'-10'-4'1552'0,"1"-1"-1232"0,1 1-320 0,8 4 0 16,-5-9 352-16,0 2 16 0,5 7 0 0,-1-7 0 15,1 7-16-15,0 0 0 0,0-10 0 0,6 2 0 16,-1 3-32-16,5 0 0 0,0 1 0 0,3 2 0 0,3 1 240 0,2 2 32 16,4 0 16-16,2 0 0 0,2-1 96 0,3-1 0 15,4 0 16-15,9-4 0 0,1 3 48 0,7-3 0 16,1-3 0-16,8 5 0 0,2 1-144 0,1 2-32 15,1-2 0-15,7-1 0 0,7-3-80 0,3 4-32 16,2 3 0-16,-1-2 0 0,0-4-96 0,4 3 0 16,5 0-16-16,-3 4 0 0,-1 0 16 0,-5 0 16 15,1-1 0-15,5-1 0 0,3 0-80 0,-2-1-32 16,-6 0 0-16,1-1 0 0,-1-3-32 0,1 3 0 16,-2 2 0-16,-3 0 0 0,-4 0 32 0,1 0 0 15,-5 0 0-15,1 0 0 0,-3 3-32 0,-5-3-16 16,-5-3 0-16,-2 3 0 0,-5 0-96 0,-2-1-16 0,-3-1 0 15,2 0 0-15,0 0-128 0,-5 2 192 0,-2 2-192 16,-7-2 192-16,-5-2-192 0,-3 2 0 0,-5 0 0 0,-6 0 128 31,-4-2-800-31,-11 2-160 0,0 0-48 0,0 0-10512 0,0 0-2096 16</inkml:trace>
  <inkml:trace contextRef="#ctx0" brushRef="#br2" timeOffset="76745.295">9376 3919 10127 0,'-13'-12'448'0,"5"5"96"0,0-1-544 0,2 0 0 15,1 2 0-15,2 0 0 0,3 6 2432 0,0 0 368 16,0 0 80-16,0 0 0 0,0 0-1824 0,0 0-368 16,13 0-80-16,1 0-16 0,2-2-176 0,4 1-32 15,5 0-16-15,0 0 0 0,4-1 192 0,2 2 32 16,2 3 16-16,3-1 0 0,-1 0-224 0,4-1-64 16,1 0 0-16,3 1 0 0,-1 0 96 0,9-1 16 15,1 0 0-15,6 1 0 0,3-1-48 0,0 2-16 16,-1 0 0-16,3 0 0 0,3 0-48 0,3-1 0 15,-2-2 0-15,3 4 0 0,1 0 16 0,3-2 0 16,0-2 0-16,3 0 0 0,2 0-16 0,1 0-16 16,-2 1 0-16,-1-2 0 0,1-1-144 0,-1 0-32 0,4-1 0 0,-3 1 0 15,-2 4-128-15,1-2 192 0,1-3-192 0,0 2 192 16,1 1-192-16,-1 2 192 0,-1 1-192 0,-1-3 192 16,1-1-192-16,1 1 192 0,2 2-192 0,-3-1 192 15,-4-2-192-15,2 0 0 0,1 1 0 0,2 1 128 16,2 2-128-16,-3-1 192 0,-3-1-192 0,-1 0 192 15,3-1-64-15,-1 2-128 0,-1 0 192 0,0 0-64 16,-5 0 64-16,1 0 16 0,0-2 0 0,0 0 0 16,-1 0-208-16,1 0 0 0,-6-2 0 0,1 0 0 15,0 0 128-15,-2 1-128 0,0-2 176 0,-1 2-176 16,3 0 208-16,-2-1-64 0,0 2-16 0,-1-1 0 16,1-1 32-16,2 2 0 0,0 1 0 0,0-1 0 15,1 0-160-15,-5 0 128 0,-3-1-128 0,2 1 128 0,-1 0-128 16,3 0 0-16,-1 0 0 0,-3 0 0 0,-5 0 0 0,-3 0 0 15,0 0 128-15,-3 0-128 0,0-2 0 0,0-1 0 16,-2 1 0-16,1 1 0 0,-2 1 0 0,-2-1 0 16,-3 0 0-16,-2 1 128 0,-2 2 0 0,0-2 0 15,-3-2 0-15,1 2 0 0,-1-2 0 0,0 1 0 16,-3-1 0-16,1 1 0 0,0 0-128 0,-1 0 0 16,-1-1 0-16,-1 1 128 0,0 1 0 0,0 1 0 15,-4 1 0-15,3-2 0 0,-3-2-128 0,-1 0 192 16,-1 1-192-16,0 0 192 0,0 1-192 0,-1 0 128 15,0 0-128-15,1-2 128 0,1-1-128 0,0 1 0 16,-4 0 0-16,0 2 128 0,0 0-128 0,0-1 0 0,-1-3 0 16,0 3 128-16,-2 1-128 0,-1-1 128 15,0 0-128-15,0 1 128 0,-2-2 0 0,1 2 0 0,-3 0 0 0,1 0 0 16,0-1 16-16,-1 1 0 0,0 0 0 0,0 0 0 16,1 1 32-16,-1 1 0 0,-1-2 0 0,-9 0 0 15,8 0-176-15,0-3 0 0,-8 3 0 0,0 0 0 16,8 0 0-16,-8 0 0 0,0 0 0 0,0 0 0 15,0 0 0-15,0 0 160 0,7 0-160 0,-7 0 160 16,0 0-160-16,0 0 128 0,0 0-128 0,0 0 128 16,0 0-128-16,0 0 0 0,0 0 0 0,0 0 0 15,0 0-240-15,-4 10-16 0,-1 0-16 0,-2 1 0 16,-2-3-2672-16,-1-1-512 16,-7 3-128-16,6-4 0 0</inkml:trace>
  <inkml:trace contextRef="#ctx0" brushRef="#br2" timeOffset="78466.889">22166 3920 11455 0,'0'0'512'0,"0"0"96"0,0 0-480 0,0 0-128 0,-8 4 0 0,8-4 0 0,-8 2 832 0,8-2 128 16,-7 2 48-16,7-2 0 0,0 0 304 0,0 0 64 16,-8 1 16-16,8-1 0 0,0 0-192 0,-7 5-48 15,7-5 0-15,0 0 0 0,0 0-128 0,0 0-48 16,0 0 0-16,0 0 0 0,0 0-192 0,0 0-32 16,0 0-16-16,0 0 0 0,0 0 0 0,0 0 0 15,0 0 0-15,0 0 0 0,8-5-64 0,2 2-16 16,1 1 0-16,3-3 0 0,2-1-240 0,0 0-48 15,2 2-16-15,0-1 0 0,1 1-80 0,2 0-16 16,-2 0 0-16,3 2 0 0,1 0-64 0,-2 0-32 16,-3 1 0-16,2 1 0 0,-2 0-32 0,-1 2 0 15,1 0 0-15,-3-1 0 0,1-1-128 0,-1 1 0 16,-1 1 144-16,1 3-144 0,-2-3 0 0,2 1 144 0,2 2-144 16,-1 0 0-16,-2 2 128 0,1 2-128 0,0-3 0 0,1 4 0 15,-1 1 224-15,-1 0-64 0,-1 5-16 16,1-2 0-16,2-1 0 0,0 4 0 0,-4-1 0 0,0 3 0 15,0 1-16-15,1 3-128 0,-3-1 192 0,1 2-64 16,0 2-128-16,-1 1 192 0,-2-3-192 0,-1 0 192 16,2-2-64-16,-1-1 0 0,-1-2 0 0,-2 0 0 15,2 0 16-15,-3-1 0 0,2-1 0 0,1 0 0 16,-5-2-16-16,4 0 0 0,-3-3 0 0,2 1 0 16,-2 2 32-16,0 0 0 0,-1 0 0 0,3-4 0 15,-5-11-32-15,2 12-128 0,0-1 192 0,2 0-64 16,-1 0 0-16,1-2-128 0,-4-9 192 0,0 0-64 15,0 0-128-15,0 0 0 0,0 0 144 0,0 0-144 0,2 10 128 16,-2-10-128-16,0 0 160 0,0 0-160 0,0 0 192 16,0 0-48-16,0 0-16 0,-1-9 0 15,-5 2-864-15,0 0-176 0,2-3-48 16,-3 1 0-16,1-3-1936 0,-3 0-400 16</inkml:trace>
  <inkml:trace contextRef="#ctx0" brushRef="#br2" timeOffset="78944.114">22767 4121 18431 0,'6'-15'1632'0,"-5"9"-1312"0,-1 0-320 0,0 6 0 0,0 0 1232 0,0 0 176 0,0 0 48 0,0 0 0 15,0 0-944-15,0 0-176 0,0 0-32 0,0 0-16 16,0 0 352-16,0 0 80 0,0 0 16 0,0 0 0 16,0 0 32-16,0 0 0 0,-9 4 0 0,0 1 0 15,-4 4 0-15,0 3 0 0,0-2 0 0,-2 2 0 16,0 2-32-16,-5 4 0 0,-4 3 0 0,0 2 0 16,-1 1-96-16,-2 2 0 0,0 3-16 0,-3-3 0 15,-1-1-160-15,-4-2-16 0,-2 0-16 0,0 1 0 16,-2 1-80-16,1 1-16 0,-1-1 0 0,2-2 0 0,2-2-16 15,3 1 0-15,1 2 0 0,5 1 0 16,1-3 0-16,4-1 0 0,3-2 0 0,1-2 0 0,0-2-80 16,3-3-32-16,3-2 0 0,0-1 0 0,2 0-16 0,4-3-16 15,0 1 0-15,5-7 0 0,0 0 16 0,0 0 16 16,0 0 0-16,0 0 0 0,0 0 176 0,8-10 16 16,2-1 16-16,2-3 0 0,-1-3-160 0,3-3-48 15,2-3 0-15,0 0 0 0,2 0-208 0,0 1 0 16,4 0 0-16,4-2 0 0,2-3 0 0,0 3 128 15,1 0-128-15,1 0 0 0,0 1 0 0,2 0 0 16,2-1 0-16,0 4 0 0,-2 0 0 0,-1 0 0 16,-1-1 0-16,-3 1 0 0,-2 0 0 0,0 4 0 15,-3-2 0-15,-1 3 0 0,-1 2 0 0,-3 4 0 16,-4 5 0-16,-4-1 0 0,-2-1 0 0,-7 6 0 16,0 0 0-16,0 0 0 0,0 0-144 0,0 0 144 15,-5 8-208-15,-3 3 80 0,-4 1 128 0,-3 1-208 16,-3-1 80-16,-2 5 128 0,-2 2-128 0,-1 1 128 15,-1-3 0-15,1 1 0 0,-4-4-160 0,5-2 160 0,-1-1-208 16,4-1 80 0,1-2-1232-16,5-3-240 0,5 0-64 0,8-5-10944 0,0 0-2208 0</inkml:trace>
  <inkml:trace contextRef="#ctx0" brushRef="#br2" timeOffset="81025.231">6175 7817 13759 0,'0'0'608'0,"0"0"128"0,0 0-592 0,0 0-144 0,-8 0 0 0,8 0 0 16,0 0 272-16,0 0 32 0,0 0 0 0,0 0 0 16,0 0 192-16,0 0 32 0,0 0 16 0,9 3 0 15,3-5 288-15,3 0 64 0,3-1 16 0,4-1 0 16,1-3-304-16,8 1-64 0,5 0-16 0,4-1 0 16,-3 4-144-16,1 1-16 0,-3 0-16 0,0 1 0 15,-1-5-112-15,1 2-32 0,-1 1 0 0,0 0 0 16,1-1 96-16,-5 2 16 0,-2 2 0 0,0 1 0 15,-1 0 0-15,-3 0 16 0,-2-1 0 0,-3 1 0 16,-6 1-208-16,-2 1-128 0,-11-3 160 0,0 0-160 16,8 5 144-16,-8-5-144 0,0 0 128 0,-6 6-128 0,-2-3 432 15,-3-1 0-15,-4 0 0 0,-5 1 0 16,-3-1 80-16,0 1 0 0,0-1 16 0,-1 0 0 0,0 0-160 16,-4-1-48-16,-1 0 0 0,0 2 0 15,-1 0-128-15,-1 0-48 0,0-3 0 0,0 0 0 16,0 0-144-16,0-3 128 0,0 0-128 0,6 2 128 0,4 1 32 15,0 0 0-15,5-1 0 0,0 0 0 0,2 3-160 0,3 0 128 16,1 0-128-16,10-2 128 0,-7 0-128 0,7 0 0 16,0 0 0-16,0 0 0 0,0 0 208 0,0 0-32 15,0 0-16-15,11 0 0 0,1-1-32 0,4 0-128 16,3-1 192-16,3 2-64 0,2 2-128 0,2 0 192 16,2-1-192-16,0-1 192 0,-2-1-192 0,0-1 0 15,1 0 0-15,2 0 0 0,0-3 0 0,-2 0 160 16,-2-2-32-16,0 3-128 0,-2-1 160 0,-5 3-160 15,-2 0 128-15,-4 0-128 0,-3 1 0 0,-9 1 0 0,6-4 128 16,-6 4-128-16,0 0 0 0,0 0 0 0,-6 10 0 0,-6-1 0 16,-9-1 0-16,-3 0 0 0,-5 0 128 0,-3 1-128 15,-1 0 192-15,-2 3-32 0,0-2-16 16,-4-1 0-16,-4-2-144 0,3 1 0 0,2 0 0 0,4-2 0 16,2 1 0-16,2 0 0 0,3-1 0 15,5 0 0-15,4-3 0 0,7 0 0 0,3 0 144 0,8-3-144 16,0 0 160-16,0 0-32 0,0 0-128 0,9-5 192 15,8 2-64-15,6-2 0 0,3-1-128 0,4-1 192 16,3 0-192-16,3-1 176 0,2 0-176 0,1 0 160 16,1-3 32-16,2 2 0 0,-3-1 0 0,2 0 0 15,-2-3-192-15,-2 3 0 0,-3-1 0 0,-3 2 0 0,-5 1 0 16,-6 4 0-16,-3 0 0 0,-5 1 128 0,-12 3-128 16,0 0 0-16,0 0 0 0,-8 7 0 0,-4-3 0 0,-8 2 0 15,-7 0 0-15,-6 5 0 0,-5 7-240 0,-1 1 32 16,-5-1 0-16,-6 3-10848 15,-3 0-2160-15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7:57.98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12360 13801 33167 0,'0'0'1472'0,"0"0"304"0,-4-5-1424 0,4 5-352 0,0 0 0 0,0 0 0 31,5 9-3056-31,0 1-672 0,2 5-144 0,-7-15-32 0</inkml:trace>
  <inkml:trace contextRef="#ctx0" brushRef="#br0" timeOffset="4134.645">13946 10974 6447 0,'0'0'576'0,"0"0"-576"16,0 0 0-16,0 0 0 0,0 0 144 0,0 0-144 15,0 0 0-15,0 0 144 0,0 0 448 0,0 0 96 16,6-6 16-16,-6 6 0 0,0 0 240 0,10-2 48 16,1-3 16-16,-1 2 0 0,0 3-208 0,-1 3-32 15,1 1-16-15,1-1 0 0,3-3 48 0,-1 1 16 16,1 3 0-16,5-1 0 0,2 2 64 0,1-1 16 15,1-2 0-15,4 2 0 0,3 2-16 0,4-2 0 16,6-3 0-16,1-1 0 0,6 0 16 0,5 0 0 0,8 3 0 16,1-3 0-16,1 0-208 0,-1-2-48 0,0-1 0 15,5 0 0-15,0 0-192 0,6-1-64 0,-2 0 0 16,3 2 0-16,-3 5 0 0,2-3-16 0,1-1 0 0,4 0 0 16,4 1 16-16,-1 2 16 0,-1 0 0 0,5-2 0 15,-1-2-272-15,5 2-128 0,2 3 128 0,-2-2-128 16,0-2 160-16,3-1-160 0,2 0 192 0,-2 1-192 15,-3 4 160-15,4-1-160 0,2-1 128 0,1 2-128 16,-5 1 176-16,1-1-48 0,1-1-128 0,1 1 192 16,3-2-64-16,-5 1-128 0,-5-1 176 0,-1 1-176 15,-1-1 192-15,2 2-64 0,0 0 0 0,-5 0-128 16,-5 3 192-16,4-2-192 0,3 0 192 0,-3 2-192 16,-1 1 192-16,-4-1-64 0,-4 0 0 0,1-1-128 15,1 0 128-15,1-3-128 0,-1 0 0 0,-2 0 0 16,-4 0 160-16,4-1-160 0,0-2 128 0,-1 1-128 15,0 0 256-15,-3 0-48 0,-6 1 0 0,1-1 0 16,-1 0-16-16,1 2 0 0,-1 0 0 0,2-2 0 0,-1-2-192 0,-3-1 144 16,-1 2-144-16,-1-1 128 0,-1 0-128 0,1-1 0 15,1-2 0-15,2 3 128 0,-4 2-128 0,-1 0 128 16,-2-1-128-16,0 0 128 0,-4 0-128 0,1 1 0 16,-3 0 0-16,-1 0 128 0,-3-4-128 0,0 3 0 15,-2 1 0-15,-4 1 0 0,-5 0 0 0,-2-2 0 16,-1 0 0-16,-6 1 0 0,0 2 0 0,-4 1 0 15,-1-1 128-15,-3 0-128 0,-4-3 0 0,-1 2 0 16,-1 2 0-16,-9-3 0 0,0 0 0 0,0 0 0 16,0 0 0-16,0 0 0 0,-6 6 0 0,-2-3 0 15,-3-4 0-15,-5 3 0 0,-5 2 0 0,-2 0 192 0,-2-4-192 16,-4 0 192-16,-4 0-192 0,-4-2 128 0,-5 1-128 16,-5 0 128-16,-5-2-128 0,-2 1 0 0,-3-1 0 15,-2 1 128-15,-4 1-128 0,-6-3 0 0,-9-2 0 0,2 1 0 16,1 2 0-16,-2 0 0 15,0 0 0-15,-6-1 0 0,-5 1 0 0,0-1 0 16,1 1 0-16,-4 0 0 0,-5-2 0 0,-4 2 0 0,0 1 0 0,-2 0 0 16,-4 1 0-16,3-2 0 0,-1 1 0 0,2 0 0 15,1 1 0-15,-5 1 128 0,1 0-128 0,2 0 0 16,3 0 0-16,-3 1 0 0,-5 1 128 0,6-2-128 16,4-1 0-16,-1 0 0 0,-3 0 0 0,0 1 0 15,3 1 0-15,1-1 0 0,2-3 0 0,1 2 0 16,2 2 0-16,0 2 0 0,5-2 0 0,-1-1 0 15,-2-1 0-15,5 2 0 0,7 1 128 0,2 1-128 0,2-3 0 16,5 0 0-16,0 1 0 0,4 1 0 0,0 1 0 16,6 0 0-16,4-1 0 0,2 1 0 0,2 0 0 15,1 0 0-15,1 2 0 0,0-2 0 0,3-1 0 0,3 1 0 16,3 1 0-16,3-2 0 0,2 0 0 0,5-2 0 16,2-1 0-16,3 2 0 0,2 2 0 0,2-2 0 15,2-2 0-15,3 2 0 0,3 1 0 0,4 0 0 16,2-1 0-16,8-1 0 0,0 0 0 0,0 0 0 15,0 0 0-15,0 0 0 0,0 0 0 0,11 2 0 16,1-3 0-16,8 1 0 0,6 0 144 0,4 0-144 16,7-1 160-16,4 0-160 0,10-1 144 0,6 0-144 15,9-2 128-15,2 0-128 0,5-2 128 0,4 2-128 16,4-1 128-16,9 1-128 0,2-1 128 0,4-2-128 0,-2 2 128 16,9-1-128-16,4 2 0 0,2 3 0 0,-1-4 0 15,4 3 0-15,6 1 0 0,1 1 0 0,1-2 0 16,4 1 0-16,5 1 0 0,-2 2 0 0,-1 0 0 15,0 1 0-15,4 2 0 0,1-2 0 0,-5-1 0 16,-2 3 0-16,-6 2 0 0,1 0 0 0,0-4 0 16,-5 1 0-16,-5 2 0 0,-1 0 0 0,0-1 0 0,-6 0 0 15,-5-1 0-15,-6 3 128 0,-7-4-128 0,-3 1 0 16,-3 1 0-16,-6-1 0 0,-5-1 0 0,-10 2 0 16,-4 1 0-16,-8-1 0 0,-7-3 128 0,-3-1-128 15,-4 1 0-15,-4 4 0 0,-3-3 0 0,-7 1 0 16,-10-5 0-16,-7 1 0 0,8 3 0 0,-8-3 0 15,0 0 0-15,-8-2 0 0,-3 0 0 0,-5 1 0 16,-6 3 0-16,-4-2 160 0,-5-1-160 0,-3-1 160 0,-5 0-160 16,-9 1 128-16,-7-4-128 0,-5 2 128 0,-1-2-128 0,-3 0 0 15,-1 1 0-15,-7-2 0 0,-6-1 0 16,-4 0 0-16,-5 0 0 0,-1 1 0 0,-1 0 0 0,-9 0 0 16,-5-2 128-16,-1 1-128 0,3 2 0 0,-5 0 0 15,-7 0 0-15,0-1 0 0,-1 1 0 0,-3-1 0 16,-5 3 0-16,1-1 0 0,2-2 0 15,-4 1 0-15,-5-1 0 0,2 2 0 0,0-1 0 0,1 3 0 16,-3 1 0-16,-2-1 0 0,-3-2 0 0,1 2 0 16,2 6 0-16,-2-3 0 0,-2-2 0 0,2 1 0 15,1 1 0-15,2 1 0 0,-1 0 0 0,7 0 0 16,6-2 0-16,5 3 0 0,4 2 0 0,10 0 0 16,9-3 0-16,3 0 0 0,-3 0 0 0,9 0 0 0,2 4 0 15,5-2 0-15,8-2 0 0,6 1 0 0,3 0 128 16,6 0-128-16,5-1 0 0,8 1 0 0,6-2 0 15,3 2 0-15,7 3 0 0,2-2 0 0,3-2 0 16,7 1 0-16,9-3 0 0,0 0 0 0,0 0 0 0,9 7 0 16,6-6-224-16,8 2 80 0,6 1 16 0,8 0 0 15,8-4 128-15,5 0 0 0,8-2 0 0,8 1 0 16,9 2 0-16,9-1 0 0,7 0 0 0,7 0 0 16,2-2 0-16,9 1 0 0,8 2 0 0,8-2 0 15,6-5 0-15,6 2 0 0,1 0 0 0,7 2 0 16,5-1 0-16,5-1 0 0,3-3 0 0,3 4 0 15,2 2 0-15,2 1 0 0,2 1 0 0,5-1 0 16,4 0 0-16,1 2 0 0,-6 1 0 16,2-1 0-16,0-2 0 0,-4 4 0 0,-3 1 0 0,1 0 0 15,0 1 0-15,-5 0 0 0,-2-1 0 0,-6 4 128 0,-5 1-128 16,-1 0 0-16,-2-1 0 0,-9 0 0 0,-13 1 0 0,-3 0 0 16,0 1 0-16,-10-1 0 0,-10-1 0 0,-6 2 0 15,-4-2 0-15,-6 1 128 0,-6 0-128 0,-9-2 0 16,-6-1 0-16,-5 1 0 0,-7 0 0 0,-7 2 0 15,-4-4 0-15,-9-1 0 0,-7 0 0 0,-7-1 0 16,-5-1 0-16,-4 2 128 0,-9-5-128 0,0 0 0 16,0 0 0-16,0 0 0 0,-9-3 0 0,-6-1 0 15,-12 1 0-15,-5-1 128 0,-4-2-128 0,-6-1 0 16,-2 1 0-16,-7-1 0 0,-8 2 0 0,-3-1 0 16,-3 2 0-16,-7-2 0 0,-4-1 0 0,-5 1 0 15,-7 0 0-15,-3-1 0 0,-5 0 0 0,-1-1 0 0,0-3 0 16,-8 2 0-16,-6 2 0 0,-5 1 0 0,2-2 0 15,-7 0 0-15,-4 0 0 0,-1 2 0 0,-2 1 0 16,0 0 0-16,0-1 0 0,-4 0 0 0,-2-1 0 0,-2 2 0 16,4-2 0-16,-2 2 0 0,-3-1 0 0,4 3 0 15,3 0 0-15,3 3 0 0,1 0 0 0,8 0 0 16,7 0 0-16,4 0 0 0,6 4 0 0,10-2 0 16,6 0 0-16,6-1 0 0,3-1 0 0,7 3 0 15,5-1 0-15,11 1 0 0,7-3 0 0,11 0 0 16,4 3 0-16,7 0 0 0,8-3 0 0,8 0 0 15,8 0 0-15,0 0 0 0,0 0 0 0,9 2 0 16,8-2-128-16,9-1-64 0,10-1 0 0,11-1 0 16,11 1 192-16,8-1 0 0,7-2-144 0,8-1 144 0,8 1 0 15,10 0 0-15,8 1 0 0,8-2 0 0,4-1 0 0,8 3 0 16,1 1 0-16,11 1 0 0,8-2 0 0,6 1 0 16,4-1 0-16,2 4 0 0,2 2 0 0,6 0 128 15,4 0-128-15,4 1 0 0,7 1 0 0,-7-1 128 16,-5 0-128-16,-4 0 0 0,-3-2 0 0,-2 3 128 15,-1 3-128-15,-4-2 0 0,-9-3 224 16,-10 3-32-16,-9 0-16 0,-7 2 0 0,-4-1-32 0,-13 1 0 16,-10-4 0-16,-11 4 0 0,-11 1-144 0,-7-1 128 15,-7 0-128-15,-12-2 128 0,-12 0-128 0,-7 0-224 16,-9 1 48-16,-8-1-12688 16,-10-5-2528-16</inkml:trace>
  <inkml:trace contextRef="#ctx0" brushRef="#br0" timeOffset="6662.516">6886 12320 8287 0,'0'0'368'0,"0"0"80"0,0 0-448 0,0 0 0 16,0 0 0-16,0 0 0 0,0 0 3328 0,0 0 576 0,14 7 112 0,-4-2 16 15,1-1-2704-15,2-1-560 0,2 0-96 0,3 0-32 16,0 2 96-16,6-3 16 0,2-2 0 0,6 2 0 16,3-1 112-16,6 0 32 0,6-1 0 0,5 0 0 15,3-1-288-15,3 0-48 0,1 1-16 0,6-3 0 16,6-4-256-16,-2 2-48 0,1 0-16 0,1 2 0 16,1 0-16-16,2-2 0 0,0-1 0 0,2 1 0 15,4 2 144-15,-2 2 32 0,0-1 0 0,0-1 0 16,-1-3 64-16,5 5 32 0,2 5 0 0,-2 0 0 15,-5-2-96-15,1 1 0 0,1 2-16 0,5 1 0 16,2 2-160-16,-1-3-16 0,1-1-16 0,0 1 0 16,0 2-176-16,1-2 128 0,-3 0-128 0,5-2 128 0,1-1-128 15,-4 0 0-15,2 1 0 0,2-3 128 16,-5 0-128-16,1-3 0 0,-1-1 0 0,1 2 0 16,0 1 0-16,-1-2 0 0,-1 1 128 0,5-3-128 0,0 0 0 0,-2 2 0 15,-3 1 144-15,-1-5-144 0,3 0 0 0,0 1 0 16,3 3 0-16,-2-1 128 0,-7 0-128 0,5-4 0 15,2 1 0-15,1 2 128 0,-4 4-128 0,1-1 176 16,-3-2-176-16,2 0 192 0,4 1-192 0,-3 1 0 16,-4 0 0-16,1-1 128 0,-1-4-128 0,5 2 0 15,4 4 144-15,-3-1-144 0,-1-2 160 0,2-2-32 16,-2-2-128-16,2 3 192 0,0 5-64 0,0-2-128 16,1-4 176-16,1 3-176 0,-3 2 176 0,1 1-176 15,-1 1 160-15,-1-2-160 0,0-4 0 0,-1 4 0 16,0 2 0-16,-4-1 0 0,0-2 0 0,0-1 128 15,0-3-128-15,0 5 0 0,-3 3 0 0,-3-2 0 0,-3-2 128 16,4 0-128-16,0 1 144 0,0 2-16 0,1 2 0 0,-2 0 0 16,-2-5-128-16,4 1 0 0,1 0 144 0,2 1-144 15,-2 2 0-15,-2 1 0 0,-2-4 0 0,3-1 128 16,2 1-128-16,-4 1 0 0,-3 0 0 0,1-1 0 16,-1-2 0-16,0 2 0 0,0 1 0 0,4-1 0 15,0-1 0-15,-4 0 144 0,-1 2-144 0,2 0 0 16,-3-1 192-16,3 0-64 0,0 1 0 0,-1 1-128 15,-2 3 192-15,2-2-64 0,3-2 0 0,0 1-128 16,1 0 128-16,-2 3-128 0,-5 0 0 0,3-3 0 16,0-2 0-16,0 1 0 0,2 2 0 0,-2 0 0 0,-1 1 128 15,-2-3-128-15,-1-2 0 0,1 1 0 16,3 4 0-16,-2 1 0 0,-4 0 0 0,-2-2 0 0,-3 1 128 16,1 0-128-16,4 0 0 0,1 0 0 0,1-3 128 15,-4 3-128-15,-2-1 144 0,1 0-144 0,-2 0 0 0,3 0 0 16,2-4 0-16,1 6 0 0,-2 3 0 0,-3 1 0 15,-3-3 0-15,2 0-160 0,0-1 160 0,1-2 0 16,1 3 160-16,-4-2-160 0,-1 0 0 0,-5 1 0 16,-2-1 0-16,3 0 0 0,2 1 0 0,0-2 0 15,-1 0 0-15,-2 1 0 0,2 3 0 0,-6-2 0 16,-2 0 0-16,1-2 0 0,-3-1 0 0,1 1 0 16,0 1 0-16,-1-2 0 0,-5-1 0 0,1 2 0 15,0 1 0-15,-5-2 0 0,-6 1 0 0,0 0 0 16,-1 1 0-16,-4-1 0 0,-2 0 0 0,-2 1 0 15,-1-2 0-15,-1 0 0 0,-3 2 0 0,-1 0 0 16,-4 0 0-16,0 1 0 0,-1-7 0 0,-2 3 0 16,-8 0 0-16,0 0 0 0,0 0 0 0,0 0 0 0,0 0 0 0,0 0 0 15,0 0 0-15,-8 3 0 0,-3 0 0 0,-3-2 0 16,-4-1 0-16,0 1 0 0,-4 1 0 0,-2-2 0 16,-3-2 0-16,-1 1 0 0,-3 1 0 0,-6 0 0 15,-7-1 0-15,-1-2 0 0,-1 0 0 0,-3 1 0 16,-3 2 0-16,-4 0 0 0,0-2 0 0,-5-1 0 15,-4-2 0-15,-3 2 0 0,-2 1 0 16,1-3 0-16,3 0 0 0,-8-4 0 0,-8 0 0 0,0 3 0 16,-2 1 0-16,-2-1 0 0,-3-4 0 0,-5 1 0 15,-8 3 0-15,1 2 0 0,0 0 0 0,-7-3 0 16,-8-1 0-16,1 2 0 0,5 4 0 0,-10-3 0 0,-5 0 0 16,0-1 0-16,1 2 0 0,0 2 0 0,-6 0 0 15,0 0 0-15,2-2 0 0,-3 3 0 0,1 3 0 0,-3-2 0 16,-2-1 0-16,2 0 0 0,1-3 0 0,-3 4 0 15,-4 5 0-15,1-5 0 0,1-5 0 0,1 4 0 16,1 0 0-16,1 0 0 0,-4 0 0 0,4 1 0 16,4-1 0-16,-3 1 0 0,-2 1 0 0,3-1 0 15,5-1 0-15,-2 2 0 0,-1-1 0 0,0 1 0 16,0 1 0-16,5-1 0 0,3-1 0 0,0-1 0 16,-2-1 0-16,5 4 0 0,1 5 0 0,2-4 0 15,3-5 0-15,1 3 0 0,1 7 0 0,-3-3 0 16,1-1 0-16,5-1 0 0,5-1 0 0,1 1 0 15,-2-3 0-15,2 3 0 0,1 0 0 0,3-1 0 16,-1-2 0-16,-1 2 0 0,1 2 0 0,3-2 0 0,3-1 0 16,0 1 0-16,0 0 0 0,-1 4 0 0,0 0 0 15,-1 1 0-15,1-5 0 0,1 0 0 0,-1 5 0 0,2-1 0 16,3-3 0-16,0 0 0 0,1 0 0 0,4 2 0 16,3 1 0-16,2-4 0 0,2-2 0 0,-3 1 0 15,-2 2 0-15,4 0 0 0,2 2 0 0,4-3 0 16,3-2 0-16,0 0 0 0,-4 0 0 15,6 2 0-15,0 0 0 0,4 2 0 0,3-1 0 0,3 1 0 16,2-3 0-16,1 2 0 0,-4-1 0 0,8 0 0 16,4 0 0-16,4 1 0 0,4 3 0 0,5-4 0 15,7-2 0-15,5 0 0 0,6 0 0 0,4 0 0 16,3-1-1392-16,8 1-160 16,0 0-48-16,9-2-16528 0</inkml:trace>
  <inkml:trace contextRef="#ctx0" brushRef="#br0" timeOffset="8556.847">1613 13747 35007 0,'0'0'3120'0,"0"0"-2496"0,0 0-496 0,12-2-128 16,4 1-288-16,0 1-80 0,4 1-16 0,5 1 0 15,3-2 224-15,7 0 160 0,3 0-208 0,5-3 80 16,-1 0 128-16,4 0 176 0,3-2-48 0,6-1 0 16,5 3 0-16,8-2 0 0,-1 0 0 0,5-2 0 15,-4 2-128-15,5-1 160 0,4 2-160 0,1-1 160 16,7 1-160-16,-3 1 160 0,-4 1-160 0,4-1 160 16,3 1-160-16,3 0 192 0,1 1-192 0,3-1 192 0,-1 2 0 15,3 0 16-15,0 0 0 0,0 2 0 0,-2 0 0 16,4 0 0-16,5 0 0 0,-1 1 0 0,3-3 0 15,4-1 0-15,2-1 0 0,0 1 0 0,-1 1-64 16,3 1-16-16,1-2 0 0,0 1 0 0,0 0-128 16,-2 0 160-16,4 0-160 0,-2 0 160 0,2 0-160 0,-1 0 160 15,1-1-160-15,0 0 160 0,1 1-160 0,-2 1 192 16,0 1-192-16,2 1 192 0,-1-1-32 0,-1 0 0 16,4 0 0-16,-3 2 0 0,0 1-32 0,-3-2-128 15,-1 1 192-15,1-2-64 0,-1 1-128 0,-2 0 128 16,-4 0-128-16,1 1 128 0,0-2 0 0,1-1-128 15,0-1 192-15,0-1-64 0,-3-1 0 0,-2 2 0 16,-4-2 0-16,-1-1 0 0,0-3 16 0,-5 2 0 16,-4-3 0-16,0 0 0 0,-3 0 48 0,-1 1 0 0,1 4 0 15,-5-2 0-15,-4-4-64 0,-4 0-128 0,-1 1 192 16,-3-1-64-16,-3 0-128 0,-3 0 160 0,-1 5-160 16,-4 0 160-16,-3 0 0 0,-1-3 0 0,-3-1 0 0,-3 2 0 15,-6 2-160-15,-1 2 0 0,-1-3-192 0,-1 2 192 16,-5 0 0-16,-1 0 0 0,-5-1 0 0,-3 1 128 15,-3 2-128-15,-4 0 0 0,-2-4 0 16,-3 1 0-16,-3 1 0 0,-8 2 192 0,0 0-32 0,0 0 0 16,0 0-16-16,0 0 0 0,0 0 0 0,0 0 0 15,-9-1-16-15,-7-1 0 0,-5 0 0 0,-3-1 0 16,-5 2-128-16,-4-3 0 0,-4-3 0 0,-5 4 0 16,-4 6 0-16,-5-2 0 0,1 0 0 0,-4 1 0 15,-3-1-144-15,-5-1 144 0,-5 0-192 0,-6 0 192 16,-4 2 0-16,-3-2 0 0,-5-2 0 0,-6 2 0 0,-6 0 0 15,1-1 0-15,-2 1 0 0,-8-1 0 0,-5-2 0 16,-5 0 0-16,1 0 0 0,-7 1 0 0,-2-1 0 16,-1 0 0-16,0 2 0 0,-3 1 0 0,2 2 0 0,-1-2 0 15,1-3 0-15,0 3 0 0,1 6 0 0,-2-3 0 16,2-4 0-16,2 2 0 0,4 2 0 0,-4 1 0 16,-1-3 0-16,-2 1 0 0,-1 0 0 0,-3 4 0 15,-3 1 0-15,-2-2 0 0,0-2-160 0,2 4 160 16,2 2-128-16,-3-2 128 0,-4-4-144 0,4 1 144 15,1-1-160-15,2 1 160 0,-3 2 0 0,2-2-144 16,0-2 144-16,7 1 0 0,5-1 0 0,5-2 0 0,1-1 0 16,3 0 0-16,1-2 0 0,4 3 0 15,4-3 0-15,0 1 0 0,-3 1 0 0,6-1 0 16,7-2 0-16,-2 0 0 0,-3 0 0 0,4 1 0 0,1 3 0 16,2-2 0-16,0-3 0 0,2 5 0 0,-1 0 0 0,3 2 0 15,5-4 0-15,-4 2 0 0,2 0 0 0,0 3 0 16,5 0 0-16,7 3 0 0,0 0 0 15,6-1 0-15,3-2 144 0,1-1-144 0,3 0 192 0,4 2-192 16,1-1 0-16,6 3 0 0,4 0 0 0,4 0 0 16,4-2 0-16,2-2 0 0,-1 3 0 0,3-2 0 15,4 0 0-15,0 1 0 0,4-3 0 0,1 4 0 16,2 3 0-16,4-2 0 0,2-1 128 0,1 0-128 16,5 0 0-16,2-1 0 0,6-4 0 0,0 0 0 15,0 0 0-15,12 8 0 0,5-2-192 0,6 1 192 16,3-1 0-16,6-1 0 0,5-1 0 0,3 1 0 15,4-4 0-15,7-1 0 0,6 0 0 0,8-1 0 16,8 1 0-16,2-2 0 0,1 1 0 0,5 2 0 0,8-2 0 16,2-1 0-16,5 1 0 0,-1-1-144 0,3-2 144 0,4 0 0 15,2-2 0-15,2 0 0 0,1 3 0 0,8-4 0 16,0 1 0-16,2-2 0 0,-6-2 0 0,10 1 0 16,4 1 0-16,3-1 0 0,-1-3 0 0,5 1 0 15,2 2 0-15,3 0 0 0,5-1 0 0,1 1 176 16,-2 1-176-16,2 0 192 0,2 2-192 0,1 2 0 15,0 0 0-15,-2-2-176 0,-5-2 176 0,2 4 0 16,0 4 0-16,1-1 0 0,-1-2 0 0,-2 2 0 16,0-2 0-16,2 2 0 0,1 0 0 0,-3 0 0 15,-3-2 0-15,1 2 0 0,0 0 0 0,-1-1 0 16,-4-1 0-16,0 0 128 0,-3 2-128 0,2 2 0 0,1 2 0 16,-4-2 0-16,-2 0 0 0,0 2 0 0,0-1 0 0,-4-1 128 15,-8-1-128-15,1 0 0 0,-1 0 0 0,-6-1 0 16,-8-1 0-16,0 0 0 0,-3 0 0 15,0 1 0-15,-6 1 0 0,-4 0 0 0,-8-4 0 0,-2-1 0 16,-3-1 128-16,-8-3-128 0,-5-3 160 0,-7 4-160 16,-8 4 0-16,-6-1 0 0,-7 0 0 0,-4-2 0 15,-3 3 0-15,-8-1 0 0,-3 2 0 0,-7-2 0 16,-8 5-320-16,0 0 32 0,3-8 16 0,-3 8 0 16,-3-7-1296-1,-3 2-256-15,-3-1-48 0,-1 1-15488 0</inkml:trace>
  <inkml:trace contextRef="#ctx0" brushRef="#br0" timeOffset="10874.031">12814 5869 16575 0,'-8'-13'736'0,"2"4"160"0,2-2-720 0,-1 2-176 0,5 9 0 0,-3-9 0 16,0 1 1344-16,3 8 256 0,-2-7 32 0,2 7 16 16,0 0-640-16,0 0-128 0,0 0-32 0,0 0 0 15,0 0-272-15,0 0-48 0,0 0-16 0,0 0 0 16,0 0-256-16,11 2-64 0,-6 3-16 0,2 0 0 16,-1 0 16-16,1 3 0 0,-1-3 0 0,0 4 0 15,1 1 0-15,-1 0 16 0,1 0 0 0,-1 2 0 16,1 2-48-16,1 2-16 0,-2-3 0 0,4-1 0 15,-2-1 16-15,2 0 0 0,1 1 0 0,-1-1 0 16,2-3 224-16,2-2 32 0,1 0 16 0,1 2 0 0,0-3 64 16,4 1 16-16,3-2 0 0,1-2 0 0,1 0-64 15,4 2-16-15,4-1 0 0,5 1 0 0,0-4-48 16,5 1 0-16,-1 3 0 0,3-3 0 0,3-3-64 0,5-2 0 16,4-1-16-16,9 3 0 0,5 2-80 0,3-1-16 15,-2-3 0-15,5 1 0 0,0-4-32 0,2 4-16 16,1 1 0-16,1-1 0 0,3-2-160 0,-3 3 192 15,3 1-192-15,-1 1 192 0,-4 0-192 0,2-2 0 16,-1-4 0-16,1 4 128 0,2 2-128 0,-1-1 0 16,0-1 144-16,0-1-144 0,1-1 0 0,5 2 0 15,0 1 0-15,0 1 128 0,-2-2-128 0,-3 2 0 16,4 0 0-16,-2 3 0 0,1-1 0 0,-6-1 0 0,-2-2 0 16,0 1 0-16,1 1 0 0,-3 1 0 0,-2 1 0 15,-4-1 0-15,-2 0 0 0,-3 2 0 0,1-3 0 16,-1 1 0-16,1-2 0 0,-6 2 0 0,-3 0 0 0,-2-1 128 15,1-3-128-15,-3 1 0 0,-3 0 0 16,3 2 0-16,1 1 0 0,-3 0 0 0,-4 0 0 0,-4 1 0 16,-2-1 0-16,-4 0 0 0,-2 0 0 0,0-1 0 15,-2-3 0-15,-2 2 0 0,-1 2 0 0,-6-1 0 16,-1-2 0-16,-3 0 0 0,-4 0 0 0,0 0 0 16,-5 1 0-16,-1 0 144 0,-10 0-144 0,0 0 0 15,0 0 144-15,0 0-144 0,0 0 0 0,0 0 144 16,0 0-144-16,0 0 128 0,-8-3-128 0,-3 2 128 15,-3 1-128-15,-3 0 0 0,0 0 0 0,-3 1 0 16,-4 3 0-16,-4-1 0 0,-3 1 0 0,-2-1 0 0,-1-1 0 16,-3 1 0-16,-5 2 0 0,-6-2 0 0,-6-4 0 15,-3 0 0-15,-2 5 0 0,1 0 0 0,-1 0 0 0,-3-2 0 16,-1-3 0-16,-4 2 0 0,-3 3 0 0,-3-1 0 16,-3 0 0-16,-3-1 0 0,-3 1 0 0,-5 0 0 15,-6 0 0-15,1-2 0 0,3 1 0 0,-6 0 0 16,-5-2 0-16,-1 2 0 0,-1 2 0 0,-2 1 0 15,-4-9 0-15,2 4 0 0,-1 5 0 0,1-5 0 16,1-5 0-16,2 3 0 0,0 1 0 0,5-1 0 16,0-3 128-16,3 3-128 0,1 2 0 0,4-2 0 15,4-1 0-15,1 0 0 0,4 1 0 0,1 0 0 16,0-1 0-16,5-1 0 0,1 2 0 0,3-1 0 16,2-4 0-16,4 3 0 0,1 2 0 0,6 1 0 15,5 0 0-15,5-1 0 0,3 1 0 0,4-1 128 16,2 0-128-16,3-4 0 0,3 2 0 0,1 0 0 0,4-1 0 15,5 2 0-15,4 2 0 0,4 0 0 0,3-3 128 16,2 1-128-16,1 1 0 0,9 2 0 0,-7-1 0 16,7 1 0-16,0 0 0 0,0 0 0 0,0 0 0 0,0 0 0 15,0 0 0-15,0 0 0 0,0 0-224 0,11 1 80 16,1 2 144-16,5-1-208 0,5 0 80 0,3 0 128 16,4 2 0-16,3 2 0 0,2-2 0 0,3 2 0 15,5-2-144-15,3-1 144 0,6-2 0 0,5 2 0 16,3-2 0-16,4 1 0 0,4 0 0 0,-1 1 0 15,2-3 0-15,5 3 0 0,4-3 0 0,1 3 0 16,0 3 0-16,3 0 0 0,3-4 0 0,2 0 0 16,3 1 0-16,-1-2 0 0,-3-1 0 0,3 0 0 15,2 1 0-15,2 0 0 0,1-1 128 0,-1 1-128 0,0-1 0 16,3 2 0-16,1 0 0 0,-2 2 0 0,-1-2 128 0,0 1-128 16,3 2 0-16,-2-4 0 0,-2 0 0 0,-1 0 0 15,-2 0 0-15,1 1 0 0,3 1 0 0,-9 1 128 16,-3-4-128-16,-4 2 0 0,-4-1 0 0,2 0 0 15,1-1 0-15,-7 0 0 0,-6 2 0 0,-3-2 0 16,-2-1 0-16,0-1 0 0,-4-1 0 0,-1 1 0 16,-5 0 0-16,-2 4 0 0,-2 2 0 0,-7-4 0 15,-4-2 0-15,-2 1 0 0,-3 1 0 0,0 0 0 16,-2-1 0-16,-2-1 0 0,2 1 0 0,-4 0 0 16,-2 1 0-16,1 0 0 0,-3 0 0 0,0-1 128 15,-2 0-128-15,1 1 0 0,-2 2 0 0,-1 0 0 16,-2-2 0-16,2 2 0 0,-5-1 0 0,1-1 0 0,-10 0 0 15,11-3 0-15,-3 0 128 0,-8 3-128 0,9-2 0 0,-1 0 144 16,-1-4-144-16,-7 6 0 0,5-5 144 16,0 0-144-16,-5 5 240 0,8-4-32 0,-3-2 0 15,2 1 0-15,-7 5-16 0,5-7 0 0,1 1 0 0,1-2 0 16,-3 0 32-16,0 1 0 0,2 0 0 0,-3-2 0 16,0-1 0-16,2 0 0 0,-1 1 0 0,-2 0 0 15,1 1-64-15,-1-1-16 0,0-2 0 0,0 1 0 16,2 4-144-16,-3-1 0 0,-1 1 144 0,0 6-144 15,0 0 0-15,0 0 0 0,0 0 0 0,0 0-128 16,-8 2-1552-16,-1 4-304 16,-5 4-64-16,-3 2-15792 0</inkml:trace>
  <inkml:trace contextRef="#ctx0" brushRef="#br0" timeOffset="13432.623">18774 6162 11967 0,'0'0'1072'0,"0"0"-864"15,0 0-208-15,0 0 0 0,-5-5 2336 0,5 5 416 16,0 0 96-16,0 0 16 0,0 0-1712 0,0 0-320 16,0 0-80-16,0 0-16 0,0 0-192 0,0 0-32 15,0 0-16-15,12 0 0 0,-2 4 48 0,3-1 16 16,0 0 0-16,5-1 0 0,-1 1-16 0,5 2 0 16,0-2 0-16,7 3 0 0,3-2-48 0,5 0-16 15,4-1 0-15,4 1 0 0,3-1-96 0,3-1 0 16,1 0-16-16,1 0 0 0,4 2 0 0,4-1 0 15,4 1 0-15,3-1 0 0,0-1 0 0,0 1 0 16,1 1 0-16,3-2 0 0,4-2-112 0,2 2 0 0,0 2-16 16,-2 1 0-16,-4-3 0 0,3 1 0 0,1 1 0 15,-2 2 0-15,-3 2-16 0,1 1 0 0,-4 0 0 0,1 0 0 16,2 1-96-16,2 0-128 0,2 1 176 0,-5 0-176 16,0-1 192-16,0-2-192 0,4-3 192 0,3 0-192 15,4-2 144-15,-2 0-144 0,-5-2 0 0,2 2 144 16,1-2-144-16,0 0 192 0,-1-1-192 0,-5 1 192 15,-5 1 16-15,-2-3 16 0,3-3 0 0,-2 3 0 16,-3 4 16-16,-3-2 0 0,-2-4 0 0,-4 0 0 16,-4 1-32-16,0 0 0 0,0 1 0 0,-2-1 0 15,-1 2-48-15,0-1-16 0,0 0 0 0,0-1 0 0,-4 0-16 16,-1 1 0-16,-5 0 0 0,2 0 0 0,-1-1-128 16,1 0 160-16,-2 0-160 0,1-1 160 0,0 0-160 15,-2 1 128-15,-1-1-128 0,-1 3 128 0,-2 2-128 0,0-1 0 16,-3-1 0-16,-1 2 128 0,-2 0-128 0,-3 0 0 15,0 0 0-15,-2 0 128 0,-3 1-128 0,1-1 0 16,-3-2 0-16,-2 0 0 0,1 0 0 16,-6 0 0-16,1-1 0 0,-2 1 0 0,-7 0 0 0,0 0 0 15,5 4 128-15,-5-4-128 0,0 0 0 0,0 0 0 16,0 0 0-16,0 0 0 0,0 0 0 0,0 0 0 16,-10 1 0-16,-1 1 0 0,2-2 0 0,-5 0 0 15,0 1 0-15,-4 0 0 0,-1 4 0 0,-2-3 0 16,0-4 0-16,-4 1 0 0,-3 0 0 0,-4-2 0 15,-4-1 0-15,2 2 0 0,-5 3-176 0,0-2 176 16,-6-4-128-16,1-1 128 0,2 2-176 0,-1 1 176 0,0-1-208 16,-8 2 80-16,0 2 128 0,-2-2-128 15,-5 0 128-15,0 1-128 0,0-2 128 0,-4 1 0 0,-2-1 0 0,-4 2-128 16,-3 1 128-16,-4 0 0 0,-4-1-144 16,0-4 144-16,-2 1 0 0,-4-1 0 0,-8 3-144 0,4-1 144 15,-2 0 0-15,-3 0 0 0,-5 3-128 0,1-2 128 16,2-1 0-16,1-1 0 0,-2 0 176 0,2 0-176 15,-1 2 0-15,2-3 0 0,4-1 0 0,0 1-192 16,-2 1 192-16,2-1 0 0,2 1 0 0,0 1 0 16,-2-1 0-16,3 4 0 0,4 0 0 0,7-1 0 15,5 1 128-15,5-1-128 0,-1-1 192 0,7 1-192 16,5-1 192-16,4 0-64 0,-1-4 0 0,6 3-128 16,7-2 192-16,1 1-192 0,5-3 192 0,2 2-192 0,2 0 144 15,1 0-144-15,2-1 0 0,2 2 144 0,1 2-16 0,1-1-128 16,1-1 192-16,2 1-64 0,4 0-128 0,-1 0 0 15,1 1 0-15,4 1 0 0,4 1 0 0,-1 0 0 16,8 0 0-16,0 0 0 0,-5 0 0 0,5 0 0 16,0 0 0-16,0 0 0 0,0 0 0 0,9 6 0 15,-9-6 0-15,16 5 0 0,5 1 0 0,4-4 0 16,4 1 0-16,4-1 0 0,3 1 0 0,4-2 0 16,4-1 0-16,8 0 0 0,8-1 0 0,7-2 0 15,5 0 128-15,1 3-128 0,1-2 0 0,5 2 0 16,8-1 0-16,4 1 0 0,5 1 0 0,1 2 0 15,1-3 0-15,2 1 0 0,1 1 144 0,1 2-144 16,-2 0 160-16,1 2-160 0,1-3 0 0,-4 1 0 16,-7 2 0-16,2 0 0 0,1 1 0 0,0 0 0 0,-1-1 0 15,0 0-160-15,-2 0 160 0,0 2 0 0,2-7 0 16,-10 5 0-16,-6 0 0 0,0 2 0 0,3 0 0 16,-3-1 0-16,-4-1 0 0,-3 2 0 0,-7-1 128 0,-2 3-128 15,-4 0 0-15,0 0 0 0,-1-1 0 0,-1-2 0 16,-3-1 0-16,-2-1 0 0,-4-1 0 0,-4 0 0 15,-3-1 0-15,-1 0 0 0,-3-2 0 0,1 1 0 16,-3-1 0-16,-1 0 0 0,-3 0 0 0,-1-1 0 16,-1 0 0-16,-4 0 0 0,-4 0 0 0,-2-1 128 15,-2 1-128-15,-4 0 0 0,-11 0 0 0,0 0 0 16,8 0 0-16,-8 0 0 0,0 0 0 0,0 0 0 16,0 0 0-16,-11-2-128 0,-4 2 128 0,-4 0-128 0,-2-3 128 15,-6-1 0-15,-8-1-144 0,-1 3 144 0,-3 2 0 0,-1-4 0 16,-3-3 0-16,-3 0 0 0,-8 3-128 15,-3-2 128-15,-11 0 0 0,-1 0 0 0,0-3 0 0,-4 3 0 16,-4 0 0-16,-5 1 0 0,-4-2 0 0,1-1 0 16,1 0 0-16,-4 2 0 0,-6 4 0 0,-1-3 0 15,-3 0 0-15,-5 1 0 0,0 1 0 0,1 2 0 16,-1 1 0-16,4-1 0 0,1-2 0 0,-1 1 0 16,-2-1 0-16,6 1 0 0,1-2 0 0,4-1 0 15,3-1 0-15,1 3 0 0,1 1 0 0,5 0 0 16,1-4 0-16,2 0 0 0,2 1 0 0,2 1 128 15,6 2-128-15,5-1 128 0,2-4-128 0,0 4 0 16,-1 1 0-16,4 0 0 0,3-2 0 0,2 0 0 16,2 3 0-16,4 0 0 0,4 2 0 0,3-1 0 15,4-1 0-15,1 0 0 0,3 1 0 0,4 0 0 16,-3 1 0-16,5 0 0 0,3 0 0 0,4 1 0 0,5 0 0 0,1 0 0 16,2 0 0-16,3-2 0 0,7 0 0 0,0 0 0 15,0 0 0-15,0 0 0 0,0 0 0 0,0 0 0 16,14 5 0-16,1 1 0 0,6-1-176 0,5-2 176 15,5-2 0-15,5 2 0 0,4-1 0 0,6-1 0 16,6-2 0-16,8-2 0 0,6-3 0 0,5 3 0 16,6 2 0-16,2-2 0 0,5-1 0 0,5 1 0 15,5 1 0-15,2 0 192 0,-2 2-64 0,3 0 0 16,0-3-128-16,1 0-160 0,-2 1 160 0,2-1-208 16,0 1 208-16,1-2 0 0,0-3 0 0,-1 3 0 15,1 2 0-15,1 1 0 0,5-2 0 0,-1 0 0 0,-8 3 0 16,5 0 0-16,2 2 0 0,-6-1 0 0,-8-1 0 15,1 3 0-15,1 2 0 0,-3 2 0 0,-3-3 0 0,-7 3 0 16,-4-1 0-16,-3 1 0 0,2-1 0 0,-3 0 0 16,-6-2 0-16,-3 2 0 0,-10-1 0 15,0 2 0-15,-4 1 0 0,-2-2 0 0,-1-4 0 0,-2 4 0 16,-3-3 0-16,-1 2 0 0,-3-1 128 0,-1-1-128 16,-3 0 0-16,-1-1 0 0,-3 1 0 0,1-1 0 15,-6-6 0-15,2 3 0 0,-3 3 0 0,1 1 0 16,-1-1 0-16,0-2 0 0,-1 0 128 0,-1 0-128 15,2 0 0-15,-3 0 0 0,-3 0 128 0,-3 0-128 16,-2-2 0-16,-1 1 0 0,1 0 0 0,-10 1 128 16,7-3-128-16,-7 3 0 0,0 0 144 0,0 0-144 0,0 0 0 15,0 0 144-15,0 0-16 0,0 0-128 0,0 0 192 16,0 0-64-16,0 0-128 0,0 0 160 0,0 0-160 0,0 0 160 16,0 0-160-16,0 0 0 0,0 0 0 0,0 0 0 15,0 0 0-15,0 0 0 0,0 0-192 0,-9 3 192 31,-4-3-1632-31,3 1-208 0,1 2-32 0,-3 1-16624 0</inkml:trace>
  <inkml:trace contextRef="#ctx0" brushRef="#br0" timeOffset="23214.842">18562 7074 11967 0,'-13'-10'528'0,"3"5"112"0,1-1-512 0,-1 1-128 0,-1-1 0 0,1 1 0 16,0 0 1280-16,2 0 240 0,-1 0 32 0,-1 2 16 15,3-1-224-15,0 0-32 0,1 1-16 0,6 3 0 16,0 0-128-16,0 0-16 0,0 0-16 0,0 0 0 15,0 0-608-15,-2 7-112 0,-1 2-32 0,3 3 0 16,0 1-224-16,1 4-160 0,-1 5 192 0,0 3-192 16,0 1 320-16,0 5-32 0,-1 4-16 0,-1 4 0 15,0 2-48-15,0 2-16 0,-1-1 0 0,1 0 0 16,-4-1-208-16,2-4 176 0,-1-3-176 0,3 0 160 16,-3-1-160-16,2-3 160 0,1-3-160 0,0-1 160 0,1-2-160 0,0-5 0 15,0-2 144-15,1-4-144 0,0-4 0 0,0-9-208 16,0 0 16-16,0 0 16 15,0 0-1808-15,6-4-384 0,3-6-64 0,-2-6 0 0</inkml:trace>
  <inkml:trace contextRef="#ctx0" brushRef="#br0" timeOffset="23743.694">18448 7121 12895 0,'-8'-6'576'0,"1"1"112"0,1 0-560 0,0 1-128 16,6 4 0-16,-8-5 0 0,0 0 640 0,0-1 80 16,0 2 32-16,2-1 0 0,1 0-224 0,5 5-32 15,-6-6-16-15,2 1 0 0,4 5 336 0,0 0 64 16,4-10 16-16,4 0 0 0,3-1 144 0,5 0 48 0,1 1 0 0,4-3 0 16,7-2-624-16,2-1-112 0,1 2-32 0,2 2 0 15,0 3-128-15,3 2-16 0,2 3-16 0,-3 4 0 16,-1 4 80-16,-2 5 16 0,-3 0 0 15,-4 3 0-15,-4 0-112 0,-3 2-16 0,-3 2 0 0,-4 1 0 16,-4 1 176-16,-3 2 16 0,-5 0 16 0,-7 1 0 16,-3 3 160-16,-4 0 16 0,-5 0 16 0,-5-1 0 15,-3 3-192-15,-4-3-32 0,-6-2-16 0,3-2 0 16,3-1-160-16,0-2-128 0,0 1 192 0,1-4-192 16,4-6 192-16,4-3-192 0,1-1 192 0,5-1-192 0,5-2 160 15,4-3-160-15,0 0 128 0,8 3-128 0,0 0 0 0,0 0 0 16,0 0 128-16,0 0-128 0,9-3 0 0,0 4-176 15,3 3 48-15,5 2 0 0,3 3-16 16,1-1 0-16,-2 3 0 0,0 4 0 0,-1 2 144 0,0 2 0 16,0-1 0-16,-3 0-128 0,-1 2 128 0,-6 1 0 15,1 0 0-15,-6 1 0 0,-3-1 0 0,-1-1 176 16,-2-2-48-16,-5 1 0 0,1 1 320 0,-7-2 48 16,-2-1 16-16,-1-2 0 0,-1 0 32 0,-3 0 16 15,-4-2 0-15,-1 0 0 0,0-2-144 0,1-1-32 16,1-3 0-16,2-4 0 0,-2-3-112 0,3-4-16 15,0-2-16-15,4-2 0 0,-3-7-240 0,2 2 176 16,2-1-176-16,-1-1 160 16,3 0-544-16,2 1-128 0,3-1 0 0,4 3-16 15,0 0-1792-15,4 1-368 0,2 0-64 0,2 2-6416 16,2 3-1296-16</inkml:trace>
  <inkml:trace contextRef="#ctx0" brushRef="#br0" timeOffset="24168.556">19186 7088 25631 0,'0'0'1136'0,"0"0"224"0,-1-8-1088 0,1 8-272 0,0 0 0 0,0 0 0 0,0-9 704 0,0 9 96 16,0 0 16-16,0 0 0 0,0 0 0 0,0 0 0 15,0 8 0-15,0 5 0 0,-2 2-368 0,1 2-64 16,-1 4 0-16,0 2-16 0,0 4 16 0,0 4 16 16,-1 1 0-16,1 2 0 0,-3-2-192 0,0 0-32 15,2 4-16-15,1-3 0 0,-4-3-160 0,3-3 192 16,0-5-192-16,2-1 192 0,-1 0-192 0,2-3 128 16,-1-4-128-16,1-4 128 0,0-10 16 0,0 0 0 15,6 3 0-15,3-4 0 0,-1-7 560 0,5-4 128 16,2-4 0-16,1-5 16 0,1-3-192 0,1-4-32 15,0-3-16-15,2-3 0 0,-3-4-336 0,0-2-64 16,-1-1-16-16,0 1 0 0,1-1-192 0,-1 5 176 0,-2 4-176 16,1 3 160-16,-3 5-160 0,-2 4 0 15,-2 3 0-15,0 2 0 0,-1 4-192 0,-3 1-64 16,-4 10 0-16,5-5-16 16,-5 5-2592-16,0 0-512 0,0 0-96 0</inkml:trace>
  <inkml:trace contextRef="#ctx0" brushRef="#br0" timeOffset="24478.126">20147 6995 31327 0,'-5'-6'2784'0,"-4"4"-2224"16,0 6-560-16,0 0 0 0,-1 3 1600 0,-2 6 224 16,-1 4 32-16,-2 5 16 0,-1 3-1680 0,2-2-320 15,0-1-80-15,-1 5-16 0,4 3 224 0,4 0 0 16,-2-2 0-16,0 4 0 0,-1 2 0 0,0 0 128 16,2 0-128-16,0-3 0 0,-3-2 160 0,2-4-160 15,1-1 128-15,0-2-128 0,0-3 0 0,-1-3 128 16,0-2-128-16,3-1 0 15,-1-1-336-15,1-3-160 0,6-9-16 16,0 0-16-16,0 0-1584 0,0 0-304 0,-7-4-64 0,7 4-11024 0</inkml:trace>
  <inkml:trace contextRef="#ctx0" brushRef="#br0" timeOffset="24922.246">20186 6831 25791 0,'0'0'2304'0,"-1"-5"-1856"0,1 5-448 0,0 0 0 15,0 0 368-15,0 0-32 0,0 0 0 0,11-2 0 0,1 0-176 0,1 2-32 16,3 0-128-16,1 0 192 0,4-1 384 0,3 2 80 15,0 0 16-15,6 0 0 0,3 3-208 16,0-1-32-16,-2-2-16 0,3 5 0 0,1 1-160 0,1 4-48 16,-1-2 0-16,-3 1 0 0,-5 1-48 0,-2 1-16 15,0 2 0-15,-6 1 0 0,-2-4-144 0,-4 3 0 16,-6-1 0-16,0 3 128 0,-6-1 224 0,-1-1 32 16,-1-2 16-16,-6 3 0 0,-1 3 272 0,-7 1 48 15,-1-1 16-15,-6-2 0 0,-2 0-96 0,-7 2-32 16,-7 3 0-16,-1-4 0 0,-4-3-272 0,0-1-48 15,0-1-16-15,1-1 0 0,2-1-96 0,2-3-32 16,1-4 0-16,2-1 0 0,2-1-144 0,2-1 192 16,2 0-192-16,4-3 192 15,2-3-1232-15,5-1-240 0,6 1-64 0,8-2-15456 0</inkml:trace>
  <inkml:trace contextRef="#ctx0" brushRef="#br0" timeOffset="34856.866">14513 11029 2751 0,'-22'-12'128'0,"6"4"16"0,-2-1-144 0,-1 0 0 0,0-1 0 0,4 4 0 16,0 1 3600-16,4 2 688 0,2-1 144 0,3 0 32 16,2 0-2640-16,4 4-528 0,0 0-96 0,0 0-32 15,0 0-208-15,10-5-64 0,3 0 0 0,2 5 0 0,6 0-512 0,2 2-96 16,6-2-32-16,5 4 0 16,6 1 32-16,4 0 0 0,0 0 0 0,3-1 0 0,1 1 80 15,5-2 16-15,4 0 0 0,6 1 0 0,5-4 64 0,3 0 0 16,-2 2 16-16,5-1 0 0,2-4-64 0,5 3-16 15,6 2 0-15,0 0 0 0,-1 0-80 0,4 1-32 16,4-2 0-16,0 1 0 0,-2 0-64 0,1 0-16 16,-2 2 0-16,5-3 0 0,3-1-64 0,0-1 0 15,-6-2-128-15,2 2 192 0,-2 1-192 0,0 0 144 16,-3-1-144-16,1 1 128 0,4 2 64 0,-1 2 16 16,0 0 0-16,-2-1 0 0,0 0-80 0,2 0-128 15,4 0 176-15,-3 2-176 0,-4-5 192 0,4 1-64 16,4 1 0-16,-2 0-128 0,-2 0 128 0,1 0-128 15,2-2 0-15,-3 2 0 0,1 2 144 0,-2-1-144 16,-4-1 0-16,1-2 144 0,0-2-144 0,-3 2 0 0,-3 2 0 16,-4-2 0-16,0-2 0 0,-1-1 128 0,-1-1-128 15,-5 4 0-15,-5 0 128 0,-1-2-128 16,0-4 128-16,-5 4-128 0,1 2 0 0,0 1 0 0,1-1 0 0,-5 0 0 16,-2 0 0-16,-4 0 0 0,-2 1 0 0,-2-1 0 15,0 0 0-15,1 0 0 0,-3 1 128 0,-4 2-128 16,-2 1 0-16,-2 1 0 0,-6-2 0 0,-2 1 0 15,-5 1 0-15,-2-2 0 0,-1 1 0 0,-4-1 0 16,-4 0 0-16,-4 1 0 0,-2-1 0 0,-4-1 0 16,-6-2 0-16,0 0 0 0,0 0 0 0,0 0 0 15,0 0-128-15,0 0 128 0,-9 5 0 0,-2-1 0 16,-5 1 0-16,-3 0 0 0,-2-3 0 0,-2 1 0 0,-7-2 0 16,-3 2 128-16,-6 1-128 0,-4-3 128 15,-4-2-128-15,-3 0 0 0,-3 0 144 0,-4 0-144 0,-2 1 0 16,-5 0 0-16,-7-2 0 0,-2 0 128 0,-3 2-128 15,3 0 0-15,0-1 128 0,-3-1-128 0,-4-2 0 0,-4 0 0 16,-6 2 0-16,-1-1 128 0,-2-1-128 0,-5-1 0 16,-4 0 0-16,-1 4 0 0,0-3 0 15,-7 2 0-15,-4 1 0 0,-1 0 0 0,2 0 0 0,-5 0 0 16,-7 0 0-16,1 1 0 0,1-3 0 0,-2 1 0 16,-1 4 0-16,2-2 0 0,-1-1 0 0,4 1 0 15,4 1 0-15,6 2 128 0,1-2-128 0,4 1 0 16,4-1 0-16,6 1 0 0,5 0 0 0,4 1 0 15,2-2 0-15,8 0 0 0,7-1 0 0,10 2 0 16,11 1 128-16,6-1-128 16,8-4-1264-16,6-1-320 0,9-1-64 0,7-3-16 0</inkml:trace>
  <inkml:trace contextRef="#ctx0" brushRef="#br0" timeOffset="36515.157">2140 13879 23775 0,'0'0'1056'0,"-3"-5"224"0,3 5-1024 0,0 0-256 16,0 0 0-16,0 0 0 0,0 0 0 0,8-3 0 16,2 1 0-16,5 1 0 0,3-1 0 0,5-2 144 0,2 0-144 0,4 0 192 15,4-2 80-15,5 1 32 0,-2-1 0 16,6 1 0-16,3 1 64 0,6-1 16 0,4 1 0 16,4-1 0-16,4-2 64 0,3 4 0 0,-1 1 16 15,3 1 0-15,2-3 64 0,7 2 16 0,5 0 0 0,-1 2 0 16,-3 3-48-16,1 1-16 0,3-1 0 0,2 0 0 15,8 1-160-15,-2-3-48 0,0-1 0 0,4-1 0 16,6-2-16-16,2 2 0 0,0-2 0 0,5 0 0 16,5-3-48-16,-2 3-16 0,1-2 0 0,5 2 0 15,3 0-48-15,-1 1-16 0,-7-1 0 0,4 2 0 16,1 0-128-16,-3 1 128 0,-7 1-128 0,3 0 128 16,3 2-128-16,-3-1 128 0,-4 2-128 0,-1 2 128 0,3-1 80 15,-2 1 16-15,-3 0 0 0,1 1 0 0,3 0 80 16,-3-1 16-16,1 0 0 0,1-1 0 15,4 2-80-15,-3-2-16 0,-6 1 0 0,1 0 0 16,-2 0-96-16,-1-2-128 0,-2-2 176 0,-7 2-176 16,-5 0 144-16,-2-2-144 0,-5 2 0 0,-1-2 144 0,-4-1-16 0,-8-1-128 15,-4-1 192-15,-10 0-64 0,-3 1-128 0,-1 2 0 16,-7 1 0-16,-4-2 0 0,-3-2 0 0,-5 1 128 16,-5 1-128-16,-5-1 128 0,-2-2-128 0,-3 1 160 15,-12 1-160-15,0 0 160 0,0 0-160 0,6 1 160 16,-6-1-160-16,0 0 160 0,0 0-160 0,0 0 128 15,0 0-128-15,-14-9 128 0,-4 2-128 0,-5-1 0 16,-8 4 144-16,-6-2-144 0,-3-1 0 0,-7 1 0 16,-8 0-160-16,-5 2 160 0,-7 0-160 0,-4-2 160 15,-6 1-128-15,-4 0 128 0,-6 3 0 0,-4 0 0 0,-6 1 0 16,-2-3-128-16,-1 2 128 0,-7 1 0 16,-6 1 0-16,-2-1 0 0,-2 0 0 0,-4-1 0 0,-4-1 0 0,-1 2 0 15,-3 1 0-15,0 0 0 0,-2 0 0 0,-4-1 0 16,-5 0 0-16,1 1 0 0,1 1 0 0,1-1 0 15,-4-2 0-15,0 2 0 0,-1 0 0 16,3 1 0-16,1 0 0 0,2 0 128 0,-1-1-128 0,5 3 176 16,6 0-176-16,3 0 0 0,2-1-160 0,6 3 160 15,2-1 0-15,3 2 0 0,1-1 0 0,3 2 0 16,5 0 0-16,-1 2 0 0,2 1 0 0,1 1 0 16,4 0 0-16,3 2 192 0,0-1-48 0,7 2 0 15,2-2 32-15,9 0 0 0,4 1 0 0,6-2 0 0,6-1 64 16,5-3 16-16,6-3 0 0,5 1 0 0,7 2-80 15,5 2-16-15,4 0 0 0,5-2 0 0,5-1-160 16,5-3 160-16,5-4-160 0,6 1 160 0,-7 7-160 0,7-7 160 16,0 0-160-16,0 0 160 0,4 11-160 0,4-1 0 15,4-3 144-15,5 1-144 0,1-3 0 0,9 0 0 16,8-2 0-16,7 0 0 0,4 0 0 0,8-6 128 16,7 0-128-16,13-2 0 0,12-3 0 0,9-1 128 15,3 0-128-15,13-3 0 0,11-2 0 0,9 1 144 16,4 2-144-16,6-5 0 0,4-2 128 0,8-1-128 15,4 0 0-15,3 3 0 0,4 1 0 0,1 0 0 16,4-3 0-16,1 1 0 0,-1-2 128 0,1 4-128 16,2-2 0-16,0 1 0 0,-1 0 128 0,2 2-128 15,-3 1 0-15,0 0 0 0,-4-1 0 0,1 3 0 16,0 3 0-16,-6-1 0 0,-6 2 0 0,-4 3 0 16,-4 2 128-16,-6-1-128 0,-6 1 0 0,-6 2 0 0,-7 0 0 15,-5 0 0-15,-2 0 0 0,-7 2 0 0,-11 3 0 16,-7-1 0-16,-9-3 128 0,-7-1-128 0,-8 0 0 15,-5 1 0-15,-5 2 0 0,-11 0 0 0,-8 0 0 0,-8 2 0 32,-7-1-1792-32,-7 2-304 0</inkml:trace>
  <inkml:trace contextRef="#ctx0" brushRef="#br1" timeOffset="41711.281">3313 16452 15663 0,'-16'-6'688'0,"7"3"144"0,2 0-656 0,7 3-176 0,0 0 0 0,0 0 0 16,0 0 1936-16,0 0 368 0,0 0 64 0,0 0 0 16,0 0-1792-16,8 0-384 0,3-1-64 0,4 1 0 15,2 1 64-15,3-1 32 0,2-1 0 0,5-2 0 16,2 3 160-16,6-2 48 0,3-1 0 0,5 0 0 0,4-2 128 16,3 1 16-16,1 3 16 0,1-2 0 0,0 0 16 0,3-1 0 15,2-4 0-15,8 3 0 0,3 2 0 16,5-3 0-16,-3-1 0 0,5 2 0 15,2-1-160-15,3 3-16 0,5 2-16 0,-1-1 0 0,1-4-208 0,-1 2-32 16,3 1-16-16,-2 3 0 0,0-1-32 0,-2 0-128 16,-4-2 192-16,3 2-64 0,4 2 0 0,-2 1 0 15,-3 0 0-15,2 1 0 0,2-1 0 0,1 0 0 16,2 1 0-16,-1 1 0 0,-2-2 32 0,3 1 0 16,0-1 0-16,-2 3 0 0,-4-2 16 0,0-1 0 15,-1 0 0-15,0 1 0 0,2-2-176 0,-4 2 0 16,-2 1 144-16,-1-1-144 0,-3-2 0 0,1 1 0 15,3 3 0-15,-1 0 128 0,-4-1-128 0,-3 2 0 16,-3-1 128-16,2 1-128 0,0-3 128 0,1 1-128 0,-1 1 160 16,-4-1-160-16,-4-1 192 0,0-1-48 0,0-4-16 15,4 1 0-15,-3 1-128 0,-1 1 160 0,-1 1-160 0,0 0 160 16,-2-3-160-16,-3 3 0 0,1 1 144 0,0-1-144 16,-3-2 128-16,2 0-128 0,0-2 128 0,-4 2-128 15,-3 1 0-15,-1-1 128 0,-3-1-128 0,3 0 0 16,1-1 128-16,0 4-128 0,-1 1 160 15,0-2-160-15,2-2 128 0,-1 1-128 0,-3 3 0 0,-3-3 144 16,-1-3-144-16,1-2 0 0,-3 2 144 0,0 0-144 16,-1 4 0-16,0-1 128 0,0-3-128 0,-2 0 0 15,1 2 128-15,-3 0-128 0,-2 2 128 0,-1-2-128 16,-3-4 128-16,2 3-128 0,-1 1 128 0,0 0-128 16,-3 0 144-16,4-1-144 0,-1-1 192 0,-3 1-192 15,-3 3 144-15,1-1-144 0,1 0 0 0,1 0 144 0,-3-1-16 16,0 1-128-16,-1-2 192 0,-1 1-64 0,-1-1-128 15,-3-1 0-15,0 5 0 0,0-4 0 0,1 0 0 16,-3 0 0-16,-1-1 0 0,-1 1 0 0,0 4 192 0,2-4-64 16,-3-3 0-16,-1 2 0 0,-1 2 16 0,-1 0 0 15,1 0 0-15,-9 1 0 0,0 0-16 0,0 0 0 16,0 0 0-16,5-5 0 0,-5 5 16 0,0 0 0 16,3-5 0-16,-3 5 0 0,0 0-16 0,0 0-128 15,-5-7 192-15,5 7-64 0,-10-5-128 0,2 1 0 16,-2 4 0-16,-1-1 128 0,-4-1-128 0,2 2 0 15,-4 2 0-15,-1-2 0 0,-3-2 0 0,-3 0 0 16,-3-3 0-16,-4 2 0 0,-7 4 0 0,1-1 128 16,-4 0-128-16,-2 0 128 0,-4 2-128 0,0 1 0 0,-2-2 0 15,-3-1-176-15,-4-4 176 0,-4 2 0 0,-3 1 0 16,-2 1 0-16,-2-1 0 0,-3 0 0 0,-4-1 0 0,-4-1 0 16,-2 0 0-16,-1 3 0 0,4 0 0 0,-2-3 0 15,-4-3 0-15,-4 6 0 0,-2 5 128 16,-2-4-128-16,2-3 0 0,-5-1 0 0,-6 1 0 0,4 1-128 15,2 2 128-15,-6-2 0 0,-4-3 0 0,1 0 0 16,2 6 0-16,0-2 0 0,-1-3 0 0,1 1 0 16,-3 0 0-16,4 1 0 0,2-1 0 0,0 2 0 15,-1-3 0-15,5 3 0 0,3 2 0 0,3-4 0 16,-2-1 0-16,3 3 144 0,3 5-144 0,3-4 160 16,0-1-160-16,0 0 0 0,-1 0-160 0,3 1 160 15,1 1 0-15,0 0 0 0,1 0-128 0,0 3 128 0,-1-4 0 16,2 4 0-16,4 4 0 0,4-3 0 0,2 0-144 15,0-2 144-15,-1-3-128 0,4 3 128 0,2 2 0 0,5-2-160 16,2-2 160-16,3 0 0 0,3 2 0 0,0-3-128 16,0 0 128-16,2 1 0 0,2 1 0 0,3 1-160 15,4 0 160-15,0 0-128 0,2 1 128 0,1-2-208 16,4 2 80-16,3-1 128 0,-1 0-240 0,5 1 80 16,1-3 16-16,1 0 0 0,-2 0 144 0,2 2-208 15,-1 0 80-15,3 0 128 0,0 0-224 0,2 0 80 16,1 2 16-16,3-1 0 0,2-2 0 0,3 2 0 15,-2-1 0-15,10-4 0 0,0 0-32 0,0 0 0 16,0 0 0-16,0 0 0 0,12 10-32 0,5-4 0 16,7-3 0-16,2-2 0 0,2 1 192 0,4-2 0 15,2-2 0-15,4 1-128 0,5 0 128 0,6 0 0 0,0-1 0 16,7-2 0-16,8-2 0 0,0 0 0 16,3 0 0-16,5 0 0 0,5-2 0 0,2 1 0 0,4-1 0 15,3 0 0-15,2-2 0 0,4 0 0 0,5 3 0 0,1-2 0 16,2 2 0-16,4-4 0 0,2-1 0 0,0 5 128 15,-1 0-128-15,-2 1 0 0,0-2 128 0,3 1-128 16,2 2 128-16,-1-1-128 0,0-1 128 0,3 4-128 16,0 3 0-16,-1-1 0 0,-3-1 0 0,1 1 0 15,-2 0 0-15,-2 1 128 0,-2 2-128 0,-2-3 128 16,5-4-128-16,-7 2 0 0,-2 2 0 0,1-1 128 16,3-3-128-16,-3 3 0 0,-3 4 0 0,0-2 0 0,-2 0 0 15,0 1 0-15,-4 2 0 0,-2 0 128 0,-4 2-128 16,-2 0 0-16,0-5 0 0,-4 2 0 15,-1 1 128-15,-5 1-128 0,-1-3 160 0,-6-2-160 0,-1-3 256 16,-4 2-64-16,0 0 0 0,-2 0 0 0,-5-2 160 0,-2 2 32 16,-2 1 0-16,-3-1 0 0,-5-1-32 0,-4-1 0 15,-2 0 0-15,-2 0 0 0,0 0-160 0,-2 1-16 16,-5 0-16-16,-4-2 0 0,-1 1-160 0,-5-1 160 16,-4 2-160-16,-9 3 160 0,9-2-160 0,-9 2 0 15,5-4 0-15,-5 4 128 0,0 0-320 0,0 0-80 16,0 0-16-16,0 0 0 15,-12 0-2736-15,-6 0-560 0,-4-2-96 0</inkml:trace>
  <inkml:trace contextRef="#ctx0" brushRef="#br1" timeOffset="44153.239">1884 17693 16575 0,'0'0'736'0,"0"0"160"0,-7 2-720 0,7-2-176 0,0 0 0 0,0 0 0 15,0 0 688-15,0 0 96 0,0 0 32 0,0 0 0 0,0 0-240 16,11 6-64-16,-2-2 0 0,4-3 0 0,2-1 240 0,2 0 32 16,1-1 16-16,5 1 0 0,1-3-160 0,3 0-16 15,3-1-16-15,3-1 0 0,1 4-80 0,4-1-16 16,2-1 0-16,4 1 0 0,2-1 48 0,2 1 0 16,0 0 0-16,2-1 0 0,1-1 0 0,7 0 0 15,3 0 0-15,2 0 0 0,0 1-224 0,-2 0-32 16,0-1-16-16,2 1 0 0,6 1-96 0,0 1 0 15,1 0-16-15,0 1 0 0,-5 1 32 0,2 0 16 16,0-1 0-16,2 0 0 0,4 2 32 0,-3 1 16 16,-2 1 0-16,0-2 0 0,3-1 0 0,-2 0 0 15,3 0 0-15,1 1 0 0,0 1 48 0,0-3 0 16,-2-2 0-16,3 1 0 0,4 0-80 0,0 1-16 16,-2 2 0-16,-1 0 0 0,-1-2-64 0,5 0-16 15,2 0 0-15,-3 2 0 0,-3 0-144 0,-3 0 128 0,1 0-128 0,0-1 128 16,4 1 0-16,-1 0 0 0,-4 0 0 15,2 2 0-15,-5 0 64 0,4-2 16 0,3 1 0 16,1-1 0-16,-6 2 48 0,-2-1 16 0,-3-2 0 0,5 2 0 16,-1-2-64-16,2 2-16 0,-3-2 0 0,0 3 0 15,-2-1-48-15,1 1-16 0,1 0 0 0,1-1 0 16,2 0-128-16,-2 0 0 0,-4 1 144 0,0 1-144 16,-1-2 0-16,3 0 128 0,3 2-128 0,-3-3 0 15,-3 3 0-15,1 0 128 0,-1-1-128 0,2 1 0 16,1-1 0-16,3-2 128 0,2 0-128 0,-3 0 0 15,-2-2 0-15,1-2 0 0,2 0 0 0,3-1 128 0,2 0-128 16,-2 2 0-16,-4-4 128 0,2 2-128 0,1-2 128 16,4 2-128-16,-1-1 128 0,-2 0-128 0,-3 1 128 0,2-1-128 15,-3-2 160-15,5 2-160 0,2 2 128 0,-1-2-128 16,-2 1 0-16,-3 0 144 0,1-1-144 0,1 2 0 16,4 0 0-16,-4-1 128 0,-4 2-128 0,0 0 0 15,-2-2 0-15,1 1 0 0,3 1 0 0,2-1 0 16,0 0 0-16,-2 1 0 0,-2 1 0 0,2 0 0 15,-2-3 0-15,3 2 0 0,1 0 0 0,-3 0 128 16,-3 0-128-16,2 0 128 0,0 0-128 0,1-1 0 16,-1-1 0-16,-1 2 0 0,-3 0 0 0,-2 1 0 15,-3-2 0-15,1 2 0 0,0-2 0 0,1 0 0 16,0-1 0-16,-3 1 0 0,-6 0 0 0,0 0 0 0,-3 0 0 16,2-1 0-16,0 0 0 0,3 1 0 0,4-1 0 15,-3 1 0-15,-3 0 0 0,-3 0 0 0,0-1 0 0,-2 1 0 16,3-3 0-16,-4 2 0 0,-1 0 0 0,1 0 0 15,0 2 0-15,-2 1 0 0,-5 0 0 0,-1 0 0 16,-4 0 0-16,0-1 0 0,-2-2 128 0,1 1-128 16,-1-1 0-16,-3 3 0 0,0 0 0 0,0 0 0 15,-4 2 0-15,-2 0 0 0,1 0 0 0,-4 0 0 16,-4-1 0-16,2-1 0 0,-3 0 128 0,0 1-128 16,-4 0 0-16,0 1 0 0,-4-2 0 0,0 3 0 15,-8-3 0-15,8 1 0 0,-8-1 128 0,0 0-128 16,0 0 0-16,0 0 0 0,0 0 0 0,0 0 0 15,0 0 0-15,0 0 0 0,0 0 0 0,0 0 0 16,0 0 0-16,0 0 0 0,0 0 0 0,-10 0 0 0,-1 0 0 16,1 1 0-16,2 1 0 0,-6 0 0 0,2-3 0 0,0 0 128 15,1 2-128-15,-3-1 0 0,-2-1 0 0,1 0 0 16,0 0 0-16,-2 1 0 0,-3 0 0 0,3 0 0 16,-1 0 0-16,1 0 0 0,-2 0 0 0,-1 1 0 15,0 0 0-15,0 0 0 0,1-1 0 0,-3 1 0 16,-1 1 0-16,-2-2 0 0,1 0-128 0,-3-2 128 15,-1-1 0-15,-2 1 0 0,-4 1 0 0,0 1 0 16,0-2 0-16,-1 1 0 0,-2 4 0 0,-1-2 0 16,1 1-128-16,2 0 128 0,-4-2 0 0,1 0 0 15,-6 0 0-15,-3 0 0 0,-2 0-128 0,-4 0 128 16,0-1 0-16,0 1 0 0,1 2 0 0,-3-2 0 16,-1-1 0-16,-4 0 0 0,-4 1 0 0,1 1 0 0,-3 3 0 15,2-1 0-15,2 0 0 0,-1-2 0 0,-1 2 0 0,-4-2 0 16,-2 1-128-16,3-1 128 15,1-1 0-15,-2 2 0 0,0 0 0 0,-3 1 0 0,-4-3 0 16,3 3 0-16,2-1-144 0,1 0 144 0,-1 2 0 0,-1-2 0 16,-5-1-144-16,3 0 144 0,-1 4 0 0,4-2-144 15,-2-1 144-15,-2-1-192 0,-4-1 192 0,2 0-192 16,3 1 192-16,0-1-128 0,4-1 128 0,-3-1-128 16,-4 0 128-16,3 0 0 0,0 1 0 0,4 1 0 15,3-1 0-15,-4 1 0 0,0-1 0 0,-1 1 0 16,2 1 0-16,0 0 0 0,2 0 0 0,-1 1 0 15,-2-1 0-15,-1 1 0 0,-4-1 0 0,4 0 0 16,2-1 0-16,2 1 0 0,-1-1 0 0,-2 1 0 0,-3-3 0 16,2 2 0-16,2 1 0 0,2 0 0 0,2 0 0 15,1-1 0-15,-6-1 0 0,1 1 0 0,-5 1 0 16,6-1 0-16,2 0 0 0,2 0 0 0,-2-1 0 0,-1 0 0 16,-7 1 0-16,5 0 0 0,4 0 0 0,0-1 0 15,0 1 0-15,-1 0 0 0,-3 1 0 0,2-1 0 16,-1-1 0-16,3 1 0 0,3 0 0 0,0 0 128 15,-2-1-128-15,0 1 0 0,1-2 0 0,2 2 0 16,0 0 0-16,5 0 128 0,2-2-128 0,0-1 0 16,3 1 0-16,1 0 0 0,3 2 0 0,1-2 0 15,1 1 0-15,4 1 0 0,3 0 0 0,2 0 0 16,2-1 0-16,3-2 0 0,3 1 0 0,-1 1 0 16,3 0 0-16,1 0-128 0,8 0 128 0,0-1 0 0,1 2-144 15,4-2 144-15,5 1-192 0,-2 0 48 0,4-1 0 16,5 2 0-16,0 0-16 0,0 0 0 0,5-5 0 0,5-1 0 15,5 1 0-15,1 1 0 0,4 1 0 0,5 0 0 16,3-2 160-16,1 0 0 0,3 1 0 16,6-2 0-16,5-2 0 0,4 0 0 0,5 2 0 0,5 0 0 15,4 2 0-15,1-2 0 0,1 0 0 0,6-3 0 16,8-1 0-16,2 2 0 0,4 0 0 0,-2-1 128 16,2 2-128-16,3 1 0 0,5-1 0 0,0 0 0 15,-3 1 0-15,3-1 0 0,4 1 0 0,-1 1 0 16,3 0 0-16,-3-1 0 0,-7 3 0 0,6 1 0 15,5 1 0-15,-1 1 0 0,-5 0 0 0,2 0 0 16,-1-1 0-16,4 1 0 0,3 3 0 0,-3-1 0 16,0 0 0-16,3-2 0 0,1 2 0 0,1 1 128 0,-3-1-128 0,4 0 0 15,2 1 0-15,-4-2 128 0,-2 1-128 0,3-1 0 16,4 2 0-16,-1 1 128 0,-3-1-128 0,2 0 0 16,0-1 0-16,2 2 128 0,-4-1-128 15,-1 1 128-15,-4 3-128 0,5-1 128 0,6 1-128 0,-3-2 0 16,-4-1 0-16,2-1 128 0,2 2-128 0,-3-1 0 15,-3-2 0-15,4 0 0 0,5 0 128 0,-4 1-128 16,-6-2 128-16,4 1-128 0,0-2 144 0,-2 2-144 16,-5 2 192-16,-1 0-192 0,0-2 176 0,-1 1-176 15,1 4 160-15,-5-3-160 0,-5-2 192 0,-1 1-48 16,2-1-16-16,-4 1 0 0,-1 0-128 0,-8 0 0 16,-1-3 144-16,-2 1-144 0,1 0 160 0,-2 1-32 15,-4 0-128-15,-2 0 192 0,-5 2 32 0,-1-2 0 0,-5 0 0 16,0 1 0-16,2-1-64 0,-3 1-16 15,-3 1 0-15,-3 1 0 0,-3-1-144 0,-3-1 0 16,-3 1 0-16,-5-1 128 0,-3 1-288 0,-4 0-64 0,-2-2-16 16,-6 1 0-1,-5 0-2304-15,-4 2-464 0,-6-5-80 0</inkml:trace>
  <inkml:trace contextRef="#ctx0" brushRef="#br1" timeOffset="47425.272">1743 4450 21183 0,'0'0'1888'0,"0"0"-1504"0,1-10-384 0,0 3 0 16,-1 7-176-16,0 0-96 0,0 0-32 0,0 0 0 16,0 0 304-16,0 0 0 0,0 0 0 0,0 0 0 15,0 0 128-15,7 7 96 0,-7-7 16 0,2 16 0 16,-4 5 144-16,1 2 48 0,-1 5 0 0,1 2 0 16,0 3 0-16,2 6 0 0,0 4 0 0,-1 4 0 0,-4 2-80 0,1 2-16 15,-2 3 0-15,2 8 0 0,-2 6 64 0,0 7 16 16,0 1 0-16,-1 1 0 0,2-1-80 0,0-1-16 15,1 0 0-15,3-3 0 0,1-4-64 16,-1-3-32-16,-1-4 0 0,2-2 0 0,3-4 96 0,0-4 0 16,-1-2 16-16,-1-2 0 0,-4 0-128 0,4-5-16 15,1-5-16-15,0-3 0 0,-2-6-176 0,2 0 192 16,-2-3-192-16,1-3 192 0,-1-1-192 0,2-3 0 16,2-6 144-16,0 1-144 0,-4 1-144 0,4-3-112 15,-5-11 0-15,8 7-8800 16,0-2-1760-16</inkml:trace>
  <inkml:trace contextRef="#ctx0" brushRef="#br1" timeOffset="50034.155">1914 4535 27647 0,'0'0'2448'0,"0"0"-1952"0,-5-3-496 0,5 3 0 15,0 0 0-15,0 0 0 0,0 0 0 0,10 4-160 0,-1 0 160 16,4 0-128-16,4 2 128 0,5-3-128 15,0-4 128-15,6 0 0 0,4-1 0 0,5 0 0 0,6 1 0 0,4-1 192 16,4-3 0-16,3 1-16 0,4 1 64 0,-1 1 16 16,4 0 0-16,6-2 0 0,0 3-64 15,6 0 0-15,0 1 0 0,4 0 0 0,-2 0 32 0,6-1 0 16,7 0 0-16,1 0 0 0,1 1-16 0,-1 0 0 16,2 0 0-16,5 0 0 0,1-1 32 0,2 0 0 15,0 2 0-15,2-3 0 0,5-3-48 0,-1 2 0 16,2 1 0-16,1-1 0 0,5 0-192 0,0 0 144 15,2-2-144-15,-2 1 128 0,5-1-128 16,-3-1 128-16,1-2-128 0,0 0 128 0,6-2-128 0,0 0 0 16,-1 2 0-16,5-2 0 0,0 0 0 0,2-1 0 15,2-1 176-15,-4 0-176 0,1 1 0 0,3-2 0 0,5 0-208 16,-3-1 64-16,-7 3 144 0,5 0-208 0,3-2 80 16,-2 3 128-16,-4-2-256 0,0 3 64 0,-1 3 0 15,2-3 16-15,0-3 176 0,2 2-160 0,-2 1 160 16,5 3-160-16,-1-2 928 0,0-2 192 15,-4-1 48-15,4 3 0 16,4 4-1632-16,-1-2-320 0,-6-3-64 0,2 1-16 0,1 2 832 0,0 1 192 0,3-4 0 0,-6 1 0 16,-1 1 0-16,0 0 0 0,-1 2 0 0,-1-2 0 15,-4 0 0-15,2 1 0 0,0-1 0 0,0 3 0 16,-8 2 0-16,1-1 0 0,-1 1 0 0,-1 1 0 16,-4 0 0-16,3 0 0 0,4 2 0 0,-4-1 0 15,-4-1 0-15,3 1 0 0,-1 2 0 0,0-1 0 16,-4-1 0-16,4 0-144 0,3 0 144 0,-2 0-128 15,-2 0 128-15,0 0 0 0,1 0 0 0,-3 0-128 16,-2-1 128-16,3 0 0 0,4 0 0 0,-2 0 0 0,-1 0 0 16,-1 0 0-16,0-1 0 0,-1 2 0 0,-2 2 0 15,3-1 0-15,1-1 0 0,-2 2 0 0,-3 1 0 0,0 0 0 16,4 1 0-16,-2-1 0 0,-2-2 0 0,0-1 0 16,3 2 0-16,-1-2 0 0,-3 0 0 0,0 1 128 15,0 3-128-15,-1-2 0 0,0-2 0 16,-3 0 0-16,-3 0 0 0,5 3 0 0,3 3 144 15,-3-1-144-15,-3-1 192 0,4-1-192 16,0 1 0-16,-1 0 0 0,0-1 0 0,-2 0 0 0,5-1 0 0,-3 1 0 16,-3-1 0-16,0 0 0 0,-1-1 192 0,2-1-64 15,-2-1 0-15,-1 3-128 0,-4 1 320 0,4 0-64 16,0-4 0-16,-3 1 0 0,-7 0 64 0,2 2 16 0,-2 2 0 16,4-2 0-16,2-4-48 0,-2 2-16 0,-2 2 0 15,3-1 0-15,3 3-96 0,-4 0-32 0,-4 1 0 0,3-1 0 16,0-1-144-16,-3 3 128 15,-3 0-128-15,-4 1 128 0,-3 0 0 0,3-4-128 0,0 0 192 16,-1 3-64-16,-2 2-128 0,-2-1 0 0,-1-3 0 0,-2 1 128 16,1-1 64-16,-2 1 0 0,-3-1 0 15,-1 0 0-15,-4 1 80 0,3-1 32 0,4 0 0 0,-3 0 0 16,-3 0-304-16,-1 2 160 0,-3 3-160 0,0-4 128 16,-2-2-128-16,2 1 192 0,0-1-192 0,1-1 192 15,1 4-192-15,-3-2 160 0,-4 1-160 0,-3 0 160 16,3 2-160-16,-2-3 0 0,3-1 0 0,0 1 128 15,-4-2-128-15,0 1 0 0,-2-1 0 0,-4 2 0 0,-1-4 0 16,1 0 128-16,3 0-128 0,-1 0 0 0,-4 0 0 16,3 0 128-16,1 0-128 0,-1-3 0 0,-3 7 0 0,-1-2 128 15,-3-2-128-15,3 0 0 0,-2 0 0 0,3 2 128 16,3 0-128-16,1-1 0 0,-2-2 0 0,-3 1 0 16,-2-1 128-16,-1 1-128 0,2 0 0 0,-4 0 0 15,1-2 0-15,0 1 0 0,1 0 0 0,2 0 0 16,-3 0 0-16,1 1 0 0,-4 0 0 0,-1 0 0 15,0 0 0-15,-3-4 0 0,-4 2 0 0,2 0 128 16,3-1-128-16,0 0 0 0,1 2 128 0,-2 0-128 16,3-1 128-16,-2 1-128 0,-1 0 0 0,0 1 0 15,0 0 128-15,-4 0-128 0,-2-1 0 0,-2 1 0 16,-3 0 0-16,0 0 0 0,-1-1 0 0,1-2 0 0,-4 0 0 16,0 1 0-16,2 1 0 0,2-1 0 0,-2-2 0 15,1 3 0-15,1 1 0 0,0 0 0 0,2 0 0 0,-3-2 0 16,0 0 0-16,1 2 0 0,1 0 0 15,-1 0 0-15,-4-2 0 0,2 1 0 0,2 1 0 16,-3 1 0-16,-1 1 0 0,-1-2 0 0,0-1 0 0,-1 0 0 16,0 1 0-16,-2 0 0 0,-1 0 0 15,-1 0 0-15,0-1 0 0,-2 2 0 0,0 1 0 0,-10-2 0 16,0 0 0-16,9 2 0 0,-9-2 0 0,9 3 0 16,-4 3 0-16,-5-6 0 0,9 4 0 0,1 3 0 15,-4 2 0-15,0-1 0 0,1 0 0 0,-1 2 0 16,2-1 0-16,-2 3 0 0,0 1 0 0,1 0 0 15,-3-1 0-15,1 2 0 0,-2 0 0 0,-1 4 0 16,0 2 0-16,0 2 0 0,-2 2 0 0,0 0 0 16,-2 1 0-16,0 4 0 0,0 3 0 0,-4 2 0 0,0 2 0 15,-2 4 0-15,-2-1 0 0,1 2 0 0,2 0 0 0,-3 1 0 16,2 2 0-16,-1 4 0 0,4 3 0 0,-2-1 0 16,4-2 0-16,-2 0 0 0,0-2 0 0,2 1 0 15,-1 0 0-15,1 1 0 0,-1-1 0 0,0 3 0 16,0 1 0-16,1-2 0 0,0-3 0 0,-1 1 0 15,0-1 0-15,-1 1 0 0,1-1 0 0,-2 1 0 16,1 1 0-16,-1 3 0 0,0 1 0 0,1-2 0 16,1-5 0-16,2 1 0 0,1-4 0 0,1 0 0 15,1-1 0-15,1 0 0 0,1-5 0 0,-1 1 0 16,-2 2 0-16,3-3 0 0,1-3 0 0,-1-2 0 16,1-1 128-16,-2-2-128 0,-1 0 0 0,2-4 0 0,2-1 0 15,-3-2 128-15,-2-2-128 0,3 0 0 0,0 0 0 0,0-1 0 16,-4-1 0-16,-1-1 0 0,1-4 128 0,0 0-128 15,1 0 0-15,-1 0 0 0,-3-1 0 0,0 0 0 16,1 0 160-16,0 2-160 0,1-2 192 0,-5-2-192 16,-1-3 0-16,-2-1 0 0,-1 2 0 0,0-1 0 15,-3-1 160-15,-1 0-160 0,-2-1 128 0,-1 0-128 16,-2 0 0-16,-2 1 128 0,-7-2-128 0,-3 0 0 16,0 2 0-16,-4-2 0 0,-1 0 128 0,-3 0-128 15,-2-3 0-15,2 0 0 0,-1 1 0 0,-1-1 0 16,-5-1 0-16,-2-2 0 0,-3 1 0 0,-2 1 0 15,-7 3 0-15,4 2 0 0,3-2 0 0,-4 0 0 16,-3 0 0-16,-1-1 0 0,-3 1 0 0,-4 1 0 16,2-1 0-16,1 1 0 0,-4 2 0 0,-5-5 0 0,-4 0 0 15,0 0 0-15,1 0 0 0,0 0 0 0,-1 1-144 0,-4-1 144 16,-4 0 0-16,0 1 0 0,1 2 0 0,-3-1 0 16,-2 0 0-16,-2 2 0 0,1 1 0 0,1 3 0 15,2-1 0-15,-2-1 0 0,-5 1 0 0,3-3 0 16,6 1 0-16,-1 1 0 0,0 3 0 0,-1-2 0 15,-2-2 0-15,0-1 0 0,2 0 0 0,-4 1 0 16,-4 0 0-16,3-2 0 0,1-1 0 0,0 1 0 16,-4 0 0-16,0-3 0 0,2-3 0 0,-2 1 144 15,-2 2-144-15,0 0 128 0,-3 0-128 0,3 0 0 16,3-2 0-16,-6 0-176 0,-5 0 176 0,1 1 0 16,3-2 0-16,-5 0 0 0,-2-1 0 0,1 0 0 15,2 2 0-15,-6 0 0 0,-5-2 0 0,3-2 0 0,1 1 0 16,0 1 0-16,-6 4 0 0,5-1 0 0,4 1 0 15,-5-3 0-15,-6 0 0 0,4 0 0 0,7 2 0 0,-2 0 0 16,-8-1 0-16,2 0 0 0,4-3 0 0,-8 1 0 16,-2 0 0-16,1-1 0 0,-2 1 0 0,-2 0 0 15,0 3 0-15,-5-3 0 0,-2-2 0 0,-1 2 0 16,4 0 0-16,-1 3 0 0,-4 1 0 0,3-4 0 16,2 0 0-16,-3 2 0 0,0 2 0 0,1-1 0 15,-3-2 0-15,5 1 0 0,4 0 0 0,-5 0 0 16,-5-2 0-16,3 1 0 0,2-1 0 0,-3-2 0 15,-2 3 0-15,-2-1 0 0,-2-3 0 0,3 0 128 16,2 0-128-16,-3 0 0 0,-4 3 0 0,2-3 128 16,2-1-128-16,-2 4 0 0,0 3 0 0,1-2-128 15,0-5 128-15,2 2 0 0,1 2 0 0,-2 1 0 0,-3 0 0 16,3-2 0-16,1-3 0 0,3 3 0 0,1 0 0 0,0 1 0 16,-4-6 0-16,4 0 0 0,3 0-128 0,0-1 128 15,-2 0-128-15,2-2 128 0,0 1 0 0,1 0 0 16,-1-1 0-16,2 2-128 0,0-3 128 0,3 3 0 15,0 2 0-15,1-2 0 0,-1-2 0 0,4 4 0 16,2 0 0-16,1 0 0 0,-1-1 0 0,3 3 0 16,4-1 128-16,-3 2-128 0,-1-2 0 0,2 2 0 15,1 0 0-15,-1 2 128 0,-3-4-128 0,6 4 0 16,1 1 0-16,-1-2 0 0,-1-3 0 0,5 3 0 16,2-1 0-16,-2 2 0 0,-7 2 0 0,6 1 0 15,6-3 0-15,-1 2 0 0,-3 1 0 0,3 1 0 0,4 1 0 16,3-1 0-16,1 0 0 0,-2 2 0 15,-2 2 0-15,3-2 0 0,2-2 0 0,-1 1 128 0,-2 0-128 16,2 1 0-16,6-1 0 0,0 1 0 0,-5-2 0 0,7 2 0 16,1 2 0-16,3-3 0 0,2-1 0 0,0 0 0 15,-3 0 0-15,6 2 176 0,2 3-176 0,1-2 192 16,-1-2-64-16,1-1 0 0,-1-1 0 0,3 1 0 16,4 2-128-16,2 1 160 0,3-6-160 0,0 3 160 15,-2 0-160-15,2 3 192 0,2-1-192 0,3-2 192 16,0-1-48-16,1 0 0 0,-1 2 0 0,3 1 0 15,2-1-16-15,-5 1 0 0,0 0 0 0,6 2 0 16,5-1 64-16,1-1 0 0,-2 1 0 0,1 2 0 16,-2-1 0-16,2 3 0 0,3-3 0 0,2 1 0 15,4-3-16-15,5 1 0 0,5 2 0 0,1-2 0 0,4-1-176 16,5 0 0-16,6-1 0 0,-1-1 0 0,3-1 0 16,4-1-272-16,9 2 32 0,0 0 16 15,0 0-2656-15,0 0-544 0</inkml:trace>
  <inkml:trace contextRef="#ctx0" brushRef="#br1" timeOffset="52852.146">3947 8265 13823 0,'-12'-3'1216'0,"0"1"-960"16,0 1-256-16,1 1 0 0,-3 0 1168 0,3 0 192 15,1-1 48-15,0 2 0 0,0 2-960 0,2-1-176 16,-1-1-32-16,3 1-16 0,-1-1-224 0,7-1 176 15,-7 3-176-15,7-3 160 0,0 0 240 0,0 0 48 16,-8 0 16-16,8 0 0 0,0 0 256 0,0 0 48 16,0 0 16-16,0 0 0 0,0 0-160 0,0 0-48 15,0 0 0-15,11 4 0 0,4-1-64 0,3-1-32 16,1 0 0-16,3-1 0 0,2-1 0 0,4 0 0 16,5-1 0-16,0 2 0 0,-2 0-96 0,4 2-32 15,4-1 0-15,2 0 0 0,-1 0-32 0,2 1 0 16,0 1 0-16,2-4 0 0,-2-3 0 0,4 1-16 15,4 1 0-15,1 0 0 0,1-1 16 0,1-2 16 16,-1 1 0-16,4 0 0 0,3 0-32 0,0-1-16 16,2 0 0-16,1 1 0 0,2 3 32 0,-1 1 0 0,-2 1 0 0,1-4 0 15,1-4-80-15,5 5-16 0,7 4 0 0,-3-2 0 16,-1-1-80-16,2-2-16 0,2-2 0 0,0 2 0 16,2 1 0-16,-1-1 0 0,-1 0 0 0,3 0 0 15,3-1 48-15,1 3 0 0,-2 2 0 0,-1-2 0 16,-3-2 0-16,2 0 0 0,5-1 0 0,0 2 0 15,0 2-48-15,-1 0-128 0,-3-1 192 0,3 0-64 16,0 2-128-16,0 0 128 0,-4-1-128 0,-1 0 128 16,-1-1-128-16,0 1 160 0,0 0-160 0,1 0 160 15,1 1-160-15,-2-2 192 0,-4 2-192 0,4-2 192 16,-1-2-192-16,4 2 192 0,-4 3-192 0,0-1 192 16,-3-1-192-16,2-1 192 0,2 0-192 0,-2 2 192 15,0 1-192-15,-1 2 160 0,0-4-160 0,-2 0 160 0,5-2-160 16,1 3 128-16,1 1-128 0,1 2 128 0,-2-4-128 15,0-1 160-15,1-1-160 0,0 3 160 0,-1 2-160 16,0 0 0-16,-1-4 0 0,2 0 128 0,2 1-128 0,1 1 0 16,-4 1 0-16,-3 0 0 0,-2-1 0 0,3 0 0 15,1-1 128-15,-1 3-128 0,-5 1 0 0,1-2 0 16,-1-1 0-16,5 1 0 0,-1-1 0 0,0 0 128 16,-2 0-128-16,-1 0 0 0,-2 3 144 0,0-2-144 15,1 0 160-15,1 0-160 0,1-1 128 0,-5 0-128 16,-2 2 0-16,1-1 144 0,1-2-144 0,2 1 0 15,-2 1 144-15,0 3-144 0,-1-3 0 0,-1 0 0 16,-1-2 0-16,-2 0 128 0,0 1-128 0,2 3 0 16,-1-2 0-16,0 0 0 0,-6-2 0 0,1-1 0 15,-3-1 0-15,2 1 0 0,0 2 0 0,1 0 144 0,2-2-144 16,-4 0 0-16,-3 3 192 0,-1-2-192 0,2-2 192 0,-2 1-192 16,1 0 256-16,1 2-48 0,-4 2-16 0,1-1 0 15,-1-4-192-15,-2 0 0 0,-2 4 128 0,0-3-128 16,0-2 0-16,1 1 144 0,0-1-144 15,2 2 128-15,4 2-128 0,-1-1 0 0,-3-1 144 16,1 0-144-16,-2 0 128 0,2 0-128 0,0 0 128 0,-1 0-128 16,-2-1 0-16,3 0 0 0,-1 0 0 0,-2 1 0 15,0-1 0-15,-1 1 0 0,0-3 0 0,1 1 0 16,1 3 128-16,-2-2-128 0,-1-1 128 0,-1 0-128 16,-1 1 128-16,-1 1-128 0,-5 2 128 0,-1-2-128 15,-1-3 144-15,1 0-144 0,0 2 192 0,1 0-192 0,0-1 160 16,0 0-160-16,0 0 128 0,1 2-128 15,-1 2 0-15,-2-2 128 0,0-2-128 0,-2 2 0 0,2 0 0 16,-3 0 0-16,-2 0 0 0,1 0 0 0,-1-3 0 0,-1 1 0 16,0 1 0-16,1 1 0 0,-1-2 0 15,-1 0 128-15,1-1-128 0,-4 0 0 0,-1 3 128 0,0 0-128 16,-4-1 0-16,1 0 128 0,-2-1-128 0,0 1 128 16,-3 0-128-16,2-2 128 0,-3-1-128 0,-1 2 160 15,1 2-160-15,-4 0 160 0,1-1-160 0,-2 0 0 16,-2-2 144-16,-8 3-144 0,8 1 0 0,-8-1 128 15,0 0-128-15,0 0 0 16,0 0-640-16,-2 7-208 0,-9 1-48 0,-3-1-12800 16,-7-1-2560-16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09:06.0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16189 8029 12895 0,'-3'-11'576'0,"2"3"112"0,0-2-560 0,1 2-128 0,0 0 0 0,0 0 0 16,0 8 784-16,2-6 128 0,-2 6 32 0,0 0 0 16,3-15-192-16,-2 5-48 0,-2-1 0 0,1 11 0 15,0 0-272-15,0-7-64 0,-1 0-16 0,1 7 0 16,0 0-64-16,0 0-16 0,0 0 0 0,-3 8 0 16,0 3-144-16,-2 4-128 0,3 4 144 0,-2 1-144 0,0 1 176 0,-1 3-176 15,0 4 192-15,1 6-192 16,0 5 288-16,1-1-48 0,1 0-16 0,2-4 0 0,0-1-224 0,2-4 0 15,4-4 0-15,-3-3 0 0,3-5 0 0,1 0 176 16,0-5-176-16,2-3 160 0,0-6 224 0,-1-1 32 16,3 2 16-16,-1-3 0 0,2-1 256 0,-1-2 48 15,-1-4 16-15,2 1 0 0,4-3-224 0,-3 0-32 16,-2 0-16-16,1-1 0 0,0-1-240 0,1-2-48 16,3-1-16-16,-2 4 0 0,0-2-176 0,-2 1 0 15,-1 0 144-15,-2 3-144 0,0 3 0 0,-9 4 0 16,8-1 0-16,2 3 0 0,-4 3 0 0,2 2 0 15,-4 0 0-15,3 2 0 0,2 5 0 0,1-2-128 16,-3 3 128-16,4-1 0 0,1-3 0 0,-1-1 0 0,0-1 0 16,2-1 0-16,1 1 0 0,1-2 0 0,0-3 0 15,0 0 0-15,0-1 0 0,2-3 0 0,-1-3 0 16,0 0 0-16,-2-5 0 0,0-2 0 0,0-1 128 0,-2-3-128 16,-2-4 192-16,-2-3-48 0,0-2 0 0,2-1 0 15,-3-1 448-15,-1-1 96 0,-1-3 16 0,-2 0 0 16,-2-1-64-16,-1 1 0 0,-2-1 0 0,2 1 0 15,1 1-384-15,0 1-64 0,-1 4-32 0,2 5 0 16,3 3-160-16,-1 2 0 0,0 0 0 16,2 3 0-16,0 3 0 0,1 3 0 0,-7 4-160 0,9-3 160 15,-1-2-2784-15,0 4-464 0,6-1-80 16,-14 2-32-16</inkml:trace>
  <inkml:trace contextRef="#ctx0" brushRef="#br0" timeOffset="488.424">17043 8300 13823 0,'0'0'608'0,"0"0"128"0,-9 6-592 0,4 0-144 0,5-6 0 15,-3 8 0-15,3-8 1536 0,0 0 256 0,4 10 64 0,-4-10 16 16,6 7-1312-16,4-4-272 0,2-4-48 0,3-1-16 16,1-1 48-16,2-4 16 0,1-5 0 0,1 2 0 15,2-1-96-15,-1-1-32 0,-3 0 0 0,0-4 0 16,3 1 0-16,-1 0 0 0,-1-3 0 0,-3 3 0 15,-1 1 96-15,-3 1 0 0,-7-2 16 0,0 2 0 16,-3 1 240-16,-3 2 32 0,-4 2 16 0,-1 0 0 16,-2 1 16-16,-3 1 0 0,-4 4 0 0,-2 6 0 15,0 2-176-15,-3 5-16 0,0 2-16 0,-3 5 0 16,1 2-240-16,1 4-128 0,1 0 128 0,3 2-128 0,1 3 0 16,3-3 144-16,4 1-144 0,1-4 0 0,4-2 144 15,2-3-144-15,2-1 0 0,4-2 144 0,4 1-144 16,3-2 192-16,3-2-192 0,6-2 192 0,5-2-192 15,5-2 0-15,2-4-160 0,10 1-8960 16,6-2-1792-16</inkml:trace>
  <inkml:trace contextRef="#ctx0" brushRef="#br0" timeOffset="997.518">18386 8150 23951 0,'-8'2'2128'0,"-2"1"-1696"0,0 1-432 0,2 1 0 16,-3 4 336-16,0 3-16 0,0 4 0 0,-1 1 0 15,3 5-320-15,0 2 0 0,0 1 0 0,3-1 0 16,-1-4 0-16,4 0 0 0,3 1 0 0,0-3 0 16,1 0 0-16,1-5 0 0,1 0 0 0,1-4 128 15,-4-9 0-15,0 0 0 0,11 2 0 0,0-4 0 16,0-3 320-16,2-5 80 0,-2 1 16 0,1-2 0 16,-1-8 16-16,0 2 0 0,-3 2 0 0,0-2 0 0,-1 0 16 15,1 1 0-15,-4 2 0 0,0 3 0 0,1 0-96 16,-1 2-16-16,0 1 0 0,-4 8 0 0,0 0-336 0,0 0-128 15,3 8 0-15,0 4 144 0,0 3-144 0,0 1 0 16,-3 3 0-16,2-3-176 0,0-1 176 0,1-1 0 16,4 0 0-16,-3 0 0 0,3-2 0 0,1-6 0 15,0-4 0-15,3 1 0 0,3 0 0 0,-1-3 0 16,0-3 0-16,5-5 0 0,4-3 0 0,0-3 176 16,-4-3-176-16,3-3 192 0,2-2-64 0,-2-3-128 15,2-2 192-15,-4 0-64 0,-4 2 48 0,0 0 0 16,-1-4 0-16,-4 5 0 0,0 2 96 0,-1 4 32 15,-3 3 0-15,0 0 0 0,-1 1-128 0,-1 2-32 16,-4 12 0-16,0 0 0 0,3-5-336 0,-3 5-80 16,0 0-16-16,0 0 0 15,0 0-2640-15,0 0-528 0</inkml:trace>
  <inkml:trace contextRef="#ctx0" brushRef="#br0" timeOffset="1190.572">19047 8098 23039 0,'0'0'2048'0,"0"0"-1648"0,-10-6-400 0,2 6 0 15,0 6 2112-15,0 4 320 0,-3 3 80 0,0 2 16 16,-1-1-2016-16,0 4-512 0,-4 2 0 0,2 1 0 16,0 1 160-16,1 1-160 0,-1-2 160 0,1 4-160 15,1-1 128-15,0-2-128 0,-2 0 0 0,0 0 144 16,-1 0-144-16,3-1 0 0,2-5 0 0,1 0 0 0,2-3 0 0,1-1 0 15,2 0-160-15,3-4 160 16,1-8-1552-16,0 0-224 0,0 0-32 0,0 0-6672 16,7-1-1328-16</inkml:trace>
  <inkml:trace contextRef="#ctx0" brushRef="#br0" timeOffset="1473.363">19424 7838 11967 0,'0'0'1072'0,"0"0"-864"0,0 0-208 0,0 0 0 16,0 0 2960-16,0 0 560 0,0 0 96 0,0 0 32 16,-3 12-2688-16,0 1-512 0,-1 2-128 0,-2 3 0 15,-1 2 192-15,-2 3 64 0,2 1 0 0,-3 1 0 16,3-1-176-16,-3 6-16 0,0 3-16 0,2 2 0 15,-4 2-176-15,1-1-48 0,1 1 0 0,-4-1 0 16,0-3-144-16,1-4 0 0,0-7 144 0,2-2-144 16,1-1 0-16,0-4-240 0,-1-4 48 0,2-3 0 15,1-4-400 1,8-4-80-16,0 0-16 0,0 0-11792 0</inkml:trace>
  <inkml:trace contextRef="#ctx0" brushRef="#br0" timeOffset="1785.478">19817 7624 28559 0,'0'0'2544'0,"0"0"-2032"15,0 0-512-15,0 0 0 16,-8 6-656-16,3 4-240 0,-3 4-32 0,0 5-16 0,1 3 784 0,-1 4 160 15,-3 5 0-15,1 3 0 0,-1 3 288 0,-3 3 16 16,1 1 0-16,-2 0 0 0,0 2 64 0,-3 3 16 16,-1 3 0-16,-2-1 0 0,2-2-48 0,1-4 0 15,1-3 0-15,0-2 0 0,2-2-176 0,3-4-32 0,5-4-128 0,3-3 192 16,-2-2-192-16,1-4 0 0,-1-1 0 0,2-3 0 31,2-3-1040-31,2-1-304 0,2-1-64 0,-2-9-16 0</inkml:trace>
  <inkml:trace contextRef="#ctx0" brushRef="#br0" timeOffset="2824.476">20673 8568 32415 0,'0'0'1440'0,"0"0"288"0,0 0-1376 0,-3-8-352 0,3 1 0 16,0 7 0-16,-1-9 0 0,2 0 0 0,2-2 0 0,1-3 0 15,3-1 128-15,0-2-128 0,2-2 160 0,4-2-160 16,-1-3 320-16,2-2-16 0,1-4-16 0,2-1 0 15,-1-2 0-15,4-2 0 0,-1-6 0 0,0 0 0 16,-4-1-144-16,3-1-16 0,1 0-128 0,2 3 192 16,-1 4-192-16,0 4 144 0,0 3-144 0,-4 8 128 15,0 4-128-15,-2 5 192 0,-1 4-192 0,-1 4 192 16,-3 1-192-16,-1 7 0 0,-2 5 0 0,1 5 0 16,1 5 0-16,-4 4 0 0,-1 3 0 0,2 4-176 15,-1 1 176-15,-2 2 0 0,-1 1 0 0,0 3 0 16,2 4 0-16,-1-4-160 0,0-3 160 0,2-5 0 15,0-6 0-15,0-5-128 0,3-3 128 0,-2-4 0 16,5-1 0-16,-1-5 0 0,1 0 0 0,3-4 0 0,1-7 0 16,3-1 224-16,-1-7-64 0,2-1-16 0,3-3 368 0,-2-1 80 15,-2-3 16-15,0-1 0 0,-2-2 48 16,2-3 16-16,0-7 0 0,3-1 0 0,0-1-160 16,1 0-16-16,-2 0-16 0,1 5 0 0,0 2-352 0,-3 3-128 15,-3 2 0-15,-3 5 144 0,-1 6-144 0,0 3 0 16,-4 2 0-16,1 2 0 0,-3 3 0 0,-4 4-272 15,0 0 64-15,0 0 16 16,0 0-2320-16,0 0-464 0,0 0-96 0</inkml:trace>
  <inkml:trace contextRef="#ctx0" brushRef="#br0" timeOffset="3234.447">22067 7857 13823 0,'-10'-3'1216'0,"10"3"-960"0,-8-1-256 0,0 1 0 16,1 1 4960-16,-1 2 944 0,-1 3 192 0,0 3 48 16,1 1-4992-16,-6 5-1008 0,-1 0-144 0,0 1 0 15,-2-2-128-15,-1 3 128 0,-7 0 0 0,2 5 0 16,0 5 0-16,3-1 0 0,3 0 0 0,2-1 0 15,3 0 0-15,2 0 0 0,3 2 0 0,2-3 0 16,7-2-128-16,4-4 128 0,5-1 0 0,3-2 0 0,2-4 0 0,2-3 0 16,6-2 0-16,3-3 0 15,0-1 0-15,2-3 0 0,-3-6 192 0,2-3-64 0,-2-3 48 0,2-2 0 16,-4-4 0-16,1-1 0 0,-1-3 112 0,-2 3 32 16,-2 0 0-16,-4-1 0 0,-6-7 224 0,-4 3 48 15,-4 1 16-15,-2 4 0 0,-2 6 64 0,-3 0 16 16,-4 1 0-16,0 1 0 0,-2 0-240 0,0 2-64 15,-1 2 0-15,0 3 0 0,0-1-384 0,-1 4-304 16,-2 4 48-16,0-4 16 16,-2-1-1568-16,1 1-320 0,-2 1-64 0,1 1-9168 15,0 1-1824-15</inkml:trace>
  <inkml:trace contextRef="#ctx0" brushRef="#br0" timeOffset="3535.912">22720 7702 13823 0,'9'-12'1216'0,"-4"4"-960"0,-1 0-256 0,1 2 0 15,-5 6 3376-15,0 0 624 0,0 0 128 0,0 0 32 16,0 0-2896-16,-4 12-576 0,-3 1-112 0,1 2-32 15,-5 0 80-15,2 6 16 0,2 2 0 0,-1 7 0 16,-1 2-256-16,0 0-32 0,1 1-16 0,-2 1 0 0,-1 3-208 16,2 3-128-16,1 2 160 0,0-1-160 0,-2 0 192 0,0 1-64 15,0 0-128-15,4-3 192 0,2-7-192 16,1-1 0-16,0-2 0 0,-1-5 0 0,4-6 0 0,3-3 128 16,-2-5-128-16,1 1 0 15,0 0-288-15,1-4-96 0,-3-7-32 0,0 0 0 16,9 0-2592-16,0-5-528 0</inkml:trace>
  <inkml:trace contextRef="#ctx0" brushRef="#br0" timeOffset="3754.239">22140 7770 38063 0,'-1'-16'1680'0,"1"6"368"0,4-1-1648 15,3-1-400-15,5-1 0 0,7 3 0 0,5 4 0 0,8 2 0 0,8-2 0 0,5 0 0 16,8-3 320-16,4 1-32 0,0 2 0 0,10-2 0 16,6 1-112-16,6 3-32 0,6 1 0 0,-2-2 0 15,1-2-144-15,-7 1 0 0,-1 2 0 16,-5 0 128-16,-1 0-1088 16,-9 2-240-16,-9 1-32 0,-7 2-15184 0</inkml:trace>
  <inkml:trace contextRef="#ctx0" brushRef="#br0" timeOffset="4618.25">16121 8953 18431 0,'-5'-14'1632'0,"2"4"-1312"0,0-2-320 0,-1 1 0 16,-2 1 800-16,2 1 96 0,-1 1 0 0,-1-2 16 16,-3-3-144-16,1 3-16 0,1 0-16 0,-2 4 0 15,1 1-64-15,-2 4-16 0,2-4 0 0,-3 4 0 16,0 2-256-16,3 3-48 0,-4 2-16 0,1 0 0 15,-2 2-336-15,0 5 144 0,1 9-144 0,-2 1 0 16,2 0 0-16,0 5 0 0,-2 4 0 0,7 5 0 16,5 5 0-16,-2 2 0 0,-5-1 0 0,3 0 0 15,0-1 0-15,2-1 0 0,1 0 0 0,-1-4 0 0,2-2-128 16,2-4-144-16,1 0-32 0,0-5 0 16,0-5-2000-16,3-2-384 0</inkml:trace>
  <inkml:trace contextRef="#ctx0" brushRef="#br0" timeOffset="4829.136">15681 9276 27647 0,'0'0'2448'0,"0"0"-1952"16,8-4-496-16,-2 1 0 0,3 0 448 0,1 2 0 15,2 0 0-15,4 2 0 0,1 2-448 0,4-3 0 16,0-2 0-16,1 2 0 0,0 2 0 0,3 0 0 15,4 1 0-15,-2-2 0 0,-1-1-128 0,-3 3-32 0,0 2 0 0,-1-1-8384 32,-2-3-1680-32</inkml:trace>
  <inkml:trace contextRef="#ctx0" brushRef="#br0" timeOffset="4991.458">16238 9153 27647 0,'0'0'2448'0,"0"0"-1952"0,0 0-496 0,-5 7 0 16,3 5 1264-16,1 2 144 0,-5 4 48 0,2 0 0 15,-1 1-1200-15,-1-1-256 0,2-1 0 0,-1 2 0 0,0 4 0 0,-1-1 0 16,2-2-144-16,-2 2-9552 16,1 4-1904-16</inkml:trace>
  <inkml:trace contextRef="#ctx0" brushRef="#br0" timeOffset="5406.497">16417 9183 28559 0,'0'0'2544'0,"0"0"-2032"16,0 0-512-16,-3 10 0 0,-3 1 1056 0,3 3 112 15,0 3 32-15,-1-1 0 0,-2 2-960 0,2-1-240 0,1-1 0 0,3-3 0 16,0-13 0-16,-1 13-160 0,0 1 32 0,1-3 0 31,0-11-320-31,0 0-64 0,0 0-16 0,0 0 0 0,0 0 224 0,5-4 48 0,3-3 16 0,0 0 0 16,2-2 240-16,-4-2-192 0,1-3 192 0,2 0-192 16,1 1 192-16,-3 0 0 0,2-1 0 0,-1 2 0 15,2 2 176-15,1 0 80 0,-4 1 0 0,3 2 16 16,-2 2 80-16,2 4 16 0,-1 3 0 0,-1 1 0 15,0 1-176-15,1 1-48 0,1 4 0 16,-2 2 0-16,0 2-144 0,0 1 0 0,-1 1 0 0,-2-1 0 16,0-3 0-16,0 0 0 0,-3 2 0 0,2-2 0 15,-2 0 0-15,2-2-144 0,-4-9 144 0,7 9-208 16,-2 0-112-16,2-2 0 0,-7-7-16 0,5 5 0 16,-5-5-1664-16,0 0-336 0,11 1-64 0</inkml:trace>
  <inkml:trace contextRef="#ctx0" brushRef="#br0" timeOffset="5793.472">17073 9183 23951 0,'-2'-16'2128'0,"1"3"-1696"15,0 4-432-15,-1-2 0 0,0-4 816 0,-3 3 80 16,2 1 0-16,-1 1 16 0,-3 1-160 0,1 4-48 15,6 5 0-15,-10-1 0 0,-1 1-416 0,0 4-96 16,0 3 0-16,-3 3-16 0,-1 2-176 0,-1 2 0 0,-1 1 0 0,2 5 0 16,-1 3 0-16,1 0 0 0,-1-6 0 0,7 4 0 15,-1 3 0-15,4-2 0 0,2-3 0 0,4-3 0 16,4-3 0-16,-1-1 0 0,3-4 0 0,3 0 0 16,3-7 176-16,0 0 0 0,4-1 0 0,4-3 0 15,-1-6 160-15,2-2 48 0,1-4 0 0,1-3 0 16,0 0-64-16,1-1 0 0,0-1 0 0,0-4 0 15,-1-4-192-15,-1-1-128 0,-1-1 160 0,-4-3-160 16,-1 2 304-16,-1-2-48 0,-2-3 0 0,-3-1 0 16,-2 1-48-16,-1 4-16 0,1 1 0 0,-1 8 0 15,-2 6-16-15,0 7-16 0,-5 10 0 0,0 0 0 16,0 0-32-16,0 0 0 0,0 0 0 0,-7 16 0 0,0 6-128 0,-2 6 0 16,-5 5-192-16,3 3 192 0,4 5-160 0,-1 5 160 15,-3 4 0-15,-2 1-144 0,0-1-48 0,3-4 0 16,1-6 0-16,3-2 0 15,4-2-1440-15,0-3-288 0,4-5-64 16</inkml:trace>
  <inkml:trace contextRef="#ctx0" brushRef="#br0" timeOffset="6502.004">17988 9169 19343 0,'0'0'1728'0,"0"0"-1392"0,0 0-336 0,-1 9 0 0,1-9 832 0,3 13 112 15,2 0 16-15,2-3 0 0,1-7-192 0,2 0-16 16,1 1-16-16,2-1 0 0,1 0-160 0,5-2-48 15,5-3 0-15,-3 0 0 0,-3 0-256 0,1-3-48 16,3-4-16-16,0 1 0 0,0-6-64 0,-1 2-16 16,-3 4 0-16,-3-5 0 0,-3-1 64 0,-1 1 16 0,-4 1 0 15,-2-1 0-15,0-3 272 0,-4 5 48 0,-2 0 16 0,-4 1 0 16,-1 2 32-16,-3 2 0 0,-2 4 0 0,-2 1 0 16,-1 0-144-16,-3 3-32 0,-1 0 0 0,2 6 0 15,-2 2-272-15,4 3-128 0,0 2 128 0,1 5-128 16,-3 2 0-16,2 1 0 0,1 0 0 15,3 1 0-15,1 0 0 0,1-2 0 0,2-2 0 0,2 1 0 16,4-1 0-16,1 0 0 0,4 1 0 0,4-5 0 16,-1-8 0-16,2 2 0 0,2 1 0 0,-1 0 0 15,3-2 0-15,3-2 0 0,4-2 0 0,2 0 0 16,5-2-544-16,-1-1-32 0,2-2-16 16,-3-1-9392-16,1-3-1856 0</inkml:trace>
  <inkml:trace contextRef="#ctx0" brushRef="#br0" timeOffset="6980.556">18639 9426 16575 0,'4'-11'1472'0,"-4"11"-1168"0,0 0-304 0,0 0 0 0,0-8 2960 0,0 8 544 16,-1-5 96-16,0 0 32 0,1 5-2448 0,0 0-480 16,0 0-112-16,0 0-16 0,0 0-384 0,5-5-64 15,-1-3-128-15,-4 8 176 16,9-6-1472-16,0 0-304 0,-2 4-48 0</inkml:trace>
  <inkml:trace contextRef="#ctx0" brushRef="#br0" timeOffset="7367.134">19005 9027 33695 0,'0'0'1488'0,"0"0"304"0,0 0-1424 15,0 0-368-15,-1 8 0 0,0-1 0 0,1-7 0 0,-1 13 0 0,0 5-192 0,0 3 64 16,1 0 128-16,0 3 0 0,1 2-144 0,1-2 144 16,0-2 0-16,0 2 0 0,1 0 0 0,-2-3 0 15,-1-5 0-15,2 1 0 0,-1-1 0 0,2-3 0 16,1-4 0-16,-4-9 0 0,0 0 0 0,0 0 0 16,10 8 0-16,-2-5 0 0,2-3 0 0,0-3 0 15,-3 1 320-15,4-6-32 0,-1-5 0 0,5 0 0 0,5-3 128 0,-4 1 32 16,0 0 0-16,-1 0 0 15,1-5-128-15,0-1 0 0,1-2-16 0,0 2 0 0,0 2-304 16,-1 0 160-16,0 2-160 0,0 2 128 0,1 0-272 0,-2 2-64 16,-2 4-16-16,1 1 0 15,1 1-2576-15,-2 3-512 0,3-1-96 16,-3 1-9360-16</inkml:trace>
  <inkml:trace contextRef="#ctx0" brushRef="#br0" timeOffset="8792.971">19686 9090 26719 0,'0'0'2368'0,"0"0"-1888"0,0 0-480 0,-5-7 0 16,0 0 448-16,5 7-16 0,-7-3 0 0,1-2 0 15,-2-2-112-15,2 3 0 0,-4 9-16 0,0-2 0 16,-1 0-304-16,-3 2 160 0,-2 5-160 15,0 1 128-15,-2-1-128 0,1 5 0 0,3 3 0 16,1 0 0-16,-2 2 0 0,3 1 128 0,2 0-128 0,2-2 128 16,6-2-128-16,1 0 0 0,1-3 0 0,1-3 128 15,-1-11-128-15,8 9 0 0,0-4 0 0,2-1 0 16,1 0 256-16,-1-3-48 0,-10-1 0 0,14-3 0 16,2 0 880-16,-1-4 160 0,-3 3 32 0,2-7 16 15,-1-2-1600-15,-1 2-320 16,0 3-64-16,-3-3-16 0,0-4 848 0,-2 2 176 0,-1 2 16 0,-1 3 16 0,-5 8-160 15,0 0-16-15,0 0-16 0,0 0 0 16,0 0-160-16,0 0 0 0,4 10 0 0,-2-1 128 0,0 1-128 0,0-2 0 16,-2-8 0-16,3 13 0 0,2 0 0 0,3 0 0 15,-1-1-144-15,4-1 144 0,1-2 0 0,3-3 0 16,0-4 0-16,1-1 0 0,0 0 0 0,0-2 0 16,2-1 0-16,2-5 0 0,2-4 0 0,-1 1 0 15,1 0 128-15,0-1-128 0,-1-3 0 0,3 0 128 16,1-4-128-16,2 2 0 0,-1-1 0 0,0 1 128 15,0-2-128-15,-1-3 0 0,-4-3 0 0,1-1 0 16,-1 2 0-16,-1-3 0 0,-2-2 0 0,0-1 128 16,0 3-128-16,-3-5 0 0,-4 0 0 0,-1-2 128 15,0-1-128-15,-4 4 0 0,1 6 0 0,-2 2 0 16,1 0 128-16,-2 2-128 0,0 2 0 0,-3 6 0 0,-1 4 0 16,0 8 0-16,0 0 0 0,0 0 0 0,0 0 0 0,-10 4 0 15,3 2-192-15,-4 4 64 0,0 1 128 0,-2 4-208 16,1 2 208-16,-2 3 0 15,-3 5 0-15,0 0-144 0,-2-1 144 0,0 4 0 0,-2 1 0 0,-1 4-128 16,-1 3 128-16,-1 1 0 0,1 3 0 0,0 0 0 16,4 4 0-16,4-5 0 0,3-7 0 0,4-4 0 15,-1-2 0-15,5-3 0 0,3-1 0 0,-1-5 0 16,1-4 0-16,4-3 0 0,1 0 0 0,1-4 0 16,-5-6 0-16,11 6 128 0,1-1-128 0,1-4 0 15,0-3 144-15,-1-4-144 0,1-3 192 0,2-2-192 16,2 1 160-16,0-2-160 0,-2-1 128 0,0-2-128 15,1-2 0-15,-2 1 128 0,0-1-128 0,0-1 0 16,-3-4 128-16,0 0-128 0,-2-3 0 0,1 8 128 0,-1 5-128 16,0 2 160-16,-2-2-160 0,-1 3 160 0,-1 2-160 0,-1 2 0 15,0-2 0-15,-4 7 0 0,0 0 0 0,0 0 0 16,0 0 0-16,3 10 0 0,-3-10 0 0,1 14 0 16,-2 1-128-16,1 0 128 0,-3 2 0 0,0 1-144 15,0 3 144-15,-1-1 0 0,2-1 0 0,1-2 0 16,-3 0 0-16,2 0 0 0,-1 0 0 0,3-2 0 15,0 1 0-15,3-4 0 0,1-3 0 0,-4-9 0 16,8 3 0-16,2 3 0 0,-3 3 0 0,5-4 0 16,3-6 0-16,-1-2 0 0,0 1 0 0,2-2 0 15,0-1 0-15,1-3 0 0,-3-7 144 0,1 1-144 16,2 1 128-16,2-2-128 0,0-2 128 0,-2 0-128 0,-3 1 128 16,0-2-128-16,0 1 176 0,-3 3-48 15,-3 2-128-15,0 0 192 0,-1 0-32 0,-2 4-16 0,-5 8 0 16,0 0 0-16,0 0-144 0,0 0 0 0,0 0 0 0,0 0 0 15,6 8 0-15,-3 2 0 0,-2 1 0 0,-2 1-176 16,-1 0 176-16,0 1 0 0,-1-3-144 0,2 2 144 16,0 2 0-16,1-1 0 0,4-2 0 0,-1 1 0 15,-1-3 0-15,4 0 0 0,-2-2 0 0,4 0 0 16,0-2 0-16,2-1 0 0,-1-1 0 0,2-1 0 16,2 0 0-16,2 1 0 0,-4-2 0 0,2-2 0 15,0-3 0-15,2 3 0 0,1 3 0 0,-1-2 0 16,0-2 0-16,-1-1 0 0,1 0 0 0,0-2 0 15,-2-1 0-15,2-2 0 0,2 0 0 0,-3 0 0 0,-5 3 0 16,3-3 0-16,2-3 0 0,0 1 128 0,0 3-128 0,0-1 0 16,-2-3 0-16,1-3 0 0,-1-4 0 15,-1 3 128-15,-1 1-128 0,0 0 0 0,0-2 0 0,-2 0 0 16,-2 0 128-16,-1 5-128 0,0 3 0 0,0 1 0 16,-5 7 0-16,0-4 0 0,0 4 0 0,0 0 0 15,0 0 0-15,0 0 0 0,-8-5 0 0,8 5-144 16,-8 1 144-16,-3 3-160 0,-1 0 160 0,0 4-208 15,-1 0 80-15,1 6 128 0,-3 3-176 16,2 2 176-16,1 0-128 0,4 0 128 0,2 0 0 0,1-1 0 16,2-1 0-16,3-3-128 0,1-2 128 0,4-2 0 15,1-2 0-15,4 1 0 0,1-3 0 0,3 2-160 16,2-3 160-16,3 0 0 0,1-2 0 0,2-2-128 0,-3-1 128 16,2 0 0-16,2-1 0 0,-1-1 0 0,0-1-128 0,-1-1 128 15,2-3 0-15,-1 0 0 0,0 1 0 0,0 3 0 16,-3-1 0-16,-2 2 0 0,-1-2 0 0,-6 5 0 15,-10-1 0-15,4 9 0 0,3 0 176 0,-3 1-176 16,-3 0 224-16,-1 1-64 0,1 1-16 0,-3-1 0 16,-3-1 32-16,-4 0 0 0,-2 0 0 0,-5-1 0 15,-2 2 32-15,0-1 16 0,-2-2 0 0,3-1 0 16,-1 0-384-16,1-2-80 0,-3-2-16 0,3-3 0 16,1-1-2848-1,0-6-576-15,-5-4-112 0,10-4-32 0</inkml:trace>
  <inkml:trace contextRef="#ctx0" brushRef="#br0" timeOffset="10111.112">22127 9049 27071 0,'-6'-7'1200'0,"6"7"240"0,-9 2-1152 0,-1 4-288 16,0 1 0-16,-3 1 0 0,-2-1 0 0,1 2 0 15,1-2 0-15,0 4 0 0,-2 0 0 0,1 1 0 16,0-1 0-16,2 3 0 0,-3 0 0 0,4-1 192 16,2-1-64-16,1 0-128 0,3 1 128 0,1 1-128 15,3-4 0-15,3-3 0 0,-2-7 0 0,9 7 0 0,2-1 128 0,-1-2-128 16,3-5 320-16,1-2 0 0,1 0 0 15,-1-2 0-15,0-3 80 0,1-1 32 0,-2-2 0 0,-2 0 0 16,0 1-128-16,-1-2-32 0,-3 3 0 0,1-1 0 16,-1-4-112-16,-2 4-32 0,0 5 0 0,-5 5 0 15,5-6 32-15,-5 6 0 0,2-6 0 0,-2 6 0 16,0 0 0-16,0 0 0 0,0 0 0 0,0 0 0 16,0 0-160-16,0 0 0 0,9 3 0 0,1-5 0 15,1-7 0-15,1 2 0 0,2 2 0 0,4-3 0 16,3-2 0-16,-1-2 128 0,-5 1-128 0,4-5 128 15,7-6 128-15,-3 2 32 0,-1 1 0 0,1-2 0 16,-1-1-32-16,-1 1-16 0,-3 4 0 0,-2-4 0 16,-1-2 144-16,-2 0 48 0,-3 0 0 0,-1 1 0 0,-4 4 0 15,2-1 0-15,-4-2 0 0,1 6 0 0,0 5 16 16,-2 2 16-16,-4 2 0 0,2 6 0 0,0 0-336 0,0 0-128 16,-4 16 0-16,1 2 144 0,0-1-144 0,-3 5 0 15,0 2-192-15,-1 6 192 0,-3 3-160 0,0 6 160 16,-1 5 0-16,-2-1-144 0,1-1 144 0,-1-1 0 15,-2 6 0-15,1-6 0 0,1-3 0 0,1-2 0 16,-2-4 0-16,-1-3 0 0,0-4-208 0,4-1-16 16,3-1 0-16,-1-1 0 15,3-5-800-15,-1-6-176 0,7-11-16 0,0 0-16 16,-3 12-1744-16,0-3-352 0,-4-5-64 0</inkml:trace>
  <inkml:trace contextRef="#ctx0" brushRef="#br0" timeOffset="10275.384">22093 9332 29487 0,'0'0'2624'0,"4"-8"-2112"0,7-1-512 0,0 3 0 16,4 4 848-16,2-2 64 15,3-4 16-15,2 1 0 0,2 1-256 0,7 0-48 0,3 2-16 0,5-3 0 16,3-1-320-16,-2 1-64 0,-2 1-16 0,0 0 0 16,-3-3-208-16,1 1 0 0,-2 3 0 0,0 0-160 31,-6 1-2656-31,-2 2-512 0,3-1-128 0,-7 1 0 0</inkml:trace>
  <inkml:trace contextRef="#ctx0" brushRef="#br0" timeOffset="11163.094">18587 9793 28559 0,'-6'-3'2544'16,"-4"0"-2032"-16,3-2-512 0,1 3 0 0,6 2 320 0,0 0-48 16,-7 8 0-16,1 0 0 0,0 0 144 0,1 3 32 15,4 5 0-15,-2 3 0 0,0-1-256 0,1 3-32 16,-1 3-16-16,1 2 0 0,1 0 64 0,-3-1 16 15,0-2 0-15,1 1 0 0,0-1-32 0,1-5-16 16,-2 0 0-16,3-5 0 0,0-3 16 0,0-1 16 16,1-9 0-16,0 0 0 0,0 0 0 0,0 0 0 15,0 0 0-15,0 0 0 0,0 0 208 0,9-9 32 16,-2-5 16-16,3-3 0 0,2 3-96 0,3-4-32 16,-4-3 0-16,0-3 0 0,0-4-336 0,2 3 128 15,3 6-128-15,1-1 0 0,1-4 0 0,-1 5 0 16,1 7 0-16,-2 1 0 0,0 2 0 0,-3 2 0 0,-3 1 128 15,1 6-128-15,-2 5 0 0,0 3 0 0,-3 2-192 0,-1 2 64 16,1 3 128-16,-5 4 0 0,-1 4 0 0,0 3 0 16,-2 0 0-16,-3 0 176 0,1 0-176 15,-1-2 192-15,-3-2-64 0,1-3-128 0,2-6 192 0,0 0-64 16,3-1 32-16,0-2 0 0,2-10 0 0,0 0 0 16,0 0-32-16,5 5-128 0,4-5 192 0,1-3-64 15,1-10 176-15,3-2 16 0,4-3 16 0,4-3 0 16,-2-1-176-16,1-2-32 0,0-4-128 0,-2 4 192 15,3 3-192-15,0 4 0 0,-5 3 0 0,4 3 0 16,2 2 0-16,-5 4 0 0,-9 5 0 0,4 2 0 16,1 1-128-16,-1 2 128 0,-2 6 0 0,-3 7 0 15,-2 4 0-15,-3 2-128 0,-3-1 128 0,-5 1 0 16,1 5 0-16,-2-5 0 0,-1-2 0 0,0-1 0 0,3-4 0 16,-2 0 0-16,2-1 0 0,0-3 0 15,0-5-320-15,4-8-176 0,3 10-16 0,-1-3-16 16,-2-7-2112-16,9 2-432 0,1-6-64 0,3-2-10880 15</inkml:trace>
  <inkml:trace contextRef="#ctx0" brushRef="#br0" timeOffset="11584.138">19597 10022 21071 0,'0'0'928'0,"0"0"208"0,0 0-912 0,-7-5-224 15,2 1 0-15,-2 0 0 0,3-6 544 0,0 1 64 0,-5 1 16 0,4-1 0 16,4-1 736-16,-3 1 160 16,-1 0 16-16,0 5 16 0,-3 1-64 0,8 3-16 0,-7-2 0 0,7 2 0 15,0 0-320-15,0 0-64 0,-10 7 0 0,-2 3-16 16,-3 0-592-16,3 2-112 0,0 2-32 0,1 3 0 16,-1 1-208-16,2 1-128 0,1 0 160 0,4 0-160 15,1-2 0-15,1 0 0 0,2-4 0 0,3-3 0 16,3-4 0-16,0 0 0 0,4-1 0 0,0 0 0 15,2-5 0-15,3-2 0 0,4-5 128 0,-1-1-128 16,-1-1 272-16,1-3-32 0,4-3-16 0,0 0 0 16,2-1-224-16,-2 1 176 0,-3-3-176 0,-3 2 160 15,-3 0-160-15,-1 4 0 0,-1 2 144 0,-4 1-144 16,-2 2 0-16,-4 7 144 0,0 0-144 0,0 0 0 16,0 0 128-16,0 0-128 0,0 0 0 0,-3 13 0 0,-2 1 0 15,0 3 0-15,-1-2 0 0,2 3 0 0,-1-2 0 16,2 0 0-16,-1-1 0 0,2-1 0 0,-1 0 0 15,2-3 0-15,1-2 128 0,2 0-128 0,5-1 0 0,-1-3-304 16,-6-5 64-16,12 3 16 16,2 0-1776-16,0-3-368 0,-1-7-64 0,5 2-8080 15,-1-2-1632-15</inkml:trace>
  <inkml:trace contextRef="#ctx0" brushRef="#br0" timeOffset="11830.908">20208 9655 16575 0,'-8'-8'1472'0,"8"8"-1168"0,-8-3-304 0,2 1 0 16,6 2 4096-16,-8 0 752 0,0-1 144 0,1 7 48 16,-1 7-4016-16,0 3-816 0,-1-2-208 0,1 5 0 15,-1 4 256-15,1 1 0 0,-2 0-16 0,2 5 0 16,0 3-48-16,1 1 0 0,-2 0 0 0,4 1 0 15,-2 3-192-15,3 0 144 0,0-4-144 0,0 1 128 16,1-1-304-16,1-5-64 0,0-4-16 0,1 0 0 16,-1-2-2624-1,2-4-512-15,1-2-128 0,-1-6 0 0</inkml:trace>
  <inkml:trace contextRef="#ctx0" brushRef="#br0" timeOffset="12294.713">19902 9995 11055 0,'-10'-7'480'0,"10"7"112"0,-9-6-464 0,5 1-128 15,4 5 0-15,0 0 0 0,0 0 4944 0,-3-9 976 16,6 1 192-16,2 0 32 0,5 0-4848 0,1 3-976 16,4 0-192-16,2-1-128 0,1-4 192 0,4 2-64 15,4 3-128-15,1-2 192 0,3-1 64 0,-1-1 0 16,-3 3 0-16,-2 1 0 0,-2 3-64 0,-1 2 0 15,-3 1 0-15,-2 3 0 0,0 2 0 0,-1-1-16 16,-2-3 0-16,0 7 0 0,-2 6-32 0,-3 0 0 16,0 1 0-16,-2 3 0 0,-3-2 64 0,1 2 16 15,0 1 0-15,-2-1 0 0,-2 2 0 0,0-3 0 0,0-2 0 16,0-1 0-16,-2-3 64 0,-1 0 16 0,3-1 0 16,-2-1 0-16,-2-2-32 0,0-1 0 0,0-1 0 0,2-1 0 15,2-5-112-15,0 0-32 0,0 0 0 0,0 0 0 16,0 0 0-16,0 0 0 0,0 0 0 0,0 0 0 15,0 0 112-15,4-12 16 0,2-2 0 0,0 0 0 16,1-2-112-16,2 3-16 0,1 2 0 0,0-4 0 16,-1-3-128-16,2 1 128 0,5 1-128 0,-4 2 128 15,-3 2-128-15,1-1 160 0,1 0-160 0,0 0 160 16,0 4-160-16,1 0 0 0,1 3 0 0,-1 1 0 16,0 1 0-16,-2 1 0 0,1 3 0 0,0-2 0 15,-3-4-336 1,-1 1-160-16,-7 5-16 0,0 0-16 0,0 0-2144 0,9 3-416 0,-9-3-96 0</inkml:trace>
  <inkml:trace contextRef="#ctx0" brushRef="#br0" timeOffset="12564.142">21013 9899 13823 0,'0'0'1216'0,"0"0"-960"15,-10 0-256-15,1 6 0 0,-3 6 4512 0,1-2 864 0,0-2 160 16,1 4 32-16,0 3-4224 0,-1 1-832 0,-1 3-192 0,4 1-16 16,5 2 144-16,-1-2 48 0,-8-3 0 0,2 3 0 15,2 0-112-15,0-2-32 0,1 0 0 0,-1 0 0 16,1-4-352-16,4 0 128 0,-1-1-128 0,0 0 0 31,0-7-272-31,4-6-128 0,-1 9-32 0,1-9 0 16,0 0-3088-16,0 0-640 0</inkml:trace>
  <inkml:trace contextRef="#ctx0" brushRef="#br0" timeOffset="12968.718">21640 9996 19343 0,'-7'-10'1728'0,"4"7"-1392"15,3 3-336-15,-8-6 0 0,-1 0 2096 0,-2 0 336 16,0-1 80-16,0 2 16 0,-3 2-1552 0,-2-2-304 16,-3-2-64-16,0 3-16 0,-1 3 320 0,1 2 64 15,-4 1 16-15,2 3 0 0,-4-3-272 0,7 2-48 0,3 5-16 0,1 2 0 16,-1 5-272-16,-2 1-64 0,1 2-16 0,1-1 0 16,3-1-304-16,2 0 128 0,-1-2-128 0,7 2 0 15,4 1 128-15,1 0-128 0,4 1 0 0,1-4 0 16,3-3 0-16,4 1 0 0,4 0 0 0,-1-2 0 15,1-3-144-15,5-2-144 0,5-2-32 0,5 0 0 16,3 1-2208 0,-2-3-448-16,-2-4-96 0</inkml:trace>
  <inkml:trace contextRef="#ctx0" brushRef="#br0" timeOffset="13462.133">21722 10059 23039 0,'0'0'2048'0,"0"0"-1648"16,0 0-400-16,0 6 0 0,0-6 1504 0,0 9 224 15,3 0 32-15,0-3 16 0,-3-6-1520 0,10 7-256 16,3-2-160-16,-2 0 32 0,-1 0 480 0,4-1 96 15,4-1 32-15,0 1 0 0,2 4-32 0,1-1 0 16,1-1 0-16,2 0 0 0,1-3 112 0,-2-1 16 16,-1-2 0-16,0 0 0 0,0-1-208 0,1-2-48 15,-2-4 0-15,2 1 0 0,0-2 16 0,0-3 0 0,1-4 0 16,0-1 0-16,-3 2-32 0,-5 0-16 0,-9-1 0 16,1 1 0-16,0-1-144 0,-1 1-16 0,0 6-128 0,-7-2 192 15,-8-2 16-15,5 2 0 0,3 0 0 0,-5 4 0 16,-5 3 112-16,-5 2 0 0,-2-2 16 0,-4 4 0 15,0 1-208-15,-1 3-128 0,-1 5 160 0,2 1-160 16,-2 4 0-16,1 2 128 0,0 3-128 0,1 1 0 16,1 2 0-16,-1-2 0 0,3-1 0 0,2-1 0 15,3 0 0-15,5 0 0 0,2-3 0 0,3 1 0 16,6-3 0-16,3 0 0 0,1-3 0 0,4 2 0 16,2-5 0-16,2 0 144 0,3-1-144 0,2-2 128 15,2 0-128-15,0-2 0 0,3-2 0 0,3 0 128 16,6 0-128-16,0 0-272 0,1-1 64 0,6-3 16 15,5-1-1600-15,0-1-320 16,-3 2-64-16,-2-4-13488 0</inkml:trace>
  <inkml:trace contextRef="#ctx0" brushRef="#br0" timeOffset="13793.81">22925 9799 28559 0,'0'0'2544'0,"0"0"-2032"15,0 0-512-15,0 0 0 0,0 0 784 0,-8 4 64 0,-3 1 16 16,1-1 0-16,-2-1-480 0,1 4-112 0,-2 0-16 0,-3 5 0 16,-2 1 48-16,1 0 0 0,3-1 0 0,1 5 0 15,-1 1 48-15,5 1 16 0,1-2 0 0,3-1 0 16,4 1-64-16,0-2-16 0,0-1 0 0,4 3 0 15,8-1 32-15,0 0 0 0,0-3 0 0,4 0 0 16,1 3-64-16,2-1-16 0,-2-4 0 0,1 3 0 16,-3 4 32-16,0-3 16 0,-3-3 0 0,2 2 0 15,-6 1 32-15,1 1 16 0,-5-2 0 0,1-1 0 16,-3 0-16-16,-2 1-16 0,-2 2 0 0,0-2 0 16,-7-3 80-16,-3 1 0 0,-4 1 16 0,-3 1 0 15,-6 0-128-15,-5-3-16 0,-5-2-16 0,2-1 0 16,2 3-240-16,-3-3 0 0,-2-5-144 0,1-1 144 15,-1-4-3088-15,-2-3-528 0</inkml:trace>
  <inkml:trace contextRef="#ctx0" brushRef="#br0" timeOffset="14104.825">21134 9690 38703 0,'0'0'3440'0,"-7"-3"-2752"0,1-1-560 0,6 4-128 15,0 0 1104-15,0 0 192 0,0 0 48 0,0 0 0 16,0 0-960-16,0 0-176 0,0 0-32 0,0 0-16 16,0 0-160-16,0 0 0 0,0 0 0 0,0 0 128 31,0 0-912-31,0 0-192 0,0 0-48 0,7-2-17600 0</inkml:trace>
  <inkml:trace contextRef="#ctx0" brushRef="#br0" timeOffset="15747.266">20618 8624 19343 0,'-22'-8'848'0,"10"6"192"0,3 2-832 0,-1 0-208 16,10 0 0-16,0 0 0 0,0 0 1856 0,0 0 336 15,0 0 64-15,0 0 16 0,0 0-1248 0,0 0-240 0,0 0-48 16,13-1-16-16,3 0-224 0,1 1-48 0,4-1-16 0,3-1 0 15,4 2 64-15,3 0 16 0,2 2 0 0,3-2 0 16,5-2-48-16,6 2 0 0,7 0 0 0,2-1 0 16,1-2-16-16,-1 3 0 0,0 3 0 0,5-2 0 15,2-4-16-15,5 3-16 0,2 3 0 16,0 1 0-16,-1-2-32 0,-2-2-16 0,1-2 0 0,3 3 0 16,1 1-112-16,-5-1 0 0,-6 2-16 0,-4-2 0 15,-5 0-48-15,-3-2 0 0,-2-1 0 0,2-1 0 16,3 4-16-16,-6 3-16 0,-4-1 0 0,-5 0 0 15,-3-2-160-15,-4 1 192 0,-4-5-192 0,-4 4 192 16,-1 4-192-16,-2-1 0 0,-7-2 0 0,0-2 128 0,-1 0-128 16,-11 0 0-16,7-1 0 0,-7 1-176 15,0 0-1648-15,0 0-336 0,0 0-64 0</inkml:trace>
  <inkml:trace contextRef="#ctx0" brushRef="#br0" timeOffset="17896.018">20736 8454 12895 0,'0'0'576'0,"0"0"112"0,0 0-560 0,0 0-128 16,-4 8 0-16,-1 1 0 0,5-9 1056 0,-6 7 176 15,6-7 48-15,0 0 0 0,0 0 96 0,0 0 32 16,0 0 0-16,0 0 0 0,-3 9-192 0,3-9-48 16,-1 7 0-16,1-7 0 0,0 0-16 0,0 0-16 15,0 0 0-15,0 0 0 0,0 0-176 0,0 0-16 16,0 0-16-16,0 0 0 0,0 0-240 0,0 0-48 16,2-11-16-16,3 0 0 0,-1-1-48 0,3 1-16 15,4 2 0-15,-3-5 0 0,1-6-80 0,1 0-16 16,2 2 0-16,2-4 0 0,1 0-64 0,-1-2-16 0,0-2 0 15,0 0 0-15,-2 2-112 0,1-2-16 0,-1-1-16 16,0-3 0-16,2 2-48 0,1 0-16 0,-1 3 0 16,-3-1 0-16,-1 1-32 0,0 2 0 0,-3 3 0 0,0 0 0 15,-5 2 16-15,3 0 0 0,-1 1 0 16,3 1 0-16,-4 5-32 0,1 1-128 0,2 0 192 0,-3-1-64 16,0 1-128-16,1 3 0 0,-4 7 0 0,0 0 128 15,3-8-128-15,0 3 128 0,-3 5-128 0,0 0 128 16,0 0-128-16,0 0 0 0,1-8 0 0,-1 8 0 15,0 0 0-15,0 0 0 0,0 0 0 0,0 0 0 16,4 16 0-16,-2 3 0 0,0 0 0 0,0 1 0 16,3 0 0-16,-2 1 0 0,0 4 0 0,1 0 0 15,0 2 0-15,0 0 0 0,2-3 0 0,-1 3 0 0,-1 2 0 16,1 0 0-16,2 0 0 0,-3 0 0 0,2-2 0 16,0 0 0-16,-1-2 0 0,1-3 0 0,0 1 0 0,0-2 0 15,2 0 0-15,-2-3 0 0,-1-4 0 0,1-3 0 16,-1 0 0-16,4-1 0 0,-1 0 0 0,2-1 0 15,-5-3 0-15,4 0 0 0,-1-4 0 0,1-2 0 16,0 0 0-16,1-1 128 0,1-1-128 0,-2-1 160 16,-1-4-160-16,0-1 160 0,2-2-160 0,1-1 192 15,-2-1-192-15,-2-3 192 0,-5-1-192 0,2 0 128 16,5-3-128-16,0-2 128 0,1-3-128 0,2-1 0 16,-2-2 144-16,1 2-144 0,0 0 0 0,0-2 0 15,0 0 0-15,0 0 0 0,1 2 0 0,-3 0 0 16,0-1 0-16,-1 0 0 0,2 6 128 0,-1-1-128 15,-3 0 128-15,0-1-128 0,0 3 0 0,0-1 0 16,1 1 0-16,-3 0 0 0,1 3 0 0,-1 0 0 0,0 3 0 16,-1-2-128-16,0-4 128 0,1 3 0 0,2 1 0 15,-4 4 0-15,0 1 0 0,2 2 0 0,-1-2 0 0,0 4 0 16,-3 6 0-16,0 0 0 0,0 0 0 16,0 0 0-16,0-5 0 0,0-1 0 0,0 6 0 0,0 0 0 15,0 0-128-15,0 0 0 0,0 0 0 0,0 0 0 16,0 0 0-16,-6 8 0 0,6-8 0 0,-6 11 0 15,2 0 128-15,-1 3 0 0,1-2 0 0,-1 2-128 16,3-1 128-16,-3 1 0 0,0 1 0 0,0 4-128 16,-4 3 128-16,2 3 0 0,-4 0 0 0,0 0 0 15,-3 1 0-15,0 3 0 0,-3 2 0 0,0 1 0 0,-2 0 0 16,0-1 0-16,-2 1 0 0,7-2 0 0,6 0 0 16,-1-2 0-16,-5 1 0 0,3-2 0 0,1-2 0 0,3-1 0 15,-4-3 0-15,2-3-128 0,0-1 128 0,-1-1 0 16,3 1 0-16,-1-2 0 0,3-1 0 0,3-1 0 15,-2 1 0-15,1-3 0 0,-1-1 0 16,1-2 0-16,1-2 0 0,2-6 0 0,-2 8 0 0,2-8 0 16,0 0 0-16,0 0 0 0,0 0 0 0,0 0 0 15,0 0 0-15,0 0 0 0,0 0 128 0,0 0-128 16,0 0 128-16,0 0-128 0,-8-7 128 0,3 0-128 16,-1-1 128-16,4 0-128 0,2-1 128 0,0 0-128 15,-1-2 128-15,2-2-128 0,1 1 0 0,0-3 144 16,1 2-144-16,0-3 0 0,-2-2 128 0,0 0-128 15,-2 2 0-15,1-4 0 0,1-1 0 0,-1-3 160 0,-1-2-160 16,0 2 128-16,-1 0-128 0,1-4 0 0,-3 0 0 16,2 1 0-16,0 5 0 0,-2-2 0 0,2-2 0 15,-3 1 0-15,0-2 0 0,1 5 0 0,-1 2 0 0,1 1 0 16,1 0 0-16,-1 0 0 16,2 2 0-16,-2 2 0 0,0 4 0 0,0 1 0 0,-1 0 0 0,0 1 0 15,2-4 0-15,0 4 0 0,-2 0 0 0,1 1 0 16,-1 0-128-16,2 2 128 0,3 6 0 0,-5-6 0 15,0 0 0-15,2 1 0 0,3 5 0 0,0 0 0 16,0 0 0-16,0 0-144 0,-8 2 144 0,8-2 0 16,-8 0-144-16,8 0 144 0,0 0 0 0,-8 5-144 15,-1-2 144-15,1 4 0 0,0 2-144 0,1 0 144 16,-2 1 0-16,-2 2 0 0,0 1-144 0,2 3 144 16,-2 5 0-16,-2 1 0 0,-2 0 0 0,-1 3 0 0,2 3 0 15,2-1 0-15,2 2 0 0,-2 2 0 0,-6 2 0 0,2 1-128 16,-1 1 128-16,2 0 0 0,-2-3 0 15,2 0 0-15,-1 1 0 0,2 1 0 0,-1-2 0 0,2-2 0 16,-1-6 0-16,2-1 0 0,-1-2 0 0,2 0 0 16,1-3 0-16,0-1 0 0,-1-3 0 0,1 1 0 15,2 0 0-15,1-3 0 0,3-3 0 0,0-4 0 16,4-5 0-16,-6 6 0 0,6-6 0 0,0 0 0 16,0 0 0-16,0 0 0 0,0 0 0 0,0 0 176 15,0 0-176-15,0 0 160 0,0 0-160 0,0-8 160 16,0 8-160-16,2-12 160 0,-1 0-160 0,3 1 0 15,0-3 0-15,1 4 0 0,2 3 128 0,-2-2-128 16,2-1 128-16,1-2-128 0,0-1 0 0,2 0 0 0,1-1 0 16,1-2 0-16,-2-1 0 0,5-2 0 0,0-1 0 15,3-1 0-15,1-2 0 0,-1 0 0 0,1-1 0 16,0-3 0-16,2 0 0 0,-1-2 0 0,1-1 0 0,2 0 0 16,1 2 0-16,1 2 0 0,-2 1 0 0,-1 2 0 15,-3-2 0-15,0 3 0 0,-2 3 0 0,-1 1 0 16,0 0 0-16,-3 3 0 0,-2 2 0 0,0 1 0 15,-2 1 0-15,-1 0 0 0,-2-1 0 0,-1 1 0 16,0 4 0-16,-2-1 0 0,-1 3 0 0,-2 5 0 16,0 0 0-16,0 0 0 0,0 0 0 0,0 0 0 15,0 0 0-15,0 0-176 0,0 0 176 0,0 0-192 16,2 10 48-16,0 0 0 0,-2 2 0 0,-2 1 0 16,1 4 16-16,-1 2 0 0,0 5 0 0,1-2 0 0,-1 0 128 15,1 5 0-15,-5-1 0 0,2 4-128 0,-1 2 128 0,-1 2-160 16,0 0 160-16,0 2-160 0,-1 4 160 15,3-5-192-15,1-1 192 0,0-5-192 0,1-5 192 0,2-1 0 16,1-5-144-16,3 0 144 0,-1-1 0 0,1-3 0 16,-1-2 0-16,3-2 0 0,-6-10 0 0,6 5 0 15,-6-5 0-15,10 4 0 0,-3-2 0 0,-7-2 0 16,9 0 0-16,-1-1 0 0,2-3 0 0,-1-3 0 16,-1-3 0-16,2 0 0 0,-3 1 128 0,3 0-128 15,0-5 0-15,1-1 128 0,0-5-128 0,4-1 0 16,1-2 0-16,-2-1 128 0,-4-1-128 0,6-4 0 15,5-2 0-15,-2-1 0 0,3 0 0 0,0-2 128 16,1-2-128-16,1 0 0 0,-2-3 144 0,-2 1-144 16,-2-1 160-16,-3 4-160 0,2 1 128 0,-3 6-128 15,-3 3 0-15,-1 6 0 0,-1 1 192 0,-5 2-64 0,0 0-128 0,-3 6 192 16,-2 4-192-16,1 6-192 0,0 0 48 0,-7-3 0 31,-4 4-1952-31,0 3-384 0,0 0-80 0</inkml:trace>
  <inkml:trace contextRef="#ctx0" brushRef="#br0" timeOffset="18569.343">22064 7971 13823 0,'8'-8'1216'0,"-2"4"-960"16,-2-2-256-16,0 2 0 0,-4 4 1008 0,7-4 144 16,-4-2 48-16,1 1 0 0,-4 5 128 0,2-6 16 15,-1-2 16-15,-1 3 0 0,0 5 0 0,0 0 0 16,0 0 0-16,0 0 0 0,-9-5-192 0,-1 3-32 0,0 1-16 0,-1 2 0 16,-1 2-352-16,-2 2-80 0,0 0-16 0,-2 4 0 15,0 0-240-15,-2 2-48 0,1 2-16 0,-1 1 0 16,-3 3 48-16,0 0 16 0,0 2 0 0,0 3 0 15,4 6-112-15,0-1 0 16,0 1-16-16,1-3 0 0,2 2-176 0,1-2-128 0,2-3 192 0,3-2-192 16,5-1 176-16,-2-2-176 0,3-3 160 0,2-3-160 15,2 1 144-15,3-3-144 0,2-3 128 16,1 2-128-16,0 0 256 0,3 0-48 0,2 1 0 0,1-2 0 16,-3-1 32-16,3-2 0 0,1 0 0 0,1 0 0 15,2-2-112-15,1 0 0 0,-3-3-128 0,3-1 192 16,2-2-16-16,-1-1-16 0,-3 1 0 0,0-5 0 0,0-3 48 15,1-2 16-15,0 1 0 0,-1-3 0 0,1-4 48 0,-1-3 16 16,0-4 0-16,-3 0 0 0,-3 2 80 0,0-3 16 16,0-4 0-16,-5-1 0 0,-5-2-144 0,-1 3-32 15,-1 5 0-15,-2 0 0 0,0 3-48 0,-5 5-16 16,1 4 0-16,-1 3 0 0,-1 2-144 0,0 1 192 16,0 4-192-16,-2 1 192 0,-2 2-320 0,-1 2-64 15,-2 1-16-15,-1 3 0 16,1 2-2304-16,0 3-464 0,1 0-96 0</inkml:trace>
  <inkml:trace contextRef="#ctx0" brushRef="#br0" timeOffset="19035.096">22756 7827 6447 0,'0'0'272'0,"0"0"80"16,4-9-352-16,0 2 0 0,-4 7 0 0,0 0 0 0,0 0 4496 0,0 0 832 15,0 0 176-15,0 0 16 0,0 0-3216 0,0 0-656 16,0 0-128-16,0 0-32 0,-11 6-688 0,0 4-144 16,-3 4-16-16,6 1-16 0,5 1-272 0,-2 2-48 15,-2 7-16-15,0 1 0 0,0 3 160 0,3 0 48 16,1 2 0-16,1 5 0 0,-6 5-128 0,3-1-32 15,2-3 0-15,1-1 0 0,-2 0-208 0,0-5-128 16,1-3 160-16,1-2-160 0,0 0 128 0,-1-3-128 16,2-2 0-16,0-3 0 0,0-3 128 0,1-3-128 0,2-3 0 15,-2-1 0-15,-1 1 0 0,1-9 0 0,0 0 0 16,0 0 0 0,0 0-1424-16,0 0-336 0,-5-6-64 0,1-4-13440 0</inkml:trace>
  <inkml:trace contextRef="#ctx0" brushRef="#br0" timeOffset="19358.529">22438 7739 35535 0,'0'0'1568'0,"0"-7"336"0,0 7-1520 0,0 0-384 0,0 0 0 0,9-3 0 0,-1-6 0 0,3-1 0 16,3 0 0-16,3 2 128 0,1 3 256 0,8 0 64 15,0 0 16-15,6-2 0 0,3 0-48 0,2-2-16 16,2 2 0-16,3 1 0 0,5-1-16 0,-3-1-16 16,-4 1 0-16,-1 1 0 0,0 0-48 0,-3-2-16 15,-1-1 0-15,1 4 0 0,-4 1-144 0,-1 2-32 16,-1 0 0-16,1 1 0 0,0-3-128 0,0 2 0 15,-6 1-160-15,-1 1 160 16,-2 2-2096-16,-2 3-320 0,-4 0-64 0</inkml:trace>
  <inkml:trace contextRef="#ctx0" brushRef="#br1" timeOffset="40700.605">2175 2096 16575 0,'0'0'1472'0,"0"0"-1168"0,0 0-304 0,0 0 0 16,0 0 512-16,0 0 32 0,0 0 16 0,11-3 0 15,0 1-560-15,-1 2 0 0,-1 2 0 0,2 1 0 16,-2-1 224-16,3 0-16 0,2-1 0 0,0 0 0 16,1-1 336-16,0 1 64 0,0-2 16 0,1 1 0 15,-1 0 48-15,1 2 16 0,2 1 0 0,2 0 0 0,-1-2-160 0,2-1-16 16,1 2-16-16,2 0 0 0,2 2-48 0,3-2-16 16,3-2 0-16,0 2 0 0,0 1-112 0,3 1 0 15,3-1-16-15,3 0 0 0,1 1-48 16,-3-2-16-16,2 1 0 0,3-2 0 0,2-1-48 15,3 0-16-15,1-1 0 0,4 2 0 0,2 1-176 0,0 1 192 16,-3-2-192-16,2-2 192 0,1-1-192 0,2-1 160 16,0-1-160-16,2 3 160 0,-1 0-32 0,-1 1 0 15,-2 2 0-15,-1-2 0 0,0 0 32 0,3 0 0 16,2 2 0-16,-2 1 0 0,0 1 48 0,0-1 16 16,-2 0 0-16,1-1 0 0,1-4-96 0,3 2 0 15,1 3-128-15,3 0 192 0,1-1-32 0,0-1-16 16,-2-2 0-16,1-1 0 0,4-4 16 0,1 4 0 0,0 0 0 15,-3 0 0-15,-3-1-32 0,1 1 0 0,2 0 0 16,2 0 0-16,5 2 0 0,-4-1-128 0,0 1 192 0,-2-1-64 16,-2-4-128-16,3 2 160 0,3 2-160 15,-1 1 160-15,1-1-160 0,-4 0 192 0,1-2-192 16,-1 2 192-16,5-2-192 0,-3 2 0 0,3 0 144 0,-4 0-144 16,-2 0 0-16,3-3 144 0,3-1-144 0,0 1 0 15,-6 3 160-15,-1 0-160 0,-2-1 128 0,1-1-128 16,-2-1 192-16,2 2-64 0,4-2 0 0,-2 1 0 15,-2 1 0-15,-3-1 0 0,-2 0 0 0,1 0 0 16,2-2 0-16,1 3-128 0,1 2 192 0,-4 0-64 16,-1-2 0-16,-2-2-128 0,-1-1 192 0,4 2-64 15,1-1-128-15,1 1 160 0,0 0-160 0,-3 1 160 0,0 2-160 16,-2 0 0-16,0-2 0 0,3 0 128 0,-1-2-128 16,-1 2 0-16,-1 1 144 0,-3 1-144 0,-5-3 0 0,1-1 0 15,-1-4 0-15,0 4 128 0,2 2-128 16,0 1 0-16,0 1 0 0,0-2 128 0,-1 1-128 0,-4 0 128 15,1 1-128-15,0-2 128 0,-1 0-128 0,0-1 0 16,3-1 0-16,0 3 128 0,0 0-128 0,-3 1 0 16,-1 0 0-16,-1 0 128 0,-1-1-128 0,2 1 0 15,-1-1 0-15,1-2 128 0,0 0-128 0,1 3 0 16,1 3 0-16,-1-2 0 0,-2-2 0 0,0-1 128 16,-2 1-128-16,2 0 0 0,0-4 0 0,-1 1 0 15,1-2 0-15,2 4 128 0,-1 3-128 0,-1 1 0 16,-3 0 0-16,1-1 0 0,-3-2 0 0,2 1 0 15,0 1 0-15,1-1 0 0,-2-1 0 0,0 2 0 16,2 3 0-16,-3 0 128 0,-2 0-128 0,1 0 0 0,-2-2 0 16,-4 0 0-16,-1 2 0 0,0 0 0 0,-1-2 0 0,1-1 0 15,-1-2 0-15,-1 0 128 0,0 2-128 0,0 0 0 16,2 1 0-16,-3 2 0 0,1-1 0 0,-4 0 128 16,1-1-128-16,-2-1 0 0,-1-1 0 0,1 3 0 15,-2-2 0-15,0 1 0 0,-1-2 0 0,1 2 128 16,-2 1-128-16,2 1 0 0,-2-1 0 0,0-1 0 15,1-1 0-15,0-1 0 0,2 0 128 0,-1 4-128 16,-1-1 0-16,-2-1 0 0,1-2 0 0,0 2 128 16,-4 3-128-16,0-1 0 0,0-1 0 0,1 0 0 15,-2-3 0-15,0 1 0 0,-2 2 0 0,0-1 0 16,1-3 0-16,0 0 0 0,-1-2 0 0,3 3 128 16,-3 0-128-16,2 0 0 0,-2 0 0 0,1 0 0 0,-2-2 0 15,3-2 0-15,1 1 0 0,-1 1 128 0,-3 2-128 0,-2 2 0 16,2-1 128-16,-2-1-128 0,-2-1 0 0,0 1 0 15,2 0 0-15,-3 0 128 0,0 0-128 0,0 0 0 16,-8 0 0-16,9 0 0 0,-9 0 0 0,8 0 0 16,-8 0 0-16,0 0 128 0,0 0-128 0,7 1 0 15,-7-1 128-15,0 0-128 0,0 0 0 0,0 0 0 16,0 0 0-16,0 0 128 0,0 0-128 0,0 0 0 16,0 0 0-16,0 0 0 0,0 0 0 0,0 0 128 15,0 0-128-15,0 0 0 0,0 0 128 0,0 0-128 16,0 0 128-16,0 0-128 0,-6-1 0 0,-3 1 144 15,-1 0-144-15,1 0 0 0,-3-1 144 0,1 0-144 16,3-1 0-16,-5-1 144 0,-1 3-144 0,-3 4 0 0,1-2 0 16,-4-2 0-16,0-1 128 0,-1 1-128 0,3 0 0 0,-5 2 128 15,1 2-128-15,-3 0 0 0,0-4 0 16,0 0 128-16,-3-1-128 0,-1-1 0 0,-2 1 0 0,-4 0 128 16,-3 0-128-16,0 1 160 0,-2 1-160 0,0 0 160 15,0-1-160-15,1 3 0 0,-1-1 0 16,-1-3 0-16,-2-4 0 0,-2 3 0 0,-1 0 0 15,-2 1 128-15,-3 0-128 0,0 0 0 0,-1-2 144 0,3 3-144 16,-3 0 0-16,-1 0 0 0,-3-2 0 0,-2 1 128 16,-1 1-128-16,-2-1 0 0,-1-1 0 0,2 0 0 15,-3-1 0-15,1 2 0 0,0-1 0 0,-5 0 128 16,-1 0-128-16,0-2 0 0,-1-1 0 0,-1 3 0 16,-6-2 0-16,0 3 0 0,0-1 0 0,1 2 0 15,0 0 0-15,-3 0 0 0,-3 0 0 0,0 2 0 0,-4 0 0 0,1-2 0 16,2-1 0-16,-5 1 0 15,-6 4 0-15,3-2 0 0,3 2 0 0,-1-2 0 0,-2-4 0 16,-3 1 0-16,-2 2 0 0,0-1 0 0,1-1 0 16,-4 1 0-16,-3 2 0 0,1 2 0 0,4 0 0 0,0-2 0 15,1 3 0-15,-4-1 0 0,0-1 0 0,0 2 0 16,0-5 0-16,2 3 0 0,-3 3 0 0,3-1 0 16,2-2 0-16,0 0 0 0,-7-3 0 0,7 0 0 15,4 1 0-15,-1-1 0 0,-4-1 0 0,2 3 0 16,1 1 0-16,1-2 0 0,0-3 0 0,-3 1 0 15,-2 2 0-15,3 1 0 0,6 3 0 0,-2-3 0 16,-1-2 0-16,3 3 0 0,2 3 0 0,3 0 0 0,0-3 0 16,1 0 0-16,-1-3 0 0,3 1 0 0,1 1 0 15,2-2 0-15,0-1 0 0,0 0 0 0,-1-1 0 16,3 2 0-16,3 0 0 0,-2-2 0 0,0 0 0 0,1 1 0 16,2 0 0-16,1 3 0 0,6 2 0 0,0-3 0 15,1-4 0-15,-1 2 0 0,-1 1 0 0,-2 0 0 16,1-1 0-16,4 1 0 0,2 0 0 0,2 0 0 15,1 0 0-15,-3 0 0 0,-1 0 0 16,1 2 0-16,3 1 0 0,3 0 0 0,4 0 0 0,-1-1 0 16,3 1 0-16,-2-2 0 0,-1 1 0 0,1 0 0 15,1-2 0-15,3 0 0 0,0 0 0 0,3 1 0 16,1 0 0-16,3 3 0 0,-1-3 0 0,1-1 0 16,0-2 0-16,3-1 0 0,1 2 0 0,-2 1 0 0,1 0 0 15,4 1 0-15,6-1 0 0,-3 3 0 0,2-3 0 16,0 0 0-16,4-3 0 0,4 3 0 0,2 0 0 0,4 4 0 15,-2-2 0-15,2-2-128 16,2-1-1008-16,3 0-192 0,8 1-32 16,0 0-10416-16,0 0-2096 0</inkml:trace>
  <inkml:trace contextRef="#ctx0" brushRef="#br1" timeOffset="42129.567">19087 2104 25791 0,'-19'-17'2304'0,"8"8"-1856"0,0 2-448 0,-2 1 0 0,0 4 896 0,2 0 96 16,1 4 16-16,-2-4 0 0,-1-2-816 0,4 2-192 15,2 2 0-15,7 0 0 0,0 0 208 0,0 0 0 16,0 0 0-16,0 0 0 0,0 0 32 0,0 0 0 16,0 0 0-16,0 0 0 0,0 0 112 0,0 0 32 15,11 8 0-15,3-2 0 0,4-1 16 0,3-1 16 16,3-2 0-16,7 3 0 0,6-2 80 0,4 1 16 15,1 0 0-15,4 0 0 0,4-1-80 0,7 1-16 16,9-2 0-16,1 0 0 0,5-2-128 0,-1 0-32 16,-2 0 0-16,9 0 0 0,5-1 32 0,5 1 0 15,2 3 0-15,-2-3 0 0,1-2-48 0,3 1-16 0,4 1 0 16,-1 1 0-16,-2 2-64 0,4-1-16 0,1 0 0 0,-1 1 0 16,-4 1-16-16,1-3-128 0,0 3 192 0,0 0-64 15,-1 3-128-15,-5 0 160 0,-4 1-160 0,1-1 160 16,5-3-160-16,-6 0 0 0,-5 0 144 15,-7 0-144-15,-3 3 0 0,-3-1 144 0,0 1-144 0,-3 0 0 16,-5-5 128-16,-5 1-128 0,-5 0 0 0,-7 1 0 16,-2-3 144-16,-6 1-144 0,-2-2 0 0,-5 1 144 15,-3 0-144-15,-3 0 0 0,-4-1 144 0,-1 1-144 16,-3 2 0-16,-2-1 128 0,-10-2-128 0,0 0 0 16,0 0 128-16,0 0-128 0,0 0 160 0,0 0-160 15,0 0 240-15,-15-2-48 0,0 0-16 0,-7 0 0 0,-1-3-176 16,-6 0 192-16,-4 2-192 0,-7 1 192 15,-7 1-192-15,-6-1 0 0,-10-4 144 0,-4 2-144 0,-1-2 0 16,-6 1 144-16,-4-1-144 0,-9 2 0 0,-9 0 128 16,-1 1-128-16,3 1 0 0,-9-2 0 0,-7-3 0 0,3 0 0 15,2 1 0-15,-5 0 0 0,-8 2 128 0,1-3-128 16,1 0 0-16,-5 0 0 0,-2 5 128 0,1-2-128 16,0-1 0-16,2 1 0 0,0-1 0 0,3 1 0 15,6 0 0-15,3 1 0 0,3 3 0 0,6 0 0 16,6 0 0-16,3 0 0 0,-1 2 0 0,8 2 0 15,8 1 0-15,7-2 0 0,11-1 0 0,6 1 0 16,4-1 0-16,10 0 0 0,7-2 128 0,9 0-128 16,6 1 0-16,4 2 0 0,11-3 0 0,0 0 0 15,0 0 0-15,12 2 0 0,7 0-160 0,8 0 160 16,8-2-160-16,12-2 160 0,8 1 0 0,11 0 0 0,14-1-128 16,8-1 128-16,3-1 0 0,9 0 0 0,11 1 0 0,5 1 0 15,2-1 0-15,9 0 0 0,9-2 0 0,4 3 0 16,3 2 0-16,-1 0 0 0,2 0 0 0,6 1 0 15,4 0 224-15,0-1-64 0,-1 0-16 0,-7 0 0 16,-4 0 48-16,3 0 16 0,1-1 0 16,-9 2 0-16,-9 2 0 0,-3 3 0 0,0-1 0 0,-9 2 0 15,-10-1-208-15,-7 0 176 0,-3 1-176 0,-7-1 160 16,-7 6-160-16,-13 1 0 0,-7-1 0 0,-12 0 0 16,-7-6-1456-16,-9 4-320 15,-8 1-64-15,-15 2-16800 0</inkml:trace>
  <inkml:trace contextRef="#ctx0" brushRef="#br1" timeOffset="43366.299">1944 3307 24479 0,'-16'3'1088'0,"7"-2"208"0,-1-1-1040 0,3 2-256 15,0 0 0-15,7-2 0 0,0 0 640 0,0 0 80 16,0 0 16-16,0 0 0 0,5 9-336 0,4-2-64 16,2-5-16-16,3 1 0 0,2 0 48 0,2-2 0 0,5-1 0 0,4-1 0 15,3-2 80-15,5 0 0 0,5 1 16 0,6 0 0 16,2-1 0-16,5 2 0 0,3 1 0 0,2-1 0 15,3-2-48-15,2 0-16 0,6-2 0 0,4 3 0 16,5 2-112-16,2 0-32 0,-1-2 0 0,6-3 0 16,3 0-96-16,1 1-32 0,-1 0 0 0,2 0 0 15,2 1-128-15,2-2 160 0,-3 3-160 0,-1-4 160 16,0 2-160-16,1-1 0 0,-1-2 144 0,-1 1-144 16,-5 2 0-16,0 1 144 0,-2-1-144 0,-2-1 0 15,-4-2 128-15,-2-1-128 0,-5-2 0 0,0 4 0 16,-5 3 128-16,-2 0-128 0,-2-1 0 0,-4-1 0 15,-2 0 128-15,-4 3-128 0,-8-2 192 0,-2 2-192 16,-3 0 192-16,-6 1-192 0,-2 1 192 0,-6 0-192 16,-2-1 160-16,-5 0-160 0,-4 0 128 0,-2 2-128 0,-1 1 160 15,-9-2-160-15,0 0 192 0,0 0-192 0,0 0 320 0,0 0-64 16,0 0 0-16,-12-2 0 0,-3-1 16 0,-3 2 0 16,-3 1 0-16,-3 0 0 0,-7-2-128 0,-6 2-16 15,-1412 0-128-15,2809 3 192 0,-1412 1-32 0,-3 3-16 16,-6-2 0-16,-1 2 0 0,-6 0-144 0,-3-2 160 15,-6 2-160-15,-1 1 160 0,-3 2-160 0,-3 0 0 16,-2-2 144-16,-2 2-144 0,-2 0 0 0,2 0 128 16,2-2-128-16,-3 0 0 0,-2-2 0 0,-2 0 128 15,-1 6-128-15,-1-3 0 0,1-4 0 0,-4 0 144 16,-5 6-144-16,4-3 0 0,5-1 128 0,-2 1-128 0,-2 1 0 16,0 1 0-16,5 1 0 0,0-3 0 0,5-1 0 15,2 3 0-15,3 0 0 0,9-1 0 0,8 0 0 16,6-1 0-16,3-1 0 0,4 0 0 0,6-2 0 0,6 1 0 15,10-1 0-15,6 2 0 0,3 0 0 0,9-1 0 16,13-6 0-16,0 0 0 0,0 0 0 0,7 8-144 16,6-1-48-16,12 0-16 0,8-3 0 0,6-1 0 15,7-3 208-15,9-3 0 0,8 0-160 0,10 0 160 16,9-2 0-16,6 0 0 0,5-1 0 0,10 0 0 16,6-2 0-16,5-2 0 0,4 0 0 0,9-1 0 15,9 0-128-15,3-1 128 0,0-3 0 0,6-1 0 16,6 3 0-16,4-2 0 0,4-2 0 0,0-3 0 15,1-4 0-15,-3 2 0 0,-3 4 0 0,-1 1 128 16,-2 5 0-16,-8 2-128 0,-10 1 192 0,-8 3-64 16,-6 0-128-16,-9 4 0 0,-9 2 0 0,-7 7 0 15,-9 7-1152-15,-7 6-192 0</inkml:trace>
  <inkml:trace contextRef="#ctx0" brushRef="#br1" timeOffset="48216.997">1867 9737 13823 0,'0'0'1216'0,"-6"-6"-960"0,1-5-256 0,1 5 0 15,4 6 2512-15,0 0 464 0,0 0 96 0,0 0 0 16,0 0-2096-16,0 0-416 0,0 0-96 0,0 0-16 15,0 0-128-15,10-4-48 0,0-1 0 0,-1 3 0 16,5 2 256-16,1 0 48 0,2-2 16 0,1 1 0 16,3 1 80-16,3 0 16 0,4 0 0 0,0-2 0 15,2-3-112-15,4 2-32 0,7 1 0 0,2 1 0 16,1-3-128-16,3-1-32 0,3-3 0 0,-2 3 0 0,3 3-96 16,5-3-32-16,3-4 0 0,3 3 0 0,0 0-64 15,2 3 0-15,-2 1-16 0,2-5 0 0,-1-2-16 16,6 1 0-16,1 4 0 0,3-1 0 0,1-4-32 0,0 2 0 15,-1 1 0-15,4 1 0 0,0 0-128 0,2 0 0 16,-1 1 0-16,1-3 128 0,-1-2-128 0,4 2 0 16,1 5 144-16,1-2-144 0,2-3 0 0,-2 0 128 15,2 0-128-15,0 3 0 0,0 3 208 0,-1 0-16 16,-1-2-16-16,-1-1 0 0,0 0-176 0,3 2 192 16,-2-1-192-16,-2 1 192 0,-1 0-64 0,1-1 0 15,4 1 0-15,-1-4 0 0,-2-1-128 0,2 4 128 16,2-1-128-16,3-1 128 0,-1 1-128 0,0-2 192 15,-2 1-192-15,1 3 192 0,-1 2-192 0,2 1 0 16,2 0 0-16,-3 0 0 0,3-1 128 0,-1 0-128 16,1-3 0-16,-2 1 128 0,-5 0-128 0,-2 2 0 0,2-1 0 15,-2 1 0-15,2-3 0 0,-5 0 0 0,-2 1 0 0,0 2 128 16,-3 2 0-16,2-3-128 0,1-3 192 0,-2 3-64 16,-3 5 0-16,2 1-128 0,-2 2 192 15,4-2-64-15,2-6-128 0,-2 2 128 16,-2 1-128-16,1 3 128 0,0-2-128 0,-1 0 0 15,6 0 144-15,-7 1-144 0,0 4 0 0,0-1 0 16,0 0 0-16,1-4 128 0,0-2-128 0,-2 4 0 0,-6 4 0 0,1-4 0 16,0-3 0-16,-3 3 0 0,0-3 0 0,-2 5 0 15,-3 3 0-15,-4-1 0 0,-1-2 0 0,-3 0 0 16,0 0 0-16,1 1 0 0,-3 0 0 0,3-1 128 16,1 1-128-16,-1 0 0 0,2 1 0 0,-2-4 0 15,0-2 0-15,2 0 0 0,-1-2 0 0,4 2 0 0,3 4 0 16,2-4 0-16,-6-2 0 0,0 1 0 0,2 1 0 15,-2 2 0-15,1-2 0 0,0 0 0 0,-1 2 0 16,-2 0 0-16,-2 0 0 0,-3-1 0 0,-3-1 0 0,2-1 0 16,-1-4 0-16,1 2 128 0,-2 2-128 15,3 2 0-15,-1-4 0 0,0 1 0 0,-2 2 0 0,0 1 0 16,1-4 0-16,3 1 0 0,1 1 160 0,2 0-32 16,4 0-128-16,0 1 192 0,-2-2-192 0,-1 1 0 15,0 0 0-15,-2 0 0 0,4-2 0 0,-2 0 0 16,1 0 0-16,0 1 0 0,0 4 0 0,-3-3 0 15,0-2 0-15,-4 0 0 0,-2 0 0 0,2 1 0 16,1 0 0-16,2 0 0 0,-3 0 0 0,-1 0 0 16,-1 2 0-16,-1 0 0 0,-2 0 0 0,2-1 0 15,1-3 0-15,0 4 0 0,-1 0 0 0,0 0 0 0,1 0 0 16,0-3 0-16,-5 0 0 0,0 0 0 0,-4 5 0 16,1-3 0-16,0-1 0 0,0 1 0 0,-2 1 0 0,-1-2 0 15,2-2 0-15,-2 1 0 0,2 1 0 16,1 0 0-16,-2 0 0 0,-3-1 0 0,-3-1 0 15,-1 1 0-15,0 1 0 0,-2 1 0 16,-2-4 0-16,1 1 0 0,0-1 0 0,-1 0 0 0,-3 4-128 0,-3-1 128 16,-1-1 0-16,-2-1 0 0,0-3 0 0,-1 2 0 15,0 1 0-15,-1 0 0 0,0 0 0 0,-2 0 0 16,-1-2 0-16,-1 2 0 0,0 1 0 0,-1 0 0 16,0 0 0-16,1 0 0 0,-1 0 0 0,5-1 0 15,-1 0 0-15,1 1 0 0,2 1 0 0,0-1 144 0,2-1-144 16,-1 1 0-16,2 1 0 0,3-1-176 0,-2-1 176 15,4 0 0-15,-1 1-144 0,2 0 144 0,1 0 0 0,-1-1 0 16,2-1 0-16,-1 1 0 0,-3 2 0 16,1-1 0-16,0-2 0 0,0 0 0 0,-5 4 0 0,0-1 0 15,-2-1 0-15,0 0 0 0,-2 0 0 0,-1 0 0 16,-3 1 0-16,0-1 0 0,-3 0 0 0,-8 0 0 16,10 0 0-16,-10 0 0 0,0 0 0 0,8 2 0 15,-8-2 0-15,0 0 0 0,0 0 0 0,0 0 0 16,0 0 0-16,0 0 0 0,0 0 0 0,0 0 0 15,0 0 0-15,0 0 128 0,-8 4-128 0,-3-3 0 16,-1-1 0-16,-1 4 128 0,-4-1-128 0,-2-2 0 16,-2-4 0-16,-8 1 0 0,-2 2 0 0,-3 1 0 15,-6 0 0-15,-2-1 0 0,-3-1 0 0,-4 1 0 0,0 0 0 16,-2 2 0-16,-4-2 0 0,-2 0 0 16,-4-1 0-16,-3 3 0 0,-1 1-144 0,-1 0 144 0,0-3 0 0,-6 1 0 15,-4 1-128-15,0 0 128 0,-1 0 0 0,-1-1 0 16,-1-1-144-16,-3 0 144 0,-8 0 0 0,1 0-144 15,-3 1 144-15,-4-2 0 0,-2-2 0 0,-4 3-128 16,2 2 128-16,-5-1 0 0,1-3 0 16,-3-1 0-16,1 1 0 0,-2-1 0 0,-1 0 0 0,-1 2 0 15,-2-1 0-15,1-3 0 0,1 2 128 0,0-1-128 16,-5-1 0-16,3 1 0 0,1 0 0 0,-2-1-128 16,-2 3 128-16,2 0 0 0,3 0 0 0,-5 0 0 15,1 1 0-15,4 0 0 0,0-1 0 0,-2 2 0 0,-2 0 0 16,7-1 0-16,2 3 0 0,-2-1 0 15,-4-1 0-15,4-1 0 0,1-3 0 0,0 2 0 0,-4 2 0 16,6-2 0-16,2 1 0 0,-3 1 0 0,-3 0 0 16,5 1 0-16,-1 1 0 0,2-2 0 0,-1-3 0 0,0 3 0 15,2 1 0-15,0-1 0 0,3-1 0 0,0-2 0 16,0 0 0-16,4 1 0 0,4 0 0 0,-1 1 0 16,-2-3 0-16,4 4 0 0,2 0 0 0,2-2 0 15,3 0 0-15,-2-1 0 0,-6-2 0 0,5 2 0 16,5 0 0-16,-2-1 0 0,-1-2 0 0,1 3 0 15,3-1 0-15,2 0 0 0,1 1 0 0,-1-1 0 16,-1-1 0-16,1 3 0 0,0 1 0 0,4 0 0 16,1-1 0-16,2 0 0 0,-1-1 0 0,-1 3 0 15,0-3 0-15,4 2 0 0,4-2 0 0,-1-1 0 16,3 1 0-16,-3-1 0 0,0-3 0 0,-1 3 0 0,0 0 0 16,0 2 0-16,2 0 0 0,1 1 0 0,-1 2 0 15,0-1 0-15,-4-1 0 0,2 2 0 0,3 1 0 0,1-1 0 16,0-2 0-16,1 0 0 0,-1-1 0 0,1 2 0 15,-2 4 0-15,6-3 0 0,1 3 0 16,1-3 0-16,-1 0 0 0,-2-1 0 0,1-1 0 0,0 2 0 16,-1 1 0-16,0 0 0 0,0-2 0 0,0 0 0 15,1 1 0-15,-3 0 128 0,-1 2-128 0,0-2 128 16,2 3-128-16,4-2 0 0,4-3-128 0,-2 3 128 16,-1 1 0-16,3 1 0 0,-2 0 0 0,3-1 0 15,0-3 0-15,3 0 0 0,0 0 0 0,4 1 0 16,-2 2 0-16,2-2 0 0,2-1 0 0,1 1 0 0,-5 1 0 15,4 0 0-15,4-4 0 0,-1 6 0 0,3 0 0 16,1 2 0-16,1-1 0 0,2 0 128 0,2-2-128 16,1 1-128-16,2 1 128 0,3 0-192 0,4 2 192 0,-2-3 0 15,0-2 0-15,2-1 0 0,5 2 0 0,3 1 0 16,1-1 0-16,1 1-128 0,3-3 128 0,6-1 0 16,0 0 0-16,0 0 0 0,0 0 0 0,0 0-160 15,11 5 160-15,2 1 0 0,4-2-192 0,3-2 192 16,5-3-192-16,3 2 192 0,5 2 0 0,6-2-128 15,4-5 128-15,8 1 0 0,9 0 0 0,6 1 0 16,2-1-128-16,6 0 128 0,3-1 0 0,6 0 0 16,5-2 0-16,2 1 0 0,2 1-128 0,3 1 128 15,8-1 0-15,2 2 0 0,4 1-128 0,7-2 128 16,3-3 0-16,-2 1 0 0,2-2-176 0,4 1 176 0,5-1-160 16,3-1 160-16,-1-2-128 0,6 3 128 0,4 1 0 0,4-3-144 15,5-3 144-15,-1 0-128 0,-1-1 128 16,4 5-128-16,6 7 128 0,3-4 0 15,2-6 0-15,1-1-128 0,-2-2 128 0,2 2 0 0,-1 1 0 0,3 2 0 16,6 1 0-16,-3 1 0 16,-1 2 0-16,0 0 0 0,-2 2 0 0,-2-1 0 0,-2 3 0 0,3 4-128 15,0 1 128-15,-2 3 0 0,-5 0 0 0,-1 0 0 16,-3-4 0-16,1 3 0 0,2 5 0 0,-5-4 0 16,-6-1 0-16,0-2 0 0,-2 4 0 0,2-2 0 15,3 2 0-15,-5-3 0 0,-2-2 0 0,-3 4 0 16,-1 5 0-16,-1-3 0 0,-2-6 0 0,-3 1 0 15,-2 2 0-15,-3-1 0 0,-1 2 0 0,-5 1 0 0,-5-2 0 16,-2 0 0-16,1-3 0 0,-4 1 0 0,-7 1 0 0,-2-1 0 16,-3 1 0-16,-1 0 0 0,-1 2 0 0,-5-2 0 15,-4-4 0-15,-1 1 0 0,4 1 0 0,-3 0 0 16,-7 4 0-16,-1-6 0 0,-3-2 0 0,0-4 0 16,0 2 0-16,0 1 0 0,-8 2 0 0,-2-4 128 15,-4-4-128-15,-3 2 0 0,-2 4 0 0,2 1 144 16,-5-1-144-16,-1-1 0 0,-3 0 208 0,-4-1-64 15,-1 0-16-15,-4 0 0 0,-3 0 80 0,0-2 16 16,-4 3 0-16,1-2 0 0,0 1-224 0,-3 1 176 16,-3-1-176-16,-1 3 160 0,-4-2-160 0,-1 2 160 15,-6 1-160-15,2-1 160 0,-3-3 16 0,-1 3 0 16,-4 1 0-16,-4-1 0 0,0-5 96 0,-7 6 32 0,0 0 0 16,0 0 0-16,0 0-48 0,0 0 0 0,0 0 0 15,0 0 0-15,0 0-128 0,0 0-128 0,0 0 144 0,0 0-144 16,-5-7 0-16,-4 4-288 0,-6 1 32 15,-2 2 16 1,-3 0-2768-16,-6 2-576 0</inkml:trace>
  <inkml:trace contextRef="#ctx0" brushRef="#br1" timeOffset="51785.015">2472 13964 26719 0,'0'0'1184'0,"0"0"240"0,0 0-1136 0,0 0-288 0,0 0 0 0,9 0 0 16,2 2 176-16,3-1-32 0,3-1 0 0,3 0 0 16,5 0 544-16,2 0 96 0,5-2 32 0,7 1 0 15,6-3-160-15,2 3-16 0,2 0-16 0,1-1 0 16,2-3-224-16,3 2-32 0,4 0-16 0,4 0 0 15,6-3 16-15,-2 1 0 0,0-1 0 0,3 1 0 16,-1-1-32-16,3 2 0 0,1 0 0 0,-2-2 0 16,0 1-16-16,3 0-16 0,-3 2 0 0,4-1 0 0,1 1 48 15,0 0 16-15,0-1 0 0,1 3 0 0,-1 2-144 16,2-1-32-16,0 0 0 0,-1 0 0 16,0 4-64-16,0-1 0 0,1 0-128 0,0-2 192 0,0-2-192 15,-2 1 144-15,-3 1-144 0,0 2 128 0,3-6 0 0,0 3 0 16,2-3 0-16,-1 1 0 0,-1-1 64 0,0 0 16 15,0 1 0-15,2 0 0 0,2-1-48 0,-1 0-16 16,-4 0 0-16,2 1 0 0,2 1-144 0,1 0 0 16,-1 1 144-16,-1-2-144 0,-2-2 128 0,1 2-128 15,2 2 128-15,2-1-128 0,0-2 128 0,-2-1-128 16,-2 0 128-16,2 2-128 0,3 0 0 0,1 0 0 16,-2-2 0-16,0 1 0 0,-3 1 128 0,2 0-128 15,4 1 128-15,-3-1-128 0,0 0 0 0,-2 1 144 16,-2 1-144-16,2 0 0 0,4-1 128 0,-2 0-128 15,-4 1 0-15,0 1 0 0,-1 1 128 0,2-1-128 16,0-2 0-16,1 0 0 0,-3 0 0 0,0 1 0 0,1 2 0 16,2 0 0-16,2-4 0 0,-1 1 0 0,1 1 0 15,-3 1 0-15,1-2 0 0,-1 1 0 0,3-1 0 0,-2 0 0 16,-4 1 128-16,0 3-128 0,1-1 0 0,1-1 0 16,1-2 0-16,-3 0 0 0,-4 0 0 0,2 0 0 15,2 0 144-15,-3 1-144 0,2-2 0 0,-1-1 144 16,-1 3-144-16,0 0 0 0,2-1 144 0,2-1-144 15,2 2 0-15,-1-2 128 0,-1 0-128 0,0 1 0 16,0-1 0-16,2 1 0 0,1 0 0 0,1-1 128 16,-3 0-128-16,2 0 0 0,0-2 0 0,2 1 128 15,2 0-128-15,-2 2 0 0,-1-3 0 0,-1 2 128 16,0 0-128-16,3 0 0 0,2 0 0 0,-3-1 0 0,0 2 0 0,-1-1 128 16,6 1-128-16,1 1 0 15,-1-1 0-15,-1 0 0 0,-1 0 0 0,2 1 128 0,4 1-128 16,0 0 0-16,-5-2 0 0,2 2 128 0,-3 3 0 0,6 0 0 15,2 2 0-15,-1 0 0 0,-1-3 96 0,3 0 32 16,-1 1 0-16,-3 1 0 0,-2 2-256 16,2-1 128-16,4 1-128 0,-2 1 0 0,1-1 176 0,0 1-176 15,-2 1 192-15,3 0-192 0,1 0 128 0,-2 1-128 16,-1 0 0-16,0 1 0 0,0 0 128 0,0-1-128 16,1-1 0-16,-1 2 0 0,-3 2 0 0,1-3 0 15,0 0 0-15,0 1 0 0,-5 1 0 0,3-1 0 16,-2-1 0-16,3 1 0 0,1 1 0 0,-6-2 0 15,-1-3 0-15,0-2 0 0,0-1 0 0,-2 3 0 16,-3 0 0-16,-3-3 0 0,-5-2 0 0,1-3 0 16,5-2 0-16,-7 1 0 0,-3 1 0 0,-4-1 0 15,-4 2 0-15,-2-3 0 0,-3-1 0 0,-2-2 0 16,0 2 0-16,-3 1 0 0,-2 1 0 0,0 0 0 0,-3 0 0 0,-1 1 0 16,-3 1 0-16,-4-2 0 0,-3 0 0 15,-1-2 0-15,-4 1 0 0,2 1 0 0,-4 0 0 0,0-2-144 16,-5 0 144-16,2-1-128 0,-3 0 128 0,1 1-128 15,-5 0 128-15,0 1-192 0,-1-1 192 0,-1-1-192 16,-2 1 192-16,0-1-128 0,-5 1 128 16,1 0-128-16,-6 4 128 0,0 0 0 0,5-6 0 0,-5 6 0 15,0 0 0-15,0 0 0 0,0 0 0 0,0 0 0 16,0 0 0-16,-9-4-160 0,1-3 160 0,-2 3 0 0,-5 0-192 16,0 2 192-16,-5 2-192 0,-2-3 192 0,0 1-144 15,-4-1 144-15,-2 1 0 0,0 0-144 0,-2-1-48 0,-3 1-16 16,-2-1 0-16,-5 2 0 0,-5 0 208 15,-2-1-176-15,-4-1 176 0,-1-1-160 0,0 1 160 16,-2-1 0-16,0-2-144 0,-6 2 144 0,-9 2 0 0,-2-2 0 16,-3 0 0-16,1-2 0 0,0 0-144 0,-4 0 144 15,-5 2 0-15,0-1 0 0,-6-2 0 0,-1 0 0 16,-4-1 0-16,-2 2 0 0,-4-1 0 0,0 1 0 16,1-2 0-16,-4 1 0 0,-3 2 0 0,-2-2 0 15,3 2 0-15,-5-2 0 0,-5 2 0 0,1-3 0 16,3 1 0-16,-4 0 0 0,-4 0 0 0,4 2 0 15,-2 0 0-15,-2 0 0 0,-5-2 0 0,1-1 0 16,4 0 0-16,-1 1 0 0,-4 1 0 0,2 1 0 16,3-2 0-16,-2 2 0 0,-3-1 0 0,3-1 0 15,1 0 0-15,2 0 0 0,1 3 0 0,0-1 0 0,1-3 0 16,1 3 0-16,-1 1 0 0,4-3 0 0,-1-5 0 0,2 7 0 16,-4 5 0-16,5-1 0 0,2-4 0 0,-2 1 0 15,-1-2 0-15,2 2 176 0,0 1-176 0,0-3 160 16,-2 2-160-16,4-2 0 0,1 3 0 15,-3 0 0-15,-3-2 0 0,3 3 0 0,4 2 0 16,-3-1-176-16,-1 2 176 0,4-1 0 0,0-1 128 0,1 0-128 16,-5-2 0-16,3 3 0 0,3 3 0 0,1-2 128 15,1-1-128-15,1 2 0 0,-1 6 0 0,2-1 0 16,2-1 0-16,2 0 0 0,-1-2 0 0,4 2 0 16,6 2 0-16,2-2 0 0,-1-4 0 0,7 5 0 0,5 1 0 15,9 2 0-15,2 1 0 0,8-2 0 16,5-4-1168-16,7-2-208 0,3-1-32 15,6 0-16528-15</inkml:trace>
  <inkml:trace contextRef="#ctx0" brushRef="#br1" timeOffset="53247.289">13749 13253 25791 0,'6'-10'2304'0,"-3"1"-1856"0,-1 3-448 0,-2 6 0 15,0 0 2592-15,5-7 416 0,-4-1 96 0,-2 3 16 16,1 5-2512-16,-8-8-608 0,-3-2 0 0,-4 0 0 16,-5-2 0-16,-3 1 128 0,-5-1-128 0,-1-1 0 15,-3-2 0-15,-3-2 128 0,-3-1-128 0,-1 2 0 0,-3-6 208 0,-4 2-32 16,-5 0-16-16,-5-1 0 0,-7 2 80 0,-1 0 16 15,-4-2 0-15,-1 1 0 0,-2 0-64 0,-6 0 0 16,-7-1 0-16,-1-1 0 0,3-3-192 0,-4 1 176 16,-2-2-176-16,-4 1 160 0,-2-3-160 0,0 2 0 15,-1-4 0-15,-4 5 128 0,-5 0-128 0,2 2 0 16,1 0 144-16,-4 2-144 0,-1 4 0 0,-4-1 128 16,3 2-128-16,-5 0 0 0,-3 0 128 0,3 3-128 15,0 2 128-15,0 1-128 0,-4 1 0 0,4 1 144 16,2 2-144-16,-2 2 0 0,-4 4 128 0,1 1-128 15,4 2 0-15,2 0 0 0,1 0 0 0,3 4 0 16,5-1 0-16,0 3 0 0,3-2 0 0,4 4 0 16,2 0 0-16,8 1 0 0,5 0 0 0,1 6 128 15,1 0-128-15,2 3 160 0,4 1-32 0,4 0 0 16,2 5 0-16,5 0 0 0,4 2-128 0,3 1 0 0,3 3 144 16,5 0-144-16,3-2 0 0,5 0 144 0,5 1-144 0,4 2 0 15,2 0 0-15,7 0 0 0,6-1 0 0,7 5 0 16,3 5 0-16,4-4 0 0,-1 0-176 0,7-2 176 15,4 0-176-15,6 2 176 0,6-4-160 0,5 3 160 16,2-2 0-16,3 0-144 0,4 0 144 0,3 4 0 16,3 3 0-16,6-2 0 0,5-3 0 0,3-2 0 15,7-1 0-15,0-2 0 0,4-3 128 0,3 0-128 16,3-1 128-16,2-2-128 0,5 1 160 0,4-1-160 16,0 1 208-16,2-2-48 0,3 0-16 0,4 0 0 15,0-2-144-15,1-2 0 0,-1-4 0 0,4 0 0 0,5 0 0 16,1-3 160-16,-2 0-160 0,3-3 160 15,1-5-32-15,2 0-128 0,-5 1 192 0,8-4-64 0,0-2-128 16,1-1 128-16,-3-2-128 0,4 0 128 0,-2 0-128 0,0-2 128 16,-3-4-128-16,0-1 128 0,2 2-128 15,-3-3 0-15,-5 2 144 0,0-4-144 0,-3-3 0 0,0 0 144 16,-5 1-144-16,-3-3 0 0,-8 0 128 0,2-4-128 16,-2-1 0-16,-5 0 0 0,-5 1 144 0,-4-1-144 15,-6-2 0-15,-2 2 144 0,-2-4-144 0,-5 3 0 16,-1 0 0-16,-6-4 0 0,-3-3 160 0,-4-1-160 15,-3 0 192-15,-8-2-192 0,-3-1 208 0,-4-4-64 16,-3-3-16-16,-3 2 0 0,-1 0 32 0,-5 2 0 16,-6 0 0-16,0 1 0 0,-4 0 80 0,-2 0 16 15,-4-2 0-15,-3 0 0 0,-3-3-128 0,-1 0-128 16,-2-3 176-16,-2 1-176 0,-4 2 0 0,-3 2 0 0,-7-1 0 0,-2 2 0 16,-5 1 0-16,-2-1 0 0,-3-1-128 0,-4 2 128 15,-6-1-144-15,-1 2 144 0,-2 0-128 0,-7 1 128 16,-4-1-144-16,-6 2 144 0,-3 2-160 0,1 2 160 15,0 4-144-15,-5-1 144 0,-6-2-128 0,-2 3 128 16,2 4 0-16,-5 0-128 0,1 0 128 16,-4-1 0-16,-7 2 0 0,-4 3-160 0,3 6 160 0,-3-1 0 15,-9-2-144-15,1 6 144 0,-1 0 0 0,-5 2-144 16,-4 1 144-16,3 2 0 0,2 0-144 0,-2 4 144 16,1 2 0-16,2 3 0 0,1-1-144 0,1 3 144 15,-2 3 0-15,6 3 0 0,3 0-128 0,3 1 128 0,-2 1 0 16,5 1 0-16,3 3 0 0,3 2 0 0,-1 1-128 15,5 1 128-15,1 1 0 0,8 2 0 0,5 4-128 0,2 4 128 16,3 0 0-16,0 3 0 0,4-1-160 0,4 4 160 16,7 3-128-16,5-1 128 0,5-5-160 0,4-1 160 15,1 1-192-15,8 2 192 0,3 0-208 0,7 0 64 16,8-3 16-16,3 4 0 0,5 2-176 0,4 0-16 16,3-1-16-16,9-4 0 0,6-2 144 0,7 2 48 15,3-3 0-15,6 0 0 0,2 3 144 0,4-1-208 16,5 2 80-16,4-1 128 0,6-2-144 0,7 0 144 15,4-1 0-15,2-1 0 0,6-1 0 0,3-2 0 16,2-1 0-16,7-1 0 0,6 0 0 0,2-2 0 16,1 0 128-16,4 0-128 0,6 1 144 0,5-1-144 15,1 1 128-15,4-9-128 0,5-3 176 0,1-1-48 16,4-3-128-16,3-2 192 0,2-4-32 0,3-3-16 0,-3-2 0 16,6-1 0-16,4-1-16 0,-2-3-128 0,-3-4 192 0,1 0-64 15,-3 2 0-15,-1-3 0 0,0-2 0 0,-3-4 0 16,-1-1 16-16,-6-2 0 0,-1-4 0 15,-7-2 0-15,-7-2-144 0,-6-4 192 0,-3-2-192 0,-5-2 192 16,-4-1 80-16,-11-3 32 0,-7 1 0 0,-7-1 0 16,-6-3-96-16,-8 0-16 0,-6-2 0 0,-7 4 0 15,-8 0-192-15,-8 1-192 0,-6-2 48 0,-3 0 0 16,-2 1-592-16,-6-3-112 16,-7-2-32-16,-6-4 0 0,-6-5-1904 15,-5 1-384-15</inkml:trace>
  <inkml:trace contextRef="#ctx0" brushRef="#br1" timeOffset="55629.785">23980 1558 23439 0,'0'-23'1024'0,"0"7"240"0,0 0-1008 0,-4-2-256 0,1-2 0 0,0 3 0 16,-2-2 448-16,0 1 64 0,-3 0 0 0,-1-2 0 15,0 0 0-15,-3 0 0 0,1-1 0 0,-2 2 0 16,-1 0-384-16,-2-1-128 0,0-1 0 0,-4-2 0 16,-2-4 0-16,-1-1 0 0,-1-2 0 0,-6 1 0 15,-2 0 0-15,-3-1 0 0,1-3 0 0,-2 0 0 16,-3 3 0-16,1 0 144 0,-2 0-144 0,0-1 128 15,-4-2-128-15,-3 3 0 0,-5 2 144 0,-3-2-144 0,-3-2 320 16,1 6 0-16,-2 6 0 0,24 7 0 0,-4-3-96 16,-8-3-32-16,-11-3 0 0,-2 2 0 0,-4 1-192 15,-3 1 0-15,-3 0 0 0,-72-12 0 0,13 9 0 0,13 9 0 16,14 2 0-16,-6 2 0 0,-8 0 0 0,2 2 0 16,4 4 0-16,-5 1 0 0,-3 1 0 0,4 1 0 15,6 3 0-15,-1-1 0 0,-3-1 0 0,4 4 0 16,5 0 0-16,2 0 0 0,0-2 0 0,2 6 176 15,3 2-32-15,-3-1 0 0,2-3 160 0,0 2 16 16,0 4 16-16,48-4 0 0,-4 4 96 0,-7 0 16 16,-6 1 0-16,-4 3 0 0,1 8-144 0,-3-2-32 15,3 2 0-15,-64 19 0 0,22-8-144 0,17-2-128 16,14-2 192-16,6-1-192 0,10-2 144 0,6-1-144 0,2 1 0 16,1 2 144-16,1 2-144 0,7-1 0 0,4 1 0 0,6 0 0 15,1 1 0-15,4 3 0 0,2-3 0 16,4-1 0-16,3 0 0 0,2 1 0 0,4 2 0 0,2 1 0 15,3 0 0-15,2 0 0 0,-1 1 0 0,7 0 0 16,2 1 0-16,2-1 0 0,2-1 0 0,2-4 0 16,5-1 0-16,3 0 0 0,4-2 0 0,4 1 0 15,0 1 0-15,8-2 0 0,4 0 176 0,6 3-176 16,7 0 224-16,7-1-48 0,2-1-16 0,4-2 0 16,3-2-160-16,5-3 0 0,9-1 0 0,5 0 128 15,6 0-128-15,-2 0 192 0,3-4-192 0,5 0 192 16,3 0-192-16,3 0 160 0,-2-5-160 0,4 1 160 15,7-1 0-15,1 0 0 0,1 3 0 0,2-3 0 16,4-4 16-16,0 2 0 0,-7 0 0 0,6-3 0 16,5-4-176-16,-7 3 0 0,-6 0 144 0,6 0-144 0,5-4 0 15,-3 0 144-15,-4-2-144 0,3-3 0 0,3 0 128 16,-4 0-128-16,-7 1 0 0,2-1 0 0,1-1 0 0,-2-5 128 16,1 0-128-16,-4 0 0 0,1 2 128 0,-2-2-128 15,-3-2 0-15,-4-2 0 0,-5-6 0 0,-1 1 128 16,-2-1-128-16,-2-3 0 0,-4-2 128 0,-6 1-128 15,-6 1 0-15,3 2 0 0,1-1 144 0,-6 2-144 16,-8-2 0-16,-5-2 144 0,-4-3-144 0,-7 0 0 16,-3 1 144-16,-4-1-144 0,0 0 144 0,-4-1-144 15,0-2 192-15,-5-1-192 0,-7-6 160 0,2 2-160 16,3 0 128-16,-8 3-128 0,-7 0 0 0,-3 1 0 16,2-4 0-16,-7 1 0 0,-8 1 0 0,0-1 0 0,-4-2 0 15,-1-1-176-15,-5-5 176 0,-5 2 0 0,-2-1 0 16,-3-2-128-16,-5-2 128 0,0 1-128 0,-3 0 128 15,0 2-128-15,-3 0 128 0,-3 0 0 0,-6-2 0 16,0 2-128-16,-5-1 128 0,2 2 0 0,-2-5 0 0,2 2 0 16,-1 2 0-16,-2 3 0 0,1 3-144 0,-7-1 144 15,-4-4 0-15,-3 6 0 0,0 0 0 0,-2 0 0 16,2 0-160-16,-5-2 160 0,-11 0 0 0,38 14-144 16,-9-4 144-16,-3-1 0 0,-7-2 0 0,-4 2-128 15,-4 0 128-15,-1 4 0 0,-1 4 0 0,-65-14-128 16,26 6 128-16,10 7 0 0,3 2 0 0,9 3 0 15,6 7 0-15,1-3 0 0,0-2 0 0,1 5-128 16,-3 2 128-16,2 3 0 0,2-1 0 0,-1 0 0 16,1 1 0-16,-5 2-128 0,-3 7 128 0,1-2 0 15,3-1 0-15,-1 1 0 0,0-1 0 0,0 3 0 16,-2 4 0-16,2-1 0 0,1-1 0 0,1 2-128 16,-2 7 128-16,42-6 0 0,-7 5 0 0,-4 5 0 0,-4 0 0 0,-3 5-160 15,-4 4 160-15,-1 0 0 0,-1 1-176 0,-59 28 176 16,24-9-160-16,10-3 160 0,6-2-256 15,9 1 32-15,8-3 16 0,6 0 0 0,5-2-48 0,8-1-16 16,2-5 0-16,4 0 0 0,4-1 144 0,6 1 128 16,5-2-192-16,5-1 192 0,1 0 0 0,7 0-128 15,2 0 128-15,8 2 0 0,5 1 0 0,3 0-160 16,6-2 160-16,4-2-128 0,4-1 128 0,7 0 0 16,1-1 0-16,7 0 0 0,7 1 0 0,-1 2 0 15,6 3 0-15,8-3 0 0,5-3 0 0,6 2 0 0,8-1 0 16,1-2 0-16,4-5 0 0,3-1 128 0,5-4-128 15,8 0 128-15,6 1 16 0,3-2 16 0,-1-1 0 0,7-4 0 16,10-3 32-16,3 2 16 0,2 3 0 0,4-4 0 16,5-2-80-16,5 1-128 0,6 3 176 15,-2-6-176-15,-3-4 128 0,6-2-128 0,5 0 0 16,1-1 0-16,-3-2 128 0,-3-5-128 0,-5-5 0 0,3-1 0 16,3-1 0-16,-5-2 128 0,-7-2-128 0,-1-2 0 15,2-2 128-15,-6-2-128 0,-6-1 0 0,-3-2 0 16,-1-2 256-16,-8-1-64 0,-8-3-16 0,-1 0 0 15,-1-2 256-15,-8-1 48 0,-11 0 16 0,-7 2 0 16,-9 2-80-16,-3 2-16 0,-3-1 0 0,-12 1 0 16,-11 1-160-16,-4-1-48 0,-8 0 0 0,-9 1 0 15,-11 2-192-15,-6-3 0 0,-7-5 0 0,-9-2 0 16,-5 5-336-16,-13-2-176 0,-8-1-16 0,-8 1-16 16,-4 1-1664-16,-16 4-336 0,-11-1-64 0</inkml:trace>
  <inkml:trace contextRef="#ctx0" brushRef="#br1" timeOffset="77370.474">1856 2006 6447 0,'-16'4'576'0,"6"-2"-576"16,1-1 0-16,1 0 0 0,8-1 704 0,-7 0 16 0,-1-1 16 0,8 1 0 15,0 0 80-15,0 0 16 0,0 0 0 0,0 0 0 16,0 0-368-16,11 3-64 0,0 1-16 0,2-4 0 15,0 0-48-15,4 0-16 0,1 0 0 0,4 1 0 16,-1 0 64-16,4-2 0 0,-2 0 0 0,2-3 0 16,6 8-64-16,0-4-16 0,0-3 0 0,8 1 0 15,5 1 48-15,2 1 16 0,1 2 0 0,1 2 0 16,0-1 32-16,3 0 16 0,-3 1 0 0,5-1 0 16,3 0-80-16,3 0-16 0,1 1 0 0,0 0 0 15,0 2-128-15,0-3-16 0,1-4-16 0,4 1 0 16,4 2 0-16,0 1 0 0,2 2 0 0,-3-2 0 15,1-1 16-15,-1-1 0 0,4-1 0 0,-1 0 0 16,3 3 48-16,-1-3 16 0,-2-2 0 0,4 1 0 0,1 0-240 0,4 1 176 16,4 2-176-16,-3 0 160 0,-1-4-160 0,3 1 0 15,-2 0 0-15,3 2 0 0,2 2 0 0,-4-3 128 16,0-3-128-16,1 4 0 0,3 3 0 0,-1-1 0 16,-6 0 0-16,0 0 0 0,0-2 0 0,3 1 0 15,2 0 128-15,0 1-128 0,-3 0 0 0,4 0 160 16,4-1-160-16,-4 0 160 0,1 0-160 0,-3-2 160 15,3-1-160-15,-1 1 160 0,3 3-160 0,-2-2 192 16,-4-2-192-16,1 1 192 0,2-2-192 0,0 2 0 16,3 0 0-16,-3 0-176 0,-2-3 176 0,-1 1 0 15,0 0 0-15,3 0 0 0,-1-1 0 0,-4 1 0 16,-4-1 0-16,2 1 0 0,2 1 0 0,2-1 0 0,-3 1 0 16,-2 1 0-16,-2 3 0 0,2-1 0 0,2 0 0 15,0-1 0-15,-2 0 0 0,-1 0 0 0,0-1 0 16,1 1 128-16,0 2-128 0,-2-1 176 0,-1 0-176 15,-1-1 192-15,-5-2-192 0,3 1 192 0,1 0-192 16,-1 0 192-16,-1-1-192 0,-2 0 160 0,-2-1-160 0,-3-1 160 16,-1 1-160-16,2 0 0 0,0 0 0 0,-1 1 128 15,-3-2-128-15,-2 2 192 0,-3 1-192 0,2-2 192 16,-2 2 16-16,3-1 16 0,3 1 0 0,-2 1 0 16,-3 2-48-16,-2-1-16 0,-2-1 0 0,1-1 0 15,-1 1-160-15,2-1 160 0,-1 0-160 0,-1 1 160 16,1 1-160-16,-4-1 0 0,-2 0 144 0,0 0-144 15,-1 0 0-15,-1 1 0 0,0 0 0 0,1-2 128 16,-1-2-128-16,-3 2 176 0,0 0-176 0,-2 0 192 0,-5 0-16 16,0 0 0-16,-2-3 0 0,-1 1 0 0,-1 0 16 15,2-1 16-15,0-3 0 0,-1 3 0 0,-2 3 80 16,-1-1 16-16,-2-1 0 0,0-1 0 0,-1 1-16 16,-3 2 0-16,2 2 0 0,-3-1 0 0,0-2-112 15,-5 1-32-15,0 0 0 0,-1 0 0 0,-2 0-144 0,1 0 128 16,-1 1-128-16,-2-1 128 0,-1 0 16 0,0 0 0 15,1 0 0-15,-3-1 0 0,0 0 16 0,0 1 0 16,-9 0 0-16,10 0 0 0,1 1 0 0,-4-1 0 16,2-2 0-16,-2 1 0 0,-7 1-32 0,8 1 0 15,-8-1 0-15,0 0 0 0,9 0-128 0,-9 0 160 16,10 2-160-16,-10-2 160 0,0 0-160 0,0 0 160 16,0 0-160-16,0 0 160 0,0 0-160 0,0 0 160 15,7 5-160-15,-7-5 160 0,0 0-160 0,0 0 0 0,0 0 144 0,0 0-144 16,0 0 0-16,0 0 144 0,0 0-144 0,0 0 0 15,0 0 144-15,0 0-144 0,0 0 0 0,0 0 144 16,0 0 48-16,0 0 0 0,0 0 0 0,0 0 0 16,0 0-48-16,0 0 0 0,0 0 0 0,0 0 0 15,0 0-144-15,0 0 0 0,0 0 0 0,0 0 0 16,0 0 0-16,0 0-320 0,0 0 48 0,0 0 16 31,0 0-2720-31,0 0-544 0</inkml:trace>
  <inkml:trace contextRef="#ctx0" brushRef="#br1" timeOffset="78973.61">24058 1461 11967 0,'6'-13'528'0,"-1"5"112"0,0 0-512 0,-2 2-128 0,3-2 0 0,-1 1 0 16,-5 7 2000-16,0 0 368 0,0 0 80 0,0 0 16 16,-4-8-1568-16,4 8-304 0,0 0-64 0,-2-9-16 15,-1-1-96-15,-1 0-32 0,1 1 0 0,-4 0 0 16,0 1-128-16,-2-2-48 0,-1-1 0 0,-1 0 0 15,-3 0 0-15,-2-1 0 0,1-2 0 0,-2-1 0 16,0-2 80-16,-3 2 16 0,1 0 0 0,1-1 0 16,-2 0-48-16,-2-4-16 0,0-2 0 0,-4 0 0 0,0 1 48 15,-3-2 16-15,-5-3 0 0,-1 1 0 0,-3 2-32 16,-5 3 0-16,-1-2 0 0,-1 2 0 16,-3-1-96-16,-2 2-32 0,-6 1 0 0,-4 0 0 0,-2-4-144 15,-4 0 0-15,-2 0 0 0,-1 2 0 0,2 1 0 0,-4-4 128 16,-4-6-128-16,0 6 0 0,-1 6 0 0,35 6 0 15,-4-5 0-15,-6-2 0 0,-7-2 0 0,-3 1 0 16,-4 2 128-16,0 0-128 0,-2 2 0 0,-65-15 0 16,14 7 0-16,14 6 0 0,7 7 0 0,4 1 0 15,3-4 0-15,-2 5 0 0,-4 3 0 0,4 1 192 16,2 2-192-16,-4-3 192 0,-5 0-192 0,2 3 0 16,4 5 144-16,-4-3-144 0,1-5 128 0,-1 3-128 15,1 1 128-15,2 2-128 0,2 1 128 0,2 1-128 16,-3-3 128-16,7 2-128 0,6 2 272 0,2 1-16 15,2-3 0-15,0 1 0 0,-2 2 0 0,5 2-16 0,2 2 0 16,5 0 0-16,2-3-16 0,2 2 0 0,1 0 0 16,0 4 0-16,0 2-80 0,29-4-16 0,-4 4 0 0,-3 3 0 15,1 3-128-15,-2 3 128 0,-2 1-128 0,0 0 128 16,1 0-128-16,-32 22 0 0,12-7 0 0,13-3 128 16,8-5-128-16,6 0 0 0,2 1 0 0,6 0 0 15,3 0 0-15,4 2 0 0,2 0 0 0,2 3 0 16,2 3 0-16,2 0 0 0,5-5 0 0,-1 2 0 15,4-3 0-15,3 0 0 0,1 2 128 0,3-3-128 16,2 3 0-16,0 3 0 0,3 3 144 0,4 1-144 16,-1 1 0-16,3-2 144 0,4-4-144 0,2 3 0 15,4-1 128-15,3-1-128 0,5 1 0 0,3 2 0 0,3 0 144 16,5-2-144-16,3 6 0 0,2 0 144 0,-2-1-144 0,5-4 128 16,2-2-128-16,6 1 128 0,9-3-128 15,2 1 128-15,1 0-128 0,3 4 128 0,-1 2-128 0,7-1 160 16,4-6-160-16,1 1 160 0,-5-2-160 0,8-1 160 15,7-3-160-15,2-1 160 0,2-6-160 0,0-1 160 16,2-1-160-16,4-2 160 0,-1 0-160 0,0-1 0 16,1-4 144-16,0 2-144 0,2-1 0 0,-2-2 128 15,-3-6-128-15,3-2 0 0,4 0 0 0,-2-4 144 16,-5-2-144-16,4-1 0 0,3-2 128 0,-6 0-128 16,-6 0 0-16,-1-4 0 0,1-4 0 0,-5 1 0 15,2-2 0-15,-4-2 0 0,-5-2 144 0,2-3-144 16,2-3 0-16,-6 2 144 0,-7-2-144 0,-2 0 0 0,-3-2 144 15,-1-4-144-15,-2-2 0 0,-2-1 128 0,-4 0-128 16,-6-3 0-16,-5-3 128 0,-4-2-128 0,-2-2 128 16,-2 3-128-16,-2 3 128 0,-2-1-128 0,-4-2 160 0,-3-1-160 15,-3 2 224-15,-5 0-48 0,-5-1-16 0,-4-2 0 16,-1-6-32-16,-8 0 0 0,-2-2 0 0,-2 3 0 16,-3 6-128-16,-6-2 0 0,-2 1 144 0,-6-2-144 15,-4-2 0-15,-8-3 0 0,-5-2 0 0,-7-2 0 16,-6-1 0-16,-3 3 0 0,-2 2 0 0,-8 0 0 15,-5-1 0-15,-8 0 0 0,-7-1 0 0,-2-1 128 16,-2 3-128-16,-3 3 0 0,-7 1 0 0,-2 5 0 16,1 4 0-16,3 4 0 0,3 6 0 0,-1 5 0 15,-2 2-1200 1,4 6-256-16,2 6-48 0</inkml:trace>
  <inkml:trace contextRef="#ctx0" brushRef="#br1" timeOffset="80255.752">13599 2080 11055 0,'0'0'480'0,"-10"-3"112"0,0-2-464 0,1 2-128 16,0-1 0-16,2 3 0 0,-3-2 1504 0,3 2 288 15,7 1 48-15,-9 0 16 0,3-1-960 0,6 1-192 16,0 0-48-16,0 0 0 0,0 0-32 0,0 0-16 16,0 0 0-16,0 0 0 0,0 0-64 0,0 0-16 15,0 0 0-15,0 0 0 0,0 0-256 0,0 0-48 0,15 0-16 0,1 0 0 16,-1 0-16-16,5 1 0 0,6 2 0 0,4-1 0 16,2 2 112-16,2-1 16 0,4 0 0 0,3-1 0 15,2-2 0-15,2-1 0 0,2-1 0 0,7 2 0 16,6 2-32-16,0 0 0 0,1-1 0 0,1-1 0 15,2 0-80-15,4-1-16 0,3-1 0 0,2 0 0 16,0-1-48-16,-1 1-16 0,-6 0 0 0,5 0 0 16,4 0-128-16,0 2 128 0,-4 2-128 0,0-2 128 15,-3-4-128-15,0 1 128 0,-2 1-128 0,3 1 128 16,1 2-128-16,-4 2 192 0,-6 2-192 0,-3-2 192 16,-3-3-192-16,0-2 192 0,-2 2-192 0,-3 0 192 0,-4 2-192 15,-2 0 0-15,1-1 144 0,-7 1-144 0,-4 2 128 16,-5-1-128-16,-3-2 128 0,-3 2-128 0,-1 0 144 0,-3-1-144 15,-7 0 192-15,0-1-192 0,0-3 192 16,-11 2-64-16,0 0 0 0,0 0-128 0,0 0 320 0,0 0-64 16,0 0 0-16,0 0 0 0,-11-2-64 0,-2-2-32 15,-5 1 0-15,-3-1 0 0,-6-1-160 0,-7 1 0 16,-8-2 0-16,-5 1 0 0,-5-2 0 0,-6 2 0 16,-3-2 0-16,-3 1 0 0,-4-1 0 0,-5 0 0 15,-8 2 0-15,1 2 0 0,-2 2-128 0,0-1 128 16,-6 0 0-16,-1 2 0 0,-3-3 0 0,2 2 0 15,1 0 0-15,-3 0 0 0,-2 0 0 0,2 3 0 16,2 1 0-16,2-1 0 0,3-2 0 0,1 0 0 0,2 0 0 16,5 1 0-16,5 3 0 0,6-1 0 0,3-1 0 0,1-2 0 15,0-2 0-15,6 2 0 0,5 2 0 16,4 0 0-16,6-2 0 0,4 0 0 0,6-1 0 0,5 0 0 16,4 1 0-16,6 0 0 0,3 0 0 0,6 0 0 15,7 0 128-15,0 0-128 0,0 0 128 0,0 0-128 16,0 0 256-16,9-1-48 0,4 2 0 0,4 1 0 15,6-1-208-15,5-1 128 0,7-2-128 0,7 0 0 16,10 0 128-16,4 1-128 0,5-1 0 0,8 0 144 16,1 1-144-16,9 4 160 0,8 0-160 0,2 0 160 15,1-1-160-15,5-3 160 0,5-4-160 0,2 3 160 16,3 5-32-16,-1-2-128 0,4-3 192 0,0 2-64 16,1 2-128-16,-1-1 192 0,-3-2-192 0,3 1 192 15,0 2-48-15,-3-1 0 0,-4-3 0 0,0 1 0 0,0 2-144 0,-5 2 0 16,-11 2 0-16,1-3 0 0,-2-3 128 0,-3 1-128 15,-3 2 128-15,-6 2-128 0,-7 3 128 16,-5-1-128-16,-5-3 0 0,-5 1 128 0,-6 1-128 0,-2 0 0 16,-2 2 0-16,-5 0 0 0,-6-1 0 0,-5 2 0 15,-5 2-160-15,-4-1 160 16,-3 0-2192-16,-4-1-352 0,-8-8-64 0</inkml:trace>
  <inkml:trace contextRef="#ctx0" brushRef="#br1" timeOffset="81544.683">1976 9653 4319 0,'0'0'192'0,"0"0"32"0,-2 10-224 0</inkml:trace>
  <inkml:trace contextRef="#ctx0" brushRef="#br1" timeOffset="82769.576">2035 9795 12207 0,'0'0'528'0,"0"0"128"0,0 0-528 0,-6 3-128 0,6-3 0 15,0 0 0-15,-7 2 896 0,7-2 160 0,-7 0 32 0,7 0 0 0,0 0-32 0,0 0 0 16,-5-4 0-16,5 4 0 0,0 0-160 0,0 0-48 16,0 0 0-16,0 0 0 0,0 0-368 0,0 0-80 15,0 0-16-15,8-5 0 0,1 2-192 0,1 0-64 16,3-3 0-16,2 5 0 0,3 1 48 0,4 1 0 15,0 0 0-15,4-1 0 0,2 0 128 0,0 0 16 16,6 0 16-16,-1 0 0 0,5 2-96 0,0 0-32 16,-1-1 0-16,3 1 0 0,2-2-16 0,4 0 0 15,4-3 0-15,-1 1 0 0,4 1-32 0,2 0-16 0,-2-1 0 16,3-1 0-16,1-1 0 0,7 2 0 0,3 2 0 16,5-2 0-16,-1-2 0 0,2-1 0 0,1 1 0 15,3 1 0-15,3-3-16 0,3-1 0 0,2 0 0 16,1-2 0-16,0 5 0 0,5-2-128 0,2-1 192 15,1 1-64-15,-2 0-128 0,2 0 0 0,3 4 144 16,-1-1-144-16,0 1 144 0,2 0-144 0,0-1 192 0,2 2-192 16,-1-1 160-16,-1 0-160 0,0-3 128 0,-1 3-128 15,2 2 192-15,0 0-64 0,-3 0 0 0,3 1 0 16,1 0 64-16,1 1 0 0,-1 2 0 0,-1-1 0 16,0-3-64-16,0 2-128 0,4 2 192 0,-3-2-64 15,1-2-128-15,3 0 128 0,2-1-128 0,-1 1 128 16,-2-1-128-16,1 0 0 0,4 0 0 0,-4 1 0 15,-4-2 0-15,0 0 128 0,4-3-128 0,-2 2 0 16,-1 0 128-16,-1-2-128 0,0 1 128 0,2-1-128 0,0 1 208 0,0 0-32 16,-4-1-16-16,2 3 0 0,0 1 48 0,-2 1 16 15,-4-1 0-15,0-1 0 0,4 2-224 0,-4 2 128 16,-2-1-128-16,2 1 0 0,-2-1 144 0,1 2-144 16,1 5 128-16,-1-6-128 0,0 1 0 0,1-2 0 15,4-2 128-15,-3 2-128 0,-4 5 0 0,2 1 0 16,0-4 0-16,0 0 128 0,-2 1-128 0,0-1 0 15,1-1 0-15,2 3 0 0,0-2 0 0,-5 1 0 16,-3-3 0-16,-2 3 0 0,1-1 0 0,0 0 128 16,-2 0-128-16,1-1 0 0,-6 0 0 0,0 1 128 15,1 3-128-15,-1-2 0 0,-2-1 0 0,-2 0 128 16,-5 2-128-16,4-2 0 0,-1 0 128 0,0-1-128 16,-1 1 128-16,-3 2-128 0,-6-2 224 0,2 1-32 0,0-2-16 15,2 1 0-15,-1 0-176 0,0 0 192 0,-3 3-192 16,-2-2 192-16,-3-1-64 0,-1 2 0 0,1-1 0 15,0 1 0-15,-3-2-128 0,-2-2 128 0,-1-1-128 0,-5-1 128 16,-3 0 80-16,0 0 16 0,-2 1 0 0,-1 1 0 16,-1 0 96-16,1 0 0 0,-2-1 16 0,-1 0 0 15,-1 0-48-15,0 0-16 0,-2 2 0 0,-2-1 0 16,-2-1-16-16,0-1-16 0,-2 1 0 0,-1 1 0 16,-2 0-80-16,1-1-16 0,-1-2 0 0,1 2 0 15,-1 1-144-15,0-1 128 0,-2-3-128 0,1 3 128 16,-3 0-128-16,1 2 0 0,0 3 0 0,2-3 128 15,-1 0-128-15,0-3 128 0,-2 0-128 0,0 2 128 0,0 3-128 16,1 0 0-16,-1-7 144 0,1 3-144 0,-2 3 128 16,1-1-128-16,1 1 128 0,0 0-128 0,2 0 0 15,-2-1 128-15,-1 3-128 0,0-1 0 0,-3-2 0 0,1 0 0 16,0 0 0-16,0 0 0 0,-3 2 0 0,-1-2 0 16,-1 0 0-16,-2-2 128 0,0 0-128 0,-1 0 0 15,-1 1 0-15,1 1 0 0,-4-3 0 0,-7 1 128 16,8 4-128-16,-8-4 0 0,9 2 128 0,-9-2-128 15,9-5 128-15,-9 5-128 0,0 0 0 0,7 3 144 16,-7-3-144-16,9 2 0 0,-9-2 128 0,8 0-128 16,-8 0 0-16,8-2 0 0,-8 2 0 0,0 0 0 15,8 0 128-15,-8 0-128 0,0 0 0 0,10 2 0 16,-4-5 0-16,-6 3 0 0,10 0 0 0,-10 0 0 16,9 0 0-16,-1 0 0 0,-8 0 128 0,9-3-128 15,-9 3 0-15,9 0 0 0,-9 0 0 0,9-1 0 0,-9 1 0 0,9-2 0 16,-9 2 0-16,9 0 0 0,-9 0 0 0,7-2 0 15,-7 2 0-15,8-3 0 0,-4-1 0 0,-4 4 0 16,0 0 128-16,0 0-128 0,0 0 0 0,0 0 0 16,6-5 0-16,-6 5 0 0,0 0 0 0,0 0 0 15,0 0-128-15,0 0-144 0,-8-5-32 0,-6 4 0 32,-5 2-2400-32,-7 3-496 0</inkml:trace>
  <inkml:trace contextRef="#ctx0" brushRef="#br1" timeOffset="85822.982">13440 13451 13823 0,'0'-8'1216'0,"4"1"-960"16,-2-2-256-16,0 2 0 0,-2 7 2080 0,0 0 368 16,0 0 80-16,1-5 16 0,0-3-1856 0,0 1-368 15,-1 7-80-15,3-11-16 0,-1 0 80 0,1-1 16 16,-3-2 0-16,-3 2 0 0,2-1-16 0,-2-3 0 15,1-2 0-15,-2 0 0 0,-4 1 64 0,2-2 16 0,-2-6 0 0,-1-1 0 16,-3 2 128-16,0-3 48 0,-1 0 0 0,-3-4 0 16,-1-3 64-16,1 1 16 15,-1 4 0-15,-3 2 0 0,-4 1-80 0,-1-1-16 0,-4 0 0 0,-1 2 0 16,-2 5-160-16,-2-5-16 0,-4-2-16 0,-1 3 0 16,-4 3-208-16,-3-1-144 0,-4-4 192 0,-7 0-192 15,-3-3 0-15,-5 2 0 0,-1 3 0 0,-5 0 0 16,3-4 0-16,-7 1 0 0,-3-1 0 0,-1 4 0 15,-4 2 0-15,-1-1 0 0,-1-3 0 0,-3 2 0 16,-4-3 0-16,1 3 0 0,4 2 0 0,1-4 0 16,-4-3 0-16,-2 1 0 0,-2 4 0 0,0 0 0 15,1-1 0-15,-4 3 160 0,-2 3-160 0,1 0 128 16,5 5-128-16,-6 0 0 0,0 1 0 0,-2 3 128 0,2-1-128 16,1 5 0-16,-2 0 0 0,0 1 128 0,-1-2-128 0,2 3 0 15,3 2 0-15,-4 0 0 0,1 1 0 16,2 1 0-16,5 1 0 0,2 3 0 0,-3 0 0 0,7 4 0 15,4 2 0-15,6 2 0 0,5 1 256 0,1 5-16 16,2 3-16-16,2 1 0 0,2 0-80 0,4 7-16 16,2 8 0-16,2 0 0 0,-1 1-128 15,5 3 0-15,-2 1 0 0,1 2 0 0,-2 1 0 0,3 2 0 16,3 2 0-16,4 1 0 0,3 4 0 0,6-1 0 16,-2-6 0-16,5-2 0 0,7-5 0 0,3 1 0 15,2-1 0-15,6 1 0 0,7 0 0 0,4-2 0 16,5 0 0-16,7 2 0 0,4 3 0 0,6 0 0 15,5-5 0-15,3 1 0 0,3-1 0 0,6 1 0 16,3-1 0-16,7 1 0 0,5 0 0 0,5 1 0 0,8-1 0 16,2 0 0-16,-1-2 0 0,5-1 128 0,4-2-128 15,2 0 0-15,4-4 0 0,2 0 128 0,-2-3-128 0,3 1 0 16,4-1 128-16,4 0-128 0,2-2 0 0,1-1 128 16,-1-3-128-16,1-4 0 0,4-1 0 0,-2-1 128 15,-2 2-128-15,2-6 128 0,2-4-128 0,3-1 128 16,-2 3 16-16,3-3 0 0,2-5 0 0,-1 1 0 15,-1 0 16-15,-1-5 0 0,-1-1 0 0,3-1 0 16,1-2-160-16,0 2 0 0,-3-3 144 0,-1-2-144 16,0 0 0-16,-1-4 128 0,-5 0-128 0,0 0 0 15,-1-1 0-15,-2-1 0 0,0 6 0 0,-5-6 128 16,-5-5-128-16,-3 4 0 0,-2 1 0 0,0-1 0 0,-3-3 0 16,-4-1 0-16,-9-1 0 0,-2-1 128 0,-3 0-128 15,-3-3 0-15,-2-1 0 0,-1 0 0 0,-5-1 0 16,-4-1 0-16,-3-4 0 0,-5-2 0 0,-5-3 0 0,-6 2 0 15,-1 1 128-15,-3 0-128 0,-4-1 0 0,-2 2 0 16,-4 1 0-16,-3 0 128 0,-4 0-128 0,-2-3 0 16,-5-5-128-16,0 1 128 0,-6-1 0 0,-3 0-128 15,-5 0 128-15,-4 0 0 0,-4 1-160 0,-8-2 160 16,-1-2-192-16,-5 2 192 0,-4-1 0 0,1 0 0 16,-4-1 0-16,-2-1 0 0,-6-4 0 0,-2 1 0 15,-6 2 0-15,-2 2 0 0,-1 3-128 0,-2 2 128 16,1 1 0-16,-5-1 0 0,-4 0 0 0,-4 4-128 15,2 4 128-15,-6 3 0 0,-5-4 0 0,-4 4 0 16,-4 3-128-16,-4 4 128 0,-10 1 0 0,-2 5-128 16,-7 2 128-16,-4 5 0 0,-5 5-256 0,3 6 64 0,1 3 16 15,-3 6 0-15,-3 6-80 0,3 8-32 0,3 6 0 16,2 8 0-16,-1 11 160 0,0 4 128 0,2 5-192 16,4 6 192-16,3 6-224 0,5 3 64 0,6 1 16 0,5 3 0 31,5 1-240-31,8 0-64 0,7 3 0 0,6 0 0 15,3 1-1024-15,7 1-192 0,3 0-64 0</inkml:trace>
  <inkml:trace contextRef="#ctx0" brushRef="#br1" timeOffset="98605.761">23647 1566 26207 0,'9'-15'1152'0,"-4"6"256"0,-3 0-1136 0,1 2-272 16,3-1 0-16,-5 0 0 0,-2 1 0 0,1-1-144 15,-2-1 16-15,-2-1 0 0,0 1 128 0,-3 0 0 16,-3-1-144-16,-1-5 144 0,-3 1-160 0,-2 1 160 15,-1 0-208-15,-3-2 80 0,0 0 128 0,-6-2 0 16,-2 0 0-16,-1-2 0 0,-1-1 0 0,-2-1 0 0,-4-2 0 0,-4-1 0 16,-3 0 0-16,-4 1 0 15,-5-1 0-15,1 1 0 0,0-1 240 0,-3-2-32 0,1-5 0 16,-3 3 0-16,-4 1 32 0,-3 0 0 0,-3-1 0 0,0 3 0 16,-1 1-16-16,1 0 0 0,0-2 0 15,-6 1 0-15,-4 0 16 0,2 4 0 0,2 1 0 0,-2-2 0 16,2-7 48-16,-6 8 16 0,-7 7 0 0,39 5 0 15,-6-3-48-15,-6-3-16 0,-9-3 0 0,-4 2 0 16,-2-1-80-16,-3 3-16 0,-1 1 0 0,-73-8 0 16,23 8-144-16,13 5 160 0,8 4-160 0,7 1 160 15,1 2-160-15,3 2 0 0,0 6 0 0,4 1 128 16,3-1-128-16,1 2 0 0,0 2 0 0,41-1 0 16,-6 5 128-16,-1 2-128 0,-1 1 192 0,-2 0-64 15,-2 3-128-15,-1 2 0 0,-1 3 144 0,-45 18-144 16,22-9 0-16,15-4 0 0,12-3 0 0,3-1 128 0,5-3-128 15,4 0 176-15,3-1-176 0,0 7 192 0,3 5-64 0,-2 0 0 16,4-1 0-16,5 0 0 0,2 3-128 0,3-3 0 16,4-1 144-16,2 0-144 0,5 0 0 0,4 1 144 15,1 0-144-15,6 1 0 16,3-1 176-16,1 5-176 0,4 1 160 0,6 2-160 0,1 0 240 0,5-1-48 16,5-4-16-16,4 1 0 0,2 1-48 0,6 1-128 15,7-5 192-15,5 3-64 0,1 4-128 0,2-2 128 16,1-3-128-16,1 3 128 0,4-4-128 0,2 0 160 15,6-1-160-15,6 0 160 0,3-4 16 0,1-1 0 16,1 1 0-16,5 0 0 0,6 0-48 0,4 1 0 16,3 2 0-16,1-1 0 0,2-6-128 15,4 1 192-15,4 1-192 0,-1-8 192 0,3-5-64 0,2-2-128 16,5 0 192-16,-1-3-64 0,-2-2-128 0,7-3 192 0,6-5-192 16,0-2 192-16,-3-3-192 0,3 0 128 0,0-3-128 0,0 0 128 15,-2-9-128-15,-3 0 0 0,-4-2 0 0,-4-1 128 16,-4-5-128-16,1 0 0 0,-1-3 144 0,-7-3-144 15,-8-2 0-15,-1 0 0 0,-5 1 0 0,-3-1 128 16,-3-2-128-16,-7-2 128 0,-8-1-128 16,-7-6 128-16,-2-6 16 0,-5 1 16 0,-2-2 0 0,-6 0 0 15,-7-2 128-15,-6 0 32 0,-2 0 0 0,-11-3 0 16,-11 0 64-16,-5-3 0 0,-10 2 16 0,-8-1 0 16,-11 2-208-16,-8 2-32 0,-6 3-16 0,-8-3 0 15,-8-5-144-15,-12 4 0 0,-14 3 0 0,-9 3 128 16,-5-1-128-16,-10 5-176 0,-15 7 48 0,2 9 0 15,0 10-1040-15,-5 4-208 0,-4 5-32 16</inkml:trace>
  <inkml:trace contextRef="#ctx0" brushRef="#br1" timeOffset="99874.926">13542 12894 33167 0,'2'-16'1472'0,"0"5"304"0,1-2-1424 0,2 1-352 0,-3 1 0 0,-2 1 0 31,-2-2-304-31,-3-3-128 0,-1-1-16 0,-4 0-16 0,-5 2 160 0,-2 0 48 0,-4 1 0 16,-3-2 0-16,-3 0 96 0,-1-3 32 0,-3 0 0 0,-4-2 0 16,-8 1 0-16,-2 1 0 0,-4 1 0 0,0 0 0 15,-5 1 128-15,0 2 0 0,-4-1 0 0,-3 1 0 16,-4 0 0-16,-3-1-192 0,-3 4 192 0,0 0-192 15,1-1 192-15,-5 0 0 0,0 3 0 0,-3-2 0 0,-5-2 0 16,-2 0 224-16,2 1-48 0,-6 1-16 0,-3 1 0 0,2 0 0 16,1 0 0-16,2 0 0 0,-2 0 48 15,-2 0 16-15,-3 4 0 0,2-3 0 0,4-2-224 0,-2 2 144 16,-7 3-144-16,2 1 128 0,1 2-128 0,0 0 128 16,-2 0-128-16,2 3 128 0,2 3 704 0,0 0 128 15,-1-1 16-15,2 1 16 0,0 3-800 0,0 4-192 16,2 2 0-16,2-2 0 15,3-5-768-15,1 4-208 0,2 3-48 0,3 1 0 0,-2 1 1024 0,2-1 0 16,1 0 0-16,1 4 0 0,2 1 304 0,3 2-48 16,4-1-16-16,4 2 0 0,5 4 144 0,0 2 48 15,1 4 0-15,1 0 0 0,4-2-96 0,5 3-16 16,-1 2 0-16,4 0 0 0,5-1-320 0,2 0 144 16,4-1-144-16,3-2 0 0,0 1 128 0,3 2-128 0,2 1 0 15,2 2 0-15,4-1 0 0,5 2 0 0,3 4 0 16,4-2 0-16,3 1-128 0,7 0-48 0,5-3 0 15,3-1 0-15,3 0-32 0,4 1-16 0,3 3 0 0,3 0 0 16,6 0 16-16,4-2 0 0,3-2 0 0,6-2 0 16,4-1 208-16,8 0 0 0,5 0 0 15,4-5 0-15,1-1 160 0,3-1-32 0,2-1 0 0,7 0 0 16,8-2-128-16,0-2 160 0,-1-3-160 0,3 0 160 16,3 4-160-16,4-3 192 0,4-2-192 0,1-5 192 15,-1-2-192-15,4 1 192 0,6 3-192 0,0-4 192 16,-4-3-192-16,5-2 192 0,1-1-192 0,-1 0 192 15,-1-2-192-15,5-1 0 0,0-1 0 0,-2-2 0 0,-3-2 0 16,1-3 0-16,2-4 128 0,-3-2-128 0,-3-3 0 16,0-3 0-16,2 0 144 0,-5-3-144 15,-3-1 176-15,-6-2-48 0,-1-2 0 0,-4 1 0 0,-1-4 128 16,-7-2 32-16,-7-2 0 0,-3-2 0 0,-1-3 32 16,-3-2 0-16,-3-6 0 0,-7 1 0 0,-5-1 32 0,-7 1 16 15,-7 1 0-15,-5-2 0 0,-7 0 32 0,-5-3 16 16,-5-5 0-16,-8-3 0 0,-6 3 112 0,-6 1 32 15,-7 2 0-15,-6 1 0 0,-10 3-352 0,-9-2-64 16,-8-3-16-16,-10 5 0 16,-10 3-464-16,-5 3-112 0,-6 7 0 0,-9 4-16 15,-8 6-2336-15,-11 3-464 0</inkml:trace>
  <inkml:trace contextRef="#ctx0" brushRef="#br2" timeOffset="107688.591">14249 4902 8863 0,'0'0'384'0,"0"0"96"0,-10 2-480 0,3 0 0 0,7-2 0 0,-8 4 0 0,8-4 336 0,-6 6-16 16,-3-2-16-16,9-4 0 0,-3 7 256 0,3-7 48 15,-4 8 16-15,4-8 0 0,0 0 144 0,0 0 48 16,0 0 0-16,0 0 0 0,0 0 80 0,0 0 0 15,0 0 16-15,0 0 0 0,6 6 64 0,4 0 16 16,0-1 0-16,3 0 0 0,4-2-160 0,5 1-48 16,-1 0 0-16,5-1 0 0,4-2-160 0,3 0-48 15,5 2 0-15,4-3 0 0,2-1-48 0,3 1-16 16,3 1 0-16,0-1 0 0,2 0-160 0,2-1-32 16,4-1-16-16,3 1 0 0,0 0-48 0,2 0 0 15,2 0 0-15,0-1 0 0,2-2 0 0,-1 2-16 16,3 1 0-16,2-1 0 0,1-4-48 0,-1 3 0 15,-1 2 0-15,0 0 0 0,0 0-32 0,2 0-16 16,3-2 0-16,-1 2 0 0,-2 1-144 0,1 0 160 0,3-1-160 0,3 1 160 16,3 0-160-16,-3 0 128 0,-2 1-128 0,2-1 128 15,1-1-128-15,2 1 0 0,0 2 144 0,-2 1-144 16,-1-1 160-16,1 0-32 0,5-1-128 0,-5 1 192 16,-2 0-192-16,-2 2 0 0,0-1 128 0,-3 0-128 15,2 0 128-15,0-1-128 0,0 0 176 0,-1 0-176 16,-6 1 208-16,3 0-64 0,3-1-16 0,-1 0 0 15,-2-1 0-15,-1 1-128 0,-2 1 192 0,-1-1-64 16,5-1-128-16,-4 1 192 0,0 0-192 0,-2 2 192 16,-5-1-192-16,2 0 192 0,-2-1-192 0,3 1 192 0,1 0-192 15,1-1 128-15,0-2-128 0,-5 2 128 16,-4 3-128-16,1-3 0 0,3-3 0 0,-3 2 0 16,-4 2 0-16,1 0 0 0,-3 1 128 0,-4-2-128 0,-4 1 128 0,-2-1-128 15,-6-2 192-15,-2-1-64 0,-3 0-128 0,0 1 0 16,-3-1 0-16,-2 1 0 0,-6 3 0 0,-3-3 0 15,-2-4 0-15,-1 3 0 0,-2 1 0 0,-2 2 0 16,-10-2 0-16,0 0 128 0,0 0-128 0,0 0 128 16,0 0-128-16,6 1 128 0,-6-1-128 0,0 0 192 15,0 0-192-15,0 0 192 0,0 0-192 0,-7 0 192 16,-3-1-192-16,-6 1 192 0,-5 2-192 0,-2 1 160 16,-3-1-160-16,-2 0 160 0,-1-1-160 0,-2 2 0 15,-1-2 0-15,-4-1 128 0,-5-1-128 0,-2-2 0 16,-3 1 144-16,-6 2-144 0,-4 2 0 0,-3 1 128 0,-1-3-128 15,-2 1 0-15,-4-1 0 0,-7 0 0 0,-5-1 0 16,0 1 128-16,-1-2-128 0,-6-1 0 0,-6-2 128 0,-2 2-128 16,-1 3 0-16,-2-2 128 0,-1-5-128 0,-4 3 0 15,-1 2 0-15,-3 1 0 16,3-5 0-16,-5 2 128 0,-2 2-128 0,6-1 0 0,0 2 0 16,-1-2 128-16,-6-3-128 0,3 3 0 0,5 2 0 0,-1 0 0 15,-3-1 0-15,5 0 0 0,1-1 0 0,1 2 0 16,-3 1 0-16,3 0 0 0,4-1 0 0,2 2 128 15,2 1-128-15,1 2 0 0,-3-1 0 0,5 0 0 16,4 1 0-16,0-1 0 0,1 1 0 0,0-1 0 16,1-1 0-16,5-1 0 0,5 0 0 0,4 1 0 15,1 0 0-15,1 1 0 0,2-1 0 0,2 0 0 16,2 1 0-16,6 3 0 0,4 0 0 0,4-2 0 0,2-4 0 16,5 0 0-16,3 0 0 0,3 0 0 0,3 0 0 0,5 0 0 15,5 0 0-15,5 0 0 0,5 0 0 0,10 0 128 16,0 0-128-16,0 0 0 0,0 0 0 15,0 0 0-15,0 0 0 0,15 1 0 0,0-1-128 0,8-1 128 16,5-2-128-16,4 2 128 0,2 0 0 0,4-1 0 16,6-1 0-16,3-2-128 0,4-1 128 15,10-1 0-15,7 1 0 0,1-1 0 0,1 0 0 16,6 2 0-16,8 2 0 0,2-2 0 0,4 0 0 0,3-1 0 16,3 6 0-16,4-1 0 0,0-1 0 0,3 0 0 15,-3-2 0-15,6 2 0 0,4 3 0 0,0-1 0 16,-2-2 0-16,3-1 0 0,5 3 0 0,-3-1 0 15,0 1 0-15,3-3 0 0,5-1 0 0,-4 3 0 0,-6 1 0 16,0 0 0-16,4 0 0 0,-4 0 0 0,-5 0 0 0,0 0 0 16,-1 3 0-16,-1-1 0 0,-9 1 0 15,0-2 128-15,-3-1-128 0,-2 2 0 16,-2-2 0-16,-4 0 128 0,-6-2-128 0,-1 2 0 16,-1-1 0-16,-7 0 0 0,0-2 0 0,-8 1 128 0,-5-1-128 0,-5 1 0 15,-7 1 0-15,-6-2 0 0,-1 3 0 0,-7-1 128 16,-2 0-128-16,-7-1 0 0,-6 0 0 0,-4 2 128 15,-11 0-128-15,0 0 144 0,0 0-144 0,0 0 160 16,0 0-160-16,-11-2 192 0,-5-2-192 0,-6 3 192 16,-6 3-192-16,-5-1 0 0,-4-2 0 15,-9 0 128-15,-10-2-128 0,-7 3 0 0,-8 2 0 16,-2-2 0-16,-3-2 128 0,-7 1-128 0,-2 0 0 16,-8 0 128-16,-5-2-128 0,-1 2 0 0,-2 0 0 0,-3 1 128 15,-4-1-128-15,-7 1 0 0,-2 0 0 0,-1 0 0 0,2 0 128 0,-6 1-128 16,-3 0 0-16,-2 0 128 0,3-2-128 0,-3 0 0 15,-4-1 0-15,1 1 0 0,3 4 0 0,-2-1 128 16,-5-2-128-16,5 2 0 0,4-1 192 0,0-1-32 16,-2 0-16-16,6 0 0 0,-1 2-144 0,4-1 0 15,2-1-160-15,4-1 160 0,5 0 0 0,6 1 0 16,4 1 0-16,6 0 0 0,7-1 0 0,6 0 0 16,3-1 0-16,10 0 0 0,9 0 0 0,7 1 0 15,9 0 0-15,9-1 0 0,8-2 0 0,8 1 0 16,5 0 128-16,10 2-128 0,0 0 0 0,10-2 0 15,5 1 0-15,10-4 0 0,6 2 0 0,12 0 0 0,10-2 0 16,7-1 0-16,2 0 0 0,14 1 0 0,9-1-128 16,11 1 128-16,4-2 0 0,13 2 0 0,9-1 0 15,8 2 0-15,2-2 0 0,9 1 0 0,6-1 0 0,5 3 0 16,1 3 0-16,0 0 0 0,0-1 0 0,1 2 0 16,1 1 0-16,0 0 0 0,0-1 128 0,-6 3-128 15,-4-2 0-15,-1 3 0 0,0 1 0 0,-5-1 0 16,-3 1 0-16,-6 0 0 0,-6 0 0 0,-5 2 0 15,-5 0-256-15,-5 2-48 0,-5 0-16 0,-7 0 0 16,-7-1-2464 0,-3-1-496-16</inkml:trace>
  <inkml:trace contextRef="#ctx0" brushRef="#br2" timeOffset="114830.48">7660 3372 13695 0,'-13'-6'608'0,"5"3"128"0,-1 1-592 0,0-2-144 0,0 0 0 0,9 4 0 16,0 0 704-16,0 0 128 0,-4-5 0 15,4 5 16-15,0 0-112 0,0 0-32 16,0 0 0-16,0 0 0 0,0 0-352 0,13-1-80 0,0-1-16 16,2 2 0-16,-1 2-96 0,4-2-32 0,1-4 0 0,5 3 0 15,3 3 160-15,1 1 32 0,1 1 0 0,3-2 0 16,4-1 64-16,3-1 32 0,3-2 0 0,4 1 0 15,5-2 0-15,4 3 0 0,4 0 0 0,-1 0 0 16,3 0-64-16,1 0-16 0,2-1 0 0,3 0 0 16,3 0 0-16,0 1 0 0,-1 1 0 0,2 1 0 15,-2 1-48-15,3-2-16 0,2-5 0 0,2 4 0 16,1 5-64-16,1-3-16 0,-2-2 0 16,2 0 0-16,4-1-32 0,0 2-16 0,2 0 0 0,-2 0 0 0,0-1 0 15,4 0 0-15,5 0 0 0,-4 1 0 0,-3 5-144 16,2-3 192-16,0-2-192 0,2 0 192 0,-2 0-192 0,1-1 0 15,0-2 0-15,2 1 128 0,0 0-128 0,-1-2 0 16,-6 1 144-16,3-1-144 0,1 1 128 16,-1 1-128-16,-2 0 160 0,-1 0-160 0,-3 0 160 0,1-3-160 15,2 2 160-15,-2 1-160 0,1 1 176 0,-3 0-176 16,-3-1 192-16,-1 0-192 0,-2-1 160 0,3 0-160 16,0-1 128-16,-2 3-128 0,-4 4 0 0,4-4 128 15,0-4-128-15,-1 3 0 0,-1 3 0 0,-4-2 0 16,-1-1 128-16,-2 0-128 0,-1-1 0 0,-2 2 0 15,0 0 0-15,1 0 128 0,-1 0-128 0,-5 0 0 16,-2 0 0-16,-4 0 0 0,0-1 0 0,1-2 0 16,-1-4 0-16,2 6 0 0,0 3 0 0,-3 3 0 0,-7 0 0 0,0-2 0 15,-1-6 128-15,-5 3-128 0,0-1 128 0,-1 0-128 16,-3-1 160-16,0-1-160 16,-1 2 192-16,-5 2-192 0,0 1 160 0,-2-1-160 0,-3-1 128 0,-1 1-128 15,-3-1 128-15,-1 1-128 0,-3 0 0 0,-3-2 128 16,-4-1-128-16,-6 2 160 0,0 0-160 0,0 0 160 15,0 0-32-15,0 0 0 0,1-7 0 0,-1 7 0 16,-7-4 160-16,-3 1 32 0,-1 0 0 0,-7-1 0 16,-3 2-320-16,0 0 0 0,-3 0 0 0,-3 2 0 15,-4 0 0-15,-2 4 0 0,-3-1 0 0,-4 0 0 16,-1-3 0-16,-4-1 0 0,-3-2 0 0,-7 2 0 16,-5 1 0-16,1 0 0 0,1-1 0 0,-4 1 0 15,1 0 0-15,-8 0 0 0,-1-2 0 0,-4 2 0 16,-1 0 0-16,0 2 0 0,-2-1 0 0,-5-1 0 0,-4-3 0 15,1 1 0-15,2 2 0 0,-4 0 0 0,-2-2 0 16,-3 1 0-16,-5 1 0 0,0 0 0 0,2 0 0 0,-6 2 0 16,-3-1 0-16,1 3 0 0,0-2 0 0,-3-1 0 15,-1 0 0-15,0 0 0 0,4-1 0 0,-4 1 0 16,-1 1 0-16,1 2 0 0,2-1 176 0,0-2-176 16,2-2 160-16,-3 3-160 0,2 5 0 0,-3-4 0 15,-1 0 0-15,4 1 0 0,0 0 0 0,2-1 0 16,2 1 0-16,-1-1 0 0,2 0 0 0,0 2 0 15,3 0 0-15,0-2 0 0,-1-1 0 0,5 0 0 16,1 1 0-16,3 1 0 0,3-4 0 0,-1 2 0 0,2 0 0 16,1 1 0-16,6 1 0 0,2 1 0 15,2-2 0-15,3 0 0 0,4 0 0 0,4-1 0 16,1 0 0-16,4 2 0 0,4 5 0 0,4-2 0 16,1-4 0-16,2 0 0 0,1 2 0 0,3-1 0 0,5 1 0 15,2-2 0-15,7 0 0 0,1-1 0 0,2 1 0 16,4-1 0-16,4 0 0 0,1-1 0 0,5-1 0 0,5 0 0 15,6 0 0-15,0 0 0 0,0 0 0 0,0 0 0 16,0 0-192-16,0 0 192 0,10 8-192 0,3-5 192 16,3-1-144-16,6 1 144 0,3-1 0 0,4 0-144 15,4-1 144-15,6 0 0 0,2-1 0 0,4 2 0 16,2 1 0-16,5-3 0 0,0-3 0 0,8 1-128 16,5 4 128-16,4 1 0 0,1-1 0 0,5-2 0 15,0-1 0-15,4 0 0 0,3 1 0 0,3 1 0 16,0 1 0-16,3-1 0 0,2-1 0 0,4 1 0 0,2 0 0 0,1-2 0 15,1-2 0-15,2-1 0 0,6 1 0 0,-1 2 0 16,-5-1 0-16,7-3 0 0,7-1 0 16,-2-1 0-16,-3 1 0 0,3 0 0 0,5 0 0 0,-2 0 0 15,0-5 0-15,3 4 0 0,3 2 0 0,-1-2 0 16,-6-3 0-16,0 4 0 0,3 1 0 0,-4 1 0 16,-5-1 0-16,2 0 128 0,1-3-128 0,-3 2 0 15,-6 0 0-15,0 1 0 0,-2-2 0 0,-2 3 0 16,-2 1 0-16,-6 0 0 0,-1 0 0 0,0 5 0 15,0 4 0-15,-5-1 0 0,-5-3 0 0,0 4 0 16,1-3 0-16,-4 4 0 0,-4 1-160 0,-4 3 0 16,-6 1 0-16,-6-1-9984 0,-4-3-2000 15</inkml:trace>
  <inkml:trace contextRef="#ctx0" brushRef="#br2" timeOffset="120037.578">14969 4960 13183 0,'-10'1'576'0,"1"-1"128"0,-2-1-560 0,2 2-144 0,1 3 0 0,0 0 0 16,-2-3 0-16,4 0 0 0,6-1 0 0,0 0 0 16,0 0 0-16,0 0 0 0,0 0 0 0,0 0 0 15,-7-2 144-15,7 2 0 0,0 0 0 0,0 0 0 16,0 0 240-16,0 0 32 0,0 0 16 0,9-4 0 15,1 2 0-15,2 0 0 0,1-1 0 0,5 2 0 16,5-2 32-16,2 2 16 0,4 0 0 0,3-1 0 16,2-1-16-16,2-2 0 0,3 1 0 0,2-2 0 15,5 1-160-15,3-2-48 0,6 0 0 0,1 0 0 16,6 2 208-16,-1 1 48 0,0-2 0 0,0 1 0 0,2 1-16 16,3-1 0-16,2 2 0 0,1 1 0 0,-2-1-32 15,-2 0 0-15,1 0 0 0,5 2 0 0,3 2-160 0,1-1-48 16,-3 0 0-16,1 0 0 0,-6 0-128 0,5 0-128 15,4 3 192-15,-1 0-192 0,-1-1 192 0,-2 0-192 16,1 0 192-16,1-1-192 0,4-1 240 0,0 1-64 16,-2 4-16-16,-2-4 0 0,-3-1-16 0,2 1 0 15,1 1 0-15,2 0 0 0,0 0 32 16,-2 0 0-16,-5 0 0 0,2-1 0 0,0 1 0 0,0-2 0 16,0-2 0-16,-6 2 0 0,-3 2 16 0,-1 0 16 15,1-2 0-15,-1 2 0 0,0-1-32 0,-1 0-16 16,0-1 0-16,-2 0 0 0,-3 0-160 0,1 0 160 15,-2 0-160-15,1 0 160 0,1 0-160 0,0 1 128 16,-3 0-128-16,-2-1 128 0,-4-2 0 0,0 0-128 16,-1-1 192-16,1 2-64 0,-1 1 32 0,-1-2 0 0,-1 1 0 15,1 0 0-15,0 0 0 0,-3 0 0 0,-7 0 0 0,-1-1 0 16,-2 0-160-16,-2 1 160 0,-1 1-160 0,-1 1 160 16,0-1-32-16,-5 0 0 0,1-2 0 0,-2 1 0 15,1 0 0-15,-3 1-128 0,-3 1 192 0,1 1-64 16,1-1-128-16,1 0 160 0,-3-1-160 0,0 1 160 15,-1 2-160-15,1-1 0 0,-1-1 144 0,0 0-144 16,-3-1 0-16,1 0 0 0,0 0 0 0,1-1 128 16,-1 2-128-16,-1 1 0 0,1-1 0 0,1 0 0 15,-1 2 0-15,1-1 144 0,1-1-144 0,-1-1 0 16,0-1 128-16,0 1-128 0,1 0 0 0,2 0 0 16,1 1 192-16,-3-1-64 0,1 0 0 0,-2 0-128 0,1 0 240 15,-1 0-64-15,1-1-16 0,1 0 0 0,-1 0-32 16,2 2-128-16,1 2 192 0,-1-1-64 0,2 0-128 15,-2 1 0-15,1-3 144 0,-1 0-144 0,3-3 0 16,0 3 128-16,2 3-128 0,0-3 0 0,0 0 0 0,3 1 128 16,1 0-128-16,1-1 0 0,-4-1 0 0,3 0 144 15,2 1-144-15,1 0 0 0,-1 0 128 16,-2 0-128-16,1 0 0 0,-1 1 0 0,0 0 144 16,-3-2-144-16,1 0 0 0,2 1 144 0,0 0-144 15,1 1 128-15,0 1-128 0,0-1 128 0,2 0-128 0,1 0 128 16,0 1-128-16,-1 1 128 0,2-4-128 0,0 2 0 15,0 2 144-15,0-1-144 0,-2-5 0 0,2 2 128 16,1 0-128-16,0 1 0 0,0 2 0 0,4-1 128 0,-1 2-128 16,3-1 0-16,-6 0 0 0,2 0 0 0,-1 2 0 0,0-2 128 15,0 1-128-15,-2-2 0 0,0 1 0 0,-1 0 128 16,0-1-128-16,1 2 0 0,3 1 128 16,-1-1-128-16,-1-1 0 0,1 0 128 15,-2 1-128-15,0-1 0 0,-1 1 128 0,-1 0-128 0,-2 1 128 0,-3-1-128 16,-1 0 144-16,-2 0-144 0,3 1 192 0,-5 0-192 15,-1-1 192-15,1-2-192 0,-1-1 192 0,-1 0-192 16,-2 3 192-16,-1 1-64 0,-2-1 0 0,1 0-128 16,-6 2 0-16,1-1 0 0,-9-4 0 0,7 3 0 15,-7-3 0-15,0 0 0 0,0 0-160 0,0 0 160 16,-7 5-3152-16,-4-1-512 16,-17 0-112-16,-9-8 0 0</inkml:trace>
  <inkml:trace contextRef="#ctx0" brushRef="#br2" timeOffset="121203.51">2325 6102 15663 0,'0'0'688'0,"0"0"144"0,0 0-656 0,0 0-176 16,11-1 0-16,-1 2 0 0,1 3 352 0,1-1 32 0,2 2 16 0,1 0 0 15,3-1-400-15,3-1 0 0,2-1 0 16,-1 0 0-16,3-1 144 0,5 1-144 0,1-1 160 0,1 2-160 16,2-1 384-16,4-1 0 15,5 0-16-15,0 2 0 0,0-1 160 0,3 1 48 0,0-1 0 0,3-2 0 16,4-2-80-16,3 2-16 0,3 0 0 0,2 0 0 15,-2 0-80-15,2-1-16 0,-2-1 0 0,3 0 0 16,1 2 112-16,4-2 16 0,1 0 0 0,0 0 0 16,-1-2 32-16,4 1 16 0,4-1 0 0,2 0 0 15,2-2-112-15,-1 2-32 0,-1-1 0 0,2 1 0 16,0-5-96-16,2 3 0 0,4 1-16 0,0 1 0 16,-5 0-112-16,3 1-32 0,4-3 0 0,1 1 0 15,-3 3 0-15,3 0 0 0,-1-2 0 0,2 1 0 16,1-1-160-16,-1 2 0 0,-2-1 0 0,2 0 0 0,3-2 0 15,-2 1 128-15,-1 3-128 0,-3 0 128 0,1-2 64 16,-3-1 16-16,2-1 0 0,-1 2 0 0,-2-1-16 0,-1 0-16 16,3 0 0-16,-1-1 0 0,2 2 32 0,-3 1 16 15,-4-1 0-15,3-1 0 0,2-5-224 0,-4 3 0 16,-1 3 0-16,-2 0 0 0,-2 3 192 0,-2-2-64 16,0 0-128-16,2 1 192 0,0 0-64 0,-3 1-128 15,-4 1 176-15,-1-1-176 0,1-1 160 0,-1 2-160 16,1 1 128-16,-1-1-128 0,-4 0 0 0,-1-1 128 15,-3-1-128-15,-2 0 0 0,2-1 128 0,0 2-128 16,4 2 0-16,-5 0 128 0,-2-1 0 0,-2-1 0 16,-2 0 0-16,3 0 0 0,0-2-128 0,0 3 0 15,-1 3 0-15,-2 0 0 0,-2-2 144 0,-3-2-144 16,-1 0 160-16,0 0-160 0,-2 0 176 0,-2 0-176 0,-2-1 192 0,0 1-192 16,-2 1 192-16,2 1-192 0,-4 1 192 0,-2 1-192 15,-4-1 224-15,-2-1-64 0,0 0-16 16,-4 2 0-16,-1-2 16 0,-2 0 0 0,-2-4 0 0,1 2 0 15,-1 2 48-15,-1-2 16 0,-3-2 0 0,1 2 0 16,0 2 32-16,0-1 0 0,-2 1 0 0,-3-2 0 16,-3-1-48-16,-1 2 0 0,2 2 0 0,0 0 0 15,-9-3-32-15,0 0-16 0,0 0 0 0,0 0 0 16,0 0-32-16,0 0 0 0,0 0 0 0,0 0 0 16,0 0 0-16,0 0 0 0,0 0 0 0,0 0 0 15,0 0-128-15,0 0 0 0,0 0 0 0,0 0 0 16,0 0-768-16,-4 7-224 0,-6-2-48 15,1 5-10736-15,0-1-2128 0</inkml:trace>
  <inkml:trace contextRef="#ctx0" brushRef="#br2" timeOffset="126412.291">2677 15290 25791 0,'0'0'2304'0,"18"-2"-1856"16,3 0-448-16,6-2 0 0,1-2 0 0,2 1 0 15,0 1-128-15,2-3 128 0,2-1 0 0,3-1 0 16,4 0 0-16,2-1 0 0,3-1 0 0,1 2 0 15,6 1 128-15,2-1-128 0,-3-1 400 0,4 3-16 0,-2 3 0 16,3-1 0-16,2 0-32 0,4 2-16 0,2-1 0 0,-1 1 0 16,-4 0-32-16,3 2-16 0,3 0 0 0,3-1 0 15,3 2-16-15,-1-2 0 0,2 2 0 0,-3 0 0 16,2-2-16-16,1 0-16 0,3 0 0 0,-1-1 0 16,0 1-112-16,1 0 0 0,0 0-128 0,3-1 192 15,0-1-192-15,-1 1 144 0,-2-3-144 16,3 1 128-16,4-1-128 0,-2 1 0 0,4-1 0 0,-1 0 128 15,-3-1-128-15,5 2 0 0,-2-3 0 0,3 3 0 16,0 1 0-16,-1 0 0 0,-2-2 0 0,0 2 0 16,1 1 0-16,0 0 0 0,-5 1 0 0,1 0 0 15,1 0 0-15,4 0 0 0,2-1 0 0,-7 2 0 16,-4 1 0-16,2-1 0 0,3-1 0 0,0 2 0 16,-4 0 0-16,-1 0 0 0,-3 0 128 0,2 0-128 0,-1 0 0 15,-1 3 160-15,1 0-160 0,-1-2 160 0,-4-1 32 16,2 0 0-16,-1 0 0 0,2 0 0 0,3-1-32 0,-4 1 0 15,-1-2 0-15,-2 2 0 0,-2-1-160 16,0 1 160-16,0 0-160 0,1 0 160 0,-4 0-160 0,0 0 0 16,-2-1 144-16,-3 1-144 0,0 0 0 0,1 0 0 15,4 0 0-15,-3 4 128 0,0-2-128 16,-2-1 128-16,-4 0-128 0,1-1 128 16,3 2-128-16,-2-1 192 0,0 0-64 0,-1-1 0 0,-4 0-128 0,0 4 192 15,-2 0-64-15,0-1 0 0,-1-3-128 0,-1 0 144 16,-2 0-144-16,0 3 160 0,0-1-160 0,-3 1 128 15,-2 0-128-15,-5 1 128 0,-3-1-128 0,-3 0 160 16,-2 1-160-16,2-2 160 0,-5 0-16 0,1 0 0 0,-3 0 0 0,0 1 0 16,-4-2 48-16,-4 1 16 0,-3-1 0 0,-1 1 0 15,-11-2-48-15,9 2-16 0,-9-2 0 16,0 0 0-16,0 0 16 0,0 0 0 0,8 4 0 0,-8-4 0 16,0 0 64-16,0 0 16 0,-13 3 0 0,-2 0 0 15,-4 1-112-15,-3-1 0 0,-2-1-128 0,-4 1 192 16,-3 1-192-16,-2-1 0 0,-7-2 0 15,-4 1 0-15,-4 2 0 0,-4-1 128 0,-1 0-128 0,-4-1 0 16,-6-1 0-16,-4 2 0 0,-1-1 128 0,-5 1-128 16,-2 0 0-16,-7-1 0 0,-1-1 0 0,-9 1 0 15,-2 1 0-15,-6 2 128 0,-1-2-128 0,-6-1 0 16,-4 1 0-16,-5 0 0 0,2-1 0 0,-8 0 0 0,-5-1 0 16,-4 1 0-16,0 2 0 0,-5-2 0 0,-6-1 0 15,1 2 0-15,-2 3 0 0,1-1 0 0,-2 0 0 16,1-2 0-16,-2 1 0 0,5 2 0 0,6 1 0 15,-2-2 0-15,3-1 0 0,2 0 0 0,0-1 0 16,1-1 0-16,0-2-144 0,0 0 144 0,-3 1-240 0,3-2 48 16,3-3 16-16,0 1 0 0,-4 5 176 0,4-2 0 15,0-2 0-15,2 2 0 0,-4 0 0 0,6 0 0 16,4 2 0-16,0-4 0 0,2 0 0 0,7 1 0 16,6 1 0-16,2 0 0 0,4 0 0 0,6-2 0 15,5-1 0-15,5 0 0 0,4 3 0 0,4 0 0 16,-1 0 0-16,8 0 0 0,6-2 0 0,5 1 0 15,5 0 0-15,3 0 0 0,3 1 0 0,1 1 0 0,0 0 0 16,5 0 0-16,8 1 0 0,0-2 0 0,-1-2 0 16,3 2-128-16,5 0 128 0,3 0-128 0,4 0 128 15,2 0-128-15,4 2 128 0,4 0-128 16,-1 0 128-16,8-2-128 0,0 0 128 0,0 0-128 0,0 0 128 0,0 0-128 16,10 3 0-16,5 0 0 0,5 0 0 0,5-2 0 15,3 1 128-15,7-4 0 16,5-1 0-16,6-2 0 0,3-1 0 0,4 0 0 0,1 0 0 0,8 1 0 15,7-1 0-15,7 0 0 0,3-2 0 0,2-1 0 16,2 0 0-16,5 1 0 0,5-1 0 0,4-1 0 16,1 0 0-16,3 1 0 0,3 0 0 0,5 1 0 15,2-1 0-15,5 1 0 0,2 0 0 0,2 1 0 16,1-1 0-16,4 3 0 0,5-1 0 0,-1 2 0 16,-4-2 0-16,5 2 0 0,3 0 0 0,1 2 128 0,0 0-128 15,1-1 0-15,-2-1 0 0,0 2 0 0,1 0 0 16,-4 2 128-16,-4-1-128 0,4 1 0 0,2 1 192 15,-4 1-48-15,-5 0 0 0,0 1 0 0,0-1 48 16,-4 0 16-16,-4-2 0 0,0 2 0 0,3 0 0 0,-4 3 0 16,-3-2 0-16,0 2 0 0,0 1-16 0,-3 0-16 15,-4-2 0-15,0-2 0 0,3 3-176 0,-6-1 128 16,-2 2-128-16,-3-2 128 0,2-2-128 0,-2 1 0 16,0 1 0-16,-3-1 0 0,-7 1 0 0,5 1 0 15,2-2 128-15,-6 0-128 0,-6 1 0 0,-1-1 0 16,-2-1 0-16,0 3 0 0,2-3 0 0,-4 2 0 15,-4 0 128-15,-2-2-128 0,-1-2 0 0,-1 0 128 16,-1 0-128-16,-4 1 128 0,-1 2-128 0,0-3 192 0,-4-1-192 16,2 1 192-16,1 0-48 0,-1-1 0 0,2-1 0 0,-5 0 0 15,-2-1-16-15,-3 1-128 0,-3 1 192 0,2-1-64 16,2 0-128-16,-5-2 0 0,-2 2 144 16,1 1-144-16,-2 0 0 0,-6 0 128 0,-1-4-128 0,-5 3 0 15,-4 1 0-15,-1 0 128 0,-3 1-128 0,-1-1 0 16,-4-1 160-16,-1 1-32 0,-5 0-128 0,-2 1 192 15,-3-2-192-15,-9 2 0 0,0 0 0 0,8-1 0 16,-8 1 256-16,0 0-64 0,0 0 0 0,0 0 0 16,0 0-16-16,-11 1-16 0,-4 1 0 0,-2-2 0 15,-5-2-160-15,-3 2 0 0,-3 4 0 0,-5-3 0 16,-4-1 0-16,-5 0 0 0,-5 0 0 0,-4 0 0 16,-4 1 0-16,0-1 0 0,-3 0 128 0,-4 1-128 0,-3 1 0 15,-5 0 0-15,-8-2 0 0,0 0 0 0,-1 0 0 16,-2 4 0-16,-6-1 0 0,1-1 0 0,-5-3 0 15,-3 1 0-15,-2 1 0 0,-6-1 0 0,-4 1 0 0,-2-1 0 16,0-1 0-16,-4 1 0 0,-5 2 0 0,1 1 0 16,-3-2 0-16,-3 0 0 0,-4-2 0 0,1 2 0 15,1 2 0-15,2 0 0 0,4 0 0 0,4-1 0 16,4 0 0-16,4 0 0 0,5 0 0 0,7 1 0 16,7-1 0-16,7-1 0 0,-1 2 0 0,8-1 0 15,2 1 0-15,9-1 0 0,9-1 0 0,7 1 0 16,4-1 0-16,9-1 0 0,6-1-208 15,6 0 80-15,4 1 128 0,6 0-208 0,11 0-48 0,0 0-16 16,0 0 0-16,11-2 0 16,5 2-112-16,3-2-32 0,9 2 0 0,8-1 0 0,9-3 256 0,9 1 160 15,7 3-192-15,6-2 192 0,4-2 0 0,6 1 0 0,6 1 0 16,6 0 0-16,9 1 0 0,3 1 0 0,2 0 0 0,6 1 0 16,6 2 0-16,-2-2 0 0,-1-1 0 0,5 0 0 15,5 0 0-15,0 0 0 0,-1 0 0 0,0 1 0 16,0-1 0-16,-2 2 0 0,-4 0 0 15,2 0 0-15,1 1 0 0,-5 1 144 0,-5 3-144 0,-2-1 128 16,0-1-128-16,-7 1 0 0,-5-1 0 0,0 2 128 16,-2-3-128-16,-7 0 0 0,-4 0 144 0,-8 0-144 15,-7 2 0-15,-4-2 0 0,-4 0 0 0,-5 0 0 16,-7-1 0-16,-6 1 0 0,-6-1 0 0,-5-1 128 16,-7-2-128-16,-8 0 128 0,-4 0-128 0,-10 0 128 15,0 0 64-15,0 0 0 0,0 0 16 0,-16-6 0 16,-5 3 32-16,-8 0 0 0,-4-1 0 0,-11-2 0 0,-9 1-240 15,-2 1 0-15,-4-3 0 0,-7 3 0 0,-9 0 0 0,-6-1 0 16,-7 1 0-16,-1 1 0 0,-3-1 128 0,-5 0-128 16,-5 2 0-16,-2 1 144 0,-3-1-16 0,-2 2 0 15,-1 0 0-15,3-1 0 0,5 0-128 0,5 0 192 16,2-1-192-16,7 1 192 0,7-1-48 0,5-1 0 16,10 1 0-16,2 0 0 0,6 1-144 0,3-1 0 15,6-2 0-15,12 0 128 0,6 2-128 0,8 0 0 16,7-1 0-16,6 1 128 0,10 2-128 0,0 0 0 15,0 0 0-15,11-5 0 0,7 0 0 0,9 2-144 16,5 0 144-16,8-1-160 0,6 3 160 0,2-1 0 16,4 0 0-16,5 0-128 0,4 0 128 0,8-1 0 15,5 2 0-15,0-1 0 0,-2 2 0 0,4-1 0 16,5 0 128-16,-1 0-128 0,1 1 0 0,-6-1 0 16,-3-2 0-16,-1 2 0 0,1 0 0 0,-8 1 0 0,-8 0 0 0,-4 0 0 31,-5-1-800-31,-4 0-224 0,-10 0-64 0,-3 1-18176 0</inkml:trace>
  <inkml:trace contextRef="#ctx0" brushRef="#br2" timeOffset="129113.787">18595 15189 11055 0,'-18'-6'976'0,"10"5"-784"0,8 1-192 0,-9-1 0 15,-1-2 960-15,0 2 128 0,3 2 48 0,-1 0 0 16,-1-2-880-16,1 1-256 0,0-1 0 0,8 1 128 16,-7-1 480-16,7 1 96 0,-9-2 32 0,9 2 0 15,0 0 544-15,0 0 96 0,0 0 32 0,0 0 0 16,-7 0-512-16,7 0-112 0,0 0-16 0,0 0 0 15,0 0-208-15,0 0-48 0,0 0-16 0,0 0 0 16,0 0 272-16,0 0 48 0,0 0 16 0,11 6 0 0,-2-3 48 16,4 2 16-16,4-1 0 0,1 1 0 0,3-3-288 0,2 0-48 15,2-2-16-15,3 0 0 0,3 3-144 0,2-2-16 16,3-1-16-16,4-1 0 0,1 2-128 0,3 2-32 16,4-1 0-16,5 0 0 0,4 0 0 0,2 0 0 15,2-2 0-15,1 0 0 0,-1 2-16 0,2 1 0 16,2-1 0-16,5 2 0 0,5 1-64 0,0-4 0 15,-7-1-128-15,6 1 192 0,5 2-16 0,2 1-16 16,2-4 0-16,0 0 0 0,-1 0 32 0,4 0 0 16,1 3 0-16,1-4 0 0,0-2 64 0,-2 0 0 15,4 2 16-15,-1-1 0 0,-1 0-272 0,-3 0 160 16,-2 2-160-16,2 0 128 0,2 0-128 0,1-1 128 16,2-1-128-16,-3 1 128 0,-6 0-128 0,6 1 128 15,4 0-128-15,-3 1 128 0,-5 2-128 0,0-2 0 16,2-1 0-16,1 2 0 0,0-1 0 15,-3 2 0-15,-4 1 128 0,0-1-128 0,-2-2 0 0,-2 0 0 0,1-1 0 0,-7 0 128 16,-6 2-128-16,-1-2 0 0,-3 1 0 0,-4-1 0 16,-5-1 0-16,2 1 0 0,0-3 0 0,-5 2 0 15,-8 0 0-15,0 1 0 0,-6-1 0 0,-3 1 128 16,-3 2-128-16,-4 0 0 0,-2 1 0 0,-1 0 0 16,-5-2 0-16,-3 0 0 0,-2 1 0 0,-1-2 0 15,-9 0 0-15,0 0 0 0,0 0 0 0,0 0 0 16,0 0 0-16,0 0 0 0,-11-2 0 0,-3 0 0 15,-3 0 0-15,-1 4 0 0,-5-1 128 0,-2 0-128 16,-6-1 0-16,-4 0 0 0,-5 1 0 0,-1 1 0 0,-6 1 0 16,-2 0 0-16,-4-3 0 0,-1 3 0 0,1 0 0 15,-6 0 0-15,-7 0 0 0,-1-1 0 0,-3 1 0 0,-5-1 0 16,1 1 0-16,-3-2 0 0,-4 1 0 0,-5 0 0 16,-1 1 0-16,-1-3 0 0,2 0 0 15,-6-1 0-15,-7 0 0 0,1 1 0 0,0-1 0 0,-2 2 128 16,-6 1-128-16,4-2 0 0,1-2 0 0,1 0 0 15,-2 2 128-15,-2-1-128 0,-4-4 0 0,1 3 0 16,2 2 0-16,0 0 0 0,-2-1 0 0,-1 2 0 16,1 1 128-16,1 0-128 0,0-1 0 0,7 1 0 15,6 1 0-15,1-1 0 0,2 5 0 0,4-3 0 16,3-1 0-16,6-1 0 0,5 3 0 0,1 0 0 16,1-1 0-16,3 0 0 0,3 1 0 0,7-2 0 15,4-1 0-15,7 1 0 0,2 1 0 0,3-1 0 0,5-1 0 16,3 1 0-16,2-3 0 0,6 1 0 0,3 1 0 15,6-2 0-15,4 2 0 0,12-2 0 0,0 0 0 16,0 0 0-16,0 0 0 0,11 0-144 0,6 0 144 16,6 0-160-16,10 0 160 0,6 0 0 0,7 0 0 0,6-2-128 15,7 0 128-15,9-2 0 0,9 0 0 0,5 1 128 16,1 1-128-16,6-1 0 0,4 0 0 0,5-1 128 16,6-2-128-16,2 2 0 0,3-3 0 0,8 2 0 15,6 0 0-15,3 0 0 0,0-4 0 0,0 2 0 16,-2 5 0-16,0 0 0 0,3-1 0 0,-4 0 0 15,-3 2 0-15,1 0 0 0,6 1 0 0,-3 0 0 16,-8-1 0-16,4 1 0 0,1 2 0 0,-5 2 0 16,-9-1 0-16,-1 4 0 0,-3-2 0 0,-8-2 128 15,-6 2-128-15,-6-2 0 0,-2 0 0 0,-6 2 0 16,-4-1 0-16,-8 1 144 0,-8-3-144 0,-6 1 160 0,-3 0-160 0,-8 0 0 16,-4-8 0-16,-5 5-176 0,-5 0 176 0,-5-1 0 15,-4-4 128-15,-5 1-128 0,-2 2 0 0,-8 2 0 16,0 0-192-16,0 0 64 0,-9-7 128 0,-4 1-192 15,-5 4 192-15,-5-3-192 0,-6 0 0 0,-3-1 0 16,-3 0 0-16,-8 2 0 0,-4 2 64 0,-6 1 0 16,-3-1 0-16,-4-1 0 0,-2-3 128 0,-2 3 0 15,-5 2 0-15,-1 0-128 0,-7-1 128 0,-5 0 0 16,0-1 0-16,-2 0 0 0,-4-1 0 0,-5 0 0 16,-6-2 0-16,-3 1 0 0,4 1 0 0,-7-2 0 15,-6 1 0-15,1-1 0 0,0-2 0 0,-6 3 0 16,-6 0 128-16,-1 1-128 0,1-1 192 0,0 1-48 15,-1 0 0-15,2 1 0 0,-2 0 32 0,2 1 0 16,5 0 0-16,2 1 0 0,4 1-176 0,4 1 128 0,1 1-128 0,7 0 128 16,3-1-128-16,1 1 0 0,2 1 0 0,6-1-12864 15,7 0-2464-15</inkml:trace>
  <inkml:trace contextRef="#ctx0" brushRef="#br2" timeOffset="132261.581">3636 16649 22111 0,'0'0'976'0,"0"0"208"0,0 0-944 0,0 0-240 0,0 0 0 0,0 0 0 16,0 0 0-16,10 0 0 0,-1 0 128 0,2 0-128 16,0 0 448-16,2 0 32 0,1 0 16 0,2-3 0 15,0 0 400-15,2-3 64 0,3-3 32 0,-1 2 0 16,6 3-160-16,0-1-48 0,4 0 0 0,3-1 0 16,3 0-208-16,2 2-32 0,2 0-16 0,5 1 0 15,3 2-128-15,1-2-16 0,1-2-16 0,2 3 0 16,1 2-96-16,6-1-16 0,-2 1 0 0,4-3 0 15,5-1 0-15,-1 0 0 0,0 4 0 0,4-1 0 16,1-2 0-16,2 1 0 0,0-1 0 0,-1 1 0 16,-1 1 0-16,-1 1-16 0,0 1 0 0,6-2 0 15,5 2-16-15,0-4 0 0,-8-2 0 0,4 2 0 16,-1 0 48-16,3 2 16 0,2 2 0 0,-2-2 0 0,-2-1-32 16,-1-1 0-16,0 2 0 0,2-1 0 0,4 0-48 15,-3 4-16-15,-2-4 0 0,2 1 0 0,4 1-64 16,0 0 0-16,-3-1-128 0,1 1 192 0,-4-1-192 15,3 0 0-15,-1 1 128 0,1-1-128 0,0-1 0 0,-3 2 0 16,-3 2 128-16,3 0-128 0,0 0 0 0,-1-2 144 16,-1-1-144-16,-3 1 128 0,-5 4-128 0,3-3 160 15,-2-2-160-15,2 2 160 0,3 1-32 0,-4 2 0 16,-2 0 0-16,-2-2 0 0,1-2 32 0,-3 0 0 16,1 0 0-16,1 0 0 0,-1 0-32 0,-2 0 0 15,-3-1 0-15,1 0 0 0,0-1-128 0,2 1 192 16,-2 0-192-16,3 0 192 0,-3-2-192 0,-2 1 0 15,-3 2 144-15,2-1-144 0,1-2 0 0,1 1 128 0,-3 0-128 16,1 0 0-16,-3-2 0 0,-1 4 128 0,-1-1-128 16,-3 1 0-16,3 1 0 0,1-3 0 0,0-3 0 15,2 1 128-15,-2 3-128 0,0 0 0 0,-3-1 0 16,-1 0 0-16,-3-1 0 0,2 0 0 0,5 2 0 16,-3-1 0-16,1 0 0 0,-2 2 144 0,-1 0-144 0,1-2 160 15,-2-2-160-15,0 2 0 0,1 1 0 0,1-1 0 16,3-1 0-16,0-1 0 0,-1 1 0 15,-1 1 0-15,1-2 0 0,-4 2 0 0,-2 1 0 0,2 0 128 16,0-1-128-16,1 0 128 0,4-1-128 0,-1 1 128 16,1 0-128-16,2 0 160 0,-2-1-160 0,-2-1 160 15,-2 1-160-15,3 0 128 0,2-2-128 0,-2 0 128 16,1-1-128-16,1 2 0 0,-4 3 0 0,0-3 0 0,0 1 0 16,-2 0 0-16,0-2 0 0,2 2 0 15,4 0 0-15,0 0 0 0,-3-2 0 0,2 3 0 0,-2-1 0 0,1 0 128 16,-3-1-128-16,1-1 128 0,3-2-128 15,1 4 0-15,0 0 0 0,0 1 0 0,2-1 0 0,-3 0 0 16,0-3 0-16,-2 3 0 0,-1 0 0 0,3-1 0 16,1-1 0-16,-2 1 0 0,1 3 0 0,-3 1 0 15,4 0 0-15,-2-2 0 0,-3 0 0 0,3 0 128 16,1 0-128-16,3 0 128 0,0 1-128 0,0 1 0 16,1 0 0-16,2 0 128 0,-3-2-128 0,2 1 0 15,-3-2 0-15,2 3 128 0,2-1-128 0,-1 0 0 16,1 1 0-16,-3 0 128 0,2 1-128 0,0-1 0 15,2 0 0-15,0 1 0 0,1-1 0 0,2 0 0 16,-3 0 128-16,0 0-128 0,-2 3 0 0,5-2 128 0,-4-3-128 16,4 0 128-16,-1 4-128 0,2 0 0 0,-1 1 0 0,-1 0-176 15,-1-4 176-15,1-1 0 0,1 2 0 0,4 2 0 16,2 0 0-16,0 1 0 0,-3 0 0 0,0 0 0 16,2-3 0-16,0 0 0 0,2 1 128 0,-1 2-128 15,-1 0 0-15,0 1 0 0,-3-6 0 0,1 2 0 16,3-1 0-16,3 1 0 0,2 1 0 0,-1 3 0 15,-3 0 0-15,2-1 0 0,3 0 0 0,1-1 0 16,1 1 0-16,-3 0 0 0,-1 1 0 0,0 0 0 16,1-2 0-16,5 1 0 0,2 0 0 0,-3 0 0 15,-3-1 0-15,-1 3 0 0,3 1 0 0,2 0 0 16,1-1 0-16,-1 1 0 0,-2 2 0 0,-4-2-128 16,2-1 128-16,2-1 0 0,2 0 0 0,-2 1 0 0,-5 1 0 15,-1 2 0-15,-2-1 0 0,4-1 0 0,-2 1 0 16,3-1 0-16,-2 2 0 0,-1 0 0 0,-2-2 0 15,5 1 0-15,4 3 0 0,-4-2 0 0,0 0 0 16,-1-1 0-16,-5-3 0 0,4 3 0 0,0 3 0 0,2-2 0 16,0-1 0-16,-1-1 0 0,-7 2 0 0,4 0 0 15,1 2 0-15,1 0-128 0,2-2 128 0,-2 1 0 16,0-1 0-16,-2 1 0 0,-1 0 0 0,0 0 0 16,4 0 0-16,1 2 0 0,-1 3 0 0,-1-2 0 15,-3-4 0-15,1 2 0 0,4-2 0 0,-1 2 0 16,1 0 0-16,-3-2 0 0,-3 0 0 0,-1-1 0 15,3 2 0-15,2-2 0 0,3 2 0 0,-4-1 0 16,-1-1 0-16,0 2 0 0,-2-3 0 0,4 1 0 0,3-2 0 16,-2 1 0-16,-4 1 0 0,1 0 0 0,-3 1 0 0,3-4 0 15,2 1 0-15,0 1 0 0,-1 2 0 0,-1 0 0 16,-5-2 0-16,2 1 0 0,1 0 0 16,2 0 0-16,3 1 0 0,-6 0 0 0,-4-2 0 0,0 1 0 15,-2-1 0-15,0 1 0 0,1-1 0 0,1-2 0 16,-2 0 0-16,-2 0-128 0,-2-1 128 0,-3 1 0 15,-5 1 0-15,0-2-160 0,3-1 160 0,-1 0 0 16,1 4 0-16,-3-2-128 0,1-3 128 0,-6 2 0 16,-3-1 0-16,-2 0 0 0,0 0 0 0,-2-1 0 15,-4-1 0-15,2 1 0 0,-4-1 0 0,1 0 0 16,0 0-128-16,-6 0 128 0,-2 0 0 0,-1 2 0 16,1-2-128-16,-3 0 128 0,-7 0 0 0,0 0 0 0,-1 0-144 15,0 1 144-15,-5-1 0 0,-6 0-144 0,0 0 144 0,7-1-128 16,-7 1 128-16,0 0-128 0,0 0 128 0,0 0-160 15,0 0 160-15,0 0-160 0,0 0 160 0,0 0-160 16,0 0 160-16,0 0-160 0,0 0 160 0,0 0-160 16,0 0 160-16,-11-4-160 0,-1 0 160 0,0 1 0 15,0 0-144-15,2 1 144 0,0-1 0 0,-3-2 0 16,-4 0-144-16,1 2 144 0,-1 2 0 0,0-2 0 16,-2-2 0-16,-2 0 0 0,2 2 0 0,-2 0 0 15,-1-2 0-15,0 1 0 0,-1 0 0 0,0-2 0 16,0 1 0-16,-3-1 0 0,-3 1 0 0,-2-1-128 15,0-2 128-15,-4 3 0 0,-7 1 0 0,1-3 0 16,-2-2-128-16,1 1 128 0,0 3 0 0,0-2-160 0,-3 0 160 16,-2-1-128-16,-5-2 128 0,-4 1 0 0,-3 3-144 15,-2-2 144-15,0-1 0 0,-1-2-144 0,-2 0 144 0,-8 1 0 16,-5 1-128-16,-3 1 128 0,1-2 0 0,-2 0 0 16,-2-1-128-16,-6 1 128 0,-6 0 0 0,2 0 0 15,1-2-144-15,-5 0 144 0,-8-1 0 0,3 2-144 16,0-1 144-16,-3 2 0 0,-2 0 0 0,0 1 0 15,2 0 0-15,-1 0 0 0,-2-2 0 16,-1 3 0-16,-4-3 0 0,-1 3 0 0,1 1 0 0,0 0-128 16,-1-2 128-16,0 1 0 0,-6 3 0 0,3-2 0 15,3-1 0-15,-2 1 0 0,-4-2 0 0,1 0-128 16,2 1 128-16,-5 1 0 0,-10-1 0 0,4 0 0 16,6 3 0-16,-5-1 0 0,-7 1 0 0,2 0-128 15,2-1 128-15,0 0 0 0,-3 3 0 0,-1 0 0 0,-2-2 0 16,3 1 0-16,5-1 0 0,-6 4 0 0,-4 4 0 15,5-5 0-15,2-1 0 0,1 0 0 0,-4 4 0 16,3 1 0-16,-2 0 0 0,3-2 0 0,1-1 0 0,0 0 0 16,-5 0 0-16,2 2 0 0,0-1 0 0,-1-1 0 15,-4 0 0-15,0 1 0 0,4 2 0 0,1 0 0 16,-1-3 0-16,-3 2-128 0,-2 2 128 0,4-1 0 16,1 0 0-16,-2 0 0 0,-2 0 0 0,0 1 0 15,-2-2 0-15,2 3 0 0,1-1 0 0,1 0 0 16,1-1 0-16,-1 0 0 0,2-1 0 0,-3 0-240 15,-6 0 64-15,5-1 16 0,-1-2 160 0,2 1-208 16,2 1 80-16,-4 0 128 0,-1 0-208 0,1 2 80 0,4 3 128 16,-4-2-208-16,-1-3 208 0,-1 3 0 0,0 0 0 15,2 3-144-15,2-1 144 0,0 0 0 0,-5-2 0 16,7 3 0-16,3 2 0 0,1-2 0 0,-4-5 0 0,5 5 0 16,1 0 0-16,3 0 0 0,2-3 0 0,2 2 0 15,2 0 0-15,2 1 0 0,1 0 0 0,-1-1 0 16,6 2 0-16,1-3 0 0,1-1 0 0,3 2 0 15,1 2 0-15,1 2 0 0,-1 0 0 0,5-2 0 16,4-4 0-16,2 3 0 0,-2 2 0 0,4-2-128 16,2 0 128-16,2-1-128 0,3-2 128 0,2 3-128 15,2 2 128-15,4-6-128 0,7-5 128 0,0 1-128 16,3 7 128-16,2-1 0 0,-3-4 0 0,5 0 0 16,3 0 0-16,5 1 0 0,1 3 0 0,1-4 0 15,-1-4 0-15,3 1 0 0,0-1 0 0,-2 1 0 0,0 5 0 16,4 0 0-16,-3-1 0 0,4-2 0 0,2-6 0 15,-2 4 0-15,0 3 0 0,1 0-128 0,-1-5 128 0,2 4 0 16,0 4 0-16,2-3 0 0,2-4 0 0,1 0 0 16,2-1 0-16,0 0-128 0,2 5 128 15,-1 0 0-15,-1-1 0 0,0 0 0 0,1 0 0 0,-1 1 0 16,1-1 0-16,0 1 0 0,3 0 0 0,-1-2-128 16,3-1 128-16,-2 2 0 0,1 3 0 0,-3 0 0 15,1 0 0-15,0 1 0 0,-1 0 0 0,2-2 0 16,0-3 0-16,3 2 0 0,-3 4 0 0,2-2 0 15,2-2 0-15,1-2 0 0,1-1 0 0,0 4 128 16,-1 5-128-16,2-5 0 0,1-3 128 0,1 1-128 16,-1 1 128-16,-2 1-128 0,1 0 144 0,2 1-144 0,1-4 192 15,-3 2-192-15,1 1 176 0,-1 0-176 0,3-2 160 16,0 3-160-16,-1 2 160 0,2 2-160 0,1-2 160 0,0 0-160 16,-1-4 176-16,-2 2-176 0,0 2 192 0,4-2-192 15,0 1 256-15,1-4-48 0,0-3-16 0,4 4 0 16,-1 4-192-16,4 1 0 0,4-2 0 0,-2 2 0 15,-1-4 0-15,0 2 0 0,1 3 0 0,2-1 0 16,2 0 0-16,0-2 0 0,-2 0 0 0,3 3 0 16,0 2 0-16,1 1 0 0,3-1 0 0,0 0 0 15,0-2-272-15,5 3 0 0,3 0 0 0,-1 1 0 16,2-4-1792-16,2 4-368 16,2-1-64-16</inkml:trace>
  <inkml:trace contextRef="#ctx0" brushRef="#br3" timeOffset="148728.798">15783 6191 5519 0,'-10'-3'496'0,"1"-3"-496"15,-2-1 0-15,0 1 0 0,-2-1 976 0,4 2 112 0,-4 0 0 0,4-1 16 16,-1-4-512-16,-1 3-96 0,1 3-32 0,0-2 0 15,-2-1-464-15,0 0 0 0,-2 2 0 0,0-1 0 16,0-3 0-16,-2 0 0 0,0 0-128 0,-1 1 128 16,1 1-224-16,-2 0 64 0,1-4 16 0,0 0 0 15,1 1 144-15,0 0 0 0,1 1 0 0,2 1-128 16,2 1 576-16,1-1 112 0,-1-3 16 0,1 3 16 16,-2 3 560-16,1 0 96 0,1 2 32 0,1 1 0 15,-3 1-416-15,2-3-80 0,1 2-16 0,-2-1 0 16,1 1-224-16,3 1-48 0,-3 4-16 0,10-3 0 15,-6-3-32-15,6 3-16 0,0 0 0 0,0 0 0 16,0 0-48-16,-6-4 0 0,1 1 0 0,5 3 0 16,0 0 112-16,0 0 16 0,0 0 0 0,0 0 0 0,0 0-320 0,0 0-64 15,0 0-128-15,0 0 192 0,0 0-48 16,0 0-16-16,0 0 0 0,0 0 0 0,3 9 80 0,-3-9 16 16,0 0 0-16,8 6 0 0,-2 1 48 0,-6-7 16 15,10 3 0-15,-4 2 0 0,3 0-64 0,1 1-16 16,0-1 0-16,1 1 0 0,3-4-48 0,-1 2-16 15,5 2 0-15,-1-2 0 0,1-2-16 0,3 2-128 16,2-1 192-16,0 1-64 0,5 2 64 0,0-2 0 16,2 0 0-16,1-1 0 0,-1 2 32 0,3 0 16 15,1-2 0-15,2 1 0 0,1 1 64 0,3-2 16 16,2-1 0-16,3 2 0 0,1 3-48 0,1 0 0 16,1-3 0-16,1 1 0 0,1-3-80 0,1 0-32 15,4 3 0-15,5-4 0 0,5-1-32 0,1 1-128 16,-5 1 192-16,3-3-64 0,2-6 0 0,5 2 0 0,-1 0 0 15,3 2 0-15,1 1-128 0,0-1 160 16,2-3-160-16,3 3 160 0,4 2-160 0,-2 1 128 16,-2 0-128-16,0-4 128 0,0-1-128 0,2 0 0 0,-1 3 0 0,-1 1 0 15,-3 0 0-15,0 0 0 0,1-5 0 0,1 3 0 16,-1 1 0-16,-2 1 0 0,-3 0 0 0,1 0 0 16,2 0 0-16,1-2 0 0,2 3 0 0,-1 4 0 15,-1 0 0-15,1-1 0 0,0 0 0 0,2 1 0 16,3 1 0-16,-3 2 0 0,-3 0 0 0,1-3 0 15,1-2 0-15,1 4 128 0,0 0-128 0,-3 1 0 16,-5 1 0-16,1-1 0 0,4 0 128 0,-1 1-128 16,0-3 0-16,-2 1 0 0,-4-2 0 0,1 0 0 15,-2 1 0-15,2 0 0 0,-3-1 128 0,-2 3-128 0,-5 1 0 16,-1-1 0-16,-2-3 0 0,-1 0 128 0,0 3-128 0,0-1 0 16,0-3 0-16,-2 2 0 0,-2-1 176 15,-3 0-48-15,-3 3-128 0,-1-1 192 0,0-2-192 0,2-1 0 16,-1-1 128-16,-1 1-128 0,0 0 0 0,-3-2 0 15,-1-2 0-15,-3 2 0 0,-1 2 0 0,-4-2 176 16,-1-1-48-16,-1 0-128 0,-1 0 0 0,0 0 0 16,-2-3 0-16,2-1 0 0,-3 0 144 0,2-1-144 15,-4-2 0-15,-2 3 144 0,-3 0-144 0,-1 1 160 16,-3-3-160-16,-1 0 160 0,-2 1-160 0,-2 0 192 16,-5-2-192-16,1 3 192 0,1 1-32 0,-8 3 0 15,0 0 0-15,0 0 0 0,5-7 0 0,-5 7 0 16,0 0 0-16,0 0 0 0,0 0-160 0,0 0 128 15,-5-7-128-15,-3 4 128 0,-1 1-128 0,-2-1 0 16,-1 2 0-16,-2-2 0 0,-3-1 0 0,-1 1 0 0,-3 0 0 16,-2 3 0-16,0 0 0 0,-5 0 0 0,1-1 0 15,-3 2 0-15,-2 3 0 0,0 0 0 0,-3 1 0 0,-3-4 0 16,-3 1-128-16,-4 0 128 0,-4 1 0 16,-4 1 0-16,-2-2 0 0,-1 0 0 0,0 2 0 0,-2-1 0 15,-6-2 0-15,-5 0 0 0,-5 1 0 0,-3 1 0 16,-2 2 0-16,-4-2 0 0,-6-2 0 0,-3 0 0 15,-2 0 0-15,-2-1 0 0,-5-1 0 0,-2 1 0 16,-5 1 0-16,0 0 0 0,4 1 0 0,-6-1 0 16,-6-4 0-16,2 1 0 0,2-1 0 0,-4 2 0 15,-3 1 0-15,-2-2 0 0,3-4 0 0,-2 2 0 16,1-2 0-16,0 0 0 0,0-2 0 0,1 1 0 0,-1 3 0 16,-1 0 0-16,-2-2 0 0,3 1 0 0,1-1 0 15,3 1 0-15,-4 0 0 0,3 1 0 0,4 2 0 0,3-4 0 16,3-1 0-16,2 4 0 0,0 0 0 0,4 1 0 15,3-3 0-15,-1 2 0 0,-3-1 0 0,4-1 0 16,3 0 0-16,0-1 0 0,-2 1 0 0,-1 2 0 16,4 3 128-16,0-2-128 0,2-5 0 0,1 1 0 15,-4 2 0-15,4 3 0 0,6 1 0 0,0 0 0 16,-1 0 0-16,3 0 0 0,1 0 0 0,6 0 0 16,3-3 0-16,1 2 0 0,-4 0 0 0,2 3 0 15,-1 1 0-15,4 0 0 0,3-1 0 0,-1-1 0 16,0-2 0-16,-1 2 128 0,1 1-128 0,2-1 0 15,0 1 0-15,2-1 0 0,1 2 0 0,0-3 0 16,-1-2 0-16,2 2 0 0,2 2 0 0,3 1 0 16,3 1 0-16,1-2 0 0,-1-1 0 0,2 0 0 0,-3 1 0 15,3 0 0-15,1 1 0 0,0-1 0 0,2-1 0 0,1 1 0 16,-1 0 0-16,2-1 0 0,-4 0 0 0,2 1 0 16,1 0 0-16,2-1 0 0,2 0 0 0,4 1 0 15,-1 1 0-15,6 2 0 0,-1 1 0 0,5 0 0 16,-1-2 0-16,2-1 0 0,4-3 0 0,-3 2 0 15,1 2 0-15,8 1 0 0,0-1 0 0,3-2 0 16,2 0 0-16,4-1 0 0,2-1 0 0,9 0 0 16,0 0 0-16,0 0 0 0,-3 7-144 0,3-7 144 15,6 7 0-15,4-3-192 0,1-1 192 0,5 1-160 16,1-2 160-16,6 1 0 0,3 0 0 0,1 0 0 16,4-1 0-16,0 0 0 0,2-2 0 0,5 2 0 0,5-2 0 15,7 1 0-15,5 2 0 0,4-1 0 0,4-1 0 16,3-1 0-16,2 0 0 0,3-1 0 0,4 0 0 0,2 0 0 15,4-1 0-15,0 1 128 0,1-2-128 0,4 3 0 16,7-2 0-16,-2 2 0 0,-2-1 0 16,2 1 0-16,4 0 0 0,1 2 0 0,-1 1 0 0,7-2 0 15,-1-2 0-15,1 2 0 0,3 2 0 0,-4-2 0 16,0-4 0-16,6 2 0 0,2 1 0 0,-3 0 0 16,-3-1 0-16,4 1 128 0,4 2-128 0,-2 1 0 15,-5-2 0-15,2 1 0 0,2 0 0 0,-2-1 0 16,-4-1 0-16,3 2 0 0,2 1 0 0,-3-2 0 15,-4-2 0-15,0 1 0 0,1 0 0 0,-1 0 0 16,-1-3 0-16,-2 3 128 0,0-2-128 0,0 2 0 16,2 2 0-16,-5 2 0 0,-3-4 0 0,0 0 0 15,1 0 0-15,2 0 0 0,-2 2 0 0,-1-2 0 0,0-1 0 16,0 1 128-16,2 2-128 0,-1 0 0 0,-8-1 0 16,4-1 0-16,3 0 0 0,0 1 0 0,-3 2 0 0,-1-1 0 15,1 1 0-15,-2 0 0 0,2 0 0 0,-3 0 0 16,-2-1 0-16,-2-1 0 0,3 1 0 0,0 2 0 15,-2 1 0-15,-3 0 0 0,-3 1 0 0,1 0 0 16,2-3 0-16,3 0 0 0,0 3 0 0,0 0 0 16,-4 1 0-16,-1 1 0 0,0 1 0 0,-2-2 0 15,-1-3 0-15,1 0 0 0,-4 0 0 0,1 3 0 16,4 2 0-16,-5 0 0 0,-4-2 0 0,-4 2 0 0,-1-1 0 16,-1 1 0-16,-4-3 0 0,1 3 0 0,3 2 0 0,-3 1 0 15,1 0 0-15,-5 0 0 0,-2-4 0 16,-2-1 0-16,-3-5 0 0,-1 3 0 0,-1 3 0 0,-4 0 0 15,0-3 0-15,-3 1 0 0,-2-1 0 0,-3 2 0 16,-3 0 0-16,-2 0 0 0,-4-3 0 16,-4-1 0-16,-1-2 0 0,-2 1 128 0,-3 0-128 0,-4-1 0 15,-2-2 0-15,-8 1 0 0,0 0 0 0,0 0 0 16,0 0 0-16,0 0 128 0,0 0-128 0,0 0 0 16,0 0 0-16,-9-4 0 0,-3-1 0 0,-4 1-240 15,-1-3 64-15,-8 1 16 0,-4-1 32 0,-4-1 0 16,-7-1 0-16,-3 1 0 0,-3 2 128 0,-1 3-208 15,-3-2 80-15,-3-4 128 0,-3-4-208 0,-4 2 80 16,-4 2 128-16,-3-2-208 0,-7 1 208 0,3-1-176 16,-1-1 176-16,-5 1-160 0,-6 1 160 0,-3-1-128 0,-4-2 128 15,-3 2-128-15,-2 5 128 0,-3 0 0 0,-4-3 0 16,-2 1 0-16,-4 0 0 0,-4 2-160 0,-4-2 160 0,0 4 0 16,-2-2 0-16,-1 1 0 0,-4-2 0 15,-6 2 0-15,-3 1 0 0,3 3-128 0,0-1 128 16,-1 1 0-16,-9 3 0 0,6-2 0 0,2-2 0 0,-2 3 0 15,-3 2 0-15,-2 1 0 0,-1-2 0 0,1 0 0 16,3-1 0-16,-5 0 0 0,-7 2-128 0,3 0 128 16,4 0 0-16,1 0 0 0,2 1 0 0,-2 0 0 15,0 0 0-15,3 0 0 0,7-2 0 0,-2 3 0 16,-2 3 0-16,3 0 0 0,5-2 0 0,0 0 0 16,-1-4 0-16,2-1 0 0,4-2 0 0,3 3 0 0,0 3 0 15,3-2 0-15,3-3 0 0,-4 2 0 0,0 0 0 16,4 2 128-16,0-1-128 0,3-1 0 0,2-2 0 0,2 1 0 15,2 1 0-15,5 0 0 0,0-2 0 16,4 0 0-16,5 0 128 0,4-2-128 0,-1-1 0 16,5 0 0-16,3-4 0 0,3 5 0 0,5 2 0 0,-2 0 0 15,4 0 0-15,2-2 0 0,-2-3 0 0,4 2 0 16,6 1 0-16,1 0 0 0,6 0 0 0,0-1 0 16,4 1 0-16,1-1 0 0,-1-3 0 0,3 0 0 15,5-2 0-15,2 3 0 0,2 3 0 0,3 1 128 16,4-2-128-16,5 1 0 0,0-1 0 0,4 1 0 15,3 2 0-15,1 0 0 0,4-4 0 0,-1 0 0 16,5 3 0-16,6 1 0 0,0 0 0 0,0 0 0 16,-5-6 0-16,5 6 0 0,0 0 0 0,0 0 0 0,0 0 0 0,0 0 0 15,13 2 0-15,2 2 0 0,1-1 0 0,5 0 0 16,4-1 0-16,4 1 0 0,4-2 0 16,6 0 0-16,6 0 0 0,5-2 0 0,0-3 0 15,3 3 0-15,1 2 0 0,7 2 0 0,7-1 0 16,5 0 0-16,2-2 0 0,3 2 0 0,2 0 0 15,6 0 0-15,4-4 0 0,0 2 0 0,0 0 0 0,3 0 0 16,5-1 0-16,5-2 0 0,3-2-128 0,6 2 128 16,4 3 0-16,0 0 0 0,3 1 0 0,3-2 0 15,4-2 0-15,1 2 0 0,1 1 0 0,5-1 0 16,4-2 0-16,1-1 0 0,-2 0 0 0,4 2 0 16,3 1 0-16,1-3 0 0,5 0 0 0,-6 2 0 15,-4 2 0-15,3 0 0 0,1 0 0 0,1-1 0 0,-2-3 0 16,-1 2 0-16,-2 0 0 0,4 2 0 0,5-6 0 15,-6 1 0-15,-5 0 0 0,3 3 0 0,4 0 0 0,1 0 128 16,2-3-128-16,-4 1 0 0,-5 3 0 0,2 0 0 16,2 0 0-16,0 1 0 0,1 0 0 0,-6 3 0 15,-4 5 0-15,3-4 0 0,0-3 0 0,-4 1 0 16,-6 1 0-16,1 0 0 0,0 1 0 0,-3 0 0 16,-2-2 0-16,-5 3 0 0,-3 0 128 0,-5-1-128 15,-4 1 0-15,-4 0 0 0,-3-2 0 0,-8 4 0 16,-7 2 0-16,-1-4 0 0,0-3 0 0,-4 1 0 15,-6 0 0-15,-5 1 0 0,-4 0 0 0,-7 0 0 16,-4-2 0-16,-6 3 0 0,-4 2 0 0,-4 1 0 16,-2 0 0-16,-4-2 0 0,-3 0 0 0,-6-1 128 15,-2-1-128-15,-4 2 0 0,-4 0 0 0,-2-1 0 0,-2 0 0 16,-9-5 0-16,7 4 0 0,-7-4 0 0,0 0 0 16,0 0 0-16,0 0 0 0,0 0 0 0,0 8 0 0,0-8 0 15,-3 9 0-15,3-9 0 0,-5 7 0 0,5-7 0 16,-11 6 0-16,1-3 0 0,2-1 0 0,-3-1-160 15,-1 0-64-15,-2-1-16 0,2-1 0 0,-1 2 0 32,2 2-416-32,-1 0-96 0,-1 1-16 0,-3 1 0 15,-1-1-1968-15,-1 2-400 0</inkml:trace>
  <inkml:trace contextRef="#ctx0" brushRef="#br3" timeOffset="151875.234">8323 7333 11967 0,'0'0'1072'0,"0"0"-864"16,10 1-208-16,1-2 0 16,1-3 2688-16,2 3 512 0,2 2 80 0,0 3 32 0,2 0-2720 0,4-1-592 15,2-3 0-15,4 5 0 0,-2-1 0 0,3 1 0 16,-1-3 0-16,4 3 0 0,3 0 0 0,4-1 0 16,-2 0 0-16,2 1 0 0,0-3 176 0,3 0-48 15,1-2-128-15,4 0 192 0,3-1 96 0,4 1 16 16,0-1 0-16,2 1 0 0,0 0 128 0,1-2 16 15,0-6 16-15,1 3 0 0,3 1 64 0,2 4 16 16,3 0 0-16,-5-1 0 0,1-2-112 0,-1 1-32 16,2 2 0-16,2 0 0 0,2 0-192 0,2-1-32 15,-1 0-16-15,-1 1 0 0,-1 0-160 0,-1 0 0 16,-1-2 0-16,4 4 128 0,0 0-128 0,-2 1 0 16,-3-1 0-16,1-3 0 0,2-3 0 0,-2 2 0 15,-2 0 128-15,-4 2-128 0,0 2 0 0,-3-5 0 0,-2-3 0 16,1-2 0-16,-1 5 0 0,-1-1 0 0,-2 1 0 0,0 0 128 15,-2 0-128-15,-2-2 128 0,-3 2-128 0,-2-2 128 16,-4 0 48-16,1 2 0 0,-1 0 0 0,-2 1 0 16,-1-4-48-16,-1 0 0 0,0 1 0 0,-1 1 0 15,-2 2-128-15,-1-1 0 0,-3-2 0 0,0 2 128 16,-4 4-128-16,-1 1 0 0,0 2 0 0,-2-6 128 16,-1-6-128-16,-1 3 0 0,-1 3 0 0,-2 0 0 15,-1-2 0-15,-1-1 0 0,1 0 128 0,-3 1-128 16,1 3 0-16,-1-1 0 0,-3-1 0 0,0-2 128 15,-7 5-128-15,6-4 0 0,-6 4 144 0,0 0-144 16,4-8 0-16,-4 8 128 0,0 0-128 0,0 0 0 16,0 0 0-16,0 0 128 0,-3-7-128 0,-1 2 0 0,4 5 0 15,-10-2 0-15,-2-1-160 0,1 2 160 16,-4 3-160-16,0 1 160 0,-4 3-128 0,2-3 128 0,-3-3 0 0,-2 1 0 16,-6 1 0-16,-1 0 0 0,-4 1-128 0,-4 0 128 15,-3 1-128-15,-3 0 128 0,-3-3 0 0,-1 0 0 16,-1 1 0-16,-2 0-128 0,-5 3 128 15,-3-2 0-15,-3 4 0 0,-5-4 0 0,-4-1 0 0,-1-1 0 16,-1 6 0-16,-3-4 0 0,-5-3 0 0,-2 2 0 16,-2 0 128-16,-3 2-128 0,-2 0 128 0,-2 2-128 15,-4 0 128-15,1-1-128 0,-2-3 0 0,-3 2 144 16,-7 0-144-16,2 1 0 0,0 2 128 0,0-1-128 16,-4 2 0-16,3-1 0 0,4-1 0 0,0-4 0 15,0-2 0-15,4 6 0 0,5 2 0 0,6-2 0 16,4-3 0-16,2 1 0 0,2-4 160 0,3 2-160 0,5 0 128 15,2 3-128-15,6-5 0 0,7 0 0 0,2-2 128 16,6 1-128-16,3 1 0 0,5 0 160 0,6 1-160 0,5-1 160 16,6 0-160-16,5 0 160 0,6-3-160 0,3 3 160 15,8 0 16-15,0 0 0 0,0 0 0 0,12 0 0 16,6-2-176-16,7-1 128 0,-1-1-128 0,8 1 128 16,6 0-128-16,6 1 0 0,0-1 0 0,7 0 0 15,5-2 0-15,4-1 0 0,4-1 0 0,4 2 0 16,3 2 0-16,1-1 0 0,3 1-144 0,5-1 144 15,6-2 0-15,1 2 0 0,2 2 0 0,1 0 0 16,2 0 0-16,1 2 0 0,3-2 0 0,1 4 0 16,0 3 0-16,0 0 0 0,2 1 0 0,-4-2 0 15,-7-3 0-15,-3 1 0 0,-3 1 0 0,-3-1 0 16,0-1-528-16,-8 0 0 0,-7 2 0 16,-6 1 0-16,-1-1-2512 0,-6 0-496 0,11-1-112 0,-16 4 0 15</inkml:trace>
  <inkml:trace contextRef="#ctx0" brushRef="#br3" timeOffset="153601.263">16153 7301 4607 0,'-17'-6'400'0,"6"4"-400"16,-1 2 0-16,-1-3 0 0,-2-3 928 0,-1 3 96 15,0 2 32-15,-1-1 0 0,3 2-816 0,-2 0-240 0,-4-1 0 0,1 1 128 16,1 1 112-16,0 1 16 0,0-2 16 0,1 1 0 16,-3-1 560-16,1 0 96 0,0 0 32 0,2 1 0 15,0-1 192-15,3-2 64 0,4-3 0 0,0 3 0 16,1 7-144-16,9-5-32 0,0 0 0 0,0 0 0 15,0 0-16-15,0 0-16 0,0 0 0 0,0 0 0 16,11-1-496-16,5-1-112 0,1 1-16 0,5 0 0 16,1 0-128-16,5-1-16 0,2-4-16 0,3 3 0 15,6 4 96-15,1 1 0 0,1 1 16 0,4-4 0 16,2-7 0-16,4 2 0 0,4 3 0 0,2-1 0 0,4-1-32 16,1 1-16-16,-2 2 0 0,2-1 0 0,3 0-48 15,1-1-16-15,1-2 0 0,1 2 0 0,-1 2 32 16,0 1 0-16,3 2 0 0,2-2 0 0,4-3 0 0,2 2 16 15,0 1 0-15,1 0 0 0,-5-1-112 0,4 2-32 16,3 0 0-16,1-1 0 0,-3-3-128 0,1 2 160 16,-2 0-160-16,0 2 160 0,1 2-160 0,-3 1 192 15,-3 1-192-15,-3-1 192 0,-1 1-192 0,2 1 160 16,-1 0-160-16,2 0 160 0,-2-3-160 0,-3-1 192 16,-1 0-192-16,-2 2 192 0,0 3-192 0,-1-2 0 15,-1 0 0-15,-4 1 0 0,-5-1 0 0,-2 1 0 16,-7-3 0-16,-4-1 0 0,-1-1 0 0,-4 3 0 15,-6 1 0-15,-3-4 0 0,-3-4 0 0,-8 0-320 0,-8-1 48 16,-7 5 16 0,0 0-208-16,0 0-48 0,-7-11 0 0,-9 2 0 15,-4 3-48-15,-5 4-16 0,-4 1 0 0,-4-2 0 0,-4-5 320 0,-3 2 48 0,-6 3 16 0,-4 1 0 16,-9-1 192-16,0 0 0 0,-3 0 0 0,-1 1 0 16,-5 0 0-16,-2-2 0 0,-3 1 0 0,-5 1 0 15,-5 3 0-15,-2 1 0 0,-1 3 0 0,-3-3 0 16,-4-4 0-16,-1-3 0 0,3 5 0 0,-6 0 0 15,-4-1 0-15,1 0 0 0,0 0 0 0,-2 0 0 16,-5 1 0-16,3-2 0 0,4-2 0 0,3 3 0 16,5 2 0-16,3 2 128 0,-1-1-128 0,5-1 0 15,6-1 272-15,4 1-48 0,3 1-16 0,2-1 0 16,2-1-80-16,4 0-128 0,4 0 176 0,7 0-176 16,7 4 128-16,5-3-128 0,3-1 0 0,7 2 0 0,3 2 0 15,5 1 128-15,4-1-128 0,6-2 0 0,3-2 128 16,4 0-128-16,6 0 0 0,0 0 0 0,0 0 192 0,0 0-64 15,16-1 0-15,5 0-128 0,3 1 160 16,6-1-160-16,1-2 128 0,5 2-128 0,6 2 128 0,7 2-128 16,7 1 0-16,4-1 128 0,5-3-128 0,1 3 128 15,2 3-128-15,4-1 128 0,4-4-128 0,6 1 128 16,4 0-128-16,0 3 128 0,5 4-128 0,4-4 0 16,5-3 0-16,-1 4 128 0,-2 1-128 0,2 2 0 15,6 0 144-15,-4 0-144 0,0-3 0 0,-1 1 0 16,3 1 0-16,-2-2 0 0,-2 1 0 0,-2-4 0 15,0-1 0-15,-2 4 128 0,-3 4 16 0,-4-2 16 16,-5-3 0-16,-1-1 0 0,-2 0 32 0,-2 0 0 0,-3 5 0 16,-7-2 0-16,-6-3-64 0,-3 1-128 15,-5-1 192-15,-4-2-64 0,-5-2-128 0,-3 0 128 0,-2 0-128 16,-6 2 128-16,-4 3-128 0,-5-3 0 0,-8-3 144 0,-2 0-144 16,-9-1 128-16,-6 2-128 0,0 0 128 0,0 0-128 15,0 0 0-15,-8-5 0 0,-8 1 0 16,-5-2 0-16,-3-3 0 0,-7 0-256 0,-6 1 32 0,-3 4 16 15,-6 3 208-15,-5 0-176 0,0-5 176 0,-8-1-160 16,-5-2 160-16,-5 4 0 0,-3 2-144 0,-2 0 144 16,3-2 0-16,-6-1 0 0,-6 2 0 0,-4 3 0 15,-4-3 0-15,-2 0 0 0,0-2 0 0,-5 4 0 16,-5 2 0-16,0 0 0 0,3-5 0 0,-2 3 0 16,-1 4 0-16,4 1 0 0,3 0 0 0,2-2 0 0,1-3 0 15,0 2 0-15,2 6 0 0,6-3 0 0,7-2 0 16,1-1 128-16,-1-2-128 0,7 2 0 0,3 2 0 15,6 0 0-15,6-2 128 0,4 0-128 0,6-1 0 0,5 1 160 16,2 1-160-16,8-3 160 0,7-2-160 0,5-2 0 16,8 2 0-16,11 4 0 0,0 0 128 0,0 0 64 15,12-6 0-15,10 1 0 0,8 0-192 0,7-2 128 16,6-5-128-16,8 2 128 0,6 3-128 0,8 2 0 16,8-2 0-16,7-1 0 0,2-3 0 0,9 1 0 15,10 2 0-15,2 1 0 0,6 2 0 0,5-1 128 16,4-1-128-16,4 3 192 0,3 0-64 0,6 0-128 15,6 2 192-15,-4 1-64 0,-1 0-128 0,1 1 128 16,1 1-128-16,0 0 128 0,-1-1-128 0,-3 2 160 16,-3 6-160-16,-4-1 160 0,-3-1-160 0,-6 2 0 0,-6 0 0 15,-6 5 128-15,-4 4-128 0,-6 1 0 16,-7-1-160-16,-5 2-16032 0</inkml:trace>
  <inkml:trace contextRef="#ctx0" brushRef="#br3" timeOffset="157438.964">7064 17645 1839 0,'-16'-2'160'0,"8"1"-160"0,-1 2 0 0,3-1 0 15,-1-1 3392-15,3 0 656 0,-1 1 128 0,5 0 32 16,0 0-2960-16,-4-2-592 0,4 2-112 0,0 0-32 16,0 0-32-16,0 0-16 0,0 0 0 0,0 0 0 15,0 0 112-15,0 0 32 0,0 0 0 0,0 0 0 16,0 0-32-16,0 0-16 0,0 0 0 0,0 0 0 16,0 0 256-16,0 0 48 0,15-1 16 0,0-1 0 15,1 2-176-15,4-1-16 0,2-2-16 0,5 1 0 16,5-3-128-16,3 3-32 0,3 0 0 0,2 0 0 15,2-1-80-15,2 1-32 0,1-2 0 0,1 1 0 16,-1-3-128-16,3 1-16 0,5-2-16 0,2 2 0 0,2-1 64 16,3 1 16-16,-2 0 0 0,0-1 0 0,2-1 48 15,-1 0 16-15,7 1 0 0,1 1 0 0,5 0-80 0,-4-1-16 16,1 0 0-16,0 0 0 0,0 2-96 0,2-3 0 16,4-1-16-16,-2-1 0 0,-6 1-176 0,1 0 192 15,4 0-192-15,1-1 192 0,4-1-192 0,-5 3 128 16,-2-2-128-16,3 2 128 0,-3-3-128 0,3 2 0 15,2 0 144-15,-5 2-144 0,-1-3 192 0,-1 2-16 16,2 2-16-16,-2-1 0 0,3 1-32 0,-2 2-128 16,-1-1 192-16,-2 3-64 0,-1-1-128 0,-1 1 160 15,-1 0-160-15,2 1 160 0,1-1-160 0,-2 0 0 16,-2 0 0-16,-1 1 0 0,1 1 0 0,-2-1 0 16,0-1 128-16,1 1-128 0,1 1 0 0,-4-1 0 0,-3-1 0 15,-1 1 0-15,1 0 0 0,-1 1 0 0,0-1 0 16,-1 0 0-16,2 0 128 0,-6 0-128 15,0-1 128-15,-3 2-128 0,0-1 144 0,0 0-144 0,2 0 160 16,-1 0-160-16,-1 0 160 0,3 0-160 0,0 0 160 0,-2 0-160 16,-2 0 128-16,-2 1-128 0,0 0 0 0,0-1 0 15,3 0 0-15,-3-1 128 0,0 0-128 16,1 0 0-16,2 1 0 0,1 0 0 0,-5-2 0 0,-1 2 0 16,-2 2 128-16,-1-1-128 0,2-1 0 0,2 1 0 15,-2-1 128-15,5 2-128 0,2 1 0 0,-2 1 0 16,-2-4 0-16,-2 2 128 0,-3 0-128 0,-2-1 0 15,0-1 0-15,-2 1 0 0,3 0 0 0,0 0 0 16,-4 0 0-16,3-1 0 0,2-1 0 0,-3 1 0 16,1 0 0-16,-2 0 128 0,1-1-128 0,-5 0 0 0,-3 1 0 15,-1 0 0-15,1-1 0 0,-1 2 0 0,0-2 0 16,2 1 128-16,0-1-128 0,-1 0 0 0,0 2 0 0,1 0 0 16,-1-1 0-16,3 0 0 0,-2 0 0 0,0 0 0 15,-1 0 0-15,-1 0 0 0,-2 0 0 0,-1 0 0 16,-1 1 0-16,1 0 0 0,-2-1 0 0,2 0 0 15,-3-1 0-15,0 1 0 0,-2 0 0 0,0 1 0 16,0 0 0-16,-3 0 0 0,-3 1 128 16,2-1-128-16,-2 0 0 0,-1-1 0 0,-1 0 0 0,-2 0 0 15,-8 0 0-15,8 2 0 0,-8-2 0 0,0 0 128 16,0 0-128-16,0 0 0 0,0 0 0 0,0 0 0 16,0 0 0-16,0 0 0 0,0 0 0 0,0 0 0 15,-8 1 0-15,-2 1 0 0,-1-1 0 0,-2 2 0 0,1-1 0 16,-3-1 0-16,-4 0 0 0,-2 0 0 15,-1 2 0-15,-1-2 0 0,-1 2 0 0,-3-1 0 0,-1 0 0 0,-4 1 0 16,-3 2 0-16,-3-3 0 0,-7 1 0 0,-1 1-160 16,0-2 160-16,-1-1 0 0,-3-1 0 15,-1 1 0-15,-1 2 0 0,-6 1-128 0,-4-2 128 16,-3 1 0-16,-1 0 0 0,-3 1 0 0,0-1 0 0,-3 0-128 16,-6-2 128-16,-2 3 0 0,1 0 0 0,2-1 128 15,0 1-128-15,-4-1-128 0,-4 0 128 0,-2 3-192 16,-1-4 192-16,-2 1 0 0,2-2-144 15,-4 3 144-15,-6-2 0 0,2 1 0 0,4 0 0 0,-3 1 0 16,-6-1 0-16,3 1 0 0,0 0 0 0,-2 0 0 16,-5-1-128-16,3 2 128 0,-1-2 0 0,3-1 0 0,0-1 0 15,2 2 0-15,-3-1 0 0,4 2 0 0,1-2-192 16,-4 2 192-16,-1-1-160 0,0 1 160 0,7 0-144 0,-2-1 144 16,0 0-128-16,0 1 128 0,3 0 0 0,4-2-160 15,-1 0 160-15,0 2 0 0,-3 1 0 0,5-3-128 16,5 1 128-16,0-1 0 0,-5 0 0 0,4 0 0 15,1 3 0-15,4-3 0 0,2 0 0 0,0 0 0 16,-1-1 0-16,3 2 0 0,5 0 0 0,1 1 0 16,8 0 0-16,1-1 0 0,2-1 0 0,-1 0-128 15,1 0 128-15,0 0 0 0,2 1-256 0,4 0 64 16,4 0 16-16,3 0 0 0,0-1 176 0,2 0-192 16,-2-2 192-16,2 1-192 0,-1 0 192 0,2 1 0 15,2 2 0-15,4-1-128 0,2-1 128 0,3 0 0 16,5 2 0-16,1-1 0 0,5 0 0 0,1 0 0 15,3-3 0-15,3 0 0 0,2 0 0 0,3 2-128 0,1-1 128 16,7-1 0-16,-8-1 0 0,8 1 0 0,0 0 0 0,0 0 0 16,0 0 0-16,0 0 0 0,0 0 0 0,0 0-128 15,0 0 128-15,0 0 0 0,0 0 0 0,0 0-128 16,0 0 128-16,10 2 0 0,1-2 0 0,0 0 0 16,0 0 0-16,5 0 0 0,2 0 0 0,5 0 0 15,2-1 0-15,5 0 0 0,8-1 0 0,3 0 0 16,-1 1 0-16,6 0 0 0,3-1 0 0,3 0 0 15,-2 0 0-15,6-2 0 0,4-1 0 0,3 2 128 16,3-1-128-16,3 0 0 0,-2 1 0 0,5-3 128 0,4-1-128 16,5 2 0-16,3 1 128 0,1-1-128 0,1 2 0 15,1-3 144-15,5 0-144 0,3 0 0 0,0 2 144 16,1-2-144-16,1-2 0 0,5 1 144 0,2 1-144 16,0 0 128-16,-1-2-128 0,4 2 128 0,2 0 0 15,-1-1-128-15,-1 1 192 0,1 1-64 0,2 1-128 16,-2 1 128-16,-3 1-128 0,0-1 128 0,1 2-128 15,-3-1 0-15,-1 2 144 0,1 0-144 0,2 0 0 0,-4 2 128 16,-3-2-128-16,-4 2 0 0,1 2 0 0,-2-2 0 16,0 0 0-16,-4 0 128 0,-6-1-128 0,3 3 0 15,-1-2 0-15,2 1 0 0,-5 4 0 0,0-4 0 16,-4-2 0-16,-2 1 0 0,-1 1 0 0,-1-1 0 16,0 0 0-16,-10 0 128 0,-5 0-128 0,-4-2 0 15,0 0 0-15,-4 0 128 0,-2 0-128 0,-4 2 0 0,-4 0 0 16,-5 0 128-16,-4-2-128 0,-4 0 0 0,-3 1 0 15,-5-1 0 1,-2-1-320-16,-3-1-128 0,-2-2-16 0,0 2-16 16,-3 0-2768-16,0 1-544 0</inkml:trace>
  <inkml:trace contextRef="#ctx0" brushRef="#br3" timeOffset="158715.07">15163 17721 15663 0,'-4'-1'1392'0,"4"1"-1120"0,0 0-272 0,0 0 0 0,0 0 768 0,0 0 80 15,-3-4 32-15,3 4 0 0,0 0-176 0,0 0-16 16,0 0-16-16,0 0 0 0,0 0-112 0,11-1-32 15,1-1 0-15,3 1 0 0,-2 0-80 0,5 0 0 16,1 0-16-16,3 0 0 0,5-1 0 0,5 0 0 16,6-1 0-16,4 2 0 0,5-1 80 0,4 1 32 15,1 1 0-15,0 0 0 0,3-1 0 0,6 0 0 16,4-1 0-16,5-1 0 0,2 3 16 0,-1 0 0 16,-2 0 0-16,5 0 0 0,5 0-64 0,5 0-16 15,-2 0 0-15,2 3 0 0,-1-1-32 0,2 0 0 0,4 0 0 16,-1 1 0-16,-3 1-64 0,2 0-32 15,3-4 0-15,3 2 0 0,0-1-32 0,-4 2-16 0,-4-2 0 0,1 0 0 16,3-1-48-16,-2 0-16 0,-3 0 0 0,-1 0 0 16,-5 0-64-16,0 0-16 0,4 1 0 0,-4-1 0 15,-6 0-160-15,-2-1 128 0,-6-2-128 16,2-1 128-16,-1-1-128 0,0 3 0 0,-1-3 0 0,-5 2 128 16,-2 0-128-16,-6-1 0 0,0 1 0 0,-3 1 0 15,0 0 0-15,-2 2 0 0,-1 1 0 0,-3 0 0 16,-2 0 0-16,-3 0 0 0,-7-1 0 0,-2 2 0 15,-4-1 0-15,-3 0 0 0,-2 3 0 0,-5-3 0 16,-2-2 0-16,-4 1 0 0,-8 0-160 0,0 0 160 16,0 0-128-16,0 0 128 0,0 0 0 0,0 0-144 15,0 0 144-15,0 0 0 0,-11-4 0 0,0 2-128 16,-5-1 128-16,-1 0 0 0,-4-2 0 0,-3 1 0 0,-4-2 0 16,-4 2 0-16,-3-2 0 0,-6 2-128 0,1 0 128 15,-1 0 0-15,-2 0 0 0,-2-2 0 0,-1 1 0 0,-5-4 0 16,-6 0 0-16,-2 2 0 0,-5-1 0 15,-1 0-128-15,0 5 128 0,-1-3 0 0,-3-1 0 0,-6 0 0 16,-6 2 0-16,0-1-128 0,0 4 128 0,-3 0 0 16,-4-4 0-16,0 3 0 0,-3 2 0 0,2 0 0 15,1 0 0-15,-5-1-128 0,-2-1 128 0,0 2 0 16,4 2 0-16,-3-2 0 0,-1-2 0 0,1 1 0 16,4 2 0-16,2-2 0 0,2 4 0 0,-1-2 0 15,-1 0 0-15,4 0 0 0,2 2 0 0,5 0 0 16,3-2 0-16,3 0 0 0,1 0 0 0,5 2 0 15,3 3 0-15,5-1 0 0,7-1 0 0,5 1 0 0,6-1 0 16,5-3 0-16,2 3 0 0,6-1 0 0,7 1 0 16,3-2 0-16,5 0 0 0,11-1 0 15,0 0 0-15,0 0 0 0,0 0 0 0,16 1 0 0,4 0 0 0,8 0 0 16,6 1 144-16,8-2-144 0,10-3 192 0,9 1-192 16,15 1 0-16,4-2 0 0,6 1 0 0,12-1 0 15,12-1 0-15,7-1 0 0,3 2 0 0,6 1 0 16,7-1 0-16,2-2 0 0,-1-1 0 0,0 4 0 15,2 2 0-15,-5-1 0 0,-3-2 0 0,-2 2 0 16,-4-1 0-16,-2 0 0 0,-4 1 0 0,-7 0 0 16,-7 0-1424-1,-9 1-400-15,-9 2-80 0,-5-2-16 0</inkml:trace>
  <inkml:trace contextRef="#ctx0" brushRef="#br3" timeOffset="163765.786">4143 17654 3679 0,'-8'-5'320'15,"0"-3"-320"-15,-1-2 0 0,0 2 0 0,1 2 3936 0,1-1 720 16,-1 2 144-16,-2-1 16 0,2 1-3840 0,-3 0-768 16,-1 2-208-16,1 1 0 0,1-5 0 0,0 0 0 15,-1 2 0-15,1 1 0 0,3 0 288 0,0 1-16 16,1 0 0-16,-1 0 0 0,7 3 128 0,0 0 32 15,0 0 0-15,0 0 0 0,0 0-32 0,0 0 0 16,0 0 0-16,0 0 0 0,0 0-80 0,0 0 0 16,12 0-16-16,2 3 0 0,3 1 208 0,4-1 64 15,4 1 0-15,6 0 0 0,4 2 32 0,5 0 16 16,-1 1 0-16,6-2 0 0,5-1-240 0,3-1-32 16,2 0-16-16,4 2 0 0,4 1-64 0,2-1-16 0,1-2 0 15,1 1 0-15,5 3-64 0,2-3 0 0,3 2-16 16,-3 0 0-16,-4 2 80 0,2 0 32 0,1-1 0 15,3-1 0-15,2-2-64 0,-2 1-16 0,-2-1 0 0,-1-2 0 16,-2 1 32-16,2-3 0 0,3-3 0 0,-6 3 0 16,-1 0-16-16,-3-1 0 0,-1-1 0 0,-1 1 0 15,-1 1 16-15,-2 0 0 0,1 1 0 0,-5-1 0 16,-3 0-96-16,-3 0-16 0,-4 0 0 0,-1 0 0 16,1 0-128-16,-2-1 128 0,-2-2-128 0,-2 2 128 15,-2 1-128-15,-6 0 0 0,-3-3 144 0,-4 2-144 16,-3 2 128-16,-1 0-128 0,-6 1 128 0,-3-1-128 15,-2-2 128-15,-2-1-128 0,-9 2 128 0,0 0-128 16,0 0 192-16,0 0-48 0,5-5 0 0,-5 5 0 16,0 0 112-16,-7-4 32 0,-3-2 0 0,-3 1 0 0,-5 2-288 0,-4 0 160 15,-2-1-160-15,-8-1 128 16,-5 1-128-16,-2-1 0 0,-6 2 0 0,0 0 0 0,-3-2 0 16,-1-1 0-16,-3-1 0 0,-2 1 0 0,-6-1 0 0,0 0 0 15,-3 4 0-15,0 0 0 0,-2-2 0 0,-4 1 0 16,-1 0 0-16,-6-1 0 0,-2 2 0 0,-1 1 0 15,-4 1 0-15,-1 0 0 0,-4-2 0 0,-2 2 0 16,-3-1 0-16,0 2 0 0,1 0 0 0,-4-1 0 16,-3 0 0-16,0 1 0 0,2 1 0 0,1 1 0 15,0-1 0-15,1 1 0 0,3 1 0 0,1-1 0 16,2-2 0-16,4 1 0 0,2 2 0 0,7-1 0 16,7 2 0-16,6-1 0 0,4-1 0 0,6-2 0 15,4 0 0-15,6 0 0 0,7 0 0 0,6-1 0 0,6 3 0 16,4-2 0-16,6-3-208 0,6 1 80 0,8 2 128 15,0 0-208-15,5-7 64 0,7 2 16 0,5-1 0 0,9 3 0 16,11 2-48-16,7-2 0 0,4-2 0 0,7 2 0 16,6-2 176-16,7 0 0 0,9 3 0 15,5 0 0-15,4-1 0 0,4 0 0 0,4-2 0 0,3 1 0 16,3 4 0-16,2 0 0 0,1 0 0 0,1 0 0 16,1 1 0-16,0 2 0 0,-3-1 0 0,-1-1 128 15,3 2-128-15,-3 0 0 0,-2 1 0 0,1-1 0 16,0-1 0-16,-3 2 128 0,-5 0-128 0,-3 0 0 15,-4 0 0-15,-1-2 0 0,-5 0 0 0,-4 4 0 16,-10 1 0-16,-3 0 0 0,-6-4 0 0,-3 3 128 16,-4-2-128-16,-4 0 0 0,-3 3 0 0,-9-3 0 15,-7 3 0-15,-5 0 0 0,-6-3 0 0,-2 0 0 16,-6 1 0-16,-7-5 0 0,0 0 0 0,0 0 128 0,-13 4-128 0,-6 0 128 16,-6-3-128-16,-7 0 128 0,-7 0-128 0,-5 1 0 15,-5 0 128-15,-5-2-128 0,-3-4 0 0,-8-1 0 16,-8 2 0-16,-4 0 128 0,-4 1-128 0,-6-3 0 15,-4-1 0-15,-7 1 0 0,-9 4 0 0,0-1 0 16,-3-4 0-16,-2 4 0 0,-3 1 0 0,0 0 0 16,0 1 0-16,0 0 0 0,0 2 128 0,1 0-128 15,2-2 128-15,5 4-128 0,5 3 0 0,6 0 0 16,3-3 0-16,5 2-128 0,5-1 128 0,8 0 0 16,8-1 0-16,7 0 0 0,12-1 0 0,7 0 0 15,9 0 0-15,11-1 0 0,7-2 0 0,14 0 0 16,0 0 0-16,9-2 0 0,9 0-256 0,10-2 0 0,11-3-16 15,13 1 0-15,16 0 64 0,5 3 16 0,11-3 0 16,4 1 0-16,5-2 192 0,6 5-176 0,7 6 176 0,3-4-160 16,3-2 160-16,4 4 0 0,-2 1 0 0,7 2 0 15,2 1 0-15,-2 0 0 16,-3 1 0-16,1 1 0 0,3 0 0 0,-7 1 0 0,-3-1 0 0,-7-3 0 16,-7-1 0-16,-1-1 0 0,-4 1 0 0,-9 1 0 15,-11-3 0-15,-4-1 0 0,-3 0 0 0,-12 1 0 16,-8 1 0-16,-7-2 128 0,-10-1-128 0,-8 0 128 15,-7 0-128-15,-14 0 0 0,0 0 0 0,-10 0 128 16,-7 0 208-16,-14 0 48 0,-12 0 16 0,-9-1 0 16,-7-1-224-16,-14 0-48 0,-11-2-128 0,-9 3 192 15,-9 1-192-15,-10 0 0 0,-9 0 0 0,-1 2 0 16,-1 2 0-16,-2 1-192 0,-4-2 16 0,5 1 0 16,5 1-192-16,2 0-32 0,-3 1-16 15,7-1 0-15,6-2-1984 0,0 0-400 0,6-3-80 16</inkml:trace>
  <inkml:trace contextRef="#ctx0" brushRef="#br3" timeOffset="165100.344">4239 17623 6447 0,'-7'-9'576'0,"3"1"-576"0,2 1 0 0,2 7 0 15,0 0 3360-15,0 0 560 0,3-8 112 0,6 4 32 16,2 4-3024-16,4 0-592 0,5 0-128 0,3-1-32 16,7-1-32-16,7-1-16 0,7 1 0 0,9 1 0 15,4 1 288-15,6 0 64 0,4 1 16 0,8-1 0 16,5 0-32-16,6 1-16 0,2 3 0 0,0-2 0 15,-4 0-208-15,8 1-32 0,2 2-16 0,1-1 0 16,-3-1 80-16,4 1 32 0,4-1 0 0,-2 1 0 16,-2 2 0-16,-3-3 0 0,0-2 0 0,-1 3 0 15,0 1-32-15,-6 2-16 0,-4-2 0 0,-3-1 0 16,2-2-240-16,-5 1-128 0,-1 0 128 0,-6 0-128 0,-5-3 128 16,-6 3-128-16,-7-2 160 0,-4-2-160 0,-3-2 176 15,-7-1-176-15,-9 0 192 0,-4 1-192 0,-6-1 256 16,-3 2-64-16,-6-2-16 0,-9 4 0 0,0 0 432 0,0 0 96 15,-9-9 0-15,-7 0 16 0,-8-1-208 0,-7 1-64 16,-5 2 0-16,-5-2 0 0,-5-3-448 0,-6-1 0 16,-6-1 0-16,-7 4 0 0,-7 4 0 0,-1-2 0 15,-1-2 0-15,-5 1 0 0,-5 5 192 0,0-3-48 16,0 0-16-16,0-1 0 0,4-1 32 0,-3 4 0 16,0-1 0-16,2 4 0 0,4-5-160 0,5 1 128 15,5 3-128-15,4 0 128 0,0 2-128 0,4 0 0 16,2-1 0-16,7 1 128 0,5 0-128 0,10 1 0 15,7-1 0-15,9 1 0 0,2-3 0 0,7 3 0 16,10 0 0-16,0 0 0 16,0 0-1456-16,11-4-208 0,6-4-64 0,12 1-14128 0</inkml:trace>
  <inkml:trace contextRef="#ctx0" brushRef="#br3" timeOffset="166363.809">2549 15308 20271 0,'0'0'1792'0,"0"0"-1424"0,0 0-368 0,0 0 0 15,0 0-576 1,0 0-176-16,0 0-32 0,7-6-16 0,0 2 800 0,3-2 128 0,1 3 32 0,4 0 16 16,1 1-32-16,2-1 0 0,3-1 0 0,4 3 0 15,5 0-144-15,5 1 160 0,4 0-160 0,2-2 160 0,2-4-160 16,8 3 160-16,5 1-160 0,8-1 160 0,5-2 0 15,6 0 0-15,2 1 0 0,3 0 0 0,2-2 288 0,4 3 48 16,3-2 16-16,0 3 0 0,1 1 240 0,-2-1 48 16,1 0 16-16,2 1 0 0,1 0-256 0,0 2-48 15,-1 2-16-15,1-1 0 0,0 0-288 0,-3-1-48 16,-1-1-16-16,-1 3 0 0,-4 0-144 0,-1 0 128 16,-4-2-128-16,-5-1 128 0,-4-1-128 0,-4 1 0 15,2 0 0-15,-7 1 0 0,-5-3 192 0,-5-1-64 16,-3-2 0-16,-6 2 0 0,-6 1 64 0,-4 0 16 15,-6 0 0-15,-4 0 0 0,-5 2 48 0,-2-2 16 16,-14 2 0-16,0 0 0 0,0 0 128 0,0 0 32 0,0 0 0 16,-14-7 0-16,-2 1-144 0,-11-1-32 15,-4 1 0-15,-9 0 0 0,-6 3-256 0,-4-2 128 16,-4-4-128-16,-6 2 0 0,-3 4 0 0,-4-4 0 0,-4 1 0 0,-6 1 0 16,-5 0 128-16,-6-1-128 0,0 2 0 0,-5-1 0 15,-6 0 0-15,-3-1 0 0,1 4 0 0,-5 0 0 16,-2 0 0-16,1 1 0 0,3 1 0 0,-3 1 0 15,-1 1 0-15,6 0 0 0,2 0 0 0,6 3 0 16,2 0 0-16,5 1 0 0,-1-1 0 0,10 1 0 16,6 0 0-16,7-2 0 0,5 0 0 0,4-1 0 15,4 2 0-15,6-4 0 0,6 0 0 0,6-1 0 16,8 1 0-16,6 0 0 0,6-1 0 0,4 0 0 16,10 0 0-16,0 0 0 0,9-2 0 0,7-3-144 15,8-3-48-15,10-2 0 0,9-2 0 0,8 1 0 16,4 0 192-16,10 0-128 0,10 1 128 0,7-1-128 0,8 0 128 15,5-1-128-15,2 2 128 0,5 0-128 0,6 1 128 0,-2 0 0 16,0 2 0-16,3-1 0 0,3 1 0 0,-1 1 176 16,-1-3-48-16,-1 4 0 0,0 2 0 0,-2-1 0 15,-4 0 0-15,2-1 0 0,-4 5-128 16,-5 1 128-16,-6 3-128 0,-6-3 128 0,-3-2-128 0,-5 2 0 16,-5 2 0-16,-5 1 0 0,-9-3 0 0,-6 2 128 15,-8 0-128-15,-7-2 128 0,-6 2-128 0,-10 0 0 16,-6-1 0-16,-3 1 0 0,-11-3 0 0,-3 8 128 15,-4-2-128-15,-7 2 192 0,-7 0 32 0,-11-1 16 16,-12 2 0-16,-9-2 0 0,-8-2-16 0,-10 3 0 0,-6 1 0 16,-8-1 0-16,-7-2-224 0,-6 0 0 15,-3 0 0-15,-6 2 0 0,-1 0 176 0,0-1-176 16,-1 1 192-16,-4 0-192 0,-1-1 224 0,2 2-64 16,-1 0-16-16,3 0 0 0,1-5-144 0,2 1 128 0,4-3-128 0,4 2 128 15,6 0-128-15,7-1 128 0,6-2-128 0,5-2 128 16,11 1-128-16,9-1 0 0,10 0 0 0,11-2 128 15,9 1-128-15,8-3 160 0,10 0-160 0,7 5 160 16,2-5-16-16,11-4 0 0,9-2 0 0,17 0 0 16,10 1-144-16,17-1-176 0,13-1 48 0,12 0 0 15,10 0 128-15,4 1-128 0,8 0 128 0,-1 0-128 16,3-2-128-16,6 4 0 0,5 3-16 0,-5 0-15264 16</inkml:trace>
  <inkml:trace contextRef="#ctx0" brushRef="#br3" timeOffset="169449.558">9674 18661 12895 0,'-14'-6'1152'0,"14"6"-928"15,-6-3-224-15,6 3 0 0,0 0 1072 0,0 0 160 16,0 0 48-16,0 0 0 0,0 0-576 0,0 0-128 0,0 0 0 0,0 0-16 15,0 0-144-15,0 0-32 0,0 0 0 0,9-6 0 16,1 2-128-16,1 1-48 0,-1-2 0 0,4 5 0 16,2-1 192-16,3 0 48 0,1-1 0 0,3 1 0 15,3 0 80-15,6-1 32 0,4 2 0 0,3 0 0 16,5-1-32-16,3 0 0 0,3 1 0 0,4 1 0 16,0 3-112-16,3-2-32 0,0-2 0 0,5 1 0 15,5 0-176-15,-2 0-32 0,1 2-16 0,0 0 0 16,2-2 16-16,2 0 0 0,3-1 0 0,2 1 0 15,1 1 80-15,-4 0 0 0,0 1 16 0,3-3 0 16,4 0 96-16,-2 3 16 0,-3 2 0 0,-2-1 0 0,-1-3-128 16,2 1-32-16,4-2 0 0,0 4 0 15,-4 1-32-15,-2-2 0 0,-1-1 0 0,1-1 0 16,3 3-192-16,1-1 144 0,-4 0-144 0,-3 2 128 0,-3-1-128 16,1-1 0-16,0-2 0 0,0 1 0 0,0-2 160 0,-4 2-160 15,-4 0 192-15,-1-1-192 0,-3-2 208 16,0 0-64-16,-1-1-16 0,1 2 0 0,0 0 64 0,-3 2 16 15,-2 1 0-15,-3-1 0 0,-3 1-64 0,-1-1-16 16,-3 0 0-16,1-1 0 0,-2-1-128 0,1 1 0 16,-1 1 0-16,0 1 128 0,-3-1-128 0,-1 0 0 15,-1 1 144-15,-3 1-144 0,-3-1 0 0,-1 0 128 16,-5-3-128-16,-1 2 0 0,1 1 160 0,-3-2-32 16,1-2-128-16,-3 1 192 0,0 1-48 0,-2 0-16 15,-1-1 0-15,-1 0 0 0,-3 0-128 0,-9 0 160 16,9 0-160-16,-9 0 160 0,0 0-160 0,0 0 160 0,0 0-160 15,0 0 160-15,0 0-32 0,0 0-128 0,0 0 192 16,0 0-64-16,0 0 32 0,0 0 0 0,0 0 0 0,0 0 0 16,0 0-160-16,-11-2 192 0,-4-1-192 0,-1 1 192 15,-2 0-192-15,-1 0 128 0,-5-3-128 16,0 1 128-16,-5 0-128 0,-2 0 0 0,-6-2 0 0,-2 0 0 16,-4 1 0-16,-3-1 0 0,-5 2 128 0,-1-1-128 15,1 0 0-15,-2-2 0 0,-5 0 144 0,-5-1-144 16,-6 0 0-16,-4 2 0 0,-4-1 0 0,-1 0 0 15,-3 1 0-15,-1413-1 0 0,2809-1 0 0,-1404 1 0 16,1-2 0-16,-4 1 0 0,-7 2 0 0,0-1 0 16,-2 0 0-16,-1 2 0 0,-3 1 0 0,1 0 0 15,2 0 0-15,1 2 0 0,1-1 0 0,1 2 0 16,0-1 0-16,1 1 0 0,3-1 0 0,3 0 0 16,1 1 0-16,-1 1 0 0,0-2 0 0,4 4 0 0,3 1 0 15,5 0 0-15,3 0 0 0,3 1 0 0,5-1 0 0,4 0 144 16,-1 1-144-16,7 0 0 0,0 0 0 15,4 2 0-15,1-2 0 0,7 1 0 0,5-2 0 0,6 0 0 16,5 1 0-16,5-2 0 0,5-1 0 0,5 1 0 16,5-1 0-16,6 1 0 0,-1 0 0 0,5-2 0 15,5-2 0-15,2 2 0 0,4 3-160 16,9-2 160-16,4-1-160 0,10 0 160 0,8 0 0 16,8 0 0-16,7 0 0 0,6 0 160 0,2 0-32 0,6 0-128 15,6-1 192-15,9 1-64 0,7 0-128 0,2 0 128 16,1 0-128-16,13 1 128 0,9 0-128 0,2 0 128 15,-1 0-128-15,7 1 128 0,3 0-128 0,4 2 0 0,-2 1 0 16,3 2 128-16,-3-1-128 0,4 2 0 0,5 0 144 0,-6 1-144 16,-4-1 0-16,0 0 128 0,6-1-128 0,-9-1 0 15,-6 1 128-15,-3 1-128 0,-1-1 160 0,-8 0-160 16,-12-3 128-16,1 1-128 0,0 0 0 16,-6 2 0-16,-9-1 0 0,-9 0 128 0,-5-3-128 0,-6 1 0 15,-9-3 0-15,-3 1 0 0,-5 0 128 0,-8 0-128 16,-8-1 0-16,-9 0 0 0,-7-1 0 0,-5-1 0 15,-4-1-176-15,-5 0-80 0,-4-1 0 0,-8-3-16 16,-4 0-368 0,-5-1-64-16,-9 0 0 0,-1 3-16 0,-3 0-1824 0,0 0-352 15,-2-1-80-15</inkml:trace>
  <inkml:trace contextRef="#ctx0" brushRef="#br3" timeOffset="176527.552">12806 1268 11967 0,'5'-11'1072'0,"-5"11"-864"0,0-7-208 16,2 1 0-16,-2 6 576 0,0-8 64 0,-2 3 0 0,2 5 16 16,-5-8-240-16,-4 2-48 0,-2-2-16 0,-2 1 0 15,-3 1-160-15,0-1-16 0,-5 1-16 0,-3 0 0 16,-6-4-32-16,0 4-128 0,2-1 192 0,-6 0-64 16,-3-1 0-16,0 0-128 0,-5 0 192 0,-4-1-64 15,-5-2-128-15,-5 3 192 0,-1-1-192 0,-1-4 192 16,-3-7-192-16,-4 4 160 0,-3 3-160 0,-6 3 160 15,-4-2 96-15,-2-1 0 0,-3 1 16 0,-2 1 0 16,-6 0 48-16,-1 0 16 0,-6 0 0 0,-1 0 0 16,-4 2-112-16,-3 0-32 0,-4-1 0 0,1 0 0 15,1 2-64-15,-3 0-128 0,0 1 176 0,-3 0-176 16,-1-4 176-16,-1 3-176 0,-2-1 160 0,-1 1-160 16,2 1 208-16,-2-1-48 0,-3 0-16 0,-2 1 0 15,-1-1 80-15,1 1 16 0,2 3 0 0,-3-3 0 0,0-1-240 0,0 3 0 16,0 3 0-16,-1 0 0 0,-2 0 192 15,5-1-48-15,5 0-16 0,-2 2 0 0,0 1 64 0,6 1 16 16,1 1 0-16,-1 2 0 0,-3 0-80 0,2 3 0 16,5 0-128-16,-2 2 192 0,-4-2-16 0,3 1-16 15,7 1 0-15,-4 1 0 0,-3 2-32 0,5 3-128 16,2-1 192-16,1 1-64 0,-1-2-128 0,7 6 0 16,6 1 0-16,6 0 0 0,6-3 0 0,4 3 0 15,3 3 0-15,7 3 0 0,9-1 0 0,6 2 0 16,2 2 0-16,8-2 0 0,3-1 0 0,6 1 0 15,4 0 0-15,1-1 0 0,5 2-128 0,5-1 128 16,5 1 0-16,3 2 0 0,3-1 0 0,6 3 0 16,3 2-144-16,5 4 144 0,7 0 0 0,3 1 0 0,6-1-128 0,5-1 128 15,-1 2 0-15,7-2 0 0,3-1 0 0,6 2 0 16,5 1 0-16,8 3 0 0,10 2-160 0,1-2 160 16,4-3 0-16,7-3 0 0,5-2 0 0,8-1 0 15,2-1 0-15,3-2 0 0,-1-3 0 0,7 1 0 16,5-2 128-16,2 3-128 0,1 1 128 0,6 1-128 15,2-1 0-15,1 0 0 0,2-3 0 0,-1-2 128 16,4-2-128-16,1-2 0 0,3 0 128 0,-2-2-128 16,1-3 128-16,6-1-128 0,2-4 128 0,2 0-128 15,0 0 0-15,3-4 144 0,4 0-144 0,1-5 0 16,0-3 144-16,0-2-144 0,-2-2 0 0,2-1 144 16,3-3-144-16,-4-3 192 0,-4-6-192 0,0 2 192 15,3-3-192-15,-1-4 0 0,-5-4 0 0,-4-3 0 16,-3 0 128-16,1-4 0 0,-2-3 0 0,-6 3 0 0,-7-1 160 0,-3 0 32 15,3-1 0-15,-5-5 0 0,-9-5 128 0,1-2 16 16,-2-4 16-16,-8-3 0 0,-7 0 96 0,-8 0 32 16,-6 0 0-16,-8 0 0 0,-6 0 128 0,-10-1 32 15,-8 0 0-15,-7 1 0 0,-8 2 0 0,-8 6 16 16,-7 4 0-16,-7 3 0 0,-5 3-400 0,-8 3-96 16,-8 2-16-16,-10 3 0 15,-10 5-1232-15,-9 7-240 0,-13 5-48 0,-12 11-9312 16,-14 7-1856-16</inkml:trace>
  <inkml:trace contextRef="#ctx0" brushRef="#br3" timeOffset="178227.305">15683 8496 11055 0,'0'0'976'0,"0"0"-784"0,1-9-192 0,3-1 0 0,-4 10 2432 0,0 0 448 16,0 0 96-16,4-9 16 0,-4 9-2560 0,4-8-432 16,-4 8-256-16,4-10 48 0,-1 3 480 0,-3-1 112 15,-1-1 0-15,-3 0 16 0,-2-1 32 0,-2-1 0 16,-3-1 0-16,-4-2 0 0,-3-1-80 0,-5-2-16 16,-3 1 0-16,-7-4 0 0,-7-2-16 0,-6 1 0 15,-1 2 0-15,-6-1 0 0,-2-2-64 0,-2 1-32 16,-2-5 0-16,-4 4 0 0,-6 0-96 0,-2 1-128 15,-1 1 176-15,1 1-176 0,-3-1 256 0,-4 2-48 16,-4 2-16-16,-5-1 0 0,-1-2 112 0,-1 2 16 16,-4-1 0-16,-5 3 0 0,-2-1-64 0,-3 0 0 15,-4-2 0-15,-3 4 0 0,-5 2-256 0,-4 0 160 0,-3 0-160 16,-1 0 128-16,-4 1-128 0,-2 2 128 0,-5-2-128 16,1 3 128-16,2-3-128 0,-4 2 0 0,-5 2 0 15,0-1 0-15,1 1 128 0,0 2-128 0,2-1 0 0,-2 5 128 16,-2 1-128-16,2 0 160 0,1 0-160 0,-2 0 160 15,-3 0 48-15,3 5 16 0,0 2 0 0,1 2 0 16,2 0-224-16,-5 0 176 0,-6 2-176 0,4-2 160 16,3-1-160-16,1 1 0 0,-1 3 144 0,0 0-144 15,-3 0 0-15,5 2 0 0,5-2 0 0,-4-1 0 16,-1 1 0-16,1 0 128 0,3 1-128 0,4-2 0 16,0-1 128-16,4 0-128 0,0 1 128 0,4 1-128 15,0-2 0-15,1 1 144 0,0 2-144 0,3-2 0 16,2 0 160-16,1 2-160 0,-1 2 128 0,6-2-128 0,5 0 144 15,2 5-144-15,-3 0 160 0,6 3-160 0,2-2 0 16,2 0 128-16,1-1-128 0,2 3 0 0,-2 1 0 16,8 1 0-16,1 0 0 0,4-2 0 0,0 1 0 0,4 1 0 15,3-2 128-15,5 1-128 0,5 1 0 0,3 2 0 16,5-2 0-16,-2 2 0 0,2-2 0 0,2 4 0 16,2 0 0-16,4 4 0 0,4 2 0 0,4-2-160 15,6-3 160-15,3 2-128 0,3 3 128 0,2-3 0 16,0-3-144-16,6 2 144 0,1 3 0 0,4 0 0 15,-1-2 0-15,5 3 0 0,3 1 0 0,3 4-144 16,3 3 144-16,3-3-160 0,2-3 160 0,6 2 0 16,3 1 0-16,5 1-128 0,4 0 128 0,3 1 0 15,3-1 0-15,2 5-128 0,2 5 128 0,4-4 0 16,4 1 0-16,7-4-128 0,7-4 128 0,5 0-128 0,5 0 128 16,1-2-128-16,2-2 128 0,5 0 0 0,3 0 0 15,4 1 0-15,4 1 0 0,4-2 0 0,-2-2 0 16,8-1 0-16,6-1 0 0,2 0 0 0,0-1 0 15,1 0 0-15,3-6 0 0,5-2 0 0,1-2 0 0,2-1 0 16,1 0 128-16,4-1-128 0,4-1 128 0,2-2-128 16,2-2 128-16,2 0-128 0,0-1 128 0,4-1-128 15,2-2 128-15,2 0-128 0,2 0 128 0,4-3-128 16,0-5 128-16,4 1-128 0,-1 2 160 0,0-1-160 16,-2-2 128-16,3 0-128 0,4-3 0 0,0 2 0 15,-4 1 0-15,-2-1 128 0,-1-1-128 0,3 0 0 16,1-2 0-16,-2 2 0 0,-2-3 128 0,0-1-128 15,-1-1 0-15,1 0 0 0,1-2 0 0,-1 1 0 0,-3 1 0 0,3-1 128 16,1-3-128-16,-4 3 0 0,-4 3 0 16,0-2 0-16,1 0 128 0,0 0-128 0,-4-1 0 0,1 1 0 15,-4 2 0-15,3-2 0 0,2-1 0 0,-6-1-208 16,-4 0 32-16,0-1 16 0,-2 2-64 0,-3-2-16 16,-6-3 0-16,-1 1 0 0,0 0 112 0,-3 0 128 15,-4-3-208-15,-1-1 80 0,-4-1 128 0,-2 1 0 16,-4 1 0-16,-1 2 0 0,-1-3 0 0,-3-3 0 15,0-4 0-15,-4 4 128 0,-5 0-128 0,-2 0 0 16,-1 0 0-16,-2 1 0 0,-2-3 0 0,-4 3 0 16,-4 1 0-16,-5-4 0 0,-7-3 0 0,-2 0 0 15,0 2 128-15,-4-1-128 0,-1-5 144 0,-2-2-144 16,-3 0 192-16,-3 1-192 0,-4-1 320 0,-2-1-64 16,-5 0 0-16,-2 0 0 0,-2 1-64 0,-2-2-32 15,-4-2 0-15,-2 1 0 0,-4-3 16 0,-1 0 0 16,-3-2 0-16,-2-7 0 0,-3-9 48 0,-3 1 16 0,-4 2 0 0,-2 2 0 15,-3-2-80-15,-3-1-16 0,-7 1 0 0,-3-2 0 16,-4-1 48-16,-8 0 16 0,-5 1 0 0,-9 4 0 16,-3 3-208-16,-8 3 176 0,-4 2-176 0,-16 1 160 15,-14 1-416-15,-8 7-64 0,-7 7-32 0,-19 6-15968 16</inkml:trace>
  <inkml:trace contextRef="#ctx0" brushRef="#br3" timeOffset="182059.235">19592 2275 26719 0,'-27'-16'1184'0,"13"9"240"0,3 0-1136 0,1 3-288 15,10 4 0-15,0 0 0 16,0 0-496-16,0 0-144 0,0 0-48 0,12 5 0 0,9 2 688 0,5-3 0 16,4-2 128-16,6 2 0 0,5 0-128 0,6-4 176 15,6-2-176-15,10-1 192 0,8-1-64 0,5 1 0 16,1-2 0-16,4-2 0 0,2 0-128 0,5-3 0 16,6 1 144-16,-2 0-144 0,-2-2 192 0,7 0-16 15,5-2-16-15,-3 3 0 0,-5 3 160 0,4 0 48 16,0 0 0-16,1 2 0 0,0 0-112 0,-4 3 0 15,-1 3-16-15,1 1 0 0,1-1-240 0,-8 1 128 16,-8 0-128-16,-2 4 0 0,-1 1 0 0,-5-1 0 0,-5-1 0 0,-5 0 0 16,-7 3 0-16,-10-3-128 0,-11 1-16 0,-4-1 0 15,-7-1-208-15,-7-1-32 0,-7-1-16 16,-9-2 0-16,0 0 48 0,0 0 16 0,-14 0 0 0,-7 0 0 16,-9 0 112-16,-13 0 32 0,-9-1 0 0,-8 0 0 15,-10-1 192-15,-2-2 0 0,-1-1 0 0,-11-1 0 16,-11 3 0-16,1 0 0 0,0-2 128 0,-4 0-128 15,-6-3 336-15,-2 4-32 0,0-2-16 0,-1 0 0 16,4-4 0-16,-5 0 0 0,-6 0 0 0,7 0 0 16,4-1 112-16,2 1 32 0,0 2 0 0,9 0 0 15,7-2 48-15,7 2 16 0,3 0 0 0,8 2 0 16,7-2-80-16,12 1-16 0,12 2 0 0,6-1 0 0,9 2-48 16,10 1-16-16,5-1 0 0,6 4 0 0,6-3-16 15,13-2-16-15,10-1 0 0,14 1 0 16,7 0-176-16,11 0-128 0,9-2 192 0,8 1-192 0,7-1 128 15,7-1-128-15,6 2 0 0,5-1 0 0,4-2 0 0,2-1 0 16,3-2 0-16,3 3 0 0,-1 2 128 0,1 1-128 16,1 2 0-16,-1-1 0 0,2 3 192 0,-6 1-192 15,-2 1 192-15,-6 2-192 0,-8 2 144 0,-3 2-144 16,-4 3 0-16,-9 1 144 0,-13 1-144 0,-10-3 0 16,-10-1 0-16,-9 1 0 0,-10 0 0 0,-8-1-192 15,-5-1 32-15,-10 1 16 0,-4-7-192 0,-10 6-48 16,-10 0 0-16,-13-1 0 0,-13 4 256 0,-15-2 128 15,-16-1-160-15,-11 1 160 0,-11-2 0 0,-17 1 0 16,-14-3 0-16,-9 0 0 0,-8 1 0 0,-8 0 0 0,-9 4 0 16,-4-1 0-16,-5-1 192 0,1 1 0 0,-4 0-16 15,4 1 0-15,4 2 96 0,15 0 32 0,15 2 0 16,18 0 0-16,12-1 96 0,22 1 32 0,17-2 0 16,19 0 0-16,17-1-112 0,20 4 0 0,16 4-16 15,23 4 0-15,24 4-560 0,27-2-96 0,23-4-32 0,35 2 0 31,34 0-1808-31,23-4-368 0,86-3-80 0,-17-10-16 0</inkml:trace>
  <inkml:trace contextRef="#ctx0" brushRef="#br3" timeOffset="183613.576">8942 14105 30351 0,'0'0'1344'0,"16"-5"272"0,6-3-1296 0,9 1-320 15,4-2 0-15,10 1 0 0,7-1-128 0,4-2-112 16,5-2-16-16,9-1 0 0,7-1 112 0,1 1 16 15,4 1 0-15,5-2 0 0,4-6-96 0,4 1-16 16,5 1 0-16,1 2 0 0,2 1 240 0,1 1-192 16,5-1 192-16,-2 3-192 0,-4 1 192 0,6 1 0 0,4 1 0 15,-4 0 0-15,-5 1 128 0,-1 1-128 0,-1-1 192 16,-4 2-192-16,-5 1 416 0,-6 0-32 0,-5 3 0 16,-3 0 0-16,-5-1-48 0,-6 2-16 0,-10 1 0 0,-6 1 0 15,-7 0-128-15,-8 0-16 0,-8-1-16 16,-6 1 0-16,-4 2-160 0,-9 0 160 0,-10-2-160 0,0 0 160 15,0 0-32-15,-9 4 0 0,-10-1 0 0,-8-1 0 16,-15 0-128-16,-8 0 0 0,-11 1 0 0,-9 0 0 16,-8 0 0-16,-7 1 0 0,-5-1-192 0,-6 1 192 15,-5-2 0-15,-2 3 0 0,-3 0 0 0,-9 1 0 16,-2-1 0-16,0 3 0 0,5-2 0 0,1 1 192 16,4 1-32-16,9-1 0 0,9-2 0 0,8 2 0 15,7-2 192-15,12 0 32 0,12-2 16 0,9-2 0 16,10-2 0-16,10 1 0 0,8 1 0 0,4 1 0 15,9-2-400-15,0 0-224 0,17 5 32 0,8 0 0 16,6-3-240-16,10 0-32 0,11 0-16 0,10-2 0 16,6-3 480-16,11 1 0 0,13-2 0 0,5-1 0 0,4 0 0 0,8 0 0 15,9 1 0-15,-2-1 0 0,1-4 0 0,-1 4 0 16,3 0 0-16,-2-2 0 0,-7-2 0 0,-4 2 0 16,0 1 0-16,-6 1 0 0,-7-1 0 0,-7 3 0 15,-8 1 0-15,-8 0 0 0,-9 0 0 0,-9 1 0 16,-10 0 0-16,-10 2 0 0,-10-1 144 0,-9 1-144 15,-13-1 0-15,0 0 144 0,-18 0 16 0,-15 2 0 16,-14 0 0-16,-15 2 0 0,-12 2-160 0,-17 1 0 16,-14 2 0-16,-10 0-176 0,-6 0 176 0,-11 1-128 15,-8 0 128-15,-8 2-128 0,-3 0 128 0,-3 0 0 16,-3 0 0-16,1 2 0 0,2 2 192 0,3-2 0 0,4 1 16 0,9 3 0 16,12 2 144-16,16-6 32 0,11-4 0 15,22-1 0-15,18-5 32 0,17 1 16 0,14-1 0 16,12-2 0-16,8-2-176 0,19-4-48 15,19 2 0-15,19-4 0 0,19-2-208 0,20-5 0 0,19-7-192 0,18-3 192 16,16-2-144-16,15-1 144 0,9-3 0 0,14 1-144 16,11 0-16-16,6 0 0 0,5 2 0 0,6 0 0 15,4-2-368 1,4 2-80-16,-2 3-16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12:45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1891 14520 19119 0,'-5'-8'832'0,"5"8"192"0,0 0-816 0,0 0-208 16,0 0 0-16,0 0 0 0,-9-4 128 0,9 4 0 15,0 0-128-15,0 0 192 0,0 0-192 0,-4 9 128 16,4-9-128-16,-1 14 0 0,-4 2 0 0,3 0 0 0,1 1 0 16,1-1 0-16,2 3 128 0,0 1-128 15,0 5 0-15,1-1 0 0,-2 0 0 0,1 5 0 16,-1 2 0-16,0-3 0 0,1-1 128 0,-1-1-128 15,1-1 0-15,1 3 144 0,-1-3-16 0,2-2-128 0,1-3 192 0,1-3-64 16,-1-4 64-16,1-3 16 0,2-2 0 0,0-1 0 16,-8-7 416-16,12 2 80 0,0-3 0 0,-1-1 16 15,-2-1 176-15,0-4 16 0,1-3 16 0,-1-1 0 16,1-1-320-16,-2-2-64 0,1-4-16 0,0-1 0 16,-2 1-208-16,1-2-32 0,-1-2-16 0,-2 0 0 15,0 0 32-15,0-1 0 0,1 1 0 0,0 1 0 16,-3 0-112-16,2 3-32 0,-1 4 0 0,2 2 0 15,-4 1-160-15,0 2 0 0,0-1 0 0,1 2 0 16,-3-1 0-16,0 9 0 0,0 0 0 0,0 0 0 16,4-9-2416-16,-1 2-400 0,-3 7-96 15,0 0-16-15</inkml:trace>
  <inkml:trace contextRef="#ctx0" brushRef="#br0" timeOffset="392.906">2426 14525 18431 0,'0'0'1632'0,"0"0"-1312"16,0 0-320-16,-1 7 0 0,1-7 1408 0,-2 12 224 15,1 0 32-15,1 3 16 0,1 2-1360 0,-1 0-320 16,-1-2 0-16,1 5 0 0,-2 3 0 0,1 0 0 0,0-1 0 0,-1 1 0 15,0 2 0-15,1-1 0 0,-1 0 0 0,-1-6 0 16,1-6 0-16,1-2 0 0,0-1 0 0,1-9 0 16,0 0 128-16,0 0-128 0,0 0 0 0,0 0 128 15,0 0 352-15,0-9 64 0,0-5 16 0,1-1 0 16,0-3-16-16,0 3 0 0,1 1 0 0,0-2 0 16,0 1-176-16,-1-1-48 0,1 1 0 0,2 1 0 15,4 3-160-15,-2 1-32 0,1 1-128 0,2 2 192 16,0 4-192-16,-1 2 0 0,2 1 0 0,1 2 0 15,0 3 0-15,0 5 0 0,2 4 0 0,-3-1 0 16,0-1 0-16,1 4 0 0,-4 1 0 0,1 3 0 16,-3 1 0-16,1 1 0 0,-2-1 0 0,1 1 0 0,0-1-384 15,2-4 48-15,-2-1 0 0,3-3 0 16,-2-1-2240-16,0-4-448 0</inkml:trace>
  <inkml:trace contextRef="#ctx0" brushRef="#br0" timeOffset="614.734">2946 14534 30927 0,'0'0'1360'0,"-5"9"304"0,3 2-1344 0,-3 0-320 0,3 2 0 0,0 2 0 16,-2 0 0-16,2 3 0 15,-2 2 0-15,1-2 0 0,-1 1 0 0,1-1 0 16,2 2 0-16,-4 1 0 16,2 0-576-16,0 0-128 0,-2 0-16 0,1-1-12272 0</inkml:trace>
  <inkml:trace contextRef="#ctx0" brushRef="#br0" timeOffset="1082.338">3474 14575 28559 0,'-7'-12'1264'0,"7"12"272"0,0 0-1232 0,0 0-304 0,-5-11 0 0,1 6 0 0,4 5 0 0,-8 3-144 15,-3 0 16-15,0 2 0 0,-2-2 128 0,-1 5 0 16,-3 4 0-16,-3 1 0 0,-2 1 0 0,-2 0 0 15,1 2 0-15,-2 1 0 0,0 3 0 0,3 0 0 16,3-1 0-16,2-3 0 0,4 1 0 0,4-2 0 16,1-2 0-16,7-2 0 0,2-2-192 0,5-1 64 15,2 0 0-15,0-6 0 0,5-3 0 0,1-5 0 16,0-3 0-16,3 2 0 0,1-1 128 0,1-2 0 16,-1-3 0-16,0 0 0 0,-1 2 0 0,-2 0 0 15,0-3 0-15,-4 2 176 0,0 0-32 0,-2 3 0 16,1 3 0-16,-1 1 0 0,-9 5 96 0,9-3 16 15,0 0 0-15,-9 3 0 0,9 9-256 0,-6 3 176 0,-1 1-176 16,0 5 160-16,-2 2 32 0,0 5 0 0,-1 3 0 0,-1 0 0 16,-2 3-192-16,-4-1 192 0,0 7-192 0,-2-1 192 15,1 2-192-15,0-2 160 0,-1-3-160 16,0-3 160-16,1 0-160 0,0-1 0 0,1-2 0 0,2-3 128 16,-1 1-128-16,3-1 0 0,-2 0 0 0,3-1-176 31,0-5-1568-31,1 0-320 0,0 0-64 0</inkml:trace>
  <inkml:trace contextRef="#ctx0" brushRef="#br0" timeOffset="1402.681">3976 14549 30399 0,'-13'1'1344'0,"6"2"288"0,0 2-1312 0,2 0-320 16,-1 3 0-16,3 4 0 0,1 4 848 0,1 2 112 15,0 0 0-15,1 1 16 0,0 4-784 0,2 1-192 16,1-1 0-16,2-4 0 0,0-2 0 0,1-1 0 16,-1 1 0-16,1-4 0 0,-1-6 0 0,4-2 0 15,0-3-160-15,1 0 160 0,0-2-144 0,-2-3 144 16,3-1-160-16,3-5 160 0,1-4 0 0,1-1 0 15,1-2 0-15,-2 0 0 0,0-2 208 0,-2 1-64 0,-4 1-16 16,-1 0 0-16,1-2 160 0,-1-2 32 0,-3 3 0 0,3 1 0 16,-3 3-48-16,0 1 0 0,2-2 0 0,-2 3 0 15,3 2-272-15,0 1-144 0,1 3 16 0,1 0 0 32,0 2-2608-32,1 2-512 0</inkml:trace>
  <inkml:trace contextRef="#ctx0" brushRef="#br0" timeOffset="1763.754">4631 14642 32255 0,'0'0'2864'0,"0"0"-2288"0,10 2-576 0,0 0 0 0,2-2 352 0,4 0-32 16,1 1-16-16,0-1 0 0,0-6-304 0,2 2 0 15,-2 0 0-15,-1-2 0 0,2-3 0 0,-2-1 0 16,-3 0 0-16,0 1 0 0,-5 1-256 0,-1-2-128 16,-5-1 0-16,-3 1-16 0,-3 1 16 0,-2 1 0 15,0 2 0-15,-5-1 0 0,-3-4 208 0,0 5 176 16,-1 3-208-16,-3 0 80 0,-2 0 304 0,-3 3 64 16,0 2 16-16,-2 3 0 0,-3 2 96 0,2 3 32 15,-4 1 0-15,-1 3 0 0,1 2-128 0,4 1-32 16,9 3 0-16,0 1 0 0,1-1-224 0,0 1 0 15,1 1 128-15,3 0-128 0,3-1 0 0,2-4 0 16,3-1 0-16,4-2 0 0,1 3 0 0,2-1 0 0,2-3 128 0,5-1-128 16,3 0-224-16,3 0-96 0,3-3 0 0,6-1-16 31,6-4-2208-31,3 0-432 0</inkml:trace>
  <inkml:trace contextRef="#ctx0" brushRef="#br0" timeOffset="3058.614">6323 14485 21935 0,'0'0'960'0,"-7"-2"224"0,-1-2-944 0,0 2-240 15,-1-1 0-15,-1 3 0 0,-3 0 560 0,-2 0 64 16,-3-3 16-16,-4 3 0 0,-2 3-176 0,-3-1-16 15,-1 1-16-15,-1 1 0 0,-1-3-128 0,-2 1-32 16,0 2 0-16,1 2 0 0,0 1-80 0,7 0-32 16,1 1 0-16,2 1 0 0,-1 1-160 0,4 0 0 0,3 2 0 15,6-2 0-15,2-1 0 0,2 2 0 0,3 0 0 0,3 0 0 16,3 0 0-16,4-1 0 0,-1 0 0 0,5 2 0 16,2 3 192-16,4-2-32 0,3-2-16 0,2 2 0 15,0 5-144-15,1-1 192 0,0 0-192 0,-1-1 192 16,-2 0-16-16,-2-1 0 0,0 0 0 0,-4 0 0 15,-3-3 80-15,0-2 0 0,-2-1 16 0,-3-1 0 16,-5 6-112-16,-1-5-32 0,-1-9 0 0,-3 13 0 16,-2 0 368-16,-3-3 64 0,-2-2 16 0,-5 0 0 15,0-2-48-15,-2-2 0 0,-2 0 0 0,-1 0 0 16,-2-1-160-16,0-1-48 0,-2-3 0 0,2 0 0 16,0 1-320-16,4-1 128 0,3-1-128 0,1-3 0 15,2-1-1152-15,5 0-288 16,7 6-64-16,-4-9-8128 0,8-3-1632 0</inkml:trace>
  <inkml:trace contextRef="#ctx0" brushRef="#br0" timeOffset="3860.387">6776 14624 28559 0,'-14'3'2544'0,"1"2"-2032"16,-1 0-512-16,0 0 0 0,0 2 544 0,1 2 16 16,1 1 0-16,-1 3 0 0,2 2-560 0,1 2 0 15,1-1 0-15,2 1 0 0,1 0 0 0,2 1 0 0,3-2 0 0,2 3 0 16,2-1-176-16,3-2 16 0,3 0 0 16,3-1 0-16,-1-1 0 0,5-1 0 0,1 2 0 0,3-6 0 15,0-3 160-15,2 0 0 0,0-2 0 0,1 2 0 16,0-5 0-16,0-1 0 0,0-1 128 0,0-5-128 15,-1 1 256-15,-2-2 0 0,-2-2-16 16,-3 0 0-16,-2-1-48 0,-1-1 0 0,-2-1 0 0,-1-2 0 16,-2-1 0-16,-1-2 0 0,0 1 0 0,-1-1 0 15,-3 1 64-15,0 1 0 0,0 1 0 16,0 1 0-16,0 2-256 0,1-1 0 0,2 2 0 0,-2 2 0 16,2 0 0-16,1 1 0 0,0-3 0 0,0 3 0 15,1 0 0-15,5-1 0 0,0-1 0 0,3 0 0 16,3 0 0-16,0-2 0 0,3-3 0 0,-1 0 0 15,0-2 0-15,1 0 0 0,7-3 0 0,0-1 0 16,-2 0 0-16,-1-4 0 0,0 0 0 0,-4-1 0 0,0 0 0 0,0-3 0 16,-5-3 0-16,0 3 0 0,-2 2 128 15,-2-2 0-15,-1-1-128 0,-1 3 192 0,-1 7 0 0,-1 2-16 16,-1 0 0-16,0 4 0 0,-4 4-176 16,2 2 0-16,-5 7 144 0,0 0-144 0,0 0 0 0,0 0 0 15,-5 11 0-15,0 5-128 0,-5 1 128 0,0 4-160 16,1 1 160-16,-4 7-160 0,0 5 160 0,-2 6 0 15,0 0 0-15,-3 4 0 0,-1 3 0 0,-1-2 0 16,-2-1 0-16,3-6 0 0,3-3 0 0,0-4 0 16,2-6 0-16,4 0 0 0,3-7 160 0,3-1-32 0,2-3-128 15,2-1 192-15,4-2 64 0,2-3 0 0,5-4 0 16,1 0 0-16,3-2 64 0,4-2 0 0,-2-3 16 16,4-4 0-16,-1-3-160 0,2 0-48 0,2 1 0 15,1 1 0-15,-3-2-128 0,0 2 0 0,0 1 0 0,1 3 128 16,-2 1-128-16,-1 2 0 0,0 1 0 0,-4 4 0 15,-2 3 0-15,-3 1 0 0,-1 3 0 0,1 3 0 16,-3-2 0-16,-1 1-144 0,-2 3 144 0,0 1 0 16,1-5 0-16,-2-2 0 0,-4-10 0 0,3 11 0 15,2 1 0-15,-1-5 0 0,-4-7 0 0,9 3 0 16,0 0 0-16,2-1 0 0,-1 0 0 0,3-4 0 16,2-4 192-16,3 1-48 0,3 1-16 0,-1-1 0 15,0-1-128-15,4 2 160 0,-4-3-160 0,5 5 160 16,-2 2 64-16,3 2 16 0,3 4 0 0,-4 1 0 15,-1 3-48-15,0 4 0 0,2 4 0 0,-1 2 0 0,-4 2-192 16,-3 0 0-16,-6-3 0 0,-2 0-11536 16,-7-2-2240-16</inkml:trace>
  <inkml:trace contextRef="#ctx0" brushRef="#br0" timeOffset="7589.817">9385 14283 28223 0,'-4'-10'1248'0,"4"10"256"0,0 0-1200 0,0 0-304 0,0 0 0 0,0 0 0 15,0 0 0-15,0 0 0 0,-9 7-128 0,2 10 128 16,-1 4-176-16,0 4 176 0,-2 1-192 0,1 7 192 16,0 8 0-16,1-2-128 0,-3 0 128 0,1 3 0 15,0-1 0-15,-3-1 0 0,1 1 0 0,-1 0 0 16,0-2-176-16,3 0 32 0,-1-2 0 0,2-5 0 15,1-4-880 1,2-6-192-16,-1-4-16 0,3-2-6016 0,1-3-1200 0</inkml:trace>
  <inkml:trace contextRef="#ctx0" brushRef="#br0" timeOffset="7956.89">9102 14822 14735 0,'0'0'1312'0,"0"0"-1056"0,0 0-256 0,0 0 0 0,0 0 1152 0,11-9 192 15,3 0 16-15,3 2 16 0,0 2-496 0,4-1-112 16,2-2 0-16,-1-1-16 0,4-1-208 0,-1-2-32 16,2 2-16-16,0-1 0 0,-2 1-160 0,-2 1-16 15,-2 0-16-15,-1 4 0 0,-5 3-176 0,-6-4-128 16,-1 2 144-16,-8 4-144 0,5 4 0 0,-1 5 128 16,-4 3-128-16,-3 3 0 0,-1 4 256 0,-3 5 16 15,0 3 0-15,-1-1 0 0,-1-2-112 0,1 3-32 16,1 1 0-16,5-3 0 0,0-6-128 0,5-1 0 15,2-4 144-15,5-1-144 0,1-2 128 0,7-1-128 16,-1-4 160-16,1-4-160 0,3-2 480 0,2-1 0 0,-1-3 0 16,2-4 0-16,-3-3 96 0,0-2 32 0,-1-3 0 0,-5 0 0 15,-1-2-160-15,-5-2-48 0,0 1 0 0,-6-1 0 16,-2 1 448-16,-3 1 96 0,-2-1 16 0,-6 2 0 16,-2 2-48-16,-1 3 0 0,-2 2 0 0,1 2 0 15,1 3-624-15,-2 1-128 0,3 3-32 0,1 1 0 31,4 1-960-31,-1 1-192 0,8-2-32 0,0 0-10176 0,0 0-2032 0</inkml:trace>
  <inkml:trace contextRef="#ctx0" brushRef="#br0" timeOffset="9800.705">10650 14180 23039 0,'-10'-11'1024'16,"4"9"192"-16,6 2-960 0,-6 0-256 0,6 0 0 0,-9 4 0 0,2 5 2048 0,-3 3 352 16,2 7 80-16,-3 3 16 0,-3 3-2112 0,0 6-384 15,0 5-160-15,-3 5 16 0,0 5 144 0,-5 1 0 16,-3-1 0-16,0 1 0 0,1 1 0 0,-5 4 0 15,-2 2 0-15,2-4 0 0,0-1 0 0,4-8 0 16,3-9 0-16,4-7 0 0,4-7 128 0,4-6-128 0,2-5 128 16,8-7-128-16,0 0 240 0,0 0-32 15,-5-8 0-15,2-5 0 0,3-2 496 0,3-1 80 0,3-3 32 16,3-3 0-16,1-5-448 0,1 2-96 16,-1 2-16-16,3 1 0 0,2 1-256 0,0 5 0 0,1 1 0 0,0 3 0 15,-2 7-160-15,-1 0 160 0,-1 2-160 0,-1 5 160 16,-1 4-208-16,0 4 48 0,-1 6 16 0,1 1 0 15,0-1 144-15,-1 3-160 0,1 2 160 0,0 2-160 16,-1 0 160-16,1 0 0 0,-2-1 0 0,3-1-128 16,4-1 128-16,1-3 0 0,-2-5 0 0,3-2 0 15,2-2 0-15,3-5 0 0,-1-2 0 0,5-5 0 16,-2-6 128-16,3-1-128 0,1-1 128 0,-2-3-128 0,1-4 128 16,-1 0-128-16,2 4 160 0,-6-2-160 0,-4-2 160 15,0-2-160-15,-3-2 160 0,0 3-160 0,-3 0 272 0,-1 3-32 16,-3 2-16-16,1 2 0 0,-2 2-224 15,-2 2 144-15,-5 9-144 0,0 0 128 0,0 0-128 16,0 0 0-16,0 0-192 0,0 0 192 0,-1 13-224 0,-4 4 80 16,-2 1 16-16,-2 3 0 0,1 2 128 0,-5 3 0 15,1-1 0-15,4 3 0 0,-3-2 0 0,2-1-160 16,2-2 160-16,5-3 0 0,0-7 0 0,4-1-128 16,2 2 128-16,6-4 0 0,-1-2 0 0,4-2 0 15,5-3-128-15,3-1 128 0,-1-2 0 0,2-1 0 16,0-3 0-16,2-4 0 0,1-3 0 0,1-2 144 15,-2-2-144-15,0-1 128 0,-4-3-128 0,-3 1 0 16,-3-2 0-16,-1 3 0 0,-4 2 0 0,-2 1 0 16,-4 1 0-16,-2 0 128 0,-3 1-128 0,-2 4 128 0,-3-1-128 15,-2 2 128-15,-3 3-128 0,-2 3 0 0,-2 1 0 16,-2 0 0-16,1 0-192 0,1 0 16 16,-1 1 16-16,3 1 0 0,0 1 16 0,4-1 0 15,3-2 0-15,7 0 0 0,-7-3-128 0,7 3-32 0,-4-5 0 0,4-4 0 16,4-1 0-16,2 1 0 0,0-1 0 0,5 1 0 15,0-2 16-15,3 0 0 0,0 0 0 16,2 3 0-16,0 0 288 0,2 1-160 0,1 0 160 0,-1 0-128 16,2 2 128-16,2 1 0 0,-1 2 0 0,0 3-128 15,1 0 128-15,-5 4 0 0,1 1 0 0,0 3 0 16,0 0 0-16,0 3 0 0,0 0 0 0,-3 3 0 16,-3 1 0-16,0 3 0 0,-2 1 0 0,-1 2-128 15,-3 0 128-15,0 0 0 0,-5 2 0 0,-1-5 0 16,0 0 0-16,-1-4 0 0,-1-2 0 0,-2-4 0 0,2 0 240 15,-3-2-32-15,5-7 0 0,0 0 0 0,0 0 96 16,0 0 16-16,0 0 0 0,0 0 0 0,-1-11-112 0,2 0-16 16,1 0 0-16,2-3 0 0,0-2-48 0,0 1-16 15,3-1 0-15,-3 1 0 0,2-2 0 0,0 2-128 16,2 1 192-16,0 1-64 0,-1 3-128 16,2-1 128-16,0 2-128 0,0 1 128 0,-2 3-128 0,1 1 0 15,-8 4 0-15,12 3 0 0,-3 0-144 0,0 2 144 16,-3 5-192-16,2 2 192 0,-2 2-192 0,1-1 192 15,-1-1-192-15,0 3 192 0,0 3 0 16,-2-2-128-16,3-2 128 0,-1-3 0 0,0-2 0 0,2-2 0 16,-3 0 0-16,5-5 0 0,0-2 0 0,2-1 0 15,1-1 0-15,4-3 144 0,1-1-16 0,1-3-128 0,0-2 192 16,0 2-64-16,3 2-128 0,-2-1 160 0,-3-1-160 16,1-1 160-16,-2 0-160 0,-1 0 0 0,-1 0 0 15,0 0 128-15,-3-1 0 0,1 1-128 0,-2 2 192 16,1 0-64-16,-3 2-128 0,-2 2 128 0,-6 4-128 0,0 0 128 15,9 0-128-15,-9 0 0 0,0 0 0 0,7 9-176 16,-3 1 176-16,-1 2-160 0,0 1 160 0,-3 0-160 16,-2 0 160-16,1 2 0 0,0 0 0 0,0-1 0 15,0-2 0-15,0-2-128 0,1 1 128 0,0-2-128 16,0 0 128-16,0-9 0 0,0 0-144 0,7 7 144 16,-7-7 0-16,8 4 0 0,-1-2 0 0,3-1 0 15,1 0 0-15,2-3 0 0,0-3 0 0,4-3 0 0,0-1 0 16,3 0 0-16,-2 1 0 0,0-2 0 0,0 1 0 15,-1 0 0-15,-2 0 0 0,-5 2 0 0,-6-1 0 16,2 0 0-16,-1 2 0 0,0-2 0 0,-3-2 0 0,-2-1 0 16,-1 1 0-16,-3 0 128 0,0 0-128 0,-3-1 128 15,4-3-128-15,-2 1 128 0,-4 1-128 0,1 1 0 16,-3-1 0-16,2 1 0 0,2 1-192 0,0 2 192 16,2 2-192-16,5 6 192 0,0 0-208 0,0 0 80 15,0 0 128-15,0 0-208 0,0 0 48 0,0 0 16 16,7-2 0-16,1 2 0 0,2 5 144 0,3-2-208 15,0 0 80-15,6-1 128 0,1 0-144 0,3 1 144 16,1-2 0-16,1 1 0 0,-2-2 0 0,2 0-128 16,-3 0 128-16,2 0 0 0,-3 0 0 0,1 0 0 15,0-1 0-15,1 0 0 0,-1 0 0 0,1-1 0 0,0-1 0 16,0 1 0-16,0-3 0 0,-2 1 128 16,-3 2-128-16,-2 0 0 0,-1 0 0 0,-6 1 128 15,0-1-128-15,-9 2 0 0,0 0 0 0,0 0 0 0,0 0 0 16,0 0 0-16,-3 7-128 0,-3 0-128 0,-3-1-32 0,-5 1 0 15,-1 1 112-15,-3 3 32 0,0 2 0 16,-1 1 0-16,2-1 144 0,1 3 0 0,1-1-144 0,1 2 144 16,4 1 0-16,4-1-144 0,5-4 144 0,1 0 0 15,1 1-144-15,4-6 144 0,5-3 0 0,1-3-144 16,5-2 144-16,2 0 0 0,0-1 0 0,4-6 0 16,1-4 128-16,1-1 16 0,2-1 0 0,0 0 0 15,-3 0-144-15,1-2 128 0,-4 0-128 0,-1 2 128 16,-2 2-128-16,-1 1 0 0,-3 0 144 0,0 1-144 15,-2 1 0-15,-3 5 0 0,-8 3 0 0,9 0 0 16,-9 0 0-16,0 0 0 0,4 12-160 0,-2 4 160 0,-4 2 0 16,-1 4 0-16,1 1 128 0,-5 8-128 0,-1 7 192 0,-2-1-64 15,-2 1-128-15,-3 2 192 0,-5 0-64 16,-2 1-128-16,-8 2 176 0,0 0-176 0,-3 0 128 0,-4 0-128 16,0-1 0-16,2-4 0 0,2-2 192 15,4-8-32-15,-1-8 0 0,4-2 0 0,1-1 416 0,3-5 96 16,2-3 16-16,0-3 0 0,2-5-192 0,2-2-48 15,1-5 0-15,4-2 0 0,1-6-144 0,1-4-48 16,2-2 0-16,5-5 0 0,1-1-128 0,3-5-128 16,6-3 192-16,3 1-192 0,2 2 0 0,2 4 0 15,3 3-160-15,2 2 160 0,3 2-208 0,-1 5 80 16,2 4 128-16,4 3-208 0,2-1 48 0,5 2 16 16,-4 6 0-16,5 1 0 15,0 1-544-15,0 4-96 0,-1 0-32 0,2 1-15472 16</inkml:trace>
  <inkml:trace contextRef="#ctx0" brushRef="#br0" timeOffset="11085.413">13645 14420 19919 0,'-15'-2'880'0,"5"0"192"0,3-1-864 0,-3 3-208 16,1 3 0-16,-1 2 0 0,-5 4 0 0,-1 4 176 16,-5 4-176-16,-1407 1 160 0,2815 3 32 0,-1408 3 16 0,2 0 0 15,3-1 0-15,0 0-80 0,3 1 0 16,3 1-128-16,2-1 192 0,3 1-192 0,3-6 128 0,2 1-128 0,2-2 0 15,4-5 128-15,1-4-128 0,1-4 0 0,2 1 144 16,1-2 176-16,2-3 16 0,1-5 16 0,1 0 0 16,-2-6 448-16,1 0 96 0,1 1 0 0,-1-2 16 15,-3-3-320-15,0-1-64 0,-1 1-16 0,-1 0 0 16,-3-3-32-16,-1 0-16 0,-3-1 0 0,-4 0 0 16,-2 2 128-16,2 2 32 0,-2-2 0 0,-1 5 0 15,0-1-416-15,-2 3-80 0,-1 3 0 0,1 2-128 16,-2 1-1152-16,0-1-320 15,1 5-80-15,0 0-11296 0</inkml:trace>
  <inkml:trace contextRef="#ctx0" brushRef="#br0" timeOffset="11299.921">13936 14412 25743 0,'0'0'1136'0,"0"0"240"0,0 0-1104 0,-1 9-272 16,0 2 0-16,-1 2 0 0,-2 3 0 0,0 2 0 16,-2 8 0-16,-2-4 0 0,-1 0 256 0,0 1 0 15,-2 1 0-15,2 4 0 0,0 0-256 0,-3 1 0 16,-2-3 0-16,2 4 0 0,1 2 160 0,-1-1-32 16,1-5 0-16,4-4 0 15,-2-3-1680-15,4-4-352 0,0 0-64 0,2-2-8096 0</inkml:trace>
  <inkml:trace contextRef="#ctx0" brushRef="#br0" timeOffset="11644.023">13812 14464 5519 0,'-5'-9'496'0,"0"0"-496"0,2 1 0 0,1 0 0 15,2 0 3744-15,0 8 656 0,0 0 128 0,4-7 16 16,-4 7-3056-16,6-7-608 0,2 4-128 0,1 0-32 16,1-2-272-16,2 2-48 0,-1 0-16 0,2 3 0 15,2 3-32-15,1-2-16 0,2 2 0 0,3 3 0 16,0 2-96-16,3 3-32 0,-1 0 0 0,2 4 0 0,-2 2-208 0,0 3 128 16,-4 2-128-16,-1 0 0 0,-3 0 128 0,-3 0-128 15,-3-1 0-15,-5 1 144 0,-1 0 16 0,-6-1 0 16,-4-5 0-16,-2 3 0 0,-5 0 32 0,-2-1 0 15,-1 0 0-15,-5-3 0 0,-3-1-16 0,-2-1 0 16,-3 0 0-16,2-1 0 0,0-2-176 0,4-2 128 16,-2-3-128-16,4-1 128 0,0-1-128 0,3-3-272 15,2-3 64-15,2-1 16 16,1-1-2592-16,3-3-512 0,-1-7-96 0,8 0-32 0</inkml:trace>
  <inkml:trace contextRef="#ctx0" brushRef="#br0" timeOffset="11953.85">14666 14430 31839 0,'0'0'1408'0,"0"0"304"0,-6 7-1376 0,2-1-336 0,-1 1 0 0,-1 5 0 16,1 4 0-16,0 3 0 0,-5 4-160 0,1 0 160 15,0 1 0-15,1 1 0 0,-1 0 0 0,-1 0 0 16,2 3 0-16,-2-3 0 0,2-1 0 0,0 3 0 16,1 1 0-16,3-6 0 0,2-6 0 0,2-1 0 0,2 0 144 15,4 0-144-15,0-3 128 0,4-1-128 16,-1-3 0-16,2-2 0 0,1-1 128 0,2-1-128 0,3 1 0 0,-1-2 0 16,2-4 0-16,0 2 0 0,2 2 0 0,1-2 0 15,-3-3-144-15,1 0 144 16,0-2-544-16,-1 1 0 0,0-1 0 15,-1-1-8544-15,-3-4-1696 0</inkml:trace>
  <inkml:trace contextRef="#ctx0" brushRef="#br0" timeOffset="12137.511">14263 14769 34383 0,'0'0'1520'0,"7"-7"320"0,4 1-1472 0,4 0-368 0,3 2 0 0,4 1 0 16,3 1 0-16,6 0 0 0,5 0 0 0,4-1 0 16,3-1 0-16,0 1 0 0,3-3 192 15,-2 1-64 1,-1-2-1008-16,-2 1-192 0,-4-1-32 0</inkml:trace>
  <inkml:trace contextRef="#ctx0" brushRef="#br0" timeOffset="12315.401">14517 14440 21183 0,'0'0'1888'0,"-1"-8"-1504"0,1 8-384 0,6-6 0 15,6-1 2624-15,5 5 464 0,6 3 96 0,4 1 16 16,7 0-2304-16,2 0-448 0,5-2-80 0,6 0-32 0,5-1-80 16,6 0-32-16,4-1 0 0,3 0 0 0,1 1-96 15,2-1-128-15,-3-3 176 0,3 0-176 16,1-2-544-16,-5 2-224 15,-3-1-32-15</inkml:trace>
  <inkml:trace contextRef="#ctx0" brushRef="#br0" timeOffset="12904.081">4790 15820 28559 0,'0'0'2544'0,"10"-3"-2032"16,4-4-512-16,4 3 0 0,1 1 0 0,5-2 128 15,2-2-128-15,7 1 0 0,2 0 0 0,4-1 176 16,1-1-176-16,2-1 160 0,0-2-160 0,2 0 0 0,1-2 144 0,-1 2-144 16,-1 4 0-16,3-2 0 0,0-2 0 15,-1 4 0 1,-3 3-304-16,-3 0-128 0,-5 0-16 0,-6 2-7888 0,-3 1-1584 16</inkml:trace>
  <inkml:trace contextRef="#ctx0" brushRef="#br0" timeOffset="13138.032">4890 15999 31903 0,'0'0'1408'0,"0"0"304"0,10-4-1376 0,2 1-336 16,3 0 0-16,4 2 0 0,2-2 0 0,5 1 0 15,4-1 0-15,3-2-192 0,2 1 192 0,2 1 192 16,1-1-32-16,2 0-16 0,3-4-144 0,3 3 160 15,1-2-160-15,4 1 160 0,0 0-160 0,-2 0 0 16,-6-2-160-16,-2 1-9424 16,0 2-1872-16</inkml:trace>
  <inkml:trace contextRef="#ctx0" brushRef="#br0" timeOffset="13437.049">5385 15518 32255 0,'0'0'1424'0,"0"0"304"0,5-6-1392 0,8 3-336 0,4 0 0 0,5 2 0 16,3 2 0-16,3 1-192 0,2-1 32 0,2 2 0 15,3 1 160-15,0 0 0 0,0 0 0 0,3 4 0 16,3-2 0-16,3 2 0 0,-3 1 0 0,1 6 0 15,0-6 0-15,-7 6-128 0,-3 1 128 0,-5 4 0 16,-4 0 0-16,-5 2 0 0,-4 2 0 0,-6 1 0 16,-4 3 0-16,-5-1 0 0,-3 2 0 0,-8-2-128 15,-4 0 128-15,-3-1 0 0,-5 2 160 0,-3-3-160 16,-5-2 208-16,2 0-48 0,4 0-16 0,1-1 0 16,-1-1-144-16,3 0 128 0,3-1-128 0,0-2 128 0,1-3-400 15,3-1-96-15,5 2-16 0,3-4-9008 16,1-2-1808-16</inkml:trace>
  <inkml:trace contextRef="#ctx0" brushRef="#br0" timeOffset="13769.492">6955 15402 27647 0,'0'0'2448'0,"-8"0"-1952"0,8 0-496 16,-10 4 0-16,0 4 1104 0,0 2 128 16,1 2 32-16,2 3 0 0,-2 1-1072 0,-2 3-192 0,-2 2 0 0,-3 3-160 15,-1-2 160-15,0 6 0 0,0 3 0 0,2 4 0 16,4 1 0-16,-2 1 0 0,0 2 0 0,3 0 0 15,2 5 0-15,3-2-128 0,0-3 128 0,4-3 0 16,2-3 0-16,3-6 0 0,1 0 0 0,3-4 0 16,1-2 0-16,1-2 0 0,1-3 0 0,3-2 0 15,1-3-192-15,2-1-64 0,-2-1-16 0,2-1 0 16,0-3-2096-16,1 0-400 16</inkml:trace>
  <inkml:trace contextRef="#ctx0" brushRef="#br0" timeOffset="14006.527">6375 15893 38751 0,'0'0'1728'0,"1"-8"336"0,6 2-1648 0,3-1-416 15,2-1 0-15,3 4 0 0,3 2 0 0,4-3-320 16,2-2 48-16,6 1 16 0,1 2 256 0,2-2 0 15,2-1-128-15,1-1 128 0,1-1-224 0,1 1 16 16,-1 1 0-16,-1 1 0 16,-2 0-800-16,-2-1-144 0,-2-2-48 0,-4 5 0 15,-4 0-1664-15,-1 1-336 0,0 0-64 0,-2 0 0 0</inkml:trace>
  <inkml:trace contextRef="#ctx0" brushRef="#br0" timeOffset="14347.132">7154 15917 11967 0,'-6'7'1072'16,"-3"3"-864"-16,3 2-208 0,-3 1 0 15,2 0 3776-15,-1 4 720 0,1-2 144 0,-1 4 32 0,2-1-3648 16,2 0-704-16,0-3-160 0,1-4-32 0,-2-2 128 15,5-9 32-15,0 0 0 0,0 0 0 0,0 0 128 16,0 0 32-16,0 0 0 0,0 0 0 0,0 0 224 0,0 0 48 16,3-11 16-16,0-3 0 0,0-3-64 0,3 0-16 15,0 4 0-15,3-5 0 0,-2-3-336 0,3 1-64 16,2 1 0-16,-1-3-16 0,2 2 16 0,1-2 16 16,2 0 0-16,-1 3 0 0,0 3-144 0,3 0-128 15,2 0 192-15,1 1-192 0,-2 4 0 0,2 3 0 16,1-1 0-16,-1 2 0 0,0 2 0 0,-3 0-256 15,3 2 64-15,-4 3-11264 16,-1 3-2256-16</inkml:trace>
  <inkml:trace contextRef="#ctx0" brushRef="#br0" timeOffset="14569.596">7791 15768 31327 0,'0'0'2784'0,"0"0"-2224"0,-6 7-560 0,4 2 0 15,1 1 1776-15,0 3 240 0,-3 4 48 0,2 1 16 16,0 2-1744-16,0 1-336 0,-1-1 0 0,1 3-160 16,-1 0 160-16,1 0 0 0,-2-2-144 0,-1 1 144 15,1 1-800-15,-3 1-96 0,-2 1 0 16,3-2-16-16,1-2-1712 0,1-2-352 0,1 2-64 15</inkml:trace>
  <inkml:trace contextRef="#ctx0" brushRef="#br0" timeOffset="14983.421">8113 15772 30399 0,'0'0'2704'0,"0"0"-2160"0,-1-3-544 0,1 3 0 0,0 0 432 0,0 0-32 0,-5 11 0 0,0 2 0 16,2 2-400-16,0 4 0 0,1 2 0 0,0 1 0 15,0 0 0-15,-3 2 0 0,1 1 0 0,2 0 128 16,1-2-128-16,0 2 128 0,1 1-128 0,-3-1 128 15,-1-3-128-15,2 0 160 0,1-2-160 0,1-4 160 16,1-5 48-16,-1-11 16 0,0 9 0 0,1-3 0 16,-1-6 336-16,0 0 64 0,0 0 16 0,9-7 0 15,1-1 304-15,0-5 64 0,-1-6 16 0,0 1 0 16,0 2-576-16,3-3-96 0,0-2-32 0,-1-2 0 16,-2-1-160-16,1 1-32 0,1 0-128 0,1 1 192 15,1-2-64-15,-2 0 0 0,1 1-128 0,0 2 192 16,1 3-192-16,0 0 0 0,-2 1 0 0,1 3 0 15,0 6 0-15,1 0-128 0,-3 1 128 0,1 2-160 16,-1 0-944-16,0 3-192 0,0 2-48 16,1 0-9936-16,1 0-2000 0</inkml:trace>
  <inkml:trace contextRef="#ctx0" brushRef="#br0" timeOffset="15255.668">8836 15797 18431 0,'0'0'1632'0,"0"0"-1312"0,-8 5-320 0,2 1 0 16,3 4 4224-16,1 3 768 0,-4 3 144 0,2 1 48 15,0 1-4224-15,-3 2-832 0,3 1-128 0,-1 1 0 16,-2-4 0-16,0 1 0 0,0 0 0 0,3 2 0 16,1 1-320-16,-1-3 16 0,-2-1 16 0,1 0 0 31,3-1-2224-31,-2 0-448 0,2-3-96 0</inkml:trace>
  <inkml:trace contextRef="#ctx0" brushRef="#br0" timeOffset="15883.08">9465 15902 26719 0,'-10'-5'1184'0,"2"1"240"0,-2-2-1136 0,-3 4-288 16,-1 2 0-16,0 1 0 0,-1-1 2064 0,2 4 368 15,-1 1 64-15,-1 2 0 0,1 2-2048 0,1-1-448 16,-1 2 0-16,-1 1 0 0,0 1 0 0,2 4 0 16,0-2-128-16,0 1 128 0,1 0-192 0,1-1 0 15,3-1 16-15,2 2 0 0,4-3-16 0,2-2-16 16,1-5 0-16,3 3 0 16,-4-8-224-16,11 5-32 0,-1 0-16 0,3-8 0 0,1 0 480 0,2 0 0 0,1 0-128 0,0-3 128 15,3-5 192-15,0 0 96 0,2 2 16 0,1-1 0 16,0 0-160-16,0 2-16 0,-1-1-128 0,-1 2 192 15,-3 3-192-15,-1 3 144 0,2 0-144 0,0 3 128 16,-2 3-128-16,3 3 0 0,-2 1 0 0,-1 1 128 16,0 3-128-16,0 1 0 0,2 3 0 0,1-3 0 15,-4-3 0-15,2 1 0 0,1-2 0 0,2-1 0 16,-1-3 0-16,4-1 0 0,0-8 0 0,4-3 0 16,0-4 128-16,3-2-128 0,3-3 128 0,-2-3-128 15,1-2 176-15,0-1-48 0,-1-1-128 0,-1-1 192 16,-1 0-64-16,-2-1 0 0,-3-1-128 0,0-1 192 15,2-3 96-15,-3-3 16 0,-3-2 0 0,1-4 0 16,2-2-16-16,-5-3 0 0,-4-1 0 0,-1 0 0 0,0-1-144 16,-6 4-16-16,0 3-128 0,0 8 192 0,-1 4-192 0,-4 9 0 15,-3 5 0-15,-1 5 0 0,1 7 128 16,0 0 0-16,0 0-128 0,-12 11 192 0,-7 7-192 0,1 1 0 16,-4 5 0-16,1 3 0 0,1 4 0 0,-3 2 0 15,0 1 0-15,0 6 0 0,3 4 0 0,2 1 0 16,-3-1 0-16,3 0 0 0,4-1 0 0,2-3 0 15,1-1-128-15,2-4 128 0,1 1 0 0,1-3 0 16,1-2 0-16,3-2 144 0,-2-3-144 0,2 0 0 16,0 0 0-16,-1-3 0 15,0-2-2320-15,0-7-496 0,-10-2-112 0,-3-9-16 0</inkml:trace>
  <inkml:trace contextRef="#ctx0" brushRef="#br0" timeOffset="16031.235">8841 15477 43311 0,'-12'-9'3840'0,"5"5"-3072"0,2-6-608 0,-1 5-160 16,6 5 1088-16,0 0 176 0,0 0 32 0,0 0-14928 16,0 0-2976-16</inkml:trace>
  <inkml:trace contextRef="#ctx0" brushRef="#br0" timeOffset="17535.079">1813 10900 23727 0,'-17'4'1040'0,"7"-2"240"0,0-5-1024 15,1 1-256-15,1 1 0 0,8 1 0 0,0 0 0 0,0 0 176 16,-3-4-176-16,3 4 160 0,0 0-32 0,0 0 0 15,0 0 0-15,8-8 0 0,2 0 0 0,4 1 0 16,4 0 0-16,1-1 0 0,0-2 16 0,2 3 0 16,1-1 0-16,0 2 0 0,3 2-144 0,2-4 160 15,-1 1-160-15,2 2 160 0,0 5-16 0,2 5 0 16,2-2 0-16,-1 5 0 0,-1 2-16 0,3 2 0 16,4 4 0-16,0 6 0 0,-3 5 16 0,-1 3 0 15,-2 4 0-15,0 2 0 0,-3 1 160 0,2 3 16 0,-5 0 16 16,3 4 0-16,-3 4-144 0,-2 0-48 0,-2-1 0 15,0 0 0-15,0-6-144 0,-3-1 160 0,-7-3-160 0,0 0 160 16,2-5-160-16,-3-2 0 0,0-2 144 16,-1-2-144-16,-2-2 0 0,2 1-128 0,-4-2 0 0,0-1 0 31,-3 0-1552-31,2-2-304 0,-3-4-64 0</inkml:trace>
  <inkml:trace contextRef="#ctx0" brushRef="#br0" timeOffset="17816.039">2609 10997 31327 0,'-18'-9'2784'0,"7"1"-2224"0,1 0-560 0,1 2 0 0,3 3 832 0,-2 3 48 16,-1 4 16-16,0 3 0 0,2 3-896 0,-4 4 0 15,-1 4-208-15,-3 4 32 0,1 4 176 0,0 3-192 16,-2 1 192-16,0 7-192 0,-2 7 192 0,-2 3 0 16,-1 2 0-16,-2 3 0 0,0 1 0 0,-4 2 0 15,-4 2 0-15,2-1 0 0,2 0 0 0,-2 0 0 16,0 1 0-16,2-4 0 0,0-4 0 0,2-5 0 16,2-5 0-16,1-1 0 0,1-2 0 0,4-5 0 15,3-5 0-15,3-3 0 16,2-2-2240-16,2-3-448 0</inkml:trace>
  <inkml:trace contextRef="#ctx0" brushRef="#br0" timeOffset="18123.281">3174 11167 6447 0,'-25'-3'272'0,"14"2"80"0,4-2-352 0,7 3 0 15,-9-1 0-15,9 1 0 0,0 0 6128 0,0 0 1152 16,0 0 224-16,10-4 48 0,6 2-6080 0,7-2-1232 15,4-4-240-15,7 1 0 0,3 1 0 0,1-2 192 16,1-1-16-16,2-1-16 0,1-1-160 0,2-1 0 16,-1 0-192-16,4 1 192 15,3-3-2064-15,-2 2-304 0,-3 1-48 0</inkml:trace>
  <inkml:trace contextRef="#ctx0" brushRef="#br0" timeOffset="18345.725">3219 11535 26719 0,'-8'2'2368'0,"8"-2"-1888"0,0 0-480 0,0 0 0 16,0 0 2432-16,9 1 400 0,3-1 80 0,5 1 16 15,4-3-2352-15,5 0-448 0,5-3-128 0,2-2 0 16,5-3 192-16,9-2 0 0,5-4 16 0,4 0 0 31,3 1-992-31,-1 1-208 0,0-2-32 0,-3-1-16 16,-1-2-2352-16,0 0-448 0</inkml:trace>
  <inkml:trace contextRef="#ctx0" brushRef="#br0" timeOffset="18933.58">4642 10426 31615 0,'-12'-25'1408'0,"9"14"272"0,1 1-1344 15,2-1-336-15,2-4 0 0,1 1 0 0,3 0 176 0,4 3-48 16,3 2 0-16,2-2 0 0,2-4 80 0,3 4 16 16,3 1 0-16,1 0 0 0,5 0-224 0,1 0 0 15,3 1 0-15,0 2-160 0,-1 3 160 0,2 3 0 0,2 2 0 0,-1 1 0 16,-2 3-144-16,-4 3 144 0,-3 1-160 0,-5 5 160 16,-5 1-128-16,-2 3 128 0,-4 0 0 0,-4 7-144 15,-5 4 144-15,-3 2 0 0,-4-1 0 0,-6 2 0 16,-3 3 0-16,-4 1 0 0,-6-3 0 0,-2-3 128 15,1-6-128-15,1 1 0 0,4 1 128 0,0-3-128 16,2-3 0-16,5-4 128 0,2 2-128 0,4-1 0 16,5 1 0-16,3-3 0 0,3-4 0 0,5 0 0 15,2 2 0-15,6 2 0 0,7 0 0 0,3 1 0 0,4 0 0 16,2 6-128-16,0 2 128 0,0 0 0 0,1-3 0 16,-4-1-160-16,-1 0 160 0,1 1 0 15,-1 2 0-15,-1 0 192 0,-6 0 0 0,-1 1 0 0,-3 1 192 16,-3-1 48-16,-3 0 0 0,-6-2 0 0,-7-2 80 15,-5 2 0-15,-4 1 16 0,-4 1 0 0,-6-1 112 0,-8 0 0 16,-3-1 16-16,-3-1 0 0,-7 1-64 16,-5-3-16-16,-7-4 0 0,-1 0 0 0,0-1-192 0,1 1-64 15,0 3 0-15,1-5 0 16,2-2-1216-16,1 1-240 0,2-1-48 0,3-1-10496 16,2 0-2096-16</inkml:trace>
  <inkml:trace contextRef="#ctx0" brushRef="#br0" timeOffset="19419.407">2713 12393 32255 0,'-11'-4'1424'0,"11"4"304"0,0 0-1392 0,-4 6-336 16,0 5 0-16,3 1 0 0,3 2 944 0,1 6 112 0,0 4 32 0,5 6 0 15,-1 4-960-15,2-2-128 0,-1-2-160 0,1 5 160 16,2 6-128-16,-4 0 128 0,1-3 0 0,-2-4 0 31,-1 0-1840-31,1 1-288 0,-3-1-64 0,1-3-11472 0</inkml:trace>
  <inkml:trace contextRef="#ctx0" brushRef="#br0" timeOffset="19600.666">2546 12308 38127 0,'-3'-13'1680'0,"3"8"368"0,0 5-1648 0,0 0-400 15,0 0 0-15,11-4 0 16,0 2-1008-16,0 2-272 0,-2 1-64 0,9-1-14256 16</inkml:trace>
  <inkml:trace contextRef="#ctx0" brushRef="#br0" timeOffset="19965.766">3523 12329 19343 0,'-37'10'1728'16,"16"-5"-1392"-16,-2 0-336 0,1 0 0 0,0-1 4352 0,1 3 816 0,2 2 144 0,-3 1 48 16,1 0-4432-16,2 0-928 0,1 0 0 0,0 0-240 15,-1-1 80-15,5-1 16 0,4-3 0 0,1 1 0 31,5 1-560-31,4-7-96 0,0 0-32 0,0 0 0 16,11 7-288-16,2 0-64 0,1 0-16 0,3-1 0 16,2 2 416-16,-1-1 80 0,-1-3 0 0,1 3 16 0,1 2 480 0,-1 1 208 0,-3 0-192 0,-1 2 192 15,-1 4 0-15,-2-1 192 0,-2-2 0 0,-2-1 0 16,-2-2 368-16,-1-1 80 0,-1 0 0 0,-6 1 16 16,-3 2 160-16,-3-1 16 0,-2-1 16 0,-2 2 0 15,-2 3-240-15,-2 2-48 0,0-4-16 0,-3-1 0 16,2-1-304-16,-3 1-64 0,-2-3-16 0,3-1 0 15,5-2-480-15,1-2-112 0,1-3-16 0,5-1-9936 16,8 0-2000-16</inkml:trace>
  <inkml:trace contextRef="#ctx0" brushRef="#br0" timeOffset="20432.217">4623 12078 33343 0,'-9'-8'1472'0,"9"8"320"0,0 0-1440 0,0 0-352 0,0 0 0 0,-7 11 0 15,2 4 0-15,0 2-208 0,-1 5 16 0,0 3 16 16,1 0 176-16,-2 2 0 0,4 3 0 0,-3 2 0 15,-2 2 0-15,0-1 128 0,-2-1-128 0,1 1 176 16,-1 1-16-16,3-3 0 0,1-4 0 0,2 0 0 16,-4 0-16-16,2-4 0 0,1-4 0 0,-1-6 0 15,1-4 176-15,5-9 48 0,-4 10 0 0,4-10 0 16,0 0 208-16,0 0 64 0,5-8 0 0,-1-2 0 16,0-2 128-16,1-5 16 0,0-5 16 0,6-3 0 15,5 0-544-15,2 0-96 0,2 0-32 0,3 1 0 16,-1 0-128-16,2 1 0 0,-2 1 0 0,0 3 0 0,0 5 0 15,-1 1-144-15,-3 3 144 0,2 1-160 0,-3 5 160 16,0 4-160-16,2 3 160 0,-2 5-160 0,-4 3 32 16,-1 4 0-16,1 3 0 0,-3-1 0 0,1-1 128 0,1 0-160 15,0 7 160-15,-5 1-160 0,-3-1 16 16,3 0 0-16,-3 0 0 0,1-2 0 16,-3-1-400-16,2-4-80 0,-1 2-16 0,2-4 0 15,0-4-2128-15,-1-1-432 0,0-2-96 0</inkml:trace>
  <inkml:trace contextRef="#ctx0" brushRef="#br0" timeOffset="20777.778">5447 11995 34095 0,'-17'1'1504'0,"6"2"320"0,2 2-1456 0,-2 5-368 0,-5 1 0 0,-4 6 0 15,1 7 288-15,3 2-16 0,0 2 0 0,1 2 0 16,0 2-272-16,1 2 0 0,7 3-128 0,-2-5 128 16,2-3 0-16,7-4 0 0,1-2 0 0,3-3 0 15,-1-3-192-15,5-2 48 0,-1-7 16 0,4-2 0 32,1 1-288-32,1-5-48 0,-1-3-16 0,0-5 0 0,0 2 288 0,2-4 48 0,-1-1 16 0,-2-3 0 15,-1-7 256-15,1 0 64 0,-2-1 16 0,0-1 0 16,-1 0 256-16,-1-1 48 0,-1-3 16 0,-3 3 0 15,-2 3 160-15,-1 3 16 0,-1 1 16 0,0 2 0 0,-2 0-256 0,2 5-48 16,1 8-16-16,0 0 0 0,-3-12-400 0,0 5-144 16,-5 4 0-16,8 3 0 15,0 0-2272-15,0 0-448 16,-7-4-80-16</inkml:trace>
  <inkml:trace contextRef="#ctx0" brushRef="#br0" timeOffset="21024.436">6048 11183 11967 0,'-4'-7'1072'0,"1"3"-864"15,3 4-208-15,0 0 0 0,0 0 5600 0,-3 12 1072 0,1 2 224 0,1 8 32 16,0 8-5712-16,0 5-1216 0,-2 5 0 0,0 3-304 15,1 4 304-15,0 0-128 0,-1 0 128 0,0 4 0 16,-2 2 0-16,1 2 0 0,-1 1 0 0,-1 2 0 16,-1-3 0-16,-1 0 0 0,-2-3 0 0,0-3 0 31,1 0-1408-31,-2-4-208 0,0-3-48 0,2-6-16 0,0-5-1632 16,0-7-320-16</inkml:trace>
  <inkml:trace contextRef="#ctx0" brushRef="#br0" timeOffset="21200.289">5695 11749 40543 0,'6'-15'3600'16,"1"7"-2880"-16,1-1-576 0,5 1-144 0,4 0 304 0,4 0 16 16,2-1 16-16,5 1 0 0,8-5-336 0,5 1 0 15,6 0 0-15,-1 0-128 0,2-2 128 0,2 1-208 16,-1-1 80-16,1 1 128 15,-3 1-3264-15,-2 1-512 0</inkml:trace>
  <inkml:trace contextRef="#ctx0" brushRef="#br0" timeOffset="21761.718">7070 10996 32127 0,'-14'-13'1424'0,"5"6"304"0,0 4-1392 0,-2-1-336 0,1 2 0 0,2 1 0 0,-5 1 0 0,2 3 0 15,0 3 0-15,0 3 0 0,0 2 0 0,0 3 0 16,2 2 0-16,-5 5-192 0,1 5 192 0,1 0-128 16,0 0 128-16,3 4-128 0,1 1 128 0,4 1 0 15,3-1 0-15,1-5-128 0,2-2 128 0,5-3 0 16,0-3 0-16,3-5 0 0,1-3 0 0,1-4 0 15,2-2 0-15,-1-5 128 0,0-4 176 0,1-1 32 16,2-3 16-16,-1-5 0 0,1-7-80 0,-1 0-16 16,0 0 0-16,0-1 0 0,-4-2-128 0,0 2-128 15,-1 1 192-15,-3 1-192 0,2 1 192 0,-2 2-64 16,1-1 0-16,-3 5-128 0,-1 3 368 0,-4 10-48 16,6-8 0-16,-6 8 0 0,0 0-192 0,0 0-128 0,6 6 160 15,2 3-160-15,-4 2 0 0,4 2 0 0,1 2 0 16,2 1 0-16,-4 0 128 0,1 2-128 0,0-2 0 15,1 2 144-15,-3-1-144 0,3 1 0 0,0-2 0 0,2-2 0 16,2-4 0-16,3-2 0 0,0 1-144 0,2-2 144 31,0-4-2784-31,1-3-448 0,5-2-96 0,1-5 0 0</inkml:trace>
  <inkml:trace contextRef="#ctx0" brushRef="#br0" timeOffset="22394.201">7850 10445 10127 0,'-7'-4'896'0,"-1"0"-704"15,2 0-192-15,6 4 0 0,-9-7 2464 0,3 3 464 16,6 4 80-16,-7-5 32 0,7 5-2432 0,-8-3-480 16,1-2-128-16,7 5 0 0,0 0 0 0,-6-4 0 15,2 0 0-15,4 4 0 0,0 0 0 0,-8-1 144 16,8 1-144-16,-6-3 160 0,-4 1 432 0,3 1 96 16,-2 3 16-16,3 0 0 0,6-2-192 0,-9-1-48 15,9 1 0-15,-8 3 0 0,-3 2-96 0,2-4-32 0,2-1 0 0,7 0 0 16,0 0-16-16,0 0 0 0,-3 6 0 0,3-6 0 15,0 0 48-15,0 0 0 0,0 0 0 0,0 0 0 16,0 0-64-16,0 0-16 0,-9-3 0 0,9 3 0 16,0 0 848-16,0 0 160 0,0 0 48 0,0 0 0 31,0 11-1776-31,0 0-336 0,-2 2-80 0,1 0-16 0,1 1 864 0,0 5 0 0,1 5 208 0,-1 1-32 16,0 2 48-16,0 1 16 0,0 2 0 0,-1 4 0 15,0 3-16-15,0 1 0 0,1-5 0 0,-1 0 0 16,1-3-32-16,0-3 0 0,0-5 0 0,2-3 0 15,3-3 0-15,-3-1-16 0,-3-4 0 0,0-5 0 16,1-6 64-16,0 0 16 0,0 0 0 0,-1-8 0 16,3-3 336-16,0-4 80 0,-1-6 16 0,-2 1 0 0,-1 2-352 0,0-3-64 15,-2-2-16-15,4-3 0 0,2 0-128 16,0-2-128-16,-2 5 144 0,-2-3-144 0,0-3 240 16,3 3-48-16,4 0-16 0,2 4 0 0,1 2-176 0,3 3 0 15,2 2 0-15,2 3 0 0,-1 5 0 0,-1 3 0 16,3 3 0-16,1 2 0 0,1 2-128 0,-2 5 128 15,3 2-160-15,0 2 160 0,-1 4-160 0,1 1 160 16,-2-1-160-16,-1 4 160 0,1 2 0 0,-2 1-144 16,-1 1 144-16,-1-1 0 0,0-1 0 0,0 3-128 15,-1 0 128-15,0-2 0 16,1-5-1696-16,1-3-256 0,0-3-48 0,0-2-16 0</inkml:trace>
  <inkml:trace contextRef="#ctx0" brushRef="#br0" timeOffset="22933.232">8865 10189 27647 0,'0'0'2448'0,"-8"-1"-1952"15,0 2-496-15,8-1 0 0,0 0 0 0,0 0-320 16,0 0 64-16,0 0 0 0,0 0 800 0,8-1 160 15,3-6 48-15,3 1 0 0,5 0-144 0,1-1-32 16,2-2 0-16,2-2 0 0,2-3-384 0,1-2-64 16,-2 3-128-16,1-3 176 0,0-4 32 0,2 0 16 15,-1 4 0-15,-1-1 0 0,-4-3-48 0,-1 3-16 16,-5 0 0-16,-5 0 0 0,-3 1-160 0,-4 1 192 16,0-2-192-16,-4 5 192 0,-5 2 0 0,-1 0 0 15,-7 2 0-15,-1 2 0 0,-2 4 128 0,-5 4 48 0,-7 3 0 16,-3 6 0-16,-2 7-368 0,2 1 0 15,1 1 0-15,-1 5 0 0,0 3 0 0,0 5-128 0,2 2 128 16,1 2-128-16,4-2 128 0,2-3 0 0,1 1 0 0,5-1 0 16,0-4 128-16,4-2-128 0,4-2 128 0,5-1-128 15,2-1 240-15,5-2-32 0,4-3 0 0,5-3 0 16,3-2-208-16,4-1 0 0,4-5 0 16,5-4 0-16,6-4 0 0,4-4 0 0,4-1 0 0,9-1-160 15,6-7-2304 1,1-1-464-16</inkml:trace>
  <inkml:trace contextRef="#ctx0" brushRef="#br0" timeOffset="23670.351">9919 9765 29999 0,'0'0'1328'0,"-6"-9"272"0,0-1-1280 0,3 2-320 16,2 2 0-16,1 6 0 0,0 0 384 0,0 0 16 16,0 0 0-16,0 0 0 0,0 0-96 0,1 13-32 15,2 5 0-15,0-1 0 0,0 2-128 0,0 5-16 16,-1 4-128-16,1 2 192 0,3 3-64 0,0 0 0 16,0-1-128-16,-1 0 192 0,2 1-192 0,-5-4 0 15,-4-4 128-15,4-2-128 0,7-1 0 0,-2-5 144 16,-1-6-144-16,1-1 128 0,-7-10 64 0,9 5 0 15,-2 0 0-15,4-7 0 0,0-3 432 0,4-4 80 0,-1-2 32 0,0-3 0 16,1-2-192-16,-1-1-32 0,1-4-16 0,-2-1 0 16,0 2-336-16,-4-2-160 0,2-2 160 15,0 1-160-15,-3-2 128 0,1 1-128 0,-1 1 0 0,2 5 0 32,1-1-320-32,-2 4-176 0,4 2-16 0,0 5-16 15,2 1-2272-15,2 0-448 0,-1 0-80 0</inkml:trace>
  <inkml:trace contextRef="#ctx0" brushRef="#br0" timeOffset="25027.026">10771 9784 25791 0,'-16'-7'2304'0,"-1"4"-1856"15,-1 2-448-15,-2-1 0 0,2 2 1184 0,-1 5 144 16,-1 4 16-16,-1 1 16 0,1-2-1088 0,1 4-272 15,-2 2 0-15,1 3 0 0,1 6 0 0,3 3 128 16,-1-4-128-16,3 3 0 0,2 1 128 0,2-1-128 16,2-2 0-16,4-2 0 0,0-3 0 0,8-1 0 15,1-4 0-15,6 0 0 0,-2-3 176 0,4-4-176 16,2-6 160-16,1 0-160 0,2 0 240 0,0-3-48 16,2-3-16-16,-1-3 0 0,0-9 16 0,0 2 16 15,2-5 0-15,-1-3 0 0,0 1-80 0,0-2 0 16,-3 0-128-16,-1 2 192 0,-1 0 0 0,-1 2-16 15,0 0 0-15,-2 2 0 0,-4 5 112 0,1 2 32 16,-2 1 0-16,1 4 0 0,-8 7-320 0,8-3 160 0,-8 3-160 0,11 0 128 16,-11 0-128-16,8 3 0 0,-8-3-192 0,10 11 192 15,-2 0-192-15,-1 4 192 0,1-1-160 0,2-2 160 16,3-2 0-16,3-2 0 0,-1-3 0 16,0 1 0-16,3 1 0 0,1-1 0 0,-1-3 0 0,3-2 0 15,-3-2 0-15,2-2 0 0,-1-4 0 0,3 1 160 16,-2 0-160-16,4-5 192 0,-2-2-192 15,4-2 192-15,-4 1-192 0,4-1 192 0,4-3-192 0,-5 1 192 16,-3-3-192-16,1-1 0 0,3-1 0 0,-2-1 128 16,-1-2-128-16,-2-3 0 0,-1-4 144 0,-4-2-144 15,-2-2 128-15,-3 0-128 0,-2-2 128 0,-1 1-128 16,-3-1 0-16,0 3 0 0,-2 2 0 0,-1 5 128 16,-2 3-128-16,0 8 0 0,1 5 0 0,-2 3 0 15,0 0 0-15,1 9 0 0,0 0 0 0,-8 4 0 0,-1 10 0 0,-2 0 0 16,-2-1 0-16,-2 7 0 0,-5 9 0 15,-1 4-192-15,-1 2 192 0,-2 3-192 0,2 3 192 0,-1 4 0 16,2 4 0-16,4 0 0 0,-2-3 0 0,1 0 0 16,0-2 0-16,1-3-128 0,4 1 128 0,2-6 0 15,1-7 0-15,3-1 0 0,4 1 0 0,3-5 144 16,2-5-144-16,4-1 0 0,-1-7 336 0,5-4-32 16,0-3-16-16,2-1 0 0,1 0 176 0,3-1 48 15,1-4 0-15,2-3 0 0,-1-6-352 0,4-4-160 16,2-2 160-16,1-2-160 0,2-2 0 0,-4 2 0 15,0 1-128-15,-5-1 128 0,-1-1-128 0,-3 0 128 16,-2 1 0-16,-2 4 0 0,0 3 0 0,1 1 0 0,-4-1 0 0,-3 4 0 16,-4 8 0-16,0 0 0 15,0 0-128-15,0 0 128 0,0 0-128 0,5 7 128 0,-3 4-192 16,-1 0 192-16,-1 1 0 0,1 2 0 0,-1 6 0 0,0-1 0 16,-1-5 0-16,1 2 0 0,2-1 0 0,0 0 0 15,-1 1 0-15,2-3 0 0,1-1 0 0,-1-2 0 16,1-2 0-16,-4-8 0 0,9 2 0 0,0-2 0 15,1 2 0-15,2-4 144 0,3 0-144 0,0-5 192 16,0-3-32-16,2-1 0 0,0-4 0 0,1 3 0 16,0 1-160-16,-1 0 0 0,1 0 0 0,1 0 0 15,-2 0 0-15,-1 2 0 0,-2 3 0 0,-3 4 0 16,0 2 0-16,0 1 0 0,1 2 0 0,-3 2 0 16,-2 1 0-16,0 2-144 0,2 3 144 0,-3 6-160 0,2 0 160 15,-1 1 0-15,3-3 0 0,-2 1-128 0,1 0 128 16,1-1 0-16,0-4 0 0,2-1 0 0,1-1 0 0,2-1 0 15,0-3 0-15,3-1 0 0,-1-2 0 0,4-3 144 16,0-2-144-16,1-4 160 0,4 1-160 0,-1-3 160 16,-3-2-160-16,3-2 160 0,4-1-160 0,-1 0 160 15,-1 0-160-15,-3-3 160 0,-2-3-160 0,-1 1 0 16,-3-1 144-16,-1 3-144 0,-3 2 0 0,-2-2 144 16,-1 0-144-16,-1 0 0 0,-3 6 144 0,-1 0-144 15,1-1 0-15,-3 0 144 0,1 0-144 0,-3 2 128 16,-2 10-128-16,0 0 128 0,4-10-128 0,-4 10 128 15,0 0-128-15,0 0 128 0,0 0-128 0,3-9 0 16,0 2 0-16,-3 7 0 0,0 0 0 0,0 0 0 16,-1-8 0-16,1 8 0 0,0 0 0 0,0 0 0 0,0 0-128 15,0 0 128-15,0 0 0 0,-4-5-176 0,4 5 176 16,0 0-128-16,0 0 128 0,0 0 0 16,0 0 0-16,0 0 0 0,0 0 0 0,0 0 0 15,-4-6 0-15,4 6 0 0,-2-10 0 0,2 10 0 0,0 0 0 0,0 0 0 16,-3-11 0-16,0 2 128 0,2 2-128 0,0-1 0 15,1 8 0-15,-1-8 0 0,1-1 0 0,0 3 0 16,0 6 0-16,0 0 0 0,0 0 0 0,0 0 0 16,0-8 0-16,0 8 0 0,0 0 0 0,0 0 0 15,0 0 0-15,0 0 0 0,0 0-144 0,0 0 144 16,-8 9 0-16,2 0-176 0,-1 0 176 0,-1 2-128 16,0 2 128-16,-1 2 0 0,0-1 0 0,1 3 0 15,-3-1 0-15,1 2 0 0,1-1 0 0,-1 1 0 0,2 1 0 16,-2 1 0-16,2-2 0 0,2 1 0 0,1 2 0 15,4-1 0-15,0-1 0 0,3-4 0 0,2-1 0 0,2-2 0 16,2-1 0-16,3 1 0 0,-1 1 0 0,4-5 0 16,2 0 0-16,1-1 0 0,4-6 0 0,1-2 0 15,3-3 0-15,1-2 0 16,2-3-1168-16,2-2-304 0,1 1-64 16,2-1-14656-16</inkml:trace>
  <inkml:trace contextRef="#ctx0" brushRef="#br0" timeOffset="25889.304">14195 9577 12895 0,'0'-27'1152'0,"0"10"-928"0,-2-4-224 0,-2-1 0 16,-2 1 5008-16,-1-1 960 0,0-2 192 0,-1 3 48 15,0 3-4864-15,0-1-960 0,-1-3-192 0,1 2-32 16,1 0 128-16,0 2 32 0,-3 2 0 0,0 2 0 16,-2 3 48-16,1-1 16 0,0 0 0 0,1 3 0 15,0 3-160-15,-2 3-32 0,-4 1 0 0,1 2 0 16,-2 2-192-16,0 3 0 0,-4 6 0 0,0 3 0 0,0 4 0 0,1 3 0 15,1 3 0-15,-3 1 0 0,1 4 0 16,3 3 0-16,2 5 0 0,-2 3 0 0,0 1 0 0,4-1 0 16,3 1 0-16,2 2 0 0,4 3 0 15,4-1 0-15,0-5 0 0,1 1 0 0,1 0 0 0,2-2 0 16,1-4 0-16,3-3 0 0,-4-3 0 0,3-2 0 16,0-4 0-16,1-1 0 0,2-5-192 0,-4-3-16 15,-1-3-16-15,2-2 0 16,-1-3-288-16,-5-6-48 0,0 0-16 0,0 0 0 15,0 0 48-15,0 0 0 0,0 0 0 0,0-10 0 0,-3-4 192 0,-3 0 32 16,-2 0 16-16,-2-2 0 0,-3-1 288 0,3-3-160 16,-2-2 160-16,3 3-128 0,3 7 320 0,2 2 80 15,4 0 16-15,1 0 0 0,5 1 144 0,4 2 16 16,4 0 16-16,1 3 0 0,2-1-336 0,4 1-128 0,4-2 0 0,-1 1 0 16,2-1 224-16,1 0-48 15,4-4-16-15,0 3 0 0,0 2 96 0,-1-2 32 0,-2-2 0 16,2 1 0-16,1 0 16 0,0 1 0 0,-2 0 0 0,-6 6 0 15,-4-2-128-15,-3 3-32 0,-3 4 0 0,-2 1 0 16,-6 2-144-16,-1 0 0 0,-4-7 0 0,2 16 128 16,-2 4 0-16,-2 4-128 0,-1 0 192 0,0 1-64 15,-2 1-128-15,2-3 160 0,1 0-160 0,2-2 160 16,2-1-160-16,3-3 0 0,1 0 0 0,4-5 0 16,-1-3 0-16,3-3 0 0,2-3 0 0,2 0 0 15,3 0 0-15,0-7 0 0,0-4 0 0,-2-4 0 16,4-5-128-16,-1 0 128 0,0-2-160 0,-4 1 160 15,0 2 0-15,-7 0 0 0,-1 1-128 0,-5-3 128 0,-4-1 128 16,-2-1 64-16,-1-1 0 0,-6 2 16 0,-6 3 176 0,1 0 16 16,1 2 16-16,-2 3 0 0,1 2-224 0,-1 2-32 15,0 0-16-15,3 3 0 0,2 0-144 0,2 4 0 16,9 0 0-16,0 0 0 0,0 0-192 0,0 0 192 16,0 0-192-16,0 0 192 0,5 7-256 0,6-2 64 15,5-1 0-15,5 0 16 0,5-4 176 0,3 2 0 16,3 0 0-16,3 4 0 0,7-2 0 0,2 3 0 15,-3-2 0-15,0 4-128 0,-5 1 128 0,1 4 0 16,-4 0 0-16,-2 0 0 0,-3-2-176 0,-1 2 176 16,0 4-208-16,-3-2 80 15,-6-1-384-15,-3 1-64 0,-2 2 0 0,-2 1-16 16,0 0-1632-16,0 0-320 0,-3 0-64 0</inkml:trace>
  <inkml:trace contextRef="#ctx0" brushRef="#br0" timeOffset="26697.385">16099 9107 27647 0,'0'0'2448'16,"0"0"-1952"-16,-5-12-496 0,0 3 0 0,-1 4 1680 0,6 5 240 15,0 0 64-15,0 0 0 16,0 0-1984-16,-6 13-352 0,3 4-96 0,-3 2 0 0,2 0 448 0,-1 4 0 16,-1 4 208-16,-2 4-64 0,-2 5 192 0,3 3 48 15,-6 3 0-15,2 4 0 0,3 2-144 0,-4 4-32 16,-2 2 0-16,1 0 0 0,1-2-80 0,1-3-128 16,-2-2 176-16,2 2-176 0,-1-1 0 0,2-4 0 0,0-5 0 15,1-5 0 1,-1-3-320-16,3-5-112 0,2-5-16 0,2-5-16 15,2-1-2032-15,1-9-384 0</inkml:trace>
  <inkml:trace contextRef="#ctx0" brushRef="#br0" timeOffset="27222.336">15860 9083 39615 0,'-3'-16'3520'0,"-1"2"-2816"15,1 3-560-15,7 3-144 0,3 3-240 0,4 2-80 16,-1 3 0-16,9-2-16 16,9 1-176-16,5 0-48 0,3 0 0 0,1 4 0 0,3 5 368 0,-1 2 192 15,2 3-192-15,3 2 192 0,2 0-128 0,-1 3 128 16,-2-2 0-16,-1 5 0 0,-1 1-144 0,-9 1 144 15,-5 2 0-15,-7-2-144 0,-5-2 144 0,-4 1-160 16,-6 0 160-16,-4-1-160 0,-4 0 160 0,-6-2-128 16,-5 0 128-16,-5-1-128 0,-2 2 128 0,-9 3 192 15,-3 4-32-15,-1-3-16 0,1-6 48 0,1 1 16 16,1-3 0-16,6-2 0 0,1-3-64 0,4-3-16 0,5-4 0 16,0 2 0-16,6 2-128 0,2-3 0 0,7-5 0 15,0 0 128-15,-4 6-128 0,4-6 0 0,3 8 0 16,1 0 0-16,4-1-192 0,2 2 192 0,1 1-192 15,3 0 192-15,4 3-128 0,2 2 128 0,2-1 0 16,-3 0 0-16,1 0 0 0,1 3 0 0,1-2 0 0,-1 2 0 16,-3-2 0-16,-2 3 0 0,-2 2 0 0,-3-4 128 15,-2-4 208-15,-4 0 48 0,-2 2 0 0,-4-1 0 16,-4-2 64-16,-5 2 0 0,-5 2 16 0,-5 1 0 16,-5 0 48-16,-4 1 16 0,-3-2 0 0,-3 1 0 15,-1-2-304-15,-1-1-64 0,-1-2-16 0,0 1 0 16,-3-1-144-16,-1-2 0 0,-2-2 0 0,3-2 0 15,1 1-896-15,1-4-256 0,2-4-48 16,3-3-16-16,3-1-1984 0,3-3-416 16</inkml:trace>
  <inkml:trace contextRef="#ctx0" brushRef="#br0" timeOffset="27683.317">16845 9073 35183 0,'-11'4'1552'0,"1"-2"336"0,-3 1-1504 0,4 8-384 0,2 12 0 0,1 3 0 16,-3 1 0-16,1 3-256 0,3 6 32 0,0-1 16 16,1-1 208-16,1 0-144 0,-3-2 144 0,1 9-128 15,-1 6 128-15,-2 0 0 0,2-2 0 0,-3 0 0 16,1 1 0-16,-2-5 0 0,1-1 128 0,1-4-128 16,1-1 352-16,2-5 0 0,0-8 0 0,3-1 0 15,0 1 272-15,2-3 48 0,2-5 16 0,0-2 0 16,1-3 16-16,-3-9 16 0,8-1 0 0,3-4 0 15,0 3-80-15,4-4-32 0,1-5 0 0,1-5 0 16,-1-6-304-16,4-4-64 0,2-1-16 0,2 1 0 16,1 0-224-16,2-5 0 0,-4-3 0 0,1-1 0 15,-2 3 0-15,3-2 0 0,-1-3 0 0,0 3 0 0,-2 2-240 16,1 4-32-16,0 2-16 0,0 6 0 16,-4 5-160-16,-2 2-48 0,-1 2 0 0,-2 0 0 15,0 1-992-15,0 1-208 16,-3 1-32-16,-4 3-9344 0,-7 5-1872 0</inkml:trace>
  <inkml:trace contextRef="#ctx0" brushRef="#br0" timeOffset="28029.341">17924 8982 13823 0,'-3'-9'1216'0,"3"9"-960"0,0 0-256 0,-9 3 0 16,0 6 5664-16,0 7 1088 0,0 6 224 0,1 9 32 15,1 3-5872-15,-1 5-1136 0,0-1-320 0,-3 3 0 16,0 0 320-16,-2 4 0 0,1 5 0 0,-3 1 0 15,-2 0 176-15,-2 1-48 0,-3 3-128 0,4-1 192 16,6-1-192-16,0-2 144 0,-1-9-144 0,1-4 128 16,-2-1-128-16,3-4 0 0,-2-3 0 0,5-2-176 15,1-4-320-15,0-7-64 0,1-2-16 16,2-6 0-16,4-9-1600 0,0 0-320 0,0 0-64 0,0 0 0 16</inkml:trace>
  <inkml:trace contextRef="#ctx0" brushRef="#br0" timeOffset="28352.749">17559 9078 14735 0,'-9'-25'1312'0,"3"-1"-1056"16,1-1-256-16,3 3 0 0,2 1 4800 0,4 2 896 15,4 0 176-15,4 4 32 0,3 0-4624 0,10 4-944 16,8 2-176-16,4 1-32 0,3-2-128 0,6 1 0 0,5 0 0 15,3 4 128-15,0 4 112 0,6 2 16 0,2 1 16 0,4 3 0 16,7 3-80-16,-5 2 0 0,-2 5-16 0,-1 4 0 16,0 4-16-16,-6 5 0 0,-1 3 0 15,-5 3 0-15,-4-3 128 0,-4 6 32 16,-9 5 0-16,-6-1 0 0,-7-6 0 0,-5 0 0 0,-6-1 0 0,-7-1 0 16,-4-3 0-16,-6 1 16 0,-6-2 0 0,-9-2 0 15,-6-6 128-15,-10 2 32 0,-6 0 0 0,-5 2 0 16,-5 1-176-16,-3-2-48 0,-5-3 0 0,-7-1 0 15,-9-4-272-15,-6-3 0 0,-4-8 128 0,-1-2-128 16,1 6-1728-16,-4-8-416 16,-2-8-80-16,1-7-15600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13:18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21217 17193 10127 0,'9'-1'896'0,"-2"1"-704"0,-7 0-192 0,10 2 0 15,-10-2 2816-15,0 0 544 0,6 1 96 0,-6-1 32 16,0 0-2448-16,0 0-480 0,0 0-112 0,-11-4 0 16,-2-2-32-16,-2 1 0 0,-4 2 0 0,-1-4 0 15,-1-2-144-15,-2-1-16 0,-2-1-16 0,-5-1 0 16,-5-3 48-16,-3-2 16 0,-4-1 0 0,-3-1 0 0,-5 0 16 0,1 1 16 15,-1-1 0-15,-3 0 0 0,-3-2-80 16,-4 3 0-16,-4-2-16 0,-4 0 0 0,-3-1 112 0,0 1 32 16,-2-2 0-16,-6 0 0 0,-7 1 64 0,-1-1 32 15,-1 1 0-15,-2 1 0 0,-7-2-112 0,-3-2-32 16,-2-1 0-16,-4 1 0 0,-2 0-128 0,-4 2-16 16,-3 2-16-16,-3-1 0 0,3-3-176 0,-9 4 160 15,0 0-160-15,-8 2 160 0,-3-2-32 0,2-2 0 16,2-4 0-16,-5 4 0 0,-7 4 0 0,2-2 0 15,-2-2 0-15,1 0 0 0,-2 1 96 0,-3 2 16 16,-1 1 0-16,-2-3 0 0,-3 1 32 0,3 0 16 16,0 1 0-16,-2 2 0 0,-7-4-32 0,1 4 0 15,1 4 0-15,-1 2 0 0,-3-2-80 0,0 1-32 16,-1 1 0-16,-2-1 0 0,-1 1-144 0,3 2 160 0,0 0-160 16,4-1 160-16,0-1-160 0,-2 4 0 15,-3-1 0-15,4 0 128 0,0 1-128 0,4-1 0 0,1 0 0 0,-4 2 0 16,-4 1 0-16,6-1 0 0,1 0 128 0,0 3-128 15,-4-1 0-15,1 3 0 0,-3 0 0 0,4-1 0 16,-1-1 0-16,5 2 0 0,2 2 0 0,-2 0 128 16,-3 0-128-16,2-1 0 0,1 0 0 0,3 2 0 15,3 0 0-15,-2 3 0 0,-2-3 128 0,1 1-128 16,-1 1 0-16,5 0 0 0,4 3 0 0,-3-2 0 16,-5 1 0-16,4-2 0 0,3 1 0 0,2 1 0 15,2-1 0-15,-2 0 0 0,-2-2 0 0,7 0 0 16,8 1 0-16,0-1 0 0,-3-3 0 0,4 0 0 15,2 1 0-15,2 1 0 0,1 1 0 0,0-2 0 0,-1 1 0 16,2 1 0-16,1 3 0 0,-2 0 0 0,-1 1 0 16,3 3 0-16,4 1 0 0,-4 1 0 0,-2 1 0 15,3 0 0-15,3 2 0 0,0 0 0 0,1 0 0 16,5 3 0-16,2 1-128 0,1-2 128 0,2 1 0 16,3 1-144-16,3 0 144 0,6 1 0 0,4 0-176 15,-1 3 176-15,1 0-160 0,1 1 160 0,5 1 0 0,1 0 0 16,1-1 0-16,2 4 0 0,-1-1 0 0,6 4-144 15,6 2-16-15,1 3 0 0,3 3 160 0,2-1-160 16,2 0 160-16,0-1-160 0,2 1 160 0,4-1-128 16,5 1 128-16,3 0-128 0,4-1 128 0,2 2 0 15,2-1 0-15,4 3-128 0,1 2 128 0,1-3-128 16,1 0 128-16,4-2-128 0,4 2 128 0,4-1 0 0,2-3 0 16,6 1 0-16,1 1 0 0,5-1-160 0,-1 2 160 0,5-1 0 15,3 1-144-15,6-2 144 0,5-1 0 0,3 1-144 16,2-4 144-16,10-2-208 0,4-1 80 0,0 0 128 15,3-2-176-15,5 0 176 0,2 1-128 0,6-2 128 16,1 4 0-16,5-3 0 0,4 0 0 0,4-2 0 16,3 1 0-16,1-1 0 0,2-1 0 0,2 0-128 15,3-4 128-15,4-2 0 0,3 0 0 0,2 0 0 16,-1-2 0-16,6 1 0 0,4-5 0 0,3 1 0 16,1-1 0-16,8 0 0 0,5 0 0 0,-3-2 0 15,0-3 0-15,2 0 0 0,3 3 0 0,2-1 0 16,-1-1 0-16,5-1 0 0,5 0 0 0,-1-1 128 15,-3 2-128-15,5-3 144 0,3-5-144 0,2 1 160 0,-1 4-160 16,8-2 128-16,2-5-128 0,5 1 128 16,-1 2-128-16,2 0 0 0,1-1 0 0,5-2 128 15,-1-1-128-15,5-3 0 0,0 3 144 0,2 0-144 16,1 1 0-16,-1 0 0 0,-1-1 0 0,-2-1 128 0,1 5-128 16,0 0 0-16,-2-1 0 0,-70 1 0 0,16 4 0 0,11-1 0 15,10-1 0-15,5 2 0 0,7-1 0 0,4 1 0 16,6-1 0-16,139 5 0 0,-51-1 0 0,-31-1 0 15,-17-2 0-15,-9 1 0 0,-5-1 0 0,1-1 0 16,-1 2 0-16,-1-1 0 0,-2 0 128 0,1-3-128 16,3 4 128-16,1-2-128 15,8 1 0-15,0-2 144 0,6 0-144 0,3 1 0 0,-1-1 240 0,5 2-64 16,2-1-16-16,4 1 0 0,1-1-160 0,1 2 0 16,0-1 0-16,3 3 0 0,3 2 0 0,1 0 0 0,0 0 0 15,-4 2 0-15,1 1-176 0,-6-1-16 16,-2 0 0-16,-2-1 0 0,-6-1-128 0,-3 0-16 0,-2 0-16 15,1 0 0-15,0 0 96 0,1-2 0 0,-5-4 16 0,-5 0 0 16,-6-2 240-16,-2 2 0 0,-2-2 0 0,-4 0 0 16,1-3 0-16,-3 0 0 0,-3-3 0 0,-4 1 0 15,-8-1 0-15,0-1 0 0,1-3 0 0,-8 0 0 16,-4-2 0-16,-2-1 0 0,3-2 0 0,-7-3 0 16,-7-7 0-16,-1-2 0 0,2-2 0 0,-9-3 0 15,-9-4 0-15,-2-4 0 0,-5-4 160 0,-44 17-160 16,6-6 304-16,5-3-32 0,-2-4 0 0,1-3 0 15,0-2 64-15,1-5 16 0,-3-3 0 0,44-49 0 16,-23 13 32-16,-14 11 16 0,-13 10 0 0,-5 4 0 0,-6-1 96 16,-3 2 16-16,-5-2 0 0,-1 4 0 0,-7-1-128 15,0 5-32-15,-7 1 0 0,1 0 0 0,-4 0-96 16,-4-4-32-16,-3-4 0 0,-3 2 0 0,-6 3-224 16,-3 2 0-16,-3 2 0 0,-8-2 0 0,-7 1-224 0,-2-3-32 15,-2-4-16-15,-7 0 0 16,-3 4-288-16,-7 2-48 0,-6 1-16 0,-10-1 0 15,-6 0-1424-15,-5-3-304 0,-4-4-48 0</inkml:trace>
  <inkml:trace contextRef="#ctx0" brushRef="#br0" timeOffset="3487.462">3415 14540 20783 0,'0'0'912'0,"0"0"208"0,0 0-896 0,0 0-224 0,0 0 0 0,0 0 0 16,0 0 0-16,0 0 0 0,5 8 0 0,-2 0-160 15,-1 1 160-15,-1 4 0 0,0-2-144 0,1 6 144 16,-1 4 0-16,3 0 0 0,-2-3 0 0,0 7 0 16,0 3 0-16,1 3 0 0,0 1 144 0,1-1-144 0,-1 2 0 0,2-1 0 15,-2 0 0-15,4-6 0 0,1-4 0 0,1-3 0 16,1-4 0-16,-2-3 0 0,2-2 400 0,0-4 16 15,2-4 0-15,1-3 0 0,1-2 688 0,-2-1 144 16,-2-5 32-16,2-3 0 0,3-4-320 0,0-2-64 16,2-2-16-16,-1-2 0 0,-2-1-400 0,2-2-80 15,-1-2-16-15,-1 1 0 0,0-1 0 0,-1 0-16 16,0 2 0-16,-2 1 0 0,0 3-208 0,0 4-32 16,0 4-128-16,0 1 192 0,-1-2-192 0,-1 5 0 15,-2 4 0-15,-7 5 0 16,8-4-1376-16,-8 4-160 0,0 0-48 0,0 0-11456 0</inkml:trace>
  <inkml:trace contextRef="#ctx0" brushRef="#br0" timeOffset="3890.148">4275 14517 30575 0,'0'0'1344'0,"0"0"304"0,0 0-1328 0,-2 9-320 0,1-1 0 0,0 5 0 16,0 1 0-16,-3 1-192 0,2 1 32 0,0 3 0 15,0 5 160-15,-3 1 0 0,0-2 0 0,-1 2 0 16,1 4 0-16,-2-1 0 0,1 1 0 0,0-1 0 16,1-6 0-16,0-3 0 0,2-2 0 0,0-3 0 0,0-1 0 15,2-5 144-15,1-8-144 0,0 0 0 0,0 0 208 16,0 0-64-16,0 0-16 0,0 0 0 0,4-10 480 0,1-1 96 15,-3-1 0-15,3-4 16 0,1-4-240 0,2 1-48 16,2 3-16-16,1-3 0 0,1-3-192 0,2 1-32 16,2 2-16-16,-1 2 0 0,0 1-176 0,2 3 0 15,-1 2 0-15,0 2 0 0,-2 3 0 0,2 2 0 16,-1 2 0-16,-1 3 0 0,1 1 0 0,-2 5-176 16,-1 3 176-16,-1 2-192 0,1 2 192 0,-1 2-128 15,0 0 128-15,-3 6-128 0,-3 4 128 0,0-3-192 16,-2-4 192-16,0 2-192 15,0 1-336-15,2-1-80 0,-2-1-16 0,2 0 0 16,0-4-1776-16,1-2-352 0,-1-3-80 0,2-3-16 0</inkml:trace>
  <inkml:trace contextRef="#ctx0" brushRef="#br0" timeOffset="4110.841">4958 14550 26719 0,'0'0'1184'0,"0"0"240"0,0 0-1136 0,-5 5-288 0,4 3 0 0,-1 2 0 16,2 2 512-16,0 3 64 0,-1 3 0 0,-1 1 0 16,1-1-320-16,1 2-64 0,3 0-16 0,-5 3 0 15,0 2-32-15,-1 2 0 0,-2-3 0 0,2-1 0 16,-1-2-1248-16,2 0-256 0,2 0-48 0</inkml:trace>
  <inkml:trace contextRef="#ctx0" brushRef="#br0" timeOffset="4542.662">5419 14603 28559 0,'0'0'2544'0,"-1"-10"-2032"16,-1 0-512-16,1 2 0 0,1 8 384 0,-5-10-32 16,5 10 0-16,-4-5 0 0,4 5-96 0,0 0 0 15,-10-4-16-15,-3 3 0 0,-7 2-240 0,-2 3 144 16,-1 0-144-16,0 4 128 0,0 3-128 0,0 1-192 0,-3 1 32 0,2 1 16 16,0 2 144-16,2-2-128 15,-2 0 128-15,2 1-128 0,0-1 128 0,4 1 0 16,3 1 0-16,6-5 0 0,2-5 0 0,7-6 0 0,0 0 0 0,0 0 0 15,9 3 0-15,2-4 0 0,2-5 0 0,3 1 0 16,0-2 0-16,4 1 0 0,-2-2 128 0,-1-2-128 16,-1-2 0-16,0-2 0 0,1 5 0 0,-1 1 0 15,-1-3 0-15,0 3 0 0,-3 3 0 0,0 2 0 16,-3 5 0-16,0 2 0 0,-2 4 0 0,1 2 0 16,0 4 0-16,-2 3 0 0,-2 4 0 0,-2 2 0 15,-3 3 192-15,0 1-48 0,-2 5 0 0,-1 0 0 16,-4 1 0-16,-1 2 0 0,0 2 0 0,-1-3 0 0,0-1-16 15,0-4-128-15,0-1 192 0,2-4-64 16,-2-2-128-16,5-2 128 0,-2-3-128 0,5-2 128 16,2-5-560-16,0-10-112 15,0 0-32-15,0 0-8576 0,10 3-1728 0</inkml:trace>
  <inkml:trace contextRef="#ctx0" brushRef="#br0" timeOffset="4932.649">5925 14509 17503 0,'-11'-9'1552'0,"8"5"-1232"0,-4 1-320 0,7 3 0 15,-6-3 3200-15,1 2 576 0,5 1 112 0,-8 9 16 16,3 3-3184-16,-2 4-720 0,-1 2 0 15,2 2 0-15,4 1 0 0,1 0 0 0,-1 0 0 0,0 1 0 16,0-2 128-16,1 2-128 0,0-1 0 0,2-2 0 16,2 0 128-16,1-1-128 0,-4-6 0 0,2-2 0 15,3-3 176-15,-5-7-176 0,0 0 160 0,10 5-160 16,0-5 256-16,0-2-64 0,-10 2 0 0,10-9 0 16,0-2 192-16,1-1 16 0,-3-2 16 0,2 1 0 15,-5-1 160-15,4-3 48 0,-4 0 0 0,2 0 0 16,-2 2-16-16,1 0 0 0,-1-1 0 0,2 0 0 15,0-3-352-15,0 2-80 0,0 2-16 0,2 2 0 0,1 0-320 16,0-1-64-16,-2 3-16 0,1 4 0 16,0 3-2304-16,0 1-464 0,-2-2-80 15</inkml:trace>
  <inkml:trace contextRef="#ctx0" brushRef="#br0" timeOffset="5258.318">6298 14606 2751 0,'0'0'256'0,"0"0"-256"16,8 4 0-16,3 1 0 0,3-2 5552 0,5-1 1056 16,5-1 224-16,0 0 32 0,2-1-5216 0,2-2-1056 0,-4-7-208 0,1 3-32 15,-1-1-48-15,-1-2-16 0,-2-2 0 0,-1-2 0 16,-2 1-160-16,-4-1-128 0,-5 2 192 0,0-1-192 15,-1 0 176-15,-3-1-176 0,-4-2 160 0,-1 4-160 16,-1 4 192-16,-4-1-48 0,-3 0-16 0,-1 3 0 16,-1 4 288-16,-3 3 48 0,-2 2 16 0,-2 1 0 15,-3 2-272-15,1 4-48 0,-3 5-16 0,0 0 0 16,-2 2-16-16,1 0 0 0,0 4 0 0,5 2 0 16,2 2-128-16,3-2 0 0,2-2 0 0,4 1 0 15,3-2 144-15,4 0-144 0,5-3 160 0,2-1-160 16,4 1 256-16,4-2-64 0,5 0 0 0,3-5 0 15,-1-2-192-15,6-4 0 0,2-2 0 0,4-3-10288 16,5-3-1984-16</inkml:trace>
  <inkml:trace contextRef="#ctx0" brushRef="#br0" timeOffset="5583.76">7989 14124 33167 0,'-5'-9'2944'0,"5"9"-2352"0,0 0-464 0,0 0-128 16,0 0 320-16,0 0 64 0,0 0 0 15,-4 14 0-15,1 1-384 0,-1 4-208 0,0 0 16 0,2 2 16 16,-2 2 176-16,1 4-128 0,-2 3 128 0,-2 4-128 16,-1 2 128-16,1 1 0 0,-2 4 128 0,-2 0-128 15,-2-2 0-15,-1 0 0 0,-1-3 0 0,-3-2 0 32,-1 1-1200-32,-1-3-144 0,0-2-48 0,2-1 0 15,4-1-960-15,-2-5-192 0,-4-2-32 0</inkml:trace>
  <inkml:trace contextRef="#ctx0" brushRef="#br0" timeOffset="6014.09">7543 14666 32255 0,'6'-14'2864'0,"-1"4"-2288"16,6 1-576-16,0 0 0 0,3-1 464 0,3 0-16 15,2 0 0-15,-1-1 0 0,3 2-192 0,2 0-32 16,-3-2-16-16,3 0 0 0,1-1-80 0,0 1-128 16,-2-1 176-16,0 2-176 0,0 2 128 0,-6 2-128 15,-2-1 0-15,1 4 0 0,-3 3 0 0,0 4 0 16,-1 2 0-16,-2 4 0 0,-2 1 0 0,1 4-144 16,-1 5 144-16,-2 1-192 0,1 1 192 0,-5 2 0 0,-1 2 0 15,0 1 0-15,-4-1 0 0,2-2 0 0,-3-2 192 16,1-1-64-16,0 0 32 0,1-2 16 0,-2-4 0 0,2-1 0 15,2-5 64-15,1-9 16 16,0 0 0-16,0 0 0 0,0 0 64 0,0 0 0 0,0 0 16 0,4-5 0 16,3-5 240-16,1-4 64 0,-1-3 0 0,3 0 0 15,2-5-256-15,2 2-32 0,-3 2-16 0,3 1 0 16,0-4-144-16,3 1-48 0,0 2 0 0,3 3 0 16,2 1-144-16,2 0 0 0,-3 2 0 0,3 5 0 15,-2 2 0-15,3 3-144 0,-6 1 144 0,2 2-160 16,2 3-32-16,-3 2-16 0,1-1 0 0,0 3 0 15,-2 1-2608 1,0 0-512-16</inkml:trace>
  <inkml:trace contextRef="#ctx0" brushRef="#br0" timeOffset="6220.022">8624 14511 19343 0,'0'0'1728'0,"0"0"-1392"16,0 0-336-16,0 0 0 0,0 0 3776 0,3 14 704 15,-3 2 128-15,-3 3 16 0,0 1-3776 0,0 2-848 16,1 0 0-16,-3 2 0 0,2-1 0 0,0-1 0 16,0 0 0-16,3 2 0 0,4 1 0 0,-3-2-288 15,-6-2 64-15,3-2-10272 16,-1 1-2048-16</inkml:trace>
  <inkml:trace contextRef="#ctx0" brushRef="#br0" timeOffset="6478.221">8939 14565 29487 0,'0'0'2624'16,"0"0"-2112"-16,-3 12-512 0,1 4 0 15,-1-2 2224-15,2 4 336 0,0 1 64 0,0 3 0 16,0-2-2144-16,1 2-480 0,0 0 0 0,-1 0 0 0,-1-2 0 0,1 0-160 16,-1-3 160-16,1 1-128 15,1-1-1552-15,0-2-304 0,0 0-64 0,0-4-8128 16,0-11-1632-16</inkml:trace>
  <inkml:trace contextRef="#ctx0" brushRef="#br0" timeOffset="7370.246">8950 14849 6447 0,'0'0'272'0,"-7"4"80"16,1 1-352-16,6-5 0 0,0 0 0 0,0 0 0 0,0 0 3264 0,-6 5 592 16,6-5 112-16,0 0 32 0,-4 7-2752 0,4-7-544 15,0 0-128-15,0 0 0 0,-4 8-32 0,4-8 0 16,0 0 0-16,0 0 0 0,0 0 96 0,0 0 32 15,0 0 0-15,0 0 0 0,0 0 352 0,7-5 80 16,2-1 16-16,1-2 0 0,0-1-320 0,0-2-64 16,1-2-16-16,0-1 0 0,2-2-144 0,-2 1-16 15,1-1-16-15,-1 0 0 0,0-3-64 0,-1 2-16 16,3 1 0-16,0 0 0 0,-1-2-176 0,-1 3-32 16,0-1-16-16,0 4 0 0,-1 2-240 0,0 2 0 15,0 2 0-15,0 2 0 16,-1 1-1008-16,2 3-192 0,-2 3-32 0,1 0-16 15,1 0-2288-15,-3 2-464 0</inkml:trace>
  <inkml:trace contextRef="#ctx0" brushRef="#br0" timeOffset="7610.225">9475 14538 28911 0,'0'0'1280'0,"0"0"256"0,0 0-1216 0,0 0-320 0,0 0 0 0,0 0 0 16,-7 5 288-16,7-5 0 0,-4 7 0 0,0 3 0 16,2-1-288-16,0 0 0 0,1 1 0 0,0 0 0 15,-1 1 128-15,-3 2-128 0,2 4 0 0,-1-1 0 16,-4 0 0-16,0 1 0 0,-1 2 0 0,2 0 0 0,-1 0 0 0,1-1 0 16,1-1 0-16,0 0 0 15,1 2-432-15,0-1-80 0,1-3-32 0,1-3-8032 16,-1-1-1600-16</inkml:trace>
  <inkml:trace contextRef="#ctx0" brushRef="#br0" timeOffset="8428.199">10268 14685 18431 0,'-1'-5'1632'16,"-3"0"-1312"-16,0-1-320 0,-3 0 0 15,-1-2 1152-15,-2 0 144 0,-1-1 48 0,0 1 0 16,-5 0-496-16,-1 2-80 0,-3-1-32 0,0 2 0 0,0-1-400 0,-2 3-80 16,-2 2 0-16,-3 1-16 0,-2 2-16 15,3 4 0-15,3 1 0 0,-2 3 0 0,0 1-32 0,-1 1-16 16,4 6 0-16,0-2 0 15,1 2 48-15,3 2 16 0,2-2 0 0,1 2 0 0,4-2-64 0,5 2-16 16,0-3 0-16,4-1 0 0,1-4 0 0,4-3 0 16,5 2 0-16,-1-5 0 0,1-1 112 0,3-4 32 15,3-2 0-15,2-2 0 0,2 1-48 0,0-4 0 16,3-5 0-16,1 1 0 0,2-1-64 0,1-3 0 16,-6 1-16-16,3-2 0 0,0-2 80 0,-1 1 32 15,0 2 0-15,-1 1 0 0,-2 5-144 0,-2 1-16 16,-3-2-128-16,2 5 192 0,-1 2-192 0,-2 2 128 15,-1-3-128-15,-1 6 0 0,-1 2 0 0,1 5-128 16,0 1-16-16,-2 2 0 0,1-2 144 0,1 2 0 0,1 3 0 16,2-1-128-16,2 0 128 0,1-3 0 0,1-6 0 0,1 2 0 15,4 2 0-15,-1-2 0 0,1-4 0 0,1-4 0 16,4-4 192-16,0-2-48 0,3 1 0 16,1-4 0-16,-2-4-144 0,1-3 128 0,0 0-128 15,0-2 128-15,0-1 64 0,-1-2 16 0,0-1 0 0,-3 2 0 16,1-2 128-16,-1-3 32 0,-3-2 0 0,0-4 0 15,-3-2 0-15,0-1 0 0,0-1 0 0,-3-5 0 16,-2-5-176-16,1-1-48 0,-5 0 0 0,-1-4 0 16,-2 2-144-16,-2 4 0 0,-1 6 144 0,1 8-144 15,-5 8 0-15,-1 5 144 0,-1 6-144 0,-1 1 0 16,-4 4 256-16,-1 3-48 0,-4 7-16 0,-4 4 0 16,-2 5-192-16,-2 3 0 0,-5 6 0 0,1 6 0 0,-3 3 0 15,1 6-192-15,-2 0 192 0,-3 10-160 0,1 8 160 16,2 2 0-16,-1 1-144 0,3-2 144 0,-1-2 0 15,5-2 0-15,-1-3 0 0,4-4 0 0,-1-3 0 0,4 0 0 16,2-2 0-16,2-1 0 0,2-2 0 0,-1-5 0 16,2-3 0-16,1-3 0 15,2 0-768-15,0-7-96 0,-2-2-16 0,1-7-15632 0</inkml:trace>
  <inkml:trace contextRef="#ctx0" brushRef="#br0" timeOffset="8609.473">9415 14467 49007 0,'-19'-7'2176'0,"10"2"448"0,3 1-2112 0,2-3-512 0,3-3 0 0,-3 5 0 31,4 5-864-31,3-9-288 0,-1-3-48 0,4-6-19360 0</inkml:trace>
  <inkml:trace contextRef="#ctx0" brushRef="#br0" timeOffset="9882.87">13208 2980 28559 0,'-6'-9'2544'0,"-2"-1"-2032"0,-1-2-512 0,0 1 0 32,-1 0-1104-32,2 1-320 0,0 1-64 0,-2 3-16 0,0-2 1200 0,0 2 304 0,-2-2 0 0,0 0 0 15,-2 2 0-15,-1 0 0 0,1 2 128 0,-1 0-128 16,-2 1 0-16,1 1 0 0,-2-1-176 0,-2-1 176 16,-1 2 0-16,1 0 0 0,-2 0 144 0,-3-1-16 15,-1 3-128-15,0 2 0 0,-5 0 0 0,-1 3 0 0,-2 4 192 16,4 3 32-16,-4 1 0 0,3 3 0 0,4 2 160 15,-1 3 16-15,3 1 16 0,2 0 0 0,0 1-32 0,1 2-16 16,0 0 0-16,0 2 0 0,-3 4-176 0,1 1-48 16,-1 1 0-16,1 1 0 0,-3 3-144 0,4 1 0 15,3 5 144-15,1-1-144 0,-2 1 0 0,1-2 0 16,1 0 0-16,2 2 0 0,0-1 176 0,3 2-48 16,1 2 0-16,2 1 0 0,1 3 16 0,2-3 0 15,4-4 0-15,1 0 0 0,3-2-144 0,0-1 192 16,2 0-192-16,1-3 192 0,2-3-192 0,3 1 192 15,1 0-192-15,2-3 192 0,1-4-192 0,1-1 192 16,1-2-192-16,2-2 192 0,-1-2-192 0,2-2 128 16,-2-4-128-16,2 2 128 0,2-3-128 0,2-2 192 15,0-2-192-15,1-4 192 0,0-1-16 0,-1-2 0 0,1-1 0 16,0-1 0-16,0-4 128 0,1-1 16 0,1-5 16 0,3-1 0 16,-1 1-32-16,4-4-16 0,1-5 0 0,1-1 0 15,-2-3-96-15,1-3-32 0,0 0 0 0,0 0 0 16,-1-2 0-16,-5-1 0 0,-1-3 0 15,-2-1 0-15,0-2 144 0,-4-2 16 0,-1-1 16 16,1-3 0-16,-2-5-16 0,1-7 0 0,-2-7 0 0,1-2 0 16,-3 7-144-16,0-1-48 0,0-1 0 0,0 1 0 15,-4 0-128-15,0 1 0 0,-5 1 144 0,0 4-144 16,-4 4 288-16,-2 3-16 0,-4 1 0 0,-5 6 0 16,-2 2 0-16,-1 4 0 0,-4 2 0 0,-1 4 0 15,1 4-128-15,-1 4-16 0,0 0-128 0,2 6 192 0,-1 2-192 16,1 6 0-16,1 3-192 0,1 4 192 15,-1 2-2656-15,1 3-416 0</inkml:trace>
  <inkml:trace contextRef="#ctx0" brushRef="#br0" timeOffset="13995.254">8440 16992 26655 0,'-15'-11'1184'0,"7"3"240"0,-3 0-1136 0,-2 1-288 0,-1-1 0 0,-2 0 0 15,-2-2 0-15,-3-1 0 0,-6-2 0 0,-3 0 0 16,-3 1 208-16,-1 1 48 0,-4-4 0 0,-1 1 0 16,-3 2 64-16,-2 0 0 0,-2 0 16 0,-1-2 0 15,-3 2-16-15,-4-3-16 0,-5 0 0 0,-5 3 0 16,0 2-96-16,1 1-16 0,0 0 0 0,-6 2 0 15,-4-3 32-15,0 5 0 0,2 6 0 0,-1 3 0 16,0-1-32-16,-2 4 0 0,-6 3 0 0,3 3 0 16,4 2-48-16,1 4-16 0,6 2 0 0,3 1 0 15,-1 1 48-15,0 3 0 0,0 2 0 0,3 0 0 16,3 1-176-16,3 3 128 0,4 1-128 0,1 1 128 0,-1 2-128 16,2-2 0-16,1 3 0 0,4-2 0 0,2 0 0 0,7-1 0 15,7 1 0-15,5-2 0 0,3 0 0 16,3 3 0-16,5-1 0 0,7 1 0 0,5 0 0 15,7 1 0-15,5-1 0 0,4-2 0 0,6-2 0 0,9 1 0 16,10-3 0-16,4-1 0 0,5-2 0 0,3-2 192 16,2-2-192-16,7 0 192 0,6-1-192 0,5-2 128 15,3-5-128-15,1 1 128 0,-1-3-128 0,6 2 0 16,4 0 0-16,0-5 0 0,2-4 0 0,1 0 0 16,-2-2 0-16,3-1 0 0,1-1 128 0,-2-1 0 15,-5 2 0-15,-2-2 0 0,0-5 0 0,0-1 0 16,2-1 0-16,-5-2 0 0,-7-2 128 0,-1-2 32 15,-2-3 0-15,0-1 0 0,-3 1-112 0,-5-2-32 0,-2 0 0 16,-9 0 0-16,-4-6 208 0,-3 0 32 0,-3-1 16 0,-3-2 0 16,-6-4 144-16,-1-6 32 0,-7-5 0 0,-6-2 0 15,-6-2 16-15,-4-2 16 0,-5-3 0 16,-8 0 0-16,-6-1-192 0,-8-1-32 0,-7-3-16 0,-3 3 0 16,-6 4-224-16,-4-2-144 0,-7 5 192 0,-8 6-192 15,-8 1 0-15,-6 7 0 0,-3 2 0 0,-2 1-144 16,0 3-192-16,-4 3-48 0,-4 1 0 0,2 6-12272 15,-2 4-2448-15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13:38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18152 17504 25791 0,'0'0'2304'0,"7"-3"-1856"16,-7 3-448-16,10-1 0 0,0-1 240 0,-10 2-48 16,0 0-16-16,0 0 0 0,0 0-176 0,0 0 0 15,0 0 0-15,0 0 0 0,0-10 0 0,-5 1 0 16,-5 1 0-16,-3 0 128 0,-4-1-128 0,-2 1 192 15,-4-2-192-15,-3 0 192 0,-5 2 0 0,-1-2 0 16,-1 0 0-16,-3 1 0 0,-4 0 192 0,-4 3 32 16,-6-1 16-16,-2-2 0 0,-1 3-80 0,0-2-16 15,1 2 0-15,-6 0 0 0,0-2-176 0,-4 0-32 16,-5 1-128-16,-3-1 192 0,-2-1 16 0,0 1 0 16,0-1 0-16,-6 0 0 0,-8-1-16 0,0 2-16 15,2-1 0-15,-3-1 0 0,-4-1-32 0,-5 2 0 16,-5-1 0-16,0-2 0 0,-1-4 48 0,-2 3 0 0,-9 3 0 0,0-2 0 15,2-3 32-15,-5-2 16 16,-6-3 0-16,2 7 0 0,2 4 80 0,-2 0 0 0,-2 0 16 0,-1 0 0 16,1 1-16-16,-3 4-16 0,3-2 0 0,-1 1 0 15,-2-1-144-15,-2 1-32 0,0-2 0 0,-4 7 0 16,-3 0-128-16,3-1 160 0,2-3-160 0,-1 1 160 16,-3 3-160-16,1 1 0 0,-3 2 0 0,3-1 0 15,3-1 0-15,-1 0 0 0,2 1 0 0,4 2 0 16,4-1 0-16,2 2 128 0,-2 1-128 0,6 0 192 15,9 1 32-15,1 0 16 0,0-2 0 0,3 3 0 16,3 1-112-16,2-1-128 0,-1 1 176 0,2 2-176 16,-1 1 0-16,7 0 0 0,4-1 0 0,-1-1 0 0,-4 1 0 15,7 1 0-15,4 2 0 0,5-1 0 16,3 1 0-16,-1 2 0 0,0 0 0 0,4-1 0 0,3 2 0 0,4-2 0 16,6 3 0-16,6-2 0 0,5 1 0 0,5-1 0 15,2 1 0-15,4 2 0 0,3 0 0 0,4-1 0 16,1 2-144-16,3 1 144 0,2 0-128 0,0 2 128 15,-2 0-128-15,3 0 128 0,3 0 0 0,2 2-128 16,-2 0 128-16,3-1 0 0,2-2 0 0,-1 1 0 16,2 1 0-16,1 4 0 0,-3 1 0 0,5-2 0 15,3-4 0-15,0-2 0 0,1 1 0 0,3 0 0 16,5 0 0-16,0 0 0 0,3 0 0 0,4 0 0 16,4 1 128-16,0-1-128 0,2-2 0 0,4-2 128 15,4 0-128-15,2-1 0 0,1-1 0 0,6 1 0 16,8 2 0-16,4 0 128 0,-6-5-128 0,6 2 0 15,3 0 0-15,4-2 0 0,3-2 0 0,3-1 0 0,2 2 0 16,5-2 0-16,6 0 0 0,3-2 0 0,2 1 0 16,1-1 0-16,1 0 0 0,3-1 0 0,5-1 0 0,3-1 128 15,4-1-128-15,1 3 0 0,-3 0 0 0,6 1 0 16,4-2 0-16,2 2 0 0,1-2 0 0,-47-3 0 16,13 3 0-16,9-1 0 0,4 2 0 0,7-3 0 15,7 3 0-15,1 0 0 0,8 1 0 0,105 8 128 16,-33-5-128-16,-23-1 0 15,-16-1 0-15,-9 0 0 0,-6 0 0 0,-6 0 0 0,-4 0 0 0,-2-1 0 16,5-2 0-16,-4 1 0 0,1 0 0 0,-2-1 0 16,2 0 0-16,-2 0 0 0,0-1 0 0,0 2 0 15,0 0 0-15,0-1 0 0,-4 1 0 0,3 0 128 16,-3-1-128-16,-1 1 0 0,-4-1 0 0,4-1 0 0,4 1 0 16,-5-2 0-16,-4-1 0 0,3-1 0 0,3 0 0 0,-7 0 0 15,-4-1 0-15,3-2 0 0,4 0 0 0,-3 0 128 16,-4 1-128-16,0-2 0 0,-2-4 0 15,0 4 144-15,0 1-144 0,-6-1 0 0,-5-3 192 0,4-2-192 16,5 1 192-16,-5-1-192 0,-6 1 208 0,0-2-64 16,-5-2-16-16,2-1 0 0,1 1-128 0,-4-1 160 15,-4-1-160-15,-2 0 160 0,-3 0-160 0,1-5 0 16,-4 1 144-16,0-5-144 0,-2-3 128 0,-32 6-128 16,2-2 160-16,0-3-160 0,1-3 224 0,4 2-48 15,-5-5-16-15,0 0 0 0,-4 2 96 0,19-24 0 16,-13 7 16-16,-10 5 0 0,-9 4 112 0,-8 2 32 15,-6 4 0-15,-5-1 0 0,-7-2-112 0,-6-2-32 16,-5 0 0-16,-8 1 0 0,-8 1-272 0,-3 2 0 0,-2-4 0 16,-10 1-144-1,-5 1-272-15,-9 0-48 0,-13-1-16 0,-4 0-12448 0,-3-1-2480 0</inkml:trace>
  <inkml:trace contextRef="#ctx0" brushRef="#br0" timeOffset="2125.802">3990 15444 24303 0,'-20'-14'1072'0,"13"7"224"0,7 7-1040 0,-6-9-256 16,1 1 0-16,1 2 0 0,4 6 0 0,0 0 0 16,0 0 0-16,0 0 0 0,0 0 0 0,3 14 0 0,0 3 0 15,-1 1 0-15,-2 0 0 0,1 3 0 0,2 0 0 0,-3 5 0 16,-3 3 0-16,0 1 0 0,0-1 0 0,-1 3 0 16,2 1 0-16,-2-1 0 0,0-2 0 0,0-5 0 15,-3-4 0-15,3-4 128 0,1-4-128 0,-1-2 160 16,3-2 240-16,1-9 48 0,0 0 16 0,0 0 0 15,0 0 352-15,5-8 64 0,1-7 16 0,2-3 0 16,1-2-192-16,1-1-16 0,1 1-16 0,2-5 0 16,-2-5-448-16,3 2-96 0,2 3 0 0,1-2-128 15,3 0 128-15,2 0-128 0,2 2 0 0,3 3 0 16,0 5 0-16,-1 3 0 0,-2 1 0 0,-2 5 0 16,-2 4 0-16,2 4 0 0,-2 3 0 0,0 4 0 15,-1 3-144-15,-3 3 144 0,0 4-128 0,-1 3 128 16,-1 1 0-16,-3 2-160 0,-5 1 160 0,-1 5 0 15,1 7 0-15,-3 1-128 0,-3-5 128 0,-1-1 0 16,-2 1 0-16,-1-3-128 0,2-3 128 0,-2-1 0 0,-2-8-240 16,2-1 64-16,-4-3 16 0,3-1 0 15,3-1-1888-15,-3-2-384 0</inkml:trace>
  <inkml:trace contextRef="#ctx0" brushRef="#br0" timeOffset="2509.379">4803 15465 18431 0,'-10'-7'816'0,"10"7"160"0,0 0-784 0,-9 6-192 0,2 1 0 16,-2 1 0-16,0 2 1968 0,-1 3 336 0,-2 3 80 0,-1 3 16 15,-3-1-1920-15,1 5-480 0,-1 0 0 0,0 5 0 16,2 2 0-16,1 0 0 15,1 0 0-15,4-3 0 0,5-5 0 0,3-3 0 0,4-1 0 0,1-5 0 16,2-3 128-16,3-4-128 0,2-2 0 0,1-3 0 16,0-3 0-16,2-4 0 0,1-4 0 0,1-2 0 15,-1-2 0-15,2-1 128 0,-1-3-128 0,1-3 144 16,-1 0 0-16,0 1 0 0,-4 4 0 0,-1-2 0 16,-2 0 304-16,-2 1 64 0,-2 3 16 0,-4 2 0 15,-1 0 80-15,-2 1 16 0,-3-3 0 0,-2 5 0 16,-1 2-304-16,-2 1-48 0,-3 0-16 0,0 3 0 15,-3-1-464-15,3 2-112 0,0 1 0 0,1 1-16 16,0-2-2560-16,1-2-512 16</inkml:trace>
  <inkml:trace contextRef="#ctx0" brushRef="#br0" timeOffset="2867.632">5142 15461 26719 0,'-14'5'1184'0,"7"2"240"0,-1 3-1136 0,3 3-288 16,1 3 0-16,1 2 0 0,1-3 704 0,-1 5 96 0,-3 1 16 0,2 4 0 16,0 0-624-16,0-5-192 15,0 0 0-15,-2-2 0 0,2-1 128 0,2-4-128 0,0-4 0 0,2-9 0 16,0 0 128-16,0 0-128 15,-1 8 144-15,1-8-144 0,0 0 192 0,0 0-64 0,7-8-128 0,1-5 192 16,-3-2-32-16,3-3-16 0,0 0 0 0,3 0 0 16,-2-2 192-16,2 4 48 0,2 0 0 0,1 0 0 15,0-3-80-15,0 3-16 0,0 1 0 0,1 3 0 16,3 0-144-16,-2 4-16 0,1 1-128 0,-1 3 192 16,0 4-192-16,-1 4 0 0,-1 0 0 0,1 6 0 15,-2 5 0-15,-1 2 0 0,-3 0 0 0,-2 3-160 16,-1 1 160-16,-3 2 0 0,2 4-144 0,-5 0 144 15,-5 1-304-15,-1-1 16 0,-2 0 0 0,-1-2 0 16,-1-1-288-16,1-3-48 16,3-6-16-16,-2-1 0 0,1-1-224 0,1-6-48 0,-2-1-16 0,8-6 0 15,0 0-1792-15,0 0-352 0</inkml:trace>
  <inkml:trace contextRef="#ctx0" brushRef="#br0" timeOffset="3087.912">5976 14989 15663 0,'5'-16'1392'0,"1"8"-1120"15,-4 0-272-15,-2 8 0 0,0 0 2704 0,0 0 496 16,0 0 80-16,0 0 32 0,4 12-2544 0,-3 3-512 16,-3 4-112-16,-2 3-16 0,-2 2 144 0,-1 3 32 15,-3 3 0-15,1 3 0 0,-4-2-176 0,-1 7-128 0,-1 2 192 0,-1 4-192 16,-2 3 144-16,1-1-144 0,-1-1 0 0,-2 2 144 31,-3 0-912-31,0 3-192 0,0-4-48 0,1-1-7184 0,-1-1-1424 0</inkml:trace>
  <inkml:trace contextRef="#ctx0" brushRef="#br0" timeOffset="3541.015">5451 15567 27647 0,'7'-10'2448'0,"-3"5"-1952"0,1-3-496 0,5 2 0 0,5 0 592 0,0-2 32 15,2-1 0-15,0 1 0 0,3 0-160 0,1-1-16 16,1-2-16-16,0-2 0 0,1-1-192 0,0 0-48 16,0-2 0-16,1 1 0 0,-1-2-192 0,1 2 128 15,-2-1-128-15,-4 4 0 0,-2 2 0 0,-3 3 0 16,0 0 0-16,-3 4 0 0,1 3 0 0,0 3 0 15,-2 5 0-15,1 3 0 0,1 3 0 0,-5 4 0 16,0 4 0-16,-2 2 0 0,-4 1 0 0,0 2 144 16,-4 0-16-16,-1 2 0 0,1 0 16 0,1-1 0 15,-3-4 0-15,2-1 0 0,-2 1-16 0,0-3 0 16,1-5 0-16,2-4 0 0,2-1 96 0,-2 0 16 16,0-5 0-16,3-6 0 0,0 0 32 0,0 0 16 15,0 0 0-15,0 0 0 0,0 0 352 0,7-12 64 0,-2-6 0 16,4 0 16-16,-2 0-192 0,3 1-32 0,3-5-16 15,-1 2 0-15,2 0-240 0,3 3-48 0,0 0-16 0,2 2 0 16,-2 0-176-16,1 3 160 0,2 1-160 0,1 3 160 16,-1 0-160-16,1 2 0 0,1 2 0 0,-5 4 0 15,2 4-176-15,-1 3 176 0,-2 0-128 0,2 0 128 32,-1 2-1488-32,2 2-224 0,-4 0-32 0,-2-2-14416 0</inkml:trace>
  <inkml:trace contextRef="#ctx0" brushRef="#br0" timeOffset="3746.782">6467 15381 26719 0,'0'0'1184'0,"0"-6"240"0,0 6-1136 0,0 0-288 15,0 0 0-15,0 0 0 0,0 0 1024 0,3 14 160 16,0 4 32-16,-2 0 0 0,-2 2-768 0,0 2-160 15,0 0-32-15,-2 1 0 0,1 2-112 0,-2 0-16 16,-1 1-128-16,1 1 192 0,-4-2-192 16,2 0 0-16,-1-1 0 0,1-2 0 15,0 2-1952-15,-2-2-432 0,3-3-96 0,-3-4-16 0</inkml:trace>
  <inkml:trace contextRef="#ctx0" brushRef="#br0" timeOffset="4258.882">6811 15380 32479 0,'0'0'1440'0,"0"0"288"0,0 0-1376 0,0 0-352 0,0 0 0 0,3 11 0 16,-3 1 0-16,-1 4 0 0,-1 1 0 0,-1 5 0 15,2-1 0-15,0 2 0 0,-1-1 144 0,0 5-144 16,-2-2 128-16,1 3-128 0,1-2 0 0,-2 0 0 16,1 0 0-16,1-1 0 0,-1-1 0 0,1-1 0 15,1-2-288-15,1-3-64 0,0-3-16 0,-2-5 0 16,2-10-96-16,0 0-32 0,0 0 0 0,0 0 0 0,0 0 352 16,0 0 144-16,0 0-128 0,5-8 128 0,0-1-176 0,2-1 176 15,-4-1-208-15,4 0 80 0,-1-1 0 0,1-1 0 16,0 4 0-16,-2 1 0 0,4-1 128 0,-2 2 176 15,-2-2-48-15,2 1 0 0,0 2 16 0,1 0 0 16,-1-2 0-16,-1 1 0 0,-2 2 80 0,-4 5 16 16,8-4 0-16,0 0 0 0,0-2 128 0,-2-2 16 15,0 0 16-15,-1 1 0 0,-1-2 224 0,1 0 32 16,1-1 16-16,-1-1 0 0,2 1-176 0,-1-1-48 16,1 0 0-16,1 0 0 0,-3-1 0 0,1 2-16 15,-1-2 0-15,1 3 0 0,-1-1-16 0,2 0 0 0,-2-1 0 16,2 2 0-16,-4-1-160 0,2 0-48 15,-1-1 0-15,1 1 0 0,1 0-80 0,-1 1 0 0,1 3-128 16,-6 6 192-16,7-7-192 0,-1 0 0 16,-6 7 0-16,7-4 0 0,-2 0-224 0,-5 4-32 0,9-3-16 0,-9 3 0 31,0 0-1904-31,0 0-368 0,11 3-80 0,-11-3-12032 0</inkml:trace>
  <inkml:trace contextRef="#ctx0" brushRef="#br0" timeOffset="4639.726">7942 15464 34959 0,'0'0'1536'0,"-6"0"336"0,-2 2-1488 0,3 4-384 0,-1 2 0 0,1 5 0 16,-1 3 0-16,-2 5 0 0,1 1-160 0,-2 4 160 15,1 3-144-15,-3 2 144 0,-1 0 0 0,1 0-144 32,2 1-816-32,-1 0-144 0,-2-1-48 0</inkml:trace>
  <inkml:trace contextRef="#ctx0" brushRef="#br0" timeOffset="5312.111">8628 15442 35935 0,'-19'-11'3200'0,"7"7"-2560"0,1 0-512 0,-2 2-128 0,1 2 544 0,0 3 96 16,-1 2 0-16,1 2 16 0,-2 3-816 0,0 0-160 15,-1-1-48-15,3 1 0 0,0-1 48 0,1 0 0 16,-2-2 0-16,1 2 0 0,0 1 16 0,0-1 16 16,1 0 0-16,0 0 0 0,4 2 160 0,1-1 128 15,1-1-192-15,5-9 192 0,0 10 0 0,2 1-128 16,-2-11 128-16,6 8 0 0,-6-8 0 0,11 6 0 0,0-1 0 0,2-4 0 15,-1-3 0-15,2-2 128 16,1-1-128-16,1-3 192 0,1 2-48 0,1-3-16 0,0-1 0 16,1-2 0-16,-1 2-128 0,-1-1 192 0,-4 2-192 15,3-1 192-15,1 0-64 0,0 3-128 0,-2 2 192 16,0 0-64-16,1 2 0 0,-2 2 0 0,-1 1 0 0,-1 3 0 16,1 0-128-16,-4 2 0 0,2 3 0 0,2 3 128 15,-4-1-128-15,2 0 0 0,0 2 0 0,3-2 0 16,-3-2 0-16,3-2 0 0,1 2 0 0,3-4 0 15,2-4 0-15,3-2 128 0,3-5-128 0,3-1 128 16,2-1 64-16,3-5 0 0,2-6 0 0,3-3 0 16,0-3-64-16,0-3-128 0,-2-2 192 0,0-3-64 15,-4-4 0-15,0-1 0 0,-1 0 0 0,-1 2 0 16,0-2 192-16,-4 1 48 0,-5-5 0 0,2-1 0 0,-4-2-80 16,-2-4-16-16,-1-5 0 0,-3 4 0 0,-1 3-128 15,-2 8-16-15,-2 9-128 0,-3 5 192 0,-2 3-192 0,-2 9 128 16,0 5-128-16,-2 9 0 0,-8 0 208 15,-1 5-48-15,-5 6-16 0,-1 10 0 0,-4 9-144 16,1 8 0-16,-1 2 0 0,-4 9 0 0,1 8 0 0,-2 5-176 16,2-1 176-16,1 4-128 0,0 3 128 0,2 2 0 15,3-1 0-15,3-3 0 0,2-8 0 0,4-4 0 16,-3-4 0-16,3-5 0 0,0-3 0 0,0-3 176 16,0-1-48-16,0-5 0 15,-1-3-432-15,-1-4-80 0,-1-7-32 0,-2-4 0 16,-2-9-2400-16,-4-3-496 0,-11-10-80 0,-7-7-32 0</inkml:trace>
  <inkml:trace contextRef="#ctx0" brushRef="#br0" timeOffset="5436.066">8390 15122 41631 0,'-15'-12'1856'0,"8"5"368"0,-1 1-1776 0,8 6-448 0,0 0 0 0,0 0 0 15,-5-10 0-15,4 1 0 0,1 9 0 0,0-11 0 31,1 0-2064-31,-1-6-304 0</inkml:trace>
  <inkml:trace contextRef="#ctx0" brushRef="#br0" timeOffset="6000.23">3179 11126 29487 0,'11'6'2624'0,"6"0"-2112"16,3 1-512-16,3 4 0 0,1 5 0 0,1 4 0 15,1 5 0-15,-2 2 0 0,1-1 0 0,0 4 0 16,1 3-160-16,0-1 160 0,1 2-144 0,0 1 144 16,-1-1-192-16,0 0 192 15,-8 4-720-15,1 1-48 0,-1-3 0 0,-3-2-7296 16,-3-2-1472-16</inkml:trace>
  <inkml:trace contextRef="#ctx0" brushRef="#br0" timeOffset="6277.22">3240 11327 42383 0,'0'0'3776'0,"0"0"-3024"0,0 0-608 0,0 0-144 31,0 0-864-31,-3 11-208 0,0 3-32 0,1 4-16 0,2 0 768 0,-2 3 160 0,-1 2 16 0,1 3 16 16,-1 1 32-16,0 2 0 0,-1 1 0 0,-3 3 0 16,0 3-80-16,-2 1-16 0,0 1 0 0,-1-2 0 15,-2 1-240 1,1 0-48-16,2-4-16 0,-3 0 0 0,-2-4-544 0,-1 0-96 0,1-3-32 16,-1 1 0-16,-3-2-1168 0,1-3-256 0,2-4-32 0</inkml:trace>
  <inkml:trace contextRef="#ctx0" brushRef="#br0" timeOffset="6622.447">4023 11449 30399 0,'-6'-10'2704'0,"6"10"-2160"0,0 0-544 0,0 0 0 16,4-4 1472-16,-4 4 192 0,0 0 48 0,11 0 0 15,9 0-1440-15,2 1-272 0,4 0 0 0,4 0-128 16,-2-1 128-16,5 1 0 0,0 0 0 0,2 1-128 31,1-4-256-31,1 1-32 0,2-1-16 0,0 1 0 0,-1-1-2032 16,0-1-416-16</inkml:trace>
  <inkml:trace contextRef="#ctx0" brushRef="#br0" timeOffset="6835.057">4054 11756 37775 0,'0'0'3360'16,"0"0"-2688"-16,0 0-544 0,10-2-128 0,3-4 784 0,6 4 128 15,4 2 32-15,4-1 0 0,0-4-944 0,5 1 0 16,2-5 0-16,4-1 0 0,5-2-448 0,2 0 48 15,1 0 0-15,5 0 0 16,5-1-2560-16,-3 0-512 0</inkml:trace>
  <inkml:trace contextRef="#ctx0" brushRef="#br0" timeOffset="7227.141">5338 10848 35007 0,'-10'-15'1552'0,"6"7"320"15,4 8-1488-15,0 0-384 0,0-9 0 0,0 9 0 0,0 0 1328 0,0 0 192 16,2 11 32-16,0 3 16 0,1 0-1392 15,0 7-176-15,1 6-256 0,-3 2 64 0,-1 0 192 0,0 1-160 16,0 3 160-16,-1 0-160 0,0 3 160 0,-2-1-160 16,2 0 160-16,2-1-160 0,3 3 160 0,-2-2 0 15,3-1 0-15,3-6 0 0,-1 1 0 0,4-4 0 16,3-2 0-16,-3-2 0 0,1-4 0 0,3-3 176 16,6 0-48-16,0-3 0 0,5-1 80 0,0-3 16 15,3-1 0-15,1-1 0 0,3-2-224 0,4-2 0 16,-2-1 0-16,3-3 0 15,1-5-1248-15,0-1-352 0,0 1-64 0,-1-2-14784 0</inkml:trace>
  <inkml:trace contextRef="#ctx0" brushRef="#br0" timeOffset="7415.652">6116 10950 41471 0,'-13'11'3680'0,"6"1"-2944"0,-3 5-592 0,3 9-144 16,-3 7 384-16,2 7 32 0,1 5 16 0,2 8 0 15,-1 7-432-15,0 2 0 0,2 4 0 0,-1 1 0 16,3-2 0-16,-1 5 0 0,-1 5 0 16,-2-1 0-16,-1-2-832 15,0-6-160-15,-3-4-32 0,-3-1-11072 0,-3-3-2208 0</inkml:trace>
  <inkml:trace contextRef="#ctx0" brushRef="#br0" timeOffset="8029.081">2743 11376 7359 0,'-10'-5'320'0,"10"5"80"0,0 0-400 0,0 0 0 0,-3-5 0 0,3 5 0 16,0 0 1888-16,0 0 288 0,2-7 64 0,3 1 16 16,-5 6-1168-16,6-7-224 0,0-1-48 0,2 0-16 15,-5 0 96-15,5 1 32 0,0-2 0 0,2 0 0 16,-4-1 48-16,3 1 16 0,0 1 0 0,2 1 0 15,2-2-160-15,1-1-48 0,1 2 0 0,0 0 0 0,0 0-80 0,1 3-32 16,0-2 0-16,3 0 0 0,1-1-96 0,2 2-32 16,-2 3 0-16,2-2 0 0,2 0-160 15,-2 1-16-15,-1 0-16 0,2 2 0 0,3 2-32 0,2 0-16 16,-5 1 0-16,1 4 0 0,-4 0 16 0,1 3 0 16,-1 1 0-16,-3 0 0 0,1 2-32 0,0 5 0 15,1 5 0-15,-2 0 0 0,-2 1 0 0,0 0 0 16,2 2 0-16,-2 2 0 0,0 0-64 0,0 1-16 15,-2 1 0-15,0-2 0 0,1 1 16 0,-1 2 0 16,1-1 0-16,-1-1 0 0,-3-2-48 0,-1 2-16 16,-5-1 0-16,4-1 0 0,0-1-32 0,2-1 0 15,-4 0 0-15,3-1 0 0,-2 0-128 0,-2 0 0 16,1-4 0-16,0 0 128 0,1 0-128 0,1-4-224 16,0 0 48-16,-1 1-11808 0,0-6-2368 15</inkml:trace>
  <inkml:trace contextRef="#ctx0" brushRef="#br0" timeOffset="8511.912">7891 11226 36863 0,'-8'-4'3264'0,"0"4"-2608"0,2 4-528 15,0 4-128-15,2 6 512 0,-4 5 64 0,2 8 0 0,1 4 16 16,2 5-592-16,0 2 0 0,-2 2-192 0,3 1 64 16,-1-1 128-16,2 1 0 0,-1 2 0 0,1-1 0 31,0-1-1216-31,0-1-320 0,-1 1-64 0,0-5-8896 0,0-6-1760 0</inkml:trace>
  <inkml:trace contextRef="#ctx0" brushRef="#br0" timeOffset="8680.141">7628 11179 37775 0,'-16'-18'3360'0,"11"9"-2688"0,3 1-544 0,0 4-128 0,2 4 944 0,0 0 144 16,0 0 48-16,0 0 0 0,7 8-1136 0,2 0-208 15,4 3-48-15,2-1-16 16,0-1-2832-16,1 0-560 0</inkml:trace>
  <inkml:trace contextRef="#ctx0" brushRef="#br0" timeOffset="9017.169">8644 11309 40191 0,'-18'-5'1792'0,"8"4"352"0,-1 1-1712 0,-4 2-432 0,-2 2 0 0,-4 8 0 15,-3 5 208-15,-1 3-32 0,1-2-16 0,0 2 0 16,2 1-160-16,2 0 0 0,2-3 0 0,2-3 0 16,3 0-192-16,3-3 0 0,2-1-16 0,5 2 0 31,3 1-448-31,3-2-96 0,4-2-16 0,2 1 0 16,3 1 48-16,3 0 0 0,2 0 0 0,1 2 0 0,3 2 400 0,1 1 96 0,3 3 16 0,-3 1 0 15,-2-3 208-15,0 0 0 0,-2 2 0 0,-4-2-144 16,-2-5 144-16,-4-1 144 0,1 0-16 0,-6-2-128 15,-2-1 512-15,-1 0-16 0,-2-3 0 0,-4 1 0 16,-2-2 304-16,-4 1 64 0,-5 1 16 0,-3-3 0 16,-5-1-352-16,-3 2-64 0,-1-3-16 0,-2-1 0 0,0-1-320 15,1-2-128-15,2-5 0 0,-1 2 144 16,4 0-2448-16,3-1-512 16,-4-11-80-16,8 2-32 0</inkml:trace>
  <inkml:trace contextRef="#ctx0" brushRef="#br0" timeOffset="9757.379">10167 11326 28559 0,'-15'-15'2544'0,"0"2"-2032"0,-2 2-512 0,1 4 0 16,-1 2 2336-16,-1 3 368 0,-1-1 80 0,1 9 16 15,3 5-2288-15,1 5-512 0,-1-1 0 0,1 6 0 16,-1 2 0-16,-1 3-192 0,-1 3 192 0,1 2-160 16,2-3 160-16,3 1-128 0,1 1 128 0,6-4-128 15,3 2 128-15,2-5 0 0,2-3-144 0,3-3 144 16,0-3-288-16,4-3 16 0,1-3 0 0,2-5 0 15,4-4 272-15,-1-3-128 0,1-6 128 0,1-3 0 16,4-6 144-16,3-2 144 0,0-2 32 0,-2 0 0 16,-2-2-112-16,-2-1-16 0,-2 0 0 0,0 0 0 0,-3 0 64 15,-1 3 0-15,-1 3 0 0,-1 3 0 0,-1 0-64 16,0 7 0-16,-10 10 0 0,7-4 0 0,-7 4-192 0,0 0 0 16,9 7 0-16,-3 5 0 0,-1 4 0 0,-1 3 0 15,-2 1 0-15,4 4 0 0,1 0 0 0,-2 0 0 16,-1-2 0-16,3-2 0 0,2-2 0 0,0-3 0 15,2-2 0-15,-1-2 0 0,1-1 128 0,4-2 16 16,1-3 16-16,0-2 0 0,-3-4 160 0,3-4 48 16,5-4 0-16,2-2 0 0,-2-4-192 0,2 0-48 15,-1-1 0-15,0-1 0 0,-1-2-128 0,-1-1 0 16,-1 0 0-16,-1-1 0 0,1-2 0 0,-1 2 0 16,-2 0 0-16,2 3 0 0,-2 1 0 0,1 4 0 15,-3 2 0-15,2 4 0 0,-3 5 0 0,0 4-144 16,1 5 144-16,-3 3 0 0,0 3-208 0,-1 5 64 0,-1 2 16 15,-4 2 0-15,0 1 128 0,-2 1-160 0,-1 1 160 0,-2-1-160 16,-1-1 160-16,0-1 0 0,-1-1 0 16,-1-1 0-16,0 0 0 0,-1-4 0 0,0-2 0 0,1-3 0 15,3-11 240-15,-1 8 16 0,1-1 16 0,0-7 0 16,0 0-128-16,8-3-16 0,0-3-128 0,1-1 192 16,0-3-16-16,5-2-16 0,1-3 0 0,3 3 0 15,0 3-160-15,2-1 0 0,-2 5 0 0,2-2 0 16,0 3 0-16,1 3 0 0,-2 3 0 0,1 5 0 15,0 1 0-15,2 5 0 0,1 4-128 0,1 7 128 16,2 6 0-16,0 2-176 0,2 0 176 0,0 4-128 16,-1 0-1152-16,1 0-208 0,-1-2-48 15,-1 0-15968-15</inkml:trace>
  <inkml:trace contextRef="#ctx0" brushRef="#br0" timeOffset="10366.7">4760 12793 19343 0,'0'0'1728'0,"0"0"-1392"0,-3 8-336 0,1 0 0 16,2-8 2880-16,3 9 512 0,4 0 112 0,1 2 16 15,6-1-2576-15,3-2-512 0,6-3-112 0,4 1 0 16,5-1-32-16,3 0 0 0,0-4 0 0,2-1 0 0,2-1-288 16,0-3 160-16,1-2-160 0,0-3 128 0,-5-1-128 0,0 1 0 15,0 1 0-15,-3-2 0 0,-2-1 0 16,-6 0 0-16,-4 1 0 0,-3 1 0 0,0 1 0 0,-5 1 0 15,-4-1 0-15,-4 1 0 0,-4 7 160 0,0 0 0 16,0 0 0-16,-6-7 0 0,-7 2 64 0,-3 5 16 16,-5 5 0-16,-3 2 0 0,-5 2-240 0,0 1 144 15,-2 4-144-15,-1 3 128 0,-1 3 96 0,0 0 16 16,0 2 0-16,-3 4 0 0,-1 3 16 0,3 3 16 16,3-1 0-16,4-1 0 0,-1-2-272 0,5 0 160 15,2-1-160-15,5-1 128 0,2-3-128 0,5-1 0 16,3-5 144-16,5 0-144 0,3-2 0 0,5 1 0 15,5-3 0-15,2-3-128 16,4-5-1104-16,5-1-224 0,3-2-32 0,9-3-13936 0</inkml:trace>
  <inkml:trace contextRef="#ctx0" brushRef="#br0" timeOffset="10833.947">6113 12811 29823 0,'0'0'1328'0,"0"0"272"0,0 0-1280 0,0 0-320 0,0 0 0 15,0 0 0-15,0 0 432 0,0 0 16 0,0 0 16 16,0 0 0-16,0 0 288 0,5 10 48 0,-2 3 16 0,-1 0 0 16,-2 1-224-16,2 2-32 0,-2-1-16 0,0 3 0 15,0 0-352-15,1 3-192 0,0 0 192 0,-1-1-192 16,0-1 0-16,2-1 0 0,-1 2 0 0,0-1-144 31,0-1-1584-31,0-3-320 0,1 1-64 0,-1-1-11968 0</inkml:trace>
  <inkml:trace contextRef="#ctx0" brushRef="#br0" timeOffset="11178.93">6081 13095 15087 0,'0'-14'656'0,"0"8"160"0,0 6-656 0,0 0-160 0,0 0 0 0,0 0 0 31,0-9-416-31,2-1-112 0,-2 10-32 0,4-10-5584 0</inkml:trace>
  <inkml:trace contextRef="#ctx0" brushRef="#br0" timeOffset="11514.73">6123 12899 16415 0,'-3'-12'720'0,"3"12"160"0,-5-8-704 0,5 8-176 0,-4-8 0 0,-2-1 0 16,2 2 960-16,0 0 144 0,-2 4 48 0,6 3 0 0,-6-5-48 0,6 5 0 15,0 0 0-15,0 0 0 0,0 0-512 0,0 0-96 16,0 0-32-16,-5 6 0 0,0 4-176 0,1 2-32 15,2 1-16-15,1 3 0 0,1 2 64 0,1 2 16 16,1 1 0-16,1 1 0 0,-1 1 176 0,1 3 32 16,-1 3 16-16,3 0 0 0,0 0 80 15,1-2 16-15,-1-4 0 0,1 0 0 0,-1-1-64 0,1-3 0 16,-2-3 0-16,2-2 0 0,0-1-64 0,2-1-32 16,-3-2 0-16,0-3 0 0,-5-7 32 0,0 0 0 15,0 0 0-15,9 2 0 0,-9-2 48 0,12-4 16 16,-4-5 0-16,3-2 0 0,0-2-128 0,2-2 0 15,-1-6-16-15,2-1 0 0,1-1-176 0,2 1-16 0,-1 1-16 16,1-3 0-16,-3-4-224 0,3 2 144 16,1 3-144-16,0 3 128 0,-2 0-128 0,0 2 0 15,-2 2 0-15,-1 4 0 0,-3 4-256 0,0 3-48 0,-1 0 0 0,-1 3 0 32,-8 2-2448-32,12-1-512 0,-3 0-80 0</inkml:trace>
  <inkml:trace contextRef="#ctx0" brushRef="#br0" timeOffset="12592.232">6824 12924 24879 0,'-8'-5'2208'0,"1"2"-1760"0,-2 1-448 0,1 0 0 15,1-1 2320-15,7 3 384 0,-7 4 80 0,-2 2 16 0,1-1-2352 0,-1 2-448 16,2 0-144-16,-1 4 0 0,3 4 144 0,2-2 0 15,-3 0 0-15,-1 4-128 0,-1 1 128 0,2 4 0 16,2 1-144-16,0 3 144 0,0-2 0 0,1-2-144 16,2 0 144-16,2-1 0 0,2-3-160 0,0-3 160 15,2-6-128-15,1-3 128 0,4 0 0 0,-1-3 0 16,0-2 0-16,5-3 0 0,1-5 0 0,0 0 272 16,1-3-32-16,0-4-16 0,3-1 128 0,1-1 32 15,-1-3 0-15,-1 0 0 0,-1 2-192 0,-1-2-16 16,0-3-16-16,-1 0 0 0,0 1-160 0,0 2 0 15,-1 3 144-15,-3 0-144 0,0 2 0 0,0 5 0 16,-2 4 0-16,0 0 0 0,-1 2 0 0,-8 3 0 16,11 3 0-16,-2 2-128 0,-2 2 128 0,1 2 0 15,-3 1-144-15,5 2 144 0,-2 3 0 0,2-1 0 0,2 0-144 16,-1-4 144-16,1 1 0 0,1-1 0 0,2-2 0 16,2-1 0-16,0-2 0 0,2-2 0 0,3-2 0 0,0-1 0 15,5-2 208-15,0-5 0 0,-3-8 0 0,2-3 0 16,1-1 80-16,-2-3 16 0,2-4 0 0,-1 1 0 15,-3 0-176-15,3-2-128 0,-2-1 144 0,0-3-144 16,-2-4 128-16,-1-2-128 0,-1-1 0 0,-3-1 0 16,-2 1 192-16,-4-2-64 0,-4-2-128 0,2-2 192 15,1-1-192-15,-2 0 128 0,-3-1-128 0,1 4 0 16,-4 3 128-16,0 6-128 0,0 7 0 0,-1 10 144 16,-2 5-16-16,1 11-128 0,-2-2 192 0,2 2-64 15,-8 12-128-15,-4 8 0 0,-1 5 0 0,0 5 0 0,1 3 0 16,-1 4 0-16,-4 4 0 0,-4 5 0 0,-2 4 0 15,0 4 0-15,3 2-144 0,-2 2 144 0,2-3 0 0,3-4 0 16,0-3 0-16,4-4 0 0,1-4 0 16,2-1 0-16,2-1 0 0,4-5 0 0,3-4 160 15,2-5-16-15,0-1 0 0,2-3 0 0,2-3 64 0,1-6 16 16,-6-11 0-16,10 5 0 0,2-4-64 0,3-5-16 16,-1-6 0-16,1-4 0 0,2-4-144 0,0-2 0 15,3 0 0-15,0-2 0 0,0-2 0 0,-3 0 0 16,-1 0 0-16,-1 3 0 0,1 1 0 0,1 4 0 15,1-2 0-15,-2 7 0 0,-1 4 0 0,-2 5 0 16,-2-1 0-16,1 3 0 0,-3 3 0 0,0 5 0 16,-2 2 0-16,2 3 0 0,2-2 0 0,-3 3 0 15,-1 4 0-15,-2 1 0 0,0-2 0 0,1 2 0 0,-4 0 0 16,2 0 0-16,4 0 0 0,-2-2 0 0,-1-4 0 0,3 0 0 16,2-1 0-16,0-3 0 0,0-3 0 0,1-3-176 15,2-4 176-15,3-2 0 0,1-2 0 0,1 0 0 16,0-2 0-16,4-4 0 0,2-4 0 0,-1 1 0 15,2 5 0-15,-2-5 0 0,0 0 0 0,1-1 128 16,1 2-128-16,-2 1 0 0,-3 3 0 0,-1-1 0 16,0 2 0-16,-2 1 128 0,-1 5-128 0,-2-1 0 15,-1-4 0-15,-1 3 0 0,-1 0 0 0,-4 1 0 16,-7 3 0-16,0 0 0 0,5-9 0 0,-5 9 0 16,0 0 0-16,0 0-160 0,0-9 160 0,-3 1-160 15,-4-2-16-15,-4 2 0 0,0 4 0 0,-2-1 0 0,-2-1 176 16,-3 2 0-16,-2 2-144 0,1 1 144 0,-5 1 0 15,0 4 0-15,-4 4 0 0,1 3 0 0,4 4 256 0,-1 4-48 16,2 2 0-16,2 4 0 0,3 2-64 16,2 0-16-16,2 3 0 0,5 1 0 0,5-2 48 0,3 1 0 15,3-3 0-15,8 0 0 0,5-4-32 0,4 0 0 16,5-3 0-16,6-2 0 0,4-4-144 0,9-1 0 16,2-4 144-16,4-5-144 0,3-3 0 0,8-2 0 15,6-4 0-15,3-4-12800 16,7-2-2448-16</inkml:trace>
  <inkml:trace contextRef="#ctx0" brushRef="#br0" timeOffset="14399.375">2680 3444 16575 0,'-10'-26'1472'0,"6"10"-1168"0,0 0-304 0,0-1 0 16,1-4 640-16,1 2 80 0,-2-2 16 0,3 5 0 15,3 6-512-15,1 2-96 0,-3 8-128 0,0 0 176 16,0 0-176-16,0 0 128 0,0 0-128 0,4 6 128 15,-3 5-128-15,1 5 0 0,-2 5 0 0,0 6 0 0,0 6 0 16,0 3 0-16,-2 2 0 0,2 2 0 0,0 3 0 0,3 5 0 16,0 1 0-16,0 5 0 0,-1 3 0 0,2-1 0 15,3-2 0-15,5-3 128 0,0-6-128 0,4-7 0 16,1-6 0-16,1-3 0 0,-2-5 0 0,2-5 160 16,1-5-160-16,-1-4 160 0,1-3-160 0,-1-4 192 15,0-4-192-15,1-6 192 0,-1-6 160 0,0 0 32 16,2-3 16-16,-2-3 0 0,-2-7-128 0,1 0-16 15,-1 0-16-15,-1-1 0 0,-4 0 160 0,0-2 48 16,2-2 0-16,-2 0 0 0,-1 0 16 0,-3-1 16 16,3-1 0-16,0 3 0 0,0 5-336 0,1 4-144 15,0 4 128-15,0 2-128 0,1 1 128 0,0 5-128 16,-3 7 0-16,1 2 128 0,0 2-128 0,-4 4-192 16,1 5 32-16,1 6 16 0,2 5 144 0,-4 5 0 0,0 5 0 15,-2 7 0-15,-3 4-128 0,-2 5 0 0,-2 2 0 16,-4 3 0-16,-3 4 128 0,-1 2 0 0,-3 3 0 15,-1-1 0-15,-7 1 0 0,1-6 0 0,1-6 0 0,-2-3 0 16,-2-2 176-16,-4-2 64 0,1-4 16 0,-1 0 0 16,3-1 176-16,0-3 32 0,-1-2 16 0,0-6 0 15,-2-6-208-15,1-4-32 0,-2-2-16 0,0-7 0 16,-2-3-64-16,3-5-16 0,1-6 0 0,2-1 0 16,0-4 0-16,2-4 0 0,2-3 0 0,3-3 0 15,-2-7 64-15,6 2 16 0,5-1 0 0,2 3 0 16,3-2 128-16,6 5 32 0,6 3 0 0,4 0 0 15,1-3-192-15,8 1-16 0,5 2-16 0,8 2 0 16,6-1-160-16,4 3 0 0,3 1 0 0,1 2 0 16,-1 2-128-16,2 2 128 0,2 1 0 0,0 1 0 0,-1 2-144 15,-1 2 144-15,-3 3-192 0,-3 2 192 16,-4 0-1776-16,-6 1-240 0,-4 3-48 0,-8 0-16 16</inkml:trace>
  <inkml:trace contextRef="#ctx0" brushRef="#br0" timeOffset="14890.78">3572 2963 10127 0,'-2'-15'448'0,"0"5"96"0,-2 1-544 0,3 1 0 0,2-2 0 0,-1 1 0 16,-1 2 1408-16,1 7 192 0,0-7 16 0,0 7 16 16,6-9-1360-16,-2 2-272 0,-3 1 0 0,-1 6 0 0,9-5-160 15,-9 5 160-15,6-8-160 0,-4 3 160 0,-2 5 0 0,0 0-144 16,0 0 144-16,0 0 0 0,0 0 0 0,8 5 128 16,-8-5 0-16,6 13 0 0,-5 0 288 0,1 3 64 15,1 2 16-15,-2 4 0 0,-1 3 176 0,-1 3 32 16,0-1 16-16,-1 3 0 0,0 2-256 0,0 2-48 15,-3 1-16-15,1 1 0 0,1 0-240 0,1-1-160 16,1-1 192-16,1 0-192 0,1-4 224 0,-1-3-64 16,-4-3-16-16,3-2 0 0,0-2-144 15,0-3 0-15,0-3-160 0,0-3 160 16,-1-3-608-16,2-8-32 0,0 0 0 16,0 0-8592-16</inkml:trace>
  <inkml:trace contextRef="#ctx0" brushRef="#br0" timeOffset="15156.804">3863 2736 13823 0,'-9'-13'608'0,"4"7"128"16,5 6-592-16,0 0-144 0,0 0 0 0,0 0 0 16,-3 9 2752-16,0 6 528 0,-1 6 112 0,2 4 0 15,-2 5-2720-15,-1 5-544 0,2 5-128 0,-3 2 0 0,-3 0 0 0,0 2 0 16,0-2 0-16,-1 4 0 0,-1-1 0 0,0 0 0 16,1-1 0-16,0 1-7728 15,1 1-1536-15</inkml:trace>
  <inkml:trace contextRef="#ctx0" brushRef="#br0" timeOffset="16362.929">3883 3864 23039 0,'-15'-12'1024'0,"7"6"192"16,2-3-960-16,1 0-256 0,2 5 0 0,3 4 0 0,1-9 336 0,-1 9 32 15,7-5 0-15,2 3 0 0,2 1-368 0,4-1 0 16,6-1 0-16,2-2 0 0,1 3 0 0,0 0 0 15,3 1 0-15,1 0 0 0,4 1-176 0,-1 2 176 16,-2 0-208-16,4 0 80 16,0-2-320-16,-1 4-48 0,-2-2-16 0,0 1 0 15,0 0-480-15,-3 1-96 0,1 3-32 0</inkml:trace>
  <inkml:trace contextRef="#ctx0" brushRef="#br0" timeOffset="16651.448">4306 3401 30399 0,'-5'-7'2704'0,"5"7"-2160"0,0 0-544 0,0 0 0 16,0 0 256-16,-3 11-64 0,0 6-16 0,1 6 0 15,-1 6-176-15,0 1-176 0,1 3 48 0,-4 6 0 16,2 8 128-16,0 5 0 0,-1 0 0 0,1 2 0 16,-2 0-208-16,3-2 32 0,-1-4 16 0,0-1 0 15,2 0-1376-15,1 0-288 0,0 1-48 16,1-8-9552-16</inkml:trace>
  <inkml:trace contextRef="#ctx0" brushRef="#br0" timeOffset="17019.035">4859 3203 24879 0,'-6'-18'1088'0,"4"7"256"0,4 0-1088 0,4 1-256 0,1 2 0 0,4 4 0 15,3 4 752-15,1 3 80 0,1 2 32 16,1 6 0-16,1 4-864 0,3 0 0 0,2 2 0 0,3 0-192 16,-1 3 192-16,1 3 0 0,0 5 0 0,-1 1 0 15,-1 2 0-15,0 1 0 0,-1 1 0 0,-1 1 0 16,0 2 0-16,0 2-128 0,3 1 128 0,-3 2 0 15,-1 1 0-15,-1 1 0 0,-3 0 0 0,1 0 0 16,1-3-176-16,-1-1 176 0,-3-3-208 0,-1-3 80 16,1-3-320-16,-5-2-48 15,-6 0-16-15,0-1 0 0,1 0-432 0,-2-6-80 16,-1-6-32-16,-2 3-5776 0,-2 1-1152 0</inkml:trace>
  <inkml:trace contextRef="#ctx0" brushRef="#br0" timeOffset="17268.338">5251 3484 25167 0,'-5'-21'1104'0,"4"8"240"0,-1 1-1072 16,0 2-272-16,2 10 0 0,0-11 0 0,-1 1 256 0,1 10 0 15,0 0 0-15,0 0 0 0,-4 7-256 0,1 4 128 16,-1 3-128-16,-3 5 0 0,2 8 0 0,-3 3 0 15,-1 1 0-15,0 6 0 0,1 2 0 0,-5 6 0 16,1 4 0-16,-2 0 0 0,-1 2 0 0,-2-2 0 0,1-1 0 0,-1-2 0 16,2-2 128-16,-1-2-128 0,1 1 0 15,0-3 0-15,-1 2 128 0,2-7-128 0,1-2 0 0,4-4 0 32,1-4-576-32,2-3-208 0,-2-4-48 0</inkml:trace>
  <inkml:trace contextRef="#ctx0" brushRef="#br0" timeOffset="18535.677">5620 3238 19343 0,'-8'-9'1728'0,"8"9"-1392"0,-4-7-336 0,-1404 7 0 16,2816 0 1056-16,-1408 0 144 0,-6 8 16 0,0 4 16 15,1 1-1056-15,-1 7-176 0,-3 4 0 0,4 6-192 16,0 3 192-16,1 3 0 0,0-1 0 0,0 1 0 0,3 1 0 0,1-1 0 15,1 0 0-15,4 2 0 0,0-1 0 0,4-3 0 16,3 0 0-16,-2-7 0 0,2-4-128 0,2-6 128 16,2-4-208-16,0-4 80 0,1-3 128 15,2-7 0-15,0-6 0 0,2-2 0 0,2 0 128 0,0-5-128 16,-1 0 160-16,-1-5-160 0,-1-2 192 0,-2 2-64 16,-2-1-128-16,1-2 192 0,-2-1-192 0,1 0 0 15,-3 2 0-15,-2 1 0 0,-4 0 224 0,0 3 48 16,0-1 16-16,0 5 0 0,1 3-96 0,0 2 0 15,-1 5-16-15,-7 3 0 0,0 0-176 0,9 9 0 16,-1 3-160-16,-1 3 160 0,-4 3-128 0,2 4 128 16,2 5 0-16,-5 8-144 0,-2 9 144 0,-1 6 0 15,-1 3 0-15,-6 2 0 0,-2 1 0 0,-3 5 0 0,-7 3 0 0,-1 1 0 16,-3 0 0-16,0 1 0 0,-1-2 160 0,-1-4-160 16,-2-7 272-16,-2-4-32 0,3-5-16 0,1-4 0 15,2 0 224-15,2-6 64 0,1-5 0 0,4-5 0 16,0-3-160-16,3-4-32 0,3-5 0 0,1-6 0 15,-1-6-128-15,2-5-48 0,1-1 0 0,3-5 0 16,-1-6 48-16,3-4 16 0,0-5 0 0,3 0 0 16,2-2-208-16,2 4 144 0,4-1-144 0,1 3 128 15,3 1-128-15,2 5 128 0,2 2-128 0,1-1 128 16,3-3-128-16,2 5 0 0,1 3-160 0,4 1 160 16,2 1-304-16,2 4 48 0,-1-1 0 0,2 1-13056 15</inkml:trace>
  <inkml:trace contextRef="#ctx0" brushRef="#br0" timeOffset="18824.068">6654 3483 29487 0,'-12'-15'2624'0,"8"8"-2112"15,4 7-512-15,0-10 0 0,1 2 1200 0,-1 8 128 16,7-7 16-16,2 4 16 0,5 3-1184 0,1 1-176 0,2 0-176 0,3 2 48 16,5-2 128-16,-2-1-208 0,2 0 80 0,3 1 128 15,-1 0-320-15,2 1 48 0,-2-1 16 0,0 0 0 31,-3-1-1088-31,-1-1-224 0,0 0-32 0,0-1-7104 0,-3 1-1408 0</inkml:trace>
  <inkml:trace contextRef="#ctx0" brushRef="#br0" timeOffset="19022.294">6569 3824 25391 0,'-16'10'1120'0,"8"-3"240"0,-1 3-1088 0,2 1-272 0,0-2 0 0,5 1 0 0,2 1 368 16,3-1 16-16,3 0 0 0,3-2 0 0,2 2 0 16,4-2 16-16,5-2 0 0,3-2 0 0,6-2-240 0,1-1-160 15,3-1 192-15,6-1-192 16,3-1-240-16,1-1-144 0,-4-3-48 0,1 0 0 16,-2 0-2208-16,0-2-448 0</inkml:trace>
  <inkml:trace contextRef="#ctx0" brushRef="#br0" timeOffset="19466.299">7948 3049 32255 0,'-6'-22'2864'0,"3"9"-2288"0,1 0-576 0,1 3 0 15,-2 2 416-15,3 8-32 0,0 0 0 0,0 0 0 16,-10 6-384-16,0 6 0 0,-3 4-192 0,-2 5 192 16,-1 1-208-16,-3 6 80 0,-2 4 128 0,-1 6-208 15,-2 7 208-15,0 5 0 0,1 3-160 0,0 3 160 16,3 2 0-16,1 1 0 0,1 1 0 0,3-1 0 16,2-1 0-16,3-3 0 0,4-3 0 0,5-5 0 15,5-4 0-15,3-6 0 0,3-7 0 0,2-3 0 16,3-6 0-16,2-3 0 0,7-5 0 0,5-4 0 15,2-1 192-15,3-5 48 0,3-5 16 0,2-5 0 16,2-7 80-16,1-3 32 0,5-3 0 0,1-6 0 0,4-6-176 16,-2-2-48-16,-1-3 0 0,-5-1 0 0,-4-4 64 15,-1-2 16-15,-6-6 0 0,-6 2 0 0,-2-1 208 16,-3-6 32-16,-3-4 16 0,-3 2 0 0,-5 2-240 0,-6 8-48 16,-1 8-16-16,-4 7 0 0,-5 5-176 0,-2 6 0 15,-3 3 0-15,-6 7 0 0,-5 4 0 0,-3 3-224 16,-7 8 32-16,-4 4 0 15,-4 7-2272-15,-3 0-448 0</inkml:trace>
  <inkml:trace contextRef="#ctx0" brushRef="#br0" timeOffset="20770.679">25187 3242 3679 0,'-1'-16'320'0,"0"1"-320"16,-2-3 0-16,0 3 0 0,-1 2 4272 0,-1 1 784 16,-6 1 144-16,0 0 48 0,-2-1-3888 0,-5 1-768 15,-6-2-144-15,-3 1-48 0,1-1-208 0,-3-2-32 16,-1-1-16-16,-5 1 0 0,-2-2 80 0,-1 1 16 15,-1-4 0-15,-4-2 0 0,-2-3-48 0,-6 0 0 16,-4-2 0-16,-5 1 0 0,-6 2-16 0,-1 0-16 16,-4 2 0-16,-3 0 0 0,-7 0-160 0,-7 0 0 15,-8 2 0-15,-7 0 0 0,-7-2 0 0,-4 1 0 16,-5-2 0-16,-6 1 0 0,-7 0 0 0,-1 2 0 16,-2-3 128-16,-7 2-128 0,-7 1 0 0,-5-1 160 0,-2-3-160 15,-2 1 160-15,3 1-32 0,-3 1 0 0,-4 2 0 16,-3 3 0-16,-2 3-128 0,4 2 192 0,5 1-192 15,-1 1 192-15,-1-1-192 0,-3 3 0 0,-2 2 144 0,-6 2-144 16,-5-2 0-16,4 7 0 0,1 4 0 0,1 5 128 16,-3 4-128-16,0 4 176 0,1 1-176 0,2 3 192 15,2 2 0-15,11 2 0 0,6-2 0 16,6 7 0-16,2 3-48 0,4 0 0 0,5-1 0 0,7-1 0 16,11-1-144-16,1 0 0 0,2 1 0 0,4 3 128 15,5 4-128-15,5-1 0 0,4-1 0 0,0 3 0 16,1 2 0-16,5-2 0 0,7-1 0 0,1 0 0 15,3 0 0-15,5 4 128 0,2-1-128 0,5 2 0 16,7-1 0-16,10 3 0 0,7-5 128 0,7-1-128 0,4-2 0 16,8 1 0-16,4-1 0 0,9 0 0 0,6 2 0 15,8 2 0-15,7 2 0 0,8 1 0 0,5 3 0 0,10-2 0 16,7-1 0-16,14-2 0 0,13 0 0 0,8 1 0 16,5 4 144-16,10-4-144 0,9-3 128 0,9-3-128 15,7 0 128-15,14-3-128 0,12-3 144 0,4-1-144 16,4-3 192-16,8-4-192 0,4-1 256 0,9-1-48 15,4-1-16-15,6 1 0 0,4-1 0 0,4 1-16 16,4-1 0-16,-1-2 0 0,3 2 112 0,3-4 32 16,-1-3 0-16,3-1 0 0,2-1 0 0,4-4 0 15,-2-1 0-15,-2 0 0 0,-1 0-192 0,2-3-128 16,1-2 192-16,3 2-192 0,-1-3 192 0,1-3-192 16,0-5 192-16,-2-1-192 0,0-1 128 0,-6-5-128 15,-3-7 0-15,-9-4 0 0,-4-4 160 0,-7-6-160 0,-2-8 128 16,-8-4-128-16,-6-7 144 0,-13-8-144 15,-11-12 160-15,-11-2-160 0,-12-2 144 0,-15 5-144 0,-16 2 128 0,-16 2-128 16,-12-1 160-16,-13 5-160 0,-13 7 192 0,-14 7-192 16,-14 5 352-16,-13 2-32 0,-10 1-16 0,-14 0 0 15,-11 1-304-15,-17-1-144 0,-16-1 16 16,-13-1 0 0,-8-2-1344-16,-14 5-272 0,-11 6-48 0,-6 1-12816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14:06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1346 13318 22111 0,'0'0'1968'0,"0"0"-1584"16,0 0-384-16,0 0 0 0,0 0 400 0,0 0 0 15,6 3 0-15,4-1 0 0,1 2-240 0,4-3-160 16,1 1 192-16,4-1-192 0,2 1 208 0,2-1-64 15,2-3-16-15,5 2 0 0,6 2 48 0,0-2 0 16,6-4 0-16,3 2 0 0,1 2-176 0,6 0 160 16,4-2-160-16,1-1 160 0,-1 0-160 0,7-1 160 15,2-1-160-15,3 1 160 0,2 1 48 0,3 0 16 16,-1 2 0-16,3-1 0 0,2 0 160 0,4 0 16 16,3-1 16-16,1 1 0 0,-3 2 96 0,6-1 0 15,6 0 16-15,2-1 0 0,2-3 0 0,1 1 0 16,2 0 0-16,5-1 0 0,1 1-80 0,-1-2 0 0,-1-1-16 15,7 1 0-15,4 2-112 0,3 0 0 16,-1-5-16-16,1 1 0 0,1 1-128 0,0-2-32 0,0 3 0 16,0-3 0-16,-6 4-144 0,4-5 128 0,2 1-128 15,-2 0 128-15,-3 2-128 0,3 1 0 0,0-5 144 16,0 3-144-16,-3 4 128 0,0-1-128 0,-1 2 160 0,-1-1-160 16,-4-2 192-16,3 1-64 0,0 4-128 0,-1-3 192 15,-4 0-192-15,1-2 176 0,-1 1-176 0,0 0 160 16,-2 2-160-16,-2 1 192 0,0-5-192 0,2 4 192 15,1 2-64-15,-4 0 0 0,-1 0 0 0,2-1 0 16,-2-4 32-16,0 2 0 0,-1 0 0 0,-2 0 0 16,-2-3-160-16,-3 5 0 0,-3 4 0 0,1-2 0 15,2-2 0-15,-1 0 0 0,0 2 144 0,-3 0-144 16,0 0 0-16,2 0 0 0,-1 1 0 0,-4 1 128 0,-4 0-128 0,0 2 0 16,3 1 0-16,-2 1 0 0,3 0 0 15,-3-3 144-15,-3-3-144 0,2 1 0 0,-3 4 0 0,-2-2 0 16,-1-1 0-16,-1-2 0 0,-3 4 128 0,3-4-128 15,0 0 0-15,-1 3 0 0,-3 3 192 0,-3 0-192 16,-1-3 192-16,-2 0-192 0,2 0 240 0,-2-1-64 16,0 1-16-16,-2 0 0 0,-2 2 0 0,0 1 0 15,-1-2 0-15,2 1 0 0,0-1-160 16,0 4 192-16,0 2-192 0,0-4 192 0,-3-2-192 0,1 0 0 16,0 3 0-16,1 0 128 0,-1-2-128 0,-2 2 0 15,-2 1 144-15,-2 0-144 0,-3-2 0 0,0-1 0 16,-1-2 0-16,4 1 128 0,-2 1-128 0,-1 1 0 15,-4 2 0-15,-2-2 0 0,-2-3 0 0,-1-1 0 16,0-1 0-16,0 0 128 0,-6 0-128 0,4-1 0 16,-6-1 0-16,2 1 0 0,0 3 0 0,-2-2 144 0,-1-2-144 0,-1 1 0 15,-4 1 128-15,-3-1-128 0,-1-1 0 16,-2 1 0-16,-1-3 0 0,-1 1 0 0,-5 0 0 0,1 0 0 16,-2-2 160-16,-1 1-160 0,-3-1 128 0,0-1-128 15,-2 2 128-15,-9 3-128 0,0 0 0 0,0 0 128 16,7-7-128-16,-7 7 192 0,0 0-192 0,0 0 192 15,-3-7-192-15,3 7 128 0,-6-5-128 0,-6 3 128 16,-3-1-128-16,-1 0 0 0,-2-3 0 0,-4 6 0 16,-3 0-192-16,-5 0 48 0,-6-4 0 0,-5 0 0 15,-10 3-112-15,-1 0 0 0,0 2-16 0,-6-2 0 16,-5-1 80-16,-6-1 32 0,-4-4 0 0,-9 2 0 16,-3 1 160-16,-3 3-128 0,1-2 128 0,-10 0-128 0,-5 0 128 15,-5 0 0-15,-1-1 0 0,-8-1 0 0,-4 3 0 16,-3 0 0-16,-1 2 0 0,-6 0-128 0,-2 2 128 15,-6-3 0-15,-1-5 0 0,-3 6 0 0,-5 3 0 0,0-2 0 16,-4-5 0-16,-2 4 0 0,-4-1 0 0,1 1 0 16,1 0 0-16,-1 1 0 0,-7 3 0 0,-1-3 0 15,-2-1 160-15,2 1-160 0,2-3 0 0,-1 2 0 16,1 5 0-16,-6 0 0 0,1-1 0 0,1-2 0 16,2-2 0-16,1 2 0 0,3 2 0 0,0 0 0 15,3-1 0-15,-1 2 0 0,-1-1 0 0,6 0 0 16,6-3 0-16,-1 3 0 0,2-4 0 0,3 2 0 15,1 0 0-15,4 1 0 0,2-2 0 0,2-1 0 16,-2-1 0-16,9 1 0 0,4 4 0 0,0-2 0 0,-1-2 0 16,1 0 0-16,6-2 0 0,1 4 0 15,3 0 0-15,3 1 0 0,3-3 0 0,3 1 0 0,-3 0 0 16,8 0 0-16,7-1 0 0,0-1 128 0,2-2-128 0,0 0 0 16,3 7 0-16,2-4 0 0,2-5 0 0,-1 3 0 15,-3 0 0-15,4 2 0 0,5 2 0 0,1-2 0 16,0-2 0-16,0 1 0 0,-2 1 0 0,2 2 0 15,3-1 0-15,-2 1 0 0,1-4 0 0,0 2 0 16,0 3 0-16,1 0 0 0,3 1 0 0,4-2 0 16,2-3 0-16,-1 0 0 0,0 1 0 0,3 0 0 15,4 0 0-15,3 0 0 0,1 1 0 0,5 0 0 16,4-1 0-16,2 0 0 0,-1-1 0 0,2 2 0 0,1 1 0 16,3-1 0-16,1-1 0 0,5 3 0 0,0 0 0 15,6 1 0-15,-1 0 0 0,5-2 0 0,1-2 0 0,5 2 0 16,2-2 0-16,3 0 0 0,0 0 0 0,3 0 0 15,1-5 0-15,3 3 0 0,5 2-160 16,0 0 160-16,0 0-128 0,0 0 128 0,0 0-176 0,0 0 176 16,0 0-208-16,0 0 80 0,13 2 128 0,3-2-160 15,1-2 160-15,4 1-160 0,4-1 160 0,4-1 0 16,4-2 0-16,7 3 0 0,3-2 0 0,6-1 0 16,4 0 0-16,5-1-128 0,0 2 128 0,9-1 0 15,4-2 0-15,9 1 0 0,5 2 0 0,6-3 0 16,6 0 0-16,7 0-128 0,5 2 128 0,5-5 0 15,6-7 128-15,5 7-128 0,2 6 0 0,6-2 0 16,5-2 0-16,4 0-128 0,7 0 128 0,0 4 0 16,4 1 0-16,6-2-128 0,5-1 128 0,3 2 0 0,2 5 0 15,7 0 0-15,7-1 0 0,3-3 0 16,1-2 0-16,5 1 0 0,6 3 0 0,9 0 0 0,4 0 0 16,5-2 0-16,2-3 0 0,5 3 0 0,4 3 0 0,2-1 0 15,4-1 0-15,-1 1 0 0,1-1 0 16,4 4 0-16,2 2 0 0,3 0 0 0,-4 1 0 0,2-1 0 15,-5 3 0-15,3-1 0 0,0 2 0 16,-1-2 0-16,-2-5 0 0,-4 4 144 0,-4 4 0 16,-5-4 0-16,-1-1-144 0,-6 2 0 0,-6 4 0 0,-7 3 0 15,-2 2 0-15,-7-1 0 0,-8-1 0 0,-9 5 0 16,-10 2-1232 0,-9 3-288-16</inkml:trace>
  <inkml:trace contextRef="#ctx0" brushRef="#br0" timeOffset="2113.982">6339 17201 12895 0,'-6'-8'1152'16,"2"-1"-928"-16,-3 3-224 0,7 6 0 15,-3-7 1296-15,2-1 224 0,0-1 32 0,-2 2 16 0,3 7-688 16,0 0-144-16,0-9-32 0,2 4 0 0,-2 5-240 0,6-5-48 15,1 2-16-15,3 0 0 0,1-2-80 0,1 1 0 16,1-1-16-16,5 1 0 0,2-1 16 16,4-1 16-16,0 2 0 0,2-1 0 0,4 1 96 0,3 1 16 15,6 1 0-15,3 1 0 0,6 1 64 0,5 0 32 16,7-1 0-16,3 1 0 0,0-4-96 0,7 2-32 16,3 1 0-16,5-1 0 0,4 1-112 0,0-2-32 15,-1-4 0-15,4 3 0 0,6 3-48 0,2-1-16 16,2-4 0-16,3 3 0 0,1 3-16 0,4-2-16 15,5-4 0-15,0 2 0 0,-1 2 0 0,3-1 0 16,3 1 0-16,-3 1 0 0,-3 0-48 0,8-3-128 16,1-4 192-16,2 4-64 0,-2 0 0 0,0 1-128 15,1-1 192-15,-1 0-64 0,0 2 64 0,1 1 16 0,2 0 0 16,-2 1 0-16,-4 0 16 0,1 0 0 0,-1-2 0 16,1 5 0-16,1 0-64 0,-2-1-16 0,-1-2 0 0,1 2 0 15,-5 2-16-15,0-1-128 0,-4-1 192 0,-2 1-64 16,-5-1-128-16,1 0 0 0,-3 1 0 0,-3 1 128 15,-8-1-128-15,2 2 0 0,-3 2 144 0,-1 0-144 16,-4-1 0-16,-3 1 128 0,-3-3-128 0,-4 1 0 16,-1 3 0-16,-2 1 128 0,2 0-128 0,-4 0 0 15,-6 1 0-15,-3-5 128 0,-4-3-128 16,-4 1 0-16,-2 0 0 0,0-3 128 0,-1-2-128 0,-2 2 0 16,-5 3 0-16,0-1 128 0,0-4-128 0,-5 3 0 15,-2 4 0-15,-6-1 0 0,-2-4 0 0,-2 0 128 16,-2-1-128-16,-4 0 128 0,-3-3-128 0,-2 2 128 15,-2-1-128-15,-6 3 128 0,0 0-128 0,0 0 128 0,0 0 16 16,0 0 16-16,0 0 0 0,0 0 0 0,-7-7-160 0,-5 2 160 16,-2-1-160-16,-4 1 160 0,-1-2-160 0,-7 2 0 15,-2-1 0-15,-3 2 0 0,-3 1 0 16,-5-1 0-16,-3 0 0 0,-2-3 0 0,-2 1 0 0,-3 0 0 16,-6 2 128-16,-5 0-128 0,-3-2 0 0,-6 1 0 15,-1-2 0-15,-5 1 0 0,-2 2 0 0,-8-2 0 16,-7 0 0-16,-4 0 0 0,-2 0 0 0,-5 2 0 15,-5 3 0-15,-3 0 0 0,-4-3 0 0,-5 0 0 16,-7 2 0-16,-1 0 0 0,-3 0 0 0,-5 0 0 16,-3-1 0-16,-5 3 0 0,-3 3 0 0,1-1 0 15,-2-1 0-15,0 0 0 0,-3 0 0 0,-2 0 0 16,0 4 0-16,3-3 0 0,1-1 0 0,-1 0 0 0,-3 0 0 16,3 1 128-16,5 1-128 0,3-3 0 0,-1-4 0 15,2 1 0-15,1 0 0 0,7 0 0 0,4 1 0 0,1-1 0 16,0-3 0-16,6 0 0 0,6 1 0 15,1-2 0-15,3-2 0 0,4 0 0 0,5-1 0 0,2 1 0 16,1 1 0-16,7 0-144 0,10 1 144 0,-1 1 0 16,3-1-192-16,2 2 192 0,4-1-192 0,6 1 192 15,4 0-176-15,7 2 176 0,2 0-160 0,4-1 160 16,2 2-176-16,7 1 176 0,1-1-192 0,9 1 192 16,6 1-192-16,6-4 192 0,4 1-192 0,4 0 192 15,5 1-448-15,8 2 32 16,0 0 0-16,0 0 0 0,9-4 64 0,5 2 16 0,4 2 0 0,5-1 0 15,3-1 144-15,6 3 16 0,2 3 16 0,7-1 0 16,2 0 160-16,7-3-128 0,3-1 128 0,11 2-128 0,4-1 128 16,8 2 0-16,4 1 0 0,6 0 0 0,7-5 0 0,5 4 0 15,7 1 0-15,4 0 0 0,6 0 128 16,6 0-128-16,5-1 160 0,8 1-160 0,7 0 128 0,4 1-128 16,4-2 0-16,7 1 144 0,8 1-144 0,3 0 128 15,8 0-128-15,1 1 128 0,4-5 0 0,5 2-128 16,3-2 192-16,2 1-64 0,-2 1 80 0,5-1 16 15,6-1 0-15,-1 0 0 0,1 1 144 0,4 2 16 16,3 0 16-16,-4 1 0 0,-2 0 0 0,-4 1 0 16,-5 2 0-16,-7 0 0 0,-11 4-224 0,-9 0-48 15,-10 0-128-15,-7 5-11360 16,-3 4-2384-16</inkml:trace>
  <inkml:trace contextRef="#ctx0" brushRef="#br0" timeOffset="16380.183">19271 17255 18431 0,'0'0'816'0,"0"0"160"0,-2-7-784 0,2 7-192 15,0 0 0-15,0 0 0 0,-2-6 512 0,2 6 64 16,-4-6 16-16,4 6 0 0,-8-1-352 0,-2 1-80 16,-4 0-16-16,-3 1 0 0,-1 1-144 0,-3 0 0 15,-2 2 144-15,-5 0-144 0,-2 3 0 0,2 0 0 16,0 2 0-16,1 1 0 0,-1-1 0 0,2 0 144 16,1 2-144-16,0 1 0 0,0 2 224 0,3 2-64 15,-1-3-16-15,1 0 0 0,3 2 0 0,1 1 0 16,2-2 0-16,5-2 0 0,1-1-144 0,5 0 0 15,1 1 0-15,3-1 0 0,5-2 160 0,1 1-160 0,5-1 192 16,1 1-192-16,4 0 336 0,3-1-32 0,2-4-16 16,3 0 0-16,0 2-288 0,2-3 128 0,2-1-128 15,2-2 0-15,4 0 176 0,2 0-176 0,2 0 160 0,-1 0-160 32,4-2-1040-32,-5 0-304 0</inkml:trace>
  <inkml:trace contextRef="#ctx0" brushRef="#br0" timeOffset="16869.182">19436 17635 17103 0,'0'0'752'0,"0"0"160"0,0 0-720 0,0 0-192 16,0 0 0-16,0 0 0 0,0 0 0 0,0 0 0 16,0 0 0-16,0 0 0 0,-8-3-320 0,8 3 64 15,0 0 16-15,-7-4 0 0,7 4 240 0,-4-6 0 16,3 0 0-16,1 6 0 0,0 0 192 0,0 0 144 16,5-7 32-16,5 1 0 0,-2 2-16 0,2 2 0 15,-1 2 0-15,4-1 0 0,1-1-144 0,-1-1-16 16,-1 2-16-16,1 0 0 0,4 1-32 0,-3 2 0 15,-3 2 0-15,1 0 0 0,-1 3 32 0,-1-1 0 0,-4 0 0 0,-3 0 0 16,-3 3-176-16,-2 0 160 0,-3 1-160 0,-5 1 160 16,-3 0 64-16,-1 1 16 0,-1 1 0 0,-4-1 0 15,-1 0-240-15,-2-1 176 0,2-2-176 0,0 0 160 16,1 1 32-16,2-2 0 0,5-3 0 0,1 1 0 16,3-2-64-16,8-4 0 0,0 0 0 0,0 0 0 15,0 0-128-15,8 9 0 0,4-2 0 0,5-2 0 16,1-4 208-16,3 1 16 0,1 0 0 0,4 3 0 15,3-4-224-15,4-1 176 0,1-1-176 0,-2 1 160 16,-2 0-160-16,-3 2 0 0,0 2 0 0,-2-1 0 16,-3-3-1792-1,-1 1-224-15,3 2-48 0,0-3-6480 0</inkml:trace>
  <inkml:trace contextRef="#ctx0" brushRef="#br0" timeOffset="17186.411">20044 17435 27231 0,'0'0'1216'0,"0"0"240"0,0 0-1168 0,0 0-288 0,11-9 0 15,2 4 0-15,2 4 0 0,3-1 0 16,1-2 0-16,3 1-144 0,0 0 144 0,3-1 0 0,0 2 0 0,4-2 0 16,2-2 0-16,2 0 0 0,3-1 0 0,-1 3 0 15,0 0 0-15,1 0 0 0,-1-2 0 0,-2 2-128 31,0 2-1440-31,-5-1-288 0,-2-1-48 0,-4 2-8128 0</inkml:trace>
  <inkml:trace contextRef="#ctx0" brushRef="#br0" timeOffset="17410.24">20199 17621 21183 0,'-20'4'944'15,"8"1"192"-15,-1 0-912 0,3 1-224 0,0-1 0 0,3 1 0 0,-1 0 128 0,8-6-128 16,0 0 176-16,0 9-176 0,0-9 400 0,9 7-16 16,2-4-16-16,4-2 0 0,1-2 352 0,4-1 80 15,2-2 16-15,3 0 0 0,-2-3-448 0,5 1-96 16,2-2-16-16,3-2 0 0,2-1-256 0,1 0 128 16,0-2-128-16,2 2 0 0,0 5 0 0,-1-4 0 15,-2 0 0-15,-5 1 0 16,-3 1-1920-16,-4 1-512 0,-4 0-80 0</inkml:trace>
  <inkml:trace contextRef="#ctx0" brushRef="#br0" timeOffset="17765.64">20475 17173 25791 0,'0'0'2304'0,"0"0"-1856"0,0 0-448 0,0 0 0 16,0 0 192-16,0 0-64 0,10 0-128 0,-10 0 192 15,5 10-192-15,-1 1-128 0,-4 2 128 0,-1 3-208 16,-2 0 208-16,1 2 0 0,-1 5 0 0,-3 0 0 15,-1 1 0-15,-1 2 0 0,0 0 0 0,-1 4 0 0,0 2 192 0,-5 0 0 16,1-2-16-16,-2 1 0 0,-3 1-32 0,1-1 0 16,0-3 0-16,-2-1 0 0,2-5-144 0,0-3 192 15,1-3-192-15,1 1 192 0,2-4-192 0,3-2 0 16,-1-5 0-16,6 0 0 16,5-6-1568-16,0 0-352 0,0 0-64 0,0 0 0 0</inkml:trace>
  <inkml:trace contextRef="#ctx0" brushRef="#br0" timeOffset="18262.426">21538 17119 23039 0,'-10'-20'1024'0,"4"10"192"0,0 1-960 0,-1 0-256 0,-1 1 0 0,-1 4 0 15,1 1 384-15,-2 3 16 0,-5 2 16 0,-1 2 0 0,-3 4-416 16,1 1 0-16,-1 1 0 0,-3 0-176 15,-7 3 176-15,2 3 0 0,-1 3 0 0,1 3 0 0,0 3 0 0,1 3 0 16,1 1 144-16,0 3-144 0,2 1 304 0,0 0-48 16,0 3-16-16,2-1 0 0,3 1-48 0,3-3-16 15,4-3 0-15,7-3 0 0,5 0 128 0,3-4 16 16,3 0 16-16,3-4 0 0,6-4 240 0,4-1 32 16,0-2 16-16,4-2 0 0,4-4-96 0,4-4-16 15,3-2 0-15,2-1 0 0,5-5-128 0,0-1-16 16,2-5-16-16,0-2 0 0,-2 0 64 0,-3-4 16 15,-1-4 0-15,-4-2 0 0,-2-2 368 0,-3-4 80 16,-2-4 16-16,-4-1 0 0,-5-1-32 0,-3 0 0 16,-5 1 0-16,-5 3 0 0,-6 5-160 0,-3 0-16 0,-5 1-16 15,-3 5 0-15,-7 2-224 0,-2 2-32 16,-1-3-16-16,-4 5 0 0,-1 4-400 0,-3-2-320 16,-6-5 48-16,0 6-12720 0,-6 1-2560 15</inkml:trace>
  <inkml:trace contextRef="#ctx0" brushRef="#br0" timeOffset="23960.984">20923 10524 13695 0,'0'0'608'0,"0"0"128"0,0 0-592 0,0 0-144 0,-9-2 0 0,1 1 0 15,8 1 0-15,-8-2 0 0,1 2 0 0,7 0 0 16,-8 3 144-16,-2-3 0 0,-3-1 0 0,1-1 0 16,3 1 320-16,-3 0 64 0,-2-2 16 0,-3-1 0 15,0-1-32-15,-4 1 0 0,-2-1 0 0,-5 2 0 16,-3-4-288-16,-3 0-64 0,-4-2-16 0,-4 0 0 16,-7-2-144-16,-2 1 0 0,-3-1 144 0,-2 2-144 0,-5 1 336 15,-3-2 0-15,-4-1 0 0,-3 0 0 0,-1-2 256 0,1 0 48 16,-2-1 16-16,-2 0 0 0,-4 1-80 15,-5-2-32-15,-2 0 0 0,-2 1 0 0,0 3-288 0,-6 0-48 16,-5-3-16-16,-1 3 0 0,0 3-192 0,-4-2 144 16,-6-3-144-16,2 0 128 0,1 1-128 0,-5 1 0 15,-4 3 0-15,2-2 128 0,-2 1-128 0,-3-1 0 16,-4-2 0-16,6 2 0 0,4 2 0 0,-7 2 0 16,-3-1 0-16,3 3 0 0,6-1 0 0,0 4 0 15,1 1 0-15,3 2 0 0,4 4 144 0,-1-1 0 16,-2 3 0-16,5 2 0 0,1 2-16 0,0 1 0 15,-3 2 0-15,5 1 0 0,3 5-128 0,2-2 0 16,2 3 0-16,-2 3 128 0,0 4-128 0,3 1 0 16,2 7 0-16,-1-1 0 0,0-1 0 0,3 6 0 15,3 5 0-15,2-1 128 0,6-2-128 0,1 2 0 0,3 2-160 16,2 5 160-16,1 6 0 0,7 2 0 0,5 0 0 16,6 3 0-16,2-1 176 0,3 4-176 0,0 3 160 0,9 1-160 15,1 5 0-15,9 2 0 0,3 0 0 0,6 6 0 16,7 1 0-16,3 3 0 0,7 1 0 15,4 2 0-15,9 4 0 0,5-1 0 0,5-1 0 0,7-1 0 16,2 0 0-16,7 4 0 0,0 3-128 0,6-1 128 16,-1-6-208-16,9 0 16 0,1 1 0 0,8-3 0 15,4-1 0-15,3-1 16 0,6-8 0 0,2 1 0 16,6 0 176-16,5-3 0 0,8-6 0 0,4-7-128 16,0-6 128-16,10-3 0 0,6-6 0 0,4-2 0 15,3-1 0-15,6-8 0 0,6-4 0 0,4-3 0 16,3-6 0-16,5-1 144 0,6-7-144 0,2-5 0 0,4-2 144 15,1-4-144-15,1-6 0 0,1-4 144 0,-3-6-144 16,5-5 0-16,-1-6 144 0,4-5-144 0,-2-9 176 0,0-4-48 16,-5-1 0-16,-2-5 0 0,-1-3 16 0,1-3 0 15,5-6 0-15,-8-2 0 0,-5-6-16 0,-3-3-128 16,-4-7 192-16,-11 0-64 0,-4-3 112 0,-5-2 16 16,-5-5 0-16,-7-1 0 0,-9-1 288 0,-7 6 64 15,-9 4 16-15,-11-1 0 0,-10-3-32 0,-9 8 0 16,-10 6 0-16,-9 7 0 0,-9 5 176 0,-8 0 48 15,-9-1 0-15,-6 2 0 0,-7 3-368 0,-7 2-64 16,-8 3 0-16,-6 0-16 16,-7-3-1872-16,-5-2-368 0,-2-4-80 0</inkml:trace>
  <inkml:trace contextRef="#ctx0" brushRef="#br0" timeOffset="24552.286">15705 8419 15663 0,'-21'6'1392'0,"0"2"-1120"16,2 4-272-16,2 1 0 0,3-2 1648 0,2-1 272 16,1 0 48-16,4-1 16 0,3-2-1648 0,3-2-336 15,1-5 0-15,0 0 0 0,0 0 176 0,14-10 112 0,4-2 32 0,2-5 0 16,6-5 224-16,1-4 48 0,8-6 16 0,3-6 0 15,6-3-64-15,5-8-16 0,9-6 0 0,0 0 0 16,-1 2-208-16,5-2-64 0,1-2 0 0,5-1 0 16,1-6 0-16,1 3 0 0,0-2 0 0,-1 3 0 15,-4 3-80-15,3 3-32 0,2 4 0 0,-1 0 0 16,-2 3-144-16,-8 1 0 0,-2 3 144 0,-2 5-144 16,-3 7 0-16,-3 2 128 0,-2 4-128 0,-4 3 0 15,-3 2 0-15,-6 7 0 0,-2 1 0 0,-2-1 0 16,-3 4-688-1,-6 2-96-15,-2 3-32 0,-1-1-11856 0</inkml:trace>
  <inkml:trace contextRef="#ctx0" brushRef="#br0" timeOffset="24891.999">16905 6971 33167 0,'-8'-28'1472'0,"6"13"304"0,5-1-1424 0,2 0-352 16,3-2 0-16,5 0 0 0,2 0 0 0,3 0-256 16,3 1 32-16,4 0 16 0,5 2 48 0,2 1 16 15,1-1 0-15,6 1 0 0,5-1 144 0,4 1 0 16,0 3-144-16,-1 4 144 0,-1 2 0 0,-4 4 0 0,0 2-144 15,-3 6 144-15,-4 4 0 0,-3 3-128 0,-5 3 128 0,0 4 0 16,-3 7-176-16,-4 4 176 0,-5 3-160 0,-3 3 160 16,-3 1 0-16,-3 4 0 0,-6 1 0 0,-3 0 0 15,-4-2 0-15,-3-1 0 0,-1-1 0 0,-5-1 160 16,0-2-160-16,-4-3 0 0,0-3 0 0,4-3 0 16,0-4-1600-1,3-2-416-15,1-6-80 0</inkml:trace>
  <inkml:trace contextRef="#ctx0" brushRef="#br0" timeOffset="25312.29">18429 5654 33167 0,'-13'-8'2944'0,"-3"2"-2352"16,0-2-464-16,-1 7-128 0,1 4-224 0,-1 5-64 15,0 1-16-15,-2 5 0 0,1 5 112 0,1 4 0 16,-2 4 16-16,0 3 0 0,2 2 176 0,-2 8-192 16,3 4 192-16,-1 6-192 0,-1 5 192 0,3 2-128 15,3 2 128-15,3 1-128 0,-1 3 128 0,6-3 0 0,3-5 0 16,5-4-128-16,6-5 128 0,1-6 0 0,4-9-144 0,7-9 144 15,7-6-272-15,2-5 16 0,1-5 0 16,4-9 0-16,5-8 432 0,1-6 80 0,4-7 32 16,4-7 0-16,1-7 96 0,4-7 32 0,1-6 0 0,-1 0 0 15,-7 4-96-15,-2-3 0 0,-9-3-16 0,-5-3 0 16,-8-4 272-16,-7-2 48 0,-8 6 16 0,-4 3 0 16,-12 3-64-16,-3 8-16 0,-4 7 0 0,-9 5 0 15,-8 5-48-15,-8 6-16 0,-11 6 0 0,-7 8 0 16,-6 12-496-16,-4 5-336 0,-1 3 48 0,-3 5-11232 15,-1 3-2240-15</inkml:trace>
  <inkml:trace contextRef="#ctx0" brushRef="#br0" timeOffset="29922.904">6641 17199 2751 0,'0'0'128'0,"-3"-4"16"0,-3 0-144 16,1 1 0-16,0-2 0 0,0 2 0 0,-2-1 304 0,4 0 16 16,-4 0 16-16,7 4 0 0,0 0 624 0,-3-6 112 15,0 2 16-15,3 4 16 0,0 0-1104 0,0 0-320 16,-3-7 0-16,-3 6-16 0,6 1 336 0,0 0 0 16,-8-3-144-16,0 4 144 0,1 2 0 0,-1 0 144 15,1-1-16-15,-1-2 0 0,-1 0 416 0,1 0 80 16,0 0 16-16,-2 0 0 0,-2 0 320 0,2 0 80 15,-1 0 16-15,1 0 0 0,0 0 48 0,0 0 16 16,10 0 0-16,-6-1 0 0,0-2 0 0,6 3 0 16,0 0 0-16,0 0 0 0,0 0-336 0,0 0-64 15,0 0-16-15,12-2 0 0,3 2-432 0,4 0-80 16,4-4-32-16,2 2 0 0,4 2 32 0,10-4 16 16,0-3 0-16,10 1 0 0,4 4-16 0,6 2 0 0,-1 0 0 0,5 0 0 15,2-2 32-15,3 0 0 0,7 0 0 0,3 0 0 16,1 2-64-16,2 0-16 0,3 0 0 0,5-1 0 15,6-2-144-15,-1 1 0 0,0 1 0 0,6-1 128 16,7 1-128-16,0 0 160 0,-1-1-160 0,4 2 160 16,4 2-160-16,1 0 128 0,-2 1-128 0,6-2 128 15,3 0-128-15,0-1 0 0,-4-1 144 0,4 0-144 16,3 0 144-16,-2-2-144 0,-3 0 192 0,2-2-192 16,3-2 256-16,-3 1-48 0,-6 2-16 0,3-1 0 15,0-2 32-15,-4 3 0 0,-2 1 0 0,1 2 0 0,2 1-96 16,-5 1-128-16,-4 2 176 0,-1-2-176 0,1-1 144 0,-4 2-144 15,-6 2 0-15,0 1 144 0,2-1-144 0,-6 3 0 16,-6-1 0-16,-3-1 0 0,-4-3 128 0,-3 0-128 16,-2-4 128-16,-3 4-128 0,-4 6 160 0,-6-3-160 15,-3 0 192-15,-4-3-192 0,-4 0 144 0,0 0-144 16,-1-1 0-16,-5 2 144 0,-7 0-144 0,-2-3 0 16,-4 0 0-16,-7 0 0 0,-5-3 368 0,-3 3-16 15,-6 3 0-15,-1-2 0 0,-10-1 224 0,0 0 64 16,0 0 0-16,0 0 0 0,0 0-304 0,0 0-48 15,-7-3-16-15,-5-1 0 0,-2 1-144 0,-5 0-128 16,-2 1 144-16,-5-2-144 0,-8 0 0 0,-4-4 0 16,-6-4 0-16,0 1 0 0,-4 0 0 0,-4 1 128 0,-3 0-128 15,-6-1 0-15,-6 2 0 0,-6 0 0 0,-5-4 128 16,-4 5-128-16,-1-2 0 0,-8 2 0 0,-8 1 0 0,-2 1 0 16,0-2 0-16,-5 0 0 0,-8 2 0 0,0 3 0 15,-1-2 0-15,-2 3 0 0,-12 1 0 0,0-4 0 16,2 1 0-16,-4 0 0 0,-1 0 0 0,-2 2 0 15,-5-2 0-15,0-1 0 0,0 1 0 0,-2 2 0 16,-3-2 0-16,4 2 0 0,0-2 0 0,6 3 0 16,3 1 0-16,-2 1 0 0,-2 1 0 0,3-1 0 15,-1 2 0-15,-3 1 0 0,-3-4 0 0,1 1 0 16,2 4-144-16,-2 2 144 0,3 2 0 0,-1-2-144 16,-1 3-1808-1,7 0-352-15,8-1-80 0</inkml:trace>
  <inkml:trace contextRef="#ctx0" brushRef="#br0" timeOffset="37667.662">6291 17114 10127 0,'-10'-2'896'0,"1"-3"-704"0,-1 2-192 0,1 3 0 16,0 0 0-16,1 0 128 0,0-4-128 0,1 3 128 16,7 1-128-16,-8 3 128 0,8-3-128 0,-6 2 128 0,6-2 144 0,0 0 32 15,0 0 0-15,0 0 0 16,0 0 256-16,0 0 48 0,0 0 16 0,0 0 0 0,0 0 48 0,0 0 16 16,0 0 0-16,0 0 0 0,0 0-192 0,13 3-48 15,-1 1 0-15,7-1 0 0,4-1 128 0,3 1 32 16,3-3 0-16,5 0 0 0,8 0 128 0,-1-5 32 15,5-3 0-15,3 2 0 0,7 1-176 0,5-1-16 16,4-8-16-16,4 3 0 0,2 3-112 0,3 1 0 16,0 0-16-16,3 1 0 0,2-1-176 0,2 1-16 15,3-1-16-15,1 3 0 0,3 4-48 0,3-3-16 16,1 2 0-16,2 0 0 0,-3 3-160 0,5 1 192 0,6-1-192 16,-2 0 192-16,-3 0-192 0,4 2 0 0,2 1 144 0,0-2-144 15,0-2 0-15,-1 1 144 0,0 0-144 16,3 0 0-16,0-1 176 0,-2 1-176 0,1 2 160 0,-2-1-160 15,5-3 256-15,-3 1-32 0,-1 0-16 0,-2 2 0 16,2 3-16-16,-2-2-16 0,-3 1 0 0,1-2 0 16,-1 0-176-16,0 3 128 0,-4 4-128 0,1-5 128 15,2-5-128-15,2 2 192 0,-4 4-192 0,-3-2 192 16,-4 1-192-16,0-3 192 0,1 0-192 0,-3 4 192 16,-3 0-192-16,-4 0 0 0,-2-3 0 0,-1 0 0 15,1-1 0-15,-7 2 0 0,-1 1 176 0,-7 1-176 16,-6-2 144-16,-1-1-144 0,-2 1 128 0,0-2-128 15,-7 1 192-15,0 1-64 0,-4-1 0 0,-4 0 0 0,-2 0 16 16,-3-1 0-16,-6-4 0 0,-2 1 0 16,-4 2-16-16,-2 1 0 0,-3-2 0 0,-1-2 0 0,-4 1 0 15,-1 0 0-15,-10 1 0 0,0 0 0 0,0 0 80 0,0 0 16 16,0 0 0-16,0 0 0 0,0 0 0 0,0 0 0 16,0 0 0-16,0 0 0 0,-12-5-16 0,-1 1 0 15,-1 0 0-15,-3 0 0 0,-3-2-80 0,-6 0-128 16,0-2 176-16,-5 3-176 0,-4 4 144 15,-1-2-144-15,-3-5 0 0,0 4 144 0,-5 3-144 0,-1-2 0 16,-2-3 0-16,-1 1 0 0,-2 0 0 0,-3 1 0 16,-7 2 128-16,-1-4-128 0,-2-1 0 0,-1 0 0 15,0-2 0-15,-3 3 128 0,-8 3-128 0,-1-3 0 16,-5-3 0-16,-5 0 128 0,0 3-128 0,-8 4 0 16,-6 1 0-16,-1-2 128 0,-1-3-128 0,-3 2 0 15,-4 1 0-15,2 0 0 0,-1 0 0 0,-2 1 0 0,-4-2 128 0,4 1-128 16,4 0 0-16,5 1 0 0,1-4 0 0,-2 3 0 15,2 1 0-15,-3 2 0 0,3 0 0 16,-2 0 0-16,1 0 0 0,3 0 0 0,1 0 0 16,-2 0 0-16,-3 0 0 0,2 1 128 0,2 2-128 0,0-2 0 15,-6-1 0-15,6 1 0 0,4 1 0 0,-2 0 0 16,0 1 0-16,4-1 0 0,5 0 0 0,2 1 0 16,5-1 0-16,1 1 0 0,0 0 0 0,2 1 0 15,3-1 0-15,7-1 0 0,1 2 0 0,5-1 0 16,3 2 0-16,1 0 0 0,0-3 0 0,3 0 0 15,5 3 0-15,3-2 0 0,0 0 0 0,4 0 0 16,2 0-192-16,-1 1 192 0,0 2-160 0,-1 1 160 16,-2-1-208-16,0 0 48 0,4-1 16 0,1-1 0 15,-2 2-32-15,5 0 0 0,0 2 0 0,3 1 0 0,2 1 176 16,2-2-192-16,3-2 192 0,0-1-192 0,3 1 192 16,1-2-208-16,1 0 80 0,1 0 128 0,3 0-208 15,4 1 80-15,2-2 128 0,1 0-208 16,5 1-176-16,5-4-16 0,-8 2-16 0,8-2-9520 15,0 0-1904-15</inkml:trace>
  <inkml:trace contextRef="#ctx0" brushRef="#br0" timeOffset="39359.341">22434 15900 18719 0,'-8'-15'832'0,"4"6"160"0,-2 1-800 0,-1-2-192 0,0-2 0 0,-6 0 0 15,-4 2 0-15,-2-1 0 0,-2-1 128 0,-1-2-128 16,-2-1 0-16,-5 0 0 0,-5 2 0 0,0-1 0 16,0-3 0-16,-4 0 176 0,2-4-32 0,1 1 0 15,-5-1 112-15,-3-1 0 0,-6 0 16 0,-4 0 0 16,-3 0-16-16,2-1 0 0,-2 0 0 0,0-2 0 0,-5-4-16 16,-4 1-16-16,-4 0 0 0,-4 1 0 15,-2-1-80-15,-2 0-16 0,-2-2 0 0,-4 2 0 0,-8 2 32 0,-1 0 0 16,1-1 0-16,-5 1 0 0,-5 3 16 0,-1 1 0 15,-4-1 0-15,-2 3 0 0,-4-4-16 0,-2 3 0 16,-1 3 0-16,-1-1 0 0,-3-1-160 0,-3-2 0 16,0 2 144-16,-4 3-144 0,-8 4 0 0,1-1 0 15,0-2 0-15,-2 2 0 0,-2 1 0 0,-1 1 0 16,-3 0 0-16,-1 0 0 0,-1-2 0 0,-3 3 0 16,-5 4 0-16,-2-2 0 0,0 0 0 0,2 1 128 15,6 2-128-15,-4 2 0 0,-2-1 128 0,5 4-128 16,3-2 128-16,1 3-128 0,5 2 128 0,1 5-128 15,2 1 128-15,6 3-128 0,5-2 320 0,3 3 0 16,0 3 0-16,8 4 0 0,6 3-128 0,3 1-48 0,1-1 0 16,6 5 0-16,3 5-144 0,5 1 0 0,3-5 144 0,-1 4-144 15,4 1 0-15,5 3 0 0,4 3 0 0,5 0 0 16,4 2 0-16,4 2 0 0,3 4 0 0,8 0 0 16,4 1 0-16,6-1 0 0,4-1-176 15,6 2 176-15,7-1-240 0,5 1 48 0,3 0 16 0,7 2 0 16,1 3 176-16,6 1-208 0,4-3 80 0,4-2 128 15,6-2-192-15,2 3 192 0,2 2-160 0,8-2 160 16,3 0 0-16,5 0-144 0,1 1 144 0,5 2 0 16,2-5 0-16,8 1 0 0,4-2 0 0,9 2-128 15,6 2 128-15,6-2 0 0,6 3 0 0,2-5 0 16,6-4 0-16,7-3 0 0,13-2 0 0,4-2 0 16,2-3 0-16,8-1 144 0,7-2-144 0,6 1 160 0,4 1-160 15,2-3 160-15,0-4-160 0,6-1 160 0,6 0-160 16,5-2 0-16,0-4 144 0,3-3-144 0,1 0 128 0,4-2-128 15,2-1 160-15,6 0-160 0,5-2 176 0,1-3-176 16,-3-5 192-16,2-3-192 0,-3-3 192 0,1-1-64 16,2-4 0-16,3-2-128 0,-2-2 288 0,2-1-48 15,2-4-16-15,-1-3 0 0,-3-4-64 0,-2-5-16 16,-3-4 0-16,-4-1 0 0,-7-2 224 0,0 1 32 16,-4-5 16-16,-3 1 0 0,-4-4 80 0,-8-1 16 15,-10-2 0-15,-3-4 0 0,-5-5 176 0,-13 3 32 16,-14 1 16-16,-9 2 0 0,-5-1 64 0,-12 1 16 15,-13 0 0-15,-14 0 0 0,-9 4-128 0,-13 1-32 0,-13-1 0 16,-9 4 0-16,-11-1-512 0,-14 0-144 0,-15 0 0 16,-15-1 0-1,-17 0-2768-15,-15-2-624 0,-45-24-128 0,-10 6-32 0</inkml:trace>
  <inkml:trace contextRef="#ctx0" brushRef="#br0" timeOffset="41137.663">18411 17299 10127 0,'0'0'896'0,"0"0"-704"15,0-9-192-15,0-2 0 0,-2 2 1136 0,2 9 192 16,-3-10 32-16,1 1 16 0,-1 0-160 0,0 0-48 15,3 9 0-15,-2-9 0 0,0 0-112 0,-1 1-32 16,3 8 0-16,0 0 0 0,0 0-272 0,0 0-64 0,0 0-16 16,0 0 0-16,0 0-288 0,0 0-48 0,0 0-16 0,0 8 0 15,3 2-320-15,-2 3 0 0,-2 0 0 0,-2 4 128 16,1 2 96-16,0 2 32 0,-1 2 0 0,-1 3 0 16,-1 2-80-16,2 1-16 0,-3 0 0 15,1 4 0-15,-3 1-160 0,4-1 192 0,-2-1-192 0,2 0 192 16,-1-5-192-16,-2-1 160 0,0 0-160 0,4-6 160 15,-2-2-160-15,2 0 128 0,-1-4-128 0,2 0 128 16,0-1 0-16,0 0 0 0,2-3 0 0,3 0 0 16,-2-3 96-16,4 1 16 0,0-2 0 0,2-1 0 15,1 1 112-15,3-1 32 0,0 1 0 0,4-2 0 16,0-1 48-16,5 1 16 0,2-1 0 0,2 1 0 0,4 1-288 16,5-3-160-16,4 0 192 0,1 0-192 15,-3 2 144-15,5-1-144 0,0 0 0 0,3 3 144 16,0-1-144-16,3 4 0 0,0 3 0 0,6-1 0 0,4-2 0 0,-1 2 0 15,0 2 0-15,1 1 0 0,0 3 0 0,2-5 0 16,-3-3 0-16,5-1 0 0,3-1 0 0,2 2 0 16,1 4 0-16,0-4 128 0,-2 0-128 0,3-1 0 15,0-2 0-15,4 0 0 0,5-2 144 0,-1 3-144 16,-3 1 160-16,-1 0-160 0,1 0 0 0,1-2 0 16,3 0 0-16,0-1 0 0,-4-1 0 0,2-1 0 15,3 0 128-15,3 3-128 0,-2-2 0 0,-4 3 0 16,-3-2 0-16,-4 3 0 0,-1 0 0 0,2 1 0 15,-2-1 0-15,-1 0 0 0,-3-2 0 0,-4 3 0 16,-3-3 0-16,-1 4 0 0,-2-2 0 0,1-3 0 0,-1-1 0 16,-1 0 0-16,-3-2 128 0,-3 1-128 15,-4-1 0-15,-3 2 0 0,0-2 0 0,-2 2 0 0,-2-3 0 16,1 3 0-16,1-1 0 0,-2-1 0 0,-1 0 128 16,-1 0-128-16,-5-4 0 0,1 1 0 0,-1 1 0 0,-5 0 0 15,-1-2 0-15,-2 1 0 0,-4-1 0 16,-3 0 0-16,-2-2 144 0,0 1-144 0,-4 1 128 0,-6 2-128 15,5-7 224-15,-1 1-32 0,-4 6-16 0,4-10 0 16,-4 0 32-16,0-3 16 0,-2-2 0 0,0-1 0 16,2-3 0-16,-1-2 0 0,-3-1 0 15,1-4 0-15,0-7 0 0,0-5 0 0,1-2 0 16,-1-5 0-16,2-4-32 0,1 0-16 0,1-4 0 0,2-3 0 16,-2-6 16-16,5-5 16 0,-1-5 0 0,1 2 0 15,-1 3-48-15,-1 6-16 0,0 4 0 0,-3 2 0 0,1 2 240 16,-3 0 64-16,-1 0 0 0,-3 5 0 0,1 5 64 15,0 4 0-15,0 4 16 0,-2 2 0 0,-1 0-352 16,2 2-176-16,-3 3 160 0,1-3-160 0,1-3 0 0,0 2 0 16,-3 1 0-16,4 1 0 0,-2 3-352 0,1 0 32 15,-2 1 16-15,1 4 0 16,4 4-400-16,-2 2-96 0,-2 0-16 0,3 2 0 16,-3 3-1616-16,1 2-320 0,6 9-64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41:51.3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3504 832 26719 0,'-12'-8'2368'0,"12"8"-1888"15,0 0-480-15,-6-3 0 16,6 3-320-16,-6 3-176 0,-2 2-16 0,1 1-16 0,-4-1 192 0,0 1 32 16,-1-3 16-16,1 2 0 0,-4-1 160 0,0-1 128 15,-2 0-192-15,-5-1 192 0,0-1 0 0,-3 1 144 16,-3 0 16-16,0-2 0 0,-5-2 160 0,-1 0 16 15,-4 0 16-15,1 1 0 0,-1-1 96 0,3 0 32 16,-2-1 0-16,0 1 0 0,1 0-48 0,-5-3-16 16,1-1 0-16,-3-1 0 0,-7 0-80 0,2 0-16 15,-2-1 0-15,1-2 0 0,-1 1-80 0,-2-1-32 16,-1 2 0-16,-1-1 0 0,-2-3-64 0,-4 4-16 0,1 4 0 16,3-1 0-16,2-1-128 0,3-2 0 0,1 0 0 0,0 0 0 15,0 1 128-15,0 0-128 0,0 3 0 0,0-1 128 16,4 1-128-16,2 1 0 0,1 0 0 0,0 0 0 15,2-1 0-15,3-4 0 0,-3-1 0 0,1 4 0 16,-3 3 192-16,0-3-64 0,2-4 0 0,3 5 0 16,-1 8-128-16,4-4 0 0,2-4 0 0,1 1 0 15,0-2 160-15,2 4-160 0,3 1 192 0,-1-1-192 16,0-2 176-16,0 1-176 0,2 2 160 0,2 3-160 16,0-1 160-16,4 0-160 0,-2-1 160 0,3 2-160 15,2 1 128-15,2 0-128 0,0 0 0 0,0-1 0 16,3 0 128-16,1 3-128 0,1 0 0 0,0 3 0 15,3 1 0-15,-1 1 0 0,0 1 0 0,2 2 0 0,0 3 0 16,3-2 0-16,1 2 0 0,-4 0 0 0,-2 4 0 16,3 0 0-16,2 0 0 0,-1 2 0 0,1 4 0 0,-2 2 0 15,0 3 0-15,0 6 0 0,0 6 0 0,2-3 0 16,1 1 0-16,0 2 0 0,-1-1 0 0,2 3 0 16,-3 1 0-16,1 3 0 0,0 4 0 0,1 2 0 15,0 1 0-15,1-1 0 0,1-2 0 0,0-1 0 16,1 0 0-16,-1 3 0 0,0 7 0 0,-1-2 0 15,-1 0 0-15,-2-3 0 0,2-1 0 0,1 3 128 16,-1 4-128-16,0 3 0 0,1 1 0 0,-1 0 128 16,2-3-128-16,0-1 0 0,-1 0 160 0,0 0-160 15,-2 1 160-15,2 0-160 0,0 2 192 0,-1-2-64 0,-1-4-128 16,2 1 192-16,0 0-48 0,0 2-16 0,-1 1 0 16,-1-3 0-16,1 1 32 0,1-5 0 15,0-1 0-15,-1 1 0 0,-1 3-32 0,2 2 0 0,-2-1 0 0,0-2 0 16,2 0-128-16,0-4 0 0,0 1 144 0,0 3-144 15,0 2 128-15,0 0-128 0,1-2 160 0,0-2-160 16,0-3 160-16,1 2-160 0,0-2 160 0,1 3-160 16,-1 3 160-16,0 1-160 0,-1-3 160 0,0-1-160 15,1-1 144-15,-1-2-144 0,0 0 128 0,-1 2-128 16,1 4 128-16,-2-3-128 0,-1-1 0 0,2-2 128 16,3-2-128-16,0 0 0 0,-1-1 0 0,-1 2 0 15,-2-1 0-15,1 0 0 0,1 0 128 0,0-3-128 16,0-1 0-16,0-1 0 0,-1-1 144 0,0 7-144 15,-3 0 160-15,3-2-32 0,-3-4-128 0,0 1 192 0,1 0-64 16,0-3 0-16,1 0-128 0,-1-2 192 0,3-2-32 16,-1 0-16-16,-3-2 0 0,2-1 0 0,1 2 32 15,-2-3 0-15,1-3 0 0,-2 0 0 0,2 0-176 0,-1-1 192 16,0 0-192-16,1-3 192 0,-2-2-192 0,0-2 0 16,2 0 0-16,0 0 128 0,-1 3-128 0,1-4 0 15,0-3 0-15,2 2 0 0,-1-1 128 0,0 0-128 16,1-2 0-16,0-2 128 0,1 0-128 0,0-3 0 15,-1 1 0-15,0-2 0 0,0-1 0 0,0-2 128 16,2-1-128-16,-2 0 0 0,0-1 0 0,2-2 0 16,-2-9 0-16,3 10 0 0,-1-2 0 0,-1 0 128 15,-1-8-128-15,0 0 0 0,0 0 0 0,8 7 0 16,-8-7 128-16,0 0-128 0,8 3 0 0,-8-3 0 0,8 7 0 0,1-3 0 16,-9-4 0-16,13 0 128 0,1-4-128 15,0 3 0-15,-1-2 128 0,2 1-128 0,1-1 128 0,-1 1-128 16,1-1 144-16,0 1-144 0,4 0 160 15,3-3-160-15,-1-3 128 0,6-1-128 0,5-1 0 0,0 0 0 16,-2 0 0-16,4 0 128 0,1 1-128 0,0-1 0 16,2 0 0-16,-1 0 0 0,-2 0 0 0,2 1 0 15,-1 0 0-15,0 3 0 0,3-1 0 0,-2 2 0 16,5-2 0-16,-3 3 0 0,2 0 0 0,1 1 0 16,-4 0 0-16,2-2 0 0,-1-1 0 0,0-1 0 15,-1 1 0-15,3-1 0 0,4 3 0 0,1-2 0 16,-5-2 0-16,2 4 0 0,0 0 0 0,0 1 0 15,-1 1 0-15,0-2 0 0,-2-4 0 0,2 1 0 16,1 3 0-16,1 0 0 0,2-1 0 0,2 0 0 0,1-1 0 16,-2 2 0-16,-2-1 0 0,-1 2 0 15,-1 0 0-15,4 1 0 0,-2-1 0 0,0 1 0 0,1 0 0 16,-1 0 0-16,-2 1 0 0,0 0 0 0,-2 0 0 0,-3 1 0 16,-1 2 0-16,0 1 144 0,-1 0-16 0,0 1-128 15,1-2 192-15,1 2-64 0,-3 1 16 0,1-1 0 16,-3 0 0-16,-2 0 0 0,-2-2 16 0,-3 1 0 15,-1 3 0-15,-4-2 0 0,-2-1 80 0,0 1 16 16,-1-1 0-16,-2 0 0 0,-3 1-16 0,-1-2 0 16,-1-2 0-16,2 0 0 0,-13 0-112 0,9 2 0 15,-9-2-128-15,10 3 192 0,-10-3-192 0,0 0 0 16,0 0 0-16,0 0 0 16,0 0-320-16,0 0-144 0,0 0-48 0,0 0 0 15,0 0-2368-15,0 0-464 0</inkml:trace>
  <inkml:trace contextRef="#ctx0" brushRef="#br0" timeOffset="12603.048">7029 2597 10127 0,'0'0'896'0,"-4"-9"-704"16,-3 2-192-16,7 7 0 0,-5-10-128 0,5 10-64 15,-6-11-16-15,0 4 0 0,6 7 208 0,-6-9 208 16,1 1-32-16,-2 1-16 0,1 5-160 0,6 2 0 16,-10-8 0-16,2 1 0 0,0 2 0 0,8 5 0 15,-7-7 0-15,0 2 128 0,2-1 512 0,5 6 80 16,-7-4 32-16,7 4 0 0,0 0 128 0,0 0 16 15,0 0 16-15,0 0 0 0,0 0-432 0,0 0-96 16,0 0 0-16,0 0-16 0,0 0 32 0,0 0 16 16,0 0 0-16,0 0 0 0,7 7 64 0,4-3 16 15,0-1 0-15,4-3 0 0,3 1 208 0,4-1 64 16,1-1 0-16,4-2 0 0,2 1-240 0,4 0-32 16,2-3-16-16,5 0 0 0,4-2 48 0,2 2 16 0,1-1 0 15,0 1 0-15,1-1-144 0,3-4-16 0,5-1-16 16,2 1 0-16,1 1 32 0,3 1 16 0,0-1 0 0,2 1 0 15,1 2-160-15,-1-3-48 0,1 0 0 0,4 0 0 16,6 0-32-16,-1-1-16 0,-2-2 0 0,0 4 0 16,2 1-160-16,3-1 128 0,3-3-128 15,-4 0 128-15,-2 1-128 0,3 0 192 0,1-1-192 0,2 4 192 16,-1 2-192-16,-2-1 0 0,-2 1 144 0,-2 1-144 16,2-3 0-16,-1 3 128 0,1 1-128 0,-5-1 0 15,-6 1 0-15,1 0 128 0,1-2-128 0,0 3 0 16,0-3 0-16,0 1 144 0,-1 2-144 0,-3 0 0 15,2 0 128-15,-1 0-128 0,0-1 0 0,3 2 0 16,1-2 0-16,-1 1 0 0,-4 0 0 0,2-1 0 0,6 0 0 16,-1 0 0-16,-2-1 128 0,1 2-128 0,-2 1 0 15,-1 0 0-15,-1-2 0 0,0 2 0 16,-2-2 0-16,3 2 0 0,2 1 0 0,-4 1 0 0,-2-3 0 0,0 1 0 16,0-1 0-16,-2 1 0 0,0 1 0 0,0 2 0 15,-2 0 0-15,-3 2 0 0,-2-2 0 0,-2-2 0 16,2 2 0-16,1-1 0 0,-4 0 0 0,3 2 0 15,3 1 0-15,-5 0 0 0,-1 1 0 0,-2-2 0 16,-2-1 0-16,3-1 0 0,0-1 0 0,1 0 0 16,1 0 0-16,-3 2 0 0,3 3 0 0,-2-3 0 15,-4 0 0-15,0 1 0 0,-2 1 0 0,3 0 0 16,1 1 0-16,-1-2 0 0,-1-1 0 0,-1 0 0 16,0 2 0-16,-2-3 0 0,1 1 0 0,-2 0 0 15,-2-1 0-15,-1 0 0 0,-1-1 128 0,2 1-128 16,-1-1 0-16,-3 0 0 0,0 0 0 0,1 0 0 15,-2 1 128-15,0 1-128 0,-3-2 0 0,-1 1 0 16,-2 2 0-16,1-3 0 0,-4 1 0 0,-1-1 0 0,-2-1 0 0,1 1 0 16,-2 2 0-16,-2 0 0 0,-4-1 0 0,-1-1 0 15,0-2 128-15,-2 2-128 0,-2 2 0 0,0 0 0 16,-9-2 0-16,0 0 0 0,9 3 128 0,-9-3-128 16,0 0 0-16,0 0 128 0,0 0-128 0,0 0 0 15,0 0 192-15,0 0-64 0,0 0 0 0,-9 0-128 16,-4-1 208-16,-4 0-64 0,-3 0-16 0,-1 1 0 15,1 0-128-15,-6-2 0 0,-5 1 0 0,0 1 0 16,-5 3 0-16,-4-1 0 0,-7-1 128 0,-2-1-128 16,-2 0 0-16,-3 1 0 0,2 1 0 0,-1 0 0 15,-2-2 128-15,-3 3-128 0,-6 0 128 0,-1-1-128 16,-4 0 0-16,0 0 0 0,1 2 0 0,-3-1 0 0,-7-1 0 0,-2 0 0 16,-1-2 0-16,0 0 0 0,-1 0 0 0,-1 2 0 15,-5-1 0-15,-4 1 0 0,0 1 0 0,-2-1 0 16,-1-2 0-16,-4 3 0 0,-1 0 0 0,1 0 0 15,0-1 0-15,-3-1 0 0,-1 3 0 0,-2-4 0 16,3-1 0-16,-1 1 0 0,-4 1 0 0,4-1 0 16,3-1 0-16,-5-2 0 0,-1 1 0 0,4 1 0 15,2 0 0-15,-2-1 0 0,-2-5 0 0,1 4 0 16,4 3 0-16,-2-1 0 0,1-1 0 0,-2-2 0 16,3 0 0-16,1-2 0 0,3 2 0 0,-2 2 0 15,-2-1 0-15,5 1 0 0,8 2 0 0,-1 0 0 0,0-1 0 16,-1 1 0-16,1-3 0 0,2 2 0 0,3 0 0 15,-1 0 0-15,1 1 0 0,1 0 0 0,0 0 0 0,3 0 0 16,3-1 0-16,1 1 0 0,2-1 0 0,1 1 0 16,1-2 0-16,5 2 0 0,5 2 0 0,0-4 0 15,2-1 0-15,2 1 0 0,-1 0 0 16,7 1 0-16,4 0 0 0,3-1 0 0,4-1 0 0,5 1 0 16,5 2 0-16,4-1 0 0,2-2 0 0,7 0 0 15,3 1 0-15,3 0 0 0,3 0 0 0,7 2 0 16,0 0 0-16,0 0 0 0,0 0 0 0,0 0 0 15,11-6 0-15,2 2 0 0,4-1-144 0,5 2 144 16,4 0-176-16,7 2 176 0,7-3-160 0,6 2 160 16,5-2 0-16,7 1 0 0,4-2-128 0,5 2 128 15,4-3 0-15,11 0 0 0,8 1-160 0,5 2 160 16,4 0 0-16,10-2 0 0,8 0 0 0,6 0 0 16,4 2 0-16,7 1 0 0,4 0-144 0,4 1 144 0,6-4 0 0,-1 1 0 15,1-2 0-15,0 2 0 0,3 0 0 0,1 1 0 16,-4 0 0-16,1 2 0 0,-3 1 0 15,0 1 0-15,-4-1 0 0,0 3 0 0,-1 3 0 0,-5-1 192 16,-6 3-48-16,-2 0-16 0,-4-1-128 0,-6 1-272 16,-4 1 64-16,-6 0 16 15,-6 0-1536-15,-2 0-288 0,-7 1-64 0</inkml:trace>
  <inkml:trace contextRef="#ctx0" brushRef="#br0" timeOffset="14931.671">14867 1053 16575 0,'-9'-12'1472'0,"5"7"-1168"0,4 5-304 0,-6-4 0 15,2-3 0-15,4 7 0 0,0 0 0 0,0 0 0 16,-4-5 0-16,4 5 128 0,0 0-128 0,0 0 160 16,0 0-160-16,0 0 160 0,-4 11-160 0,1-1 160 15,3-10 48-15,-3 14 16 0,-2 4 0 0,2 1 0 0,-4 3 288 0,1 4 48 16,-2 1 16-16,-1 4 0 0,-1 2-144 0,-2 1-32 15,0 0 0-15,-2 8 0 0,-3 4 32 16,2 5 0-16,-3 0 0 0,1 1 0 0,-2-1-48 0,1-1 0 16,2 0 0-16,-1-4 0 0,0-4-128 0,1 0-16 15,2-2-16-15,4 1 0 0,4-1-48 0,3-6-16 16,3-6 0-16,3-2 0 0,3-5 64 0,3-2 16 16,0-2 0-16,3-2 0 0,4-2 64 0,2-3 16 15,1-3 0-15,2-2 0 0,2-1-128 0,2-5 0 16,3-3-16-16,2-1 0 0,1-3-176 0,5-1 0 15,4-1-160-15,0-1 160 16,0-1-1968-16,-1-1-288 0,-3 0-64 0</inkml:trace>
  <inkml:trace contextRef="#ctx0" brushRef="#br0" timeOffset="15187.804">14330 1662 35935 0,'0'0'3200'0,"0"0"-2560"0,0 0-512 0,7-4-128 16,3-1-512-16,4 4-128 0,6 2-32 16,5 2 0-16,7 0 384 0,3-1 80 0,5-1 16 0,2 1 0 15,4-1 192-15,0 2 0 0,0-1 0 0,4-1 0 0,-2-2 0 16,2-1 0-16,2-2 0 0,1 1 0 0,0 0-352 15,-3-1-32-15,-6 1 0 0,-4-1 0 16,-1-3-1600-16,-2 1-320 0,-5-1-64 16,0-1-9216-16</inkml:trace>
  <inkml:trace contextRef="#ctx0" brushRef="#br0" timeOffset="15514.113">15525 1654 24879 0,'-21'2'2208'0,"-4"2"-1760"0,-4 5-448 0,-1 2 0 15,0 1 1680-15,0 4 256 16,2 5 48-16,1 2 16 0,3 3-1680 0,4-2-320 0,4-3 0 16,7 3-208-16,4 2 208 0,4-3 0 0,3-4-160 15,6-3 160-15,2-4-144 0,6-2 144 0,4-3-192 0,4-5 192 16,4-6 0-16,4-3 0 0,1-1 0 0,3-4 0 15,-1-5 128-15,0-3-128 0,0-2 176 0,-5-2-176 16,-3 1 192-16,-3-2-192 0,-5-2 192 0,-3 1-192 16,-3 3 304-16,-5-1-48 0,0-2-16 15,-6-1 0-15,-3-1 144 0,-1 2 48 0,-6 2 0 0,1 3 0 16,-3 1-208-16,3 3-32 0,-4 3-16 0,1 2 0 16,1 2-176-16,-1 2-192 0,0 4 32 0,3 1 16 15,7 3-1888-15,-5 5-368 0,5-5-80 16,0 0-16-16</inkml:trace>
  <inkml:trace contextRef="#ctx0" brushRef="#br0" timeOffset="15875.837">17538 1080 20271 0,'-7'-4'1792'0,"-2"-2"-1424"0,1 5-368 0,1 3 0 15,7-2 2816-15,-9 11 480 0,-3 5 96 0,1 5 32 16,1 5-2912-16,-3 5-512 0,1 3-224 0,0 5 16 15,-2 2 208-15,-2 7 0 0,-1 8 0 0,-3 2-144 16,-1 5 144-16,-3 1 0 0,-3-1 0 0,1 1 0 16,-1 0 0-16,1 3 0 0,0 1 0 0,1-5 0 15,3-7 0-15,5-8 144 0,3-9-144 0,3-8 0 32,1-7-256-32,4-6-144 0,0-5-48 0,6-13 0 0,0 0-2208 15,0 0-448-15,0 0-96 0,7-11 0 0</inkml:trace>
  <inkml:trace contextRef="#ctx0" brushRef="#br0" timeOffset="16370.69">17339 1265 32255 0,'-1'-13'2864'0,"2"0"-2288"15,2-2-576-15,1 3 0 0,4 1 0 0,2 2-224 16,2 3 16-16,6 0 0 0,5 1 64 0,3 2 16 16,1-2 0-16,5 4 0 0,3-2 0 0,7 1 0 15,4-2 0-15,1 4 0 0,0 1 128 0,2 5 0 16,-1 0 0-16,-3 3 0 0,-3 1 0 0,-5 3 0 16,-4 2 0-16,-6-1 0 0,-7 1 0 0,-6-1-160 15,-4 1 160-15,-9 4 0 0,-8 3-144 0,-7 0 144 0,-6 1 0 0,-6 0-144 16,-6 3 144-16,-10-2 0 0,-6-3 0 15,-5 0 128-15,-2 1-128 0,4 1 176 0,3-2-176 16,6-2 192-16,5-5-192 0,7 1 192 0,8-2-192 0,4 0 192 16,5-2-192-16,4-1 0 0,5-4 0 0,4-6 0 15,1 9 0-15,5 0 0 0,-1 0 0 0,6-1 0 16,0-1-144-16,3 3 144 0,2 1 0 0,1 0 0 16,3-1 0-16,0 2-128 0,2 4 128 0,-1 1 0 15,-3-1 0-15,-2 2 0 0,-2 2 0 0,-2-1 0 16,-5-1 272-16,-4 3-32 0,-5 1-16 0,-4 0 0 15,-4 1 176-15,-7 1 48 0,-4-5 0 0,-5 2 0 0,-2 0 80 16,-2 0 32-16,-6 0 0 0,0-5 0 0,-5-1-16 16,1-3 0-16,-1-2 0 0,-2 0 0 0,1 0-352 0,3-2-192 15,-2-2 192-15,6-2-192 0,3-2 0 0,3-3-192 16,5-3 0-16,4-3 0 16,3 0-1552-16,3-3-304 0,5 3-64 0,3-5-12176 15</inkml:trace>
  <inkml:trace contextRef="#ctx0" brushRef="#br0" timeOffset="16867.482">18736 1210 35007 0,'-11'-23'1552'0,"6"13"320"0,-2 3-1488 0,2 3-384 0,5 4 0 0,0 0 0 31,-9 0-352-31,3 4-144 0,6-4-16 0,-8 11-16 0,0 2 272 0,3 0 64 0,-3 3 16 0,3 4 0 16,-4 1 176-16,2 3 0 0,-3 1 0 0,3 8 0 15,-3 5 0-15,0 3 0 0,-1 1 0 0,-2 5 0 16,1 0 128-16,-3 2-128 0,0 1 160 0,0 1-160 15,-1-3 144-15,1 3-144 0,-2-2 128 0,4-4-128 16,4-4 128-16,-1-5-128 0,5-5 0 0,-2-7 128 0,3-5 48 16,2-6 0-16,2-3 0 0,0-10 0 15,0 0 272-15,0 0 48 0,0 0 16 0,8-1 0 0,3-4 192 0,2-3 32 16,1-7 16-16,5-4 0 0,3-7-336 0,2-3-64 16,3-3-16-16,1-2 0 0,1 2-192 0,6-4-144 15,-1-3 192-15,3-2-192 0,2-1 192 0,0 1-192 16,2 2 192-16,1-1-192 0,-3-1 0 0,1 3 0 15,-2 3 0-15,-2 6 0 0,-6 6 0 0,-2 4 0 16,-5 0 0-16,-5 5 0 0,-3 1 0 0,-1 5 0 16,-1-1 0-16,-3 1 0 0,0-1-288 0,1 2 32 15,-3-1 16-15,1 1 0 16,-4 3-1904-16,4-2-384 0,-2 1-80 16,3 1-7440-16,-3-1-1504 0</inkml:trace>
  <inkml:trace contextRef="#ctx0" brushRef="#br0" timeOffset="17169.785">20205 964 31727 0,'0'0'1408'0,"0"0"288"15,0 0-1360-15,0 0-336 0,0 0 0 0,-3 8 0 16,-2 3 0-16,-2 8-192 0,-3 10 32 0,-1 3 0 0,-2 2 288 0,-4 3 64 16,-1 4 16-16,-4 4 0 0,-3 2 208 0,0 4 32 15,-4 5 16-15,-2 7 0 0,-4 7-336 16,0-1-128-16,2 0 0 0,1 4 0 0,1 5 144 0,0 3-144 16,2 0 128-16,3-11-128 0,0-9 0 15,4-6 0-15,4-8 0 0,3-5 0 0,7-5 0 0,-1-5 128 16,3-4-128-16,6-5 0 15,1-5-656-15,4-5-224 0,0-6-32 0,4-2-13296 0</inkml:trace>
  <inkml:trace contextRef="#ctx0" brushRef="#br0" timeOffset="17611.556">19869 1060 15663 0,'-10'-40'688'0,"8"17"144"0,2 0-656 0,2 2-176 0,2 5 0 0,1 4 0 16,2 1 4944-16,7 3 960 0,3 2 192 0,10 3 48 15,4 0-5072-15,10 3-1072 0,6 0 0 0,6 1-256 16,5 2 256-16,6-2 0 0,8-2 0 0,4 2-144 15,-1 3 144-15,-1 3 0 0,-1 0 0 0,2 3 0 16,1 1 0-16,1 5 0 0,0 4 0 0,-7 5 0 16,-7 1 0-16,-4 4-128 0,-3 2 128 0,-3 2 0 15,-4 4 0-15,-7 0 0 0,-2-1 0 0,-8 1-128 0,-8-2 128 16,-3-2 0-16,-6 5 0 0,-5-5 0 0,-4-6 0 16,-11 2-128-16,-3 0 128 0,-9-2 0 0,-7 1 0 0,-8-1 128 15,-9-2 0-15,-5-3 0 0,-6-2 16 0,-4-4 16 16,-7-1 0-16,-11 0 0 0,-13-1 32 0,-3 0 16 15,-3 0 0-15,-6-3 0 0,-7-3-16 0,-1 0 0 16,4 1 0-16,-5 0 0 0,-4 3-32 0,6-1-16 16,7-1 0-16,7-1 0 0,6 1-144 0,5-2-256 15,7 0 64-15,10-4-17216 0</inkml:trace>
  <inkml:trace contextRef="#ctx0" brushRef="#br0" timeOffset="19445.733">1183 4292 11967 0,'0'0'1072'0,"0"0"-864"0,4-6-208 0,3 1 0 15,-7 5 288-15,13-2 16 0,-3-1 0 0,0 1 0 16,0-1-128-16,2 2-32 0,7 0 0 0,-2 1 0 16,-1-3 240-16,2 1 32 0,4-1 16 0,0 2 0 0,0 1 144 0,1 1 16 15,2-1 16-15,1 0 0 0,2-1-32 0,0 0 0 16,0 0 0-16,1-1 0 0,2-1-80 0,2-1-32 15,1 1 0-15,3 1 0 0,5-5-224 16,4 3-48-16,-1 1-16 0,1-1 0 0,-1 2 144 0,3-1 16 16,0-3 16-16,2 3 0 0,6 0 32 0,2 3 0 15,2 3 0-15,-1-1 0 0,0-1-64 0,2-1-16 16,6 4 0-16,-1-3 0 0,2-1-80 0,-2 1-16 16,2 1 0-16,-1 0 0 0,-2-1-16 0,3-1 0 15,3-2 0-15,3 2 0 0,2 2-32 0,-3-1-16 16,-2-1 0-16,0-1 0 0,-2 0-144 0,2 4 192 15,0 3-192-15,0-4 192 0,-3-3-192 0,3 0 192 0,0 0-192 16,2 2 192-16,0 3-48 0,-1 1 0 0,1-2 0 0,-1-1 0 16,1 0 32-16,0 1 0 0,-2-1 0 0,1 1 0 15,-1-1 16-15,3-1 16 0,2-1 0 0,0 0 0 16,-3 0 0-16,0 0 0 0,-2 0 0 0,1 0 0 16,-2-2-32-16,2 0-16 0,-1-1 0 0,1 1 0 15,-3 0 64-15,0 1 16 0,-4 0 0 0,3-1 0 16,2 1-80-16,0 0-16 0,-1 1 0 0,-1 0 0 15,-2-1 32-15,1 0 0 0,-1 0 0 0,2 1 0 16,1-2-48-16,-3 4 0 0,-3-1 0 0,1-1 0 16,-1-1-128-16,7-1 192 0,3 0-192 0,-2 2 192 15,-3 2-32-15,-2 0 0 0,0-2 0 0,0-2 0 16,1-1 0-16,1 0 0 0,2 1 0 0,-4 1 0 16,-4 2-16-16,1-1 0 0,3-3 0 0,0 1 0 0,-2 0-16 0,-3 2-128 15,2 2 192-15,-1 0-64 0,-3 0-128 0,-2-1 0 16,3 3 0-16,0-1 0 0,3 0 0 15,-4-1 128-15,-5 0-128 0,-1 1 0 0,-1 3 0 16,2-3 0-16,-5-2 128 0,1 1-128 0,-3-1 0 0,1 4 0 16,1-2 0-16,-3 0 0 0,-2 0 0 0,-2-1 0 15,0 0 0-15,-5-2 0 0,-1 0 0 0,2-2 0 16,2 0 128-16,-1 1-128 0,-2 3 0 0,1-1 192 16,-4-1-192-16,0 2 192 0,-2 0-192 0,-3 0 0 15,-1 1 0-15,1-3 128 0,-6-3-128 0,1 2 128 16,-1 1-128-16,-1 0 128 0,-1-1-128 0,-1 0 192 15,-3-2-192-15,2 3 192 0,-7 0-192 0,2 0 0 16,2-2 0-16,-3 1 0 0,-3 1 0 0,-1 1 0 16,-1 1 0-16,3-2 128 0,-4-2-128 0,-7 2 0 15,0 0 144-15,0 0-144 0,9-1 128 0,-9 1-128 0,0 0 128 0,0 0-128 16,8 0 128-16,-8 0-128 0,8-3 160 0,-8 3-160 16,0 0 128-16,0 0-128 0,0 0 0 0,0 0 0 15,0 0 144-15,0 0-144 0,0 0 128 0,0 0-128 16,0 0 144-16,0 0-144 0,0 0 160 0,0 0-160 15,0 0 0-15,8-1 128 0,-8 1-128 0,0 0 0 16,0 0 0-16,0 0 144 0,0 0-144 0,0 0 128 16,0 0-128-16,0 0 0 0,0 0 0 0,0 0 0 15,0 0 0-15,0 0 0 0,0 0 128 0,0 0-128 16,0 0 0-16,0 0 0 0,0 0 0 0,0 0 0 16,0 0 0-16,0 0 0 0,0 0 0 0,0 0 0 15,0 0 0-15,0 0 0 0,0 0 0 0,0 0 0 0,-8 7 0 0,8-7 0 16,0 0 0-16,-8 6 0 0,0 1 0 0,0 0 0 15,8-7 0-15,-8 8 0 16,1-1-528-16,-2-1-48 0,-3-1 0 0,-2 1-10736 16,-3-1-2144-16</inkml:trace>
  <inkml:trace contextRef="#ctx0" brushRef="#br0" timeOffset="21595.184">1295 6522 2751 0,'-10'0'256'0,"10"0"-256"0,0 0 0 0,0 0 0 0,0 0 2272 0,4-9 416 16,1 3 64-16,-5 6 32 0,9-6-1952 0,3 3-384 15,-2-1-64-15,2 1-32 0,4 0-96 0,2 2-32 16,0 1 0-16,3 0 0 0,2-1 112 0,0 0 32 16,3-1 0-16,1 1 0 0,-2 1 336 0,2 0 64 15,2-1 0-15,5 0 16 0,-1 0 96 0,3 0 16 16,3 0 0-16,3 1 0 0,3 2-192 0,1 1-16 15,0 0-16-15,1 0 0 0,3 0-192 0,1-1-32 16,2 1-16-16,4 1 0 0,1 4-160 0,-1-1-16 16,1 0-16-16,2-2 0 0,-1-2-80 0,4-2-16 0,-2-1 0 15,4 2 0-15,4 2 48 0,-2-1 0 0,-2-1 0 16,3 0 0-16,2-1 32 0,3 0 16 0,-2 0 0 16,2 1 0-16,-1 4-48 0,0-3 0 0,3-3 0 0,0 1 0 15,-1-1-48-15,-2 0-16 0,0-1 0 0,1-1 0 16,1 1-128-16,2-1 128 0,2-3-128 15,-1 2 128-15,-2 0-128 0,3-1 0 0,1-1 144 0,2-1-144 16,-4 2 0-16,1 1 0 0,0 1 0 0,1-2 128 16,3-2-128-16,-1 1 0 0,1 2 0 0,-4 0 0 15,-1-2 0-15,1 0 0 0,0-2 0 16,4 4 128-16,-1 3-128 0,-1 0 0 0,-1-3 0 0,1 0 0 16,2-1 0-16,2 2 0 0,-1 2 0 0,0 0 0 15,0-1 0-15,0 0 0 0,3 1 0 0,-2 2 0 16,-2 2 0-16,3-4 0 0,-1-4 0 0,3 3 0 0,1 5 0 15,-1-2 0-15,-1-3 0 0,0 1 0 0,3 1 0 16,0 3 0-16,-1 0 0 0,0-4 0 0,0-4 0 0,2 0 128 16,0 3-128-16,0 0 0 0,0 1 0 0,1-2 0 15,2-4 0-15,2 3 128 0,0 3-128 16,1-2 0-16,2-4 0 0,0 2 0 0,-1 2 0 16,-2 1 0-16,-1-4 0 0,1 1 0 0,3-3 0 0,0 4 128 15,-1 2-128-15,-1 0 0 0,3 1 0 0,-1-1 0 16,-3-2 0-16,-1 2 0 0,3 1 0 0,0 0 0 15,-3 0 0-15,1 1 0 0,-4 2 0 0,4 0 0 16,0-1 0-16,-1 0 0 0,0 1 0 0,0-1 0 16,4-1 0-16,1 2 0 0,-3-1 0 0,0-2 0 15,-2-2 0-15,0 2 0 0,-2 5 0 0,-1-3 0 16,2-2 0-16,-2 2 0 0,3-2 0 0,-2 3 0 16,-1 3 0-16,0-3 0 0,-2-3 0 0,2 1 0 0,1 1 0 15,-1 2 0-15,-5 1 0 0,5-3 0 0,2-4 0 0,1 4 128 16,-2 4-128-16,0-3 0 0,1-3 0 0,0 1 0 15,1 1 0-15,-2 3 0 0,0-1 0 0,-6-2 128 16,0-3-128-16,2 4 0 0,2 0 0 0,2 0 0 16,-2-2 0-16,0-2 128 0,0-1-128 0,-3 2 0 15,-1 4 0-15,3-1 0 0,-1-6 0 0,1 2 128 16,-1 1-128-16,-2 1 128 0,-2 2-128 0,1-2 128 16,1-2-128-16,0 1 0 0,-1 2 0 0,-2-1 128 15,1-2-128-15,1 0 0 0,3 0 0 0,-4 2 128 16,-1 2-128-16,-2 0 0 0,3-3 128 0,2 1-128 0,-1 0 0 15,-1 1 144-15,-7 2-144 0,2-4 0 0,2 0 160 16,-1 0-160-16,1 3 128 0,-2-1-128 0,-4 0 128 0,1-2-128 16,1 0 128-16,0 3-128 0,-2 2 0 0,1 1 128 15,-4-3-128-15,4 0 0 0,-1 1 0 0,4-2 0 16,1 1 128-16,-2 2-128 0,-6 0 0 0,3-2 0 16,3 1 0-16,1 0 0 0,2 1 0 15,-3-2 0-15,-6-1 0 0,3 1 0 0,1 4 0 0,-1 1 0 16,-1-3 0-16,-6 0 0 0,-2-2 0 0,1 0 0 15,-1 0 0-15,2 0 0 0,2 1 0 0,-2-1 0 16,-5 2 0-16,2-2 0 0,-2-1 0 0,0-1 0 16,2-1 0-16,-1 4 128 0,0 1-128 0,-2-2 0 0,-5 2 0 15,1-2 0-15,-4-1 160 0,2-1 0 0,2 1 0 0,-3 0 0 16,-3 1-160-16,-1 0 160 16,-4 0-160-16,1-2 160 0,-2 2-160 0,0-2 128 15,0-2-128-15,3 3 128 0,-1 4-128 0,0-1 0 0,-1 0 0 0,-1-1 0 16,-2-2 0-16,-2 0 0 0,-4 3 0 0,2-2 0 15,-4 0 0-15,3 0 0 0,-4-1 128 0,-1-1-128 16,-2 2 0-16,-3-1 160 0,0 2-160 16,-1-3 160-16,-6 0-160 0,2 2 160 0,-2 0-160 0,-2-1 160 15,-2-4-160-15,-1 2 128 0,-4 2-128 0,0 0 128 16,-1 1-128-16,-1-1 0 0,1 2 144 0,-2-1-144 16,-2-2 0-16,0 0 0 0,-1 1 0 0,-7-2 128 15,0 0-128-15,8 2 0 0,-8-2 0 0,9 2 0 16,0 0 0-16,-3 0 0 0,-6-2 0 0,12 0 128 15,-3-1-128-15,1-1 128 0,-1-1-128 0,1 1 128 0,1 4-128 16,0-2 176-16,1-2-176 0,0 1 192 16,-1-1-48-16,-1 0 0 0,0 0 0 0,1 0 0 0,1 1-144 0,1 0 192 15,0-1-192-15,3 0 192 0,2 0-192 16,1-1 128-16,-2 0-128 0,0 1 128 0,2 0-128 16,2 2 0-16,0-1 0 0,0-2 0 0,-2 0 0 15,3 0 0-15,1 0 128 0,4 0-128 0,1 0 0 0,3 2 0 16,1-2 0-16,1-1 128 0,0 0-128 0,1 0 0 15,3-3 0-15,-2 3 0 0,1 0 0 0,0 2 0 16,-3-1 0-16,3-1 0 0,1 0 0 0,1 1 128 16,1-2-128-16,4 2 128 0,3 1-128 0,-1 0 0 15,-1 2 0-15,-2-3-176 0,-5 0 176 0,3 0 0 16,0 1 0-16,2 1 0 0,2-1 0 0,2 2 0 16,-5 0 0-16,4-2 0 0,1-1 0 0,-1 0 0 0,-5-1 0 15,1 1 0-15,0-1 0 0,-1 3 0 0,1-1 0 16,2 1 0-16,3-2 0 0,-1 1 0 0,-3 1 0 0,3 2 0 15,-4 2 0-15,1 0 0 0,0 0 0 0,-3-1 0 16,3 0 0-16,1 0 0 0,0 0 0 0,-1 1-128 16,-1 0-96-16,2-2-16 0,-4 2 0 0,-4-2 0 31,-5 1-1408-31,-2-2-272 0,-1-3-64 0,-4 2-12256 0</inkml:trace>
  <inkml:trace contextRef="#ctx0" brushRef="#br1" timeOffset="29971.521">21626 8433 15663 0,'-7'-14'688'0,"4"7"144"0,3 7-656 0,-3-8-176 0,0 1 0 0,3 7 0 16,0 0 2240-16,0 0 432 0,0 0 80 0,0 0 0 16,-2-11-2176-16,2 11-432 0,0 0-144 0,-2-9 0 15,0 0 160-15,2 9-160 0,-3-9 192 0,1 1-192 16,0 2 144-16,-4-1-144 0,2-1 0 0,0 0 144 16,-2-1-144-16,1 0 0 0,-2-1 0 0,-2-2 128 15,3-3 48-15,-3 0 0 0,0 2 0 0,0-2 0 16,-1-11 80-16,0 3 32 0,-3 2 0 0,0-1 0 15,-1-3 0-15,-3 0 0 0,-1-1 0 0,-3 0 0 16,2 0 16-16,-2-2 0 0,-3 2 0 0,-1-1 0 0,-4-1-48 16,-2-1-16-16,0 3 0 0,-1-2 0 0,-2 1-112 0,-2-2 0 15,-2-4-128-15,-4 5 192 0,-2 1-192 16,-4 3 128-16,-2-2-128 0,-3 1 0 0,-3 1 0 0,1 1 0 16,1-1 0-16,-2 1 0 0,-5 0 0 0,-1 1 0 15,-2 1 0-15,1 1 0 0,2-2 128 0,-3-2-128 16,-1 1 0-16,-3 1 0 0,-2 0 160 0,0 2-160 15,1-1 160-15,1 2-160 0,-2 1 0 0,-2 2 128 16,-4 3-128-16,-1-1 0 0,-1-2 0 0,-2 1 0 16,0 2 0-16,-4 1 0 0,-2-3 0 0,0 4 0 15,2-1 0-15,-1 1 0 0,-3 0 0 0,0 0 0 16,0 0 0-16,2 2 0 0,1 3 0 0,-2-1 0 16,-7-2 128-16,1 4-128 0,1 2 0 0,-6-2 0 15,-4 1 0-15,3 0 0 0,4 1 0 0,0-1 0 16,1 3 0-16,-3-2 0 0,-7 1 0 0,6 0 0 0,5-1 0 15,-4-1 0-15,-1 0 0 0,1 2 0 0,3 0 0 0,-4-1 0 16,-3 0 0-16,2 3 0 0,-1 0 0 0,3-1 0 16,-1-1 0-16,-1 0 0 0,-3-1 0 0,0 3 0 15,2 2 128-15,-2-2-128 0,-2-3 0 0,0 3 144 16,3 1-144-16,-2-1 128 0,-4-2-128 0,3 2 128 16,2 1-128-16,0 2 128 0,-3-5-128 0,1 2 128 15,-4 0-128-15,-1-1 0 0,0-1 144 0,1 2-144 16,-2 1 0-16,-1-1 0 0,-1-5 0 0,2 4 128 15,3 2-128-15,2 1 0 0,1-4 0 0,-2 0 128 16,-3-2-128-16,1 2 0 0,2-1 0 0,0-2 128 16,-3 0-128-16,3-1 0 0,3 1 0 0,-2 2 0 0,-2 0 0 0,0 0 128 15,3-2-128-15,-2 1 128 0,-6 1-128 16,4 1 128-16,3 0-128 0,0-1 128 0,-1 0-128 16,-1 1 0-16,3 0 0 0,-1-3 0 0,0 0 0 0,-1 1 128 15,-1 2-128-15,0-2 128 0,-1-4-128 0,4 2 0 16,4 0 0-16,-2 2 0 0,0 0 0 0,-2 1 0 15,-1 0 0-15,1-1 0 0,3 0 0 0,-2 1 0 16,1-2 0-16,2 4 0 0,4-2 0 0,-5 2 0 16,2 0 0-16,5-1 0 0,0-4 0 0,2 2 0 15,1-1 0-15,0 2 128 0,-1 1-128 0,1 2 0 16,3 2 128-16,0-1-128 0,-1-2 0 0,-2 0 144 16,0 3-144-16,0 2 0 0,-3 2 0 0,2 1 0 15,-2 1 0-15,4 2 0 0,2-1 0 0,-2-1 0 16,-2-3 0-16,-1 6 0 0,2 8 0 0,3-3 0 0,3-1 128 15,-2 0-128-15,-3-2 0 0,4 5 128 0,5 0-128 0,-2-2 0 16,0-2 128-16,3 3-128 0,-4-2 0 0,4 2 0 16,2 1 0-16,-2-1 0 0,-1-4 0 15,2 6 0-15,-4 1 0 0,6 6 0 0,5 0 0 0,-3-1 0 16,-3-3 0-16,4 4 0 0,0 5 0 0,7 0 0 16,3-3 0-16,3 0 0 0,-2-2 0 0,2 3 0 15,1-1 0-15,3 3 0 0,-1-2 0 0,4 0 0 16,3 0 0-16,2 2 0 0,1 1 0 0,1 0 0 15,2 0 0-15,3 2 0 0,3 2 0 0,1 0 0 16,1-3 0-16,5-1 0 0,7-1 0 0,-1-1 0 16,2-1 0-16,5 0 0 0,3-2 0 0,2 3 0 15,0 2-128-15,4 1 128 0,3 1 0 0,2-2-144 0,3-2 144 16,2-2-128-16,1 1 128 0,4 1-128 0,0-3 128 16,2 0-160-16,4-3 160 0,0 0-160 0,3-1 160 0,4-1 0 15,3 0-144-15,2 2 144 0,3 3 0 0,2-2 0 16,0 2 0-16,3 0 0 0,3-2 0 0,3 3 0 15,2 2 0-15,-1-3 0 0,2-4 0 0,2-2 0 16,2-4 0-16,4 2 0 0,4 3 0 0,-1-1 0 16,1-2 0-16,2-1 0 0,1 0 0 0,-1-1 0 15,-1-2 0-15,4 1 0 0,5 2 128 0,0 1-128 16,3 1 0-16,-1-4 128 0,-2 1-128 0,0-1 0 16,3 1 0-16,1-2 0 0,5-1 0 0,0 2 0 15,1 0 0-15,-3 1 0 0,1-1 0 0,3-3 0 16,3-3 128-16,2 0-128 0,0 0 0 0,2 0 0 15,1-3 144-15,3-1-144 0,4 1 128 0,0-3-128 0,-4-2 128 0,4 3-128 16,-1 0 0-16,1 1 0 0,0-3 0 16,-2 1 0-16,-3 1 0 0,1-1 128 0,2 1-128 0,-2 0 0 15,3-2 0-15,-3 3 0 0,-2 1 0 0,5-3 128 16,5-3-128-16,-3 2 144 0,-3 0-144 16,3-3 160-16,2 2-160 0,0-1 0 0,-1 0 144 0,3 1-144 15,-3 1 0-15,6 1 144 0,1-2-144 0,-2 2 0 16,-2-3 128-16,0 3-128 0,4 0 0 0,0-2 0 15,-4 1 0-15,1-3 0 0,-2-3 0 0,4 7 0 16,2 1 0-16,1-2 0 0,-2-3 128 0,2 2-128 16,1 0 144-16,-3 2-16 0,-1 4-128 0,4-5 192 15,3-3-192-15,-3 5 176 0,-3 1-176 0,-1 1 160 0,1-3-160 16,-1 3 160-16,2 0-160 0,-1-1 160 16,-3-3-160-16,3 2 128 0,2 0-128 0,-1 4 128 0,-1 0 0 0,0 1 0 15,5 0 0-15,-3 1 0 0,-1-2-128 0,2 0 128 16,3-2-128-16,2 2 128 0,-3 2-128 0,5-5 0 15,-3-2 0-15,3 0 128 0,1 7-128 0,0-4 0 16,-1-4 0-16,1 1 128 0,0 3-128 0,0 0 160 16,-3-2-160-16,1-2 160 0,0 0-160 0,-4 1 0 15,-1 0 0-15,4 0-176 0,-4-1 176 0,0 0 0 16,-5 1 0-16,2 1 0 0,-2 1 160 0,2 0-32 16,0 3-128-16,0-4 192 0,0-1-192 0,1 1 128 15,2 2-128-15,-3-1 0 0,1-2 128 0,0 1-128 16,1 1 0-16,-2-1 144 0,-6 2-144 0,3-5 0 15,5-3 0-15,-2 3 128 0,-1 1-128 0,0 1 0 16,-1-1 0-16,3-1 0 0,-3-2 0 0,0 0 128 0,-3-3-128 16,5 3 0-16,5 2 0 0,-7-2 0 0,-5-2 0 15,1 2 0-15,3-2 0 0,4 1 128 0,-4-2-128 16,0 1 0-16,-3 0 0 0,2 1 0 0,-1 0 128 16,-4 1-128-16,-4 1 0 0,1-1 0 0,0-2 0 0,2 1 128 15,1 0-128-15,-3 1 0 0,-2-4 0 0,0 3 128 16,3 1-128-16,-3 0 0 0,-1 0 0 0,-4-1 0 15,-2-1 0-15,1-1 0 0,5-1 0 0,-5 3 0 16,-6 1 0-16,0 0 0 0,-3-4 0 0,4-1 0 16,-2-1 0-16,0 0 0 0,-3 2 0 0,-2-2 0 15,-4-1 0-15,-1-3 0 0,2-1 0 16,-3 1 0-16,0 2 0 0,-3-1 0 0,-2-2 128 0,-1 1-128 16,-1-1 0-16,1-1 0 0,-2 1 0 0,2-1 128 0,0-5-128 15,0-1 0-15,-5-1 0 0,-3 3 128 0,-3 1-128 16,-3 0 0-16,1-3 0 0,0 3 0 0,-1 1 128 15,1-3-128-15,-2 0 0 0,-1-2 128 0,-2-1-128 0,0 3 0 16,-4-1 0-16,-2-4 0 0,-1-4 128 0,-2 0-128 16,0 3 0-16,-3-3 128 0,1-6-128 0,2 2 128 15,-5 3-128-15,2 0 128 0,-3 0 0 0,1-1-128 16,0 1 192-16,-2-2-64 0,-5 1 64 0,0-2 16 16,1 0 0-16,-4-1 0 0,-3-3 48 0,-3 1 0 15,-1-4 0-15,-1 2 0 0,-4 2 48 0,-2 0 16 16,-1 0 0-16,-7 0 0 0,-6 1-320 0,-1-1 160 15,-2-1-160-15,-6 2 128 0,-6 0-128 0,-3-1 160 16,-2 0-160-16,-6-1 160 0,-4-1-160 0,-7-3 0 0,-6 2 0 16,-3 2 0-16,-4 3-224 0,0 1 32 0,0 3 0 0,-1 3 0 31,-2 2-1408-31,-2 1-288 0,-5-1-48 0</inkml:trace>
  <inkml:trace contextRef="#ctx0" brushRef="#br1" timeOffset="38512.822">9122 12873 13407 0,'0'0'592'16,"-7"3"128"-16,0-6-576 0,7 3-144 0,0 0 0 0,-6 5 0 16,0-6 768-16,6 1 128 0,0 0 32 0,0 0 0 15,0 0-176-15,0 0-48 0,0 0 0 0,0 0 0 0,0 0 0 0,0 0 0 16,0 0 0-16,0 0 0 0,0 0-48 0,0 0-16 15,0 0 0-15,0 0 0 0,0 0 0 0,8 2 0 16,-8-2 0-16,12 0 0 0,1 0-176 0,2 2-32 16,-4-2-16-16,2 1 0 0,1 3-32 0,2-1 0 15,-1 1 0-15,1-3 0 0,2-1-16 0,2 0-16 16,-1 0 0-16,3 0 0 0,0-1-80 0,1 0-16 16,1 1 0-16,4 0 0 0,3 1-112 0,-2-1-16 15,-1-1-128-15,2 2 192 0,1 3-192 0,1-2 176 16,0-2-176-16,0 1 160 0,-3 1-160 0,1-1 160 15,2 0-160-15,1 1 160 0,2 0-32 0,1-2 0 16,5-3 0-16,-3 2 0 0,1 2 64 0,-1-1 0 0,2-1 0 16,1-1 0-16,0 0-32 0,-1 2 0 0,-2 2 0 0,4-3 0 15,-1-2 16-15,2-1 0 0,-2 4 0 16,4 0 0-16,2-1 16 0,1-1 0 0,-3 0 0 0,1 1 0 16,0 0-16-16,3 0 0 0,-1-3 0 0,3 3 0 15,1-1-176-15,1 5 160 0,-1-2-160 0,0-1 160 16,-2-2-160-16,3 2 128 0,2 3-128 0,2-1 128 15,-4-4-128-15,3 1 0 0,4 1 0 0,-5 1 128 16,0 1-128-16,-2-2 0 0,5-3 0 0,1 3 128 16,0 1-128-16,0 3 0 0,-1-2 0 0,0-1 0 15,-3-5 0-15,0 3 0 0,1 4 0 0,-2-1 0 16,2-2 0-16,1 1 0 0,0 0 128 0,-1 0-128 16,-6 2 0-16,1-2 0 0,0-1 0 0,3 1 0 15,4 2 0-15,-1 0 128 0,4 2-128 0,-3-1 0 0,-2-4 0 0,0 3 0 16,1 2 0-16,2-2 0 0,0-4 0 0,3 2 0 15,0 2 0-15,-3 2 0 0,-3-2 0 0,1 0 0 16,0-1 128-16,0 2-128 0,0-1 0 0,2 2 0 16,-3 0 0-16,0-2 0 0,1-1 0 0,-2 0 0 15,0 1 0-15,2-1 0 0,1-2 0 0,-1 1 0 16,1 2 0-16,-3-2 0 0,0 0 0 0,2 2 0 16,2-1 128-16,-1 2-128 0,1-2 0 0,2 0 0 15,-3-1 0-15,-1 0 128 0,-1 1-128 0,2 1 0 16,-1 0 0-16,0-1 0 0,1 1 0 0,-2-3 0 15,2 0 0-15,-2 3 0 0,-4 1 0 0,2-2 0 16,-1-4 0-16,2 2 0 0,1 3 0 0,3 3 0 16,-3-3 0-16,-2-2 0 0,-2-2 128 0,0 1-128 0,0 0 0 15,1 2 128-15,-1 2-128 0,1-2 0 0,0-2 0 16,-2 2 0-16,-1 1 0 0,0-1 128 0,-1 0-128 0,0-1 0 16,1 0 0-16,2 1 128 0,2 1-128 0,-1 2 0 15,0-3 0-15,-2 1 0 0,-1 2 128 0,-1-3-128 16,2-4 0-16,-2 0 0 0,3 1 0 0,1 1 128 15,-2 3-128-15,0 1 0 0,-3-3 144 0,-1 2-144 16,-2 2 0-16,1-4 144 0,1-2-144 0,2 0 0 16,-3 1 160-16,-1 2-160 0,0 3 128 0,-1-1-128 15,-1 0 0-15,0-1 0 0,-5-2 128 0,2 2-128 16,-3 3 0-16,3 0 0 0,-1-3 0 0,1 0 128 16,-1-6-128-16,0 6 0 0,2 4 144 0,-2-2-144 15,-1 0 0-15,-2-2 0 0,-2-1 0 0,-1 1 0 0,-1 0 0 16,1-3 0-16,3-3 0 0,-3 1 0 0,0 7 0 0,-1 0 0 15,0-2 0-15,-2-1 0 0,0 1 0 0,-2-1 0 16,1 0 0-16,-3 3 0 0,0-2 0 0,-1-1 0 16,-2-1 0-16,2 2 0 0,1-1 0 0,0-1 128 15,-1-2-128-15,2 1 0 0,0 1 0 0,-2 1 0 16,-4 0 0-16,2 1 128 0,1-2-128 0,0 1 0 16,-1 0 0-16,0 1 0 0,-2-2 128 15,-1 2-128-15,1-1 128 0,-5-1-128 0,2 0 0 0,-2-1 144 16,0 0-144-16,-3 1 0 0,1 1 176 0,-4 2-176 15,0 0 160-15,1-2-160 0,-1-1 192 0,-1 0-48 16,0-1-16-16,-1 3 0 0,2-1 32 0,-2 0 0 16,-8-2 0-16,9 0 0 0,-9 0-160 0,8 0 128 0,-8 0-128 15,9 0 128-15,-9 0-128 0,0 0 160 0,9-2-160 16,-9 2 160-16,5-5-32 0,-5 5 0 0,7-6 0 16,-7 6 0-16,3-9 16 0,1-2 0 0,-3 0 0 0,0-1 0 15,-1 0-144-15,0-4 192 0,1-3-192 0,1-3 192 16,-1 2-192-16,0-3 160 0,-1-1-160 0,3-4 160 15,2 1-160-15,-1-6 0 0,1 1 0 0,1-2 128 16,1-5-128-16,3-3 0 0,-2-4 0 0,-1 2 0 16,-2 1 0-16,1-2 0 0,2 0 0 0,0 0 0 15,-3 5 0-15,2 2 0 0,1 0 0 0,-2-1 0 16,-1-2 0-16,-1 0 128 0,0 4-128 0,2-3 128 16,-1-1-128-16,-1-2 0 0,-1 1-160 0,0 1 160 15,1-1 0-15,-2 1 0 0,1-3-128 0,0-3 128 0,1 4 0 16,0-3 0-16,-3 0 0 0,2 0-144 0,1 3 144 0,-1 2 0 15,0 3 0-15,1 0-128 0,-1-1 128 16,0 0 0-16,1-1 0 0,0 3 0 0,-3 3 0 0,2-1 0 16,1-1 0-16,-2 4-128 0,-1 2 128 0,2 3 0 15,-1 2 0-15,1 2 0 0,-2 1 0 0,0 1 0 16,0 2 0-16,1 0-128 0,-1 5 128 0,-1-3 0 16,-1-2 0-16,1 3-128 0,1 5 128 0,-1 0 0 15,-2-2 0-15,1-1 0 0,1 0 0 0,-1 3 0 16,0 1 0-16,0-1 0 0,-2-3 0 0,2 2-128 15,-2 2 128-15,2-1 0 0,-1-2 0 0,0 0 0 16,-3 3 0-16,2 2 0 0,-3-2 0 0,2 5 0 16,0-3 0-16,-4 1 0 0,0 2 0 0,-1-1 0 15,2 3 0-15,-4-1 0 0,-1-2 0 0,-3 3-128 16,0 1 128-16,-2-2 0 0,0 1 0 0,-1-3-128 0,1 0 128 16,-3 1 0-16,-2 3 0 0,1 0 0 0,-3-1 0 0,2-1-128 15,-5 0 128-15,1 0 0 0,-1 3 0 0,-2-2 0 16,-2 0 0-16,-3 1 0 0,-2 0 0 0,-2 1 0 15,1-2 0-15,-3 1 0 0,-3-1 0 0,0 2-128 16,0 3 128-16,1-2 0 0,-4-3 0 0,-1 2 0 16,-8 1 0-16,1 1 0 0,-3 0 0 0,0-2 0 15,-3-3 0-15,3 3 0 0,-1 2 0 0,-1-1 0 16,-3 0 0-16,-2-1-128 0,-1-2 128 0,3 3 0 16,-1 0 0-16,0 0 0 0,-3-3 0 0,-1 0 0 15,-3 2 0-15,-1 0 0 0,4 0 0 0,-3 0 0 0,2-2 0 16,-4 1 0-16,-1-1 0 0,1 1 0 0,-3 1 0 0,2-1 0 15,2-1 0-15,-3-1 0 0,-5 3 0 16,2 1 0-16,2 0 0 0,4-2 0 0,0 1 0 0,-1 1 0 16,-2 0 0-16,0 0 0 0,2-2 0 15,-1-1 0-15,6 1 0 0,-2 0 0 0,-2 1 0 0,-1-1 0 16,-1 0 0-16,3 0 0 0,2 2 0 0,-3 0 0 16,-1 0 0-16,-1-1 0 0,0-1 0 0,1 1 0 15,4 2 0-15,-3-2 0 0,0-2 0 0,-2-1 0 16,-2 1 0-16,2 1 0 0,3 1 0 0,-1-2 0 15,-1-4 0-15,3 1 0 0,2 3 0 0,-2 1 0 16,0-1 0-16,0-1 0 0,2 0 0 0,-1 1 0 16,0-1 0-16,-1 0 0 0,-1 2 0 0,4 0 0 15,2 0 0-15,0 1 0 0,-5-1 0 0,2-1 144 16,0-3-144-16,1 5 160 0,0 3-160 0,1-2 0 16,1-2 0-16,-3 0-176 0,-1 0 176 0,1 1 0 0,1 1 0 0,3 0 0 15,4-1 0-15,-2 0 0 0,-2-1 0 16,1 2 0-16,-1 2 0 0,1-2 0 0,0 0 0 0,-1 2 0 15,0 1 0-15,1-2 0 0,-2-2 0 0,0 0 0 16,0 1 0-16,2 2 0 0,1 3 0 0,2-5 0 16,-2-3 0-16,1 1 0 0,0 2 160 0,-1-1-160 15,-3 2 0-15,2 0 0 0,3-1 0 0,-1 2 0 16,2 0 0-16,-3 1 0 0,-1-3 0 0,3 1 0 16,-1 1 0-16,4 0 0 0,1 1 0 0,-1-3 0 15,1-2 0-15,2 0 0 0,0 0 0 0,3 1 0 16,-4 2 0-16,4-1 0 0,3 0 0 0,3-1 0 0,1 1 0 15,-1 0 0-15,-2-2 0 0,3 0 0 0,1 0 0 16,0 1 0-16,-3 1 0 0,5 0 0 0,-2-1 0 16,3 1 0-16,3 0 0 0,1 0 0 0,0 0 0 0,-3-2 0 15,0 0 0-15,1 1 0 0,4 1 0 0,1 1 0 16,1 1 0-16,1-1 0 0,2 0 0 0,3 1 0 16,-1 2 0-16,4-2 0 0,0 0 0 0,1-1 0 15,3-1 0-15,2-1 0 0,0 2 0 0,2-1 0 16,-1 0 0-16,2 1 0 0,1-1 0 0,4 1 0 15,-3 1 0-15,1-2 0 0,1-2 0 0,0 2 0 16,9 0 0-16,0 0 0 0,-7-1 0 0,7 1 0 16,-7-1 0-16,7 1 0 0,0 0-128 0,0 0 128 15,0 0 0-15,0 0 0 0,0 0-144 0,0 0 144 16,0 0 0-16,-4 6-144 0,4-6 144 0,0 0 0 16,0 0-144-16,0 10 144 0,0 0 0 0,0-10-176 0,-1 8 176 15,2 4-128-15,1 3 128 0,-1-1 0 0,-1-1 0 0,0 4 0 16,-1 4 0-16,-2 3 0 0,1 3 0 0,1 1-128 15,-2 0 128-15,-1 3 0 0,-1 3 0 0,-2 3 0 16,0 0 0-16,1 2 0 0,-2-4 0 0,2 2 0 16,-5 1 0-16,1 1 0 0,0 2 0 15,1-2 0-15,4-1 0 0,-2 3 0 0,-1 0 0 16,1 1 0-16,-1-3 0 0,0-1 0 0,2 2 0 0,0-2 0 16,-3 0 0-16,3-2 0 0,-3-2 0 0,4 1 0 15,-2 5 0-15,1-3 0 0,0 0 0 0,0-1 0 16,1-2 0-16,-1 1 0 0,1-2 0 0,0 0 0 0,0-3 0 15,1 0 0-15,0 0 0 0,1 1 0 0,-3-1 0 16,2 1 0-16,-1-3 0 0,0 2 0 0,0 1 0 16,-1-3 0-16,-2 0 0 0,2-3 0 0,-1 4 0 0,2-2 0 15,0 1 0-15,-2-4 0 0,-1-2 0 16,0 1 0-16,1 2 0 0,0-3 0 0,-1-2 0 0,1-1 128 16,-2 0-128-16,2 1 0 0,3 4 0 0,-1-5 0 15,0-2 0-15,0-2 0 0,0 1 0 0,1-1 0 16,-1 0 0-16,2 0 128 0,0-4-128 0,0 0 0 15,1 1 0-15,1-1 0 0,-1-3 0 0,0-2 0 16,2-6 0-16,0 0 128 0,0 8-128 0,0-8 144 16,0 0-144-16,0 0 160 0,0 0-160 0,0 0 0 15,0 0 144-15,0 0-144 0,0 0 128 0,0 0-128 16,10 2 128-16,-1 0-128 0,0-2 128 0,3 1-128 16,-2-1 128-16,1-1-128 0,1-2 0 0,2 1 144 0,1 1-144 15,3 0 0-15,0-1 128 0,4 1-128 16,2 1 0-16,4-1 0 0,1 0 0 0,0 0 0 0,2 0 0 15,2 0 0-15,1 1 0 0,2-2 0 0,1-4 0 0,-3 5 0 16,-1 2 0-16,1-1 0 0,0-2 0 0,2 2 0 16,1 2 0-16,-3 0 0 0,-2-3 0 0,-2 1 0 15,1 2 0-15,-1 1 0 0,-1-1 0 0,-3-2 0 16,-2 0 0-16,-2 0 0 0,-2 0 0 0,-4 2 0 16,-2-1 0-16,-2-1-224 0,-3 0 32 0,-9 0 16 15,0 0-2096-15,7 6-416 16,0 0-96-16</inkml:trace>
  <inkml:trace contextRef="#ctx0" brushRef="#br1" timeOffset="54935.503">9049 10555 14735 0,'-13'-15'640'15,"5"5"160"-15,0-1-640 0,-1 0-160 0,1-1 0 0,-2 5 0 0,1-1 336 0,0 1 48 16,1-3 0-16,0 6 0 0,-2 3 176 0,3 0 32 16,1-1 16-16,6 2 0 0,-8 1-192 0,8-1-32 15,-7 5-16-15,2 2 0 0,1-1-368 0,0 5 0 16,2 5 0-16,0 4 0 0,-1 4 0 0,0 6 0 16,2 0 0-16,2 7-128 0,-1 7 128 0,0 6 0 15,-1 5 0-15,2 1 0 0,2-1 0 0,0 0 0 16,-1 0 0-16,4 0 0 0,-5 0 0 0,1 4 144 15,-2 2-144-15,0 1 0 0,1-3 224 0,-1 0-64 16,-2-3-16-16,0 1 0 0,2 1 96 0,-2 0 16 0,-1 1 0 0,0-3 0 16,-2-3 48-16,1-1 16 0,-1 2 0 0,0-5 0 15,1-4 128-15,-2 1 16 0,2 1 16 0,-1 1 0 16,1-2 32-16,0-3 16 0,-1-5 0 0,2 0 0 16,-5 0-208-16,2 0-32 0,-1-3-16 15,0-1 0-15,0-1-80 0,-1 1 0 0,0 2-16 0,1-4 0 16,-2-8 16-16,1-1 0 0,2 2 0 0,-1-3 0 15,1-3 0-15,0-1 0 0,0-4 0 0,3 1 0 16,-2-2-64-16,1-1-128 0,3 0 192 0,1-6-64 16,0-6 48-16,0 0 0 0,3 11 0 0,1-5 0 15,-4-6 160-15,0 0 48 0,12 5 0 0,1-2 0 16,-1-2-160-16,4-2-32 0,0-2 0 0,4 0 0 16,3 0-64-16,1 0 0 0,5-3-128 0,4 3 192 15,5-1-192-15,1-1 0 0,1 1 0 0,4-1 0 0,3 0 0 16,-1 3 0-16,0-2 0 0,2 2 0 0,4 0 0 15,4 1 0-15,4 0 0 0,1 0 0 0,1 0 128 0,2-1-128 16,-2 1 0-16,5 0 144 0,5-4-144 0,2 1 0 16,5 3 0-16,-4-1 0 0,-1-1 0 0,2-2 0 15,2 2 0-15,2 2 0 0,1 1 0 0,-2 0 0 16,-2 1 0-16,3-2 0 0,0 0 0 0,1 1 0 16,-3 1 0-16,-1 1 0 0,-2-1 0 0,0 3 0 15,1 0 0-15,2 2 0 0,1-1 0 0,-1 2 0 16,-2 0 0-16,4 1 0 0,5-1 0 0,-1 0 0 15,-1 1 0-15,2 0 0 0,3-2 0 0,-3 3 0 16,2 0 0-16,-3-1 0 0,-2-4 0 0,0 2 0 0,4 3 0 16,1-3 0-16,-2-4 0 0,-2 3 0 0,-2 1 144 0,0 1-144 15,3-1 0-15,-4 2 0 0,-1 0 0 16,-1-1 0-16,-1 2 0 0,1 0 0 0,1 1 0 16,1 0 0-16,0-2 0 0,1-3 0 0,-1 3 0 0,0-1 128 15,0 1-128-15,-1 1 0 0,1 0 0 0,-1 2 0 16,0 0 0-16,3 0 0 0,5 0 0 0,-5 0 0 15,-3 0 0-15,0-2 0 0,5-3 0 0,-3 2 0 16,4 2 0-16,-3-3 128 0,-4 1-128 0,2-1 0 16,2-1 0-16,0 0 0 0,-2-2 0 0,-1 3 128 15,-5-3-128-15,3 1 0 0,3 3 0 0,-2 1 128 16,0-1-128-16,-2-3 0 0,-5 0 0 0,4-1 0 16,5-2 0-16,-1 3 0 0,-1 1 0 0,-3-1 0 15,-3-5 0-15,2 0 0 0,3-1 0 0,-4 0 128 0,-2 1-128 16,-2-1 144-16,-3-2-144 0,3 1 160 0,0-1-160 0,-1 0 128 15,4 1-128-15,-7 0 128 0,-4 0-128 0,0-1 128 16,-1-3-128-16,0 3 128 0,-1 2-128 0,1 0 0 16,-1-1 0-16,-2 0 0 0,-4 4 128 0,1 0-128 15,-4-2 128-15,3 0-128 0,2 0 0 0,-1 2 0 16,0 3 0-16,-4-1 0 0,-2-3 0 0,-4 2 0 16,-2 3 0-16,-5-1 0 0,-1 0 0 0,2-1 0 15,-3 1 0-15,0 1 0 0,0-2 0 0,-3 3 0 16,-2 1 0-16,0-1 0 0,-4 0 0 0,-1 1 0 15,-1-2 0-15,-3 3 0 0,-1-2 0 0,-3-1 0 16,-2-1 0-16,-2-1 0 0,-2 0 0 0,-2 2 0 16,-9-6 128-16,0 0-128 0,7 5 0 0,-7-5 192 15,0 0-192-15,0 0 192 0,0 0 144 0,0 0 48 0,0 0 0 16,0 0 0-16,0 0 112 0,0 0 16 0,0-11 16 0,0 0 0 16,-1-2-288-16,-3-2-64 0,1-3-16 15,0-3 0-15,0-3-160 0,1-3 0 0,-2-4 144 0,-1-4-144 16,3-5 128-16,1 2-128 0,1-3 128 0,2 0-128 15,2-1 192-15,0-1-16 0,-1-2-16 0,3-1 0 16,2-1-16-16,-2-6 0 0,3-6 0 0,-1-1 0 16,2 4-144-16,2-2 192 0,-2-5-192 0,2-6 192 15,1-7-192-15,0 0 0 0,-1 3 0 0,2 0 0 16,2-2 0-16,-1-1 0 0,1 5-176 0,-1 3 176 16,0 7 0-16,0 4-160 0,-4 2 160 0,0 5 0 15,0 1-128-15,-1 5 128 0,-3 3 0 0,-2 0 0 16,-1 2-128-16,-1 2 128 0,3 5 0 0,-3 2 0 0,-3 0 0 15,0 4 0-15,0 2 0 0,1 2 0 0,0 4 0 16,-1 0 0-16,-2 1 0 0,1-1 0 0,1 4-144 16,1 0 144-16,-1 1 0 0,0-1-144 0,-1 1 144 0,1 1-128 15,-2 2 128-15,1-2-128 0,-4-5 128 0,2 3 0 16,1 1-144-16,0 1 144 0,0 2 0 0,-3 1-144 16,2-1 144-16,0 2 0 0,-1 1 0 0,-2 1-128 15,-4 2 128-15,0 0 0 0,-2 0 0 0,-4 1-128 16,-1-2 128-16,-3 3 0 0,-2-1-144 0,-1 1 144 15,-1 0 0-15,-3 0-144 0,-1 0 144 0,-3 2 0 16,-2-1 0-16,-3 0-128 0,-3 0 128 0,-3 2 0 16,-4 0 0-16,-2 0 0 0,-3-4 0 0,2 2 0 15,-4 2 0-15,-1-1 0 0,-6-1 0 0,-2 0 0 16,-4-2 0-16,-4 1 0 0,2 1 0 0,-3 0 0 0,-1 0 0 16,-1-1 0-16,-4-2 0 0,0 1 0 0,-5 1 0 15,2-3 0-15,-3-1 0 0,-5-1 0 0,-5 3 0 0,0 1 128 16,3-3-128-16,-2-1 0 0,-5-1 0 15,0 1 128-15,0 3-128 0,-4-3 0 0,0-3 0 0,-2 5 0 16,-1 1 0-16,2-1 0 0,-3 0 0 0,0 0 128 16,-3-1-128-16,-1 1 144 0,0 1-144 0,-2 0 160 15,0 0-160-15,-2-1 192 0,3 0-192 0,-1 1 192 16,-2 0-192-16,1 1 128 0,2-3-128 0,-3 3 128 16,-1 1-128-16,-2 1 160 0,5 0-160 0,0 0 160 15,0 0-160-15,-1-1 0 0,0 2 0 0,2-1 0 16,-1 1 0-16,5 0 0 0,4 0 0 0,-1-2 0 0,-5 2 0 15,6 0 0-15,3-1 0 0,-1 0 0 0,-2 0 0 0,0 1 0 16,7 0 0-16,-1 1 0 0,1-3 0 0,3 1 0 16,1 1 128-16,3 0-128 0,4-1 0 0,-3-1 0 15,1 0 0-15,1 2 0 0,3 1 0 0,5-1 0 16,2 0 0-16,3 1 0 0,1 1 0 0,-1 0 128 16,0 1-128-16,4 0 128 0,2 1-128 0,2-2 128 15,-1 0-128-15,3 0 128 0,-2-1-128 0,4 2 0 16,4-1 0-16,4-1 0 0,2 0 0 0,-1-1 0 15,3-1 0-15,1 0 0 0,-2 1 0 0,3 0 0 16,1 0 128-16,0 0-128 0,3 0 0 0,1 1 0 16,4-2 0-16,2 2 0 0,-3 0 176 0,0-1-48 15,-3 0-128-15,5 2 192 0,3 1-64 0,-2-1-128 16,-4-4 176-16,3 2-176 0,-3 3 160 0,6-2-160 0,1 3 128 16,3-3-128-16,-1-2 176 0,3-2-48 15,2 4-128-15,-1-2 192 0,-2-1-64 0,4-2-128 0,0 1 176 16,2 1-176-16,1 1 128 0,0 1-128 0,4-2 0 0,-1 0 0 15,2 0 128-15,-1 1-128 0,2 0 0 0,1-1 0 32,2 0-1312-32,5 1-320 0,7 1-64 0</inkml:trace>
  <inkml:trace contextRef="#ctx0" brushRef="#br1" timeOffset="65698.532">9360 15553 14447 0,'-18'-4'640'0,"7"1"128"0,-1 1-608 0,-2 0-160 0,-1 0 0 0,1 0 0 16,-1-1 640-16,2 2 112 0,1 0 16 0,-1 0 0 15,2-3-448-15,0 0-64 0,0 2-32 0,-2-1 0 16,-1 0-32-16,2-1 0 0,0 1 0 0,1 1 0 15,-1 0 288-15,1 2 48 0,1-1 16 0,-3 1 0 16,1 0 48-16,2 1 16 0,2 0 0 0,2 2 0 16,6-3-128-16,-8 2-32 0,0-1 0 0,8-1 0 15,0 0-112-15,0 0-16 0,0 0-16 0,0 0 0 16,7 8 128-16,3-4 16 0,2 0 16 0,4-2 0 0,6 0 48 0,2 1 0 16,3 1 0-16,4-3 0 0,2-1-224 15,2 0-32-15,1 3-16 0,4-2 0 16,3 0-112-16,3-1-128 0,4-1 176 0,2 2-176 0,2 2 272 0,3-1-48 15,2-2-16-15,2 1 0 0,4 0 160 16,5-1 16-16,0 0 16 0,1 1 0 0,2 0-80 0,0-1-32 16,0-1 0-16,2 2 0 0,3-1-96 0,2 0-32 15,-6-1 0-15,7 1 0 0,0 2-160 0,2 2 128 16,0-4-128-16,-3 1 128 0,-1 1-128 0,0 0 0 16,1 0 0-16,1 0 0 0,2 1 0 0,-3-1 0 15,-2 1 128-15,4 0-128 0,1 0 0 0,0-2 160 16,-1 0-160-16,1-1 160 0,-5 2-160 0,2-2 160 15,2 0-160-15,-3 0 160 0,-2 0-32 0,-1 2 0 16,-1 0 0-16,3 0 0 0,2-2 16 0,-3 0 0 0,-2 1 0 16,-3-1 0-16,0-3-144 0,-3 1 128 0,-1 0-128 15,2 0 128-15,-2 1-128 0,-1-1 128 0,-3-2-128 16,-2 2 128-16,1-2-128 0,2 3 160 0,-1 1-160 0,-3-2 160 16,-1 0-160-16,-1 1 128 0,-2 1-128 15,2-1 128-15,-2 0-128 0,2 0 160 0,0 0-160 0,-2 1 160 16,0 2-160-16,-1 0 128 0,0 0-128 15,1-1 128-15,1-2-128 0,-3 4 0 0,-3 0 0 0,-1-1 128 16,-5-3-128-16,-3-2 0 0,-1 2 0 0,-1-1 128 16,-2 1 0-16,1 0 0 0,1 0 0 0,-4 0 0 15,0 0-128-15,0 0 0 0,-2 0-160 0,-1 1 160 16,2-1 0-16,-5 1 0 0,-5 1 0 0,1-1 0 16,-4-1 0-16,-1 1 0 0,-1 1 128 0,0 1-128 0,-4-1 0 0,-1-1 0 15,-1-1 128-15,1 2-128 16,-3 2 0-16,-2 0 0 0,0-5 0 0,1 2 0 0,-2 0 128 15,-1 2-128-15,-9-2 0 0,0 0 0 0,0 0 160 0,7 0-160 16,-7 0 128-16,0 0-128 0,0 0 160 0,0 0-160 16,0 0 192-16,0 0-192 0,0 0 272 0,0 0-48 15,-10-2-16-15,-2 2 0 0,-1-1-80 0,-3 1 0 16,-3 1-128-16,-1-1 192 0,-6 0-192 0,-1 0 0 16,2-1 128-16,-6 0-128 0,-4 0 0 0,-5 0 0 15,-4 0 0-15,-3 0 0 0,-4 1 0 0,-2 0 0 16,-2 0 0-16,-5-1 0 0,-3-1 0 0,-6-2 0 15,-6 4 0-15,-3-1 0 0,-3-1 0 0,-2 0 0 0,-2 0 0 16,-5-1 0-16,-3 1 0 0,-2-1 0 16,-1 2 0-16,-6 0 0 0,-2 0 0 0,2-1 0 0,3 1 0 15,-5 0 0-15,-4-1 0 0,2 1 0 0,0 1 0 16,-3 0 0-16,-5-2 0 0,4-2 0 0,5 3 0 0,-3-1 0 16,-3 1 0-16,1-1 0 0,1 0 0 0,-3 1 0 15,-3-1 0-15,3 2 0 0,3 2 0 16,1-2 0-16,0-3 0 0,1 0 0 0,1 3 0 15,2 0 0-15,3-2 0 0,2 0 0 0,2-1 0 0,6 2 0 16,6-1 0-16,3 0 0 0,1-2 0 0,6 1 0 16,4 3 0-16,4 1 0 0,5-1 0 0,5 0 0 15,2-1 0-15,1 0 0 0,1 1 0 0,4 0 0 16,4 0 0-16,6 2 0 0,3 1 0 0,3-1 0 0,1-1 0 16,2-1 0-16,1-1 0 0,2 1 0 15,1 1 0-15,3 0 0 0,0 0-128 0,0-1 128 0,0 0 0 16,1 1 0-16,1 0-128 0,2 0 128 0,2 2 0 15,2-3 0-15,0-1 0 0,-1 3 0 0,1 1-144 0,-1 0 144 16,2-2 0-16,0 2-144 0,-3-1 144 16,1-1-208-16,-2-1 80 0,2 1 128 0,-3-1-240 0,4 1 80 15,1 1 16-15,1-1 0 0,0-1 144 0,3 0 0 16,2 3 0-16,3-2-128 0,5-1 128 0,0 0 0 16,0 0 0-16,0 0 0 0,0 0-224 0,0 0 32 15,0 0 16-15,11 1 0 0,2-1-16 0,4-1-16 16,0 1 0-16,5 0 0 0,4-4 208 0,3 2-144 15,5 0 144-15,4 0-128 0,0-1 128 0,4 0 0 16,3 0 0-16,1 2 0 0,4-2 0 0,5 0 0 0,2 1 0 16,7 1 0-16,4-1 0 0,5 2 0 0,-1 1 0 0,5-1 0 15,2 0 0-15,4 0 0 0,0-1 0 16,5 1 128-16,-3 1-128 0,10 0 144 0,3-1-144 0,1 1 160 16,1 1-160-16,-1 1 0 0,1-1 0 0,3 0 128 15,2-2-128-15,1 0 0 0,1 3 0 0,1-2 128 16,0 1-128-16,1-2 0 0,-1-2 0 0,1 2 0 15,-2 2 0-15,-1-2 0 0,0-2 0 16,1 1 0-16,3 1 0 0,-2-1 128 0,-2 1-128 0,2-2 0 16,-1 1 128-16,-1 0-128 0,-3 1 0 0,-1 0 128 15,0 0-128-15,0 1 0 0,-1-2 0 0,1 2 0 16,-2 0 0-16,-2 3 0 0,-3-1 128 0,1-1-128 16,-4 0 0-16,-1 0 0 0,-2 0 0 0,-4 1 0 0,-5-1 0 15,-1 0 0-15,0 0 0 0,-2 0 128 0,0 0-128 16,-4-1 0-16,-8-1 0 0,-2 1 0 0,1 0 0 15,-3-1 0-15,-3 0 0 0,0 0 128 0,-5 0-128 0,-3 0 0 16,-5 3 0-16,-5-3 0 0,-3-1 0 0,-3-1 0 16,-2 2 0-16,-3 0 0 0,-2 0 128 0,-2-2-128 15,-3-2 0-15,-3 3 128 0,-8 1-128 0,0 0 0 16,-4 1 0-16,-7-1 128 0,0 0-128 0,0 0 128 16,0 0-128-16,0 0 128 0,0 0 0 0,-12-1-128 15,-4 0 192-15,-3 0-64 0,-2 1-128 0,-3 0 0 16,-5-1 144-16,-1 1-144 0,-2 2 0 0,-6-1 0 15,-3-1 0-15,-6 0 0 0,-2 0 0 0,-3 0 0 16,-5 0 0-16,0 0 0 0,0-1 0 0,-4 0 0 16,-4-1 0-16,-2 1 0 0,-7 0 0 0,2-2 0 0,-2 2 0 0,-1-1 0 15,-5 0 0-15,-1 0 0 0,-7 0 0 16,0 0 0-16,-3 0 0 0,-3 0 0 0,-5 1 0 0,1 0 0 16,-4 0 0-16,-5 0 0 0,-4-2 0 15,1 2 0-15,1 0 0 0,-6 0 0 0,-2 0 0 0,-1-1 0 16,-1 0 0-16,-2-1 0 0,-6 1 0 0,7 0 0 15,0 0 0-15,0 0 0 0,-3-1 0 0,0 2 0 16,-1-1 0-16,1 2 0 0,-1 0 0 0,2 2 0 16,2-2 0-16,-1 1 0 0,2-1 0 0,2 0 0 15,-1 3 0-15,2-1 0 0,2 0 0 0,2 1 0 16,3 0 0-16,0 0 0 0,5 0 0 0,3 2 0 16,2-5 0-16,2 2 0 0,3 0 0 0,5 1 0 0,6 1 0 15,1-2 0-15,3-2 0 0,6 1 0 16,1 2 0-16,6 0 0 0,2 3 0 0,8-3 0 0,7-1 0 15,4 1 0-15,7-1 0 0,9-2 0 0,4-2 0 0,9 1 0 16,4-2 0-16,12 3 0 0,0 0 0 0,0 0-160 16,0 0 16-16,17 0 0 0,7 1-176 15,3-1-48-15,7-1 0 0,5-1 0 0,6-1-16 0,4-2-16 16,5 3 0-16,3-1 0 0,5 0 0 0,4-1 0 16,0 1 0-16,8 3 0 0,3-1 176 0,4 1 32 15,9 1 16-15,3 2 0 0,2 3 176 0,7 0 0 16,3 2 0-16,5 0-128 0,5 2 128 0,0 0 0 15,5 1 0-15,1-1-128 0,-2-2 0 0,1 0 0 16,-1-1 0-16,0-3 0 16,-2 2-352-16,1-3-64 0,-2-1-16 0,0-2 0 0,-2 1 304 0,-2-1 64 0,0 1 16 15,-4-3 0-15,-2-3 176 0,0 0 0 0,-2 2 0 0,0-2-128 16,-7 2 128-16,1 1 0 0,0 0 0 0,-5 1 0 16,-8-2 160-16,2 1-32 0,0 0-128 0,1 0 192 15,0 4-16-15,-2-2-16 0,-3 0 0 16,0-1 0-16,3-1-160 0,-6 3 0 0,-2 1 144 0,-3 1-144 15,-4-4 0-15,-3-1 0 0,-3 2 0 0,-6 2 0 32,-4 0-576-32,-4-2-48 0,-10-1 0 0,-3 2-12912 0</inkml:trace>
  <inkml:trace contextRef="#ctx0" brushRef="#br1" timeOffset="69430.501">16648 14450 16415 0,'0'0'720'0,"0"0"160"0,-1-9-704 0,0 2-176 0,1 7 0 0,0 0 0 15,0 0 0-15,0 0 0 0,2-6 0 0,-2 6 0 16,0 0 0-16,0 0 0 0,0 0 0 16,0 0 128-16,0 0 0 0,0 0 0 0,-2 6 0 0,-2 3 0 15,1 1 288-15,1 1 48 0,0 2 16 0,0 2 0 16,-3 1-48-16,2 1-16 0,0-1 0 0,-1 3 0 16,1 2-144-16,-1-2-16 0,0 0-16 0,2 1 0 15,-1 1-96-15,3-2-16 0,2-3 0 0,0-2 0 16,1-2-128-16,1 1 0 0,-1-2 144 0,3-3-144 15,0-2 256-15,3-1 0 0,-9-5-16 0,12 6 0 16,2-3 80-16,0-3 0 0,-2-2 16 0,1-1 0 16,0-1-96-16,1 0-32 0,0-2 0 0,-2 1 0 0,-7-4-208 15,5 0 176-15,-1-1-176 0,2 1 160 0,1-1-160 0,-4 0 192 16,-1-3-192-16,0 0 192 0,2 2-64 16,-2 2-128-16,1-4 192 0,-2 0-64 0,-2-1 0 0,-2 0 0 15,0 2 0-15,0-4 0 0,-2 0-128 0,0-1 0 16,-2 2 0-16,0 4 0 0,0-1 0 0,1 2 128 15,0 1-128-15,0 2 0 0,1 7 0 0,0 0 0 16,0 0 128-16,0 0-128 0,0 0 128 0,0 0-128 16,-2 12 192-16,-1 3-64 0,1 0-128 0,1 1-144 15,-1 0 144-15,1-1-208 0,1 2 208 0,0-2 0 16,0 1 0-16,1-1 160 0,2 1-160 0,-1-1 0 16,2-2 0-16,0 0-176 0,3-2 176 0,-2 1 0 15,5 1 0-15,-2-1 0 16,1-2-448-16,0-2-16 0,1-1 0 0,0-2-10736 0</inkml:trace>
  <inkml:trace contextRef="#ctx0" brushRef="#br1" timeOffset="69827.478">17555 14130 16527 0,'0'0'720'0,"0"0"176"0,0 0-720 0,0 0-176 16,-8 0 0-16,1 2 0 0,7-2 128 0,-8 5 0 16,1-1 0-16,-2 1 0 0,0 3 64 0,0 0 16 15,-2-2 0-15,0 6 0 0,1 1 240 0,-3 5 32 16,0 0 16-16,-1 3 0 0,-1-2 112 0,1 7 32 16,0 1 0-16,1 2 0 0,2-2-80 0,0 2-16 15,1 1 0-15,2-1 0 0,5 1-224 0,-2 0-32 16,4-6-16-16,3 1 0 0,3-4-272 0,-1 2 0 15,2 0 0-15,1-4 0 0,2-4 144 0,1 1-144 16,1 0 0-16,-2-1 144 0,2-3-416 0,0 0-96 0,0-1-16 16,0-1 0-1,0 0-1792-15,2-6-384 0</inkml:trace>
  <inkml:trace contextRef="#ctx0" brushRef="#br1" timeOffset="70113.223">17647 14383 28559 0,'0'0'2544'0,"-5"-5"-2032"16,2-1-512-16,3 6 0 15,0 0 256-15,0 0-64 0,0 0 0 0,0 0 0 0,7 5-448 0,1 2-80 16,2 0-32-16,-3 2 0 0,-3 0 368 0,4 3-144 15,1 2 144-15,2 1 0 0,2-2 0 0,1 2-128 16,2 1 128-16,0 1 0 0,2 3 0 0,-1-1 0 16,0-4 0-16,-2 4 0 0,1-1 0 0,-2 0 0 15,-2-1-128-15,1-2 128 16,-3-3-384-16,1 0-32 0,0 0 0 0,-3-2 0 16,0-2-1568-16,-8-8-320 0,8 4-64 0</inkml:trace>
  <inkml:trace contextRef="#ctx0" brushRef="#br1" timeOffset="70396.17">17979 14339 12895 0,'0'0'1152'0,"0"0"-928"16,-6-6-224-16,1-2 0 0,-1 1 3296 0,6 7 608 0,0 0 128 0,0 0 32 15,-7 2-3344-15,1 2-720 0,0 3 0 0,-1 2 0 16,0 0-256-16,-1 4 80 0,-2 3 16 0,0 4 0 16,-3 1 160-16,-1 3 0 0,0 5 0 0,0-1 0 15,-2 1 144-15,0-2 64 0,-2 1 16 0,2-1 0 16,-2 1-16-16,2-3 0 0,0-2 0 0,2-2 0 16,3 2-208-16,1-1 176 0,-1-1-176 0,0-3 160 15,1-3-160-15,3-2 0 0,2 0 0 0,2-4-8432 16,3-9-1632-16</inkml:trace>
  <inkml:trace contextRef="#ctx0" brushRef="#br1" timeOffset="70801.272">18297 14664 27647 0,'0'0'1216'0,"-8"6"256"0,2-1-1168 0,0 1-304 0,1 1 0 0,-2 4 0 15,4 4 704-15,-2 2 96 0,-2 4 16 0,0 1 0 16,0 1-656-16,0-1-160 0,-3-5 0 0,1 2 0 16,-2 0 0-16,1 2 0 0,0-2 0 0,0-3 128 15,-2-1-128-15,2-1 0 0,0-2 0 0,0-1 0 0,1-1 0 0,-2-2-144 16,2-5 144-16,0 1-208 15,-1 1-1488-15,2-3-288 0,8-2-64 0,-6-1-9360 16</inkml:trace>
  <inkml:trace contextRef="#ctx0" brushRef="#br1" timeOffset="71179.633">18844 14045 14735 0,'-4'-13'1312'0,"3"7"-1056"16,1 6-256-16,0 0 0 0,0 0 3216 0,0 0 592 0,0 0 112 0,0 0 32 15,0 0-3312-15,-2 15-640 0,-1-1-192 0,-2 1 0 16,1 4 192-16,-4 0-128 0,0 0 128 0,1 5-128 15,-1 2 128-15,0 1 0 0,3 2 0 0,-4 4-128 16,2 3 128-16,-2 2 128 0,-2 0-128 0,2 3 176 16,0 1-48-16,2-4 0 0,-1-4 0 0,1-2 0 15,1-1-128-15,3-2 0 0,1-3 144 0,2-2-144 16,1-6 0-16,2-1 144 0,4 0-144 0,1-3 0 16,3-2 160-16,2-2-160 0,2-2 128 0,3 1-128 15,1 0 0-15,0-5-176 0,2-3 16 0,-2 0 0 16,1 0-1568-16,-3-1-304 0,0-2-64 0,-2-2-8560 15</inkml:trace>
  <inkml:trace contextRef="#ctx0" brushRef="#br1" timeOffset="71366.077">18510 14526 33695 0,'0'0'1488'0,"-6"-5"304"0,0-1-1424 0,4-1-368 15,2-1 0-15,0 8 0 0,8-4-144 0,0 0-112 16,5 1 0-16,2-1-16 0,3 1 16 0,0-2 16 16,2-1 0-16,3 0 0 0,8 2 240 0,3-2 0 0,2 0 0 0,1 0-144 15,-3 1 16-15,0-1 0 0,-3 2 0 16,-3-2 0 0,-1 3-2256-16,-1-1-448 0,-1-3-96 0,-2 3-16 0</inkml:trace>
  <inkml:trace contextRef="#ctx0" brushRef="#br1" timeOffset="71795.597">19121 13774 19343 0,'0'0'1728'0,"0"0"-1392"0,0 0-336 0,7-2 0 0,3 1 304 0,-1 2-16 16,2 1 0-16,1 2 0 0,1-2-288 0,1 2 128 15,1 3-128-15,4 3 0 0,-2 1 304 0,2 2-48 16,0 2-16-16,3 5 0 0,-1 4 112 0,1 3 32 15,0-1 0-15,1 6 0 0,0 4-32 0,-1 4 0 16,-3 1 0-16,-2 2 0 0,-5 3 64 0,0 3 16 16,-2 4 0-16,-3 0 0 0,-5-6-32 0,-3 2 0 15,-3 0 0-15,-3-1 0 0,-7-6-96 0,-2 1-32 0,0-2 0 16,-7-2 0-16,-4-1 176 0,1-2 48 0,-1-5 0 16,2 0 0-16,0 0-80 0,1-3-16 0,1-6 0 0,-1-1 0 15,2-1-224-15,3-4-48 0,1-4-128 0,3-2 192 16,0-1-192-16,4-2 0 0,4-4 0 0,7-3 0 31,0 0-1616-31,0 0-368 0,0 0-80 0</inkml:trace>
  <inkml:trace contextRef="#ctx0" brushRef="#br1" timeOffset="72205.805">19803 14383 27647 0,'-12'1'1216'0,"12"-1"256"0,0 0-1168 0,0 0-304 0,0 0 0 0,0 0 0 15,9-1 144-15,3 0-16 16,3-3-128-16,3 2 192 0,3 2-192 0,3 0 0 0,4 1 0 0,1-4 0 15,-2-5 0-15,4 2 0 0,1 0 0 0,1 1 0 16,0 1 0-16,-1 0 0 0,-2-2 0 0,-2 4 0 31,-1 2-1504-31,-6 0-240 0,-3 0-48 0,-1 2-8832 0</inkml:trace>
  <inkml:trace contextRef="#ctx0" brushRef="#br1" timeOffset="72389.554">19874 14602 28959 0,'-13'1'1280'0,"5"1"272"0,3 1-1232 0,5-3-320 16,0 0 0-16,0 0 0 0,0 0 192 0,0 0 0 15,0 0-16-15,9 3 0 0,4-3 16 0,7-1 16 16,4 0 0-16,8-3 0 0,5-3 864 0,6 0 160 16,3-1 48-16,2 0 0 15,-1 2-1808-15,0-2-368 0,-1-3-64 0,0 1-8800 16,-2 2-1760-16</inkml:trace>
  <inkml:trace contextRef="#ctx0" brushRef="#br1" timeOffset="76704.118">20848 14154 7359 0,'0'0'656'0,"0"0"-528"16,0 0-128-16,0 0 0 0,-1-8 1696 0,-1 3 304 15,2 5 64-15,0 0 16 0,0 0-688 0,0 0-144 16,-3-7-32-16,3 7 0 0,0 0-416 0,0 0-96 15,0 0 0-15,0 0-16 0,0 0-304 0,0 0-64 16,11 6-16-16,-2 0 0 0,1 2-32 0,-1 1 0 16,-1 4 0-16,4 1 0 0,3 2 16 0,2 1 0 15,0 2 0-15,3 0 0 0,1 1-48 0,0 7-16 16,0-2 0-16,1 2 0 0,-4-4 64 0,1 0 16 16,-2 2 0-16,-1-2 0 0,1-1-64 0,-3-2-16 15,-2-2 0-15,0-1 0 0,0 2-224 0,0-4 144 16,-1-4-144-16,0 1 128 0,-3 2-128 0,1-2 0 15,-7-2 144-15,2-1-144 0,1-1 0 0,0-1 128 16,2-3-128-16,-7-4 0 0,0 0-208 0,0 0-112 0,10 2-32 16,-10-2 0-1,0 0-1888-15,3-7-384 0</inkml:trace>
  <inkml:trace contextRef="#ctx0" brushRef="#br1" timeOffset="77064.813">21254 14090 1839 0,'0'0'0'0,"0"0"160"0,0 0-160 0,0 0 0 0,-2-9 0 0,2 9 0 0,0 0 2688 16,0 0 512-16,0 0 112 0,0 0 16 0,-4-9-2000 15,4 9-400-15,0 0-80 0,0 0-16 0,-6 4-48 0,-3 0-16 16,2 2 0-16,-3 4 0 0,2 4 80 0,-1 5 16 16,-1-2 0-16,0 4 0 0,-4 2-16 0,-2 4 0 15,2 0 0-15,0 4 0 0,-2 3 32 0,0-1 0 16,-1 0 0-16,1 1 0 0,-4 3-304 0,1-4-48 16,-1-4-16-16,5-3 0 0,3 3-192 0,4-4-64 15,-3-4 0-15,5-3 0 0,2-3-128 0,2-3-128 16,1-2 192-16,3-3-192 0,-2-7 160 0,9 4-160 15,0 0 128-15,2-4-128 16,2-3-336-16,1-3-160 0,1-4-16 0,-1-1-8736 16,0 0-1744-16</inkml:trace>
  <inkml:trace contextRef="#ctx0" brushRef="#br1" timeOffset="77797.541">21310 13403 5519 0,'0'0'496'0,"0"0"-496"16,-2 6 0-16,2-6 0 0,0 0 1712 0,0 0 240 15,0 0 48-15,0 0 16 0,0 0-864 0,0 0-192 16,0 0-16-16,0 0-16 0,0 0-16 0,0 0 0 0,0 0 0 0,0 0 0 16,0 0-128-16,0 0-16 0,10-1-16 0,-3 1 0 15,-7 0-240-15,13 1-64 0,4-2 0 0,2 0 0 16,0-1-80-16,3 0-32 0,0-2 0 0,0 2 0 15,-1 4-144-15,0 3-48 0,-1 2 0 0,-3-1 0 16,-2-3-144-16,-1 3 0 0,-5 1 0 0,1 2 128 16,-5 0-128-16,1 2 0 0,-5 2 0 0,-1 3 0 15,0-3 144-15,-3-2 0 0,-2-4 0 0,0 3 0 16,-2 1 48-16,0 1 0 0,-1-1 0 0,-1 0 0 16,0 0 16-16,0-2 16 0,2-1 0 0,2 0 0 15,2-3-80-15,3-5-16 0,0 0 0 0,0 0 0 16,-1 8-128-16,2-2 0 0,-1-6 0 0,4 9 0 15,3 0 144-15,1 0-144 0,2 0 160 0,-2 2-160 0,3-1 128 16,3 2-128-16,-3-4 0 0,0 1 144 0,-1-1-144 0,-3 1 0 16,0 0 0-16,-3 0 0 0,0 1 0 0,-2 0 0 15,-2-10 0-15,-4 13 0 0,-1 0 336 0,-3-2-16 16,-1 0 0-16,-2-2 0 0,-2 1 208 0,-2-2 48 16,-3-2 0-16,-2-2 0 0,0 0-240 0,-1 1-32 15,0-3-16-15,-2 0 0 0,1-4-160 0,2-1-128 16,1-5 192-16,2 0-192 15,0 2-384-15,4-1-176 0,3-1-32 0,2 1-13568 0</inkml:trace>
  <inkml:trace contextRef="#ctx0" brushRef="#br1" timeOffset="80456.77">22141 14058 5519 0,'0'0'496'0,"0"0"-496"0,0 0 0 0,0 0 0 16,5-6 1856-16,-5 6 288 0,0 0 48 0,0 0 16 16,4-7-896-16,-4 7-176 0,6-7-48 0,-6 7 0 15,0 0-128-15,0 0-48 0,0 0 0 0,0 0 0 16,0 0-144-16,0 0-16 0,0 0-16 0,0 0 0 15,0 0-128-15,2 9-32 0,-2-1 0 0,0 5 0 16,1 1 16-16,-1 2 0 0,-1-3 0 0,0 5 0 16,0 2-112-16,1 2-32 0,0 0 0 0,0 4 0 15,0 2-64-15,-1 1-32 0,1 2 0 0,0-5 0 0,0-1-112 16,0 0-32-16,0-1 0 0,0 1 0 0,0-3-16 0,1 0 0 16,-1-2 0-16,2-1 0 0,-3-4-16 0,1-2-16 15,-1-2 0-15,1 0 0 0,2 1-160 16,0-2 0-16,-1-1 144 0,1-1-144 0,-2-8 128 0,0 0-128 15,6 5 128-15,-6-5-128 0,0 0 0 0,0 0 0 16,0 0 0-16,0 0 0 16,0 0-640-16,7-6-32 0,-2-1-16 0,-1-2 0 15,-2 0-2256-15,-2 1-464 0</inkml:trace>
  <inkml:trace contextRef="#ctx0" brushRef="#br1" timeOffset="80853.891">21858 14347 11055 0,'0'0'976'0,"-4"7"-784"0,1-1-192 0,3-6 0 15,0 0 944-15,0 0 144 0,0 0 16 0,0 0 16 16,0 0 32-16,0 0 0 0,0 0 0 0,0 0 0 16,0 0-16-16,0 0 0 0,10-2 0 0,5 0 0 0,4 0 32 0,2 0 16 15,2-1 0-15,0-1 0 0,4 0-128 0,0-2-32 16,3 0 0-16,2 1 0 0,1 2-256 0,3-1-64 15,4-5-16-15,-5 3 0 0,-3 3-160 0,-2-2-16 16,1-3-16-16,-1 3 0 0,-3 2-208 0,-3 1-32 16,-6 1-16-16,0 0 0 0,-7 1-240 0,-2 0 0 15,-9 0 0-15,0 0 0 16,0 0-256-16,0 0-160 0,0 0-32 0,0 0-10080 16,0 0-2016-16</inkml:trace>
  <inkml:trace contextRef="#ctx0" brushRef="#br1" timeOffset="81934.656">23236 13629 10127 0,'0'0'896'0,"-2"-8"-704"16,4 4-192-16,-2 4 0 0,0 0 912 0,0 0 160 0,0 0 16 0,2-8 16 16,-2 8-160-16,0 0-48 0,0 0 0 0,0 0 0 15,5-7-32-15,-5 7-16 0,0 0 0 0,0 0 0 16,0 0-224-16,0 0-48 0,-5 6-16 0,-3 4 0 16,2 4 16-16,-2 2 0 0,-1 0 0 0,-2 3 0 15,0 4-64-15,3 2-16 0,-3 2 0 0,-2 3 0 16,0-2-48-16,1 4 0 0,-1 1 0 0,1 3 0 15,1 3-144-15,2-1-48 0,2-4 0 0,3 1 0 16,1-2 0-16,2-4-16 0,-4-1 0 0,6-4 0 16,4-1 128-16,-1-2 16 0,-1-2 16 0,4 0 0 15,0-1-80-15,1 0-32 0,0-4 0 0,1 0 0 16,0 1-48-16,1-7-16 0,2-2 0 0,-5 3 0 0,0 2-16 16,1-4 0-16,2-3 0 0,2-1 0 15,-3 0-80-15,2-1-128 0,0-2 176 0,-4-1-176 0,-7 1 160 0,10-1-160 16,0 1 128-16,-10 0-128 0,10 0-176 0,0-3-112 15,-5-5-32-15,2 4 0 16,-7 4-1376-16,0 0-288 0,7-6-48 0,-7 6-6544 16,5-5-1328-16</inkml:trace>
  <inkml:trace contextRef="#ctx0" brushRef="#br1" timeOffset="82280.247">22826 14035 11967 0,'0'0'1072'0,"0"0"-864"0,0 0-208 0,0 0 0 16,0 0 1504-16,0 0 256 0,-4-4 48 0,4 4 16 15,0 0-688-15,0 0-144 0,9-4-32 0,2 2 0 16,2-3 256-16,4 0 64 0,3 1 0 0,3-1 0 16,0 0-256-16,1-1-32 0,0-1-16 0,5-1 0 15,3 3-272-15,-1-2-48 0,-3-2-16 0,4 3 0 16,2 3-384-16,1 1-96 0,-3-1-16 0,0-2 0 16,-3 1-144-16,-4 1 0 0,-2-1 0 0,-3 1 128 15,-4 0-1360-15,-1 0-288 16,-2-3-48-16</inkml:trace>
  <inkml:trace contextRef="#ctx0" brushRef="#br1" timeOffset="82978.825">23573 13154 12895 0,'0'0'1152'16,"0"0"-928"-16,-6-3-224 0,6 3 0 0,0 0 1088 0,0 0 192 16,-5-4 16-16,5 4 16 0,0 0 80 0,0 0 16 15,0 0 0-15,0 0 0 0,-4-10-272 0,8 5-48 16,-4 5-16-16,7-6 0 0,2-1-336 0,3-2-64 16,4 0-16-16,-1 4 0 0,0 5-272 0,3-1-64 15,0-6-16-15,-1 5 0 0,0 4-80 0,-2 2-16 16,-1 3 0-16,1-2 0 0,-1 1-208 0,-4 1 176 15,-1-1-176-15,-3 3 160 0,0 1-160 0,-5 2 0 16,-1-12 0-16,-2 16 0 0,-5 4 128 0,-1-2-128 16,-5-3 128-16,-1 2-128 0,-3-1 160 0,1 1-160 15,2-2 192-15,-2-1-192 0,-1-3 128 0,3-1-128 16,6 4 0-16,0-3 0 0,-2-4 0 0,10-7 128 0,0 0-128 0,0 0 0 16,4 10 192-16,4-4-192 0,4-3 192 0,1 1-192 15,1 1 512-15,1-2-16 0,3-1 0 0,0-2 0 16,2-2-192-16,0 0-48 0,0 1 0 15,-3 0 0-15,3-2-128 0,0 1-128 0,-3-2 192 0,3 1-192 16,-1 1 128-16,0 2-128 0,-2-2 0 0,1 1 0 16,-1-1 0-16,0 2 0 0,-1 2 0 0,-1-2 0 15,-8-2-208-15,3 2-160 0,4 3-16 0,-8 1-9872 16,-6-4-1968-16</inkml:trace>
  <inkml:trace contextRef="#ctx0" brushRef="#br1" timeOffset="90161.712">20934 15549 6447 0,'0'0'272'0,"0"0"80"0,0 0-352 0,0 0 0 16,0 0 0-16,0 0 0 0,0 0 1936 0,0 0 320 15,0 0 64-15,4-7 16 0,-4 7-992 0,0 0-192 16,0 0-32-16,0 0-16 0,0 0-336 0,0 0-80 15,0 0-16-15,11 8 0 0,2 2-96 0,-4 1 0 16,0 4-16-16,0 0 0 0,2 3-144 0,1 1-32 16,1 3 0-16,-2 2 0 0,0 3-80 0,0 1-32 15,2-2 0-15,-3 0 0 0,1-2-48 0,0-1-16 16,0 0 0-16,-1 0 0 0,0-3-208 0,-1-1 144 16,-1-2-144-16,0 0 128 0,-2-3-128 0,-2 0 0 0,-1 1 0 0,2-1 128 15,-1-1-128-15,2-2 0 0,-2-2-192 16,0-1 192-1,-2-1-880-15,-2-7-48 0,0 0-16 0,0 0-6304 0,0 0-1264 0</inkml:trace>
  <inkml:trace contextRef="#ctx0" brushRef="#br1" timeOffset="90697.92">21355 15462 7359 0,'-8'-9'320'0,"4"5"80"0,-2-3-400 0,3 1 0 15,-2 0 0-15,2 0 0 0,3 6 3920 0,0 0 704 16,0 0 144-16,-6-2 32 0,-3 1-3664 0,2 2-736 0,0 2-144 0,0 2-16 15,0-2 96-15,-1 5 32 0,-3 3 0 0,-1 3 0 16,-2 3-96-16,2 2-16 0,-2 2 0 0,-1 5 0 16,-1 0 160-16,0 3 32 0,0-1 0 0,1 5 0 15,-2 4 16-15,-1 2 16 0,-1 1 0 0,0-3 0 16,1 3-128-16,-3-3-32 0,-2 1 0 0,3-2 0 16,-1-3-192-16,3-1-128 0,2-6 128 0,3 2-128 15,4 0 128-15,-3-2-128 0,-2-7 128 0,2-1-128 16,2-3 0-16,1-1 0 0,4-5 0 0,0-1 128 15,5-8-128-15,0 0-256 0,0 0 64 0,0 0 0 16,0 0-960-16,0 0-208 0,10-4-48 16,-1-8-11440-16</inkml:trace>
  <inkml:trace contextRef="#ctx0" brushRef="#br1" timeOffset="91091.964">21731 15282 12895 0,'0'0'1152'0,"0"0"-928"0,0 0-224 0,0 0 0 16,0 0 1248-16,0 0 208 0,0 0 32 0,0 0 16 16,0 0-784-16,0 0-144 0,0 0-48 0,-8 7 0 15,1 2 336-15,-2 1 64 0,-2 5 16 0,-1 4 0 16,-1 2-320-16,-2 3-64 0,2 2-16 0,-1 2 0 16,-2 2 96-16,1 3 0 0,0 0 16 0,-1 3 0 15,1 2-144-15,-2 3-48 0,2 3 0 0,1-1 0 16,0-1-272-16,3-3-64 0,3-1-128 0,-1-4 192 15,3-2-192-15,3-4 0 0,3-2 128 0,2-4-128 16,0-4 0-16,3-1 0 0,1-3-144 0,4-5 144 16,2-2-752-16,2-4-48 0,1-3-16 15,0-2-7536-15,2 1-1504 0</inkml:trace>
  <inkml:trace contextRef="#ctx0" brushRef="#br1" timeOffset="91416.757">21787 15619 21935 0,'0'0'960'0,"0"0"224"0,0 0-944 0,-3-8-240 0,3 8 0 16,0 0 0-16,0 0 0 0,0 0 0 15,0 0 0-15,0 0 0 0,0 0 160 0,0 0 96 0,7 5 0 0,0 1 16 16,0 4 128-16,2 3 32 16,-4 5 0-16,5 0 0 0,-2-3 32 0,1 3 16 0,-1-2 0 0,2 3 0 15,1 1-256-15,-2 1-48 0,0-2-16 0,0 0 0 16,1 0-160-16,-1 1 0 0,-1-4 0 0,1 1 0 16,-1-4 0-16,0 2 0 0,-3-3 0 0,0-1 0 15,1-2-560 1,-1-1-32-16,-5-8-16 0,8 5-6896 0,-8-5-1392 0</inkml:trace>
  <inkml:trace contextRef="#ctx0" brushRef="#br1" timeOffset="91633.847">22018 15638 19343 0,'0'0'848'0,"-7"-2"192"0,-1 0-832 0,0 4-208 0,0 1 0 0,0 1 0 0,-1 1 720 0,-2 2 112 15,0 3 0-15,2 2 16 0,-3 0-160 0,1 4-48 16,-1-1 0-16,0 1 0 0,-3-1-64 0,1 2-32 16,0 1 0-16,2 1 0 0,2 1-96 0,-1 1 0 15,0-3-16-15,3 1 0 0,0 1-240 0,3-1-64 16,-3-4 0-16,2 0 0 0,0-1-128 0,1 1-144 16,-1-1 144-16,1-2-208 15,-1-2-704-15,3-2-144 0,3-8-32 0,-1 8-10384 0</inkml:trace>
  <inkml:trace contextRef="#ctx0" brushRef="#br1" timeOffset="92082.77">22086 15284 7359 0,'-6'-10'656'0,"4"4"-528"0,-3 0-128 0,2 2 0 15,0 0 2080-15,3 4 384 0,0 0 80 0,0 0 16 0,0 0-1424 0,0 0-288 16,0 0-48-16,0 0-16 0,0 0 64 0,0 0 16 15,0 0 0-15,0 0 0 0,10 11-256 0,-3 1-48 16,2 3-16-16,1 4 0 0,1 5 0 0,2 3 0 16,1 0 0-16,1 2 0 0,-4 2-80 0,3 2-16 15,0 2 0-15,0 3 0 0,-3 0-160 0,0 1-32 16,-6 2-16-16,-3 1 0 0,-4 2 80 0,-1-1 32 16,-3-2 0-16,0-2 0 0,-3-4-96 0,-1-1 0 15,-3-1-16-15,-2-2 0 0,-1-2 32 0,1-2 16 16,-1 1 0-16,1-3 0 0,-3-1-96 0,3-2-32 15,0-1 0-15,2-4 0 0,0-1-160 0,2-4 0 0,1-2 144 0,2-1-144 16,2 1-144-16,3-5-112 0,3-5 0 0,0 0-16 31,-6-10-1888-31,5-1-368 0,2-3-80 0</inkml:trace>
  <inkml:trace contextRef="#ctx0" brushRef="#br1" timeOffset="93044.506">23300 15157 15663 0,'0'0'1392'0,"0"0"-1120"0,0 0-272 0,0 0 0 16,0 0 432-16,0 0 16 0,0 0 16 0,3 7 0 15,-3-7 496-15,1 8 112 0,-1 1 16 0,-1 2 0 16,-1 6-16-16,0-1 0 0,-4 3 0 0,2 4 0 16,-1 8-240-16,-2 1-32 0,1 1-16 0,-2 1 0 15,1 2-144-15,-2-2-16 0,-1 1-16 0,-2 1 0 16,0-1-224-16,-1 2-64 0,-1 3 0 0,5-4 0 0,3 2-144 16,-1-3-48-16,0-2 0 0,-1 0 0 0,-1-4-128 15,3-1 0-15,1-7 0 0,0 0 128 0,-1-5-128 0,3 0-192 16,3-3 32-16,0-4 16 15,0-9-1648-15,0 0-320 0,0 0-64 0,0 0-5776 16,10-3-1168-16</inkml:trace>
  <inkml:trace contextRef="#ctx0" brushRef="#br1" timeOffset="93309.292">22949 15333 12895 0,'-5'-10'1152'0,"5"10"-928"0,-1-6-224 0,2-1 0 16,2 0 2384-16,2 1 432 0,3-2 96 0,1 0 16 16,3-2-2368-16,4 3-560 0,2 0 0 0,4 1 0 15,0-3 448-15,4 1 48 0,4-1 16 0,1 0 0 16,2 1-128-16,2-1-32 0,0 1 0 0,0 0 0 15,-4 2-176-15,1-1-48 0,-1 0 0 0,-5 2 0 16,0 2-320-16,-1 0-64 0,-1 0 0 0</inkml:trace>
  <inkml:trace contextRef="#ctx0" brushRef="#br1" timeOffset="93808.308">24004 15028 7359 0,'0'0'320'0,"0"0"80"0,0 0-400 0,0 0 0 0,0 0 0 0,0 0 0 15,0 0 2176-15,-8-2 336 0,8 2 80 0,-8 2 16 16,1-1-1312-16,7-1-256 0,-7 4-48 0,-1 2-16 15,-2 4-304-15,2 1-64 0,-4 4-16 0,-1 0 0 16,0 1 0-16,0 5 0 0,-1 1 0 0,-2 4 0 16,1 2-48-16,-2 3-16 0,0 1 0 0,0 3 0 15,2 3-144-15,0 1-16 0,-2 1-16 0,3-2 0 16,1 3-160-16,3-1-16 0,-1-3-16 0,1 0 0 16,1 2-160-16,2-3 0 0,4 0 144 0,1-1-144 15,-1-2 0-15,3-5 0 0,0 2 0 0,0-4 0 0,0-3 0 16,0 2 0-16,2-3-192 0,-1-4 64 15,0-3-352-15,1-3-64 0,1 3-16 16,3-3 0-16,1-3-1824 0,0-2-368 0,-2-4-80 0</inkml:trace>
  <inkml:trace contextRef="#ctx0" brushRef="#br1" timeOffset="94241.685">24079 15266 14735 0,'0'0'1312'0,"0"0"-1056"0,0 0-256 0,0 0 0 15,0 0 432-15,-5 5 16 0,-3-1 16 0,2-2 0 16,-2 2 240-16,0 2 32 0,1 4 16 0,-2 1 0 16,-2 1 144-16,0 3 48 0,1 3 0 0,-2 4 0 15,0 2-208-15,1 2-32 0,1 2-16 0,1-2 0 0,1-1-96 0,2 1-16 16,0 1 0-16,3-1 0 0,1-1-160 15,-1 1-32-15,1 1-16 0,2-1 0 0,3 1-224 0,1-3-144 16,-1-1 192-16,2-1-192 0,1-2 128 0,0-2-128 16,0-2 0-16,1-4 0 0,-1 0 0 0,1-2 0 15,0-2 0-15,1-4 0 16,-8-4-560-16,0 0-160 0,8 1-48 0,2-3-7296 16,2-1-1472-16</inkml:trace>
  <inkml:trace contextRef="#ctx0" brushRef="#br1" timeOffset="94441.079">23820 15662 24527 0,'0'0'1088'0,"0"0"224"0,0 0-1056 0,0 0-256 0,0 0 0 0,4-8 0 15,0 1 0-15,1 1-272 0,4 3 48 16,1-1 16-16,1-2 416 0,1 0 96 0,1 0 16 0,4-1 0 15,4 2-192-15,1-1-128 0,-3 0 192 0,3 0-192 16,2 2 0-16,-1 1 0 0,1-1 0 0,0 0-7504 16,0 3-1424-16</inkml:trace>
  <inkml:trace contextRef="#ctx0" brushRef="#br1" timeOffset="94973.663">24270 14974 14735 0,'0'0'1312'0,"0"0"-1056"0,0 0-256 0,-1-8 0 16,0 0 1152-16,1 8 192 0,0 0 16 0,0 0 16 16,0 0-208-16,0 0-32 0,0 0-16 0,7 7 0 15,1 4-432-15,1 2-96 0,0 2-16 0,1 4 0 16,1 3-96-16,2 2-32 0,0 4 0 0,1 1 0 16,2 4-96-16,-1 4-32 0,1 1 0 0,-3 5 0 15,-3 8 0-15,-3-2-16 0,-1 1 0 0,-7 2 0 16,-6 0 16-16,-2 3 16 0,-5 7 0 0,-1-1 0 15,-1 2-128-15,-6-4-16 0,-1-4-16 0,-2-1 0 0,-2-5-176 16,0 0 192-16,-2-2-192 0,-1-1 192 0,-3-6-192 16,2-2 0-16,2-4 0 0,5-3 128 15,2-5-1200-15,4-1-240 0,3-2-48 0,1-4-11472 16</inkml:trace>
  <inkml:trace contextRef="#ctx0" brushRef="#br1" timeOffset="105230.479">22697 15862 12895 0,'0'0'1152'0,"-8"5"-928"16,1-4-224-16,-2-1 0 0,9 0 800 0,-9-1 112 0,-3 1 32 0,1-3 0 15,0-1-368-15,0 0-80 0,-1 0-16 0,1 1 0 16,0-1 464-16,2-2 80 0,0-2 32 0,3 3 0 16,6 5 32-16,-4-6 0 0,0 0 0 0,2-3 0 15,1-1-128-15,3 1 0 0,2 2-16 0,-2-2 0 16,2-2-320-16,1 0-64 0,3-2-16 0,1 3 0 15,-1 1-224-15,3 0-64 0,-2 0 0 0,1 4 0 16,-1 0-112-16,1 2-16 0,0 1-128 0,0 1 192 16,1 1-192-16,-1 3 0 0,-4 3 0 0,3-1 0 15,-1-1 0-15,-8-4 0 0,7 9 0 0,-2 2 0 16,1 1 0-16,-2 0 0 0,-8-2 0 0,2 2 0 16,-1 4 0-16,-2 0 0 0,0-1 128 0,-3-2-128 0,-2-2 176 15,0 1-176-15,-4 1 192 0,2 0-192 0,-2-4 336 16,-1 0-32-16,1 0-16 0,2-4 0 0,1-1 16 0,0-2 0 15,3-1 0-15,1-2 0 0,-1-1 16 0,2-3 0 16,1-3 0-16,4-1 0 0,0-4-16 0,1 1 0 16,0 0 0-16,2-1 0 0,2-2-144 0,2 0-32 15,-1 1 0-15,2 2 0 0,2 1-128 0,1 1 0 16,0-2 0-16,-1 3 0 0,1 3 0 0,0 1 0 16,1 3 0-16,-3 1 0 0,-8 1-176 0,11 1 176 15,0 2-128-15,-4 2 128 0,-7-5-144 0,6 10 144 16,-1 1-160-16,-3 2 160 0,0 0 0 0,-3 0-144 15,-2-1 144-15,-3 0 0 0,2 2 0 0,-2-1 0 16,-5-1 0-16,1-1 0 0,1-2 0 0,0 1 0 16,-2-2 0-16,1-1 0 0,1-3 0 0,1 1 128 0,0-4-128 15,8-1 128-15,-8-1-128 0,8 1 192 0,-8-7-64 0,1-1 0 16,2 1 32-16,2-2 16 0,0-3 0 16,2-1 0-16,0-2-176 0,3 1 0 0,2 2 144 0,-1-1-144 15,0 1 0-15,2 1 0 0,0 3 0 0,1 1 0 16,0 2 0-16,-6 5 0 0,9-3 0 0,-9 3 0 15,10 2-160-15,-2 1 160 16,-2 5-192-16,1 1 192 0,-4-1-176 0,-1 6 176 0,-2-1-160 0,-1 0 160 16,-2-2 0-16,-1 2 0 0,-2-1 0 0,-1 1 0 15,0-2 0-15,-1-1 0 0,-1-5 0 0,3 0 0 16,-2 1-1232-16,8-6-256 16,-6 5-48-16</inkml:trace>
  <inkml:trace contextRef="#ctx0" brushRef="#br1" timeOffset="105993.772">19621 15872 10127 0,'-12'1'896'0,"6"1"-704"0,-4-1-192 0,10-1 0 16,-6 6 1984-16,6-6 384 0,-6 7 64 0,6-7 0 15,0 0-1712-15,0 0-336 0,4 8-80 0,3-3-16 16,4-3 224-16,4-1 32 0,1-1 16 0,5-1 0 15,2-1 240-15,1-2 48 0,2-1 16 0,4-1 0 16,-1 2-336-16,3-1-64 0,3-3-16 0,2 2 0 16,-1 2-128-16,-1-2-48 0,1 0 0 0,-2 0 0 15,-1 3-128-15,-3 0-16 0,-1-1-128 0,-1 2 192 16,-2 0-192-16,-2 1 0 0,-1-5 0 0,-1 2 0 16,-1 1-1920-16,-4-1-384 15</inkml:trace>
  <inkml:trace contextRef="#ctx0" brushRef="#br1" timeOffset="106292.749">19452 16083 1839 0,'-9'-4'0'0,"9"4"160"0,0 0-160 0,0 0 0 15,9-3 0-15,3 1 0 0,6 2 6208 0,2 2 1216 16,5-2 256-16,4-2 32 0,7-2-6224 0,1 0-1232 16,0-3-256-16,4 0 0 0,-1 1 0 0,1-1 0 15,1 1 0-15,2-1 0 0,0 0 0 0,0 4 224 16,-1-2-32-16,-2 0-16 0,-3 1-176 0,-3 1 160 0,-6 0-160 0,-1 1 160 16,-2-1-160-16,-2 0 0 15,-2-1 144-15,-1 2-144 0,0 0-256 0,-2 0-112 0,0-1-16 16,-4 0-12800-16</inkml:trace>
  <inkml:trace contextRef="#ctx0" brushRef="#br1" timeOffset="106622.512">20059 15440 4607 0,'0'0'400'0,"0"0"-400"16,0 0 0-16,0 0 0 0,8-4 3712 0,-8 4 672 15,0 0 128-15,7 9 32 0,1 2-3536 0,-4 2-704 16,-3 3-144-16,1 4-32 0,0-1 656 0,-2 9 128 15,-2 2 32-15,0 4 0 0,-2 3 128 0,1 3 16 16,-4-1 16-16,1 5 0 0,-2 3-224 0,0 1-48 16,-4-1-16-16,0-1 0 0,-1 1-400 0,-1-1-80 15,-1 0-16-15,2-3 0 0,-1-2-144 0,-2-2-48 16,-3 1 0-16,1-4 0 0,2-5-128 0,-2 0 192 16,0-2-192-16,1 1-9856 0,0-1-2064 15</inkml:trace>
  <inkml:trace contextRef="#ctx0" brushRef="#br1" timeOffset="112591.346">9154 15634 21535 0,'0'0'960'0,"-4"-6"192"16,4 6-928-16,0 0-224 0,-4-6 0 0,4 6 0 0,0 0 512 0,0 0 48 15,0 0 16-15,0 0 0 0,0 0-224 0,0 0-32 16,0 0-16-16,10-3 0 0,3-2-112 0,2 1-32 15,1 2 0-15,4 0 0 0,0-3 160 0,6 5 48 16,-2-1 0-16,6 0 0 0,5-1 32 0,3 0 16 16,2 1 0-16,4-3 0 0,4 0-96 0,4 2-32 15,-1-3 0-15,1 3 0 0,1-1-128 0,2 0-32 16,4-3 0-16,3 1 0 0,4 0 64 0,1 1 16 16,-1-2 0-16,1 1 0 0,3 0 16 0,1 0 0 15,2-1 0-15,2 3 0 0,1-1-64 0,3-1-16 16,3 1 0-16,2 2 0 0,2 2-144 0,0-1 0 15,-2-3 144-15,3 2-144 0,2 2 0 0,0 0 128 16,0 0-128-16,-1 1 0 0,0-3 128 0,0 2-128 16,5 1 128-16,-4 0-128 0,-2-3 0 0,-2 1 0 15,1 0 0-15,1 1 0 0,1 0 0 0,-2 0 0 16,-6-2 0-16,3 1 0 0,4 1 0 0,-4-2 0 0,-2 2 0 0,1-2 0 16,-4-2 0-16,3 1 0 0,-1 0 0 0,-2 0 0 15,-1 1 0-15,-4 0 0 0,-3-2 0 0,3 3 128 16,1 3-128-16,1 1 0 0,-4-1 128 0,-1 0-128 15,-2 1 0-15,2 0 0 0,-3-1 0 0,1 1 128 16,-1 0-128-16,-4 1 0 0,-3 0 0 0,1-2 0 16,-3-1 0-16,1 2 0 0,1-2 0 0,-2 1 128 15,-3 0-128-15,-2-2 0 0,-4 0 0 0,-1 0 0 16,0 0 0-16,-2 0 144 0,0 0-144 0,-3 0 160 16,-1 0 112-16,-3 0 32 0,0 0 0 0,-4 0 0 15,0 0 48-15,-5-1 16 0,-4-1 0 0,-3 0 0 16,0 0-48-16,-2 0-16 0,-4-1 0 0,0 0 0 15,-2 2-80-15,1-2-16 0,-2 1 0 0,-2 0 0 16,-2 0-32-16,0 0-16 0,0-1 0 0,-10 3 0 0,0 0-160 0,0 0 0 16,7-5 0-16,-7 5 0 0,0 0 0 0,0 0 160 15,0 0-160-15,0 0 160 0,-7-3-16 0,-2 0 0 16,0 0 0-16,-3 2 0 0,-3 1-144 0,-3 0 0 16,-1 0-192-16,-3 2 192 0,-2 1-144 0,-7 1 144 15,-1-2 0-15,-6 0 0 0,-3 0-144 0,-5 1 144 16,-6-1 0-16,1 0-144 0,-4 0 144 0,-1 0 0 15,-6 1 0-15,-5 0 0 0,-6-3 0 0,-4 3 0 16,-5 0 0-16,-4 2 0 0,-2-3 0 0,-3 1 0 16,-6 0 0-16,-1 1 0 0,-5-1 0 0,-4 2 0 15,-4-3 0-15,0 1 0 0,-4-1 0 0,-1 2 0 0,-5-2 0 16,0 0 0-16,0-4 0 0,-3 2 0 0,-2 2 0 16,3 0 0-16,0-1 0 0,4 0 0 0,0-1 0 0,2 3 0 15,0-1 0-15,1 0 0 0,4 0 0 0,2 0 0 16,1 0 0-16,1 0 0 0,0 1 0 0,2-1 0 15,1-2 0-15,3 1 0 0,-4 2 0 0,4-2 0 16,3 2 0-16,-1-1 0 0,0-1 0 0,4 3 128 16,3-1-128-16,1 1 0 0,1 0 0 0,2 0 0 15,3-1 0-15,4-1 0 0,5 4 0 0,5-2 0 16,1 0 0-16,5 0 0 0,4-2 0 0,7 2 0 16,5-3 0-16,6 1 0 0,7 0 0 0,5-1 0 15,6 2 0-15,6-3 0 0,2 0 0 16,5 0 0-16,3 2 0 0,10-2 0 0,-5 4 0 15,5-4 0-15,0 0 0 0,0 0-208 0,0 0 80 0,14 8 128 0,1-2-192 16,4-1 192-16,4-6-160 0,4 4 160 16,1 2 0-16,9 0 0 0,5-3 0 0,6 1 0 0,2 2 0 15,4-1-144-15,5-1 144 0,0 0 0 0,7-1 0 0,4 1 0 16,6-2 0-16,6 0 0 0,2 0 0 0,5 0 0 16,-1 1 0-16,5 0 0 0,4 0 0 0,0 0 0 15,2 1 0-15,7-3 0 0,5 0 0 0,3 4 0 16,-4 1 0-16,5 0 0 0,4-6 0 0,2-1 0 15,1 1 0-15,-1 0 0 0,2 1 0 0,2-1 0 16,-2-2 128-16,1 1-128 0,-1 1 0 0,4-1 0 16,-1-3 0-16,1 2 0 0,-3 0 0 0,4 3 0 15,1 2 0-15,-2 0 0 0,-3-1 0 0,1 1 0 16,-3-2 0-16,1 2 128 0,-4 2-128 0,-3-1 0 0,-2 0 0 16,-4 2 0-16,-3 2 0 0,-1 0 0 0,-2-2 0 15,-6 1 0-15,-6-1 0 0,-4 1 0 0,1 0 0 0,-7 0 0 16,-1 1 0-16,-7-1 0 0,-5-4 0 0,-3 3 0 15,-5-3 0-15,-3 0 0 0,-1 0 0 16,-5 3 0-16,-1 0 0 0,-8 0 0 0,-5-2 0 0,-4-1 0 16,-5-2 0-16,-3 3 128 0,-7 2-128 0,-2-3 0 15,-4-2 144-15,-3 0-144 0,-10 0 192 0,0 0-192 16,0 0 0-16,0 0 0 0,0 0 0 0,0 0 0 16,0 0 240-16,0 0-64 0,-10-1-16 0,-3 1 0 15,-4 3-160-15,-2-3 0 0,-5-1 0 0,-3-1 0 16,-4 0 0-16,-3 1 0 0,-4 0 0 0,-6 1 0 15,-3 0 0-15,-1 0 0 0,-5-3 0 0,-1 1 0 16,-1 2-160-16,-4-2 160 0,-5-1 0 0,-3-1-144 0,-3 2 144 16,0 1 0-16,-1 1-144 0,-6-3 144 0,-4-2 0 0,-2 1 0 15,-8 2 0-15,0 0 0 0,0-3 0 0,-5 1 0 16,-5-2 0-16,0 2 0 0,-2-1 0 0,1 1 0 16,-5-1 0-16,3 1 0 0,1-1 0 0,-4 0 0 15,-3 3 0-15,0-1 0 0,-1-2 0 0,-3 1 0 16,-5-1 0-16,5 1 0 0,0 3 0 0,-2-1 0 15,-4-1 0-15,2 0 0 0,0 6 0 0,-3-2 0 16,-1 0 0-16,3 1 0 0,4 1 0 0,2 3 0 16,0-2 0-16,6 0 0 0,5-4 0 0,1 0 0 15,1 0 0-15,2 1 0 0,9 2 0 0,0-1 0 16,0-3 0-16,7 1 0 0,6 1 0 0,5 1 0 16,0-4 0-16,7 2 0 0,2-2 0 0,1 1 0 0,5 1 0 0,6 0 0 15,3-1 0-15,7 0 0 0,4 0 0 0,8-1 0 16,3-1 0-16,7 0 0 0,7-2 0 15,2 2 0-15,9 3 160 0,0 0-160 0,0 0 192 16,11-1-192-16,1 0 0 0,8-1 0 0,4-2 0 0,8 1 0 16,8 0 0-16,9-2 0 0,8 1 0 0,4 1-144 15,2-1 144-15,8 2 0 0,7-1 0 0,8 0 0 16,4-4 0-16,7 3 0 0,5 1 0 0,5 1 0 16,3-3 0-16,6 3 144 0,0 0-144 0,7 0 0 15,2-2 128-15,7-2-128 0,4 3 0 0,2 1 0 16,-2 1 0-16,5-1 0 0,4-2 0 0,1 2 0 15,0 1 128-15,1 2-128 0,-3-1 0 0,3-1 0 16,2 0 0-16,-6 0 0 0,-4 2 128 0,0-1-128 0,4 1 0 16,-3 0 0-16,-5 0 0 0,-3 2 0 0,-3-1 128 15,-5 0-128-15,-3 0 0 0,-7 0 0 0,-9 0 128 16,-1 1-128-16,-4 0 0 0,-6-2 0 0,-6-1 128 0,-3 0-128 16,-6 1 0-16,-4 1 0 0,-5 2 0 0,-3-2 0 15,-2-2 0-15,-9 1 0 0,-6 3 128 0,-5-3-128 16,-4-1 0-16,-5 1 0 0,-6 3 0 0,-4-1 0 15,-2-2 0-15,-5 1 0 0,-4 2 0 0,-5-3 0 16,-10-1 0-16,0 0 0 0,0 0 128 0,0 0-128 16,0 0 0-16,0 0 0 0,-10 3 160 0,-1-2-160 15,-2-2 128-15,-3-1-128 0,-4 2 0 0,0 1 0 16,-3 1 0-16,0 0 0 0,-5-1 0 0,1 2 0 16,-3-2 0-16,-2 2 0 0,-3-5 0 0,-1 2 128 15,-2-1-128-15,-1 1 0 0,-4 1 0 0,1-1 0 0,-2-1 128 0,-1 0-128 16,-2 0 0-16,-4 1 0 0,-5 0 0 0,-3-2 0 15,-3-1 0-15,-2 0 0 0,-2 1 0 16,-2-2 0-16,-7 1 0 0,-3 0 0 0,-7-1 0 0,-1 2 0 16,-6-1 0-16,-1 3 0 0,-5-2 0 0,-4 1 0 15,-5 0 0-15,-4 1 0 0,-6 0 128 0,2 1-128 16,0-4 0-16,-2 3 0 0,-7 0 0 0,0 2 0 16,0-2 0-16,-2 2 0 0,0 0 0 0,6 1 0 15,-1 2 0-15,1-1 0 0,0-1 0 0,2 3 0 16,1 0 128-16,2 1-128 0,-1-1 0 0,7 0 128 15,4 1-128-15,4-1 0 0,5 1 0 0,7 0 0 16,9-1 0-16,9 1 128 0,5-3-128 0,7-1 0 16,8 2 0-16,4-2 0 0,8-1-192 0,6 2 192 15,5-1-2752-15,6 1-448 0</inkml:trace>
  <inkml:trace contextRef="#ctx0" brushRef="#br1" timeOffset="116760.161">2956 17346 16927 0,'0'0'752'0,"3"-8"144"0,3 3-704 0,3-3-192 0,3-2 0 0,3 0 0 16,3-5 0-16,7-3 0 0,8 1 0 0,2-4-176 15,6-2 176-15,3-3 0 0,2 1 0 0,3-2 0 16,0-2 0-16,3 2 0 0,5 0 0 0,-5 4 0 16,-1 2 0-16,1 2 0 0,0 4 0 0,-5 4 128 15,-3 3-128-15,-1 3-128 0,0 3 128 0,-1 2-192 16,-2 2 192-16,-1 4 0 0,-2 2 0 0,0 2-128 16,3 0 128-16,-3 2 0 0,-8 1 0 0,2 3-128 15,0 1 128-15,-2 5 0 0,-2 1 0 0,-3 0-128 0,2-1 128 0,-1 0 0 16,0-1 0-16,3 0 0 0,0-4 0 15,0-2 128-15,1-2-128 0,6-3 176 0,-1-2-176 16,2-4 160-16,2-4-160 0,0-1 160 0,1 0 176 0,1-2 48 16,2-4 0-16,3-2 0 0,3-3-128 0,1 1-32 15,0 1 0-15,1 1 0 0,-1-1-224 16,-1 0 176-16,-2-1-176 0,1 3 160 0,3 1-160 0,-1 5 0 16,1 0 0-16,0 6 0 0,-1 5 0 0,-3 3 0 15,0 2 0-15,-3-1 0 0,0 0 0 0,2-1 0 16,0-2-160-16,3 1 160 0,5-2 0 0,-1 0 0 15,2-2 0-15,-4-2 0 0,-2-3 0 0,1-2 0 16,3 0 0-16,1-1 0 0,-2-4 0 0,1 3 0 16,0-1 0-16,-4 0 0 0,2-2 0 0,-3 1 0 0,-1-2 0 15,-1 2 0-15,4-2 128 0,-1 3-128 0,2 0 0 16,-1 3 0-16,-2 2 0 0,0 1 0 0,-6 1 0 0,1 0 0 16,0 1 0-16,2 1 0 0,-1 1 0 0,3-2 0 15,4 1 0-15,-3-1 0 0,-1 1 0 0,0-1 0 16,-3-1 0-16,0 1 0 0,1-3 0 0,1-1 0 15,1-1 0-15,3-1 0 0,0-1 0 0,3-1 0 16,-1-2 0-16,0 3 0 0,-2-5 0 0,2 2 0 16,0-1 0-16,1-1 160 0,-1-2-160 0,1 1 128 15,5 2-128-15,-5 1 0 0,-5 2 0 0,-1 1 0 16,-3-1 0-16,0 3 0 0,-2 3-144 0,0-1 144 16,-3 1 0-16,2 2 0 0,0 0 0 0,-2 3 0 15,0-1 0-15,0 1 0 0,-1 0 0 0,1-2 0 16,-2 0 0-16,3-3 0 0,-1 2 0 0,3-2 0 0,0-1 0 15,1 0 0-15,-1 1 0 0,0-1 0 0,-1 0 0 0,1-1 0 16,-3 0 0-16,2 0 0 0,-5-1 0 0,4 0 0 16,0-2 128-16,3 0-128 0,-3 0 0 0,1-1 0 15,-1 0 0-15,-1 1 0 0,0 1 0 0,0 1 0 16,-4 0-128-16,0 1 128 0,1 1 0 0,-2 3-128 16,0 2 128-16,0 1 0 0,2 0-128 0,1 0 128 15,1 1 0-15,2 0 0 0,-1 1 0 0,1-3 0 16,-1 1 0-16,-2-1 0 0,0 0 0 0,1-1-128 15,1 0 128-15,1-2-160 0,0 2 160 0,3-2-160 16,1-1 160-16,-2-1-160 0,3-2 160 0,0 0 0 16,-1-2 160-16,1-1-160 0,4-3 0 0,-2 1 0 15,6-1 0-15,3 2-160 0,0 1 160 0,0-2 0 0,-3 0 160 16,0 2-160-16,-1 0 0 0,0 1 0 0,3 2 0 0,-3 2 0 16,1-2 0-16,0 3 128 0,0-1 0 15,-2 1 16-15,-3 0-144 0,1 2 0 0,3-3 0 0,-3 1-176 16,3 1 176-16,1-1 0 0,-1-1 128 15,1 0-128-15,-1 2 0 0,-1-2 0 0,-3-1 0 0,1 1 0 16,-1 1 0-16,0 2 0 0,2-1 0 16,-2-1-128-16,1 0 128 0,-1-1 0 0,-6 2 0 0,0-2 0 15,-2 3 0-15,-2-2 0 0,-1 0 0 0,2 1 0 16,0-1 208-16,-1 1 80 0,0 1 16 0,-1 0 0 16,1-1 32-16,-2 0 16 0,0 2 0 0,-2 0 0 15,-1 2-352-15,2-2-208 0,1-1 16 0</inkml:trace>
  <inkml:trace contextRef="#ctx0" brushRef="#br1" timeOffset="128170.959">9119 15614 7359 0,'-15'0'656'0,"-1"-3"-528"0,0-1-128 0,0 1 0 16,-2 0 992-16,0 1 160 0,1 0 48 0,-1 1 0 15,5 1-288-15,0 1-48 0,0 0-16 0,1 0 0 16,-1-2 32-16,4 1 0 0,1 2 0 0,8-2 0 15,-8 4-64-15,-1-3-16 0,3-5 0 0,6 4 0 16,-7 7-112-16,7-7-32 0,0 0 0 0,0 0 0 16,0 0 32-16,0 0 0 0,0 0 0 0,9 4 0 15,4-4-176-15,3 0-16 0,4 0-16 0,8-1 0 16,6 0-80-16,8-1-16 0,0-1 0 0,4-1 0 16,3 4-192-16,1 0-32 0,0 0-16 0,7 4 0 0,0-3-144 15,3 1 0-15,2 0 144 0,2 0-144 0,1 0 0 16,-1 0 0-16,5 1 0 0,1 0 128 0,5 1-128 15,0-2 144-15,3-1-144 0,2 0 160 0,-2 5-160 0,4-3 0 16,1 0 144-16,1-1-144 0,-2-2 160 0,3 0-32 16,1 4-128-16,2-5 192 0,3-4 0 0,0 3 0 15,-3 1 0-15,4 0 0 0,2 0 32 0,3 0 0 16,-2-1 0-16,4 2 0 0,4 0-48 0,4 4-16 16,-3-2 0-16,5 0 0 0,3 0-32 0,0 2-128 15,-1 2 192-15,5-1-64 0,2-3 0 0,1 2-128 16,0 0 192-16,-2 2-64 0,2 2-128 0,1-2 160 15,-3 1-160-15,1 0 160 0,3 1-160 0,-4-1 128 16,0 2-128-16,-3-1 128 0,3-2-128 0,-3 3 0 16,-5-2 0-16,1 1 128 0,0-2-128 0,-7 0 0 15,-5 2 0-15,0-1 128 0,-2-3 48 0,-4 3 0 0,-2-2 0 16,-6 2 0-16,-5 1-48 0,-2-2 0 0,-1-3 0 0,-4 2 0 16,-6-2-128-16,-6 2 0 0,-8-1 144 0,-5 1-144 15,-5-1 0-15,-6-2 0 0,-4-2 0 0,-8-1 128 31,-6 0-1168-31,-3 0-240 0,-4-2-32 0,-11 3-13056 0</inkml:trace>
  <inkml:trace contextRef="#ctx0" brushRef="#br1" timeOffset="130370.839">8695 13436 14735 0,'0'0'1312'0,"-11"-4"-1056"16,3-1-256-16,0-2 0 0,4-3 464 0,0 0 48 15,0-1 0-15,2 6 0 0,2 5-64 0,0 0 0 16,-2-8 0-16,2 8 0 0,0 0-208 0,0 0-48 16,0 0-16-16,0 0 0 0,0 10-176 0,-1 1 0 15,-1 3 0-15,2 3-176 0,-1 0 176 0,-2 3 0 16,1 0 128-16,1 6-128 0,0 9 0 0,0-2 0 16,-2 3 0-16,0 1 0 0,2 7 160 0,-3 0-32 0,-3 1-128 15,2 2 192-15,-4-1-192 0,3 3 128 0,2 3-128 0,-1 0 0 16,-2-2 224-16,-2-4-48 0,4-4-16 15,-2-2 0-15,-2-6 32 0,3-4 0 0,-1-3 0 0,3-3 0 16,-2-1 256-16,3-3 48 0,0-3 16 0,1-3 0 16,1-4 64-16,-2-2 0 0,0-2 16 0,3-6 0 15,0 0 112-15,0 0 0 0,0 0 16 0,0 0 0 16,0 0 160-16,6-6 16 0,-1-5 16 0,-1 1 0 16,-1 1-480-16,2-2-112 0,-1-6 0 0,1 1-16 15,0-2-304-15,0 2 160 0,2 0-160 0,1 0 128 16,0-3-128-16,0-1 0 0,3 1 0 0,3-1 0 15,-1 0 0-15,3-1 0 0,3 0 0 0,-1 0 0 16,0-1 0-16,2 3 0 0,1 0 0 0,-2 0 0 16,1-2 0-16,-1 1 0 0,1 4 0 0,-1-2 0 15,0 2 0-15,-1 4 0 0,0 1 0 0,-1 3 0 0,-1 0 0 16,-1 2 0-16,-3-1 0 0,2 5 0 0,-2 4-160 0,0 4 160 16,1 0 0-16,-3 4-144 0,0 2 144 0,0 4-192 15,-6 1 192-15,2 4-192 0,-1 3 192 0,-2 4 0 16,2-1 0-16,-2 2-128 0,-1 1 128 0,0-2 0 15,-2 2 0-15,0-3 0 0,-2 1 0 0,1-1 0 16,-1 0 0-16,0-3 0 0,1-3 0 0,-2-3 0 16,1 0 0-16,0-1 0 0,0-2 0 0,2-2 0 15,2-1 0-15,-1 1 0 0,0 0 0 0,0-2 0 16,-1-11 0-16,6 10 0 16,2-2-1072-16,-1-2-272 0,2-2-64 0,1-4-16 0</inkml:trace>
  <inkml:trace contextRef="#ctx0" brushRef="#br1" timeOffset="136455.795">9591 13799 4607 0,'0'0'192'0,"0"0"64"0,0 0-256 0,0 0 0 0,0 0 0 0,0 0 0 16,0 0 1920-16,0 0 352 16,0 0 64-16,0 0 16 0,0 0-1344 0,0 0-272 0,0 0-48 0,0 0-16 15,0 0-224-15,0 0-32 0,-8 7-16 0,1 4 0 16,-3 2 48-16,1 6 0 0,0 1 0 0,2 2 0 16,-1-1 0-16,4 3 16 0,-1 4 0 0,2 2 0 15,-1-1-160-15,0 2-48 0,-1-2 0 0,1 1 0 16,2 1-96-16,0-2-32 0,1-6 0 0,2-4 0 15,2 1-128-15,2-3 192 0,0-4-192 0,1-3 192 16,4-4 256-16,-3-1 48 0,3-1 16 0,0 0 0 16,3-2 304-16,1-3 64 0,0-4 16 0,1-1 0 0,1-1-192 15,0-2-16-15,1-2-16 0,-1-1 0 0,0 0-288 16,-1-1-48-16,-1-3-16 0,2-3 0 0,-1-6 64 0,2-3 16 16,0 0 0-16,3-6 0 0,-2-2-32 0,1-1-16 15,2 4 0-15,1 2 0 0,1 4-208 0,-2 3-144 16,-8 2 192-16,2 2-192 0,0 5 0 0,-3 3 0 15,-3 3 0-15,-2 0 0 0,-3 0 0 0,-1 2 128 16,-3 7-128-16,0 0 160 0,-1-8-448 0,1 8-96 16,-7-5 0-16,1 1-16 15,6 4-2800-15,-9 1-576 0</inkml:trace>
  <inkml:trace contextRef="#ctx0" brushRef="#br1" timeOffset="137042.072">10799 13753 12895 0,'0'0'1152'0,"0"0"-928"0,0 0-224 0,-4-6 0 15,-2-7 544-15,1 3 64 0,-1 2 16 0,-2 0 0 16,-3 1 0-16,0-1 0 0,0-2 0 0,-5 2 0 16,-4 4-336-16,-1 1-64 0,-3-1-16 0,-1 4 0 15,-1 0 48-15,-2 4 16 0,-2 1 0 0,3 2 0 0,-3-2 128 16,6 4 32-16,4 3 0 0,2 2 0 0,3 1-160 0,0 1-16 16,1 1-16-16,5 0 0 0,2 2-240 0,4 0 0 15,-2-4 128-15,4 3-128 0,3-3 144 16,3 1-16-16,-2-1 0 0,3-3 0 0,1-3 160 0,1 1 32 15,0-3 0-15,3 1 0 0,2-2-96 0,3-3-16 16,3-2 0-16,-1 2 0 0,-3 2 80 0,2-4 16 16,-1-3 0-16,1 1 0 0,-2-4-32 0,0 4 0 15,0 2 0-15,-1-5 0 0,0-6-112 0,-2 2-32 16,1 4 0-16,-1-2 0 0,0 0 0 0,-3-2 0 16,-2-1 0-16,0 5 0 0,-7 4-128 0,0 0 0 15,0 0 0-15,0 0 128 0,0 0-128 0,0 0 0 16,0 0 0-16,6 10 0 0,-6 1 0 0,0 2-192 0,-4 1 64 15,-1 3 128-15,-2 2 0 0,-3 5 0 16,-2 2 0-16,-1 3 0 0,-3 2-144 0,-2 1 144 0,-4 0 0 16,-3 2 0-16,0 4 0 0,-6 2 128 0,-5 4 0 0,4-3 16 15,5-7 0-15,-1-1 0 0,-3-1 0 0,0-1 0 16,1 0 304-16,-1-7 64 0,0-6 16 0,1-1 0 16,2 1-96-16,1-4-32 0,3-3 0 0,0-3 0 15,3-4-160-15,6-1-48 0,1-1 0 0,6-5 0 31,2-4-1136-31,5-3-224 0,5-1-48 0</inkml:trace>
  <inkml:trace contextRef="#ctx0" brushRef="#br1" timeOffset="137596.043">10962 13887 18431 0,'0'0'1632'0,"-4"5"-1312"15,4-5-320-15,-3 8 0 0,3 4 464 0,4-1 32 0,1 0 0 0,3-1 0 16,3 0-240-16,1-3-32 0,3-1-16 0,5-1 0 16,0 2 160-16,2-5 16 0,0-2 16 0,2 0 0 15,2 2-16-15,1-4-16 0,-1-3 0 0,2-2 0 16,1 2 128-16,-3-2 16 0,-3-2 16 0,1-1 0 16,0-2 96-16,1 1 16 0,-3 0 0 0,-1 0 0 15,-3-2-208-15,0 2-48 0,-3 0 0 0,-2 0 0 16,0 0-64-16,-6-2-32 0,1 0 0 0,-4 0 0 15,1 2-288-15,-4 3 160 0,-1 8-160 0,-5-10 128 16,0-2 32-16,-3 3 0 0,1 3 0 0,-6 2 0 16,-2 0-160-16,-4 2 0 0,-6 0 0 0,0 7-176 15,-2 2 960-15,-1 2 192 0,-5 1 48 0,1 2 0 16,-1 4-1568-16,-2 1-304 0,1 3-64 0,2 0-16 16,1 1 752-16,2 1 176 0,3 0 0 0,2 1 0 0,4-3 0 0,3-1 0 15,4-1 0-15,3 2 0 0,5 2 0 0,4-1 0 16,2-4 0-16,3 1 0 0,6-1 880 0,1 0 208 15,3-3 64-15,4-1 0 16,3-2-1456-16,2 0-272 0,2 0-64 0,4-3-16 0,3-2 816 16,3-4 160-16,3 0 48 0,-1 2 0 0,-1 3-208 0,3-5-32 15,-1-2-128-15,1 1 192 16,-4 3-1264-16,-1-1-256 0,-2 0-48 0</inkml:trace>
  <inkml:trace contextRef="#ctx0" brushRef="#br1" timeOffset="138592.709">12791 13796 15663 0,'0'0'1392'16,"-5"-7"-1120"-16,-1-2-272 0,0 1 0 0,-2 0 960 0,-2 1 128 15,-2-1 16-15,-2-1 16 0,-3-2-576 0,0-1-112 16,-4-1-32-16,-2 0 0 0,-2 0-240 0,0-2-160 15,1-2 192-15,-2-1-192 0,0 0 144 0,1-1-144 16,-5-6 0-16,-1 6 144 0,0 2 176 0,-7-4 48 16,-1-2 0-16,-3 1 0 0,4 2 208 0,-3 3 32 15,-3-1 16-15,-2-2 0 0,0 1-240 0,-2 0-64 16,-4 0 0-16,-5 0 0 0,-5 4-80 0,0-4-32 16,-1 0 0-16,0 2 0 0,-1 4-64 0,-4-4-16 15,-4-2 0-15,-3 1 0 0,1 4-128 0,0 2 0 16,4-1 0-16,-6-1 0 0,-2-6 0 0,1 5 0 15,0 4 0-15,1 1 0 0,1-2 0 0,-3 1 0 16,0-1 0-16,0 4 0 0,-1 4 0 0,0 0 0 0,-1 1 0 16,-2 0 0-16,-2-2 0 0,4 4 0 0,-1 4 0 15,1-3 0-15,0-3 0 0,2 3 0 0,0 6 0 0,0-2 0 16,0 0 0-16,1 0 0 0,1 0 0 0,2 5 0 16,4 7 0-16,0-1 0 0,3-2 0 0,6 0 0 15,3 1-128-15,3 0 128 0,0 0 0 0,4 3 0 16,2 0 0-16,0 3-144 0,2 3 144 0,1 2 0 15,4-1 0-15,-1-1 0 0,2-5 0 0,1 5 0 16,-3 6-128-16,3-1 128 0,0-4 0 0,2 2 0 16,2-2 0-16,2-1 0 0,0-2 0 0,1-1 0 15,5 0 0-15,-1 2 0 0,4-1 0 0,2 1 0 16,0 0 0-16,3 0-128 0,2 0 128 0,2 0 0 0,-1 0 0 16,2 0 0-16,0 0 0 0,3-1 0 0,2 0 0 15,3 1 0-15,2 1-128 0,4 1 128 0,5 0 0 16,1 0 0-16,6 2 0 0,3 2 0 0,4 4 0 0,2-1 0 15,5-1 0-15,3-2 0 0,3 0 0 0,6-1 0 16,2 1 0-16,8-4 0 0,4-2 0 0,4 2 128 16,2 4-128-16,4-4 0 0,1-3 128 0,2-3-128 15,4 1 0-15,3 1 144 0,6 0-144 0,1 0 192 16,0-4-192-16,5-1 192 0,4 0 0 0,2 1 0 16,2 4 0-16,0-3 0 0,0-3 0 0,4 1 16 15,1 1 0-15,2-2 0 0,0-4 16 0,3-1 0 16,3-3 0-16,0 0 0 0,0-1-32 0,1-3-16 15,-1-2 0-15,0-1 0 0,-3-1 16 0,4 1 16 16,-3-3 0-16,-1-3 0 0,-3 2 16 0,-1-3 0 16,-2 0 0-16,-1-2 0 0,-4 4 144 0,-2-3 16 0,-2-2 16 15,-4-2 0-15,1-3-128 0,-1 0-16 0,-2-1-16 0,-4-1 0 16,-7-8-64-16,-1 2-16 0,-4-1 0 0,-7-4 0 16,-5-3 144-16,-4-2 16 0,-4-3 16 0,-4-1 0 15,-5-1 240-15,-8-5 32 0,-2-5 16 0,-6 1 0 16,-3 0-208-16,-6 1-32 0,-4 6-16 0,-3 1 0 15,-6 4-176-15,-4 3-16 0,-7 1-16 0,-4 0 0 16,-6 1-160-16,-9 0 0 0,-8 3 0 0,-5-1 0 16,-6 3-192-16,-2 1-112 0,-5 3-16 0,-3 7-16 15,-2 5-2064-15,-5 1-416 16,-1 1-64-16</inkml:trace>
  <inkml:trace contextRef="#ctx0" brushRef="#br1" timeOffset="159500.232">9167 10664 11055 0,'0'0'480'0,"0"0"112"0,0-10-464 0,1 1-128 16,-1 9 0-16,0 0 0 0,5-8 1632 0,-5 8 304 0,6-6 64 0,2 2 16 16,-8 4-1456-16,9-2-304 0,-9 2-48 0,10 0-16 15,-10 0-64-15,9 4 0 0,-2 1-128 0,-7-5 192 16,0 0-16-16,6 9-16 0,1 2 0 0,-5 1 0 15,0 1 128-15,-1 3 32 0,-2 2 0 0,0 10 0 16,0 3 48-16,-3 5 16 0,-1-2 0 16,0 3 0-16,-2 2-112 0,-2 2-16 0,-2 6 0 15,-1-1 0-15,-2-1-32 0,0 7-16 0,-2 6 0 0,1 2 0 16,0-1-64-16,-2-1-16 0,-1-2 0 0,3 1 0 16,2 1 0-16,1-1 0 0,-3 1 0 0,2-1 0 15,1-2 48-15,-2 0 0 0,0-3 0 0,0 2 0 16,2-6 32-16,-2 0 16 0,2-1 0 0,1 0 0 15,0-2 112-15,0-3 32 0,-1-2 0 0,2-3 0 16,1 0 128-16,-1-2 16 0,2-2 16 0,0-3 0 0,2-1-128 16,2 0-16-16,2-3-16 0,0-2 0 15,2-4-208-15,3 1-32 0,1 1-128 0,-1-6 192 0,3-4-192 16,2 1 128-16,-2-1-128 0,3-2 0 0,0-4 0 0,2-1 128 16,0-2-128-16,4 0 0 0,1-1 0 0,-1 3 0 15,3 0 0-15,4 0 0 0,1-4 0 0,0-1 0 16,3-2 0-16,3 3 0 0,0 3 0 0,2 0 0 15,2-1 128-15,1 1-128 0,0 2 0 0,4 2 128 16,-2-1-128-16,5 1 0 0,-2-1 192 0,3 2-64 16,0 1-128-16,0-1 192 0,4 0-192 0,1-3 176 15,2 3-176-15,1-3 160 0,0-1-160 0,3 2 0 16,1 0 144-16,6 0-144 0,3-2 0 0,-1 3 0 16,-2 1 0-16,1-2 0 0,2 0 0 0,0 1 144 15,1 3-144-15,1-2 0 0,1-3 0 0,1-1 0 0,1 0 0 16,5 1 0-16,1 0 128 0,1 0-128 0,2-4 0 0,-1 1 0 15,-1 4 0-15,1-3 0 0,2 0 0 0,2-1 0 16,4 5 0-16,-4-1 0 0,0 0 128 0,5-3-128 16,1-3 0-16,0 3 0 0,-3 1 0 15,3 2 0-15,0-2 0 0,2 2 0 0,-1-2 0 16,-1 2 0-16,-1 0 0 0,2-1 0 0,6 0 0 0,0 0 0 16,0 2 128-16,2-1-128 0,5-3 0 0,-2 2 0 15,-1-1 0-15,-1-2 0 0,-2-3 128 0,2 0-128 16,3 4 0-16,0 0 0 0,-3-1 0 0,1 1 0 15,0-2 0-15,2 2 0 0,-2 2 0 0,0-3 0 16,1-3 0-16,-2 2 0 0,-1 2 0 0,-1 0 0 0,-5-3 0 0,2 1 0 16,1 0 0-16,-1 1 0 0,-3-1 0 0,-1-2 0 15,-3-2 0-15,3 2 0 0,1 3 0 0,-3 1 0 16,-4 1 0-16,1-2 0 0,-3-3 0 0,2 3 0 16,0 3 0-16,-4-2 0 0,-4-2 0 0,2-2 0 15,2-2 0-15,0 2 0 0,0 4 0 0,0-2 0 16,-6-1 0-16,3 0 0 0,2-1 0 0,-2 0 0 15,-5 0 0-15,1 2 0 0,-7 1 0 0,1 0 0 16,0 0 0-16,-1-1 0 0,-1-1 0 0,0 0 0 16,-1 0 0-16,-4 2 0 0,-4 1 0 0,0-4 0 15,-2-1 0-15,0 1 0 0,0 1 0 0,-1 1 0 16,0 2 0-16,-1-4 0 0,-3-2 0 0,-3 2 0 16,0 3 0-16,-4-2 0 0,1-1 128 0,0 0-128 15,0 0 0-15,0 1 0 0,-5 2 128 0,0-2-128 16,1-3 0-16,-5 2 0 0,-1 3 0 0,-2-2 0 0,-1-1 0 15,-2 0 0-15,-4-1 128 0,0 1-128 0,-1 0 0 0,-2 1 0 16,-1-3 128-16,1-1-128 0,-1 1 0 16,2 1 0-16,-1-2 160 0,-1 1-160 0,0-1 128 15,-5 0-128-15,-1-1 176 0,-1 1-48 0,-1-1-128 0,1 0 192 16,1-1 0-16,-4 0 0 0,1 2 0 0,2-2 0 16,0-4 48-16,1-2 0 0,-1-2 0 0,1 1 0 15,0 5-48-15,1-4-16 0,-2-6 0 0,2 0 0 16,0-2 16-16,1-1 0 0,-1 2 0 0,4-5 0 15,-1-8-64-15,0 1-128 0,4 0 192 0,-2-5-64 16,-1-9-128-16,3-3 160 0,-1-5-160 0,2-4 160 16,2 0-160-16,2-5 0 0,3-1 0 0,-2-2 128 0,-2-3-128 15,0 2 0-15,3 1 0 0,-3 3 0 0,-2 0-128 16,1 4 128-16,-4 2 0 0,1-1 0 0,-1 0 0 0,-3 0 0 16,-1-1 0-16,0 5 0 0,-1 4 0 0,0 2 0 15,-4 1 0-15,2 1 0 0,1-1-176 0,-1 2 176 16,-2 1-128-16,1-2 128 0,-3 0-144 0,2 4 144 15,-1 4-160-15,-1 2 160 0,1 3-160 0,0 1 160 16,-4-2-160-16,2 4 160 0,-1 4-160 0,-1 2 160 16,0 0-160-16,1 1 160 0,-2 4-176 0,-1 0 176 15,-1 2-192-15,0 1 192 0,-3-1 0 0,0 1 0 16,-1 1 0-16,-2 0 0 0,-2 5 0 0,1 0-128 16,-2-1 128-16,-1 3 0 0,0 0 0 0,-4-1-160 15,-1 2 160-15,-1 3-128 0,-3 2 128 0,-1 1-160 16,-7 1 160-16,-1 0-160 0,-1-2 160 0,-5 1 0 15,-5 0-144-15,-1 1 144 0,-2-1 0 0,-4-2 0 16,-1-3 0-16,-3 2 0 0,-2 4 0 0,-3 0 0 0,-7 1 0 16,-1-3 0-16,-3-3 0 0,-5 2 0 0,1 2 0 0,-5-2 0 15,-3-2-128-15,-3 1 128 16,-8 0 0-16,0-1 0 0,1 2 0 0,-5-1 0 0,-7-3 0 0,2 2 0 16,1 2 0-16,-3 1 0 0,-2-1 0 0,-6-1 0 15,-1 0 0-15,-1-3 0 0,0 1 0 0,-2 0 0 16,0-3 0-16,-6 2 0 0,-1 3 0 0,1 0 0 15,0-3 0-15,0-1 0 0,0-3 0 0,0 5 0 16,-4 1 0-16,1-1 0 0,-1 0 0 0,1 0 0 16,3-3 0-16,-2 4 0 0,-2 2 144 0,3-3-144 15,3-1 0-15,-2 0 144 0,-6 2-144 0,4 0 0 16,1 0 128-16,1 0-128 0,-2-2 0 0,2 3 0 0,-1 2 0 16,4 0 160-16,-3-1-160 0,5-1 128 0,3 1-128 0,-1 0 0 15,-4 0 0-15,4-1 0 0,2-2 0 0,-2-1 0 16,-3 1 128-16,6 2-128 0,5-1 0 0,-2 2 0 15,-3-5 0-15,1 1 0 0,6 4 0 0,1-2 0 16,-2-2 0-16,2 1 128 0,1 1-128 16,1-3 0-16,5 3 0 0,0-3 0 0,-3 1 0 0,6-2 0 15,2-1 0-15,0-1 0 0,-1 0 0 0,0 2 0 16,5 1 128-16,1-1-128 0,4-1 0 0,-2 1 160 16,3-1-160-16,2 1 160 0,4 2-32 0,1 1 0 15,3 0 0-15,2-1 0 0,-2-2 0 0,3 3 0 16,0 0 0-16,2 2 0 0,1 1-128 0,4-1 160 0,2-4-160 15,0 2 160-15,0 2-160 0,2-1 0 0,5 1 0 16,0 0 128-16,-1 0-128 0,3 2 0 0,5 2 0 0,1 0 128 16,2-2-128-16,1 2 0 0,3 0 0 0,1 0 0 15,-3-1 0-15,4 0 0 0,3-2 0 16,0 2 128-16,0 6-128 0,0-2 0 0,4 1 0 0,3-2 0 16,0-2 0-16,3 3 0 0,2-2 128 0,0-1-128 15,3-1 0-15,2 0 0 0,1-1 144 0,2 2-144 16,0 0 0-16,3 0 144 0,6-2-144 0,0 0 0 15,0 0 144-15,0 0-144 0,0 0 0 0,0 0 144 16,0 0-144-16,0 0 0 0,0 0 0 0,0 0 0 16,0 0 0-16,0 0 0 0,0 0 0 0,0 0 0 15,0 0 0-15,0 0 0 0,0 0 0 0,0 0 0 16,0 0 0-16,6 7 0 0,1-2 0 0,-7-5 128 0,0 0-128 0,9 6 0 16,-3-1 0-16,-6-5 0 0,0 0 0 0,10 8 0 15,-3 1 0-15,2 0 0 0,-1 6 0 0,1 3-176 16,0 4 176-16,0 7-128 0,-4 7 128 0,2 8-160 15,-2 8 160-15,-5 10-160 0,-1 4 160 0,-4 5-128 16,-1 6 128-16,-1 3-128 0,-4 5 128 0,-1 1 0 16,-2 3 0-16,-2 0 0 0,-2 5 0 0,1-4 0 15,0-3 0-15,-4-5 0 0,0-3 0 0,2 0 0 16,1-4-160-16,-1-2 160 16,3-6-608-16,-1-4-16 0,1-6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15:06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1705 767 17503 0,'0'0'1552'0,"-3"-7"-1232"15,-1-2-320-15,0 4 0 0,4 5 0 0,0 0-304 16,0 0 64-16,0 0 16 0,-3-6 224 0,3 6 0 16,0 0 144-16,0 0-144 0,0 0 176 0,0 0-176 15,0 0 192-15,0 0-192 0,0 0 384 0,-4 11-48 16,0-2 0-16,2 2 0 0,1 1 240 0,-1 6 32 15,-2 3 16-15,1 2 0 0,2-1 0 0,-1 5 0 16,-1 5 0-16,1 6 0 0,0 3-176 0,1 5-16 16,-1-1-16-16,1 1 0 0,0 1-144 0,-1 2-16 15,-4-3-16-15,1 3 0 0,0 2-16 0,-2 3 0 16,0-1 0-16,-2-1 0 0,3-1 160 0,-3-2 16 0,3-1 16 16,-2-3 0-16,1-1-32 0,-2 3 0 0,3 3 0 0,-4-3 0 15,2-4-128-15,-2-5-48 0,1-1 0 0,3-4 0 16,2 0-64-16,0-5-16 0,0-1 0 0,0-2 0 15,2-1-128-15,1 1 128 0,-1 3-128 0,2-5 128 16,-4-3-128-16,4-1 192 0,0 0-192 0,2 0 192 16,0 0-192-16,0-4 160 0,0-2-160 0,1-1 160 15,1-1-32-15,0-3 0 0,-4-8 0 0,5 7 0 16,-5-7 16-16,8 6 0 0,1 0 0 0,2-2 0 16,-2-2 16-16,2 0 0 0,2-4 0 0,3 2 0 15,0 2-32-15,2-2-128 0,0-2 192 0,5 0-64 0,6 1-128 16,0 2 192-16,-2 1-192 0,3 1 192 0,1 1-192 15,2 2 0-15,2-1 0 0,0-1 0 0,1 0 0 16,4-1 0-16,0-1 0 0,4 0 0 0,2 1 128 0,3 1-128 16,4 3 0-16,-1-4 128 0,3-1-128 0,-2 1 0 15,2 3 0-15,2-2 0 0,3 0 128 0,4 0-128 16,3 3 0-16,-1-2 128 0,-3-2-128 16,2 1 0-16,3-1 0 0,2 0 0 0,4 2 144 0,0-1-144 15,-5-1 160-15,3 1-160 0,-1-1 0 0,2 0 0 16,-1-3 0-16,1 3 0 0,1 0 0 0,-3 1 0 15,-2 0 144-15,5-1-144 0,5 1 128 0,-1 0-128 16,-1-1 128-16,-1 1-128 0,-2 2 128 0,1-2-128 16,2 1 128-16,-2-3-128 0,-2 2 160 0,3-1-160 0,1 0 192 15,1-1-192-15,1 0 192 0,2 1-192 16,-3 3 192-16,1-4-192 0,0-2 160 0,5-1-160 16,2 0 128-16,-3 1-128 0,-1 1 128 0,1-3-128 0,5-5 128 0,0 3-128 15,1-1 128-15,0-1-128 0,-3-2 128 16,2 0-128-16,1 2 128 0,-1 0-128 0,-1 1 0 0,0-1 128 15,0-1-128-15,1 1 0 0,0 2 0 0,-1-2 0 16,-2 3 0-16,2-2 0 0,1 1 128 0,-2 1-128 16,-1 1 0-16,1-1 0 0,-4 1 0 0,6 0 0 15,3 0 0-15,-3 0 0 0,-3-1 0 0,6 2 0 16,-2-3 0-16,3 1 128 0,-1-1-128 0,2 1 0 16,-1 0 0-16,1-2 0 0,0 0 128 0,-2-1-128 15,0 2 0-15,1-3 0 0,2-3 0 0,1 5 0 16,4-2 0-16,-3 1 0 0,-4-3 0 0,3 2 0 15,4 3 0-15,-3-1 128 0,-4 0-128 0,4 3 0 0,1 2 0 16,-1 0 0-16,0 0 0 0,2 1 0 0,-2 0 0 0,2 2 0 16,2 3 0-16,-5-3 0 0,2-2 0 0,2 1 0 15,1 3 0-15,-1-2 0 0,-3-3 0 16,2 1 0-16,3 2 0 0,-3-1 0 0,-1 1 0 0,1-2 0 16,2-1 128-16,1 0-128 0,0 0 0 0,2-1 0 15,-2-2 0-15,2 1 0 0,-3-1 0 0,-2 1 0 16,-2 0 128-16,1 0-128 0,7 0 0 0,-5 0 0 15,-1 0 0-15,0-1 0 0,-1-3 0 0,0 4 0 16,-1 1 0-16,1 0 128 0,-2-1-128 0,2-3 0 16,0 1 144-16,0 1-144 0,-2 0 144 0,2 2-144 15,2 1 192-15,-3 0-192 0,-3 0 176 0,0-2-176 16,4 1 160-16,-1 1-160 0,-2 3 160 0,0-5-160 16,-2-2 160-16,5 1-160 0,-2 3 0 0,-4-2 128 15,-5-2-128-15,3 1 0 0,2 0 0 0,-1 1 0 0,-4 0 128 0,1-1-128 16,-3-3 0-16,2 2 0 0,-2-1 0 0,1 2 0 15,-3-1 128-15,1-1-128 0,-1 0 0 0,2 0 144 16,3 1-144-16,-2 1 0 0,-5 0 0 0,2-1 128 16,1 2-128-16,3-3 0 0,1 1 144 0,-3 2-144 15,-6 2 0-15,2-2 0 0,5-2 0 0,0 1 128 16,-2 1-128-16,-2 0 0 0,-1-3 0 0,1 4 0 16,2-1 0-16,-2 0 128 0,-4-3-128 0,-2 2 0 15,0-1 0-15,2 0 0 0,4 1 0 0,-3 1 0 16,-2 0 0-16,-2 2 0 0,1 2 0 0,0-1 128 15,2-2-128-15,-1 1 0 0,-6-1 0 0,2 0 0 0,-2-2 0 16,5 3 128-16,3 0-128 0,-2 0 0 0,-2 0 0 0,-2 0 128 16,-2 0-128-16,4 0 0 0,4 0 0 0,-3 3 0 15,-4-1 0-15,-2 1 128 0,-1 0-128 16,3 1 0-16,3-1 0 0,-2 0 0 0,-1 1 0 0,-1-2 128 16,-2-1-128-16,0 1 0 0,3 1 128 0,-3 3-128 15,1 2 160-15,-3-5-160 0,1-4 160 0,0 1-160 16,-3 3 160-16,2 2-160 0,1 0 128 0,1 1-128 15,-4-2 0-15,-2 1 144 0,-4 3-144 0,0-1 128 16,4-4-128-16,0 3 128 0,-1-1-128 0,2 1 0 16,-3 1 0-16,-2 0 0 0,-2-2 0 0,-1 0 0 15,2-2 0-15,3 1 0 0,0 3 0 0,-4 0 0 16,-1-2 0-16,-3 0 0 0,-3 0 0 0,4-2 0 0,-1 2 128 16,0-2-128-16,1-1 0 0,-2 3 0 0,-2 0 0 15,-1 1 0-15,-3-1 0 0,-1 0 0 0,-3-2 0 16,3 1 0-16,-2 1 0 0,3-1 0 15,3 3 0-15,-3-1 0 0,-1 2 0 0,-1 0 0 0,0-2 0 16,-5 1 0-16,1-2 0 0,-3 0 0 0,1 0 0 16,1 1 0-16,-1 0 0 0,0 2 0 0,-1-2 0 0,0 1 0 15,1 1 0-15,-3-1 0 0,-3-3 0 0,-1 4 0 16,-1 0 0-16,-4 0 128 0,0-1-128 16,3-1 0-16,-2 1 0 0,2 2 0 0,-3-5 0 15,0 3 0-15,0 2 0 0,3-2 0 0,1-1 0 0,-1 1 0 16,-4 1 0-16,1 0 0 0,-1-2 0 0,-2 1 0 15,-4-1 0-15,0-2 0 0,0 0 128 0,-1 3-128 16,-4 1 0-16,2-2 0 0,-2-4 0 0,0 2 0 0,-1-1 0 16,-2 0 0-16,0 2 0 0,1-1 0 0,-1-1 0 0,0 0 0 15,-2-2 128-15,0 0-128 0,3 1 0 16,-2-2 0-16,0-2 0 0,0 1 128 0,0 1-128 0,2 0 0 16,-3 0 144-16,1 0-144 0,-9 0 0 0,10-2 128 15,0-1-128-15,0 0 0 0,0-2 0 0,-1-1 144 16,-2-1-144-16,1 2 0 0,-1-3 176 0,2-2-176 15,4-2 160-15,-7 2-160 0,-3-1 128 0,4 0-128 16,5-3 0-16,-1-1 0 0,-1-2 144 0,1 0-144 16,-1-3 128-16,2 0-128 0,0-1 128 0,0-2-128 15,-3 0 0-15,2-1 128 0,2-4-128 0,-2-3 0 16,-1-5 0-16,1 3 0 0,-2 2 0 0,0 2 0 16,1-2 128-16,-3 0-128 0,2 0 0 0,-3 3 0 0,-1-2 0 15,1 0 0-15,-1-2 0 0,3 0 0 0,-2-1 0 16,0 0 0-16,-2-3 0 0,-1-1 0 15,1-1 0-15,-1 3 0 0,-1 3-176 0,3-1 176 0,1-3-128 0,2 1 128 16,-3-1 0-16,-1 0-160 0,1 1 160 0,-1-2 0 16,1-4-144-16,2 3 144 0,-3 2 0 0,2 1-144 15,-1 0 144-15,-3 3 0 0,2 3 0 16,-1 1-128-16,-1-1 128 0,4 2 0 0,-5 1 0 0,2 1 0 16,0-1 0-16,1 0 0 0,-1 0 0 0,-1 1-128 15,-2 0 128-15,2 1 0 0,1 1 0 0,-3 1 0 16,-1 0 0-16,-1 2-128 0,4 0 128 0,-5 4 0 15,1-2 0-15,-1 3 0 0,2 1 0 0,-1-1-128 16,-1 0 128-16,0 0 0 0,1-1-144 0,-3 3 144 0,2-1 0 16,0-1 0-16,-2 1 0 0,1 2 0 0,1 3 0 0,-1-1 0 15,0-1 0-15,-1 1 0 0,-2-1-144 16,3 4 144-16,-3 1 0 0,1 2 0 0,6 4-160 0,-8-6 160 16,-1-4-128-16,0 5 128 0,9 5 0 0,-9-3-128 15,-2-6 128-15,1 2 0 0,-2 2 0 0,0 0-128 16,0 2 128-16,-3-3 0 0,-3-3 0 0,0 2-160 15,0 3 160-15,7 1 0 0,-7 0 0 0,-3-1-128 16,-1-3 128-16,-2 2 0 0,-3-1 0 0,-2 1 0 16,-2-2 0-16,-29-3 0 0,11 2 0 0,0 1-128 15,1 0 128-15,0 3 0 0,-1-3 0 0,-4 4 0 16,-7-2 0-16,1 4 0 0,2-1 0 0,1 1 0 0,-4-1 0 16,-6 0 0-16,-4 0 0 0,-3 1 0 0,0 1 0 0,-1 0 0 15,-3 0 0-15,-5 0 0 16,-3 0 0-16,-1 0 0 0,1 0 0 0,-2-1 0 15,-3-2 0-15,-3 2 0 0,-3-1 0 0,3-1 0 0,4-1 0 16,-6 1 0-16,-8-1 0 0,2 1 0 0,1 1 0 0,-4-1 0 16,-3-1 0-16,1 2 0 0,4 2 0 0,-5-3 0 15,-1 1 0-15,2 1 0 0,-2 2 0 0,0-2 0 16,-2-2 128-16,1 1-128 0,-3 3 0 0,0-2 0 16,-3-2 0-16,5 1 0 0,1-1 0 0,1 2 0 15,-6-1 0-15,4 0 128 0,1 2-128 0,-1-1 0 16,-1-2 0-16,1 3 0 0,1 3 0 0,2 0 0 15,-1-4 0-15,-1 3 0 0,1 3 0 0,4-1 0 16,3-1 0-16,-4 2 0 0,-4 0 0 0,1 1 0 16,6-1 0-16,-4 1 0 0,-4-1 0 0,4 2 0 0,3-1 0 15,-1 0 0-15,-4-3 0 0,1 3 0 0,3-1 0 16,0 0 0-16,-1-2 0 0,0 2 0 0,0 2 0 0,-1-1 0 16,0-3 0-16,48 1 0 0,-9 3 0 0,-7 4 0 15,-7-5 0-15,-5 1 0 0,-4-1 0 0,-2 0 128 16,-3 3-128-16,-90 0 0 0,28-8 0 0,22 3 0 15,15 5 0-15,3 1 0 0,2-1 0 16,5-3 0-16,4 0 0 0,-3 0 0 0,-1 4 0 0,3 1 0 16,4 1 0-16,-2 1 0 0,-2-6 0 0,2 3 0 15,4 3 0-15,-5-2 0 0,1-1 0 0,2 1 0 16,2-3 0-16,0 1 0 0,-1 1 0 0,-1-2 0 16,0 0 0-16,1 0 0 0,-1-5 0 0,1 2 0 15,-5 0 0-15,5 3 0 0,3-3 0 0,-4 2 0 16,-5-1 0-16,5 0 0 0,1 1 0 0,-2-2 0 15,-3 1 0-15,4 1 0 0,4 1 0 0,0-1 0 0,-6-2 0 16,4-1 0-16,2 0 0 0,0-1 128 0,-3 4-128 0,1-2 0 16,-2-2 0-16,3 4 0 0,1-4 128 0,-2 2-128 15,1-2 0-15,2 0 0 0,-1 0 0 0,-1-1 0 16,-5 1 0-16,4-2 0 0,4-2 0 0,-3 2 0 16,-3 2 0-16,0-1 0 0,1-4 0 0,2-1 0 15,1 0 0-15,-2 0 0 0,-1-2 0 0,4 1 0 16,3-3 0-16,-2 3 128 0,-2 0-128 0,-1 4 0 15,4-4 0-15,0-1 0 0,-3-2 0 0,0 3 0 16,2 0 0-16,0 0 0 0,1-3 0 0,1 1 0 16,-3 0 0-16,4 2 0 0,4-1 0 0,-1 0 0 0,-4-3 0 15,2 0 128-15,0 5-128 0,1-1 0 0,-2-1 0 0,1 0 0 16,-1-2 0-16,3 1 0 0,2 0 0 16,-3 0 0-16,-2-3 0 0,3 2 0 0,3 2 0 0,1 0 0 15,-1 2 0-15,-2-1 0 0,-3-5 0 0,6 3 128 16,3 5-128-16,-1-4 0 0,-3-2 0 0,2 0 0 15,0 1 0-15,4 0 0 0,3 1 0 0,-6-1 0 16,-3-1 0-16,3 1 0 0,5 4 0 0,-1 0 0 16,0-3 0-16,0 3 0 0,-2-2 0 0,0 3 0 15,5 1 0-15,0-1 0 0,-3-3 0 0,1-1 0 16,1 0 0-16,2 4 0 0,1 2 0 0,2-1 0 16,-1-4 128-16,1 2-128 0,-3-2 0 0,4 6 0 15,1 2 0-15,3-3 0 0,-2-4 0 0,-1 1 0 16,-2 2 0-16,2 3 0 0,6-1 0 0,-2-3 0 0,2-3 0 15,1 2 0-15,0 4 0 0,-1 2 0 16,2-1 0-16,1 1 0 0,5-1 128 0,1 0-128 0,0 2 0 16,-1-1 0-16,1 0 128 0,0 1-128 0,3-1 0 0,4 2 0 15,1 0 160-15,4-1-160 0,2-2 160 0,-1 1-160 16,-3 0 128-16,3 0-128 0,0 0 0 16,1 2 144-16,1-2-144 0,4 3 160 0,1 1-160 0,4-1 160 15,0-1-160-15,5 0 0 0,1 1 144 0,3 1-144 16,4-1 0-16,1 0 0 0,0-3 0 0,3 2 128 15,7 1-416-15,-1-2-80 0,4-1-16 0</inkml:trace>
  <inkml:trace contextRef="#ctx0" brushRef="#br0" timeOffset="8735.868">7970 4830 19343 0,'0'0'1728'0,"0"0"-1392"0,0 0-336 0,0 0 0 0,0 0 432 0,0 0 16 15,0 0 0-15,13 6 0 0,-4-2-448 0,0 3 0 16,0-1-192-16,0 4 192 0,2-1-128 0,3 3 128 16,-4 1 0-16,2 3 0 0,0 0 0 0,2 3 0 15,1 3-144-15,3 2 144 0,2 1 0 0,3 8 0 16,-2 4 0-16,2 1 144 0,-2 3-144 0,1 0 0 15,1 0 0-15,0-1 0 0,0-3 0 0,-2 4 240 16,0 4-64-16,0-3-16 0,0-4 384 0,0-1 80 0,0-3 16 16,-1-1 0-16,4-1-128 0,-4-1-32 0,2-4 0 15,-2 1 0-15,-3-2-96 0,0-3-32 0,3-3 0 0,-1-1 0 16,0 0-128-16,-3 0-32 0,-2 0 0 0,-3-3 0 16,1-4-192-16,-1-2 0 0,-1-2 0 0,-1 0 0 15,-2 0 0-15,-2 1-240 0,0-2 80 16,-5-7 16-1,0 0-2112-15,0 0-432 0</inkml:trace>
  <inkml:trace contextRef="#ctx0" brushRef="#br0" timeOffset="9094.147">8698 4818 21359 0,'-1'-15'944'0,"1"6"208"0,1 0-928 16,1 2-224-16,-2 7 0 0,0 0 0 0,0 0 0 0,0 0 0 16,0 0 0-16,0 0 0 0,0 0-144 0,-1 9 144 15,-2 1-208-15,-3 1 80 0,0 1 128 0,-4 4 0 16,-3 0 0-16,0 6 0 0,-6 2 176 0,3 3 112 15,3 0 32-15,-2 8 0 0,-5 5 144 0,-1 2 48 16,-2 1 0-16,-1 3 0 0,-1 0 96 0,0 1 32 16,-1 0 0-16,2-2 0 0,0-1-160 0,0 1-32 15,2 1 0-15,2-2 0 0,-4-2-48 0,5-3-16 0,0-1 0 16,0-2 0-16,4-2-208 0,1-3-48 0,-2-5-128 16,4 1 192-16,2 1-192 0,4-1 128 0,-2-3-128 0,3-3 0 15,3-5 0-15,1-2-160 0,1-2 0 16,3-5-8544-16,5-3-1696 0</inkml:trace>
  <inkml:trace contextRef="#ctx0" brushRef="#br0" timeOffset="9477.386">9474 4535 26255 0,'-16'3'1152'0,"7"-1"256"0,2 0-1120 0,-2 3-288 15,-1 3 0-15,-3 6 0 0,-3 5 0 0,0 4 0 16,-3 3-176-16,-2 4 176 0,3 4-144 0,-3 2 144 15,0-1 0-15,-2 3-144 0,0 3 144 0,0 2 0 16,-2 5 0-16,2 4-128 0,0 1 128 0,0 2 0 16,-1 0 0-16,3-1 128 0,4-5-128 0,4 0 128 15,3-3-128-15,4-3 128 0,2-5-128 0,4-1 0 0,-1-4 128 16,2-2-128-16,4-1 0 0,0-2 144 0,2-2-144 0,2-4 0 16,1-4 0-16,3-2 0 0,3-2 0 0,3-3 0 31,1-1-544-31,1-4-112 0,-1-4-32 0,-1-1-6672 15,1-1-1344-15</inkml:trace>
  <inkml:trace contextRef="#ctx0" brushRef="#br0" timeOffset="9750.596">9453 4954 34847 0,'0'0'1536'0,"0"0"320"15,0 0-1472-15,0 0-384 0,5 11 0 0,5 6 0 0,-2 5 0 0,2 5-320 16,3 1 64-16,2 2 16 0,2 2 240 0,2-1 0 16,-1 1 0-16,5 1 0 15,0-1-736-15,2-1-48 0,-7-3-16 0,2 0 0 16,0 1-672-16,0-2-128 0,-5-1-16 0,1-3-16 15,-3-2 32-15,-2-3 0 0,1 0 0 0,-1-2 0 16,-3-1 400-16,-1-3 96 0,0-1 16 0,1-2-6464 0</inkml:trace>
  <inkml:trace contextRef="#ctx0" brushRef="#br0" timeOffset="10030.871">9676 5064 31327 0,'-11'-15'2784'0,"6"6"-2224"0,-1 2-560 0,3 1 0 16,3 6 592-16,0 0 16 0,-2-5 0 0,2 5 0 16,0 0-608-16,-7 15-128 0,-2 1-32 0,0 6 0 15,-2 5 160-15,-1 1-192 0,-2 4 192 0,-1 0-192 16,-3 1 192-16,3 2 0 0,-1 3 0 0,1-2-128 15,-1 2 0-15,1-2 0 0,-3-1 0 0,2 0 0 16,0-1-400-16,2-1-80 0,1-5-16 0,3-3 0 16,-1-1-336-16,2-5-64 0,3-1 0 0,2-6-16 15,0-5-1376-15,4-7-272 0</inkml:trace>
  <inkml:trace contextRef="#ctx0" brushRef="#br0" timeOffset="10436.14">10111 4436 30399 0,'0'0'2704'0,"0"0"-2160"0,0 0-544 0,0 0 0 16,11 5 0-16,1 1 0 0,-4 3 0 0,3 4 0 16,2 4 0-16,-2 2-144 0,2 3 16 15,1 3 0-15,0 3 128 0,1 3 0 0,-1 1 0 0,2 6 0 16,2-2 0-16,0 3-128 0,-3 3 128 0,3 1-128 16,0 2 128-16,-2 5 0 0,-2 3 0 0,-5 2-128 15,0 3 128-15,-3 1 0 0,3-2 0 0,0-3 0 16,0-3 224-16,-3-4-32 0,0-2 0 0,-3-2 0 15,1-2 32-15,-4 2 0 0,-4-6 0 0,1-2 0 16,-5-2 32-16,1 0 0 0,-1-4 0 0,-1-3 0 16,-4-1-96-16,-2-2-16 0,1 1 0 0,1-1 0 0,0-2-144 0,-1-2 128 15,3-3-128-15,-2-2 128 16,1-5-2176-16,1-5-448 16</inkml:trace>
  <inkml:trace contextRef="#ctx0" brushRef="#br0" timeOffset="10892.495">11256 5174 15663 0,'-23'-1'688'0,"9"2"144"15,1-1-656-15,3 4-176 0,10-4 0 0,0 0 0 0,-7 1 1664 16,7-1 320-16,0 0 48 0,0 0 16 0,8 3-1120 0,7-1-224 16,6-1-32-16,1-1-16 0,3 0-336 0,7-1-64 15,6 0 0-15,4 0-16 0,1-1-112 0,1-1-128 16,-3-2 176-16,2 0-176 0,1-2 128 0,0-3-128 15,-4-2 0-15,4 3 0 0,1 3 0 0,-3 0-320 16,-3 3 32-16</inkml:trace>
  <inkml:trace contextRef="#ctx0" brushRef="#br0" timeOffset="11075.34">11150 5534 42383 0,'0'0'1872'0,"0"0"400"0,7-8-1824 0,6 2-448 0,3 0 0 0,4 5 0 32,6 5-384-32,0 0-192 0,5-1-16 0,7 2-16 15,8-1-1248-15,4 0-240 0,2 1-48 0,0-3-13568 0</inkml:trace>
  <inkml:trace contextRef="#ctx0" brushRef="#br0" timeOffset="11927.324">12642 5205 17503 0,'0'0'1552'0,"0"0"-1232"0,-4 0-320 0,4 0 0 0,-5 6 992 0,4 1 144 16,1 4 16-16,0-1 16 0,1 1-944 0,2 1-224 15,2 1 0-15,0 0 0 0,4 1 192 0,1 0 48 16,3 1 0-16,4-2 0 0,6-1 192 0,2-1 32 15,4-1 16-15,2-1 0 0,1-2 32 0,0 2 16 16,3-1 0-16,-2-6 0 0,0-4-112 0,3-1-32 16,2 3 0-16,-3-3 0 0,-1-2-192 0,4-2-32 15,-1-4-16-15,2 1 0 0,-2 3 16 0,-2-3 0 16,-3-5 0-16,-2 3 0 0,-3 2-160 0,0 1 160 16,-6-2-160-16,-3-2 160 0,-1 0-160 0,-3 1 0 15,-3 0 144-15,0-1-144 0,-4-1 128 0,-4-1-128 16,-5 0 128-16,0 4-128 0,-2 1 128 0,-2-1-128 15,-4 0 160-15,-3 0-160 0,-3 1 0 0,-1 2 128 0,-5 4-128 0,-2 0 0 16,-6-1 0-16,-3 3 0 0,-8 1 0 0,-1 1 0 16,-3 3 0-16,-1 4 0 0,-1 2 0 0,-1 4 0 15,0 2 0-15,0 3 0 0,-1-2 0 0,0 4 0 16,-4 3 240-16,2 2 0 0,3 3 0 0,5 1 0 16,3-1-16-16,3 5 0 0,5 5 0 0,5 2 0 15,4 4-48-15,5-2-16 0,3-3 0 0,2-2 0 16,6-4 96-16,3-1 0 0,3-2 16 0,6-3 0 15,4-4 48-15,3-1 0 0,4-1 0 0,5-2 0 16,4-3 0-16,6-1 16 0,5-2 0 0,6-1 0 16,3-4-144-16,6-3-16 0,1-5-16 0,0-1 0 0,0 0-160 15,3-4 0-15,-1-1 0 0,0-3-176 16,-7-3-1760-16,3-1-368 0,-1-2-64 0,-5-1 0 0</inkml:trace>
  <inkml:trace contextRef="#ctx0" brushRef="#br0" timeOffset="12630.493">13704 4645 17503 0,'0'0'768'0,"0"0"176"0,0-11-752 0,4 1-192 0,-2 1 0 0,2 1 0 0,-4 8 512 0,9-8 80 16,1-1 16-16,-1-1 0 0,-2 1-480 0,1 0-128 15,-1 0 0-15,-1 1 0 0,2 2 0 0,0-1 0 16,-3-1 0-16,-5 8 0 0,8-4 0 0,-3 0 0 15,-5 4 0-15,7-4 0 0,-7 4 0 0,0 0 128 16,0 0-128-16,0 0 128 0,7 10-128 0,-3 2 0 16,-1 6 128-16,0-1-128 0,-3 2 256 0,0 2 0 15,0 1-16-15,-2 1 0 0,1 4 80 0,-1-4 32 16,0-1 0-16,0 1 0 0,1-1 16 0,0-6 0 16,-4 2 0-16,2-3 0 0,1 1 16 0,-1-4 0 15,1-2 0-15,1-2 0 0,1-8-64 0,0 0 0 16,0 9 0-16,0-9 0 0,0 0 64 0,0 0 16 15,0 0 0-15,0 0 0 0,0 0 464 0,2-9 96 0,2-4 0 16,-1 1 16-16,-1 0-416 0,3-1-96 0,-2-3-16 16,0 0 0-16,0-2-48 0,3 0-16 0,-3 1 0 0,4-2 0 15,1 0-208-15,0-2-48 0,2-1-128 0,1 1 192 16,2 1-32-16,3 1-16 0,0-2 0 0,1 4 0 16,0 1-144-16,1 2 160 0,1 1-160 0,-1 4 160 15,2-1-160-15,-2 1 0 0,2 2 144 0,2 2-144 16,-3 2 0-16,1 0 0 0,-2 3 0 0,-2 3 0 15,-1 3-128-15,-2-1-112 0,0-1-16 0,-2 1-15232 16</inkml:trace>
  <inkml:trace contextRef="#ctx0" brushRef="#br0" timeOffset="14882.033">14528 4452 12895 0,'-2'-7'1152'0,"-1"2"-928"16,-1 0-224-16,4 5 0 0,0 0 864 0,0 0 128 16,0 0 32-16,0 0 0 0,0 0-384 0,0 0-80 15,0 0-16-15,0 0 0 0,0 0-544 0,0 0 0 16,0 0 0-16,5 10 0 0,-5-10 320 0,5 11-32 15,1 1-16-15,2 0 0 0,-3-1 320 0,4 0 64 16,-1 1 16-16,3 3 0 0,2-1-32 0,-1 3-16 16,2-1 0-16,2 1 0 0,-1-1-80 0,0 2-16 15,1 0 0-15,-1 2 0 0,1-2-96 0,-2-1-32 0,0 1 0 16,3 0 0-16,-5-1-208 0,0 0-32 0,1-3-16 0,-2-1 0 16,0 0 0-16,-1-1 0 0,0 2 0 0,-1-4 0 15,1-2-144-15,-4 2 192 0,1 0-192 16,-2 0 192-16,0-1-192 0,0-1 0 0,-5-8 144 0,7 9-144 15,-3 1 0-15,2-3-208 0,-6-7 16 0,7 9 16 32,-7-9-2144-32,7 6-432 0,-2 2-96 0</inkml:trace>
  <inkml:trace contextRef="#ctx0" brushRef="#br0" timeOffset="15319.655">14816 4337 16575 0,'0'0'1472'0,"0"0"-1168"16,0 0-304-16,0 0 0 0,0 0 144 0,0 0-16 16,0 0-128-16,6 8 192 0,-6-8-192 0,1 9 0 15,-1-9 0-15,-1 10 0 0,0 0 0 0,-4-2 128 16,1-1-128-16,-1 1 144 0,-2 1 176 0,-2-1 48 0,-1 1 0 0,-1 2 0 16,-1 2 464-16,-1 3 112 0,-2 1 16 0,-1 2 0 15,0 2 64-15,-4 1 32 0,1 1 0 0,-1 2 0 16,2 4-224-16,-4-2-32 15,1 2-16-15,2 1 0 0,3-2-256 0,-1 0-48 0,-3-2-16 0,5 1 0 16,2-4-240-16,1-2-48 0,-3-2-16 0,5 1 0 16,3 0-160-16,-2-1 160 0,2-1-160 0,1 0 160 15,1-1-160-15,2 1 0 0,0 1 0 0,-1-3-13840 16</inkml:trace>
  <inkml:trace contextRef="#ctx0" brushRef="#br0" timeOffset="18720.319">14732 5710 10127 0,'0'0'448'0,"0"0"96"0,-4-6-544 0,0-1 0 16,1-1 0-16,3 8 0 0,0 0 288 0,0 0-48 15,0 0-16-15,0 0 0 0,0 0-224 0,0 0 0 16,0 0-192-16,0 0 192 0,0 0-224 0,0 0 64 16,-2-6 16-16,2 6 0 0,0 0 144 0,0 0 0 15,-4-5 0-15,4 5-128 0,0 0 128 0,0 0 0 16,0 0 0-16,0 0 0 0,0 0 0 0,0 0 144 15,0 0-16-15,0 0-128 0,0 0 240 0,0 0-64 16,0 0-16-16,0 0 0 0,0 0 208 0,0 0 32 0,0 0 16 0,0 0 0 16,0 0 64-16,0 0 16 0,0 0 0 0,0 0 0 15,0 0-240-15,0 0-32 0,0 0-16 0,0 0 0 16,0 0-208-16,0 0 128 0,0 0-128 0,0 0 0 16,0 0 0-16,0 0 0 0,0 0 0 0,0 0 0 15,0 0 0-15,0 0-192 0,-9 1 48 0,3 0 0 16,6-1 16-16,-9 4 0 0,1-1 0 0</inkml:trace>
  <inkml:trace contextRef="#ctx0" brushRef="#br0" timeOffset="19875.419">7139 5636 25743 0,'0'0'1136'0,"0"0"240"0,0 0-1104 0,0 0-272 16,0 0 0-16,3 9 0 0,-3-9 0 0,0 9-224 0,0 0 32 15,0-3 16-15,-1 4 176 0,1-10 0 0,0 0 0 0,-5 9-128 16,2-2 128-16,-3-2 0 0,6-5 0 0,-7 10 0 16,-2-1 0-16,0-2 144 0,-3-3-144 0,1 0 0 15,-1 2 320-15,1-2-64 0,-2-2 0 0,-2 1 0 16,0 0 128-16,-2-1 32 0,0-1 0 0,-3 1 0 15,-2 1 48-15,-3-3 16 0,-3-1 0 0,-3-1 0 16,-3 1-96-16,1-1 0 0,0-1-16 0,1-2 0 16,-1 1-144-16,3-3-32 0,-1 0 0 0,2-3 0 15,0-2-32-15,0-3-16 0,1 0 0 0,-1-4 0 16,-2-2-144-16,0-2 0 0,-1-1 144 0,3 0-144 16,2 0 128-16,2-5-128 0,-2-5 160 0,1 0-160 0,-1 2 192 15,2 0-64-15,-2 0-128 0,4-1 192 0,1-3 0 16,1-3-16-16,-3-1 0 0,3-5 0 0,0 0-176 15,2-3 160-15,-2-1-160 0,4 0 160 0,-2 2-160 16,1-1 0-16,0-4 0 0,0-4 128 0,2-1-128 0,-1-1 0 16,3 0 0-16,2 0 0 0,2 1 0 0,0-3 0 15,0-1 0-15,3-1 0 0,1-1 0 16,1 2 0-16,3 1 0 0,1-1 0 0,0 1 0 0,2 1 0 16,2 0 0-16,1-2 0 0,1 1 0 0,-2 0 0 15,2 3 0-15,0 0 0 0,2 4 0 0,0 0 0 16,-1 0 0-16,-1 3 0 0,1 2 0 0,2 4 0 15,2 4 0-15,-3 2 0 0,1 3 0 0,-2 4 0 16,-1 4 0-16,3-1 0 0,0 1 0 0,-1 2 0 16,0 1 0-16,1 1 0 0,-3 0 0 0,1 2 0 15,-2 0 0-15,-1 2 0 0,2 1 0 0,0 5 0 0,-2 4 0 16,1 1 0-16,-1 1-160 0,0 1 160 16,-3 6 0-16,0 0-144 0,0 0-48 0,0 0 0 0,8-5 0 0,-8 5 0 31,0 0-384-31,9-1-96 0,-9 1-16 0,0 0 0 15,0 0-112-15,0 0-32 0,0 0 0 0,0 0 0 16,8 5-1360-16,-8-5-288 0,0 0-48 0,0 0-16 0</inkml:trace>
  <inkml:trace contextRef="#ctx0" brushRef="#br0" timeOffset="20186.644">5422 3139 29487 0,'-11'-13'1296'16,"8"3"288"-16,3 2-1264 0,7-3-320 0,1 0 0 0,7-2 0 0,1-1 0 0,5-1 0 16,0-3-176-16,7-1 176 0,2-1-160 0,2-4 160 15,1-1-128-15,2-1 128 0,3 0 0 0,-3 0-160 16,1-1 160-16,3 1 0 0,-3 5 0 0,0 2 0 15,1 1 0-15,-4 4 0 0,-4 2 0 0,0 3 0 16,-4 1 0-16,1 7 0 0,0 3-144 0,-3 4 144 16,0 2 0-16,-1 5-144 0,2 3 144 0,-3 7 0 15,0 6 0-15,1 4-128 0,-4 1 128 0,2 4 0 0,-1 3 0 16,0-2 0 0,-7-3-864-16,3-1-144 0,0-2-16 0,-2 1-16 0</inkml:trace>
  <inkml:trace contextRef="#ctx0" brushRef="#br0" timeOffset="20831.592">6156 4368 22975 0,'0'0'1024'0,"0"0"192"0,-5-8-960 0,5 8-256 15,0 0 0-15,0 0 0 0,0 0 0 0,0 0-128 16,5 11 128-16,-2 2-208 0,1 3 208 0,0 3-176 0,3 2 176 0,-3 5-160 16,3 6 160-16,-1 1 0 0,0 1 160 0,0-1-160 15,-2-1 256-15,1 0-64 0,2 0 0 0,-3-4 0 16,1-3-48-16,-1-3-16 0,0-5 0 0,-1-5 0 15,-1-4 0-15,-2-8 0 0,0 0 0 0,0 0 0 16,0 0 528-16,0 0 112 0,2-9 0 0,1-4 16 16,-2-5-32-16,2-5-16 0,-3-1 0 0,0-2 0 15,-3-2-480-15,2-3-80 0,1-3-32 0,1 0 0 16,2-2-144-16,0 3 128 0,3 1-128 0,2 2 128 16,1 1-128-16,2 2 0 0,0 5 0 0,4 1 0 15,1 1 0-15,2 6 0 0,1 4-176 0,0 4 176 16,0 1 0-16,-4 4-160 0,-2 1 160 0,0 5 0 15,2 8-208-15,-4 0 64 0,-4 1 16 0,-1 4 0 0,-4 3 128 16,-1 2 0-16,-4-1-144 0,-4 2 144 0,-3-4 0 0,-3 0 0 16,-2 1 0-16,-2 1 0 0,1-3 0 0,-1-2 0 15,-1-4 0-15,7-2 0 0,1-3 0 0,3-4-144 16,-2-4 0-16,9 0-8512 16,0-8-1712-16</inkml:trace>
  <inkml:trace contextRef="#ctx0" brushRef="#br0" timeOffset="21080.035">6669 3904 31327 0,'-15'-6'1392'0,"9"5"272"0,6 1-1328 0,0 0-336 15,-5 7 0-15,5 4 0 0,3 3 576 0,2 5 64 16,-1 3 0-16,2 4 0 0,1 4-640 0,-1 2 0 0,4 3-144 0,-2 1 144 16,-1 5-144-16,-1-1 144 0,1 2 0 0,-2 0 0 15,-2 0-160-15,0-2 160 0,-1-3-128 0,2-3 128 32,-2-3-640-32,1-1-32 0,-3-5-16 0,1-5 0 0,1-7-368 15,-1-4-80-15,-1-9-16 0,0 0 0 0,0 0-256 0,0 0-48 0,0 0-16 16</inkml:trace>
  <inkml:trace contextRef="#ctx0" brushRef="#br0" timeOffset="21394.595">6891 4114 21183 0,'-10'-2'944'0,"10"2"192"0,0 0-912 0,0 0-224 16,-6 5 0-16,2 4 0 0,2 4 2432 0,1 4 448 15,2 3 96-15,0 2 16 0,3 2-2496 0,3 0-496 16,1 1 0-16,2 1-208 0,-4-1 208 0,5-2 0 16,-1-1 0-16,2-2 0 0,-1-1 0 0,1-3 0 15,-3-2-160-15,1-4 160 0,-1-6-208 0,0-2 16 16,0-2 16-16,-9 0 0 0,9-6 176 0,0-3 0 16,-3-3 0-16,1-1-128 0,-2-2 128 0,0-3 176 0,1-2-48 0,-4-1 0 15,0-1-128-15,-1 2 192 0,-1 0-192 0,0-1 192 16,-1-1-192-16,1 0 128 0,0 2-128 15,0 2 128-15,1 3-128 0,0 1 0 0,0-1 0 0,2 3 0 32,0 0-480-32,1 3-32 0,-2 3 0 0,-2 6-8512 0,0 0-1696 15</inkml:trace>
  <inkml:trace contextRef="#ctx0" brushRef="#br0" timeOffset="21794.851">7412 3989 17503 0,'0'0'768'0,"-6"-1"176"0,-2-2-752 0,8 3-192 16,-9-2 0-16,1 8 0 0,1 1 3776 0,-1 3 704 16,-1 2 160-16,0 3 32 0,-2 1-3920 0,0 2-752 15,-1-1-208-15,1 2-16 16,-3-2-160-16,3-1-16 0,3 1-16 0,-4-3 0 15,0-3 112-15,6-2 32 0,0-2 0 0,2 2 0 0,-1 1 272 0,5-10 0 16,0 0 0-16,0 0 0 0,0 0 0 0,0 0 0 16,8-5 0-16,2-2 0 0,-2-7 0 0,0-1 0 15,3 4 0-15,-1-2 0 0,2-2 0 0,-1-1 0 16,-2 1 128-16,0 3-128 0,-1 1 0 0,-1 3 0 16,0 2 0-16,0-1 0 0,-2 1 0 0,-5 6 0 15,0 0 0-15,11 4 0 0,-1 2 0 0,-1 6 0 0,0 4-192 16,-4 3 192-16,-1 3-128 0,2 3 128 0,-4 5 0 0,0-2 0 15,-2 4 0-15,-1 1 0 16,0 0 192-16,-3 0-48 0,-2 1 48 0,1 0 16 0,-4-2 0 0,2-2 0 16,-1-3-208-16,1-2 176 0,-2-3-176 0,3-3 160 31,-3-1-1104-31,1-5-208 0,-2-3-64 0,4-3-11920 0</inkml:trace>
  <inkml:trace contextRef="#ctx0" brushRef="#br0" timeOffset="22060.816">7952 3859 37775 0,'0'0'3360'0,"0"0"-2688"16,-1 13-544-16,1 2-128 0,1 3 0 0,-2 3 128 16,-1 4-128-16,2 3 128 0,2-1-368 0,-2 1-80 15,0-2 0-15,1 2-16 16,4 0-1648-16,-2-2-320 0,-1-4-64 0,0-4 0 16,2-2-512-16,-4-4-112 0,0-1-16 0</inkml:trace>
  <inkml:trace contextRef="#ctx0" brushRef="#br0" timeOffset="22415.271">8166 3869 11055 0,'0'0'480'0,"0"0"112"0,0 0-464 0,0 0-128 0,6 11 0 0,0 1 0 15,-3 3 3296-15,0 2 640 0,-1-1 128 0,2 2 32 16,0 2-3104-16,2 1-608 0,-4 3-128 0,1-3-32 15,1-5 160-15,-1 4 16 0,0 2 16 0,-1-4 0 16,3-4-176-16,-2-3-48 0,-1-1 0 0,-2-10 0 16,5 9 0-16,-5-9-16 0,0 0 0 0,9 0 0 0,-1-3 368 0,1-2 80 15,-1-5 16-15,2-3 0 0,-1-5-112 0,2 1-16 16,1-1 0-16,-2 0 0 0,1 1-192 0,0 4-64 16,-3-2 0-16,2 3 0 0,2 1-16 0,-1 2-16 15,1 1 0-15,2 1 0 0,-1 1-224 0,2 4 0 16,1 2 128-16,-1 5-128 0,0-1 0 0,2 3-160 15,-1 1 32-15,2 5 0 0,1 1 128 0,-5 1-128 16,-4 0 128-16,1 0-128 0,-1 3-48 0,2 0 0 16,-1 1 0-16,-1 1 0 15,-2 0-2000-15,-3-1-384 0,1-1-96 0</inkml:trace>
  <inkml:trace contextRef="#ctx0" brushRef="#br0" timeOffset="22560.588">8077 3596 44111 0,'-11'-7'1952'0,"11"7"416"0,0 0-1904 0,0 0-464 0,0 0 0 0,10 5 0 16,-2 4-192-16,6-1-144 0,2 1-32 0,2 1-12480 16,0 1-2496-16</inkml:trace>
  <inkml:trace contextRef="#ctx0" brushRef="#br0" timeOffset="23998.181">15277 5970 22111 0,'0'0'1968'0,"0"0"-1584"0,0 0-384 0,0 0 0 0,0 0 576 0,10-2 48 16,0 0 0-16,1 2 0 0,1 2-624 0,4 2 0 16,1 0 0-16,3 2 0 0,1-2 0 0,1 3 0 15,4 1 0-15,4-1 0 0,0 2 0 0,-1-1 0 16,2-3 0-16,2 1 0 0,-1 0 176 0,2-1 16 16,0 0 0-16,6 1 0 0,0-4 80 0,2 1 32 15,4-1 0-15,0 2 0 0,1 0 64 0,0 1 16 16,-2-2 0-16,1 0 0 0,-1 2-160 0,2-4-32 15,1 1 0-15,4 0 0 0,4 1-32 0,0 0-16 16,-5-3 0-16,1-2 0 0,-2 0-16 0,2-1 0 0,2-4 0 16,0 1 0-16,0 0-128 0,-2 0 192 0,0-2-192 15,-2-2 192-15,-3-2-64 0,0-2-128 0,-1-1 192 0,1-2-64 16,0-5 64-16,2 0 0 0,0-1 0 0,-1-2 0 16,-2-1 64-16,-2 0 0 0,-5-1 16 0,0 1 0 15,-3-2-80-15,1 1-32 0,2-3 0 0,-4 0 0 16,-4 1 0-16,-2-3 0 0,0-3 0 0,-1-2 0 15,-2 0 48-15,-1 0 16 0,0 0 0 0,-5 1 0 16,0 0 160-16,-4-1 16 0,1 2 16 0,-2 1 0 16,0 0 64-16,-1 0 16 0,-1-1 0 0,-1-1 0 15,0 0-144-15,-2 0-32 0,-1 3 0 0,0 0 0 0,-1 1-112 16,-2 2-16-16,0 2-16 0,-1 0 0 0,0 1-32 0,0-2 0 16,-3 0 0-16,2 1 0 0,-1-1 0 0,-1 2 0 15,1-1 0-15,-2 2 0 0,2-2-144 0,-1 4 128 16,0 1-128-16,0 1 128 0,-1 0-128 0,2 3 128 15,0 3-128-15,-2 0 128 0,0 1-128 16,0 2 0-16,0 2 0 0,1 0 0 0,1 1 0 0,-3 2 0 16,0 8 0-16,0-11 0 0,1 1 0 0,-1 3 0 15,0 7 0-15,0-8 0 0,0 8 0 0,-1-8 0 16,1 2 0-16,0 6 0 0,0 0 0 0,0 0 0 16,-1-8 0-16,1 8 0 0,0 0 0 0,0 0 0 15,0 0 0-15,0 0 0 0,0 0-144 0,-4-7-16 16,4 7 0-16,0 0 0 15,0 0-352-15,0 0-80 0,-4-5-16 0,4 5 0 16,0 0-1984-16,0 0-400 0,0 0-80 0,-9-1-10368 0</inkml:trace>
  <inkml:trace contextRef="#ctx0" brushRef="#br0" timeOffset="24503.613">17453 4624 15663 0,'0'0'1392'15,"0"0"-1120"-15,0 0-272 0,0 0 0 0,-5 7 2240 0,5-7 384 16,0 0 64-16,0 0 32 0,0 0-2144 0,0 0-416 15,0 0-160-15,0 0 0 0,7 4 272 0,3-4-48 16,-2-4-16-16,2-4 0 0,-4-2-16 0,3-2-16 16,-2-3 0-16,3-3 0 0,3-1 176 0,0-2 32 15,1-1 16-15,3 0 0 0,3-1 112 0,1-2 32 16,3 0 0-16,-2 1 0 0,-1-3-80 0,3 3-16 16,2 0 0-16,-3 2 0 0,1 1-112 0,-1 4-16 15,0 1-16-15,-2 3 0 0,-2 3-80 0,1 1-16 16,-2 2 0-16,-3 1 0 0,1 1-80 0,-3 5-128 15,-1 2 176-15,0 3-176 0,-2 3 0 0,0 3 0 16,-1 2 0-16,2 5 0 0,-3 0 128 0,1 4-128 0,0 0 0 0,0 0 0 16,2 0 128-16,-2 2-128 0,1-4 0 15,3 1 0-15,-2-2 0 0,1 0 160 0,0-2-160 0,-1 0 128 16,-2-3 48-16,1-1 0 0,2 2 0 0,-1-3 0 16,0 1-176-16,-1-1 192 0,0-1-192 0,-1 1 192 15,1-2-192-15,0 1 0 0,0-1 0 0,1-1 0 31,-1-3-400-31,1 1-112 0,0 0-32 0,0-3-9680 0,0-2-1936 0</inkml:trace>
  <inkml:trace contextRef="#ctx0" brushRef="#br0" timeOffset="25680.018">22419 3099 23903 0,'0'0'1056'0,"0"0"224"0,0 0-1024 0,7-4-256 0,-7 4 0 0,8-3 0 15,-8 3 128-15,0 0-128 0,0 0 176 0,0 0-176 16,2-8 480-16,-2 8-16 0,-2-7 0 0,-5 0 0 16,-1 3-208-16,-3-3-64 0,-1-2 0 0,-4 1 0 15,-4 1-64-15,1-1 0 0,-6-2-128 0,-2-1 192 0,-5-1-64 0,-3-1-128 16,-2 0 176-16,-1 0-176 0,-1-2 192 15,-1 0-64-15,-2-2 0 0,-4 0-128 0,-6-2 224 0,-3 0-64 16,-2 0-16-16,-3-1 0 0,0 3 48 0,-4 2 0 16,-2 0 0-16,-8-2 0 0,-4-2-16 0,-1 4 0 15,-3 0 0-15,-5 0 0 0,-6 0-32 0,-2-1 0 16,-8 2 0-16,-1 0 0 0,-5 0-144 0,0-1 128 16,-1 3-128-16,-3-2 128 0,-4 0-128 0,2-1 0 15,0 0 144-15,1-2-144 0,1 0 0 0,-1-3 0 16,3-1 0-16,0 0 0 0,0-1 192 0,2 1-48 15,-1-1 0-15,-1 2 0 0,2 1 96 0,-2 3 16 16,0 1 0-16,1-1 0 0,1 2-112 0,-1 0-16 16,-6 5 0-16,2 1 0 0,3 0-128 0,-5 2 0 0,0 1 0 15,1 1 0-15,5 1 0 0,-2 0 0 0,0-2 0 16,4 3 0-16,4 1 0 0,2 0 0 0,1-1 0 0,6 3 0 16,4 2 0-16,1 4 128 0,-1-2-128 0,3 2 0 15,1 0 0-15,7 4 128 0,3 2-128 0,0 2 0 16,-3 0 0-16,3 5 128 0,2 4-128 0,2 3 0 15,7 0 0-15,0 2 0 0,0 2 0 0,3-4 0 16,1 2 0-16,4-1 0 0,6 1 0 0,3 0 0 16,5-1 0-16,1 1 0 0,5 4 0 0,0-2 0 15,3 0 0-15,1 4 0 0,1 1 0 0,4 2 0 16,4 3 0-16,3 1 0 0,1 0 0 0,3-1 0 16,2 1 0-16,3 1 0 0,2 1 0 0,3 1 0 15,6 3 0-15,3-1 0 0,2-1 0 0,5-2 0 0,4-3 0 0,0-1 0 16,7-1 0-16,2 1 0 0,5-1 0 0,4 0 0 15,3-1 0-15,0 2 0 0,4 0 0 0,3-1 0 16,1-3 0-16,4-2 0 0,4-2 0 0,4 0 0 16,4-4 0-16,4-1 0 0,0 2 0 0,3-2 0 15,0 3 0-15,3 0 0 0,2-2 0 0,2 2 0 16,4 1 128-16,-1 0-128 0,1-7 0 0,6-1 0 16,3-2 144-16,4 0-144 0,2 2 0 0,3-3 144 15,0-5-144-15,5-1 0 0,5-1 128 0,-1 1-128 16,0-4 0-16,5-3 0 0,2-1 208 0,-1-1-64 15,-4-1-16-15,4-2 0 0,3-3-128 0,-1 0 128 16,-2-2-128-16,4 0 128 0,5 0-128 0,-2-3 0 16,-4-3 0-16,4 1 128 0,1-1-128 0,0-2 0 0,-3-5 144 0,5 0-144 15,4-1 0-15,-5-3 144 0,-1-5-144 16,1-1 0-16,1-4 224 0,-1-2-64 0,-5-3-16 0,-1-3 0 16,3-4 112-16,-7-2 0 0,-5-5 16 0,-7 0 0 15,1-5 176-15,-5-1 16 0,-4-2 16 0,-8 4 0 16,-3 5 32-16,-9 3 16 0,-6 3 0 0,-6 0 0 15,-3 3-48-15,-8 2-16 16,-10 2 0-16,-5 0 0 0,-7-1-144 0,-4 0-16 0,-5 1-16 0,-4 2 0 16,-8-1-144-16,-2 3-16 0,-1 0-128 0,-7 2 192 15,-5-1-512 1,-6-1-96-16,-5 0-32 0,-6-1 0 16,-5-1-1344-16,-11 0-256 0,-9-2-64 0,-5 1-14048 0</inkml:trace>
  <inkml:trace contextRef="#ctx0" brushRef="#br0" timeOffset="26819.95">2770 969 2751 0,'0'0'256'0,"0"0"-256"16,0 0 0-16,0 0 0 0,0 0 416 0,0 0 32 15,0 0 16-15,0 0 0 0,0 0-464 0,0 0 0 16,7 7 0-16,-7-7 0 0,10 4 272 0,-10-4-32 15,7 5-16-15,-7-5 0 0,0 0 496 0,9 0 112 16,-9 0 0-16,9-2 16 0,-9 2-80 0,9 0-32 16,-9 0 0-16,10-3 0 0,-10 3-144 0,7-1-16 15,-7 1-16-15,0 0 0 0,0 0-144 0,9-1-32 16,-9 1 0-16,0 0 0 0,9 3-96 0,-9-3-32 0,8 5 0 16,-8-5 0-16,4 7 64 0,-1 3 0 0,1 2 0 0,-1 0 0 15,-3 1 0-15,0 1 16 0,0 1 0 0,-1 4 0 16,-1 4 48-16,0 1 0 0,-2 3 0 0,1-2 0 15,0-1 0-15,-4 1 0 0,-1 1 0 16,0-2 0-16,0 0-96 0,-3 0-16 0,-1-1 0 0,3 2 0 16,-1-1-80-16,1-2-32 0,-1-5 0 0,-1 2 0 15,1 2 0-15,3-2 0 0,3-3 0 0,-2 0 0 16,0-3-160-16,3-3 0 0,3-10 0 0,0 0-176 16,0 0-16-16,0 0-16 0,0 0 0 0,0 0-6272 15,0 0-1264-15</inkml:trace>
  <inkml:trace contextRef="#ctx0" brushRef="#br0" timeOffset="27092.833">3090 916 9215 0,'10'-5'816'0,"0"-2"-656"15,1 5-160-15,1-1 0 0,1-4 832 0,0 4 128 16,-1 2 16-16,-2 1 16 0,-1-1-496 0,0 1-112 15,0 1 0-15,-2 0-16 0,-7-1 272 0,6 8 64 16,-6-8 16-16,7 11 0 0,-2 3 208 0,-1 1 32 16,-1 2 16-16,0 4 0 0,-3 3-272 0,-1 2-48 15,-1 2-16-15,-1 1 0 0,-1 4-320 0,-1 0-80 16,-1 2-16-16,2 0 0 0,-5-2-80 0,3 0-16 0,-3-1 0 16,1 1 0-16,-2 1-128 0,2-2 0 0,1 1 0 15,2-3-6976-15,2-2-1488 16</inkml:trace>
  <inkml:trace contextRef="#ctx0" brushRef="#br0" timeOffset="28872.443">16630 2748 6271 0,'0'0'272'0,"0"0"64"0,0 0-336 0,0 0 0 0,0 0 0 16,0 0 0-16,0 0 864 0,9 0 96 15,0 0 32-15,1-1 0 0,0-5-352 0,2 2-80 0,2-1-16 0,0 0 0 16,1-2-304-16,1 3-64 0,1-3-16 0,-1 2 0 16,3 2-160-16,1-5 0 0,2 0 144 0,-4 2-144 15,1 3 160-15,-1 2-32 0,-3 0-128 0,-1 1 192 16,-1 2 0-16,-1 2-16 0,-1 1 0 0,-1 1 0 16,-2 0-176-16,-2 5 192 0,0 2-192 0,-1 2 192 15,-3-2-192-15,-1 5 160 0,-1 4-160 0,-2 1 160 16,-1 2-160-16,-5 4 192 0,2-2-192 0,-3 2 192 15,-2-1-192-15,0 1 0 0,-3-4 144 0,2 2-144 16,-3-3 0-16,-1 2 128 0,1-1-128 0,2-3 0 16,4-1 0-16,-3-3 128 0,0-2-128 0,2 0 0 15,1-3 0-15,4 1 0 0,0-4 0 0,1 2 0 0,-1 3 0 16,1-4 128-16,2-5-128 0,2-6 0 0,0 0 0 0,4 7 0 16,3-3 0-16,4 0 128 0,0 0 80 0,4-2 32 15,1-1 0-15,1-1 0 0,3 0 112 0,1-1 32 16,2-1 0-16,-2 1 0 0,1 1-192 0,1 2-48 15,0 0 0-15,1-2 0 0,3 0-144 0,-2-1 0 16</inkml:trace>
  <inkml:trace contextRef="#ctx0" brushRef="#br0" timeOffset="30032.867">7592 2173 911 0,'36'3'0'0,"-12"2"0"0,5 4 0 0,1-3 0 15,3-1 448-15,2 1 16 0,-1-1 0 0,-1 0 0 16,0 0-336-16,0-3-128 0,0-3 0 0,1 1 0 15,2 2 448-15,-3 1 0 0,-1-2 0 0,1-1 0 16,2 0 832-16,0 1 144 0,-3 0 48 0,-2-1 0 16,-3-2-512-16,1 1-80 0,-2 2-32 0,1-2 0 15,-4-3-368-15,1 1-80 0,-3 1-16 0,-1-2 0 16,-2 2-240-16,1 0-144 0,-2 0 160 0,-4 1-160 16,-3-1 208-16,1-3-48 0,0 3-16 0,-4 0 0 0,-7 2 208 15,9-4 32-15,-9 4 16 0,0 0 0 0,7-3-80 0,-7 3-32 16,0 0 0-16,0 0 0 0,0 0-32 0,0 0-16 15,0 0 0-15,0 0 0 0,0 0-48 0,0 0-16 16,0 0 0-16,0 0 0 0,0 0-176 0,0 0 0 16,0 0 144-16,0 0-144 0,0 0 0 0,0 0 0 15,0 0 0-15,0 0-5616 16,0 0-1104-16</inkml:trace>
  <inkml:trace contextRef="#ctx0" brushRef="#br0" timeOffset="35999.541">2957 6237 2751 0,'0'0'128'0,"0"0"16"0,0 0-144 0,0 0 0 0,0 0 0 0,0 0 0 16,1 9 1904-16,-1-9 336 0,0 0 80 0,0 9 16 16,0-9-1632-16,-1 12-336 0,1 1-64 0,-1-1-16 15,0 1-64-15,-2-1-16 0,1 3 0 0,-2 2 0 16,1 5 80-16,1-1 16 0,-4-1 0 0,2 5 0 15,-3 4 48-15,1 1 16 0,-1 1 0 0,0 4 0 16,1 2-64-16,0 1-16 0,-2 6 0 0,1 5 0 16,-2 3-112-16,3 4-32 0,-5 4 0 0,0 3 0 15,1-2-16-15,-4 2-128 0,1 3 192 0,0 2-64 16,0 8-128-16,-1-5 0 0,-2-4 144 0,1 2-144 16,-1 0 160-16,2 3-32 0,1-2-128 0,0-2 192 0,-6-3-64 15,1-2 0-15,2-2-128 0,-1 1 192 0,1 3 128 0,0-2 32 16,3 1 0-16,1-7 0 0,1-2 0 0,-1-2 0 15,3-1 0-15,2-1 0 0,0 0-64 0,1-1-16 16,1-1 0-16,4-3 0 0,-2-4-112 0,3-1-32 16,-2 0 0-16,4-1 0 0,2-5-128 0,0-1 160 15,2-1-160-15,-1 2 160 0,4 2-160 0,1-3 128 16,2-6-128-16,1 2 128 0,1-7 0 0,4-1 0 16,1-1 0-16,2-6 0 0,1-3 112 0,3-1 16 15,5-1 0-15,2-1 0 0,0 1-128 0,1-3-128 16,2-3 176-16,-2 0-176 0,1 3 208 0,2-3-64 15,2-1-16-15,2-1 0 0,3 0 64 0,3-2 16 16,2-1 0-16,-1-1 0 0,-1-2 64 0,0 0 16 16,0 0 0-16,0-2 0 0,-1 0-32 0,1-2 0 0,0-2 0 15,3 1 0-15,3 1-128 0,-3 3-128 0,-2-1 192 0,-2-1-192 16,-4-4 144-16,-1 2-144 0,-3 2 0 0,0 2 144 16,-3 0-144-16,-1 0 0 0,-3 1 0 0,0 0 0 15,0 2 0-15,-2 0 0 0,-5 2 0 0,0 2 0 16,-5-2-368-16,-3 1 0 0,-1-1 0 15,-6 0 0 1,-8 0-640-16,10 3-128 0,-10-3-16 0</inkml:trace>
  <inkml:trace contextRef="#ctx0" brushRef="#br0" timeOffset="36411.084">3806 8724 21183 0,'0'0'1888'0,"-5"-4"-1504"16,5 4-384-16,0 0 0 0,0 0 1984 0,0 0 320 15,15 0 64-15,6 1 0 0,0 0-2176 0,6 2-432 16,2 3-80-16,4-1-32 0,6 3 224 0,6-1 128 16,2-1-160-16,2 2 160 0,-3 1-256 0,0 1 64 0,0-2 0 15,1 1 0-15,1-1 48 0,0 2 16 0,-4 0 0 16,1 0 0-16,-2-2 128 0,-2 1 0 0,-5 3 0 0,-3 0 0 16,-5 4 0-16,-2 0-128 0,-6 0 128 15,-3 3-192-15,-1 3 192 0,-5 4 0 0,-2 1 0 16,-5 3 0-16,-3 1 336 0,-5 2 112 0,-6 3 0 0,-3-3 16 15,-3-4 224-15,-4 3 32 0,-3 1 16 0,-2 3 0 16,-4 0-240-16,-1 5-48 0,0 1-16 0,1-3 0 16,2 0-432-16,3 0 0 0,-2 3-144 0,7-3-14288 15</inkml:trace>
  <inkml:trace contextRef="#ctx0" brushRef="#br0" timeOffset="40850.181">6056 9112 25391 0,'0'0'1120'0,"0"0"240"0,0 0-1088 0,0 0-272 0,5-8 0 0,4 2 0 15,2 1 320-15,0-3 0 0,5-4 0 0,2-7 0 16,0-5-192-16,4 0-128 0,2 2 192 0,5-4-192 16,2-3 144-16,-3-2-144 0,-1-1 0 0,-1 3 144 15,1 4-144-15,-2 1 0 0,-1 1 0 0,-3 4 0 16,-5 7 0-16,-1 1 0 0,-3 7 0 0,0-1 0 15,-3 4 0-15,-1 7 0 0,-2 5-176 0,0 5 176 16,-2 4 0-16,-1 4-160 0,-2 4 160 0,-1 4 0 16,-2 5 0-16,-1 3 0 0,-4-1 160 0,-1 8-32 15,-3 11-128-15,0 0 176 0,0-3-176 0,-2-2 192 0,0-6-192 16,2-4 192-16,2-3-192 0,-1-3 192 0,3-5 48 16,-1-7 16-16,2-6 0 0,4-3 0 0,0 1 64 0,2-3 0 15,0-14 16-15,0 0 0 0,0 0 160 0,0 0 16 16,9-2 16-16,1-8 0 0,-3-6 400 0,2-4 80 15,0-1 16-15,0-2 0 0,0-5-464 0,-1 1-96 16,2 0-16-16,-1-1 0 0,1-2-176 0,3 0-32 16,-1 1-16-16,4-2 0 0,1-5-80 0,2-1-16 15,4 1 0-15,2 1 0 0,1 1-128 0,-1 5 0 16,4 7 0-16,-1 2 0 0,0 2 0 0,-1 0 0 16,1 0 0-16,-1 6-176 0,0 8 176 0,-2-1 0 15,-2 1 0-15,-1 2 0 16,0 2-1264-16,-3 2-160 0,-1 1-48 0,2 2-8896 15,1 0-1792-15</inkml:trace>
  <inkml:trace contextRef="#ctx0" brushRef="#br0" timeOffset="41320.406">7498 8307 26719 0,'-13'-7'1184'0,"6"1"240"0,3 1-1136 16,-1-2-288-16,2 0 0 0,3 7 0 0,6-8 512 0,-1 0 32 15,3-2 16-15,2 4 0 0,2 3-560 0,2-1 0 16,2-3 0-16,2-1 0 0,3 1 0 0,1-1 0 16,-1 1 0-16,-1 2 0 0,0 1 0 0,-2 0 0 15,3 1 0-15,-4 4 0 0,-5 3 0 0,-2 3 0 16,-1 1 0-16,-3 4 0 0,-5 3 0 0,-2 4 0 16,-7 3 0-16,0 2 0 0,-3 1-144 0,-4 1 144 15,-2 0-128-15,-1-1 128 0,1 1 0 0,-2-2 0 16,1 0 192-16,3-3-64 0,2 0 64 0,3-2 0 15,2-4 16-15,6 4 0 0,4-3-208 0,4 0 128 16,-2-3-128-16,7 0 0 0,0-3 160 0,8-1-160 16,-2 0 160-16,6-4-160 0,5-2 192 0,3-3-48 0,3-2-16 0,0 1 0 15,0-1-128-15,-1-3 192 0,-2-1-192 0,1-1 192 16,0 3-192-16,-1 1 0 0,-1-1 0 0,0 2 0 31,0 2-2032-31,-5 4-480 0</inkml:trace>
  <inkml:trace contextRef="#ctx0" brushRef="#br0" timeOffset="41751.188">8327 9034 26895 0,'-12'-7'1184'0,"12"7"256"0,0 0-1152 0,0 0-288 0,0 0 0 0,0 0 0 15,0 0 704-15,14 5 64 0,1-5 32 0,4 0 0 16,4 0-608-16,2 0-192 0,4-1 128 0,5-3-128 16,3-3 0-16,2 2 128 0,-1 1-128 0,3 2 0 15,1 0 128-15,-2-1-128 0,0-2 0 0,-2 1 0 16,0 2 0-16,-1 0 0 0,-5 1 0 0,-1 0-144 31,-5-1-2672-31,-1 2-544 0</inkml:trace>
  <inkml:trace contextRef="#ctx0" brushRef="#br0" timeOffset="41968.355">8296 9394 29487 0,'0'0'2624'0,"0"0"-2112"0,0-8-512 0,5 3 0 0,5 0 608 0,4 1 16 16,5 1 0-16,5-2 0 0,1 5-416 0,7-3-80 15,7-4 0-15,3 1-128 0,6-4 176 0,0 2-176 16,3 3 160-16,1-1-160 0,-2-3 0 0,-1 1 0 16,-2 1 0-16,-1 2-160 15,0 1-1728-15,-4 1-352 0,-1 0-64 0</inkml:trace>
  <inkml:trace contextRef="#ctx0" brushRef="#br0" timeOffset="42451.52">10172 8476 24879 0,'-5'-19'2208'0,"4"8"-1760"0,-1 0-448 0,1 2 0 16,-1 0 768-16,1 2 64 0,0-1 0 0,1 8 16 16,0 0-576-16,0 0-112 0,-7 0-32 0,-1 2 0 15,-2 4-128-15,-2 1 0 0,-4 5-160 0,-3 4 160 0,-6 0-128 16,0 4 128-16,-2 1 0 0,1 4-144 15,1 5 144-15,-1 3 256 0,1 3-64 0,-1 6-16 0,0 4 64 16,2 0 16-16,1 1 0 0,2 1 0 0,3 3-112 0,1 1-16 16,2 1 0-16,4 1 0 0,3-4-128 0,6-4 0 15,2-3 144-15,3-7-144 0,5-6 160 0,3-3-32 16,2-4-128-16,3-2 192 0,2-2 96 0,5-4 16 16,0-3 0-16,6-2 0 0,4-2 32 0,4-4 16 15,0-2 0-15,3-6 0 0,0-3-16 0,3-6 0 16,0 0 0-16,0-4 0 0,-2-5-112 0,3-4-32 15,1-2 0-15,-2-4 0 0,-3-3 0 0,0-4 0 16,3-3 0-16,-6-4 0 0,-3-3 144 0,-4-2 32 16,-6-1 0-16,-4 0 0 0,-4-6 144 0,-5 4 16 15,-3 2 16-15,-5 5 0 0,-4 6-80 0,-5 7-16 16,-5 5 0-16,-4 5 0 0,-2 3-176 0,-6 3-32 0,-6 4-16 0,-4 4 0 31,-9 3-1440-31,-3 5-304 0,-3 4-48 0,-3 2-15152 0</inkml:trace>
  <inkml:trace contextRef="#ctx0" brushRef="#br0" timeOffset="43096.634">12090 8757 23039 0,'-7'-10'2048'0,"7"10"-1648"0,-1-5-400 0,3-1 0 0,5 0 1040 0,4-1 128 16,4 3 32-16,6-1 0 0,3 1-832 0,6 1-176 16,1-1-16-16,7 0-16 0,7 1-160 0,1-2 0 15,2 2 0-15,0-6 128 0,-1-2-128 0,5 2 0 16,0 2 0-16,1 1 0 0,-3 3-192 0,0-2-80 16,-5 0-16-16,-4 3 0 15,-5 4-752-15,-3-2-160 0,-3-2-16 0,-3 1-16 16,-6 1-1136-16,-3 1-208 0</inkml:trace>
  <inkml:trace contextRef="#ctx0" brushRef="#br0" timeOffset="43351.976">11843 9129 34095 0,'0'0'3024'0,"0"0"-2416"0,12-3-480 0,6-2-128 16,5 0 336-16,2 0 48 0,5 2 16 0,6-1 0 15,4-4-400-15,8 0 0 0,8-2 0 0,5 0 0 16,0-1 0-16,3-1 0 0,1-1 0 0,1 1 0 16,1 1-256-16,1 1-64 0,4 0-32 0,-5 0 0 15,-1 0-656-15,-3 3-128 16,-4 0-16-16,1-2-16 0,0-2-320 0,-1 0-64 15,-5 4-16-15,0 0-10208 0</inkml:trace>
  <inkml:trace contextRef="#ctx0" brushRef="#br0" timeOffset="43718.594">12665 8443 33119 0,'2'-16'1472'0,"4"8"288"0,3 2-1408 0,7-1-352 16,4 0 0-16,7 3 0 0,7 4 0 0,0 4-240 16,5 1 48-16,4 1 0 0,2-1 192 0,4-1-176 0,4 4 176 15,1 0-160-15,3 0 160 0,2 0 0 0,-4 0 0 16,0 4 0-16,-3 1 0 0,-1 2-160 0,-2-1 160 0,-5 1 0 15,-3 4 0-15,-5 3-128 0,-3 1 128 0,-5 1 0 16,-3-1 0-16,-5 6-160 0,-6 3 160 16,-5 2-128-16,-6-3 128 0,-3 1 0 0,-3-1 0 0,-7 2-128 15,-7 0 128-15,-6 2 176 0,-6 2-48 0,-3 1 0 16,-3 0 144-16,-1 1 32 0,0-3 0 0,-1-1 0 16,0-7-112-16,2-1-32 0,4 1 0 0,2-6 0 15,5-5-160-15,4-1 0 0,3-3 0 0,8-2 0 16,4-2-2608-16,5-9-496 0</inkml:trace>
  <inkml:trace contextRef="#ctx0" brushRef="#br0" timeOffset="44294.925">15214 8751 24879 0,'0'0'2208'0,"-9"-2"-1760"0,9 2-448 0,-7-3 0 15,7 3 672-15,-3-5 48 0,3 5 16 0,-1-7 0 16,1 7-208-16,3-11-32 0,4-1-16 0,0 0 0 16,2-2-240-16,1-2-48 0,2-1-16 0,1 0 0 15,2 2-176-15,-3 0 0 0,1 2 0 0,-1 1 0 16,-1-1 0-16,-1 4 0 0,-1 6 0 0,-9 3 0 16,6-2 0-16,-6 2-224 0,0 0 48 0,5 14 16 15,-6 6 160-15,-5 4-208 0,-2 2 80 0,-1 4 128 16,-4 4 0-16,-2 1 0 0,-3 2 0 0,-2 0 0 15,-5 1 384-15,1 4 0 0,-3 3 0 0,-1-1 0 16,0-4-64-16,1-5 0 0,0-4-16 0,2-1 0 16,3-2-64-16,5-4-16 0,1-7 0 0,7-3 0 0,3-7 48 15,6-7 16-15,-4 6 0 0,4-6 0 0,0 0 496 0,2-9 112 16,0-5 0-16,6-7 16 0,3-9 0 0,2-1 0 16,1 0 0-16,3-2 0 0,3-1-640 0,0-2-128 15,4-3-16-15,0 3-128 0,2 1 192 0,4 1-64 16,1-1 0-16,3 2-128 0,2-2 256 0,0 3-48 15,5 2-16-15,-2 4 0 0,1 4 0 0,1 2-16 16,-1 3 0-16,-4 5 0 0,-2 4-176 0,-1 4 0 16,-4 0 0-16,-1 3 0 0,-3-1 0 0,2 2-176 15,-4 2 16-15,1 2 0 16,0-2-2096-16,-1 0-432 0,-2 0-64 0,-1 0-12976 0</inkml:trace>
  <inkml:trace contextRef="#ctx0" brushRef="#br0" timeOffset="44650.111">16571 8759 28559 0,'0'0'1264'16,"-6"-4"272"-16,2-2-1232 0,4 6-304 0,1-9 0 0,4 3 0 0,1 1 656 0,6-1 80 16,3 2 16-16,2-4 0 0,6 0-624 0,6 1-128 15,5-1 0-15,3-1 0 0,1 2 0 0,2-1 0 16,2 1 0-16,0 3 0 0,-2-1 0 0,0 1 0 15,1-1 0-15,1 3 0 0,0 2 0 0,1 0 0 16,-2 1 0-16,1-1 0 0,-2 0 0 0,-6 1 0 16,-6 5-192-16,-3-3 192 15,-6-2-2448-15,-3 3-384 0</inkml:trace>
  <inkml:trace contextRef="#ctx0" brushRef="#br0" timeOffset="44893.927">16204 9244 34095 0,'0'0'3024'0,"-2"-8"-2416"0,5 1-480 0,4-1-128 16,3 4 1008-16,7 2 176 0,5 1 32 0,6-4 16 16,8-1-1008-16,8 1-224 0,3 1 0 0,6-2 0 15,2-2 0-15,6-1 128 0,6-2-128 0,5 3 176 16,0 1-176-16,0 1 0 0,-4-6 0 0,1 2 0 15,1 1 0-15,-1 1-144 0,0 0 0 0,0-1 0 16,-6-1-624 0,-2 2-128-16,-4 0-32 0,1 2 0 0,3-5-2800 0,-2 3-560 0</inkml:trace>
  <inkml:trace contextRef="#ctx0" brushRef="#br0" timeOffset="45367.132">18894 8274 38351 0,'-21'-11'1696'0,"7"8"352"0,-3 3-1632 0,-5 4-416 15,0 6 0-15,-4 3 0 0,-1 3-224 0,-3 4-128 0,-3 3-32 0,1 5 0 16,1 3 160-16,-1 4 32 0,-1 1 0 16,0 6 0-16,0 10-80 0,2 1-16 0,1 3 0 15,1-3 0-15,2-4 128 0,1 3 32 0,3 4 0 16,4-2 0-16,6-4 128 0,7-2 0 0,5-1-144 0,5-4 144 16,1-4 0-16,6-5 0 0,5-5 160 0,4 1-160 15,5 0 304-15,1-5-48 0,6-4-16 0,8-2 0 16,6-3 144-16,4-1 16 0,0-4 16 0,5-8 0 15,3-4-112-15,4-1-32 0,0-4 0 0,0-4 0 16,5-7-128-16,1-4-16 0,-1-1-128 0,-4-4 192 16,-3-2-32-16,-1-5-16 0,-5-4 0 0,0-7 0 0,-4-8 224 15,-2-1 32-15,-2-1 16 0,-4 0 0 16,-9 1 96-16,-8 4 32 0,-4 6 0 0,-7 3 0 0,-6 4 32 16,-5 3 16-16,-6 2 0 0,-3 5 0 0,-7 5-112 0,-5 2-32 15,-10 3 0-15,-3 0 0 0,-3 1-448 0,-5 2 0 16,-7 3 0-16,-2 1 0 15,2 1-1104-15,-3 2-224 0,-3 1-32 0,-4 2-11536 16,-1 0-2304-16</inkml:trace>
  <inkml:trace contextRef="#ctx0" brushRef="#br0" timeOffset="46380.074">13401 10332 19343 0,'-4'-12'848'0,"0"2"192"0,1-2-832 0,1-1-208 16,2 1 0-16,0 2 0 0,0 1 768 0,0 9 96 15,0 0 32-15,0 0 0 0,0 0-528 0,0 0-112 16,0 0 0-16,0 0-16 0,-3 9-240 0,1 3-160 16,1 4 32-16,-3 3 0 0,0 8 128 0,1 0 0 15,0 1 0-15,-4 4 0 0,-1 1 0 0,0-1 0 16,-1-2 0-16,-3 1 0 0,-1-2 176 0,-1-1 64 15,1 2 16-15,0-7 0 0,0-4-64 0,1-4-16 16,2-1 0-16,1-3 0 0,-3-3 496 0,3-2 96 16,9-6 32-16,-8-1 0 0,8 1 192 0,0 0 32 0,-7-7 16 0,2-3 0 15,4-2 192-15,4-3 48 0,3-4 0 0,3-2 0 16,3-4-640-16,3-3-112 0,3-1-16 0,2-2-16 16,3-3-496-16,0-1 128 0,2-3-128 0,3 5 0 15,1 5 0-15,4 4 0 0,3 0 0 0,2 4-160 16,2 1 160-16,3 3-160 0,2 5 160 0,0 0-160 15,-3 1 160-15,-2 4 0 0,-2 5 0 0,-3 0 128 32,-4 1-1920-32,-2 1-368 0,-1 1-80 0</inkml:trace>
  <inkml:trace contextRef="#ctx0" brushRef="#br0" timeOffset="46838.207">13899 10604 23775 0,'0'0'1056'0,"10"2"224"0,2-2-1024 15,3-3-256-15,3 2 0 0,0 0 0 0,3-1 272 0,-1-1 16 16,1-4 0-16,1 0 0 0,3 1-64 0,2-3-16 16,1 0 0-16,0-3 0 0,-1-4-80 0,0 1-128 0,1-4 176 0,-2 3-176 15,-1-3 144-15,-1 0-144 0,-2 1 0 0,-2 1 144 16,-1 2-144-16,-4-1 0 0,-4 0 0 0,-1-1 128 16,-5 3-128-16,-3 2 0 0,-3 0 144 0,-1 1-144 15,-2 0 320-15,-1 3 0 0,-1 3 0 0,-3 1 0 16,0 1-80-16,-6 2-32 0,0 5 0 0,-3 3 0 15,-4 0-208-15,-1 6 0 0,-1 3 0 0,-2 4-160 16,-2 2 160-16,-3 1 0 0,0 1 0 0,2 1-128 16,0-1 128-16,5 2 0 0,5 3 160 0,4-4-160 15,1-1 0-15,5-3 128 0,0-2-128 0,7 0 0 16,6-2 0-16,4 0 128 0,2-4-128 0,6 1 0 16,6 1 240-16,6-3-48 0,-1-4-16 0,7 1 0 0,2-2-176 15,3-3 160-15,3 3-160 0,1-5-8576 16,2-3-1824-16</inkml:trace>
  <inkml:trace contextRef="#ctx0" brushRef="#br0" timeOffset="47338.054">15085 10307 22111 0,'-18'6'976'0,"5"-1"208"0,0 2-944 0,0 4-240 16,-1 4 0-16,1 3 0 0,0 3 672 0,1 2 96 0,-3 6 0 0,0 4 16 15,0 4-576-15,-1 0-208 0,0-4 144 0,-3 3-144 16,2 2 128-16,-1 0-128 0,-1 0 128 0,0 0-128 16,-2 2 0-16,1-1 0 0,0 1 128 0,1-5-128 15,-2-3 0-15,5-5 0 0,2-7 144 0,2-2-144 16,1-3 384-16,2-2 0 0,2-6 0 0,7-7 0 15,0 0 432-15,0 0 80 0,-5 4 32 0,5-4 0 16,0-10 288-16,4-2 48 0,0-4 16 0,4-4 0 16,0-2-832-16,3-4-176 0,-2-5-16 0,3-1-16 15,0 0-240-15,3-3 0 0,1-3 128 0,2-2-128 16,0 2 0-16,4-2 0 0,1 1 0 0,5-1 0 0,0-3 0 16,3 3 0-16,-1 5 0 0,0 3 0 15,3 4 0-15,-1 1-160 0,1 3 160 0,-1 5-128 0,-1 6 128 16,-2 1-160-16,-1 3 160 0,-4 5-160 0,0 4 160 15,-4 3-128-15,-1 4 128 0,-2 1-128 0,-4 3-128 0,-3 3 0 16,-4 1-16-16,0 3 0 16,-4 0-368-16,-3 1-80 0,-3-2-16 0,-3 5 0 15,-2 3 80-15,-1 0 16 0,-2-3 0 0,-2-1 0 16,-2-3 192-16,1-2 32 0,0-2 16 0,-2-1 0 0,-3-6 176 0,1 0 32 16,0-2 16-16,1 0 0 15,0-1-400-15,2-4-64 0,3-3-32 0,3-2-10688 0</inkml:trace>
  <inkml:trace contextRef="#ctx0" brushRef="#br0" timeOffset="48029.86">15528 10369 6447 0,'0'0'576'0,"0"0"-576"0,-1 10 0 0,2 1 0 16,5-1 2176-16,-1 1 336 0,4 0 64 16,1 0 16-16,3 0-1712 0,2-3-352 0,2-1-64 0,1-3-16 15,1-5-128-15,1-1-16 0,1-1-16 0,2-1 0 16,-2-3-288-16,2-3 128 0,-3-4-128 0,3 0 0 15,2 2 160-15,-3-2-160 0,-3-5 128 0,-1 4-128 16,1 2 176-16,-1 1-48 0,-3-1-128 16,0 0 192-16,-3 0-192 0,-3 3 0 0,-4 2 0 0,-2 1 0 15,-3-5 144-15,-1 1-144 0,-1 2 128 0,-1 3-128 16,-7 3 128-16,0 1-128 0,0 0 128 0,-4 4-128 16,-4 2 0-16,-3 4-176 0,-2 2 16 0,-1 1 0 15,0 3 160-15,-3 3 224 0,2 2-48 0,1 2-16 0,-1 2 48 16,4 1 16-16,-2-6 0 0,4 4 0 0,5 4 32 15,3-4 16-15,1-5 0 0,4 2 0 0,3 2-80 16,4-3-32-16,2-1 0 0,4-4 0 0,2-2 32 0,2 1 16 16,3-1 0-16,4-1 0 15,4-5-624-15,1-3-128 0</inkml:trace>
  <inkml:trace contextRef="#ctx0" brushRef="#br0" timeOffset="48420.637">16475 10381 13823 0,'-13'-13'608'0,"4"4"128"0,-3 0-592 0,1 0-144 0,-2 0 0 0,-2 3 0 16,-3 5 1360-16,-1 1 240 0,3 1 64 0,-3 1 0 16,-3 1-1088-16,0 5-192 0,-2 2-64 0,2 1 0 15,1 0-96-15,1 2-32 0,5 1 0 0,-1 3 0 16,4 4-64-16,2-4-128 0,3-1 176 0,3-1-176 15,0 1 192-15,4-2-64 0,1-1 0 0,3-3-128 16,-4-10 336-16,6 6-32 0,-6-6-16 0,11 0 0 16,0-2 352-16,1-2 64 0,1-3 0 0,0 0 16 15,0 0-304-15,1-2-64 0,-2-2-16 0,1 1 0 16,-1 2-144-16,-1 0-48 0,1 0 0 0,-2 2 0 16,0-1-144-16,-3 4 0 0,-7 3 0 0,0 0 128 15,0 0-128-15,0 0 0 0,0 0-192 0,9 11 192 16,-2 4-192-16,0-1 192 0,-1-1-192 0,2 0 192 0,-3 2 0 15,4-1 0-15,1 2 0 0,1-5 0 0,0-2 0 16,-2-1 0-16,1 1 0 0,3-2 0 0,-2-2 0 16,2-5 0-16,1-2 160 0,1 1-160 15,2 0-976-15,-1-2-304 0,1-4-64 0</inkml:trace>
  <inkml:trace contextRef="#ctx0" brushRef="#br0" timeOffset="48657.237">17045 9864 28559 0,'-5'9'2544'0,"-2"2"-2032"0,-2 1-512 0,1 6 0 16,-1 7 128-16,-1 3-128 0,0 3 0 0,-2 2 144 15,1 2-144-15,-1 2 0 0,-3 0 0 0,0-1 0 16,-4 1 0-16,0 3 0 0,0 4 144 0,-2 0-144 15,-2-2 0-15,4 1-288 0,2-3 48 16,3-5 16 0,2-4-1248-16,4-5-240 0,2-4-48 0,2-4-5504 0,3 0-1104 0</inkml:trace>
  <inkml:trace contextRef="#ctx0" brushRef="#br0" timeOffset="48831.904">16798 10310 30575 0,'0'0'1344'16,"9"-3"304"-16,4-3-1328 0,2 0-320 0,4 1 0 0,2 2 0 0,1 2 0 0,1 0 0 16,1-1 0-16,2 2 0 0,-2 3 0 0,3-1-192 15,1-2 32-15,-2-1-13280 0</inkml:trace>
  <inkml:trace contextRef="#ctx0" brushRef="#br0" timeOffset="49181.956">17478 10422 15663 0,'0'0'1392'0,"0"0"-1120"0,4-8-272 0,0 2 0 16,6 3 2480-16,0-1 432 0,2-1 96 0,0 1 0 16,2-1-2288-16,-1 0-464 0,0-1-80 0,1-1-32 15,1-3-144-15,1-1 0 0,-4 0 144 0,0 2-144 16,-2-1 0-16,-1 0-160 0,0-3 16 0,-5 4 0 16,-1 2 144-16,-3 7 0 0,0-9 0 0,0 9 0 15,-6-8 0-15,-5 5 0 0,-3 3 0 0,0 2-128 16,-2 0 128-16,-2 4 0 0,-2 2 0 0,0 3 0 15,-2 2 0-15,3 1 0 0,-3 1 144 0,2 3-144 16,2 2 304-16,2-2-48 0,0 1-16 0,4-2 0 0,2-2-96 0,3 1-16 16,-1 1 0-16,4-2 0 0,0-1-128 0,4-3 0 15,2-2 0-15,4 1 0 0,3 0 0 0,3-1 0 16,2-3 0-16,3-2 0 16,-2 3-1712-16,4-3-368 0</inkml:trace>
  <inkml:trace contextRef="#ctx0" brushRef="#br0" timeOffset="49642.597">18256 10405 21823 0,'-19'-12'960'0,"7"6"208"0,-3 2-928 0,-2 2-240 15,-1 1 0-15,-3 1 0 0,-6-1 384 0,2 2 16 0,-1 2 16 0,-1 1 0 16,1 3-128-16,-2 1-32 0,2 1 0 0,0 3 0 15,-1 2-32-15,-2 2-16 0,-2 2 0 0,3 2 0 16,3 0-208-16,1 2 176 0,0 1-176 0,8-1 160 16,8-5-160-16,2-1 0 0,-2-3 0 0,6 0 128 15,3-1 128-15,5-3 0 0,2-3 16 0,3-2 0 16,5-2 304-16,4 0 64 0,-1-2 16 0,4-3 0 16,2-5-192-16,0 0-32 0,-2-2-16 0,2-4 0 15,1-1-128-15,0-3-32 0,2-2 0 0,0-4 0 16,2 1-256-16,2-3 128 0,-1-4-128 0,2-2 0 15,0-2 176-15,1-3-176 0,0-3 160 0,0-3-160 0,-2-3 144 16,-3-6-144-16,-2-7 128 0,0 0-128 0,0-1 0 16,-2 7 0-16,-2 6 128 0,-2 13-128 0,0 12 0 15,-5 6 0-15,-5 1 0 0,-1 9-176 16,-10 6 16-16,0 0 0 0,4 10 0 0,-5 6 0 0,-6 5 160 0,-3 6 0 16,-2 8-144-16,-1 3 144 0,0 4 0 0,-3 2 0 15,-1 2 0-15,-1 2 0 0,-1 4 128 0,1 2-128 16,-1 1 0-16,1 2 128 0,1 0-128 0,1-3 0 15,4-4 0-15,1-5 0 16,3-8-320-16,4-3-112 0,2-2-16 0,3-4 0 16,2-5-1840-16,4-5-368 0,1-1-80 0,5-7-16 15</inkml:trace>
  <inkml:trace contextRef="#ctx0" brushRef="#br0" timeOffset="50108.342">19458 10077 23951 0,'-11'-9'1056'16,"11"9"224"-16,0 0-1024 0,-6 6-256 0,0 2 0 0,2 3 0 0,-3 3 240 15,1 4-16-15,-2 0 0 0,0 1 0 0,1 0-224 0,0 0 0 16,-1 2 0-16,1 0 0 0,-2-1 0 0,0 2 0 16,-1 1 0-16,0 0 0 0,-1 0 224 0,0-2-48 15,0-1-16-15,2-6 0 0,2-2 240 0,1-4 48 16,3 1 16-16,3-9 0 0,0 0 240 0,0 0 64 15,0 0 0-15,0 0 0 0,0 0 304 0,0 0 64 16,5-11 16-16,4 0 0 0,-1 1-464 0,2-2-96 16,0 0-16-16,1-4 0 0,0-1-256 0,3-1-64 15,0 4-16-15,3-4 0 0,3-3-240 0,3 3 176 16,4-1-176-16,2 3 160 0,-1 0-160 0,4 3 0 16,4 3 0-16,-1 2 0 0,-2 4-192 0,-4 1 16 15,-4 0 16-15,-2 2 0 16,-2 1-1632-16,-2 1-320 0,-3 2-64 0,-1 0-7312 15,-2-2-1472-15</inkml:trace>
  <inkml:trace contextRef="#ctx0" brushRef="#br0" timeOffset="50515.143">20268 10089 22975 0,'0'0'1024'0,"-9"-1"192"0,3-2-960 0,-4 5-256 0,2 5 0 0,-4 0 0 15,-2 3 0-15,-3-1-128 0,0 2 128 0,-4 2-208 0,1 2 208 0,-1 1 128 16,0 0 0-16,2 1-128 0,3 3 0 0,1 1 0 16,-1 1 0-16,6 0 0 0,4-5 208 0,2 2-64 15,3-2-16-15,4-3 0 0,5-3 176 0,3-3 16 16,4-5 16-16,1 1 0 0,3 2 432 0,2-3 64 15,1-4 32-15,2 0 0 0,-3 1-272 0,1-2-48 16,0-3-16-16,-1-2 0 0,0-4-272 0,-4 0-64 16,1 1-16-16,-2-1 0 0,-3-2-48 0,1-1 0 15,-4 0 0-15,-3-1 0 0,-3-1 176 0,-3 1 16 16,-4-4 16-16,0 0 0 0,-6 2 48 0,1 1 0 16,-6 2 0-16,0 2 0 0,-1-2-224 0,-2 4-32 15,1 4-128-15,-3 3 192 0,1 1-192 0,2 0 0 16,-1 1 0-16,3 2 0 0,1 2-320 0,2 0-16 0,-2-1 0 15,4 3 0 1,9-5-3120-16,0 0-608 0</inkml:trace>
  <inkml:trace contextRef="#ctx0" brushRef="#br0" timeOffset="50893.216">21013 10048 26207 0,'0'0'1152'0,"-8"-3"256"0,0-1-1136 0,-1 3-272 0,-6 2 0 0,-2 1 0 16,-4 1 0-16,-1 4-192 0,-4 1 16 0,-1 3 16 15,-4 3 160-15,4 1 0 0,4 2 0 0,-2 2 0 0,3-1 0 16,3 3 0-16,2 3 0 0,5-3 128 0,2-3 16 0,6-2 16 16,4 1 0-16,1-1 0 0,3-1 96 0,5-5 32 15,-1-5 0-15,2 2 0 0,1-1 368 0,3-2 80 16,2-5 16-16,4-3 0 0,2 0-16 0,2 1 0 15,-2 0 0-15,3-4 0 0,-5-7-400 0,1 2-80 16,-2 2 0-16,-2-1-16 0,-3-3 80 0,-1-1 0 16,0-2 16-16,-4 1 0 0,-6 0 160 0,0-2 16 15,-3-3 16-15,-4 1 0 0,-2-1-112 0,-4 2-32 16,-1 3 0-16,1-1 0 0,-2 1-384 0,-3 2 0 16,-3 1 128-16,-2 6-128 0,0 8 0 0,0-2 0 15,1-4 0-15,-1 5 0 0,2 4-240 0,2 1 80 16,0 0 16-16,3-1 0 15,4-1-1472-15,0 2-304 0,5 0-48 0,4-5-16 16,0 0-1088-16,0 0-208 0</inkml:trace>
  <inkml:trace contextRef="#ctx0" brushRef="#br0" timeOffset="51278.586">21818 9244 23951 0,'1'-19'2128'0,"1"8"-1696"0,2-5-432 0,0 5 0 0,-4 11 144 0,0 0-144 15,2-9 160-15,-2 9-160 0,0 0 320 0,0 0-16 16,0 0-16-16,-7 0 0 0,-2 0-288 0,-2 6 0 15,0 5 128-15,0 5-128 0,-5 4 0 0,2 2 128 16,0-1-128-16,-2 8 0 0,-1 4 448 0,-3 7 0 16,0 4-16-16,-1 9 0 0,-2 8-128 0,0 0-32 15,-2 2 0-15,2-2 0 0,0-2-16 0,3-1-16 16,3 1 0-16,4-5 0 0,1-2 144 0,4-2 48 16,-1-9 0-16,5-2 0 0,2-1-16 0,3-5 0 15,1-4 0-15,4-3 0 0,1-8-64 0,0 2-16 0,3 4 0 16,-1-6 0-16,1-6-112 0,1-2-32 15,-4-6 0-15,3 2 0 0,-1 1-384 0,0-3-96 0,-9-4-16 16,11-6 0 0,-5-1-2160-16,2-1-432 0,-2-2-96 0,-3-3-16 0</inkml:trace>
  <inkml:trace contextRef="#ctx0" brushRef="#br0" timeOffset="51488.183">21010 9787 35935 0,'1'-9'3200'0,"3"0"-2560"0,7 2-512 0,4 1-128 15,5 2 0-15,6 1 0 0,0 3 0 0,7 0 128 16,5 2-128-16,6 0 192 0,6 1-64 0,7 3 0 0,8 0 32 0,0 0 16 16,-1-2 0-16,4 0 0 15,0-1-32-15,5 0 0 0,4-1 0 0,-7 0 0 16,-1-1-144-16,-3-1 128 0,3 0-128 0,-7 4 128 0,-4 2-128 15,-3-1 0-15,-5-2 144 0,-5 1-11360 16,-5 6-2288-16</inkml:trace>
  <inkml:trace contextRef="#ctx0" brushRef="#br0" timeOffset="56784.943">2213 12433 11967 0,'14'-19'528'0,"-2"4"112"0,7-1-512 0,3-2-128 16,4 0 0-16,4 2 0 0,2 3 1904 0,1 3 336 15,1 0 80-15,0 5 16 0,0 0-1888 0,1 6-448 16,3 5 0-16,-4 4 0 0,-4 2-304 0,0 5-64 16,-1 8-16-16,-3 3 0 15,-4 4-80-15,-4 4-32 0,-6 5 0 0,-4 9 0 0,-8 7 352 0,-8 1 144 0,-6-1-128 16,-8 3 128-16,-7 1 128 0,-5 5 96 0,-7 3 32 15,-4-2 0-15,-4-4 512 0,-6-2 128 0,-4-4 0 0,0-1 16 16,-3-1 144-16,1-2 32 0,-2-3 0 0,6-2 0 16,4-2-352-16,7-7-64 0,2-5-16 0,5-6 0 15,4-7-320-15,6-5-64 0,5-3-16 0,3-5 0 16,6-4 64-16,5-2 0 0,10-2 0 0,0 0 0 16,0 0-64-16,10-2-16 0,3-2 0 0,10 0 0 15,4 1-240-15,5 3 0 0,3-1 0 0,4 0 0 16,2-1 128-16,6 0 0 0,8 5-128 0,4-3 192 15,7-1 64-15,-3-1 0 0,-1 1 0 0,1 1 0 16,1 1-64-16,-4 3 0 0,-1-3 0 0,-4 3 0 16,0 5-192-16,-6 0 128 0,-4 1-128 0,-5-1-14368 15</inkml:trace>
  <inkml:trace contextRef="#ctx0" brushRef="#br0" timeOffset="57572.807">3810 13429 1839 0,'0'0'160'0,"-4"7"-160"16,3 2 0-16,1-9 0 0,0 0 2816 0,0 0 512 16,3 10 128-16,-3-10 0 0,5 7-1632 0,-5-7-336 15,12-3-64-15,1-5-16 0,2-2-160 0,2-4-32 16,4-3-16-16,3-4 0 0,2 2-544 0,0-8-96 15,2 0-32-15,1-4 0 0,3-2-272 0,2-2-64 0,3-4-16 0,-1-5 0 16,-1-9-176-16,-2 4 160 0,-3 6-160 0,-2-7 160 16,0-3-160-16,-4-2 192 0,-2-3-192 0,-4 2 192 15,-4 0-192-15,-4 2 160 0,-4 0-160 0,-2 6 160 16,-3 7-160-16,-1 7 192 0,-1 6-192 0,2 2 192 16,-1 4 48-16,-1 8 16 0,-1 6 0 0,2 8 0 15,0 0-32-15,0 0 0 0,-9 5 0 0,0 10 0 16,-4 9-224-16,0 6 0 0,-2 2 0 0,0 6 0 15,-2 7-128-15,0 7 128 0,-3 4 0 0,0 1 0 16,1-4 0-16,3 0 0 0,1 0 0 0,1-6 0 16,2-4 0-16,2-3 0 0,2-3 0 0,3-1 144 15,3 1-144-15,3-4 0 0,2-4 144 0,5-3-144 16,2-1 128-16,2-4-128 0,1-4 128 0,3-1-128 0,1-7 0 16,2-1-240-16,-1 2 48 0,2-4-8496 15,4-4-1680-15</inkml:trace>
  <inkml:trace contextRef="#ctx0" brushRef="#br0" timeOffset="57993.5">5181 12924 24879 0,'-13'-3'1088'0,"13"3"256"0,-7 4-1088 0,1 2-256 0,2-1 0 0,-3 4 0 15,2 2 448-15,-3 7 16 0,-1 2 16 0,1 6 0 16,1-5-256-16,-2 2-48 0,1 1-16 0,-1 1 0 16,3 2-32-16,0-1-128 0,2-2 192 0,-1 2-64 0,3 0-128 0,-1-1 0 15,3-6 0-15,3-3 128 0,-1-2-128 0,4-2 0 16,3-3 0-16,1-3 0 15,2-3-336-15,1-3-112 0,0-3 0 0,3 0-11408 16</inkml:trace>
  <inkml:trace contextRef="#ctx0" brushRef="#br0" timeOffset="58154.927">5173 12669 28559 0,'-17'-22'1264'0,"8"14"272"0,2 4-1232 0,3-2-304 16,1-3 0-16,3 9 0 0,0 0 1456 0,0 0 224 0,0 0 48 0,0 0 16 31,0 0-2960-31,0 0-608 0,8 4-112 0</inkml:trace>
  <inkml:trace contextRef="#ctx0" brushRef="#br0" timeOffset="58826.754">3181 14417 27647 0,'-15'-4'2448'0,"0"1"-1952"0,1-1-496 0,-2 0 0 16,-1 0 944-16,-1 1 80 15,1 6 32-15,-1 0 0 0,-2 2-848 0,-2 2-208 0,0 3 0 0,1 2 0 16,0 4 0-16,1-1 0 0,1 0 0 0,0-1 0 15,0-2 0-15,4 1 0 0,3-3 0 0,3-1 0 16,2-3 0-16,7-6 0 0,0 0 0 0,0 9 0 16,0-9 0-16,7 7-128 0,-7-7 128 0,15 4-208 15,2 2 16-15,1-1 16 0,3 0 0 0,1 0 0 16,1 2 176-16,2-1-128 0,0 2 128 0,0 1-128 16,-1 1 128-16,0 0 0 0,1 2 0 0,-4 0 0 0,-5 3 0 15,-4-3-128-15,-4 0 128 0,-1 1 0 0,-3 2 0 16,-4 1 0-16,-5 0 0 0,-5 1 0 0,-2 2 144 15,-6 1 16-15,-6 0 0 0,-3-4 0 0,0-3 80 0,-3 0 16 16,-2-1 0-16,3-2 0 0,0-2-128 0,1-3 0 16,1-3-128-16,1-3 192 0,1-1-384 15,3-2-96-15,6-4-16 0,4-1 0 16,3-2-2448-16,8-1-480 0,2-6-96 0,7-1-32 0</inkml:trace>
  <inkml:trace contextRef="#ctx0" brushRef="#br0" timeOffset="59724.264">3492 14534 23551 0,'-8'10'1040'0,"4"-2"224"0,-4 2-1008 0,4 1-256 0,0 1 0 0,-1 3 0 16,0 4 144-16,2 0-16 0,-3 0 0 0,2 1 0 15,3 1-128-15,2 0 128 0,1-2-128 0,2 0 128 16,0-2-128-16,2 0 0 0,4-1 0 0,-2-3 128 15,3-5-128-15,1 0 160 0,3-4-160 0,0-3 160 16,5-4 32-16,-2-4 16 0,-5-1 0 0,1-2 0 16,0 1 96-16,1-3 16 0,-1-4 0 0,-2 0 0 15,-1-2-128-15,1 1 0 0,0-2-16 0,-2 1 0 16,-3-2-48-16,-3 0-128 0,-2-1 192 0,2-1-64 16,0-2 96-16,0-1 16 0,1 0 0 0,0 2 0 15,-1 0-240-15,0 0 128 0,3 0-128 0,-3 1 0 0,3 0 0 16,0 1 0-16,2 1 0 0,-1 1 0 0,-3 1 0 15,2 0 0-15,-3-1 0 0,3 1 0 0,0-2 0 16,-1-1 0-16,1-2 0 0,-3 0 0 0,1 0 0 0,-2-2 0 16,1-1 0-16,-2 2 0 0,2-1 0 0,-1 4 0 15,3 3 0-15,-4 2 0 0,1 0 0 0,-2 4 0 16,0 3 0-16,1 2 0 0,-2 7 0 0,0 0-128 16,0 0 128-16,0 0 0 0,7 13-256 0,-4 4 48 15,2 5 16-15,-1 5 0 0,1 2 192 0,0 4 0 16,-1 3 0-16,2 0 0 0,-3 2 0 0,-1 4 0 15,-2 3 0-15,0 0 0 0,0 1 0 0,0-5 0 16,0-3 0-16,2-5 0 0,-1-4 0 0,4-5 128 16,0-6-128-16,1-2 0 0,1-4 272 0,2-3-48 15,0-4-16-15,2-3 0 0,-3-2 304 0,3-3 64 16,2-3 16-16,1-2 0 0,-2-3-96 0,2-5-32 0,-1 0 0 16,1-2 0-16,1 1-320 0,-2-1-144 0,0 1 128 0,-1 3-128 15,3 2 0-15,-2 3 0 0,-1 0 0 0,-1 6 0 16,-2 2 0-16,-9 1 0 0,8 6 0 0,1 2 0 15,0 6 0-15,-2 1-144 0,-3 0 0 0,0 3 0 16,2 1 144-16,-3-1 0 0,-5 1 0 0,2-1-128 16,-1-3 128-16,1 0 0 0,0 0 0 0,0-4 0 15,0-2 0-15,0-9 0 0,0 0 0 0,0 0 128 16,0 0 0-16,0 0 16 0,0 0 0 0,9-8 0 16,1-3 304-16,-2-1 48 0,3-4 16 0,3 1 0 15,-1 0-320-15,-1-1-64 0,0 0-128 0,1 0 192 16,2 2-192-16,-2 1 0 0,1 1 0 0,-2 4 0 0,1 1 0 15,1 5 0-15,-2 2-128 0,1 3 128 16,1 3 0-16,-3 1-192 0,1 2 192 0,3 4-160 0,0 0 160 0,0 1 0 16,0 0 0-16,-3 1 0 0,0-3 0 0,-1-2 0 15,2 0 0-15,-1-5 0 0,-1 1 0 0,-1-3 0 16,1-1 0-16,0-2 0 0,0-2 0 0,1-1 0 16,-1-3 0-16,1 2 0 0,1-2 0 0,0 0 0 15,-1-2 0-15,0 1 128 0,0 2-128 0,-3-1 0 16,-1 2 0-16,3-1 0 0,-2 5 0 0,1 0 0 15,-10 0 0-15,11 5 0 0,-2 1 0 0,0 3 0 16,-4 6-144-16,2-2 144 0,-1 1 0 0,0 1 0 16,1 1 0-16,-6 0 0 0,-1 2 0 0,-4 1 0 15,1-2 144-15,-2 1-16 0,-3-4 80 0,-2 2 32 16,-3-3 0-16,-3 0 0 0,-2-1 144 0,-4-1 16 0,-3-1 16 16,-1-1 0-16,-3-5-160 0,-1 1-48 0,-4-4 0 0,2-2 0 31,2-2-848-31,1-1-192 0,2-3-16 0,2-1-9840 0,1-2-1984 0</inkml:trace>
  <inkml:trace contextRef="#ctx0" brushRef="#br0" timeOffset="60301.272">6718 12836 35007 0,'-4'-4'3120'0,"4"4"-2496"16,0 0-496-16,0 0-128 0,-7-8 128 15,7 8 16-15,0 0 0 0,0 0 0 0,-3-9-320 0,3 9-64 16,0 0-16-16,0 0-15280 16</inkml:trace>
  <inkml:trace contextRef="#ctx0" brushRef="#br0" timeOffset="60470.73">6565 13308 34095 0,'0'0'3024'0,"0"0"-2416"0,0 0-480 0,0 0-128 16,0 0 960-16,0 0 160 0,0 0 32 0,0 0 16 31,7-3-1712-31,3-1-352 0,1 2-64 0</inkml:trace>
  <inkml:trace contextRef="#ctx0" brushRef="#br0" timeOffset="61975.099">9139 12073 11967 0,'-6'-10'1072'0,"6"10"-864"0,0 0-208 0,-4-12 0 16,3-3 1248-16,1 4 208 0,0 11 32 0,0 0 16 0,1-10-624 0,-1 10-128 15,5-7-32-15,-5 7 0 16,6 4-336-16,2 2-64 0,2 0 0 0,1 6-16 0,2 5-304 0,3 6 0 16,0 1 0-16,2 4 0 0,3-1 0 0,-3 7 0 15,3 6 144-15,1 3-144 0,-1 1 192 0,3 1-48 16,-2 1-16-16,4 6 0 0,-3 4 32 0,0 3 0 15,-6 3 0-15,3-3 0 0,3 3 208 0,-2-7 32 16,2-5 16-16,-3 1 0 0,-5-5 32 0,1-3 0 16,1-4 0-16,-1-3 0 0,-3-3 112 0,1-3 16 15,-4-4 16-15,1-4 0 0,0-1-304 0,-3-5-64 16,1-1-16-16,-3-3 0 0,2-4 32 0,-4-3 0 16,-4-5 0-16,0 0 0 0,0 0-112 0,0 0-128 15,0 0 176-15,0 0-8864 0,-2-10-1760 16</inkml:trace>
  <inkml:trace contextRef="#ctx0" brushRef="#br0" timeOffset="62399.621">9994 12091 17215 0,'0'0'768'0,"2"-10"144"0,-1-2-720 0,0 4-192 16,-1 1 0-16,0 7 0 0,0 0 448 0,0 0 64 15,-2-9 16-15,0 5 0 0,2 4 160 0,-11 4 16 16,-1-1 16-16,3 2 0 0,0 3-272 0,-1 0-64 15,-2 4-16-15,-2 1 0 0,0 0 16 0,-3 0 16 16,2 6 0-16,-4 8 0 0,-2 8 0 0,0 5 0 16,-1 2 0-16,-1 4 0 0,-2 5-80 0,-3 4 0 15,-2 4-16-15,-5 5 0 0,-3 3-80 0,2 1-16 16,2 2 0-16,-1-5 0 0,2-4 32 0,2-5 0 16,-2-4 0-16,2-2 0 0,2-1 192 0,2-5 32 0,0-9 16 15,3-2 0-15,1 0 128 0,2-3 32 0,1-3 0 16,2-7 0-16,4-4-336 0,2 0-64 15,2-1-16-15,4-3 0 0,-2-7-80 0,8-5-16 0,0 0 0 0,0 0 0 32,0 0-432-32,8-8-80 0,2-1-32 0,3 0-9376 0,2 1-1888 0</inkml:trace>
  <inkml:trace contextRef="#ctx0" brushRef="#br0" timeOffset="62793.197">10755 12095 8287 0,'0'0'368'0,"0"0"80"0,0 0-448 0,0 0 0 15,-10-1 0-15,3 2 0 0,-2-2 2432 0,1 3 416 16,-3 2 80-16,0 8 16 0,-3 5-2000 0,0-1-400 16,-4 0-80-16,1 6-16 0,-1 7 0 0,-1 3 0 15,-1 5 0-15,0-1 0 0,0 1-16 0,-4 6-16 16,-1 2 0-16,0 5 0 0,4 3-160 0,1 4-48 15,1-1 0-15,3 1 0 0,1-3-208 0,2-5 176 16,5-7-176-16,1-2 160 0,4-3-160 0,2-3 192 0,2-1-192 16,3-5 192-16,3-5-16 0,0 0 0 0,1 1 0 15,1-5 0-15,0-6-176 0,2-3 0 0,3-3 0 0,2-2-7664 16,6-2-1408-16</inkml:trace>
  <inkml:trace contextRef="#ctx0" brushRef="#br0" timeOffset="63067.832">10988 12561 23903 0,'0'0'1056'0,"0"0"224"0,0 0-1024 0,0 0-256 16,13 4 0-16,-4 9 0 0,4 6 0 0,-2 4 0 15,1 1 0-15,-2 2 0 0,1 3 0 0,0-1 176 16,0 2-176-16,0-6 160 0,-2-1 32 0,0 2 16 16,-1 3 0-16,0-2 0 0,-2 1-64 0,1-3-16 15,-1-2 0-15,-1 2 0 0,0 4-128 0,2-4 192 16,-2-3-192-16,1-3 192 0,-1-1-192 0,-1-2 0 16,0 1-192-16,-2-9-7408 15,-2-7-1472-15</inkml:trace>
  <inkml:trace contextRef="#ctx0" brushRef="#br0" timeOffset="63307.903">11233 12607 23327 0,'-18'12'1024'0,"5"-4"224"0,-1 1-992 0,-2 1-256 0,0 0 0 0,0 6 0 16,-4 7 768-16,3 1 128 0,-3-2 0 0,0 4 16 15,0 0 32-15,1 2 0 0,-3-1 0 0,0 0 0 16,0-3 448-16,1 2 80 0,-1 5 32 0,4-1 0 16,3-4-1936-16,2 0-384 0,-1 2-80 0,3-4 0 15,0 5 752-15,4-6 144 0,0 0 0 0,3-4 0 16,-2-3 0-16,3 0 0 0,1-2-224 0,1-6-14032 16</inkml:trace>
  <inkml:trace contextRef="#ctx0" brushRef="#br0" timeOffset="63697.706">11476 11947 24879 0,'0'0'2208'0,"-1"-10"-1760"0,2 0-448 0,3 3 0 16,-4 7 336-16,8 0-16 15,2 2 0-15,2 2 0 0,-2 2-320 0,3 5 0 0,2 4 0 16,1 3-128-16,0-1 128 0,2 4 0 0,3 2 0 0,-1 6 0 16,0 4 0-16,4 3 0 0,0 3 0 0,-2 7 0 15,-2 6 208-15,-2 3-16 0,1 2-16 0,-1 0 0 16,-7-1-176-16,-2 5 0 0,-1 4 0 15,-3 1 0-15,-7-3 256 0,-4-1-48 0,-3-1 0 0,-3-4 0 16,0-3 176-16,-1-2 48 0,-1-1 0 0,0-5 0 16,-3-5 96-16,-2-5 32 0,-1-2 0 0,2-5 0 15,-2-4-80-15,1-2-16 0,-1 2 0 0,2-6 0 16,-2-3-256-16,2-1-48 0,1-2-16 0,1-4 0 16,-1-6-144-16,2 0 0 0,1-2 0 0,2-5-9856 15,2-3-1904-15</inkml:trace>
  <inkml:trace contextRef="#ctx0" brushRef="#br0" timeOffset="63978.436">12505 12732 28559 0,'3'-15'2544'0,"0"9"-2032"0,2 1-512 15,3-1 0-15,2-5 624 0,3 2 16 0,-1 1 16 0,6 2 0 16,-1 2-272-16,2 1-64 0,2-1-16 0,1 0 0 16,-3 0-112-16,3 1 0 0,1 0-16 0,1 3 0 15,0 0-176-15,-3 0 0 0,-1-1 0 0,-5 2-176 31,-4 2-1584-31,-11-3-320 0,0 0-64 0</inkml:trace>
  <inkml:trace contextRef="#ctx0" brushRef="#br0" timeOffset="64135.933">12427 13000 11967 0,'-18'7'528'0,"7"-1"112"0,0 2-512 0,2-3-128 0,9-5 0 0,0 0 0 16,0 0 3872-16,0 0 736 0,1 7 160 0,-1-7 32 0,14-2-2816 15,3 0-544-15,4-1-112 0,3-1-32 0,2-5-592 16,4 0-112-16,2-4-16 0,4 3-16 0,4 5-336 0,3 0-64 15,1 2-16-15,-2-2 0 0,-1-2-144 0,-3 4-144 16,-5 4 144-16,-4 0-16192 16</inkml:trace>
  <inkml:trace contextRef="#ctx0" brushRef="#br0" timeOffset="65017.549">13694 12495 8287 0,'-11'3'368'0,"5"1"80"0,-3-2-448 0,2 3 0 16,-1 1 0-16,1-2 0 0,-2-4 1952 0,9 0 304 0,-4 6 64 0,2 3 16 16,1 0-1312-16,-1 4-272 0,0-6-48 0,7 3-16 15,1 0-112-15,5 2-32 0,4 4 0 0,2-1 0 16,3-2 160-16,4 1 16 0,6 3 16 0,2-6 0 15,-1-3 32-15,5-5 16 0,5-3 0 0,-1-2 0 16,3-4-144-16,3 0-48 0,4-2 0 0,2-1 0 16,-3 0-208-16,2-2-64 0,-3-1 0 0,0-2 0 15,2-6 32-15,-6 0 0 0,-4 1 0 0,-2-3 0 16,-2 1-112-16,-4 2-32 0,-5-2 0 0,-6 1 0 16,-4-1-32-16,-5 2-16 0,-3-2 0 0,-5 1 0 15,-2 2 112-15,-7-4 32 0,-5 0 0 0,-5-1 0 0,-7-2 16 0,-2 5 16 16,-3 5 0-16,-2 1 0 0,-3 3-160 0,-4 7-48 15,-3 4 0-15,-2 10 0 0,-4 4-128 0,-2 4 0 16,-8 1 0-16,1 5 0 0,-3 8 0 0,2 3 0 16,0 2 0-16,2 3 0 0,2 1 0 0,3 4 0 15,1 4 128-15,-1 4-128 0,2-2 0 0,5-3 128 16,6-2-128-16,12-3 0 0,9-2 0 16,4-6 0-16,5-2 0 0,4-2 0 0,2 2 128 0,9-5-128 15,7-1 128-15,8-2-128 0,8-2 320 0,7-1-32 16,5-1 0-16,2-4 0 0,3-5 32 0,5-4 16 15,4-1 0-15,7 0 0 0,2 4-160 0,2-4-48 16,-1-2 0-16,-1-1 0 0,-1-1-128 0,-4 3 0 16,-2-2 0-16,-1 1-11344 15,-7-2-2352-15</inkml:trace>
  <inkml:trace contextRef="#ctx0" brushRef="#br0" timeOffset="65803.319">15177 11604 10127 0,'0'0'896'0,"0"0"-704"0,-4-10-192 0,2 2 0 15,2 8 1024-15,0 0 192 0,-5-7 16 0,1-1 16 16,-1 0-272-16,0 3-48 0,5 5-16 0,-10-5 0 16,0 2-176-16,-1 0-32 0,-1 2-16 0,-2 5 0 15,-3-2-240-15,2 3-32 0,-1-2-16 0,0 4 0 0,-2 4-128 0,2 2-16 16,2 1-16-16,-1 3 0 15,0 0-112-15,1 5-128 0,0 5 176 0,6 0-176 0,2 0 128 0,3 0-128 16,2 2 0-16,4-2 0 0,2-2 192 0,4 0-64 16,2-8 0-16,0 3-128 0,0-2 320 0,4-4-64 15,1-4 0-15,4-2 0 0,-1-4 272 0,3 0 48 16,0-1 16-16,1-6 0 0,-1-3 96 0,0-1 16 16,1-1 0-16,-3 0 0 0,0-3-96 0,1-4-16 15,-3-4 0-15,0-2 0 0,-3 0-256 0,-1-3-48 16,1-3-16-16,-6 1 0 0,0 0 176 0,-2 2 16 15,-3 0 16-15,-3 1 0 0,-1-1-96 0,-1 2-32 16,-3 1 0-16,-1 4 0 0,0 5-224 0,-3 0-128 16,1-2 160-16,-2 6-160 0,0 3 0 0,-3 4 0 15,0 2 0-15,0 2 0 16,0-3-480-16,1 3-96 0,0 2 0 0,2-1-16 16,1-1-2048-16,8-3-416 0</inkml:trace>
  <inkml:trace contextRef="#ctx0" brushRef="#br0" timeOffset="66124.342">15695 11492 16575 0,'0'0'1472'0,"0"0"-1168"16,0 0-304-16,9 6 0 0,-9-6 576 0,9 9 48 15,0 1 16-15,-2 6 0 16,1 1-288-16,1 0-48 0,1 0-16 0,0 4 0 0,0 4 0 0,0 1 0 16,1-3 0-16,-2 4 0 0,-1 6-16 0,1 1 0 15,0 2 0-15,-3-1 0 0,-1-3-144 0,0-1-128 16,1-4 192-16,-1 1-192 0,1-5 224 0,-2-5-64 15,-1-3-16-15,2 0 0 0,4 2-144 0,-1-6-144 16,2-7 144-16</inkml:trace>
  <inkml:trace contextRef="#ctx0" brushRef="#br0" timeOffset="66359.596">16106 11467 13823 0,'-12'-6'1216'0,"4"5"-960"0,-2 3-256 0,-1 1 0 16,-2 1 2240-16,-3 2 416 0,0 3 80 0,-5 3 16 15,-4 4-1664-15,0-1-320 0,-1 0-64 0,3 4 0 16,1 6 144-16,2 1 48 0,-1-3 0 0,1 3 0 16,0 3-416-16,-1 3-80 0,0 3-16 0,4-2 0 15,3-4-224-15,2-3-160 0,3 0 192 0,0-3-192 16,4-1 240-16,0-3-64 0,2-1-16 0,2-1 0 15,0 2-1376-15,0-4-288 0</inkml:trace>
  <inkml:trace contextRef="#ctx0" brushRef="#br0" timeOffset="67050.38">16750 12492 17503 0,'-6'-1'1552'0,"6"1"-1232"15,0 0-320-15,0 0 0 0,0 0 1120 0,0 0 160 0,0 0 48 0,0 0 0 16,14 0-544-16,4 3-96 0,5 1-32 0,5-3 0 15,4-4-16-15,2 1 0 0,-1-1 0 0,2 2 0 16,0-1-256-16,3 0-48 0,2-2-16 0,1 3 0 16,5 4-176-16,-1 1-144 0,-1-1 192 0,-5 0-192 15,0-3 0-15,-7 4 0 0,-2 3 0 0,-6-3 0 16,-7-4-2304 0,0 0-400-16</inkml:trace>
  <inkml:trace contextRef="#ctx0" brushRef="#br0" timeOffset="67245.429">16780 12754 19343 0,'-9'-2'1728'0,"1"5"-1392"15,4 2-336-15,4-5 0 16,0 0 1152-16,0 0 176 0,11 6 16 0,-1-2 16 0,3-1-448 0,8-2-80 16,7-2-32-16,5 1 0 0,4 0 112 0,3 0 32 15,2-1 0-15,8-2 0 0,4-5-288 0,4 4-48 16,4 4-16-16,-4-2 0 0,-1-3-384 0,-5 3-80 15,-6 2 0-15,-5 0-9872 16,-5 3-1968-16</inkml:trace>
  <inkml:trace contextRef="#ctx0" brushRef="#br0" timeOffset="68168.244">18833 12139 17903 0,'0'0'784'0,"0"0"176"0,-8-4-768 0,8 4-192 0,0 0 0 0,0 0 0 15,-8 6 160-15,8-6-16 0,0 0 0 0,0 0 0 16,0 0 416-16,0 0 80 0,0 0 0 0,0 0 16 15,12-2 560-15,1-2 96 0,1 0 32 0,3-3 0 16,0-3-416-16,-1-1-80 0,3 2-16 0,1-2 0 16,2 0-176-16,-1-4-32 0,2-2-16 0,-1 0 0 15,-2 3-64-15,3-2-16 0,-2-2 0 0,1-2 0 16,-2 0-48-16,1 0-16 0,1-1 0 0,-4 2 0 0,-2-4-240 0,0 2-48 16,-2 3-16-16,0 3 0 0,-4 5-160 0,0 1 0 15,-1-3 0-15,-1 5 0 0,-8 7 0 16,0 0 0-16,0 0 0 0,0 0 0 0,7-2 0 0,-7 2-176 15,0 0 176-15,6 10-128 0,-3 2 128 0,-1 3-160 16,-2 3 160-16,-1 5-160 0,-1 4 160 0,0 1 0 16,0 1 0-16,-4 5 0 0,-1 2 0 0,-1 7-128 15,-1 7 128-15,-1 3-192 0,-1 5 192 0,0 2 0 16,-2 4 0-16,2-4-128 0,0-2 128 0,1-4 0 16,1-4 0-16,2 2 0 0,-2 0 0 0,2-6 0 15,1-6 0-15,2-3 0 0,2-1 0 0,-1-4 176 16,-2-3-176-16,2-3 192 0,0-2-192 0,-1 0 0 15,2-2 0-15,-2-5 128 0,1-5-128 0,0-2 0 16,3-10 0-16,-3 9 0 16,3-9-976-16,0 0-240 0,0 0-32 0,0 0-8192 0,-10 1-1632 0</inkml:trace>
  <inkml:trace contextRef="#ctx0" brushRef="#br0" timeOffset="68438.096">18485 13221 15663 0,'0'0'688'0,"0"0"144"0,0 0-656 0,0 0-176 0,0 0 0 0,0 0 0 0,0 0 1824 0,12 2 336 16,2-2 64-16,4 0 16 0,4-1-592 0,7 0-112 15,2 1-32-15,8-2 0 0,7-4-416 0,4 0-96 16,2 2-16-16,6-1 0 0,3-3-128 0,5 1-16 15,6 0-16-15,0 4 0 0,2 2-160 0,-1-2-16 16,-2-2-16-16,0 4 0 0,-7 5-304 0,0 4-48 16,-3 2-16-16,-8-1 0 0,-8-3-128 0,-6 1-128 15,-3-1 144-15,-4 2-144 0,-1-5 0 0,-3 3 0 16,-3-3-128-16,-5 5 128 16,-5 3-2896-16,-3-1-480 0</inkml:trace>
  <inkml:trace contextRef="#ctx0" brushRef="#br0" timeOffset="70349.714">9255 14432 2751 0,'0'0'256'0,"-2"-9"-256"0,-3-1 0 0,3 4 0 15,2 6 4288-15,0 0 800 0,0 0 160 0,0 0 48 16,0 0-4048-16,0 0-800 0,0 0-176 0,0 0-16 16,7 9-256-16,-1 1 0 0,2 4 0 0,-2 5 0 15,4 4 192-15,-1 3-16 0,2 0 0 0,1 3 0 0,1 3 128 0,1 0 16 16,0 4 16-16,2 4 0 0,3 3-64 0,1 3-16 15,0 2 0-15,1 4 0 0,-4-4-256 0,2 1 0 16,1-3 128-16,3-1-128 0,-1 0 0 0,2 0 128 16,-4-2-128-16,0-1 0 0,-2-1 288 0,1-1-48 15,-2-1-16-15,-1-5 0 0,-2-3 32 0,1-4 16 16,-4-1 0-16,0-1 0 0,-1-3-144 0,-1-2-128 16,1-3 192-16,0 0-192 0,-4-1 128 0,0-3-128 15,-6-13 0-15,6 11 0 16,-6-11-2112-16,0 0-464 0</inkml:trace>
  <inkml:trace contextRef="#ctx0" brushRef="#br0" timeOffset="70796.15">10029 14577 13823 0,'0'0'1216'0,"-3"-6"-960"0,2-3-256 0,1 9 0 15,-4-8 752-15,4 8 96 0,0 0 32 0,0 0 0 0,-4-9-352 16,4 9-64-16,0 0-16 0,0 0 0 0,-11-2 112 0,1 2 16 15,1 1 0-15,1 5 0 0,-6 3-64 0,3 1 0 16,0-1 0-16,1 5 0 0,-4 1 176 0,-1 4 16 16,-3 3 16-16,-1 5 0 0,0 2 80 0,-1 6 16 15,-1 5 0-15,-4 4 0 0,-2 4-240 16,0 2-64-16,-1 1 0 0,-6 3 0 0,-2 1-176 0,-2 3-32 16,1 0-16-16,1 1 0 0,-1 0-112 0,0-1-32 15,1-7 0-15,3-3 0 0,3-4 64 0,1-1 16 16,1-1 0-16,0-1 0 0,2-2-48 0,-3-5-16 15,1-3 0-15,2-3 0 0,3 0-160 0,6-4 0 16,0-2 0-16,4-6 128 16,3-2-1056-16,5-3-224 0,2-3-32 0</inkml:trace>
  <inkml:trace contextRef="#ctx0" brushRef="#br0" timeOffset="72474.266">10672 14514 13823 0,'0'0'1216'0,"0"0"-960"16,0 0-256-16,0 0 0 0,0 0 576 0,0 0 64 15,0 0 0-15,0 0 16 0,0 0-288 0,-8 6-64 16,0 2-16-16,2-2 0 0,-1-1 224 0,-1 1 64 0,2 4 0 16,-4 0 0-16,1-1-64 0,-1 0 0 15,-1 2 0-15,-1 2 0 0,-2 1 208 0,-3 2 48 0,-1 0 0 0,0 3 0 16,1 4-32-16,1 5 0 0,-2 2 0 0,2 2 0 15,-3 1-320-15,4 5-64 0,-1 6-16 0,0 0 0 16,-2-3-144-16,1 2-48 0,0-1 0 0,3 0 0 16,2 2 32-16,2 1 0 0,-2 1 0 0,3-2 0 15,2-1 96-15,4-1 32 0,1-4 0 0,0-1 0 16,0-4-96-16,6 0-16 0,-2-2 0 0,2-3 0 16,1-3-192-16,1 2 128 0,1-3-128 0,2-1 0 15,-2-1 0-15,3-3-128 0,0-4-16 0,1-2 0 16,1 0-2032-16,-1-7-416 0,1-5-80 15,4-8-8128-15</inkml:trace>
  <inkml:trace contextRef="#ctx0" brushRef="#br0" timeOffset="72853.514">10893 14855 12895 0,'0'0'1152'0,"0"0"-928"0,0 0-224 0,0 0 0 16,0 0 1968-16,0 0 336 0,3 7 80 0,3 2 16 15,1 2-1808-15,3 1-352 0,2-1-80 0,1 3-16 16,2 5 432-16,1-1 96 0,3 3 16 0,3-2 0 16,-1 1 128-16,3 2 16 0,-1 0 16 0,1 0 0 15,-3-2-464-15,3 2-80 0,-3 3-32 0,2 1 0 16,1 0-272-16,1 0 160 0,-2 1-160 0,-3 0 128 16,-6 0-128-16,0-2 0 0,2-2 0 0,-1 1 128 15,1-1-128-15,-1 1-272 0,-2 0 64 0,-1-2 16 16,0-5-544-16,-4-1-96 15,0-4-32-15,-5-2-6976 0,-1-1-1392 0</inkml:trace>
  <inkml:trace contextRef="#ctx0" brushRef="#br0" timeOffset="73203.139">11576 14737 13823 0,'0'0'1216'0,"0"0"-960"16,-5 2-256-16,0 1 0 0,5-3 2992 0,-4 10 544 0,-1 1 112 15,-3 7 32-15,1 2-2976 0,-3 1-704 0,-2-3 0 16,-1 4 0-16,-3 5 128 0,-1-1 16 0,-3 2 0 0,-2 3 0 15,-6 2 336-15,3 3 64 0,1-1 16 0,-5 2 0 16,-2 4 144-16,1 0 16 0,-2 2 16 0,1-2 0 16,0-2-288-16,1-2-48 0,2 1-16 0,-1-6 0 15,-1-3-192-15,2-2-64 0,0-2 0 0,0-1 0 16,1-1-128-16,5-2 0 0,3-2 144 0,3-2-144 16,3 0 0-16,2-3 0 0,1-1 0 0,5-4 0 15,5-9-2480 1,0 0-400-16</inkml:trace>
  <inkml:trace contextRef="#ctx0" brushRef="#br0" timeOffset="73787.446">11562 14305 13823 0,'-11'-6'1216'0,"11"6"-960"0,0 0-256 0,-8-2 0 15,8 2 1856-15,0 0 336 0,0 0 64 0,0 0 16 16,0 0-1600-16,0 0-320 0,0 0-64 0,10 3-16 16,0 3-16-16,2 1 0 0,1-2 0 0,1 7 0 15,3 3-96-15,-1 2-32 0,2 0 0 0,4 4 0 16,2 7 192-16,0-2 16 0,0 6 16 0,3 0 0 15,4 0 16-15,-2 5 0 0,0 2 0 0,0 0 0 16,-3 3-160-16,-1 3-16 0,-5 0-16 0,-1 5 0 16,-2 0 16-16,-1 1 0 0,-3-4 0 0,-3 0 0 15,-2-3 192-15,-2 1 64 0,-3-1 0 0,0 2 0 0,-3-1-16 16,-3-3 0-16,0 1 0 0,-3-5 0 0,-2 0 16 16,-2-4 16-16,-2-2 0 0,-2-1 0 0,-2 0 112 0,-1-2 32 15,-2-3 0-15,-1 0 0 0,-3 3-32 0,-1-3-16 16,-2-2 0-16,3 0 0 0,0-3-256 0,1 0-48 15,-2 0-16-15,2-3 0 0,0-2-240 0,2-3 144 16,3-2-144-16,0-2 128 0,3-3-128 0,2 1 0 16,1-3 0-16,2-1-176 15,0-6-1040-15,9 3-224 0,0 0-32 0,0 0-8960 16,-2-12-1776-16</inkml:trace>
  <inkml:trace contextRef="#ctx0" brushRef="#br0" timeOffset="74339.52">12685 14992 25791 0,'0'0'2304'0,"0"0"-1856"15,0 0-448-15,0 0 0 0,0 0 640 0,0 0 16 16,0 0 16-16,0 0 0 0,15 2-480 0,3-2-192 0,4-1 128 15,5 0-128-15,3 1 272 0,1 0-16 0,1 1-16 0,1-2 0 16,1-1-16-16,1 0 0 0,1-4 0 0,2 0 0 16,-1-1-32-16,3 3 0 0,6-2 0 0,0 2 0 15,-2 0-32-15,-2 1-16 0,-4-1 0 0,0 3 0 16,-6 1-144-16,-5 1 0 0,1-1 0 0,-4 3 128 16,-1 0-320-16,-3 2-64 0,-4-1 0 0,-4-1-16 31,-2 0-2272-31,-10-3-448 0</inkml:trace>
  <inkml:trace contextRef="#ctx0" brushRef="#br0" timeOffset="74591.949">12681 15233 29487 0,'0'0'1296'0,"0"0"288"0,0 0-1264 0,11-1-320 15,4-2 0-15,7 0 0 0,4 2 1904 0,4 1 320 16,3 0 64-16,1 1 16 0,1-2-1792 0,0-1-368 16,3-1-144-16,2-1 128 0,4 0-128 0,1-1 0 15,1-3 0-15,-1 1 128 0,-1 3-128 0,-3-2 0 16,-1 0 0-16,-5 2 0 16,-2 4-896-16,-1 0-224 0,-3 0-32 0,-2 2-9456 15,0 0-1872-15</inkml:trace>
  <inkml:trace contextRef="#ctx0" brushRef="#br0" timeOffset="80502.792">14657 14569 26543 0,'0'0'1168'0,"-9"-2"256"0,9 2-1136 0,0 0-288 16,0 0 0-16,0 0 0 0,0 0 288 0,0 0 0 16,0 0 0-16,0 0 0 0,0 0-128 0,3 8-32 15,-3-8 0-15,7 10 0 0,2 1 112 0,0 0 16 16,1-1 0-16,2 0 0 0,3 4 64 0,2 3 0 0,0 0 16 0,3 3 0 15,3-1 64-15,1 5 16 16,5 7 0-16,1-3 0 0,0 2-80 0,4 2-16 0,4 5 0 16,-1 1 0-16,3-1-64 0,-4-1-32 0,-1-1 0 0,-1-1 0 15,-2 0-32-15,-1 2 0 0,-1-1 0 0,-2 0 0 16,-1 1-32-16,-1-3-16 0,-4 0 0 0,0-1 0 16,-1-3-144-16,-2-1 128 0,-3-2-128 0,2-5 128 15,0 0-128-15,-2-2 0 0,-2-2 0 0,0 0 128 16,-2-3-384-16,-1-2-64 0,-1-1-32 0,-4-3 0 15,-6-8-2144 1,0 0-448-16,0 0-64 0</inkml:trace>
  <inkml:trace contextRef="#ctx0" brushRef="#br0" timeOffset="81001.915">15666 14660 8287 0,'-1'-12'368'0,"1"12"80"0,-2-10-448 0,2 2 0 0,0 8 0 0,0 0 0 15,3-11 2816-15,-2 1 464 0,0 1 112 0,-1 9 0 16,0 0-2240-16,0 0-448 0,1-8-80 0,-1 8-32 16,0 0-208-16,0 0-32 0,0 0-16 0,0 0 0 15,0 0 64-15,0 0 16 0,-6 6 0 0,1-1 0 16,-3-1 336-16,2 0 64 0,-2 2 16 0,-1 3 0 15,-3 1-112-15,0 0-16 0,-1-1 0 0,-3 2 0 16,-1 3-160-16,-3 2-32 0,-1 3-16 0,-5 1 0 16,-2 1-112-16,1 4-32 0,0 5 0 0,-2 3 0 15,-2 4 16-15,-2 5 0 0,-4 1 0 0,0 1 0 16,-3 2-96-16,-5 3-16 0,-6 4 0 0,1 0 0 16,3-2 96-16,-2 2 16 0,-3 0 0 0,4-3 0 0,4-6-48 0,4-2-16 15,-4-2 0-15,2 1 0 0,1-3-160 0,4 1-16 16,3-3-128-16,1 2 192 0,2-3-192 0,0-1 0 15,2-1-144-15,3 1-11392 16,2 0-2288-16</inkml:trace>
  <inkml:trace contextRef="#ctx0" brushRef="#br0" timeOffset="82240.703">16761 14055 11967 0,'-3'-9'1072'0,"1"-1"-864"0,2-1-208 0,-1 5 0 16,1 6 1216-16,0 0 192 0,-4-7 32 0,1 5 16 16,3 2-992-16,0 0-192 0,-10 3-32 0,-2 1-16 15,-1 4 0-15,0 5 0 0,-1 6 0 0,1 3 0 0,-1-1-48 0,1 5-16 16,-3 3 0-16,-1 4 0 0,-1 5 144 15,-2 1 16-15,-1 6 16 0,-3 3 0 0,0 6-192 0,-5 0-144 16,-1 2 192-16,-1-3-192 0,0-3 176 0,4 0-176 16,2 2 160-16,3-6-160 0,3-6 160 0,1 3-160 15,-2 1 160-15,5-6-160 0,0-7 128 0,6 0-128 16,-1-8 0-16,4-1 144 0,1 1-320 0,4-5-64 16,3-4-16-16</inkml:trace>
  <inkml:trace contextRef="#ctx0" brushRef="#br0" timeOffset="82743.534">16974 14534 25791 0,'0'0'2304'0,"-3"-8"-1856"0,-1-8-448 0,3 2 0 15,1 1-624-15,2 0-208 0,2-2-64 0,2 1 0 0,2 1 896 0,-1-3 336 16,4-1-16-16,3 0 0 0,-5-3-48 0,5 0-16 16,0 0 0-16,2 1 0 0,1 1-32 0,2 2-16 15,2-2 0-15,-1 2 0 0,4-1 80 0,-7 4 16 16,-3 0 0-16,3 1 0 0,1 2-96 0,-1 0-16 16,-1 1 0-16,-2 3 0 0,-1 1-64 0,-2 1-128 15,-1 3 176-15,-1 1-176 0,-9 0 128 0,9 4-128 16,-9-4 0-16,6 9 0 0,-4 1 0 0,1 3 0 15,-3 5 0-15,-3 0 0 0,-2 3 0 0,-2 6 0 16,1 6 0-16,-3 4 0 0,0 0 0 0,-2 5-176 16,-2 4 176-16,1 3-160 0,0 1 160 0,2 1 0 15,-2-6 0-15,0 2 0 0,-2 2 0 0,1 0 0 0,1-2 0 16,0-2 0-16,3-2 0 0,0-2 0 0,-1-3 160 16,3-4-160-16,-1-4 0 0,3-3 0 15,-4-3 0-15,3 0 0 0,3 1 0 0,-3-3 0 0,2-3 128 0,0 0-128 31,-2-1-416-31,2-3-128 0,0-1-32 0,1-3-7232 0,-6-1-1440 0</inkml:trace>
  <inkml:trace contextRef="#ctx0" brushRef="#br0" timeOffset="83005.637">16671 15254 8287 0,'-16'1'736'0,"8"-1"-592"0,-3-2-144 0,3 0 0 16,2-2 2656-16,6 4 496 0,0 0 112 0,0 0 0 15,0 0-1424-15,0 0-304 0,0 0-48 0,9-5-16 0,1 1-720 0,6 2-160 16,6-1-16-16,0 2-16 0,2-1 16 0,6 2 0 16,2 0 0-16,5 0 0 0,4 2-64 0,-1-4-16 15,1-1 0-15,0 2 0 0,-3 1 112 0,3 0 32 16,1 0 0-16,0 0 0 0,-2 0-160 0,1 0-32 16,0-1 0-16,-1 0 0 0,-3-1-208 0,-4 1-48 15,-5 1-16-15,-1 0 0 0,-8 0-176 0,0 0-192 16,-1 0 32-16,-3 3 16 15,-3-1-1648-15,0-1-320 0,0-1-64 0,-3 0-11328 0</inkml:trace>
  <inkml:trace contextRef="#ctx0" brushRef="#br0" timeOffset="83418.63">17786 13728 21359 0,'0'0'944'16,"0"0"208"-16,0 0-928 0,8 6-224 0,0 2 0 0,3 1 0 0,0 2 0 0,3 0-128 15,-4 4 128-15,2 4-208 0,0 6 208 0,1 2 0 16,3 4 0-16,-2 6 0 16,0 7 224-16,0 5-16 0,-1 1 0 0,0 7 0 0,-1 3 192 0,0 7 48 15,-4 8 0-15,0 4 0 0,-5 5-192 0,-1-2-48 16,-3 1 0-16,-2 2 0 0,-3 6-64 0,-3-3-16 15,-2-5 0-15,-1 0 0 0,-2-5 240 0,-2-1 32 16,-3 0 16-16,-2-8 0 0,-4-6-16 0,-6-1 0 16,-7 1 0-16,0-3 0 0,-2-5-160 0,-6 0-48 15,-10-2 0-15,-4-1-8480 16,-8-1-1696-16</inkml:trace>
  <inkml:trace contextRef="#ctx0" brushRef="#br0" timeOffset="86897.092">4711 16765 12543 0,'-6'-11'560'0,"4"7"112"0,2 4-544 0,-9-7-128 0,1-2 0 0,-1 3 0 16,-1 0 256-16,0 0 32 0,-5-1 0 0,0 1 0 15,-5-1 112-15,-1 1 32 0,-1 2 0 0,-4 0 0 16,0 1-48-16,0 2 0 0,-2 0 0 0,0 5 0 0,2 7-32 16,0 0-16-16,-1 0 0 0,3 2 0 15,2 2-16-15,2 2-16 0,-1 1 0 0,6 2 0 0,4-1 64 0,1 1 16 16,4-2 0-16,2 3 0 0,2 1-64 0,3-1 0 16,4-3 0-16,2-1 0 0,4 2 128 0,-1-1 0 15,2-2 16-15,2 0 0 0,3-2-208 0,0-1-64 16,0 0 0-16,0-5 0 0,2-5-64 0,-1 1-128 15,-1 0 176-15,1-4-176 0,-1-4 256 0,0 0-64 16,-3-1-16-16,3-3 0 0,0-5 160 16,2 1 48-16,-2 0 0 0,0-2 0 0,1-1-80 0,-2 3-16 15,-1 1 0-15,-2 1 0 0,-1-1-288 0,-2 0 128 16,0 1-128-16,1 4 0 0,-3 1 0 0,1 2 0 16,-1-3 0-16,-8 6 0 0,8 5 0 0,-2 0-176 15,1 3 176-15,-3 3-208 0,1 2 80 0,-1 5 128 16,0 2-208-16,-2 3 80 0,-2 4 128 0,-2 3 0 0,1 3 0 15,-3 2-128-15,-2 1 128 0,0 2 0 0,-5 0 0 0,-1 0 0 16,-3 0 144-16,-1 0-144 0,-3-2 192 0,-1-1-192 16,-4-3 400-16,2-2-16 0,-2-2-16 15,2-1 0-15,-3-2 176 0,3-2 32 0,-1-6 16 16,2 0 0-16,-1-4-96 0,2-4-32 0,1-4 0 0,4 0 0 16,-1-4-64-16,2-3-16 0,1-4 0 0,2 0 0 15,1-3-96-15,-1-3-32 0,4-5 0 0,1 0 0 16,1-2-48-16,3-1-16 0,4-1 0 0,5 3 0 15,3 1-192-15,2 1-128 0,3-3 128 0,2 5-208 16,4 3 32-16,3 0 16 0,4 1 0 0,2-1 0 16,3-1 160-16,3 0-192 0,3 0 192 0,3-2-192 15,1 0 192-15,1-1 0 0,2-2 0 0,-1 0 0 16,-1-1 0-16,0-1-256 0,0-4 64 0,0 1 0 0,-1 0 192 16,-2 0-128-16,-5 1 128 0,-3-2-128 0,-3 0 128 15,-2 0-208-15,-2 1 80 0,-3 0 128 0,-1410 1 0 0,2813-1 0 16,-1407 1 0-16,-2 0 0 0,-4-1 0 0,-1 1 0 15,-1-1 0-15,-1 3 0 0,-6 1 0 0,-1 1 0 16,-1 2 0-16,-2 4 0 0,-2 4-208 0,2 7 80 16,-7-2 128-16,-3 3-208 0,1 3 0 0,-2 4 0 15,-4 5 0-15,-1 2 0 0,0 0 64 0,-3 3 16 16,1-3 0-16,2 4 0 0,-1 3 128 0,2 0 0 16,0-2-144-16,3 2 144 0,2 1 0 0,1-1 0 15,3-1 0-15,5-8 0 0,3-3 0 0,3-1 0 16,3-3 0-16,0-1 0 0,4-5 0 0,5-1 240 15,-1-4-64-15,4-5-16 0,1-5 0 0,2-3 0 0,3-1 0 16,2 1 0-16,4 3-160 0,0-3 0 16,-3-1 144-16,1 2-144 0,2 2 0 0,-2 2 0 0,-4 0 0 15,-1 5 0-15,-5 5 0 0,-2 1 0 0,-4-3 0 16,-2 8 0-16,-1 5-176 0,-4 3 176 0,-1 0-208 16,-5 4 80-16,0 0 128 0,-2 2-208 0,0 0 80 0,-5 2 128 15,-1 0 0-15,1-1 0 0,-2 2 0 0,3-1 0 16,-3-3 0-16,4-1 0 0,1-3 0 0,2-4 0 15,1-8 160-15,0 0-160 0,0 0 192 0,9-1-192 16,1-1 320-16,4-2-32 0,1-3-16 0,1-4 0 16,-1-5-128-16,4 0-16 0,1 3-128 0,2 2 192 15,-2 2-192-15,-2 2 0 0,0-1 0 0,0 3 0 16,1 4 0-16,-1 4 0 0,0 0 0 0,-2 6 0 16,-3 1-176-16,2 1 176 0,1-2-160 0,1 2 160 15,0 3-160-15,0-3 160 0,-2 2-160 0,-1-2 160 0,1-2 0 0,-2-4 0 16,0-2 0-16,3 1 0 0,-2-1 0 15,1-3 0-15,1-3 160 0,0-4-160 0,1-3 160 16,-1-3-160-16,2-2 192 0,0-2-192 0,2 1 176 0,0-1-176 16,-1-2 160-16,-1 2-160 0,1 0 128 0,2 1-128 15,-2-2 0-15,-3 2 0 0,-4-2 128 0,-1-1-128 16,-1 3 0-16,0-1 0 0,-2 2 144 0,0 1-144 16,-2-2 128-16,-1 3-128 0,-1 0 0 0,-3 2 0 15,-1 0 0-15,0 4 0 0,0 7 128 0,0 0-128 16,-5-4 128-16,5 4-128 0,-8 0 0 0,0 3 0 15,-1 3 0-15,1 1 0 0,-1 2 0 0,-3 3 0 0,-4 5-224 16,-1-1 80-16,-1 3 144 0,-1 2 0 0,3 0 0 16,0 2 0-16,1 0 0 0,4 0 0 0,0-2 128 0,4 0-128 15,0 1 0-15,5-3 0 0,4-2 0 0,1-4 0 16,4-3 0-16,0 0 0 0,7-1 0 0,0-3 0 16,-1-4 0-16,5-2 192 0,3-2-32 15,1 0-16-15,-2 0 64 0,6 0 16 0,3 0 0 0,1-3 0 16,-3-2-80-16,-1-2-16 0,0 0 0 0,-1-1 0 15,0 0-128-15,2-1 192 0,-2-1-192 0,1 3 192 16,-3 1-192-16,-1-1 0 0,-3-2 144 0,-1 2-144 16,1 4 0-16,0 1 0 0,-4 3 0 0,-4 1 128 15,-2 2-128-15,-9-2 0 0,11 5-128 16,-5 2 128-16,-3 4 0 0,0 3-160 0,2-1 160 0,-4 2 0 16,1 2-128-16,1-2 128 0,4-2 0 0,-4 1 0 15,1 0 0-15,4 2 0 0,0 0 0 0,4-6 0 0,1-4 0 0,3-1 0 16,-1-2 0-16,3 1 0 0,2-3 0 0,2-2 0 15,-2-3 0-15,2 0 0 0,1-4 144 0,2-1-144 16,-1-4 128-16,2 2-128 0,-2 1 128 0,3-1-128 16,-4 1 128-16,0-1-128 0,-2 1 128 0,-2 0-128 15,-1-2 0-15,-2 3 128 0,-4 3-128 0,1 0 0 16,-1 3 0-16,-2 0 0 0,-10 3 0 0,0 0 0 16,10-4 0-16,-10 4 0 0,9 4 0 0,-9-4 0 15,0 0 0-15,0 0 0 0,0 0-128 0,0 0 128 16,0 0 0-16,-1 8 0 0,-1 1 0 0,0 0 0 15,-4-1 0-15,-1 2 0 0,-1 1 0 0,0-1 0 16,-6-4 0-16,3 4 0 0,0 2 0 0,0 2 0 16,0 0 0-16,1-1 0 0,1-1 0 0,1 2 0 0,0-1 0 15,5-3 0-15,-2-1 0 0,5-9 0 16,-1 8-144-16,1-8 144 0,6 8 0 0,-1 0 0 0,6-2 0 0,-1-2 0 16,0-2 0-16,2 2 0 15,4-1 0-15,-1 0 0 0,-3 1 128 0,4-1-128 0,-1-1 0 16,-2 3 144-16,-1-3-16 0,0 0-128 0,2-4 192 0,-1 1-64 15,-3 0 48-15,0-1 0 0,-3 0 0 0,-7 2 0 16,9-1-32-16,-1-1 0 0,-8 2 0 0,9-3 0 16,-2-1-144-16,1 1 0 0,-8 3 144 0,11-3-144 15,-3-1 0-15,0-1 128 0,2 2-128 0,0-3 0 16,0-2 128-16,1 0-128 0,2-3 160 0,2-1-160 16,0-2 144-16,4-1-144 0,2 1 128 0,0-6-128 15,3 0 144-15,-3-4-144 0,-2-4 160 0,3 0-160 0,4-3 160 16,-1-1-160-16,1-3 160 0,-4 1-160 0,2-4 160 15,-6-2-160-15,0-7 160 0,-2-3-160 0,-1-7 160 16,-2 2-160-16,0 2 160 0,-4 3-160 0,0 6 0 0,-2 7 128 16,-1 4-128-16,-2 9 0 0,1 6 0 0,-2 7 0 15,1 5 0-15,-4 6 0 0,0 0 0 0,0 0 0 16,-4 12 0-16,0 6 0 0,-3 4 0 0,-1 7 0 16,1 4-160-16,-3 5 160 0,1 3 0 0,-3 6 0 15,-4 5 0-15,0 2 0 0,-5-1 0 0,0-3 0 16,-2-2 0-16,1 1 0 0,1 2 0 0,-1-2 144 15,3-4-144-15,5-3 0 0,1-1 0 0,4-4 0 16,0-1 0-16,4-8 0 16,1 0-1984-16,2-6-416 0,6-3-80 0</inkml:trace>
  <inkml:trace contextRef="#ctx0" brushRef="#br0" timeOffset="87909.907">8797 16970 24879 0,'-2'-11'2208'0,"1"5"-1760"0,1 6-448 0,0 0 0 15,0 0 1984-15,0 0 320 0,-2-8 64 0,2 8 16 16,0 0-2000-16,0 0-384 0,-5-4 0 0,-5 3-192 0,-1 2 192 15,-2 3 0-15,-2-1-144 0,-3 3 144 0,-2 2 0 0,-1 1 0 16,-3 2 160-16,3 0-160 0,5-1 256 0,-2 1-48 16,0-1-16-16,1 0 0 0,2 0-64 0,5-2 0 15,0 0-128-15,5-1 192 0,5-7-192 0,0 0 0 16,0 11 0-16,3 0 0 0,3-5 176 0,3 3-176 16,3 1 192-16,0 0-192 0,6 2 160 0,-6-1-160 15,-1 0 128-15,0 1-128 0,0 2 0 0,0 0 0 16,-2-1 0-16,-2 0 0 0,-1-1 0 0,-4 1 0 15,-1 3 0-15,-2-3 0 0,-1 0 0 0,-5 1 0 16,0 0 128-16,-5-2-128 0,-1-1 192 0,-3 0-64 16,-4-1 0-16,-1-1 0 0,-2 1 128 0,0 0 32 0,-1-4 0 15,1-1 0-15,0 1 32 0,1-3 16 16,0 1 0-16,1 0 0 0,1-3-208 0,2 0-128 0,3-1 160 0,4 1-160 16,1-1 0-16,10 0 128 0,0 0-128 0,0 0 0 15,0 0 0-15,0 0 0 0,0 0 0 0,15 0 0 16,3 0 0-16,2 1 0 0,2 1 0 0,2-1 0 15,1-1 0-15,4 0 0 0,1 4 0 0,0-4 0 16,1-4 0-16,2 3 0 0,4-6 0 0,1 0 0 16,-3-1 0-16,-1-2 0 0,-1-1 144 0,-1 0-144 15,-1-1 128-15,-2-1-128 0,-3 2 0 0,0-3 128 16,-2 1-128-16,-1 1 0 0,-5-1 0 0,0 1 0 16,-3 4 128-16,-3-3-128 0,-3 0 128 0,-2 2-128 15,-7 9 128-15,0 0-128 0,0 0 0 0,0 0 128 0,0 0-128 16,0 0-144-16,0 0 144 0,-10 3-208 0,0 1 64 15,0 3 16-15,1 2 0 0,2 1 0 0,-3 0 128 16,4 1-128-16,2-1 128 0,1-2-128 0,-1 1 128 16,4-9 0-16,2 8 0 0,-2-8 0 0,9 6 0 0,1-1 0 15,2-2 0-15,4-2-128 0,0-2 128 0,3-1 0 16,1-1 0-16,2-2-128 0,2 1 128 0,0-3 0 16,-1-3 0-16,-1 0 128 0,1 1-128 0,-2-2 0 15,0-2 0-15,0 0 0 0,-3-1 0 0,0 1 0 16,1-2 0-16,-1 1 128 0,-2-2-128 0,-1-1 0 15,3 4 0-15,-1-4 128 0,-2-3-128 0,1 0 0 16,0 0 0-16,-1 1 0 0,1-1 0 0,-1 2 0 16,2-1 0-16,0-2-128 0,2-2 128 0,0 3 0 0,-2 4 0 15,2-1 0-15,-4 1 0 0,0 0 0 16,-3 1 0-16,0 4 0 0,-1 2-144 0,0 0 144 16,-4 1-160-16,3 2 160 0,-2 3-176 0,0 2 176 0,-8 1-192 0,9 1 192 15,-9-1-256-15,9 6 48 0,1 3 16 0,-5 1 0 16,-2 2 192-16,1-1 0 0,2 2-160 0,-2 2 160 15,0 2-176-15,-2 4 48 0,-1-2 0 0,1 1 0 16,0-1 128-16,-1 2 0 0,2 0 0 0,-1 1-128 16,1 0 128-16,3-3 0 0,-2-6 0 0,3 0 0 15,-1 1 0-15,1-3 0 0,1-5 0 0,1 0 0 16,1-2 176-16,1-1-48 0,0-2 0 0,3 1 0 16,1-1 112-16,3-1 16 0,-2-3 0 0,3 2 0 15,-3 0-80-15,3 1-16 0,2 4 0 0,-1 3 0 16,-4 5-160-16,1 0 192 0,-1 3-192 0,2 0 192 0,-2 2-192 15,0 0 0-15,-1 1 0 0,-1-2 0 0,1 1 0 0,-1-3 0 16,-3 0 0-16,2 1 0 16,1-3-1600-16,3-2-416 0,6 2-80 15,1-7-16-15</inkml:trace>
  <inkml:trace contextRef="#ctx0" brushRef="#br0" timeOffset="89334.068">11774 16620 14735 0,'0'0'1312'0,"0"0"-1056"16,0 0-256-16,0 0 0 0,-6-13 944 0,3 2 128 16,3 1 16-16,-1 0 16 0,0-1-80 0,0 1-32 15,0 0 0-15,1 3 0 0,0 7-160 0,0 0-16 16,3-13-16-16,0 5 0 0,-3 8 80 0,0 0 16 16,0 0 0-16,0 0 0 0,8-5-448 0,1 5-96 0,1 5-16 0,1 0 0 15,-4 2-48-15,4 6-16 0,3 6 0 0,0 5 0 16,2 2 80-16,2 3 16 0,1-2 0 0,-1 6 0 15,0 3-48-15,1-2 0 0,-2 1 0 16,1-1 0-16,-1-1-16 0,0-2-16 0,2 1 0 0,-3 1 0 16,0 0-128-16,-2-1-32 0,-1-3 0 0,0-2 0 15,-1-5-128-15,2 2 160 0,-3-4-160 0,1-1 160 16,-1-2-160-16,1-1 128 0,-2 0-128 0,-2-3 128 16,-2-3-128-16,-2-3 0 0,0-3 144 0,-4-4-144 15,0 0-1248-15,0 0-320 0,0 0-64 16,5-8-12384-16</inkml:trace>
  <inkml:trace contextRef="#ctx0" brushRef="#br0" timeOffset="89692.193">12469 16481 23951 0,'-7'-9'1056'0,"3"4"224"0,0 0-1024 0,4 5-256 15,-6-5 0-15,6 5 0 0,-6-4 1664 0,6 4 256 16,-10 8 64-16,1-2 16 0,-3-1-1728 0,1 2-272 16,0 4-192-16,-1 1 16 0,-5 0 176 0,-2 3 0 15,0-3 0-15,-2 7-128 0,-2 6 128 0,-2 2 0 16,1 1 0-16,0 4 0 0,-3 1 512 0,-1 2 48 0,-1 1 0 0,1-1 0 15,-1 1 0-15,2 0 0 0,-4 4 0 16,0-2 0-16,-4-1-176 0,2 0-48 0,1-1 0 0,1-1 0 16,0-4-48-16,6 0-16 0,1-4 0 0,4 0 0 15,4-5-128-15,0-1-16 0,4-3-128 0,2 0 192 16,3-4-192-16,3-2-128 0,0-1 128 0,3-2-208 16,1 0-2176-1,0-9-432-15</inkml:trace>
  <inkml:trace contextRef="#ctx0" brushRef="#br0" timeOffset="90444.723">12976 16489 23951 0,'0'0'2128'0,"0"0"-1696"16,0 0-432-16,0 0 0 0,-4 7 992 0,4-7 112 15,0 0 32-15,-6 5 0 0,0 4-1008 0,-1 1-128 0,-1-1-192 16,0 1 64-16,-3 1 128 0,0 2 0 15,-2 3 0-15,-1 3 0 0,-2 2 0 0,-1 3 0 0,0 4 192 0,-1-3-64 16,-1-1 128-16,1 1 16 0,-1 1 16 0,0 2 0 16,0 4-160-16,4-4-128 0,4-3 192 0,0-1-192 15,3-1 144-15,4 2-144 0,3-2 0 0,2-2 144 16,1-2-144-16,6-2-192 0,1-4 32 0,3 0 16 31,4-2-1648-31,3-2-320 0,3-5-64 0</inkml:trace>
  <inkml:trace contextRef="#ctx0" brushRef="#br0" timeOffset="90681.857">13174 16807 31327 0,'0'0'2784'0,"0"0"-2224"16,9 3-560-16,0 1 0 0,-2 0 704 0,3 2 16 15,2 2 16-15,2 2 0 0,-1 2-736 0,2 3 0 16,2-1-192-16,-1 1 32 0,1 1 160 0,-1-1-208 16,0-2 80-16,-2 2 128 15,0-1-704-15,-2-2 0 0,0-1-16 0,-3 1 0 16,1-1-544-16,-1-1-96 0,-2-3-32 0,-1-2 0 16,-6-5-1584-16,9 1-320 0</inkml:trace>
  <inkml:trace contextRef="#ctx0" brushRef="#br0" timeOffset="90892.763">13527 16772 24879 0,'-12'2'1088'0,"4"-2"256"0,0 0-1088 0,0 2-256 0,-3 3 0 0,1 1 0 16,0 3 800-16,-3 1 96 0,-1 1 32 0,-2 3 0 15,0 6-688-15,-2 1-240 0,1-3 144 0,-4 1-144 16,-1 1 256-16,-1 1-16 0,-2 2-16 0,1-2 0 15,0 2-96-15,1-1 0 0,3-1-128 0,2 1 192 16,1 0-192-16,1-4 0 0,2-4 128 0,2 2-128 16,2 0-1232-16,2-4-304 0,4 0-48 15</inkml:trace>
  <inkml:trace contextRef="#ctx0" brushRef="#br0" timeOffset="91282.293">13701 16380 32255 0,'0'0'2864'16,"0"0"-2288"-16,10-3-576 0,2 4 0 0,2 5 208 0,2 2-64 0,-1-2-16 0,3 5 0 16,0 4-128-16,3 3 0 0,1 2 0 0,-1 2 0 15,-1 0 0-15,1 2-224 0,0 6 80 0,-1 0 16 16,-1 1 128-16,-5 3 0 0,-4 6 0 16,-1-4 0-16,-1 2 0 0,-1-3-160 0,-6 0 160 15,-1-2-160-15,-1-2 160 0,-6 1 0 0,-1-2 0 0,-4 2 0 16,-1 1 0-16,-1-2 192 0,-3-3-32 0,0-2-16 15,-3-2-16-15,-1-2 0 0,0-3 0 0,1-4 0 16,-2 3 64-16,3-5 0 0,1 0 0 0,0-2 0 16,-1-1-672-1,2-1-128-15,3-6-32 0,3 2-8912 0,2-6-1792 16</inkml:trace>
  <inkml:trace contextRef="#ctx0" brushRef="#br0" timeOffset="91626.619">14536 16810 16575 0,'0'0'1472'0,"0"0"-1168"0,0 0-304 0,9-2 0 16,1-3 2640-16,2 4 480 0,1 3 80 0,5-1 32 15,2-3-2656-15,2 1-576 0,5 1 0 0,-1 1 0 16,3 0 0-16,2-1 0 0,-2-2 0 0,1-2 0 15,-1 1-416-15,-2 1 32 0,0 0 16 0,-3 0 0 16,-3 1-2000-16,-2 2-416 16,-2 1-80-16</inkml:trace>
  <inkml:trace contextRef="#ctx0" brushRef="#br0" timeOffset="91816.168">14605 17074 23951 0,'-15'-1'2128'0,"7"-2"-1696"0,2 0-432 0,6 3 0 0,0 0 1536 0,-4-6 240 15,4 6 32-15,0 0 16 0,2-9-752 0,4 2-160 16,5 0-16-16,4-1-16 0,4 1-656 0,4 0-224 16,4 0 144-16,2 3-144 0,2 0 0 0,4 0 0 15,4-1 0-15,-1-1-9968 16,2 1-2064-16</inkml:trace>
  <inkml:trace contextRef="#ctx0" brushRef="#br0" timeOffset="93145.998">16461 16661 7359 0,'0'0'320'0,"0"0"80"0,0 0-400 0,-8-6 0 15,1-1 0-15,-3 0 0 0,0 1 1984 0,0 2 304 16,-4-1 64-16,-2-3 16 0,-1-1-1088 0,-2 1-192 16,3 3-64-16,0 3 0 0,-4-2-192 0,0 2-32 15,1 1-16-15,-3 1 0 0,0 4-256 0,0 5-48 16,0 1-16-16,2 1 0 0,-2 0-160 0,0 2-48 15,-1 4 0-15,-2 5 0 0,1 4-64 0,1 1 0 16,0-2-16-16,3 2 0 0,5-1-16 0,2-2 0 16,2-4 0-16,5 0 0 0,6-2 64 0,3 1 16 0,4-3 0 15,2 0 0-15,4-1 224 0,4 0 48 0,2-3 16 16,2 0 0-16,0-1-16 0,2-4 0 0,-1-2 0 0,4 1 0 16,-4-1-128-16,3-1-16 0,0 0-16 0,3-1 0 15,-1 0-144-15,2 0-16 0,-3 0-16 16,4-1 0-16,2-2-176 0,-1-2 192 0,-3-1-192 0,0 3 192 15,-2 2-192-15,-4-2 0 0,-2-2 0 0,-1 2 0 32,-3 5-1552-32,-4-2-400 0,0 3-80 0,-2 0-16 0</inkml:trace>
  <inkml:trace contextRef="#ctx0" brushRef="#br0" timeOffset="93384.956">16757 17062 17615 0,'0'0'768'0,"0"0"192"0,0 0-768 0,6 12-192 16,2-1 0-16,-3 0 0 0,-7-1 816 0,1 3 128 16,-1 4 16-16,0 1 16 0,-4-1-144 0,0 2-16 15,-2 1-16-15,0-2 0 0,2 0-224 0,-1 1-32 16,2-3-16-16,-2 1 0 0,2-2-272 0,1-1-48 15,-1-2-16-15,0-2 0 0,1 2-64 0,0-2 0 16,4-10-128-16,0 0-7872 16,-1 9-1664-16</inkml:trace>
  <inkml:trace contextRef="#ctx0" brushRef="#br0" timeOffset="94246.854">17519 16310 5519 0,'0'0'496'16,"0"0"-496"-16,0 0 0 0,0 0 0 0,-6-1 1712 0,-3 0 240 15,1 2 48-15,-3 1 16 0,1-1-1008 0,1 2-208 16,-3 3-32-16,-1 4-16 0,-1 1-64 0,-2 4-16 16,0 2 0-16,-1 2 0 0,1 5 80 0,-2 3 16 15,-3 2 0-15,2 5 0 0,-2 4-208 0,4 5-48 16,3-1 0-16,1 0 0 0,-2-4-240 0,4-1-48 0,3-1-16 0,1-2 0 16,1-4-64-16,5-3-16 0,5-6 0 0,0-1 0 15,0-3 0-15,3 2 0 0,5 0 0 0,1-4 0 16,-4-3-128-16,4-1 160 0,5 0-160 0,0-5-7136 15,0-1-1520-15</inkml:trace>
  <inkml:trace contextRef="#ctx0" brushRef="#br0" timeOffset="94697.773">17685 16634 13823 0,'0'0'1216'0,"0"0"-960"16,0 0-256-16,0 0 0 0,2-10 704 0,2-3 112 15,-1-1 16-15,5 0 0 0,5 0 128 0,0-1 16 16,-1-5 16-16,5 0 0 0,1 5-224 0,1 0-32 16,1-1-16-16,0 1 0 0,1-3-272 0,-4 3-48 15,0 3-16-15,-1 0 0 0,-1 0-128 0,-2 2-48 16,-1 1 0-16,-3 6 0 0,-1-1-208 0,-8 4 0 0,9-4 0 0,-9 4 0 16,0 0 0-16,0 0 0 0,7 10 0 0,-4 0 0 15,-3-10 0-15,-2 16 0 0,0 3 0 0,-4 0 0 16,0-1 192-16,-2 3-64 0,-1 1-128 0,-1 8 192 15,-1 12 32-15,-1-4 0 0,-3-4 0 0,-4 5 0 16,0 1 96-16,1 2 0 0,-2-3 16 0,3-2 0 16,2-5-336-16,0-2 128 0,-5-3-128 0,7 0 0 15,0-2 128-15,4-4-128 0,0-4 128 0,2 2-128 16,6 2 0-16,-2-2 144 0,-4-4-144 0,3-1 0 16,2-3-1024-1,0-2-320-15,0-2-64 0</inkml:trace>
  <inkml:trace contextRef="#ctx0" brushRef="#br0" timeOffset="94893.768">17572 17150 21183 0,'0'0'1888'0,"0"0"-1504"16,0 0-384-16,0 0 0 0,9-3 1008 0,1 1 128 16,-10 2 16-16,11-4 16 0,1-1 304 0,3-3 48 15,2-1 16-15,1 4 0 0,2 2-576 0,1-3-96 16,5-3-32-16,3 4 0 0,-1 3-512 0,0 2-128 15,0-5 0-15,-2 2-16 0,-3 0-176 0,0 2-144 16,-2 3 144-16,0-2-208 16,-1-2-2640-16,1-2-528 0,7 1-96 0,-5 2-32 0</inkml:trace>
  <inkml:trace contextRef="#ctx0" brushRef="#br0" timeOffset="95302.907">18545 15991 7359 0,'0'0'656'0,"0"0"-528"0,0 0-128 0,0 0 0 0,0 0 2304 16,0 0 448-16,0 0 64 0,0 0 32 0,9 9-2032 0,1 1-416 15,-1-1-80-15,0 7 0 0,-2 5 0 16,1 2 16-16,0 4 0 0,2 2 0 0,2 1-32 0,0 6-16 16,1 8 0-16,0 3 0 0,-2 2 32 0,0 2 0 15,-5 3 0-15,-3 5 0 0,-3 2-64 0,-4 0-16 16,-5-2 0-16,-2-1 0 0,-4-4 80 0,-3-5 32 15,0-5 0-15,0-5 0 0,-3-2 32 0,0-6 0 16,0-4 0-16,1-3 0 0,3 0-128 0,-1-3-32 16,3-3 0-16,1-2 0 0,1-1-224 0,2-2 176 15,1-3-176-15,1-5 160 16,3-3-1760-16,6-2-336 0</inkml:trace>
  <inkml:trace contextRef="#ctx0" brushRef="#br0" timeOffset="95670.323">19528 16261 14735 0,'0'0'1312'0,"0"0"-1056"0,0 0-256 0,0 0 0 0,-2-6 912 0,2 6 128 15,0 0 32-15,-10-5 0 16,2 2 192-16,-1 3 32 0,4 5 16 0,-3 2 0 0,0 1-400 0,-2 6-80 16,0 2 0-16,2 5-16 0,0 3-320 0,1 5-64 15,3 1-16-15,-3 3 0 0,2 3-80 0,0 4-16 16,-2 1 0-16,1 2 0 0,-3-6-160 0,3 4-32 15,-4 1-128-15,3-6 192 0,0-6-48 0,0 0-16 16,0 1 0-16,3-2 0 0,0-4-128 0,1-2 0 16,-1-3 0-16,2-1 0 15,-1-1-1728-15,0-4-416 0,2-5-96 0</inkml:trace>
  <inkml:trace contextRef="#ctx0" brushRef="#br0" timeOffset="95865.555">19210 16632 26207 0,'0'0'1152'0,"0"0"256"0,11 1-1136 0,1-3-272 0,1-1 0 0,-2 1 0 15,2 2 864-15,3-2 112 0,1-4 32 0,4 1 0 16,1 3-80-16,2 1-16 0,3 1 0 0,0-1 0 16,0-2-544-16,-1 1-112 0,-3 2-32 0,3-2 0 15,-3 0-224-15,1-1 0 0,0 0 128 0,-1-1-128 16,-1 5-928-16,0-2-224 0,-2-2-64 0,0-1-12688 15</inkml:trace>
  <inkml:trace contextRef="#ctx0" brushRef="#br0" timeOffset="96153.183">20375 16324 2751 0,'-16'5'256'0,"-2"0"-256"15,-2 2 0-15,-2 1 0 0,-3 5 3712 0,-2-1 704 16,0 1 144-16,-3 0 32 0,-2 0-2800 0,1 3-544 16,1 6-112-16,1-1-32 0,3-2-144 0,5 2-48 15,5 0 0-15,6 1 0 0,6 1-352 0,2-5-80 0,-3-3-16 0,10 1 0 16,2-1 80-16,5 0 16 0,6 1 0 0,3-2 0 15,3 2-176-15,3-3-48 0,2 1 0 0,0-3 0 16,1-1-160-16,-1-5-48 16,0-1 0-16,-2-3 0 15,1-2-1600-15,-3-3-320 0,1-1-64 0,-4 1 0 0</inkml:trace>
  <inkml:trace contextRef="#ctx0" brushRef="#br0" timeOffset="96483.459">20520 16718 22111 0,'15'-6'1968'0,"-2"5"-1584"0,1 1-384 0,1-1 0 0,2-1 624 0,-2 2 32 16,-1 3 16-16,-3 2 0 0,-1-1-192 0,-1 2-32 15,-9-6-16-15,3 12 0 0,-1 2 144 0,-4 1 16 16,0 2 16-16,-5 1 0 0,-4-1-32 0,-3 3 0 15,-2 1 0-15,-7 1 0 0,-5 2-32 0,2 0-16 16,-2 0 0-16,3-2 0 0,2-1-128 0,3-1-16 16,8-1-16-16,1-4 0 0,1-4-16 0,6 0 0 15,6 1 0-15,3-1 0 0,4-3 96 0,6-1 32 16,3 1 0-16,6-2 0 0,2-3 0 0,5-1 0 16,4-3 0-16,-1 0 0 0,0 0-288 0,0-3-48 15,-1-5-16-15,1 5 0 0,-1 1-128 0,-2 2 0 16,0 2-192-16,-5-3 192 15,-2-4-3008-15,-1 0-464 0</inkml:trace>
  <inkml:trace contextRef="#ctx0" brushRef="#br0" timeOffset="97031.631">21567 15988 17791 0,'0'0'784'0,"0"0"176"0,0 0-768 0,0 0-192 0,0 0 0 0,0 0 0 16,0 0 1184-16,0 0 208 0,0 0 32 0,2 8 16 15,3 0-240-15,3 4-48 0,-3 0-16 0,6 8 0 16,0 6-464-16,3 5-96 0,3 1 0 0,3 7-16 16,-3 6-112-16,5 3-32 0,1 2 0 0,-1 0 0 15,1-1-176-15,-2 0-48 0,1 2 0 0,-1-1 0 16,-2-2-192-16,-3-4 144 0,-2-1-144 0,-2-4 128 15,-5-4-128-15,2-2 192 0,-2-6-192 0,-1-4 192 16,-2-3-192-16,0-4 0 0,1-2 0 0,0-1 0 16,-2-6-2496-1,-3-7-384-15,8-9-80 0,-1-3-16 0</inkml:trace>
  <inkml:trace contextRef="#ctx0" brushRef="#br0" timeOffset="97343.777">22333 16032 15663 0,'0'0'1392'0,"-6"-6"-1120"15,1-1-272-15,-2 5 0 0,-2 0 1856 0,-2 0 304 16,-4 0 64-16,0 4 16 0,-2 3-672 0,-3 4-128 15,-3-1-32-15,-4 7 0 0,-3 3-192 0,-2 4-64 16,0 4 0-16,-3 4 0 0,-2 3-128 0,-7 7-16 16,-11 5-16-16,-1 4 0 0,-2 1-256 0,2 1-48 0,0 1-16 0,2 2 0 15,3 4-288-15,-3-6-48 0,1-3-16 16,7-5 0-16,5-6-144 0,6-4-48 0,3-3 0 16,3-4 0-16,4 1 0 0,3-4-128 0,4 0 192 0,3-1-64 31,0 0-1664-31,0-2-320 0,-1 1-80 0,3-10-16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16:50.9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16310 8138 23039 0,'12'-16'2048'0,"-4"5"-1648"0,0-2-400 0,-2 6 0 0,3 1 752 0,-3 2 64 16,-6 4 16-16,0 0 0 0,4-5-448 0,-4 5-96 16,0 0-16-16,0 0 0 0,0 0-272 0,0 0 0 15,-10 4 0-15,-3-1 0 0,-1 2 128 0,-3 0-128 16,0 0 192-16,-5 2-192 0,-3-1 320 0,-3 1-64 16,-3 0 0-16,-2 1 0 0,-4 3-16 0,-5-1-16 15,-8-2 0-15,-4-2 0 0,-6-1-48 0,-4-1-16 16,-2-2 0-16,-5-1 0 0,-3-1 32 0,-6 1 16 15,-5 2 0-15,-4 0 0 0,0 0 112 0,-5 0 32 0,-5-2 0 16,-3 2 0-16,0-2-16 0,-3-1 0 0,-6-2 0 0,-2 0 0 16,-6-1-48-16,-2-1-16 0,-6 0 0 0,0-2 0 15,-4 1 0-15,-4 1 0 0,-5-1 0 0,-1 0 0 16,0-4-112-16,-4 1-32 0,-5 3 0 0,-4-2 0 16,-2 2-128-16,2-1 160 0,-1 2-160 0,1 0 160 15,-1-3-160-15,-6-1 128 0,-1-2-128 0,0 1 128 16,1 0 0-16,3 2 0 0,1-2 0 0,-5 0 0 15,0 3 128-15,-2 1 0 0,3 0 16 0,-1-2 0 16,1 0 32-16,2 2 0 0,1-3 0 0,-1 3 0 16,-2 3-160-16,-3-3-16 0,3 0-128 0,-1 0 192 15,5 2-192-15,-1 1 176 0,1 0-176 0,-2-2 160 16,0-1-160-16,6-2 0 0,7 2 0 0,2 1 0 0,2 1 0 16,3-1 0-16,3-3 0 0,6 0 0 0,8 2 144 15,4-4-144-15,1-4 160 0,7 1-160 0,4 4 240 0,8-3-48 16,7-1-16-16,4 1 0 0,3 1-32 15,7 1 0-15,6 1 0 0,6-1 0 0,5-2-144 0,3 0 160 16,5 1-160-16,3-1 160 0,5 4-160 0,6 1 128 16,3-1-128-16,8-1 128 0,2 2-128 0,6 2 128 15,5 3-128-15,3 0 128 0,3-4-128 0,-1 1 128 16,4 0-128-16,5 4 128 0,0 0-128 0,0 0 0 16,1 10 0-16,0 0 0 0,1-1 0 0,3 3 0 15,1 3-192-15,-1 5 192 0,0 3-144 0,2 5 144 16,-1 0 0-16,1 7 0 0,-2 4-144 0,0 6 144 15,-3 8 0-15,-2 4-144 0,-3 3 144 0,-2 4 0 0,-1 1 0 16,-4 7 0-16,-3 0 0 0,-3 4 0 0,-2 3 0 16,0 1 0-16,-4-2 0 0,-1 1 0 0,-5 0 0 0,-2 4 0 15,-5-2 0-15,-1-1 0 0,-1-6 0 0,-1-3 0 16,-5 0 0-16,3 0 0 0,1-1 0 0,4-5 0 16,2-7 0-16,2-2 0 0,2-5 0 0,-2-2 128 15,1 0-128-15,3-3 0 0,-3-4 0 0,5-2 0 16,3-3 0-16,2-3 0 0,8-4 0 0,0-1 0 15,3-6 0-15,4-2 0 0,4-3 0 0,0-2 128 16,0 1-128-16,4-2 0 0,6-2 0 0,2-1 0 16,7 0 0-16,3-1 0 0,2 0 0 0,5-2 0 15,5-1 0-15,6-1 0 0,2-2 0 0,10 1 0 16,11-1 0-16,7-3 0 0,6-4 0 0,4-1 0 16,4 2 0-16,11-4 0 0,7-5 0 0,6 3 0 15,2 0 0-15,9 0 0 0,6 1 0 0,0-2 0 0,1 0 0 0,8 4 0 16,4-1 0-16,1-1 0 0,-3 2 0 15,1 1 0-15,2 2 0 0,-1 1 0 0,6 0 0 0,-4 3 0 16,-5 0 0-16,5 1 0 0,5 0 0 0,0-1 144 16,2 0-144-16,1 3 0 0,-2-1 0 0,3-2 0 15,5-3 0-15,2 3 0 0,4-1 0 0,0 2 0 16,2 0 0-16,-3 0 0 0,1-1 128 0,2-1-128 16,0 0 0-16,1 0 0 0,-2 2 128 0,-1-1-128 15,-6 0 0-15,1 2 0 0,0 0 0 0,-1 0 0 16,-6 3 0-16,-1-3 0 0,-5-3 128 0,0 6-128 15,0 2 0-15,-5-1 0 0,-6-3 128 0,1 2-128 16,2 1 0-16,-3-1 0 0,-6-2 144 0,0 2-144 0,-1 2 0 16,0-1 144-16,-8-3-144 0,3 3 0 0,-2 1 0 15,1 0 128-15,-5-1-128 0,-2-1 0 0,-3 2 0 16,-2 1 0-16,0 0 0 0,-5 3 0 0,-2-3 128 0,-6 1-128 16,-6-1 0-16,2-1 0 0,-3 2 0 0,-3-2 0 15,-1-2 0-15,-7 2 0 0,-5 1 0 0,-4-1 128 16,-4-1-128-16,0 2 0 0,-1 0 0 0,-4-1 0 15,-4-1 128-15,-5-1-128 0,-3 2 128 16,-5 1-128-16,-1-2 128 0,-5 1-128 0,0 0 128 0,-2 0-128 16,-2-4 160-16,-5 1-160 0,-2 0 192 0,-5-2-192 15,-2 1 144-15,-2-3-144 0,1-2 0 0,-4 0 144 16,-1 0 16-16,-9-1 0 0,0 0 0 0,7-6 0 16,-2-3 0-16,-3 0 0 0,-2-2 0 0,0-3 0 0,-2-7 16 15,-1-2 0-15,1-1 0 0,-3-6 0 0,0-3-16 16,-2-5 0-16,2-3 0 0,-3-7 0 0,-1-1 80 0,0-3 16 15,2-1 0-15,-3-4 0 0,0-6-80 0,-1-6-16 16,0-8 0-16,1-1 0 0,2-2-160 0,2-9 128 16,-2-3-128-16,3-4 128 0,1 0-128 0,2 4 0 15,0 3 144-15,-1 4-144 0,2-2 240 16,1 4-32-16,3 7 0 0,0 3 0 0,0 0 32 0,2 0 0 16,0 3 0-16,5 4 0 0,0 5-112 0,2 5-128 15,1 5 176-15,0 2-176 0,1 2 0 0,0 0 0 16,-3 2-160-16,0 3 160 15,0 7-1360-15,-3 6-160 0,-1 4-16 0</inkml:trace>
  <inkml:trace contextRef="#ctx0" brushRef="#br0" timeOffset="10187.619">13152 2234 14735 0,'-23'-13'640'0,"10"2"160"0,1 0-640 0,0 2-160 0,3 3 0 0,0 0 0 16,1-1 2272-16,2 3 416 0,6 4 96 0,0 0 16 0,-6-4-1968 16,6 4-384-16,-1-8-64 0,1 8-32 0,0 0 0 0,0 0 0 15,0 0 0-15,0 0 0 0,11-1-48 0,1 1-16 16,1 1 0-16,3 1 0 0,-1-2 80 0,6 5 16 15,4 0 0-15,3-2 0 0,3 0 128 0,4-1 16 16,0-1 16-16,5 3 0 0,0 2-128 0,7-1-32 16,2-3 0-16,5 3 0 0,5-1-48 0,3 2-16 15,2-2 0-15,2 1 0 0,4-1-80 0,1-1-32 16,3 5 0-16,2-4 0 0,1-4 48 0,3 4 0 16,1-1 0-16,3 2 0 0,2 1-64 0,0-1-16 15,-2 1 0-15,2-4 0 0,5 0-48 0,-2-1 0 16,2-1 0-16,1 2 0 0,-3-2-128 0,3 2 160 0,3 0-160 15,-2-3 160-15,-1-4-32 0,-1 4-128 16,1 2 192-16,2 2-64 0,-1-2-128 0,-1 1 192 0,-3 1-192 0,3-1 192 16,2 1-192-16,-6 0 160 0,-4 2-160 0,1-2 160 15,0-4-160-15,-1 1 0 0,0 0 144 0,-6 2-144 16,-5 1 0-16,-1-1 144 0,0-2-144 16,-1 2 0-16,1 4 128 0,-7-3-128 0,-6 1 0 0,-3-1 0 15,-4 1 0-15,-5 0 0 0,-3-3 0 0,0 3 0 16,-3 0 128-16,-4 2-128 0,-4-2 0 0,-3 1 0 15,-3-2 128-15,-5-1-128 0,-5-1 0 0,-4-1 0 16,-2 0 176-16,-11 0-176 0,0 0 160 0,0 0-160 16,0 0 352-16,0 0-32 0,0 0 0 0,0 0 0 15,-10-8-16-15,-2 4-16 0,-3 4 0 0,-6-2 0 16,-4-3-288-16,-6 0 0 0,-7 0 0 0,-2 4 0 16,-5-1 0-16,-3 1 0 0,-3-1 0 0,-8 2 0 0,-5 2 0 15,-6-2 0-15,-6-1 0 0,-1 0 0 0,-2 0 0 0,-5 0 0 16,-7 1 0-16,-2 0 0 0,-2 1 128 15,-3-1-128-15,-9-1 0 0,1 0 0 0,-5-2 0 0,-4 1 160 16,-4 2-160-16,-3-2 128 0,-3 0-128 0,-8 0 0 16,-5 1 0-16,0 1 0 0,-1-1 0 0,-1 0 0 15,0-2 0-15,-2 2 0 0,-1 0 0 0,6 1 0 16,6 0 0-16,4-3 0 0,2 2 0 0,9-1 0 16,4-1 144-16,4 3-144 0,1 4 128 0,6-2-128 15,6 1 160-15,5 2-160 0,4 0 0 0,3 1 128 16,1-1-128-16,9-1 0 0,7-1 0 0,7 2 0 15,9 2 0-15,4-4 0 0,7 0 0 0,8 1 0 0,7 0 0 16,4-1 0-16,8-3 0 0,12 0 0 0,0 0 0 0,0 0 0 16,0 0 0-16,13 1-128 0,8 2 128 15,8-6-208-15,4 1 208 0,10-4-192 0,5-3 192 0,10-1-192 16,11 1 192-16,7-1 0 0,6 1 0 0,6-2 0 16,6 0 0-16,8 0 0 0,9 0 0 15,4-1 0-15,6-1 0 0,5 1 0 0,1 1 0 0,10 0 0 16,6 1 0-16,-2 0 0 0,-5 1 0 0,4 1 0 15,-2-1 0-15,-2 0 0 0,-5-1 0 16,-5 4 0-16,-10 1 128 0,-6 3-128 0,-7 2 0 0,-8 0 0 16,-7 0 0-16,-11 1 0 0,-14 2 128 0,-7 3-128 15,-8-2-1088-15,-6 2-288 16,-4 3-48-16,-4-1-10160 0,-2 1-2016 0</inkml:trace>
  <inkml:trace contextRef="#ctx0" brushRef="#br0" timeOffset="11376.293">18838 2176 31327 0,'-24'-13'2784'0,"7"7"-2224"16,1 2-560-16,2 3 0 0,1 0 192 0,5 2-192 15,2 2 192-15,6-3-192 0,0 0 0 0,0 0 0 16,7 10-160-16,4-2 160 0,6-3 0 0,6-1 0 16,3-1 0-16,2 0 0 0,6 0 272 0,8 2 128 15,6-1 32-15,7-1 0 0,6 0 16 0,2-1 0 16,2 1 0-16,7-1 0 0,6-3-144 0,5 1-32 15,5 1 0-15,2-1 0 0,-3-1 16 0,10-1 0 16,8-1 0-16,2-1 0 0,0 3 0 0,3 2 0 0,2 4 0 0,1-3 0 16,-3-3-32-16,6 1-16 0,3 0 0 0,-2 0 0 15,-5 0-48-15,2 0-16 0,3 0 0 0,-4 3 0 16,-4 3-176-16,4-1 160 0,4 1-160 0,-7-1 160 16,-7-2-160-16,-1 2 0 0,4-1 0 0,-5-2 0 15,-4 0 128-15,-2 0-128 0,-2 1 0 0,-3 1 128 16,-2 1-128-16,-10-2 0 0,-6-3 0 0,-4 2 0 15,-6 2 0-15,-5 0 0 0,-3-1 128 0,-5 1-128 16,-4-2 0-16,-7-1 0 0,-6-2 0 16,-6 2 0-16,-3 3 0 0,-7-3 0 0,-7-3 0 0,0 1 0 15,-9 1-176-15,0 0-64 0,0 0-16 0,0 0 0 16,0 0-64-16,-10-4-32 0,-4 0 0 0,-6 1 0 16,-5 2 80-16,-10 0 16 0,-9 0 0 0,-7-1 0 15,-8-2-16-15,-5 2 0 0,-3 0 0 0,-15-1 0 0,-7-4 32 16,-4 2 16-16,-4 0 0 0,-3 2 0 0,-9 2 224 0,-2 0 0 15,-1-2 0-15,-8 0 0 0,-8-1 0 0,3-1-144 16,2 1 144-16,-6 4 0 0,-6-2 0 0,2 2 0 16,-1-1 0-16,-2 0-128 0,-4-1 128 0,-4 2 0 15,-3-1 0-15,1 0 0 0,3-1 0 0,-3 1 0 16,2 3 0-16,1-3 128 0,2 0-128 0,5-1 0 16,6 2 0-16,3 0 0 0,-2 0 224 0,11 2-32 15,13 0 0-15,3-1 0 0,0-2 0 0,10 0 0 16,7-1 0-16,11 2 0 0,10 4-64 0,8 1-128 15,7-2 176-15,9-1-176 0,5-1 176 0,10-1-176 16,5-2 160-16,9 2-160 0,11 0 208 0,0 0-48 16,0 0-16-16,19-1 0 0,5-2-144 0,6 0 160 0,5 1-160 15,5-1 160-15,11-1-32 0,6-2 0 0,10-1 0 0,8 2 0 16,7-1-128-16,6 1 192 0,4 1-192 16,8-2 192-16,9-2-192 0,5 0 192 0,5-1-192 0,4 2 192 15,4-2 0-15,9 2 0 0,10-4 0 16,1 2 0-16,4 0 0 0,4 2 16 0,4 2 0 0,7-1 0 15,4-1 48-15,-2-1 16 0,0-1 0 0,2 2 0 16,0 1 16-16,1 4 0 0,-2 2 0 0,1 0 0 16,0-1-32-16,-6-4-16 0,-8-2 0 0,-6 4 0 15,-9 7-48-15,-7 0-16 0,-2-1 0 0,-12 4 0 16,-16 3-176-16,-6 1 0 0,-6 0 144 0,-8-1-144 16,-6-1 0-16,-10 1 0 0,-12 2 0 0,-7-2 0 15,-11-3 0-15,-7 2-160 0,-7-1 16 0,-7 1 0 16,-8-3-1568-1,-9-6-304-15,0 0-64 0,-14 9-9504 0,-5-4-1920 0</inkml:trace>
  <inkml:trace contextRef="#ctx0" brushRef="#br0" timeOffset="15264.227">5276 12486 17727 0,'2'-10'784'0,"0"7"176"0,-2 3-768 0,0 0-192 0,0 0 0 0,0 0 0 15,7-9 816-15,1 4 128 0,1 1 16 0,0 3 16 16,-9 1-272-16,14 0-48 0,-1-1-16 0,1 6 0 16,-3 5 64-16,3 2 0 0,2 2 0 0,5 4 0 15,1 4-64-15,5 3 0 0,3 5 0 0,0-1 0 0,-1 0-128 0,1 5-16 16,-4 3-16-16,1-1 0 0,-1-2-160 0,0 1-16 16,-2 2-16-16,0 0 0 0,-1 2-96 0,-1-4-32 15,-1-4 0-15,-1-1 0 0,-3 4-160 0,0-4 192 16,-2-2-192-16,-2-4 192 0,-2-2-192 0,-1-1 192 15,-1-2-192-15,-3-2 192 16,-2-4-576-16,-3-1-96 16,-1-12-32-16</inkml:trace>
  <inkml:trace contextRef="#ctx0" brushRef="#br0" timeOffset="15616.045">6003 12378 30399 0,'-6'-7'2704'16,"0"-1"-2160"-16,3-1-544 0,-1 3 0 0,4 6 1008 0,0 0 80 0,0 0 32 0,0 0 0 15,0 0-1120-15,0 0 0 0,-2 13 0 0,-1 1-240 16,-4-1 240-16,0 4-192 0,-2 0 192 0,-4 5-192 15,-3 4 192-15,-1-1-144 0,-5 1 144 0,1 5-128 16,3 9 128-16,-5 3 192 0,-1 2-32 0,-1 1-16 16,-1 0 48-16,1-2 16 0,-1 2 0 0,0-2 0 15,1-3 96-15,-1-1 16 0,-2-4 0 0,-1 1 0 0,2 2-32 16,-2-4 0-16,3-5 0 0,3 0 0 16,-1-1-160-16,7 0-128 0,5-4 144 0,3-3-144 0,-1-3 0 15,6-3-160-15,0-2 0 0,1-5 0 16,3-9-2912-16,0 0-576 0</inkml:trace>
  <inkml:trace contextRef="#ctx0" brushRef="#br0" timeOffset="15920.493">6679 12263 31327 0,'-9'0'2784'0,"-1"2"-2224"0,1 1-560 0,-1 3 0 15,0 2 640-15,1 3 32 0,-3 2 0 0,0 6 0 16,-1 4-672-16,-3 3 0 0,-1 2 0 0,-3 0 0 16,0 6 0-16,-4 0 0 0,2 4 0 0,-3 5 0 15,1 2 0-15,0 2 0 0,0 1 0 0,6 0 0 16,2-1 0-16,1-4 192 0,-2-6-192 15,3 5 192-15,1 1-192 0,2-2 192 0,-2-5-192 16,5-3 192-16,5-4-192 0,2-5 0 0,0 0 0 0,3-2 0 16,2-2-2048-16,2-5-480 15,1-5-96-15</inkml:trace>
  <inkml:trace contextRef="#ctx0" brushRef="#br0" timeOffset="16279.414">7094 12505 33167 0,'-19'-1'2944'0,"5"3"-2352"16,1 2-464-16,-2 2-128 0,-1 3 1104 0,1 4 208 16,0 6 32-16,-2 2 16 0,-2 3-1152 0,1 3-208 15,0 6 0-15,-1 2-144 0,1 2 144 0,0-3 0 16,3-3 0-16,0-1 0 0,1 2 0 0,5-1 0 15,0-2 0-15,7-4 0 0,2-6 0 0,4-2 0 16,-1 1 0-16,3-6 0 0,4-4 0 0,1-3-160 16,3-1 160-16,0-2 0 0,0 2 0 0,2-6 176 0,0-4 0 0,1-1 0 15,0-3 144-15,1-2 16 16,-3-4 16-16,1 0 0 0,-2-3 96 0,1 0 32 0,-3 1 0 0,0-2 0 16,-4-2-16-16,0 0 0 0,-2-1 0 0,-1 1 0 15,-2 1-208-15,-2-1-32 0,-1-2-16 0,-1 2 0 16,0 3-208-16,-2 4-208 0,-1 3 32 0,1-1 16 31,0-1-1264-31,-3 6-256 0,6 8-48 0,-8-4-16 16,-1-1-1776-16,1-1-336 0</inkml:trace>
  <inkml:trace contextRef="#ctx0" brushRef="#br0" timeOffset="16587.519">7576 12099 14735 0,'0'0'1312'0,"0"0"-1056"0,-3-7-256 0,3 7 0 0,0 0 4224 0,0 0 800 15,0 0 160-15,0 0 16 0,0 0-4112 0,11 9-816 16,2 4-272-16,1 4 160 0,-3 1-160 0,1 2 0 16,1 5 0-16,2 3 0 0,5 6 0 0,2 3 0 15,-4 0 0-15,2 5 0 0,-1 1 128 0,-4 6-128 16,-1 3 0-16,-6 3 128 0,-3-4 64 0,-7 4 16 15,-6 6 0-15,-2-4 0 0,-5-4 32 0,-6 1 0 16,-5-2 0-16,-1 1 0 0,-3 0 64 0,-2-3 16 16,-2-3 0-16,-2-2 0 0,-2-3-128 0,1-3 0 0,-4-6-16 15,-2-3 0 1,-4-2-704-16,1-2-144 0,1-3-32 0,-4-4-15200 0</inkml:trace>
  <inkml:trace contextRef="#ctx0" brushRef="#br0" timeOffset="16874.964">4477 12840 33167 0,'0'0'1472'0,"0"0"304"0,0 0-1424 0,0 0-352 16,0 0 0-16,10-4 0 0,5 3 640 0,1 0 48 16,7 1 16-16,7-5 0 0,6 0-704 0,5 1 0 15,3 2 0-15,2-4 0 0,0-7-192 0,4 2 48 16,0 4 0-16,4 0 0 15,1 0-656-15,-4-1-128 0,-5 0-32 0,-10 3-13616 0</inkml:trace>
  <inkml:trace contextRef="#ctx0" brushRef="#br0" timeOffset="17073.429">4512 13333 21183 0,'0'0'944'0,"0"0"192"0,0 0-912 0,0 0-224 0,12-3 0 0,4-1 0 16,4-2 4624-16,4 2 880 0,4-1 192 0,2 2 16 15,1-1-4608-15,2-1-912 0,1-1-192 0,0 0 0 16,1 2-1728 0,-1-2-288-16,-2 2-64 0,-6-2-14336 0</inkml:trace>
  <inkml:trace contextRef="#ctx0" brushRef="#br0" timeOffset="17609.442">3351 12389 34095 0,'-16'-1'1504'0,"3"-3"320"0,-2 1-1456 0,0-1-368 0,-1 2 0 0,-1 2 0 16,-3 2 480-16,-1 5 32 0,-3 3 0 0,-2 6 0 16,2 4-512-16,0 7 0 0,-1 2-208 0,-1 6 64 15,1 9 144-15,1 7-128 0,1 5 128 0,1 2-128 16,1 0 128-16,-1 1 0 0,1 3 0 0,3 3 0 16,3 2 0-16,2-4 176 0,3-3-48 0,4-6 0 15,4-4-128-15,4-5 160 0,5-8-160 0,3-5 160 0,2-7 48 16,5-4 16-16,3-4 0 0,6-6 0 0,2-6 320 15,8-7 64-15,8-7 16 0,6-5 0 0,8-2 0 0,4-6 0 16,0-10 0-16,-1-4 0 0,2-4-192 16,0-6-48-16,-2-6 0 0,1 1 0 0,-1-2-32 0,-6 0-16 15,-8 0 0-15,-9-4 0 0,-8 1-16 0,-7-2 0 16,-5-2 0-16,-4 2 0 0,-2 5-128 0,-5 6-48 16,-7 4 0-16,-4 6 0 0,-5 0-368 0,-3 7-80 15,-4 3-16-15,-2 0 0 16,-3-1-2080-16,-3 0-416 0</inkml:trace>
  <inkml:trace contextRef="#ctx0" brushRef="#br0" timeOffset="18988.529">13350 2176 30351 0,'-36'-25'1344'0,"15"11"272"0,2 3-1296 0,1 0-320 16,2 1 0-16,4 3 0 0,0-1 0 0,3 3 0 15,1 0 0-15,8 5 0 0,0 0 0 0,0 0 128 16,0 0-128-16,0 0 0 0,0 0 0 0,-1 9 0 0,4-2 0 0,0 2 0 16,0-1 0-16,7 0 0 0,7-3 0 0,5 2 0 15,5-3 176-15,6-1 64 0,7-3 16 0,9-3 0 16,9 1-48-16,13-2 0 0,10-3 0 0,7-2 0 15,6-4-32-15,6 0-16 0,7 0 0 0,6-4 0 16,5 0-16-16,5 1 0 0,3 2 0 0,1-3 0 16,-2-2-144-16,6 2 0 0,-3 4 0 0,3-2 0 15,2-2 176-15,-4 4 48 0,-4 3 16 0,-1 1 0 16,3 0-80-16,-10 2-16 0,-6 2 0 0,-2 2 0 16,0 1-144-16,-8 0 192 0,-7 0-192 0,-8 4 192 15,-10 1-192-15,-5-1 0 0,-7-1 144 0,-8 1-144 16,-8-1 128-16,-6 2-128 0,-10-2 128 0,-10 1-128 0,-7 0 128 15,-5-1-128-15,-10-1 160 0,0 0-160 16,-7 2 208-16,-14 2-48 0,-10-3-16 0,-14 2 0 0,-12-2 96 16,-9 3 16-16,-7 1 0 0,-11-1 0 0,-12-2-112 15,-8 0-16-15,-6 3 0 0,-9 2 0 0,-8 1-128 0,-5 0 128 16,-3 1-128-16,-7 3 128 0,-8 3-128 0,-3-2 0 16,-2-1 0-16,1 0 128 0,2 1-128 0,-2 3 0 15,0 2 0-15,4-1 0 0,-2 0 0 0,8-1 0 16,5-1 128-16,8 1-128 0,6 0 0 0,14 1 0 15,9-2 0-15,12 0 0 0,7 0 0 0,9-3 0 16,10 0 0-16,14 0 0 0,12-2 0 0,14-2 0 16,9-6 0-16,15-2 0 0,0 0 0 0,17 12 128 15,15-1-128-15,13-5 0 0,13-6 0 0,11 0 128 16,10 0-128-16,15-2 0 0,14-2 128 0,8-2-128 0,7-1 0 16,7 1 128-16,8 3-128 0,10-2 0 0,2-2 0 15,3 0 128-15,0 2-128 0,7 1 0 16,0 0 0-16,4 1 128 0,1-5-128 0,-1 0 0 0,-7 1 144 0,-3-1-144 15,-5 5 128-15,-4-1-128 0,-2 1 160 0,-9 1-160 16,-12 1 144-16,-7 0-144 0,-6-2 128 0,-11 4-128 16,-10 4 0-16,-14 3 0 0,-9 0 128 0,-10-1-128 15,-11-4 0-15,-7 5 0 0,-9 1 0 0,-11 2 0 16,-13 0 0-16,-8 1-144 0,-9 1 144 0,-13 0-160 16,-11 0 0-16,-12 1 0 0,-12-6 0 0,-17 5 0 15,-15 3 160-15,-10-1 0 0,-8 2 0 0,-12-2 0 16,-10 2 0-16,-13-2 0 0,-9 0 0 0,-9 1 0 15,-7 1 0-15,-6 1 0 0,-4-1 0 0,-2 1 0 0,-3 1 0 16,1-2 176-16,-3-2-176 0,8 2 192 0,9 1-192 0,11 2 160 16,11 0-160-16,9-1 160 0,8-3-160 15,15-1 128-15,15 3-128 0,11 1 128 0,7 1-128 0,13-7 0 16,10-4 144-16,15-3-144 0,13-1 0 0,11-3 144 16,11-4-144-16,11 2 0 0,0 0 208 0,21-5-64 15,12-1-16-15,15-7 0 0,16 0-128 0,12-3 128 16,11-3-128-16,17 1 128 0,14 1-128 0,13-2 0 15,8-1 0-15,8 2 128 0,9-1-128 0,7 0 0 16,6-2 0-16,4 0 128 0,8 1-128 0,-3-4 0 16,2-1 144-16,-4 0-144 0,-2 1 0 0,-5 1 0 15,-5 5 0-15,-4-5 128 0,-4-1-128 0,-10 2 0 16,-8 5 128-16,-11 3-128 0,-5 1 0 0,-10 2 0 0,-13 1 0 16,-8 3 0-16,-6 3 0 0,-13 2 0 0,-10-1 0 15,-15 4 0-15,-12 3 0 0,-13 0 0 0,-9 2 0 16,-13-6 0-16,0 0-192 0,-18 7 64 0,-14 1 0 15,-15 0 0-15,-19-2-16 0,-9-1 0 16,-12-2 0-16,-14 1 0 0,-16 2 144 0,-11 2 0 0,-11 2 0 0,-11-2 0 16,-7-2 0-16,-13 0 0 0,-9 4 0 0,-9-2 0 15,-6-2 0-15,-4-1 0 0,0 3 0 16,3-1 0-16,1 2 0 0,7-1 144 0,9-1-16 0,10 4-128 16,7 5 224-16,10 1-64 0,7-5-16 0,17 2 0 15,11 2-144-15,14 0 192 0,7-4-192 0,15 3 192 16,12 1-192-16,12-3 0 0,12-3-192 0,12-2-17984 15</inkml:trace>
  <inkml:trace contextRef="#ctx0" brushRef="#br0" timeOffset="19957.66">8578 12723 20271 0,'0'0'896'0,"-6"0"192"0,-4-1-880 0,4-2-208 16,-1-1 0-16,7 4 0 0,0 0 2048 0,0 0 352 16,7-1 80-16,3 0 16 0,-1-1-1472 0,7-2-272 15,10 1-64-15,5-1-16 0,4-4-336 0,3 0-64 16,2-1-16-16,3 0 0 0,3-4-256 0,0 1 0 16,4-1 0-16,-2 3 0 15,0 1-1408-15,-2 2-320 0,-4-4-80 0</inkml:trace>
  <inkml:trace contextRef="#ctx0" brushRef="#br0" timeOffset="20185.701">8385 13114 20271 0,'0'0'896'0,"0"0"192"0,0 0-880 0,0 0-208 0,7 0 0 0,10-1 0 15,6-2 2928-15,9 0 528 0,7-4 128 0,8 0 0 16,3 0-2480-16,5-2-496 0,7-1-96 0,4-2-32 16,1-5-304-16,4 2-176 0,3 1 192 0,0 1-192 15,0 0-624 1,-7 1-224-16,-6-1-48 0,-1 2-13888 0</inkml:trace>
  <inkml:trace contextRef="#ctx0" brushRef="#br0" timeOffset="20912.71">10974 12521 14735 0,'-6'-8'640'0,"-1"4"160"0,7 4-640 0,-7-7-160 16,1 1 0-16,-1 0 0 0,-1-1 640 0,0 0 80 0,-1 4 32 15,0-1 0-15,-3-1-288 0,1 1-48 0,0-1-16 0,0 2 0 16,-6 0 16-16,2 2 0 0,-4-1 0 0,0 5 0 16,-2 3 144-16,-2 3 16 0,-3 0 16 0,-1 2 0 15,-2 2-144-15,-3 6-16 0,-2 5-16 0,0-4 0 16,-3-5 128-16,0 5 32 0,4 3 0 0,-2 4 0 16,0 1-128-16,3-1-32 0,2-3 0 0,7 1 0 15,2-1-96-15,6-2-32 0,4-2 0 0,4-3 0 16,6-4 0-16,4 1 0 0,4 3 0 0,3-4 0 15,3-3 32-15,4 0 16 0,4-2 0 0,1 0 0 16,-2 1-208-16,7-4-128 0,5-3 160 0,5-2-160 16,0 0-1184-16,-1 2-336 15,-3-2-64-15</inkml:trace>
  <inkml:trace contextRef="#ctx0" brushRef="#br0" timeOffset="21165.532">11140 12970 29487 0,'0'0'2624'0,"-2"8"-2112"16,2-8-512-16,-2 12 0 0,1 8 400 0,0 0-16 15,-2-3-16-15,2 6 0 0,0 3-224 0,0 0-144 16,0 2 192-16,0-5-192 0,0 2 176 0,-1-2-176 15,-2-2 160-15,2 2-160 0,-1 5 128 0,1-5-128 0,-1-4 0 0,2-1 144 16,-2-1-400-16,1-2-64 0,0-2-32 0,1-3-8800 16,1-10-1776-1</inkml:trace>
  <inkml:trace contextRef="#ctx0" brushRef="#br0" timeOffset="21548.09">12128 12450 13823 0,'0'0'1216'0,"0"0"-960"16,0 0-256-16,0 0 0 0,1-7 1024 0,0 2 176 15,0-1 16-15,-1 6 16 0,0 0-544 16,0 0-112-16,0 0-32 0,-1 14 0 0,-1-1 192 0,-2 2 32 16,0 3 16-16,1-1 0 0,1 0 192 0,-3 5 48 15,2 4 0-15,0 2 0 0,0-6-384 0,0 1-64 16,0 5 0-16,0 1-16 0,-2 1-192 0,2-4-48 15,-2-3 0-15,0 0 0 0,2 0-320 0,1-4 0 16,-3-1 0-16,2-3 0 0,0-2-176 0,-1 1 0 0,2-3 0 16,-2 0 0-1,4-11-2352-15,-7 6-480 0,7-6-80 0,-15 5-32 0</inkml:trace>
  <inkml:trace contextRef="#ctx0" brushRef="#br0" timeOffset="21739.512">11688 12803 21183 0,'0'0'1888'0,"2"-9"-1504"0,5-1-384 0,6 0 0 15,5 1 2240-15,5-2 368 0,3-2 80 16,5 4 0-16,5 1-1888 0,3 3-384 0,-1 0-80 0,3-1-16 0,3 2-160 16,1-1-32-16,3-3-128 0,-1 0 192 0,-6 2-192 0,2 1 0 15,0 2 0-15,-2-4 0 16,-7 4-2800-1,-3 0-448-15</inkml:trace>
  <inkml:trace contextRef="#ctx0" brushRef="#br0" timeOffset="22149.667">13366 12461 4607 0,'-3'-9'400'0,"2"3"-400"0,1 6 0 0,-2-8 0 0,-1-2 3280 0,-2 2 576 0,1 3 112 0,-2 0 32 16,1 0-2576-16,-2-1-512 0,-1 2-96 0,-3 3-32 16,-4 5-224-16,-1 1-48 0,-3-1-16 0,-2 2 0 15,-3-1-48-15,1 5-16 0,1 3 0 0,1 0 0 16,-3-2 96-16,2 5 32 0,-4 5 0 0,6 0 0 16,-4-1 80-16,5 2 32 0,0 0 0 0,4 4 0 0,2 2-192 15,4 1-32-15,1 0-16 0,3-6 0 0,2-4-192 16,3 0-48-16,1 2 0 0,4-2 0 0,-2-5-48 15,4 0-16-15,1 0 0 0,1-2 0 0,0 0-272 0,3-3-64 16,2-5-16-16,2 1-9216 16,-4 0-1840-16</inkml:trace>
  <inkml:trace contextRef="#ctx0" brushRef="#br0" timeOffset="22530.006">13410 12850 25791 0,'0'0'1152'0,"6"-6"224"0,3 0-1104 0,2 0-272 0,2-1 0 0,3 2 0 16,1 5 1584-16,2 1 256 0,1 1 48 0,-3 2 16 15,-1 0-1584-15,1 0-320 0,2 0 0 16,-1 0 0-16,-3-3-128 0,-2 2 128 0,-1 3-128 0,-3 0 128 15,-2 2-288-15,-4 1 32 0,-3-9 0 0,-2 14 0 16,-4 2 128-16,-4 2 128 0,-1-1-192 0,-1 0 192 16,0 2 0-16,-2 0 0 0,-3-2 160 0,3-1-32 15,-1-4 80-15,1 1 32 0,0 0 0 0,3 1 0 16,3 1-96-16,2-2-16 0,1-3 0 0,2 1 0 16,1 0-128-16,4-1 128 0,5-2-128 0,3-2 128 0,1-2-128 15,1 0 192-15,6 1-192 0,-1 1 192 0,-3-2-192 16,4-1 160-16,3-2-160 0,3 1 160 0,-2 0-160 15,2 0 192-15,-2 0-192 0,0-1 192 0,-2-1-192 16,-1-1 0-16,-2 0 0 0,-1 0 0 16,-3-1-1760-16,0 0-432 0</inkml:trace>
  <inkml:trace contextRef="#ctx0" brushRef="#br0" timeOffset="23105.855">14705 12144 6447 0,'0'0'272'0,"0"0"80"0,4-12-352 0,0 2 0 16,-3 2 0-16,-1 8 0 0,3-6 3808 0,-3 6 688 15,3-7 144-15,-3 7 32 0,0 0-3456 0,0 0-704 16,0 0-128-16,-8 6-16 0,-3-1-192 0,0 6-48 15,-2 2 0-15,-4 5 0 0,-1 0 176 0,-3 4 16 16,-6 3 16-16,5 6 0 0,1 1 176 0,-1 1 48 16,-2 1 0-16,1 1 0 0,-1 7-256 0,3-2-48 15,2 1-16-15,2 3 0 0,3 1-240 0,3-3 144 16,6-2-144-16,1-5 128 0,1-3-128 0,4-4 160 0,3-1-160 16,1-5 160-16,1-4-352 0,4-1-64 0,3-2 0 0,2-3-8352 15,3-2-1664-15</inkml:trace>
  <inkml:trace contextRef="#ctx0" brushRef="#br0" timeOffset="23480.755">15014 12277 31327 0,'-11'-3'2784'16,"0"2"-2224"-16,-2 1-560 0,-1 5 0 0,-1 5 288 0,-3 7-48 16,0 1-16-16,-3 2 0 15,1 2-224-15,1 2 0 0,1 2 0 0,2 1-160 0,1-1 160 0,2 0 0 16,3 1 160-16,4 5-160 0,0 5 0 0,5-7 0 16,3-6-128-16,3-1 128 0,0 1-192 0,4-2 64 15,0-5 128-15,3-2-208 0,0-5 208 0,2-2 0 16,2 2 0-16,1-5 0 0,2-6 208 0,0-2 96 15,-1 1 16-15,3-1 0 0,1-1 192 0,1-4 32 16,-4-2 16-16,0-3 0 0,-3-2-208 0,-1 0-32 16,-4 0-16-16,0-4 0 0,-5-4 112 0,1 4 32 15,-4 2 0-15,-3-5 0 0,-3-6 0 0,0 3 0 16,-2 2 0-16,0 0 0 0,-5 2-288 0,0 4-160 0,1 1 192 16,-2 2-192-16,0 6-176 0,1 1-144 0,-3 3-16 0,2 0-16 31,1 2-2032-31,-1 2-416 0,-3 2-80 0</inkml:trace>
  <inkml:trace contextRef="#ctx0" brushRef="#br0" timeOffset="23867.897">15311 11875 28559 0,'0'0'2544'16,"0"0"-2032"-16,0 0-512 0,0 0 0 0,0 0 384 0,0 0 0 16,6 10-16-16,1 1 0 0,1 1-240 0,1 3-128 15,1 4 128-15,5-1-128 0,4 0 128 0,0 3-128 16,-2 2 128-16,3 2-128 0,-1 5 0 0,1 1 0 15,-2 1 0-15,2 2 0 0,-1 3 0 0,-1 3 144 16,-4 2-144-16,-3-2 160 0,-2-1 0 0,-3 2 0 16,-2-1 0-16,-3 2 0 0,-4-1 160 0,-2 1 16 15,-2 0 16-15,-3 0 0 0,-2 3 16 0,-3-5 0 0,-5-5 0 16,-3-2 0-16,-3-2-48 0,-3-2-16 0,-1-2 0 16,1-2 0-16,0-2-112 0,0 1-32 0,2-5 0 15,-1 2 0-15,3-4-160 0,-1-4-272 0,3-4 64 0,2-3-10176 16,2-3-2032-16</inkml:trace>
  <inkml:trace contextRef="#ctx0" brushRef="#br0" timeOffset="24180.058">16162 12433 29487 0,'0'0'2624'0,"0"0"-2112"15,0 0-512-15,12-5 0 0,1-2 816 0,2 3 48 16,3 2 16-16,2 0 0 0,2-1-880 0,5-1 0 16,3-3-176-16,4 4 32 15,2 1-1520-15,-1 0-288 0,-2-1-64 0,-4 0-10240 16</inkml:trace>
  <inkml:trace contextRef="#ctx0" brushRef="#br0" timeOffset="24368.542">16130 12799 21183 0,'0'0'944'0,"0"0"192"0,0 0-912 0,0 0-224 0,-5 2 0 0,5-2 0 16,0 0 1792-16,0 0 320 0,0 0 64 0,14 2 16 16,2-2-1344-16,3-2-272 0,4 0-48 0,2-1-16 15,7-1-256-15,6 0-48 0,1-1-16 0,4-2 0 16,1-3-192-16,0 1-288 0,-3 1 64 0,-1 0-9024 15,-2-3-1808-15</inkml:trace>
  <inkml:trace contextRef="#ctx0" brushRef="#br0" timeOffset="24793.705">17865 12256 18431 0,'-4'-10'1632'0,"3"1"-1312"0,0-1-320 0,0 0 0 15,-1 0 2976-15,1 1 528 0,1 9 96 0,-9-7 32 16,0-1-2960-16,-4 2-672 0,-1 3 0 0,-3 3 0 15,-1 3 0-15,-5 2 0 0,0-2-176 0,-4 2 176 16,-1 3 0-16,-1 5 0 0,-2 2 0 0,0 0 0 16,-2-1 0-16,-1 4 0 0,-4 4 0 0,0 1 128 15,-2 0 64-15,0 1 32 0,-2 0 0 0,6 6 0 16,6 1-16-16,3 0 0 0,2-2 0 0,3 1 0 16,3 1-80-16,5-4 0 0,5 0-128 0,3-3 192 15,4 0-64-15,2-2 0 0,3 1-128 0,5-4 192 16,4-2-32-16,4-3-16 0,5-4 0 0,1 0 0 15,3-2-576-15,6-1-112 16,2-4-32-16,2 0-14016 0</inkml:trace>
  <inkml:trace contextRef="#ctx0" brushRef="#br0" timeOffset="25019.577">17906 12727 35935 0,'0'0'3200'0,"0"0"-2560"16,0 0-512-16,-5 10-128 0,3 1 720 0,-3 6 128 15,0 6 32-15,-1 0 0 0,-1 1-880 0,0 2 0 0,-4 3 0 0,2 3-192 16,-1 2 192-16,0-1 0 0,-2-6 0 15,-1 2 0-15,1 0-224 0,-3-1-16 0,-2 2 0 0,3-3 0 32,1-2-2496-32,-1-2-496 0,-2-2-96 0</inkml:trace>
  <inkml:trace contextRef="#ctx0" brushRef="#br0" timeOffset="25885.925">18891 12452 2751 0,'-7'-9'128'0,"4"5"16"0,3 4-144 0,0 0 0 0,-7-3 0 0,7 3 0 16,-6-6 5504-16,6 6 1088 0,0 0 192 15,0 0 64-15,0 0-5648 0,0 0-1200 0,7-5 0 0,3 0-256 16,4 0 256-16,3 1 0 0,5 0-128 0,3 0 128 16,4 0 0-16,3 0 0 0,3-2 176 0,4 1-176 15,4 1 144-15,1-2-144 0,-4 1 0 0,2-1 144 16,0 1-144-16,-3 1 0 0,-1-2 0 0,-4 2 0 15,0 2-1760-15,-1 0-384 16,0 1-80-16,-7 1-7568 0</inkml:trace>
  <inkml:trace contextRef="#ctx0" brushRef="#br0" timeOffset="26143.335">18707 12645 34607 0,'0'0'1536'0,"2"-8"320"0,3-3-1488 0,5-1-368 15,5-5 0-15,5 4 0 0,4 3 0 0,5-1-192 16,4-1 32-16,4 1 0 0,8-3 160 0,4 3 0 16,3 2-144-16,1 0 144 0,4 2 0 0,-5-1 0 15,-2 1 0-15,-4 2 0 0,-1 0 0 0,-2 1-224 16,-1 3 80-16,-6 1 16 15,-4 1-1424-15,-1-1-288 0,-2 2-48 0,-1 0-6880 0,-3-2-1392 0</inkml:trace>
  <inkml:trace contextRef="#ctx0" brushRef="#br0" timeOffset="26497.218">19408 11971 38127 0,'0'0'1680'0,"4"-7"368"0,2-1-1648 0,3 3-400 0,3 2 0 0,5 2 0 16,5 1-272-16,2 4-144 0,3 2-32 15,5 2 0-15,4 1 304 0,1-2 144 0,0 4-160 0,1 1 160 0,-1 2 0 0,1 1 0 16,1 2-128-16,1 0 128 0,-3 3 0 0,-1 1 0 15,0 1 0-15,-3 2 0 0,-2 0 0 0,-5 2 0 16,0 1 0-16,-6 1-144 0,-5-1 144 0,-2-3 0 16,-3-1 0-16,-2 2-128 0,-4-1 128 0,-6-1 0 15,-4 0 0-15,-1-1 0 0,-8 1 0 0,-1 0 0 16,-7 1 128-16,-5 1-128 0,-3-3 144 0,0 1-144 16,-2 0 192-16,-1 1-192 0,-2 0 160 0,1 0-160 15,1-2 128-15,3-2-128 0,1-4 0 0,5-2-320 16,-1-4 48-16,6 0 16 15,3-3-2160-15,4-2-416 0</inkml:trace>
  <inkml:trace contextRef="#ctx0" brushRef="#br0" timeOffset="26858.703">21439 12128 19343 0,'-20'-15'1728'0,"5"9"-1392"0,-2-2-336 0,0 7 0 0,3 3 4608 0,-4 5 864 15,-2 0 160-15,-6 3 48 16,0 0-4944-16,-2 7-992 0,0 5-192 0,-2-1-32 0,-1-3 352 0,0 4 128 15,0 3 0-15,-5 1-144 0,-1 0 144 0,4 4 0 16,5-2 0-16,1 1 0 0,-2 2 0 0,5-3 0 16,7-3 0-16,2 2 128 0,9-1-128 0,3-1 0 15,5 1 0-15,5-6 128 0,8-4-128 0,0-2 0 16,0 0 0-16,5-2 0 0,8 3-224 0,2-6-64 16,2-3-16-16,2-1 0 15,1 0-2144-15,-1-3-432 0,0-4-96 0</inkml:trace>
  <inkml:trace contextRef="#ctx0" brushRef="#br0" timeOffset="27060.758">21351 12693 15663 0,'-10'6'1392'0,"-2"3"-1120"0,-3 7-272 0,1 3 0 16,-3 0 4528-16,2 3 848 0,1 4 160 0,1 3 32 15,-3 2-4352-15,2 1-864 0,0-1-176 0,3 1-48 16,1 1 80-16,2 1 16 0,1 2 0 0,2-4 0 16,-2-6-224-16,3-1 144 0,2-3-144 0,3-3 128 15,3-3-1920 1,-2-3-384-16,1-4-64 0,2-3-12048 0</inkml:trace>
  <inkml:trace contextRef="#ctx0" brushRef="#br0" timeOffset="27545.858">21913 12417 34095 0,'0'0'1504'0,"0"0"320"0,0 0-1456 0,0 0-368 0,0 0 0 0,13-2 0 16,1 1 0-16,5 1 0 0,5 1-192 0,2 1 64 15,6-2 128-15,6 0 0 0,4 0 0 0,6 0 0 0,1-2 0 0,4 2 0 16,1 2 0-16,-4-2 0 0,-3 0 0 0,-4-2 0 15,-5 2-176-15,1-2 176 16,-5-2-1920-16,-3 1-272 0,-3 1-64 0,-6-3-16 16,-4 5-528-16,-5 0-96 0</inkml:trace>
  <inkml:trace contextRef="#ctx0" brushRef="#br0" timeOffset="27743.967">22167 12604 5519 0,'-32'12'240'0,"13"-4"64"0,-1-3-304 0,2 3 0 15,1 2 0-15,1-2 0 0,-2-3 4112 0,6 1 768 16,0 0 160-16,3 0 16 0,4 0-3040 0,5-6-608 0,0 0-128 16,0 0-32-16,9 8-368 0,1 2-80 15,5 0-16-15,4-5 0 0,6-5-48 0,7-1-16 16,8-2 0-16,2-2 0 0,2 0-240 0,4-2-48 0,6 0-16 0,-3 0 0 16,-6 2-416-16,-2-4 0 0,-2-3 0 0,-1 0 0 31,0-1-320-31,-5 5-160 0,-1-2-32 0,1 0 0 15,2-1-2336-15,-3 2-480 0</inkml:trace>
  <inkml:trace contextRef="#ctx0" brushRef="#br0" timeOffset="28243.735">23845 11850 39615 0,'-15'-13'3520'0,"4"7"-2816"16,-2 0-560-16,1 5-144 0,-3 5-192 0,-1 5-64 15,-7 2 0-15,1 4-16 16,-4 2-320-16,-1 3-64 0,-3 2-16 0,1 2 0 0,0 1 544 0,-1 5 128 16,-1 1 0-16,1 4 0 0,-1 3 0 0,0 3 0 15,0 4 0-15,-1 4 0 0,-6 1 128 0,2 3-128 16,0-1 128-16,6-1-128 0,2 1 160 0,7 0-32 0,5-4-128 0,7-1 192 16,8-4 0-16,2-4-16 0,5-3 0 0,7-5 0 15,3-2 192-15,5-4 32 0,3-1 16 0,6-4 0 16,5-7-16-16,4 2 0 0,-2-2 0 0,8-3 0 15,6-4 16-15,6-2 0 0,4-7 0 0,4 0 0 16,4-3-240-16,-5-1-48 0,1-6-128 0,0-4 192 16,0-4-64-16,-2-3-128 0,-4-4 176 0,-5-7-176 15,-5-4 288-15,-5-10-48 0,-6-3-16 0,-5 2 0 16,-4 4 48-16,-5 3 16 0,-8 2 0 0,-6 5 0 16,-5 4-128-16,-11-1-32 0,-5 0 0 0,-9-1 0 15,-4 0-128-15,-6 1-224 0,-7 0 48 0,-6-2 16 16,-5-2-1536-16,-12 1-304 0,-7 1-64 15,-4 0-16-15</inkml:trace>
  <inkml:trace contextRef="#ctx0" brushRef="#br0" timeOffset="29062.474">10662 10505 16127 0,'0'0'704'0,"-10"3"160"0,3 1-688 0,7-4-176 0,-9 0 0 0,9 0 0 15,0 0 272-15,0 0 32 0,0 0 0 0,-6 2 0 16,6-2 880-16,0 0 176 0,0 0 48 0,0 0 0 15,-6-8-256-15,4 1-64 0,2-2 0 0,3 0 0 16,2-2-288-16,-1-4-64 0,5-6-16 0,0-2 0 16,3-4 112-16,2-3 0 0,4-4 16 0,2-2 0 15,2-2-96-15,3-4-32 0,4-4 0 16,1-6 0-16,2-3-96 0,5-7-32 0,0-4 0 0,5-1 0 16,-2 0-80-16,3-3 0 0,0-4-16 0,5-1 0 15,3-2-176-15,2 3-16 0,-2 4-16 0,0-2 0 0,2-2-96 16,-1 0 0-16,-3 2-16 0,1 6 0 0,0 0-176 15,0 3 0-15,2-1 0 0,-1 4 128 0,-3 5-128 16,-1 6 0-16,-5 5 0 0,-5 4 0 0,-5 4 0 0,-1 6 0 16,-1 4 0-16,-2 5 0 0,-4 2-192 15,-1 5-32-15,-1 2 0 0,0 2 0 16,-3 0-1936-16,-3 1-384 0,-4-1-80 0,-5 3 0 0</inkml:trace>
  <inkml:trace contextRef="#ctx0" brushRef="#br0" timeOffset="29488.016">11658 8276 32255 0,'-23'-6'1424'0,"11"3"304"0,2 1-1392 0,3 0-336 0,1-2 0 16,6 4 0-16,-1-8 0 0,5 2 0 0,2 0-192 0,6-4 64 16,4-4 128-16,5-2 0 0,5-1 128 0,4-3-128 15,5-3 192-15,4-2-48 0,1 0 0 0,2 2 0 16,0 1 32-16,-1 4 0 0,1-1 0 0,1-1 0 15,1 1 144-15,-5 2 48 0,1 3 0 0,-3 0 0 0,3 6-96 0,-4 2-16 16,0 2 0-16,-3 3 0 0,-4 4 0 0,-1 2 0 16,-4 1 0-16,0 4 0 0,-1 2 192 0,-1 4 16 15,-2 5 16-15,-1 1 0 0,-3 4 112 16,1 3 32-16,-3 5 0 0,0 5 0 0,-4 3-112 0,-2 3-32 16,-5 2 0-16,-3 1 0 0,-3 0-144 0,0 1-16 15,-5 1-16-15,-2 5 0 0,-2 3-304 0,-3 1 0 16,-1 1 0-16,1-6-19200 0</inkml:trace>
  <inkml:trace contextRef="#ctx0" brushRef="#br1" timeOffset="34006.105">24183 1596 19343 0,'2'-17'1728'0,"5"6"-1392"0,4-2-336 0,0 0 0 16,-2 3 144-16,2-1-144 0,1-3 192 0,0 1-192 15,-2-1 240-15,0-3-64 0,-2 2-16 0,1-3 0 16,1 3 224-16,-2-1 32 0,0 4 16 0,-4-3 0 0,-1-2 256 16,-2 0 48-16,-2-1 16 0,0 0 0 0,-2 1 64 0,0-3 16 15,-4-2 0-15,0 0 0 0,-1 1-256 0,-1-1-32 16,-4-1-16-16,-4-2 0 0,-4-2 0 0,-4 1 0 15,-5 0 0-15,-4 0 0 0,-9 1-112 0,-1 0-32 16,-2 0 0-16,-2 5 0 0,-2 2-128 0,-4-1-16 16,-1-2-16-16,-8 4 0 0,-7 1-80 0,2 2-16 15,-1 0 0-15,0 1 0 0,0-3-128 0,-7 2 0 16,-7 4 144-16,-1-1-144 0,-1-2 0 0,-3 0 0 16,-6-2 0-16,-3 5 0 0,-1 5 0 0,-5-4 128 15,-2-6-128-15,-2 4 0 0,-4 4 0 0,2-2 0 16,3-2 0-16,-4 2 0 0,-6 3 0 0,55-1 0 15,-11-3 128-15,-7 0-128 0,-7-1 144 0,-2 3-144 0,-2-2 192 16,-6 2-192-16,-4 0 160 0,-94-4-160 16,38 2 128-16,17 4-128 0,7 4 0 0,8 0 0 0,8 1 128 15,-1 2-128-15,3 3 128 0,6 1-128 16,6 0 192-16,5 1-64 0,1 2 64 0,44 0 16 0,-5 4 0 0,-4 3 0 16,-4 4-80-16,-4-2-128 0,-3 0 176 0,0 1-176 15,2 4 128-15,-60 17-128 0,26-6 0 0,12-4 0 16,10-1 0-16,8 1 0 0,6 1 0 0,7 0 0 15,6-1 0-15,7 3 0 0,3 4 128 0,3-1-128 16,4 2 0-16,4-3 0 0,3-1 0 0,7 3 0 16,4 0 0-16,4 3 0 0,5-2 0 0,7 3 0 15,4-3 0-15,3 4 0 0,6 2 0 0,3 4 0 16,6 3 0-16,2-1 0 0,3 1 0 0,4-3 0 16,2-2 128-16,4 5-128 0,3 2 0 0,5 1 0 0,4-3 0 0,7-2 0 15,4-3 128-15,7 0-128 0,8 2 0 16,-1-3 0-16,3-3 0 0,5 1 0 0,7 1 0 15,3 3 0-15,0 3 0 0,5-4 0 0,3-7 128 0,4 0-128 16,2-2 0-16,3-3 0 0,1-2 176 16,3-3-176-16,5-5 160 0,-1 1-160 0,0-1 176 0,2-4-176 15,1-1 192-15,0 1-192 0,2-3 176 0,-2-3-176 16,-1 0 160-16,-3-4-160 0,1 0 128 0,3 2-128 16,-2 2 0-16,4-4 0 0,0-7 128 0,-2 1-128 15,-4-1 0-15,-1-3 144 0,0-3-144 0,0 0 0 16,-4 3 0-16,-1-3 128 0,-1-4-128 0,1-1 128 15,-2-2-128-15,-3-4 128 0,-4-3-128 0,-2-1 0 0,2 2 144 16,-6-3-144-16,-4-1 0 0,-3-2 144 16,-3-1-144-16,2-3 0 0,0 0 160 0,-6-7-160 0,-8-3 128 15,-1-1-128-15,-6-1 128 0,0-2-128 16,-2-3 128-16,-4 1-128 0,-1 2 192 0,-4 1-32 0,-5 1-16 16,-3-2 0-16,-2-5-144 0,-3-1 192 0,-1-6-192 0,-2 1 192 15,-3 0-192-15,-7 3 192 0,-3 2-192 0,-4 4 192 16,-3 3-48-16,-2 1 0 0,2-4 0 0,-11 1 0 15,-6 0-16-15,-5 2 0 0,1 2 0 0,-7-1 0 16,-5 1-128-16,-6 3 128 0,-3 3-128 0,-4-2 128 16,-3-3-128-16,-2 1 0 0,-6 1 0 0,-1 0 0 15,-6 1 0-15,-7 0 0 0,-7-3 0 0,-4 5 0 16,-4 3-144-16,-4 2 144 0,-7 1 0 0,-7 4 0 16,-7 2-144-16,0 0 144 0,-2 0 0 0,-8 3-144 15,-9 0 144-15,2 4 0 0,0 1 0 0,-4 2-128 0,-2 1-160 0,4 4-32 16,6 2 0-16,1 0 0 15,-2 3-2528-15,8 1-512 0</inkml:trace>
  <inkml:trace contextRef="#ctx0" brushRef="#br1" timeOffset="35131.732">5834 14695 6447 0,'-7'-13'272'0,"3"6"80"0,-3 0-352 0,2-1 0 0,1-1 0 0,1 0 0 16,0 3 4032-16,-2-3 720 0,5 9 160 0,0 0 16 15,0-8-3056-15,0 8-608 0,0 0-128 0,0 0-32 16,0 0-416-16,0 0-96 0,0 0-16 0,10 0 0 15,2 7-288-15,-2 3-64 0,-1 2-16 0,4 4 0 16,6 3 160-16,3 4 16 0,1 2 16 0,0 4 0 16,-1 2-80-16,0 2 0 0,0 2-16 0,0 5 0 15,-3-3-128-15,1 1-32 0,-4 1 0 0,0-1 0 16,-4 1-144-16,-1-1 128 0,-3 0-128 0,1-2 128 16,-1 0-128-16,-3-1 0 0,0-2 0 0,-1-5 128 15,1-4-128-15,-2-1-224 0,-2-2 48 0,0-5 16 16,0-4-1920-16,1-1-384 0,-2-11-80 15</inkml:trace>
  <inkml:trace contextRef="#ctx0" brushRef="#br1" timeOffset="35440.039">6439 14637 28559 0,'-2'-8'2544'0,"-1"1"-2032"16,1 2-512-16,2 5 0 0,-2-6 1360 0,2 6 176 15,0 0 48-15,0 0 0 0,0 0-1328 0,-6 10-256 16,1 1 0-16,-3 4 0 0,2 0 0 0,-6 5 0 16,-4 2 0-16,-1 2 0 0,-3 2 0 0,1 2 0 0,3 3 208 0,-2 4-64 15,-2 7 48-15,-3 1 0 0,-1-2 0 0,-4 1 0 16,2 0-16-16,-3-1 0 0,0-1 0 0,-2 1 0 15,-1-1-176-15,-1-1 192 0,-2 1-192 16,2-4 192-16,2-2-192 0,5-1 0 0,2-4 0 0,4-2 0 16,3-2 0-16,4-4-224 0,3-6 32 0,2-1 0 31,2-2-2736-31,2-2-528 0</inkml:trace>
  <inkml:trace contextRef="#ctx0" brushRef="#br1" timeOffset="35748.836">7011 14565 34959 0,'-10'2'1536'0,"3"2"336"0,0-2-1488 0,0 1-384 15,0 1 0-15,0 4 0 0,-3 4 0 0,0 5 0 16,-3 3 0-16,-3 3 0 0,-1 3 0 0,-3 3-208 16,0 2 80-16,-1 2 128 0,-4 1 0 0,4 3 0 15,0 5 0-15,5-1 0 0,2 0 0 0,2 1 0 16,1 0 0-16,1-1 0 0,0-3 0 0,2-1 0 16,1-4 0-16,2-4 128 0,0 1-128 0,2-4 0 0,1 2 0 15,2-5 0-15,0-3 0 0,1-3 0 0,2 0 0 0,0-4 0 31,0-1-1648-31,2-1-256 0,4-5-48 0</inkml:trace>
  <inkml:trace contextRef="#ctx0" brushRef="#br1" timeOffset="36123.812">7389 14596 29487 0,'-13'13'2624'0,"4"-2"-2112"0,0 2-512 15,1 6 0-15,-6 1 704 0,2 6 48 0,-1 7 0 0,-3 0 0 0,-5 0-624 0,3 4-128 16,3 2 0-16,-2 2 0 0,-5 1 0 0,2 0 0 15,2-2 0-15,-3 2 0 0,0-1 0 0,1-2 0 16,2 0 0-16,1-3 144 0,4-2 16 0,-2-3 0 16,1-2 0-16,2-5 0 0,3-2 0 0,1-3 0 15,4-2 0-15,1-3 0 0,6-1 0 0,0-2 0 16,2-3 0-16,4 0 0 0,-1-1 224 0,6 0 32 16,1-2 16-16,3-1 0 0,4-1-112 0,1 0 0 0,4-3-16 15,2 2 0-15,0-4-176 0,4 1-128 0,5-3 144 0,0 0-144 16,-4-2-208-16,1-4-144 0,-4 1-32 0,-2-5-15664 15</inkml:trace>
  <inkml:trace contextRef="#ctx0" brushRef="#br1" timeOffset="36475.448">7636 14496 36863 0,'0'0'3264'0,"0"0"-2608"15,0 0-528-15,0 0-128 0,0 0 176 16,9 4 0-16,2 4 0 0,-2 2 0 0,1 2-176 0,6 3-144 16,2 5 144-16,4 1-208 0,2-4 208 0,3 5 0 15,-2 3 0-15,0 2 0 0,-3 6 0 0,-1 6 0 16,-1 4-128-16,-2 3 128 0,-2 4 0 0,-3 1 0 15,-3 2 0-15,-3 2 0 0,2 0 0 0,-6 3 0 16,-5 4 0-16,1 1 0 0,-4-2 224 0,-2-1 32 16,-7-9 16-16,-1 0 0 0,-3-2-32 0,-2-2-16 15,-9-3 0-15,-3 0 0 0,-6-1-32 0,0-4-16 16,3-1 0-16,0-5 0 16,-3-5-1264-16,0-4-240 0,-1-1-48 0,-4-7-16 15</inkml:trace>
  <inkml:trace contextRef="#ctx0" brushRef="#br1" timeOffset="36847.806">4821 15121 14735 0,'0'0'1312'0,"0"0"-1056"0,0 0-256 0,0 0 0 0,13-5 3968 0,3 0 720 16,4-1 160-16,3 2 16 0,5-3-3936 0,5 1-800 16,4-1-128-16,3 2 0 15,-1 1-448-15,0-1 0 0,-3-2-16 0,-2 3-13344 0</inkml:trace>
  <inkml:trace contextRef="#ctx0" brushRef="#br1" timeOffset="37033.338">4977 15344 36863 0,'0'0'1632'0,"0"0"336"0,0 0-1584 0,10 1-384 0,1 0 0 0,5-1 0 15,7-1 512-15,4 0 32 0,0 0 0 0,4-1 0 16,0-3-544-16,1-1 0 0,-1-4 0 0,-2 1 0 16,1 2-2240-16,-5 3-576 15</inkml:trace>
  <inkml:trace contextRef="#ctx0" brushRef="#br1" timeOffset="37632.37">3454 14809 23951 0,'-31'6'1056'0,"11"-2"224"0,-4 1-1024 0,-1 2-256 0,2 4 0 0,-1 3 0 15,0-1 1392-15,-1 6 208 0,0 3 64 0,-1 4 0 16,0 5-1072-16,4 2-208 0,4 1-32 0,-1 5-16 16,1 5-112-16,3 3-32 0,5 2 0 0,3 2 0 0,2-1 0 0,4 1-16 15,2-3 0-15,7-4 0 0,5-4 112 0,4-6 32 16,2-4 0-16,5-5 0 0,5-3-64 0,4-4-16 15,2-6 0-15,3-5 0 0,0-1-32 0,3-6 0 16,1-3 0-16,3-5 0 0,1-7 176 0,7-5 16 16,11-4 16-16,-4-4 0 0,-3-3-96 0,-4-4-32 15,-2-3 0-15,-1-2 0 0,-1-1-96 0,-6 1-32 16,-9 0 0-16,-3 0 0 0,-3 2 160 0,-9-2 48 16,-6 1 0-16,-11-2 0 0,-5-1 224 0,-9 1 48 15,-6 3 16-15,1 3 0 0,-4 8-240 0,-2 5-48 16,-5 6-16-16,0 8 0 15,-1 6-672-15,-3 6-144 0,-2 2-32 0,0 4 0 16,1 1-2160-16,1 3-432 0</inkml:trace>
  <inkml:trace contextRef="#ctx0" brushRef="#br1" timeOffset="38333.331">8498 15065 25103 0,'0'0'1104'0,"0"0"240"0,0 0-1072 0,0 0-272 16,0 0 0-16,0 0 0 0,0 0 1184 0,8 4 176 15,2-1 48-15,4-2 0 0,3-1-400 0,3-1-80 16,2-2-16-16,7-1 0 0,6-1-400 0,4 2-64 16,1-3-32-16,1 0 0 0,0-1-288 0,0-2-128 15,1-2 128-15,0 0-128 0,0 2 0 0,0-1 0 16,1 0 0-16,-6 1 0 16,-3 5-2640-16,-4-1-464 0,4-1-96 0,-13 0 0 0</inkml:trace>
  <inkml:trace contextRef="#ctx0" brushRef="#br1" timeOffset="38500.884">8589 15391 37775 0,'0'0'3360'0,"0"0"-2688"0,0 0-544 0,0 0-128 16,11 3 576-16,6-1 64 0,6 0 32 0,4-1 0 15,5-3-368-15,3-1-80 0,4-3-16 0,-1-2 0 16,2 0-208-16,5-2 176 0,4-1-176 0,0-3 160 31,-1 2-1456-31,0 1-304 0,-4 1-48 0</inkml:trace>
  <inkml:trace contextRef="#ctx0" brushRef="#br1" timeOffset="40560.627">10827 14743 11455 0,'11'-8'512'0,"-4"2"96"0,1-2-480 0,-1 1-128 16,-5-1 0-16,-1-2 0 0,2 1 1504 0,1 1 288 15,-4-1 48-15,-1 0 16 0,-2-2-336 0,1 1-64 16,0 1-16-16,0-1 0 0,-5 0-352 0,-1 2-80 15,0 0-16-15,-3 0 0 0,0-1-288 0,-4 4-64 16,1-1-16-16,0 3 0 0,-2 1-48 0,1 2-16 16,-2 1 0-16,0 1 0 0,-1 7-208 0,-3 1-32 15,-1 1-16-15,0 1 0 0,0 2-96 0,-2 3-16 16,-2 0 0-16,0 4 0 0,1 4 32 0,1 2 0 0,0 5 0 0,2 1 0 16,2 2-32-16,-1 6-16 0,2 0 0 0,2 3 0 15,0 2-176-15,3-3 0 0,2 1 0 0,4-3 0 16,1-1 0-16,5-1 0 0,2-1 0 0,5-4 0 15,3-5 176-15,5-3-48 0,-1-4-128 0,3-3 192 16,4-2 0-16,4 0 0 0,3-4 0 0,3-2 0 16,2-6 0-16,4-1-16 0,1-3 0 0,3-2 0 15,0-6-48-15,4-4-128 0,0-3 192 0,3-2-64 16,2-3-128-16,1-4 192 0,2-6-192 0,-2 2 192 16,-4-4-192-16,-5 0 160 0,-4 0-160 0,-3-2 160 15,-7 0-16-15,-3-1 0 0,-8 0 0 0,-2-2 0 16,-7-4 128-16,-4 4 32 0,-4 3 0 0,-4 1 0 15,-5-3 208-15,-2 5 32 0,-1 5 16 0,-4 5 0 0,-3 7 0 16,-3 2 0-16,-1 1 0 0,-2 3 0 0,-3 3-432 0,-2 1-128 16,-5 0 0-16,5 2 0 15,2 1-384-15,2 0-144 16,3 1-32-16,6 3 0 0,4-1-2768 0,4 0-544 0</inkml:trace>
  <inkml:trace contextRef="#ctx0" brushRef="#br1" timeOffset="41003.847">11897 14664 9215 0,'0'0'816'0,"9"-4"-656"0,0-3-160 0,1 1 0 16,-1-3 528-16,1 1 80 0,-4 3 16 0,2-2 0 16,-4-1 432-16,1 1 96 0,-5 7 0 0,6-7 16 15,-6 7 544-15,2-7 96 0,-1 1 32 0,-1 6 0 16,0 0-80-16,0 0-16 0,0 0 0 0,0 0 0 15,-5-3-432-15,5 3-96 0,-8 1 0 0,3 4-16 0,-2 3-448 0,1 3-96 16,0 3-16-16,0 4 0 0,2 3-128 0,-2 2-16 16,2 2-16-16,1 4 0 15,2 4-64-15,0-1-16 0,-1 3 0 0,-1 0 0 0,1 0-176 0,0 0-32 16,-2-1-16-16,1-2 0 0,-1-1-176 0,-1-2 0 16,2-4 0-16,0 1 0 0,-4-4 0 0,2-2 0 15,0-2 0-15,0-1 0 0,1-1-320 0,2-3-32 16,0-2-16-16,1-1 0 15,1-1-1744-15,0-9-368 0,0 0-64 0</inkml:trace>
  <inkml:trace contextRef="#ctx0" brushRef="#br1" timeOffset="41247.18">11488 15033 34095 0,'-8'-11'3024'0,"6"5"-2416"0,2 6-480 0,2-5-128 16,5 0 800-16,3 2 144 0,3 0 16 0,2 1 16 15,2 2-832-15,5 2-144 0,4 0 0 0,5 0 0 16,4-1 0-16,6 1 0 0,5 1 0 0,0-3 0 16,3-1 0-16,-2 1 0 0,-1-2 0 0,-2 2 0 15,-3-1 0-15,-3 0 0 0,0-1-128 0,-4 1 128 16,-1 1-1584-16,-6 0-240 15,-1-2-48-15,-4 0-12832 0</inkml:trace>
  <inkml:trace contextRef="#ctx0" brushRef="#br1" timeOffset="42231.606">13326 14724 6447 0,'0'0'576'0,"0"0"-576"0,0 0 0 0,0 0 0 16,0 0 2848-16,-6-6 464 0,6 6 80 0,-11-6 32 0,0 1-2032 0,4 1-416 16,-2 0-80-16,1 2 0 0,-4-1-96 0,0 0-16 15,-2-5 0-15,-1 4 0 0,1 1-144 0,-1 0-48 16,-3-1 0-16,-1 1 0 0,0 3-16 0,-3 2-16 16,-3 1 0-16,-1 1 0 0,1 2-16 0,-1 1 0 15,0 1 0-15,1 3 0 0,1 3 64 0,-1 2 16 16,1-1 0-16,1 5 0 0,0 2-112 0,0 1-32 15,0 1 0-15,1 3 0 0,-1-1-480 0,5 3 0 16,5-1 0-16,1 1 0 0,0-6 128 0,3-1-128 16,3-2 0-16,1-1 144 0,-1 0-144 0,3 0 128 15,6-2-128-15,-2-1 128 0,1-1-128 0,1 0 160 16,1-2-160-16,4-1 160 0,5-1-160 0,0-2 0 16,6-3 0-16,3-1 0 0,1-2-160 0,1-2-112 15,3-3-32-15,0 0 0 16,-3 1-2416-16,2-3-480 0,8-4-112 0,-3 1-16 0</inkml:trace>
  <inkml:trace contextRef="#ctx0" brushRef="#br1" timeOffset="42689.647">13113 15144 32015 0,'0'0'1408'0,"0"0"320"0,0 0-1392 0,0 0-336 16,12-2 0-16,0-1 0 0,2 0 768 0,1 1 96 16,0-1 16-16,2-1 0 15,6 1-1568-15,1 1-304 0,-1 1-64 0,0-1-16 0,-3-1 896 0,-2 2 176 16,0 3 0-16,-3 1 0 0,-3-1 0 0,-1 2 0 15,0 3 0-15,-4 1 0 0,-3 0 208 0,1 2-32 16,-4 2-16-16,-1 3 0 0,-3 0 48 0,-2 3 16 16,-1 1 0-16,-4 3 0 0,-2 5 160 0,-3-1 16 15,-2 0 16-15,-2 0 0 0,-1-3 128 0,-4-2 32 16,-2-2 0-16,0-1 0 0,4 0-176 0,2-2-16 16,3-2-16-16,3 0 0 0,3-3-128 0,1-2-32 0,0-3 0 15,4 0 0-15,6-6-80 0,0 9 0 0,0-3-128 16,4 1 192-16,-4-7-64 0,0 0 0 0,7 4-128 0,5 0 192 15,4-1 0-15,5 0-16 0,0-1 0 0,2 1 0 16,0-1-176-16,3 1 128 0,-1-3-128 0,0 2 128 16,-2-2-128-16,0 1 0 0,0-1 0 0,0 0 0 31,0-3-992-31,-1 1-224 0,0 1-64 0,1-3-9856 0,-3-1-1984 0</inkml:trace>
  <inkml:trace contextRef="#ctx0" brushRef="#br1" timeOffset="43447.789">14415 14246 1839 0,'0'0'160'0,"0"-6"-160"0,0 6 0 0,0 0 0 15,0 0 6096-15,0 0 1200 0,0 0 224 0,0 0 48 16,0 0-6096-16,9 7-1232 0,-5 3-240 0,2-1 0 16,-6-9 0-16,2 11 0 0,-1 3 0 0,-1 2 0 15,-2 1 0-15,1 4 128 0,-4 2-128 0,1 4 192 16,-2 1 368-16,-2 5 64 0,-2 3 16 0,-2 1 0 0,-3-1-64 0,0 7 0 16,-1 0 0-16,0 2 0 0,-4 0-224 0,3 0-48 15,-2 0-16-15,-1 1 0 0,-1-4-160 0,-1-2-128 16,1-4 192-16,-3-2-192 0,0 2 224 0,-1-7-64 15,4-1-16-15,0-1 0 0,4-2 32 0,1-2 0 16,-2-4 0-16,4-1 0 0,4 0 16 0,1-3 16 16,1-2 0-16,3-2 0 0,2-2-80 0,3-9-128 15,0 0 176-15,0 0-176 0,0 0 272 0,3 10-48 16,-1-2-16-16,4-3 0 0,2-2-16 0,3 0 0 16,3 0 0-16,-3-3 0 0,1-1-64 0,3 0-128 15,5 0 176-15,1 1-176 0,1 0 192 0,3 3-192 16,4-1 192-16,-2 1-192 0,2-1 224 0,1 3-64 15,0 2-16-15,2-2 0 0,1-2-144 0,0 2 128 0,0-1-128 16,-2 2 128-16,-3-1-128 0,0 0 160 0,0-2-160 0,-1 0 160 16,1 2-160-16,-6 0 0 0,-4-3 0 15,0 2 0-15,-2-1 0 0,-1 0-176 0,-4-1 16 0,-1 0 0 32,-10-2-1824-32,0 0-384 0,0 0-64 0</inkml:trace>
  <inkml:trace contextRef="#ctx0" brushRef="#br1" timeOffset="44200.063">15299 14758 8287 0,'0'0'368'0,"0"0"80"16,0 0-448-16,0 0 0 0,0 0 0 0,0 0 0 0,0 0 4336 0,12 0 784 15,3-2 144-15,1 2 48 0,2 2-4080 0,1-2-800 0,1-1-176 0,6 0-16 16,3-2 80-16,0 2 32 0,1 1 0 0,-1-3 0 16,1 0-96-16,0-2-32 0,-2-1 0 0,0 3 0 15,-3 3-224-15,-1 0 176 0,2-2-176 0,-5 2 160 16,-3 2-352-16,-1-2-64 0,-3-1 0 0,-2 2-8640 16,-3 2-1728-16</inkml:trace>
  <inkml:trace contextRef="#ctx0" brushRef="#br1" timeOffset="44442.152">15227 15038 33167 0,'-11'-4'2944'0,"11"4"-2352"0,0 0-464 0,0 0-128 15,0 0 864-15,7-5 160 0,2 1 16 0,4 0 16 16,5-1-1056-16,5 1 0 0,1-1-128 0,6 0-16 0,4-2 144 15,4 1 0-15,1-1 0 0,2 2 0 0,1-1-128 0,-2 2 128 16,-1 0-128-16,-1 0 128 0,0-1-400 0,-2-1 0 16,0 2 0-16,0-1 0 15,-6 1-448-15,3 2-96 0,0-1-16 0,0 2 0 16,0-1-2112-16,-2 2-416 0</inkml:trace>
  <inkml:trace contextRef="#ctx0" brushRef="#br1" timeOffset="45120.867">16930 14261 1839 0,'0'0'160'0,"0"0"-160"0,0 0 0 0,0 0 0 0,0 0 3392 0,0 0 656 16,0 0 128-16,0 0 32 0,-8 0-2656 0,0 0-528 15,0 2-96-15,1 0-32 0,-2 0-96 0,-1-1-32 16,-1 0 0-16,-1 3 0 0,-2 0-32 0,-1 2-16 16,1 0 0-16,1 2 0 0,-5 1-48 0,2 2-16 15,0 2 0-15,-1 4 0 0,-4 4-224 0,1 4-48 16,-2 1-16-16,0 4 0 0,-1 4-224 0,-1 3-144 16,-2-3 192-16,-1 5-192 0,-1 3 160 0,-1 2-160 15,-1-2 128-15,1 5-128 0,4-3 0 0,4-1 128 16,5-3-128-16,4-3 0 0,6-8 464 0,2 0 16 0,3-3 0 15,6-3 0-15,7-4 96 0,4-1 0 16,2-3 16-16,3 0 0 0,6 0-256 0,-1-5-48 16,3-2-16-16,0-2 0 0,1-1-96 0,2 0-32 0,2-5 0 15,3 0 0-15,2 0-144 0,2-3 128 16,0-3-128-16,0 1 128 0,2-1 0 0,-1-1-128 16,-3-2 192-16,2-1-64 0,1-2 80 0,-2-2 16 0,0 0 0 0,-3-2 0 15,-4-5 16-15,0-2 0 0,0-4 0 0,-6 0 0 16,-2-3-16-16,-4-1 0 0,-4-1 0 0,-5 1 0 15,-3 3 288-15,-9-1 48 0,-9 0 16 0,-5 1 0 16,-6 2 80-16,-3 0 32 0,-4 1 0 0,-5 2 0 16,-9 2-240-16,0 1-64 0,0 2 0 0,-4-1 0 15,-2 0-384-15,-8 0 0 0,-9 1-144 0,3 1 144 16,8 6-1440 0,-1 0-176-16,2-1-48 0,4 3-16224 0</inkml:trace>
  <inkml:trace contextRef="#ctx0" brushRef="#br1" timeOffset="49377.416">11611 16456 21183 0,'0'0'1888'0,"0"0"-1504"0,0 0-384 0,0 0 0 15,0 0 848-15,0 0 112 0,9-1 0 0,-9 1 16 16,0 0-688-16,0 0-144 0,6 7-16 0,-2 3-128 16,-4 1 256-16,-1 2-64 0,-3 2-16 0,0 3 0 15,-2 4 144-15,0 1 48 0,-1 3 0 0,-3 2 0 16,-1-1 80-16,1 0 32 0,-2-4 0 0,-1 2 0 15,0-2-112-15,-1 0-32 0,-1-2 0 0,1 1 0 16,-1 0-32-16,0-4-16 0,4 0 0 0,1-3 0 16,3-4 48-16,1-2 16 0,6-9 0 0,1 7 0 15,5 1-16-15,0-3 0 0,4 0 0 0,5-1 0 16,1 2-16-16,2-3-16 0,3 0 0 0,2 1 0 0,1-1-96 16,2-1-16-16,2-2 0 0,0 1 0 0,1 3-192 15,4-1 128-15,-1-1-128 0,0 1 0 0,-1 1 0 0,1 2 0 16,-2-1 0-16,-3-1 0 15,-3-1-1984-15,0 0-320 0,-4-5-80 0,-1 1-16 0</inkml:trace>
  <inkml:trace contextRef="#ctx0" brushRef="#br1" timeOffset="49701.11">12501 16613 12895 0,'0'0'1152'0,"0"0"-928"0,0 0-224 0,0 0 0 16,0 0 2976-16,8-4 544 0,0 1 128 0,3 1 0 15,2 0-2880-15,2 1-592 0,4-4-176 0,3 3 0 16,1-2 192-16,4 2-32 0,3 0-16 0,3 0 0 16,4-3 80-16,-1 5 16 0,-1 5 0 0,-1-4 0 15,-2-4-240-15,-5 1 0 0,-3 2 0 0,-2 4 0 16,0 2-2016-16,-5-1-288 0,-1-6-64 16,-1 5-16-16</inkml:trace>
  <inkml:trace contextRef="#ctx0" brushRef="#br1" timeOffset="49916.651">12424 16848 29487 0,'0'0'2624'0,"0"0"-2112"16,0 0-512-16,0 0 0 0,0 0 768 0,9 3 32 15,4 0 16-15,5 1 0 0,4-1-656 0,3-3-160 16,5-3 0-16,6-1 0 0,2 3 0 0,6-2 0 15,4-1 0-15,-1 0 128 0,-3 3-128 0,-2 1 0 16,-7 0 0-16,-3-2 0 16,-4 1-1472-16,-2 0-240 0,-3 0-32 0,-2 1-6816 0,-4-3-1360 15</inkml:trace>
  <inkml:trace contextRef="#ctx0" brushRef="#br1" timeOffset="50218.56">13056 16316 32415 0,'0'0'1440'0,"-6"-6"288"0,3-3-1376 0,3 9-352 0,0 0 0 0,0 0 0 0,0 0 0 0,-8 3 0 16,8-3 0-16,-9 9-192 0,0 4 48 0,0 2 0 15,1 1 0-15,-1 2 0 0,-3 0 144 0,-1 4 0 16,-3 5 0-16,1 1-128 0,-2 1 128 0,0 2 128 16,-2 5-128-16,-3 5 176 0,0 5 0 0,0-2 0 15,-1-4 0-15,-1-3 0 0,-2 3-176 0,1-4 192 16,5-2-192-16,-1-5 192 0,0-3-192 0,3-2 160 16,1-2-160-16,2-4 160 0,-1-3-304 0,5-4-64 15,5-4-16-15,6-7-9456 16,0 0-1904-16</inkml:trace>
  <inkml:trace contextRef="#ctx0" brushRef="#br1" timeOffset="50635.046">13894 16440 19343 0,'0'0'1728'0,"-9"-4"-1392"0,2 1-336 0,-2 5 0 16,2 4 3136-16,-4-1 544 0,-1 2 112 0,-2 3 32 15,-1 5-3120-15,-5 2-704 0,-2-1 0 0,-4 3 0 16,-2 4 0-16,-3-2 0 0,-4-1 0 0,3 2 0 16,3 0 0-16,0 4 0 0,-1 3 0 0,2 1 0 15,2 1 0-15,1-1 0 0,4-4 0 0,1-3 144 0,3-3-144 0,5-1 160 16,3-4-160-16,6-1 160 15,-1-3 128-15,8-2 32 0,0-3 0 0,6-1 0 0,0 0 16 0,3-2 16 16,4-3 0-16,6-1 0 0,2 0 64 0,5-5 16 16,3 0 0-16,5-1 0 0,7-2-112 0,1-3 0 15,1-3-16-15,-2 2 0 0,-7 1-128 0,-1-2-32 16,-3 0 0-16,-7-5 0 0,-4-1 64 0,-5-6 16 16,-6-2 0-16,-3-2 0 0,-4-2 224 0,-5 1 64 15,-4 3 0-15,-4 1 0 0,-4 2-256 0,-2 4-64 16,-4 7 0-16,-3-1 0 0,-3 2-192 0,-1 3-256 15,-5 3 48-15,0 1 16 16,1-4-2304-16,0 5-448 0</inkml:trace>
  <inkml:trace contextRef="#ctx0" brushRef="#br1" timeOffset="51388.109">17980 14603 8287 0,'0'0'736'16,"0"0"-592"-16,0 0-144 0,0 0 0 0,0 0 2416 0,0 0 448 16,12 5 80-16,1-2 32 0,5 3-2080 0,4-4-400 15,7-2-96-15,8-1-16 0,8 0 192 0,5-1 16 16,2-2 16-16,3 2 0 0,0-4 16 0,6-1 0 16,4 4 0-16,2-2 0 0,1 0-32 0,-1 0 0 15,-2 0 0-15,-2 1 0 0,-5 2-448 0,-3 0-144 16,-2 2 0-16,-1 0 0 15,-2 0-368-15,-4 4-176 0,-5-1-32 0,-5 0-16 16,-6 0-1968-16,-6 3-400 0</inkml:trace>
  <inkml:trace contextRef="#ctx0" brushRef="#br1" timeOffset="51689.153">18305 14927 28559 0,'-21'-6'1264'0,"12"3"272"0,9 3-1232 0,0 0-304 0,0 0 0 0,0 0 0 16,0 0 560-16,0 0 48 0,9-2 16 0,4 0 0 16,7 0-624-16,2-2 0 0,4-1 0 0,4 1 0 15,2-1 0-15,7 0 0 0,6-3 0 0,3 1 128 16,1 1-128-16,5 0 0 0,4 3 0 0,-2-3 0 0,1-1 0 0,0 0 0 15,-2 3 0-15,0 0 0 0,-1 1 0 0,0 2 0 16,-2-3 0-16,-2 3 0 16,-6 3-752-16,-3 0-160 0,-3-1-48 15,-1-1 0-15,-4-1-768 16,-2 1-176-16,-2 1-16 0,-8-1-8320 0</inkml:trace>
  <inkml:trace contextRef="#ctx0" brushRef="#br1" timeOffset="52043.972">18946 14191 19343 0,'3'-10'1728'0,"3"6"-1392"0,2 0-336 0,6 0 0 15,3 1 2528-15,4 2 432 0,2-1 96 0,8 6 16 16,9 0-2560-16,5 3-512 0,1 0 0 0,1 4-160 16,3 1 160-16,4 2 0 0,2 0 0 0,3 3 0 15,2-1 0-15,-2 4 0 0,-6-2 0 16,-5 3 0-16,-4 2 0 0,-3 1 0 0,-6 1 0 16,-3 3 0-16,-3 3 0 0,-5-1 0 0,-3 2 0 0,-7 3 0 15,-6 0 0-15,-6 0-128 0,-5-1 128 0,-5 1 0 16,-6 0 0-16,-7 3 224 0,-4-3-32 0,-5 1 0 15,-3-1 96-15,-8 3 16 0,-5-3 0 0,-5-2 0 0,-5-3-48 16,-2-2-16-16,-3-1 0 0,3-4 0 0,2-1-112 16,0-2 0-16,0-3-128 0,2 0 192 15,3-3-1856-15,6-2-384 0</inkml:trace>
  <inkml:trace contextRef="#ctx0" brushRef="#br1" timeOffset="52936.576">21248 14366 20271 0,'0'0'1792'0,"0"-5"-1424"0,-1-2-368 0,1 2 0 0,0 5 640 0,0 0 64 16,-4-8 16-16,-4 3 0 0,1 2 64 0,-1 2 16 16,0 0 0-16,-4-1 0 0,0-2-16 0,-4 2 0 15,-1 2 0-15,-4 2 0 0,-4 2-80 0,-3 0 0 16,-3 5-16-16,-4 0 0 0,-5 1-112 0,3 3 0 16,2 1-16-16,0 5 0 0,-3 7-112 0,3 2-32 15,3 0 0-15,2 1 0 0,3 1-224 0,3-2-64 16,3 1 0-16,4 1 0 0,5-2-128 0,6 0 128 15,3-4-128-15,8 0 128 0,6 0 0 0,4-1 0 16,2-3 0-16,6-1 0 0,5-3-128 0,5 0 0 16,6-5 0-16,2-2 0 0,2-2-288 0,3-1 16 15,4-2 0-15,0-1 0 16,-6-4-2624-16,-1 0-528 0,13-4-96 0,-8-3-32 0</inkml:trace>
  <inkml:trace contextRef="#ctx0" brushRef="#br1" timeOffset="53342.49">21468 14850 25791 0,'5'-6'2304'16,"-2"0"-1856"-16,1-2-448 0,6 3 0 15,1 0 944-15,2 0 80 0,2-3 32 0,1 2 0 16,1-1-784-16,-1 2-144 0,1-2-128 0,-2 4 144 16,-2-1 144-16,-1 4 32 0,-1 5 0 0,-2 1 0 0,-3 3-160 0,-2 4-32 15,-1 5 0-15,-3 3 0 16,-3 1 112-16,-2 2 16 0,-6 4 0 0,-1 1 0 0,-4 5 128 0,-1-4 16 16,-3 1 16-16,-1 2 0 0,-2-2-96 0,3-3-32 15,-1-2 0-15,5-2 0 0,1-2 16 0,6-4 0 16,3-2 0-16,5-2 0 0,4-1 16 0,5-4 0 15,3-3 0-15,3 0 0 0,4-1-64 0,4-2-16 16,2-1 0-16,1-3 0 0,4-3-32 0,3 0 0 16,2 4 0-16,1-1 0 0,-2-2-208 0,2 0 0 15,4-1 0-15,-4 0 0 16,-2 3-1088-16,-5 0-272 0,-1-1-48 0,-7 0-9248 16,-4 1-1840-16</inkml:trace>
  <inkml:trace contextRef="#ctx0" brushRef="#br1" timeOffset="53679.233">22374 14258 19343 0,'-10'-1'1728'0,"-1"1"-1392"15,-1 1-336-15,2-1 0 0,3 1 576 0,-2 1 64 16,-1 0 0-16,4 0 0 0,6-2 576 0,0 0 112 16,0 0 16-16,0 0 16 0,0 0-256 0,10 1-48 15,0-2-16-15,5 0 0 0,6 0-272 0,-1 0-48 16,2-2-16-16,3 1 0 0,2-3-224 0,3 0-48 15,0 2-16-15,1-2 0 0,1-1-160 0,1 2-48 16,4-1 0-16,-3 2 0 0,-4 0-208 0,2 2 0 16,3 1 0-16,-7 3 0 15,-4 1-1280-15,-6 2-240 0,-2-1-48 0,-6 4-7856 16,-5 1-1584-16</inkml:trace>
  <inkml:trace contextRef="#ctx0" brushRef="#br1" timeOffset="53885.261">22298 14548 14735 0,'-11'2'1312'0,"11"-2"-1056"0,0 0-256 0,0 0 0 16,0 0 4656-16,0 0 864 0,0 0 176 0,13 5 48 15,2 0-4656-15,4-2-912 0,3-1-176 0,4-2 0 16,4-1 320-16,2-2 128 0,3-2 16 0,0 2 16 16,3 0-224-16,2 1-64 0,3-4 0 0,-2 3 0 15,-2 2-192-15,-2 0-256 0,-1-2 48 0,-4 2 16 16,-1 1-1152-1,-6 1-240-15,-1 2-32 0,-2-2-13168 0</inkml:trace>
  <inkml:trace contextRef="#ctx0" brushRef="#br1" timeOffset="54409.366">23849 13959 12895 0,'0'0'1152'0,"0"0"-928"16,0 0-224-16,-5-9 0 0,1 2 3296 0,-4 1 608 15,0 3 128-15,-3 2 32 0,-1-3-3056 0,-3 2-624 0,-4 0-112 0,-1 2-16 16,-3 2 384-16,1 4 96 0,-1-1 16 0,0 5 0 16,-4 3-240-16,-2 5-64 0,-2 5 0 0,2 3 0 15,-1 5-80-15,0 3-32 0,-1 3 0 0,1 3 0 16,0 7-128-16,-1 2-16 0,-1 5-16 0,6 2 0 16,0 1-176-16,6-1 0 0,3-5 144 0,6-4-144 15,8-1 192-15,6-4-48 0,7-4 0 0,2-4 0 16,6-2 112-16,5-4 0 0,3-4 16 0,5-2 0 15,0-3 48-15,2-5 0 0,4-3 0 0,4-4 0 16,4-4 176-16,0-5 32 0,2-4 16 0,1-4 0 16,-1-5 128-16,-2 0 32 0,-3-5 0 0,-3-1 0 15,-3-3-368-15,-4-2-64 0,-4-3-16 0,-1-2 0 16,0-1 224-16,-6-5 32 0,-3-8 16 0,-4-2 0 0,-2-3 112 16,-3 4 0-16,-5 4 16 0,-4 5 0 0,-8 5-336 0,0 8-64 15,-7 7 0-15,-4 4-16 0,-5 2-240 16,-2 0 0-16,-3 0 0 0,-4 2 0 0,-4 5 0 0,-5-1-240 15,-1 1 80-15,0 1 16 16,-2-1-1168-16,1 2-224 0,1 2-64 0,6-2-11456 16,5-1-2304-16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17:56.99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6242 14719 8287 0,'0'0'736'0,"0"0"-592"0,0 0-144 0,0 0 0 16,0 0 1792-16,0 0 320 0,0 0 64 0,0 0 0 16,2-9-1344-16,-2 9-288 0,0 0-48 0,0 0-16 0,1-8-240 15,-1 8-48-15,0 0-16 0,0 0 0 0,0 0-176 0,0 0 0 16,0 0 0-16,0 0 0 0,0 0 0 0,0 0 0 16,8-6 0-16,-8 6 0 0,0 0 0 0,0 0 0 15,0 0 0-15,0 0 0 0,0 0 384 0,0 0 32 16,0 0 16-16,0 0 0 0,0 0 192 0,0 0 32 15,0 0 16-15,0 0 0 0,0 0-96 0,0 0 0 16,0 0-16-16,0 0 0 0,0 0-176 0,0 0-16 16,0 0-16-16,8 1 0 0,-8-1-112 0,8 5-32 15,-8-5 0-15,11 7 0 0,-3 3 64 0,0 0 16 16,-5-2 0-16,4 3 0 0,1 3-32 0,6 4-16 16,0 3 0-16,2-2 0 0,3 0 64 0,1 1 16 15,0 6 0-15,0-1 0 0,-1-1-64 0,2 0 0 16,0 2 0-16,-3-4 0 0,-2 0-32 0,1-1-16 0,-3 0 0 15,3 0 0-15,-1-3 0 0,-1 0 0 16,-1 0 0-16,-1 1 0 0,-2-1-64 0,0 1-16 0,0-4 0 0,0 1 0 16,-6 0-128-16,2-2 128 0,1-1-128 0,-4 0 128 15,-3 1-320-15,-2-2-80 0,-1-3-16 16,-1 2 0 0,-3-3-2464-16,1-3-512 0</inkml:trace>
  <inkml:trace contextRef="#ctx0" brushRef="#br0" timeOffset="1084.96">6343 14833 12431 0,'0'0'544'0,"0"0"128"0,0 0-544 0,0 0-128 16,0 0 0-16,0 0 0 0,-4-9 736 0,0 3 112 15,4 6 32-15,0 0 0 0,-2-10 160 0,1 3 48 16,0-1 0-16,1 2 0 0,0 6-112 0,0 0-16 16,1-9 0-16,0 3 0 0,-1 6-320 0,0 0-80 15,0 0-16-15,0 0 0 0,3-11-144 0,0 2-16 16,-2 0-16-16,-1 9 0 0,6-6 0 0,3-2 0 15,1 0 0-15,2-1 0 0,1 1-112 0,3 1-32 0,0-2 0 16,2 1 0-16,1-1-48 0,1 1-16 0,2 0 0 0,0 2 0 16,0-3 16-16,2 1 0 0,1 3 0 0,1 0 0 15,-2 1-32-15,4-3 0 0,1 3 0 0,-4 1 0 16,-3 3-144-16,-1 0 0 0,-1 0 0 0,0 0 0 16,1 0 0-16,-3 0 0 0,-3 0 0 0,0 0 0 15,-2-1 160-15,-3 1-160 0,-10 0 192 0,9-1-192 16,-9 1 384-16,0 0-48 0,0 0 0 0,0 0 0 15,0 0 128-15,0 0 32 0,0 0 0 0,0 0 0 16,0 0-64-16,-9-6-16 0,-1 1 0 0,-2 0 0 16,-4 0-208-16,1 2-32 0,-2 1-16 0,1 1 0 15,-1 0-32-15,0 0-128 0,-2 1 192 0,3 2-64 16,-3 1-128-16,2 2 128 0,2 0-128 0,0 1 128 16,-2 0-128-16,1 3 0 0,-1 2 0 0,2 0 0 0,0-1 0 0,0 1 0 15,-3 2 0-15,4 2 0 0,1-2 144 0,2 2-144 16,-1 1 160-16,0 0-160 0,0 4 128 15,2-1-128-15,1-2 0 0,2 0 0 0,1 1 128 0,2 0-128 16,3 2 0-16,2-3 0 0,2-1 192 0,3-1-64 16,1 1-128-16,3-2 192 0,0-1 64 0,1-1 16 15,2 0 0-15,2-1 0 0,2 0 32 0,0-1 0 16,2-1 0-16,2-1 0 0,-1-3-80 0,1 1-16 16,-2 0 0-16,3-1 0 0,6-2-16 0,-2-1 0 15,-1 3 0-15,-1-2 0 0,-2-3-64 0,3 0 0 16,-5-1-128-16,0 1 192 0,-4 0-192 0,1 1 128 15,-4-2-128-15,-1 0 0 0,0 0-160 0,1-2-128 16,-3 0-32-16,-1 1 0 16,-9 2-2864-16,0 0-576 0,0 0-112 0,0 0-32 0</inkml:trace>
  <inkml:trace contextRef="#ctx0" brushRef="#br0" timeOffset="1300.042">7320 15079 38015 0,'0'0'1680'0,"-10"3"352"0,1-1-1632 0,0 2-400 0,4-1 0 0,-2 5 0 16,3-1 0-16,1 7 128 0,-4 0-128 0,1 0 0 16,3 2 0-16,-3-3 0 0,-2 0 0 0,2 2 0 15,3 1 0-15,1-2 0 0,2-2 0 0,0-1 128 16,-1-1-816-16,-1-1-160 0,-1 2-48 0,3-11-15168 15</inkml:trace>
  <inkml:trace contextRef="#ctx0" brushRef="#br0" timeOffset="2366.675">7738 14857 13823 0,'0'0'1216'0,"0"0"-960"0,0 0-256 0,0 0 0 16,0 0 2800-16,0 0 512 0,0 0 96 0,12-5 32 15,-1 1-2656-15,4 0-528 0,3 2-96 0,3-1-32 16,2-1-128-16,1-1 0 0,0-1 0 0,3 0 0 16,0 3 0-16,1 0 0 0,-1-1 0 0,2 1 0 15,-2 0 0-15,0-2 0 0,-3 5 0 0,0-2 0 16,-2 0-1584-16,-1 0-288 0,-2 0-64 0</inkml:trace>
  <inkml:trace contextRef="#ctx0" brushRef="#br0" timeOffset="2563.284">7934 15005 15663 0,'0'0'1392'0,"0"0"-1120"16,0 0-272-16,0 0 0 0,0 0 2304 0,10 2 416 16,-1 1 80-16,5 0 16 0,-3-2-2128 0,4 1-432 15,3-2-64-15,1-2-32 0,3 2-160 0,3-2 192 16,-4-1-192-16,3-2 192 0,0 1-192 0,1-1 0 15,-1 2-192-15,0 0 192 16,-2-1-2448-16,-3 0-368 0</inkml:trace>
  <inkml:trace contextRef="#ctx0" brushRef="#br0" timeOffset="2887.48">8916 14693 4607 0,'0'0'400'0,"0"0"-400"0,-4-7 0 0,4 7 0 15,-7-7 5568-15,1 3 1040 0,-1 0 208 0,7 4 32 16,-9-2-5360-16,0 3-1072 0,0 1-224 0,-3 1-32 16,0 3-160-16,-2 0 0 0,-3 2 0 0,0 3 128 15,-3 4-128-15,-3 1 192 0,0-1-192 0,-1 3 192 16,0 1 96-16,0-2 32 0,2-1 0 0,7 0 0 0,6 2-64 0,2-2-16 15,-2 0 0-15,4-3 0 0,4 0-112 0,1-1-128 16,2-2 176-16,3 0-176 0,1-2 176 0,-1-3-176 16,-2 2 160-16,6-2-160 0,3-2 0 0,7 0 0 15,-1-1 0-15,3-2 0 16,-1 0-1712-16,2-1-384 0,1-3-80 0,-1 1 0 16</inkml:trace>
  <inkml:trace contextRef="#ctx0" brushRef="#br0" timeOffset="3180.755">9025 15001 6447 0,'0'0'576'0,"0"0"-576"16,0 0 0-16,0 0 0 0,0 0 5712 0,11-5 1040 15,3 2 208-15,2 1 32 0,0-1-5472 0,-1 2-1104 0,1 2-224 0,-5 1-32 16,0 1-160-16,-1-1 0 0,-10-2 0 15,10 6 0-15,-4 3 0 0,-1 2 0 0,-5-3 0 0,-1 2 0 16,-3 2-144-16,-1 2 144 0,-3-1 0 0,-1 0 0 16,-1-2 0-16,0 1 0 0,3 0 0 0,-1-1 144 15,1-1 176-15,3-1 16 0,4-9 16 0,0 0 0 16,0 14-64-16,4-4-16 0,1-1 0 0,5-4 0 16,0-1-48-16,3-1-16 0,2-1 0 0,3-1 0 15,3-2-80-15,-1-1 0 0,-1-3-128 0,1 0 192 16,0 1-192-16,-1-2 0 0,-2-1-144 0,0 1 144 15,-2 1-1776-15,-1-2-256 16,-1-1-48-16</inkml:trace>
  <inkml:trace contextRef="#ctx0" brushRef="#br0" timeOffset="3458.146">9632 14833 26543 0,'0'0'1168'0,"0"0"256"0,9-3-1136 0,3-1-288 0,-1-3 0 0,4 4 0 15,2 3 208-15,2 0-16 0,-2-4 0 0,1 1 0 16,2 2-32-16,3-1-16 15,-4-1 0-15,3-3 0 0,-1 1-144 0,0-1 0 0,0 2 0 0,-2 4 128 32,-4-2-1104-32,-7 0-240 0,-8 2-32 0,0 0-9888 0</inkml:trace>
  <inkml:trace contextRef="#ctx0" brushRef="#br0" timeOffset="3634.598">9662 15028 26719 0,'0'0'2368'0,"0"0"-1888"0,2-5-480 0,5 2 0 0,2 0 1696 0,4 0 240 16,2 0 48-16,3-2 16 0,1 3-1504 0,0 0-304 15,2 0-64-15,2-5-128 0,-1-2 0 16,3 2 0-16,0-1 0 0,-2-1-10144 16,-6 0-2016-16</inkml:trace>
  <inkml:trace contextRef="#ctx0" brushRef="#br0" timeOffset="4062.267">10686 14675 26719 0,'0'0'2368'0,"-7"-6"-1888"0,3-1-480 0,-4 3 0 16,2 0 736-16,-5 3 48 0,1 1 16 0,-1 1 0 15,-5 2-800-15,-2 1 0 0,-3 1 0 0,-1 4-144 16,-4-1 144-16,0 3 0 0,0 2 0 0,0 4 0 16,6 1 336-16,1 3 48 0,-3 1 16 0,2 4 0 15,3 0 0-15,2 3 0 0,0-1 0 0,4 2 0 16,2-4-208-16,4-2-64 0,4-2 0 0,3-1 0 15,2-4 112-15,5-4 16 0,4-2 0 0,4-1 0 16,1-2 208-16,3 0 48 0,1-4 16 0,6-2 0 0,4-2 32 16,4-1 0-16,0-2 0 0,1-4 0 0,1-3-192 15,0-1-48-15,-1-2 0 0,1-3 0 0,-2-1-144 0,-2-4-48 16,-5-3 0-16,-1 2 0 0,-2 2 192 0,-4-2 16 16,-6-7 16-16,-3 4 0 0,-6-2 32 0,-3 0 0 15,-6 1 0-15,-6 0 0 0,-8 2-384 0,0 4 128 16,-2 4-128-16,-6 3 0 15,-4 3-1152-15,-1 2-288 0,-3 3-64 0,-1 2-9984 16,0 5-2000-16</inkml:trace>
  <inkml:trace contextRef="#ctx0" brushRef="#br0" timeOffset="4677.122">11730 14856 4607 0,'0'0'400'0,"0"0"-400"0,-8 1 0 0,8-1 0 16,0 0 2912-16,0 0 496 0,0 0 112 0,0 0 0 16,0 0-1328-16,12 0-272 0,5-2-48 0,1 0-16 15,4 2-768-15,7 0-176 0,3-1-16 0,4-2-16 16,4-5-480-16,-2 2-80 0,3-1-32 0,1 2 0 16,1-5-288-16,0 2 160 0,-2 0-160 0,2 5 128 15,0 0-128-15,-4-1 0 0,-5-1 144 0,-4 3-144 16,-4 3 0-16,-6 0 0 0,-4 3-192 0,-3-1-8256 15,0-2-1632-15</inkml:trace>
  <inkml:trace contextRef="#ctx0" brushRef="#br0" timeOffset="4895.451">11652 15073 28223 0,'0'0'1248'0,"0"0"256"0,0 0-1200 0,0 0-304 15,10-1 0-15,3-1 0 0,3 0 480 0,5 1 32 16,5-1 16-16,4-1 0 0,6 1-384 0,1 0-144 16,5-1 0-16,2-1 144 0,-2 0-144 0,2 1 128 15,0-1-128-15,0 0 128 0,1-3-128 0,-4 2 0 16,-1 1 0-16,-3-2 0 16,-1 3-272-16,-6-2-144 0,-3 2-32 0,-3 0 0 15,-2-2-2480-15,-2 1-496 0</inkml:trace>
  <inkml:trace contextRef="#ctx0" brushRef="#br0" timeOffset="5230.256">12124 14629 32255 0,'0'0'2864'0,"2"-9"-2288"0,-2 9-576 0,11-9 0 15,5 2 560-15,6 1 0 0,-1 3 0 0,6 3 0 16,3 1-560-16,6 5 0 0,4-2 0 0,0 1-192 16,0 3 192-16,-2 0 0 0,1 4 0 0,-2-1 0 0,-1 0 0 15,-1 3 0-15,-2 6-128 0,-3 0 128 0,-5 0 0 16,-4-1 0-16,-1 3-160 0,-4 3 160 0,-5 1 0 16,-4 2-144-16,-1-2 144 0,-8 1 0 0,-5 1 0 0,-4-2 0 15,-4 0 0-15,-2-4 0 0,-1-3 0 0,-4 0 128 16,-3-2 0-16,-1-2 16 0,0-1 112 0,-1-2 32 15,-1-1 0-15,2 0 0 0,1 0-416 16,2-2-96-16,2-2-16 0,3-4-10000 16,3-2-1984-16</inkml:trace>
  <inkml:trace contextRef="#ctx0" brushRef="#br0" timeOffset="5761.01">13558 14555 19343 0,'0'0'848'0,"0"0"192"0,0 0-832 0,4 9-208 15,-4-9 0-15,8 13 0 0,1 1 1424 0,1 0 240 16,0-1 64-16,1 5 0 0,3 1-976 0,3 2-192 15,2 0-48-15,-2 0 0 0,-2 1-320 0,1 3-192 0,-1 2 192 0,-1-1-192 16,-2 0 128-16,1 0-128 0,-4 1 0 0,0 0 0 16,-1-1 128-16,-1 0-128 0,-1-2 0 0,-1 0 0 15,-2 1 0-15,2-2 0 0,-1-2 0 0,1 0 0 16,2 0-256-16,-4-3-96 0,0-4-32 0,2-1-7664 16,1-1-1536-16</inkml:trace>
  <inkml:trace contextRef="#ctx0" brushRef="#br0" timeOffset="6059.336">13801 14594 32079 0,'0'0'1408'0,"0"0"320"0,0-8-1392 0,0 8-336 0,0 0 0 0,0 0 0 0,0 0 0 0,0 0 0 16,-6 8 0-16,-1 3-128 0,-3 2-32 0,0 2 0 16,-3 1 0-16,-4 3 0 0,-5 1 160 0,0 6 0 15,-2 1 0-15,0 2 0 0,0-2 896 0,-3 4 192 16,1 7 64-16,-5-1 0 16,2 0-1552-16,-1-1-304 0,1-3-64 0,3-3-16 0,1-1 784 0,-2-2 0 15,3-1 144-15,3-4-16 0,1-4 0 0,3 0-128 16,-2 0 192-16,6-3-64 0,-2-5-128 0,7 0-192 15,2-5 32-15,6-5-9680 16,0 0-1936-16</inkml:trace>
  <inkml:trace contextRef="#ctx0" brushRef="#br0" timeOffset="6360.308">14441 14550 32079 0,'0'0'1408'16,"0"0"320"-16,0 0-1392 0,0 0-336 0,-6 5 0 0,-3 4 0 16,-1 3 0-16,-1 5 0 0,-2-1-160 0,-1 2 160 15,-3 4-176-15,-1-1 176 0,1 2-160 0,-3 0 160 0,-1-1 0 16,1 4 0-16,-4 3-128 0,1 1 128 0,-1 0 0 0,-1-1 0 15,-1-1 0-15,1 0 0 0,1 4 0 0,0-2 0 16,4-6 0-16,3-1 0 0,2-3 0 0,3 0 0 16,1-4 0-16,3-2 0 15,4-3-352-15,0 0-128 0,2-3-32 0,2-8-12976 16</inkml:trace>
  <inkml:trace contextRef="#ctx0" brushRef="#br0" timeOffset="6617.084">14541 14762 26719 0,'0'0'2368'0,"0"0"-1888"0,0 0-480 0,0 0 0 15,8 3 2304-15,2 3 384 0,0 3 64 0,0 4 0 16,1 5-2304-16,0 2-448 0,4 1-144 0,0 1 0 15,-2 0 144-15,0 1 0 0,0 2-144 0,-1-3 144 16,-2-4-288-16,0 1 16 0,0-1 0 0,-3 0 0 16,-1-1-176-1,1-2-48-15,-2 0 0 0,3-2 0 0,-5 0-256 0,2-1-48 0,1-3-16 0,-6-9 0 16,6 9-1440-16,-1-3-304 16,-5-6-48-16</inkml:trace>
  <inkml:trace contextRef="#ctx0" brushRef="#br0" timeOffset="6850.608">14869 14824 21183 0,'0'0'1888'0,"-5"-8"-1504"15,-1 1-384-15,2 2 0 0,4 5 2144 0,0 0 352 16,-10-1 80-16,2 3 16 0,-3 1-1808 0,1 4-352 16,0 4-80-16,-4 1-16 0,-1 0-208 0,-3 0-128 15,-3 0 160-15,0 4-160 0,-3 1 304 0,-1 2-48 16,-3 0 0-16,1-1 0 0,-1 3 64 0,3-2 0 15,1 0 0-15,2-2 0 0,1 0-128 0,1-3 0 16,1-1-16-16,4 1 0 0,3-5-176 0,1 2 0 16,0-4 0-16,3-1 0 15,8-6-848-15,-5 5-256 0,5-5-48 0,0 0-13152 0</inkml:trace>
  <inkml:trace contextRef="#ctx0" brushRef="#br0" timeOffset="7200.802">15067 14534 18431 0,'4'-8'1632'0,"-4"8"-1312"0,8-4-320 0,4 2 0 0,3-3 3712 15,0 5 688-15,1 5 128 0,1 2 16 16,1 0-3744-16,-1 4-800 0,2-2 0 0,-1 4-192 0,-2 4 192 0,2 1 0 16,-1-1 0-16,1 3 0 0,-2 1 0 0,0 1 0 15,-1 4-128-15,-2 0 128 0,-2-3 0 0,-4 2 0 16,-1 0 0-16,-6 3 128 0,-2 1-128 0,-5 2 192 16,-4 0-64-16,-5 2 0 0,-3 2-128 0,-2-2 192 15,0-2-64-15,-2-1 0 0,0-3-128 0,-1-1-160 16,4-4 160-16,-2-2-208 0,1-2-96 0,3-3-16 15,2 1 0-15,0-6 0 16,2-1-1664-16,3-4-352 0,11-5-64 0</inkml:trace>
  <inkml:trace contextRef="#ctx0" brushRef="#br0" timeOffset="7531.631">15877 14989 29487 0,'0'0'2624'16,"0"0"-2112"-16,12-2-512 0,3-1 0 0,2 1 592 0,2 1 16 16,3 2 0-16,3-1 0 15,2-2-608-15,3 1-128 0,-2 0-32 0,0 0 0 0,2-2 160 0,2 0-192 16,3-3 192-16,-2 2-192 0,0 4 192 0,1-1 0 16,2-2 0-16,0 2 0 15,-3 0-576-15,-4 1-48 0,-2-1 0 0,-6 1-8096 16,-5-4-1632-16</inkml:trace>
  <inkml:trace contextRef="#ctx0" brushRef="#br0" timeOffset="7744.126">15644 15177 22111 0,'0'0'976'0,"0"0"208"0,0 0-944 0,12-2-240 0,3-1 0 0,4 2 0 16,4 2 3936-16,3 1 736 0,4-4 160 0,3 1 32 15,3 0-3936-15,3-1-784 0,3-1-144 0,-3-1 0 32,2-2-416-32,-3 0-32 0,0 1-16 0,-3 0 0 15,-3-2-432-15,0 0-96 0,0-1-16 0,-1 0 0 0,-3-1-1344 16,1 0-272-16,-1 2-48 0,-1 1-5840 0,1-1-1152 0</inkml:trace>
  <inkml:trace contextRef="#ctx0" brushRef="#br0" timeOffset="8230.133">17454 14732 23951 0,'0'0'1056'0,"0"0"224"0,5-9-1024 0,1 0-256 16,-1 2 0-16,-5 7 0 0,0 0 1408 0,0 0 208 15,0 0 48-15,-4-5 16 0,-2 0-1552 0,-3 2-304 16,-6 0-64-16,-4 3-16 0,-1 0-16 0,-3 2-16 0,-7 2 0 0,1 2 0 16,-1 3 480-16,-2 2 80 0,-2 3 32 0,-2 2 0 15,0 5 400-15,2 2 64 0,0 4 32 0,-2 5 0 16,0 4-176-16,-3 2-48 0,2 1 0 0,1 1 0 15,1-4-304-15,7 3-64 0,1-1-16 0,9-2 0 16,4-3 0-16,8-2 0 0,6-4 0 0,5-1 0 16,5-1 176-16,7-2 16 0,6-3 16 0,9-1 0 15,5-3 16-15,4-3 0 0,2-4 0 0,2-3 0 16,2-5-32-16,5-3-16 0,3-3 0 0,6 0 0 16,8-5 16-16,-6-3 16 0,-5-5 0 0,-1 0 0 15,-3-5 240-15,-3-2 64 0,-2-4 0 0,-5 0 0 0,1 0-32 16,-4-2 0-16,-7-2 0 0,-7 1 0 15,-6-1-144-15,-7 1-16 0,-6 2-16 0,-8-2 0 0,-4 0-256 0,-7 0-48 16,-5 1-16-16,-8 1 0 16,-7 5-784-16,-4 2-160 0,-3-1-16 0,-2 3-16 15,0 1-1376-15,0 4-256 0,-4 2-64 0</inkml:trace>
  <inkml:trace contextRef="#ctx0" brushRef="#br0" timeOffset="12450.338">20639 17355 27647 0,'1'-11'1216'0,"-1"11"256"0,0 0-1168 0,0 0-304 0,3-8 0 0,-3 8 0 16,0 0 240-16,0 0-16 0,-7-4 0 0,-3-1 0 31,-5 0-912-31,0-1-176 0,-4 1-32 0,-3-4-16 0,-2-1 400 0,-7 0 96 0,-1-1 16 0,-5 1 0 16,-2 0 400-16,0 1 0 0,0 2 0 0,-4 0 176 15,-2 0 144-15,-4 0 16 0,-5 3 16 0,-3-1 0 16,-5 1-176-16,0-2-48 0,0 2 0 0,-5 1 0 15,1-1 96-15,-5 0 16 0,-4-2 0 0,-2 4 0 16,-1 0 144-16,-3-2 16 0,-4-6 16 0,-4 4 0 16,-4 4-64-16,-1-1-16 0,2-5 0 0,-6 1 0 15,-6 1-128-15,4 1-16 0,1 1-16 0,-1-1 0 0,-8-1-16 16,5-1 0-16,4 2 0 0,-1 2 0 0,1-4 160 0,1 3 48 16,1-1 0-16,2 2 0 0,0 1-112 15,-1 0 0-15,-6-1-16 0,3 0 0 0,2-1-240 0,-3 0 144 16,-3 1-144-16,0 0 128 0,2-3 0 0,-2 3-128 15,-3-1 192-15,-1-2-64 0,2-2-128 0,-1 2 192 16,0-3-192-16,-1 1 192 0,-1 2-192 0,0-2 128 16,2-1-128-16,0-1 128 0,-1 1-128 0,2 2 192 15,3 1-192-15,-1 0 192 0,-4 0 0 0,5 0 0 16,3-1 0-16,-3 0 0 0,-5 1-192 0,5 0 0 16,-1 2 0-16,3 1 0 0,-4-2 0 0,2 2 0 15,1-3 0-15,-3 3 0 0,-2 2 0 0,2-1 0 16,-1 2 0-16,1-1 0 0,2 1 0 0,0 1 0 15,-2 1 0-15,3-1 0 0,4 2 0 0,-3 1 0 16,-5-2 0-16,8 3 0 0,5 1 0 0,1 0 0 0,-3-1 128 16,3 1-128-16,0 2 0 0,3 0 0 0,1-2 0 0,-1 1 0 15,-2 1 0-15,5-2 0 0,3 0 0 0,3-2 0 16,-2 5 0-16,2-2 0 0,2-1 0 16,2 1 128-16,6-1-128 0,-1 3 128 0,2 0-128 0,1 0 128 15,-1 2-128-15,4-1 0 0,5 0 0 0,6 2 0 16,1 1 0-16,4 0 0 0,-2-1 0 0,3 1 0 15,1 3 0-15,-1-1 0 0,3-3 0 0,3 4 0 16,1 1 0-16,1-1 0 0,3-1 0 0,3 1 0 16,3-1 0-16,2 3 0 0,0-2 0 0,4 2 0 15,1-2 0-15,3 2 0 0,2-1 0 0,3 2 0 16,3 0 0-16,6-2 0 0,-1 3 0 0,5 1 0 0,2 1 0 0,2 1 0 16,3 0 0-16,2 1 0 0,4 2 0 15,1 0 0-15,-1 2 0 0,3-1 0 16,3-2 0-16,2 1 0 0,2 0 0 0,-1 1 0 0,5 0 0 0,-1-1 0 15,4 1 0-15,4 0 0 0,2 2 0 0,6-3 0 16,4 0 0-16,2-1 0 0,2 0 0 0,3-2 0 16,4-3 0-16,8-2 0 0,1-4 0 0,10 0 160 15,6 0-160-15,2-2 160 0,0-1-160 0,6 0 192 16,5-1-192-16,3-1 192 0,2-1-192 0,4 0 0 16,7 0 144-16,1-2-144 0,1 1 0 0,1 0 144 15,5 2-144-15,0 0 0 0,1-3 128 0,3-3-128 16,7 1 0-16,-3 0 0 0,4 0 128 0,5-2-128 15,5-3 0-15,-1 0 0 0,2 2 0 0,2 0 128 16,5-1-128-16,4 1 0 0,1 0 128 0,3 3-128 0,1 1 0 16,-2 0 0-16,-3-3 0 0,4 0 0 0,6 1 0 0,1 2 0 15,0-2 0-15,1 0 0 16,-4-3 128-16,2 2-128 0,-1 2 0 0,2-2 0 0,3-2 0 16,-2-2 0-16,-3 1 0 0,-3-2 0 0,1 3 0 15,6-5 0-15,2-8 128 0,-1-4-128 0,-2 0 0 0,-3-2 0 16,-1-1 128-16,2-1-128 0,-3-2 0 0,1 0 0 15,-3-1 0-15,-6 0 0 0,-4-2 0 16,-1 1 0-16,-3-1 144 0,-6-1-144 0,-6 1 0 0,-10-1 144 16,-9-3 112-16,-13 1 32 0,-11 2 0 0,-6-2 0 15,-6 0 160-15,-9-1 16 0,-10-2 16 0,-11 1 0 16,-10 0-160-16,-7-2-16 0,-12-2-16 0,-5-1 0 0,-8-2-288 16,-10 1 0-16,-6-1 128 0,-10 2-128 0,-6 1-256 15,-4 1-96-15,-5-3-32 0,-5 2 0 16,-1 0-1520-16,-4-1-304 0,-1-6-64 15</inkml:trace>
  <inkml:trace contextRef="#ctx0" brushRef="#br1" timeOffset="17034.799">5046 16738 5519 0,'-2'-8'496'16,"1"3"-496"-16,-4-1 0 0,3 2 0 15,2 4 3056-15,0 0 512 0,1-8 96 0,3 4 32 16,-4 4-2416-16,0 0-496 0,7-3-80 0,-7 3-32 16,11-2 288-16,-2 1 48 0,1 0 16 0,2 0 0 0,-1-1-96 0,2-2-16 15,3 2 0-15,0 1 0 0,2 1-128 0,2 0-16 16,1-2-16-16,4 2 0 0,5 3-256 0,1 0-48 16,4 0-16-16,7-1 0 0,6-1 0 0,2 2 0 15,2 2 0-15,3-2 0 0,4-4 0 0,5 0 0 16,6 0 0-16,1-3 0 0,2 1-96 0,-4-2-16 15,0-1 0-15,-1-1 0 0,3 3-128 0,-1 0-48 16,4-3 0-16,-4 4 0 0,-3 2-144 0,-1 0 128 16,2-2-128-16,-2 2 128 0,-4-2-128 0,-1 2 192 15,-4 0-192-15,-3 1 192 0,-5 0-192 0,-2 0 0 16,-5-2 144-16,-4 2-144 0,-1 1 0 0,-8 1 144 16,-4 0-144-16,-3 0 0 0,-2-4 176 0,-2 4-176 15,-4 3 160-15,0 0-160 0,-6 1 272 0,-8-6-32 16,0 0-16-16,0 0 0 0,0 0 16 0,-1 5 0 0,1-5 0 15,0 0 0-15,-9 6-16 0,-4-1 0 0,-4 1 0 16,-5-2 0-16,-2-3-48 0,-6 0-16 0,1 0 0 16,-4 3 0-16,-5-1-160 0,-1-3 0 0,-2-3 0 15,-4 3 0-15,-8 3 0 0,-1-2 0 0,-2-4 128 0,-2 1-128 16,1-1 0-16,-3 3 0 0,-3-1 144 0,0-1-144 16,-6-2 0-16,0 3 144 0,0 2-144 0,1-1 0 15,1-1 128-15,-2-1-128 0,0-1 0 0,5 3 0 16,5 3 208-16,5-3-64 0,3-1-16 0,7 2 0 15,3 3 0-15,6-2 0 0,2-1 0 0,4 0 0 16,2-1-128-16,4 1 0 0,3 0 0 0,4 3 0 16,-1-2 0-16,4 0 128 0,3 0-128 0,0 0 0 15,2 0 0-15,8-2 0 0,-6-3 0 0,6 3 0 16,0 0 0-16,0 0-224 0,0 0 80 0,9 4 16 0,1-4-224 0,4 0-32 16,3 1-16-16,6-2 0 15,1-4-1184-15,5-5-224 16,2-2-48-16</inkml:trace>
  <inkml:trace contextRef="#ctx0" brushRef="#br1" timeOffset="18031.905">8543 16828 26255 0,'-23'-4'1152'0,"11"2"256"0,-1 2-1120 0,1 0-288 16,2 0 0-16,2 2 0 0,8-2 576 0,-6 5 64 15,6-5 16-15,0 0 0 0,0 0-224 0,0 0-48 16,0 0-16-16,9 6 0 0,2-2 160 0,5-2 48 16,3-2 0-16,6 0 0 0,0 2 0 0,8-2 16 15,5-1 0-15,6 1 0 0,2 0-96 0,0-1-32 16,1-1 0-16,4 1 0 0,4-1-128 0,4-1-16 15,4 1-16-15,-2 1 0 0,-1 1 16 0,-1-1 0 16,1-2 0-16,-1-1 0 0,-2 1 192 0,4 0 32 0,2 0 16 16,-2 0 0-16,-3 1-176 0,-3 1-48 0,-5 1 0 0,-1-1 0 15,1-2-144-15,-4 2-48 0,-4 1 0 0,-4 0 0 16,-3 0-16-16,-4 0 0 0,-7-2 0 16,-3 4 0-16,-5 1-128 0,-6-1 160 0,-10-2-160 15,0 0 160-15,0 0 32 0,0 0 16 0,0 0 0 0,0 0 0 16,0 0-64-16,-12 0-16 0,-6 0 0 0,-4 1 0 15,-9 1-128-15,-3-2 0 0,-4-2 0 0,-3 1 128 16,-4 1-128-16,-1 0 0 0,-1-1 0 0,-5 0 128 16,-5-1-128-16,-3-2 160 0,-3 0-160 0,2 1 160 15,-5 0-32-15,1 1 0 0,0-1 0 0,-1 1 0 0,-1 1 32 16,2 1 0-16,3-1 0 0,6 3 0 16,1 5-32-16,5-3-128 0,1-6 192 0,4 0-64 15,1 4-128-15,3-2 0 0,3-2 0 0,5 2 0 16,2-1 0-16,8 1 128 0,5 1-128 0,5-1 0 15,4 0 0-15,9 0 128 0,0 0-128 0,0 0 0 0,0 0 0 16,0 0 0-16,15-5 0 0,4 1 0 0,8-1 0 0,5 1 0 16,4 2 0-16,6-1 0 0,5 1-128 0,4-1 128 15,4 0 0-15,3-1 0 0,6 1 0 0,3-1 0 16,1 1 0-16,0 1 0 0,-4 2 0 0,1-2 0 16,0-1 0-16,-1 0 0 0,-2 2 0 0,-2 1 0 15,-4 1 0-15,-7-1 0 0,-6 0 0 0,-4-1 0 16,-5-1 0-16,-5 0 0 0,-5 0 0 0,-7 0 0 15,-6-2 0-15,-11 4 0 0,0 0 0 0,0 0 0 16,0 0 128-16,-14 2-128 0,-6 0 0 0,-6 1 128 0,-6 0-128 0,-12 3 0 16,-10-4 0-16,-9 0 0 0,-7 1 0 0,-6 2 0 15,-4 0 0-15,-8-1 0 0,-5-3 0 16,-1 2 0-16,-2 5-256 0,3-4-96 0,0-2-16 0,3-1 0 31,2 4-1184-31,8-3-240 0,7-1-64 0,11-1-10288 0,9 0-2064 16</inkml:trace>
  <inkml:trace contextRef="#ctx0" brushRef="#br1" timeOffset="20153.15">20018 17497 27407 0,'-5'-11'1216'0,"5"11"256"0,0 0-1184 0,0 0-288 15,-8-2 0-15,-4 0 0 0,-1 4 0 0,-1-2 0 16,-2-2-208-16,-1 1 80 0,-4-1-48 0,-1 0 0 16,0-1 0-16,-1-1 0 0,-3-3 176 0,0-1-128 0,-1 0 128 15,1 1-128-15,-4-1 128 0,1-1 0 0,-2-2 160 0,-1 3-160 16,-4 0 336-16,-2 0-16 0,-1-1-16 0,-1-1 0 16,0-1-16-16,1 1 0 0,-3-2 0 0,0 1 0 15,2 1 80-15,-8 0 16 0,-7-4 0 16,-1 2 0-16,-1 2-48 0,1 0 0 0,1-1 0 0,-5 0 0 15,-1 0-144-15,-2 0-16 0,-6 0-16 0,0 1 0 16,-4 0-160-16,1-1 160 0,0-2-160 0,-5 3 160 16,-10 4-160-16,3 1 0 0,0 1 0 0,-1-2 128 15,-1 0 64-15,-1 0 16 0,-6 3 0 0,3-1 0 16,3-2 80-16,-4 1 16 0,-5-1 0 0,2 2 0 16,4-4-112-16,-2 2-32 0,-3 2 0 0,-2 0 0 15,-2-1-160-15,-2-1 0 0,-1-4 0 0,-2 3 0 16,-2 3 0-16,-2-1 128 0,1 0-128 0,-1-1 0 15,-2 0 0-15,1 0 0 0,3 2 0 0,-4 1 0 16,-5-4 0-16,6-1 0 0,7 2 128 0,-4 2-128 0,0 0 0 0,10-4 128 16,6 1-128-16,3-1 128 0,0 5-128 0,0-1 0 15,2 0 0-15,1-2 0 0,6 0 0 0,0-1 0 16,-3-1 0-16,2 2 0 0,1-2 0 0,-2-1 0 16,2-1 0-16,-1 3 0 0,-2 1 0 0,0 0 0 15,-1-1 0-15,2 0 0 0,4 5 0 0,-2-2 0 16,0-3 0-16,1 2 0 0,0 0-128 0,4 2 128 15,3 0 0-15,1 1 0 0,-5-1 0 0,5 0 0 16,3 1 0-16,2 1 0 0,3 0 0 0,3-2 0 16,0-1 0-16,-3 1 0 0,-5 3 0 0,1 0 0 0,1 0 0 15,2 0 0-15,-1 0-160 0,-3 3 160 0,-4-1 0 16,-1 4-144-16,0 3 144 0,3 0 0 0,-2 1-144 0,2 1 144 16,0 0 0-16,1 1 0 0,1-2 0 0,3 1 0 15,3 1 0-15,6 2 0 0,2-2 0 16,2 1 0-16,-1 1 0 0,-1 3 0 0,0 1 0 15,-3 2 0-15,3-2 0 0,1 2 0 0,3-1 0 0,-1 2 0 16,1 0 0-16,0-1 0 0,1-1 0 0,1 2 0 16,1-3 128-16,0 3-128 0,1 0 0 0,3 1 128 15,2-2-128-15,4 0 0 0,1-2-160 0,1 2 160 16,-1 0 0-16,0 1 0 0,-2 1 0 0,0 1 0 16,1-1-912-16,3 0-96 15,2 0-16-15,1 0 0 0,4 0 1648 0,2 0 320 0,5 0 64 0,4-1 16 16,2-1-800-16,4-2-224 0,5 2 0 0,1-3 128 15,4-1-128-15,1 1 128 0,1-1-128 0,6 1 128 0,3-1-128 16,3 1 128-16,6-2-128 0,3 2 128 0,0-1-128 16,5 0 0-16,2-5 128 0,4 1-128 0,3 2 160 0,1-1-32 15,4 1-128-15,3 3 192 0,1 3-64 0,6-2 0 16,0-1-128-16,7 2 192 0,2 0-192 0,3 0 128 16,1-2-128-16,7-3 0 0,5-2 144 15,6 0-144-15,0 0 128 0,5-2-128 0,2-1 192 0,5-2-32 16,5-2-16-16,3-2 0 0,-3 0 16 0,9-2 0 15,9-1 0-15,-1 0 0 0,-1 0-160 0,4 2 128 16,3-2-128-16,2 0 128 0,-3 1-128 0,0 1 0 16,2-1 0-16,1 3 128 0,5-1-128 0,-6 0 0 15,-2 0 0-15,4 1 0 0,7 0 0 0,-3 1 0 16,-1 0 0-16,4 2 0 0,7-4 128 0,1 5-128 0,2-1 0 16,1 0 128-16,-4-3-128 0,8 1 0 0,0 5 0 15,2-5 128-15,2-2-128 0,-3 1 0 0,-5 1 144 0,1 1-144 16,-3-2 0-16,1 2 128 0,-1 0-128 0,-4 0 0 15,-4 3 0-15,0-3 0 0,3 3 0 16,-5-2 128-16,-4-2-128 0,2 2 0 0,4 0 0 0,-6 0 0 16,-2 2 0-16,1-5 0 0,-5-4 0 0,3 1 128 15,0 3-128-15,-4 0 0 0,-5-1 128 0,1 1-128 16,0-3 128-16,-2 1-128 0,-3 0 160 0,0 0-160 16,3 0 160-16,-6-3-160 0,-6-3 160 0,-1 0-160 15,-4-1 128-15,0-4-128 0,-4-5 0 0,-6-2 144 16,-11-2-144-16,0-3 192 0,2-2-192 0,-7-2 192 15,-3-4 0-15,-7-3 16 0,-9-2 0 0,-7 1 0 0,-5-2 208 16,-6-4 32-16,-3-4 16 0,-9 6 0 0,-7 3 128 16,-6 2 32-16,-8-2 0 0,-6 1 0 0,-6 2-368 15,-8-2-64-15,-8-1 0 0,-7-4-16 0,-7-3-400 0,-9-2-80 16,-13 1-16-16,-4 0 0 16,-5 2-1536-16,1 2-304 0,2 6-64 0,-3-4-15120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18:25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 6322 6447 0,'-14'-4'576'0,"14"4"-576"0,0 0 0 0,-6 4 0 16,-2 0 2752-16,8-4 432 0,0 0 80 0,0 0 32 15,-8 6-2672-15,4 2-624 0,1 3 0 0,3-11 0 16,0 0 0-16,0 0 192 0,0 0-64 0,0 0-128 15,-2 7 512-15,2-7-16 0,0 0 0 0,0 0 0 16,0 0 368-16,0 0 80 0,0 0 16 0,0 0 0 16,-10-7-80-16,3 0-16 0,-1-1 0 0,3-1 0 0,3 0-16 0,-3-2 0 15,2-3 0-15,0 0 0 0,-1-2-16 0,2 1-16 16,0 0 0-16,1-4 0 0,-2-4-368 16,3-1-64-16,2-2 0 0,0 0-16 0,-2-4-160 0,2-3-16 15,0-4-16-15,-1-2 0 0,2 2-176 16,-1 0 128-16,-1 2-128 0,1-1 128 15,0 0-128-15,2-2 0 0,-4 3 0 0,1-3 128 16,2-6-128-16,0 0 0 0,0 2 0 0,1 1 0 0,-2 2 128 0,3 0-128 16,-1 2 128-16,3 3-128 0,-3 3 160 0,1 1-160 15,1-1 192-15,-2 1-192 0,2-2 144 0,-1 0-144 16,2 0 0-16,0 0 144 0,-5-3-144 0,1 2 0 16,1-1 0-16,3 5 0 0,-3 4 128 0,3 1-128 15,-1 0 0-15,0 4 128 0,2 1-128 0,-3 1 0 0,4 2 0 16,-2 0 0-16,4 1 0 0,-4 2 0 0,2 0 0 0,1-1 0 15,1-1 0-15,-2 3 0 0,-6 1 0 16,5 1 0-16,3-1 0 0,-1 1 0 0,-2 0 0 0,-1 4 0 16,0-1 0-16,1 1 0 0,-3 0 0 0,4 0 0 15,-3 1 0-15,4 2 0 0,-1 1 0 0,0-1 0 16,0-1 0-16,1 0 0 0,1 1 0 0,0 2 0 16,2 1 0-16,2 1 0 0,2 1 0 0,0-1 0 15,3-1 0-15,1 0 0 0,2 2 0 0,1-2 0 16,4 0 0-16,2 0 0 0,1-2 0 0,4 2 0 15,1 0 0-15,3 0 0 0,4-1 0 0,2 2 0 16,2 3-128-16,-1-2 128 0,0-1 0 0,1-1 0 16,2-1 0-16,5 1 0 0,3 2 0 0,1 1 0 0,-3 2 0 15,0 1 0-15,-1 0 0 0,1-3 0 0,1-1 0 16,0 2 0-16,5 0 0 0,-2 2 0 0,1-2 0 0,-2 0 0 16,-3 1 0-16,1-2 0 0,0 2 0 0,2-1 0 15,2-1 0-15,1 3 0 0,-1-3 0 0,-2-1 0 16,-5-2 0-16,1 1 0 0,0-1 0 0,-2 0 0 15,1 0 0-15,0 1 0 0,1 1 0 0,-3-2 0 16,-3-2 0-16,-1 0 0 0,1-1 0 0,1 1 0 16,1-2 0-16,-3 2 0 0,-2-3 0 0,-2 1 0 15,1 2 0-15,-1 0 0 0,-3-1 0 0,-3-2 0 16,-2-1 128-16,-2 0-128 0,-1 0 0 0,-1 0 0 16,-2 1 0-16,-1-1 0 0,-3 2 0 0,-1-2 128 15,1 1-128-15,-2 0 0 0,-1 2 0 0,-3 1 0 0,-1 1 128 16,-3 0-128-16,-1-2 0 0,-3 0 0 15,-5 1 0-15,3 0 128 0,-9 2-128 0,8 2 192 0,-8-2-192 16,0 0 192-16,0 0 16 0,0 0 16 0,0 0 0 16,0 0 0-16,0 0-32 0,0 0-16 0,7 3 0 0,-7-3 0 15,0 0-176-15,0 0 0 0,2 10 0 0,-1 0 0 16,-1 0 0-16,-1 1 0 0,-1 1 0 0,1 1 0 16,-2 3 0-16,1 0 0 0,-1 3 0 0,0 5 0 15,0 0 0-15,-4 4 0 0,-1 0 0 0,-1 6 0 16,1 6 0-16,-1 3 0 0,-2 3 0 0,0 5 0 15,-1 4 0-15,-1 0 0 0,-2-1 0 0,4-4 0 16,2-1 0-16,1-4 0 0,2-3 0 0,1 3 0 16,0 0 0-16,1-2 0 0,3-3 0 0,-1-3 0 15,1-4 0-15,1-3 0 0,0-3 0 0,1-1 0 0,0 1 0 16,1-3 0-16,2-1 0 0,-1 0 0 0,1 1 0 0,-3-2 0 16,2-1 0-16,-1-1 0 0,-1-1 0 0,1 2 0 15,-1-1 0-15,4 2 0 0,-4-3 0 0,-1-2 0 16,-1-4 128-16,2 1-128 0,1 3 0 15,1-3 0-15,-2-2 0 0,0-1 0 0,-1-2 0 16,0-3 128-16,0-6-128 0,3 7 0 0,-3-7 0 0,0 0 128 16,1 6-128-16,-1-6 0 0,-2 5 128 0,2-5-128 15,1 9 0-15,-1-9 128 0,-4 10-128 0,0-5 0 16,4-5 0-16,-8 7 0 0,4 3 0 0,-2-1 0 16,-4-2 0-16,3 0 128 0,-4-2-128 0,-1 1 128 15,-2-1-128-15,-1 0 128 0,-4-1 0 0,0-1-128 16,-2 1 192-16,0 0-64 0,0 1 0 15,-3-2 0-15,-3-1 0 0,0 1 0 0,-5 4 48 0,-4-2 0 0,-2-1 0 16,1-1 0-16,-4 0 64 0,-1 0 16 0,-1-3 0 0,-2-3 0 16,-2-2 16-16,-3 0 16 0,-2 2 0 0,-4 0 0 15,-6 3-80-15,-1-1-16 0,-4-1 0 0,0 0 0 16,0 2-64-16,-7-1 0 0,-7 2-128 0,-2 2 192 16,-2 0-192-16,-3 2 128 0,-2 2-128 0,-3-3 0 15,-5-1 128-15,1 2-128 0,2 1 0 16,-2-2 0-16,-3-1 160 0,4 2-160 0,5 1 160 0,-1 1-160 15,0 2 128-15,3-2-128 0,2 0 0 0,3 3 0 16,2 3 128-16,0-2-128 0,2-1 0 0,0 1 0 16,3 3 0-16,6 0-192 0,9-2 16 0,2-2 0 15,2-2-2528-15,3 0-512 0</inkml:trace>
  <inkml:trace contextRef="#ctx0" brushRef="#br0" timeOffset="5138.297">1887 7261 12895 0,'-8'1'1152'0,"8"-1"-928"16,-6 2-224-16,-2-2 0 0,0 3 912 0,8-3 144 16,-7 3 32-16,7-3 0 0,-8 3-448 0,0 1-96 15,8-4-16-15,0 0 0 0,0 0 48 0,-8 3 0 16,2-1 0-16,6-2 0 0,-8-5 128 0,5 1 16 16,3 4 16-16,0 0 0 0,0 0-80 0,0 0-16 15,-3-5 0-15,3 5 0 0,0 0-208 0,0 0-48 16,0 0-16-16,0 0 0 0,7-6-160 0,4 5-16 0,0 6-16 0,2-4 0 15,1-4 48-15,1 0 16 0,3 3 0 0,-1 0 0 16,1 0 0-16,2 0 0 0,-2-1 0 0,2 1 0 16,-1 0-64-16,2-2-16 0,-3-5 0 0,3 5 0 15,1 0 32-15,0 2 0 0,0 0 0 0,-3 0 0 16,-2-2-64-16,1 1 0 0,3-1 0 0,0 2 0 16,-2-1-128-16,-1 0 192 0,-1 0-192 0,-2 0 192 15,-1 0-192-15,-3 0 0 0,-4 0 0 0,-7 1 128 16,0 0-128-16,0 0 128 0,8 2-128 0,-8-2 128 15,0 0 80-15,0 0 16 0,0 0 0 0,0 0 0 16,0 0 224-16,-10 0 32 0,-2 0 16 0,0 1 0 16,-4 1-176-16,-1 0-48 0,-1-2 0 0,1 2 0 15,0-1-96-15,0 1-32 0,-3 1 0 0,-1 0 0 0,-1-1 0 16,2 0 0-16,-2 2 0 0,2-1 0 0,2-3-144 16,-2 0 192-16,1 0-192 0,3 2 192 0,-1 0-192 0,3-2 0 15,1-1 144-15,2 0-144 0,-4-1 0 0,3 2 0 16,2 4 0-16,3-2 128 0,-1-1-128 0,8-1 0 15,0 0 0-15,0 0 0 0,0 0 0 0,0 0 0 16,0 0 0-16,0 0 0 0,0 0-128 0,0 0 128 16,0 0-128-16,0 0 128 15,0 0-576-15,11 3-48 0,0 3 0 0,-1-8 0 16,2-4-2528-16,0-2-512 0</inkml:trace>
  <inkml:trace contextRef="#ctx0" brushRef="#br0" timeOffset="5816.374">2845 6927 13407 0,'0'0'592'0,"0"0"128"0,0 0-576 0,0 0-144 16,0 0 0-16,0 0 0 0,0 0 416 0,0 0 48 15,0 0 16-15,0 0 0 0,0 0-224 0,9-5-64 16,0 3 0-16,-1-1 0 0,1 0 128 0,1 0 32 0,-1 1 0 0,1-1 0 16,-1-2 16-16,2 3 0 0,1 1 0 0,-2 0 0 15,0 0 32-15,1 1 16 0,2 0 0 0,-2 2 0 16,1 3-64-16,1-1-16 0,1 3 0 0,1-2 0 16,-1 1-16-16,0 1-16 0,-2 2 0 0,5 2 0 15,-2-1-16-15,3 0 0 0,-2 1 0 0,1 2 0 16,0 2-64-16,0 2-16 0,-2-1 0 0,1 1 0 15,-2 1-48-15,-1-4-16 0,0 5 0 0,-3-3 0 16,-1 1-16-16,0-2 0 0,-1 1 0 0,-1 3 0 16,0 0 0-16,0 1-128 0,-1-5 192 0,-1 2-64 15,-1-1 16-15,0 2 0 0,0-1 0 0,-1 1 0 16,1-2-144-16,0 1 192 0,0-3-192 0,-3-1 192 16,0-1-192-16,-1 1 0 0,-1-4 144 0,1 1-144 15,1 1 128-15,-1-11-128 0,0 0 160 0,0 0-160 0,0 0 0 0,0 0-336 16,0 0 48-16,0 0-7472 15,0 0-1504-15</inkml:trace>
  <inkml:trace contextRef="#ctx0" brushRef="#br0" timeOffset="6170.886">3227 6953 23903 0,'0'0'1056'0,"-8"5"224"0,-4-4-1024 0,3 2-256 0,1 2 0 0,-1 4 0 16,-4 2 0-16,1 1 0 0,-1 3-144 0,0 0 144 15,0 2 0-15,-2 0 0 0,-1 2 0 0,1-2 0 16,-1-1 208-16,1 3 144 0,-2 1 32 0,0 5 0 15,-2-1 368-15,-2 0 80 0,0-1 0 0,1 0 16 16,3-1-80-16,-4-1-32 0,0-1 0 0,0-1 0 16,-2 3-272-16,2-3-48 0,0 1-16 0,-1-3 0 15,-1 0-144-15,3-1-16 0,4 0-16 0,1 1 0 16,1-4-224-16,5-2 176 0,2 1-176 0,0-2 160 16,-2 0-160-16,3-5 128 0,6-5-128 0,0 0 128 0,0 0-384 0,0 0-96 15,0 0-16-15,0 0-9328 16,13 0-1872-16</inkml:trace>
  <inkml:trace contextRef="#ctx0" brushRef="#br0" timeOffset="6947.129">3716 6762 17903 0,'-11'0'784'0,"11"0"176"0,0 0-768 15,-6 0-192-15,-1-5 0 0,7 5 0 0,0 0 448 0,-7 4 64 16,3 1 0-16,4-5 0 0,0 0-512 0,-4 8 128 16,4-8-128-16,0 9 0 0,0-9 128 0,5 8 0 15,-5-8-128-15,8 10 192 0,2 0 256 0,2 1 32 16,-2-1 16-16,2-1 0 0,1-1 144 0,1 0 48 16,2 3 0-16,0-1 0 0,2-2-192 0,-1 1-48 15,1 0 0-15,3-1 0 0,0 0-128 0,1 0-48 16,0 0 0-16,1 1 0 0,0 4-96 0,-1 0-32 15,-4-1 0-15,4-1 0 0,3-1-16 0,-1 0 0 16,-1 1 0-16,-2-1 0 0,-3-2 64 0,-1 1 0 16,3 0 0-16,-1-1 0 0,-3-3-64 0,-1 1-128 0,-4-3 192 15,0 1-64-15,0 2-128 0,-3 3 160 0,0-3-160 0,-8-6 160 16,0 0 0-16,0 0 0 0,8 5 0 0,-8-5 0 16,0 0 112-16,0 0 32 0,0 0 0 0,0 8 0 15,0-8 160-15,-6 7 48 0,-1-5 0 0,-2 3 0 16,1-1-96-16,-2 6-16 0,-5-1 0 0,-1-2 0 15,0 1-48-15,-5 2-16 0,-1 2 0 0,-1 0 0 16,-1-4-16-16,0 3 0 0,-1 1 0 0,-1 1 0 16,4 2-64-16,-2-1 0 0,2-3-16 0,-1 3 0 15,2 2-64-15,-1 0-16 0,1-1 0 0,1 2 0 16,4-4-160-16,-3 0 128 0,1 1-128 0,2-1 128 16,1-3-128-16,2-3 0 0,1-1 0 0,-1 0 0 15,1 3 0-15,2-2 0 0,2-4 128 0,8-3-128 16,-6 2-256-16,6-2-64 0,0 0-32 0,0 0 0 15,0 0-2720-15,0 0-528 0,0 0-112 16</inkml:trace>
  <inkml:trace contextRef="#ctx0" brushRef="#br0" timeOffset="7542.495">5217 6745 22111 0,'0'0'976'0,"-3"-6"208"16,-1-2-944-16,4 8-240 0,0 0 0 0,0 0 0 0,0 0 1264 0,0 0 208 0,-3-7 32 0,3 7 16 16,-5-5-1520-16,2-1-128 0,-5 2-128 0,2 0 0 15,-1-2 0-15,1 3 16 0,-3 2 0 0,-1 1 0 16,-1-1 240-16,-1 1 0 0,-3 1 0 0,0 1 0 16,0 1 368-16,-2 3 112 0,-2 1 32 0,0 1 0 15,-2 3-80-15,3 0-16 0,3 2 0 0,-3 4 0 0,-2-1-16 16,2 3 0-16,-4 6 0 0,2-1 0 15,1 0-144-15,3 1-16 0,0 1-16 0,1 3 0 0,-1 2-64 0,2-1-16 16,1 0 0-16,3 1 0 16,2 1-144-16,2 2 128 0,-1-2-128 0,4-1 128 0,2-3-128 0,0 2 0 15,2 1 144-15,2-5-144 0,4-4 128 0,1-2-128 16,3-2 128-16,-1-3-128 0,2 4 256 0,4-5 0 16,-1-2-16-16,4-1 0 0,4-2 32 0,-1 0 16 15,3-4 0-15,1-4 0 0,1-2 64 0,3 1 16 16,3 0 0-16,0-5 0 0,-1-5-48 0,0-3-16 15,-3-4 0-15,1-3 0 0,-1-2 32 0,-1-3 16 16,2-4 0-16,0 2 0 0,-2 2-80 0,-4-1-16 16,-5 0 0-16,-1-2 0 0,-5-5-32 0,-2 4-16 15,-2-1 0-15,-6 4 0 0,-3-3-64 0,-2 3-16 0,-1 2 0 16,-5 4 0-16,0 0-128 0,-5 1 0 0,-7 0 0 0,0 5 0 31,-1 4-1376-31,-1 4-208 0,-3 2-32 0,-2 2-9280 0,-5 0-1856 16</inkml:trace>
  <inkml:trace contextRef="#ctx0" brushRef="#br0" timeOffset="8388.829">3522 6773 1839 0,'-4'-13'0'0,"2"7"160"0,2 6-160 0,-3-3 0 0,-2-2 0 0,2 2 0 16,-1-1 3696-16,-1-1 704 0,-1 2 144 0,6 3 16 15,0 0-3584-15,-6-2-720 0,-2 2-128 0,8 0-128 16,-7-6 144-16,2 2-144 0,5 4 160 0,0 0-160 16,0 0 704-16,0 0 64 0,-7-1 0 0,7 1 0 15,0 0 64-15,0 0 0 0,-6-2 16 0,6 2 0 16,0 0-384-16,0 0-80 0,0 0 0 0,0 0-16 16,0 0-64-16,0 0-16 0,0 0 0 0,11 4 0 15,0 1 112-15,1 2 32 0,0 0 0 0,4-1 0 16,-2 0-112-16,-2-1-32 0,0 1 0 0,5 1 0 0,5 0-112 0,-2 2-32 15,0 2 0-15,1-2 0 0,-3-2-144 16,1 1 0-16,-2-1 144 0,1 1-144 0,-3 5 0 16,1-2 0-16,-3-2 0 0,0 2 0 0,0-1 0 0,2 0 0 15,-1 0 0-15,-2-2 128 0,-1-3 32 0,0 4 16 16,1 0 0-16,-2 0 0 0,1-5-16 0,1 3 0 16,2-2 0-16,-4 1 0 0,-1 0-160 0,2 0 128 15,-1-2-128-15,0 1 128 0,-2-1-128 0,0 2 0 16,1-3 0-16,-3 1 0 0,-6-4 192 0,0 0-64 15,2 8 0-15,-2-8 0 0,0 0 16 0,0 0 0 16,0 0 0-16,5 5 0 0,-5-5 64 0,0 0 16 16,0 0 0-16,0 0 0 0,8 8-32 0,-2-2 0 15,-6-6 0-15,0 0 0 0,0 0 0 0,-3 8 0 0,3-8 0 16,-2 7 0-16,2-7 48 0,0 0 0 16,0 0 0-16,-4 9 0 0,-5 0 0 0,1-3 0 0,-2-1 0 15,4 1 0-15,-3 4 48 0,2 2 16 0,-1 1 0 16,-2 0 0-16,-2-1-48 0,-3 1 0 0,-1 3 0 15,-2 1 0-15,1-1-16 0,-3 3-16 0,-1 3 0 16,-4-1 0-16,-3 2-16 0,-4-1 0 0,-4-1 0 0,3 3 0 16,0 3-208-16,0 2 176 0,1-2-176 0,3-3 160 15,2-2-160-15,3-1 0 0,2-1 0 0,3-1 0 16,-1-1-1376 0,5-2-304-16,0 1-64 0</inkml:trace>
  <inkml:trace contextRef="#ctx0" brushRef="#br0" timeOffset="9918.431">14196 5419 11967 0,'-3'-7'1072'0,"-2"-1"-864"16,3 3-208-16,-3-1 0 0,0 1 1472 0,1 0 256 16,-2 0 64-16,-1 1 0 0,-2-1-1264 0,-1 1-240 15,-5-2-48-15,-1 0-16 0,1-3-224 0,-2 0 0 16,-3 0 0-16,0 0 0 0,-1 1 160 0,-2 0-16 15,1 2 0-15,-2-2 0 0,1-4 176 0,-3-2 48 16,1 0 0-16,-1 1 0 0,-1 2 16 0,-1-2 16 16,-1-3 0-16,-2-1 0 0,-1-2-112 0,2 0-32 15,1-1 0-15,-1 2 0 0,-2 0 32 0,1-2 0 16,1 1 0-16,2 1 0 0,-2 4-16 0,-1-1 0 16,1 1 0-16,0 2 0 0,0 2-48 0,-3 1-16 0,-3-1 0 15,1 7 0-15,2 1-208 0,-3 2 0 0,-1 0 0 0,-3 2 0 16,0 1 0-16,-1 5 0 0,1 2 0 15,1 0 0-15,-1-2 0 0,1-1 0 0,-1 1 0 0,0 3 0 16,4 2 0-16,3 3 0 0,-1-1 0 0,2 3 0 16,1 0 0-16,1 2-160 0,4 1 160 0,-1 0-192 15,1 1 192-15,1-1 0 0,-1-1 160 0,-2 2-160 16,-1 1 0-16,-2 0 0 0,-1 0 0 0,2 0 0 16,2 4 0-16,0 1 0 0,-3-1 0 0,2 0-160 15,-1-1 160-15,2 0 0 0,3-1 0 0,0 1 0 16,1 3 0-16,3 1 0 0,2-3 160 0,2 2-160 15,-1-4 0-15,2 0 0 0,1 2 0 0,2 0 0 16,-2 2 128-16,2-1-128 0,1 2 0 0,2-1 0 16,1-3 0-16,3 0 0 0,1 0-128 0,1 1 128 0,-3 0 0 15,4 1-128-15,1 2 128 0,2-1 0 0,1-6 0 16,2 1 0-16,3 0 0 0,-1 0 0 0,5-1 0 16,-1-1 0-16,2-3 0 0,2 0 0 0,3 2 0 0,-1-2 0 15,2 0 0-15,0 2 0 0,0-2 0 0,2 1 0 16,2-2 128-16,-1 0-128 0,2-4 0 0,2-2 0 15,4-2 0-15,2 2-160 0,-3 3 160 0,3-1 0 16,1-2 0-16,2-1 0 0,4-2 0 0,0 0 128 16,1-1-128-16,-1-2 0 0,1-3 0 15,-2-1 0-15,1 1 0 0,4-3 128 0,2-2-128 0,1 0 0 16,-2-3 128-16,2 0-128 0,2 2 160 0,-1-1-32 16,-1-2-128-16,1-3 192 0,1-3-48 0,0-1-16 15,1-1 0-15,0-2 0 0,5-2-128 0,2-2 0 16,-5-1 0-16,1 0 0 0,-4-5 192 0,1-2-32 15,1 0-16-15,0 0 0 0,-2 3 272 0,-1-3 48 16,-2 0 16-16,-3-2 0 0,-4-1 32 0,-4-2 0 0,-4-2 0 0,-2-2 0 16,-4-3-192-16,-4 4-48 0,-2 0 0 0,-3 3 0 15,0 0 32-15,-5 4 0 0,-2 5 0 0,-3 3 0 16,-1 5-144-16,-2 1-32 0,-1-1 0 0,-1 2 0 31,-4 0-1216-31,-1 2-240 0,0 0-48 0,-2 2-7808 0,-1 1-1568 16</inkml:trace>
  <inkml:trace contextRef="#ctx0" brushRef="#br0" timeOffset="10525.287">12025 6764 18831 0,'0'0'832'0,"0"0"176"0,-4-8-816 0,4 8-192 0,0 0 0 0,0 0 0 16,0 0 368-16,0 0 16 0,0 0 16 0,0 0 0 15,8-4-160-15,1-2-48 0,0-1 0 0,1-2 0 16,1 4 112-16,-2 1 16 0,4 0 0 0,-1-4 0 15,0-4-32-15,-1 1 0 0,2 0 0 0,0 2 0 16,-1-2 16-16,1 0 0 0,-4 1 0 0,3 1 0 16,2 2 16-16,-2-1 16 0,-7 0 0 0,5 3 0 15,-1 1-64-15,2 2-16 0,0 1 0 0,-1 1 0 0,-1 0-80 0,2 2-32 16,-3 5 0-16,1-3 0 0,-1 2-144 0,0 2 128 16,-1 0-128-16,1 4 128 0,-4 4-128 0,2 0 0 15,-1 1 0-15,-1-1 0 0,-1 5 0 0,-1 0 192 16,-2 1-64-16,0 0 0 0,-1 0 16 0,-1 1 0 15,-1 1 0-15,0-2 0 0,-1-2-144 0,1-1 192 16,-1-1-192-16,2-2 192 0,0 1-192 0,0-3 0 16,-2-2 0-16,3 0 0 0,0-1 0 0,1-1 128 15,1-1-128-15,0 0 0 16,-1-9-256-16,4 9-128 0,-2-1-16 0,-2-8-16 16,0 0-2128-16,0 0-416 0,0 0-96 0,0 0-16 0</inkml:trace>
  <inkml:trace contextRef="#ctx0" brushRef="#br0" timeOffset="10809.408">12213 6885 7359 0,'0'0'320'0,"0"0"80"0,-6-7-400 0,6 7 0 0,-1-7 0 0,1 7 0 15,0 0 3008-15,-9 4 512 0,6 3 96 0,0 0 32 16,-5 2-2720-16,3 3-544 0,-1 4-96 0,2 1-32 15,-1 2 160-15,3 1 32 0,-2 1 0 0,1 1 0 16,1 1 0-16,0-1 16 0,1-1 0 0,1 1 0 16,2 2-128-16,1 2-16 0,3-2-16 0,-1-3 0 15,4-3-48-15,1 0 0 0,4 0 0 0,0 0 0 0,-3-6 16 16,4 0 0-16,0-2 0 0,4 0 0 0,0 1-64 16,1-3-16-16,1-4 0 0,1 0 0 0,1 1-192 0,-1 0 0 15,2 0 0-15,-1-2 0 16,1-4-1536-16,0 0-384 0,2 1-96 0</inkml:trace>
  <inkml:trace contextRef="#ctx0" brushRef="#br0" timeOffset="11417.044">13355 7068 21183 0,'-3'-10'1888'0,"-2"1"-1504"0,0 1-384 0,2 2 0 16,3 6 400-16,0 0 16 0,-2-6 0 0,2 6 0 15,0 0-224-15,0 0-64 0,-8-5 0 0,8 5 0 16,0 0-128-16,-5 8 0 0,0 2 0 0,0 1 0 16,-1-3 0-16,2 3 0 0,-3 2 192 0,1 5-64 15,-1 2 288-15,-1 3 48 0,1-2 16 0,-1 5 0 0,-1 3 32 16,0 0 0-16,-3 1 0 0,0 2 0 0,-1 2-144 16,0 0-32-16,1-2 0 0,1-3 0 0,3-3-144 15,1-3-16-15,1-1-16 0,-3-4 0 0,2-6 32 16,2-2 0-16,5-10 0 0,-4 8 0 0,4-8 160 0,0 0 32 15,0 0 16-15,0 0 0 0,0 0 304 0,0 0 48 16,0-8 16-16,2-7 0 0,1-3-224 0,1-2-32 16,-1-1-16-16,-1-3 0 0,2-3-336 0,5-5-160 15,4-4 160-15,-1 3-160 0,2 5 0 0,1-3 0 16,1-1 0-16,3 1 0 0,1 0 0 0,-1 6 0 16,0 2 0-16,3 4 0 0,-2 3 0 0,1 4 0 15,1-1-128-15,-3 7 128 0,0 1 0 0,-1 3-128 16,0 2 128-16,-1 6 0 0,-3 3-176 0,-1 3 176 15,-1 3-160-15,-2 0 160 0,-7 1-192 0,-1 3 48 16,-3 0 16-16,-2 2 0 0,-4 2-176 0,-3-1-16 0,-5 3-16 16,-1-5 0-16,-1-3 80 0,-2-3 0 0,2-2 16 15,-2 0 0-15,-1 2 240 0,3-4 0 0,-3-5 0 16,1 1 0-16,2-4 0 0,0-1 0 0,1-1 0 0,1-2 0 31,3-3-720-31,1 0-208 0,1 4-32 0,4-3-8128 0,6 4-1600 0</inkml:trace>
  <inkml:trace contextRef="#ctx0" brushRef="#br0" timeOffset="11768.522">13878 7066 12895 0,'-10'-5'1152'0,"0"2"-928"15,0 2-224-15,1 4 0 0,-2 3 2944 0,1 7 528 16,-1 1 112-16,0 1 32 0,-1 4-2896 0,-2 1-576 16,3-3-144-16,1 4 0 0,2 8 0 0,1-4 0 15,3-3 0-15,3-3 0 0,2-6 0 0,3 0 0 16,2-1 0-16,2-3 128 0,2-4-128 0,2-3-144 16,-2-3 144-16,3-4-208 0,2-2 208 0,0-7 160 15,2-4-32-15,0 2 0 0,2 5 272 0,-3-2 48 16,0-2 16-16,-3-3 0 0,1-3 160 0,-3 2 16 15,-2 5 16-15,-2 1 0 0,0-6-160 0,-3 4-48 16,-3 1 0-16,-3 1 0 0,-4 1-192 0,1 1-64 0,-1 1 0 16,0 3 0-16,-3-2-192 0,0 5 0 0,-1 1-144 0,1 3 144 31,0 0-1472-31,2 4-208 0,-1-1-48 0,0 0-10816 0</inkml:trace>
  <inkml:trace contextRef="#ctx0" brushRef="#br0" timeOffset="12110.372">14605 6910 21183 0,'-21'-9'944'0,"9"4"192"0,-2-3-912 0,1 3-224 16,1 0 0-16,-3 5 0 0,-2 5 1152 0,-2 2 192 15,-4 4 48-15,0 0 0 0,0 2-1120 0,2-2-272 16,2-3 0-16,4 4 0 0,-2 3 0 0,3-2 0 16,2 5 0-16,2-7 0 0,2-3 0 0,3 1 0 15,0 2 0-15,4-1 0 0,1-1 0 0,2 0-144 16,-2-9 144-16,7 12 0 0,-3-1 0 0,2 0 0 16,-1-1 0-16,-1 1 0 0,0 0 0 0,-1 1 128 15,1-1-128-15,-2-2 0 0,-2-9 0 0,0 0 0 16,-2 14 0-16,-3-2 128 0,0-2-128 0,-1-4 0 15,-4-1 0-15,-1 3 128 0,-2 1-128 0,-1 0 128 16,-3 0-128-16,1-6 128 0,-1-3-128 0,1 1 192 0,-2 3-64 16,2-4 0-1,2-2-1088-15,3-1-224 0,1 1-32 0</inkml:trace>
  <inkml:trace contextRef="#ctx0" brushRef="#br0" timeOffset="12319.148">14805 7037 14735 0,'0'0'1312'0,"0"0"-1056"0,0 0-256 0,0 0 0 16,0 0 2992-16,2 13 528 0,-2 1 128 0,0 2 0 16,-3 0-2912-16,-1 2-592 0,-2 0-144 0,2 4 0 0,-3-2 0 0,1 2 0 15,-1 1 0-15,0-2 128 16,-2-4-576-16,1-3-112 0,-1-1-16 0,2 0-11312 15</inkml:trace>
  <inkml:trace contextRef="#ctx0" brushRef="#br0" timeOffset="12605.393">15518 6456 27647 0,'0'0'2448'0,"0"0"-1952"0,-9 2-496 0,3 9 0 16,-4 7 496-16,-1 4 0 0,0 1 0 0,-3 5 0 15,-4 5-496-15,0 3 0 0,5-1 0 0,-4 4 0 16,-3 3 0-16,-1 3 0 0,1 2 0 0,-3 0 0 15,0 1 0-15,-3 0 0 0,-1-3 0 0,4-6 0 32,0-6-1824-32,3-6-352 0,1 0-80 0,1-4-5072 0,2-2-1008 0</inkml:trace>
  <inkml:trace contextRef="#ctx0" brushRef="#br0" timeOffset="12833.42">14986 6932 3679 0,'0'0'160'0,"0"0"32"0,0 0-192 0,0 0 0 16,4-7 0-16,-4 7 0 0,11 0 5824 0,4 2 1104 15,-1 2 240-15,5 2 32 0,3 1-5600 0,3 2-1136 16,1-1-208-16,3-3-64 0,2-2 32 0,2 1 0 16,1-1 0-16,3-1 0 0,2 1-80 0,0-2-16 15,0 0 0-15,-1 2 0 0,-4-2-128 0,-2 1 0 16,-2 1 0-16,-3-2 0 0,-5-1 0 0,-1 1-192 15,-2 1 0-15,-4-2 16 16,-2-4-1616-16,-1 0-320 0,-2 2-64 0</inkml:trace>
  <inkml:trace contextRef="#ctx0" brushRef="#br0" timeOffset="13040.453">15801 7028 24879 0,'-13'5'2208'0,"6"2"-1760"0,-4 3-448 0,2 3 0 15,2-1 2016-15,-2 5 320 0,-1 3 64 0,-2 3 16 16,-1 4-1952-16,1-4-464 0,2-1 0 0,-5 2 0 16,1 7 0-16,1-3-224 0,1-5 32 0,0-1 16 15,0-2-2912-15,-1-4-592 0</inkml:trace>
  <inkml:trace contextRef="#ctx0" brushRef="#br0" timeOffset="13377.139">16023 6940 26255 0,'0'0'1152'0,"0"0"256"0,0 0-1120 0,0 0-288 15,0 0 0-15,0 0 0 0,5 13 192 0,-4 5 0 16,-2-2-16-16,-3 4 0 0,2 1 48 0,0 3 16 16,-1 3 0-16,-1-4 0 0,0-1-240 0,1 0 176 15,0 1-176-15,1-2 160 0,0-3-160 0,2-1 0 16,1-2 144-16,0-4-144 0,-1-11 192 0,0 0-48 16,0 0 0-16,0 0 0 0,0 0 752 0,12 0 128 0,-3-2 48 0,3-9 0 15,0-5-256-15,1-1-48 0,0-1-16 0,-1 1 0 16,0-1-320-16,1-2-64 0,0 0-16 15,1-2 0-15,1 1-160 0,-3 0-48 0,1-2 0 0,1 3 0 16,1 2-144-16,-1 3 0 0,-1 1 0 0,1 0 128 16,1 0-128-16,0 4-144 0,3 4 144 0,-1 1-208 15,0 3-2064 1,-2 2-416-16,1 2-64 0</inkml:trace>
  <inkml:trace contextRef="#ctx0" brushRef="#br0" timeOffset="13836.792">16699 7103 27647 0,'0'0'1216'0,"0"0"256"0,0 0-1168 0,0 0-304 15,11-1 0-15,0 1 0 0,-2 1 768 0,5 2 112 16,2-1 16-16,1-2 0 0,-2-4-896 0,3-2-128 16,0 3-64-16,2 0 0 0,-2-2-32 0,-2 0-16 15,-1-3 0-15,-1 2 0 0,-1-1 240 0,-2-1 0 0,1-1 0 16,-1 0 0-16,-1 0 0 0,-1 0 160 0,0 1-160 0,-4 1 128 16,2-6 112-16,-2 4 16 0,-1 0 0 0,-3 2 0 15,-2-1-64-15,-2 0 0 0,1-2 0 0,-4 0 0 16,-3 1-16-16,-4 4-16 0,-4 0 0 0,-3 2 0 15,-2 1-160-15,-2 2 0 0,-2 3 0 0,-6 1 0 16,-2 2 0-16,1 4 0 0,0 4 0 0,-1 1 0 16,-2 2 0-16,4 2 0 0,2 0 192 0,1 3-64 15,4 4 32-15,4-2 0 0,3-2 0 0,4-1 0 16,5 0-160-16,4-1 160 0,2-2-160 0,5 0 160 16,2-3 0-16,5-2 0 0,1-2 0 0,3 0 0 15,3 2-160-15,3-2 0 0,2-4 0 0,2-1 0 16,0-4-384-16,1-1-96 15,3-2-32-15,-3-2-9120 0,-6-3-1824 0</inkml:trace>
  <inkml:trace contextRef="#ctx0" brushRef="#br0" timeOffset="14038.618">15764 6535 42959 0,'2'-13'1904'0,"0"5"400"16,2 4-1856-16,-4 4-448 0,0 0 0 0,10 4 0 0,-2 2-176 0,0-1-128 0,-1 1-16 16,1 0-16-1,1 0-2784-15,-3-2-544 0,-6-4-112 0,0 0-32 0</inkml:trace>
  <inkml:trace contextRef="#ctx0" brushRef="#br0" timeOffset="14222.411">14518 6593 28559 0,'-15'-7'2544'16,"5"1"-2032"-16,10 6-512 0,0 0 0 15,0 0 3136-15,0 0 544 0,9 8 96 0,2 3 32 16,3 0-4832-16,3 0-976 16,1-3-192-16</inkml:trace>
  <inkml:trace contextRef="#ctx0" brushRef="#br0" timeOffset="14798.13">18288 6648 26719 0,'0'-15'2368'0,"1"0"-1888"15,2 0-480-15,1 7 0 0,-4 8 672 0,6-6 32 16,-6 6 16-16,0 0 0 0,0 0-576 0,3 11-144 15,-1 2 0-15,-2 3 0 0,-2 2 0 0,-4 7 0 16,-2 4 0-16,-2 3 0 0,-1 2 0 0,-3 5 0 16,-1 4 0-16,-3 0 0 0,-2-2 0 0,-2 2 0 15,-3-2 0-15,0 3 128 0,-4 3-128 0,3-1 128 16,0-3-128-16,4-5 128 0,4-4-128 0,2-3 0 16,3-4 144-16,4-6-144 0,2-8 0 0,3-3 0 15,0 0 0-15,4-10 0 16,3 8-1792-16,-3-8-288 0,9-2-48 0</inkml:trace>
  <inkml:trace contextRef="#ctx0" brushRef="#br0" timeOffset="15047.024">18514 6763 32303 0,'0'0'1424'0,"0"0"304"0,0 0-1376 0,-10 9-352 0,-1 4 0 0,0 3 0 16,1 3 0-16,-5 4 0 0,1 4 0 0,1 2 0 0,1 0 144 16,0-1-144-16,1 2 192 0,-2 1-192 0,0 0 128 15,1 0-128-15,0-2 0 0,1 0 0 0,-1-3 0 0,3-2 128 16,2 1-128-16,-1-1 0 0,0-2-144 0,5-5-144 16,0-2-32-16,2-2 0 15,-1 0-1472-15,1-1-320 0,1-3-48 0,1-2-5936 16,-1-7-1184-16</inkml:trace>
  <inkml:trace contextRef="#ctx0" brushRef="#br0" timeOffset="15282.695">17734 7002 37775 0,'-1'-18'1664'0,"6"7"368"0,5-1-1632 0,8 1-400 0,7 4 0 0,7 6 0 16,5 4 576-16,5 2 48 0,3-2 0 0,8 0 0 16,7 1-496-16,6 0-128 0,5 3 0 0,-2-1 0 15,-1 0 0-15,0-1 0 16,2 0 0-16,-5-1 0 16,-2-2-592-16,-3-2-48 0,-5-1 0 0,-8 5 0 0,-7-2-1600 15,-4 1-320-15,-4-1-64 0,-6 0-11456 0</inkml:trace>
  <inkml:trace contextRef="#ctx0" brushRef="#br0" timeOffset="15463.979">17830 7258 34095 0,'-19'-16'1504'0,"11"11"320"0,8 5-1456 0,0 0-368 15,0 0 0-15,15 4 0 0,8 0 1216 0,10 0 160 16,9 4 32-16,13-5 16 0,15-4-1008 0,9 0-208 15,11 0-32-15,7 1-16 16,8 2-1008-16,9-2-208 0,4-3-32 0,5-1-15504 16</inkml:trace>
  <inkml:trace contextRef="#ctx0" brushRef="#br0" timeOffset="18067.726">15691 8910 9215 0,'-15'-8'816'0,"6"1"-656"15,0-4-160-15,0 2 0 0,1 2 1424 0,0 3 256 16,1 1 48-16,7 3 16 0,-9-10-848 0,4 3-192 16,5 7-16-16,0 0-16 0,-6-7 0 0,6 7 0 15,0 0 0-15,0 0 0 0,0 0 48 0,0 0 16 16,4-8 0-16,-4 8 0 0,7-4-256 0,3 3-48 0,1 0-16 0,3 1 0 15,3-2-80-15,3 3-16 0,0 2 0 16,4 2 0-16,-1-7 32 0,4 2 0 0,4 1 0 0,3 2 0 16,4 0 48-16,2 2 16 0,3-2 0 0,2 4 0 15,0-1-16-15,5 3 0 0,3-2 0 0,4-2 0 16,1-4-80-16,6 4-32 0,4 3 0 0,2 0 0 16,-1-6-64-16,5-1-16 0,4-1 0 0,3 4 0 15,3 1 64-15,0-3 16 0,2-5 0 0,7 5 0 16,2 6 80-16,-1-3 16 0,-4-2 0 0,2-1 0 15,3-1-160-15,3 1-32 0,-2 3 0 0,1-3 0 16,-2-4-192-16,2 2 176 0,1 0-176 0,-3 0 160 16,-2 0-160-16,1-2 0 0,5 1 0 0,-2-1 0 15,-3 4 128-15,4 1-128 0,2 0 128 0,1-2-128 16,-4-3 224-16,2 2-32 0,1 2-16 0,0 1 0 0,-3 1-176 16,-4-1 160-16,-4-1-160 0,2 0 160 0,-2 2-160 0,0-1 0 15,-6 0 0-15,2 2 128 0,-5 0-128 0,-1 2 0 16,-2-3 0-16,-2-1 0 0,2 0 0 15,-2-1 128-15,-4 0-128 0,1 1 0 0,4 2 0 0,-7-2 0 16,0-1 0-16,-6-1 0 0,-1-2 0 0,0 2 0 16,-4 5 0-16,2-3 0 0,2-4 0 15,-4 0 0-15,-3 0 128 0,-7 1-128 0,-3 1 0 0,-3 1 128 16,0 0-128-16,-1-2 128 0,-5-2-128 0,0 1 0 16,0 0 0-16,-4-2 0 0,0 1 0 0,-4 0 0 15,-6 0 0-15,1 0 128 0,-5 1-128 0,-1 0 0 16,-3-2 0-16,-3 0 128 0,0-2-128 0,-2 2 128 15,-9 3-128-15,0 0 128 0,4-5-128 0,-4 5 160 0,0 0-160 16,0 0 160-16,0 0-160 0,0 0 192 0,-10-2-192 0,-1 1 192 16,-4 0-192-16,-2 1 0 15,-6 0 0-15,-4 0 0 0,-5-4 0 0,-5 3 0 0,-2 2 0 16,-3-1 128-16,-3 1-128 0,-2-3 0 0,-1-1-160 0,-4 1 160 16,-7 4 0-16,0-2-144 0,-6-2 144 0,-2 1 0 15,-1 1 0-15,-4 1 0 0,3 1 0 0,-6-4-128 16,-6-4 128-16,0 4 0 0,0 2-144 0,-2-4 144 15,-5-5 0-15,-1 1 0 0,-3 3 0 0,-2-1 0 16,1-1 0-16,-6 0 0 0,-6-2 0 0,3 1 0 16,2 3 0-16,-3 0 0 0,-4 3 0 0,-1-4 0 15,0-5 0-15,-2 5 0 0,-4 3 0 0,3-2 0 16,-1-1 0-16,2-1 0 0,-2-2 0 0,5 4 0 0,2 2 0 16,2-1 0-16,-2-1 0 0,3 0 0 0,2 4 0 15,-2 0 0-15,-3-1 0 0,2 2 0 0,5-2 0 16,0 0 0-16,1 2 0 0,0 0 0 0,-5 0 0 0,5-2 0 15,5-1 0-15,-1 2 0 0,0 4 0 0,2 0 0 16,0-2 0-16,6 1 0 0,0-1 0 0,2 3 0 16,1 1 0-16,4-2 0 0,5-2 0 0,6 1 0 15,4 2 0-15,2-1 0 0,-3-1 0 0,3 1 0 16,5-3 0-16,1 4 0 0,3 1 0 0,3-1 0 16,3-2 0-16,1 1 0 0,1 0 0 0,2 1 128 15,2-1-128-15,2-2 128 0,3-2-128 0,3 0 0 16,3 0 0-16,4-1-176 0,4-3 176 0,5 2 0 15,1-2 0-15,6 4 0 0,9 1 0 0,0 0 0 16,0 0 0-16,0 0 0 0,0 0 0 0,0 0-128 16,11 0 128-16,4 0-128 0,0-1 128 0,8 1-160 0,5 1 160 15,5-1-160-15,4-2 160 0,3 0 0 0,0 0-144 16,3 2 144-16,2 2 0 0,5-2 0 0,5-2-144 0,5 1 144 16,6-2 0-16,0 3 0 0,5 2-128 0,5-4 128 15,7-3 0-15,4 2 0 0,5-1 0 0,2 3 0 16,3-3 0-16,5 2 0 0,8 1 128 0,4-1-128 15,-3 1 0-15,10 1 128 0,10 0-128 0,2 0 0 16,-1-2 0-16,5 0 128 0,5 2-128 0,9 0 0 16,5 0 0-16,1 0 144 0,2 0-144 0,0 0 128 15,3 4 96-15,5-4 16 0,4-2 0 16,1 2 0-16,3 5 16 0,-5-1 0 0,-5-2 0 0,-2 0 0 16,-1 3 16-16,-1 1 16 0,-6 3 0 0,-4 0 0 0,-8-1-160 15,-8 2-128-15,-5 1 192 0,-6-2-192 0,-4 1 0 16,-9 0 0-16,-4 1 0 0,-14 1-11920 15,-7 4-2416-15</inkml:trace>
  <inkml:trace contextRef="#ctx0" brushRef="#br0" timeOffset="19946.813">5307 9011 20271 0,'0'0'1792'0,"0"0"-1424"0,0 0-368 0,0 0 0 15,0 0 1024-15,0 0 128 0,5 8 16 0,1-3 16 16,-6-5-1008-16,9 9-176 0,1 0 0 0,-1 3-160 15,4-1 160-15,-1 5 0 0,2 1 0 0,1 4 0 16,2 5 0-16,3 0 0 0,1 1 0 0,-1 1 0 16,1 1 0-16,0 6 0 0,-1 2 0 0,0 3 0 15,-3-2 0-15,1 5 0 0,-1 5 0 0,-1 1 0 16,2-3 0-16,-5-2 0 0,-1-3 160 0,0-3-160 16,0 0 192-16,0-1-48 0,-4-1-16 0,2-2 0 15,-4-2 0-15,0-2 0 0,-3-1 0 0,1-3 0 16,0-1-128-16,-1-2 192 0,1-1-192 0,-3-5 192 15,2-2-1456-15,-1-3-272 16</inkml:trace>
  <inkml:trace contextRef="#ctx0" brushRef="#br0" timeOffset="20314.682">5855 8930 22111 0,'0'0'1968'15,"-6"-5"-1584"-15,1 2-384 0,5 3 0 0,-3-6 576 0,3 6 48 0,0 0 0 0,-7 2 0 16,-1 2-624-16,0 3 0 0,0 2 0 0,-1 4 0 15,-3 2 0-15,-2 6 0 0,-1 3-144 0,-3 5 144 16,1 3 0-16,-4 3 0 0,1 1-144 0,-1 4 144 16,0-2 176-16,-2 6 80 0,-3 3 32 0,-3 3 0 15,-3 5 224-15,-2-1 64 0,-2-3 0 0,3 3 0 16,0 2-304-16,0-6-48 0,0-2-16 0,1-3 0 16,3-1-80-16,3-1-128 0,-3 0 176 0,5-6-176 15,3-5 144-15,4-2-144 0,-2-5 0 0,6-3 144 16,1-1-960-1,4-4-192-15,-1-6-32 0,5-4-16 0</inkml:trace>
  <inkml:trace contextRef="#ctx0" brushRef="#br0" timeOffset="20698.243">6467 8923 18431 0,'-11'2'1632'0,"-1"2"-1312"0,-2-1-320 16,1 5 0-16,1 3 960 0,-3-1 112 0,1-2 16 0,-1 5 16 15,-3 0-848-15,3 3-256 0,0 7 0 16,0-2 128-16,-3-1-128 0,-3 2 0 0,2 3 0 0,-1 2 0 16,0 1 224-16,1 2-32 0,0 1 0 0,0 2 0 15,-2 4 128-15,2 4 32 0,2 4 0 0,1 0 0 16,2 0-176-16,2 1-48 0,2 3 0 16,0-4 0-16,5-4-128 0,0-3 0 0,4 0 0 0,1-3 128 15,1-1-128-15,4-2-144 0,-1-1 144 0,4-4-208 16,2 0-1824-1,2-5-352-15</inkml:trace>
  <inkml:trace contextRef="#ctx0" brushRef="#br0" timeOffset="20929.235">6492 9514 31327 0,'0'0'1392'0,"0"0"272"0,0 0-1328 0,0 0-336 16,0 0 0-16,0 13 0 0,1-1 240 0,3 5-32 16,0 4 0-16,4 1 0 0,2 2-208 0,2-2 0 15,2-1-192-15,-3 1 192 16,0 1-1776-16,2 0-240 0,-1-1-48 0,1-1-9968 0</inkml:trace>
  <inkml:trace contextRef="#ctx0" brushRef="#br0" timeOffset="21174.006">6729 9489 28383 0,'0'0'1264'0,"0"0"256"0,-9 4-1216 0,3 1-304 0,-3-2 0 0,-1 6 0 16,-1 7 192-16,-4 4-32 0,-1 6 0 0,1 1 0 0,-3-2-32 0,-2 3 0 15,1 0 0-15,-2 1 0 0,-3 0 32 16,0 2 0-16,-3 0 0 0,-2 3 0 0,3 4-160 0,-3 0 0 16,-1-3 144-16,3-2-144 0,2-3 0 0,4-1 0 15,-2-5 0-15,4-3-8976 16,3-6-1712-16</inkml:trace>
  <inkml:trace contextRef="#ctx0" brushRef="#br0" timeOffset="21535.892">6967 8918 33983 0,'0'0'1504'0,"0"0"304"0,0 0-1440 0,11 6-368 0,1 3 0 0,2 2 0 16,2 3 0-16,2 5-208 0,1 4 16 0,1 3 16 15,0 2 176-15,2 3 0 0,1 2 0 0,-1 2-128 16,-4 0 128-16,1 2 0 0,-1-1 0 0,-2 5-128 15,0 4 128-15,-4 0 0 0,-5 0 0 0,-4 3 0 16,-1 4 0-16,-4 0 0 0,-7-5 0 0,1-2 0 16,-5-5 0-16,0-3 0 0,-2 0 0 0,-1-2 0 15,-3 0 0-15,0-3 0 0,-4-4 0 0,2 1 128 16,1 1-128-16,0-7 0 0,2-3 0 0,3-5 0 16,0-2-1520-16,4-2-368 0,2-1-80 0,-4-8-16 0</inkml:trace>
  <inkml:trace contextRef="#ctx0" brushRef="#br0" timeOffset="21864.634">7464 9530 23951 0,'0'0'1056'0,"0"0"224"0,0 0-1024 0,12-2-256 0,1-4 0 0,3 1 0 15,1-1 848-15,4 1 112 0,2 2 32 0,6-1 0 16,4-4-832-16,-2 3-160 0,-2 1 0 0,3-1 0 16,6-2-640-16,0 0-64 0,-2 1 0 0,0-2-10752 15</inkml:trace>
  <inkml:trace contextRef="#ctx0" brushRef="#br0" timeOffset="22052.366">7522 9820 32255 0,'0'0'1424'0,"0"0"304"0,0 0-1392 0,0 0-336 16,13-1 0-16,3 0 0 0,-1 1 0 0,7-4 144 16,6 1-144-16,1 0 0 0,1 1 0 0,6-4 0 15,6-1 0-15,2-1 0 16,-4-1-2208-16,-2-1-400 0</inkml:trace>
  <inkml:trace contextRef="#ctx0" brushRef="#br0" timeOffset="22663.202">9009 9510 21183 0,'-16'-2'944'0,"5"0"192"0,-1 0-912 0,1-1-224 0,-3-3 0 0,-1 4 0 16,0 3 1024-16,-1 0 176 0,-1-2 16 0,0 3 16 16,0 3-960-16,-4 0-272 0,-1 4 0 0,-1-2 128 15,-1-1-128-15,-6 1 0 0,-4 3 0 0,1 2 0 16,5 2 0-16,1 2 192 0,-4-1-192 0,2 4 192 15,3 2 240-15,3 0 48 0,4-2 16 0,3 1 0 16,1 0-48-16,3 0-16 0,3 0 0 0,3-1 0 16,3-1-224-16,3-2-32 0,2 2-16 0,2-3 0 15,4-4-160-15,1 0 192 0,3-4-192 0,4 4 192 16,3 2-368-16,4-4-64 0,0-5-16 0,1-2 0 16,1-5-2016-16,2 0-416 0</inkml:trace>
  <inkml:trace contextRef="#ctx0" brushRef="#br0" timeOffset="22881.731">9073 9898 17503 0,'0'0'768'0,"-7"8"176"0,-4-3-752 0,7 4-192 16,5 2 0-16,2 1 0 0,-3 5 3712 0,-2 3 720 0,0 8 144 0,-2-1 32 16,2 0-3696-16,-1-1-720 0,0 2-192 0,0-2 0 15,-5-1 0-15,3 3 0 0,2-2 0 0,-4 1-10064 16,-1-3-2048-16</inkml:trace>
  <inkml:trace contextRef="#ctx0" brushRef="#br0" timeOffset="24064.616">10015 9568 13823 0,'-11'-3'1216'0,"2"-1"-960"0,-2 1-256 0,2 2 0 16,5 1 848-16,-2 0 128 0,1-2 32 0,-4 4 0 15,0 3-624-15,2 1-112 0,0-2-16 0,0 1-16 16,7-5 208-16,-5 4 32 0,-3 1 16 0,3-2 0 16,5-3 144-16,-6 4 48 0,2 1 0 0,4-5 0 15,-2 8-160-15,3 2-16 0,-1-10-16 0,6 9 0 16,1 1-96-16,5-1-16 0,0 0 0 0,1-2 0 16,-2-1-64-16,4-1-32 0,2 0 0 0,4-3 0 0,1-2-32 15,0 0 0-15,2-4 0 0,0-1 0 0,0 0 80 0,-1-3 16 16,-1-1 0-16,-1-1 0 0,-2 1-48 0,1-2-16 15,-3-3 0-15,-1 0 0 0,1 0-32 0,-4 0 0 16,-2 0 0-16,0-1 0 0,2-3-80 16,-3 4-32-16,-6 2 0 0,0 1 0 0,-3 0-16 0,-1 0-128 15,-1-2 192-15,-4 2-64 0,-2 4 0 0,-2 1-128 16,-1 3 192-16,-2-1-64 0,-4 1-128 0,-1 3 0 16,-3 3 144-16,-2 1-144 0,-4 3 0 0,-1 1 0 15,-1-2 0-15,-2 4 0 0,-2 2 0 0,-1 1 0 16,0 0 0-16,1 5 0 0,1 9 0 0,2-1 0 15,-1-1 160-15,1 1-160 0,0 1 0 0,1 0 128 0,1 2-128 16,2-2 0-16,3-2 0 0,4-2 0 16,-2-2 0-16,6 0 0 0,4 2 0 0,4-2 144 0,4-4-144 15,3 1 128-15,3-1-128 0,4 1 0 16,4 3 144-16,5-8-144 0,0-3 256 0,6 0 0 0,2 0-16 0,4-3 0 16,4-2 16-16,4-3 0 0,-2-2 0 0,8 0 0 15,3 0-80-15,-3-1-16 0,-1-2 0 0,-3-2 0 31,-4 1-1296-31,1-2-256 0,-6 1-48 0,-1-3-16 0</inkml:trace>
  <inkml:trace contextRef="#ctx0" brushRef="#br0" timeOffset="25042.219">10568 9048 9215 0,'-10'6'816'0,"10"-6"-656"16,-6-3-160-16,6 3 0 0,-10 6 944 0,4 1 144 16,6-7 48-16,-7 6 0 0,7-6-592 0,-4 7-112 15,4-7-32-15,0 0 0 0,0 0 48 0,0 0 16 16,0 0 0-16,0 0 0 0,0 0 240 0,0 0 32 15,0 0 16-15,0 0 0 0,11 2 160 0,-1-3 48 16,-1-2 0-16,0 0 0 0,1 1-400 0,0-3-80 16,3-3-16-16,-3-3 0 0,1-3-96 0,1-1-32 0,1-1 0 0,-2 1 0 15,2 0 96-15,-1-2 16 16,0-2 0-16,-3 5 0 0,0 3-144 0,0 0-32 0,0 1 0 16,-1-2 0-16,-2 1-272 0,1 3 128 0,-7 8-128 0,0 0 0 15,8-5 0-15,-8 5 0 0,0 0 0 0,0 0 0 16,0 0 0-16,0 0 0 0,10 5-144 0,-10-5 144 15,5 11 0-15,-1 1 0 0,-2 5 0 0,-3-2-128 16,-1-1 128-16,-1 3 0 0,-1 7 0 0,-2-1 0 16,-1-3 0-16,-1 1 0 0,1 1 0 0,-1-1-128 15,0 0 128-15,1-2 0 0,1-4 160 0,2-2-160 16,-2-2 160-16,2-1-160 0,1 0 160 0,1-1-160 16,2-9 240-16,0 0-48 0,0 6-16 0,0-6 0 15,0 0 80-15,0 0 0 0,0 0 16 0,4-6 0 16,0-4 192-16,3 0 48 0,-2-3 0 0,2 0 0 15,-1 1-208-15,1-2-48 0,1-1 0 0,1 0 0 0,0-4 48 0,2 5 0 16,0 1 0-16,3 1 0 0,0-4-112 16,0 2-32-16,-1 4 0 0,4 1 0 0,2 1-160 0,-2-1 0 15,0 1 0-15,0 1 0 0,0 3 0 0,-1 1 0 16,0 3 0-16,-2 0 0 0,0 0-320 0,0 0 0 16,-1 3 0-16,0-2 0 15,-2-2-2304-15,-1 1-464 0,-1 4-96 0,-9-4-16 0</inkml:trace>
  <inkml:trace contextRef="#ctx0" brushRef="#br0" timeOffset="25274.856">11023 9244 2751 0,'0'0'256'0,"0"0"-256"0,0 0 0 0,0 0 0 16,0 0 3520-16,0 0 672 0,1 6 128 0,-1-6 32 15,0 0-3088-15,0 0-624 0,-3 9-112 0,2 2-16 16,1-11-16-16,-3 9 0 0,1-1 0 0,-4 3 0 16,1 5 16-16,0-3 16 0,-1-4 0 0,-1 3 0 15,0 1-256-15,-1 0-48 0,1 0-16 0,1 2 0 16,1-2-208-16,-4-1 0 0,2-1 0 0,0-2 0 16,7-9-896-16,0 0-256 0</inkml:trace>
  <inkml:trace contextRef="#ctx0" brushRef="#br0" timeOffset="25581.121">11463 8817 23951 0,'0'0'2128'0,"0"0"-1696"16,0 0-432-16,5 6 0 0,2 2 384 0,0 2-16 15,1 0 0-15,2 2 0 0,1 0-368 0,-1 3 0 16,0 3 0-16,2-2-192 0,2 0 192 0,2 1 0 16,-4 3 0-16,2 3 0 0,0 3 0 0,-1-2 0 0,0-1 0 15,-1 0 0-15,1 0 0 0,-3 2 0 0,1-2 128 0,0-1-128 16,-5-2 0-16,4 0 0 0,-2-5 0 0,0 0 0 31,-3 0-624-31,1-2-144 0,-6-13-16 0,4 10-9600 0</inkml:trace>
  <inkml:trace contextRef="#ctx0" brushRef="#br0" timeOffset="25871.704">11930 8795 27231 0,'0'0'1216'0,"-8"6"240"0,8-6-1168 0,-8 9-288 0,-1 6 0 0,-3 4 0 0,-4 0 0 0,-2 4 0 16,-2 4 0-16,0 4 0 0,-4 2 0 0,-2 1 0 15,0 0 0-15,-5 7 0 0,0 4 0 0,-2-2 0 16,-2-6 0-16,1-2 160 0,0-4-160 0,1 0 0 16,0 0 0-16,2-5 0 0,3-4 0 0,3-2 0 15,5-3 0-15,4-1-8176 16,4 1-1504-16</inkml:trace>
  <inkml:trace contextRef="#ctx0" brushRef="#br0" timeOffset="26207.534">12363 9255 20271 0,'0'0'1792'16,"0"0"-1424"-16,0 0-368 0,5 10 0 16,-1-1 1792-16,2 5 304 0,-4 3 48 0,0 2 16 0,-2 2-1808 0,0 1-352 15,1 1 0-15,-2 3-160 0,-2 4 160 0,1 2 0 16,-3 0 0-16,1 0 0 0,-3-1 0 0,-2 0 0 15,3-1 0-15,-3-4-128 16,2 0-1472-16,-2-3-304 0,-1-2-48 0</inkml:trace>
  <inkml:trace contextRef="#ctx0" brushRef="#br0" timeOffset="26423.996">12156 9576 32831 0,'12'-6'1456'0,"-1"3"288"0,3 0-1392 0,4 1-352 0,2 5 0 0,5-1 0 16,3-1 0-16,3 2 0 0,0-1 0 0,1 4 0 31,0 4-2256-31,2-4-368 0,14-6-80 0,-6-1-16 0</inkml:trace>
  <inkml:trace contextRef="#ctx0" brushRef="#br0" timeOffset="26746.03">13701 9369 26719 0,'-10'-11'2368'15,"1"7"-1888"-15,-1 6-480 0,1-5 0 0,-4-1 1728 0,-1 3 240 16,-1 4 48-16,-2 5 16 0,0 0-1712 0,-3 1-320 16,-7 2 0-16,0 4-160 0,-4 1 160 0,0 3-128 15,1 1 128-15,-2 1-128 0,-2 0 128 0,1 1 0 16,-3 1 0-16,4 1 0 0,2 0 0 0,3 3 0 15,4-1 0-15,4-2-128 0,4-2 128 0,4-3 0 0,3-2 0 16,5-2 0-16,1-1-256 0,6-1 16 0,1-2 16 16,0-1 0-1,3-1-640-15,5 1-128 0,8-1-32 0,4-3-7984 16,6-5-1600-16</inkml:trace>
  <inkml:trace contextRef="#ctx0" brushRef="#br0" timeOffset="27090.347">13463 9751 23951 0,'0'0'2128'0,"0"0"-1696"0,0 0-432 0,0 0 0 15,0 0 2752-15,9-4 480 0,1 2 96 0,2 3 0 0,3-1-2752 0,0 2-576 16,1 2 0-16,1 1-144 0,-3 2 144 0,3 0 0 15,1 1 0-15,0 2 0 0,-3 1 0 0,-1 2 0 16,-4-1 0-16,-4 3 0 0,1 1 0 0,-6 3 0 16,-1 1 0-16,-3-1-128 0,-5-2 128 0,-2 3 0 15,-1 3 0-15,-3 1 0 0,-2 0 0 0,4-3 0 16,4-2 0-16,0-3 0 0,-3 2 208 0,4-2-16 16,3-1-16-16,1-2 0 0,1-4-48 0,2 0 0 15,2 0 0-15,5-2 0 0,0-3-128 0,3 0 0 16,2-3 0-16,3 1 0 0,5-1 0 0,3-1 0 15,0 0 0-15,0 2-176 16,0-2-592-16,-1 0-128 0,1 0-32 0,-4-2 0 16,-2 2-2656-16,-2-1-544 0</inkml:trace>
  <inkml:trace contextRef="#ctx0" brushRef="#br0" timeOffset="27539.693">13946 9756 31839 0,'0'0'1408'0,"0"0"304"0,0 0-1376 0,0 0-336 0,0 0 0 0,3 11 0 0,-3-11 0 0,6 11 0 15,1-1 0-15,3 0 0 0,3-1 0 0,0-5 0 16,2-1 0-16,4-2 0 0,0-1 0 0,3-1-160 15,2 0 160-15,0-1-160 0,-1-5 160 0,0 3 0 16,1 0 0-16,-2-3-128 0,0-3 128 0,-5 0 0 16,1-1 0-16,-3 0 128 0,-3 2-128 0,-2 2 0 15,-1 1 0-15,-4 2 128 0,-5 4 48 0,0 0 16 16,-2-10 0-16,-3 3 0 0,-5 2 64 0,-2 4 32 16,-4 3 0-16,-1 1 0 0,-4 3-288 0,0-1 0 15,-5 3 0-15,-2 4 0 0,-3 3 0 0,4 5 0 0,3 2 0 16,0 1 0-16,1 3 0 0,2 1 0 0,4 3 0 15,3-2 0-15,3-6 0 0,2 0 160 0,2 0-160 16,6-1 128-16,-1-2-128 0,5 0 128 0,4-4-128 16,3-2 128-16,1-2 64 0,6-2 0 0,3-2 0 0,3-1 0 15,1-3-192-15,5-1-192 0,4-2 32 16,1-2 16 0,2-1-2336-16,2-5-464 0,12-10-80 0,-5 1-32 0</inkml:trace>
  <inkml:trace contextRef="#ctx0" brushRef="#br0" timeOffset="28075.291">14521 9104 4607 0,'0'0'400'0,"0"-10"-400"16,2-5 0-16,2 7 0 0,-4 8 3232 0,6-6 560 15,2-3 112-15,-2 2 32 0,1-2-3184 0,-1 1-752 16,2 0 0-16,1-3 0 0,2-4 0 0,-3 1 0 15,1-1 0-15,1 2 128 0,-1-1-128 0,2 1 160 16,-3 0-160-16,0 3 160 0,0 3 48 0,0 2 16 0,-4-2 0 0,-4 7 0 16,7-3 112-16,-7 3 32 0,0 0 0 0,0 0 0 15,6 5-112-15,-6-5 0 0,3 12-16 0,-3 4 0 16,-3 2-112-16,1 1 0 0,-5 1-128 0,-1 3 192 16,-1 0 48-16,-1 1 0 0,-1 3 0 0,-2 0 0 15,0 2 16-15,-2-1 0 0,0 2 0 16,2-8 0-16,3-5-64 0,-1-4-16 0,2-1 0 0,3 0 0 15,1-2 144-15,5-10 48 0,0 0 0 0,0 0 0 16,0 0 64-16,0 0 16 0,0 0 0 0,0 0 0 16,0 0 208-16,1-12 48 0,1 1 16 0,3-4 0 15,1-1-224-15,1-1-48 0,3 1-16 0,0-1 0 16,3-5 32-16,1 5 16 0,1-1 0 0,0 1 0 0,0-1-208 16,2 3-32-16,-1 4-16 0,2-1 0 0,0-3-224 15,1 4 0-15,0 5 0 0,1-1 0 0,2-1 0 16,-3 4 0-16,-1 2 0 0,0 1 0 15,-2 0-1216-15,1-3-176 0,-2-2-32 0,-3 6-16 0</inkml:trace>
  <inkml:trace contextRef="#ctx0" brushRef="#br0" timeOffset="28496.071">14702 9301 15663 0,'0'0'688'0,"2"-7"144"0,-2 7-656 0,0 0-176 0,8-8 0 0,-1 4 0 15,-7 4 2272-15,12 0 416 0,2 0 96 0,-3 0 16 16,0-1-2208-16,1 2-432 0,1 0-160 0,2-1 0 16,-1-2 0-16,-2 1 0 0,1 2 0 0,-1 0 0 15,0 0 0-15,0 1 0 0,-4 1 160 0,1 3-160 16,-4 3 0-16,1 1 0 0,-2 1 0 0,-4 1-176 16,-4-3 176-16,0 4 0 0,-3 2 0 0,-3 2 0 0,-3-2 0 15,-1 0 0-15,-1 0 160 0,0 1-160 0,-1 1 208 16,2-1-48-16,2-4-16 0,0 0 0 0,2 0 48 0,2-3 0 15,2-2 0-15,2 0 0 0,4-7-192 0,0 0 160 16,0 0-160-16,0 0 160 0,0 0-160 0,0 0 0 16,13 2-160-16,0-3 160 15,2-4-592-15,2 0-32 0,1-1 0 0,2 0-10864 0</inkml:trace>
  <inkml:trace contextRef="#ctx0" brushRef="#br0" timeOffset="28868.954">15293 8966 11967 0,'-1'-15'1072'0,"1"15"-864"0,0 0-208 0,0 0 0 15,0 0 3440-15,0 0 640 0,0 0 128 0,0 0 16 16,10 0-3344-16,-1 3-688 0,2 9-192 0,0-1 0 0,-2 0 0 16,3 2 0-16,3 3 0 0,-1 2 0 15,-2 7 0-15,3 1 0 0,2 2 0 0,1 0 0 0,-2 1 0 16,3 3 0-16,-1-2 0 0,1 0 0 0,-2-3 128 0,-2-1-128 15,-1 0 0-15,1-1 144 0,-2-3-144 0,0-3 0 16,-2 0 0-16,0 0 0 16,-1 3-480-16,-1-5-32 0,0-1 0 0,-3-4-11152 15</inkml:trace>
  <inkml:trace contextRef="#ctx0" brushRef="#br0" timeOffset="29131.053">15787 9027 34095 0,'0'0'3024'0,"0"0"-2416"0,0 0-480 0,-7 3-128 16,-3 0 352-16,0 8 48 0,-4 8 16 0,-1 3 0 15,-4 3-416-15,-2 3 0 0,-2 1 0 0,-2 3 0 16,-3 0 0-16,-3 3 0 0,-4 3 0 0,-5-2 0 16,-1-3 0-16,1 1 0 0,3 1 0 0,0-4 0 15,1-3-256-15,4-1-48 0,1-2 0 0,5 0-10016 16,1-4-2016-16</inkml:trace>
  <inkml:trace contextRef="#ctx0" brushRef="#br0" timeOffset="36430.35">3080 11625 13823 0,'0'0'608'0,"-12"-3"128"0,-2-1-592 0,4 1-144 0,10 3 0 0,-8-3 0 16,-1-2 1056-16,9 5 176 0,0 0 48 0,0 0 0 15,0 0-560-15,0 0-96 0,-6-5-32 0,6 5 0 16,0 0 128-16,0 0 32 0,0 0 0 0,0 0 0 15,11-2-128-15,-1-1-32 0,1 2 0 0,7 1 0 16,5 0-256-16,2-2-48 0,5 0-16 0,3 1 0 16,5 1 128-16,6-1 32 0,-1 1 0 0,8-1 0 15,0 0 16-15,8 1 16 0,3 0 0 0,4 1 0 16,4-2-48-16,-1-1-16 0,2 2 0 0,5 2 0 16,1 0-16-16,3-1 0 0,-2-2 0 0,2 2 0 15,-1 2-64-15,4-1 0 0,1 2-16 0,1-2 0 0,0-2-16 0,-2 3 0 16,2 0 0-16,2-1 0 0,3-4 0 15,-2 4 0-15,-2 1 0 0,3 0 0 0,6 0-96 0,-3 1-32 16,-4 0 0-16,2-2 0 0,2 4-16 0,-2-3 0 16,0-3 0-16,-3 2 0 0,-5 1 64 0,1 0 16 15,-3 1 0-15,0-2 0 0,1-3 32 0,-4 1 0 16,-2 0 0-16,-1 0 0 0,0 1 0 0,0-3 16 16,-1-4 0-16,-1 2 0 0,-4 2-128 0,-1-1-16 15,0-4-128-15,-2 2 192 0,0-3-192 0,-3 1 0 16,-2 2 128-16,-1 1-128 0,-1-3 0 0,-3 1 0 15,1 3 128-15,-2 1-128 0,-1-1 0 0,-3-1 128 16,-4 1-128-16,-2 2 0 0,-1 1 144 0,-4 1-144 16,-3 0 128-16,-2-1-128 0,-3-1 0 0,0 1 0 0,-3 2 128 15,0 2-128-15,-4-2 0 0,-1 1 0 16,-2 0 144-16,-4 1-144 0,-1 0 0 0,-2-1 0 0,-5-2 0 16,0 1 128-16,-2 0-128 0,-7-2 0 0,0 0 0 15,6 3 0-15,-6-3 128 0,0 0-128 0,0 0 160 0,0 0-160 16,0 0 240-16,0 0-48 0,-12 3-16 0,-1 2 0 15,-4-3-48-15,-2 0 0 0,-4-1 0 0,-5-2 0 16,-3 1-128-16,-3-1 0 0,-1 1 144 0,-1-1-144 16,-4-1 0-16,-2 2 128 0,-3 2-128 0,-8-1 0 15,-6-2 0-15,-4 0 128 0,-1 0-128 0,0 1 0 16,-4 0 0-16,-4 1 0 0,-6-2 0 0,-4 2 128 16,-1-1-128-16,-2 2 0 0,-4 0 128 0,-6 0-128 15,-7 1 0-15,1-2 0 0,-3 3 0 0,-4-2 0 16,-7 2 0-16,0-2 0 0,-2 0 0 0,-3 1 0 0,-2 1 0 0,0 2 0 15,-1 4 0-15,3-1 0 0,2 0 0 0,0 1 0 16,4 0 0-16,1 1 0 0,4-2 0 0,4 2 0 16,5-1 0-16,1 0-128 0,-3 1 128 0,5 1 0 15,4-1 0-15,0 0 0 0,1 1 0 0,2 1 0 16,4 0-144-16,3 1 144 0,3 0 0 0,1 1-176 16,-3-3 176-16,8 1-128 0,1 1 128 0,7-2-208 15,3-1 80-15,3 0 128 0,2-2-160 0,7-1 160 16,5-5 0-16,6 2-144 0,7-1 144 0,6-1 0 15,4-2 0-15,7-1 0 0,4 0-128 0,4 3 128 16,8-3-128-16,0 0 128 0,-5-3-272 0,5 3 16 16,0 0 16-16,0 0 0 0,13-5-96 0,6-2-32 15,5 1 0-15,7-2 0 0,3-1 240 0,8 0 128 0,2-1-160 16,6 1 160-16,2-1 0 0,8-2-144 0,6-1 144 0,8 1 0 16,8 0 0-16,1 1 0 0,-1 0 0 15,11 2 0-15,12 2 0 0,2 1 0 0,2 4 0 0,7 3 176 16,7 2-176-16,3 1 128 0,3 0-128 0,1 2 128 15,4-1-128-15,-2-2 0 0,2-4 0 0,2 1 0 16,-2 0 160-16,3 0-160 0,2 0 192 16,-4-2-192-16,-7-4 208 0,-2-2-64 0,-1-1-16 0,-9 0 0 15,-8-1 48-15,-2 0 0 0,-7-1 0 0,-6-1 0 16,-7-1-48-16,-8 1 0 0,-9-1 0 0,-6 2 0 16,-6 2-128-16,-8 4 0 0,-9 0 0 0,-6 0 0 15,-5 1-1808-15,-7-1-448 0</inkml:trace>
  <inkml:trace contextRef="#ctx0" brushRef="#br0" timeOffset="38297.306">24197 1239 14735 0,'9'-19'1312'0,"-2"8"-1056"16,2 0-256-16,-2 0 0 0,1 1 320 0,2 0 0 15,2-1 0-15,-4 2 0 0,-1-2-320 0,-3 1 0 16,1-2 128-16,-3 1-128 0,-2 3 352 0,-2 0 16 15,-1 0 0-15,-2-3 0 0,-1-5 32 0,-2 0 16 16,-1 6 0-16,-4-1 0 0,-3-4-16 0,-3 2 0 16,-3 2 0-16,-7-1 0 0,0-2 0 0,-4 1 0 15,-1-1 0-15,-5 2 0 0,2 2-32 0,-2-2-16 16,1 0 0-16,-3 1 0 0,-2 1-96 0,-4 2-32 16,-6 0 0-16,-4 0 0 0,-5-3-48 0,2 1-16 0,-1 0 0 15,-3 1 0-15,-6 1 0 0,-7 0 0 0,-4-1 0 0,-2 0 0 16,-1 2 48-16,-6 1 16 0,-11-1 0 0,0 1 0 15,1-1 0-15,-4 3 0 0,-7 0 0 0,2 0 0 16,2-2-32-16,-6 0-16 0,-3-3 0 16,-2 2 0-16,5 3-16 0,-6-5 0 0,-3-2 0 0,3 3 0 15,4 6 64-15,-5-2 16 0,-6-4 0 0,2 3 0 16,2 0-16-16,-5 2 0 0,-4 3 0 0,-3-3 0 16,1-3-224-16,0 0 144 0,0 2-144 0,-2 0 128 15,-1 1-128-15,63-1 160 0,-11-2-160 0,-10-2 160 16,-9 0-160-16,-6-1 0 0,-4 2 0 0,-4 0 0 15,-2 1 144-15,-116-4-144 0,46-1 160 0,23 4-160 16,15 3 224-16,8 1-48 0,2-1-16 0,8 2 0 0,8 2 32 16,-1 1 16-16,-2 0 0 0,2 1 0 0,4 0-208 0,2 0 144 15,-2 1-144-15,6-1 128 0,-1 0-128 16,3 2 0-16,-5 0 0 0,4-2 0 0,3 0 0 0,0 2 0 16,-1-2 0-16,50 2 0 0,-9 3 0 0,-9 2 0 15,-7 2 0-15,-4-3 0 0,-3-3 0 0,-3 0 0 16,-5 5 0-16,-93 5 0 0,39-7 0 0,18-1 0 15,8 3 0-15,12-1 0 0,10-3 0 0,7 0 128 16,3 3-128-16,3-3 0 0,2 6 0 0,0-3 0 16,1-7 0-16,2 5 0 0,1 4 0 0,5-1 0 15,3-1 0-15,-1-1 0 0,-3 3 720 0,1 0 224 16,5 4 32-16,1 1 16 16,2-2-1616-16,3 2-320 0,-3-1-64 0,5 3-16 15,4 2 800-15,8-1 224 0,4 1 0 0,4 2 0 0,4 2 0 0,1 3 0 16,1 1 0-16,0 1 0 0,5-5 672 0,4 3 256 15,-3 2 48-15,6 1 16 16,2-2-1632-16,1 0-320 0,3 1-64 0,3-2 0 0,-1 0 832 0,2-1 192 0,1-3 0 0,1 6 0 16,2 4 0-16,5 2 0 0,2 0 0 15,5 1-160-15,1 1 160 0,6 0 0 0,3-3 0 16,6 0 128-16,4-1-128 0,1-1 0 0,5-3 128 0,2-1-128 16,5 2 0-16,5 1 144 0,2 4-144 0,5 0 0 15,5-1 144-15,5 1-144 0,4-1 0 0,4-1 144 16,1-3-144-16,0 0 0 0,4 0 144 0,6-5-144 15,10-4 0-15,2-1 0 0,2-4 0 0,3 3 128 16,4 1-128-16,4 0 128 0,5-3-128 0,1 3 128 0,2 1-128 16,8 2 0-16,3 0 128 0,4-1-128 0,3-3 128 15,0-2-128-15,7 1 128 0,1-5-128 0,0-1 176 0,5-2-48 16,5 1 0-16,2-4 0 0,1-2-128 0,1 1 0 16,-1 0 0-16,5 0 128 0,5-3 32 0,1-2 0 15,-5-2 0-15,-1 2 0 0,-1 2-160 0,4-3 0 16,5-4 0-16,-4 1 0 0,-2 3 0 0,-1-1 240 15,0-1-64-15,6 1-16 0,4-2-32 0,-3-1 0 16,-6-3 0-16,-1 1 0 0,3-2 32 0,0-1 0 16,1-2 0-16,-3 0 0 0,-3 0 0 0,2-1 0 15,0-1 0-15,4-1 0 0,0-5-160 0,-2 0 192 16,-5-1-192-16,1 3 192 0,4-3-192 0,-5 2 160 0,-3 1-160 16,-2-1 160-16,2 0-160 0,-1 0 128 15,1 3-128-15,-5-2 128 0,-2-1-128 0,-1 1 0 0,1-1 144 16,-6 0-144-16,-7-1 192 0,2 1-48 0,2 0 0 15,-2-1 0-15,-7-1-16 0,4-1-128 0,-2 0 192 0,-3 3-64 16,-5 1-128-16,0-1 0 0,0 3 0 0,-4-3 0 16,-9 0 128-16,1-1-128 0,1 0 128 0,-7 1-128 15,-9 1 0-15,-7 1 128 0,-10-1-128 0,-3 0 0 16,-6-1 128-16,-5-2-128 0,-5 0 128 0,-6 3-128 16,-9 2 0-16,-9 1-256 0,-7 2 48 15,-9 0-11152-15,-7 0-2224 0</inkml:trace>
  <inkml:trace contextRef="#ctx0" brushRef="#br0" timeOffset="39884.665">12255 1848 11967 0,'0'0'528'0,"0"0"112"0,6 10-512 0,2 1-128 0,-4 2 0 0,3 4 0 16,1 0 1472-16,-3 4 256 0,2 1 48 0,-6 5 16 15,-1 2-1472-15,0 1-320 0,-5 0 0 0,0-2 0 16,-2 1 0-16,-4 1 0 0,-2-2 0 0,-3 3-160 16,-4 0 160-16,-4 4 0 0,-6 6 0 0,-2-2 0 15,-3 1 0-15,-4-5 0 0,-3-1 128 0,-3 0-128 16,-3 0 176-16,-8 3-48 0,-5-3 0 0,0 0 0 0,-1 0 208 16,-1 2 48-16,0 3 0 0,-4 0 0 0,-8 0-208 15,0 3-48-15,-1 1 0 0,-2-1 0 0,-1-2 64 0,-7-1 0 16,-4-1 0-16,-5 3 0 0,2 3-192 0,-4 2 192 15,-2 1-192-15,-2 3 192 0,-2 0-192 0,-5 1 160 16,-4-4-160-16,1 1 160 0,2 0-16 0,-2 5 0 16,-2 2 0-16,-5 2 0 0,-1-1-144 15,-2-1 0-15,-5 0 0 0,2 0 0 0,1 0 0 0,-3 6 0 16,-7 2-160-16,-1 2 160 0,-1 1 0 0,0 0 0 16,-6 1 0-16,-1 4 160 0,1 7-160 0,-2 0 0 15,1 1 0-15,1-1 0 0,-3-2 0 0,2 3 0 16,2 4 0-16,4-3 0 0,3-6 192 0,-4 2-64 0,0-3 0 15,4 2 0-15,4-1 176 0,0-3 16 0,-1-1 16 16,5-2 0-16,3-2 32 0,2 2 0 0,-2 3 0 16,4 0 0-16,4 1 16 0,-3 0 16 0,1 0 0 0,0 1 0 15,4 3-160-15,0 0-48 0,-5 3 0 0,8-2 0 16,7-2-192-16,1 0 128 0,-3-1-128 0,8-1 0 16,3 0 0-16,3-3 128 0,0-5-128 0,4-2 0 15,3 0 0-15,5-2 0 0,5 1 128 0,-3-2-128 16,0 0 0-16,0-2 0 0,-1 0 0 0,5 2 0 15,4 2 0-15,1 2 0 0,-2-2 0 0,0-2 0 16,-2 2 0-16,4 2 0 0,3 0 0 0,-1 3 0 16,3 1 0-16,-4-1 0 0,-3-3 0 0,7-3 0 0,1 0 0 15,3 0 0-15,1 3 0 0,2 0 0 0,0-1 128 16,1-3-128-16,1-1 0 0,-1-3 0 0,-1-1 0 0,5 4 0 16,2 4 0-16,3-3 0 0,0-4 128 15,0 0-128-15,0-1 0 0,0 0 144 0,3-1 16 16,0 0 0-16,3 0 0 0,0 1 0 0,5 1 32 15,3-3 0-15,1-6 0 0,2 2 0 0,1 1-64 0,3 4 0 16,-1 0 0-16,4 0 0 0,-2-2-128 0,1-3 0 16,-1-1 144-16,0-2-144 0,2 0 128 0,1-2-128 15,-1 0 128-15,3-2-128 0,3-1 128 0,1 0-128 16,1-2 128-16,-2-2-128 0,1-3 144 0,2 0-144 16,4-2 192-16,0-1-192 0,3-1 160 0,3 1-160 15,1-2 128-15,1 1-128 0,-1 0 144 0,4-1-144 16,3 2 160-16,2-1-160 0,-1-1 128 0,2-2-128 15,-1-1 0-15,3-2 0 0,0-2 192 0,3-2-64 0,-1 0-128 16,2-1 192-16,5-1-192 0,-1 0 176 0,1-2-176 16,-1-1 160-16,2 2-32 0,0-3 0 0,1 0 0 0,0-2 0 15,3 1-128-15,-1 0 192 0,0-1-192 16,1 1 192-16,0-2-192 0,5 0 128 16,4 0-128-16,0 0 128 0,-1-1-128 0,4 2 160 0,0-1-160 15,0-1 160-15,-3 0-160 0,2-5 192 0,-1-3-192 16,0 2 192-16,-2-1-192 0,0-1 160 0,0-2-160 0,0 1 160 15,0-1-160-15,2 2 128 0,-3 2-128 0,0-1 128 16,-1-5-128-16,-5 4 0 0,-4 1 144 0,-1 0-144 16,-2-2 0-16,0-2 0 0,-4-1 0 0,-2 1 0 15,-2 2-320 1,-1-2-128-16,-1-2-16 0,-9 3-16 0,9-3-2272 16,-2-3-464-16,1 0-96 0</inkml:trace>
  <inkml:trace contextRef="#ctx0" brushRef="#br0" timeOffset="40185.813">1602 10855 33167 0,'-10'5'2944'0,"10"-5"-2352"0,-9 3-464 0,9-3-128 0,0 0 240 0,0 0 16 15,5 8 16-15,5 2 0 0,4-1-400 0,4 1-96 16,4 1-16-16,3-1 0 0,3 2 240 0,8 0 0 16,8 1 0-16,1 2 0 0,0 1 0 0,1 2 0 0,-1 0 0 0,1 2 0 15,1 1 0-15,1 2 0 0,3 5 0 16,-6-2 0-16,-5 4 0 0,-6 4 0 0,-2 4 0 0,-4 4 0 16,-6 4 176-16,-6 1-176 0,-4-2 160 0,-4 4-160 15,-6 5 0-15,-6 7 0 0,-6 7 0 0,-2 3 0 31,-3 2-1824-31,-4 1-416 0</inkml:trace>
  <inkml:trace contextRef="#ctx0" brushRef="#br0" timeOffset="45955.525">5873 13096 911 0,'-15'2'0'0,"6"-2"0"0,1-2 0 0,1 2 0 16,-1 0 0-16,8 0 0 0,0 0 4192 0,-8 0 752 15,0-1 160-15,2 1 16 0,6 0-3280 0,0 0-672 16,0 0-128-16,0 0-16 0,0 0-368 0,0 0-64 16,0 0-16-16,0 0 0 0,0 0-128 0,0 0-48 15,0 0 0-15,6 3 0 0,-6-3 176 0,11-2 48 16,1-1 0-16,3 1 0 0,5 2 48 0,6-2 16 0,-2-2 0 0,6 0 0 15,3 2-288-15,1-1-48 0,1-3-16 0,3 0 0 16,1-1-96-16,5 2-32 0,0 4 0 0,6-5 0 16,-2-1 48-16,4 1 0 0,2-2 0 0,-3 4 0 15,-1-3-16-15,5 3 0 0,1-1 0 0,3 0 0 16,-1 0-80-16,2 0-16 0,2-1 0 0,-5 1 0 16,-2-2-144-16,3 2 128 0,4 3-128 0,0-2 128 15,-1 0-128-15,2 2 0 0,-4-2 0 0,-1 2 0 16,-1 1 0-16,1 0 128 0,1-2-128 0,3 1 0 15,3 2 0-15,-1 0 0 0,-5 3 128 0,4-3-128 16,0-1 0-16,0-1 0 0,2 0 144 0,0 4-144 16,1-2 128-16,-2 0-128 0,-1-2 160 0,0 4-160 0,1 3 176 0,0-2-176 15,0-3 192-15,-1 1-192 0,-3 1 176 0,1 1-176 16,0 5 160-16,0-5-160 0,-3-4 128 16,2 1-128-16,2 0 0 0,-1 0 144 0,-6 0-144 15,1 1 128-15,0-1-128 0,0 2 128 0,1 4-128 0,-1-5 160 16,2-1-160-16,-3 2 160 0,-4 3-160 0,-1 0 160 15,-2-1-160-15,3 1 160 0,-2-2-160 0,-1-1 192 16,-1 1-192-16,-1 0 192 0,0-2-32 0,-2 0 0 16,-2 0 0-16,0 2 0 0,-1 0 32 0,2 2 0 15,-3-1 0-15,0 1 0 0,-2-3-64 0,2 1-128 16,-5-1 192-16,0 1-64 0,1-2-128 0,-4 1 0 16,-1 1 0-16,0 2 128 0,-4-4-128 0,1-2 128 15,1-4-128-15,-2 3 128 0,-1 9 64 0,0-5 0 16,0-1 0-16,2 0 0 0,-5 1-32 0,1 0 0 0,-3 1 0 15,2-2 0-15,-3-5-32 0,0 3-128 0,-1 1 192 16,-1 0-64-16,-6-1-128 0,-1 2 128 0,-1 3-128 0,-2-3 128 16,-8-1 0-16,0 0-128 0,7-5 192 0,-7 5-64 15,0 0 48-15,0 0 0 0,0 0 0 0,0 0 0 16,0 0 32-16,0 0 16 0,0 0 0 0,-11-4 0 16,-2 1-96-16,-2-2 0 0,-4 3-128 15,-1 1 192-15,-3 0-192 0,-1 0 0 0,-5 0 0 0,0-3 0 16,-3 1 0-16,-3 1 0 0,-3 0 0 0,0-1 0 15,-4 0 0-15,-4 2 0 0,-4 1 0 0,-3 2 0 16,-1-1 0-16,-3-1 0 0,-3-1 0 0,-3 0 0 16,-2 0 0-16,-4 0 0 0,-4-2 0 0,-4-2 0 15,-1 0 0-15,-1 1 0 0,-3 0 0 0,-3 1 0 0,-8-1 0 16,2 1 0-16,2 2 0 0,-4-1 0 0,-2 1 0 16,-1-3 0-16,0-2 0 0,0 4 0 0,0-1 0 0,0 1 0 15,0-2 0-15,4-1 0 0,2 1 0 16,-4 3 0-16,-2 1 0 0,2 1 0 0,4-4 0 0,-1 3 0 15,-5 0 0-15,2 2 0 0,1 1 0 16,0-1 0-16,4-3 0 0,-1 5 0 0,-2 3 0 0,2 0 0 16,3-2 0-16,-1 2 0 0,4-3 0 0,0 4 0 15,5 1 0-15,4-1 0 0,5-2 0 0,1 0 0 16,1 1 0-16,4 1 0 0,0 0 0 0,3-2 0 16,2-2 0-16,3 3 0 0,4 4 0 0,4-4 0 15,-3-4 0-15,3 2 0 0,-1 1 0 0,3-1 0 16,1-2 0-16,4 0 0 0,0-1 0 0,5 2 0 15,2 2 0-15,6-1 0 0,-1-5 0 0,5 1 0 0,1 1 0 16,3 0 0-16,0 3-144 0,3-3 144 16,0-3 0-16,3 1-144 0,2 3 16 0,3-2 0 0,9-1 0 15,0 0 0-15,-7-3-16 0,7 3 0 0,0 0 0 0,0 0 0 16,0 0-48-16,11 2 0 0,4-1 0 0,2-1 0 16,3 0 64-16,5-3 0 0,4-3 0 0,5 1 0 15,6 0 128-15,4 0-128 0,6-2 128 0,6 2-128 16,6-1 128-16,2-1 0 0,2 0 0 0,3-1 0 15,6-2 0-15,5 1 0 0,9-2 0 0,4 0 0 16,1 1 0-16,9 2 0 0,1 0 0 0,2 3 0 16,-1 0 0-16,6 1 0 0,5 1 0 0,-1 2 0 15,-1-3 0-15,3 1 0 0,4-4 0 0,0 6 0 0,-5 3 0 16,2 2 0-16,-1-4 0 0,0 2 0 0,-1 1 0 16,-2 1 0-16,-4-3 0 0,-2-1 0 0,-3 1 0 15,0 0 0-15,0 1 0 0,-1-1 0 0,-4-2 0 0,-2 4 144 16,-3-2-144-16,-1 3 0 0,-4 0 128 0,0 1-128 15,-2-1 0-15,-1-1 0 0,-4 1 128 0,-5-1-128 16,-3 2 0-16,-4 0 0 0,-2-1 0 0,0 1 0 16,-7-1 0-16,0 0 0 0,-6 3 128 0,-2-3-128 15,-7 0 192-15,-3-1-192 0,-4 2 128 0,-2-1-128 16,-1-4 0-16,-5 2 0 0,-5 6 0 0,-2-2 0 16,-4 0 0-16,-2-3 0 0,-5-3 0 0,-3 6 0 15,-2 1 0-15,-9-7 0 0,0 0 128 0,0 0-128 16,0 0 0-16,0 0 0 0,0 0 192 0,-11 2-64 15,-3 1 0-15,-6-2-128 0,-3-1 160 0,-5-1-160 16,-4-2 128-16,-1 3-128 0,0-2 0 0,-1-1 0 0,-5-4 128 16,-2 2-128-16,-5-1 0 0,-3 1 0 15,-1-1 0-15,-3 2 128 0,-4 1-128 0,-3-1 0 0,-1 1 0 16,-7 0 0-16,-9-1 0 0,1 0 0 16,1-3 0-16,-2 2 0 0,-2 1 0 0,-6-1 0 15,-4 0 0-15,-2 0 0 0,-3-2 0 0,-5 4 0 16,-5 3 0-16,-1-2-176 0,4-2 176 0,-1 2 0 0,-5 0 0 15,-2 0 0-15,-2-2 0 0,-5 2 0 0,-2 2 0 0,0 2 0 16,0 0 0-16,2 2 0 0,-2 3 0 0,3-3 0 16,-1-1 0-16,1 0 0 0,1-1 0 0,6 1 0 15,6 0 0-15,1-1 0 0,2 3 0 0,3 1 0 0,0-3 0 16,7 0 0-16,6-1 0 0,-1 2 0 16,3 3 0-16,0 1 0 0,8-1 0 0,0 4 0 0,6 1 0 15,-1 1 0-15,0-4 0 0,4 0-128 0,4 3 128 16,4 0 0-16,2 0 0 0,7 1 0 15,3 2 0-15,6-3 0 0,2-2 0 0,6 0-128 0,0-1 128 0,6-1 0 16,2-2-144-16,4-2 144 0,3 0-176 0,4 1 48 16,3-2 0-16,8-3 0 0,0 0-16 0,0 0 0 15,-4 2 0-15,4-2 0 0,0 0-16 0,0 0 0 16,0 0 0-16,12 4 0 0,3-1 160 0,5-1-192 16,0 0 192-16,7-2-192 0,3-2 192 0,3-2 0 15,4-4 0-15,11-1 0 0,8-2 0 0,9 0 0 16,8 0 0-16,5-2 0 0,2-2 0 0,9-1 0 15,5 2 0-15,5 1 0 0,2 1 0 0,7-2 0 16,3 0 0-16,0 2 0 0,-3 7 0 0,6-3 0 0,2-1 0 16,1 2 0-16,-2 3 0 0,5 1 0 0,3 1 0 15,1-1 0-15,-5 1 0 0,6 2 0 0,3-1 0 16,0-2 0-16,-1-3 0 0,-3 2 0 0,-4-2 0 0,-5-1 0 16,-1-3 0-16,-6-1 0 0,-1 0 0 0,-8 0 128 15,-5 2-128-15,-5-3 0 16,-3 1-128-16,-8 1 128 15,-7-1-1216-15,-6 1-176 0,-9 0-16 0,-5 4-15456 0</inkml:trace>
  <inkml:trace contextRef="#ctx0" brushRef="#br0" timeOffset="47237.955">17220 11464 23951 0,'-20'3'2128'0,"0"-1"-1696"16,1 0-432-16,1 1 0 0,3-1 592 0,0 2 48 16,5 0 0-16,4 1 0 0,6-5-400 0,0 0-80 15,0 0-16-15,2 11 0 0,3 0 16 0,6-3 0 16,5-1 0-16,3 0 0 0,5 0 224 0,5 1 64 16,8 0 0-16,6-2 0 0,3-1 64 0,3-1 32 15,3 0 0-15,5 2 0 0,5 1-96 0,9-3 0 16,9 0-16-16,0 1 0 0,2 1 16 0,6 1 16 15,5 1 0-15,2-3 0 0,2 0-80 0,2 1-32 16,1 1 0-16,5-1 0 0,2 0-96 0,-1 2-32 16,1 3 0-16,2-2 0 0,2-1-96 0,0 0-128 0,-2 0 176 15,2-1-176-15,3 0 208 0,-2-1-64 0,-2-1-16 0,3 0 0 16,4 2-128-16,-2 1 160 0,-1-1-160 16,-4 2 160-16,0 1-160 0,-3-1 128 0,-3 0-128 0,-2-1 128 15,-1 5-128-15,-7-4 0 0,-5-1 144 0,0 0-144 16,-3 0 128-16,-3 0-128 0,0 1 160 0,-7 0-160 15,-7-2 128-15,-1-1-128 0,-1-1 0 0,-2 0 0 16,-3-2 0-16,-3 2 0 0,-7-3 0 0,-5 0 0 16,-5 0 0-16,-4-1 0 0,0-1 0 0,-5 0 0 15,-1 0 0-15,-2 0 128 0,-2 0-128 0,-5-1 0 16,0 1 0-16,-4 0 0 0,-2-1 0 0,-2-1 0 16,-3-1 128-16,-2 1 0 0,1-2-128 0,-4 3 192 0,-7 1-192 15,0 0 0-15,7-5 0 0,-7 5 0 16,0 0 160-16,0 0-160 0,0 0 160 0,0 0-160 0,0 0 128 0,-9-5-128 15,-1 2 0-15,-2 0 144 16,1-3-144-16,-3 2 0 0,-6 0 0 0,-2 2 0 0,-4 1 0 0,-2-1 0 16,-1-2 0-16,-2 0 0 0,1 4 0 0,-4-2 0 15,-3-2 0-15,-7-2 0 0,-4 1 0 0,-7 0 128 16,-1 3-128-16,-3-2 128 0,-2-3-128 0,-3 0 0 16,-8-1 0-16,-4 0 0 0,-4 1 128 0,-1-1-128 15,-1-3 0-15,-6 4 128 0,-7 3-128 0,-5-2 0 16,-3-4 0-16,-3 0 0 0,-9-1 0 0,0 1 0 15,-4 2 0-15,-4-1 0 0,-5 0 0 0,1-2 0 16,3 1 128-16,-6 2-128 0,-3 3 0 0,-4-1 0 16,2 1 0-16,-1 2 0 0,-1-3 0 0,-4 4 0 15,-4 0 0-15,3 1 0 0,3-2 144 0,0 3-144 16,-3 4 160-16,1 0-160 0,4-2 0 0,4-1 0 0,5-1 0 16,4 5-160-16,0 2 160 0,5 0 0 0,8-1 0 15,4 0 0-15,5 2 0 0,6 1 0 0,8-2 160 16,10 0-160-16,9-3 0 0,6 1 0 0,6 0 0 15,6-3 0-15,7-2 0 0,9 4 0 0,7-1 0 0,10-1 0 16,7 0 0-16,11-2 0 0,0 0 0 0,15 7-160 16,10-5 160-16,9-2-208 0,10-2 80 0,7 0 128 15,7 0-192-15,14-2 192 0,11-1-160 0,9-2 160 16,6 1 0-16,14-3 0 0,13-1 0 0,7 0 0 16,4 3 0-16,7 2 0 0,11-4 192 0,8 4-192 15,8 0 240-15,6 4-64 0,0 2-16 0,6 3 0 16,5-3 32-16,4 0 16 0,-1 0 0 0,-1 4 0 0,1 1-48 15,1-2-16-15,-1 3 0 0,-4 2 0 0,-8 4-144 16,-5 0 192-16,-7-1-192 0,-15 5 192 0,-15 5-192 0,-9-3 0 16,-11-4 0-16,-7 2 0 15,-8 2-2112-15,-12 0-336 0</inkml:trace>
  <inkml:trace contextRef="#ctx0" brushRef="#br0" timeOffset="49350">5440 16266 11967 0,'0'0'528'0,"-9"0"112"0,-2-3-512 0,2-1-128 16,2 3 0-16,-2 0 0 0,0 0 1568 0,1 1 288 16,1 1 48-16,7-1 16 0,-8-3-784 0,8 3-160 15,-8-2-16-15,1 2-16 0,-2 0-96 0,9 0-16 16,0 0 0-16,-9-2 0 0,1 2 0 0,8 0 0 0,-9-2 0 0,9 2 0 16,-6-2-48-16,-2 1-16 0,8 1 0 0,-8 1 0 15,1-1-160-15,7 0-32 0,0 0-16 0,0 0 0 16,0 0-48-16,0 0-16 0,0 0 0 0,0 0 0 15,0 0-176-15,0 0-48 0,0 0 0 0,9 1 0 16,4-2 48-16,2 1 16 0,3 1 0 0,3 2 0 16,2-1-16-16,4 0-16 0,7-6 0 0,4 4 0 15,4 4-96-15,0 0-16 0,5-3 0 0,3-1 0 16,2-2 64-16,5 0 0 0,4 1 0 0,-1-1 0 16,2 2-48-16,-3 0 0 0,-1 2 0 0,4-4 0 15,2-2-64-15,-1 2-16 0,-2 0 0 0,-1 2 0 16,-1 0-128-16,-2 0 128 0,-2-3-128 0,1-2 128 15,1 4-128-15,-4 1 0 0,-1 1 0 0,-1 1 128 16,-7-4-128-16,-4 1 0 0,-3 1 0 0,-2 1 128 0,-3-2-128 16,-2-1 128-16,0-1-128 0,-7 3 128 0,0 2-128 0,-5-3 0 15,0-4 144-15,-3 3-144 0,-3 2 0 0,-2 1 144 16,-1 2-144-16,-9-3 0 0,0 0 144 0,0 0-144 16,0 0 0-16,0 0 144 0,0 0-144 0,-13 4 128 15,-3 0-128-15,-4 2 128 0,-3-5 0 0,-2 2-128 16,-5 1 192-16,-2 0-64 0,-2-3-128 0,-4 1 0 15,-6 0 0-15,-5 0 128 0,-6 1-128 0,-3 0 192 16,-7 5-192-16,-2-3 192 0,-1 0-192 0,-7-2 0 16,-5 0 0-16,-2 3 128 0,1 1-128 0,-2-1 0 15,2-4 0-15,0 1 128 0,0 1-128 0,9 0 0 16,7 4 144-16,9-5-144 0,4-2 304 0,7 0-16 16,4 0 0-16,8 2 0 0,4-2-144 0,5 0-16 0,6-1-128 15,3 1 192-15,6 0-192 0,9-1 0 16,0 0 0-16,0 0 0 0,8-2-384 0,7-2 0 0,3 2-16 15,8-3 0 1,3-6-1072-16,5 2-192 0,5 1-64 0,6-2-15888 0</inkml:trace>
  <inkml:trace contextRef="#ctx0" brushRef="#br0" timeOffset="50915.078">9047 16313 13823 0,'-17'-2'608'16,"7"0"128"-16,-1-3-592 0,0-1-144 0,3 2 0 0,-2 1 0 0,4 1 1648 0,6 2 288 15,-7-1 64-15,7 1 16 0,0 0-1280 0,0 0-256 16,0 0-48-16,0 0-16 0,-7-7-16 0,7 7 0 16,0 0 0-16,0 0 0 0,0-5 112 0,0 5 0 15,0 0 16-15,9-2 0 0,0-2 48 0,3 3 16 16,3 1 0-16,2 0 0 0,0 0 80 0,5-2 16 16,5 2 0-16,3-1 0 0,6 0-80 0,2 0-16 0,3-2 0 15,4-1 0-15,7-3-48 0,1 1-16 16,6-2 0-16,7 3 0 0,7-2 0 0,3-2 0 15,2-2 0-15,5 0 0 0,5 1-176 0,2-2-32 0,1-1-16 0,1 3 0 16,1 2-80-16,1 2-16 0,3-2 0 0,-1 2 0 16,5 0-16-16,-2-1-16 0,4 4 0 0,-3-1 0 15,0-2 16-15,0 3 16 0,4 1 0 0,0 1 0 16,-3-2-16-16,5-1-16 0,2 1 0 0,1 1 0 16,-2-1-176-16,3 2 192 0,2 0-192 0,-2 0 192 15,-4-1-192-15,3 0 128 0,2-2-128 0,0 2 128 16,-3 0-128-16,1 1 192 0,0 0-192 0,-5 0 192 15,-1-4-192-15,-2 1 160 0,-4 1-160 0,1-1 160 16,-2-1-160-16,0-1 128 0,-3 2-128 0,-1-1 128 16,-4 0-128-16,-1 2 0 0,-1-1 0 0,1 1 128 0,-1 2-128 15,-1 0 128-15,2 3-128 0,-3 1 128 0,-3 0-128 16,0 1 0-16,0 1 144 0,1 2-144 0,-1-1 0 16,-8-1 0-16,-6-3 0 0,-2 5 128 0,0 1-128 0,-2-3 0 15,-3-3 0-15,-1 0 0 0,-7 1 0 0,-1 0 0 16,-7-1 0-16,-3-1 128 0,-5-4-128 0,-2 0 128 15,-1 3-128-15,-4-3 128 0,-4 1-128 0,-3-1 0 16,-2 0 128-16,-4 0-128 0,-1 1 128 0,-5 2-128 16,-4-1 128-16,-6 1-128 0,0 0 128 0,0 0-128 15,0 0 160-15,0 0-160 0,0 0 128 0,0 0-128 16,-6-8 0-16,-4 2 144 0,-5 3-144 0,-2-1 0 16,-5-2 0-16,0 2 0 0,-4 2-160 0,0 0 160 15,-1-2 0-15,-6 1-144 0,-2 0 144 0,-4 3 0 16,-4-2-144-16,-7 2 144 0,-8-1 0 0,0 0 0 15,2 0-144-15,-5 1 144 0,-4 1 0 0,-5-1 0 0,-6-1 0 0,-3 1 0 16,-1 0-144-16,-6 0 144 0,-6 0 0 0,-3 1-144 16,-3-1 144-16,-6 1 0 0,0 0 0 0,-4-1 0 15,-4-1 0-15,-2 0-192 0,-5 2 192 0,-1-1-192 16,1-1 192-16,-4 0 0 0,-5-3 160 0,3 3-160 16,-1 2 0-16,-4-1 0 0,-7 0 0 0,4 1 0 15,5 2 0-15,-1 0 0 0,-8-1 0 0,3 2 0 16,3-1 0-16,-2 0 0 0,2 1 0 0,-2 2 0 15,1-1 0-15,2 0 0 0,4-2 0 0,-1 3 0 16,-3 0 0-16,7 0 0 0,6-1 0 0,-2 1 0 16,2-3 0-16,3 2 0 0,6 2 0 0,1 1 0 15,0-3 0-15,6 1 0 0,4-2 0 0,2 4 0 16,1 2-176-16,5 0 176 0,1 0-160 0,8 1 160 0,4 2-192 0,3 0 192 16,3-1-208-16,4-1 80 0,10-1 128 0,3-1 0 15,7-3 0-15,6 1 0 0,7 0-128 0,4-3 128 16,2-2-128-16,6 0 128 0,0-1-208 0,4 1 32 15,2 1 16-15,6-2 0 0,-2 0-16 0,3-1 0 16,0 0 0-16,8 0 0 0,0 0 176 0,0 0-160 16,0 0 160-16,0 0-160 0,0 0 160 0,12 1-192 15,3-2 192-15,2-1-192 0,5-1 192 0,7-4-128 16,6-2 128-16,11 1-128 0,9 0 128 0,10-3 0 16,8-1 0-16,7-3 0 0,9 0 128 0,9-2 16 15,11-1 0-15,6 0 0 0,6-1-144 0,8 3 160 16,5 0-160-16,10 0 160 0,5-2-160 0,5 2 128 15,4 2-128-15,6-1 128 0,2 2-128 0,4 1 128 0,2-2-128 16,6 2 128-16,2-3 0 0,0 3-128 0,-4 3 192 0,1 1-64 16,-1 1 16-16,3 0 0 0,-1 4 0 0,1 3 0 15,0 1 48-15,-4 1 0 0,-4 1 0 0,-8 2 0 16,-9 3-192-16,-10-2 0 0,-10 2 0 0,-11 0 0 31,-12-3-1216-31,-7 2-320 0,-11 2-64 0,-13-3-15600 0</inkml:trace>
  <inkml:trace contextRef="#ctx0" brushRef="#br0" timeOffset="55917.274">10005 17557 22575 0,'-7'-12'992'0,"7"12"224"16,0 0-976-16,0 0-240 0,0 0 0 0,0 0 0 0,4-10 0 0,0 3 0 15,-4 7 0-15,9-6 0 0,2 1 0 16,0 0 128-16,0 0-128 0,2 1 144 0,1 2 432 0,3 1 96 16,2 0 16-16,3 0 0 0,-2 0-16 0,7 2 0 15,-1 3 0-15,5-2 0 0,4 2-32 0,4-4 0 16,5-1 0-16,3 1 0 0,3 0-48 0,4 2-16 15,-1-1 0-15,5 0 0 0,3 0-96 0,5-1-32 16,7-1 0-16,1 1 0 0,-3 2-96 0,4 0-32 16,1 1 0-16,3-1 0 0,2 0-112 0,3 1-16 15,-4 1-16-15,2-1 0 0,1-1-176 0,1 3 160 16,4-1-160-16,-3 0 160 0,-4-1-160 0,3-3 128 16,2-3-128-16,1 2 128 0,0 2 48 0,-5 2 0 15,-3 0 0-15,4-3 0 0,5 0-176 0,-1 1 160 16,-2 2-160-16,0 1 160 0,-3-2 16 0,4 3 0 0,-1 3 0 15,1 2 0-15,-6 0 16 0,3 0 16 0,4 1 0 16,2 0 0-16,-4 1-80 0,1-1-128 0,-6 0 176 0,4-1-176 16,1-3 128-16,-2 2-128 0,-4-1 0 15,-1 0 0-15,-1 0 0 0,3-1 0 0,2-3 0 16,-4 1 0-16,-3 0 144 0,-3 2-144 0,-1-3 0 0,3-2 144 16,-2 2-144-16,1-3 0 0,0-1 144 0,-5 1-144 15,-1-1 192-15,4 4-48 0,6-1 0 0,-2-1 0 16,-1 0 48-16,-4 0 0 0,1-2 0 0,-2 2 0 15,4 1-32-15,0 1 0 0,-1-1 0 0,-3 1 0 16,-3-2-160-16,0 0 192 0,2 0-192 0,3 1 192 0,1-1-192 16,-1-2 0-16,-5-3 0 0,-4 4 128 0,1 4-128 15,2-3 128-15,3 1-128 0,-2-3 128 0,-4 0 0 16,-1 4 0-16,-2-2 0 0,0 0 0 0,-1-1 32 0,5 1 0 16,3 3 0-16,-2-3 0 0,-4 0 16 0,0 0 0 15,-3-1 0-15,1 2 0 0,-1-1-48 0,5 1-128 16,1 2 192-16,-2-2-64 0,-1-1 0 0,-3 0 0 15,-1 2 0-15,-1-2 0 0,3-1-128 0,2 0 160 16,-1 1-160-16,-3 0 160 0,-2 1-160 0,-3-3 128 16,-3-2-128-16,2 2 128 0,1 3-128 0,0-2 192 15,1-2-192-15,0 0 192 0,-2 2-192 0,1 2 192 16,-3-2-192-16,-1 1 192 0,1-4-192 0,-1 2 128 16,3 2-128-16,1 0 128 0,2 1-128 0,-1-1 128 15,-1-2-128-15,-1 1 128 0,-5 3-128 0,0 2 0 16,-1-2 0-16,1 1 128 0,1 0-128 0,-2 1 0 0,-2-2 0 15,-1 0 128-15,-4-1-128 0,-3 0 0 16,-7 0 0-16,-2-1 0 0,-2 1 0 0,-3-2 128 0,-1-1-128 0,-3 0 0 16,-2 1 0-16,-2 0 0 0,-3 0 128 0,-9-1-128 15,8-1 0-15,-8 1 0 0,0 0 0 16,0 0-176 0,0 0-1104-16,0 0-208 0,-11-6-48 0,-5 0-11168 0,-6-1-2224 0</inkml:trace>
  <inkml:trace contextRef="#ctx0" brushRef="#br0" timeOffset="59243.012">16212 9620 17903 0,'0'0'784'0,"0"0"176"15,0 0-768-15,0 0-192 0,0 0 0 0,0 0 0 16,0 0 448-16,0 0 32 0,0 0 16 0,0 0 0 15,-3 12-240-15,3-5-64 0,0-7 0 0,0 0 0 0,0 0 320 0,9 6 64 16,2-1 16-16,-1 1 0 0,2-5 208 0,3 1 32 16,3-1 16-16,2 2 0 0,2-3-80 0,2 2 0 15,3 0-16-15,2-1 0 0,1-1-176 0,-1 1-48 16,0 1 0-16,1-1 0 0,-4-2-80 0,2-1-32 16,-2 0 0-16,1 2 0 0,-1-1-48 0,0 0-16 15,2-1 0-15,-1-2 0 0,-3 4-112 0,2-2-32 16,-1 0 0-16,-1 0 0 0,-1 3-208 0,-1-1 144 15,-3 0-144-15,-4-1 128 0,-1-2-128 0,-2 2 0 16,-1 1-192-16,-3 0 192 16,-8 0-2816-16,0 0-448 0</inkml:trace>
  <inkml:trace contextRef="#ctx0" brushRef="#br0" timeOffset="59614.067">16138 10004 24879 0,'0'0'2208'0,"0"0"-1760"16,0 0-448-16,9-3 0 0,4 1 1072 0,2 1 128 16,0-1 16-16,7 2 16 0,1 1-464 0,4-1-80 15,1-2-32-15,4 2 0 0,8 0-96 0,2-2-32 16,1-2 0-16,-4 1 0 0,0 0-208 0,-1-3-64 15,3-3 0-15,-1 1 0 0,-3 4-128 0,-1-3-128 16,1-1 192-16,-2-1-192 0,0 6 160 0,-2 1-160 16,-3-2 128-16,-4 3-128 15,-4 4-1600-15,-5 2-384 0</inkml:trace>
  <inkml:trace contextRef="#ctx0" brushRef="#br0" timeOffset="64373.208">17632 9397 1839 0,'0'0'0'0,"0"0"160"0,0 0-160 0,-6 5 0 0,0-6 0 0,6 1 0 16,-4 10 2992-16,1-4 560 0,3-6 112 0,-4 7 32 16,4 2-2592-16,1-1-512 0,2 1-96 0,1 2-32 15,3-2-64-15,1 1-16 0,1 0 0 0,2 0 0 16,-3-4 160-16,5 1 32 0,4-7 0 0,4 2 0 15,3 1 176-15,2 1 32 0,4 0 16 0,-3-3 0 16,1-3-48-16,-1-5-16 0,1-1 0 0,-2-2 0 16,-2-4-128-16,2 1-32 0,-4-1 0 0,2-1 0 15,-3-1-64-15,-1 1-32 0,-3-2 0 0,-1 2 0 16,-4 3-32-16,-1-4-16 0,1 2 0 0,-3 0 0 16,1-2-64-16,-4 2-16 0,0 3 0 0,-3-1 0 15,0-5 0-15,-1 2 0 0,-3 1 0 0,1-2 0 0,0 2-128 16,-1 1-32-16,-1-1 0 0,-1 1 0 0,2 4-64 15,-4-1-128-15,3 1 176 0,0 0-176 16,0 0 0-16,2 9 0 0,0 0 0 0,0 0 0 0,-5-4 0 0,5 4 0 16,0 0 0-16,0 0 0 0,-7 6 0 0,3 1 0 15,4-7 0-15,-2 13-192 0,-1 3 192 16,-5 1 0-16,0 3 0 0,-2 0 0 0,2-1 0 16,-1 3 0-16,0 3 0 0,0 2 0 0,-2 3 0 0,1 1-144 15,0 0 144-15,1 1 0 0,-1 2 0 0,0 1 0 16,0 2 0-16,-1-1 0 0,1 1 0 0,0-3 0 15,1-1 0-15,-2-1 0 0,1-3 192 0,2-1-16 16,-2 2-16-16,1-2 0 0,1 0-16 0,3-4 0 16,-1-4 0-16,2 3 0 0,0 0-144 0,0 0 128 15,1-2-128-15,1-3 128 0,2-4-128 0,-2 3 128 0,2-1-128 16,2-1 128-16,0-2-128 0,0-2 192 0,-1-3-192 16,2-1 192-16,-3-7-64 0,0 0-128 0,0 0 192 0,0 0-64 15,1 8 16-15,-1-8 0 0,0 0 0 0,0 0 0 16,0 0 176-16,0 0 16 0,7-7 16 0,0-1 0 15,-3-3-32-15,2-1-16 0,0-4 0 0,-1-2 0 16,-1 2-176-16,3-2-128 0,-3 0 192 0,3-2-192 16,-1-1 128-16,3 1-128 0,0 0 0 0,2 0 0 15,-1-1 0-15,1 0 0 0,0 2 0 0,1 1 0 16,1 5 0-16,-1 0 0 0,-1-2 0 0,3 3 0 16,2 2 0-16,-3 0 0 0,-4 1 0 0,1 3 0 0,-2 3 0 15,2 3 0-15,1 0-128 0,3 1 128 16,-3 0 0-16,2 3 0 0,-1 2-160 0,0 3 160 0,1-2 0 15,-2 1-176-15,1 0 176 0,-1 1-128 0,-2 0 128 16,0 2 0-16,-1-1 128 0,-2 1-128 0,-1 1 0 0,-1 2 0 16,0-4-160-16,-1 1 160 0,-2 0 0 0,-1 0 0 15,-1 0 0-15,-1 1 0 0,-2-2 0 0,0 1 0 16,-2-2 0-16,0 1 0 0,-3-1 0 0,0-1 0 16,1-2 0-16,-1 1 0 0,-2 3 128 0,0-2-128 15,0-3 0-15,0 1 144 0,2 0-144 0,-2 0 0 16,-2-3 0-16,4-2 128 0,-2-3-128 0,4 1 0 15,7 1 144-15,0 0-144 0,0 0 0 0,0 0 0 16,0 0 0-16,0 0 128 0,0 0-128 0,0 0 0 16,0 0-128-16,0 0 128 0,0 0-144 0,4 9 144 15,4-1-160-15,2 0 160 0,1 0 0 0,-1-2 0 16,1 0-128-16,1 1 128 0,2 0 0 0,-2 0 0 0,3-2 0 16,0 2 0-16,0 2 0 0,2-2 0 0,-1-1 0 15,2-1 0-15,0 2 160 0,-3-3 32 0,0 1 0 0,1-3 0 16,-1 0 48-16,0 0 16 0,-1 3 0 15,-2-2 0-15,0-2-256 0,0 1 176 0,0 2-176 0,3-1 160 16,-4-1-160-16,1 2 128 0,0-3-128 0,1 2 128 16,-3 1-128-16,-1 1 0 0,-3 0-192 0,-6-5 192 15,0 0-2624 1,0 0-384-16,0 0-96 0,0 0-16 0</inkml:trace>
  <inkml:trace contextRef="#ctx0" brushRef="#br0" timeOffset="67169.823">18809 10114 12895 0,'0'0'1152'0,"0"-8"-928"0,-1-1-224 0,1 2 0 16,0 7 960-16,0 0 128 0,0-9 48 0,0 9 0 16,0-8-96-16,0 8-16 0,0 0 0 0,0 0 0 15,0 0-128-15,0 0-48 0,1-8 0 0,-1 8 0 16,0 0-304-16,4 9-64 0,-4-9-16 0,0 13 0 15,0 4 224-15,0 0 32 0,-1 2 16 0,-2 1 0 16,2 0-80-16,0 2-16 0,-1 0 0 0,0 1 0 16,-1 0-176-16,0 0-32 0,-1-6-16 0,1 5 0 15,-1 0-144-15,2-2-16 0,1-3-16 0,-1-2 0 16,-1 1-112-16,1-2 0 0,2-2-128 0,0-2 192 0,0-10-192 0,2 8 128 16,-1 0-128-16,-1-8 0 15,0 0-2192-15,0 0-544 0</inkml:trace>
  <inkml:trace contextRef="#ctx0" brushRef="#br0" timeOffset="67918.681">19379 9593 10127 0,'0'0'896'0,"0"0"-704"16,0 0-192-16,0 0 0 0,0 0 1168 0,0 0 208 15,0 0 32-15,6-10 16 0,-5 3-496 0,-1-1-96 16,0 8-32-16,-2-8 0 0,2 8-176 0,-5-9-48 16,2 1 0-16,-1 4 0 0,4 4-32 0,-11 0-16 15,0 0 0-15,1 1 0 0,-5 2-192 0,0 0-32 16,-2 4-16-16,0 0 0 0,-5 3 0 0,-1 0 0 0,-4 1 0 15,1-1 0-15,2 0 16 0,1 0 0 0,2 1 0 16,3-2 0-16,4 2 32 0,4-3 16 0,3-1 0 0,2 0 0 16,0-2-208-16,5-5-144 0,5 8 192 0,0-4-192 15,-5-4 192-15,16 5-192 0,2-2 192 0,8 0-192 16,-3-1 192-16,3-2-192 0,0-2 192 0,0 4-192 16,-1 5 176-16,-1-2-176 0,-2-1 160 0,-3 1-160 15,-1 2 0-15,-4 2 0 0,-2 1 0 0,-2 2 0 16,-4-1 0-16,-3-1 0 0,-3 2 0 15,-2 1 0-15,-2 1 0 0,-4 2 0 0,-2 0 0 16,-4 1 0-16,0 0 144 0,-5 0 48 0,1-1 0 0,-4-2 0 16,-2-3 144-16,-1-1 48 0,-1 0 0 0,0-1 0 15,-1 0 16-15,1-1 16 0,4-3 0 0,1-2 0 16,1 2-96-16,4-5-32 0,0-5 0 0,4 2 0 16,2-2-160-16,4-2-128 0,2 4 192 0,4 3-192 15,0-9-1360-15,4-1-384 16,0-1-80-16,6-1-10880 0</inkml:trace>
  <inkml:trace contextRef="#ctx0" brushRef="#br0" timeOffset="68316.732">19707 9529 12895 0,'0'0'1152'0,"0"0"-928"0,0 0-224 0,0 0 0 15,2 11 832-15,-4 2 112 0,-1 0 16 0,-2-1 16 16,1 0-112-16,-2 3-32 0,2 3 0 0,-1 1 0 16,-3-3 128-16,0 2 32 0,0 0 0 0,0 4 0 15,-4 3-208-15,1-1-32 0,2-2-16 0,-2 0 0 16,2-1-384-16,0 0-80 0,-2-2-16 0,6 0 0 16,-3 0-128-16,1-4-128 0,0-3 192 0,2-1-192 15,3-1 176-15,1-1-176 0,1-9 160 0,0 9-160 0,2 1-224 0,-2-10-144 16,0 0-16-16,0 0-7424 15,13-5-1488-15</inkml:trace>
  <inkml:trace contextRef="#ctx0" brushRef="#br0" timeOffset="68821.867">19817 9567 19343 0,'0'0'1728'0,"0"0"-1392"0,0 0-336 0,0 0 0 16,0 0 304-16,0 0-16 0,2 10 0 0,-2-10 0 15,0 10-144-15,0 0-16 0,0-1-128 0,0 2 192 16,0 2 80-16,0 2 16 0,0 3 0 0,0 0 0 16,-1 1 160-16,0 1 48 0,-3-2 0 0,-1 6 0 15,3 2 16-15,-1-2 0 0,-4-5 0 0,2 4 0 16,1 0-64-16,-1-1-16 0,1-2 0 0,-1-5 0 15,3-4 16-15,-3 0 0 0,3 0 0 0,1-4 0 16,1-7-112-16,0 0-16 0,0 0 0 0,0 0 0 16,0 0 0-16,0 0-16 0,8-7 0 0,-3-2 0 15,2-2-16-15,1-4 0 0,-1-3 0 0,1 2 0 16,-1 2-64-16,0-3-16 0,1-2 0 0,0 1 0 16,1 1-64-16,-1-3-16 0,3-2 0 0,-1 3 0 0,2 3-128 15,0 1 0-15,2-2 0 0,1 3 0 0,-1 2 0 16,-1 1 0-16,0 4 0 0,0 2 0 15,-1 0-176-15,1 4 176 0,-3 4-128 0,0 3 128 0,0 4-176 0,-3 2 176 16,-2-2-208-16,-1 5 80 0,0 4 128 0,-4 0 0 16,-1-2-144-16,-2 3 144 0,2 4 0 0,-3 2 0 15,0 1 0-15,-1-3 0 0,3-3 0 0,-4-2 0 16,2-2 0-16,0 1 0 0,1 0 0 0,-1-2 0 16,0-2 0-16,-1-1 0 0,1 1 0 0,2-2 128 15,1-2-128-15,-1-3 128 0,2-7-384 0,0 0-96 16,0 0-16-16,0 0-9040 15,8-6-1792-15</inkml:trace>
  <inkml:trace contextRef="#ctx0" brushRef="#br0" timeOffset="69436.782">20487 9147 11967 0,'0'0'1072'0,"0"0"-864"15,0 0-208-15,0 0 0 0,0 0 768 0,0 0 128 16,0 0 0-16,-8 5 16 0,3 6-336 0,0 3-80 16,3 0-16-16,-3-1 0 0,-1 0 0 0,3 3 0 15,-3 5 0-15,0 4 0 0,-3-1 32 0,1 4 0 16,1 3 0-16,-2 7 0 0,-3 2-112 0,0 2-16 15,-2 1 0-15,3-2 0 0,-2 1-64 0,4-5-32 16,1-4 0-16,-3-2 0 0,0-6 256 0,3-1 48 16,-3-1 16-16,4-4 0 0,0-4 16 0,1 0 0 15,2-4 0-15,0-2 0 0,4-9-128 0,0 0-32 0,0 0 0 16,0 0 0-16,0 0 128 0,0 0 32 0,0 0 0 0,3-9 0 16,1-1-112-16,-1-1-32 0,2-1 0 15,1-3 0-15,-1 1-320 0,1 0-160 0,2-2 160 0,1 2-160 16,1 1 0-16,1 0 0 0,0-2 0 0,1 6 0 15,0 2 0-15,0 3 0 0,1 0 0 0,-3 3 0 16,0 3-176-16,-1 3 176 0,-4 2-160 0,1 3 160 16,0 2-192-16,-2 2 192 0,-2 0-208 0,0 2 80 15,0 4 128-15,-2-1 0 0,-1-3 0 0,0 3-128 16,-1 3 128-16,1-1 0 0,2-2 0 0,-3-1 0 16,-4-3 0-16,1-3 0 0,-1-1 0 0,0 2 0 0,-3 2 128 15,1-1-128-15,2-2 128 0,-1-1-128 0,0-2-240 0,3-3-112 16,4-6-32-16,0 0-13744 15</inkml:trace>
  <inkml:trace contextRef="#ctx0" brushRef="#br0" timeOffset="69780.803">21011 9216 17503 0,'0'0'768'0,"0"0"176"0,-10-1-752 0,0 3-192 0,1 2 0 0,-1 4 0 16,-2-1 928-16,0 3 160 0,-3-1 16 0,-1 5 16 15,1 1-576-15,-1 2-112 0,0 0-32 0,-4 4 0 16,1 5 240-16,1 4 32 0,0 3 16 0,2 0 0 15,-1-3-128-15,3 4-32 0,-1 0 0 0,6-2 0 16,1-4-288-16,-1-2-64 0,4-1-16 0,2-2 0 16,1-1-160-16,5-3 192 0,1-1-192 0,0-1 192 15,1-1-64-15,0-1 0 0,2-2 0 0,1-2 0 16,2-1-288-16,1 0-64 0,1 0-16 0,1-2-8128 16,0-4-1616-16</inkml:trace>
  <inkml:trace contextRef="#ctx0" brushRef="#br0" timeOffset="70011.171">21026 9517 28559 0,'0'0'2544'0,"1"10"-2032"15,1-3-512-15,4-1 0 0,0 1 448 0,3 2-16 16,0 3 0-16,0 2 0 0,1 1-432 0,0-2 0 15,0-1-144-15,1 1 144 0,0 4 0 0,-2-1 0 16,0-1 0-16,1 2 0 0,-3 2 0 0,2-1 0 16,-5 1 144-16,4-1-144 0,0 0-192 0,-1 1-112 15,-1-1-16-15,-2-2-16 16,1-2-560-16,1-1-128 0,-1-2 0 0,0 1-6912 16,0-2-1392-16</inkml:trace>
  <inkml:trace contextRef="#ctx0" brushRef="#br0" timeOffset="70261.713">21279 9504 6447 0,'0'0'576'0,"0"0"-576"0,-5-2 0 0,5 2 0 16,-11 4 4480-16,2 3 768 0,0-2 176 0,-1 5 16 15,-2 1-4016-15,0 5-800 0,-2 1-176 0,-3 3-16 16,1 2 208-16,-3-1 64 0,1 1 0 0,0 2 0 0,-1 4-80 15,-1-2-16-15,-4 1 0 0,2 0 0 0,-2 3-352 0,2-1-64 16,-3 0 0-16,7-1-16 0,3-4-176 0,3-2 192 16,1-2-192-16,1-2 192 0,2-6-192 0,3-2 0 15,5-2 0-15,0-8 0 16,0 0-1680-16,0 0-224 0,11 0-32 0,-2-4-16 0</inkml:trace>
  <inkml:trace contextRef="#ctx0" brushRef="#br0" timeOffset="70676.323">21285 9098 23951 0,'0'0'2128'0,"0"0"-1696"0,0 0-432 0,0 0 0 16,0 0 0-16,0 0 128 0,0 0-128 0,0 0 0 15,0 0 0-15,12 9 0 0,2 0 128 0,-1 3-128 16,-1 3 0-16,3 3 128 0,0 2-128 0,3 2 128 16,-1 0 80-16,1 1 16 0,-3 2 0 0,1 3 0 15,-2 1-32-15,-3 5-16 0,-3 8 0 0,-2-1 0 16,-3-3 64-16,0 2 16 0,-3-1 0 0,-1 1 0 0,-3 3 176 15,-2-3 32-15,-3-3 16 0,-3-2 0 16,-3 1 160-16,0-2 48 0,-3 1 0 0,0-7 0 0,-2-1-176 0,1-2-48 16,2-1 0-16,-2-1 0 0,-1 1-208 0,-2-2-64 15,2-3 0-15,2-1 0 0,-4-2-64 0,4 0 0 16,2-2-128-16,1-3 192 0,3-2-192 0,2-4 0 16,3 1 0-16,7-6 0 15,0 0-2432-15,-6-6-576 0</inkml:trace>
  <inkml:trace contextRef="#ctx0" brushRef="#br0" timeOffset="71021.421">21800 9348 16575 0,'-1'-13'1472'0,"1"8"-1168"0,0 5-304 0,0 0 0 16,0 0 512-16,0 0 64 0,0 0 0 0,0 0 0 15,0 0-208-15,0 0-48 0,0 0 0 0,0 0 0 16,-1 15 288-16,0 3 48 0,1 4 16 0,-2-1 0 15,-2-2 96-15,1 3 32 0,3 3 0 0,-2 3 0 16,-2 1-176-16,-2-1-48 0,3 1 0 0,-1-1 0 0,-4 1-224 0,1-2-48 16,1-1-16-16,-1-3 0 0,3-4-144 0,-2-3-16 15,1-4-128-15,1 0 192 16,0 0-1216-16,1-3-256 0,3-9-64 0</inkml:trace>
  <inkml:trace contextRef="#ctx0" brushRef="#br0" timeOffset="71197.546">21677 9551 32879 0,'0'0'1456'0,"0"0"304"0,12-1-1408 16,-3 0-352-16,0-1 0 0,4 1 0 0,0 1 0 0,5-1 0 15,0 0 0-15,0-3-128 0,2-2 128 0,3 0 0 0,2 4 128 0,1-4-128 31,-1-2-1152-31,-2 0-288 0,2 2-64 0</inkml:trace>
  <inkml:trace contextRef="#ctx0" brushRef="#br0" timeOffset="72055.63">22273 9186 25791 0,'0'0'2304'0,"-4"8"-1856"0,0 0-448 0,1-1 0 0,0 1 192 0,3 1-64 15,5 0-128-15,-4-3 192 0,-1-6-192 0,0 0 0 0,8-1 0 0,3 0 0 16,2-1 0-16,2-2 0 0,3-3 0 15,2-1 0-15,4-1 0 0,0-2 0 16,-1-1 0-16,0-1 0 0,-1-2 0 0,-1 0 0 0,1 1 176 0,-3 0-176 16,-1-3 208-16,0 1-64 0,-4-2-16 0,0 2 0 15,0 3 16-15,-2 2 0 0,-3-2 0 0,-2-1 0 16,-2-1 48-16,-1-1 0 0,-1 2 0 0,1 4 0 16,-4 3 16-16,0 7 16 0,0 0 0 0,0 0 0 15,0 0-48-15,0 0-16 0,-10 6 0 0,0 8 0 16,-1 9-160-16,-2 0 0 0,-2-1-192 0,1 7 192 15,0 7-160-15,-3 6 160 0,0 2 0 0,-1-4-144 16,-3-5 144-16,0 3 0 0,-1 5 0 0,-3 0 0 16,1 0 0-16,0-7 0 0,-2-5 0 0,3 0 0 0,0 0 192 0,4-4 80 15,5-4 16-15,-1-4 0 0,-1-1 144 16,3-5 16-16,4-1 16 0,0-4 0 0,4-5-64 0,5-3-16 16,0 0 0-16,0 0 0 0,0 0 0 0,2-9-16 15,5-3 0-15,2-1 0 0,3 0-176 0,-4-2-16 16,0-1-16-16,3 4 0 0,3 2-160 0,2 6 0 15,-1 0 0-15,1 1 0 0,-1-3 0 0,-2 5 0 16,-2 4 0-16,1 4 0 0,-3 3-144 0,-1 1 144 16,-3-1-192-16,0 2 192 0,-2 2-208 0,-3 2 64 15,-3-2 16-15,-1 2 0 0,-2 1 128 0,-2-1 0 16,-1-1 0-16,1-1 0 0,-2-2 0 0,0-1 0 16,-1-1 0-16,-1 1 0 0,-2-2 0 0,2 0 0 15,-1-1 128-15,4-1-128 0,9-7 0 0,-5 8 0 16,0-3 0-16,-1 3 0 0,0-1 0 0,6-7 0 15,-1 7 0-15,1-7 0 0,0 0 0 0,0 0 0 0,0 0 0 16,4 9 0-16,-1 0 0 0,3 0 0 16,-6-9 0-16,11 4 0 0,4-2 0 0,-2 1 0 0,-1 0 0 0,1 0 0 15,0-2 0-15,0 2 0 0,-1 0 0 0,-1-3 0 16,-3-2 0-16,1-2 0 0,0 3 0 0,-9 1-128 16,0 0-432-1,8 0-80-15,-8 0 0 0,7-5-16 0,-2-1-1280 16,-5 6-256-16,0 0-48 0,0 0-9600 0</inkml:trace>
  <inkml:trace contextRef="#ctx0" brushRef="#br0" timeOffset="72506.364">22563 9808 17503 0,'0'0'1552'0,"0"0"-1232"16,0 0-320-16,0 0 0 0,0 0 2224 0,0 0 384 16,0 0 80-16,0 0 0 0,0 0-1952 0,0 0-400 15,0 0-80-15,4 10 0 0,-4-10 224 0,0 0 48 0,6 8 16 0,-2 1 0 16,-4-9-160-16,6 9-48 0,-4 2 0 0,-2-11 0 15,0 11-16-15,0-11 0 0,0 0 0 0,-5 15 0 16,1 4-48-16,0-2-16 0,-3-2 0 0,1-2 0 16,1-2-32-16,-2-1-16 0,0-1 0 0,-2 0 0 15,3-2 0-15,0 3 0 0,2 1 0 0,1-2 0 16,1-2-32-16,2-7-16 0,0 0 0 0,0 0 0 16,1 10-16-16,3-4 0 0,1 1 0 0,1-3 0 15,-6-4 112-15,9 1 0 0,0-2 16 0,3 1 0 16,-3 1 32-16,1-1 0 0,-1-5 0 0,-1-1 0 15,3 1-96-15,-3-3-16 0,1-1 0 0,0 2 0 16,-2-2-192-16,0 1 176 0,-7 8-176 0,8-9 160 16,-5-2-1552-16,-1 3-304 0,-2 8-64 15,0 0-8736-15,-3-6-1728 0</inkml:trace>
  <inkml:trace contextRef="#ctx0" brushRef="#br0" timeOffset="72970.484">23336 8753 21711 0,'0'0'960'0,"0"0"192"0,0 0-912 0,0 0-240 0,-5-2 0 0,-3 3 0 15,0 3 0-15,-3 3 0 0,-1 3 0 0,-3 1 0 16,-3 0 256-16,-1 6 64 0,2 3 16 0,0 2 0 16,-1 1 128-16,0 5 32 0,-1 2 0 0,-1 8 0 15,0 6-48-15,0 1-16 0,2-1 0 0,1 2 0 16,-2 2-48-16,3 0 0 0,1-3 0 0,3-2 0 16,3-1-48-16,0-1-16 0,2 2 0 0,0-3 0 0,3-5-64 0,-2-4 0 15,2-4-16-15,2 0 0 0,2-2-48 0,1-3 0 16,0-3 0-16,2-3 0 0,1-2-192 15,2-2 144-15,1-1-144 0,0-4 128 16,-7-7-1536-16,9 6-320 0,2-1-64 0</inkml:trace>
  <inkml:trace contextRef="#ctx0" brushRef="#br0" timeOffset="73442.464">23314 9285 16575 0,'0'0'1472'15,"0"0"-1168"-15,-4 7-304 0,-2-3 0 0,-3-1 400 0,-1 3 32 16,-2 1 0-16,-2-1 0 0,-4 0 528 0,1 2 128 15,0 3 0-15,1 3 16 0,2-1-176 0,-2 1-32 16,1-2-16-16,0 7 0 0,0 3-112 0,3 2-32 16,2-2 0-16,2 1 0 0,1 0-208 0,2-2-32 15,2-3-16-15,3 1 0 0,3-4-48 0,2 0-16 16,-1 1 0-16,4-2 0 0,2-4 0 0,2-1 0 16,-2-1 0-16,3-2 0 0,1 2-208 0,0-3-32 15,1-2-16-15,1-2 0 0,2 0-160 0,1-1 192 16,0-1-192-16,-1 0 192 15,-3-2-1472-15,1-2-272 0,-1 0-64 0,-4 1-11680 0</inkml:trace>
  <inkml:trace contextRef="#ctx0" brushRef="#br0" timeOffset="74910.329">23716 9434 13583 0,'0'0'592'0,"0"0"144"0,0 0-592 0,0 0-144 0,0 0 0 0,-10-4 0 15,-2-2 288-15,4 2 32 0,8 4 0 16,-9 2 0-16,1 0 128 0,-2 0 48 0,2-1 0 0,-1 3 0 16,1 4-64-16,-1 0-16 0,-1-1 0 0,-1 0 0 15,2 3 96-15,-5 1 32 0,2 0 0 0,0 2 0 16,1 1 64-16,-3 2 16 0,1 4 0 0,2 1 0 15,3-3-176-15,-1 0-16 0,3-1-16 0,0 0 0 16,4 2-160-16,1-4-16 0,1-3-16 0,2-2 0 16,1 2-96-16,3-2 0 0,3 0-128 0,-1-3 192 15,-8-7 32-15,12 3 0 0,-1-2 0 0,0 0 0 16,-11-1 96-16,14 1 32 0,-1-3 0 0,0 2 0 16,-3 0-80-16,0 0-16 0,-10 0 0 0,12-5 0 15,2-3-96-15,-3 0-32 0,0 1 0 0,0-1 0 0,1-1-128 16,-3 1 192-16,0-2-192 0,-2 1 192 0,1-2-192 0,-3 0 0 15,-2 0 144-15,0 2-144 0,1-2 128 0,-3 0-128 16,-1 0 128-16,0 2-128 16,-1 2 144-16,1 7-144 0,0 0 192 0,-1-7-192 0,-5-1 176 0,3 1-176 15,-1-1 160-15,3 1-160 0,1 7 0 0,0 0 0 16,-6-9 0-16,1 5 0 0,5 4 0 0,0 0-288 16,-6 3 32-16,6-3 16 15,-8 1-1856-15,8-1-368 0,-8 5-80 0</inkml:trace>
  <inkml:trace contextRef="#ctx0" brushRef="#br0" timeOffset="75982.08">24000 9463 10303 0,'0'0'448'0,"0"0"112"0,0 0-560 0,0 0 0 16,0 0 0-16,0-8 0 0,-3-6 960 0,1 7 64 0,2 7 32 15,-8-7 0-15,2-5 0 0,-2 1 0 16,0 3 0-16,-2 4 0 0,0 4-336 0,1 3-64 16,-1 2-16-16,1-2 0 0,-3 2-320 0,1 2-64 0,0 0 0 0,2 2-16 15,0 2-112-15,4 3-128 0,1 1 176 0,0-1-176 16,2-4 128-16,2 1-128 0,3 0 0 0,1 1 0 15,1 3 320-15,4-1-32 0,-2-2-16 0,4-1 0 16,1-1 64-16,-2 1 16 0,0-2 0 0,1 0 0 16,-3 1-16-16,0 1 0 0,-6-5 0 0,0 1 0 15,-2-7 48-15,3 10 0 0,-3 0 0 0,-1-4 0 16,1-6 64-16,-3 9 32 0,-3-2 0 0,-1-1 0 16,-2 2-32-16,-1 1-16 0,-3-1 0 0,-3 0 0 15,-1-5-144-15,0 3-32 0,1 1 0 0,-3-2 0 16,-1-2-128-16,4 0-128 0,-2-1 192 0,2-1-192 0,0-1 0 0,3-1-256 15,2-3 32-15,2 1 0 16,9 3-2720-16,0 0-528 0,0 0-112 0,-1-14-32 16</inkml:trace>
  <inkml:trace contextRef="#ctx0" brushRef="#br0" timeOffset="76760.136">24271 8894 9215 0,'0'0'400'0,"0"0"96"0,0 0-496 0,0 0 0 16,0 0 0-16,0 0 0 0,0-10 1088 0,0 10 128 16,0 0 32-16,0 0 0 0,0 0-512 0,-5 6-96 15,-1 4-32-15,2 3 0 0,-1 5-128 0,2 3-32 16,0 2 0-16,0 6 0 0,-2 2 48 0,1 5 0 0,-1 2 0 16,-3 0 0-16,1-1 16 0,-3 0 0 0,-1 1 0 0,-1 1 0 15,-3 2-112-15,3-4-16 0,6-5 0 0,-1-3 0 16,3-4-64-16,-1-3-32 0,3-5 0 0,2-3 0 15,1-2 112-15,-1-2 32 0,-2-2 0 0,2-8 0 16,0 0-32-16,0 0 0 0,0 0 0 0,0 0 0 16,9-3-16-16,0-2 0 0,-2-2 0 0,0-1 0 15,0-8-112-15,-2 3-16 0,5-1-16 0,-2-1 0 16,-1 3-240-16,-1 1 128 0,2 1-128 0,-1 2 0 16,3 0 0-16,-2 0 0 0,1-2 0 0,-1 9 0 15,0 8 0-15,1 3 0 0,0 1-192 0,1 1 192 16,-5 2-192-16,1 4 192 0,-1 3-192 0,0 1 192 0,-2 1-128 15,-1-1 128-15,-1 0 0 0,-1-1 0 0,-1-3 0 16,-1 2 0-16,-3-2 0 0,3-3 0 0,1-3 0 16,1 0 0-16,-3 1 0 0,1-7 144 0,2-6-144 0,0 0 0 15,-1 8 0-15,1-8-8448 16,0 0-1616-16</inkml:trace>
  <inkml:trace contextRef="#ctx0" brushRef="#br0" timeOffset="77119.568">24675 8808 15887 0,'0'0'704'0,"0"0"144"0,0 0-672 0,0 0-176 0,0 0 0 0,-5 9 0 15,5-9 192-15,-8 8 0 0,-1 3 0 0,-2 4 0 16,-1 1 464-16,-3 2 112 0,1-3 0 0,1 7 16 16,0 8 144-16,2 3 32 0,2 3 0 0,-1 3 0 15,-3 1-240-15,-2 4-32 0,0 3-16 0,1 2 0 16,1-1-352-16,-2 0-80 0,0 5-16 0,2-6 0 15,4-4-96-15,3-1-128 0,3-4 176 0,3-4-176 0,0-4 192 16,2-4-192-16,2-4 192 0,0-4-192 16,1-3 0-16,2 0 0 0,2-4 0 0,0-3 0 15,-1-1-1808-15,1-4-480 0</inkml:trace>
  <inkml:trace contextRef="#ctx0" brushRef="#br0" timeOffset="78543.302">24515 9551 12895 0,'7'-5'1152'0,"-7"5"-928"16,0-9-224-16,3-1 0 0,5-6 1024 0,3 4 176 15,2 2 16-15,-1-1 16 0,-1-4-848 0,1 1-192 16,1 1-16-16,1 0-16 0,-2-2 16 0,-2 2 0 15,1-1 0-15,-1 5 0 0,-3 6-176 0,-7 3 192 16,0 0-192-16,8-6 192 0,-8 6-16 0,0 0 0 16,0 0 0-16,0 0 0 0,0 0 16 0,0 0 0 15,0 15 0-15,-1 0 0 0,-4 0 48 0,1 2 16 16,-1-1 0-16,-2 0 0 0,-1-2 96 0,1 1 32 16,0 2 0-16,3-5 0 0,-3-2-208 0,7-10-48 15,0 0 0-15,-1 7 0 0,1-7 80 0,0 0 16 16,0 0 0-16,0 0 0 0,10 4 624 0,-1-5 128 0,2-8 32 0,0 3 0 15,0 4-496-15,-2 1-112 0,1-1-16 16,-1 1 0-16,2 1-240 0,0 6-144 0,0 1 160 16,1-1-160-16,-1-2 0 0,1 7 0 0,-3 5 0 0,0 1 0 15,-1 1 0-15,-2 0 0 0,-5-1 0 0,2-2 0 16,-1-1 0-16,-2-2 0 0,-1 1 0 0,1-2 0 16,0-1-320-16,0 0 0 0,1-2 0 0,2 0 0 15,-3-8-1520 1,0 0-304-16,0 0-64 0</inkml:trace>
  <inkml:trace contextRef="#ctx0" brushRef="#br0" timeOffset="79045.122">25096 8707 12895 0,'0'0'1152'0,"4"-7"-928"0,0-3-224 0,0 0 0 15,-2-1-128-15,1 2-80 0,0 2-16 0,-1-1 0 16,-2 8 816-16,0 0 176 0,0 0 16 0,0 0 16 16,0 0-192-16,0 0-32 0,0 0-16 0,0 0 0 15,9 15-176-15,-4 3-48 0,0 1 0 0,-1 5 0 16,-2 4 288-16,1 2 48 0,-3 3 16 0,0 3 0 15,-2 3-64-15,0 7-16 0,-3 8 0 0,-1 4 0 16,1 0-176-16,-3 0-48 0,-4 2 0 0,1 4 0 16,0 2-176-16,-2 6-32 0,-3-1-16 0,0 0 0 15,-2-4-160-15,3-5 192 0,2 0-192 0,-2-4 192 0,-1-3-64 16,-2 1-128-16,0-3 192 0,-3-2-64 0,-1-6 0 16,1-3 0-16,-1-5 0 0,2-4 0 0,1-2-128 0,-1-5-224 15,3-1 48-15,0-6-11232 16</inkml:trace>
  <inkml:trace contextRef="#ctx0" brushRef="#br0" timeOffset="79892.629">21077 9620 27231 0,'-12'-11'1216'0,"5"6"240"0,-1 2-1168 0,3-4-288 16,1-4 0-16,3-1 0 0,1 1 0 0,3-2 128 16,2-4-128-16,5-1 0 0,2-4 320 0,3-2-32 15,2-3-16-15,-1 1 0 0,2 3-96 0,-1 3-32 16,-4 4 0-16,-3 4 0 0,-3 2-144 0,-1 5 0 15,-6 5 0-15,0 0 0 0,0 0 336 0,-3 9-16 16,-2 6 0-16,-3 6 0 0,-1 1-80 0,-6 6-32 16,-3 2 0-16,1 4 0 0,1 2-32 0,-2-2-16 0,0-3 0 0,3-2 0 15,0-2-32-15,2-4-128 16,5-6 192-16,-1 0-64 0,3-4-128 0,5-2 0 0,2-3 144 16,5-3-144-16,-6-5 208 0,11 1-16 0,2-3-16 15,2-1 0-15,2-5 224 0,2-3 48 0,-1-4 16 0,4 2 0 16,-1 2-272-16,0 0-48 0,0 0-16 0,-3 3 0 15,-2 5-128-15,0 3 0 0,-3 3 0 0,-2 4 0 16,-2 1 0-16,-4 4-144 0,-1 4 144 0,-4 3-208 16,-5 1 208-16,-3 2 0 0,-2 2 0 0,-1 0 160 15,-2 2 96-15,0-1 0 0,-1-1 16 0,3 0 0 16,1 1-80-16,2-5-32 0,4-9 0 0,4-2 0 0,0-9-160 16,0 0 160-16,0 0-160 0,11 1 160 0,4-2 48 15,4-7 16-15,-2-7 0 0,5-1 0 0,4 1-16 0,-3-2 0 16,-3 0 0-16,-4 2 0 0,-1 5-208 0,-4 6 0 15,-3 5 0-15,-8-1 0 0,0 0 0 0,2 12 0 16,-7 6 0-16,-5 8-160 0,-2 6 160 0,-6 4 224 16,-4 4-48-16,-4 2-16 0,-1 1 32 0,3-1 16 15,-2-3 0-15,2 0 0 0,1-2-208 0,4-3 0 16,2-2 128-16,4-3-128 16,4-5-1968-16,4-3-432 0</inkml:trace>
  <inkml:trace contextRef="#ctx0" brushRef="#br0" timeOffset="80680.29">24678 9477 13823 0,'-16'0'608'0,"5"0"128"0,2 1-592 0,2-1-144 0,-2 0 0 0,9 0 0 16,0 0 1344-16,0 0 224 0,0 0 48 0,0 0 16 15,0-10-1056-15,5 1-224 0,1 1-32 0,3-6-16 16,2-6 176-16,2 0 32 0,3 2 16 0,-1 0 0 15,-1-1 112-15,1-3 32 0,0 0 0 0,1 3 0 16,-2 3-144-16,-2 2-16 0,-3 1-16 0,-2 2 0 16,0 0-64-16,-1 4-16 0,-6 7 0 0,0 0 0 15,0 0 64-15,0 0 16 0,-8 3 0 0,1 5 0 16,0 3-304-16,-2 4-64 0,-6 2-128 0,6-1 192 16,2 0-192-16,-2 0 144 0,1 3-144 0,1-1 128 0,1-3-128 15,2-1 0-15,2-2 0 0,1-2 0 0,1-10 0 16,0 0 0-16,0 0 0 0,7 11 0 0,1-1 352 15,1-3 96-15,1-4 0 0,1 0 16 0,1 3 16 0,0-2 0 16,-1-1 0-16,0 3 0 0,1 6-336 0,-1 3-144 16,-4-1 128-16,1 5-128 0,-2 0 0 0,-2 5 0 15,-2 2 0-15,1 3 0 0,-6-1 224 0,1 1-32 16,-1-4-16-16,-1 0 0 0,0 1-32 0,0-2 0 16,2-1 0-16,-1-2 0 15,0-4-1744-15,1 0-336 0,-1-2-80 0</inkml:trace>
  <inkml:trace contextRef="#ctx0" brushRef="#br0" timeOffset="81285.959">24985 8450 18431 0,'0'0'1632'0,"0"0"-1312"16,0 0-320-16,0 0 0 0,0 0 256 0,0 0 0 16,0 0-16-16,0 0 0 0,0 0-240 0,8 6 0 15,-8-6 0-15,10 10 0 0,1 1 0 0,3 5 192 0,2 5-48 0,2 3-16 16,-2 4 192-16,1 3 16 0,2 7 16 0,-2 4 0 16,0 2 160-16,-3 0 48 0,-2-2 0 0,0 7 0 15,-4 7-16-15,1 5 0 0,-6 1 0 0,3 3 0 16,-1-1-288-16,-2 2-48 0,0 1-16 0,-1 3 0 15,0 2-32-15,-2 0-16 0,-2-1 0 0,-2-1 0 16,1-3-144-16,-3 2 0 0,-3 0 0 0,-6 3 0 16,-1 0 144-16,-6-6 0 0,-2-4 0 0,-7-3 0 15,-8-3 64-15,0 3 16 0,-2 0 0 0,-3 1 0 16,-3-7-224-16,-2 1-128 0,0-3 128 0,-6 0-12208 16</inkml:trace>
  <inkml:trace contextRef="#ctx0" brushRef="#br0" timeOffset="99904.546">8974 16285 12895 0,'-10'-4'1152'0,"-1"3"-928"15,3 0-224-15,-1 1 0 0,0-2 976 0,0 1 160 16,3 0 16-16,-2 0 16 0,8 1-112 0,0 0-32 16,0 0 0-16,-5-4 0 0,5 4 80 0,0 0 16 15,0 0 0-15,0 0 0 0,8-7-464 0,3 2-80 16,1 3-32-16,4 0 0 0,1-3-64 0,4 5-16 0,3 3 0 0,5 0 0 16,3-4 208-16,5 3 32 0,5 1 16 0,4-1 0 15,3-2-80-15,7-2-32 0,5-1 0 0,4 1 0 16,6-2-128-16,-1 2-32 0,3 2 0 0,3-2 0 15,3-5-144-15,3 2-48 0,5 2 0 0,-2-1 0 16,1 3-16-16,-2-1-16 0,2-5 0 0,2 4 0 16,2 3-32-16,2-3 0 0,1-4 0 0,2 1 0 15,3 0-48-15,-4 1-16 0,0-5 0 0,0 3 0 16,4 2 0-16,1 1 0 0,-2 3 0 0,3 1 0 16,1-2 48-16,2 2 0 0,-1 2 0 0,0 0 0 15,2-2-48-15,0 5 0 0,2 6 0 0,-3-3 0 16,-6-3-128-16,3-2 0 0,5 1 0 0,-5-2 128 15,-6-1-128-15,1 1 0 0,0 1 0 0,-3 1 0 16,-3-3 128-16,0-1-128 0,1-2 128 0,-2 2-128 0,1 2 224 16,-4-2-32-16,-3-5-16 0,-1-1 0 0,-3 0 80 0,1 1 0 15,0-2 16-15,-3 1 0 0,-2-3 0 0,-2 2 0 16,1 4 0-16,0-4 0 0,-4 0-80 0,-4 0-32 16,-3 0 0-16,-3 2 0 0,-1 1-32 0,0 1-128 15,-5 2 192-15,2-1-64 0,-1-5-128 0,-4 3 128 16,-6 1-128-16,-1 2 128 0,-3-3-128 0,-3 4 0 15,-3 0 144-15,-2 4-144 0,-3-2 0 0,-3 0 128 16,-4-3-128-16,-4 0 0 0,-2 1 128 0,-3 1-128 16,-1 1 160-16,-2 0-160 0,-3-3 160 0,-7 1-160 15,0 0 160-15,0 0-160 0,0 0 0 0,0 0 128 16,0 0-128-16,0 0 0 16,0 0-288-16,0 0-96 0,0 0-32 0,-14-2-12496 0,0 1-2496 15</inkml:trace>
  <inkml:trace contextRef="#ctx0" brushRef="#br0" timeOffset="101944.558">9996 17605 13183 0,'-12'-6'576'0,"7"3"128"0,-3-1-560 0,1 1-144 0,2 1 0 0,-1 0 0 16,1-3 0-16,-1 1 160 0,2 0-160 0,-1 0 160 16,5 4 352-16,0 0 80 0,-1-6 16 0,1 6 0 15,-6-5 128-15,6 5 32 0,0 0 0 0,0 0 0 16,0 0-64-16,0 0-16 0,0 0 0 0,0 0 0 16,0 0-128-16,0 0-32 0,0 0 0 0,0 0 0 15,0 0 192-15,0 0 48 0,0 0 0 0,0 0 0 16,11 7 96-16,-1-2 32 0,-10-5 0 0,13 5 0 15,6-2 0-15,0 1 16 0,3 3 0 0,1-1 0 16,1-1-272-16,1-3-48 0,2-1-16 0,3 2 0 0,-2-1-80 16,7-2-32-16,1-4 0 0,8 2 0 15,6 0 80-15,4 0 16 0,0 0 0 0,5-1 0 0,-1-1-96 16,5-3-16-16,3 2 0 0,6-2 0 0,4 2-192 0,-1-1-32 16,-1 1-16-16,2-1 0 0,1 1-48 0,3 0-16 15,4 2 0-15,-4 1 0 0,-1 1-16 0,5-1-128 16,3-3 192-16,1 3-64 0,0 3-128 0,0-1 128 15,0-1-128-15,4-1 128 0,3 2 0 0,-2 3-128 16,-3 2 192-16,4-1-64 0,3-2-128 0,-1 1 128 16,-1 3-128-16,1-2 128 0,-3 0-128 0,2 0 0 15,1 0 0-15,-3 2 128 0,-2-3-128 0,2-2 0 16,2 0 0-16,2 3 0 0,-1 1 128 0,0-3-128 16,-5-3 128-16,2 1-128 0,2 4 176 0,-1-4-48 15,-3 0-128-15,2 0 192 0,1 0-64 0,-2 2 0 16,-5-1-128-16,3-1 192 0,4-1-64 0,-1 1-128 0,3 2 176 15,0-1-176-15,-6-1 176 0,6 1-176 0,3 1 160 16,-1 2-160-16,-5-1 0 0,3 0 128 0,1 0-128 16,0 0 0-16,-2 3 0 0,0-2 0 0,-3-2 128 0,5 1-128 15,2 2 0-15,-1 0 0 0,-5 0 0 0,4 0 0 16,3-1 0-16,-3 3 128 0,-6-1-128 0,6 1 0 16,-1 1 0-16,1 0 0 0,-3-2 0 0,-3 1 0 15,-3 1 0-15,4-2 0 0,2 1 0 0,-2 0 0 16,-8 2 0-16,3-1 128 0,0-1-128 0,0-1 0 15,0 1 0-15,-6-1 176 0,-5 2-176 0,-1 0 160 16,0 1-160-16,1-3 0 0,-3-1 0 0,-2 1-176 16,-8 3 176-16,0 0 0 0,0 0 0 0,0-3 0 0,2 0 0 15,-4 0 0-15,-5 2 0 0,-3-3 0 16,-2 2 0-16,-2-1 0 0,-1-3 0 0,-1 1 0 0,-1 3 0 0,2-3 128 16,-2 0-128-16,-2-2 0 0,-4-1 0 0,-1 1 0 15,-5 2 0-15,-2 1 128 0,-4-1-128 16,1 1 0-16,-4-2 0 0,1 0 0 0,-1 2 0 0,-4-3 0 15,0 1 0-15,-3 0 128 0,-2 1-128 0,-2-1 0 16,-2-2 0-16,-2 0 0 0,-3 1 0 0,-7-2 0 16,0 0 0-16,0 0 0 0,0 0 0 0,0 0 0 15,0 0 0-15,0 0 0 0,0 0-144 0,-12-3 144 16,-2 1-160-16,-4 0 160 0,-4 1-144 0,0-2 144 16,-5-1-128-16,1 2 128 0,-5 4-128 0,-2-4 128 15,-3-6-128-15,-6 3 128 0,-5 2-128 0,-5 1 128 16,-7-3-128-16,-2 1 128 0,-2 0 0 0,1 4-160 0,-7 0 160 15,-3-1 0-15,-11-1 0 0,2 0-128 16,0-1 128-16,-4 1 0 0,-6 0 0 0,-4-1 0 0,-6-5-128 0,-5 2 128 16,2 3 0-16,-7-1-160 0,-8-5 160 0,-2 0-128 15,0 3 128-15,-4-1 0 0,-1 0 0 16,-4 3 0-16,-1-2 0 0,0 0 0 0,5-2 0 0,-3 0 0 16,-8 1 0-16,0 0 0 0,1 1 0 0,-2-2 0 15,-1-1 0-15,-2 1 0 0,-1 0 0 0,1-1 0 16,1 0 0-16,0 0 0 0,-7-1 0 0,1 1 0 15,0 1 0-15,4-1 0 0,4 1 0 0,-1 0 0 16,-5 1 0-16,6 0 0 0,7 1 0 0,-1 0 0 16,3 3 0-16,-1-2 0 0,0 1 0 0,9 3 128 15,7-1-128-15,1 1 0 0,-2-3 0 0,2 3 0 0,3 2 0 16,0 0 0-16,2-1 0 0,-1 1 0 0,1 2 0 16,3-1 0-16,2 0 0 0,-2 0 0 0,-2 0 0 0,3 2 0 15,4-2 0-15,-1 1 0 0,-5 2 0 0,4-2 0 16,5 0 0-16,2 1 0 0,0 2 0 0,3 0 0 15,2-3 0-15,7 4 0 0,4-3 0 0,-1-1 0 16,-1-2 0-16,5 4 0 0,4-2 0 0,1 0 0 16,2 0 0-16,-2-1 128 0,0 1-128 0,2 0 192 15,-2 1-64-15,5 0 0 0,2 0-128 0,1 1-160 16,-3-2 160-16,2 0-208 0,1 1 208 0,4-1 0 16,3 0 0-16,2 2 0 0,4-3 0 0,5 2 0 15,3-1 0-15,2-1 0 0,-3-1 0 0,2 1 0 16,1 0 0-16,2 2-144 0,2-2 144 0,3 1-128 0,2-1 128 15,2 3-128-15,1-1 128 0,0 0 0 0,3 0-144 16,4-1 144-16,3 1 0 0,3 0 0 0,1 0 0 0,5-1 0 16,1 1 0-16,8-4 0 0,0 0 0 0,0 0 0 15,0 0-224-15,0 0 80 0,11 4 16 16,3 1 0-16,2-4 128 0,6 0-208 0,4-2 80 16,6 1 128-16,4-1 0 0,7-2 0 0,7 0 0 15,7 0 0-15,6-1 0 0,0 1 0 0,5-2 192 0,3 1-64 16,9-1-128-16,5 0 0 0,4 1 0 0,0-1-176 15,4-2 176-15,5 0 0 0,4 1 0 0,4-1 0 16,0 1 0-16,6 0 0 0,6 1 0 0,2 1 0 16,-3-1 0-16,4 0 0 0,1 1 0 0,1 0 128 15,3-1-128-15,3 3 0 0,2-1 128 0,3-2-128 16,4 1 144-16,-4 1-144 0,-5 0 192 0,5 1-192 16,4 1 208-16,0 0-64 0,-2 0-16 0,2 1 0 0,-5 2-128 15,4 0 128-15,4-1-128 0,-2 2 128 16,-5-1-128-16,4-1 128 0,1-1-128 0,1 0 128 0,1 0-128 0,-4 1 0 15,-3-1 144-15,4 0-144 0,6 0 128 16,-5 1-128-16,-6 0 128 0,3 1-128 0,3 1 192 0,-1-1-48 16,0 0 0-16,-5 1 0 0,-4-1-144 0,2 3 0 15,2-2 0-15,-6 4 0 0,-6-2 0 0,4 1 0 16,4-1 0-16,-3 3 0 0,-4-1 0 0,1 0 128 16,0 1-128-16,-3-1 0 0,-4-1 0 0,-1 2 0 15,1 1 128-15,-4-3-128 0,-7 1 0 0,1-2 0 16,1 0 0-16,-6 1 0 0,-9 1 0 0,-4 0 0 0,-1-4 128 0,-2 0-128 15,-1-1 0-15,-9 1 0 0,-5 1 0 16,-1-2 0-16,-4 0 0 0,0 3 0 0,-1 1 128 0,-6-2-128 16,-5-1 0-16,-3-1 0 0,-3 0 0 15,-6 2 128-15,-1 0-128 0,1-2 0 16,-2 0 0-16,1 1 0 0,-4 0 0 0,-3 0 0 0,-4-1 0 16,-3 2 0-16,-3-2 0 0,-1 1 0 0,-5 2 0 0,-3-2 0 15,-4-2-384-15,-2-1 64 0,-8 0 0 0,0 0 0 16,0 0-1216-1,0 0-224-15,0 0-48 0,-16-2-15872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20:14.1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5084 4644 18431 0,'0'0'1632'0,"8"2"-1312"0,2 2-320 0,0 0 0 15,1 1 368-15,2-1 0 0,-3 1 0 0,1 1 0 16,-1-3-368-16,-2 1 0 0,1-4 0 0,-3 2 0 16,3 1 240-16,-9-3-32 0,-1399-1 0 0,2807 1 0 15,-1408 0 496-15,0 0 80 0,0 0 32 0,0 0 0 16,0 0 64-16,0 0 16 0,0 0 0 0,0 0 0 15,0 0-208-15,0 0-48 0,-10 3 0 0,-4 1 0 16,-2-3-64-16,0-2-32 0,-6-2 0 0,0 2 0 16,-4 2-32-16,-1-1-16 0,-4 0 0 0,-3 1 0 0,-4 1-48 15,-3 0 0-15,2-1 0 0,-1 2 0 0,-3-1-112 0,-1-1-16 16,-1 1-16-16,-5 0 0 0,-4 1-112 0,-1-1 0 16,1 2-16-16,-2-1 0 0,-2 1-32 0,-1-2 0 15,-1-2 0-15,-5 0 0 0,-3 0 48 0,1 0 16 16,-2 2 0-16,-1-2 0 0,0 0-16 0,-2-2 0 15,-2-1 0-15,-4 3 0 0,-2 2-32 0,-1-1-16 16,0-3 0-16,-1 0 0 0,2 0-16 0,-2 2 0 16,4 0 0-16,0 0 0 0,0-2 48 0,-1 2 0 15,-1 0 0-15,2 2 0 0,-1 1-48 0,1-1-128 16,0-2 192-16,0 3-64 0,0 1-128 0,2-1 0 16,8-2 144-16,4 2-144 0,4-2 176 0,-1 0-48 15,1-1 0-15,2 0 0 0,5 2-128 0,2-2 0 0,3-1 0 16,4 0 128-16,3 0-128 0,1-2 0 0,2-2 0 15,3-2 128-15,3 0 0 0,3-2 0 0,0 1 0 0,6 2 0 16,5 1 64-16,0-1 16 0,5-3 0 0,1 2 0 16,2 2-80-16,3 1-128 0,0 3 176 0,-1 0-176 15,-1-1 144-15,4 1-144 0,5 1 0 0,0 0 144 16,-7-1-144-16,7 1 0 0,-4-4 0 0,4 4 0 16,0 0 0-16,0 0 0 0,-3 13-176 0,3-2 176 15,0 0 0-15,1 3-160 0,1 5 160 0,0 0 0 16,0 0 0-16,1 3-128 0,-1 0 128 0,0 3 0 15,0 5 0-15,-1 1 0 0,-3 0 0 0,1 5 0 16,-1 4 0-16,-2 2 0 0,0 4 0 0,-3 0 0 16,-3 1 0-16,-1 1 0 0,0 1 0 0,-1-1 0 15,-1 1 0-15,0 2 0 0,1 4 0 0,-1-2 0 0,-1-3 0 16,0-2 0-16,0-4 0 0,0-1 0 0,1 0 0 16,1 1 0-16,1-2 0 0,-2 1 0 0,2-3 0 0,1-1 0 15,0-4 0-15,1 1 0 0,0-2 0 0,-2-2 0 16,2-3 0-16,0-2 0 0,0 0 0 15,0-4 0-15,-3-2 0 0,2 2 0 0,2-1 0 16,1 1 0-16,2 0 0 0,1-6 0 0,-5-6 0 16,4-2 0-16,0 1 0 0,3-2 0 0,2-8 0 0,0 0 0 15,0 0 128-15,2 9-128 0,3-1 0 0,-5-8 176 16,0 0-176-16,14 2 160 0,0 2-160 0,3 1 0 16,0-2 144-16,4 0-144 0,0-3 0 0,1 0 144 15,2-1-144-15,3 0 0 0,1 0 128 0,2 0-128 0,2-1 0 16,5 0 0-16,8 2 0 0,2 4 0 15,0 0 0-15,5-2 0 0,-1-4 0 0,5 1 0 0,-1 1 0 16,5 0 0-16,3-3 128 0,1 1-128 0,5-2 0 16,-2 0 0-16,1-4 0 0,3 3 0 0,4 0 0 0,1 0 0 15,0 0 128-15,0 1-128 0,-3 1 0 0,2 0 0 16,5 0 176-16,1 2-176 0,-2-1 160 0,-1 0-160 16,-2-1 0-16,2 1 0 0,4 0 0 0,0 2 0 15,3 3 0-15,-4 1 0 0,-3-1 0 0,1-1 0 16,0-1 128-16,3 1-128 0,0 0 0 0,-3 0 144 15,-4 1-144-15,1 1 0 0,2 3 0 0,0-3 0 16,-1 1 0-16,-4-2 0 0,-5 3 0 0,-4-3 0 16,-2 1 0-16,0-1 0 0,-1-3 128 0,-2 6-128 15,-6 2 0-15,-1-2 0 0,-5-2 0 0,0 1 0 16,-6 2 0-16,0-2 0 0,-1 0 0 0,-4-1 128 0,1 3-128 16,0 2 0-16,-5 0 0 0,-3-1 0 0,-1-3 0 0,-4-1 0 15,-2 1 128-15,-2 2-128 0,-3 0 0 0,0-1 0 16,-3 0 0-16,-1-2 0 0,-4-1 128 15,0 0-128-15,0-3 0 0,-9 0 128 0,0 0-128 0,0 0 160 16,0 0-160-16,0 0 160 0,0 0 0 0,0 0 0 16,8-6 0-16,-4 0 0 0,-4-2 48 0,-1-1 16 15,-2-1 0-15,0-2 0 0,2-3-80 0,-1-4-16 16,-2-1 0-16,0-3 0 0,-1-2 0 0,0-1 0 16,1-3 0-16,0-1 0 0,0 0-128 0,-1-2 0 15,0-3 0-15,2-2 0 0,1-6 0 0,-1-7-144 16,2-7 144-16,-1 0-160 0,0 2 160 0,1 0-208 15,1 0 80-15,1-4 128 0,-1-4 0 0,1-2 0 16,0 1 0-16,2-1 0 0,1-1-128 0,-1 5 128 0,3 2 0 16,0 3 0-16,-2 2 0 0,2 3 0 0,1-1 0 15,1 4 0-15,-2 3 0 0,1 5 0 0,-2 4-144 0,1 5 144 16,-2 2 0-16,2 3 0 0,-1 1 0 0,0 4 0 16,-3 2 0-16,0 0 0 0,-2 2 0 0,0 1 0 15,0 4 0-15,-1-1 0 0,0-1-128 0,-1 4 128 16,-2 4-128-16,4 6 128 0,0 0-192 0,-7-4 192 15,-1-4-192-15,1 3 64 0,2 0 128 0,-2 3-208 16,0 1 208-16,-1 1 0 0,-1-3 0 0,0 4 0 16,-4 1-128-16,-1 0 128 0,-2 0 0 0,0 2-144 15,-5-1 144-15,-1 1 0 0,-3 1 0 0,-2 1 0 16,-2 2 0-16,-7 2 0 0,-3 1 0 0,-3 1-192 0,-2-1 192 16,-1 1 0-16,0 0-144 0,-5-1 144 0,-3 0 0 0,0-1 0 15,-2 0 0-15,-2-1 0 0,-1 2-144 16,1 0 144-16,-4-2 0 0,-2-2 0 0,-6-1 0 0,0 0 0 15,-1 1 0-15,-1 0 0 0,1-5 0 0,-3 1 0 16,0 0 0-16,-4 0 0 0,-3-2 0 0,0 0 0 16,1-1 0-16,-4 0 0 0,-3 2 0 0,-1-1 0 15,-4 1 0-15,3 1 0 0,2-5 0 0,-6 0 0 16,0 0 0-16,2 0 0 0,7 2 0 0,0-1 0 16,-1 0 0-16,5-2 0 0,1-1 0 0,5 0 0 15,8-1 0-15,-1 2 0 0,2-1 0 0,3 0 0 16,2 0 0-16,0-2 0 0,0 1 0 0,6-5 0 15,4 2 0-15,7 2 0 0,-1-1 0 0,4-2 0 0,2-1 0 16,3 0 0-16,2-1 0 0,2 2 0 0,1-2 0 16,4 1 0-16,3-2 0 0,1 1 0 0,0 2 0 15,4-1 0-15,2 1 0 0,2 2 0 0,1 2 0 16,1 1 0-16,2-1 0 0,3 2 0 16,-3 0 0-16,3 0 0 0,6 3-128 0,0 0 128 0,0 0 0 0,-7 4 0 15,7-4-128-15,0 0 128 0,-7 5 0 0,3 2 0 16,-3 4 0-16,4 0 0 0,1 3 0 0,-1 3 0 15,-1 1 0-15,0 6 0 0,-2 5 0 0,1 1 0 16,-2 2-224-16,-1 4 64 0,0 5 16 0,-2 5 0 16,0 6 144-16,-2 3 0 0,0 0 0 0,-1 3 0 15,0 0 0-15,-1 3 0 0,-1 0 0 0,2 1 0 16,-1-1 0-16,1 1 0 0,-2 0 0 0,0-3 0 16,2 2 0-16,0-1 0 0,-2-2 0 0,4 0 0 0,-1-1 0 15,2-2 0-15,3 0 0 0,-9-7 0 0,-3-5 0 16,2-1 0-16,6-1 0 0,-2-1 0 0,0-1 0 0,-1-2 0 15,1-4 0-15,3-2 0 0,-1 0 0 16,3-4 0-16,-1-4 0 0,2-2 0 0,3-3 128 0,0-3 0 16,2-2 0-16,0-4 0 0,2-9-128 0,0 0 0 15,0 0-176-15,0 0 176 0,0 0 0 0,0 0 0 16,0 0 0-16,0 0 0 0,0 0 128 0,8 2-128 16,2-2 0-16,4-2 0 0,2-1 0 0,8 0 0 15,3-2 0-15,3 1 0 0,-1-3 0 0,6 1 0 16,2-1 0-16,4 3 0 0,2 1 0 0,2 0 0 15,4-1 0-15,5-1 0 0,3 1 0 0,5 2 0 16,1 3-176-16,2-1 176 0,2 1 0 0,-1 1-128 0,1 1 128 16,4-1 0-16,5-5 0 0,0 2 0 0,-1 1 0 15,-1-1 0-15,1 0 0 0,5 0 0 16,2 1 0-16,0 1 0 0,-3 0 144 0,2-1-144 16,6-1 128-16,0 1-128 0,-3 2 0 0,-2 3 0 0,-2-2-144 0,3-1 144 15,3 1 0-15,1 0-128 0,-5-2 128 0,1-1 0 16,-4 0 0-16,1-1 0 0,0-2 128 0,1 2-128 15,-2 0 0-15,0 1 0 0,-5-1 0 0,2 1 0 16,1 3 0-16,-3 2 0 0,-3 3-144 0,-5-3 144 16,-1-1 0-16,-1 2 0 0,-2 1 0 0,0 1 0 15,-3 2 0-15,-3 0 0 0,-4 1 0 0,-2 0 0 16,-3 0 0-16,-2 1 0 0,-3 0 0 0,-3 0 0 16,-1-1 0-16,-4 0 0 0,-4 3 0 0,-3-3 0 0,-4 0 0 15,-3 0 0-15,-6-3 0 0,-2 1 0 0,-2 0 0 16,-1 1 0-16,-1-3 128 0,-3-3-128 0,-5-4 128 0,0 0-128 15,0 0 144-15,0 0-144 0,0 0 224 0,0 0-48 16,0 0-16-16,0 0 0 0,1-9 48 0,-3-1 16 16,-3-4 0-16,-2-3 0 0,0-2-224 0,2-4 176 15,-3-5-176-15,1-1 160 0,-2-1-160 0,2-2 0 16,-1-6 0-16,2-3 0 0,-1-7 0 0,1-2 0 16,1-3 128-16,1-1-128 0,3-5 0 0,2-3 0 15,0-5 0-15,3-5 0 0,1-2 0 0,1-2 0 16,1-2-176-16,2-1 176 0,3 1-128 0,-1 1 128 15,1 5-128-15,-2 5 128 0,2 5 0 0,0 5 0 16,0 3 0-16,-2-2 0 0,-1 1 0 0,0 3-160 0,-1 4 160 16,3 7 0-16,-2 5-144 0,-1 5 144 0,-4 1 0 15,2 1-144-15,-2 0 144 0,0 1 0 0,-3 4 0 0,1 1-128 16,0-1 0-16,0 3 0 0,2-1 0 0,-4 3 0 16,-2 2 128-16,4 2 0 0,-2 3 0 0,0-1-128 15,-2-1 128-15,0 1 0 0,1 2-144 0,-1 3 144 16,2 8 0-16,-6-6-144 0,2 1 144 0,-4-1 0 15,2 1-224-15,-4 2 64 0,0 0 16 0,0 2 0 16,-3 1 144-16,-1 3-208 0,-3-1 80 0,-2 1 128 16,-4 0-160-16,1 0 160 0,-4-3 0 0,-1 2-144 15,1 3 144-15,-5 1 0 0,-3-2 0 0,-2 2 128 16,-3-1-128-16,-4 0 0 0,1 1-128 0,-5-1 128 16,-4-4 0-16,-3 3 0 0,-2 0 0 0,-5 2 0 15,-2-4 0-15,-6 1 0 0,-5 1 0 0,-4 2 128 0,-3 0-128 16,-2-1 0-16,0 1 0 0,-5-1 0 0,-6 1 0 0,-2-1 128 15,0 2-128-15,-3-3 0 0,-5-1 0 16,0-1 144-16,1 0-144 0,0-1 0 0,3 2 208 0,-2 1-64 16,1-2-16-16,4 1 0 0,4-2-128 0,2-2 160 15,2-2-160-15,1 3 160 0,4 0-160 0,9-1 0 16,2 0 0-16,4 0 128 0,0-1-128 0,6 2 0 16,3 0 0-16,9 4 0 0,3 0-336 0,5 2-48 15,6-2-16-15,5 3-12528 16,6-1-2496-16</inkml:trace>
  <inkml:trace contextRef="#ctx0" brushRef="#br0" timeOffset="7753.72">17443 5281 1839 0,'0'0'0'0,"0"0"160"15,0 0-160-15,0 0 0 0,0 0 0 0,0 0 0 0,0 0 1840 0,0 0 336 16,0 0 64-16,0 0 0 0,0 0-1664 0,0 0-352 16,0 0-64-16,0 0-16 0,0 0 112 0,0 0 0 15,0 0 16-15,5 8 0 0,-5-8 240 0,0 0 32 16,0 0 16-16,0 0 0 0,5 6 64 0,-5-6 16 15,0 0 0-15,0 0 0 0,0 0-64 0,7 6-16 16,-7-6 0-16,0 0 0 0,0 0-32 0,7 4 0 16,-7-4 0-16,9 3 0 0,-9-3 16 0,10-4 0 15,-2 0 0-15,2-3 0 0,1 2 96 0,0-3 0 16,0-5 16-16,2 3 0 0,1 0-32 0,2-2-16 0,-2-2 0 0,1-2 0 16,2 1-224-16,-4-1-32 0,-3 0-16 0,1 1 0 15,1 1-144-15,0-1-48 0,-4 2 0 0,-2 1 0 16,-1 2-144-16,1 2 192 0,1 3-192 15,-7 5 192-15,2-7-64 0,-2 7 0 0,0 0 0 0,0 0 0 16,0 0-128-16,0 0 0 0,5 13 144 0,-3 3-144 16,-1-1 0-16,-1 4 0 0,-2 4 0 0,1-2 128 15,1 1-128-15,-1 0 0 0,-4 0 0 16,3 1 128-16,1 0-128 0,0 1 0 0,-1-1 0 0,0 1 0 16,1-1 0-16,0 2 0 0,0-1 0 0,0-2 0 15,1-6 0-15,-1 3 144 0,-2 1-144 0,2 0 0 16,2-3 224-16,-1 0-64 0,-1-4-16 0,1 1 0 15,0 2 0-15,1-2 0 0,0-3 0 0,-1-1 0 0,0-10-16 16,-2 10-128-16,2-10 192 0,-2 6-64 0,2-6 16 0,0 0 0 16,0 0 0-16,0 0 0 0,0 0 240 0,0 0 64 15,0 0 0-15,0 0 0 0,0 0 160 0,0-8 32 16,-1-5 16-16,4 0 0 0,-1-2-352 0,0 1-80 16,-1-1-16-16,0-1 0 0,2-4-32 0,3-1-16 15,-3-4 0-15,3 3 0 0,0 1-16 0,1-1 0 16,2-1 0-16,1-1 0 0,1-2-144 0,0 1 128 15,0-1-128-15,2-1 128 0,-1 1-128 0,0 0 0 16,1 1 0-16,-2 1 0 0,2 0 0 0,0 2 0 16,-1 1 0-16,-1 3 0 0,-1 4 0 0,-1 1 0 15,2 1 0-15,-3 2 0 0,0 1 0 0,-3 2 0 16,-5 7-144-16,10 0 144 0,-10 0 0 0,9 6-128 0,-9-6 128 16,8 8 0-16,-3 0-192 0,1 3 64 0,-1-3 128 15,-4 3-208 1,0 1-368-16,2 0-64 0,-1-2 0 0,0-1-16 15,-2-9-2176-15,3 9-432 0,3-3-96 0</inkml:trace>
  <inkml:trace contextRef="#ctx0" brushRef="#br0" timeOffset="8992.039">18596 5170 11055 0,'-16'-5'480'0,"16"5"112"0,0 0-464 0,0 0-128 0,0 0 0 0,0 0 0 16,0 0 1856-16,0 0 336 0,0 0 80 0,9-2 16 15,0 0-1632-15,8-1-320 0,6 0-64 0,4-1-16 16,3 2-64-16,2 0-32 0,1 0 0 0,0-2 0 16,3-1-160-16,-4 1 0 0,1-2 144 0,-1 3-144 15,-2 2-240-15,-2-2-112 0,-1 1-32 0,-3 0 0 16</inkml:trace>
  <inkml:trace contextRef="#ctx0" brushRef="#br0" timeOffset="9178.101">18765 5410 27183 0,'0'0'1200'0,"0"0"256"0,0 0-1168 0,11 2-288 16,2 1 0-16,2 0 0 0,-1-7 0 0,5-3 0 15,-1 0 0-15,4 0 0 0,2 2 0 0,2 2 0 16,-1-1 144-16,1 0-144 0,-2-4 0 0,0 5-336 16,1 1 48-16,0 1-7648 15,-6-1-1536-15</inkml:trace>
  <inkml:trace contextRef="#ctx0" brushRef="#br0" timeOffset="9495.159">19848 4791 27647 0,'-4'-10'2448'0,"4"10"-1952"0,0-6-496 0,0 6 0 15,0 0 432-15,0 0-16 0,0 0 0 0,0 0 0 16,0 0-272-16,4 9-144 0,-2 0 160 0,0 3-160 16,0 3 208-16,2 1-48 0,-1 1-16 0,2 4 0 0,-5 2 0 0,1-2 0 15,1 3 0-15,-1 3 0 0,-1 1-144 0,1 1 128 16,0-2-128-16,0 1 128 0,0 1-128 0,-1-2 128 16,0-3-128-16,1-3 128 15,3-4-544-15,-2-2-112 0,-2 2-32 0,1-5 0 16,0-5-1936-16,-1-7-400 0,0 0-80 0</inkml:trace>
  <inkml:trace contextRef="#ctx0" brushRef="#br0" timeOffset="9674.008">19561 5114 15663 0,'-20'-7'688'0,"12"3"144"0,4 0-656 0,2-2-176 16,2 6 0-16,0 0 0 0,0 0 2272 0,0 0 416 15,0 0 96-15,0 0 16 0,0 0-1936 0,15-3-384 16,5-3-80-16,5 3-16 0,4 1-128 0,2 1-16 15,0 0-16-15,1-3 0 0,-1-1-32 0,2-2 0 0,1 3 0 0,0-1 0 16,0 1-192-16,-2 2-192 0,-3 2 48 0,-4 2-8256 16,-3 2-1648-16</inkml:trace>
  <inkml:trace contextRef="#ctx0" brushRef="#br0" timeOffset="9844.489">19523 5368 28559 0,'-7'-3'2544'0,"7"3"-2032"0,0 0-512 0,0 0 0 16,11 2 1472-16,3 0 192 0,4 0 32 0,5-2 16 15,4-2-2096 1,4-1-400-16,2-4-96 0,1 2-16 0,1 0 896 0,2 2 0 0,-1-2 0 0,1 0 0 16,2 1-1712-16,-4-1-368 0,-6 2-80 0</inkml:trace>
  <inkml:trace contextRef="#ctx0" brushRef="#br0" timeOffset="10687.7">20060 6056 17503 0,'-10'6'768'0,"10"-6"176"15,-10 5-752-15,10-5-192 0,0 0 0 0,0 0 0 0,0 0 1456 0,-3-8 256 0,2 1 48 0,3-2 16 16,3-3-1120-16,3-3-208 0,1-5-64 0,2 0 0 16,0-1 0-16,2 1 0 0,0-4 0 0,0 1 0 15,-1 1-64-15,0 0 0 0,1 0-16 0,-1 0 0 16,1-1 96-16,0 1 32 0,-4 2 0 0,2 4 0 0,0 1-64 0,0 1-16 16,-2 2 0-16,0 1 0 0,1 2-112 0,-5 4-32 15,-5 5 0-15,0 0 0 0,0 0-208 0,10 0 128 16,-10 0-128-16,8 7 0 0,0 1 0 0,-3 4 0 15,1 4 0-15,0 0 0 0,-2 0 0 0,1 0 0 16,2 2 0-16,-4 2 0 0,1 2 0 0,2 0 0 16,-2 0 0-16,2-1 0 0,-1-4 0 0,0-1 0 15,0-3 0-15,3-2 0 0,1 0 0 0,0-1 176 16,0-2-32-16,1-3 0 0,-1-5 160 0,2-3 16 16,1-2 16-16,4 0 0 0,1 0 112 0,1-2 32 15,-1-4 0-15,1-6 0 0,-1-5-112 0,-1-1-32 16,-1-1 0-16,0-3 0 0,-1 1-32 0,-1-5-16 15,-4-2 0-15,0-3 0 0,-1-5-64 0,-1-4-16 16,-1-7 0-16,-2 1 0 0,1 4-208 0,-3 1 144 0,2 2-144 16,1 0 128-16,0-2-128 0,1 2 0 0,-2 2 0 0,1 0 0 15,-2 3 0-15,0 1 0 0,0 0 0 16,-1 5 0-16,2 5 0 0,-2 3 0 16,-1 2 0-16,1 3 0 0,-1-1 0 0,3 4 0 0,-1 0 0 0,1 2 0 15,1-1 0-15,-1 2 0 0,1 0 0 0,-2 3 0 16,2 0 0-16,3 1 0 0,-1-1-144 0,3 2 144 15,-4 0 0-15,6 2-160 0,4-1 160 0,1 1-128 16,0 2 128-16,1 0-160 0,3 2 160 0,5 1-160 16,3 1 160-16,3 0 0 0,1 0 0 15,2 0 0-15,1-3 0 0,2 1-128 0,3-1 128 16,2-1-128-16,3 2 128 0,6 0 0 0,5-2 0 0,1 1 0 16,0-1 128-16,0 0 0 0,-3-1 0 0,2 0 0 15,2-2 16-15,2 5 16 0,1 1 0 0,-3-1 0 0,-6-2-160 0,-2 2 192 16,-5-2-192-16,2 3 192 0,-1 0-192 15,-3 2 0-15,-8 3 144 0,1-2-144 0,-1-2 128 0,-3 1-128 16,-4 2 128-16,-5-1-128 0,-1 2-144 0,-6-1-112 16,0 3 0-16,-5-1-16 15,-2-2-1904-15,-10-2-368 0,0 0-80 0</inkml:trace>
  <inkml:trace contextRef="#ctx0" brushRef="#br0" timeOffset="11091.965">20916 5499 19343 0,'1'-8'1728'0,"-1"8"-1392"0,0 0-336 0,0 0 0 15,0 0 1408-15,0 0 224 0,0 0 32 0,0 0 16 0,0 0-592 0,11 2-128 16,1-3-32-16,5-1 0 0,1-1 144 0,3-2 16 15,2 0 16-15,2 2 0 0,2-1-368 0,-2-1-80 16,2-5-16-16,-1 2 0 0,1 2-320 0,0 1-80 16,1 0-16-16,0 0 0 0,2 1-224 0,-4 1 128 15,-4 0-128-15,0 2 0 0,0-1 0 0,-1 4 0 16,-2 4-176-16,-1-3 176 16,-4-3-2368-16,-1-2-368 0,-2 1-64 0</inkml:trace>
  <inkml:trace contextRef="#ctx0" brushRef="#br0" timeOffset="11612.457">21725 5148 1839 0,'0'0'160'0,"0"0"-160"0,-3-5 0 0,-2-1 0 15,5 6 2608-15,-6-5 480 0,6 5 112 0,-3-7 0 16,1-1-1776-16,-1-1-352 0,1 1-80 0,2-1-16 0,2 1-16 0,1-1 0 15,-1 3 0-15,4-1 0 0,0-1-128 0,1 1-16 16,3 1-16-16,0 1 0 0,3-1-80 0,0 0-16 16,-1 1 0-16,3 1 0 0,3-1 64 0,1 3 0 15,1 2 0-15,-1 2 0 0,2 2-272 0,0 2-48 16,0 3-16-16,-2 4 0 0,-1 5-304 16,1 1-128-16,0-1 128 0,-2 4-128 0,2 5 128 0,-1 0-128 15,-1 2 0-15,1 1 128 0,0 0-128 0,0 4 0 16,1 3 144-16,0-2-144 0,-3-1 144 0,0-1-144 15,-3-2 192-15,2 3-192 0,5 2 128 0,0-3-128 16,-4-4 0-16,0-1 0 0,-3 0 176 0,0-2-176 16,-1-5 160-16,-1 1-160 0,-1-5 144 0,0-2-144 15,0-1 128-15,-5 1-128 0,3-1 128 0,-5 1-128 16,2 0 0-16,-2-4 128 16,-1-4-544-16,-2-7-112 0,0 0-32 0,0 0-8528 0,-4 8-1728 0</inkml:trace>
  <inkml:trace contextRef="#ctx0" brushRef="#br0" timeOffset="11910.233">22258 5374 26207 0,'0'0'1152'0,"0"0"256"0,0 0-1136 0,0 0-272 16,0 0 0-16,0 0 0 0,-9 3 704 0,2-2 64 16,-1 1 32-16,-2 5 0 0,-4 5 192 0,-2 4 32 15,0 3 16-15,-3 3 0 0,-1 2-80 0,-4 5 0 16,2 3-16-16,-3 3 0 16,2 3-112-16,-4 0-32 0,0-2 0 0,-3 2 0 0,-2-4-176 0,0 1-48 15,1 1 0-15,3-2 0 0,4-4-304 0,-2-1-64 16,4-5-16-16,0 0 0 0,3 0-192 0,3-2 144 15,5-1-144-15,3-4 128 0,0-8-320 0,2-1-80 16,2-2-16-16,4-6-12016 16,0 0-2416-16</inkml:trace>
  <inkml:trace contextRef="#ctx0" brushRef="#br0" timeOffset="14510.681">14389 4799 1839 0,'0'0'160'0,"0"-12"-160"0,-2 3 0 0,0 1 0 15,1-3 1680-15,-1 2 304 0,-2 0 64 0,-1 1 16 16,-1-2-1216-16,-2 1-240 0,-2-4-48 0,-1 4-16 15,0 1-288-15,-4 5-48 0,-1-4-16 0,1-1 0 16,-1-3-64-16,-1 1 0 0,-3 3-128 0,0 0 192 0,0-1 160 0,-1 4 32 16,-1 0 0-16,0 1 0 0,-4 2 0 0,2 0 0 15,0 1 0-15,-1 2 0 0,-1 5-16 0,0 0 0 16,-2 1 0-16,2 0 0 0,2 1-144 16,-3 3-32-16,1 1 0 0,2 0 0 0,-2 2 32 0,3 0 0 15,-2 0 0-15,1 4 0 0,-1 3 32 0,2-1 0 16,1-1 0-16,5 2 0 0,2 3-256 0,1 3 0 15,-1 1 0-15,0 1-160 0,3-1 160 0,2 3 0 16,-2 3 128-16,2 2-128 0,-1-1 0 0,3 2 0 16,-1-1 0-16,-1 0 128 0,-2-3-128 0,0 1 192 15,0-1-64-15,1 7 0 0,-4 4-128 0,1 1 0 16,0 0 0-16,1 0 128 0,-2 2 0 0,2-3 16 16,0-2 0-16,2 1 0 0,-2-1-144 0,2-1 192 0,0 2-192 15,1-2 192-15,1-3 0 0,3 3 0 0,4-3 0 16,-1-1 0-16,2-1-32 0,2-4 0 15,3-3 0-15,-1 0 0 0,0 2-160 0,1 1 160 0,2-1-160 0,-1-1 160 16,1-3-160-16,0-3 160 0,3-1-160 0,0-3 160 16,1-2-160-16,0-3 0 0,2 2 144 0,2-3-144 15,0-4 224-15,3-1-32 0,2-4 0 0,3 0 0 16,0 0 32-16,4-2 0 0,4-3 0 16,-1-2 0-16,3-4-96 0,0-2 0 0,2-4-128 0,3-3 192 15,0-4-32-15,2 0-16 0,0-4 0 0,1-2 0 16,4-3 48-16,0-5 0 0,1-3 0 0,1-3 0 15,0 3 0-15,-1-2 0 0,-1 1 0 0,-4-6 0 16,0-8 240-16,-5-4 48 0,-1-6 16 0,-2-2 0 16,-3-1 160-16,1-7 48 0,-1-8 0 0,-2-2 0 0,-1-2-128 0,-2 1 0 15,-1 0-16-15,-2 3 0 0,-4 1-144 0,-1 7-32 16,-3 6 0-16,-3 7 0 0,-4 4 32 0,-1 7 0 16,-5 6 0-16,-1 5 0 0,-4 5-224 0,-1 4-32 15,-4 0-16-15,-3 1 0 0,-4 6-304 0,-2 1-64 16,-5 5-16-16,-3 2-10224 15,-5 1-2048-15</inkml:trace>
  <inkml:trace contextRef="#ctx0" brushRef="#br0" timeOffset="17850.66">3056 8462 27647 0,'0'0'2448'0,"0"0"-1952"0,0 0-496 0,0 0 0 16,-5-3 656-16,5 3 48 0,0 0 0 16,0 0 0-16,-4 12-704 0,1 4 0 0,3 1-208 0,2 11 48 15,-2 8 160-15,0 5 0 0,-2 5 0 0,4 3 0 16,1 9 176-16,0 5 64 0,0 7 16 0,-1 6 0 15,-3 6 240-15,-1 4 48 0,-3 4 16 0,-1 1 0 16,-1 9-192-16,0-2-48 0,-2-3 0 0,-1 1 0 16,1-2-144-16,-4-6-48 0,1-8 0 0,0-9 0 15,2-6 32-15,0-6 0 0,1-7 0 0,2-2 0 16,-1-1 16-16,2-7 0 0,3-9 0 0,3-7 0 16,-1-6-1264-16,1-8-240 0,0-12-48 15,0 0-12976-15</inkml:trace>
  <inkml:trace contextRef="#ctx0" brushRef="#br0" timeOffset="19777.763">2777 8462 35823 0,'-11'-13'1584'0,"11"13"336"0,0 0-1536 0,0 0-384 15,0 0 0-15,9 0 0 16,3 1-320-16,4 3-128 0,4-1-16 0,2 1-16 0,-2 0 256 0,5-1 48 16,4 0 16-16,4-3 0 0,4 3 160 0,7 0 0 0,2-2-144 15,6-1 144-15,4-1 0 0,0 0 0 0,1-2 0 0,5-1 0 16,3-2 0-16,5-1 0 0,6-2 0 0,1 2 0 15,-2-1 256-15,5 1-16 0,1-3-16 0,9 2 0 16,6 1 32-16,0-1 0 0,-2 4 0 0,3-2 0 16,5-1-80-16,1 1-16 0,-1-2 0 0,5 2 0 15,6 1-32-15,-1 1 0 0,-4-2 0 0,2 0 0 16,5-2-128-16,3 2 0 0,-2 0 144 0,5-2-144 16,4-1 0-16,1-1 0 0,1-2 0 0,-2 5 128 15,0 1-128-15,2 0 0 0,-1-4 0 0,5 4 0 16,-1 2 0-16,4-1 128 0,-1-1-128 0,1 0 0 0,-5 1 0 15,4 1 0-15,3 2 0 0,-4 0 128 0,0-3-128 16,-1 2 128-16,1 4-128 0,1 2 128 0,0 0 0 16,-4 4 16-16,-6 1 0 0,2 1 0 0,2-1 32 0,-2 0 0 15,-4 1 0-15,3 0 0 0,5 3 0 0,-1 0 0 16,3-1 0-16,3 0 0 0,2 0-16 0,4-1 0 16,1 0 0-16,2-2 0 0,1-1-160 0,3-2 128 15,5-1-128-15,-1-1 128 0,-5-1-128 0,1-2 0 16,-4 0 0-16,5-1 128 0,1 0-128 0,-2 0 0 15,-6 1 0-15,-3 0 0 0,-6-2 128 0,2 2-128 16,2 3 0-16,-8-1 128 0,-4-2 16 0,2 2 0 16,3-1 0-16,-5 1 0 0,-4 1 48 0,3 2 16 15,4 1 0-15,-2-3 0 0,-2-2-64 0,3 1-16 16,1 0 0-16,-1 1 0 0,-2-3-128 0,1 0 128 0,2-2-128 16,-1 1 128-16,0 0 0 0,-3 0 0 15,-3 1 0-15,0-2 0 0,0 2-128 0,-5-1 0 16,1 1 0-16,-3 1-176 0,0-1 176 0,-4 2 0 0,-4-2 0 0,-2 1 0 15,-1 0 0-15,1 2 0 0,-2 0 128 0,-2-1-128 16,-1-3 0-16,2 1 0 0,1 0 0 0,-1 1 0 16,-5 0 0-16,5 0 0 0,5-1 0 0,0 0 0 15,-7 0 0-15,2 1 0 0,-1-1 0 0,2-1 0 16,-2 0 0-16,-2 0 0 0,-2 0 0 16,2 1 0-16,0 3 0 0,-3-2 0 0,-6 2 0 0,-1-3 0 15,3 0 0-15,-2 0 0 0,-2 2 0 0,-4-2 0 16,-2-2 0-16,2-1 0 0,3 2 0 0,-5 1 0 0,-2 0 0 15,-1 0 0-15,-1 0 0 0,1 0 0 16,0 1 0-16,0 3 0 0,-3-1 0 0,-2-1 0 0,0-3 0 16,-1 1 0-16,6 2 0 0,-1 0 0 0,-3 1 0 0,0 0 0 15,-1-3 0-15,1 1 128 0,2 0-128 0,-1 0 0 16,-5-1 0-16,1-1 0 0,-8-1 0 0,4-2 0 16,2 0 0-16,-1 1 0 0,-5-1 0 0,-3-2 0 15,-2 3 128-15,-2-1-128 0,-1-1 0 0,1 1 0 16,0-2 0-16,2-1 128 0,0 1-128 0,-2-2 0 15,-1 3 0-15,-4-2 0 0,-3 3 0 0,1-2 128 16,2 0-128-16,3 0 0 0,0 2 0 0,0 0 0 16,-5 0 0-16,-3 1 0 0,-4-4 0 0,1 0 0 15,-2 0 0-15,-1-1 0 0,2-2 0 0,0 0 0 16,-3 1 0-16,0 1 0 0,-1 1 0 0,-5-2 0 16,-1 3 0-16,0 0 0 0,-2 0 0 0,-2 2 0 15,-4 0 0-15,0-4 0 0,0-5 0 0,-2 2 0 0,-2 1 0 0,0 1 128 16,2 0-128-16,0 4 176 0,-1-1-176 0,-1 2 192 15,-2 0-192-15,3-1 0 0,0 4 144 0,-4-1-144 16,-1-2 0-16,-3-1 128 0,1 4-128 0,-1 0 0 16,-1 1 0-16,-1-1 0 0,-1 0 0 0,-9 1 0 15,10 4 0-15,-10-4 0 0,7 5 0 0,0 0 0 16,-7-5 0-16,6 9 0 0,-4 2-144 0,0 3 144 16,1 4-144-16,-3 5 144 0,-3 4-192 0,1 3 192 15,0 1-128-15,-1 3 128 0,-7 2 0 0,1 5 0 16,-2 7-128-16,-2 2 128 0,-1 4 0 0,0 3 0 0,1 3-144 15,-2 1 144-15,0-1 0 0,2 2-144 16,2 2 144-16,-1 2 0 0,1 1 0 0,2 0 0 0,1-1 0 16,2-2 0-16,0-4 0 0,2 5 0 0,1 3 0 0,2-3 0 15,0-3 0-15,2-3 128 0,0 0-128 16,3-1 0-16,0-1 0 0,3 3 0 0,0 3 0 16,1-2 0-16,1-4 0 0,0 0 128 0,1-1-128 0,1 1 0 15,2 0 0-15,-1-2 0 0,-1-2 0 0,-1 0 0 16,2-4 0-16,-2-2 128 0,-4-2-128 0,2-3 0 15,1-2 0-15,-1-2 0 0,-4-2 0 0,4 0 0 16,-2-6 0-16,2 0 128 0,-2 0-128 0,-2-4 0 16,-1-5 0-16,-1-1 128 0,2 0-128 0,-4-5 0 15,0 1 0-15,0-2 128 0,0-1-128 0,-4 0 0 16,-4 0 0-16,0 1 0 0,2-2 0 0,-5 0 0 16,-5 0 0-16,-3 1 0 0,-1 3 0 0,0-2 0 0,-4-1 0 15,-1 0 128-15,0 2-128 0,-4-6 0 16,0 2 0-16,-4 0 0 0,-4 2 0 0,-2-2 0 15,-6 1 0-15,-6-1 0 0,-6 0 0 0,-4-3 0 0,-1-3 0 0,-3-1 0 16,-4 5 0-16,-8-2 0 0,-7-3 0 0,-5 0 0 16,-3-1 0-16,-6 3 0 0,-6 4 0 0,-5-2 0 15,-2-4 0-15,-6-2 0 0,-4-2 0 0,-5 0 0 16,-2 2 0-16,-4-5 0 0,-6-1 0 0,-6 1 0 16,-4-3 0-16,0 1 0 0,-1-4 0 0,-7-1 0 15,-8-3 0-15,-1 0 0 0,-1 0 0 0,-2 0 0 16,-2-2 0-16,-1-2 0 0,0-1 0 0,-8 1 0 15,-5 1 0-15,-3-1 0 0,-3 0 0 0,-2 1 0 16,0 4 0-16,0 1 0 0,1 1 0 0,-3-1 0 0,-2 1 224 16,0 1-32-16,0 2 0 0,-2-2 0 0,-3-1-192 15,-3 2 0-15,-3 3 128 0,2-3-128 0,0-2 0 16,0-1 0-16,-5-1 0 0,6 0 0 0,1 2 160 16,3 0-160-16,0 0 160 0,2-2-160 0,2-2 0 0,1 1 0 15,1 3 0-15,1-2 0 0,1-1 0 0,0 0 0 16,2 5 0-16,-2-1 0 0,-1-1 0 0,5 2 0 15,3 2 128-15,0 2-128 0,-1 3 128 0,2 1 0 16,1-2-128-16,0 1 192 0,2 1-192 0,-1 0 0 16,-2-2 0-16,3 2-160 0,4 1 160 0,-1 0 0 15,1 2 128-15,6-3-128 0,3-1 0 0,0 0 0 16,-2-3 0-16,1 3-128 0,-2 1 128 0,4 0 0 16,4 0 0-16,1-2 0 0,0 0 0 0,0 2 0 15,0 2 0-15,2 1 128 0,1-2-128 0,4 1 0 16,2 0 128-16,1 0-128 0,-5 1 160 0,6 1-32 0,2 0-128 0,3 3 192 15,2 0-192-15,0 0 176 0,-1 0-176 0,9-3 160 16,5 0-160-16,1-3 0 0,-2-1 0 0,8 0 128 16,7 0-128-16,1-1 0 0,0-4 144 0,6 1-144 15,4-3 160-15,-1 2-32 0,4-2-128 0,5 2 192 16,5-2 32-16,5 3 0 0,0 0 0 0,5 1 0 16,0-3 48-16,8 3 16 0,6 0 0 0,5 0 0 15,5 0-32-15,6 2 0 0,6 0 0 0,4 0 0 16,4-1-256-16,9 2 0 0,8-2 0 0,4-1 0 15,5 3-624 1,4 0-224-16,1-1-48 0,8 1-16 0,0 0-1904 0,0 0-384 0</inkml:trace>
  <inkml:trace contextRef="#ctx0" brushRef="#br0" timeOffset="24608.183">13070 2203 5519 0,'-12'-2'240'0,"2"0"64"0,0-4-304 0,2 3 0 15,8 3 0-15,-8-5 0 0,1 2 3008 0,7 3 560 16,0 0 96-16,0 0 32 0,0 0-2528 0,0 0-496 16,0 0-96-16,0 0-32 0,0 0-160 0,0 0-48 0,0 0 0 15,8 5 0-15,2-2-32 0,4-2-16 0,1 1 0 16,1 1 0-16,2-2 32 0,6 1 0 0,5 1 0 0,3-3 0 16,1-2 48-16,3 0 16 0,3-1 0 15,0 0 0-15,4 2 64 0,4 0 0 0,4 1 16 0,5 0 0 16,5-3-112-16,1 1-32 0,0-1 0 0,1 3 0 15,-1-1-16-15,3 0-16 0,1 0 0 0,2 1 0 16,3-1 64-16,-2 1 16 0,-1-1 0 0,3 1 0 16,3 2 80-16,1 1 32 0,1 3 0 0,0-2 0 15,-3 1-208-15,4-1-32 0,3 1-16 0,2-3 0 16,4 0-224-16,0-1 144 0,-5 0-144 0,9 0 128 16,0-1-128-16,-1 0 160 0,-3 1-160 0,-3-1 160 15,4-1-160-15,-2 2 0 0,1 3 0 0,-5-3 0 16,-5-5 0-16,1 2 0 0,0 0 0 0,1 1 0 0,0 1 0 15,-4 1 0-15,-5-1 0 0,-1 1 0 0,-3 0 0 0,0 0 0 16,0-1 0-16,-3 0 0 0,-5-2 128 0,-3 1-128 16,-3 0 0-16,-1-1 128 0,-1 0-128 0,-1-2 0 15,-5 4 0-15,1-1 0 0,1-2 0 0,-2 0 0 16,-6 0 0-16,-3 1 0 0,-4-1 0 0,-3 0 0 16,-2-1 0-16,-3 1 0 0,-3 1 0 0,0 0 0 15,-4 2 0-15,-1-2 0 0,-3-1 0 0,-1 0 0 16,-3 0 128-16,-7 3-128 0,0 0 0 0,0 0 0 15,0 0 0-15,0 0 0 0,0 0 0 0,0 0-176 16,0 0 176-16,-5 3-192 0,-6-1 0 0,-2 0 0 16,-3 2 0-16,-1-1 0 0,-3 1 0 0,-6 2-16 15,-4-1 0-15,-6 0 0 0,-5-3 208 0,-6 2-176 16,-3 4 176-16,-3-1-160 0,-2-1 160 0,0-1 0 0,1-4-144 16,-5 3 144-16,-6 4 0 0,-4 3 0 0,-2-2-144 15,1-3 144-15,-1-6 0 0,-5 1 0 0,-3 4 0 0,-3-1 0 16,-1-1 0-16,2 1 0 0,-3-1 0 0,-3-1 0 15,-9-1 0-15,0 0 128 0,0-1-128 0,-2 1 0 16,-6 2 0-16,0-2 128 0,2-1-128 0,-4 0 0 16,2-1 0-16,1 0 0 0,0-1 0 0,3 2 0 15,2 3 208-15,1-3-48 0,0-1-16 0,4 1 0 16,5 1 16-16,1 1 0 0,0 2 0 0,3-3 0 16,0-4-160-16,2 3 0 0,3 3 0 0,1 1 0 15,-1 0 0-15,4 2 0 0,6-1 128 0,2-1-128 16,4-1 0-16,5 0 0 0,-1-3 0 0,5 3 0 0,4 3 0 0,5 1 0 15,5 3 0-15,4-4 0 0,4-5 0 0,6-1 0 16,4-1 0-16,5 1 128 0,5 1-128 0,5 0 0 16,7-1 144-16,0 0-144 0,0 0 256 0,7-4-32 15,5 0 0-15,8 2 0 0,5 0-224 0,7 0 176 16,7 0-176-16,9-1 160 0,5 0-160 0,8 1 0 16,2 2 0-16,10-2 128 0,7-5-128 0,10 2 128 15,6 1-128-15,4 0 128 0,4-3-128 0,6 1 0 16,6-1 0-16,9 3 128 0,3-1-128 0,5 0 0 15,-2-4 0-15,9 3 128 0,4 3 0 0,1 1-128 16,2 1 192-16,-2-1-64 0,-1-3 64 0,1 1 0 16,0 1 0-16,-3 0 0 0,-4 0 48 0,-1 1 16 15,-3 0 0-15,-2 3 0 0,-3 2-48 0,-7 5 0 16,-5-2 0-16,-6 3 0 0,-4-2-208 0,-7 4 0 0,-7 1 0 16,-9 8 0-1,-15 2-2176-15,-11 0-464 0</inkml:trace>
  <inkml:trace contextRef="#ctx0" brushRef="#br0" timeOffset="25943.988">4180 12986 19407 0,'-8'-6'848'0,"4"3"192"0,4 3-832 16,-5-6-208-16,-2 0 0 0,7 6 0 0,-7-7 480 0,-2 3 48 16,0 2 16-16,-1-2 0 0,-1 1 32 0,-2 1 0 15,-3-2 0-15,1 4 0 0,1 2 0 16,-2 1 16-16,-2-1 0 0,-1 4 0 0,-1 2-112 0,0 1-32 15,-3 0 0-15,1 2 0 0,-2 4 0 0,2 3-16 16,1 4 0-16,0 0 0 0,0-4 16 0,-2 4 0 16,1 4 0-16,-1 1 0 0,0 2-80 0,-1 4-16 15,1-1 0-15,0 3 0 0,3 4-96 0,4 0 0 16,5 0-16-16,3 3 0 0,-2 3-112 0,4 1-128 16,2 0 176-16,4-3-176 0,0-6 160 0,0-4-160 15,-2-5 128-15,7-3-128 0,5-2 256 0,4-3-48 16,3-6 0-16,0 2 0 0,1-3 16 0,2-2 0 0,-1-1 0 0,3-6 0 15,0-4 0-15,3-2 0 0,2-3 0 0,1-2 0 16,-1-6-48-16,3-4-16 0,2-1 0 16,1-3 0-16,2 0-160 0,4-2 0 0,-4-3 0 0,3-2 0 15,1-3 0-15,-3-1 128 0,-2 0-128 16,0-3 0-16,-3-4 0 0,-6 1 128 0,-1 1-128 0,-4 0 0 16,1 2 192-16,-3-1-64 0,-8 3 0 0,-1 0 0 15,-3 1 96-15,0-1 16 0,-4-1 0 0,-2 2 0 16,-6 5 240-16,-1 4 48 0,-3-1 16 0,-3 2 0 15,-2 2-192-15,-1 5-32 0,-4 4-16 0,-2-1 0 16,-2-1-304-16,0 3 0 0,-5 1 128 0,0 5-128 16,-1-1-272-16,-1 3-112 15,1 0-32-15,2 4 0 0,-1 3-2560 0,5 3-512 16</inkml:trace>
  <inkml:trace contextRef="#ctx0" brushRef="#br0" timeOffset="26435.006">5008 13262 19231 0,'-15'1'848'0,"15"-1"176"0,0 0-816 16,0 0-208-16,0 0 0 0,0 0 0 0,0 0 976 0,0 0 160 16,0 0 16-16,10 5 16 0,1-4 96 0,6 1 16 15,4-1 0-15,4-1 0 0,4-4-448 16,2 1-64-16,2-2-32 0,5 0 0 0,3 2-208 0,3-5-32 15,2 0-16-15,2 0 0 0,2 1-320 0,-3 2-160 16,-2 0 160-16,-4 0-160 0,-5-3 0 0,-4 1-160 16,-2 2 0-16,-4 0 0 15,-5 1-2784-15,-5 0-576 0</inkml:trace>
  <inkml:trace contextRef="#ctx0" brushRef="#br0" timeOffset="26619.537">5157 13637 14735 0,'0'0'640'0,"0"0"160"0,0 0-640 0,5 9-160 0,2-3 0 0,5 2 0 15,2-1 5632-15,4-2 1088 0,1-3 208 0,4-2 48 16,2-1-5248-16,6-1-1040 0,6-1-224 0,1-1-32 16,3-3-432-16,1 0 0 0,-1 2 0 0,0-3 0 31,-2 1-2240-31,-3-2-464 0,-1 0-112 0</inkml:trace>
  <inkml:trace contextRef="#ctx0" brushRef="#br0" timeOffset="27548.623">7499 12959 21183 0,'-6'-3'1888'0,"-3"-1"-1504"0,0 0-384 0,0 1 0 16,0-1 1296-16,-4 4 192 0,1 0 48 0,-2 2 0 15,-3-4-976-15,0 2-192 0,-3 0-48 0,-8 3 0 16,-1 1 144-16,-1 2 32 0,0-4 0 0,-2 7 0 16,-4 1 16-16,0 4 0 0,-2 1 0 0,0 6 0 15,-3 5 64-15,2-3 0 0,0-1 16 0,5 2 0 16,-1 1 16-16,6-1 0 0,7-3 0 0,5 1 0 0,3 2-112 16,4-2-32-16,2-1 0 0,4-2 0 0,2 0-240 15,7 2-48-15,4 0-16 0,5-3 0 0,1-3-160 16,4-2 192-16,2 0-192 0,2-1 192 0,3 2-192 0,1-5 0 15,-1-7 0-15,1 5 128 0,0 4-128 0,1-3 0 16,-1-5-192-16,1-3 192 16,0 0-1808-16,-2 2-240 0,-3 4-64 0</inkml:trace>
  <inkml:trace contextRef="#ctx0" brushRef="#br0" timeOffset="27798.87">7786 13436 34959 0,'0'12'1536'0,"2"-5"336"0,3 0-1488 0,0 6-384 0,-4 7 0 0,4 3 0 15,0 2 0-15,0 1 128 0,-2-4-128 0,-1 5 0 16,-2 5 192-16,-1-2-48 0,-1-3 0 0,0 1 0 15,1-1-16-15,-5-1-128 0,0-3 192 0,-1 1-64 16,-1 0-128-16,3-1 0 0,-3-2 0 0,1-1 0 16,-2 0-2048-16,0-5-512 0</inkml:trace>
  <inkml:trace contextRef="#ctx0" brushRef="#br0" timeOffset="29299.777">9125 12529 12895 0,'-17'-3'576'0,"9"2"112"0,-1 1-560 0,0 0-128 15,1 0 0-15,1 1 0 0,-3 3 2336 0,0 3 432 16,-2 3 96-16,-3 3 16 0,2 3-2368 0,-1 2-512 16,-5 3 0-16,2 1 0 0,-3 1 0 0,1 5 0 15,0 3 0-15,1 5 0 0,-3 0 432 0,1 7 16 0,0 0 16 0,2 4 0 16,-3 3-16-16,2 0 0 0,1 0 0 16,3 0 0-16,3-1-128 0,2-3-48 0,1-8 0 0,5 0 0 15,0-2 48-15,4 0 16 0,5 0 0 0,-1-6 0 16,6-7-112-16,-1-2-32 0,1-2 0 0,4 0 0 15,2-4-352-15,-1 1-80 0,3-5-16 0,1-4-12512 16</inkml:trace>
  <inkml:trace contextRef="#ctx0" brushRef="#br0" timeOffset="29588.341">9634 12761 30399 0,'0'0'1344'0,"0"0"288"0,-9 1-1312 0,9-1-320 16,0 0 0-16,-6 6 0 0,0 9 672 0,1 2 64 15,-1-1 16-15,2 5 0 0,0 3-752 0,-3 5 0 16,-1 4 0-16,1-1 0 0,-1-1 0 0,1 3 0 15,1 1 0-15,-3 3 0 0,-1 1 0 0,1-1 0 16,4-1 0-16,-3-2 0 0,-2 1 0 0,-2-1 0 16,1-5 0-16,2-1 0 0,-2-6 0 0,3-2-192 15,2-1 192-15,1-3-160 16,3-1-544-16,0-4-96 0,2 1-32 0,2-3-8320 16,-2-10-1680-16</inkml:trace>
  <inkml:trace contextRef="#ctx0" brushRef="#br0" timeOffset="29943.565">9740 12355 34095 0,'0'0'1504'0,"0"0"320"0,0 0-1456 0,0 0-368 0,9-3 0 0,3 2 0 0,-1 4 432 0,4 5 16 16,3 6 0-16,3 3 0 0,1-1-448 0,3 5 0 15,2 6-192-15,-1 0 192 0,-1 4-176 0,3 3 176 16,-2 1-128-16,-1 5 128 0,-3 8 0 0,-2 1 0 16,-3-2 0-16,-3 3-128 0,-3 0 128 0,-5 5-128 15,-4 3 128-15,-2-1-128 0,-3 0 128 0,1-5 0 16,-6-4 0-16,2-4 0 0,-4-3 0 0,-3-1 256 15,-4-6-64-15,-1 1-16 0,-3 2 208 0,0-2 32 16,3-1 16-16,1-3 0 0,-1-4-176 0,1-3-48 16,2-3 0-16,1-2 0 0,1-1-208 0,4-4 0 15,4-2 0-15,2-5 0 16,3-7-2352-16,0 0-512 0</inkml:trace>
  <inkml:trace contextRef="#ctx0" brushRef="#br0" timeOffset="30267.424">11051 12540 21183 0,'0'0'944'0,"-4"6"192"16,4-6-912-16,-5 12-224 0,2 5 0 0,0 3 0 0,1 1 2512 16,-1 5 464-16,2 6 96 0,-2 2 0 0,1 5-2384 0,0-2-496 15,0 0-192-15,1 0 176 0,-1-1-176 16,0 5 0-16,1 2-192 0,-2 0 192 0,-1 2 0 0,0-4 0 16,-4 0 0-16,2-3 0 0,1-5-336 0,0-3 48 15,-2-6 16-15,2-2 0 16,-2-1-672-16,3-4-128 0,0-4-16 0,-1-3-16 15,0-4-1424-15,1-3-288 0,4-3-48 0,-12-1-16 0</inkml:trace>
  <inkml:trace contextRef="#ctx0" brushRef="#br0" timeOffset="30459.068">10644 12974 24879 0,'0'0'2208'0,"0"0"-1760"16,1-11-448-16,1 3 0 0,-2 8 2016 0,8-6 320 0,3 2 64 0,2 2 16 15,4-3-1680-15,3 3-336 16,3 0-64-16,5 1-16 0,3-1-64 0,1-2-32 0,2 0 0 0,4 1 0 16,2 2-80-16,1-3-16 0,-5-1 0 0,-1-1 0 15,-3 1-128-15,-2 0 0 0,-4 2 0 0,1-4 0 32,-5 0-1872-32,-1 1-368 0,-3 3-64 0</inkml:trace>
  <inkml:trace contextRef="#ctx0" brushRef="#br0" timeOffset="31068.143">12296 12788 18431 0,'0'0'1632'0,"0"0"-1312"0,0 0-320 0,-7-5 0 0,-1 1 848 0,-1 3 112 0,-3 3 0 0,1-2 16 15,0-1-592-15,-4 0-112 0,-5 2-16 0,-1 1-16 0,0 1 48 0,-3 1 16 16,0-1 0-16,-3 5 0 0,2 4 16 0,1-1 16 16,-5-1 0-16,1 2 0 0,-2 2 288 0,0 6 48 15,-1 3 16-15,2-1 0 0,1-1-224 0,3 4-32 16,1 4-16-16,3 2 0 0,2 0-96 0,4-2-32 15,0-4 0-15,7 3 0 0,2 0-144 0,4-1-16 16,2-3-128-16,1-3 192 0,3-1-192 0,4-2 176 16,-1 0-176-16,4-3 160 0,3-5-432 0,-1-1-96 15,3 0-16-15,2 0-8512 16,5 0-1696-16</inkml:trace>
  <inkml:trace contextRef="#ctx0" brushRef="#br0" timeOffset="31425.664">12131 13274 35935 0,'0'0'1600'0,"0"0"320"0,12-5-1536 0,4 3-384 0,1-1 0 0,1 4 0 16,0 2 0-16,3 1 0 0,2-2-160 0,2 2 160 15,1 3-128-15,1 1 128 0,0-1 0 0,-4 2 0 16,0 1 0-16,-5 3-128 0,-1 3 128 0,-4-1 0 16,-6-1 0-16,0 3 0 0,-5-1 0 0,-2 6 0 0,-2 5-160 0,-6-1 32 15,0-2 0-15,-6 5 0 0,-1 3 128 16,-3-1 128-16,-1-3-128 0,0-3 176 0,-1-3 208 0,4-1 64 16,0 1 0-16,3-3 0 0,2-2-128 0,3-2 0 15,3-2-16-15,3-1 0 0,4-1-160 16,3 0-16-16,2-2-128 0,5 0 192 0,4-3-16 0,5 1-16 15,1-1 0-15,3-3 0 0,1-3-160 0,3-3 0 16,1 0 0-16,1 0 0 16,1 0-1360-16,0-4-256 0,0-2-48 0,0 1-16 0</inkml:trace>
  <inkml:trace contextRef="#ctx0" brushRef="#br0" timeOffset="32375.784">13615 12365 14735 0,'0'0'1312'0,"0"0"-1056"16,-6-4-256-16,6 4 0 0,-8 0 896 0,0 1 128 16,-1 2 32-16,1-1 0 0,1 2-496 0,-4 1-112 15,-1 2 0-15,-2-1-16 0,-1 0-128 0,1-2-32 16,-1 3 0-16,-2 2 0 0,1 5 240 0,-1 1 64 0,0 1 0 0,0 3 0 15,-1 5 80-15,2 4 32 0,-1 5 0 0,1 1 0 16,-4-2-128-16,0 6-32 0,-1 2 0 0,1 2 0 16,-2-2-160-16,4 1-48 0,4 0 0 15,3 0 0-15,2-4-32 0,1 0-16 0,4-3 0 0,3 0 0 16,1 0 96-16,2 0 16 0,1 0 0 0,3-4 0 16,-2-3-256-16,5-3-128 0,2-4 128 0,-1 0-128 15,0-3-176-15,0-3-96 0,-1-3-32 0,2 0 0 31,0 0-2272-31,0-4-464 0</inkml:trace>
  <inkml:trace contextRef="#ctx0" brushRef="#br0" timeOffset="32775.012">13983 12730 25791 0,'-6'-14'1152'0,"2"6"224"0,-4 3-1104 0,1-1-272 16,3 1 0-16,-5 5 0 0,-1 3 704 0,-1 4 96 15,-4 2 16-15,0 3 0 0,-5 3-688 0,-1 5-128 16,0 2 0-16,-3 1 0 0,0 0 0 0,-3 2 0 16,2 3 0-16,1 2 0 0,1 0 0 0,1 2 0 15,0-2 0-15,5 4 0 0,7 0 0 0,1 0 0 16,5-3 0-16,3-3 0 0,2-4 0 0,3-2 160 15,1-1-160-15,4-5 128 0,3-4 128 0,3-2 32 16,3-1 0-16,1-5 0 0,2-1 160 0,1-6 16 0,0 0 16 16,1-1 0-16,2-4 32 0,-1-1 0 0,1-2 0 0,-1-3 0 15,1-4-240-15,-1-1-32 0,-1-3-16 0,-2-2 0 16,-1-4 176-16,-5-1 48 0,-1-2 0 0,-2 0 0 16,-1-1-240-16,-4 1-32 0,-6 4-16 0,-1 3 0 15,0 3-160-15,-2 5 0 0,-1-1 0 0,-2 2 0 31,-4 1-528-31,-1 3-48 0,-1 2 0 0,-4 2-9872 0,-3 1-1984 0</inkml:trace>
  <inkml:trace contextRef="#ctx0" brushRef="#br0" timeOffset="33188.58">14083 12277 27183 0,'0'0'1200'0,"0"0"256"0,0 0-1168 0,11 9-288 16,0-1 0-16,3 1 0 0,3 3 128 0,-1 2-128 16,3 1 192-16,-1 2-192 0,4-1 192 0,2 3-64 0,-1 3 0 0,2 0-128 15,1-1 192-15,-1 4-192 0,0 8 192 0,0 0-192 16,-1 1 128-16,-3 0-128 0,-3 6 0 0,-4 3 0 16,-2 2 192-16,-3 0-192 0,-7 1 192 0,-4 2-192 15,-5-1 304-15,-1 2-48 0,-8 1-16 0,0-2 0 16,-6-4 64-16,-1-2 16 0,-3-6 0 0,0-1 0 15,-2-4-64-15,0-1 0 0,0-3 0 0,0-2 0 16,-3-2-128-16,0 0-128 0,-1-1 144 0,3-1-144 16,1-5-352-1,3 0-160-15,2-3-48 0,4-4-13088 0</inkml:trace>
  <inkml:trace contextRef="#ctx0" brushRef="#br0" timeOffset="34104.134">15282 12938 20847 0,'6'-10'912'16,"2"7"208"-16,2 1-896 0,4 0-224 0,6 0 0 0,3-1 0 15,4-1 320-15,3 0 0 0,6 1 16 0,3 0 0 0,5-1 80 0,3-2 16 16,3-3 0-16,4 2 0 0,6-1-48 0,2 1 0 16,5 0 0-16,0-1 0 0,0 0-192 0,-1 4-64 15,0 1 0-15,-1 0 0 0,-3-2-128 0,-4 2 0 16,-3 1-160-16,-5 2 160 16,-8 2-1088-16,-5-2-128 0,-5-5-32 0,-5 5-5472 15,-4 5-1088-15</inkml:trace>
  <inkml:trace contextRef="#ctx0" brushRef="#br0" timeOffset="34351.902">15140 13203 33567 0,'0'0'1488'0,"12"-5"304"0,7-2-1424 0,7 0-368 0,7-4 0 0,8 2 0 16,6-1 0-16,10 1-240 0,10 1 48 0,5-3 0 15,3-4-64-15,4 3 0 0,3 0 0 0,3 2 0 16,1 0-1216 0,-5-1-240-16,-5-2-48 0,-1 1-16 0,-4 3-1376 0,-1-1-288 15</inkml:trace>
  <inkml:trace contextRef="#ctx0" brushRef="#br0" timeOffset="34739.574">16250 12581 28559 0,'0'0'1264'0,"13"-6"272"0,7-2-1232 0,6 1-304 16,7 4 0-16,9 2 0 0,5-3 304 0,3 4 0 15,0 4 0-15,5-1 0 0,7 1-304 0,0 4 0 0,-1 3 0 0,1 1 0 16,-2 0 0-16,-5 2 0 0,-1 3 0 0,-2 3 0 16,0-2 0-16,-5 6 0 0,-5 1 0 15,-2 2 0-15,0 1 0 0,-7-2 0 0,-7 1 0 0,-5-1 0 16,-5 4 0-16,-6-2 0 0,-6 0 0 15,-3 2 0-15,-6-2 208 0,-9 3 48 0,-7 0 0 16,-5 0 0-16,-6-3 144 0,-5-1 48 0,-6-4 0 0,-1 2 0 16,0-2-48-16,-1-5 0 0,0-3 0 0,-2-1 0 15,0 1-256-15,2-2-144 0,3-1 160 0,3-3-160 16,2-4 0-16,7-1-336 0,0-3 48 0,7-2-9584 16,5-2-1920-16</inkml:trace>
  <inkml:trace contextRef="#ctx0" brushRef="#br0" timeOffset="35062.359">19033 12719 23039 0,'-13'-8'2048'0,"6"4"-1648"16,-3 1-400-16,0 1 0 0,0 0 2320 0,-4 2 384 16,0 1 80-16,-4 2 16 0,-3 5-2288 0,-2-1-512 15,-2 2 0-15,-1 0 0 0,-4 1 0 0,-3 0 0 0,-3 2 0 16,1 0 0-16,0 0-144 0,-3 2 144 16,-1 2 0-16,1 1-144 0,1 3 144 0,4 1 0 0,2-1 0 0,5 2 0 15,4 2 0-15,2 0 0 0,4-1 0 0,3 3 0 16,3-3 0-16,5 1 0 0,4-1 0 15,4 0 128-15,0 0-128 0,3-5 144 0,4-5-144 0,4 0 160 16,2 1-160-16,1-2 0 0,5-2 0 0,4-1 128 31,1 0-1616-31,3-1-336 0,-1 0-64 0,-1-3-10976 0</inkml:trace>
  <inkml:trace contextRef="#ctx0" brushRef="#br0" timeOffset="35254.939">18891 13285 28559 0,'-16'13'1264'0,"7"-3"272"0,-2 5-1232 0,1 2-304 16,0 2 0-16,-1 1 0 0,0 6 752 0,-2 1 80 16,0 1 32-16,2 0 0 0,-3 1-672 0,3 0-192 15,-1-5 0-15,3 0 0 16,2-3-960-16,0-2-272 0,3-2-48 0,1-3-7360 15,2-3-1456-15</inkml:trace>
  <inkml:trace contextRef="#ctx0" brushRef="#br0" timeOffset="35569.322">19716 12890 29487 0,'0'0'1296'16,"0"0"288"-16,0 0-1264 0,0 0-320 0,10-8 0 0,4 3 0 15,2 1 1632-15,1 3 272 0,4 0 48 0,4 1 16 16,2 0-1968-16,6 0-560 0,0-2-16 16,4 0-16-16,3-1-496 0,0 0-80 0,2-1-32 0,0 1 0 15,-6-1-1568-15,-2 0-320 0</inkml:trace>
  <inkml:trace contextRef="#ctx0" brushRef="#br0" timeOffset="35776.339">19355 13225 18431 0,'0'0'1632'0,"0"0"-1312"16,0 0-320-16,10-4 0 0,4-1 4656 0,10 0 848 0,8 2 192 0,11 2 16 16,6 0-4864-16,6 1-848 0,4 0-416 15,4 1 32 1,2 0-224-16,6-2-48 0,8-3-16 0,3 3 0 15,-1 2-1360-15,0-1-272 0,-2-1-48 0,-2-1-16 16,-4-2-1008-16,2 0-208 0</inkml:trace>
  <inkml:trace contextRef="#ctx0" brushRef="#br0" timeOffset="36291.796">21788 12496 17503 0,'11'-16'1552'0,"-4"8"-1232"0,-7 8-320 0,0 0 0 0,7-9 3152 0,-7 9 576 16,0 0 112-16,0 0 32 0,-9 1-3328 0,-6 4-544 16,-5 1-352-16,-6 7 48 0,-5 5 112 0,-3 4 0 15,-1 6 16-15,-8 2 0 0,-3 4 176 0,-2 5 0 16,-3 4-144-16,-3 2 144 0,-3 2 0 0,2 6 0 16,2 1 0-16,6 1 0 0,4 1 0 0,9-2 0 15,9-5 0-15,5-1 128 0,9-4 144 0,5-6 32 0,8-4 0 0,7-3 0 16,6-3 592-16,4-4 128 15,4-3 32-15,8-4 0 0,6-5-288 0,5-4-48 0,6-1-16 0,5-6 0 16,6-4-320-16,1-4-64 0,-1-3 0 0,1-2-16 16,-3-3 80-16,2-2 0 0,-1-5 16 0,3-7 0 15,-1-6 352-15,-4-4 64 0,-4-5 16 0,-6-5 0 16,-4-1-208-16,-5 0-48 0,-4 2 0 0,-6 4 0 16,-11 4-192-16,-8 3-64 0,-6-1 0 0,-9 2 0 15,-8 0-144-15,-6-3-48 0,-7-1 0 0,-5-1 0 16,-10 2-480-1,-10 2-96-15,-11 3-32 0,-7 1 0 0,-5 1-1728 16,-4 0-352-16,-5 1-64 0,-8-1-14624 0</inkml:trace>
  <inkml:trace contextRef="#ctx0" brushRef="#br0" timeOffset="37382.584">7028 10870 26719 0,'0'0'2368'0,"0"0"-1888"16,0 0-480-16,14-4 0 0,1-3 656 0,5-3 48 15,5-3 0-15,6 0 0 0,5-2-512 0,8-4-192 16,7-1 128-16,4-3-128 0,2-3 240 0,8-3-48 16,4-2 0-16,8-1 0 0,6 0-64 0,1-3 0 15,2-3-128-15,7-4 192 0,4-1 48 0,4 0 0 16,1 0 0-16,6 1 0 0,3 1 112 0,0 0 32 16,-2 1 0-16,6-3 0 0,5-1-64 0,1-3 0 15,-1-1 0-15,4-2 0 0,5 4 96 0,0-3 16 16,-5-1 0-16,8 2 0 0,6-2 0 0,-1 0 0 15,-3-7 0-15,0 4 0 0,4 2 16 0,4 0 0 0,3 3 0 0,-2 3 0 16,-5 2-208-16,-2 0-48 0,-1 0 0 0,-2-1 0 16,1 2-192-16,-7-2 0 0,0-2 0 0,-4 4 0 15,-1 7 0-15,-3 2 0 0,-8 3 0 0,-1 1 0 16,-5-1 0-16,-3 6 0 0,-9 4 0 0,-6 0 0 16,-10-2-448-1,-8 1-48-15,-4 3 0 0,-13 1 0 16,-9 5-1760-16,-11 1-368 0,-5 0-64 0,-10 1-11264 0</inkml:trace>
  <inkml:trace contextRef="#ctx0" brushRef="#br0" timeOffset="37895.259">7138 8345 18431 0,'0'0'1632'0,"0"0"-1312"0,11 4-320 0,6 5 0 16,4 2 3120-16,4 4 544 0,4 4 112 0,4 3 32 16,4 0-3040-16,4 3-592 0,4 2-176 0,4 5 0 15,9 3 0-15,6 2 0 0,11 5 0 0,2 1 0 16,2 1 0-16,8 0 0 0,7-1 0 0,4 4 0 15,4 5 0-15,5 1 0 0,4-3 0 0,3 7 0 16,4 6 0-16,3-1 0 0,3-4 0 0,7 4 0 16,2 5 128-16,5 1 32 0,1 2 0 0,6-4 0 15,-1 0 208-15,1-1 32 0,1 1 16 0,4 7 0 16,4 4 176-16,1-6 48 0,-1-2 0 0,1-2 0 0,-2 0-64 16,2 4-16-16,0 3 0 0,-5-4 0 0,-8-5-224 0,1-2-32 15,0-1-16-15,-8 1 0 0,-4 2-288 0,-7-3 0 16,-3-3 0-16,-4-3-144 15,-2-5-2128-15,-7-5-416 0</inkml:trace>
  <inkml:trace contextRef="#ctx0" brushRef="#br0" timeOffset="38544.097">7752 11010 13823 0,'-14'12'1216'0,"4"-3"-960"16,-2 1-256-16,2 0 0 0,1 3 960 0,3-1 128 15,1-1 48-15,3 0 0 0,0-2-320 0,2-9-64 16,1 10-16-16,-1-10 0 0,0 0 480 0,9-2 112 16,1-3 16-16,2-3 0 0,3-4 0 0,4-6 16 15,3-7 0-15,5-4 0 0,1-4-640 0,5-11-128 16,0-10-16-16,7-4-16 0,9-4-176 0,4-2-48 15,2-2 0-15,4-9 0 0,4-6-16 0,3-3-16 0,-2 0 0 16,6-4 0-16,4-5 16 0,3-5 0 0,2-6 0 0,2-4 0 16,3-2-144-16,4 2-32 0,4 3 0 0,-2 3 0 15,-2 4-144-15,2 3 0 0,-2 2 0 0,-2 9 128 16,-2 6-128-16,-4 3 0 0,-6 1 0 0,-2 6 0 16,-2 5 0-16,-4 5 0 0,0 5 0 0,-7 7 0 15,-6 6 0-15,-6 6 0 0,-5 2 0 0,-2 3 0 31,-6 0-448-31,-4 3-80 0,-7 1-16 0,-1 3 0 0,-1 1-1616 0,-5 1-320 16,-5 2-64-16,-1 5-10176 0</inkml:trace>
  <inkml:trace contextRef="#ctx0" brushRef="#br0" timeOffset="38871.26">9467 8405 27647 0,'-10'-3'2448'0,"10"3"-1952"16,0 0-496-16,-3-8 0 0,4 0 528 0,8-1 16 15,7 0 0-15,7-2 0 0,8-4-320 0,7-2-64 16,4-3-16-16,6-2 0 0,1-4-144 0,6-2 160 16,4 0-160-16,4 0 160 0,4 4-160 0,-2 0 0 15,-1-3 0-15,-2 5 128 0,-3 0-128 0,-2 2 0 16,-1 2 0-16,-2 2 0 0,-2 5 0 0,-6 6 0 15,-5 4 0-15,-5 3 0 0,-6 2 0 0,-5 5 0 16,-4 2 0-16,-3 6 0 0,-4 5 0 0,-2 6 0 16,-4 7 0-16,-6 4 0 0,-3 4 0 0,-3 3 128 0,-3 4 32 15,-5-1 0-15,-2-3-32 0,-2-1-128 0,0-3 192 16,-2-1-64-16,-1 1-128 0,1-3 160 0,-3-4-160 0,2-5 160 16,3-6 608-16,1-3 128 0,2-5 32 0,2-5-15904 15</inkml:trace>
  <inkml:trace contextRef="#ctx0" brushRef="#br0" timeOffset="39238.634">11577 7613 36447 0,'-4'-10'1616'0,"4"10"336"0,0 0-1568 0,-8 5-384 0,0 2 0 0,-2 9 0 0,-3 7 0 0,-3 5 0 16,-4 4 0-16,-2 6 0 0,-2 5-176 0,-1 4 176 16,1 1-128-16,1 4 128 0,0 1 0 0,3 3 0 15,5 2 0-15,3 1-128 0,3-1 128 0,6-8-192 16,5-6 192-16,3-7-192 0,2-8-64 0,6-4 0 16,4-8-16-16,5-5 0 0,3-7 272 0,5-6 0 15,0-6-128-15,3-3 128 0,7-1 144 0,1-8 96 16,2-6 16-16,2-6 0 0,1-5 32 0,0-4 16 15,1 0 0-15,-5-2 0 0,-3 0 176 0,-6-1 32 16,-7-3 16-16,-4 1 0 0,-8-3 352 0,-4-2 64 0,-4-2 16 16,-6 4 0-16,-6 2-416 0,-4 9-80 0,-5 10-16 15,-7 4 0-15,-9 4-272 0,-5 9-176 0,-5 7 192 16,-6 5-192 0,-5 4-944-16,0 6-288 0,2 4-64 0,-6 7-10912 0,-1 3-2176 0</inkml:trace>
  <inkml:trace contextRef="#ctx0" brushRef="#br1" timeOffset="44120.722">24471 919 26719 0,'-1'-25'1184'0,"3"14"240"0,2 4-1136 0,-1-2-288 0,0-1 0 0,-2 1 0 15,-2 1 128-15,1 8-128 0,0 0 144 0,0 0-144 16,-3-7 448-16,3 7-16 0,-8-5 0 0,-1 1 0 16,0 2-144-16,-4 0-32 0,-2-2 0 0,-3 1 0 15,-1 1-128-15,-3 1-128 0,-6 1 192 0,0 0-192 16,-3-5 128-16,-6 3-128 0,-8 2 0 0,-3-1 0 15,-6 0 208-15,-2 2-64 0,-2 1-16 0,-4 1 0 16,0 3 112-16,-9-4 16 0,-7 0 0 0,-2 3 0 16,-1 1 48-16,-2-3 16 0,-1-3 0 0,-4 1 0 0,-5 1 64 15,0 1 0-15,3-2 16 0,-9-1 0 0,-11-1-112 0,2 0-32 16,4 1 0-16,-6 0 0 0,-7-1-32 0,2 1-16 16,1 0 0-16,-7 0 0 0,-5-2 32 0,4 1 0 15,5 0 0-15,0-2 0 0,-6 0-48 0,8 1-16 16,7 0 0-16,-3-1 0 0,-5-1-176 0,2 1 160 15,4-1-160-15,-2 0 160 0,-5-1-160 0,3-1 0 16,2-1 0-16,-3 2 128 0,-2 1-128 0,6-2 0 16,5-4 0-16,-3 1 0 0,-5-1 0 0,11 2 0 15,6-2 128-15,2-2-128 0,-3-4 0 0,7 6 0 16,8 4 144-16,7-2-144 0,7-3 128 0,3 0-128 16,1-1 160-16,3 1-160 0,3 2 192 0,29 5-64 15,-2-2-128-15,-1 0 192 0,0-2 0 0,1 0-16 16,1 1 0-16,1-2 0 0,1 1-176 0,-19-5 0 15,11 2-160-15,12 2 160 0,7 2 0 0,4 2 0 0,5 1 208 0,4 0-64 16,5 4 96-16,0 0 16 0,0 0 0 0,0 0 0 16,0 0-96-16,10 5-16 0,2 1 0 15,1 1 0-15,1 3-144 0,-3-3 0 0,-1 3 0 0,3 5 0 16,2 2 0-16,-1 3 0 0,1 3 0 0,1 5 0 16,-1 4-128-16,14 32 128 0,-6-3 0 0,-1-5 0 15,-2 1 0-15,-4 6 0 0,-4 6 0 0,0-1 0 16,3 1 0-16,-5-2 0 0,-2-1 0 0,2 3 0 15,1-1 0-15,-2-2 0 0,-4-2 0 0,-2-5 0 16,-1 0 0-16,-2-2 0 0,0 1 0 0,-4 2 0 16,-3-1 0-16,-3-2 0 0,0-1 0 0,0-5 0 15,-4-2 0-15,2 1 0 0,0-1 0 0,0 1 0 0,0-2 0 16,1-1 0-16,3-6 128 0,1-2-128 0,2-3 0 16,-1-4 0-16,3-4 0 0,3-3 0 0,3-1 0 15,3-3 0-15,-3-5 128 0,3-1-128 0,4-5 0 0,2-5 0 16,3-4 0-16,3 0 0 0,3 2 128 0,5-3-128 15,5-3 0-15,6 0 128 0,5-4-128 0,3 1 0 16,1-1 0-16,8 0 0 0,3-3 0 0,8-2 0 16,8-2 0-16,3 2 0 0,0 1 0 0,1-2 0 15,1-2 0-15,6 0 0 0,7 2 0 0,-1 0 0 16,-1-1 128-16,4-2-128 0,7-1 0 0,2 2 0 16,1 3 0-16,3 0 0 0,1 0 0 0,0 2 0 15,2 2 0-15,3 1 0 0,5-2 0 0,-4 1 0 16,-3 2 0-16,4-3 0 0,3-2 0 0,0 8 128 15,-3 1-128-15,3 1 0 0,2-1 128 0,-4 4-128 0,-5 8 128 16,-1 0-128-16,0-3 128 0,0 3-128 0,0 2 0 0,-2 1 128 16,-2 0-128-16,1 0 0 0,-4-1 0 0,-1 2 128 15,-2 1-128-15,-3 0 0 0,-1 0 0 0,-9-1 0 16,-4-2 0-16,-3 2 0 0,-5 0 0 0,-2 0 0 16,1 0 0-16,-9 3 0 0,-6-2 0 0,-5-1 0 15,-3-3 0-15,1 0 0 0,-4-3 0 0,-2 4 128 16,-3 4-128-16,-3-2 0 0,-4-1 0 0,-3 0 0 15,-4 1 144-15,-1-1-144 0,-6-1 160 0,-4 0-160 16,-3 0 0-16,-2-2 0 0,-1-2 0 0,-3-1 0 16,-2 0 0-16,-6-7 0 0,0 0 0 0,0 0 0 15,0 0 0-15,0 0 0 0,0 0 0 0,0 0 0 16,0 0 160-16,0 0-16 0,0 0 0 0,7-10 0 0,-3-5 48 16,-2-2 0-16,-3 1 0 0,1-5 0 0,1-5 32 0,-1-1 16 15,-1-4 0-15,1-2 0 0,1-4 16 16,2-7 16-16,2-8 0 0,1-11 0 0,2-7 48 0,0-2 0 15,2 4 0-15,0-5 0 0,-2-8-160 0,3 2-32 16,3 1 0-16,-6 10 0 0,0 8 64 0,-2 6 0 16,-1 2 0-16,-2 3 0 0,-3 4 80 0,0 2 32 15,0 4 0-15,-3 1 0 0,-1 5-304 0,-1 4 0 16,2 2 0-16,-2 3 0 16,-2 1-1088-16,-1 1-192 0,-1 2-16 0,-3 4-12320 15,0 0-2448-15</inkml:trace>
  <inkml:trace contextRef="#ctx0" brushRef="#br1" timeOffset="45533.974">4217 14602 23951 0,'-12'-6'2128'0,"4"4"-1696"15,-2-4-432-15,1 1 0 0,-3 2 576 0,0-2 48 16,-1 0 0-16,2 0 0 0,-1 2 64 0,1 2 16 15,0 0 0-15,-1 1 0 0,-3-1-128 0,0 1-32 16,-2 2 0-16,1 2 0 0,-2 4-144 0,1 2-16 0,-3 0-16 0,0 4 0 16,0 4-176-16,-1 3-16 0,1 1-16 0,-4 3 0 15,1 3-160-15,1 4 192 0,0 8-192 0,3 1 192 16,-5-1-192-16,7 4 160 0,3-1-160 0,3 0 160 16,2-2-160-16,5-2 192 0,4-2-192 0,5-3 192 15,6-1-192-15,1-5 0 0,4-2 0 0,5-4 128 16,5-4 0-16,2-2 0 0,4-6 0 0,3-6 0 15,-1-6 48-15,3-4 0 0,0-1 0 0,4-5 0 16,4-5 16-16,0-2 0 0,-3 0 0 0,-1-3 0 16,-4 0-192-16,-1-3 128 0,-2 0-128 0,2-2 128 15,-3-3-128-15,-4 1 128 0,-2 0-128 0,-5-2 128 16,-7 0 16-16,-3 0 0 0,-4-1 0 0,-3-1 0 16,-1-2 320-16,-5 4 64 0,-4 2 16 0,-3 2 0 15,-5 3 0-15,0 5 0 0,0 4 0 0,-1 4 0 16,-2 1-368-16,1 3-176 0,-3 5 160 0,-1 1-160 15,0 1-1296-15,-2 0-368 0,1 0-64 16,3 2-9264-16,3 4-1856 0</inkml:trace>
  <inkml:trace contextRef="#ctx0" brushRef="#br1" timeOffset="45887.171">5579 14706 12895 0,'0'0'1152'0,"0"0"-928"0,0 0-224 0,0 0 0 15,0 0 4560-15,12 0 880 0,-1 0 160 0,4 0 32 16,3 0-4064-16,3-2-816 0,2 1-176 0,-1-1-16 16,2-1-256-16,3 1-48 0,3 0-16 0,-1 2 0 15,-1 1-240-15,-2 0 0 0,-3-1 128 0,-2 1-128 16,-4 1-336-16,-3 1-112 0,-5-2-32 0,-9-1 0 15,9 4-2128-15,-9-4-416 0,0 0-96 0</inkml:trace>
  <inkml:trace contextRef="#ctx0" brushRef="#br1" timeOffset="46060.917">5323 15064 13823 0,'-11'8'1216'0,"11"-8"-960"15,0 0-256-15,0 0 0 0,0 0 4240 0,0 0 816 16,0 0 144-16,17 4 48 0,3 0-3696 0,2-2-720 15,1-2-160-15,5-1-32 0,5-1-16 0,5-1-16 16,-2-2 0-16,4 0 0 0,-5-2-352 0,1 1-80 16,2-2-16-16,-4 0 0 15,-1 0-1680-15,-3 2-336 0,-3 0-64 0,-2 2 0 0</inkml:trace>
  <inkml:trace contextRef="#ctx0" brushRef="#br1" timeOffset="48517.07">6937 14400 20271 0,'0'0'896'0,"0"0"192"0,-2-6-880 0,2 6-208 16,0 0 0-16,0 0 0 0,3-8 544 0,-3 8 64 15,2-7 16-15,-2 7 0 0,0 0-400 0,7 7-80 0,-7-7-16 0,8 9 0 16,-1 4 176-16,2 2 16 0,0 0 16 0,0 1 0 15,-2 4 96-15,4 1 16 0,-1 4 0 0,2 2 0 16,1 0-16-16,1 4 0 0,-1 1 0 0,2 6 0 16,3 2-144-16,0 3-32 0,0 1 0 0,0 1 0 15,-3 0-80-15,0 1-32 0,-2-5 0 0,2 0 0 16,4-1 0-16,-1-3 0 0,-3-4 0 0,0 0 0 16,1-4-16-16,-2-1 0 0,-3-3 0 0,0-2 0 15,-3-1-128-15,1-4 192 0,-6-1-192 0,1-3 192 31,-2-2-544-31,2-2-96 0,-4-10-32 0,0 0-12432 0</inkml:trace>
  <inkml:trace contextRef="#ctx0" brushRef="#br1" timeOffset="48882.643">7539 14518 28271 0,'0'0'1248'0,"-2"-9"272"0,0 1-1216 0,2 8-304 16,0 0 0-16,0 0 0 0,0 0 0 0,0 0 0 16,-1-5 0-16,1 5 0 0,0 0 0 0,0 0 0 15,-10 2-192-15,2 5 192 0,-1 0 0 0,-1 4 0 0,-2 3 0 16,-5-1 0-16,-4 2 368 0,1 3 64 15,-4-1 16-15,1 2 0 0,-4 1 208 0,-2 2 48 16,-2 2 16-16,1 5 0 0,-1 3-144 0,-1 3-16 0,-3 1-16 0,2 5 0 16,-4 4-32-16,3 0-16 0,1-1 0 0,1-3 0 15,-1-2-64-15,3 1-16 0,0 1 0 0,4-3 0 16,2-2-176-16,1-1-48 0,2-1 0 0,5-1 0 16,4-3-192-16,2-2 0 0,0-5 0 0,0-2 0 31,5-2-544-31,-1-4-96 0,4-3-32 0,1-3 0 0,1-9-2576 15,0 0-512-15</inkml:trace>
  <inkml:trace contextRef="#ctx0" brushRef="#br1" timeOffset="49325.232">8453 14374 22111 0,'0'0'976'0,"-5"-7"208"0,5 7-944 0,-5-4-240 0,-2 1 0 0,0 1 0 16,-1 4 480-16,-1 2 48 0,-1 4 16 0,-2 3 0 15,-1 4-96-15,-1-1-32 0,-3 0 0 0,1 3 0 16,-1 5 160-16,-3 6 16 0,-2 0 16 0,0 3 0 16,0 0 48-16,1 4 16 0,-1 4 0 0,3 2 0 15,0 0-160-15,1 2-16 0,1 3-16 0,1-1 0 16,2-2-128-16,2-2-32 0,3-4 0 0,0 1 0 15,4-1-48-15,-2-3-16 0,2-1 0 0,1-2 0 16,4-1-64-16,0-2-32 0,0 0 0 0,2-2 0 16,1 1-160-16,0-4 0 0,4-4 0 0,-4-1 0 15,3-3-448-15,1-2-160 0,-1-5-32 16,4-2-9216-16,0-4-1856 0</inkml:trace>
  <inkml:trace contextRef="#ctx0" brushRef="#br1" timeOffset="49784.437">8913 14541 29487 0,'0'0'1296'0,"0"0"288"0,-1-9-1264 0,1 9-320 16,0 0 0-16,0 0 0 0,0 0 1216 0,0 0 192 0,0 0 48 0,0 0 0 16,6 13-1296-16,-3 3-160 15,-3-3-224-15,-1 4 48 0,0 3 176 0,-3 1 0 0,-4 1 0 0,-1 1 0 16,-2 2 0-16,-2 2 0 0,0 4 160 0,-2 2-160 16,-3 1 448-16,-1 2-16 0,1 2 0 0,-1-1 0 15,-3-4 0-15,1 0 0 0,1-2 0 0,-1-1 0 16,1-4-48-16,3-3 0 0,0-1 0 0,4 0 0 15,3-3 16-15,1 0 0 0,3-2 0 0,0 0 0 16,3-4-160-16,1-1-48 0,-1-1 0 0,3-1 0 16,4-1-192-16,-1-2 144 0,-3-7-144 0,11 10 128 15,2-1 16-15,7-1 0 0,1-1 0 0,4 0 0 16,0-1 0-16,2 1 0 0,2 0 0 0,-1-2 0 16,2 0-16-16,0 0 0 0,-2 1 0 0,3-3 0 0,1-1-128 0,-2 2 0 15,-2 0 0-15,2-1 0 0,0 1 0 0,-1-1 0 16,0-3 0-16,0 1 0 15,-3 1-256-15,-3-2-144 0,-2-3-32 0,-3 0 0 16,-2-2-2960-16,-4 0-608 0</inkml:trace>
  <inkml:trace contextRef="#ctx0" brushRef="#br1" timeOffset="50225.951">9532 14242 30399 0,'-13'-6'1344'0,"13"6"288"0,0 0-1312 0,0 0-320 0,0 0 0 0,0 0 0 15,0 0 0-15,0 0 0 0,7 8 0 0,3 2 0 16,2 2 0-16,2 1-192 0,-4 2 192 0,3 1-192 16,1 3 192-16,1 3 0 0,2 3 0 0,-1 3 128 15,1 1 144-15,1 3 48 0,1 0 0 0,-1 3 0 16,0 2 144-16,-1 3 48 0,2 1 0 0,0 2 0 16,-4 2 16-16,-1 3 16 0,4 5 0 0,-5 0 0 15,0-5-32-15,-2 1 0 0,-1-2 0 0,-2 0 0 16,1 2-128-16,-4-5-48 0,-3-4 0 0,-1 1 0 0,1 0 0 15,-4-2 0-15,-1-1 0 0,-3-3 0 0,-8-2-16 16,0 0 0-16,0-2 0 0,-4-3 0 0,-1 0 16 0,-1-1 0 16,-1-1 0-16,2-1 0 0,-3-1-112 0,2 2-32 15,0 0 0-15,-1-3 0 0,-1-4-192 0,3-3 0 16,2 0 0-16,0-4 0 16,0-3-1584-16,5-3-256 0,0 0-48 0,4-4-9504 15,8-2-1888-15</inkml:trace>
  <inkml:trace contextRef="#ctx0" brushRef="#br1" timeOffset="50626.901">10855 14902 21183 0,'-5'-7'1888'0,"5"7"-1504"0,4-5-384 0,3 0 0 0,-2 1 2560 0,7 0 448 15,6 0 96-15,5 2 16 0,4 2-2496 0,1 0-496 16,4 1-128-16,1-1 0 0,1-2 0 0,2 1 0 16,3 0 0-16,1 0 0 0,0 0 0 0,-1-1 0 15,-3 1 0-15,-2 1 0 16,0 0-1024-16,-6 1-208 0,-2 2-48 0,-4-1-7552 15,-5 0-1520-15</inkml:trace>
  <inkml:trace contextRef="#ctx0" brushRef="#br1" timeOffset="50821.133">10863 15289 25791 0,'0'0'2304'0,"0"0"-1856"0,0 0-448 0,0 0 0 16,7 6 3152-16,5-2 544 0,5-1 96 0,8 1 32 15,4-2-2800-15,3-2-544 0,4 2-112 0,5-4-32 16,4-4-32-16,4 0-16 0,5-2 0 0,1-1 0 16,1 0-288-16,-1 1 0 0,-3-2 0 0,-1 1-144 15,-5 0-2768 1,-4 2-544-16</inkml:trace>
  <inkml:trace contextRef="#ctx0" brushRef="#br1" timeOffset="53314.119">21590 8734 2751 0,'0'0'128'0,"-3"-7"16"0,1-1-144 0,1-1 0 0,0 2 0 0,0 1 0 15,-1-2 2944-15,2 1 576 0,0 7 96 0,0-7 32 16,0 7-2144-16,3-10-416 0,-2-1-96 0,2 2-16 15,0 2 224-15,1 0 32 0,0-2 16 0,-2 1 0 16,-2 8-288-16,0 0-64 0,4-8-16 0,-4 8 0 16,0 0-240-16,0 0-64 0,0 0 0 0,0 0 0 15,-4 13-304-15,1 3-64 0,-4 6-16 0,1 3 0 16,-3 6 48-16,0 3 0 0,-3 5 0 0,-1 0 0 16,-1 6 32-16,-5 6 16 0,-4 4 0 15,-4 4 0-15,-3 3-128 0,-2 0-32 0,-2-2 0 0,-2 3 0 16,-1 0-128-16,-2 1 0 0,3 0 0 0,3-4 128 15,3-6-128-15,2-4 192 0,0-6-192 0,3-1 192 16,-2-8 64-16,1 1 32 0,3-3 0 0,-1-3 0 16,3-1 224-16,5-4 64 0,0-3 0 0,2 0 0 0,1-1-128 15,2-3-32-15,2-6 0 0,4-2 0 0,10 1-144 0,-3-2-16 16,-2-9-16-16,6 7 0 0,5-3-48 0,2 1-16 16,2-2 0-16,7 1 0 0,7-1 80 0,4-1 0 15,3-2 16-15,3 1 0 0,0 1-48 0,7 1-16 16,6 0 0-16,3 0 0 0,1 2-32 0,2-1-16 15,4 2 0-15,-3 0 0 0,-2 3-16 0,1 1 0 16,2 0 0-16,-1-3 0 0,-8 1-144 0,-3-3 0 16,-4-1 0-16,-7 3 0 15,-6-5-496-15,-5 3-176 0,-4 1-32 0,-4-1-11200 16,-8 1-2240-16</inkml:trace>
  <inkml:trace contextRef="#ctx0" brushRef="#br1" timeOffset="55007.271">12893 14655 6447 0,'0'0'576'0,"0"-8"-576"15,0 8 0-15,0-10 0 0,-2-1 2768 0,2 11 448 16,-2-9 96-16,2 9 16 0,-5-8-1984 0,-2 1-400 16,1-1-80-16,-3 3-16 0,-1 2-208 0,-1 1-64 15,-5 1 0-15,0 2 0 0,-5 0-64 0,-2 1-32 16,-6 3 0-16,1 3 0 0,-3 3 48 0,-2 3 16 15,-2-1 0-15,-2 3 0 0,4 5 32 0,3-1 0 16,-1 1 0-16,2 5 0 0,4 4 0 0,0 3 16 16,4 4 0-16,1 2 0 0,1 3-336 0,5-3-80 15,4 2-16-15,1-2 0 0,5-2-160 0,4-2 0 16,4-1 0-16,6-3 128 0,-1-2-128 0,5-3 0 16,3-2 0-16,4-3 0 0,-2-3 144 0,3-4 0 15,3-2 0-15,2-3 0 0,0-4 416 0,2-3 80 16,2-2 0-16,5-4 16 0,3-3-208 0,3-6-64 0,2-3 0 15,-1-3 0-15,1-2-112 0,-2-3-16 0,0-3-16 16,-2-1 0-16,-2 1-64 0,0-4-16 0,-4 2 0 0,-4-5 0 16,-6-5 0-16,1-4 0 0,-2-2 0 0,0-2 0 15,-5 2 96-15,-7 2 0 0,-5 6 16 0,-1 5 0 16,-2 6 96-16,-3 5 16 0,-4 2 0 0,-3 4 0 16,-3 3-112-16,-1 3-16 0,-2 4 0 0,1 1 0 15,-2 1-384-15,-2 0-96 0,1 3-16 0,-2 3 0 16,1 0-2128-1,0 1-448-15,2 0-64 0</inkml:trace>
  <inkml:trace contextRef="#ctx0" brushRef="#br1" timeOffset="55376.835">13920 14399 31615 0,'0'0'1408'0,"0"0"272"0,-4-8-1344 0,4 8-336 16,0 0 0-16,0 0 0 0,0 0 288 0,0 0-16 15,0 0 0-15,0 0 0 0,-4 9-272 0,1 0 0 16,-1 0 0-16,-1 4 0 0,2 5 0 0,0 1 0 15,-2 3 0-15,1 4 0 0,-2-1 224 0,0 3-16 0,-1-1 0 0,2 3 0 16,-3-1-16-16,1 3-16 0,-3 2 0 0,2 1 0 16,-2 0-176-16,0 0 128 0,1-2-128 0,-2 0 128 15,1-8-128-15,1-2 128 0,-1-1-128 0,2 0 128 16,-1-5-128-16,0-2 0 0,0-2 0 0,3 1 0 31,-1-2-560-31,-2-3-32 0,-1-4-16 0,-1-1-9200 0,4 1-1840 0</inkml:trace>
  <inkml:trace contextRef="#ctx0" brushRef="#br1" timeOffset="55577.964">13422 14893 31727 0,'1'-13'1408'0,"1"7"288"0,-2 6-1360 0,7-8-336 0,2-6 0 0,4 6 0 0,0 3 592 0,4 1 48 16,6-1 16-16,4 0 0 0,1-2-272 0,5 1-64 15,4 1-16-15,1 0 0 0,2-2-144 0,-2 1-32 16,0-1 0-16,-1 4 0 0,1 2-128 0,-4 1 0 16,0 0 0-16,-2 2-176 15,-4 0-224-15,1 1-48 0,-6-3-16 0,1 2 0 16,0 1-1920-16,-1 1-384 0,-1-1-80 16</inkml:trace>
  <inkml:trace contextRef="#ctx0" brushRef="#br1" timeOffset="55935.184">15056 14432 13823 0,'0'-11'1216'0,"-1"2"-960"0,0 1-256 0,1 1 0 15,0 7 4112-15,-4-6 784 0,0 2 160 0,4 4 16 16,0 0-4112-16,-8 7-832 0,-5-1-128 0,0-1 0 16,-2 0-160-16,-3 5 160 0,-4 3-128 0,-1 2 128 15,-1-1 0-15,-2 1 0 0,-3 3 0 0,1 2 0 16,1 2 0-16,-2 1 192 0,1 1 0 0,-3 1-16 16,1 3 16-16,3 0 0 0,-1 0 0 0,5 0 0 0,1-3-48 0,5 1 0 15,1 2 0-15,5-5 0 0,2-4 0 0,6 2 0 16,0 0 0-16,2-3 0 0,0-5-144 15,3 0 192-15,3 0-192 0,0 1 192 0,1-3-192 0,2 0 0 16,0-4 0-16,2 0 0 16,-1-2-256-16,5 1-144 0,1 1-32 15,3-3 0-15,-2-3-2192 0,3 2-432 0,1-4-80 0</inkml:trace>
  <inkml:trace contextRef="#ctx0" brushRef="#br1" timeOffset="56338.841">15025 14930 28447 0,'0'0'1264'0,"0"0"256"0,0 0-1216 0,9 0-304 0,0-2 0 0,2 2 0 15,2 1 0-15,-1 2 0 0,4-1 0 0,0-1 0 16,3-2 0-16,-3 0 0 0,0 1 0 0,-1 1 0 16,1 3 0-16,-2-2 0 0,-2 1 0 0,-1 1 160 15,-1 4-160-15,-2 0 0 0,-3 1 0 0,-3 3 0 16,1 2 160-16,-3-1-160 0,-3 0 192 0,-3 2-192 16,-3 2 336-16,-4 2-32 0,-3 0-16 0,-1 0 0 15,-3-2 0-15,1 1 0 0,1 4 0 0,-1-3 0 0,0 0 176 0,3-3 48 16,1 0 0-16,1 0 0 0,2 1-80 0,6-3-16 15,3-3 0-15,3-1 0 0,1 1-192 0,4-1-32 16,-1 0-16-16,7-1 0 0,0 0 16 0,4-1 0 16,1-1 0-16,4-3 0 0,-2 1-32 0,4 1 0 15,0-6 0-15,1 2 0 0,1 1-160 0,0 0-272 16,2-4 64-16,2-1 16 16,1 1-2240-16,1-1-448 0</inkml:trace>
  <inkml:trace contextRef="#ctx0" brushRef="#br1" timeOffset="57055.869">16603 14649 19343 0,'-7'-10'848'0,"3"4"192"0,4 6-832 0,-7-7-208 16,-2-1 0-16,3 1 0 0,-4 3 1664 0,1 0 272 15,-1 0 64-15,-2 1 16 0,-2 1-1504 0,0 0-320 0,-2-1-48 16,-3 3-16-16,-3 2-128 0,-5 0 192 0,-2 1-192 0,1 1 192 16,-1 1-64-16,-2 0 0 0,-2 2 0 0,3 2 0 15,0 0 128-15,5 0 32 0,-2 1 0 0,7 2 0 16,2-1-32-16,3 0 0 0,3-1 0 0,3 1 0 15,4-1-64-15,4 2-32 0,1 0 0 0,3 2 0 16,4-2-160-16,3 0 192 0,1 0-192 0,4 1 192 16,3 3-64-16,1 0-128 0,2 1 192 0,2-1-64 15,1 1-128-15,-1 0 0 0,-1 3 144 0,-1-1-144 16,-6-1 0-16,0 1 128 0,1-2-128 0,-6-1 0 16,-3 4 0-16,-1-4 0 0,-4 0 0 0,-3-2 128 15,-3-1-128-15,-1-1 176 0,-5-1-176 0,-1-1 192 0,-2 0-16 0,-3-1 0 16,-4-1 0-16,-1-3 0 0,-2 0 0 0,0-1 0 15,-2-5 0-15,2 1 0 0,-3 0-176 0,4 0 0 16,-2-3 144-16,3-1-144 16,-2 0-640-16,3-2-192 0,2 2-32 0,4-2-8480 15,2-3-1680-15</inkml:trace>
  <inkml:trace contextRef="#ctx0" brushRef="#br1" timeOffset="57359.47">17272 14662 23951 0,'0'0'1056'0,"-7"-2"224"0,-2-3-1024 0,9 5-256 0,0 0 0 0,0 0 0 16,-5 7 2480-16,-3 3 432 0,0 1 96 0,-3 4 0 15,1 4-2496-15,1 3-512 0,-5 1 0 0,1 2-160 16,-2 1 160-16,0 1 0 0,1 2 0 0,-1 1 0 16,-2-1 0-16,2 2 0 0,-1-1 0 0,1-1 0 15,-1 1 0-15,-2-2 0 0,0-1 0 0,2 0 0 16,0-2-432-16,3-2-48 0,0-3-16 0,4-4 0 16,3-4-1136-16,1-2-224 15,3-3-64-15,2-7 0 0,0 0-1152 0,0 0-256 16</inkml:trace>
  <inkml:trace contextRef="#ctx0" brushRef="#br1" timeOffset="57844.362">17486 14675 29311 0,'0'0'1296'0,"0"0"272"0,2-6-1248 0,-2 6-320 16,0 0 0-16,0 0 0 0,0 0 0 0,0 0 0 16,0 0 0-16,0 0-144 0,-4 12 144 0,2 1 0 15,-3 2 0-15,2 2-128 0,-1 0 288 0,-1 4 64 0,-4 1 16 0,4 4 0 16,-3 1 208-16,2 0 64 0,-5-4 0 16,1 0 0-16,0 0-144 0,1-1-32 0,0-1 0 0,-1-4 0 15,0-1-48-15,2-1-16 0,-1-3 0 0,2-1 0 16,-2-2 192-16,4-2 48 0,2-1 0 0,3-6 0 15,0 0 0-15,0 0 16 0,0 0 0 0,0 0 0 16,0 0 16-16,5-4 0 0,5-3 0 0,1-2 0 16,3-4 32-16,2-1 0 0,-1-1 0 0,3-4 0 15,3-2-384-15,-3 0-64 0,2-2 0 0,2-1-128 16,-1-3 128-16,2 4-128 0,1 0 0 0,4 2 0 16,2 3 0-16,0 2 0 0,-3 1 0 0,1 3 0 15,1 3 0-15,-2 3 0 0,-2 3-144 0,-3 3 144 16,-3 2-128-16,-1 5 128 0,-3 3-128 0,0 3 128 0,-3 2-160 15,-1 6 160-15,-5 5-192 0,2 0 192 0,-5-1-128 0,0 4 128 16,-4 1 0-16,-2 1 0 0,0 4 0 0,-5-4 0 16,2 0 0-16,-3 0 0 0,1-2 0 0,-3-1 0 15,0-2 0-15,2-2 0 0,0-1 0 0,0-2-160 16,0-3 160-16,2 1-128 16,3-2-1360-16,1-5-272 0,3-12-48 0,0 0-14576 15</inkml:trace>
  <inkml:trace contextRef="#ctx0" brushRef="#br1" timeOffset="58314.397">19204 14250 17503 0,'-1'-11'768'0,"1"11"176"0,-1-10-752 0,0 2-192 0,0 0 0 0,1 8 0 0,0 0 1600 16,-8-5 272-16,1 1 64 0,-3 3 16 16,3 0-1424-16,-5 3-272 0,-3 2-64 0,-3 2-16 0,-4 1-48 15,-1 2 0-15,0 3 0 0,-3 3 0 0,-4 6 416 0,0 3 80 16,-1 4 16-16,0 6 0 0,-1 7 96 0,2 4 32 16,-3 2 0-16,-3 3 0 0,3-3-240 0,2 6-32 15,1 3-16-15,7 0 0 0,1-2-240 0,5 1-48 16,3 0-16-16,4-1 0 0,1-6-48 0,6-1 0 15,3-3 0-15,3-1 0 0,7-1-128 0,-1-3 192 16,2-2-192-16,4-3 192 0,4-3-192 0,4-1 0 16,2-4-192-16,4-3 192 15,2-2-2784-15,2-5-432 0</inkml:trace>
  <inkml:trace contextRef="#ctx0" brushRef="#br1" timeOffset="59559.848">19004 15269 23263 0,'-13'0'1024'0,"5"2"224"0,-1 1-992 0,2-1-256 16,-2-1 0-16,9-1 0 0,-6 7 288 0,6-7 16 16,0 0 0-16,0 0 0 0,0 0 240 0,0 0 48 15,6-5 16-15,4-3 0 0,-1-3 288 0,4-2 48 16,3-1 16-16,2-3 0 0,0-1-320 0,-1-2-64 16,0-2-16-16,-1 0 0 0,4 0-112 0,-1-1 0 0,-2-1-16 0,0-1 0 15,-2 2-48-15,-1 4 0 0,0 1 0 0,-2 4 0 16,0 2-176-16,-2 3-32 0,-1 2-16 0,0 4 0 15,-1 6-160-15,1 2 0 0,-9-5-160 0,7 16 160 16,-2 6-160-16,-1 2 160 0,0 3-160 0,-1-1 160 16,0 0-128-16,2 3 128 0,-4 2 0 0,1 1-144 15,-1-3 144-15,0 1 0 0,1-1 0 0,1-2 0 16,-2-3 0-16,2-3 0 0,-1-5 0 0,2-2 0 16,0-1 0-16,3-1 0 0,-3-4 0 0,4-2 0 15,0-2 0-15,3-2 176 0,-2-1-48 0,2-4 0 16,1-4 192-16,0-1 48 0,-4-2 0 0,2-2 0 15,1-4 48-15,0-1 16 0,0-1 0 0,-1-3 0 16,0 0-112-16,-1-2 0 0,-3-3-16 0,3-3 0 0,-2-1-112 16,-3-2-32-16,0-1 0 0,1-3 0 0,5-5-160 0,-3 3 128 15,2-4-128-15,-2 5 128 0,1 3-128 0,-1 0 0 16,3-4 0-16,0 6 0 0,-2 4 0 0,-1 1 0 16,-1 2 0-16,-1 2 0 0,1 2 0 0,-1 0 0 15,1 0-144-15,1 2 144 0,-2 2 0 0,2-1 0 16,-2 1 0-16,2 1 0 0,-3 1-128 0,2 1 128 15,0 1 0-15,3 0 0 0,0-1-144 0,1 0 144 16,1 2 0-16,1-1-144 0,2 2 144 0,2 2 0 16,0 0-144-16,4-1 144 0,-1-1 0 0,4 0-176 15,2 2 176-15,2 1-128 0,2 1 128 0,4 0 0 16,2-1 0-16,5 2 0 0,1-2 0 0,2 1 0 0,-1 0 0 16,5 0 0-16,0 2 0 0,1-2 0 15,2 0 0-15,4 2 0 0,2 1 0 0,-1-1 0 0,-2 0 0 16,-2 1 128-16,-4 3-128 0,-5 0 0 0,0 0 0 15,-2 0 0-15,-5 2 0 0,-5 1 0 0,-7 0 0 0,-2 1 128 16,-1-1-128-16,-5 2 0 0,-3 1-176 16,-6 1 176-1,-6-6-1936-15,0 0-304 0,-3 10-48 0,-4 0-12752 0</inkml:trace>
  <inkml:trace contextRef="#ctx0" brushRef="#br1" timeOffset="60557.105">20074 14844 15663 0,'-1'-8'1392'0,"-1"-1"-1120"0,0-1-272 0,1 0 0 15,1 0 912-15,2 3 128 0,2-2 32 0,4 2 0 16,-1 4-544-16,3 1-96 0,0 1-32 0,2-2 0 16,2 2-96-16,1 1-32 0,2 0 0 0,2 0 0 0,0 0 320 15,2 4 64-15,0-1 16 0,2 5 0 0,2 0-96 0,0 2 0 16,0 4-16-16,-3 1 0 0,2 3-272 0,-3 4-48 16,0 1-16-16,0 1 0 0,-1 1-96 0,-1-1-128 15,-2 3 176-15,0-2-176 0,-2 0 192 0,0 2-64 16,-1-2 0-16,-3 1-128 0,0 1 192 0,-3-3-192 15,1-2 192-15,-1 1-192 0,-3 1 128 0,-1-2-128 16,-1-4 0-16,0-3 0 16,0 1-304-16,-1-4-160 0,-2-1-48 0,-2-1 0 15,-2-1-2112-15,4-9-448 0</inkml:trace>
  <inkml:trace contextRef="#ctx0" brushRef="#br1" timeOffset="60901.301">20509 14966 25279 0,'-7'-16'1120'0,"5"10"224"0,2 6-1072 0,0 0-272 0,-4-9 0 0,1 2 0 16,-1 3 384-16,4 4 32 0,0 0 0 0,-9 2 0 15,1 0-96-15,-1 3 0 0,-1 1-16 0,-2 3 0 16,-5 2 288-16,1 2 64 0,-1 3 16 0,2 1 0 15,-5 4 160-15,1 1 48 0,1-1 0 0,-1 1 0 16,0 3-128-16,-2 1-32 0,2-1 0 0,-1 1 0 16,1 3-128-16,-1-3-16 0,1-1-16 0,0-1 0 15,1 0-224-15,0-1-32 0,1-3-16 0,3 0 0 16,-1-1-160-16,4-1-128 0,-1-1 144 0,2-3-144 0,2-2 128 16,1-1-128-16,0 1 0 0,4-3 144 0,3-9-336 15,0 0-80-15,0 0-16 0,0 0 0 16,6 4-1856-16,5-3-368 0,-2-4-80 0,5-1-11936 15</inkml:trace>
  <inkml:trace contextRef="#ctx0" brushRef="#br1" timeOffset="61676.651">22306 14052 18431 0,'-3'-11'816'0,"3"11"160"0,0 0-784 0,0 0-192 0,0 0 0 0,0 0 0 16,0 0 2432-16,0 0 432 0,0 0 80 0,-6 6 32 15,1 2-2464-15,-1 3-512 0,1 0 0 0,1 2-176 16,-6 4 176-16,2 2 0 0,0 2-144 0,-1 3 144 16,-2 3 0-16,-4 3 0 0,-1 1 0 0,-3 7 0 15,0 1 208-15,-2 4 64 0,-1 7 16 0,0-2 0 16,-1 2 0-16,-1-2 0 0,-2-1 0 0,0 3 0 15,-1-1 0-15,1 0 0 0,-2-4 0 0,5-1 0 16,4-2-16-16,1-4 0 0,2-1 0 0,5-6 0 16,3-2 64-16,4-3 16 0,1-1 0 0,2-6 0 15,1 0 0-15,2-1 0 0,4-3 0 0,3-3 0 16,1-2 16-16,3-2 0 0,2-3 0 0,1 0 0 0,3-2 32 16,1-1 16-16,1 2 0 0,2-1 0 0,-4 0-208 15,3 0-32-15,2-3-16 0,1 3 0 0,2 2-160 16,3 0 0-16,1-2 0 0,2 2 128 0,0 3-128 0,3-1 0 15,2-2 144-15,-2 0-144 0,-2 1 0 0,0 0 0 16,-1-1 0-16,-3 0 0 16,-3-2-1504-16,-4-1-320 0,0-2-64 0,-3-2-8480 15,-2-1-1712-15</inkml:trace>
  <inkml:trace contextRef="#ctx0" brushRef="#br1" timeOffset="62430.119">23117 13340 22111 0,'-14'-9'1968'0,"5"5"-1584"0,0-1-384 0,3 0 0 0,0-4 400 0,3 2 0 16,3 7 0-16,0 0 0 0,-3-5-176 0,3 5-32 16,0 0-16-16,0 0 0 0,0 0 272 0,13-5 48 15,1 2 16-15,3 3 0 0,0 1-384 0,0 3-128 16,-3 1 0-16,5-1 144 0,5 3 112 0,1 3 32 16,2 5 0-16,-2 2 0 0,1 2-16 0,2 3 0 15,-3 2 0-15,0 5 0 0,1 6-96 0,-1 0-32 16,-1-2 0-16,1 4 0 0,-1 6-16 0,1 1-128 15,-2 0 192-15,0 2-64 0,-5-1 16 0,4 6 0 16,2 2 0-16,-2 1 0 0,-3-2 0 0,-1 1 0 0,-1 1 0 16,-2-1 0-16,-4-1 0 0,1 0 0 0,-1 2 0 15,0 0 0-15,-3 1 96 0,1 0 16 0,-3-2 0 16,2-2 0-16,-2-5 16 0,0 3 16 0,0 5 0 0,-2 0 0 16,2-2-16-16,-1-2 0 0,-4-2 0 0,1-1 0 15,-2 0-48-15,-1-2-16 0,-1 1 0 0,-3 0 0 16,-2 2 64-16,-2-2 16 0,-2-1 0 0,-4 1 0 15,-5-7 16-15,-1 1 0 0,0-2 0 0,-6-3 0 16,-5 1-80-16,3-4-16 0,7-4 0 0,-4 2 0 16,-3 1 112-16,2-3 0 0,1 0 16 0,0 0 0 15,1 1 16-15,0-2 0 0,-1 1 0 0,1-5 0 16,-1-2-16-16,2-1 0 0,2 1 0 0,1-3 0 16,3 0-112-16,-3-2-32 0,-5-1 0 0,6 0 0 15,2 1-64-15,3-2 0 0,0-4-128 0,1 0 192 0,0 3-192 0,2-2 128 16,-1-2-128-16,4-2 0 0,0 1 0 15,2 0 128-15,2-1-128 0,-1-1 0 0,6-6 0 0,-5 7-128 16,5-7 128-16,0 0-208 16,-8 6-1072-16,8-6-224 0,0 0-32 0,0 0-15536 15</inkml:trace>
  <inkml:trace contextRef="#ctx0" brushRef="#br1" timeOffset="63649.065">5909 16524 8063 0,'-4'-11'352'0,"4"6"80"0,0 5-432 0,0-9 0 0,0 9 0 0,-1-7 0 16,0-1 1104-16,-1 1 144 0,2 7 32 0,0 0 0 16,-3-10-160-16,0 4-32 0,-2 0 0 0,-1 2 0 15,2 0-80-15,-6 3-32 0,-1 1 0 0,0-1 0 16,-3-2-64-16,-2 2-16 0,2 3 0 0,-1 1 0 0,-3 1-96 15,2 1-32-15,-4 4 0 0,1 1 0 0,0-1-192 0,1 4-64 16,-3 3 0-16,1 2 0 0,1 2-32 0,2 2-16 16,-1 4 0-16,-1 0 0 0,3 2-144 15,2 1-48-15,1-4 0 0,1 0 0 0,2-1-112 0,4-2-32 16,4-2 0-16,-2-2 0 0,3-3-128 0,5 2 128 16,-1-3-128-16,5-1 128 0,1 0-128 0,5-3 0 15,0 0 144-15,2-1-144 0,1-2 0 0,1-2 144 16,0-3-144-16,4 0 0 15,0 1-320-15,4-2-192 0,-1-2-16 0,2-2-8512 16,2 0-1712-16</inkml:trace>
  <inkml:trace contextRef="#ctx0" brushRef="#br1" timeOffset="64115.58">6196 16804 19343 0,'0'0'1728'0,"0"0"-1392"0,0 0-336 0,8-5 0 15,0-3 1408-15,3 2 224 0,1 2 32 0,4 0 16 16,-1 1-1296-16,0 1-384 0,-2 2 144 0,5 2-144 15,2 4 0-15,-1-1 144 0,-3 2-144 0,-1-1 0 0,-2 2 0 0,-2 1 0 16,-5-2 0-16,1 3 0 0,-5 4 0 0,-1 0 0 16,-2 0 0-16,-1 3 0 0,-6-3 288 0,1 1-48 15,-4 2-16-15,-3 2 0 0,-2 1 240 0,0-2 48 16,1 1 16-16,0-2 0 0,-3 1-16 0,2-2 0 16,-1 0 0-16,3-2 0 0,3-1-304 0,1-1-64 15,1-3-16-15,4 1 0 0,0-1-128 0,5-9 0 16,0 0 0-16,0 0 128 0,2 9-128 0,-2-9 0 15,9 5 144-15,3 1-144 0,0-1 0 0,4 1 0 16,1-1 0-16,0 1 128 0,-2-3 720 0,3-1 160 16,4-1 16-16,1 2 16 15,1-1-1584-15,1-1-320 0,1-2-64 0,-3 0-16 0,2 0 800 0,-2-2 144 16,1 2 0-16,1-3 0 16,-1-2-1936-16,-3 0-480 0</inkml:trace>
  <inkml:trace contextRef="#ctx0" brushRef="#br1" timeOffset="64489.261">7078 16588 26719 0,'0'0'2368'0,"0"0"-1888"16,0 0-480-16,0 0 0 0,9-1 672 0,2 2 32 15,2 2 16-15,3 1 0 0,4-4-544 0,1 0-176 16,4 0 0-16,2 2 0 0,2 2 192 0,6-4-192 16,1-3 192-16,-1 2-192 0,-1 1 160 0,-1 0-160 15,1-1 128-15,-1-1-128 0,1-4 160 0,-2 5-160 16,-3 8 192-16,-2-6-192 0,-5-2 0 0,-1 1 0 0,-1 1 0 16,-5 2-8992-16,0 0-1760 15</inkml:trace>
  <inkml:trace contextRef="#ctx0" brushRef="#br1" timeOffset="64698.145">7110 16903 20271 0,'0'0'896'0,"0"0"192"0,0 0-880 0,14-6-208 0,3 1 0 0,3 0 0 16,2 2 3168-16,6 1 592 0,3-3 112 0,2 1 32 15,2 0-3136-15,3-2-608 0,0 0-160 0,3-1 0 16,-4 0 0-16,3 2 0 0,-4-3 0 0,1 4 0 0,-2-1 0 0,-3 2 0 16,-2 0 0-16,-7 1 0 15,-1 0-1760-15,-5 2-224 0,-6 2-64 0,-3-1-11072 16</inkml:trace>
  <inkml:trace contextRef="#ctx0" brushRef="#br1" timeOffset="65061.484">7732 16206 23039 0,'-5'-3'2048'0,"5"3"-1648"0,-6-4-400 0,6 4 0 16,-6-2 1344-16,6 2 192 0,-7 5 48 0,3 4 0 16,-3 1-1232-16,1 5-352 0,-3 4 144 0,0 3-144 15,-4 3 544-15,0 4 32 0,-3 2 16 0,1 2 0 16,-1 3 224-16,0 1 32 0,-2 4 16 0,1 6 0 16,-4 8-160-16,2-1-48 0,0-3 0 0,1-3 0 15,-7 2-272-15,6-4-64 0,1-3-16 0,-3-3 0 16,-3 0-128-16,2-3-32 0,3-1 0 0,4-6 0 15,1-5-144-15,1-4 128 0,5-2-128 0,1-2 128 16,3-5-976-16,1 0-208 16,5-6-32-16,-2-6-9616 0,0 0-1920 0</inkml:trace>
  <inkml:trace contextRef="#ctx0" brushRef="#br1" timeOffset="65480.078">8608 16463 27647 0,'0'0'2448'0,"0"0"-1952"15,0 0-496-15,-4-8 0 0,0 3 1856 0,4 5 288 0,-10-3 48 0,-1 6 16 16,-3 2-1888-16,-2 3-320 0,-3 2-160 0,-2 1 16 15,-5 4 144-15,-2 5 0 0,-3 2 0 0,-1 4-128 16,-3 5 128-16,1 4 0 0,-3 6 0 0,1-4-128 16,2 1 128-16,2-2 0 0,2 3 0 0,5-1 0 15,8-3 0-15,4-2 0 0,2-4 128 0,6-2-128 16,6-4 144-16,7 1-144 0,2-5 192 0,6-3-192 16,6-3 256-16,8-3-64 0,6-2-16 0,5-5 0 15,4-3 112-15,3-6 32 0,0-1 0 0,6-5 0 16,2-4-128-16,1 0-32 0,-4-4 0 0,0-3 0 15,-2-4 64-15,-3 0 16 0,-5 2 0 0,-6-2 0 16,-3-3 208-16,-4-4 64 0,-7-5 0 0,-4-3 0 16,-5-9 304-16,-4 2 64 0,-6 0 16 0,-5 5 0 15,-4 6-352-15,-3 6-64 0,-2 5-16 0,-3 5 0 0,-4 2-464 16,-4 5 0-16,-4 3 0 0,-1 2 0 16,-4 6-992-16,-5 3-96 0,-3-1 0 15,-2 5-11632-15,-1 4-2320 0</inkml:trace>
  <inkml:trace contextRef="#ctx0" brushRef="#br1" timeOffset="67140.034">10079 16688 8287 0,'0'0'736'0,"0"0"-592"0,0 0-144 0,0 0 0 0,0 0 2432 0,0 0 464 16,0 0 96-16,8 5 16 0,1-3-1840 0,4-1-352 16,3-1-80-16,3-1-16 0,3-1-16 0,3-1-16 15,2 1 0-15,7-3 0 0,5-4-128 0,2 1-32 16,-2 3 0-16,8-1 0 0,5-1-304 0,0 0-64 16,-1-1-16-16,-2 3 0 0,0-1-144 0,-4 2 0 15,-2-2 144-15,-3 3-144 0,-3 1 0 0,-6 0 0 16,-1-1 0-16,-5 2-128 15,-7 1-1520-15,-3 1-288 0,-2 4-64 0,-13-5-16 0</inkml:trace>
  <inkml:trace contextRef="#ctx0" brushRef="#br1" timeOffset="67371.926">10146 16968 27583 0,'0'0'1216'0,"0"0"256"0,0 0-1168 0,0 0-304 0,11-1 0 0,4-1 0 16,4 0 288-16,4 0 0 0,6 1 0 0,2-2 0 16,7-3-80-16,5 1-16 0,5-2 0 0,6 0 0 15,0-1-192-15,3-1 128 0,0-1-128 0,5 1 0 16,2 1 128-16,-4 2-128 0,-1 1 0 0,-5 0 0 16,-6-4-192-16,-4 3-144 0,-9-1-32 0,-4 1-8176 15,-4 3-1632-15</inkml:trace>
  <inkml:trace contextRef="#ctx0" brushRef="#br1" timeOffset="67688.838">10779 16357 29487 0,'0'0'2624'0,"9"-3"-2112"16,6 0-512-16,5-1 0 0,7 0 1376 0,4 3 160 16,5 3 48-16,4 2 0 15,4 3-2144-15,1 1-416 0,1-1-96 0,2 2-16 0,3 1 864 0,-1 2 224 0,0 0 0 0,1 5 0 16,-4 3 0-16,-3 2 0 0,-8 2 0 0,-5 3 0 16,-5 6 0-16,-7 2-160 0,-5 2 160 0,-6 0 0 15,-6 5 0-15,-5-5 0 0,-4 0 0 16,-5-3 0-16,-4 1 0 0,-5-1 272 0,-8 0-16 15,-4-1-16-15,-10-1 288 0,3-1 64 0,-3 1 16 0,0-3 0 16,-1 0-112-16,2-7-32 0,4-1 0 0,-1-5 0 16,3-1-272-16,-1-8-64 0,1-3-128 0,5-3 192 15,5-1-1840-15,5-5-368 16</inkml:trace>
  <inkml:trace contextRef="#ctx0" brushRef="#br1" timeOffset="68133.43">12796 16418 23039 0,'0'0'2048'0,"0"0"-1648"16,-2-10-400-16,2 10 0 0,-3-10 960 0,0 2 128 0,-2 3 0 16,5 5 16-16,-10 0-880 0,0 2-224 15,-5 0 0-15,-4 2 0 0,-4 1 176 0,-3 1-16 0,-2 2 0 0,0 1 0 16,-2 1 112-16,0 3 32 0,1 2 0 0,2 2 0 16,1-3 160-16,4 1 48 0,4-2 0 0,3 2 0 15,5 1-256-15,4-4-32 0,4 0-16 0,4 2 0 16,2 5-208-16,3-1 144 0,-1 0-144 0,5 0 128 15,0-2-128-15,1 0 128 0,-1 1-128 0,2 0 128 16,1-1-128-16,-2 1 0 0,-1-3 0 16,0 1 0-16,-1 3 0 0,-1 2 0 0,-3-5 0 0,0 1 0 15,-4-1 0-15,-2-2 0 0,-2-1 0 16,-2-1 0-16,-4 0 192 0,-2 0 0 0,-1 1 0 0,-5-1 0 16,-3-2 192-16,-2-1 32 0,0-4 16 0,-6 1 0 15,-1 0-112-15,-2 1-32 0,-1-4 0 0,3-2 0 0,1-2-288 16,4-3-256-16,1-1 64 0,6 0-10080 15,0-2-2016-15</inkml:trace>
  <inkml:trace contextRef="#ctx0" brushRef="#br1" timeOffset="68413.112">13294 16435 33167 0,'0'0'2944'0,"0"0"-2352"15,0 0-464-15,-2 10-128 0,1 0 928 0,-1 3 160 0,-5 2 48 0,0 1 0 16,0 5-992-16,-1 1-144 16,-5 1 0-16,-2 3-192 0,0 2 48 0,-1 1 16 0,-1-2 0 0,-1 2 0 15,-2-2-128-15,-1 4-32 0,-1-4 0 0,0-1 0 16,2-5 96-16,3-4 32 0,4-2 0 0,2-1 0 31,3-2-304-31,4-3-64 0,4-9-16 0,0 0 0 16,0 0-1520-16,9-4-304 0,2-1-64 0</inkml:trace>
  <inkml:trace contextRef="#ctx0" brushRef="#br1" timeOffset="68849.47">13766 16458 20271 0,'0'0'896'0,"0"0"192"16,0 0-880-16,0 0-208 0,0 0 0 0,4 12 0 0,-1 2 1936 0,-3 4 352 16,-3 3 64-16,-2 1 16 0,-2 5-1936 0,-2 0-432 15,-3 4 0-15,-2-4 0 0,-1 2 0 0,-4-5 0 16,-2 4 0-16,1-2 0 0,2-1 160 0,-4 0 64 15,-2-6 16-15,2 0 0 0,6-5 224 0,2-3 48 16,-1-1 16-16,5-5 0 0,2-2 192 0,8-3 48 16,0 0 0-16,0 0 0 0,0 0 272 0,3-10 64 15,6-2 16-15,3-2 0 0,3-2-448 0,3-1-96 0,2-9 0 0,4 3-16 16,2 4-400-16,5-3-160 0,3 0 128 16,-1-4-128-16,1-3 0 0,0 2 0 0,2 6 0 0,-1 4 0 15,1-2 0-15,-1 5 0 0,0 5 0 0,-2 2 0 16,-3 5-176-16,-2 1 176 0,-2 1-128 0,-1 7 128 15,-2 8-144-15,-2 6 144 0,-5 3-160 0,-5 1 160 16,-2 2-144-16,-4 2 144 0,-2 3-128 0,-3-2 128 16,-4 0 0-16,-3-2 0 0,-1 1 0 0,-1-2-128 15,-4 0 128-15,-1-2 0 0,1-2 0 0,0-2 0 16,0-4 0-16,3-3 0 0,3-1 0 0,1 0 0 16,-1-3-1616-16,2-4-240 0,5-6-64 15</inkml:trace>
  <inkml:trace contextRef="#ctx0" brushRef="#br1" timeOffset="69461.887">15218 16126 28559 0,'0'0'2544'0,"0"0"-2032"16,-9-3-512-16,1 2 0 0,1 1 256 0,-4 3-64 15,0 1 0-15,-4 6 0 0,0 6-192 0,-4 5 0 16,-2 0-192-16,-2 3 192 0,-2 1 0 0,0 6 0 15,-1 2 0-15,1 4 0 0,-2 5 0 0,-1 4 0 16,1 3 0-16,-1 6 0 0,1 0 176 0,1 0-176 16,2-4 192-16,2 0-192 0,2-7 144 0,3-6-144 15,2-2 0-15,3-7 144 0,5-2-144 0,-1-5 0 16,5-4 0-16,3-2 128 16,1-3-1728-16,2-1-368 0,3-4-64 0</inkml:trace>
  <inkml:trace contextRef="#ctx0" brushRef="#br1" timeOffset="70226.255">15025 17123 12895 0,'-8'3'1152'0,"0"1"-928"0,1 1-224 0,7-5 0 15,-5 5 4048-15,5-5 768 0,0 0 160 0,0 0 16 0,0 0-4000 0,0 0-800 16,0 0-192-16,0 0 0 0,5-12 128 0,2-1 32 16,0-1 0-16,2-2 0 15,5 0-160-15,-1-2 128 0,-1-2-128 0,2 2 128 0,1-1 16 0,-1-1 0 16,0-2 0-16,2 2 0 0,-1 2 48 0,1 1 0 16,0 2 0-16,-1 5 0 0,0-1-192 0,-2 3 0 15,-1 3 0-15,-3 3 0 0,-9 2 0 0,8 4 0 16,0 3 0-16,-1 2 0 0,-2 6 0 0,0 2-176 15,0 4 48-15,-4 1 0 0,-2 0 128 0,1 5-128 16,-1 1 128-16,-2 1-128 0,-2-1 128 0,2 1 0 16,1-7 0-16,1-1 0 0,-1-2 0 0,-1-3 0 15,2-6 0-15,1 1 0 0,4 0 0 0,-2-2 0 16,-2-9 128-16,0 0-128 0,0 0 224 0,11 2-32 16,0-3 0-16,-1-2 0 0,0-7 288 0,-2 0 48 0,2-2 16 0,-4-1 0 15,-1-2-32-15,3 0 0 0,2-2 0 0,0-2 0 16,-1-5-256-16,-1-1-48 15,0-2-16-15,1-3 0 0,1-1-192 0,3-1 128 16,1-1-128-16,2-2 0 0,-2-2 0 0,0-3 0 0,-2-4 0 0,3-1 0 16,0 0 0-16,0 3 0 0,0 0 0 0,-2 0-160 15,-1 5 160-15,-2 2-160 16,-2 0 160-16,-1 4-160 0,-1 3 160 0,-1 1 0 0,2 2-144 0,-4 1 144 16,1 2 0-16,-1 4 0 0,0 0 0 0,0 3 0 15,0 0-160-15,-1 2 160 0,0 3 0 0,1 3-144 16,0-3 144-16,0 4 0 0,1 0 0 0,2 0-128 0,0 3 128 15,0-2-128-15,2 3 128 0,-1 1-128 0,4-1 128 16,2 2-128-16,0 0 128 0,4 0-128 0,1-1 128 16,0 1-128-16,3-1 128 0,1 3-128 0,-2 0 128 15,5-1 0-15,2-1 0 0,3 1 0 0,-1 2 0 16,3-5 0-16,1 0 0 0,1 2 0 0,-1 2 0 0,0 0 0 16,1-2 0-16,3 0 0 0,-1 0 0 0,4 1 0 15,2 1 0-15,2 0 0 0,2 0 0 0,-1 0 0 16,-1 1 0-16,-4-1 0 0,-1-2 0 0,-2 1 0 15,0-1 0-15,-3 0 0 0,-5-1 0 0,-2 2 0 16,-5 2 0-16,-1 1 0 0,-4-1 0 0,-2-1 0 16,-4 0 0-16,-4 3 0 0,-7-5 0 0,0 0 0 15,0 0 0-15,0 0 0 16,0 6-464-16,0-6-16 0,0 0 0 0,-10 6 0 16,-4-2-2656-16,-1-1-544 0,-8-4-96 0,-1-1-7616 0</inkml:trace>
  <inkml:trace contextRef="#ctx0" brushRef="#br1" timeOffset="71396.247">15740 16738 16703 0,'0'0'736'0,"0"0"160"16,0 0-720-16,0 0-176 0,0 0 0 0,3-8 0 16,0-3 608-16,1 3 96 0,2 4 0 0,-1-3 16 15,2-1-112-15,2-2-32 0,1-1 0 0,1-5 0 0,2 3 256 0,3 2 32 16,2 2 16-16,0-2 0 0,-3-3-32 0,5 1 0 16,4 1 0-16,1 3 0 0,1 2-288 0,-1 2-64 15,-2-3-16-15,0 5 0 0,-2 3-192 0,-1 2-32 16,0 0-16-16,-3 4 0 0,0 2-240 0,-1 5 128 15,0 2-128-15,-2 4 0 0,-1 4 0 0,-2 1 0 16,-1 2 0-16,0 3 0 0,-4 0 0 0,2 0 0 16,-3 2 0-16,-2 0 0 0,-2-1 0 0,-1 0 0 15,-1-2 0-15,0 2 0 0,0-3 0 0,0 2 0 16,-2-1 0-16,3 1 0 0,-1-4 0 0,-2-4 0 16,0-4 128-16,-1-1-128 0,2 3 0 0,1-4 0 15,0-4 0-15,1-1 0 16,0 1-368-16,0-4-112 0,0-7-32 0,0 0-8192 0,0 0-1632 15</inkml:trace>
  <inkml:trace contextRef="#ctx0" brushRef="#br1" timeOffset="71683.278">16296 16793 22111 0,'-7'-12'1968'0,"3"5"-1584"0,2 0-384 0,-2 2 0 16,-1 2 2176-16,-3-1 336 0,3 1 80 0,-5 3 16 16,-1 3-2096-16,0 3-512 0,-2 0 0 0,-2 4 0 15,0 4 0-15,0 1 0 0,-2 3 0 0,1 0 0 0,-2 0 0 0,-3 2 0 16,0-1 176-16,0 3-48 0,-2 3 208 0,1-2 48 16,-4-1 16-16,0 0 0 0,2 1-80 0,1 1-32 15,3-2 0-15,2-2 0 0,1-5-32 0,1 0-16 16,0-1 0-16,2-2 0 0,2-1-240 0,2-1 176 15,1 0-176-15,4-1 160 0,0-3-384 0,5-6-80 16,0 0-16-16,5 7 0 16,-5-7-2944-16,11 2-608 0</inkml:trace>
  <inkml:trace contextRef="#ctx0" brushRef="#br1" timeOffset="72194.216">17822 16267 20271 0,'0'0'1792'0,"0"0"-1424"0,0 0-368 0,0 0 0 0,0 0 0 0,0 0 0 15,0 0 0-15,0 0 0 0,0 0 0 0,-4 11 0 16,2-2 0-16,-1 1 0 0,-3-2 384 0,-2 6 0 15,-6 1 0-15,2 2 0 0,0 1 128 0,-1 3 16 16,-2 1 16-16,-3 5 0 0,-5 2 32 0,0 6 0 16,-1 2 0-16,-1 5 0 0,-3 0-80 0,-1 1-16 15,-1 1 0-15,1-4 0 0,-2-2-32 0,-1-1-16 16,-1-2 0-16,2-3 0 0,3-5 32 0,1-1 16 16,3-1 0-16,8-3 0 0,2-2-32 0,6-3 0 15,-1 0 0-15,3-3 0 0,3 0-128 0,5-4-48 16,5-4 0-16,4 0 0 0,5 2 224 0,5-3 32 0,3-3 16 15,4 0 0-15,2 0-224 0,0 1-32 0,2 0-16 16,1-2 0-16,1-2-272 0,3 0 128 0,0-1-128 0,3 4 0 16,0 1 0-16,0-2-304 0,-3-2 48 0,0 2 0 31,-3 3-2192-31,-2 0-432 0,-4-2-96 0</inkml:trace>
  <inkml:trace contextRef="#ctx0" brushRef="#br1" timeOffset="72685.666">18444 15997 20271 0,'0'0'896'0,"0"0"192"0,0 0-880 0,11 11-208 16,0 5 0-16,4-1 0 0,0 2 928 0,3 4 144 0,2 4 16 15,4 2 16-15,2 2-816 0,1 4-160 0,-2 1-128 0,2 4 144 16,2 1 112-16,-1 2 32 0,-3 1 0 0,-3 4 0 16,-3 3 64-16,-3 3 16 0,-4-1 0 15,-2 1 0-15,-5 5 0 0,-1-6 0 0,-4-1 0 16,-4-2 0-16,-2-5 16 0,-3 2 0 0,-4 0 0 0,-2-2 0 16,-3-1 32-16,-3-2 16 0,-2-3 0 0,0-2 0 15,-2-3 80-15,1-4 32 0,0-2 0 0,1-3 0 16,0 0-176-16,2-3-48 0,0-1 0 0,2-3 0 15,3 0-320-15,0-2 144 0,2-4-144 0,3-1 0 16,2-2 0-16,0-1 0 0,9-6-240 0,0 0 80 16,0 0-1728-1,0 0-352-15,0 0-64 0,9-8-10448 0</inkml:trace>
  <inkml:trace contextRef="#ctx0" brushRef="#br1" timeOffset="73083.449">19898 16624 7359 0,'-7'-6'656'0,"7"6"-528"0,0 0-128 0,0 0 0 16,0 0 3088-16,0 0 592 0,0 0 112 0,0 0 32 15,0 0-2288-15,9 4-448 0,2 1-80 0,4-4-32 16,4-5-240-16,3 4-48 0,1 0-16 0,2-2 0 15,5-1-272-15,2 0-48 0,0 0-16 0,2 0 0 16,-1-1-80-16,2-2-32 0,2 1 0 0,1 4 0 16,0 1-96-16,0 0 0 0,-2 0-128 0,-3 0 192 15,-6-4-192-15,0 3-192 0,-5 1 48 0,-5 2 0 16,-4 1-2384-16,-4 0-480 16</inkml:trace>
  <inkml:trace contextRef="#ctx0" brushRef="#br1" timeOffset="73296.403">19654 16978 35007 0,'0'0'3120'0,"0"0"-2496"16,0 0-496-16,0 0-128 0,0 0 448 0,10 8 64 16,-2-1 0-16,5-3 16 0,6 0-528 0,4-4 0 15,7-3 0-15,4 1 0 0,7 0-128 0,7-1-48 16,1-4 0-16,6 1 0 0,1-1-16 0,1-2-16 15,-6-2 0-15,0 3 0 16,-3 3-240-16,2-1-64 0,-3 1 0 0,0 1 0 16,3-1-2000-16,-1-1-416 0</inkml:trace>
  <inkml:trace contextRef="#ctx0" brushRef="#br1" timeOffset="73829.254">21629 16440 36223 0,'-5'-14'1600'0,"5"14"336"0,-5-5-1552 0,-1 1-384 0,-3 0 0 0,-1 3 0 0,-2 3-128 0,-4 2-128 16,-5-1 0-16,-1 2-16 0,-2 8 112 0,-2 1 32 16,-5 1 0-16,-2 4 0 0,0 1 128 0,-1 6 0 15,-1 6-144-15,0 3 144 0,-1 3 0 0,1 2-144 16,1 1 144-16,1 2 0 0,-2-2 0 0,2-2 0 16,1-2 0-16,3-1 0 0,5 1 0 0,6 1 0 15,4-4 0-15,5 0 0 0,4-3 0 0,4-7 0 16,4-2 0-16,7-2 0 0,3-2 336 0,7 0 32 15,1 1 0-15,5-4 0 0,3-4 64 0,3-1 16 16,1-5 0-16,5-1 0 0,5-3-192 0,4-2-48 16,7-1 0-16,0-4 0 0,2-2-48 0,-1-5-16 15,-1-2 0-15,0-3 0 0,-1-6 160 0,0-6 16 0,1-4 16 0,-6 0 0 16,-3 0 112-16,-8 0 0 0,-6 0 16 0,-5 3 0 16,-10 3 96-16,-6 3 16 0,-5 0 0 0,-6 1 0 15,-6-2 80-15,-5 3 32 0,-6 1 0 0,-5-1 0 16,-7-3-512-16,-2 3-176 0,0 1 0 0,-4-3 144 15,-2 1-352-15,-1 0-80 0,1-1-16 0,-1 3 0 16,-3 1-2048 0,-5 3-400-16,-6 0-96 0,5-2-14432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21:40.51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15077 16308 9215 0,'0'0'400'0,"0"-11"96"0,0-1-496 0,-1 1 0 16,0 1 0-16,1 0 0 0,0 1 2880 0,-1 0 464 16,-2 0 112-16,0 3 0 0,3 6-2272 0,-8-9-464 15,0-3-80-15,-3 3-32 0,0 6-80 0,-5-2-16 16,-3 0 0-16,1 3 0 0,0-2-128 0,-4 8-16 16,-4 0-16-16,-1 5 0 0,-2 2-192 0,-1 2-32 15,-1 2-128-15,0 2 192 0,-5-1 32 0,0 4 0 16,-1 2 0-16,-1 4 0 0,1-2-16 0,4 2 0 15,4 3 0-15,5-2 0 0,2-1-80 0,4 0-128 16,4 0 176-16,5 2-176 0,6 0 208 0,4-1-64 16,5-3-16-16,2-1 0 0,9-1 32 0,4 1 0 0,0-4 0 0,6-3 0 15,5-3-32-15,6-4 0 16,2 1 0-16,1-3 0 16,0 0-1248-16,0-6-256 0,0-6-48 0,-2 2-10832 0</inkml:trace>
  <inkml:trace contextRef="#ctx0" brushRef="#br0" timeOffset="361.165">15185 16665 23951 0,'-1'-8'2128'15,"2"1"-1696"-15,-1 7-432 0,7-9 0 16,-2-2 1200-16,3 2 144 0,2 5 48 0,1-1 0 0,2-2-1120 15,1 2-272-15,3 2 0 0,-1 0 0 0,3-1 0 0,0 2 0 16,-2 1 0-16,0 1 0 0,-2 0 0 0,-3 2 0 16,-2 3 0-16,-1-2 0 0,-1 2 0 0,-3 4 0 15,-3 4 0-15,-2 0 0 0,-2 0 0 0,-2 2 0 16,-4 3 0-16,-2-1 0 0,-3 4 160 0,0 0 32 16,-1-1 0-16,0 0 0 0,-1-3 0 0,0 2 16 15,4 2 0-15,-1-2 0 0,2-4-16 0,3-1 0 16,1-2 0-16,4 1 0 0,2-2-192 0,2-3 176 15,-2-8-176-15,9 10 160 0,3 0 32 0,2-1 0 16,3-4 0-16,1 1 0 0,2-3 0 0,5-1 0 16,3-3 0-16,1 0 0 0,2 0-192 0,2 0 128 15,-3-1-128-15,-1 1 128 0,-1 1-368 0,-2 0-80 0,-2-1 0 16,-1 0-9248 0,-2 1-1840-16</inkml:trace>
  <inkml:trace contextRef="#ctx0" brushRef="#br0" timeOffset="3894.824">15806 16496 25791 0,'0'0'1152'0,"0"0"224"0,13-4-1104 0,1 1-272 0,3 1 0 16,9-2 0-16,8-2 448 0,5 3 48 0,1-1 0 0,3 0 0 15,3 0-368-15,4 0-128 0,0 1 0 0,6 0 144 16,5-2-144-16,-1 2 0 0,0 2 0 0,-6-1 0 31,-5 0-544-31,-3-1-144 0,-3 1-16 0,-4 0-16 16,-7 0-672-16,-5 1-128 0,0 0-16 0,-3 3-4992 0,-2 1-1008 0</inkml:trace>
  <inkml:trace contextRef="#ctx0" brushRef="#br0" timeOffset="4103.259">16121 16827 17503 0,'-16'2'1552'0,"-2"1"-1232"15,3 1-320-15,2-1 0 0,2 0 1792 0,6 1 288 16,5-4 64-16,0 0 16 0,0 0-1328 0,0 0-272 15,11 3-48-15,5-3-16 0,5-1-176 0,5-1-16 16,2 0-16-16,6-1 0 0,5-6-128 0,6 3-32 16,6-4 0-16,4 4 0 0,-2 0-128 0,1 0 0 15,-6 0 0-15,-2-1 0 16,-1 2-416-16,-4 0-160 0,-2 0-48 0,-4 0-11472 16</inkml:trace>
  <inkml:trace contextRef="#ctx0" brushRef="#br0" timeOffset="4430.884">16512 16100 18431 0,'0'0'1632'0,"0"-9"-1312"0,0 9-320 0,0 0 0 16,0 0 3072-16,0 0 528 0,0 0 112 0,0 0 32 16,5 14-3136-16,-1 3-608 0,-2 0-160 0,-2 8-16 15,-2 4 176-15,-1 3-128 0,0 2 128 0,-2 3-128 16,-1 1 128-16,-3 5 0 0,-1 1 0 0,-3 5 0 16,-5 4 0-16,0 2 0 0,-2-2 0 0,-3 2 0 15,0-3 0-15,0-4 0 0,1-3 0 0,1-4 0 0,1-7 128 16,2-1-128-16,4-1 160 0,1-2-160 0,2-1 160 15,0-3-160-15,2-4 160 0,3 1-160 16,3-1-1360-16,3-5-368 0,3-7-80 16</inkml:trace>
  <inkml:trace contextRef="#ctx0" brushRef="#br0" timeOffset="4835.541">17509 16131 37023 0,'-17'-2'1648'0,"8"2"336"0,-1 0-1600 0,-1 5-384 0,-1 6 0 15,-6 5 0-15,-3 4 0 0,-2 5-176 0,-5 7 16 0,-2 4 0 16,1 2 160-16,1 2-128 0,-2 0 128 0,0 7-128 15,2 2 128-15,1 4 0 0,1 2 0 0,4 2 0 16,-2 2 0-16,5-5 0 0,5-7 0 0,3-7 0 16,3-6 0-16,4-3-128 0,5-2 128 0,4-5 0 15,4-4 0-15,3-3 0 0,5 0 0 16,5-4 0-16,0-2 304 0,6-2-16 0,4-8 0 16,9-2 0-16,6-8 112 0,3-2 32 0,-1-2 0 0,0-4 0 15,-3-6-144-15,-2-1-32 0,-4-2 0 0,-3-4 0 0,-1-3 208 16,-6-8 48-16,-7-6 0 0,-3-4 0 15,-3-1 192-15,-5-2 32 0,-7-1 16 0,-4 7 0 0,-4 8-368 0,-4 3-80 16,-4 4-16-16,-8 4 0 0,-7 0-288 0,-5 6-144 16,-4 2 16-16,-1 2 0 15,-4 3-1216-15,-5 0-256 0,-6 1-32 16,3 0-16672-16</inkml:trace>
  <inkml:trace contextRef="#ctx0" brushRef="#br0" timeOffset="5639.494">18008 16536 21183 0,'0'0'944'0,"0"0"192"16,0 0-912-16,0 0-224 0,7-6 0 0,6 1 0 0,4 1 1584 0,8 1 272 16,5-1 48-16,7 2 16 0,11-3-1472 0,1-3-304 15,4 3-144-15,-1-1 160 0,3-2-160 0,0 3 0 16,2 0 0-16,-2 0 0 16,-2-2-1088-16,-3 2-320 0,-1 0-48 0,-6 2-16 15,-7 3 112-15,-3-1 16 0</inkml:trace>
  <inkml:trace contextRef="#ctx0" brushRef="#br0" timeOffset="5880.884">17958 16898 35183 0,'-11'1'1552'0,"11"-1"336"0,0 0-1504 0,0 0-384 0,0 0 0 0,9-3 0 15,3 1 0-15,6 0 0 0,5 0 0 0,7-1 0 16,8 0-176-16,8-1 176 0,8-2-208 0,-1 1 80 16,1-2-160-16,-3 2-32 0,-2-3 0 0,0 1 0 31,1 2-224-31,-4-1-48 0,-3 1-16 0,-1-2 0 16,2 2-288-16,-5 1-64 0,0 0-16 0,-6 2 0 0,-1-2-1440 15,-3 2-272-15,-1 0-64 0</inkml:trace>
  <inkml:trace contextRef="#ctx0" brushRef="#br0" timeOffset="6255.953">18394 16114 31327 0,'12'-4'2784'0,"6"1"-2224"16,3 1-560-16,8 2 0 0,5-1 0 0,5 4 0 15,2 4 0-15,7 2 0 0,6 1 0 0,-1 0 0 16,4 0 0-16,3 4-144 0,2 6 144 0,1-1 0 16,5-2 0-16,-4 4 0 0,-2 4 0 0,-4 2 0 15,-2 0 0-15,-4-1 128 0,-2 0-128 0,-1 2 0 0,0 2 0 16,-5 3 0-16,-2 0 176 0,-3 6-48 15,-7 1 0-15,-4 1 0 0,-7 3 0 0,-3 2-128 0,-5-4 192 16,-3 0-64-16,-7-2 32 0,-3-1 0 0,-3-4 0 0,-7-1 0 16,-3 0 128-16,-6 0 32 0,-6-3 0 0,-7-1 0 15,-6 0-64-15,-5-6-16 0,-2-4 0 0,-4-1 0 16,-1-2-240-16,-4-2 0 0,1-5 0 0,0-4 0 16,-2-7-2608-1,6-5-400-15,-17-7-96 0,20-2-16 0</inkml:trace>
  <inkml:trace contextRef="#ctx0" brushRef="#br0" timeOffset="6760.92">19760 14499 13647 0,'0'0'592'0,"0"0"144"0,0 0-592 0,0 0-144 16,0 0 0-16,0 0 0 15,0 0-320-15,0 0-112 0,0 0-16 0,0 0-5168 0</inkml:trace>
  <inkml:trace contextRef="#ctx0" brushRef="#br0" timeOffset="7604.462">20080 14476 13823 0,'0'0'1216'0,"0"0"-960"0,0 0-256 0,0 0 0 15,6-6 1024-15,0 1 144 0,-6 5 48 0,0 0 0 16,0 0-384-16,9-1-80 0,-9 1-16 0,0 0 0 16,0 0-144-16,7 10-16 0,-2-1-16 0,-4 4 0 15,0 0-96-15,-1 4-16 0,-2 1 0 0,1 3 0 16,-3 5-64-16,-1 0-32 0,0 1 0 0,-3 5 0 15,0 4 32-15,-3 0 16 0,0 1 0 0,1 4 0 16,-3 3-80-16,2 0 0 0,0-1-16 0,1 1 0 16,1-3-64-16,4-1-16 0,4 0 0 0,0-1 0 15,0-3 16-15,1-1 0 0,0 0 0 0,3-2 0 16,5-2 32-16,5-1 16 0,3-3 0 0,6-1 0 0,0 0-16 0,5-1 0 16,2-4 0-16,2-3 0 0,4-4 48 0,2-2 0 15,0-2 0-15,4 0 0 0,2-5 32 0,1-1 16 16,1-2 0-16,2-2 0 0,3-2-176 0,-2-2-16 15,-3-1-16-15,1-1 0 0,2 1-32 0,-2-3-128 16,-1-2 192-16,2-2-64 0,2-1 64 0,1-1 16 16,-1-1 0-16,-1 0 0 0,-1-4 0 0,4-1 0 15,3-1 0-15,-1 2 0 0,2 2-208 0,1 2 0 16,4-1 128-16,-1 4-128 0,-6 3 0 0,1 2 0 16,1 0 0-16,1 1 0 0,1-1 0 0,-5 1 0 15,2 1 0-15,-5 1 0 0,-5 4 0 0,-4 0 0 16,-1 2 0-16,0 2 0 0,1 5 0 0,-4 0 0 0,-4 0 0 0,0 3 0 15,3 4 0-15,-2 5-128 0,-3 1 128 16,-5 2 0-16,0-1 0 0,-3 3-128 0,0 1 128 16,-6 1 0-16,-1-3 0 0,1-1 0 15,-3-2-128-15,-2 5 128 0,-1 1 0 0,0-1 0 0,-4-5 0 16,1 1 0-16,-1 2 0 0,0 1 0 0,2 0 0 0,-3-2 0 16,2-3 0-16,1-1 0 0,-1 2 0 0,4-5 0 15,0 0 0-15,1-2 128 0,-3 0-128 0,2 2 0 16,2 2 0-16,2-2 0 0,-1-1 128 0,1 3-128 15,2 2 0-15,-3 0 0 0,-3 1 0 0,4-3 0 16,1-1 0-16,5-1 0 0,-1 2 0 0,2-4 0 16,1-4 0-16,1-1 0 0,0 0 128 0,4-4-128 15,-1-2 144-15,4-3-16 0,3-4 0 0,5-3 0 16,1-4-128-16,4 0 192 0,1 1-192 0,2-6 192 16,-1-2 0-16,-2-4 0 0,-2 0 0 0,2-6 0 0,1-2 64 15,0-5 0-15,0-5 16 0,3-3 0 0,3-5 176 16,-2-5 48-16,-2-7 0 0,-3 0 0 0,-1 0-80 0,-2 4-16 15,-3 4 0-15,-2 3 0 0,-1 2-160 0,-2 8-48 16,-2 6 0-16,-2 3 0 0,-4 4-192 0,-1 2 0 16,-1 3 0-16,-3 3 0 0,-6 3 0 0,-3 1-128 15,-1 1 128-15,-4 2-160 16,-6 10-1088-16,0 0-224 0,-7-6-32 0,-5 4-10336 16,-6 3-2080-16</inkml:trace>
  <inkml:trace contextRef="#ctx0" brushRef="#br0" timeOffset="8133.478">22182 16375 32255 0,'-1'-11'1424'0,"1"11"304"0,0 0-1392 0,0 0-336 15,0 0 0-15,0 0 0 0,0 0 0 0,0 0-160 16,7 3 16-16,-1 3 0 0,0 2 16 0,-4 3 0 0,-1-1 0 15,-1 7 0-15,-1 4 128 0,1 0 0 16,0 1 0-16,0 1 0 0,-1 6 0 0,-2 0 0 0,0 1 0 0,1-4 0 16,-1-1 0-16,-2 4 144 0,-3-3-144 0,2 3 160 15,2-5-160-15,0-2 0 0,0-1 0 0,2-2 128 16,1-3-128-16,1-1-272 0,0-7 64 16,3 1 16-1,0-2-2160-15,4-2-416 0,0-3-96 0,4-3-8048 0</inkml:trace>
  <inkml:trace contextRef="#ctx0" brushRef="#br0" timeOffset="8338.689">22598 16505 13823 0,'-7'-11'608'0,"7"11"128"0,0 0-592 0,0 0-144 0,0 0 0 0,-3 5 0 0,3-5 4272 0,-5 13 816 16,1 4 160-16,2 1 48 0,-1 6-4336 0,2 0-960 15,-3 1 0-15,3 1 0 0,1 3 0 0,0-4 0 16,-1 2 0-16,1-1 0 0,-1 2 0 0,0-2 0 16,0-1 0-16,-1-3 0 15,-1-3-1056-15,1 1-288 0,-4 1-64 0,0-4-7424 16,2-1-1472-16</inkml:trace>
  <inkml:trace contextRef="#ctx0" brushRef="#br0" timeOffset="8858.907">22618 17453 30751 0,'0'0'1360'0,"0"0"288"0,3-10-1328 0,-1 2-320 16,-2 8 0-16,0 0 0 0,-4-9 0 0,4 9 0 15,-7-6 0-15,-2 0 0 16,-2 2-128-16,0 2 128 0,-1-2-128 0,0 3 128 0,-3 2 0 0,-2 3 0 15,-2 0 0-15,-1 5 0 0,-1 1 0 0,-4 2 256 16,-2 3-64-16,2 5-16 0,-3 1-176 0,3 3 128 16,1 0-128-16,2 4 128 0,0 3-128 0,4-2 0 15,6-1 0-15,7-3 0 0,1-1 176 0,8-2-48 16,0 0-128-16,7-3 192 0,1 0-64 0,8-6 0 16,2-3-128-16,3-1 192 0,5-3 256 0,1-4 32 15,2-4 16-15,0-1 0 0,0 0 64 0,1-4 16 16,3-3 0-16,-2-2 0 0,2 0-112 0,-1-3-16 0,-4-3 0 15,-1-1 0-15,0-2 128 0,-7-5 32 16,-3-6 0-16,-5-2 0 0,-2 0-288 0,-4 1-48 0,-3-3-16 16,-3 5 0-16,-3 3-256 0,-3 5-272 0,-4 0 48 0,-5 0 16 31,-5 1-1424-31,-7-2-288 0,-8 0-48 0,-4-1-16 0</inkml:trace>
  <inkml:trace contextRef="#ctx0" brushRef="#br0" timeOffset="10557.659">20082 14866 23039 0,'-15'-7'2048'0,"-1"1"-1648"16,0 0-400-16,2-2 0 0,4-1 1024 0,3-1 112 15,-3-1 16-15,5-1 16 0,-3 0-784 0,5-2-144 16,2-3-48-16,2 0 0 0,1-4 384 0,1-1 64 0,2-1 0 16,-2-2 16-16,2-2-112 0,4-4-32 0,-2-2 0 0,2-2 0 15,-3-1-32-15,3-4-16 0,-2-4 0 0,1 0 0 16,3-1 16-16,0-3 0 0,-1-1 0 0,0-6 0 16,0-6-96-16,1-3-32 0,2 1 0 15,-1 4 0-15,2 1-64 0,0 5-16 0,0 2 0 0,2 4 0 16,-2 3-16-16,-1 3-16 0,0 3 0 0,1-3 0 15,-5 1-112-15,2 2 0 0,0 3-128 0,-3 2 192 16,0-1-192-16,-4 2 128 0,1-1-128 0,-2 1 0 16,1 1 128-16,0-1-128 0,0-3 0 0,2 3 0 15,-4 6 0-15,0 1 0 0,0-2 0 0,1 3 0 16,-1 1 0-16,-1 2 0 0,2 1 0 0,-1 1 0 16,1-1 0-16,3 5 0 0,1 4 0 0,-1-1 0 0,3-2 0 0,1 1 0 15,1 4 0-15,2 1 0 16,4 2-144-16,-1 1 144 0,-1-3 0 0,6 3-144 0,4 2 144 0,3 0-128 15,5 2 128-15,2-2-128 0,4-2 128 0,3 2 0 16,4-1-144-16,6-2 144 0,0 1 0 0,9-4 0 16,4 0 0-16,2 1 0 0,0 0 0 0,7-2 0 15,4-2 0-15,5 1 128 0,8 3-128 0,0 1 160 16,-1 1-160-16,5-1 160 0,4-4-160 0,-5 4 0 16,-4 3 0-16,3 0 0 0,1-2 0 0,-1 3 0 15,-4 0 0-15,-1 1 0 0,-4 4 0 0,2 0 0 16,1 0 0-16,-3 1 0 0,-5 2 0 0,1-1 0 15,0 0 0-15,-2-1 0 0,0 1 0 0,-3 0 0 16,-4 3 0-16,-2-3 0 0,1-5 0 0,-2 1 128 0,5-1-128 16,-6 5 0-16,-4 2 0 0,-1-3 0 0,-4 2 0 15,1-2 0-15,-4-1 0 0,-3 1 0 0,-6-1 0 0,-4-1 0 16,2 1 0-16,-4-1 0 0,-6 1 128 0,-2-2-128 16,-3-1 0-16,-2-3 0 0,-2 3 0 0,0-1 0 15,-3-1 0-15,1 1 0 0,0 0 0 0,1 0 0 16,0-2 0-16,0 4 0 0,-2 0 0 0,3 0 0 15,2-1 0-15,-5 2 0 0,-3 3 0 0,1-2 0 16,-3 0 0-16,1-3 0 0,-3-2 0 0,-2-1 0 16,0 7 0-16,-4-2 0 0,4-1 0 0,-2 0 0 15,-3 0 0-15,1 2 0 0,0 0 0 0,0 0 0 16,2-2 0-16,-1 3 0 0,-3 0 0 0,2 0 0 16,0-1 0-16,2-2 0 0,-3 0 0 0,0-1 0 15,0 0-128-15,1 2 128 0,0 3 0 0,-2-1 0 16,-7-3 0-16,8 8 0 0,-1 0 0 0,-1 2 0 0,0-2-160 15,-3 1 160-15,0 1 0 0,1 0-144 0,1 3 144 0,-1-1 0 16,1-1 0-16,3 2-128 0,-2 4 128 0,3 5 0 16,-1-3 0-16,1 4 0 0,-4 3 0 0,4 1 0 15,-2 1 0-15,2 0 0 0,-1 3 0 0,-1 3-128 16,-4 5 128-16,3 5 0 0,2 2 0 0,-4 1 0 16,-3 3 0-16,-2 4 0 0,0 4 0 0,-2 2 0 15,1 2-128-15,-2 2 128 0,0-1 0 0,2 3 0 16,0 2 0-16,0 2 0 0,-1-2 0 0,3-2 0 15,3-1 0-15,0 0 0 0,2-2 0 0,-1 1 0 16,4-1 0-16,-2 2 0 0,0 1 0 0,-2 0 0 16,-3-3 0-16,0 0 0 0,-1 1 0 0,0-3 0 15,-2 0 0-15,2-3 0 0,0-3 0 0,-1-6 0 0,-2 0 0 16,1-3 0-16,-4-1 0 0,1-2 0 0,-2-2 0 16,4-2 0-16,2 1 0 0,1-2 0 0,-2-3 0 0,1-5 0 15,-1-1 0-15,2-3 0 0,2-3 0 0,-2-1 128 16,-3-6-128-16,2-1 0 0,2-3 0 0,-2-1 0 15,-3 0 128-15,0-3-128 0,4-8 128 0,0 0-128 16,-3 7 192-16,3-7-48 0,-7 5 0 0,7-5 0 16,0 0 112-16,-10-1 0 0,1-1 16 0,-1-3 0 15,-4 2-80-15,0-1 0 0,-1-1-16 0,-2 2 0 16,-1 5-176-16,-6-4 128 0,0 0-128 0,-4 1 128 16,-4 1 0-16,-9 2 0 0,-7 2 0 0,-7 3 0 15,-6-2 32-15,-4 6 0 0,-3 0 0 0,-3 3 0 16,-4 0-32-16,-2 1 0 0,-1 1 0 0,0 1 0 0,1 3-128 15,-2-1 0-15,0-3 0 0,-1 2 0 16,0 3-1296-16,3-1-304 16,4 1-48-16,6-3-15696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21:55.77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11718 15963 20207 0,'0'0'896'0,"0"0"192"0,-1-10-880 0,2 2-208 0,2-1 0 0,-3 9 0 15,0 0 528-15,7-8 64 16,-4 2 16-16,-3 6 0 0,0 0-192 0,0 0-32 0,9 1-16 0,-2 1 0 16,-7-2-128-16,10 6-32 0,-5 2 0 0,0 3 0 15,2 2 48-15,-3 3 16 0,2-1 0 0,-1 5 0 16,-1 3 112-16,-1 3 0 0,-1 4 16 0,-1 3 0 16,-1 2-16-16,-1 5 0 0,-1 2 0 0,-3 3 0 15,-2 2-32-15,-1 3-16 0,0 0 0 0,1 1 0 16,-2 1-80-16,0-3-32 0,-2-2 0 0,1 3 0 15,-2-3 48-15,-1-2 16 0,1-6 0 0,2-3 0 16,1-3 32-16,-1-1 0 0,2 0 0 0,1-4 0 16,1-1-128-16,2 0 0 0,-1 1-16 0,2-6 0 15,1-5-32-15,2 0 0 0,2-1 0 0,1-2 0 16,1-2 48-16,1-5 16 0,1-2 0 0,4 0 0 0,0-1 176 16,3-2 48-16,2 1 0 0,3-5 0 15,2 0-112-15,0 1-32 0,7 3 0 0,3-1 0 0,-3-1-144 16,3-1-16-16,1-1-128 0,-1 3 192 0,0 1 32 0,2 2 0 15,0-1 0-15,0-2 0 0,0-2-224 0,-2 1 144 16,1 2-144-16,-2-2 128 0,-2 0-128 0,-1 0 0 16,-3 1 0-16,-1 0 128 0,-5 0-128 0,1-1 0 15,-5 0 0-15,-3 2 0 0,-2 2-256 0,-8-4-96 16,0 0-16-16,0 0 0 16,0 0-2416-16,-5-5-480 0,-10 0-112 0,-5-1-16 0</inkml:trace>
  <inkml:trace contextRef="#ctx0" brushRef="#br0" timeOffset="902.29">12588 17261 11055 0,'0'0'976'0,"0"0"-784"16,0 0-192-16,0 0 0 0,0 0 4512 0,0 0 864 15,0 0 160-15,4-11 32 0,0 0-4288 0,2-2-880 16,4-2-160-16,1-3-48 0,0-3-192 0,2-1 176 16,2-1-176-16,1 0 160 0,2-6-32 0,-1 2 0 15,3 1 0-15,-3-2 0 0,-2 2 224 0,1-3 32 16,1-1 16-16,-1 2 0 0,1 0 80 0,-2 1 16 15,-1 0 0-15,-1 2 0 0,1 1-176 0,-3 4-48 16,0 2 0-16,-1 4 0 0,0 2-272 0,-1 3 0 16,-1 3 0-16,0 1 0 0,-8 5 0 0,0 0 0 0,11 7 0 15,-4 2 0-15,-2 3-128 0,1 2 128 0,-3 3-208 0,-1 1 80 16,-1 3 128-16,-1 1-128 0,0 0 128 0,1 0-128 16,-1 0 128-16,0-1 0 0,-2 0 0 0,1 0-128 15,0 0 128-15,1-3 0 0,0-1 0 0,2-2 0 16,0 2 0-16,3-2 0 0,-2 1 0 0,2-5 0 15,-1-5 0-15,-4-6 0 0,11 4 0 0,0-1 0 16,-1-3 0-16,2-5 128 0,2-2-128 0,3-1 128 16,0-1 0-16,-1-2 16 0,-5-4 0 0,3-2 0 15,3-1-144-15,-1-3 192 0,1-3-192 0,-2-3 192 16,-1 0-64-16,1-5-128 0,-1-6 192 0,-2-2-64 16,-2-3-128-16,0-2 192 0,1-10-192 0,0 2 192 15,0 3-192-15,0 2 0 0,1 0 0 0,-1 0 0 16,2 0 0-16,-2 3 0 0,0 3 0 0,-2 3 0 0,1 2 0 15,-3 3 0-15,0 3 0 0,0 4 0 0,0 2 0 0,-1 1 0 16,-1-1 0-16,1 2 0 0,-2 3 0 16,2 1 0-16,-1 2 0 0,2-2 0 15,-1 1 0-15,1 2 0 0,0 2 0 0,1-1 0 0,3 0 0 0,-2 1 0 16,2-2-144-16,4 5 144 0,1 4 0 0,2-2 0 16,0-2-128-16,7 3 128 0,4 4 0 0,4-3 0 15,1-3-128-15,4 4 128 0,-2 1 0 0,3 1 0 16,0-4 0-16,4 3 0 0,3-1 0 15,3 2 0-15,0-2 128 0,3 2-128 0,1-1 0 0,-2 1 0 16,-1 1 128-16,0 0-128 0,-1 2 0 0,-1 1 0 16,-3 3 0-16,2-3 0 0,-1-2 0 0,-2 2 128 15,-6 3-128-15,-3-1 0 0,-5-1 0 0,-2 2 0 16,-3-2 0-16,-3 4 0 0,-2 1 0 0,-3 2-192 0,-5-1 48 16,-2 0 0-1,-4 1-1744-15,-3 1-352 0,-3 0-64 0,-5 1 0 0</inkml:trace>
  <inkml:trace contextRef="#ctx0" brushRef="#br0" timeOffset="1396.535">13818 16275 17503 0,'0'0'768'0,"-3"-8"176"0,-1-1-752 0,4 0-192 15,4-1 0-15,0 2 0 0,0-2 2192 0,5 3 416 0,0 3 80 0,3-3 0 16,2-3-1856-16,3 5-368 0,-1 0-80 0,5 3 0 16,3 0-112-16,2-1-16 0,-2-4 0 0,2 4 0 15,2 2 64-15,-3 0 16 0,0-3 0 0,2 8 0 16,0 5-128-16,-2 4-16 0,0-1-16 0,-4 5 0 15,1 6-176-15,-2 2 160 0,0-2-160 0,-1 1 160 16,-3 0-160-16,0 5 160 0,-2 3-160 0,-1 2 160 16,-1 1-16-16,1 0 0 0,-5-1 0 0,0 2 0 15,-2 5-144-15,-1-5 128 0,1-3-128 0,-2-2 128 16,-1-2-128-16,-1-3 0 0,-2 0 144 0,0-3-144 16,0-2 0-16,-1-2 0 0,0-1 0 0,0 0 0 15,-1-3-384 1,0-2-32-16,0-5-16 0,2-8 0 0,-4 6-2352 0,4-6-480 15</inkml:trace>
  <inkml:trace contextRef="#ctx0" brushRef="#br0" timeOffset="1690.441">14405 16419 34095 0,'-9'-15'3024'0,"5"10"-2416"0,4 5-480 0,0 0-128 0,-3-6 0 0,3 6-256 16,0 0 64-16,-8 5 0 0,0 0 192 0,-1 4 0 15,1 0 0-15,-6 3-128 0,1 1 128 0,-1 6 0 0,-3 3 0 0,0 4 0 16,-1 2 0-16,-4 2 0 0,-1 0 0 0,-1 1 128 16,-3 0 192-16,0 3 64 0,-3 0 0 15,-1 0 0-15,0 0-112 0,-1-1-16 0,-1-4 0 0,2-2 0 16,0 0-32-16,2-1-16 15,0 1 0-15,1-5 0 0,5-5-208 0,4 1 0 0,4 1 128 0,5-3-128 16,1-3 0-16,5-4-160 0,0-2 32 0,4-7 0 31,0 0-2816-31,12 2-544 0</inkml:trace>
  <inkml:trace contextRef="#ctx0" brushRef="#br0" timeOffset="2198.492">15698 16270 27119 0,'0'0'1200'0,"0"0"256"0,0 0-1168 0,0 0-288 0,0 0 0 0,0 0 0 15,0 0 192-15,11-3 0 0,1 2-16 0,3-1 0 16,3-1-176-16,4 0 0 0,3-3 0 0,1 2 128 15,1 1-128-15,2 2 0 0,7 0 0 0,-2-1 0 0,2-3 0 0,-1 4 128 16,-1 1-128-16,-3-1 0 0,-3-1 0 0,-3 0-144 16,-3 0 0-16,-1 1 0 15,-1 1-2416-15,-4 0-464 0</inkml:trace>
  <inkml:trace contextRef="#ctx0" brushRef="#br0" timeOffset="2390.181">15518 16585 35295 0,'-16'-3'1568'0,"16"3"320"0,0 0-1504 0,0 0-384 15,0 0 0-15,0 0 0 0,0 0 336 0,16-4 0 16,4 0 0-16,6 2 0 0,6 2-160 0,7-4-48 0,6-3 0 16,4 0 0-16,4-2-128 0,4 4 0 0,4-2 0 0,-2 2 128 31,-3-1-1024-31,-1 1-192 0,-4-1-64 0,-1 4-14176 0</inkml:trace>
  <inkml:trace contextRef="#ctx0" brushRef="#br0" timeOffset="3570.929">17034 16308 30399 0,'0'0'1344'0,"3"-10"288"0,3 2-1312 0,0 0-320 0,2 2 0 0,3-3 0 15,3 0 0-15,4-2 0 0,1-3 0 0,5-2 0 16,2 1 0-16,3-1 0 0,1-2 0 0,3-1-128 15,3-1 128-15,-1 0 0 0,1-5 0 0,0 3 0 16,-4 6 0-16,-3 2 0 0,-2 1 0 0,-3 4 0 16,-3 0 0-16,-3 4 0 0,2 3 0 0,-4 3 0 15,-4 0 0-15,0 6 0 0,0 3-144 0,-1 5 144 16,-3 4 0-16,-2 4-176 0,-4 1 176 0,1 3-128 16,-1 0 128-16,-4 5-160 0,-4 3 160 0,-4 0-160 15,-2 1 160-15,-2 0 0 0,-2 4 0 16,1-6 0-16,-1-4 0 0,-2-1 0 0,0-1 0 0,2-1 0 15,0-1 192-15,2-4-16 0,2-4-16 0,0 0 0 16,2-2 128-16,-1-2 32 0,1-4 0 0,2-2 0 0,8-8 80 16,0 0 32-16,0 0 0 0,0 0 0 15,0 0 288-15,-2-11 64 0,2-3 16 0,2-3 0 16,5 0-48-16,2-5-16 0,0-1 0 0,3-3 0 0,3 0-416 16,4-3-64-16,1-2-32 0,3 0 0 0,3-2-224 0,5-2 144 15,4 0-144-15,4 1 128 0,-1 1-128 0,4 1 0 16,2-1 0-16,1 7 0 0,-4 4 0 0,-1 1 0 15,-4 1 0-15,-2 3 0 0,-2 4 0 0,-2 5 0 16,0 2 0-16,-3 3 0 0,-7 1-176 0,1 4 176 16,-2 6-128-16,-2 3 128 0,-3 2-144 0,-2 4 144 15,-2 4-160-15,-4 5 160 0,-1 2-192 0,-3 6 192 16,-2 5-208-16,-1 4 80 0,-1-2 128 0,-3 2-160 16,-3-2 160-16,0-2-160 0,-2-2 160 0,0 0 0 15,-2 2 0-15,-1-2 0 0,2-5 0 0,-1-1 0 16,0 1 0-16,2-2 0 0,2-3 0 0,0-2 0 15,1-4 0-15,2-2 0 0,3 0-208 0,0-4-16 0,2-3 0 0,0-1 0 32,0-1-2656-32,0-10-512 0</inkml:trace>
  <inkml:trace contextRef="#ctx0" brushRef="#br0" timeOffset="4054.934">19251 16022 25791 0,'0'0'2304'0,"0"0"-1856"15,0 0-448-15,0 0 0 0,2-9 496 0,-2 9 0 0,0 0 0 0,0 0 0 16,0 0-496-16,0 0-128 0,0 0-16 0,4 10 0 16,-1 2 144-16,-3 3 0 0,-3 1 0 0,-1 3 0 15,-3 5 0-15,1 3 0 0,-2 4 0 0,0 3 0 16,-1 0 0-16,-1 3 192 0,-1 2-64 0,0 3 0 16,-3-2 80-16,-1 1 32 0,-3 0 0 0,-1 3 0 15,2 2-80-15,-2-2-16 0,-1-8 0 0,3-2 0 16,-3-2-144-16,3-4 192 0,2-2-192 0,0-5 192 15,1-3-192-15,5-4 0 0,0-2 144 0,2 1-144 16,2-2-304-16,1-4-128 16,4-7-16-16,0 0-8000 0,0 0-1584 0</inkml:trace>
  <inkml:trace contextRef="#ctx0" brushRef="#br0" timeOffset="4368.144">19784 15902 32255 0,'0'0'2864'0,"0"0"-2288"16,0 0-576-16,0 0 0 0,0 0 0 0,-9 9 0 15,0 2 0-15,1 4 0 0,-7 3 0 0,2 2-144 16,-1 5 144-16,-2 3-128 0,-1 1 128 0,-1 5 0 15,1 4 0-15,-4 1 0 0,1 1 0 0,0 0 128 16,3 2-128-16,-7 3 128 0,-1 0-128 0,-1 3 144 0,-2-2-144 16,2 3 160-16,1 1-160 0,-1-4 0 0,4-4 144 0,1-4-144 15,3-1 0-15,1-7 0 16,2-3 0-16,0-3 128 0,1-2-128 0,3-4 0 0,2-3-128 0,1 0 128 31,0-3-1632-31,2-3-240 0,6-9-48 0</inkml:trace>
  <inkml:trace contextRef="#ctx0" brushRef="#br0" timeOffset="4735.425">18823 15792 23039 0,'0'0'2048'0,"0"0"-1648"16,4-10-400-16,3 3 0 0,5 4 3328 0,4 2 592 16,4 0 112-16,4 1 32 0,2 2-3408 0,9 1-656 15,5 3-176-15,10-3-16 0,7 0 192 0,5 1 0 16,0 0 0-16,4-1 0 0,4 1 0 0,3-1 0 15,3-1 0-15,-4 1 0 0,-3 2 0 0,-2-2 0 16,-3-1 0-16,0-1 0 0,0 1 0 0,-3 1 0 0,-3 3 0 0,-3 1 0 16,-7-3-192-16,-1 2 64 0,-2-1 0 0,-4 3 0 31,0 2-1856-31,-5 0-352 0,-4-3-80 0</inkml:trace>
  <inkml:trace contextRef="#ctx0" brushRef="#br0" timeOffset="6155.605">21274 16197 11055 0,'0'0'976'0,"0"0"-784"0,0 0-192 0,0 0 0 0,-8-2 448 0,8 2 32 16,0 0 16-16,0 0 0 15,0 0-256-15,5-6-48 0,-1-3-16 0,4 0 0 0,3 0 224 0,0-2 48 16,2-1 16-16,0-2 0 0,3-1 144 0,3 0 32 16,-1 3 0-16,0-1 0 0,2-2-144 0,1 0-32 15,-5 0 0-15,2 1 0 0,0-1 0 0,-1 2 0 16,2 2 0-16,-3-1 0 0,-1 1 80 0,-1 1 16 16,-1 1 0-16,0 3 0 0,0-1-336 0,0 3-64 15,-2 2-16-15,-1 2 0 0,0 2-144 0,-4 2 128 16,-6-4-128-16,9 12 128 0,-5 3 144 0,1 0 32 15,-2 3 0-15,-2 2 0 0,-2 2-144 0,0 5-32 16,-1 3 0-16,-2 3 0 0,1 1-128 0,-5 2 0 0,1 1 0 16,-2-1 0-16,1 0 0 0,-4 1 128 0,0 0-128 15,-2-3 0-15,-2-2 128 0,2-2-128 0,1 1 0 0,1-2 128 16,-1-3-128-16,-1-1 0 0,2 1 144 16,5-4-144-16,-1-4 192 0,2-2-16 0,1-6-16 15,0 1 0-15,3-2-160 0,0-3 0 0,2-6 0 16,0 0 0-16,0 0 480 0,0 0 16 0,0 0 0 0,4-11 0 15,1-2 320-15,0-2 64 0,1-3 16 0,3-1 0 16,-2-2-464-16,3-2-96 0,2-1-16 0,0 1 0 16,4 0-128-16,1-2-48 0,0-3 0 0,2 1 0 15,2 2-144-15,3-1 160 0,2 0-160 0,2-1 160 16,0 3-160-16,2 1 0 0,1 3 0 0,-2 1 0 16,-1 1 0-16,-3 0 0 0,-2-1 0 0,-2 5 0 15,-3 4 0-15,-3 0 0 0,-3-1 0 0,-1 7 0 16,-2 5 0-16,-9-1 0 0,0 0 0 0,9 5 0 0,-2 3-144 15,-2 5 144-15,-3 5 0 0,0 0 0 0,-2-2 0 0,-1 3 0 16,-1 2 0-16,1 4 0 0,0 5 0 0,-3 0 0 16,0 2 0-16,1 1 144 0,0-2-144 0,2 4 0 15,-4 3 0-15,2-2 0 0,0-1 0 0,-1 2 0 16,2 0 0-16,-1-3 0 0,-2-4 0 0,1-4 0 16,-2 1 0-16,2-4 0 0,1-1 0 0,-1-5 0 15,2-1 0-15,-1-2 0 16,1-2-1264-16,0-2-176 0,2-10-32 0,0 0-11776 15</inkml:trace>
  <inkml:trace contextRef="#ctx0" brushRef="#br0" timeOffset="6904.515">22293 16368 24991 0,'0'0'1104'0,"0"0"240"0,8-4-1088 0,2-1-256 15,1 1 0-15,3 1 0 0,6-1 0 0,-1 0 0 16,2-3-128-16,2 1 128 0,1-1 208 0,1 1 144 16,3 0 32-16,-2 1 0 0,3-2-192 0,0 3-48 15,1 1 0-15,-4 1 0 0,-4-1-144 0,2 3 0 16,2 3 0-16,-3 0 0 15,-5 0-2048-15,-5 0-304 0,-1 5-48 0,-12-8-16 0</inkml:trace>
  <inkml:trace contextRef="#ctx0" brushRef="#br0" timeOffset="7080.563">22386 16565 37375 0,'3'-9'1664'0,"2"4"320"0,4-3-1584 0,1 3-400 0,2 0 0 0,4 0 0 15,3-2 0-15,3 4-304 0,5-1 48 0,1 1 16 16,9-5 240-16,2 2 0 0,3 0 0 0,2 2 0 16,1 1-160-16,-3-1 16 0,-5 0 0 0,-2 2 0 31,-6 2-2192-31,0 2-432 0,-6-1-96 0</inkml:trace>
  <inkml:trace contextRef="#ctx0" brushRef="#br0" timeOffset="11286.867">23376 16066 2751 0,'0'0'256'0,"0"0"-256"16,3-7 0-16,0-2 0 0,-2 3 1456 0,-1 6 240 15,3-9 48-15,-3 9 16 0,0 0-288 0,2-7-48 0,-2 7-16 0,0 0 0 16,0 0-512-16,0 0-96 0,0 0-32 0,0 0 0 16,3 10-384-16,-3 6-96 0,-2 2-16 0,1 5 0 15,-1 4 0-15,-1 1 0 0,-1 2 0 0,1 2 0 16,-3 2-96-16,0 0-32 0,-2-1 0 0,-1 2 0 16,-1-1-144-16,0 1 192 0,-2-4-192 0,0 1 192 15,-2-1-64-15,2-1 0 0,1 0 0 0,2-5 0 31,0-3-640-31,4-2-144 0,1-3-32 0</inkml:trace>
  <inkml:trace contextRef="#ctx0" brushRef="#br0" timeOffset="11546.542">23573 16678 18431 0,'0'0'816'0,"0"0"160"0,0 0-784 0,-2 10-192 16,1-1 0-16,-2 2 0 0,-1 1 832 0,-3 1 128 16,2 3 32-16,-2 1 0 0,-2 3-800 0,1 0-192 15,1 0 0-15,-1-3 0 0,-1 2 160 0,0 0-16 16,1 1 0-16,-2-3 0 0,0 0-144 0,-1-1 0 15,0 3 0-15,1-4 0 0,0-2 0 0,1-2-192 16,2-2 32-16,0-2-6432 16,7-7-1280-16</inkml:trace>
  <inkml:trace contextRef="#ctx0" brushRef="#br0" timeOffset="11919.015">23852 16234 25791 0,'5'-13'1152'0,"-1"6"224"0,1-1-1104 0,4 0-272 0,3 1 0 0,-2 0 0 15,1 2 224-15,0 2-16 0,2-1 0 0,-3 3 0 16,-2-1-208-16,-8 2 0 0,9 4 0 0,-3 3 0 0,-4 2 0 15,0 2 0-15,-2 2 0 0,-3 2 0 0,0 3-144 0,-6 1 144 16,-1-2 0-16,0 5-144 0,-4 1 144 0,0 1 0 16,-2 0 0-16,0 0-128 0,-1 0 128 0,3-2 0 15,1-2 0-15,3-1 0 0,2-2 0 0,6-1 0 16,1-4 0-16,2-1 0 0,2-2 0 0,4-4 0 16,2-2 0-16,4 1 0 0,1 2 272 0,3 0-16 15,0-3 0-15,3-1 0 0,2-2-112 0,0-2-16 16,2 1-128-16,-2-1 192 0,-1-2-368 0,-1 2-80 15,-3 2 0-15,-1 0-7744 16,0-1-1536-16</inkml:trace>
  <inkml:trace contextRef="#ctx0" brushRef="#br0" timeOffset="12153.463">24127 16705 21183 0,'0'0'944'0,"0"0"192"0,7 7-912 0,-4 2-224 0,-1 0 0 0,-1 3 0 16,-2 2 704-16,-1 1 112 0,0 0 16 0,-5 1 0 15,-1 1-608-15,1 0-224 0,-2-2 176 0,-3 3-176 16,0 0 256-16,-3 2-64 0,0-1 0 0,-2-2 0 16,1 0-16-16,-1 1-16 0,0 0 0 0,1-1 0 15,2-3-160-15,2-1-176 0,1 2 48 0,1-3 0 16,1 0-2224-16,2-2-432 15,-3-5-96-15,10-5 0 0</inkml:trace>
  <inkml:trace contextRef="#ctx0" brushRef="#br0" timeOffset="12426.567">24338 16810 21183 0,'0'0'1888'0,"0"0"-1504"0,12 0-384 0,-2 1 0 15,2-1 704-15,-1-1 64 0,0-1 0 16,1 1 16-16,0 1-592 0,3-1-192 0,0-3 128 0,1-1-128 15,0 1 192-15,-1 0-32 0,-1 0 0 0,-2-1 0 16,-3-1-416-16,2 3-96 0,2 1-16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22:13.56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12190 17576 5519 0,'0'0'496'0,"0"0"-496"16,0 0 0-16,2-6 0 0,-2 6 2640 0,0 0 432 16,10-2 96-16,1-1 16 0,0 0-2352 0,3 0-448 15,4 2-112-15,1 1-16 0,2 0 304 0,1 0 48 16,6 0 16-16,-2 1 0 0,3-1-32 0,3 0 0 15,2-1 0-15,4 1 0 0,5 0 112 0,5 0 32 16,4 1 0-16,3 1 0 0,3 0-80 0,-2 1-16 0,1-1 0 0,3-1 0 16,4-1-80-16,3 1-32 0,4 2 0 0,-3 1 0 15,3 3-32-15,0-5-16 0,2-2 0 0,7 3 0 16,5 3-32-16,1-1-16 0,-1 1 0 16,3-2 0-16,5 0-192 0,3 1-48 0,-2 0 0 0,2 1 0 15,7-3-192-15,-2 2 144 0,2-1-144 0,-1 1 128 16,-3 2-128-16,4 1 0 0,5-2 0 0,-5 1 128 15,-4-2-128-15,5 2 0 0,4-1 0 0,-1-1 0 16,-6 2 0-16,1-2 0 0,1 1 128 0,-3 1-128 16,-5 0 0-16,1 0 0 0,2-3 0 0,1 1 0 15,0 1 0-15,-2-1 128 0,-3 2-128 0,1-1 128 16,4 0-128-16,-3 0 0 0,-2-2 0 0,2 2 0 0,6-1 0 16,-6 2 0-16,-1-2 0 0,-2 2 0 0,1-4 0 0,1 1 0 15,4 0 0-15,-7 0 0 0,-4-1 0 16,4 2 0-16,6-2 0 0,-4 2 0 0,-6-1 192 0,1-1-64 15,1-1 0-15,1 2 0 0,2 0 96 0,-3 1 16 16,-4-3 0-16,6 1 0 0,5 0-16 0,-1 1 0 16,-4-1 0-16,2-1 0 0,-1 0-80 0,-1 1-16 15,2-2 0-15,-6-1 0 0,-1 2-128 0,4 0 192 16,4 1-192-16,-2 0 192 0,-2-2-48 0,1 0 0 16,0-1 0-16,-1 2 0 0,-7-1-16 0,2 3 0 15,-1-1 0-15,-1 2 0 0,0 2-128 0,-1 0 128 16,-1 0-128-16,-1 0 128 0,-2-2-128 0,0 0 0 15,2-1 144-15,-1 1-144 0,-5 3 144 0,0-2-144 16,-2-3 192-16,3 2-192 0,4 1 176 0,-4-1-176 16,-7 4 160-16,-2-2-160 0,-2-3 144 0,2 0-144 0,1-1 128 15,1 1-128-15,0 2 0 0,-5-2 0 16,-4-2 128-16,1-1-128 0,-4-1 0 0,6 2 0 0,4-2 144 0,-5 0-144 16,-4 0 128-16,-2 3-128 0,0 0 160 0,0-1-160 15,-1 1 128-15,3-1-128 0,2 0 0 0,-2 2 0 16,-2 1 128-16,-3-1-128 0,-2-1 0 15,0 1 0-15,0-1 0 0,-1-1 0 0,1-1 0 0,1 2 0 16,0 0 0-16,-2 1 128 0,-7 1-128 0,0-1 0 16,-3 0 0-16,-1-1 128 0,-2 1-128 0,2-2 0 15,-1 0 0-15,-1 1 0 0,-1-1 0 0,0-1 0 16,-3-1 128-16,2 0-128 0,-1 0 0 0,-3 0 144 16,-3 0-144-16,-2 0 192 0,3 0-192 0,-4 1 192 0,0 1-192 15,3 0 160-15,2 0-160 0,-1 0 160 16,-1 0-160-16,-1-1 0 0,-1 0 0 0,-1 2 0 0,1 0 0 15,0-1 0-15,-7-1 0 0,2 1 0 0,0 1 0 0,-2-1 0 16,-2 1 0-16,0-1 0 0,-2 0 0 0,1 0 0 16,-3 1 0-16,0 0 0 0,0-1 0 0,-3 0 0 15,-1-1 0-15,0 2 0 0,-9-3 0 0,10 1 0 16,0 0 0-16,-3-1 0 0,-7 0 0 0,0 0 0 16,9 0 0-16,-9 0 0 0,0 0 0 0,0 0 0 15,7-2 128-15,-7 2-128 0,7-4 0 0,-7 4 0 16,0 0 0-16,0 0 128 0,5-7-128 0,-1-1 0 15,1-1 0-15,-3 0 128 0,1 1-128 0,-1-2 0 16,1-1 0-16,-1-1 0 0,1-2 0 0,-1-1 0 16,2 1 128-16,1-3-128 0,3-3 0 0,-1-3 0 0,0-2 0 15,2 1 0-15,1 1 0 0,2-2 0 0,-3-1 0 0,2 0 0 16,0-1 128-16,3 0-128 0,2-2 0 0,0-2 128 16,-2-1-128-16,-1-3 0 0,1-2 0 0,0-3 0 15,0 1 0-15,0-1 0 0,0 0 128 16,-1 2-128-16,1-2 0 0,-1 2 0 0,-4-1 0 0,1 1 0 15,2-3 0-15,-4-4 0 16,-2-2 0-16,1 2 0 0,0 3 0 0,-1 2 0 0,-2 0 0 16,-1-1 0-16,0 1 0 0,2 0 0 0,-3-4-144 0,1 0 144 15,0-3 0-15,3 1 0 0,-2-2 0 0,1 4 0 16,-2 2 0-16,1 2-128 0,1 1 128 0,-2 0 0 16,0 4 0-16,2-1 0 0,-4-4 0 0,2 4 0 15,-1 3 0-15,-2 2 0 0,-1 0 0 0,0 3 0 0,0-3 0 0,-1 2 0 16,-5 4-128-16,2 2 128 0,0 1 0 15,-2 1 0-15,-1 0 0 0,2 2 0 16,-1 3-144-16,-1 0 144 0,0 1 0 0,1 1-144 16,-1-1 144-16,0 3-128 0,1 1 128 0,0 1-128 0,-1 1 128 0,1-2 0 15,-3 1 0-15,-1 1 0 0,-1 1-128 0,-3 0 128 16,0 1-128-16,-3 2 128 0,0 3-128 0,-3 0 128 16,-4 0-128-16,-1 0 128 0,-1 0 0 0,-5 2-128 15,-4 3 128-15,2-3 0 0,-1-3 0 0,-2 2-128 16,-5 1 128-16,-3-1 0 0,-2-2-128 0,-7 1 128 15,-6-2-128-15,-1 3 128 0,-1 4 0 0,-2-5-160 16,-3-3 160-16,-3 1 0 0,-5 2-128 0,0 0 128 16,0 0 0-16,-2 0 0 0,-3-6 0 0,-2 5 0 0,-2 1 0 15,1-2 0-15,-1-1 0 0,0-1 0 0,-1 1 0 0,-1-2 0 16,-8 1 0-16,1-1 0 0,-1-2 0 16,-4 3 0-16,-2-2 0 0,0 0 128 0,-1 1-128 15,-3-3 0-15,-5-2 128 0,2 1-128 0,1 2 0 16,-5-3 0-16,-8-3 0 0,3 3 128 0,3-1-128 15,-3-1 0-15,-4-1 0 0,2 0 0 0,4 0 0 16,-3 1 0-16,-5 2 0 0,3-2 128 0,4 1-128 0,-4-1 0 16,-4-1 0-16,1 2 144 0,4 1-144 0,-3 1 128 15,-2-2-128-15,2 0 192 0,3-2-192 0,-1 2 192 16,-2 3-192-16,1-2 0 0,-1-3 144 0,4 1-144 16,-2 2 0-16,0 0 128 0,0 1-128 0,-1 0 0 15,3-1 0-15,0 2 128 0,-2 1-128 0,1 3 0 16,3-3 0-16,-3 1 0 0,-1 2 0 0,1 0 128 15,3 1-128-15,0-1 144 0,-1 2-144 0,3-1 160 0,2 1-32 16,3 2 0-16,0 1 0 0,0 1 0 0,1-2-128 0,0 0 160 16,1 2-160-16,0 0 160 0,0 0-160 15,4 3 0-15,-1-2 0 0,1 0 128 0,-3-1-128 0,3 1 0 16,4 0 0-16,-2 2 0 0,-4 1 0 0,4-2 0 16,2-2 128-16,1 2-128 0,0 0 0 0,3 0 0 15,-1 1 0-15,4 0 0 0,4 0 0 0,-1-1 0 16,0 2 144-16,2-1-144 0,5-1 128 0,0 3-128 15,-1-2 128-15,2 1-128 0,0 0 0 0,3 0 128 16,1-2-128-16,-1 3 0 0,-1-1 0 0,1 0 0 16,3 0 0-16,0-1 128 0,-1-2-128 0,2 2 0 15,1 4 0-15,0-1 0 0,-4-2 0 0,5-1 0 16,3-2 0-16,4 3 0 0,0 0 0 0,-1-1 0 0,1-3 0 0,2 1 0 16,2 1 0-16,4-2 128 15,1-3-128-15,5 3 0 0,0 1 0 0,2 1 0 0,-4 1 0 0,3-2 128 16,2-2-128-16,3 0 0 0,4-1 0 0,0 2 0 15,5-2 0-15,4 1 0 0,2-1 0 0,4 2 0 16,1-1 0-16,3 0 144 0,2-1-144 16,4 0 160-16,1-1 32 0,5 2 0 0,-1-1 0 0,3 2 0 15,7 0-192-15,0 0 192 0,0 0-192 0,0 0 192 16,0 0-192-16,0 0 0 0,0 0 0 0,0 0 128 16,0 0-128-16,0 0 0 0,0 0-160 0,0 0 160 15,-3 8 0-15,1 1 0 0,-1-1-128 0,3-8 128 16,-2 12 0-16,1 2 0 0,1 0 0 0,-1 1 0 15,0 1 0-15,0 1 0 0,1 2-128 0,0 4 128 0,-3 0 0 16,1 3 0-16,-2-1 0 0,2 2 0 0,0 2 0 16,1 3 0-16,-1 1 0 0,-2 3 0 0,3 3 0 0,1 0 0 15,0 2-128-15,0 1 128 0,-1 0 0 0,1-1 0 16,0 1 0-16,0 2 0 0,-3 2 0 0,-1 1 0 16,2-1 0-16,-2 1 0 0,-1 3 0 0,1-4 0 15,-1-3 0-15,1 2 0 0,1-1 0 0,0 1 0 16,-1-2 0-16,0 0 0 0,2-4 0 0,-2 1 0 15,3-1 0-15,1-1 0 0,3-1 0 0,-1-5 0 16,-1-1 0-16,0-2 0 0,0-4 0 0,2-2 0 16,0-2 0-16,0-1 0 0,0-1 0 0,2 0 0 0,-1-5 0 15,-2 2 0-15,0-2 0 0,2-1 0 0,-2-1 0 16,1 1 0-16,-2-4 0 0,-1 1 0 0,0 0 0 0,1 0 0 16,3 1 0-16,-1 0-192 0,0-2 192 0,3 4-192 31,-2 4-512-31,2-1-80 0,0 0-32 0,1-1 0 15,1-2-1264-15,-1 0-256 0,2 4-48 0,3-2-13344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9:22:19.55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12579 7297 24191 0,'0'0'1072'0,"0"0"208"0,-8 0-1024 0,8 0-256 16,-6-2 0-16,6 2 0 0,0 0 272 0,0 0 0 16,0 0 0-16,0 0 0 0,0 0-128 0,4 12-16 15,4 0-128-15,1-3 192 0,3-5 208 0,5-1 48 16,6 1 0-16,3-3 0 0,2 3 16 0,2-1 16 16,3-2 0-16,6 1 0 0,-1 0-48 0,6 0-16 15,2-6 0-15,4 2 0 0,5 1 0 0,2 0 0 16,5 1 0-16,1 0 0 0,3-1-16 0,1 0 0 15,6-3 0-15,4 3 0 0,3-2 48 0,3 0 0 16,0-1 0-16,2 0 0 0,3 2-80 0,3 1-16 0,2 1 0 16,-1-1 0-16,3-4-176 0,3 3-48 0,4 1 0 15,-2-1 0-15,0-3-128 0,4 2 128 0,3 0-128 16,1-1 128-16,-1 3-128 0,4-3 0 0,6-1 144 0,1 3-144 16,-1 1 0-16,2 0 144 0,3-1-144 0,-3 2 0 15,0-3 128-15,3 1-128 0,5 2 0 16,-1-1 0-16,-3 0 0 0,-1 1 0 0,0 4 0 0,0-4 0 15,0-3 128-15,0 1-128 0,0 1 0 0,-2 0 0 16,-1 2 128-16,1-2-128 0,-1-1 0 0,2 0 0 16,1 0 0-16,-3 4 0 0,-3 0 0 0,2-2 0 15,3-2 128-15,-1 2-128 0,-7 3 0 0,6-2 0 16,-1-3 128-16,-2 0-128 0,-6 0 0 0,4 2 0 16,1 0 0-16,-5 2 0 0,-4-2 0 0,0 1 0 15,4 1 128-15,-1 3-128 0,-3 7 144 0,2-5-144 16,-1-8 192-16,-3 4-48 0,-1 3-16 0,0-1 0 15,-3-3-128-15,4 1 0 0,-2 0 144 0,-2 2-144 0,-6 4 0 16,0-2 128-16,3-2-128 0,-3 2 0 0,-3 1 0 0,1-2 128 16,-1-1-128-16,0 0 0 0,1 2 0 0,-8-2 0 15,-2-1 0-15,1 2 128 0,3-1-128 0,-2-1 0 16,-5 4 0-16,-2-1 0 0,-2 1 0 0,1 0 0 16,3-3 0-16,-3 2 128 0,-3-2-128 0,-1 2 0 15,-3 0 0-15,-3-2 0 0,0-3 0 0,2 2 0 16,3 0 0-16,-5 0 128 0,-2 0-128 0,-2-1 0 15,1 0 0-15,2 2 0 0,-2 1 0 0,2 2 0 16,-4-4 0-16,-1 4 0 0,-4 0 0 0,-1-1 0 16,2 1 0-16,-2-1 0 0,0-3 0 0,-7 3 0 0,-4 0 0 15,-4-1 128-15,-2-2-128 0,-2 1 0 0,-7-2 0 16,0 3 0-16,-1 1 0 0,-3-1 0 0,-1-3 0 0,-1 1 0 16,0 1 0-16,-2-1 0 0,3 1 0 0,-4-1 128 15,-1 3-128-15,4-3 0 0,-1-2 0 0,-1 0 128 16,-3 4-128-16,0-2 0 0,1 0 0 15,-2-2 0-15,-1 1 0 0,0-2 128 0,-2-1-128 0,0 0 128 16,-2-1-128-16,0 1 0 0,-1 0 128 0,-1-1-128 16,0-1 0-16,-4 1 0 0,-6 1 0 0,8-4 0 15,-8 4 128-15,0 0-128 0,7-4 128 0,-2-3-128 16,-1 1 144-16,2-3-144 0,-3 2 192 0,1-1-192 16,-1 1 176-16,1-2-176 0,1-2 160 0,-1 0-160 15,2-3 128-15,-4-1-128 0,2-1 0 0,1-1 0 16,-1-3 128-16,-1-2-128 0,3-1 0 15,0-3 144-15,0-4-144 0,-1-3 0 0,1-3 0 16,0-3 128-16,3-5-128 0,-3-1 0 0,-3 6 0 0,3-4 0 0,-1-2 0 16,2-2 0-16,-2-3 128 0,0 1-128 0,0 2 0 0,-1-3 0 15,-1-2 0-15,0 4 0 0,0 2 0 0,-1 1 0 16,-3 1 0-16,1-1 0 0,0-3 0 0,-1 2 0 16,-1 4 0-16,1 3 0 0,-1 0 0 0,-2 3 0 15,0 2 0-15,1 3 0 0,1 5-128 0,-1-1 128 16,0 1 0-16,-1 0 0 0,1 1 0 0,0 2 0 15,-1 1 0-15,2-1 0 0,-2-1 0 0,2 2 0 16,-1 3-144-16,-1-1 144 0,1-1 0 0,-2 2-128 16,0-2 128-16,1 5 0 0,2 4 0 0,-4 1 0 15,1-1 0-15,0 2 0 0,-2 0-144 0,0 3 144 0,-2 0 0 16,1 1-144-16,-3 2 144 0,0-1-160 0,-1-1 160 0,-2 3-160 16,-5 1 160-16,-3 0-192 0,-4 2 192 0,-6 0-192 15,-4 2 32-15,-5 0 0 0,0-1 0 0,-3-1 0 16,-7-1 32-16,-1 0 0 0,0 0 0 0,-6-1 0 15,-4-2 0-15,-4 1 0 0,-7-1 0 0,-2 1 0 16,0 2 128-16,-6-2 0 0,-7-1 0 0,-4 1-128 16,-1 0 128-16,-3-2 0 0,-2 0 0 0,-5-2 0 15,-4 1 128-15,0-2-128 0,2 0 128 0,-8 2-128 16,-7-3 0-16,3-1 144 0,0-1-144 0,-1 0 0 16,-6 0 128-16,-2-2-128 0,1-7 0 0,-3 6 0 15,0 4 128-15,-1-1-128 0,-5-3 0 0,4-1 0 0,1 0 0 16,-2 1 0-16,-5 3 128 0,0-2-128 0,2-5 0 15,0-1 0-15,-4-1 0 0,0 4 0 16,-4 3 0-16,4-2 0 0,4 0 0 0,-4-1 0 0,-7 3 128 0,0-2-128 16,-1-2 0-16,2 2 0 0,0 3 0 15,-3-1 0-15,-3 1 0 0,3-1 0 0,2 0 0 0,2 2 0 16,-1 2 0-16,-1-2 0 0,-4-2 0 0,7 3 0 16,4-2 0-16,-1 3 0 0,-2 4 0 0,5-2 0 15,5-3 0-15,1 4 0 0,2 1 0 0,-3 1 0 16,0-3 0-16,2 3 0 0,6 1 0 15,0-2 0-15,-3 1 0 0,4-2 0 0,2 2 0 0,-1 0 0 16,0-2 0-16,7 3 0 0,4 3 0 0,0-1 0 16,0-3 0-16,8 2 0 0,3 1 128 0,4-2-128 15,0 1 0-15,5 1 0 0,2-3 0 0,4 2 0 0,7 0 128 16,2-4-128-16,0-1 0 0,5 0 0 16,2 0 0-16,4 3 0 0,3 1 128 0,4-1-128 0,1-1 0 15,2 2 0-15,-1-1 0 0,4 1 0 0,3 0 128 0,4-3-128 16,2-1 0-16,7 0 0 0,4-1 128 0,4 3-128 15,2 1 176-15,2 1-32 0,2 2 0 16,6-1 0-16,1 0 32 0,3 1 0 0,1-1 0 16,10 2 0-16,-7-2-176 0,7 2 0 0,0 0 144 0,0 0-144 15,0 0 0-15,0 0 0 0,0 0 0 0,0 0 128 16,-4-5-128-16,4 5 0 0,0 0 0 0,0 0 0 16,0 0 0-16,0 0 0 0,0 0 0 0,0 0 0 15,0 0 0-15,0 0-128 0,3 11 128 0,0-1 0 16,-2 0 0-16,1-1-128 0,-2-9 128 0,2 15 0 0,0 1 0 15,-2 0 0-15,-2-4 0 0,1 2 0 0,0 3 0 0,-1 0 0 16,0 2 0-16,-3-2 0 0,-1 2 0 16,2 0 0-16,1 3 0 0,-1 2-128 0,-5 0 128 0,2 3 0 15,-3 1 0-15,0 1 0 0,0-1 0 0,-1 3 0 16,-1-1 0-16,-2 3 0 0,-2 2 0 0,5-1 0 16,1-1 0-16,-2 1 0 0,-3 4 0 0,-2 1 0 15,2 2 0-15,0-4 0 0,-1-4 0 0,0 5 0 16,-1 5 0-16,1 2 0 15,0 5-1408-15,3 1-288 0</inkml:trace>
  <inkml:trace contextRef="#ctx0" brushRef="#br0" timeOffset="1044.825">7002 10536 23951 0,'0'0'2128'0,"-3"-9"-1696"0,-2 1-432 0,5 8 0 15,0 0 576-15,0 0 48 0,0 0 0 0,0 0 0 16,0 0-288-16,0 0-48 0,2 8-16 0,0 3 0 15,-2 1-272-15,0 6 0 0,0 5-128 0,0 3 128 16,0 6 0-16,-3 7 0 0,1 4 0 0,-3 6 0 16,-1 9 128-16,2 1 32 0,-4 2 0 0,0 5 0 15,-4-1 48-15,0 11 16 0,-2 9 0 0,-2 2 0 16,1-4-64-16,-1 1-16 0,-2-2 0 0,-1 1 0 16,-2-3 16-16,2-3 0 0,-1-10 0 0,3-2 0 15,0-4 288-15,1-2 48 0,1-1 16 0,-2-3 0 16,-1-6-16-16,1-2 0 0,5-3 0 0,-1-3 0 15,-1-5-256-15,3-2-48 0,3-1-16 0,-2-4 0 0,2-6-176 16,3-4 0-16,1-5 0 0,0 0 128 16,2 3-1792-1,0-10-384-15,2-7-64 0,0 0-10816 0</inkml:trace>
  <inkml:trace contextRef="#ctx0" brushRef="#br0" timeOffset="2660.978">6576 10869 31039 0,'-7'-31'1376'0,"3"17"288"0,1 4-1344 0,2 4-320 0,1 6 0 0,1-8 0 16,3-2 0-16,4 8 0 0,0 2 0 0,6-1 128 16,5-3-128-16,4 1 0 0,0 2 0 0,6 0-128 15,5 0 912-15,4-2 192 0,4-3 48 0,3 4 0 32,1 1-1520-32,5 0-288 0,-1-4-64 0,9 3-16 0,1-1 864 0,4-2 0 0,5 0 256 0,2-3-64 15,-4-1-32-15,7-1 0 0,5 1 0 0,4-1 0 16,3 3 160-16,3-1 48 0,-3-4 0 0,8 2 0 15,6 3 16-15,0-3 0 0,1-2 0 0,3 2 0 16,8-3-128-16,-4 2-32 0,1 1 0 0,6-1 0 16,6-1-96-16,0-4-128 0,0 0 176 0,3 2-176 0,3 3 128 15,0-2-128-15,1-2 0 0,3 1 0 0,2 6 128 0,0-3-128 16,0-3 0-16,2 1 0 0,2 2 0 0,4 0 0 16,5 0 0-16,-4 0 0 0,-3-1 0 0,2 0 0 15,-1-1 0-15,1 0 0 0,1 2 128 0,-2 2-128 16,-2 1 0-16,1 1 0 0,-1-1 128 0,1 1-128 15,0 3 0-15,-1-2 0 0,-4 1 240 0,5 2-64 16,0 0-16-16,0 1 0 0,-4 0-32 0,4-1-128 16,0-2 192-16,0 3-64 0,1 2-128 0,-3 0 0 15,-2-2 144-15,1 0-144 0,3 1 144 0,-1-2-144 16,-8 1 192-16,3-1-192 0,0-3 128 0,-1 2-128 16,-2 1 0-16,1-1 0 0,-6 0 0 0,2 1 0 15,-3-3 0-15,-2 2 0 0,-2-1 192 0,0 2-64 16,2 0 0-16,-3 1-128 0,-4-1 224 0,3 2-64 0,3 0-16 0,-2 0 0 15,-7 0-16-15,3 1 0 0,1 1 0 0,-3 0 0 16,-3 0-128-16,-3-1 0 0,-1-2 0 0,-2 2 0 16,-3 3 0-16,1 0 0 0,-7-4 0 0,2 2 0 15,0 1 0-15,-7-1 0 0,-5-2 0 0,-4 2 0 16,3-2 0-16,-2 3 0 0,-4 2 128 0,-1 0-128 16,-5-2 0-16,1-1 0 0,-2-1 0 0,-2 0 0 15,1 2 0-15,-8 0 0 0,-3 2 0 0,-4-4 0 16,0 1 0-16,-3 0 0 0,5 0 0 0,-6 0 0 15,-1-2 128-15,-3 0-128 0,-3 1 0 0,-2 1 128 16,-5 0-128-16,1-1 0 0,-4-2 0 0,1 2 0 16,0 2 0-16,0-1 0 0,-3-2 128 0,1 1-128 0,-1 1 0 15,-1-1 0-15,-1-1 0 0,-3 1 0 0,-4-1 0 0,2-1 0 16,-6 1 0-16,1 1 0 0,-2-4 0 16,-2 2 0-16,1 0 0 0,-4 2 0 0,-2 2 0 0,0 2 0 15,0-1 0-15,-2-1 0 0,-9-2 0 0,10 7 0 16,-4-1 0-16,2 2 0 0,-8-8-176 0,5 10 176 15,0 1-128-15,-2 3 128 0,2-1 0 0,-4 1-128 16,0-1 128-16,-1 4 0 0,-1 6-128 0,0 4 128 16,-4 3-128-16,1 4 128 0,-3 3 0 0,-1 4 0 15,1 2 0-15,-4 1-128 0,1 2 128 0,-1 6 0 16,1 6 0-16,-1 3 0 0,1 1 0 0,-1-1 0 16,2-4 0-16,2 3 0 0,-3 3 0 0,1 4 0 15,1 1 0-15,0 3 0 0,-1-4 0 0,-1 0 0 16,0 0 0-16,0 3 0 0,1 0 0 0,0-2 0 15,0 3 0-15,1-5 0 0,0 0 0 0,1-2 0 0,2-1 0 16,-2 2 0-16,2-3 0 0,3-1 0 0,-3-2 0 16,3-1 0-16,-1 0 0 0,0 0 0 0,2-1 128 15,1-2-128-15,-1-5 0 0,0-4 0 0,-3 2 0 0,2-5 128 16,-1-3-128-16,2-4 0 0,0-2 0 0,0 2 128 16,0-3-128-16,1-3 144 0,1-3-144 0,-1-2 160 15,-2 1-160-15,0-1 0 0,-4-2 144 0,4-2-144 16,2-5 128-16,-2 0-128 0,-3-3 128 0,-1-2-128 15,0-1 0-15,0-2 128 0,-3-1-128 0,0 0 0 16,-1-1 128-16,-2 1-128 0,-5-2 128 0,-2 1-128 16,-8-4 0-16,-2 0 128 0,-4-2-128 0,-6 1 0 15,-6-1 0-15,-7 0 0 0,-6 3 0 0,-6-1 0 16,-4 0 0-16,-2-2 0 0,-1-3 0 0,-10 0 0 0,-7 2 0 0,-4 0 0 16,2-1 0-16,-4 0 0 0,-6-4 0 0,-2 2 0 15,-2 3 0-15,-3-4 0 0,-3-3 0 0,-4 1 0 16,-5 3 0-16,-4-2 0 0,-6-2 0 0,0 2 0 15,2-1 0-15,-10 1 128 0,-9-1-128 0,-4-1 176 16,0-4-176-16,-1 1 192 0,-3 0-192 0,-3 1 0 16,-8-2 144-16,-2 0-144 0,0-4 128 0,2 2-128 15,-1 5 128-15,-1 0-128 0,-2 0 144 0,-1 0-144 16,1-4 192-16,1 3-192 0,0 2 240 0,2 0-64 16,2-1-16-16,3 0 0 0,2 1 0 0,-1 1 0 15,-1-1 0-15,3 3 0 0,0 0 16 0,6-1 0 16,-1 0 0-16,-1 0 0 0,-3 1-176 0,3 0 0 15,0 1 144-15,3 0-144 0,-2-2 0 0,-2 2 0 0,-3 2 0 0,3-2 128 16,2 0-128-16,5 3 0 0,2 0 0 0,-2 2 0 16,-1 0 0-16,3 1 0 0,4 1 0 0,4 2 0 15,5-1 0-15,0-1 0 0,1 0 0 16,2 0 0-16,3 1 0 0,2 0 0 0,2-2 0 0,3 0 0 16,2-1 0-16,0-1 0 0,-2 2 0 0,4-4 0 15,0 0-144-15,2-1 144 0,-5-1-160 0,6 2 160 16,3 0-128-16,-3 0 128 0,-4 0 0 0,5 0-144 15,6 5 144-15,1-2 0 0,1-1 0 0,5 0 0 16,3 0 0-16,4 2 0 0,1-1 0 0,3 0 0 16,1-1 0-16,5 2 192 0,5 1-64 0,4-1 0 15,1-3 0-15,3 0 16 0,4-1 0 0,3 1 0 16,2-2 48-16,6-1 0 0,3-1 0 0,9 2 0 0,-1 2 64 0,5 0 32 16,2 0 0-16,7 0 0 0,6-2 0 15,5 3 0-15,-1 0 0 0,5-1 0 0,3-1-128 0,3 1-32 16,8 1 0-16,0 0 0 0,0 0-128 0,0 0-144 15,0 0 144-15,0 0-208 16,15 1-480-16,3 0-80 0,2-1-32 0,2-1 0 16,4 0-1872-16,4-1-368 0</inkml:trace>
  <inkml:trace contextRef="#ctx0" brushRef="#br0" timeOffset="5622">12644 7057 19807 0,'-18'-5'880'0,"7"4"176"0,0 1-848 0,1 0-208 15,2 1 0-15,8-1 0 0,-7-2 640 0,7 2 96 0,0 0 16 16,0 0 0-16,0 0 48 0,0 0 16 0,0 0 0 0,10 2 0 16,2 0-304-16,5-1-64 0,5-2-16 15,1 1 0-15,3 3-48 0,5-3 0 0,4 2 0 0,5-2 0 16,-1-1-64-16,6 0-32 0,3-3 0 0,4 2 0 15,5-1 144-15,5-2 16 0,6 0 16 0,2 0 0 16,-1 1 112-16,3-1 0 0,5-2 16 0,6 0 0 16,3 2-144-16,0 2-16 0,-5 0-16 0,2 1 0 15,1-3-224-15,0 0-32 0,-2 2-16 0,-2-1 0 16,-2-3-144-16,-1-1 192 0,0 1-192 0,-5 0 192 16,-1 1-192-16,-7 3 0 0,-7-1 0 0,-3 2 128 15,-5-4-128-15,-6 3 0 0,-4 1 0 0,-5-1 0 16,-4 3-432-16,-2 4-112 0,-9-3-32 15,-5 2-9664-15,-5 3-1920 0</inkml:trace>
  <inkml:trace contextRef="#ctx0" brushRef="#br0" timeOffset="6082.838">13828 7359 36159 0,'0'0'1600'0,"0"0"336"0,2-11-1552 0,0 3-384 0,-2 8 0 0,0 0 0 15,11 0 0-15,0 6 0 0,0 2 0 0,0 3 0 16,-3 2-144-16,2 2 144 0,-2 3 0 0,1 0 0 15,-1 1 0-15,-3 2 0 0,0 2 0 0,-3 2 0 16,-2 4 0-16,-2 2 192 0,-3 1-48 0,-1 4-16 16,-3 5 32-16,-2-3 0 0,-1-1 0 0,-2 0 0 15,-3 3-160-15,-1-4 160 0,1-2-160 0,-1-3 160 16,2-3-160-16,-2-1 160 0,-3-1-160 0,5-4 160 16,0-2-16-16,4-1 0 0,2 2 0 0,4-5 0 15,4-5 16-15,3 0 0 0,-1-11 0 0,8 9 0 16,6 0-160-16,1-3 0 0,2-1 0 0,6-2 0 15,4-3 0-15,3 2 160 0,1 1-160 0,4-1 160 0,3-7-160 16,3 0 0-16,1 2 144 0,4 0-144 0,4 0 128 16,0 0-128-16,0-2 160 0,0 2-160 0,1 3 144 15,2 1-144-15,-2 0 128 0,3-1-128 16,0-3-816-16,-1-2-240 0,-1 1-48 0,-3 0-9968 16,-3-2-1984-16</inkml:trace>
  <inkml:trace contextRef="#ctx0" brushRef="#br0" timeOffset="6572.809">16069 7118 18431 0,'-14'-5'1632'0,"-1"-1"-1312"16,-2 2-320-16,3 0 0 0,2 2 464 0,0 1 32 16,1 1 0-16,11 0 0 0,-7-3 144 15,7 3 48-15,0 0 0 0,0 0 0 16,0 0 192-16,14 4 32 0,3-2 16 0,4-2 0 0,3-1-16 0,1 1 0 16,6-3 0-16,3 1 0 0,4 2 16 0,6 0 0 15,3 0 0-15,7 0 0 0,4-3-224 0,0-1-64 16,-2 0 0-16,3 1 0 0,0 0-144 0,2 2-48 15,-2 0 0-15,2 1 0 0,-5-1-208 0,-4 1-48 16,-5-2-16-16,-3 3 0 0,-7 1-176 0,-2 4-176 16,-2-2 48-16,-3-1 0 15,-4 0-1632-15,0-1-320 0,-7 1-64 0,-2 3-12032 16</inkml:trace>
  <inkml:trace contextRef="#ctx0" brushRef="#br0" timeOffset="6983.799">16701 7396 35935 0,'0'0'3200'0,"0"0"-2560"0,0 0-512 0,0 0-128 16,0 0 384-16,-6 8 64 0,3 3 16 0,-3 1 0 16,2 1-464-16,1 4 0 0,-2 1 0 0,1 4 0 0,0 0 0 0,-1 4 0 15,-3 1 0-15,3 3 0 0,-4-3 0 0,3 3 0 16,-5 3 0-16,1 1 0 0,-1 2 0 16,-3-1 0-16,1 1 0 0,-1-3 0 0,0-3 0 0,-1 2 0 15,-1-1 0-15,-2-1 0 0,0 0 0 0,1-2 0 16,1-3 0-16,0-1 0 0,2 0 144 0,3-3-144 15,2-4 128-15,5-2-128 0,4-1 256 0,2 0-16 16,3-3-16-16,2-2 0 0,4 0 144 0,4-2 16 16,3-2 16-16,3 0 0 0,2-1 0 0,4-1 0 15,2-3 0-15,3 2 0 0,2 2-32 0,5-1-16 16,3-3 0-16,6 0 0 0,1-1-224 0,4 4-128 16,0 3 128-16,2-3-128 0,-5-4 144 0,4 2-144 0,0 3 192 15,1 0-192 1,2 3-608-16,1 0-224 0,-4 3-64 0,-5 2-17472 0</inkml:trace>
  <inkml:trace contextRef="#ctx0" brushRef="#br0" timeOffset="12236.093">6961 10534 23039 0,'-23'-10'1024'0,"10"2"192"0,-1-2-960 0,2 0-256 0,-2 4 0 0,4-3 0 16,5 0 1056-16,-3 1 160 0,1 2 48 0,7 6 0 16,0 0-560-16,0 0-96 0,0 0-32 0,-5 8 0 0,3 5-448 15,2 4-128-15,1 9 0 0,3 1 0 16,-1 2 0-16,0 6 0 0,0 7 0 0,-1 5 0 0,0 7 176 0,0 3 16 16,-2 3 0-16,0 3 0 0,-4 6-64 0,1 3 0 15,-2 5 0-15,-3 5 0 0,-2 2-128 0,-6 1 0 16,-6 1 0-16,0-2 0 0,-4 1 0 0,-1-1 128 15,-3-2 0-15,-1-1 0 0,-2-4 304 0,2-3 48 16,1-1 16-16,0-4 0 0,0-2-48 0,3-7 0 16,0-7 0-16,3-1 0 0,0-1-128 0,4-4-16 15,0-5-16-15,5-3 0 0,4-3-96 0,0-2-32 16,4-3 0-16,1-2 0 0,1-5-160 0,4-5 128 16,-2-3-128-16,5-1 128 0,0 2-128 0,6-3 0 15,3-4 0-15,4-2 128 0,4 1-128 0,5 0 0 16,-1-1 144-16,5 0-144 0,2-4 0 0,3-1 128 15,3 1-128-15,7-3 0 0,3 2 0 0,5-3 0 0,3-1 0 16,5 3 0-16,4 3 0 0,2-2 0 0,-1-3 0 16,8 0 0-16,6-1 0 0,3 1 0 0,4-2 0 15,0-1 0-15,3-1 0 0,5 2 0 0,5 4 128 16,0-2-128-16,-2-2 0 0,2 2 0 0,5 0 0 0,1 3 0 16,-1-1 0-16,6 0 0 0,2 2 0 0,-1-2 128 15,-3-1-128-15,3 2 0 0,3 5 0 0,2-4 0 16,2-2 0-16,1 2 144 0,6 1-144 0,-1 1 0 15,-1-3 176-15,5 4-176 0,3 2 160 0,-3 1-160 16,3 1 144-16,-1 2-144 0,-2 0 128 0,2 0-128 16,2 0 144-16,-1-1-144 0,-1-2 160 0,0 1-160 15,0-3 176-15,-1 1-176 0,-4 0 192 0,5 1-192 16,2-2 192-16,-1 0-64 0,-3-2 0 0,1-1-128 16,0-1 176-16,1 0-176 0,-4-1 160 0,2 1-160 0,-1 2 0 0,0-3 128 15,-3-1-128-15,-2 4 0 0,-3 1 0 0,-4 1 144 16,-3 1-144-16,0 2 128 0,-1 2-128 15,-5-1 0-15,-3-1 0 0,-1 2 0 0,-1-1 192 16,-1 1-32-16,0-2-16 0,1 0 0 0,3 0-144 0,-3-1 160 16,-1 1-160-16,2-2 160 0,2-2-160 0,1 0 128 15,-6-4-128-15,3 0 128 0,2 1-128 0,0-3 192 16,-3-1-192-16,-1 0 192 0,-2 0 16 0,-1-1 16 16,0 0 0-16,-4 0 0 0,-1 1 16 0,0 1 0 15,4 0 0-15,-3-1 0 0,-2-1-16 0,-1-2 0 16,3 1 0-16,-3 0 0 0,3 1-64 0,-1 0-16 15,-3-4 0-15,3 3 0 0,3 0-144 0,1 0 192 0,-5 1-192 16,-1-1 192-16,-4-1-192 0,3 1 192 16,0-1-192-16,-5 1 192 0,-5 1-192 0,-2 1 0 0,0-2 0 15,-2 1 0-15,1 0 0 0,-3 0 0 16,-7 0 0-16,-1 1 0 0,-2 1 208 0,0-1-32 0,1-1-16 0,0 0 0 16,2-1-160-16,-7 2 0 0,-2 3 0 0,2-2 0 15,1-2 0-15,-1 1 0 0,2-1 0 0,1 2 0 16,-3 1 0-16,-4 0 0 0,-3 0 0 0,-4 0 0 15,0 1 0-15,1 0 0 0,0 0 0 0,-2-1 0 16,-3 0 0-16,-3 0 0 0,-3 1 0 0,-3 3 0 16,-2-2 0-16,-3 0 0 0,-5-2 0 0,-3 1 0 15,-2-1 0-15,-3 2 0 0,0-1 0 0,-3-1 0 16,-2-1 0-16,-4 0 0 0,-7-1 0 0,10 0 0 16,-10 0 0-16,9 0 0 0,-9 0 0 0,0 0 0 0,9 0 0 0,-9 0 0 15,0 0 0-15,0 0 0 0,7-4 0 0,-7 4 0 16,4-11 0-16,-2 0 0 0,-2 1 0 15,3-2 0-15,-2-3 0 0,2-3 0 0,-2-3 0 0,0-1 0 16,0-1 0-16,2-3 0 0,0-4 0 0,-1-4 0 16,1-1 0-16,1-1 0 0,3 0 0 0,0-1-176 15,0-5 48-15,3 1 0 0,1 6 128 0,1-5 0 16,0-4-144-16,-1-4 144 16,3-6 0-16,0-1 0 0,2 1 0 0,3-3 0 15,2-5 0-15,1-1-224 0,1-7 80 0,0 0 16 0,1-3 128 0,2 1-128 16,-1-2 128-16,1 1-128 0,1 1 128 0,0-3-160 15,1-1 160-15,-1 2-160 0,0 3 160 0,1-1-160 16,2-1 160-16,-2 0-160 0,-6 2 160 0,0 1-192 16,1 5 192-16,-1 4-192 0,-4 4 192 0,0-4 0 15,-2 2-144-15,1 0 144 0,-1 3 0 0,-1 5 0 16,-2 4 0-16,-1 2 0 0,1 1-208 0,-3 4 80 0,-2 0 128 0,-2 3-208 16,1-1 80-16,-3 1 128 0,2-2-208 0,-1 6 80 15,-3 5-16-15,-2 0 0 0,0 3 0 0,-2 1 0 16,-1 4 144-16,1 1-160 0,-1 3 160 0,-2 0-160 15,-2 0 160-15,-1 0-160 0,1 5 160 0,0 3-160 16,-2-5 160-16,-1 2-160 0,-1 4 160 0,0-1-160 16,0 4 160-16,-3 0 0 0,-3-1-144 0,-3 0 144 15,-1 2 0-15,-3 2-144 0,-2 2 144 0,-4 1 0 16,0 3-128-16,-3 1 128 0,-5-1 0 0,-2 0 0 16,-4 2 0-16,-2-2 0 0,-2 0 0 0,-8 0 0 0,-4 1 0 15,-5 0 0-15,-3 1 0 0,-2 0 0 0,1-2 0 0,-5 2 0 16,-5 0 0-16,-3 0 0 0,-5-4 0 0,-2 3 0 15,-2-3 0-15,-5 1 0 0,-5 0 0 16,1-2 0-16,2-1 0 0,-7 1 0 0,-3 2 0 0,2-2 0 16,-1 0 0-16,-5 0 0 0,-7-1 0 0,-1-1 0 15,1 0 128-15,-4 0-128 0,-4 0 0 0,-5 0 0 16,-4-2 0-16,3 2 0 0,-1-1 0 0,0 0 0 16,-2-1 128-16,1 1-128 0,2-1 0 0,-3 1 176 15,-5 0-176-15,1-1 160 0,3 2-32 0,0-1-128 16,-1 2 192-16,-5-2-64 0,-4-1-128 0,4 0 128 15,4-1-128-15,-1 2 128 0,0 0-128 0,1-1 128 16,-3 0-128-16,5 0 128 0,1 0-128 0,-1 1 0 16,-1 1 0-16,1-2 128 0,2-1-128 0,2 1 0 0,0-1 0 15,2 0 0-15,5-2 0 0,-2-1 0 16,0-3 128-16,2 5-128 0,-1 2 0 0,3 1 0 0,6-4 0 16,1 2 0-16,-3 0 0 0,4 0 0 0,4 0 0 15,-1 1 0-15,-6 0 0 0,6 1 128 0,3 2-128 0,-1 0 0 16,-2-1 0-16,3 1 0 0,4 2 0 0,-2 2 0 15,-2-3 0-15,2 1 0 0,0-1 0 0,2 2 0 16,-3 1 0-16,4 2 0 0,4-2 0 0,2 2 0 16,2-2 0-16,0 1 128 0,0-1-128 0,4 1 0 15,3-4 128-15,3 1-128 0,1 1 0 0,-2 0 128 16,1 0-128-16,4 1 0 0,2-2 144 16,2 0-144-16,-3 4 128 0,2-4-128 0,4-3 128 0,4 3-128 15,-2 0 0-15,3 0 128 0,0 0-128 0,-1 0 0 0,0-2 0 16,5 2 0-16,2-1 0 0,1 2 128 0,3-2-128 15,-1 2 176-15,4 2-176 0,1-2 192 0,1-1-192 16,4 0 160-16,6-2-160 0,4 2 160 0,0 0-160 0,6 1 0 16,-3-1 144-16,4 0-144 0,2-1 0 0,-1-1 128 15,5 2-128-15,0-2 0 0,0 0 0 0,2-1 0 16,1-5 0-16,1 5 128 0,0 0-128 0,3-1 0 16,0 2 0-16,1-1 0 0,1-3 128 0,1 2-128 15,1 3 128-15,-1-2-128 0,-1-2 160 0,4 0-32 16,-1 1-128-16,1 0 192 0,0-2-16 0,3 2-16 15,1 1 0-15,2 0 0 0,1-1-160 0,-2 2 0 16,1 3 0-16,1-2 128 0,1-1-128 0,0-1 0 16,-1 1 0-16,1 1 0 0,-3 0 0 0,2-2 0 15,-1 0 0-15,1 0 0 0,1 3 0 0,-3-2 0 16,2-5 0-16,-1 4 0 0,-1 0 0 0,0 3 0 0,2-1 0 0,-4-3 0 16,1-4 0-16,0 2 0 0,2 0 176 0,-2 1-176 15,1-1 0-15,0 0 0 0,0 1 0 0,0-1 0 16,-1-1 0-16,2 2 0 0,-2 0 128 0,2-1-128 15,3-2 0-15,-2 1 0 0,2-2 0 0,-2 4 0 16,1-2 0-16,-3-2 0 0,1 2 0 0,2-2 0 16,4 1 0-16,-2-2 0 0,-2-1-160 0,1 2 160 15,2 0 0-15,5 6 0 0,-3-6 0 0,-3-2-128 16,6 8 128-16,-4-5 0 0,1-1 0 0,3 6 0 16,-5-5 0-16,5 5-128 0,0 0 128 0,0 0 0 15,-4-5 0-15,4 5-128 0,0 0 128 0,0 0 0 0,0 0-160 16,0 0 160-16,0 0-192 0,0 0 192 0,-2 10-192 15,1 0 192-15,-2 1-192 0,2 1 192 0,0 2-144 0,-2 3 144 16,0 2 0-16,-2 5-144 0,2 4 144 0,-5 3 0 16,1 2-144-16,0 6 144 0,1 4 0 0,2 1 0 15,-5 1-144-15,-1 1 144 0,-2 3 0 16,0 5 0-16,0 3 0 0,0 1 0 0,0-1 0 0,-1 0-128 16,-2 1 128-16,3 2 0 0,0-3 0 0,-2 5 0 15,0 5 0-15,3-1 0 0,-3-4 0 0,1-2 0 16,2-2 0-16,-1-1 0 0,0 3 0 0,1-3 0 15,0 3 0-15,1-1 0 0,-3-5 0 0,2-2 0 16,0 3 0-16,1-3 0 0,-2 0 0 0,1 1 0 16,-2 0 0-16,1 1 0 0,-2 1 0 0,1-3 0 15,3-4 0-15,0 2 0 0,-3-2-128 0,3 3 128 0,5 0-192 16,-4-7 192-16,0-3-192 0,0 0 192 0,4-1-192 16,-3-5 192-16,0-4-192 0,3-3 192 0,1-4-192 15,0 0 192-15,3-4-224 0,0-2 64 0,1-3 16 0,0 0 0 16,0-2-48-16,2-2 0 0,0-2 0 0,2 0 0 15,-4-9 48-15,7 7 0 0,0 3 0 0,3-2 0 16,-1-3 144-16,1 1-208 0,2-4 80 0,1 1 128 16,3 3-128-16,2-1 128 0,3 0 0 0,3 0 0 15,5 2 0-15,0 2 0 0,6 2 0 0,-1-3 0 16,3-1 0-16,5 1-144 0,4-1 144 0,4 1 0 16,2 1 0-16,1 0-128 0,2-2 128 0,-1 2 0 15,1 0 0-15,2-1 0 0,6-4-128 0,3 3 128 16,-2 0-144-16,1 2 144 0,-2-1-208 0,3 1 80 0,4 1 128 15,3-2-160-15,-1 0 160 0,2 1-160 0,-1 0 160 0,-1-2 0 16,0-2 0-16,5 1 0 0,6 3 0 0,-1-1 0 16,-3-3 0-16,-1 2 0 0,3-1 0 0,5 1 0 15,-1 1 0-15,0 0 0 0,-3-2 0 0,6 0 0 16,5 3 0-16,2-4 0 0,-3 1 0 0,5-3 0 16,3-2 0-16,2 0 0 0,2-1 0 0,-1 0 0 15,3 0 0-15,4 0 0 0,4 0 0 0,-4 2 0 16,-2 2 0-16,2-1 0 0,1-2 0 0,1-2 0 15,1 1 0-15,1 2 0 0,4 0 0 0,-4-2 0 16,-2-2 0-16,4 1 0 0,-3 1 0 0,0-1 0 16,0-2 0-16,1 1 0 0,5 4 0 0,1 0 0 15,-1-2 0-15,0 1 0 0,2-1 0 0,2 2 0 16,-2 1 0-16,1-2 0 0,0-2 0 0,2 1 0 0,3 6 0 16,-3-2 0-16,-1 0 0 0,5-2 0 0,1-1 0 0,-1 2 0 15,-5 4 0-15,2-2 0 0,1-3 0 16,2 2 0-16,-4-1 0 0,0-2 0 0,2-1 0 0,-2 0-128 15,1 1 128-15,-3-2 0 0,1 0 0 0,2 0 0 16,4 1 0-16,-5 0 0 0,-2-2 0 0,0 1 0 16,2 0 0-16,-3-1 0 0,-4 1 0 0,2 0 0 15,1-3 0-15,-5 2 0 0,-6-2 0 0,1 3 0 16,0-4 0-16,-5 0 0 0,-6 0 0 0,0-1 0 16,1 3 0-16,-2-2 0 0,1 2 0 0,-6-2 0 15,-3-3 0-15,-2 0 0 0,1 0 0 0,-3 1 0 16,-1 0 0-16,-3 0 0 0,0-1 0 0,0-1 128 15,-1 3-128-15,-4-1 0 0,-6-1 0 0,-3 2 0 16,-1-1 0-16,3 1 0 0,-2-1 0 0,-2 1 0 0,-4 0 0 16,-4 0 0-16,-2 1 0 0,-2-1 0 0,-4 1 0 0,2-1 0 15,2 3 0-15,0 0 0 0,-5 1 0 0,-1-2 0 16,-5-1 0-16,-4 1 0 0,-1 1 0 0,-5 1 0 16,-4 3 0-16,1-3 0 0,-5-4 0 0,0 2 0 15,-3 2 0-15,1 1 0 0,-1 0 0 0,-4-1 0 16,-4 0 0-16,-2 2 0 0,-2 6 0 0,-1-4 0 15,2-3 0-15,0 1-128 0,-2 3 128 0,0-1 0 16,1-2-144-16,-2-1 144 0,2-1 0 0,-10 2 0 16,7 2 0-16,1-1 0 0,-1-3 0 0,-7 2 0 15,6-3 0-15,-6 3 0 0,7-2 0 0,2-3 0 16,-3-5 0-16,0 3 0 0,-6 7 0 0,7-9 0 16,0-1 0-16,0-1 0 0,-1 0 0 0,2-2 0 0,-4-4 0 15,4 0 128-15,1-3-128 0,-2-2 0 0,1-5 0 16,0 2 0-16,1-2 0 0,2-3 0 0,-1-1 0 0,2-5 0 15,2-6 0-15,2-7 0 0,3-8-128 16,2-3 128-16,1-6 0 0,2-3 0 0,4-3 0 0,0-7 0 16,2-8-192-16,2-2 192 0,3-1-192 0,-2-7 192 15,1-9-320-15,2 3 64 0,1-2 16 0,-1-5 0 32,2-3-208-32,1 3-64 0,4 6 0 0,-4 5 0 0,-1 4 160 0,-4 5 32 0,1 5 0 0,-4 9 0 15,-3 8 320-15,-2 5 0 0,-5 4 0 0,1 2 0 16,-2 1 0-16,-1 4 128 0,-4 1-128 0,0 6 0 15,0 3 0-15,-2 5 0 0,-4 0 0 0,-1 4-176 0,-2 2 0 16,1 2 0-16,-4 4 0 0,-2-1 0 0,-2 2-64 0,0 2-16 16,1-2 0-16,-1 2 0 15,-4 4-128-15,1-1-16 0,-2-1-16 16,-1 2 0-16,1 1 160 0,-2 3 16 0,0 4 16 0,0 0 0 0,-2-1 224 0,0-1 0 16,-1 1 0-16,1 2 0 0,-4 3 0 0,-1 1 0 15,-2-1 0-15,1 2 0 0,-8 3 0 0,2 1 0 16,-4 1 0-16,0 2 0 0,-3 3 800 0,-4 1 208 15,-3 2 32-15,-4 0 16 16,-1-1-1664-16,-3 1-336 0,-1 0-64 0,-5-1-16 0,-5 4 832 0,-6-1 192 16,-4-5 0-16,-1 1 0 0,0 2 0 0,-6 0 0 15,-4-1 0-15,-6 2 0 0,-8-2 0 0,-1 2 0 16,-3 1 0-16,-6-1 0 0,-6-2 0 0,-4 1 128 16,0 0-128-16,-8-1 0 0,-5 1 176 0,-4-2-176 0,-4-2 160 15,-4 4-160-15,-7 4 192 0,-5-2-64 0,-10-1-128 0,-1 0 192 16,0 0-64-16,-3 1 0 0,-3 0-128 0,-4-1 192 15,-6-2-192-15,-1-1 0 0,-2 1 0 0,2-3 0 16,1 1 128-16,-2-2-128 0,0 0 0 0,-2 0 144 16,-3-1 16-16,-2 2 0 0,-2-3 0 0,0 0 0 15,0 0 80-15,0-2 16 0,0 0 0 0,0 3 0 16,0-2-64-16,1-1 0 0,-1-1 0 16,-2 1 0-16,-1 2 80 0,0-1 16 0,1-4 0 0,5 0 0 15,5 4-288-15,-1 1 0 0,1-1 128 0,1-1-128 16,2 1 224-16,1 0-16 0,-1 0 0 0,4 0 0 15,-1-1-16-15,2 1-16 0,3 1 0 0,0 1 0 0,2-1-48 16,-3 1-128-16,-1 1 192 0,1 0-64 0,0 1-128 16,2 1 192-16,1 1-192 0,1 1 192 0,-1 0-32 15,4 1 0-15,0-1 0 0,6 6 0 0,4 0-160 16,3-2 0-16,8 2 0 0,9 5 128 0,10 1-128 0,10 1 0 16,9-3 0-16,13 2-11552 15,13 1-2224-15</inkml:trace>
  <inkml:trace contextRef="#ctx0" brushRef="#br0" timeOffset="19017.104">6900 10486 27119 0,'-1'-17'1200'0,"3"8"256"0,-1 1-1168 0,3 2-288 0,2-1 0 0,-1 4 0 15,-5 3 0-15,10 1-256 16,-1 2 64-16,1 4 0 0,-1 3 192 0,-1 3-192 0,-1 5 192 0,1 2-192 15,-4 4 192-15,1 2-176 0,-3 7 176 0,-2 4-160 16,-2 4 160-16,-2 10 0 0,0 8 0 0,-2 6 0 16,0 2 0-16,-4 2 144 0,0 3-16 0,-5 8-128 15,-1 8 192-15,-4 7-192 0,-1-1 192 0,-1 9-192 16,-7 4 208-16,-2 5-64 0,-1 1-16 0,1 3 0 16,0 0-128-16,1-9 192 0,-1-2-192 0,2-5 192 15,1-4-192-15,1-6 128 0,4-5-128 0,1-11 128 16,-1-9 48-16,4-5 0 0,2-2 0 0,-1-5 0 15,5-2-176-15,0-5 128 0,3-3-128 0,3-4 128 16,1-7-448 0,3-4-80-16,3-4-32 0</inkml:trace>
  <inkml:trace contextRef="#ctx0" brushRef="#br0" timeOffset="20113.212">6621 10752 36863 0,'0'-15'1632'0,"3"5"336"0,2-1-1584 0,6 1-384 0,4 2 0 15,6 2 0 1,6 1-656-16,7 1-224 0,7 1-32 0,5 1-16 0,3 1 656 0,5 0 128 0,1-2 144 0,9-1-208 16,10-1 208-16,5-3-144 0,3 0 144 0,5-1-128 15,3-3 128-15,4 0 0 16,3-4 0-16,2 1 0 0,0 7 0 0,5-7 0 0,4 1 0 0,-1 1 0 16,-1 2 0-16,4-1 0 0,4-3 0 0,-3 4 0 15,-2 0 0-15,4-1 0 0,4-2 0 0,1 2 0 16,-5-1 0-16,3 1 144 0,3-2-144 0,0 0 160 15,-1-2-32-15,3 0-128 0,3 2 192 0,-1 2-64 16,-2 0-128-16,0 1 0 0,1 2 0 0,0-2 128 16,-1-1-128-16,3 0 0 0,-2 0 144 0,1 2-144 0,0 0 0 15,1-1 144-15,2 0-144 0,1-1 0 0,1 2 0 16,-2-1 0-16,-1-1 0 0,0 0 0 0,3-1 128 16,-5 1-128-16,-4 1 0 0,0 0 0 0,3-1 0 0,-6 1 0 15,0 5 0-15,-4 0 0 0,-1 0 0 0,-3 0 0 16,-4-1 0-16,4 1 0 0,0 3 0 0,-1 0 0 15,-3 1 0-15,3 2 0 0,1-1 0 0,-2 0 0 16,0 1 0-16,3-3 0 0,-1-3 0 16,-1 2 0-16,1 4 0 0,0-2 0 0,1-3 0 0,0 2 0 15,0 1 0-15,0 1 0 0,1-2 0 0,-3 1 0 16,0 0 0-16,-1 0 0 0,-4 1 128 0,0 1-128 16,2 1 0-16,-4 0 0 0,-6-1 0 0,4 0 0 15,0 0 0-15,-1 2 0 0,-5 4 0 0,2-4 0 16,2-3 0-16,-3 3 0 0,-2 7 128 0,-1-4-128 0,-4-2 0 15,2 1 0-15,9 0 0 0,-5 4 0 0,-6 0 0 16,2-3 0-16,-1-5 128 0,5 2-128 0,0 4 0 16,-3-1 0-16,-2-1 0 0,-1-1 0 0,4-2 0 15,-3-1 0-15,-3-1 0 0,-3-2 0 0,-3-4 0 16,2 4 0-16,0-3 128 0,-2 0-128 0,-2 1 0 0,-4-4 0 16,1-4 128-16,0 0-128 0,2 1 0 0,-3 1 0 15,-2 0 0-15,-2-1 160 0,-1-5-160 0,2 4 128 16,1 2-128-16,-4 1 160 0,-2-1-160 0,-4 2 160 15,0 3-160-15,-7 0 0 0,-3 0 0 0,2 1 0 16,-3 2 128-16,-1 0-128 0,-5 0 0 0,-2 1 128 16,1-1-128-16,-2 0 0 0,-6-2 0 0,-1 4 128 0,-6 4-128 15,-2 0 0-15,-3-3 144 0,-3 1-144 0,-1 1 0 16,-1-1 144-16,-1 1-144 0,-1 0 0 0,-2 1 0 16,0-1 0-16,1 3 0 0,-1 3 0 0,2 1 0 0,-1 3 0 15,1 1 0-15,-4-1 0 0,-1-1 0 0,2 2 0 16,1 1-160-16,-2 1 160 0,-1 2 0 0,1 0 0 15,-2 1-144-15,1 4 144 0,-1 1 0 0,-1 3 0 16,-1 2 0-16,1 3 0 0,2 3-128 0,-4 3 128 16,0 5 0-16,-1 7 0 0,-1 10 0 0,0 2-128 15,-1 5 128-15,1 4 0 0,-4 4 0 16,0 11 0-16,-4 9 0 0,0 1 0 0,-1 2 0 16,-2 6 0-16,-1 9 0 0,-2 1 0 0,-4-4 0 0,-2 3 0 15,-1 0 0-15,-3-5 0 0,-4-5 0 0,-1 0 0 16,-2 0 0-16,-1-3 0 0,-2-5 0 0,-1 0 0 15,-3-3 0-15,-1-1 0 0,-2-3 128 0,-2-7-128 16,-1-4 0-16,1-3 0 0,-4-4 304 0,2-3-48 16,3-3 0-16,1-4 0 0,3-7 32 0,4-2 0 0,3-8 0 0,2-2 0 15,5-4-144-15,1-4-16 0,4-5-128 0,3-3 192 16,-1-1-192-16,3-3-128 0,2-5 128 0,1-4-208 31,3-4-2048-31,4-7-416 0</inkml:trace>
  <inkml:trace contextRef="#ctx0" brushRef="#br0" timeOffset="27818.414">7257 4239 9215 0,'0'0'400'0,"0"0"96"0,0 0-496 0,0 0 0 16,0 0 0-16,8-5 0 0,4 1 2384 0,1 0 384 15,4 1 80-15,1-1 16 0,5-2-2320 0,2-2-544 16,2 0 0-16,4-3 0 0,4-2 0 0,4 0 0 16,0-1 0-16,7-1 128 0,6-3-128 0,0 0 0 15,2-1 0-15,0 1 128 0,0-1 32 0,4-1 0 16,6 0 0-16,3 0 0 0,0-2 320 0,4 0 64 15,-1 1 16-15,2-1 0 0,4-5 80 0,2 0 32 16,1-2 0-16,2 1 0 0,-1-3-176 0,5 0-48 0,2-1 0 16,4 0 0-16,1 2-64 0,2 0-32 0,0 0 0 15,5-1 0-15,5 3-128 0,-1-3-32 0,-2-1 0 16,6-3 0-16,4 0-64 0,0-1 0 0,-3 1-128 0,2-1 192 16,3-1-192-16,1 0 128 0,-6 2-128 0,4 0 0 15,3-1 128-15,-2 0-128 0,-9 0 0 0,2-2 0 16,-1-2 0-16,-1-2 128 0,-8 0-128 15,0 4 0-15,-1 3 0 0,-1 3 0 0,-1 1 128 0,-6 0-128 16,-5 4 0-16,2-1 128 0,-2 1-128 0,-1 1 0 16,-4 3 144-16,-6 0-144 0,-5-1 128 0,-2 2-128 15,-1 1 0-15,-2 1 0 0,2 3 0 0,-9 0 0 16,-5 2-2032 0,-6-3-336-16,-5-1-64 0</inkml:trace>
  <inkml:trace contextRef="#ctx0" brushRef="#br0" timeOffset="28211.947">11954 2246 30175 0,'0'0'1344'0,"6"-6"256"0,-1-2-1280 0,5 1-320 16,2 3 0-16,7-2 0 0,1-1 0 0,6-1-320 15,5 0 64-15,3 1 16 0,8 0 240 0,1 0-192 16,4 1 192-16,5-2-192 0,-2 0 192 0,2 1 0 0,0 0 0 0,-1 1 0 16,7-1 0-16,-2 1 0 15,1 3 0-15,-4 1 0 0,-3 2 0 0,-3 5 0 16,-2 2 0-16,-5 1 0 0,0-2 0 0,-2 3 0 0,0 2 0 0,-3 2 0 15,-2 3 0-15,-2 4 0 0,-3 3 128 0,-1 4-128 16,-7 6 352-16,-4 5-32 0,-3 2-16 16,-5 3 0-16,-7 0-32 0,-3-1 0 0,-6-4 0 0,-3 1 0 15,-2-1-96-15,-3-1-32 0,-4-2 0 16,2-1 0-16,4 0-144 0,-3-1 0 0,-1-2 0 0,-1-3 0 16,4-2-1776-1,4-4-224-15,1-5-48 0</inkml:trace>
  <inkml:trace contextRef="#ctx0" brushRef="#br0" timeOffset="28645.16">14371 1775 16575 0,'-20'-8'736'0,"9"3"160"0,-2 1-720 0,-1 3-176 16,-1 4 0-16,1 3 0 0,0 1 3424 0,-2 8 656 15,-2 1 128-15,0 5 16 0,-1 2-3456 0,2 6-768 16,-1 6 0-16,3 0 0 0,0 2-160 0,2 1 160 16,1 0 0-16,1 2-144 0,2 1 144 0,1 0 0 15,0 0 0-15,3-1-128 0,3-2 128 0,3-4 0 16,3-3 0-16,4-1 0 0,3-4 0 0,7-5 128 0,1-3-128 0,5-3 176 15,0-4 112-15,6-4 32 0,5-7 0 0,6-5 0 16,1-5 176-16,7-5 32 0,2-6 16 0,3-5 0 16,-1-7-144-16,-1-2-16 0,-2-2-16 0,-4 2 0 15,-4-2 144-15,-3-1 16 0,-7 0 16 0,-3-4 0 16,-7-3 176-16,-6 0 48 0,-6-1 0 0,-7 7 0 16,-6 6-96-16,-6 7-16 0,-4 5 0 0,-7 5 0 15,-5 3-336-15,-2 5-64 0,-10 8 0 0,-2 6-16 16,-11 5-1456-1,-3 9-304-15,-4 9-48 0,1 9-16352 0</inkml:trace>
  <inkml:trace contextRef="#ctx0" brushRef="#br0" timeOffset="31607.495">21329 2428 20271 0,'-10'-8'896'0,"10"8"192"0,-5-9-880 0,3 3-208 0,0-1 0 0,2 7 0 0,0 0 0 16,0 0-288-16,-2-9 64 0,-2 3 16 0,-1-4 208 0,0 2 0 15,0 4 0-15,-1-3 0 0,0-4 0 0,-2 1 0 16,-1-2 0-16,-1 1 0 0,1 4 0 0,-5 0 192 15,-2-1-64-15,-1-1-128 0,0 0 256 0,-3 4-48 16,-3 3-16-16,0-3 0 0,1-1-16 0,-5-1-16 16,-3 3 0-16,-2-1 0 0,2 2 160 0,-2-1 16 15,-1-2 16-15,-2 2 0 0,-5-1 96 0,3 4 32 16,-2 2 0-16,2-1 0 0,0-1-192 0,-3 1-32 16,-2 1-16-16,-5 3 0 0,-8 1-240 0,2 1 0 15,5-2 0-15,-2 4 0 0,-2 3 0 0,2-2 0 0,-1-2 0 16,3 4 0-16,-4 2 256 0,2-2-32 0,-2-3-16 15,6 5 0-15,3 8 16 0,1-1 0 0,2 0 0 0,1 2 0 16,2 1-224-16,0 2 176 0,-3 1-176 0,1 1 160 16,-1 2-160-16,-3 3 0 0,0-1 0 0,5 6 0 15,-2 6 128-15,4 3-128 0,0 4 0 0,0 3 128 16,1 1-128-16,1 1 160 0,-2 1-160 16,2-1 160-16,2-1-160 0,4 0 0 0,4 0 0 15,2-2 0-15,6 0 144 0,4-1-144 0,4-5 160 0,5 0-160 16,3 0 176-16,2 0-176 0,1 0 192 0,5-2-192 15,-1-2 192-15,3 1-192 0,1 1 192 0,1-1-192 16,2-3 160-16,0 0-160 0,1-3 128 0,2 2-128 16,-1-1 0-16,3 3 128 0,1-3-128 0,-1-1 0 15,-1-2 0-15,4-3 0 0,1-2 0 0,3-3 0 16,-2 1 0-16,3-2 0 0,3-1 128 0,3-3-128 0,2-2 0 16,3-5 0-16,-3 0 144 0,3-3-144 0,3 0 144 0,0-3-144 15,-3-4 192-15,3-1-192 0,0-2 208 0,0-3-64 16,2-2-16-16,4-1 0 0,2-1-128 0,0-4 192 15,-3-2-192-15,-1-1 192 0,0-2-192 0,-2-1 160 16,1-4-160-16,-1-2 160 0,1-2-160 0,1-4 160 16,0-2-160-16,0-4 160 0,-1 4 16 0,0-6 0 15,-4 4 0-15,0-4 0 0,-1 0 80 0,0-1 0 16,0 0 16-16,3-2 0 0,1-1-48 0,0 0-16 16,-1 0 0-16,-1-3 0 0,-2-4-208 0,-5-2 176 15,0 2-176-15,-2 1 160 0,-4 2-160 0,0 0 0 16,-4-1 144-16,1-1-144 0,0-2 128 0,-5 1-128 15,-2-2 160-15,-1 2-160 0,-2 3 368 0,-1 4-32 0,-2 0 0 16,-3 2 0-16,-2 0 16 0,-4 2 0 0,-2 0 0 0,1 2 0 16,-1 1-96-16,-1 0 0 0,0 4-16 0,-4-1 0 15,-5 0-16-15,-3 3 0 0,-5 3 0 0,-2 2 0 16,-2-1-96-16,-1 2-128 0,-3 1 176 0,-2 4-176 16,0 3 0-16,-3 0-144 0,-1-2-16 0,-2 3 0 31,-3 4-608-31,1 3-112 0,-2-1-16 0,2 5-9792 0,-1 6-1936 0</inkml:trace>
  <inkml:trace contextRef="#ctx0" brushRef="#br0" timeOffset="37083.796">21466 15740 22687 0,'3'-20'1008'0,"3"11"208"0,-3-2-976 0,0 4-240 16,-3 7 0-16,2-7 0 0,-2 7 0 0,0 0-288 15,0 0 64-15,-5-8 16 0,2 1 208 0,-4 1-144 16,0 0 144-16,-4 0-128 0,-5 1 128 0,0 0 0 16,-2 2 0-16,-1 0 0 0,-5-2 0 0,-2 0 0 15,-3-2 0-15,-2 2 176 0,-2 0-16 0,0 1 0 0,-2-1 0 0,0 2 0 16,-1-2-160-16,-6 0 0 0,-4 1 0 0,-5-2-176 15,-1-1 176-15,0 2 0 0,-6-2 128 0,2-1-128 16,-1 0 144-16,-5-1-144 0,-7-2 192 0,-1 1-192 16,-5 2 384-16,0-3-16 0,-1 2-16 0,-4-2 0 15,-5 1 0-15,-1-1 0 0,1 2 0 0,-1-1 0 16,0 0-48-16,-4-1-16 0,-6 0 0 0,3 1 0 16,0 3-96-16,-5-3 0 0,-5-2-16 0,3 2 0 15,-1 2-32-15,-1-1 0 0,-5 1 0 0,-1-5 0 16,2-1 96-16,-3 1 16 0,-3 1 0 0,-3 1 0 15,0-1-128-15,-6 1 0 0,-4 1-128 0,2-2 192 16,2 0-192-16,-3 2 144 0,-1-1-144 0,1 1 128 0,0 1-128 16,2 1 0-16,-1-2 0 0,3 1 128 0,4 0-128 15,-3-1 0-15,-1 0 0 0,4 2 0 0,5-1 0 16,-5 2 128-16,-4-2-128 0,0 1 0 0,2 3 160 16,-2-1-160-16,-2 1 192 0,2 0-192 0,0 2 144 0,-1 1-144 15,-2 0 0-15,2-1 144 0,1 0-144 0,0 1 0 16,1 1 0-16,2-1 0 0,-3-1 0 0,6 1 0 15,3 0 0-15,1-1 0 0,-2-2 128 0,6 1-128 16,3 0 0-16,3 0 128 0,4 1-128 0,-2 2 0 16,-2 1 0-16,2-1 128 0,0-1-128 0,-2 2 0 15,-4 2 0-15,5 1 0 0,5 0 0 0,-5 1 0 16,-1-1 0-16,-3 4 0 0,3-1 0 0,-2 0 0 16,3-1 0-16,-3 3 0 0,-2 2 0 0,5-3 0 15,3 0 0-15,2 0 0 0,-4 0 0 0,3 1 0 0,4-1 0 16,1-1 0-16,1-4 0 0,0 4 0 15,0-3 0-15,5 1 0 0,6-2 0 0,-4-1 0 0,2 2 128 0,1-1-128 16,0 1 0-16,-1-1 160 0,0 0-160 0,-1 3 160 16,-4-2-160-16,3 1 0 0,0 3 144 0,4-2-144 15,1 0 0-15,0 0 0 0,-3 2 0 0,2-1 0 16,1 0 0-16,2 0 144 0,2 2-144 0,-3-1 0 16,-1-2 160-16,4 0-160 0,2-2 128 0,4 1-128 15,1 1 160-15,1-1-160 0,-3-1 192 0,0 2-192 16,-1 0 160-16,0-1-160 0,3 1 128 0,-3 1-128 15,0 3 0-15,-4 1 0 0,-1 1 128 0,4 1-128 16,0-1 0-16,-1 0 0 0,-2-2 0 0,0 0 0 16,0 1 0-16,3 1 0 0,3 2 0 0,-1-2 128 0,1 0-128 15,-2 1 160-15,-1 1-160 0,2 0 160 0,1-2-160 16,3 0 192-16,2 0-192 0,1 0 192 0,-4 0-192 0,1 0 0 16,2-2 144-16,2 2-144 0,2 3 0 0,1-1 0 15,1 3 0-15,-2 3 0 0,-1 2 0 0,-1 1 0 16,4 1 0-16,-1 2 0 0,4 3 0 0,0-2 0 15,2-2 0-15,1 2 0 0,-2-1 0 0,2-1 0 16,0 2 0-16,3-2 128 0,2-2-128 0,3 1 128 16,3 1-128-16,0 0 128 0,3 2-128 0,2 0 128 15,-5 3-128-15,4-2 128 0,2 4-128 0,-1-3 0 16,1 2 128-16,3 1-128 0,2 1 0 0,1-1 0 16,5-4 0-16,7 0 0 0,4-3 0 0,2 0 128 15,1 2-128-15,5-3 0 0,2 1 0 0,4 2 0 16,-2 4 0-16,7 0 0 0,4 1 0 0,5 1 0 15,3 0-144-15,4 1 144 0,4 1 0 0,3-1 0 0,3-1-144 16,5-1 144-16,-1-3 0 0,5 2 0 0,0 1-128 0,7-2 128 16,3-2 0-16,7 2-128 0,3 1 128 0,0 1 0 15,1 2 0-15,4 0-128 0,-1-1 128 0,7-1 0 16,6-5 0-16,1 0-128 0,-4-2 128 0,8 0 0 16,7 0 0-16,-1-2 0 0,4-2 0 0,0 0 0 15,4 0 0-15,6-2 0 0,3 0 0 0,4 1 0 16,1 0 0-16,4 0 0 0,1-3 0 0,6 1 0 15,0 1 0-15,1 0 0 0,4 1 0 0,4-2 0 16,0-3 0-16,0-1 0 0,-2 0 0 0,3 3 0 16,5-1 0-16,-1-1 0 0,-2-1 0 0,-1 0 0 15,2-1 0-15,3 0 0 0,6 0 0 0,-1-1 0 0,-2 1 0 16,3-2 0-16,3-1 0 0,6-1 0 16,7-1 0-16,-2 0 0 0,1 1 0 0,2-2 0 0,3-1 128 0,5-1-128 15,5 0 0-15,5 2 144 0,2 0-144 0,1 0 0 16,0-1 0-16,2 2 128 0,0 0-128 0,2-1 0 15,0 0 0-15,2-1 0 0,1 2 0 0,3-3 0 16,1-2 0-16,-1 2 0 0,0-1 0 0,0-2 0 16,-2-1 0-16,-2-1 0 0,-3 0 0 0,0 1 0 15,-1-4 0-15,-1 1 0 0,-1 2 160 0,2 2-160 16,3 4 192-16,1-1-192 0,-1-1 256 0,1 2-48 16,-4 0-16-16,-1-1 0 0,-1 1-32 0,-1-2-16 15,-2 0 0-15,0-3 0 0,0 0-144 0,1-1 128 16,-5-1-128-16,-3 1 128 0,-5-2-128 0,-2 0 192 15,-5-5-192-15,-4-3 192 0,1-3-192 0,-4-3 0 0,-3-1 0 0,-4-3 0 16,-6-2 0-16,2-6 0 0,0-1 0 0,-6-3 0 16,-8-4 0-16,-3-5 0 0,3-4 0 0,-6-3 0 15,-5 2 144-15,-6 0-144 0,-5 0 160 0,-7-3-160 16,-6 1 432-16,-4-8-16 0,-1-5 0 0,-10 6 0 16,-8 1 160-16,-7 3 16 0,-12-1 16 0,-4 4 0 15,-3-1-160-15,-5-4-48 0,-2-6 0 0,-4-1 0 16,-7 2-96-16,-3-2-32 0,-5 1 0 0,-7 0 0 15,-5-1-144-15,-8 1-128 0,-3 1 144 0,-7 1-144 16,-3-2 0-16,-8 2-160 0,-7-2 0 0,-6 0 0 16,-9-1-912-1,-7-7-176-15,-7-1-32 0,-13 3-10272 0,-14 5-2048 0</inkml:trace>
  <inkml:trace contextRef="#ctx0" brushRef="#br0" timeOffset="38495.664">4503 15062 17791 0,'-13'-7'784'0,"8"1"176"0,-1 1-768 0,0-1-192 15,1 1 0-15,0-1 0 0,2 0 256 0,3 6 32 0,-1-9 0 16,0-1 0-16,0 0-16 0,1 2 0 0,-2 1 0 0,2 7 0 16,2-8 192-16,-2 8 48 15,0-8 0-15,0 8 0 0,0 0 112 0,0 0 16 0,3-7 16 0,-3 7 0 16,0 0-176-16,0 0-32 0,0 0-16 0,12 0 0 16,2 0-128-16,1 2-32 0,0 2 0 0,3-1 0 15,4-1 48-15,2 2 16 0,1-2 0 0,3 3 0 16,5-2 48-16,4 2 16 15,0-1 0-15,6-1 0 0,5-3 16 0,3 0 0 0,4-1 0 0,5 0 0 16,1 0 96-16,1 0 0 0,-3-2 16 0,7 0 0 16,1 0-176-16,6-1-32 0,0-1-16 0,-1-2 0 15,0 2-112-15,2-1 0 0,6-2-16 0,-2 3 0 16,2 3-48-16,0 0 0 0,0-2 0 0,-1 0 0 16,0-1-128-16,2 1 128 0,1 4-128 0,-1 0 128 0,3-1-128 15,0 1 0-15,2 2 144 0,-3 1-144 0,-4-3 0 16,0 0 0-16,4-2 0 0,-2 2 0 0,3 2 0 0,-2 0 0 15,-7 1 0-15,1-1 0 16,-1-1 0-16,-1 3 0 0,-1-3 0 0,-4 3 128 0,0 1-128 0,-7-2 0 16,-3-1 0-16,0 0 0 0,0 2 0 0,0-2 0 15,-3 2 0-15,-5-1 0 0,-1-3 0 0,-5 0 128 16,-2 2-128-16,-5-2 0 0,0-3 0 0,-5 2 0 16,0 0 0-16,-5 0 128 0,-7-1-128 0,-1 1 0 15,0 0 0-15,-4 0 128 0,0 1-128 0,-6 0 176 16,-10 0-176-16,0 0 192 0,0 0 64 0,0 0 32 15,0 0 0-15,0 0 0 0,0 0 96 0,-7-9 0 16,-3 2 16-16,-1 2 0 0,-4 2-400 0,-6-1 0 16,-3-3 128-16,-6 3-128 0,-1 2 0 0,-5 1 0 0,-4-1 0 0,-1-3 0 15,-5-1 0-15,-5-1-144 0,-6 1 144 16,-3 2 0-16,0 1 0 0,-3 1 0 0,-1-1 0 0,-3 2 0 16,-6-2 0-16,0 0 0 0,-1-2 0 0,0 2 0 15,0 3 0-15,-5-2 0 0,-2-3 0 0,-1 1 0 16,-1 0 0-16,3 0 0 0,-1 2 128 15,-7 1-128-15,-3-1 0 0,0-2 0 0,1 1 0 0,-3 2 0 16,-2 1 128-16,-1 0-128 0,-1-1 0 0,1 1 0 16,-2 0 0-16,-1 0 0 0,-2 1 0 0,3-1 0 15,5-1 0-15,-2 1 0 0,0-1 0 0,2 0 0 16,1 0 0-16,4 0 128 0,1-1-128 0,-1 2 0 16,-2 0 0-16,2 2 0 0,3-2 0 0,1 1 0 15,2 1 0-15,3 1 0 0,3 0 0 0,4 4 0 0,3 1 0 16,4-2 0-16,1-2 0 0,7-1 0 0,8 2 0 15,7 0 0-15,4-2 0 0,8 2 0 0,2 0 160 0,7-2-160 16,5-3 160-16,6 3-160 0,10-3 0 0,0 0 0 16,0 0 0-16,0 0 0 0,15 4-176 0,6-1-16 15,9 3-16-15,6-2 0 0,6-2 208 0,5-1 0 16,7 2-160-16,3-2 160 0,5 0 0 0,6-2 0 16,6-3 0-16,5 1 0 0,5 1 0 0,6-1 0 15,5-2 0-15,9 3 0 0,3-1 144 0,4-2 0 16,3 0 0-16,7 2 0 0,4 0-144 0,10 1 0 15,2-1 0-15,2-2 0 0,-2 0 0 0,6 2 0 16,0-3 0-16,4 0 0 0,1 2 0 0,1 2 0 0,-4 3 0 16,1-2 128-16,0 0 48 0,2 1 0 15,-1 3 0-15,-4-2 0 0,-3-1 0 0,2 0 0 0,2-1 0 16,-6 2 0-16,-3 2-176 0,-6-1 192 16,-3-2-192-16,-5 1 192 0,-6 1-192 0,-4 1 0 0,-2 4 144 15,-6-3-144-15,-10 0 0 0,-5 0 0 0,-8-2 0 0,-5 4 0 31,-5 1-1952-31,-9 2-304 0,-5 0-64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44:40.54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5827 8214 8287 0,'0'0'368'0,"0"0"80"0,0 0-448 0,-5-4 0 0,5 4 0 0,0 0 0 15,0 0 2128-15,0 0 352 0,-8-1 64 0,8 1 16 16,0 0-1440-16,0 0-288 0,0 0-48 0,0 0-16 15,0 0 240-15,0 0 32 0,0 0 16 0,0 0 0 16,0 0-240-16,0 0-48 0,0 0-16 0,12 0 0 16,2 0-368-16,2 0-64 0,-1-1 0 0,3 1-16 15,2-3-48-15,-1 0 0 0,3-3 0 0,1 4 0 16,2 3 32-16,1 1 0 0,2 0 0 0,1 0 0 16,2-4-32-16,2 0 0 0,3 0 0 0,3 0 0 15,-3-3 0-15,6 2-16 0,4 0 0 0,-1 1 0 0,-2 1-16 16,2-1 0-16,-1 2 0 0,4 0 0 15,1 0 0-15,2-2 0 0,3 1 0 0,1 0 0 0,-2 0-32 0,1 0-16 16,-1 0 0-16,2-1 0 0,1-4-48 0,1 1 0 16,1-1 0-16,-2 4 0 0,2 1 48 0,-1 1 0 15,-3 1 0-15,1-2 0 0,0-4-176 0,-1 3 160 16,0 2-160-16,1-1 160 0,3-1-32 0,-3 0 0 16,-1 1 0-16,1 1 0 0,0 1-128 0,1-2 192 15,0-3-192-15,3 2 192 0,1 5-192 0,2 1 0 16,-6-2 144-16,1-1-144 0,0-2 0 0,-1 0 0 15,-2 0 0-15,1 0 128 0,2 1-128 0,0-2 0 16,-5-2 0-16,1 4 128 0,-2 0-128 0,0 2 0 16,3-2 0-16,-1 0 128 0,2-2-128 0,-3 2 144 15,0 2-144-15,-1-2 160 0,-1-2-32 0,0 2 0 16,2 0 0-16,0 2 0 0,-2-1-128 0,2 2 128 0,-1-1-128 16,-1-2 128-16,0-2-128 0,-1-1 160 0,2 0-160 0,-4 3 160 15,0 2-160-15,5-1 0 0,3-1 0 0,-2 0 128 16,-1-1-128-16,-1 2 0 0,-2 2 144 15,0 0-144-15,0-3 0 0,0 1 128 0,2 0-128 0,-1 2 0 16,2-2 0-16,0 2 144 0,-4-3-144 0,2 0 0 16,0 0 128-16,0 2-128 0,0 1 0 0,1-1 0 15,0-1 144-15,0 2-144 0,-2 1 0 0,0-1 144 16,-3 1-144-16,2 0 0 0,1 0 0 0,0-1 128 16,-3 0-128-16,1-2 0 0,4-1 144 0,-3 3-144 15,-2 3 0-15,2-1 0 0,-2-1 0 0,1-2 128 0,-1-1-128 16,2 0 0-16,0 1 0 0,2 0 128 15,-1 3-128-15,-2-1 0 0,-2 1 128 0,2-1-128 0,-1-1 0 16,2 1 144-16,3-2-144 0,-2 0 0 0,-2 0 128 0,1 0-128 16,-1 2 0-16,1 0 0 0,-3 2 128 15,0-1-128-15,0 3 0 0,0-5 0 0,1-1 0 16,1 1 0-16,1 0 0 0,-2 0 0 0,1 2 0 0,-1-2 0 16,0-3 0-16,-1 3 0 0,1 2 160 0,1-1-160 15,4-2 128-15,-2 0-128 0,0-2 128 0,0 0-128 16,-2 1 0-16,1 2 128 0,-2-1-128 0,1-1 0 15,1-1 0-15,0 0 128 0,0 0-128 0,3-1 0 16,1-1 0-16,-2 1 128 0,1 2-128 0,-3-1 0 16,0-3 0-16,2 1 0 0,1-1 0 0,-1 3 0 15,-2 0 0-15,2-1 0 0,1-2 0 0,-1 1 0 16,1 2 128-16,1-2-128 0,-3-1 0 0,4 0 0 0,1-3 0 0,-1 5 0 16,0 1 0-16,-4 1 0 0,-1-2 0 0,0 0 0 15,-1 0 0-15,3 0 0 0,-2 0 0 0,3 0 0 16,-3-2 0-16,0 3 0 15,1 3 128-15,-3-2-128 0,-1-1 0 0,-2 0 0 0,-1-3 0 0,0 3 128 16,-1 2-128-16,3-1 0 0,-3-1 0 0,0 0 0 16,1-1 0-16,-5-1 0 0,-1 1 0 0,-1 0 0 15,-4 1 0-15,0 1 128 0,-1 0-128 16,-2-1 0-16,1-3 0 0,0 0 0 0,-2-2 128 0,1 4-128 16,-2 1 0-16,-3 0 0 0,-2 0 0 0,1 3 0 15,-2 0 0-15,-2-3 0 0,-1 1 0 0,-1 0 0 16,1 0 128-16,-4 1-128 0,-2 2 0 0,0-2 128 15,-4-1-128-15,-7-1 0 0,9-2 144 0,-9 2-144 16,0 0 192-16,0 0-48 0,0 0 0 0,0 0 0 0,0 0 32 0,0 0 0 16,0 0 0-16,0 0 0 0,2-8 32 0,0-1 16 15,-1-2 0-15,-3-1 0 0,-1-1-64 0,-3-2-16 16,-1-4 0-16,1-4 0 0,-2 2-144 0,0-1 128 16,2-2-128-16,0-2 128 0,-1 1-128 0,0-1 0 15,-1-2 0-15,2-2 0 0,2-5 0 0,-1-4 0 16,-1-8 128-16,2 1-128 0,0 0 0 0,0-3 0 15,0-5 0-15,3 1 0 0,0 2 0 0,0-3 0 16,-4-5 0-16,4-3 0 0,1-3 0 0,-1 3 0 16,1 1 0-16,0 0-176 0,0 0 176 0,1-5-128 15,-1-1 128-15,2 8-128 0,3 5 128 0,-2 6-128 16,1 0 128-16,1 7-128 0,-1 3 128 0,-2 3 0 0,2 3 0 16,-1 2-128-16,-1 3 128 0,2 3 0 0,-2 4 0 0,2 3-128 15,-2-1 128-15,-1 3 0 0,-1 0-144 16,2-1 144-16,2 4 0 0,-3 0 0 0,-3 1-144 0,-1 2 144 15,1 3 0-15,2 6 0 0,0 0-128 0,-4-7 128 16,0-2 0-16,-1 0-160 0,0 0 160 0,-1 1-128 16,-3 5 128-16,2-1-192 0,-4 0 192 15,-1-2-192-15,-4 2 192 0,0 1-128 0,-2-2 128 0,-3 4-128 16,-7 4 128-16,-1-1-160 0,-1-2 160 0,-2 0-160 16,-2-2 160-16,-4 0 0 0,-2 1-144 0,-5 2 144 15,-2 1 0-15,-7 1 0 0,-4-2-144 0,-1 1 144 16,-2 1 0-16,-2-1 0 0,-4 1 0 0,-3-1 0 15,-5 1-128-15,0-1 128 0,0-2 0 0,-3 3 0 16,-8-1 0-16,-2 0 0 0,-4-2 0 0,-1-1 0 0,0 0 0 16,-3 1-128-16,-1-1 128 0,-3 2 0 0,1 2 0 0,-2-1 0 15,-3-4 0-15,0 0 0 0,2 3 0 16,1-1 0-16,-4 0 0 0,0 1 0 0,-5-1 0 0,-1 2 0 16,-5 6 0-16,4-5 0 0,3-5 0 0,-1 0 0 15,-1 3 0-15,-4-1 0 0,1 0 0 0,-1-1 0 16,-3 0 0-16,1 0 0 0,2 1 0 0,-2-1 0 15,1-1 0-15,0 0 0 0,2-5 0 0,1 1 0 16,0 1 0-16,1-1 0 0,-1 2 0 0,4-2 0 16,0-2 0-16,2 4 0 0,-1 1 0 0,2-1 0 15,-3-2 0-15,1 0 0 0,1 2 0 0,3 2 0 16,4 3 0-16,-3-2 0 0,0-4 0 0,2 4 0 16,4 1 0-16,-4 1 0 0,1 0 0 0,2-1 0 15,4 0 0-15,3 2 0 0,0-1 0 0,-3 0 0 0,-3 0 0 0,4 1 0 16,1 0 0-16,1 0 0 0,0 5 0 15,3-3 0-15,2-1 0 0,0 1 0 0,-3-2 0 0,3 4 0 16,3 3 0-16,2-3 0 0,4-4 0 0,-1 4 0 16,-3 0 0-16,4 1 0 0,2 0 0 0,0-1 0 15,3 2 0-15,-2 2 0 0,0 3 0 16,3-3 0-16,6-6 0 0,1 1 0 0,-2 2 0 0,6-1 0 16,2-2 0-16,1 0 0 0,1-1 0 0,0 0 0 15,1 4 0-15,4-1 0 0,4-2 0 0,5-2 0 16,4 2 0-16,0-1 0 0,3-1 0 0,1-2 0 15,1-2 0-15,2-2 0 0,4-1 0 0,0 0 0 0,3 2 0 16,0-2 0-16,3-2 0 0,1 1 0 0,3 2 128 16,1 0-128-16,1-4 0 0,4 2 144 0,-1 2-144 15,2 2 0-15,2 2 0 0,8 0 0 0,-5-5 0 0,5 5 0 16,-4-4 0-16,4 4 0 0,0 0 0 0,0 0 0 16,0 0 0-16,0 0 0 0,0 10-192 0,3 1 192 15,-1 0-160-15,1 5 160 0,-1 5-144 0,4 6 144 16,-1 4-128-16,3 2 128 0,3 2 0 0,-2 3-128 15,2 4 128-15,-1 5 0 0,-4 5 0 16,3 3-160-16,-2 0 160 0,3 2 0 0,-3 3 0 0,2-2 0 16,-1-1 0-16,0-2 0 0,-6 0 0 0,1-2 0 15,-1 1 0-15,4-6 0 0,-2 0 0 0,2-2 0 16,-1-4 0-16,-3-4 0 0,1-4 0 0,0 0 0 16,1-1 0-16,2 0 0 0,-5-1 0 0,2-2 0 0,0-6 0 15,1 2 0-15,0 4 0 0,2-1 0 16,-1-2 0-16,1 0 0 15,-2-4-1872-15,4 0-480 0,-2-3-80 0,-1-2-32 0</inkml:trace>
  <inkml:trace contextRef="#ctx0" brushRef="#br1" timeOffset="8137.087">9750 1286 18431 0,'0'0'1632'0,"0"0"-1312"0,0 0-320 0,0 0 0 16,0 0-176-16,11 3-96 0,-4 1-32 15,2 1 0-15,-9-5 304 0,0 0 0 0,0 0-128 0,0 0 128 16,7 4 0-16,-7-4 0 0,10 6 0 0,-10-6 0 16,0 0 0-16,0 0 0 0,0 0 0 0,0 0 0 15,0 0 512-15,0 0 0 0,0 0 0 0,-8-9 0 16,1 3 128-16,0-3 48 0,-2-1 0 0,-4 0 0 16,-2 1-32-16,1 0 0 0,0-2 0 0,-3 0 0 15,-2 0 16-15,-1 0 0 0,0-3 0 0,-2 0 0 16,-3-1-224-16,0 0-32 0,-2-1-16 0,1 1 0 15,-2 2-96-15,2-2-32 0,-4-3 0 0,-1-2 0 16,1-2-144-16,1 4-128 0,-2 2 192 0,0 0-192 16,-1-4 192-16,-2 0-64 0,-4 5 0 0,-1-1-128 0,-3 3 128 15,-1-1-128-15,-2-3 0 0,2 4 0 0,2 2 128 16,-2-1-128-16,-1-2 0 0,-1 2 0 0,-2-2 0 16,1 3 0-16,-2 0 128 0,-2 1-128 0,0 1 0 0,-2 0 0 15,1 1 0-15,1-2 0 0,-2-3 128 0,-1 0-128 16,1 0 0-16,-6 3 0 0,1 3 144 15,2-3-144-15,0-4 0 0,24 4 144 0,-5 0-144 16,-5-3 0-16,-4 0 0 0,-4-1 0 0,-3 3 128 0,-3-2-128 16,2 2 0-16,-50-9 128 0,15 3-128 0,10 1 192 15,5 3-192-15,4 2 192 0,4 5-192 0,3-2 128 16,2-3-128-16,0-1 128 0,1 2-128 0,1 1 0 16,-4 1 144-16,2 1-144 0,2-2 0 0,6 0 144 15,0 1-144-15,-2-1 0 0,-3-2 160 0,3 0-160 16,-2-2 128-16,2 4-128 0,-1 0 0 0,1 1 0 15,1-2 128-15,3 1-128 0,-3 1 0 0,-3 0 0 0,-4 2 0 16,3 0 128-16,2 0-128 0,1 1 0 0,1 4 0 0,1-2 0 16,-2 0 0-16,-1 0 0 0,-1 1 0 0,-3 2 0 15,3 2 0-15,2 0 0 0,4-1 0 16,-1 1 0-16,-2 3 0 0,-1 2 0 0,-1 0 0 0,0 2 0 16,2-3 0-16,-1 5 0 0,1 3 0 0,3 0 0 15,0-2-128-15,0-1 128 0,2-2 0 0,-2 2 0 16,1 1 0-16,-2 1 0 0,2 0-144 0,0 1 144 15,3-2 0-15,0-1 0 0,1 2 0 16,-2-2 0-16,-3-1 0 0,4 2 0 0,2 5 0 0,22-8 0 16,-5 6 0-16,1 0 0 0,-1 1 0 0,0 4 0 15,-1 1 0-15,1 0 0 0,1-2 0 0,-18 18 0 16,6-2-128-16,8-3 128 0,5-1 0 0,3-3 0 0,4-2 0 16,0-2-128-16,0 0 128 0,4 2 0 0,4-1 0 0,3 0 0 15,-2-1 0-15,4 4 0 0,4-1 0 16,2-1 0-16,2-4 0 0,1 2 0 0,1 2 0 0,2 3 144 15,3 0-144-15,2-3 192 0,6-2-192 0,-1 1 192 16,0-1-192-16,3 0 192 0,3 0-192 0,-2 1 0 16,2-1 0-16,2 4 128 0,1-1-128 0,4 1 0 15,1-1 0-15,2 0 128 0,3 0-128 0,5 0 0 16,3-2 144-16,-1 3-144 0,1-1 0 0,0-2 0 16,0 0 0-16,2-2 128 0,1-2-128 0,3-2 0 15,0 1 0-15,3 1 128 0,1 2-128 0,0 0 0 16,0 1 0-16,1 0 0 0,2-2 0 0,0-3 144 15,2-1-144-15,3 2 0 0,3 4 128 0,-1-1-128 0,-2-1 0 16,0-8 0-16,4 1 144 0,0-1-144 0,4-1 0 0,-2 0 144 16,0-1-144-16,1 1 0 0,-2 0 0 15,6-2 128-15,5-1-128 0,-2-3 0 16,-3 0 0-16,-1 0 128 0,1-1-128 0,3-1 0 0,2-1 144 0,-1 0-144 16,-5 0 0-16,2-1 128 0,0 0-128 0,3 1 0 15,1-2 0-15,0 0 128 0,-1-1-128 0,0 1 0 16,0-1 0-16,2-1 128 0,0-2-128 0,-1 0 0 15,-3 0 0-15,0-2 144 0,0 1-144 0,2 0 0 16,0 0 128-16,0-1-128 0,-6-1 0 0,2 0 0 16,0 0 0-16,0-1 0 0,3 2 128 0,0-2-128 15,-1 2 128-15,-1 0-128 0,-4-2 144 0,1 3-144 16,2-4 128-16,0 2-128 0,-1-1 0 0,-2 1 0 0,-7-2 128 16,4-1-128-16,4-3 0 0,-4 4 144 0,-1 2-144 0,-1 0 0 15,0-3 0-15,-4 2 0 0,1-4 128 0,-3 0-128 16,3-2 0-16,-4 0 128 0,-2-1-128 0,-3 1 0 15,-3 0 0-15,-1-3 0 0,-2-5 128 0,0-1-128 16,-4 2 0-16,1 2 128 0,-2-1-128 0,0 1 0 16,-5-1 0-16,-1-1 0 0,-1 3 192 0,-5-1-64 15,-6 2 0-15,-1-3 0 0,-4 0-128 0,-1-1 0 16,-1-2 0-16,-2 1 128 0,-4-1-128 0,1 2 0 16,-3-5 0-16,0 2 0 0,-2 2 0 0,-2-2 128 15,-5-2 0-15,-2 1 0 0,1-2-128 0,-2 0 0 16,-4-1 0-16,-1 2 0 0,-1 0 0 0,-4 3 0 15,-1 0 0-15,0-1 0 0,-5-1 0 0,-1-1 208 0,-2 0-48 16,-3-2-16-16,-2 1-144 0,-3-1 0 0,-7-2 0 16,1 2 0-16,-1 2 0 0,-5-1 0 0,-2 0 0 0,-1 0 0 15,-1 1 0-15,-2-1 0 0,-1 3 0 0,-7 4 128 16,-7-2-128-16,-1 2 0 0,-1 2-192 0,-3-2 192 16,-3 0-160-16,-9 2 160 0,-7 4 0 0,-1-2-144 15,0-4-112-15,-7 1 0 0,-9 0-16 0,-5 3 0 31,-6 1-272-31,-8 0-48 0,-7 1-16 0,1 2 0 16,-2 2-2384-16,-1 2-464 0</inkml:trace>
  <inkml:trace contextRef="#ctx0" brushRef="#br1" timeOffset="13419.328">1547 9520 1839 0,'-9'14'0'0,"4"-5"160"0,-3-3-160 0,3-2 0 16,5-4 0-16,-7 5 0 0,0 1 3904 0,7-6 736 15,0 0 160-15,0 0 16 0,-6 2-3840 0,6-2-768 16,-9-9-208-16,3 2 0 0,2 3 208 0,0-5-16 16,-3-6-16-16,2-3 0 0,-2-1 16 0,-1-3 16 15,-2-3 0-15,-1-4 0 0,-1-2 128 0,-1-1 32 16,0 0 0-16,-1-8 0 0,-3-4-144 0,-1-2-32 0,1 1 0 15,0-6 0-15,1 0-192 0,0-1 176 0,1 2-176 0,-1-1 160 16,-2-4-32-16,3-1 0 0,2-2 0 0,0 0 0 16,-2-1 112-16,3-2 16 0,-1-2 0 15,-1-1 0-15,-1-9-64 0,1 0-16 0,-1 0 0 0,2-4 0 16,1-1-176-16,0-4 0 0,-1-4 0 0,1 1 128 16,2 0-128-16,-3 0 0 0,-3 3 0 0,4-2 0 15,0-4 0-15,1 9 0 0,0 3 0 0,0 3 0 16,3 3 176-16,0 2-48 0,-1 2-128 0,1 2 192 15,-1 1-48-15,1 3-16 0,-3 0 0 0,0 1 0 16,-1 0-128-16,2-2 192 0,-2-1-192 0,1 2 192 16,-2-1-192-16,3 2 0 0,1-1 0 0,1-1 0 0,-5-3 0 15,1 3 128-15,4 1-128 0,-2 3 0 0,1-1 0 16,0 4 0-16,-2 1 0 0,2 0 0 0,2-4 128 0,-1 4-128 16,-2 5 0-16,1-2 128 0,1-2-128 0,1 1 0 15,0 1 144-15,1 0-144 0,-2-1 0 0,3 0 128 16,-1-4-128-16,3 2 0 0,0 0 0 0,2-1 0 15,0 1 0-15,1-8 0 0,-1-10 0 0,3 0 0 16,2 1 0-16,0-2 0 0,-1-2 0 0,4 0 0 16,2 1 0-16,1 1 0 0,-1 1 0 0,5 7 0 15,-4 6 0-15,4 4 0 0,2 4 0 0,-1 3 0 16,-1-1-144-16,4 5 144 0,1 3 0 0,0 4-144 16,-7 1 144-16,8-1 0 0,1 1-128 0,4 0 128 15,0 2 0-15,3 1 0 0,0 2-144 0,0 1 144 16,2-4 0-16,-3 4-144 0,2 2 0 0,2 2 0 15,1 2 0-15,2 1 0 0,-1-1-96 0,0 2-16 0,3 4 0 16,-2 1 0 0,-3 2-192-16,-2 3-32 0,-2 1-16 0,-2 6-6560 0,-5 1-1328 15</inkml:trace>
  <inkml:trace contextRef="#ctx0" brushRef="#br1" timeOffset="14497.363">1280 9402 16575 0,'-6'7'1472'0,"2"-1"-1168"0,4-6-304 0,0 0 0 16,-9 3 224-16,1-3-16 0,-4-3 0 0,2-7 0 15,3-4-64-15,-3-3-16 0,-5-1 0 0,2-6 0 16,1-3 304-16,-1-1 48 0,-2 2 16 0,-1-5 0 16,1-5 0-16,-1-4 0 0,2 0 0 0,-2-1 0 0,-4-2 144 0,1-1 16 15,0-1 16-15,-2-2 0 0,1-3-144 16,-5-3-16-16,-1-4-16 0,-2-4 0 0,-1-5-128 0,1-3-32 15,0-1 0-15,0-4 0 0,1-4-80 16,3-2-32-16,1-3 0 0,2 1 0 0,2-2-224 0,-1-3 176 16,4-1-176-16,1 1 160 0,1 1-160 0,2-2 192 15,-2-2-192-15,2-1 192 0,2 0 0 0,2-2 16 16,-7-1 0-16,3 0 0 0,0-2-16 0,2 2 0 16,-3 2 0-16,1-1 0 0,0 2-192 0,4 0 176 15,0 5-176-15,2 1 160 0,-4 0-160 0,2 2 192 16,-2 0-192-16,4 5 192 0,-3 3-192 0,0 1 128 15,-2-2-128-15,1-1 128 0,4-2-128 0,-1-1 128 0,-1-1-128 16,2-3 128-16,0-1-128 0,3 0 0 16,3 2 144-16,1-1-144 0,7 1 0 0,-2 3 128 0,-2-2-128 15,2 5 0-15,3 5 0 0,3 1 0 0,-2 3 0 0,2-1 0 16,-2 1 0-16,0 1 0 0,-1 3 0 0,0 3 0 16,-4 2 0-16,1 0 0 0,1-2 0 0,-1-1 128 15,-3 3-128-15,3 1 0 0,-1 2 0 0,2-3 0 16,-1 1 0-16,3 0 0 0,2-3 0 0,0 3 0 15,1-1 0-15,-1 4 0 0,0 2 0 0,0 4 0 16,-1 3 0-16,0 2 0 0,0-1 128 0,-2 3-128 16,-1 0 144-16,-3 0-144 0,-2-1 192 0,1 3-192 15,4 3 176-15,-5 3-176 0,-2-1 160 0,0 4-160 16,2 0 176-16,0-3-176 0,0 0 192 0,3-4-192 16,-3-1 144-16,2-2-144 0,3-2 0 0,1 1 144 0,-1 0-144 15,2 3 0-15,4 1 0 0,3 0 0 0,1-2 0 16,1 0 0-16,1-1 0 0,2 0 0 0,-4 6 0 0,3 1 0 15,0 3 0-15,1-1 0 0,0 1 0 0,0 2 0 16,-2 1 0-16,0 1 0 0,0 1 0 0,-2 0 128 16,0 2-128-16,1-2 0 0,0 1 0 0,0 0 0 15,1-2 0-15,-2 2 0 0,0 2 0 0,-2 1 0 16,0-1 0-16,0 3 0 0,-1 1 0 0,0 6 0 16,0-1 0-16,-5 3 0 15,-3-1-400-15,-2 3-64 0,1 0-16 0,-5 4 0 16,-5 1-448-16,2 2-96 0,3 2 0 0,0 0-7472 15,-11 2-1488-15</inkml:trace>
  <inkml:trace contextRef="#ctx0" brushRef="#br1" timeOffset="14979.661">397 1854 1839 0,'-8'-4'160'0,"-1"2"-160"0,1 0 0 0,8 2 0 16,-6-1 3584-16,6 1 704 0,0 0 128 0,0 0 16 15,0-9-3424-15,4 0-688 0,0-1-144 0,8 0-32 0,3 2 80 0,0-1 16 16,1-3 0-16,2-3 0 0,5-1 224 15,2-3 48-15,-2 2 16 0,1-4 0 0,3 0 32 0,-1-1 0 16,-1-1 0-16,2-3 0 0,0-2-112 0,1 2 0 16,2-1-16-16,1 4 0 0,0 1-48 0,-2 1 0 15,0 0 0-15,1 1 0 0,-1 2-128 0,1 2-16 16,1 2-16-16,-7 3 0 0,-2 2-224 0,-3 2 176 16,-1 1-176-16,-2 3 160 0,-1 1-160 0,-1 5 192 15,-1 0-192-15,-1 0 192 0,-4 2 48 0,0 1 16 16,-3 3 0-16,1 4 0 0,1 2-48 0,-1 2 0 15,-3 4 0-15,0 1 0 0,-1 1-208 0,-3 5 144 16,-3 5-144-16,2 0 128 0,-1 1-128 0,0 0 0 16,-3-1 144-16,-1 1-144 0,3 1 0 0,-4-1 144 15,1 0-144-15,2-2 0 0,0-2 144 0,1 0-144 0,2-2 0 16,-3 2 144-16,1-1-144 0,0-3 128 0,1-4-128 0,2-3 128 16,0-3-320-16,1-3-80 0,1-2-16 0,-1-11 0 31,0 0-2288-31,8 1-464 0</inkml:trace>
  <inkml:trace contextRef="#ctx0" brushRef="#br1" timeOffset="16628.288">10084 1533 11055 0,'27'-8'976'0,"-9"1"-784"0,4-2-192 0,0 2 0 15,2-1 1088-15,-2-1 192 0,0-1 16 0,-1 0 16 16,4-1-992-16,-7-1-320 0,0 2 160 0,-2 1-160 16,-1 1 496-16,-3 0 16 0,-4-1 0 0,0 0 0 15,-1-2 112-15,-3 0 16 0,1-1 16 0,-4 1 0 16,-2 1-160-16,-4-2-48 0,-1 1 0 0,-1-2 0 0,-6-2-112 0,-1-1-16 15,-4 0-16-15,-3-2 0 0,-3 2-48 0,-3-3-16 16,0 0 0-16,-5-1 0 0,-2-3 176 0,-3 0 32 16,-9 0 16-16,1-1 0 0,-1-1 128 0,-2 0 32 15,-5 2 0-15,1-1 0 0,1 0-192 0,-4-1-48 16,-3-1 0-16,-2 1 0 0,-4-1-192 0,-2 1-32 16,1-1-16-16,-3 1 0 0,-2-4 32 0,-5 2 0 15,-3-2 0-15,34 13 0 0,-8-5-176 0,-6-4 0 16,-6-3 0-16,-8 1 128 0,-5 3-128 0,-4 2 192 15,-2 0-192-15,-87-16 192 0,21 7 704 0,21 8 128 16,13 2 48-16,3 0 0 16,-2 1-1664-16,5 3-336 0,1 0-64 0,1 2-16 0,0-1 816 0,-1 2 192 15,-1 0 0-15,0 2 0 0,-1 2 0 0,0 2 0 16,-3 1 0-16,0 2 0 0,0 2 0 0,0-1 0 0,2 4 0 16,-1 3 0-16,-1-1 0 0,0 3 0 0,2 2 0 15,-1 2 0-15,1-1 0 0,2 2-144 0,4 1 144 0,3 3 0 16,0 0 0-16,0 5-160 0,2 3 160 0,4-3 0 15,5-2 0-15,2-1-128 0,2 1 128 0,4 2 0 16,4 4 0-16,2 2-128 0,2 0 128 0,35-7 0 16,-5 8-192-16,-2 6 64 0,-2 6 128 0,2-2-208 31,2-2-208-31,1-1-32 0,2 1-16 0,-33 27 0 0,19-10 32 16,11-5 16-16,8-4 0 0,8-1 0 0,8-4 288 0,6 1 128 0,4-1-128 0,5 2 128 15,3-1 0-15,6 2 0 0,3-4 0 0,8 0 0 16,7 0 0-16,7-1-128 0,3-1 128 0,8 7-128 15,-1 0 128-15,9-1 0 0,8-4 0 0,6 1-128 16,5 0 128-16,7 1 0 0,-2-2 128 0,7-3-128 0,6-4 0 16,3 1 0-16,4-1 0 0,4-2 0 0,3 1 0 15,4-1 0-15,8 0 0 0,3-4 128 0,1-4-128 16,4-1 128-16,6 0-128 0,2-2 128 16,4-2 64-16,2 3 0 0,1-1 16 0,2-2 0 0,3-3-32 0,-3-1-16 15,-3 2 0-15,3-2 0 0,1-2-160 0,-3 2 192 16,-1 0-192-16,-2-3 192 0,-4-3-192 0,3-1 0 15,0-1 144-15,-4-1-144 0,-3 0 0 0,2-1 144 16,2-1-144-16,-3-3 0 0,-4-1 176 0,1-3-176 16,-4 0 160-16,-1-1-160 0,-9-2 144 0,2-2-144 15,0 1 128-15,-2-2-128 0,-5-2 160 0,-1-3-160 16,0-3 192-16,-7 4-192 0,-1 0 192 0,-8 0-64 16,-3-2 0-16,-5-1-128 0,-4-2 160 0,-2 2-160 0,-3 0 128 15,-7-1-128-15,-7-1 0 0,-6 0 128 0,-6 1-128 0,-5 0 0 16,-3 0 144-16,-2 0-144 0,-3-1 160 0,-5-1-160 15,-4-4 176-15,-2-2-176 0,-3-1 192 0,-3 1-192 16,-3-1 880-16,-6 0 64 0,-4 1 16 0,-2-3 0 31,-6-3-1696-31,-5 0-336 0,-4 1-64 0,-5-4-16 0,-1 1 912 0,-5-3 240 16,-1-3 0-16,-7 0 0 0,-1-1 0 0,-7 3-128 0,-2 3 128 0,-8 1 0 16,-5 0 0-16,-2 3 0 0,-4 1 0 0,-10-2 0 15,-6 0 176-15,-10 1-48 0,-10 2 0 0,42 13 0 16,-14-7-128-16,-12 0 0 0,-11 1 144 0,-13 3-144 15,-13 2-1344-15,-15 3-320 16</inkml:trace>
  <inkml:trace contextRef="#ctx0" brushRef="#br1" timeOffset="19814.852">6331 9448 11967 0,'0'0'528'0,"-2"-7"112"0,2-1-512 0,0 8-128 15,0 0 0-15,0 0 0 0,0-13 1152 0,1 4 192 16,-2 1 32-16,1 8 16 0,0 0-528 0,0 0-96 16,2-6-32-16,-2 6 0 0,0 0-272 0,0 0-48 15,0 0-16-15,0 0 0 0,0 0 0 0,0 0 0 16,0 0 0-16,-4 10 0 0,-6 3-80 0,5 0-32 16,1 0 0-16,-1 2 0 0,-2 6-112 0,-2 2-32 15,2 2 0-15,0 5 0 0,1 3-144 0,2 2 0 16,-3 0 144-16,3 1-144 0,2 1 0 0,-2 0 128 15,3-2-128-15,1-1 0 0,0-2 0 0,1-1 144 0,-1-3-144 16,5 0 0-16,-2-1 144 0,2-3-144 16,2-4 0-16,-1 0 144 0,0-4 224 0,1 0 32 15,-1-4 16-15,1-2 0 0,-3-5 96 0,5 1 0 0,0 0 16 16,3-6 0-16,3-4 64 0,2-3 16 0,-2-1 0 16,2-2 0-16,-1-3-272 0,2-5-48 0,-2-1-16 0,2-2 0 15,1-1-128-15,-4 1-16 0,2 1-128 0,-1-5 192 16,0-4-192-16,-1-1 128 0,1 0-128 0,0-1 0 15,-1 0 0-15,2-2 128 0,1 0-128 0,1-2 0 16,1 0 0-16,-2 3 0 0,0-2 128 0,-1 5-128 16,-4 3 0-16,-1 2 0 0,-3 3 0 0,-1 2 0 15,-3 2 0-15,-1 2 0 0,3 7 0 0,-3 0 0 16,-1-2 0-16,-2 2 0 0,3 2 0 0,-4 6 0 16,0 0 0-16,0 0 0 0,0 0-160 0,-9 6 160 15,1 6 0-15,-2 7 0 0,-1 4 0 0,-1 3 0 0,-2-5 0 0,1 8 0 16,-2 6 0-16,-3 4 0 0,2 1 0 15,0 0 0-15,1 0 0 0,3 1 0 0,-1 0 0 0,3-1 0 16,2-4 0-16,-1 1 0 0,6-2 0 16,1-1 0-16,1-2 0 0,-1-3 128 0,2-1-128 0,3-4 0 15,0-2 0-15,2-4-9504 16,2-6-1840-16</inkml:trace>
  <inkml:trace contextRef="#ctx0" brushRef="#br1" timeOffset="20209.111">6952 10048 8287 0,'0'0'368'0,"0"0"80"0,0 0-448 15,4 8 0-15,-2 2 0 0,1-1 0 0,-1 0 2560 0,2 1 416 16,-1 0 96-16,0 3 0 0,2 3-1616 15,-2 1-336-15,3-2-64 0,0 3-16 0,1-1-384 0,2 3-80 16,-1 1 0-16,2-1-16 0,-1-1-240 0,2 3-64 16,0 2 0-16,1-1 0 0,-3 0-128 0,2-1-128 15,1-1 144-15,-5 0-144 0,-3-1-144 0,2-3-128 16,-1-1-32-16,3-3 0 16,-3-3-2240-16,1 0-448 0</inkml:trace>
  <inkml:trace contextRef="#ctx0" brushRef="#br1" timeOffset="20495.363">7181 10128 20271 0,'0'0'1792'0,"-6"-6"-1424"0,-1 1-368 0,7 5 0 15,0 0 448-15,0 0 0 0,-4-6 16 0,4 6 0 16,0 0-160-16,0 0-48 0,0 0 0 0,0 0 0 15,-10 4-112-15,3 1-16 0,-1 2-128 0,1 3 192 16,-4 1 240-16,0 2 32 0,-1 1 16 0,-2 3 0 16,-4 0 80-16,-1 2 16 0,0 0 0 0,0 2 0 15,-3-1-48-15,0 2 0 0,-3 2 0 0,3-4 0 16,3 0-304-16,-3-3-64 0,0 1-16 0,4-2 0 16,0-4-144-16,3 0 160 0,3-1-160 0,1 0 160 15,2-3-304-15,0-2-64 0,0-1-16 0,9-5 0 16,0 0-2032-16,0 0-416 0</inkml:trace>
  <inkml:trace contextRef="#ctx0" brushRef="#br1" timeOffset="20853.538">7494 10111 16575 0,'-4'-10'736'0,"4"10"160"0,0 0-720 0,0 0-176 0,0 0 0 0,0 0 0 15,0 0 592-15,0 0 96 0,0 0 16 0,0 0 0 16,0 0-704-16,12 4 0 0,-4 0 0 0,0 3 0 15,-8-7 160-15,5 13 0 0,3 0 0 0,-2 3 0 16,-3-1 624-16,0 3 128 0,0 0 32 0,2 2 0 16,-3 4-208-16,2 3-32 0,0 0-16 0,1 1 0 15,-1-2-304-15,1 0-48 0,2 0-16 0,-3-1 0 16,3-1-192-16,-2-1-128 0,0-1 160 0,0-2-160 16,2 1 128-16,-3-3-128 0,-2-5 0 0,3 0 144 15,-1 1-1344 1,-1-5-272-16,-2 0-48 0</inkml:trace>
  <inkml:trace contextRef="#ctx0" brushRef="#br1" timeOffset="21140.665">7802 10142 23039 0,'-12'-3'1024'0,"5"2"192"0,-1 0-960 0,1 2-256 16,-3 3 0-16,0-1 0 0,-2 3 976 0,-3 2 160 15,-1 2 16-15,0 1 16 0,0 2-912 0,-3 1-256 0,-1 4 0 0,0 1 128 16,-4 5 0-16,0 2-128 16,0 0 192-16,0 3-64 0,-4 2 160 0,3 0 32 0,2-2 0 0,-2-1 0 15,-1-3 96-15,3-1 32 0,3-3 0 0,-2-1 0 16,2-1-224-16,3-3-32 0,4-3-16 0,4-4 0 15,4 2-304-15,0-4-64 0,5-7-16 0,0 0-13440 16</inkml:trace>
  <inkml:trace contextRef="#ctx0" brushRef="#br1" timeOffset="21530.631">8201 9604 13823 0,'0'0'1216'0,"0"0"-960"16,0 0-256-16,0 0 0 0,0 0 1664 0,10 6 304 16,3-3 48-16,1 0 16 0,2-2-976 0,2 1-192 15,6-1-32-15,0-1-16 0,2 0-288 0,2-1-48 0,1-2-16 0,2 0 0 16,1 4-288-16,1-2-176 0,1-4 192 0,0 1-192 15,1 4 192-15,-3 1-64 0,0-1 0 0,-2 0-128 32,-4 0-1792-32,-4 0-480 0</inkml:trace>
  <inkml:trace contextRef="#ctx0" brushRef="#br1" timeOffset="21719.084">8288 9829 30575 0,'0'0'1344'0,"0"0"304"0,0 0-1328 0,0 0-320 16,0 0 0-16,0 0 0 0,12 6 192 0,4 1-16 15,3-1-16-15,4-4 0 0,5 0 128 0,3 0 32 16,6-1 0-16,3-1 0 16,-3-1-144-16,7-1-32 0,5-4 0 0,-1 3 0 15,-4-1-1856-15,-2-4-368 0</inkml:trace>
  <inkml:trace contextRef="#ctx0" brushRef="#br1" timeOffset="22747.889">9892 8988 9215 0,'0'0'400'0,"-6"-2"96"0,1-5-496 0,1 1 0 0,4 6 0 0,0-7 0 16,0 7 1168-16,4-11 144 0,-2 1 32 0,2 0 0 15,1 2-784-15,1 1-160 0,3 1-16 0,2 3-16 16,3 0-160-16,-2 0-16 0,1-1-16 0,0 0 0 0,2-2 96 0,2 4 32 16,0 3 0-16,3 0 0 0,-1 0 80 0,-1-2 0 15,1-1 16-15,-1 5 0 0,-2 10-160 0,0-2-48 16,-4 0 0-16,0 3 0 0,0 3-192 0,-2 7 176 16,1 0-176-16,-1 4 160 0,-3 1-160 0,0 3 160 15,-3 2-160-15,1-1 160 0,-3-2-160 0,-1 0 160 16,-1-1-160-16,0 2 160 0,0 1-32 0,-1 1-128 15,-3 2 192-15,-2-1-64 0,0-1 64 0,-2 1 16 16,-2-1 0-16,-2-3 0 0,-4-2 32 0,-1 0 0 16,-1-3 0-16,-2-3 0 0,-4-2 160 0,0-5 48 15,-1-3 0-15,-1 1 0 0,2 3 224 0,1-4 48 16,1-3 16-16,3-1 0 0,4-2-208 0,-1-3-32 16,-1-3-16-16,3-1 0 0,-1-1-192 0,3-3-32 15,1-4-16-15,1-2 0 0,-2-3-16 0,2-3 0 0,2-3 0 16,-2-2 0-16,3-2-48 0,2-2-16 0,1 0 0 0,3 2 0 15,0 1-160-15,3 1 192 0,2-1-192 0,2 5 192 16,1-1-192-16,3 1 192 0,1 3-192 0,3 4 192 16,1 0-192-16,5 3 128 0,0-1-128 0,0 5 128 15,2 6-128-15,-1-3 0 0,4-2 0 0,-3 3 0 16,0 3 0-16,0 5 0 0,1 5 0 0,-3 1 0 16,-5-6 0-16,1 6 0 0,-3 0 0 0,-1-1 0 31,-2-2-496-31,1-1 32 0,-3 0 0 0,2-2 0 0,-3 1-2368 15,2 0-480-15,1 0-80 0,-10-10-32 0</inkml:trace>
  <inkml:trace contextRef="#ctx0" brushRef="#br1" timeOffset="23371.887">10504 8604 16991 0,'-4'-12'752'0,"4"12"144"0,0 0-704 0,0 0-192 0,6-6 0 0,1-3 0 16,2-3 240-16,4 2 16 0,-1 0 0 0,4 3 0 15,-1 1-256-15,4 3 144 0,0 0-144 0,1 1 128 16,5 0 0-16,-4 0-128 0,3-1 192 0,-3 3-64 16,0 1 0-16,-1 5 0 0,-2 2 0 0,-3 0 0 0,-2-1-128 0,-6 5 128 15,1 2-128-15,-4 0 128 0,1-4-128 0,-4 2 0 16,-4 2 0-16,-3 2 0 16,-2 2 0-16,1-3 192 0,-4 2-192 0,-1-1 192 15,-3 1-192-15,1-2 192 0,0 1-192 0,-2-2 192 0,1-2-64 0,2 0 0 16,-1 3 0-16,1-3 0 0,2-1-128 0,0-3 160 15,4-1-160-15,2 0 160 0,0-2-160 0,5-5 0 16,0 0 0-16,0 0 128 0,0 0-128 0,8 10 0 16,5-6 144-16,-2 1-144 0,1-1 160 0,3 1-32 15,3-2-128-15,4-1 192 0,2-4 144 0,3 0 32 16,3 0 0-16,1-2 0 0,1 1 80 0,1-3 0 16,2 0 16-16,0 0 0 0,-1 2-240 0,0 2-48 15,0 0-16-15,-2-2-7472 16,-3-2-1504-16</inkml:trace>
  <inkml:trace contextRef="#ctx0" brushRef="#br1" timeOffset="24054.049">9251 10094 13823 0,'0'0'608'0,"-8"-2"128"0,8 2-592 0,0 0-144 0,0 0 0 0,0 0 0 15,0 0 832-15,0 0 144 0,0 0 32 0,0 0 0 16,11 4-704-16,3-2-144 0,2-1-32 0,5 0 0 16,4-1 176-16,2-1 16 0,4-1 16 0,5 1 0 15,5 1 112-15,4 0 32 0,6 0 0 0,-1-3 0 0,4-2 48 0,3 2 16 16,3 1 0-16,2-3 0 16,3 1-16-16,5 1 0 0,0 0 0 0,0 2 0 0,0 1-80 15,2 0 0-15,4-2-16 0,1 2 0 0,1 2-64 0,-2 1-16 16,0-2 0-16,-2 1 0 0,0 0-160 0,-2 1-16 15,1 2-16-15,-7 0 0 0,-4 0-160 0,0-2 160 16,-3-1-160-16,-1 3 160 0,-4 1-160 0,-5 1 0 16,-3-1 0-16,-2 1 0 0,-3-2-160 0,-7 0-112 15,-3-2-32-15,-5-1-12048 0</inkml:trace>
  <inkml:trace contextRef="#ctx0" brushRef="#br1" timeOffset="24924.275">9414 10546 13823 0,'0'0'1216'0,"0"0"-960"0,4-8-256 0,-4 8 0 16,0 0 896-16,11-4 128 0,-2-1 16 0,-1 1 16 16,2 0-816-16,3 1-240 0,4 2 0 0,-3-2 128 15,-3-1 64-15,2-1 32 0,4 2 0 0,-1 1 0 16,2 2 128-16,-1 0 32 0,4 0 0 0,0 1 0 16,0 1 16-16,1 1 16 0,2 2 0 0,-3 0 0 15,2 1-160-15,-3-1-16 0,1 3-16 0,2 0 0 16,-2-1-224-16,1 1 0 0,-2 2 0 0,0 1 0 15,-1 3 0-15,-1 2 0 0,-5-1 0 0,2 1 0 16,0 3 128-16,0 2-128 0,0 2 0 0,-4-2 0 16,-3-1 224-16,-2 2-48 0,-4 2-16 0,-1 0 0 15,-1-2-160-15,-1 0 192 0,-1-2-192 0,-1 2 192 16,-7 0-64-16,0 0 0 0,1 0 0 0,-3-2 0 16,1-1 64-16,-2 0 16 0,-4 2 0 0,-1-3 0 0,-3-3 0 15,-1 1 0-15,-3-1 0 0,2-1 0 0,1 1 16 16,-1-3 0-16,-1-2 0 0,1-3 0 0,1 1-32 0,0-2-16 15,0-5 0-15,1-2 0 0,0-4 32 0,2 0 16 16,2-2 0-16,-1-3 0 0,0-3-224 0,1-1 0 16,4-1 0-16,2 1 0 0,4 2 192 0,1-3-48 15,2 0-16-15,3 3 0 0,2 2 32 0,4 0 0 16,2-1 0-16,2 1 0 0,2 3-16 0,2-1 0 16,4 1 0-16,2 0 0 0,2-2-144 0,1 2 192 15,0 2-192-15,1 2 192 0,2 0-192 0,1 1 0 16,1 2 0-16,0 2 0 0,-4 2 0 0,2 0 0 15,-2 0 0-15,0 2 0 0,1 1-272 0,-3 0-48 16,-9 2 0-16,1 0 0 16,0-1-2048-16,-1-1-400 0,3 3-96 0,-6 0-16 0</inkml:trace>
  <inkml:trace contextRef="#ctx0" brushRef="#br1" timeOffset="28375.189">10427 10671 16575 0,'0'0'1472'0,"0"0"-1168"16,0 0-304-16,-4-7 0 0,-1-1 960 0,5 8 144 16,0 0 32-16,0 0 0 0,0 0-816 0,0 0-176 15,0 0-16-15,0 0-128 0,0 0 176 0,0 0-176 16,0 0 160-16,10 12-160 0,-2 3 320 0,3 2-48 15,1-1 0-15,2 5 0 0,-5 5 32 0,2 1 0 16,2 2 0-16,-2-2 0 0,2 2-112 0,-2 0-32 16,0 3 0-16,-2-2 0 0,0-2-160 0,0-1 192 15,0-3-192-15,1-1 192 0,-3 0-192 0,1-1 0 16,0-1 144-16,1-3-144 0,-5-4 0 0,3-1 144 16,-1 0-144-16,1-5 0 0,-7-8 0 0,10 6-304 0,-10-6 48 15,10 4-6912-15,-10-4-1392 0</inkml:trace>
  <inkml:trace contextRef="#ctx0" brushRef="#br1" timeOffset="28668.617">10800 10683 11055 0,'-11'-5'480'0,"11"5"112"16,-6-8-464-16,-2 3-128 0,1 1 0 0,2 2 0 0,5 2 3040 16,-9 0 592-16,0 0 112 0,2 2 32 0,-1 3-3056 0,0 0-592 15,-1 2-128-15,1 1 0 0,-3 0 128 0,0 2 64 16,-1 2 16-16,-4 3 0 0,0 0 192 0,-1 3 48 16,-2 1 0-16,1 2 0 0,-3 2 48 0,0 1 16 15,-1-4 0-15,0 5 0 0,0 1 0 0,3-1 0 16,1-2 0-16,0 2 0 0,0-1-256 0,0 0-32 15,-2 0-16-15,1-3 0 0,3-2-208 0,1-2 176 16,2 0-176-16,1-3 160 0,3-2-160 0,5-2-224 16,4-10 48-16,0 0 16 15,0 0-2576-15,0 0-512 0</inkml:trace>
  <inkml:trace contextRef="#ctx0" brushRef="#br1" timeOffset="29173.234">10962 10463 17503 0,'-18'-7'768'0,"7"3"176"16,-1 2-752-16,-1 0-192 0,2-1 0 0,2-1 0 15,2 1 1248-15,7 3 224 0,0 0 32 0,0 0 16 0,0-5-944 16,3-1-176-16,4-1-32 0,1 2-16 0,6 1-192 0,2-2-32 16,3-2-128-16,1 3 192 0,-3 3-64 0,1 2-128 15,3-3 176-15,-2 2-176 0,1 0 448 0,-1 2 0 16,-3 3-16-16,1-2 0 0,-1 2-112 0,-1 5-32 15,-4-2 0-15,-1 4 0 0,-4 2-288 0,0 1 0 16,-3 2 128-16,-1-1-128 0,-5 6 0 0,0-1 160 16,-4-2-160-16,-1 0 128 0,0 0 0 0,-5-3 0 15,1 0 0-15,-1-1 0 0,-2-1 64 0,-1-2 16 16,2-2 0-16,1-1 0 0,1 1 112 0,2-2 0 16,3-3 16-16,7-4 0 0,-6 7-112 0,6-7-32 15,0 0 0-15,0 0 0 0,0 0-48 0,0 0-16 16,11 1 0-16,2-1 0 0,2-2 48 0,1-2 0 0,0 0 0 15,2-2 0-15,2 2-176 0,2 3 192 0,-2-5-192 0,5 3 192 16,-2-1-192-16,2 2 128 0,-3-2-128 0,-1 3 128 16,-2-3-128-16,3 2-256 0,3 0 64 15,-3 0-14176-15</inkml:trace>
  <inkml:trace contextRef="#ctx0" brushRef="#br1" timeOffset="30187.508">12786 8774 12383 0,'0'0'544'0,"-5"-5"112"0,3 1-528 0,-3-3-128 0,-3 2 0 0,3 1 0 15,5 4 336-15,-7-3 48 0,1 0 0 0,-2 2 0 16,1 1-96-16,-3 2-16 0,-1 5 0 0,1-2 0 15,-2-1-128-15,0 2-16 0,-2 3-128 0,-2 2 192 16,0 3 16-16,-1 1 0 0,1 0 0 0,-1 2 0 16,1 4 48-16,-1 6 0 0,0 0 0 0,0 5 0 0,-3 3-80 15,2 3-16-15,-3 5 0 0,-1 1 0 16,-1 0 16-16,-3 3 0 0,-1 2 0 0,-1 5 0 0,0 5-176 0,3 0 0 16,1-1 144-16,2 3-144 15,0 2 128-15,4-2-128 0,-1 1 128 0,4-1-128 0,3 1 192 0,-2 1-16 16,4-1-16-16,3 0 0 0,-2-6-16 0,3-2 0 15,0-3 0-15,1-1 0 0,1 2 32 0,2-5 0 16,-1-3 0-16,1-2 0 0,1 0-176 0,2-5 0 16,4-3 0-16,-1-4 0 0,3-3 128 0,2-2-128 15,3-4 0-15,3-2 128 0,4-2-352 0,2-3-80 16</inkml:trace>
  <inkml:trace contextRef="#ctx0" brushRef="#br1" timeOffset="30687.375">12820 9262 4607 0,'0'0'400'0,"0"0"-400"15,-7-10 0-15,4 2 0 0,3 8 2080 0,0 0 336 16,0 0 64-16,0 0 16 0,0 0-1600 0,0 0-320 16,0 0-64-16,0 0-16 0,0 0-224 0,0 0-32 15,0 0-16-15,4 15 0 0,4 3 80 0,2 4 16 16,1 3 0-16,3-1 0 0,0-1 64 0,1 6 32 16,0 7 0-16,2 2 0 0,-1 3-48 0,3 1-16 15,-1 0 0-15,-1 4 0 0,0-1-160 0,0 0-16 16,2-2-16-16,-4 2 0 0,-1 2-160 0,0 0 0 15,-2-2 144-15,0-1-144 0,0-4 128 0,-3-3-128 0,-2-3 128 16,-1-3-128-16,2-4 128 0,-3-3-128 0,2-3 160 0,0-3-160 16,-3-1 256-16,3-3-64 0,-2-4 0 0,2-2 0 15,-2 4-416-15,-4-4-96 0,-1-8 0 0,0 0-9152 16</inkml:trace>
  <inkml:trace contextRef="#ctx0" brushRef="#br1" timeOffset="31052.052">13436 9262 14735 0,'0'0'1312'0,"0"0"-1056"16,-2-10-256-16,2 10 0 0,-4-10 704 0,4 10 64 15,0 0 32-15,-6-6 0 0,-1 0-432 0,7 6-96 16,-10 0-16-16,2 1 0 0,-5 0-128 0,2 4-128 16,-2 2 144-16,-2 4-144 0,-4 2 352 0,-3 3-32 15,-3 2 0-15,-4 4 0 0,-5 2 208 0,0 7 48 16,1 6 0-16,-3 3 0 0,-4 0-32 0,-2 4 0 16,-1 4 0-16,-2 1 0 0,-2 3-128 0,-2 0-32 15,-3-2 0-15,3 2 0 0,2 5-192 0,2-1-32 16,4-4-16-16,5-3 0 0,5-5-144 0,5-5 192 15,4-5-192-15,2-3 192 0,6-4-192 0,3-2 160 16,2-3-160-16,3-3 160 16,5-1-1632-16,1-6-336 0,0-12-64 0,4 9-16 0</inkml:trace>
  <inkml:trace contextRef="#ctx0" brushRef="#br1" timeOffset="31424.597">13932 8990 18303 0,'-9'-5'816'0,"9"5"160"0,-10-1-784 0,0 1-192 16,-1 1 0-16,-1 0 0 0,0-1 0 0,0 3 0 15,-2 5 0-15,-2 2 0 0,-1 5 176 0,-2 3-16 16,-1-1 0-16,-2 4 0 0,0 5 208 0,3 2 32 16,-5 3 16-16,2 5 0 0,-1 2-32 0,2 1-16 15,4 2 0-15,0 4 0 0,-1 6-176 0,1 3-48 16,2 5 0-16,3-6 0 0,-2-2-144 0,3-2 0 15,3-2 144-15,1 0-144 0,4-2 128 0,1-4-128 16,2-2 160-16,0-4-160 0,0-2 0 0,2-4 0 16,2-5 0-16,2-1 0 15,-2-4-640-15,2-4-208 0,1-2-48 0</inkml:trace>
  <inkml:trace contextRef="#ctx0" brushRef="#br1" timeOffset="31689.362">13950 9536 28271 0,'0'0'1248'0,"0"0"272"16,-1 12-1216-16,-1 0-304 0,2 0 0 0,0 6 0 0,2 4 0 0,0 1 0 15,2 0-208-15,1 1 80 0,4 3 128 0,-1-1 0 16,1-3 0-16,0 1-128 0,2 1 128 0,1-1 0 16,3 2 0-16,-4-2 0 15,0-2-448-15,0 0 0 0,1-4 0 0,-2 3 0 16,0 1-2080-16,1-4-416 0</inkml:trace>
  <inkml:trace contextRef="#ctx0" brushRef="#br1" timeOffset="31996.09">14225 9537 24879 0,'-11'-3'1088'0,"3"3"256"0,-2 3-1088 0,1 3-256 0,-3 1 0 0,-2 5 0 16,-3 4 512-16,-1 5 64 0,-5 5 0 0,1 3 0 16,-2 0-576-16,2 2 0 0,-1-4 0 0,-1 3-192 15,-1 5 192-15,2 0 0 0,-1-1 0 0,2 1 0 16,0-3 0-16,1 2 0 0,1-1 0 0,0-2 0 16,4-5 0-16,0-4 0 0,2-3-176 0,3-1 176 15,0-4-1152 1,3-3-112-16,2-6-16 0</inkml:trace>
  <inkml:trace contextRef="#ctx0" brushRef="#br1" timeOffset="32419.949">14395 8883 20095 0,'0'0'896'0,"0"0"176"0,0 0-864 0,0 0-208 0,0 0 0 0,-4 6 0 16,2 1 0-16,2 2 0 0,0-9 0 0,5 18 0 16,2 6-160-16,3 3 160 0,2-1-128 0,1 1 128 15,1 3 0-15,0 5 128 0,3 3 0 0,-3 2 0 16,-2-3 0-16,2 4 0 0,-1 1 0 0,-1 4 0 16,-1 9-128-16,-5-2 176 15,-1-2-176-15,-3 5 192 0,-2 6-192 0,-3-3 160 0,-5-4-160 0,-2-1 160 16,-3 0-32-16,-2 0-128 0,-4-2 192 0,-1-3-64 0,-2-4 272 15,-2-3 48-15,-1-3 16 0,-1-4 0 0,1-3 144 16,0-1 32-16,-1-1 0 0,-1-2 0 0,0-2-304 16,4 1-48-16,-3 1-16 0,3-6-8016 15,1-4-1616-15</inkml:trace>
  <inkml:trace contextRef="#ctx0" brushRef="#br1" timeOffset="32808.741">14791 9896 32079 0,'-1'-11'1408'0,"1"5"320"0,0 6-1392 15,0 0-336-15,1-9 0 0,-1 9 0 0,0 0 128 0,5-6-128 16,-5 6 128-16,9-7-128 0,0 2 0 0,0 3-240 16,0 0 48-16,0 2 0 15,-2-3-752-15,1 0-144 0,-1 0-16 0,-7 3-7600 16,5 5-1504-16</inkml:trace>
  <inkml:trace contextRef="#ctx0" brushRef="#br1" timeOffset="33232.357">15707 8983 13823 0,'0'0'1216'0,"0"0"-960"0,-7 5-256 0,0 1 0 16,7-6 2688-16,-6 10 512 0,-2 4 80 0,1 7 32 15,-3 7-2752-15,2 4-560 0,-1 2 0 0,0 3-192 16,-1 1 192-16,0 2 0 0,-1 0 0 0,-2 8 0 15,0 5 0-15,-3 5 0 0,0 5 0 0,-3-2 0 16,-1-4 0-16,1-2 0 0,-2-1 0 0,1 1 0 0,1 1 0 0,2-4 0 16,0-3 144-16,4-8-144 0,1-4 128 0,2-4-128 15,-1-7 0-15,2-1 144 0,1-5-144 0,2-2 0 16,1-5 0-16,2-2 0 16,3-11-592-16,0 0-48 15,0 0-16-15,0 0-10096 0</inkml:trace>
  <inkml:trace contextRef="#ctx0" brushRef="#br1" timeOffset="33476.067">15321 9167 23951 0,'1'-20'2128'0,"3"11"-1696"0,1 2-432 0,4-3 0 15,5-5 624-15,2 1 32 0,-1 4 16 0,8 1 0 16,4 6-320-16,3-2-64 0,3-3-16 0,4 2 0 16,1 0-16-16,3 0 0 0,2-1 0 0,3 1 0 15,0-2-48-15,2 1-16 0,-2 6 0 0,1-3 0 16,-1-3-192-16,-4 1 0 0,-1-3 0 0,-3 3-8544 16,-5 2-1760-16</inkml:trace>
  <inkml:trace contextRef="#ctx0" brushRef="#br1" timeOffset="33879.947">16974 8742 5519 0,'-6'9'496'0,"6"-9"-496"16,-8 2 0-16,1 1 0 0,-2 1 3056 0,0 2 512 15,0 3 96-15,-2 2 32 0,-3 1-3008 0,-1 3-688 16,-3 2 0-16,-1-2 0 0,2-1 0 0,-6 5 0 0,-3 4 0 0,0 4 0 15,-3 1 128-15,0 6 64 0,-4 6 0 0,0 5 0 16,-5 5 112-16,-1 1 16 0,-3 3 16 0,-1-2 0 16,-1-4-128-16,3 4-16 0,2 3-16 0,2 1 0 15,6 0-176-15,5-1 128 0,3-4-128 0,5-5 128 16,3-3-128-16,3-5 0 0,5-1 144 0,4 1-144 16,2 5 192-16,3-2-48 0,5-8 0 0,-1-3 0 15,4-3-144-15,-1-2 0 0,3-4-192 0,5-1 192 16,2-3-832-16,3-3-32 15,10 1-16-15,-1-5 0 0</inkml:trace>
  <inkml:trace contextRef="#ctx0" brushRef="#br1" timeOffset="34130.626">16966 9353 27647 0,'-2'-15'1216'0,"2"15"256"0,0 0-1168 0,0 0-304 16,0 0 0-16,0 0 0 0,0 0 272 0,8 5 0 15,-2 3 0-15,2 1 0 0,-2 0-272 0,4 0-176 16,-2 2 32-16,2 0 0 15,0-4-1232-15,-2 1-240 0,2-1-48 0,-3-1-5664 0,0 3-1120 0</inkml:trace>
  <inkml:trace contextRef="#ctx0" brushRef="#br1" timeOffset="34672.131">17365 8938 17503 0,'0'0'1552'0,"0"0"-1232"16,0 0-320-16,0 0 0 0,0 0 512 0,0 0 64 15,-10 3 0-15,0 3 0 0,0 7-576 0,-3 2 0 16,-3 3 0-16,0-1 0 0,2-4 0 0,-5 8 256 16,-7 8-48-16,0 4-16 0,0 1 304 0,1 3 48 15,-1 1 16-15,-2 1 0 0,1 1 112 0,-1 8 32 0,1 10 0 16,-3-2 0-16,-1 0-256 0,0-1-32 0,0 2-16 0,1-5 0 15,1-6-208-15,5-2-32 0,3-2-16 0,3 0 0 16,2 0-16-16,4-3 0 0,2-3 0 0,3-4 0 16,4-4 48-16,3-5 0 0,3-3 0 0,5-4 0 15,3-2 64-15,2 0 16 0,0-5 0 0,6 0 0 16,6-3-64-16,3-2 0 0,2-4 0 0,4 0 0 16,-1-3-192-16,2-2-256 0,0-1 48 0,2-2 16 15,-1 0-1600 1,0 1-304-16,-1-5-64 0,-3-3-8384 0</inkml:trace>
  <inkml:trace contextRef="#ctx0" brushRef="#br1" timeOffset="34815.038">16694 9645 34207 0,'0'0'1520'0,"0"0"304"0,0 0-1456 0,10-1-368 15,4 1 0-15,3 3 0 0,3-1 0 0,4 1-160 16,9-5 16-16,5 6 0 0,6 1 144 0,1-1 0 16,3-4 128-16,3-5-128 0,7 0 0 0,3-1 0 15,2 2 0-15,-1-2-128 16,-5-1-2016-16,-3-3-400 0</inkml:trace>
  <inkml:trace contextRef="#ctx0" brushRef="#br1" timeOffset="35237.6">17810 8766 28559 0,'0'0'2544'0,"0"0"-2032"0,8 3-512 0,3 4 0 0,1 3 176 0,3 4-176 16,0 5 192-16,2 5-192 0,-1 5 0 0,3 4 0 15,1 4-160-15,-1 4 160 0,0 3-176 0,1 2 176 16,0 3-128-16,-2 3 128 0,-1 4 0 0,-2 1 0 15,-5 1 0-15,-2 3 0 0,-4 5 0 0,-4 4 0 16,-4 1 0-16,-4-5 0 0,-2-4 0 0,-5-1 0 16,-2 2 0-16,-3-3 0 0,-2-1 208 0,-3-6-16 15,0-8-16-15,-4-6 0 0,1-5-16 0,-3-1 0 16,-1-6 0-16,-2-3 0 0,-2-5-160 0,3 0 0 16,3-1 0-16,5-6-8784 15,-1-4-1760-15</inkml:trace>
  <inkml:trace contextRef="#ctx0" brushRef="#br1" timeOffset="35830.031">18413 8064 21183 0,'-11'-15'944'0,"5"7"192"0,-2 5-912 0,8 3-224 15,0 0 0-15,0 0 0 0,-8 0 784 0,8 0 112 16,-1 9 32-16,1 2 0 0,1-3-928 0,5 4 0 16,4 5 0-16,3 5-224 0,2 5 224 0,4 2 0 15,4 2 0-15,5 4 0 0,3 0 128 0,2 6-128 16,2 2 192-16,2 3-192 0,2 2 176 0,-3 7-176 15,-1 5 160-15,-2 1-160 0,-1 1 128 0,-1 2-128 0,-5-3 0 16,-2 2 0-16,-2 1 176 0,-2-1-176 0,-3 0 192 0,-4 1-192 16,-2 2 0-16,-3-5 0 0,-3 4 0 0,-5-4 0 15,-4 0 576-15,-3 1 0 0,1 1 0 0,-5-2 0 16,-5-8 192-16,0 0 32 0,-2 4 16 0,-5 0 0 16,-2 2-80-16,-2-1-16 0,-2-5 0 0,-2-1 0 15,-2 1-48-15,-4-7-16 0,-2-1 0 0,-3 1 0 16,-3-2-128-16,0 0-16 0,-1 0-16 0,-1-4 0 15,0-7-64-15,-2-3-16 0,-3-3 0 0,1-2 0 16,2 2-48-16,2-4-16 0,1-2 0 0,7-1 0 16,1 0-224-16,5-2-128 0,4-5 160 0,3-2-160 0,2 0 0 15,4-1 0-15,1 1 0 0,3-4-160 16,5-4-2144-16,4-2-416 0,7-1-96 16,-5-13 0-16</inkml:trace>
  <inkml:trace contextRef="#ctx0" brushRef="#br1" timeOffset="37477.458">14825 9864 911 0,'0'0'0'0,"0"0"0"0,-9-6 0 0,3 3 0 15,6 3 0-15,0 0 0 0,-5-4 2944 0,5 4 512 16,-5-6 112-16,5 6 16 0,0 0-2496 0,0 0-512 16,-2-10-80-16,1 4-32 0,1 6 224 0,0 0 32 15,0 0 16-15,-3-11 0 0,3 1 192 0,2 1 32 16,-2 9 16-16,2-11 0 0,-1 0 48 0,2 0 16 15,3 1 0-15,-1 0 0 0,2 1-528 0,-2 1-128 16,2-1 0-16,-1 1-16 0,1 3-160 0,2 2-16 16,1 2-16-16,0 2 0 0,0-2-48 0,-1 1-128 15,1 1 192-15,1 5-64 0,4 0-128 0,-4 4 0 0,-3 1 0 0,-1 3 0 16,0-1 0-16,-4 0 0 0,0 0 0 16,2 0 0-16,-1 2 0 0,-4 1 0 0,-2 1 0 0,-3 0 128 15,2-2 16-15,-2-2 0 0,-3-1 0 0,-1-1 0 16,-4-1 288-16,1-1 48 0,0-4 16 0,-1-1 0 15,0 0-176-15,0-4-48 0,1-2 0 0,1-2 0 16,1 0-80-16,0-3-32 0,4-2 0 0,0-2 0 16,2 2-32-16,2-4-128 0,1-2 192 0,1 2-64 15,0-3-128-15,2 4 160 0,1 0-160 0,3 1 160 16,1 5-160-16,3-1 0 0,-3 4 0 0,3-1 0 16,-2 2 0-16,2 1 0 0,-10 1 0 0,12-1 0 15,-2 1 0-15,-1 1 0 0,-9-1 0 0,7 6 0 0,-7-6 0 0,3 12 0 16,-3-12-128-16,-2 12 128 0,-6-1 0 15,-2-1 0-15,-3 1 0 0,-1 1 0 0,-3-3 0 16,1-2 0-16,-2-1 0 0,2-3 0 0,-1-2 0 16,2-2 0-16,0-2 0 0,1-2 0 0,2 1 256 0,2 0 32 15,2-4 0-15,4-1 0 0,2-1 96 0,4-2 32 16,5-1 0-16,3 1 0 0,2 1-416 0,5 1 0 16,3 3 0-16,4 0 0 15,6 0-2112-15,1 3-496 0</inkml:trace>
  <inkml:trace contextRef="#ctx0" brushRef="#br1" timeOffset="38967.032">6752 13332 911 0,'0'0'0'0,"0"0"0"0,0 0 0 0,0 0 0 15,0 0 2112-15,0 0 352 0,0 0 64 0,0 0 16 16,12 9-1040-16,2-5-208 0,-3-6-32 0,3 2-16 15,5 0-96-15,-1 0-32 0,4 0 0 0,1-1 0 0,0-6-304 0,3 3-64 16,1 0-16-16,0 0 0 0,1 1-352 0,5 0-80 16,5-3-16-16,-3 2 0 0,-1 1-80 0,3-2-16 15,0-1 0-15,0 2 0 0,2 2-48 0,-3 1-16 16,-2 1 0-16,-1-1 0 16,-6-1-432-16,0 2-80 0,-2 0-32 0</inkml:trace>
  <inkml:trace contextRef="#ctx0" brushRef="#br1" timeOffset="39192.835">6801 13675 28559 0,'0'0'2544'0,"12"-4"-2032"0,6 0-512 0,9 1 0 16,4 0 288-16,5 1-32 0,5-3-16 0,6 0 0 16,5 1-240-16,6-4-160 0,5 2 32 0,3 0 0 15,1-2-112-15,-3 3-16 16,-3 1 0-16,0 0-12352 0</inkml:trace>
  <inkml:trace contextRef="#ctx0" brushRef="#br1" timeOffset="41303.092">15142 10115 12143 0,'0'0'528'0,"0"0"128"0,0 0-528 0,0 0-128 16,0 0 0-16,0 0 0 0,0 0 496 0,0 0 64 15,0 0 16-15,0 0 0 0,0 0-208 0,0 0-48 16,0 7 0-16,-1 0 0 0,1-7 80 0,-3 10 16 15,-2-1 0-15,3 1 0 0,-3 1-32 0,1-3-16 16,2 1 0-16,-1 1 0 0,1 2 0 0,-3 1 0 16,2-1 0-16,-2 4 0 0,2-1-80 0,-2 3-16 15,0 1 0-15,1 0 0 0,-5 0-80 0,2 1 0 16,0-4-16-16,-1 4 0 0,-1 1-176 0,3-1 128 16,-2-3-128-16,1 1 128 0,0-3-128 0,0 0 0 15,3-4 144-15,-3 1-144 0,0-3 224 0,0-1-32 0,0 2 0 0,4-3 0 16,3-7 224-16,0 0 32 0,0 0 16 0,0 0 0 15,-5 10-128-15,5-10-16 0,0 0-16 0,0 0 0 16,5 8-64-16,-5-8-16 0,4 6 0 0,4-1 0 16,1-1 96-16,2-2 32 0,-2-1 0 0,2-1 0 15,1-1-16-15,-1 0 0 16,2 1 0-16,1 0 0 0,2 0-80 0,0 0 0 0,1-1-16 0,0 1 0 16,2 0-48-16,-2 0-16 0,2 2 0 0,3-2 0 15,1-1-16-15,5 1 0 0,-3 0 0 0,6 1 0 16,4 0-160-16,-1-1 192 0,2-1-192 0,3 1 192 15,-2 3-192-15,3 0 192 0,-4-4-192 0,1 1 192 16,-1 2-192-16,2 0 128 0,2 0-128 0,1-2 128 16,-2-2-128-16,4 2 192 0,-1 4-192 0,1-4 192 15,-2 0-192-15,-1 0 0 0,-1 0 0 0,-2-2 128 16,-1 4-128-16,4-4 160 0,4 0-160 0,0 0 160 0,-1 1-32 0,0 1 0 16,3 0 0-16,-1-1 0 0,-3-1 32 15,0 1 0-15,-3 1 0 0,3 0 0 0,1-2-32 0,0 0-128 16,-5 0 192-16,4 1-64 0,2 4-128 0,-2-2 192 15,-1 0-192-15,-3-1 192 0,-1 1-192 0,-1 0 0 16,2 0 0-16,0-1 0 0,4-3 0 0,-4 1 0 16,1 2 0-16,-1-2 0 0,4 2 0 0,-4 0 0 15,-1 0 0-15,-4 2 128 0,-1-2-128 0,-3 2 160 16,0-1-160-16,1-1 160 0,-5 0-160 0,1 0 192 16,1 0-192-16,-2 1 192 0,1-1-192 0,0 0 0 15,-10 0 144-15,3 0-144 0,1 1 0 0,-3 1 128 16,0-1-128-16,-1 1 0 0,2 0 0 0,-5 1 144 15,-1-3-144-15,0 3 0 0,-1 0 144 0,2 1-144 0,-2 2 0 16,0-4 144-16,0 1-144 0,-1 1 0 0,1-1 0 16,-1 0 0-16,0 0 0 0,0 0 0 0,0-1 128 0,-2 1-128 15,0 3 0-15,-1-2 0 0,-7-4 0 0,9 3 128 16,-9-3-128-16,9 5 0 0,-2-1 0 0,-7-4 0 16,0 0 0-16,9 2 0 0,-9-2 0 0,9 4 0 15,-9-4 160-15,9 1-160 0,-9-1 192 0,0 0-192 16,0 0 144-16,9 2-144 0,-9-2 0 0,0 0 144 15,0 0 48-15,0 0 0 0,8 2 0 0,-8-2 0 16,0 0-16-16,6-5 0 0,-1-1 0 0,-5 6 0 16,6-8 16-16,-3 1 0 0,0-2 0 0,1 1 0 15,-4 8-16-15,6-11 0 0,0-2 0 0,2-1 0 0,-3-2 16 16,3 1 16-16,1-2 0 0,3-3 0 0,2-6 48 16,-1-1 0-16,-3-4 0 0,4 1 0 0,1-1 0 0,-1 0 16 15,-1-5 0-15,0 4 0 0,-2 5 64 16,0 2 16-16,-1 2 0 0,-2 3 0 0,-1 1-96 0,-3 3-32 15,0 2 0-15,0 3 0 0,-1 3-224 0,-2-1 0 16,-1 9 0-16,0 0 0 16,0 0-1024-16,0 0-320 0,0 0-48 0,0 0-10624 15,-1 11-2128-15</inkml:trace>
  <inkml:trace contextRef="#ctx0" brushRef="#br1" timeOffset="42578.343">8630 12642 8287 0,'0'0'368'0,"0"0"80"0,-1-11-448 0,1 5 0 16,0 6 0-16,0 0 0 0,0 0 2064 0,0 0 336 15,1-10 64-15,-1 10 16 0,0 0-1376 0,0 0-272 16,0 0-48-16,0 0-16 0,0 0-384 0,-2 10-96 16,-2 1-16-16,-1 3 0 0,-2-2 112 0,2 11 0 15,4 6 16-15,-1 6 0 0,-2 7 96 0,-2 5 16 16,0 4 0-16,0 7 0 0,-2 7-256 0,-2 4-32 15,1 3-16-15,-5-1 0 0,-2-4-80 0,1 1 0 16,0-1-128-16,-2-1 192 0,-2-1-192 0,2-9 144 0,-1-10-144 16,1-4 128-16,-1-4 48 0,0-5 0 0,2-4 0 0,-1-4 0 15,3-3 32-15,1-2 16 0,2-1 0 0,4-7 0 16,7-12-224-16,0 0 0 0,0 0 0 0,0 0-11968 16</inkml:trace>
  <inkml:trace contextRef="#ctx0" brushRef="#br1" timeOffset="42942.879">8144 12611 21183 0,'0'0'1888'0,"0"0"-1504"16,0 0-384-16,0 0 0 0,10 0 672 0,1-3 64 15,4 0 16-15,6 0 0 0,5-3-224 0,4 3-32 16,2 1-16-16,4 0 0 0,4-6 48 0,3 2 16 15,3 2 0-15,3-3 0 0,2 2-16 0,0 2 0 16,1-3 0-16,1 4 0 0,-5 3-144 0,-1 1-48 16,-2-2 0-16,0 1 0 0,-3 0-208 0,-4 2-128 0,-4 0 128 15,-1-4-128-15,-2-1 0 0,-2-2-208 0,-2 8 16 0,-2-3-8864 16,-5 1-1776 0</inkml:trace>
  <inkml:trace contextRef="#ctx0" brushRef="#br1" timeOffset="43336.496">9906 12374 17727 0,'0'0'784'0,"0"0"176"0,-8-3-768 0,1 1-192 15,-1 0 0-15,-3 4 0 0,-2 4 720 0,-3 1 112 16,0 0 32-16,-2 3 0 0,-4 6-160 0,0 1-16 16,-1 4-16-16,-2 2 0 0,-2 3 32 0,-2 4 0 15,-5 9 0-15,2 1 0 0,3 2-192 0,-4 4-16 16,-5 2-16-16,-1 4 0 0,1 3-272 0,1 4-48 15,2 3-16-15,3 1 0 0,2 2-144 0,4-3 0 16,3-6 144-16,0-2-144 0,4-2 192 0,5-7-16 16,2-6-16-16,4-2 0 0,0-1 96 0,7-3 32 15,3 0 0-15,5-3 0 0,2-4-96 0,3-3-32 0,3-3 0 16,3-2 0-16,2-2-160 0,2 2-176 0,1-7 48 0,3-1-8816 16,1-5-1744-1</inkml:trace>
  <inkml:trace contextRef="#ctx0" brushRef="#br1" timeOffset="43721.228">10171 12693 22575 0,'0'0'992'0,"-7"8"224"0,0 4-976 0,1 2-240 15,-1 0 0-15,-2 2 0 0,-2 3 256 0,0 4 16 16,0 3 0-16,-4 3 0 0,1-4 96 0,-1 6 16 16,-2 4 0-16,2 3 0 0,-1 2 16 0,1 1 16 15,0-1 0-15,0 2 0 0,9 0 0 0,-2-3 0 16,-1-5 0-16,0 1 0 0,2 0-96 0,1-1-32 15,4-3 0-15,2-2 0 0,1-4-112 0,2-3-32 16,2-3 0-16,0-2 0 0,-2-1-144 0,4-3 160 16,5-2-160-16,4-1 160 0,1-2-160 0,2 1 192 15,1-2-192-15,-1-4 192 16,0-3-1584-16,1 0-304 0,-1-3-64 0</inkml:trace>
  <inkml:trace contextRef="#ctx0" brushRef="#br1" timeOffset="43912.55">9693 13197 31439 0,'0'0'1392'0,"0"0"288"0,1-6-1344 15,6 2-336-15,3 0 0 0,7 0 0 0,3 0 128 0,4-2-128 0,3 3 128 0,6-1-128 16,6-1 0-16,1 0 144 0,6-2-144 0,0 2 0 0,0-1 0 15,-2 1 0-15,-3-2 0 0,-3 0 0 16,-3 2-2208-16,1-2-544 16,-2 0-128-16</inkml:trace>
  <inkml:trace contextRef="#ctx0" brushRef="#br1" timeOffset="44458.189">10398 12180 17503 0,'-16'-4'1552'0,"9"0"-1232"0,1-5-320 0,3 3 0 16,3 6 864-16,0 0 112 0,0 0 32 0,0 0 0 15,0 0-400-15,0 0-80 0,10 1-16 0,0 1 0 16,0-2-304-16,-1 1-64 0,6-1-16 0,3 5 0 15,4 6 192-15,3 1 16 0,1 1 16 0,0 5 0 0,1 4 48 16,1 2 16-16,1 3 0 0,1 0 0 0,1 3 16 16,-2 2 0-16,2 1 0 0,0 3 0 0,-1 0-16 15,-3 4 0-15,-2 4 0 0,0 3 0 0,-2 3-144 16,-2 3-16-16,-6-1-16 0,0 2 0 0,0 1-112 0,-5 1 0 16,-2 2-128-16,-2-3 192 0,-3-2-48 0,-1 2-16 15,-4-3 0-15,-3-1 0 0,-2-4 64 0,-5 3 0 16,0 0 0-16,-4 0 0 0,-1-4 112 0,-2 0 16 15,-2 1 16-15,-2-2 0 0,-2-5 0 0,-4-1 0 16,-2-1 0-16,0-1 0 0,-1-1-48 0,0-2-16 16,-2-1 0-16,0 0 0 0,-3 0-96 0,1-2-32 15,0-3 0-15,2 0 0 0,-2-1-144 0,4-2 0 0,3-1 0 16,2-2-10464-16,0-3-2208 16</inkml:trace>
  <inkml:trace contextRef="#ctx0" brushRef="#br1" timeOffset="47130.1">12213 12286 2751 0,'0'0'128'0,"0"0"16"0,-6-3-144 0,6 3 0 16,0 0 0-16,0 0 0 0,0 0 2208 0,0 0 416 15,5-8 64-15,-5 8 32 0,0 0-1952 0,0 0-384 0,11-3-64 0,-1-3-32 16,4 0 304-16,1 1 64 0,2 2 16 0,4 1 0 16,-2 0-112-16,3 0-32 0,-1-1 0 0,0 3 0 15,2 3-272-15,-3 1-48 0,1-2-16 0,-1 2 0 16,-1 2 256-16,0 3 32 0,2-1 16 0,0 3 0 16,-3-1-144-16,0 2-32 15,1 4 0-15,-2 0 0 0,-4 2-320 0,-1 2 144 0,0 1-144 0,-3 2 0 16,-4 5 160-16,-2 3-160 0,-1 1 128 0,-3 3-128 15,-6 3 128-15,-2 2-128 0,-3 4 0 0,-2 1 128 16,-4 1-128-16,0-2 160 0,-1-3-160 0,-2-3 160 16,2-5-160-16,2-5 0 0,0-3 144 0,1-3-144 15,-1 0 160-15,2-3-32 0,-3-1-128 0,-1-4 192 0,1-2 240 16,0-5 32-16,1-2 16 0,0-2 0 0,1-4 32 16,0-4 0-16,-1-4 0 0,-1-1 0 0,3 1 32 0,2-6 16 15,4-5 0-15,-1 0 0 0,-1-1 16 0,2 1 16 16,2 2 0-16,5-3 0 0,-1-3-288 0,4 0-64 15,2 5-16-15,4-2 0 0,3 2-224 0,0 2 144 16,-2 6-144-16,4-2 128 0,4-1-128 0,1 3 0 16,5 3 0-16,3 3 128 0,0 1-128 0,1 3 0 15,1 1 0-15,0 5 0 0,-3 2 0 0,0 2 128 16,-4 1-128-16,0 0 0 0,-2-3 0 0,1 2 0 16,-4 2 0-16,-4 0 0 0,-2 0 0 0,-2-1-304 15,-7-10 48-15,7 11 16 16,-4-1-688-16,-3-10-144 0,0 0-16 0,0 0-16 15,9 5-1776-15,-9-5-336 0</inkml:trace>
  <inkml:trace contextRef="#ctx0" brushRef="#br1" timeOffset="47601.548">13083 11919 15663 0,'0'-17'1392'0,"4"7"-1120"0,0-1-272 0,1 1 0 0,2 0 224 16,0 1-16-16,4-4 0 0,-1 5 0 15,-2 0 112-15,4 2 0 0,6 0 16 0,3 0 0 0,2 2 96 0,-2 3 16 16,1 2 0-16,-2-1 0 0,-1-1 304 0,-1 1 64 15,-1 3 16-15,-1 3 0 0,-3 0-176 0,-1 4-16 16,-1 1-16-16,-3 2 0 0,-2 4-384 0,-2 0-80 16,-4 1-16-16,-1 1 0 0,-5 2-144 0,-3 2 0 15,-3 2 144-15,-3 3-144 0,-5 0 176 0,-2 3-48 16,-2 2 0-16,-2-6 0 0,1-3 0 0,1-6 0 16,2-2 0-16,4-1 0 0,6 0 272 0,1-1 48 15,4-3 16-15,3-3 0 0,4-8 0 0,2 8 0 16,-2-8 0-16,7 8 0 0,3-4-208 0,4-2-32 15,5 0-16-15,2-2 0 0,2-3-48 0,1 2-16 16,3-3 0-16,-3-1 0 0,1 1-144 0,-1 0 0 16,-1-2 144-16,2 0-144 0,-2-1 0 0,0 1 0 0,0 2 0 0,-1 0 0 15,-1-1 0-15,-3 3-160 0,2 1 16 0,-4 2 0 32,-8 2-2384-32,-8-3-480 0</inkml:trace>
  <inkml:trace contextRef="#ctx0" brushRef="#br1" timeOffset="48058.742">11556 13157 2751 0,'0'0'256'0,"0"0"-256"16,0 0 0-16,11 0 0 0,3 0 3472 0,4 2 656 0,3 0 128 0,3-2 32 15,6 0-2720-15,7 0-544 0,3-2-96 0,6 2-32 16,5 0-304-16,2-2-64 0,5 1-16 0,1-3 0 16,5-4 192-16,3 5 16 0,7 2 16 0,-2 1 0 15,-1-4-96-15,1 1-32 0,-2-4 0 0,2 4 0 16,4 1-96-16,-6 0-32 0,2 0 0 0,-5-2 0 15,-3-1-112-15,-5 1-32 0,-4 2 0 0,-1 1 0 16,1 0-144-16,-4 1-16 0,-6-1-16 0,-4 2 0 16,-7 3-160-16,-5 0 0 0,-4-3 0 0,-3 4 0 15,-7 4-1872-15,-3-1-256 0,-3-3-48 16,-9-5-9616-16</inkml:trace>
  <inkml:trace contextRef="#ctx0" brushRef="#br1" timeOffset="48652.362">11754 13528 21711 0,'7'-10'960'0,"5"9"192"0,5 4-912 0,8 2-240 0,0-3 0 0,2 6 0 16,3 4 336-16,-2 3 32 0,-2 3 0 0,-2-1 0 15,-2 1-240-15,-1 2-128 0,-1 3 160 0,-4 0-160 16,-1 0 0-16,-5 1 0 0,-1 4 0 0,1-2 0 16,-5-1 0-16,-2 6 0 0,-3 4 0 0,-1-3 0 15,-1-3 0-15,-2-2 0 0,2 1 0 0,-3-2 0 16,0 0 0-16,1-7 0 0,-4-1 128 0,2-2-128 16,-2 0 128-16,-1-5-128 0,-2-3 0 0,0-2 0 0,1 0 240 15,-4-1-48-15,-1-4-16 0,-2-1 0 0,-3-4-32 0,0-3 0 16,0 1 0-16,-2-4 0 0,0-3 48 15,2-2 16-15,-1 0 0 0,4-4 0 0,4-1 128 0,3-1 32 16,3-1 0-16,-1 0 0 0,0-1-48 0,5 4-16 16,2 2 0-16,1 2 0 0,0-1-64 0,4 4-16 15,4 2 0-15,3 0 0 0,5 0-224 0,4 2 176 16,-1 0-176-16,4 5 160 0,1 2-32 0,1 1 0 16,-1-3 0-16,0 4 0 0,0 3-128 0,-1 2 128 15,-2 1-128-15,0 1 128 0,0-1-128 0,-3 3 0 16,-2 0 0-16,-2 1 0 0,-1 0 0 0,1 1 0 15,-5 0 0-15,0-1 0 0,-2-1 0 0,-1 0-224 16,-6-10 48-16,5 7 16 16,-5-7-1984-16,5 9-400 0</inkml:trace>
  <inkml:trace contextRef="#ctx0" brushRef="#br1" timeOffset="48930.375">12596 13530 28959 0,'0'0'1280'0,"0"0"272"0,14 7-1232 0,-1 2-320 0,0-7 0 0,3 9 0 16,-1 5 0-16,3 5 0 0,-1 2 0 0,0 0 0 15,-1-1 0-15,1 1 0 0,-1 2 0 0,0-2 0 16,-4 1 0-16,1-2 0 0,-3-1 128 0,0 0-128 0,-1 0 0 0,-2 1 0 15,-1 0 0-15,0 0 0 0,-1-3 0 0,-1 0 0 16,2-1 0-16,-2-2 0 0,2-3 0 0,-1 2 0 16,-2-4 0-16,2 0 0 15,-1 0-1376-15,1-4-224 0,-5-7-64 0,0 0 0 0</inkml:trace>
  <inkml:trace contextRef="#ctx0" brushRef="#br1" timeOffset="49177.915">13028 13469 31327 0,'-14'-6'2784'0,"5"5"-2224"0,0 1-560 0,1 7 0 16,2 5 512-16,0 2-16 0,1 2 0 0,-1 3 0 16,-3 4-496-16,2 1 0 0,-4 4 0 0,1 1 0 15,0-3 128-15,-2 1 0 0,0 0-128 0,-2-1 192 16,0 1 0-16,-1 0-16 0,-2 1 0 0,-1 0 0 15,-2 2-176-15,0 0 0 0,-1-3 0 0,1 0 128 16,3-4-128-16,1-2-192 0,6-3 32 0,3-1 16 31,0-5-416-31,3-3-80 0,4-9 0 0,0 0-8960 0,0 0-1776 0</inkml:trace>
  <inkml:trace contextRef="#ctx0" brushRef="#br1" timeOffset="49517.604">13176 13309 30399 0,'0'0'1344'0,"-2"-9"288"0,2 9-1312 0,7-9-320 15,5 1 0-15,7 2 0 0,1 4 304 0,2 1-16 16,2 2 0-16,-1-1 0 0,0 0-288 0,-1 3 0 15,0 3 0-15,-5-3 0 0,1-1 0 0,-3 3-144 16,-3 1 144-16,-2 3 0 0,-2 1 0 0,-2-1-128 16,-3 3 128-16,-3 2 0 0,-1 4 0 0,-3-2 0 15,0-4 0-15,0 2 0 0,-3 1 272 0,3-1 96 0,0-1 16 16,3-3 0-16,1-10 288 0,0 0 64 0,0 0 16 0,4 10 0 16,2 0-240-16,4-3-64 0,2-6 0 15,4 0 0-15,2 3-224 0,4 0-48 0,4-3-16 0,2-3 0 16,2-5-160-16,4 3 0 0,2 0 144 0,2 1-144 31,-4-6-1792-31,0 3-448 0</inkml:trace>
  <inkml:trace contextRef="#ctx0" brushRef="#br1" timeOffset="51423.864">14678 12227 11967 0,'0'0'1072'0,"0"-9"-864"16,0-2-208-16,1 1 0 0,-1 0 512 0,2 2 64 15,-2 8 16-15,1-12 0 0,-1 0-592 0,1 2-336 0,-1 10 32 16,1-9 16-1,-1 2-464-15,0 7-80 0,0-7-32 0,0 7 0 0,0 0 544 0,0 0 96 0,0 0 32 0,0 0 0 16,0 0 192-16,0 0 256 0,0 0-48 0,0 0-16 16,0 0 288-16,0 0 48 0,0 0 16 0,0 0 0 15,0 0 160-15,0 0 16 0,0 0 16 0,0 0 0 16,0 0 112-16,0 0 32 0,0 0 0 0,0 0 0 16,0 0-144-16,0 0-32 0,0 0 0 0,0 0 0 15,0 0-64-15,0 0 0 0,0 0-16 0,0 0 0 16,0 0-128-16,0 0-32 0,0 0 0 0,0 0 0 15,0 0-64-15,0 0-16 0,-6 2 0 0,6-2 0 16,-9 7-192-16,1 1-32 0,1 0-16 0,-1 2 0 16,0-1 48-16,1 0 0 0,-2 1 0 0,-1 3 0 0,-1 2 112 0,0 5 16 15,-1 0 16-15,1 2 0 16,-1 2-112-16,1 2-32 0,-4-2 0 0,5 1 0 0,4 0-192 0,-2 5 176 16,0-1-176-16,0 0 160 0,1-3-32 0,-4 3 0 15,0 5 0-15,1 2 0 0,0-2 0 0,0 0-128 16,0 0 192-16,-1 2-64 0,0 2 16 0,2-1 0 15,0 0 0-15,2 0 0 0,-1-1 48 0,4 3 16 16,1 0 0-16,-2 0 0 0,3-3 0 0,0-1 0 16,1-1 0-16,0 1 0 0,0-2-80 0,1-1 0 15,0-1-128-15,0-1 192 0,-1 0-192 0,1 0 144 16,-2-3-144-16,1 4 128 0,1 2-128 0,0-3 128 16,1 1-128-16,1-3 128 0,-2-1-128 0,2 1 192 0,1-2-192 15,0 0 192-15,2 0-192 0,-2-3 0 16,1-2 144-16,3 0-144 0,-3-2 0 0,3 2 128 0,1-2-128 0,-2-2 0 15,1-3 0-15,-2 0 0 0,4-1 0 0,-1 3 0 32,2-5-320-32,-1 1-128 0,-3-3-16 0,4-1-16 15,1 1-2016-15,-1-2-416 0,-10-7-80 0,8 6-16 0</inkml:trace>
  <inkml:trace contextRef="#ctx0" brushRef="#br1" timeOffset="51888.883">15027 12446 21183 0,'-11'-8'1888'0,"11"8"-1504"15,-5-9-384-15,3 6 0 0,2 3 880 0,0 0 96 16,0 0 32-16,0 0 0 0,8 9-496 0,2 4-112 15,2 3-16-15,-1 4 0 0,3 1 32 0,1 8 0 0,2 8 0 0,2-1 0 16,-2 3 16-16,2 1 0 0,0-2 0 0,-1 4 0 16,2 1-112-16,-1 1-32 0,2 0 0 0,0 0 0 15,-4 4-144-15,1-1-16 0,-2 3-128 0,-1-5 192 16,-2-6-192-16,-3-2 144 0,1-3-144 0,-1-2 128 16,-1-4-128-16,0-1 128 0,-2-3-128 0,1-2 128 15,0-2-128-15,1 0 0 0,-3-2 0 0,0-2 128 16,-1-5-288-16,0-1-64 0,1-2-16 0,-2-3 0 15,-4-5-2208-15,0 0-448 16,9-11-96-16,-6-1-16 0</inkml:trace>
  <inkml:trace contextRef="#ctx0" brushRef="#br1" timeOffset="52193.041">15627 12483 26719 0,'-5'-15'1184'0,"5"15"240"0,0 0-1136 0,0 0-288 16,0 0 0-16,0 0 0 0,0 0 704 0,-6 8 96 15,2 6 16-15,-4 1 0 0,-1-1-560 0,-3 5-96 16,-1 3-32-16,-2 4 0 0,-4 6 64 0,0 1 0 16,-3 2 0-16,-1 3 0 0,-2 0 16 0,-3 4 16 15,-1 1 0-15,-3 2 0 0,-1 0 160 0,0 4 16 16,0 1 16-16,-1-1 0 0,1-2-224 0,-3-1-64 15,1-1 0-15,0-1 0 0,1-3-128 0,3 0 0 0,4-3 0 16,2-2 128-16,2-1-128 0,3-4 0 0,4-2 0 0,5-1 0 31,0-5-448-31,7-5-128 0,2-3-32 0,4-5-9008 0,-2-10-1808 16</inkml:trace>
  <inkml:trace contextRef="#ctx0" brushRef="#br1" timeOffset="52547.541">16127 12102 17503 0,'0'0'1552'0,"-9"0"-1232"15,0-1-320-15,9 1 0 0,-9 6 2560 0,0 4 464 16,1 3 96-16,-3 3 16 0,-2 4-2512 0,-1 5-496 16,0 6-128-16,-3 2 0 0,0 5 0 0,-4-2 144 15,-1 4-144-15,3 4 160 0,-1 3 0 0,2 3 0 16,-4 1 0-16,0 4 0 0,-1 4 16 0,-1-2 0 16,2-4 0-16,4-3 0 0,-3-3-176 0,3-1 0 15,3-3 0-15,2-3 128 0,3-4-128 0,-1 1 0 16,2-2 144-16,3-2-144 0,2-2 128 0,2-3-128 0,2-3 160 15,0-1-160-15,3-1 0 0,3-4 0 16,1-5 0-16,2-2 0 16,2-1-1440-16,3-7-224 0,3 2-64 0</inkml:trace>
  <inkml:trace contextRef="#ctx0" brushRef="#br1" timeOffset="52809.202">16121 12647 27647 0,'0'0'1216'0,"0"0"256"0,0 0-1168 0,-1 11-304 0,3 1 0 0,5 3 0 16,2 3 1264-16,0 3 192 0,1 5 32 0,1 2 16 15,-1 3-1232-15,1-1-272 0,-1 0 0 0,1-1 0 0,1-2 0 0,0 2 0 16,-1 0 0-16,0-1 0 0,0-3-256 0,1-2-16 15,1-1-16-15,-2 0 0 16,-3-4-144-16,3-2-16 0,0 0-16 0,1-1 0 16,1 1-224-16,-2-4-32 0,-2-5-16 0,1 2 0 15,1 0-1360-15,-2-5-272 0,4 0-48 0,-13-4-16 0</inkml:trace>
  <inkml:trace contextRef="#ctx0" brushRef="#br1" timeOffset="53052.484">16501 12666 4607 0,'-15'-4'192'0,"6"6"64"0,0 3-256 0,1 4 0 0,-3 5 0 0,1 2 0 16,1 8 6384-16,-4 1 1232 0,-1 2 240 0,-3 3 48 15,0 1-6320-15,-3 1-1264 0,2 1-320 0,-1 1 0 16,0-1 0-16,0 0 128 0,-2-1-128 0,1 1 0 15,2-1 0-15,-2-2 0 0,1-2-160 0,0-2 160 32,0 1-1024-32,2-4-96 0,2-2-16 0,0-4 0 0,2-3-304 0,2-3-64 15,3-2-16-15,3-3-9760 0</inkml:trace>
  <inkml:trace contextRef="#ctx0" brushRef="#br1" timeOffset="53530.93">16633 12151 26719 0,'-3'-9'2368'0,"0"2"-1888"0,3 7-480 0,0-6 0 15,1-1 512-15,4 3 0 0,-5 4 0 0,0 0 0 16,0 0-512-16,8 9 0 0,2-4-208 0,1 6 64 16,-3 3 144-16,4 4-128 0,5 3 128 0,-2 1-128 15,-1 1 128-15,2 6 0 0,0 4 0 0,-2 1-128 16,-1 1 128-16,-1 2 256 0,3 3-64 0,-3 3-16 15,-4 3 208-15,0 3 32 0,0 4 16 0,-3 0 0 16,-4-1-48-16,-3-2 0 0,-4-2 0 0,0 1 0 16,-3 4-16-16,-2-4-16 0,-4-3 0 0,0-1 0 15,0 1-80-15,-3-4-16 0,-1-2 0 0,-2-1 0 16,1-5 64-16,0 0 16 0,-1-4 0 0,1 1 0 0,-2 0-16 16,-1 1-16-16,1 1 0 0,1-2 0 0,0-1-112 15,0-3 0-15,-1-1-16 0,2-3 0 0,2-2-176 16,2-4 0-16,1-1 0 0,4-4 0 15,3-7-848-15,1 0-256 0,7-5-48 16,0 0-13920-16</inkml:trace>
  <inkml:trace contextRef="#ctx0" brushRef="#br1" timeOffset="54239.307">17056 11733 12895 0,'-4'-17'1152'0,"1"11"-928"16,2 1-224-16,1 5 0 0,-2-3 896 0,2 3 128 16,0-4 16-16,0 4 16 0,0 0-816 0,0 0-240 15,0 0 0-15,0 0 128 0,3 11-128 0,0-3 144 16,1 1-144-16,0-1 160 0,-4-8 464 0,6 10 80 16,1-1 32-16,0 3 0 0,-2 2 336 0,1 1 64 15,3 2 16-15,1 0 0 0,-2 7-320 0,2 0-48 16,-1 2-16-16,1 4 0 0,0 2-288 0,-1 3-64 15,2 2-16-15,1 5 0 0,1 2-16 0,-2 3-16 16,-1 5 0-16,1 1 0 0,-2 0-112 0,1-2 0 16,0 0-16-16,0-1 0 0,0 0-32 0,0 3 0 15,-2 0 0-15,-1-2 0 0,-3-1-16 0,-1-1 0 0,-2 0 0 0,-2 0 0 16,-2 0 112-16,-5-2 16 0,-5-2 0 0,4 2 0 16,-4 2-16-16,5-1 0 0,-1-4 0 0,-4-1 0 15,-5-2 32-15,2 0 16 0,-2-2 0 0,-1 1 0 16,2-2 32-16,-2 2 16 0,-1-1 0 0,3 0 0 15,-4-5 48-15,2 0 0 0,-1-2 0 0,1-1 0 16,-3-1-112-16,2-4-16 0,-1-3 0 0,0 2 0 16,0 0-48-16,-1-3-16 0,2-3 0 0,-1 0 0 15,-1 1-48-15,3-3-16 0,5 2 0 0,3-7 0 16,1-3-192-16,3-1 144 0,1-1-144 0,6-7 128 16,-8 4-256-16,8-4-64 0,0 0-16 0,0 0 0 15,0 0-2464-15,0 0-480 16</inkml:trace>
  <inkml:trace contextRef="#ctx0" brushRef="#br1" timeOffset="55363.014">12406 11711 17103 0,'0'0'752'0,"0"0"160"0,0 0-720 0,0 0-192 0,0 0 0 0,0 0 0 16,-6 12 0-16,-1-1 128 0,-4-1-128 0,-3-1 128 15,-4 0 64-15,-2 2 0 0,-3 0 0 0,1 0 0 16,1-4-48-16,-2 0 0 0,-2-1 0 0,-1 1 0 16,-4-1 48-16,-1-2 16 0,-1-3 0 0,-2 2 0 15,0 2 176-15,-1-2 48 0,0-3 0 0,-4 0 0 16,1-2 128-16,0 2 16 0,3 0 16 0,1 2 0 16,1-2-144-16,2 0-16 0,4-2-16 0,2 1 0 15,2-3-112-15,1 2-32 0,4 0 0 0,2 1 0 16,2 1 48-16,2 0 16 0,1 0 0 0,2 2 0 0,1 1-80 15,8-3 0-15,-5 5-16 0,0 1 0 0,5-6-240 16,-3 11 0-16,2-2 0 0,0 3 0 0,1 1 0 0,0 5 0 16,0 0 0-16,0 4 0 0,0 4 0 0,0 4 0 15,0 3 0-15,0 6 0 0,-3 7 0 0,-2 6 0 16,0 4 0-16,0 0 0 0,-1-1 0 0,-1 4 0 16,-4 1-192-16,1 6 192 0,0 3 0 0,-3 2 0 15,-1-4 0-15,-2 0 0 0,-1-1 0 0,1 2 0 16,4 0 0-16,-3 1 0 0,-4-1 0 0,2-4 0 15,-2-2 0-15,4-3 0 0,-1-3 0 0,4-1 128 16,-2-2-128-16,3-3 0 0,0-1 176 0,3-4-176 16,1-6 192-16,2-1-192 0,-1-3 240 0,1 0-64 15,3 0-16-15,0-1 0 0,-1 2-32 0,0-2 0 16,3-1 0-16,0 0 0 0,0-3-128 0,0-1 0 16,0-1 144-16,0-1-144 0,2 1 0 0,0-3 144 0,1-3-144 15,0 0 0-15,1 1 128 0,-1-4-128 0,0-2 0 0,1-1 0 16,2-4 0-16,-3 1 128 0,1-2-128 0,3-3 0 15,-7-8 208-15,8 4-64 0,2-2-16 0,0-2 0 16,-1-1 48-16,4-1 0 0,1 0 0 0,1-3 0 16,1 0-176-16,3-1 192 0,8 1-192 0,3-1 192 15,3-2-192-15,2 1 0 0,1 1 0 0,1 1 128 16,1 1-128-16,3 0-256 0,1 0 64 0,0 2-8896 16,2-3-1792-16</inkml:trace>
  <inkml:trace contextRef="#ctx0" brushRef="#br1" timeOffset="56406.058">17251 11484 14111 0,'0'0'624'0,"0"0"128"0,-6-9-608 0,1 4-144 15,5 5 0-15,-7-5 0 0,-2 0 576 0,5 1 96 16,0-1 16-16,4 5 0 0,0 0-368 0,0 0-64 15,0 0 0-15,0 0-16 0,0 0 64 0,0 0 16 16,11-3 0-16,0 0 0 0,0 0 32 0,1 1 16 16,3-1 0-16,5 1 0 0,0-1 160 0,2 2 48 15,0 1 0-15,1 0 0 0,2 0 64 0,1 0 0 16,-2-1 16-16,1 0 0 0,-1-1-16 0,0 0 0 0,0 2 0 16,1-1 0-16,0 0-160 0,-3 2-32 15,0 0-16-15,-2 2 0 0,-5 0-112 0,2 1 0 0,-2-1-16 16,-1 1 0-16,-3 3-64 0,0 0-16 0,0 2 0 0,-1 2 0 15,-2 2-224-15,-3 0 128 0,1 5-128 0,-5 2 0 16,-2 1 128-16,-2 4-128 0,-5 6 0 0,0 4 0 16,-1 4 160-16,-2 4-160 0,-1 3 160 0,1 5-160 15,0 3 0-15,0 2 128 0,-2 0-128 0,2 3 0 16,-3 2 0-16,2 2 0 0,1 5 128 0,2-4-128 16,0 0 0-16,4 2 0 0,-1 2 0 0,3-2 0 15,1-5 0-15,1-5 0 0,1-1 0 0,0-2 0 16,0-3 0-16,1 0 0 0,1-1 0 0,1-1 0 0,2-1 128 15,-1-1-128-15,1 0 0 0,1 0 0 0,-2-5 0 16,2 0 128-16,-1 1-128 0,-1 1 0 0,0 2 0 16,4-1 128-16,-1-1-128 0,1 3 0 0,-5 1 0 15,1 2 128-15,-1-5-128 0,0 2 0 0,-3-4 0 0,3-2 0 16,-2 0 128-16,4-3-128 0,4-1 0 0,-5-1 0 16,1 0 0-16,1-2 0 0,1-2 144 0,2-5-144 15,-4-3 128-15,0 0-128 0,-3-3 272 0,1-2-16 16,-3-1-16-16,0-1 0 0,-1-3 16 0,-3-1 0 15,-2-2 0-15,1 0 0 0,-3-2 0 0,0-4 0 16,-3-1 0-16,0 2 0 0,1 1 64 0,-5-1 32 16,-7 0 0-16,0 1 0 0,-7-2 0 0,1 2 0 15,-3 1 0-15,-3 1 0 0,-4 0 16 0,-2-1 0 16,-4 2 0-16,-4 1 0 0,-2 1-144 0,-1 0-32 16,2-1 0-16,0 3 0 0,2-1-64 0,4-1-128 15,5-2 176-15,-1-1-176 0,3-3 128 0,3 1-128 0,2 0 0 16,4 0 0-16,2-3 0 0,6-3 0 0,4 2 0 15,4-1 0 1,1 1-1232-16,2-4-256 0,0-1-48 0,8 3-9200 0,0 0-1824 0</inkml:trace>
  <inkml:trace contextRef="#ctx0" brushRef="#br1" timeOffset="56754.666">18350 12506 13823 0,'0'0'1216'0,"5"-9"-960"16,6-1-256-16,5 3 0 0,3 2 3392 0,6 3 640 0,0 1 128 0,6 0 32 15,3 0-3392-15,2 1-672 0,-1 2-128 16,5 0 0-16,1-3-256 0,0 0 16 0,1-1 0 0,-6 1-8128 31,0 0-1616-31</inkml:trace>
  <inkml:trace contextRef="#ctx0" brushRef="#br1" timeOffset="56940.695">18225 12986 34095 0,'-2'-11'1504'0,"4"5"320"0,-2 6-1456 0,16-2-368 0,5 1 0 0,5 0 0 0,5-1 240 0,2 0-32 16,4 0 0-16,6 1 0 0,3-1-208 15,7 1-160-15,4-2 32 0,2 0 0 16,0 2-1744-16,-2-1-352 0</inkml:trace>
  <inkml:trace contextRef="#ctx0" brushRef="#br1" timeOffset="59785.508">16120 12818 6447 0,'0'-9'272'0,"0"9"80"0,0 0-352 0,0 0 0 16,0 0 0-16,0 0 0 0,0-9 1152 0,0 9 176 15,0 0 16-15,-2-9 16 0,1-2-608 0,1 3-128 0,0 8-32 0,0 0 0 16,1-11-48-16,-1 1-16 16,-1-2 0-16,1 3 0 0,0 9-16 0,0-9 0 0,-1-1 0 0,-1 2 0 15,2 8 0-15,0 0-16 0,0 0 0 16,-4-10 0-16,0 1-96 0,-1 0-16 0,1 2 0 0,1 0 0 16,-1 2-48-16,0-4-16 0,1 0 0 0,-1 5 0 15,4 4-32-15,0 0-16 0,0 0 0 0,0 0 0 16,0 0-48-16,0 0-16 0,0 0 0 0,0 0 0 15,0 0-208-15,0 0 176 0,0 0-176 0,0 0 160 16,0 0-160-16,0 0 0 0,1 10 0 0,2 2 0 16,-1 1 0-16,2 0 0 0,-2-2 0 0,2 4 0 15,-1 1 144-15,1 4-144 0,0 2 160 0,-1-4-160 16,1 1 176-16,1-1-176 0,-1 1 192 0,1 2-192 16,0 0 208-16,2 0-64 0,-1-3-16 0,2 2 0 0,1 7 64 0,0-3 0 15,2-3 0-15,-3-2 0 0,2 0-48 0,2-2 0 16,-2 3 0-16,1-1 0 0,1-3 32 0,-1 3 0 15,0 2 0-15,1-1 0 0,2-2-48 0,-3-1 0 16,-3-6 0-16,2 2 0 0,-1 3-128 0,0 0 0 16,0-5 144-16,-2 0-144 0,0-1 0 0,-1 0 144 15,-3-2-144-15,0 0 0 0,-3-8 160 0,0 0-160 16,3 10 128-16,-3-10-128 0,0 0 192 0,0 0-32 16,0 0-16-16,0 0 0 0,0 0 0 0,0 0 0 15,0 0 0-15,0 0 0 0,0 0 64 0,0 0 16 16,-1 8 0-16,1-8 0 0,0 0 16 0,0 0 0 15,0 0 0-15,-5-5 0 0,-2 1-32 0,1-3 0 16,0-3 0-16,0 3 0 0,1 0-32 0,1-1-16 0,-1 0 0 16,1-3 0-16,-2-1-160 0,1-2 128 0,-3 0-128 0,1 0 128 15,-1-3-128-15,0-1 0 0,-1-3 144 0,2 0-144 16,-1 3 0-16,1-2 0 0,1-2 0 0,-1 3 128 16,-3 1-128-16,3 0 0 0,0-3 0 0,1 2 0 15,-1-1 0-15,1 2 0 0,1 4 0 16,-1-3 0-16,1-1 0 0,-1 0 0 0,1-1 0 0,0 4 0 15,-1 1 0-15,0-3 0 0,2-3 0 0,-3 4 0 16,2 2 0-16,1-1 0 0,-1 0 0 0,1 1 0 16,-1-2 0-16,3 3 0 0,-1 2 0 0,0-1 0 15,1-2 0-15,0 0 0 0,0 0 0 0,1 5 0 16,1 9 0-16,-1-8 0 0,1-1 0 0,0 3 0 16,0 6 0-16,0 0 128 0,0 0-128 0,0 0 0 15,2-5 0-15,-2 5 0 0,0 0 0 0,0 0 0 16,0 0-176-16,0 0 176 0,0 0-208 0,6 11 80 0,1 2 128 0,0 0 0 15,0-2-144-15,-1 3 144 0,2 5 0 0,-1 3 0 16,1 2 0-16,0 1 0 0,-1-5 0 0,2 2 0 16,2 3 0-16,-2-2 0 0,1-3 0 0,2 0 0 15,-1-1 0-15,3 3 0 0,1 2 0 0,-1 3 0 16,-1-1 0-16,0 1 0 0,-1-3 0 0,0 0 0 16,1-1 0-16,-1 0 0 0,0 0 0 0,1-1 0 15,-3 0 0-15,1-3 0 0,0-1 0 0,-1-3 0 16,-1-2 0-16,-3-1 0 0,1 0 0 0,-2-2 0 15,-5-10 0-15,7 9 0 0,-5 0 0 0,-2-9 0 16,1 8 128-16,-1-8-128 0,0 0 128 0,0 0-128 16,0 0 192-16,0 0-64 0,-8-2 80 0,1-1 16 0,-2-5 0 15,0 2 0-15,-2 0-96 0,1-1 0 0,-1-3-128 0,-1-1 192 16,1-1-48-16,0 0-16 0,-1-1 0 16,-1 0 0-16,2-3-128 0,1-1 0 0,0 1 0 0,-1-2 0 15,-1-1 0-15,1 0 0 0,-2-4 0 0,2 3 128 16,0 2-128-16,1-1 0 0,-3-1 144 0,1-1-144 15,-1 1 0-15,4 1 0 0,-2 2 0 0,1-3 0 16,1-2 0-16,-1 2 0 0,1 3 0 0,0 0 128 16,1-5-128-16,0-1 0 0,0-1 0 0,2 3 0 15,-1 3 0-15,1-2 0 0,1-2 0 0,1 4 0 16,-1 2 0-16,2 6 0 0,3 10 0 0,-3-10 0 16,1-4 0-16,1 3 0 0,1 11-144 0,0 0 144 15,0 0 0-15,0 0 0 0,-1-9 0 0,1 9 0 16,0 0-176-16,0 0 176 0,0 0-128 0,0 0 128 0,2 9-160 0,3 2 160 15,-1 7-192-15,2-3 192 0,-3-2-144 0,1 7 144 16,1 5 0-16,-1 2-144 0,1-3 144 0,0-1 0 16,2 0 0-16,-1 1 0 0,1 4 0 0,-2-2 0 15,2 0 0-15,0-1 0 0,0-2 0 0,1 6 0 16,0 0 0-16,1-2 0 0,-1-6 0 0,1 2 0 16,1 2 0-16,-1-1 0 0,2-2 0 0,0-2 0 15,-2-4 0-15,2 2 0 0,1 1 0 0,-2-3 0 16,-2-1 0-16,2-2 128 0,-2-2-128 0,2 0 0 15,-3 0 128-15,0-4-128 0,-7-7 0 0,8 3 0 16,-8-3 0-16,10 2 0 16,-10-2-2560-16,8-2-464 0,-1-7-112 0,-7 9 0 0</inkml:trace>
  <inkml:trace contextRef="#ctx0" brushRef="#br1" timeOffset="60796.973">16617 12667 6447 0,'0'0'576'0,"0"0"-576"16,0 0 0-16,0 0 0 0,0 0 1392 0,-6 4 160 16,6-4 48-16,-8 3 0 0,0 0-608 0,0 2-112 15,1 3-32-15,-1 1 0 0,0 0-208 0,0 5-64 16,-3 0 0-16,-2 1 0 0,0 1 32 0,0 0 0 16,-5 1 0-16,-1 4 0 0,-3 2-32 0,-4 1-16 15,-1 1 0-15,-2 2 0 0,1-1-48 0,-3 3-16 16,-1 0 0-16,1 2 0 0,0 2-96 0,2-1-16 15,-1-2 0-15,4-1 0 0,-1 0-32 0,3-4-16 16,1-6 0-16,1-1 0 0,0-1 16 0,2 0 0 16,4-2 0-16,0-1 0 0,2-5-112 0,2 1-32 15,2-1 0-15,1 1 0 0,9-10-16 0,0 0-16 0,0 0 0 16,0 0 0-16,0 0 80 0,0 0 32 0,0 0 0 16,0 0 0-16,13-1 144 0,2-3 16 0,-1 0 16 0,2-1 0 15,2-2-224-15,1-2-48 0,0-3-16 0,-1 1 0 16,2-3-176-16,1-3 128 0,0-3-128 0,1 1 128 15,1-2-128-15,1-3 0 0,2-6 144 0,3 2-144 16,0 3 0-16,-2-2 144 0,1-4-144 0,2 0 0 16,2 0 144-16,-1 3-144 0,-1 1 0 0,-2 3 144 15,0-2-144-15,-5-1 0 0,-1 4 0 0,-4 1 0 16,-2 0 0-16,-2 2 0 0,0 0 0 0,-6 5 0 16,0 3 0-16,-4 3 0 0,0 1 0 0,-4 8 0 15,2-8 0-15,-2 8 0 0,0 0 0 0,0 0 0 16,-8 1-192-16,-1 2 192 0,1 1-192 0,-6 5 192 0,-1 4-176 0,-3 3 176 15,1 0-128-15,-5 3 128 0,0 1-128 16,-5 2 128-16,0 2-128 0,-3 0 128 0,-1 2 704 0,1 1 208 16,-3 4 48-16,0 2 16 15,1 2-1616-15,1 0-320 0,1-1-64 0,4-2 0 16,1 5 816-16,1-7 208 0,4-4 0 0,1-2 0 0,2-2 0 0,2-2 0 16,1-4 0-16,0 0 0 0,2-5 0 0,5 0 0 15,-1-2 0-15,4-1 0 0,4-8 0 0,0 0 0 16,0 0 128-16,0 0-128 0,0 0 272 0,0 0 0 15,0 0 0-15,8-4 0 0,1-5 160 0,3-1 16 16,-1 1 16-16,1-4 0 0,2-5-208 0,0 0-64 16,0-2 0-16,2-1 0 0,-1-3-192 0,1-4 176 15,3-4-176-15,1-1 160 0,1 0-160 0,3-1 0 0,4-2 144 16,-2 0-144-16,0-1 0 0,2 2 0 0,3 3 0 16,-2-1 128-16,0 0-128 0,-3 5 0 0,-1 2 0 15,-3 4 0-15,-3 5 0 0,-1-1 0 0,-4 0-144 0,-3 4 144 16,-1 6 0-16,-2 2 0 0,-3 2 0 0,-5 4 0 15,0 0-176-15,0 0 176 0,0 0-128 0,-2 10 128 16,-4-2-208-16,-4 2 32 0,-4 6 16 0,-1 3 0 16,-1 5 160-16,-5-1-128 0,-6 0 128 0,-1 2-128 15,-3 3 128-15,-2 0 0 0,-1 3 0 0,-1 0 0 16,-3 0 0-16,2 4 0 0,2 2 0 0,1-3 0 16,2-4 0-16,1-4 0 0,4-3 0 0,4 2 128 15,1-3-128-15,2-1 0 0,2-7 0 0,2 0 128 0,3 0-128 16,5-4 0-16,0-1 0 0,7-9 0 15,0 0 0-15,0 0 0 0,-2 7 144 0,2-7-144 0,0 0 256 0,9-5-48 16,-2 0-16-16,4-3 0 0,2 3-192 0,3-3 176 16,-1-2-176-16,2 0 160 15,-2 2-1824-15,1 4-352 0,-2-3-80 0</inkml:trace>
  <inkml:trace contextRef="#ctx0" brushRef="#br1" timeOffset="61248.585">16074 12689 12207 0,'0'0'528'0,"0"0"128"0,-7-7-528 0,7 7-128 0,0 0 0 0,0 0 0 16,0 0 896-16,0 0 160 0,-5-7 32 0,5 7 0 15,0 0-576-15,0 0-96 0,0 0-32 0,0 8 0 16,0 2 0-16,3 3-16 0,0 2 0 0,4-1 0 0,-2-4 240 15,5 4 48-15,-1 4 16 0,2-1 0 0,1 0-16 16,1-1 0-16,-2 1 0 0,1 1 0 0,1 6-144 0,0 0-48 16,0 3 0-16,-2 1 0 0,-1 0-160 15,1 1-48-15,-5 0 0 0,3-3 0 0,-2-3-128 0,1-1-128 16,-3-2 192-16,2 1-192 0,-2-1 144 0,3-1-144 16,1-2 0-16,-3-2 144 0,-1 0-144 0,0-2 192 15,4-1-192-15,-1 0 192 0,-3-3-48 0,2-3 0 16,2-1 0-16,-2-1 0 0,-7-4-144 0,0 0 0 15,10 3 0-15</inkml:trace>
  <inkml:trace contextRef="#ctx0" brushRef="#br1" timeOffset="62426.25">15865 12105 4607 0,'1'-9'400'0,"-1"9"-400"0,0 0 0 0,0 0 0 0,6-9 1120 0,-3 2 144 0,-4 1 16 0,1 6 16 16,0 0-832-16,0 0-160 0,0 0-48 0,0 0 0 15,0 0 0-15,0 0-16 0,0 0 0 0,0 0 0 16,0 0 256-16,0 0 48 0,0 0 16 0,-9 6 0 16,1 1 80-16,-2 0 32 0,2-3 0 0,0 6 0 15,-3 5-160-15,1-2-16 0,-1 1-16 0,0 1 0 16,-4 5-96-16,1 4 0 0,0 1-16 0,-2 1 0 16,1-2 16-16,-1 3 0 0,-2 4 0 0,0-2 0 15,1-4-112-15,-2 0-16 0,0 0 0 0,0 2 0 16,-1 2 0-16,0-1-16 0,-4-1 0 0,3 2 0 15,1-1-64-15,2 3-16 0,2-2 0 0,1-1 0 16,-2-3 32-16,2 0 0 0,-1 3 0 0,1-5 0 0,-1-3 48 16,2-1 16-16,1-2 0 0,1 2 0 0,-2 1 16 0,3-2 16 15,1-1 0-15,0-1 0 0,-2 2-96 0,2 1 0 16,1 2-16-16,0-3 0 0,1-5-176 16,-1 1 128-16,2 0-128 0,-2-1 128 0,3 0-128 0,-2-1 128 15,1-3-128-15,0 2 128 0,1 2-128 0,-1 0 0 16,1-4 0-16,0 0 0 0,-1-2 128 0,1-1-128 15,1 3 0-15,-1-1 128 0,0-3-128 0,-2 3 160 16,2 0-160-16,0-2 160 0,-3 2-32 0,1-1 0 16,2-2 0-16,-1 2 0 0,-1-2 32 0,3 3 0 15,-3-1 0-15,2-1 0 0,-3 1-160 0,2 1 0 16,-2 0 0-16,3 1 0 0,-4 1 0 0,0-2 0 16,1 1-144-16,1-1 144 0,1 2 0 0,-1-1 0 0,0-3 0 15,1 3 0-15,-1 4 0 0,-1-2 0 16,-1-5 0-16,-1 5 0 0,2 2 128 0,2 1-128 0,-1-2 0 15,0-1 144-15,1-1-144 0,0-1 0 0,2 2 0 0,-3 2 0 16,1-5 0-16,0 3 128 0,0 0-128 0,0-1 0 16,1 2 128-16,-1 0-128 0,-1 2 0 0,1-2 128 15,-1-1-128-15,0 0 0 0,1 1 144 0,-1 0-144 16,0-3 128-16,1 1-128 0,-2-2 128 0,2 2-128 16,2 1 128-16,-1 0-128 0,1-2 160 0,-1 1-160 15,1 1 144-15,0-1-144 0,1-1 128 0,-2-2-128 16,1 0 128-16,0 1-128 0,2 1 0 0,0-3 128 15,3-6-128-15,0 0 160 0,-5 9-160 0,2-2 160 0,3-7-32 16,0 0 0-16,0 0 0 0,0 0 0 0,0 0-128 0,0 0 0 16,0 0 0-16,0 0 0 0,0 0 0 0,0 0 128 15,0 0-128-15,0 0 128 0,0 0-128 0,0 0 0 16,0 0 0-16,0 0 0 0,0 0 0 0,0 0 128 16,0 0-128-16,0 0 128 0,0 0-128 0,0 0 0 15,0 0 0-15,0 0 0 0,0 0 0 0,0 0 0 16,-1 7 144-16,1-7-144 0,0 0 192 0,0 0-48 15,0 0 0-15,0 0 0 0,0 0-144 0,0 0 0 16,0 0 0-16,0 0 0 0,0 0 0 0,-4 6 0 16,4-6 0-16,0 0 0 0,0 0 0 0,0 0 0 15,-4 7 0-15,4-7-13840 0</inkml:trace>
  <inkml:trace contextRef="#ctx0" brushRef="#br1" timeOffset="63366.733">14853 12213 6447 0,'0'0'576'0,"0"0"-576"16,0 0 0-16,0 0 0 0,6-3 912 0,-6 3 80 16,0 0 16-16,0 0 0 0,4-10-192 0,0 1-48 15,-3 1 0-15,-1 8 0 0,0 0-96 0,0 0-32 16,2-9 0-16,-2 9 0 0,0 0-96 0,0 0-32 16,0 0 0-16,0 0 0 0,4-8-112 0,-4 8-16 15,0 0-16-15,0 0 0 0,0 0-240 0,0 0-128 16,5-5 160-16,-5 5-160 0,0 0 0 0,0 0 0 15,0 0 0-15,7 8 0 0,-3 3 256 0,1 0-64 0,-1 0 0 0,-2 0 0 16,1 0 128-16,2 3 32 0,0 1 0 0,-1 0 0 16,1-4-96-16,2 3-32 0,-2-2 0 0,4 3 0 15,-5 2-32-15,3 0 0 0,0-2 0 0,-1 0 0 16,4 3-16-16,0 0-16 0,0 0 0 0,0-2 0 16,-1 0 32-16,1 2 0 0,2 4 0 0,-2-2 0 15,-1-3 32-15,2-1 16 0,-2 1 0 0,1 1 0 16,1 3 16-16,-3 0 16 0,1-5 0 0,-1 2 0 15,1 4 16-15,0-1 0 0,1-2 0 0,0-1 0 16,-2-4-128-16,0 1-32 0,1 2 0 0,0-3 0 16,0-3 0-16,1 0-128 0,0 1 192 0,-2 0-64 0,0 0 16 15,0 0 0-15,-1 1 0 0,1 0 0 0,-1-1-144 16,-1 1 0-16,2 0 144 0,-1-2-144 0,0-2 128 16,-1 2-128-16,0 4 160 0,1 0-160 0,0-4 176 15,0-1-176-15,-1 0 192 0,0 2-192 0,1 6 192 16,0-1-192-16,0-5 192 0,1 3-192 0,0 3 128 0,-2 0-128 15,1-1 0-15,-2-1 0 0,0-4 0 0,0 1 0 16,1 2 128-16,-1 1-128 0,1-3 0 0,-1-2 0 16,-5-11 0-16,10 14 0 0,-1 4 176 0,0-5-176 15,-1-4 160-15,-1 1-160 0,1 0 224 0,0 1-48 16,-2 2-16-16,1-2 0 0,-3-2 32 0,2-1 16 16,0 3 0-16,0-1 0 0,2 0-208 0,-4 0 0 15,-4-10 0-15,10 15 0 0,-4 4 0 0,1-3 144 16,-3-8-144-16,2 3 128 0,-1-1-128 0,1 2 0 0,-1 2 0 15,1-2 0-15,-1-1 176 0,1 0-48 0,-2 1-128 16,1 1 192-16,-1-1-16 0,1-2-16 0,-5-10 0 16,5 11 0-16,-1-1-160 0,0 0 160 0,-4-10-160 15,0 0 160-15,6 9-160 0,-1-2 192 0,-2 1-192 0,-3-8 192 16,0 0-192-16,6 8 128 0,-6-8-128 0,0 0 128 16,0 0 0-16,4 4-128 0,-4-4 192 0,0 0-64 31,0 0-2480-31,0 0-496 0</inkml:trace>
  <inkml:trace contextRef="#ctx0" brushRef="#br1" timeOffset="64169.941">15937 11979 1839 0,'0'0'160'0,"0"0"-160"0,0 0 0 0,0 0 0 15,0 0 1472-15,0 0 256 0,0 0 48 0,0 0 16 16,0 0-1248-16,0 0-240 0,0 0-48 0,0 0-16 15,0 0 176-15,0 0 32 0,0-5 16 0,0 5 0 16,0 0 320-16,0 0 64 0,-1 10 16 0,-4-3 0 16,-1-1-208-16,0 4-32 0,-3 4-16 0,3-2 0 15,0-4-176-15,0 2-48 0,0 3 0 0,-2 3 0 0,-1 5-32 0,0 0-16 16,-1-7 0-16,-1 10 0 16,-1 2 128-16,-3 4 32 0,1-2 0 0,-2 3 0 0,0 0 16 15,-1 2 16-15,-1-3 0 0,-1 0 0 16,0 1-160-16,-1 2-48 0,-2 0 0 0,0 1 0 0,-1 3-144 15,1-6-48-15,1-1 0 0,-1-1 0 0,3-1-128 0,0-1 192 16,-3-3-192-16,3-1 192 0,2 0 48 0,-2 1 16 16,-1 2 0-16,0-4 0 0,0-5-32 0,2 1 0 15,-3 1 0-15,2 4 0 0,3 2-64 16,-1-1-16-16,1-4 0 0,-2 2 0 0,2 7-16 0,-2-1 0 16,-1 1 0-16,2-3 0 0,-3-3-128 0,1 5 160 15,2-3-160-15,-4-1 160 0,0-3-160 0,1 0 0 16,-2-2 0-16,3 2 0 0,3 1 128 0,-1-3-128 15,0-3 0-15,0 0 128 0,-2 4 0 0,2 0 0 16,-2 1 0-16,2-2 0 0,-1-3-128 0,1 2 128 0,1 1-128 16,1 2 128-16,-2 0-128 0,2-1 160 0,-2-2-160 0,0 0 160 15,0 2-160-15,2-1 0 0,-2-2 144 16,1 0-144-16,-2-2 0 0,3 3 144 0,0 3-144 0,1-6 0 16,0-2 160-16,2 0-160 0,0 0 128 0,2 0-128 15,3-4 128-15,-2 1-128 0,3-2 0 0,-1 2 128 16,0 0-128-16,4-2 160 0,3-8-160 0,0 0 160 15,0 0-160-15,-3 8 0 0,2-1 0 0,1-7 0 16,0 0-2384 0,0 0-560-16</inkml:trace>
  <inkml:trace contextRef="#ctx0" brushRef="#br1" timeOffset="65221.373">15975 12741 6447 0,'0'0'576'0,"0"0"-576"0,0 0 0 0,0 0 0 15,0 0 1328-15,2-9 144 0,-1-1 48 0,-1 10 0 16,0 0-480-16,0 0-80 0,4-6-32 0,-4 6 0 16,0 0-368-16,0 0-80 0,0 0-16 0,0 0 0 0,6-5-256 0,-6 5-48 15,0 0-16-15,0 0 0 0,0 0-16 0,0 0 0 16,0 0 0-16,9 4 0 0,-5 4 304 0,3-1 48 15,-2 1 16-15,0 2 0 0,0 2 0 0,2 0 0 16,-1-1 0-16,2 0 0 0,0 1-128 0,-1 3-32 16,0 0 0-16,2 2 0 0,-3-3-96 0,3-2-32 15,-3-1 0-15,3 3 0 0,-2 4 16 0,2-2 0 16,-1-2 0-16,1 1 0 0,-2 3 96 0,2-1 0 16,-1 1 16-16,1-5 0 0,-2-3-64 0,1 2-16 15,-1 2 0-15,0-2 0 0,0-2-80 0,1-1-32 16,-3 0 0-16,1-1 0 0,-2 0 48 0,-4-8 0 15,0 0 0-15,0 0 0 0,3 10 0 0,1-3 0 16,-4-7 0-16,0 0 0 0,0 0-48 0,0 0 0 16,0 0 0-16,2 6 0 0,-2-6-144 0,0 0 192 0,0 0-192 0,0 0 192 15,0 0-48-15,0 0 0 0,0 0 0 0,0 0 0 16,0 0-144-16,0 0 0 0,0 0 0 0,-7-6-176 31,4-6-1552-31,-3 3-304 0,6 9-64 0</inkml:trace>
  <inkml:trace contextRef="#ctx0" brushRef="#br1" timeOffset="65849.273">16485 12803 8287 0,'7'-14'368'0,"-4"8"80"0,-3 6-448 0,8-3 0 0,-8 3 0 0,10-4 0 0,-4-4 1632 0,0 2 240 16,-6 6 48-16,0 0 16 0,3-5-1376 0,-3 5-288 16,0-7-48-16,0 7-16 0,0 0-208 0,-7-2 176 15,-4-2-176-15,0 3 160 0,0 3 80 0,0 3 16 16,-3 3 0-16,0-1 0 0,-3 0 384 0,1 2 96 16,-5 1 16-16,1 2 0 0,-1 3-80 0,1 2-16 15,1 1 0-15,-3 1 0 0,-1 6-160 0,-2 1-48 16,0 1 0-16,2 3 0 0,-2 2-176 15,2 0-32-15,-1 1-16 0,5-2 0 0,-3-6-224 0,2-1 176 16,1-1-176-16,3-1 160 0,0-2 96 0,1-2 32 16,-1-4 0-16,2 0 0 0,2 3-16 0,2-2 0 15,1-4 0-15,3-1 0 0,0-1-16 0,2-1-16 16,-1-3 0-16,5-5 0 0,0 0 80 0,0 0 0 0,0 0 16 0,0 0 0 16,0 0 352-16,9-5 64 0,1-5 16 15,1 1 0-15,2 1-288 0,2-2-48 0,-1-1-16 0,1-2 0 16,1-2-224-16,-1-1-64 0,2 0 0 0,0-3 0 15,1-6-128-15,2-2 0 0,-1 0 0 0,3-2 0 16,3 1 0-16,2-1 0 0,0-2 0 0,2 2 128 16,1 3-128-16,0 1 0 0,-1-2 0 0,1 0 128 15,-1 2-128-15,-2 3 128 0,-5 4-128 0,-2-2 128 16,-4 0-128-16,-1 2 0 0,-4 4-160 0,-1 2 160 16,-6 4 0-16,-1 0 0 0,0-2-128 0,0 7 128 15,-3 3 0-15,0 0-144 0,-9 5 144 0,-1 5-128 0,-1 1 128 16,-8 4-208-16,-3 2 80 0,-2 1 128 15,-1-1-160-15,-3 2 160 0,0 2 0 0,-2 2-144 0,0-3 144 0,3 3 0 16,-2-2 0-16,2 1 0 0,2 0 0 0,3 1 0 16,3-2 0-16,0-1 0 0,3-4 0 0,0 1 128 15,2 1-128-15,3-4 176 0,1-3-176 0,2-4 0 16,0-1-192-16,2 0 192 16,2 2-1568-16,4-8-192 0,0 0-32 0,0 0-11136 15</inkml:trace>
  <inkml:trace contextRef="#ctx0" brushRef="#br1" timeOffset="66179.329">16013 12805 15663 0,'0'0'1392'0,"0"0"-1120"0,0 0-272 0,7 0 0 15,-7 0 528-15,10 2 48 0,-1 1 16 0,0 0 0 16,2 2-144-16,-1 0-16 0,1-1-16 0,1 4 0 16,2 3 224-16,1 1 64 0,0-1 0 0,2 1 0 15,-2 1-64-15,1 5-16 0,2 0 0 0,0 0 0 16,-1 0-128-16,0 1-32 0,0-2 0 0,-1 2 0 0,0 0-176 15,-2-3-32-15,-3-4-16 0,-1 2 0 0,-1 3-96 0,-2-3-16 16,-1-2 0-16,-1-2 0 0,1 0 0 0,-1 0 0 16,0 2 0-16,-1-2-8224 15,-4-1-1648-15</inkml:trace>
  <inkml:trace contextRef="#ctx0" brushRef="#br1" timeOffset="67810.394">12664 13598 7359 0,'0'0'320'0,"0"0"80"0,-6-4-400 0,0-3 0 16,-3 0 0-16,1 0 0 0,8 7 1568 0,-8-4 224 16,2-4 64-16,-1 1 0 0,7 7-640 0,-5-5-112 0,-2-1-16 0,7 6-16 15,-6-6-288-15,0 0-48 0,6 6-16 0,0 0 0 16,0 0-368-16,-8-1-80 0,8 1-16 0,0 0 0 15,0 0-256-15,0 0 160 0,0 0-160 0,-3 9 128 16,3-9 32-16,0 11 0 0,3 3 0 0,3-1 0 16,0 0 176-16,2 1 48 0,0 2 0 0,2 3 0 15,2 1-16-15,-1 2 0 0,-2 1 0 0,2 4 0 16,1 0-112-16,0 0-32 0,1-1 0 0,-3 0 0 16,1 2-64-16,1-4-16 0,-2-1 0 0,1-2 0 15,-1-3 48-15,0 2 16 0,0 3 0 0,2-6 0 16,-3-2 48-16,0 0 0 0,-2-4 0 0,0 1 0 15,-1-1 16-15,2-3 16 0,-8-8 0 0,4 7 0 16,-4-7 80-16,0 0 16 0,0 0 0 0,0 0 0 0,0 0 64 0,0 0 32 16,0 0 0-16,4-11 0 0,-2 0-48 15,-3-2-16-15,-3-1 0 0,1 0 0 0,1 2-256 0,-4-2-160 16,2-3 192-16,-1 2-192 0,-1 0 208 0,-1-2-64 16,0 0-16-16,-1-3 0 0,-1 1 0 0,0 0 0 15,0 2 0-15,0-1 0 0,-3-2-128 0,0 3 0 16,-2-4 0-16,2 2 0 0,1 2 0 0,2 0 0 15,2-2 144-15,-3 2-144 0,1 0 0 0,1 3 0 16,3 2 0-16,-4 2 0 0,-1-2 0 0,1 2 0 16,2 2 0-16,0 2 0 0,0 1 0 0,2 1 0 15,-1-1 0-15,6 5 0 0,0 0-128 0,0 0 128 16,0 0-128-16,0 0 128 0,-5 9-128 0,3 1 128 16,2 0-128-16,2 2 128 0,2-2 0 0,0 2-160 0,1 4 160 15,4 0 0-15,1 2 0 0,0-1 0 0,0 1 0 0,1 2 0 16,2 1 0-16,0-1 0 0,0 0 0 0,-1 0 0 15,2-1 0-15,-2 1 0 0,1-1 0 0,0-3 0 16,-1-2 0-16,0-2 0 0,-5-1 0 0,2 0 0 16,-4-4 0-16,-5-7 0 0,0 0 128 0,7 10-128 15,-3-2 128-15,-4-8-128 0,0 0 176 0,0 0-176 16,0 0 272-16,0 0-48 0,0 0-16 0,0 0 0 16,-5-8 144-16,-3-1 32 0,-2 1 0 0,0-2 0 15,-3-4-144-15,1-1-32 0,-1-2 0 0,1 2 0 16,2-1-32-16,-2-2-16 0,2-6 0 0,1 1 0 15,-2 0-160-15,1 0 192 0,0-2-192 0,2 2 192 16,1-3-192-16,0 6 0 0,2 1 0 0,1 3 0 0,4 8 0 16,-1-1 0-16,-2 0 0 0,3 9 0 0,0 0 0 15,0 0 0-15,0 0 0 0,0 0 0 0,6 7-192 0,1 4 192 16,1 3-192-16,-1 1 192 0,0 0-128 0,2 0 128 16,1 3 0-16,1 0 0 0,-2 2 0 0,-1 1 0 15,2 0 0-15,0 2 0 0,1 3 0 0,0-1 0 16,1-3 0-16,0-1 0 0,-1-3 0 0,0 2 0 15,1 1 0-15,1-2 0 0,-1-4 0 0,0 0 0 16,-3 1 0-16,0-2 0 0,1-3 0 0,0 0 0 16,0-3 0-16,-2 3 0 0,1-1-192 0,1-1-64 15,-2-2 0-15,2 1-16 16,-3-4-3104-16,-7-4-608 0</inkml:trace>
  <inkml:trace contextRef="#ctx0" brushRef="#br1" timeOffset="68906.774">12950 13575 4607 0,'0'0'192'0,"0"0"64"15,0 0-256-15,0 0 0 0,0 0 0 0,-4-7 0 0,2-2 2352 0,2 9 416 16,0 0 96-16,0 0 16 0,0-9-1680 0,0 9-336 16,0-7-64-16,0 7-16 0,0 0-16 0,0 0 0 15,0 0 0-15,0 0 0 0,0 0-160 0,0 0-32 16,0 0-16-16,-9 5 0 0,1-1-352 0,0 3-64 15,-3 3-16-15,1 2 0 0,0 3 128 0,-3 2 32 16,-1-1 0-16,-2 5 0 0,0 4 80 0,-2 4 16 16,1 0 0-16,-8 0 0 0,-1 0-64 0,1 3-16 15,-2 6 0-15,0-3 0 0,-1-3-32 0,3-1 0 16,2-1 0-16,3-2 0 0,2 1 32 0,3-5 0 16,1-3 0-16,3-3 0 0,2-3 128 0,2-2 16 0,3 1 16 15,1-5 0-15,3-9-176 0,-1 9-32 0,1-9-16 16,0 7 0-16,0-7 16 0,0 0 16 15,0 0 0-15,9-2 0 0,0-3 192 0,2-2 48 16,-1-6 0-16,3 1 0 0,2 1-176 0,0-2-16 0,0-3-16 0,2-2 0 16,2-2-176-16,3-1-128 0,-1 0 192 0,4-1-192 15,-2-1 176-15,3-1-176 0,2-7 160 16,-2 5-160-16,1 2 128 0,-2 0-128 0,0-2 0 0,-2 3 0 16,-1 1 144-16,0 2-144 0,-4 2 128 0,0 0-128 15,-3 0 128-15,-3 3-128 0,-2 0 128 0,-1 4-128 16,-3 1 128-16,0 0-128 0,-3 2 0 15,-3 8 128-15,0 0-128 0,0 0 0 0,-2-8 0 0,2 8 0 16,-11 8 0-16,-1 0 0 0,-2 2 0 0,-2 2 0 16,-1 2-144-16,-2 2 144 0,-1 1 0 0,-1 2 0 0,-3 1-128 15,-1-1 128-15,-1 1 0 0,-1 3 0 0,-1 6 0 0,3-3 0 16,2 0 0-16,3-4 0 0,-3-1 0 0,2-2-128 16,4 1 128-16,0-3 0 0,3-7 0 0,2-1 0 15,3 0 0-15,2-3 144 0,7-6 112 16,0 0 32-16,0 0 0 0,0 0 0 0,0 0-32 0,0 0 0 15,7-10 0-15,3 0 0 0,2-2 64 0,3 0 0 16,1 0 0-16,1-4 0 0,3-4-192 0,3 0-128 16,-2-1 192-16,4-1-192 0,-2 0 128 0,3-3-128 15,-1 0 0-15,-1 0 0 0,-2 0 0 0,0-3 0 16,0-5 0-16,-1 7 0 0,-4 5 0 0,-5 4 0 16,-1 4 0-16,-2 2 0 0,-3 1 0 0,-6 10 0 15,0 0 0-15,0 0 0 0,0 0 0 0,-5 6 0 16,-5 6-208-16,-3 4 80 0,-2 5 128 0,-2 1-160 15,-3 1 160-15,-3 1-160 0,-3 2 160 0,-1 1 0 16,-3 4 0-16,-3-1-128 0,-1 1 128 0,2-3 0 0,1 1 0 16,5-4 0-16,5-3 0 0,1-4 0 0,6-4 0 0,3-1 0 15,0 0 0-15,6-4 0 0,5-9 0 0,0 0 0 16,0 0 0-16,0 0 144 0,0 0-144 0,6-6 160 16,6-5 16-16,3-2 0 0,-1 1 0 0,2-2 0 15,3-1-176-15,0-4 0 16,-2-3 144-16,4 1-144 0,1 0 0 0,4-1 0 0,-1-2 0 15,0-1 128-15,2-2-128 0,-3 1 0 0,1-1 0 0,1-1 0 16,-6-3 0-16,1 6 128 0,-2 4-128 0,-2 2 0 16,-4 2 0-16,-2 1 0 0,-3 6 0 0,-3 4 0 15,-5 6 0-15,0 0 0 0,0 0-144 0,0 0 144 0,-9 14-160 16,-2 4 160-16,-3 5-208 0,-3 1 80 0,-5-1 128 16,-2 2-128-16,-4 2 128 0,-2 1-128 0,-4 2 128 15,-6 0 0-15,0 2 0 0,0 1 0 0,3 5 0 0,1-4 0 16,3-3 0-16,4 0 0 0,4 0 0 0,1-3-160 15,5-3 160-15,3-4-160 16,0-4-1312-16,4-2-256 0,5 0-48 0,1-1-16 0</inkml:trace>
  <inkml:trace contextRef="#ctx0" brushRef="#br1" timeOffset="71039.65">20130 11835 11055 0,'5'-12'480'0,"-1"5"112"0,1 1-464 0,-5 6-128 16,0 0 0-16,6-9 0 0,2-3 912 0,-3 5 176 15,-5 7 16-15,4-7 16 0,-2 0 0 0,-2 7 0 16,2-6 0-16,-2 6 0 0,0 0 32 0,0 0 0 15,0 0 0-15,0 0 0 0,0 0-336 0,0 0-64 16,-3 11-16-16,-1 5 0 0,-1 3-224 0,-1 4-64 0,-2 2 0 16,0 5 0-16,-1 4-64 0,0 3-32 0,-2-1 0 15,-2 6 0-15,-1 6-64 0,-1 1-16 0,-2 2 0 0,-2 3 0 16,1 3-80-16,0 3 0 0,1-4-16 16,1 2 0-16,0-1-176 0,-2 0 192 0,-2 5-192 0,3-10 192 15,1-7-192-15,2-3 160 0,2-1-160 0,1-5 160 16,2-5-160-16,4-1 0 0,-1-2 0 0,2-1 128 15,3-3-128-15,1 0 160 0,0-4-160 0,0-5 160 32,1-5-496-32,1 0-112 0,2 0 0 0,-4-10-16 0,0 0-1568 15,0 0-304-15,0 0-64 0</inkml:trace>
  <inkml:trace contextRef="#ctx0" brushRef="#br1" timeOffset="71470.787">19496 11965 16575 0,'0'0'1472'0,"0"0"-1168"16,-8-1-304-16,2 1 0 0,6 0 256 0,-8 0 0 15,8 0 0-15,0 0 0 0,0 0-256 0,0 0 0 16,0 0 128-16,0 0-128 0,0 0 416 0,10 0 32 0,-10 0 0 16,15-2 0-16,5-3 384 0,3 1 64 0,6-3 32 0,0 1 0 15,4-3 32-15,1-2 0 0,4 1 0 16,1-3 0-16,3-1-160 0,2 1-32 0,6 0 0 0,-1 1 0 15,2-1-128-15,3 2-48 0,-1 1 0 16,-1 1 0-16,-1 0-176 0,1-1-32 0,1-4-16 0,-8 6 0 16,-5 6-224-16,-1 0-144 0,-3-1 192 0,-3 3-192 15,-4 2 0-15,-5 3 0 0,-4 3 0 0,-4-1 0 16,0-1 0-16,-3 2-144 0,-2 1-16 0,0 1 0 16,-1-2-1440-1,-3 0-272-15,2-2-64 0</inkml:trace>
  <inkml:trace contextRef="#ctx0" brushRef="#br1" timeOffset="71884.827">21202 11599 20271 0,'0'0'896'0,"1"-10"192"0,-1 10-880 0,0 0-208 15,0 0 0-15,0 0 0 0,2-10 576 0,-2 10 80 16,0 0 16-16,0 0 0 0,0 0-272 0,0 0-48 0,-8 4-16 0,-2 3 0 16,0 3 112-16,-1 4 0 0,-1 2 16 15,-3 5 0-15,-1 2 112 0,-3 6 0 0,-2 5 16 16,-3 1 0-16,-1 3-80 0,-5 0 0 0,-3 3-16 0,-1 4 0 15,-1 1-128-15,-5 4-32 0,-2 1 0 0,2 7 0 16,-1 4-160-16,1 1-48 0,-3-1 0 0,3 3 0 16,-3-1-128-16,2 4 0 0,4 0 0 0,5-4 128 15,5-4-128-15,4-3 128 0,7-5-128 0,5-3 128 16,3-5 112-16,6-2 16 0,1-1 0 0,2-1 0 16,3-2-256-16,6-5 144 0,1-5-144 0,2-2 128 15,3-4-128-15,1-3-192 0,5-3 32 0,0-2 16 16,3-1-512-16,-1-4-112 15,2-5 0-15,0-2-8288 0,-7-2-1648 0</inkml:trace>
  <inkml:trace contextRef="#ctx0" brushRef="#br1" timeOffset="72251.991">21397 12061 26719 0,'0'0'2368'0,"0"0"-1888"0,0 0-480 0,0 0 0 16,0 0 192-16,0 0-64 0,0 0-128 0,0 0 192 15,0 0-192-15,-9 3-288 0,1 1 64 0,-1 6 16 16,1 6 208-16,0 2 0 0,2 3 0 0,-5 7 0 15,-3 2 336-15,-1 7-32 0,-3 5-16 0,1 0 0 16,0 2 80-16,1 2 16 0,-4 1 0 0,1 5 0 16,1 3-64-16,3 0 0 0,0-2 0 0,4 0 0 15,2-4-160-15,1-3-32 0,0-4-128 0,4-5 192 16,4-4-192-16,3-1 128 0,1-2-128 0,2-2 0 16,1-5 144-16,1-3-144 0,1-2 128 0,4-4-128 15,-1-3 0-15,4-3 0 0,3-5-192 0,-2 0 192 16,1-2-736-1,1-3-32-15,1-2 0 0,-5-4-7808 0,-5-3-1584 0</inkml:trace>
  <inkml:trace contextRef="#ctx0" brushRef="#br1" timeOffset="72495.445">20793 12657 32255 0,'-8'-4'2864'0,"8"4"-2288"16,0 0-576-16,0 0 0 0,0 0 0 0,0 0 0 16,8-6 0-16,6 4 0 0,5-2 0 0,2 2 0 15,-3 0 0-15,9-1 0 0,7-4 144 0,4 3 80 16,2 1 16-16,0-2 0 0,-1-5-240 0,1 5 128 16,2 2-128-16,-5 1 0 0,2-3 0 0,-4 1 0 0,-1 4 0 0,0-2 0 31,-1 0-1264-31,-1-1-192 0,-2-2-32 0,-4 2-16 15,-2 3-1472-15,-3-2-288 0</inkml:trace>
  <inkml:trace contextRef="#ctx0" brushRef="#br1" timeOffset="72998.124">21664 11659 3679 0,'-15'-16'160'0,"5"5"32"0,0 2-192 0,-1 1 0 0,2 0 0 0,2 2 0 0,3 1 3792 0,4 5 720 16,0 0 144-16,0 0 16 0,0 0-3488 0,0 0-704 15,0 0-144-15,0 0-16 0,7 6 192 0,3 2 64 16,3-1 0-16,2 4 0 0,3 4 48 0,5-1 16 16,2 9 0-16,4-1 0 0,2 2-224 0,3 5-32 15,3 5-16-15,-1 2 0 0,-5 0-240 0,-1 3-128 16,-3 2 128-16,-1-1-128 0,-5 7 224 0,-3-1-32 16,-2 2 0-16,-4 5 0 0,-2 5 48 0,0-1 0 0,-4-3 0 15,0 0 0-15,-2-1-80 0,-3 2-16 0,-2 3 0 16,-3-2 0-16,-2-1-16 0,1-4 0 0,-4 0 0 15,1-5 0-15,-4-2 32 0,1-1 0 0,-1 1 0 0,0 1 0 16,-6 1 208-16,0 0 32 0,-2-4 16 0,-3 1 0 16,-4-2-160-16,-4-2-16 0,1-2-16 0,-1-2 0 15,-2 3-32-15,-1-1 0 0,1-1 0 0,0-2 0 16,0-2-48-16,2 1-16 0,1-3 0 0,1-2 0 16,-1 0-128-16,0-3 0 0,3-1 144 0,-1-4-144 15,5-8 0-15,3-1-240 0,5-8 48 0,4-3 0 16,2-2-2208-1,5-8-432-15,3-5-96 0</inkml:trace>
  <inkml:trace contextRef="#ctx0" brushRef="#br1" timeOffset="76111.025">22650 11702 15887 0,'0'0'704'0,"0"0"144"0,-11-1-672 0,3 0-176 15,8 1 0-15,-8-4 0 0,3 2 144 0,5 2 0 0,0 0 0 0,0 0 0 16,0 0 560-16,0 0 96 0,0 0 32 16,0 0 0-16,0 9-176 0,2 0-16 0,3-3-16 0,5 8 0 15,5 2-80-15,-1 5-16 0,-2 3 0 0,7 3 0 16,1-2-96-16,3 5-32 0,0-1 0 0,2 5 0 16,1 3-64-16,1 2-16 0,-1 1 0 0,-2 6 0 15,3 4-144-15,-3 0-48 0,-2 2 0 0,0-4 0 16,0-1 64-16,-3-1 16 0,-1 1 0 0,1-3 0 15,-1-3 0-15,0-6 0 0,-1 0 0 0,-4 1 0 16,-5 3 96-16,3-4 16 0,3-3 0 0,2 0 0 16,-2 2-112-16,1-3-16 0,-3-7 0 0,2 0 0 15,-2 4-64-15,-2-4 0 0,-3-2-128 0,1-2 192 16,1-7-192-16,-2 0 144 0,0 5-144 0,0-6 128 16,-3-2-128-16,-4-10 0 0,0 0-160 0,0 0 160 15,3 6-928-15,-3-6-96 16,1-12 0-16,-2-1-11408 0</inkml:trace>
  <inkml:trace contextRef="#ctx0" brushRef="#br1" timeOffset="76548.779">23398 11779 11967 0,'0'-12'528'0,"2"3"112"0,1 0-512 0,0 2-128 0,-1-1 0 0,-2 0 0 16,-2 0 736-16,0 3 112 0,2 5 32 0,0 0 0 15,-4-4-112-15,-1-2-32 0,5 6 0 0,0 0 0 16,-9 2 48-16,1 0 16 0,-3 1 0 0,0 1 0 15,0 6-224-15,-3 3-64 16,-2 1 0-16,0 5 0 0,-4 4 64 0,-1 4 16 0,-3 1 0 0,2 3 0 16,2 1 0-16,-3 2 0 0,-5 2 0 0,2 5 0 15,2 2-64-15,0 2-16 0,-5 2 0 0,3 6 0 16,0 1-64-16,0-1 0 0,-2-4-16 0,1 2 0 16,-3 1-64-16,0 0-16 0,0-2 0 0,1-5 0 15,2-3-64-15,1 0-16 0,5-1 0 0,0-5 0 16,4-6-80-16,3-2 0 0,3-2-16 0,-2-1 0 15,4-2-48-15,2-7-128 0,5-3 192 0,-2-1-64 0,0 2-128 0,3-4 0 16,1-10 144-16,0 0-144 16,0 0-320-16,0 0-144 0,10-11-32 0,-2-5 0 15,1-4-2448-15,1 1-512 0</inkml:trace>
  <inkml:trace contextRef="#ctx0" brushRef="#br1" timeOffset="77047.288">23771 11333 7359 0,'0'0'656'0,"0"0"-528"0,1-7-128 0,0 1 0 16,-1 6 1296-16,0 0 240 0,0-6 32 0,0 6 16 15,0 0-352-15,0 0-64 0,0 0-16 0,0 0 0 0,0 0-112 0,0 0-16 16,0 0-16-16,0 0 0 0,-5 10-272 0,1-1-48 16,0 1-16-16,-2 6 0 0,1 2 16 0,-1 2 0 15,1 1 0-15,-1 0 0 0,-2-1-112 0,2 0 0 16,-3-1-16-16,2 0 0 0,-1 0-176 0,1-4-48 16,1 3 0-16,1-3 0 0,-2 0 0 0,1-2 0 15,1-6 0-15,2 3 0 0,-2 0-96 0,1-2-32 16,4-8 0-16,0 0 0 0,0 0-32 0,0 0-16 15,-1 10 0-15,1-10 0 0,0 0-160 0,0 0 0 16,0 0 0-16,11-1 128 16,-2-3-464-16,0 0-112 0,-3-1 0 0,2-3-16 15,0 0-1568-15,1 0-304 0,-2 1-64 0</inkml:trace>
  <inkml:trace contextRef="#ctx0" brushRef="#br1" timeOffset="77438.451">24097 11218 4607 0,'0'0'192'0,"0"0"64"0,0 0-256 0,0 0 0 0,0 0 0 0,0 0 0 0,0 0 2016 0,0 0 352 16,0 0 80-16,-3 12 16 0,-1 5-896 0,-2-3-176 15,4-1-48-15,-6 2 0 0,-8 1-256 0,1 3-48 16,3 3-16-16,-1 2 0 0,-1 1-48 0,-1 3-16 16,0-3 0-16,0 2 0 0,-2 2-192 0,2 0-32 15,-1-1-16-15,1 2 0 0,-2-3-304 0,2 1-64 16,2-2-16-16,2-2 0 0,0-7-144 0,0 2-48 15,-1 3 0-15,2-5 0 0,1-1 0 0,1-3 0 16,0 0 0-16,2-3 0 0,2-1-144 0,0-3 0 16,4-6 0-16,0 0 128 15,0 0-1408-15,0 0-272 0,0 0-64 0,9-8-10272 0</inkml:trace>
  <inkml:trace contextRef="#ctx0" brushRef="#br1" timeOffset="77950.331">24525 11333 11055 0,'0'0'480'0,"0"0"112"0,-2 9-464 0,-2-2-128 16,4-7 0-16,-11 10 0 0,-5 1 912 0,1 0 176 16,0 0 16-16,0 1 16 0,-1 0-112 0,-1 2-32 15,-1 1 0-15,0 2 0 0,-1 3-16 0,0 0-16 16,1 2 0-16,-4 4 0 0,1 3-208 0,-3 4-32 15,-4 2-16-15,-1 6 0 0,3 5-208 0,0 3-32 16,0 5-16-16,-2-2 0 0,-1 1-272 0,2 1-160 16,2 2 192-16,1 1-192 0,0 1 256 0,0-2-48 15,4-1-16-15,2 1 0 0,0 2 0 0,2-4 0 0,2-4 0 16,2 3 0-16,-1 3-48 0,2-2-16 0,4-1 0 0,-1-8 0 16,4-4 64-16,2-3 0 0,1 3 0 0,1-5 0 15,0-3-192-15,3-3 0 0,0-2 0 0,5-3 0 16,0-2 0-16,2-1 0 0,-2-1 0 15,3-5 0-15,2-1 0 0,1-2 0 0,0-4-144 0,0 0 144 32,2-2-1600-32,-1-2-192 0,1 1-64 0,-3-3-5504 0,0-3-1120 0</inkml:trace>
  <inkml:trace contextRef="#ctx0" brushRef="#br1" timeOffset="78306.742">24378 12288 20271 0,'0'0'1792'0,"0"0"-1424"16,0 0-368-16,0 0 0 0,0 0 160 0,0 0-32 16,0 0-128-16,0 0 192 0,-1 13 256 0,1 2 64 15,0 0 0-15,2 4 0 0,2 2 128 0,-2 3 48 16,2 3 0-16,0 3 0 0,3-3-208 0,2 4-32 0,-1 5-16 16,3-1 0-16,-1-1-96 0,0 1-16 0,0 1 0 0,-3 0 0 15,-1 0-160-15,0-4-32 0,-1-4-128 0,3 0 192 16,-4-4-192-16,1-2 176 0,-3-2-176 0,0-1 160 15,0-3-352-15,-1 0-80 0,2-3-16 0,-3-2 0 32,0-11-864-32,0 0-192 0,0 0-16 0</inkml:trace>
  <inkml:trace contextRef="#ctx0" brushRef="#br1" timeOffset="78604.786">24698 12310 21823 0,'0'0'960'0,"0"0"208"0,3-9-928 0,-2 3-240 0,-1 6 0 0,-2-6 0 0,-1 2 0 0,3 4 128 16,-7-4-128-16,-3 5 0 0,1 2 512 0,1 2 16 15,-3 3 0-15,-1 2 0 0,-3 3 128 0,-1 5 32 16,-3-1 0-16,-1 4 0 0,2 0-112 0,-3 5 0 15,0 1-16-15,-2 4 0 0,-4 3 80 0,2 0 0 16,4 0 16-16,-1 4 0 0,-1 4-272 0,1 0-64 16,2-5-16-16,1-2 0 0,2 0-176 0,0-2-128 15,2-4 144-15,0-3-144 0,-1-4 208 0,2-4-48 16,0 0-16-16,1-3 0 0,4-4-144 0,0 0 0 16,0-3 0-16,9-8-176 15,-6 5-528-15,6-5-96 0,0 0-32 0,0 0 0 16,-1-12-2400-16,4-2-480 0</inkml:trace>
  <inkml:trace contextRef="#ctx0" brushRef="#br1" timeOffset="79076.256">24740 11624 13823 0,'0'0'1216'16,"-7"-6"-960"-16,7 6-256 0,-5-10 0 0,0 2 1696 0,5 8 288 15,-5-7 64-15,5 7 16 0,0 0-1488 0,0 0-288 16,-4-7-64-16,4 7-16 0,0 0 336 0,0 0 64 15,0 0 16-15,0 0 0 0,0 10-352 0,4 1-64 16,1 3-16-16,1 2 0 0,4 3 64 0,-2 5 16 16,2 5 0-16,2 2 0 0,4 4 112 0,-4 4 0 15,0 3 16-15,1 2 0 0,3 3 32 0,-1 3 0 16,1 4 0-16,-1 5 0 0,-3 6-192 0,-1 3-48 16,-5 0 0-16,-1 3 0 0,-5-3-64 0,-2 0-128 0,-3 1 176 15,-2-1-176-15,-3-7 240 0,-5-5-64 0,-1-4-16 0,-1-3 0 16,-2 1 128-16,-2-3 32 0,0-2 0 15,-5 0 0-15,0-1-80 0,0-1-16 0,-4-2 0 0,-1 0 0 16,-2-6-96-16,-1-1-128 0,0-1 176 0,3-1-176 16,3 2 176-16,2-6-176 0,-1-6 160 0,7 1-160 31,1 0-1600-31,4-5-432 0</inkml:trace>
  <inkml:trace contextRef="#ctx0" brushRef="#br2" timeOffset="85107.679">9335 1284 18431 0,'1'-11'1632'0,"2"5"-1312"0,3 1-320 0,-3-4 0 15,3 2 0-15,-1-1 0 0,-1 2-192 0,0 1 64 16,0-2 128-16,1 0 128 0,-5-1-128 0,1 1 176 15,1 3-176-15,-1-4 0 0,0 0 0 0,-1 0-176 16,-1-1 336-16,0 0 64 0,-2 0 16 0,-3-1 0 0,2 1 80 0,-2 0 32 16,1 0 0-16,-3-1 0 0,-1-1-32 0,2-4-16 15,-1-2 0-15,-1 1 0 0,0 2 16 0,1-1 0 16,-3-2 0-16,1 1 0 0,0-1 64 0,-1 1 32 16,-1-2 0-16,-2-2 0 0,1 5-48 0,2-1-16 15,-3 1 0-15,-1-1 0 0,-2-4-64 0,1 4-16 16,-5 3 0-16,1 0 0 0,0-4-32 0,-1 3-16 15,-1 1 0-15,-2 4 0 0,-1 5-32 0,-1-4 0 16,1-4 0-16,0 3 0 0,-1 3-48 0,2 2-16 16,-2 0 0-16,2-2 0 0,-2 1-128 0,-1 0 0 15,-2 1 144-15,-2 3-144 0,1 1 0 0,-2 3 0 16,0 1 0-16,-1 1 0 0,0 4 0 0,-2-1 0 0,1-1 0 16,1 3 0-16,0 2 0 0,1 0 0 0,0-1 0 0,1 0 0 15,1-1 0-15,2 6-160 0,0 1 160 16,4 2 0-16,2-3-128 0,-1 3 128 15,-4 1 0-15,5 3 0 0,0 3-144 0,4 0 144 0,0 0 0 0,3 4-144 16,0 3 144-16,2 1 0 0,0 1 0 0,3 0 0 16,0 1 0-16,4-3-128 0,-2 0 128 0,4-2 0 15,1 0 0-15,3 0 0 0,0-2 0 0,5 4-128 16,0 3 128-16,3 1 0 0,2 0 0 0,3-2 0 16,1-3 0-16,3 2 0 0,4-7 128 0,1 1-128 15,3-4 176-15,1-2-48 0,1-1 0 0,1-2 0 16,4-4-128-16,0-1 128 0,0 0-128 0,0-5 128 15,1 4-128-15,2-4 192 0,-1 0-192 0,3-2 192 16,2-2-192-16,-1-1 160 0,1-2-160 0,1-3 160 16,3-3-160-16,0-1 192 0,-3-3-192 0,-2 1 192 0,-3-1-192 15,0-4 0-15,0-5 144 0,1 3-144 0,-2 3 144 16,0-2-144-16,1-4 192 0,-3 0-192 0,0 0 192 0,-1-2-64 16,-2 3 0-16,-3-3-128 0,-1-3 304 15,-2 0-48-15,-2 0-16 0,-2 0 0 0,-2-2-16 0,-1-1 0 16,-2-3 0-16,-1 3 0 0,-1 2-48 0,-3 0-16 15,-1-3 0-15,-2 2 0 0,1 0-160 0,-4-1 160 16,2-1-160-16,-3 1 160 0,-2-3-160 0,0-2 0 16,-2-1 144-16,-3 0-144 0,-1 2 0 0,-2-3 0 15,0-2 0-15,-1 4 0 0,-2 3 0 0,-1 2 0 16,0 0 0-16,-1 4 0 0,-2 3 0 0,-1 3 0 16,1 1 0-16,-3-1 0 0,-2 0 0 0,-1 1 0 15,-2 0 0-15,0 1 0 0,2-2 0 0,-5 1 0 0,-2 0 0 16,4 1-128-16,0 4 128 0,0-2 0 15,-1-4 0-15,1 3-128 0,1 3 128 0,0 1 0 0,0 0 0 16,-1-1 0-16,0 2 0 0,-4 1 0 0,0 2 0 0,-2 2-128 16,-2 1 128-16,1 0 0 0,0-1-144 0,0 4 144 15,-2 3 0-15,0 2-144 0,1-3 144 0,2 4 0 16,0 3-144-16,3 2 144 0,-1 3 0 0,3-1-144 16,-3 0 144-16,1 4 0 0,-1 2-144 0,2 2 144 15,-3 0 0-15,3 1-144 0,3 0 144 0,-1 1 0 16,3 6-128-16,1-1 128 0,0 3 0 0,3 0 0 15,0 0-128-15,3 4 128 0,2 3 0 0,3 0 0 16,0-1-144-16,5 0 144 0,2 1 0 0,0 0-144 16,4 0 144-16,0 1 0 0,3 2 0 0,4 1 0 0,2 4 0 15,2-3 0-15,2 1 0 0,0-5 0 0,3-2 704 16,2-6 240-16,1-2 32 0,5-2 16 16,0-4-1632-16,3 0-336 0,0-3-64 0,3-4-16 0,1-2 896 15,4-6 160-15,-1-3 0 0,5-5 128 0,1-3-128 0,5-4 0 16,-1-4 0-16,4-2 0 0,1-3 0 0,0-3 0 15,0 0 0-15,-2-6 176 0,0-7-176 0,3 0 128 16,2-5-128-16,-1 0 128 0,1-2-128 0,-6-3 0 16,-2-5 0-16,-2-2 0 0,-8 0 128 0,-1-1-128 15,-4-1 0-15,-3 2 128 0,-3-1-128 0,-6 5 128 16,-4 5-128-16,-3 2 128 0,-5 1-128 0,-4 6 0 16,-5 6 0-16,-3 1 0 15,-4 0-352-15,-3 3-96 0,-4 2-32 0</inkml:trace>
  <inkml:trace contextRef="#ctx0" brushRef="#br2" timeOffset="86735.046">3799 15577 1839 0,'-7'-9'0'0,"4"5"160"0,-4-1-160 0,7 5 0 0,0 0 0 0,0 0 0 16,-5-6 4096-16,5 6 768 0,0 0 176 0,0 0 16 16,0 0-3936-16,-7 4-800 0,7-4-144 0,-8 11-48 15,1 4-128-15,-1 3 160 0,-1 2-160 0,2 4 160 16,-1 4 160-16,0 4 16 0,-1 2 16 0,2 2 0 15,-3 1-32-15,2 3 0 0,-2 1 0 0,2 2 0 16,0 1-176-16,0 0-144 0,1 0 192 0,5-3-192 16,3-5 128-16,1-2-128 0,1-2 0 0,1-4 0 15,3-1 192-15,1-5-192 0,1-5 192 0,2 0-192 0,-2-5 352 16,3-2-32-16,1-3-16 0,3-3 0 0,-1-2 96 16,2-1 32-16,-2-3 0 0,2-2 0 0,0-5-128 0,2-1-32 15,1-1 0-15,-1-6 0 0,5-6-96 0,0 0-32 16,2 2 0-16,-2-2 0 0,-1-1-144 15,3-3 0-15,1-2 0 0,0-1 0 0,1 1 0 0,1 0 128 16,-4 0-128-16,0 0 0 0,0 1 0 0,-3-2 0 16,-3 0 128-16,0-1-128 0,0 0 0 0,-3 1 0 15,0 3 0-15,-3 2 0 0,1-1 0 0,-2 4 0 16,-1 5 0-16,0 2 0 0,-5 4 0 0,-2 3 0 16,-2 0 0-16,-2 8 0 0,0 0 0 0,0 0 0 15,-4-6 0-15,4 6 0 0,0 0 0 0,-5 10 160 16,-6 2-160-16,-2 4 160 0,0 1-32 0,-1 5-128 0,-3 4 192 15,2 2-64-15,0 4-128 0,-1 2 192 0,0 1-192 0,1 4 192 16,3 3-192-16,-1 0 0 0,1 0 144 16,0 4-144-16,0 0 0 0,2 0 144 0,1-1-144 0,1-3 0 15,2-4 128-15,1 0-128 0,2-5 0 0,1 0 0 16,-2-6 160-16,1 2-160 0,-1-2 128 16,2 1-128-16,1-2 128 0,1 0-128 0,1-3 128 15,2-6-128 1,1 0-1184-16,2-5-320 0,1-3-64 0,2-3-10368 0</inkml:trace>
  <inkml:trace contextRef="#ctx0" brushRef="#br2" timeOffset="87091.93">4890 15989 13823 0,'0'0'1216'0,"-10"4"-960"16,0 0-256-16,2 3 0 0,3 2 2144 0,-4 4 384 16,-1 5 80-16,0 1 16 0,0 2-2048 0,-1 4-384 15,-1 3-192-15,-1 3 160 0,1 2 224 0,0 1 32 16,0 0 16-16,1 1 0 0,-1 4 16 0,1-1 16 15,1 1 0-15,0 0 0 0,4 1-192 0,0 2-32 16,0 2-16-16,3-1 0 0,0 0-224 0,1-6 176 0,2-4-176 16,0-1 160-16,0-5-160 0,2-3 128 0,1-6-128 0,0 1 128 15,3-1-128-15,2-3 0 0,-2-3-192 0,4-2 192 32,-2-5-832-32,2-1-64 0,-2-2 0 0,2-1-6784 0,2-1-1376 0</inkml:trace>
  <inkml:trace contextRef="#ctx0" brushRef="#br2" timeOffset="87304.072">4424 16554 20271 0,'-21'-7'1792'0,"12"4"-1424"0,-1 0-368 0,6 0 0 0,4 3 2864 0,0 0 496 16,8-5 96-16,3 2 32 0,1 1-2912 0,6 1-576 15,4-1 0-15,6 0-224 0,2-3 224 0,4 0 0 16,3 2 0-16,0 0 0 0,-1-2 0 0,2 0 0 16,-2-2 144-16,0 3-144 0,-3 4 0 0,0 1 0 15,0 0 0-15,-4-1-14432 0</inkml:trace>
  <inkml:trace contextRef="#ctx0" brushRef="#br2" timeOffset="88125.131">5626 15874 19807 0,'0'0'880'0,"0"0"176"15,-5-4-848-15,5 4-208 0,0-6 0 0,0 6 0 0,10-5 768 0,0-1 96 16,2 0 32-16,3 0 0 0,2-1-224 0,6 1-32 16,3-4-16-16,2 2 0 0,1-1-224 0,4 0-32 15,3 3-16-15,0 3 0 0,-1 1-352 0,-5 4 144 16,-1 2-144-16,-5 4 0 15,-3-1-1728-15,-4 0-464 0</inkml:trace>
  <inkml:trace contextRef="#ctx0" brushRef="#br2" timeOffset="88284.549">5786 16050 23775 0,'0'0'1056'0,"0"0"224"0,0 0-1024 0,0 0-256 0,0 0 0 0,0 0 0 16,13 5 320-16,0-5 0 0,1-3 16 0,7 1 0 15,4 0 112-15,5-2 0 0,2-3 16 0,1 0 0 16,2 0-256-16,-3 1-48 0,0 2-16 0,-1 2-8128 16,-1-3-1616-16</inkml:trace>
  <inkml:trace contextRef="#ctx0" brushRef="#br2" timeOffset="89105.035">7046 14918 10127 0,'0'0'896'0,"0"0"-704"0,0 0-192 0,2-6 0 0,-2 6 896 0,8-8 160 16,-3 1 32-16,6 2 0 0,4-3-704 0,-1 3-128 15,1-1-16-15,2 2-16 0,-2 2 0 0,3-1 0 16,-1-2 0-16,2 5 0 0,-1 4 32 0,3 3 0 16,0 1 0-16,3 0 0 0,-3 2-16 0,1 4 0 15,-1 2 0-15,-4 1 0 0,0-2-240 0,-1 5 0 16,1 2 0-16,-1 1 0 0,0 1 240 0,-1-1-48 16,0 0-16-16,0 5 0 0,-4 3 16 0,0 0 0 15,0 0 0-15,-1 0 0 0,-3-1-192 0,0-1 160 16,-5-1-160-16,1-1 160 0,1-1 0 0,-5-1 0 15,-4 0 0-15,1-2 0 0,-5-2 176 0,1-4 48 16,-3-4 0-16,0 0 0 0,-2 4 112 0,-1-3 16 16,-2-2 16-16,0-2 0 0,-5-2 64 0,0-1 16 15,-3 2 0-15,-3-1 0 0,-2-4-96 0,-2 1-32 0,-1 0 0 0,5 1 0 16,-1-2-192-16,2-1-32 0,-1-3-16 0,1-2 0 16,-1 1 0-16,5-2 0 0,0-4 0 15,5 0 0-15,3-3 64 0,1 0 16 0,4-1 0 0,1-1 0 16,5 0-128-16,1-3 0 0,2 1-16 0,4 2 0 15,1 2-176-15,4 1 0 0,2-1 144 0,2 1-144 16,3 3 0-16,1-2 0 0,1 2 0 0,4 1 0 16,2 1 0-16,0 2 128 0,0 2-128 0,3 0 0 15,-2 0 0-15,4 2 0 0,0 1 0 0,-1 3 0 16,-4 0 0-16,-2 2 0 0,-2 0 0 0,-2-1 128 16,-3 2-128-16,-1 1 0 0,-2 0 0 0,-1-1-128 15,-1-3-800 1,-1 1-160-16,-1 5-16 0</inkml:trace>
  <inkml:trace contextRef="#ctx0" brushRef="#br2" timeOffset="89451.835">6708 15872 21711 0,'0'0'960'0,"0"0"192"0,9-1-912 0,3 0-240 0,-1 1 0 0,3-1 0 15,4-1 336-15,5-1 32 0,6 0 0 0,5 1 0 16,3 0 80-16,3-2 0 0,3 0 16 0,4-2 0 15,5 1 48-15,5-1 16 0,5 2 0 0,1 1 0 16,0-1-176-16,0-1-32 0,-1-2-16 0,0 1 0 16,-1 1-176-16,2 1-128 0,3 1 144 0,-5 2-144 15,-7-2 0-15,-7 3-320 0,-5-2 64 0,-5 2-11936 16</inkml:trace>
  <inkml:trace contextRef="#ctx0" brushRef="#br2" timeOffset="90017.379">6669 16311 16575 0,'0'0'1472'0,"0"0"-1168"16,5-7-304-16,5 1 0 0,4-2 1216 0,2 3 192 0,0 0 48 15,2 1 0-15,4-1-960 0,2 1-192 0,5 1-48 0,-2 3 0 16,2 2-80-16,-2 1-32 0,0 2 0 15,-2 0 0-15,-1 4-144 0,-2 1 160 0,-1 3-160 0,-2 3 160 16,-3 3-160-16,0 1 0 0,-3 3 0 0,-2 2 0 16,-7 4 288-16,0 1 32 0,-4 0 0 0,-4 5 0 15,-5 3 144-15,-2 1 48 0,-4 1 0 0,-3-3 0 16,1-2-128-16,-4-4 0 0,-4-4-16 0,-2-1 0 16,-4 0-64-16,-5-4-16 0,-2-4 0 0,1 0 0 15,3-3-32-15,2-1 0 0,0-6 0 0,4 2 0 16,1-5 48-16,1-4 0 0,4-2 0 0,3-6 0 15,2-2-48-15,1-3 0 0,5-2 0 0,4-1 0 16,2-3-96-16,2-3-32 0,4-1 0 0,5 0 0 16,2 0-128-16,4-1-176 0,5 3 48 0,2 1 0 0,2 1-32 15,4 2 0-15,3 2 0 0,4 0 0 0,4-1 160 16,-1 6-128-16,2 2 128 0,1 1-128 0,-7 1 128 0,0 4 0 16,-4 3 0-16,-3 5-128 0,-2 3 128 0,-3 1-192 15,-4 0 192-15,-5 4-192 16,-4 3-368-16,-2-1-80 0,-1 0 0 0,-4-2-16 15,-2-1-464-15,-1 0-96 0,-2-1 0 16,-1-2-10112-16</inkml:trace>
  <inkml:trace contextRef="#ctx0" brushRef="#br2" timeOffset="90384.82">7666 16095 18431 0,'0'0'816'0,"0"0"160"0,0 0-784 0,0 0-192 0,0 0 0 0,0 0 0 16,0 0 896-16,0 0 128 0,-4 8 16 0,0 5 16 15,-4 5-96-15,1 3-32 0,-2 2 0 0,1 3 0 16,-4 5-32-16,-2 1 0 0,-1 3 0 0,0 1 0 16,-2 1-144-16,1 1-48 0,-1 2 0 0,2 1 0 15,-3-3-224-15,3 1-48 0,0 0-16 0,3 0 0 16,3-1-224-16,4-5-32 0,2-6-16 0,3-1 0 0,0-1 0 0,3-3 0 16,2-4 0-16,2-2 0 0,1-4-144 0,3-2 128 15,2-1-128-15,1-2 128 0,2-2-288 0,-1-1-64 16,5-1-16-16,0-2 0 15,-1-2-1904-15,-1 0-384 0,-3-1-80 0</inkml:trace>
  <inkml:trace contextRef="#ctx0" brushRef="#br2" timeOffset="90578.084">7210 16520 35007 0,'-9'-7'1552'0,"9"7"320"0,-3-7-1488 16,3 7-384-16,12-7 0 0,3 4 0 0,0-4 0 0,5 2 0 16,10 5 0-16,4-3 0 0,5 0 0 0,0-1 0 0,4-4 0 0,2 1 0 15,4 0 0-15,-1-1 0 0,-1 0 0 0,3 2 0 16,2 0 0-16,-6 3-208 0,-7 2 16 0,-1-1-10080 16,-7-2-2016-16</inkml:trace>
  <inkml:trace contextRef="#ctx0" brushRef="#br2" timeOffset="91317.929">8888 14973 17391 0,'0'0'768'0,"0"0"160"0,0 0-736 0,0 0-192 15,-3-6 0-15,3 6 0 0,0 0 240 0,-4-6 16 16,-4 3 0-16,3 2 0 0,-3 1 64 0,-2 2 0 16,-2 2 16-16,-1 2 0 0,-2-1 48 0,0 3 16 15,-3 4 0-15,-1 1 0 0,-3 2 240 0,-3 1 32 16,-3 4 16-16,4 3 0 0,2 2-112 0,-3 8 0 16,-4 3-16-16,0 5 0 0,-1 5-240 0,1 5-64 15,-1 4 0-15,0 0 0 0,2 1-112 0,0-2-16 0,3 3-128 16,0 0 192-16,5-1-48 0,0-4-16 15,3-2 0-15,8-1 0 0,1 1 256 0,3-4 32 0,3-5 16 16,2 3 0-16,6 2-96 0,1-2-16 0,-1-5 0 0,5-3 0 16,2 0-192-16,0 0-128 0,2-1 128 0,1-2-128 15,2-5-208-15,-1-1-112 0,3-5-32 16,1 0-8384-16,1-3-1680 0</inkml:trace>
  <inkml:trace contextRef="#ctx0" brushRef="#br2" timeOffset="96992.881">9190 15277 12895 0,'-5'-7'1152'0,"3"2"-928"0,2 5-224 0,-2-8 0 16,-1-2 1536-16,1 1 256 0,0 4 48 0,2 1 16 16,0 4-640-16,0 0-128 0,3-6-32 0,0-1 0 15,0 1-560-15,-3 6-112 0,0 0-32 0,0 0 0 0,9-1 0 0,-9 1 0 16,0 0 0-16,12 7 0 0,-3 2-160 0,0 3-48 16,0 2 0-16,-2 2 0 0,3 3 32 0,1 3 0 15,1 6 0-15,1 2 0 0,2 2 16 0,-2 3 0 16,-1-2 0-16,1 0 0 0,2 0-16 0,-1 2 0 15,1 3 0-15,0 0 0 0,-2 1-32 0,1-1 0 16,0-1 0-16,1 2 0 0,-2 1 0 0,-2-3 0 16,-2-3 0-16,1-1 0 0,1-5-16 0,-2-1-128 15,-3 0 192-15,2-2-64 0,-4 0-128 0,2-2 192 16,-1-1-192-16,-2-1 192 0,2-1-192 0,-1-2 128 16,2-3-128-16,1 2 128 0,1-1-128 0,-1-4-176 0,-2-1 48 15,1-4-8816 1,0-2-1744-16</inkml:trace>
  <inkml:trace contextRef="#ctx0" brushRef="#br2" timeOffset="97352.899">9818 15276 16927 0,'0'0'752'0,"0"0"144"0,-1-10-704 0,1 2-192 0,2 1 0 0,-2 7 0 16,0 0 0-16,-2-8 0 0,-1 2 144 0,3 6-144 16,-9 0 304-16,0 3-16 0,0 0 0 0,-1 3 0 0,-4 3 400 0,-1 4 80 15,-3 5 0-15,-3 3 16 0,-2 1 304 16,-1 4 48-16,0 4 16 0,-7 2 0 0,-6 2-144 0,4 1-32 15,4 0 0-15,-3 5 0 0,-2 4-176 0,0 3-32 16,2 3-16-16,-2 0 0 0,4-2-240 0,-1 0-64 16,0-4 0-16,2-1 0 0,-2-2-96 0,0-3-32 15,1-3 0-15,4 1 0 0,4-2-128 0,2-5-48 16,6-2 0-16,3-3 0 0,1-2-144 0,3-4 128 16,1-3-128-16,2-5 128 0,4 0-128 0,0-10-144 15,11 5 144-15,-1-2-10368 16,2-6-1936-16</inkml:trace>
  <inkml:trace contextRef="#ctx0" brushRef="#br2" timeOffset="97807.822">9990 15905 26607 0,'-15'-1'1168'0,"9"1"256"0,6 0-1136 0,0 0-288 0,0 0 0 0,0 0 0 0,0 0 720 0,0 0 96 16,0 0 16-16,0 0 0 0,0 0 368 0,-4-9 80 16,-1-1 0-16,4 0 16 0,6 2-848 0,3-2-192 15,1-1-16-15,3 2-16 16,-1 4-928-16,1 1-176 0,-1 0-32 0,-1 1-16 0,-10 3 784 0,10 0 144 16,-10 0 0-16,0 0 0 0,9 6 128 0,-9-6-128 15,3 10 0-15,-4 1 128 0,-5 1 80 0,0 1 16 16,-1 0 0-16,-4-1 0 0,-2-2 144 0,-1 0 16 15,-2 0 16-15,6-2 0 0,4-4 64 0,-1 0 16 16,-5-1 0-16,12-3 0 0,0 0-128 0,0 0-32 0,-1-9 0 0,1 2 0 16,0 7-320-16,2-11 128 0,1 0-128 15,-2 0 0 1,-1 0-2320-16,3 0-544 0</inkml:trace>
  <inkml:trace contextRef="#ctx0" brushRef="#br2" timeOffset="98203.525">10749 15337 9215 0,'0'0'816'0,"0"0"-656"0,-1-8-160 0,1 8 0 0,0 0 3008 0,-3-8 560 15,3 8 112-15,0 0 32 0,0 0-2064 0,0 0-416 16,0 0-80-16,-4 7 0 0,0 1-832 0,-3 6-176 16,1 2-16-16,0 5-128 0,-1 0 512 0,2 4 0 15,-3 2 0-15,1 1 0 0,0 3 48 0,-1 2 0 16,-2 1 0-16,0 5 0 0,-1 2-64 0,0 4-16 15,-1-2 0-15,0 0 0 0,1-2-240 0,0-4-48 0,1-5-16 16,1-1 0-16,2-1-176 0,-1-4 128 16,1-4-128-16,3-1 128 0,1 0-128 0,0-3 160 0,2-3-160 0,1-1 160 15,1 1-160-15,4-6 0 0,-5-9 0 16,0 0 128 0,10 2-1600-16,-1-2-336 0,0-2-64 0,0-2-11312 0</inkml:trace>
  <inkml:trace contextRef="#ctx0" brushRef="#br2" timeOffset="98491.506">10457 15441 16575 0,'-19'-8'736'0,"9"2"160"0,3-2-720 0,1-1-176 0,4 2 0 0,-2 2 0 0,-2 1 2624 0,6 4 480 15,0 0 96-15,10-5 32 0,5 3-2576 0,4 0-512 16,3 0-144-16,5-1 0 0,1 0 256 0,3 1-16 16,1 0 0-16,1-2 0 0,1-2 272 0,3-1 64 15,1-2 16-15,1 1 0 0,-2 0-16 0,3 0 0 16,6 6 0-16,-6-2 0 0,0-2-128 0,-3 2-16 16,-3 0-16-16,-4 2 0 0,-4 0-416 0,-1 0 128 15,-6 0-128-15,0-1 0 16,-2 3-896-16,-3-1-272 0,-3 1-48 0,-2 1-13104 0</inkml:trace>
  <inkml:trace contextRef="#ctx0" brushRef="#br2" timeOffset="99526.188">11357 14818 8287 0,'0'0'736'0,"0"0"-592"15,0 0-144-15,0 0 0 0,0 0 1184 0,0 0 208 16,0 0 32-16,7-6 16 0,-1-1-672 0,-6 7-144 15,0 0-32-15,8-1 0 0,-8 1-208 0,12 0-64 16,1 0 0-16,-3 5 0 0,0 6 64 0,1 2 16 16,0-2 0-16,0 4 0 0,-1 3 32 0,0 4 0 0,1 3 0 0,0 5 0 15,1-4-240-15,-2 5-64 0,-1 2 0 0,-1 4 0 16,1 4 48-16,-1 7 0 16,-3-2 0-16,1 6 0 0,-2 3-176 0,0 2 160 0,-2-2-160 0,0 0 160 15,-2-1-160-15,0 2 160 0,0 3-160 0,-1-2 160 16,0-4 112-16,-1-4 32 0,0 2 0 0,-2-6 0 15,0-2 144-15,-2-3 16 0,0-2 16 0,-3 1 0 16,-2 1 240-16,-2 0 48 0,-2 0 16 0,0-3 0 16,-4-5-80-16,-1 1-32 0,-6-2 0 0,1 1 0 15,0-2 688-15,0-1 144 0,-5-2 32 0,2 0 0 16,0-2-1712 0,0-2-336-16,0-5-64 0,3 4 0 0,1 4 576 0,3-5 240 0,1-7-16 0,2-2 0 15,3-3-224-15,4-1 0 0,2-1 0 0,9-7-10048 16,0 0-1888-16</inkml:trace>
  <inkml:trace contextRef="#ctx0" brushRef="#br2" timeOffset="99943.392">12029 15780 20783 0,'0'0'912'0,"0"0"208"0,0 0-896 0,8-5-224 0,1 4 0 0,2-1 0 0,2-1 512 0,3 0 48 16,3 1 16-16,4 0 0 0,0-1-208 0,2-1-48 16,-3 1 0-16,6 1 0 0,4 0-176 0,0-2-144 15,-3 1 192-15,0 1-192 0,0 1 0 0,-6 0-304 16,-1 0 48-16</inkml:trace>
  <inkml:trace contextRef="#ctx0" brushRef="#br2" timeOffset="100129.819">11987 16136 29487 0,'0'0'2624'0,"9"-2"-2112"0,2 2-512 0,3 0 0 16,4-2 544-16,4 1 0 0,2-1 0 0,5-1 0 15,0-3-272-15,3 0-48 0,2 1-16 0,6-1 0 16,4 2-416-16,-1-3-96 0,-1 0-16 0,-6 3-9024 15,-2 0-1792-15</inkml:trace>
  <inkml:trace contextRef="#ctx0" brushRef="#br2" timeOffset="100868.902">13106 15334 5519 0,'0'0'240'0,"0"0"64"0,-3-9-304 0,3 9 0 15,-5-7 0-15,5 7 0 0,0 0 2272 0,0 0 400 16,0 0 80-16,0 0 0 0,0 0-1536 0,0 0-320 16,0 0-64-16,7 8-16 0,-2 3-48 0,4 3-16 15,-1 1 0-15,1 3 0 0,-1 3 256 0,5 2 48 16,3 4 16-16,2 2 0 0,-1 2-96 0,2 0-16 15,-1 2 0-15,0 4 0 0,1 8-240 0,-1 0-48 16,-2 1-16-16,-1-1 0 0,0 0-336 0,-1-3-80 16,-1-2-16-16,0-2 0 0,0-4-64 0,-5-1-16 15,2 0 0-15,1-2 0 0,-2-3-16 0,1-2 0 16,-1 0 0-16,0 0 0 0,0-2-128 0,-2 0 160 16,-1-2-160-16,0-2 160 0,0-1-160 0,0-3 128 0,-2 0-128 15,2-2 128-15,2-3-128 0,-3-2-176 0,-5-9 48 0,6 7 0 31,-2 1-2400-31,-4-8-480 0,0 0-80 0</inkml:trace>
  <inkml:trace contextRef="#ctx0" brushRef="#br2" timeOffset="101286.836">13682 15337 16287 0,'0'0'720'0,"10"-7"160"0,-4-3-704 0,0 2-176 0,-6 8 0 0,7-5 0 0,-2-2 352 0,-5 7 32 15,0 0 16-15,0 0 0 0,0 0 240 0,0 0 64 16,0 0 0-16,-8 2 0 0,-6 2-32 0,-1 4 0 15,-3 4 0-15,-2 5 0 0,0 1 224 0,-1 4 64 16,-1 2 0-16,-1 4 0 0,-1 3-144 0,-1 3-32 16,-2 1 0-16,-2 6 0 0,-2 5-16 0,0 5 0 15,-2 3 0-15,-3 1 0 0,-4 2-144 0,1 1-48 16,3-2 0-16,1-1 0 0,2-3-144 0,2-1-48 16,2-2 0-16,2 1 0 0,1-4-64 0,4-4 0 0,3-6-16 15,2-2 0-15,-2-2-64 0,6-3-16 0,0-3 0 0,3-2 0 16,2-1-224-16,1-1 176 0,3-1-176 0,3-1 160 31,2-2-800-31,4-3-144 0,1-1-48 0,1-5-14944 0</inkml:trace>
  <inkml:trace contextRef="#ctx0" brushRef="#br2" timeOffset="102755.338">14050 15284 16287 0,'0'0'720'0,"0"0"160"0,0 0-704 0,0 0-176 0,9-7 0 0,0 1 0 16,5-1 256-16,0-1 32 0,0 0 0 0,3 3 0 16,3 3-96-16,0-1-32 0,2-2 0 0,2 2 0 15,0 2 32-15,2 1 0 0,-2 3 0 0,2-2 0 16,-2 2 176-16,0 3 32 0,0 0 16 0,-1 2 0 16,-1 1-208-16,-2 3-32 0,-3 2-16 0,-2 3 0 15,-5 5-160-15,0 0 160 0,0 1-160 0,-4 4 160 16,0 0 16-16,-2 2 0 0,-4 1 0 0,-4 1 0 15,-3 0 16-15,2 2 0 0,-2 3 0 0,1-2 0 16,-2-3-192-16,-2-2 160 0,-4-2-160 0,-1 1 160 0,2-2 0 16,-1-3 0-16,-3-4 0 0,1-2 0 0,2-2 208 15,-3-3 32-15,1-3 16 0,0-4 0 0,1-1 320 0,0-2 64 16,0-2 16-16,0-3 0 0,0-1-272 0,1-3-48 16,0-4-16-16,-1 3 0 0,1-3-144 0,1 0-16 15,1-3-16-15,0-1 0 0,1-2-48 0,2 2 0 16,0 0 0-16,4-1 0 0,0 0-112 0,3 0-16 15,2 2-128-15,2 3 192 0,4-1-192 0,0 2 128 16,3 1-128-16,1 5 0 0,1 2 0 0,1 2 0 16,1 3 0-16,2 1 0 0,0 0 0 0,-1 3-160 15,2 4 160-15,-1-1-128 0,1-1 128 0,-1 2 0 16,-3 2 0-16,0 2 0 0,0-1 0 0,0-2 0 16,-3-1 0-16,0 1 0 0,-2 0 0 0,0-1 0 15,-1 0 0-15,-2-2 0 0,-4-9-160 0,5 10 0 16,-3 1 0-16,1-3-9072 15,-3-8-1824-15</inkml:trace>
  <inkml:trace contextRef="#ctx0" brushRef="#br2" timeOffset="103322.117">14024 16129 12895 0,'0'0'576'0,"0"0"112"0,0 0-560 0,0 0-128 0,0 0 0 15,9-3 0-15,-1-2 1856 0,2 0 352 0,3 3 64 16,0 0 16-16,3 0-1584 0,1-1-304 16,7 1-64-16,2-1-16 0,1 0 0 0,3-3 0 0,-3 1 0 0,4 0 0 15,1 2 32-15,2 0 0 0,-1-2 0 0,2 1 0 16,1 1 48-16,2-2 16 0,5 0 0 0,-2 0 0 15,2 4-32-15,-3-1 0 0,-6-1 0 0,-2 0 0 16,-3 2-384-16,-4 0 0 0,-3 0 0 0,-1 0 0 16,-3-1-1600-16,-2 5-368 15,-1 2-64-15,-6-3-8144 0</inkml:trace>
  <inkml:trace contextRef="#ctx0" brushRef="#br2" timeOffset="104024.523">14248 16410 9215 0,'0'0'400'15,"0"0"96"-15,3-7-496 0,4 2 0 0,-7 5 0 0,11-3 0 0,1 0 2080 0,2 1 320 16,-3 1 64-16,2 2 16 0,0 2-1824 15,1 1-352-15,0-2-80 0,0 3-16 0,1 4 128 0,0 2 32 16,-1 4 0-16,-4-1 0 0,-2 1-96 0,1 5-16 16,1 4 0-16,-5 2 0 0,-3 0 0 0,-2-1 0 15,0-1 0-15,-1 4 0 0,-1 2-64 0,-4-5 0 16,-3 0-16-16,0-2 0 16,-1-1 128-16,-1-2 16 0,0-3 16 0,-2-2 0 0,2-2 176 0,-1-3 48 15,-3-3 0-15,1-1 0 0,2-1-80 0,-2-3-16 16,-1-4 0-16,2 0 0 0,0-1-32 0,0 0-16 15,-2-4 0-15,1 0 0 0,2-4 32 0,-2-1 0 16,0-2 0-16,5 0 0 0,1-1-192 0,1-4-16 0,2-4-16 16,3 4 0-16,3 6-96 0,2 2-128 0,0-2 176 15,4 2-176-15,-1 4 128 0,3 2-128 0,1 1 0 16,1 1 0-16,1 1 0 0,1 1 0 0,-2 4-128 0,3 0 128 16,-1 1-128-16,0 1 128 0,-1 0 0 0,1 1-144 15,-2 4 144-15,0-2 0 0,0-3-144 0,-3 3 144 16,0 1 0-16,-3 1 0 0,3 0 0 0,-4 0 0 15,0-3-464 1,-4-7-32-16,3 9 0 0,-3-9 0 0,5 9-2000 0,-5-9-384 16</inkml:trace>
  <inkml:trace contextRef="#ctx0" brushRef="#br2" timeOffset="104405.365">14836 16326 4607 0,'0'0'400'0,"0"0"-400"0,4-6 0 0,-4 6 0 0,0 0 1872 0,0 0 304 15,8-7 48-15,-8 7 16 0,0 0-1408 0,0 0-256 16,0 0-64-16,0 0-16 0,0 0 304 0,0 0 64 15,0 0 16-15,0 0 0 0,0 0-96 0,4 9-16 16,-3 1 0-16,-1 2 0 0,0-2 0 0,-1 1 0 0,0 3 0 0,-2 2 0 16,2 1-64-16,0 2-32 0,0 0 0 0,0-1 0 15,0 3-112-15,-1 1-32 0,-1 3 0 0,2 2 0 16,-3-1-336-16,2-3-64 0,0-1 0 16,-1-1-128-16,0 1 144 0,2-2-144 0,1-5 0 15,-1 1 144-15,-4-1-144 0,3-3 0 0,0-2 0 16,0-1 0-16,0 0 128 0,1-1-128 0,1-8 0 0,-3 9 128 15,0-2-352-15,3-7-80 0,-1 7-16 0,1-1 0 16,0-6-2496 0,0 0-512-16</inkml:trace>
  <inkml:trace contextRef="#ctx0" brushRef="#br2" timeOffset="105049.187">14853 16311 5519 0,'0'0'496'0,"0"0"-496"0,0 0 0 0,0 0 0 15,0 0 2752-15,0 0 464 0,0 0 96 0,0 0 16 16,0 0-2112-16,0 0-432 0,0 0-80 0,0 0 0 16,0 0-96-16,-2 8-16 0,2-8 0 0,-5 10 0 15,2 1-16-15,0 0 0 0,0 0 0 0,-1 1 0 0,1 6-32 0,-1 1-16 16,1 4 0-16,1 0 0 0,-4 0-16 0,2 5-16 15,0 3 0-15,-1 1 0 0,1-2-96 0,0 0-16 16,2-4 0-16,1 4 0 0,0-1-160 0,1-3-32 16,1-7-16-16,0 0 0 0,1 0-48 0,2 0 0 15,0-5 0-15,3 0 0 0,4-2 160 0,-2-2 32 16,-1-3 0-16,3 1 0 0,4-1 80 0,0-3 32 16,2-2 0-16,-1 0 0 0,3 3-96 0,-1-3-16 15,3-3 0-15,0 0 0 0,-3-4-160 0,-1 3-32 16,1 1-128-16,0-2 192 0,-2-4-192 0,0 2 128 15,-2-2-128-15,0 3 0 0,-1 0 0 0,-1 0 0 16,-2-4-176-16,1 4 176 16,-1 2-864-16,0-3-48 0,-2-2-16 0,-3 0 0 15,-5 7-1952-15,5-7-400 0</inkml:trace>
  <inkml:trace contextRef="#ctx0" brushRef="#br2" timeOffset="105315.139">14690 16587 22111 0,'0'0'976'0,"-6"-4"208"0,3-1-944 0,3 5-240 0,0 0 0 0,0 0 0 16,7-3 1376-16,3 0 224 0,0-1 64 0,2 2 0 15,0 1-1344-15,3-1-320 0,2-1 0 0,0-2 0 0,1 0 0 16,4 0 0-16,-1 1 128 0,2-2-128 0,2-2 128 0,-1 2-128 15,-3 3 128-15,3-1-128 0,0 0 176 0,1 1-48 16,-3-1 0-16,0 0 0 16,-5 0-1376-16,-1-2-288 0,-1 1-48 0</inkml:trace>
  <inkml:trace contextRef="#ctx0" brushRef="#br2" timeOffset="105891.894">15086 15149 3679 0,'2'-6'320'0,"1"-1"-320"16,2 2 0-16,-1-1 0 0,-4 6 2576 0,6-5 448 15,-2-2 96-15,2 0 16 0,-6 7-1856 0,3-4-384 16,-3 4-64-16,0 0 0 0,5-5-64 0,-5 5 0 16,6-6 0-16,-6 6 0 0,0 0 208 0,0 0 48 15,0 0 0-15,0 0 0 0,0 0-240 0,0 0-32 16,0 0-16-16,0 0 0 0,1 9-384 0,-2 3-80 15,-2 1-16-15,-1 3 0 0,0 1 0 0,0 5-16 16,-3 6 0-16,0 0 0 0,-1 1-48 0,0 2 0 16,-3 1 0-16,-1 2 0 0,-3 2-64 0,2-1-128 0,1-4 176 15,-2-2-176-15,-2-2 144 0,4-1-144 0,8-1 0 16,-4 0 144-16,2-2-144 0,-2-3 0 0,4-3 144 16,1-1-144-16,2-2 0 0,-3-2 144 0,-1-2-144 0,3 0 0 15,2-1 144-15,0-9-144 0,0 0 0 0,-1 9 144 16,1-9-336-16,0 0-80 0,0 0-16 0,0 0 0 31,0 0-2288-31,0 0-464 0</inkml:trace>
  <inkml:trace contextRef="#ctx0" brushRef="#br2" timeOffset="106212.262">14764 15119 18303 0,'0'0'816'0,"0"0"160"0,0 0-784 0,0 0-192 15,0 0 0-15,0 0 0 0,7-7 1024 0,3 1 144 16,0 6 48-16,4-3 0 0,2 0-368 0,1 0-64 15,7 0-16-15,2 0 0 0,1 1 160 0,6-1 32 16,5-2 0-16,1 0 0 0,3 2-144 0,-2 1-32 16,-1-1 0-16,1-1 0 0,-1 0-160 0,-1 0-48 15,1-1 0-15,-3 3 0 0,-2 0-336 0,-1 0-80 0,2 0-16 16,-4 2 0 0,-4 0-960-16,-2 1-192 0,-6 0-32 0,-3-1-16 0</inkml:trace>
  <inkml:trace contextRef="#ctx0" brushRef="#br2" timeOffset="109860.909">15846 15002 911 0,'0'0'0'0,"0"0"0"0,0 0 0 0,0 0 0 0,-3-8 0 16,3 8 0-16,0 0 2368 0,0 0 384 0,-6-5 64 16,6 5 32-16,-5-4-1856 0,5 4-368 0,0 0-80 0,0 0-16 15,0 0-368-15,0 0-160 0,-9 5 128 0,0 1-128 16,0 0 0-16,1-1 0 0,-1 1 0 0,0 2 0 16,-4 4 192-16,2 0-64 0,0 1 0 0,0 1 0 15,-2 1 80-15,-2 1 16 0,2 3 0 0,0 1 0 16,0-1-48-16,-1 2-16 0,0 1 0 0,1 4 0 15,-1 1 16-15,-2 0 0 0,3-3 0 0,1 1 0 16,0 3 128-16,3-2 16 0,-2-4 16 0,2 2 0 16,3-3-96-16,0 1-32 0,-2 0 0 0,3 0 0 15,2-5-208-15,-3-1 128 0,2-1-128 16,0 2 0-16,3-3 128 0,0-1-128 0,3-2 0 0,0 0 0 16,0 2 0-16,1-2 0 0,0-3 0 0,3-1-8000 15</inkml:trace>
  <inkml:trace contextRef="#ctx0" brushRef="#br2" timeOffset="110297.524">15963 15155 1839 0,'0'0'160'0,"0"0"-160"0,-6-5 0 0,6 5 0 15,0 0 1712-15,-8 6 304 0,-1-2 64 0,0 2 16 16,0-1-1648-16,-1 3-448 0,-2 0 128 0,1 1-128 16,1-1 448-16,1 4 16 0,-1-1 16 0,0 3 0 15,-2 1 256-15,2 0 48 0,2 1 16 0,0 0 0 16,-3 3-304-16,4 1-64 0,3-3-16 0,1 1 0 16,0 0-224-16,3-2-32 0,2 0-16 0,0-1 0 0,1 0-16 0,3 0-128 15,-1-3 192-15,4 0-64 0,-1 0 0 0,1-1-128 16,1-2 192-16,1 0-64 0,1 2-128 0,-1-4 0 15,-5 2 144-15,5-5-144 0,1-1 128 16,1 1-128-16,0-1 128 0,2 0-128 16,-1-5-272-16,-1 0-128 0</inkml:trace>
  <inkml:trace contextRef="#ctx0" brushRef="#br2" timeOffset="110536.658">15704 15384 16575 0,'0'0'1472'0,"0"0"-1168"0,0 0-304 0,0 0 0 16,0 0 256-16,9-3 0 0,-1 1 0 0,0 1 0 15,3 1-256-15,0-1 0 0,3-2 0 0,0 1 0 16,4-1 0-16,-2 1 0 0,3 0 0 0,-1 0 0 15,0-3 0-15,3 3 0 0,2 0 0 0,1 1 0 16,-2 0 0-16,2 1 0 0,-2 0 0 0,3-1-5184 16,-3 0-1024-16</inkml:trace>
  <inkml:trace contextRef="#ctx0" brushRef="#br2" timeOffset="111004.123">16162 14988 3679 0,'0'0'320'0,"0"0"-320"16,0 0 0-16,0 0 0 0,0 0 2560 0,9 5 432 0,-1 0 80 16,1 3 32-16,-2 6-2464 0,2 0-512 15,0-1-128-15,0 4 0 0,1 0 0 0,1 2 0 0,-2 1 0 0,0-1 0 16,0 1 208-16,-1 1 48 0,1 2 0 0,-2 1 0 15,-3 3 240-15,-2 0 48 0,1 3 16 0,-2 1 0 16,-1-1-96-16,-3 0-16 0,-1-2 0 0,0-1 0 16,-3-1 32-16,-2-1 0 0,-2-1 0 0,0-1 0 15,1-7 224-15,-2 3 64 0,-1 1 0 0,1-2 0 16,2-3-256-16,-2 2-32 0,1-1-16 0,0 0 0 16,2-1-224-16,-1-2-48 0,0-2-16 0,-2 1 0 15,0 2-176-15,1-2 192 0,1-2-192 0,-1-3 192 16,1-1-576-16,2-1-96 0,-1 1-32 15,2-3-10768-15</inkml:trace>
  <inkml:trace contextRef="#ctx0" brushRef="#br2" timeOffset="112194.857">16748 15845 1839 0,'0'0'160'0,"0"0"-160"0,0 0 0 0,0 0 0 15,0 0 2688-15,0 0 512 0,9 1 112 0,-9-1 16 16,0 0-2496-16,14-1-512 0,2-2-80 0,1 3-32 15,1-2 336-15,2 0 64 0,2-2 16 0,-2 1 0 0,5 3-80 0,-1-1-16 16,1-1 0-16,3 1 0 0,-4-3-144 0,3-1-48 16,2 3 0-16,1-2 0 0,0-5-208 0,0 3-128 15,1 2 160-15,0 1-160 0,0-1 0 0,-3 1 0 16,0 0 0-16,-3 2-8960 16</inkml:trace>
  <inkml:trace contextRef="#ctx0" brushRef="#br2" timeOffset="112430.689">16683 16188 21183 0,'0'0'1888'0,"0"0"-1504"0,0 0-384 0,10 4 0 16,0-1 1120-16,4 0 160 0,4-4 16 0,4 1 16 15,4 3-1024-15,7-2-288 0,2-3 0 0,5-2 128 16,2 0-128-16,1-3 0 0,2 2 144 0,2-4-144 16,4-3 0-16,-1 2 0 0,1 1 0 0,-4 2 128 31,1-1-960-31,-4 1-192 0,-6 4-48 0</inkml:trace>
  <inkml:trace contextRef="#ctx0" brushRef="#br2" timeOffset="116271.941">18264 15262 2751 0,'0'0'256'0,"-7"0"-256"15,7 0 0-15,-7-6 0 0,2-3 2560 0,2 3 448 16,3 6 112-16,0 0 16 0,-1-9-1872 0,1 1-368 16,-5 0-80-16,5 8-16 0,0 0 64 0,0 0 16 15,0 0 0-15,0 0 0 0,0 0-64 0,0 0-16 16,0 0 0-16,0 0 0 0,9-2-352 0,1 7-80 16,-2 0-16-16,2 3 0 0,0-2 144 0,-1 4 16 15,2 2 16-15,3 4 0 0,-3 0-112 0,3 4-32 16,0 0 0-16,2 2 0 0,0 7-112 0,2-1-16 15,0 0-16-15,1 1 0 0,3 0 0 0,1 3 0 16,1 1 0-16,3 2 0 0,0-1-48 0,-4 1 0 0,-4 2 0 16,2 1 0-16,2 6-64 0,1-3 0 0,-1-4-128 0,-2 0 192 15,-1-1-64-15,0-1-128 0,1-2 176 16,-4 2-176-16,-1-3 160 0,0-1-160 0,-1 0 128 0,0-4-128 16,-1-3 128-16,-2 0-128 0,1-7 128 0,-1 0-128 15,1-1 144-15,0-2-144 0,-4 0 160 0,1-3-160 16,1-4 0-16,-4-2-240 0,2-2 32 0,-9-3 0 31,8-3-1984-31,-8 3-400 0,0 0-80 0</inkml:trace>
  <inkml:trace contextRef="#ctx0" brushRef="#br2" timeOffset="116744.086">19045 15102 3679 0,'0'0'320'0,"0"0"-320"16,0-8 0-16,0 8 0 0,2-8 2896 0,0 0 512 15,0 0 112-15,-2 8 0 0,5-6-2720 0,-5 6-544 16,-1-10-128-16,1 10 0 0,0 0 688 0,0 0 144 0,0 0 16 16,0 0 16-16,-6-6 64 0,6 6 16 0,0 0 0 0,-10 2 0 15,0 1-368-15,-1 3-80 0,2 4-16 0,-1 2 0 16,-5 0-32-16,0 5-16 0,-2 3 0 0,2 2 0 16,-5 3-112-16,2 5 0 0,-2 3-16 15,0 2 0-15,-4 1-48 0,-2 4-16 0,0 3 0 0,-3-1 0 16,-2 1 0-16,-1 2 0 0,0 4 0 0,0 3 0 15,-2 0-96-15,0 2-16 0,0-1 0 0,3-1 0 16,3-1 128-16,4-3 0 0,-1-4 16 0,3 0 0 16,-2-1 32-16,3 3 0 0,-1-2 0 0,2-2 0 15,0-5-176-15,4-1-48 0,0 1 0 0,1-4 0 16,0-3-80-16,2-2 0 0,1-6-128 0,4 0 192 16,0 0-192-16,2-1 0 0,0-5 0 0,2-4 0 15,1-3-320-15,3-9-128 16,0 7 0-16,0-7-16 0,0 0-2304 0,0 0-464 15,4-9-96-15</inkml:trace>
  <inkml:trace contextRef="#ctx0" brushRef="#br2" timeOffset="117685.923">19907 15188 18143 0,'0'0'800'0,"0"0"160"0,0 0-768 0,0 0-192 0,0 0 0 0,4-8 0 16,-3 3 128-16,-1 5 0 0,0 0-128 0,0 0 192 16,2-8 320-16,-2 8 64 0,2-9 16 0,-2 9 0 15,0 0 416-15,0 0 80 0,0 0 0 0,0 0 16 16,0 0-336-16,0 0-80 0,0 0-16 0,0 0 0 0,0 0-320 0,-2 13-64 15,1 4-16-15,0 2 0 0,-4-1 208 0,2 4 32 16,-1 4 16-16,0 3 0 0,-1 5-16 16,0 2-16-16,1 1 0 0,-2 3 0 0,0 0-16 0,0 4 0 15,-1 1 0-15,1 3 0 0,0-1-96 16,-2 1-32-16,-1 1 0 0,1-3 0 0,1-1-96 0,-1-2-32 16,1-3 0-16,1-3 0 0,-2 1 48 0,0 0 16 15,0-2 0-15,0 0 0 0,1-4-16 0,2-1 0 16,-1-6 0-16,4-1 0 0,-2 0-272 0,2-3 160 15,0-4-160-15,1-1 128 0,1-6-128 0,1-2 0 16,2 1 0-16,-3-9-176 16,0 0-1168-16,0 0-256 0,0 0-32 0,8-5-16 15,0-4-1216-15,-1-3-240 0,-2-3-48 16,3-3-16-16</inkml:trace>
  <inkml:trace contextRef="#ctx0" brushRef="#br2" timeOffset="118023.304">19515 15190 31615 0,'-11'3'1408'0,"11"-3"272"0,-10-4-1344 0,10 4-336 0,0 0 0 0,0 0 0 15,-8 3-256-15,8-3-128 0,0 0-32 0,0 0 0 0,8 7 256 0,-2-3 160 16,-6-4-192-16,16 1 192 0,2-1 128 0,4 0 128 16,4-1 16-16,0-3 16 0,2-3 176 0,0 1 48 15,-1-4 0-15,1 1 0 0,1 1 16 0,-1-1 16 16,1 0 0-16,3 1 0 0,2 1-80 0,-2 1-16 16,-5-1 0-16,3 0 0 0,2 4-256 0,-1 0-48 15,-3 1-16-15,1-3 0 0,-5-1-128 0,2 1 0 16,-2 2 0-16,-1 0 0 0,-1-1-208 0,0 1-80 15,1-2-16-15,0 1 0 16,-4 1-528-16,3 0-96 0,1-2-32 0,0 3-9008 16,0-2-1808-16</inkml:trace>
  <inkml:trace contextRef="#ctx0" brushRef="#br2" timeOffset="118722.012">20832 14614 11055 0,'0'0'480'0,"0"0"112"0,0 0-464 0,0 0-128 16,0 0 0-16,0 0 0 0,0 0 1392 0,0 0 256 16,0 0 48-16,0 0 16 0,0 0-1136 0,0 0-208 15,0 0-48-15,0 0-16 0,0 0 576 0,0 0 112 16,0 0 32-16,0 0 0 0,0 0 0 0,-3 6 0 15,1 1 0-15,-1 3 0 0,-5 0-176 0,1 3-16 16,-4 2-16-16,3 2 0 0,1-2-224 0,-2 4-32 16,-2 2-16-16,-1 1 0 0,1 0-96 0,2 0 0 15,-2 0-16-15,1 0 0 0,0 1 48 0,2-3 16 16,1-3 0-16,-1 0 0 0,2-5-96 0,1-1-16 0,2-1 0 16,1-1 0-16,2-9-32 0,0 0-16 15,0 0 0-15,0 0 0 0,0 0 112 0,0 0 0 0,11-5 16 0,-1-3 0 16,-1 0 16-16,2-2 0 0,0-5 0 0,0-1 0 15,-2-2-320-15,1 1-160 0,0-1 160 0,0-1-160 16,0 0 128-16,1-1-128 0,-1-2 0 0,1 2 0 16,0 0 0-16,1 3 128 0,0-1-128 15,-3 3 0-15,-2 4 0 0,-2 1 0 0,-1 1 0 16,-4 9 0-16,0 0 0 0,0 0 0 0,0 0 0 0,0 0 0 16,-9 0-272-16,-4 4 48 0,2 4 16 0,-2 4 0 15,-2 2-48-15,-1 3 0 0,1-1 0 0,-3 4 0 16,-2 3 256-16,1-1-144 0,-1 4 144 0,0-5-128 15,-1-3 128-15,2-1 0 0,0-2 0 0,2-2-128 0,4-2 128 16,3-2 0-16,-1-1 0 0,7-2 0 0,-1 1 0 0,5-7 0 16,0 0 0-16,0 0 0 15,0 0 0-15,0 0 0 0,0 0 0 0,10-10-128 0,0-2 0 16,0 1 0-16,1 0 0 0,1 0 0 16,1-1-352-16,-2 0-64 15,2 0-16-15,0 3 0 0,-1 3-2016 0,0 0-416 0</inkml:trace>
  <inkml:trace contextRef="#ctx0" brushRef="#br2" timeOffset="121344.631">21184 15274 1839 0,'0'0'160'0,"0"0"-160"15,0 0 0-15,5-6 0 0,-5 6 2368 0,0 0 432 16,0 0 80-16,0 0 32 0,0 0-2160 0,0 0-432 15,0 0-96-15,0 0-16 0,0 0 64 0,0 0 16 0,-9 0 0 0,9 0 0 16,-9 2-96-16,2 3 0 0,-4 0-16 0,1 3 0 16,1-1-48-16,-2 1-128 0,1 3 192 0,0 1-64 15,-3-2 64-15,2 1 0 0,0 3 0 0,0 2 0 16,-5 2-192-16,4 0 160 0,-1 2-160 0,-1 1 160 16,-2 2-160-16,2 0 0 0,-1 0 144 0,0 4-144 15,0 1 128-15,2 2-128 0,4 2 128 0,0-1-128 16,0 0 0-16,2 0 0 0,0 4 0 0,-1 0 0 15,0-1 0-15,1-1 0 0,0-1 0 0,4 1 0 16,3 0 0-16,0 0 0 0,-4-5 0 0,2-1 0 16,0-3 0-16,4-2 0 0,0-2 0 0,2-3 0 15,-3 0 0-15,5-4 0 0,3-3 0 0,-2-2 0 16,-7-8-352-16,11 5-32 0,2 0-16 0</inkml:trace>
  <inkml:trace contextRef="#ctx0" brushRef="#br2" timeOffset="121761.369">21552 15384 10127 0,'0'0'448'0,"-8"4"96"0,2-1-544 0,-1 2 0 0,-1 1 0 0,1 1 0 16,-2 3 1600-16,-1 2 192 0,-1 0 64 0,0 2 0 15,0 4-1472-15,0-2-384 0,0 2 128 0,-2 0-128 16,-2 0 0-16,2 1 0 0,-1 1 0 0,3 3 0 16,3 1 0-16,0 1 0 0,2 1-128 0,1-1 128 15,0-1 0-15,4-1 0 0,2-1 0 0,2 1 160 16,2 1-160-16,2-4 0 0,2-1 0 0,1 1 0 16,1-5 0-16,1 2 0 0,0-2 0 0,4 1 0 15,-1-4 0-15,0 0 0 0,-4-2 0 0,3 0 0 16,-1-2-560-16,-1-2-32 15,0-3-16-15</inkml:trace>
  <inkml:trace contextRef="#ctx0" brushRef="#br2" timeOffset="121997.867">21168 15741 24879 0,'0'0'2208'0,"-2"-4"-1760"0,2 4-448 0,0 0 0 16,0 0 176-16,6-4-48 0,5 1-128 15,3 1 192 1,1 1-912-16,6-1-192 0,4-1-48 0,0 0 0 0,2-3 624 0,3-2 112 0,3-1 32 0,1 0 0 16,-1 0 192-16,0 2-176 0,-3-2 176 0,-3 2-160 31,-3 4-1312-31,-1-1-272 0</inkml:trace>
  <inkml:trace contextRef="#ctx0" brushRef="#br2" timeOffset="122299.854">21854 15186 22111 0,'0'0'1968'0,"0"0"-1584"15,0 0-384-15,0 0 0 0,0 0 0 0,0 0 0 16,0 0-224-16,8 10 80 16,0 1-304-16,-2 0-64 0,0 1-16 0,0 2 0 0,2 4 528 0,3 2 0 15,-2 5 0-15,1-1 0 0,-2 2 0 0,0 4 0 16,2 1 0-16,-3 2 0 0,-2 0 0 0,1 3 176 15,-5 1 0-15,-1 6 0 0,-1 5 48 0,-1 0 16 16,-6-1 0-16,1 1 0 0,-5 1-112 0,-1 1 0 16,-3-1-128-16,-2-2 192 0,0-3-192 0,-5 3 0 0,-1 0-144 15,-5-3-9424-15</inkml:trace>
  <inkml:trace contextRef="#ctx0" brushRef="#br2" timeOffset="123035.036">19002 15500 8287 0,'0'0'736'0,"0"0"-592"0,0 0-144 0,0 0 0 0,8-6 880 0,-8 6 144 16,0 0 16-16,0 0 16 0,0 0-544 0,0 0-128 16,0 0 0-16,0 0-16 0,0 0 16 0,0 0 16 15,0 0 0-15,0 0 0 0,-6 5 176 0,1 3 48 16,-5 1 0-16,1 2 0 0,0 0-144 0,1 3-32 16,1 4 0-16,2-3 0 0,-3-1-240 0,2 2-48 15,1 1-16-15,-1 2 0 0,2 2-144 0,1-2 0 16,0-2 0-16,2 0 0 0,1-1 0 0,1 2 0 15,2-2 0-15,0-1 0 0,1-3-224 0,0 1-128 16,1 0-32-16,-1-1-5104 16,5-3-1024-16</inkml:trace>
  <inkml:trace contextRef="#ctx0" brushRef="#br2" timeOffset="123277.288">19044 15639 19343 0,'0'0'1728'0,"0"0"-1392"0,0 0-336 0,0 0 0 16,0 0 192-16,0 0-16 0,0 0-16 0,5 11 0 15,1 1-304-15,0-1-64 0,-2-1-16 0,1 1 0 16,4 0 224-16,2 0 0 0,-2 0 0 0,1-2-144 15,0 1 144-15,1 1-208 0,0 1 80 0,2 0 128 16,-4-3-544-16,-1-1 16 0,0 0 0 0,-1 2-4672 16,-1-1-944-16</inkml:trace>
  <inkml:trace contextRef="#ctx0" brushRef="#br2" timeOffset="123515.298">19209 15629 23039 0,'0'0'2048'0,"0"0"-1648"15,0 0-400-15,0 0 0 0,0 0 272 0,-6 5-16 16,3 2-16-16,-1 3 0 0,-1 2-240 0,1 0 0 16,-3-1-192-16,1 3 192 0,-1 5 0 0,-1-2 0 15,2-2 0-15,-3 0 0 0,1 2 0 0,-2-1 0 0,3 1 0 16,-1-1 0-16,0-2 0 0,2-1 0 0,0 0-128 0,1-1 128 31,0-2-704-31,3-1-16 0,2-9-16 0,1 10-8944 0</inkml:trace>
  <inkml:trace contextRef="#ctx0" brushRef="#br2" timeOffset="123807.335">19253 15446 14735 0,'0'0'640'0,"0"0"160"0,0 0-640 0,0 0-160 0,0 0 0 0,0 0 0 0,7 10 496 0,0 2 64 16,3 3 16-16,-1 1 0 0,1 2-576 0,3 3 0 15,0 1 0-15,0 4 0 0,2 3 320 0,0 3 64 16,-1 2 16-16,-1 3 0 0,-3 2 336 0,0 3 64 16,-2 4 16-16,-3-1 0 0,-2-2-176 0,-3 4-16 15,-4 3-16-15,-3 5 0 0,-9 3-384 0,-1-2-80 16,-6-3-16-16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46:51.0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6182 9005 14735 0,'-8'-8'1312'0,"3"2"-1056"0,0 1-256 0,0 1 0 0,5 4 704 0,-3-5 64 15,-1-1 32-15,0 2 0 0,4 4-464 0,0 0-80 16,0 0-32-16,-4-5 0 0,1 0-224 0,3 5 128 15,0 0-128-15,0 0 0 0,-6-2 304 0,6 2-48 16,0 0 0-16,0 0 0 0,-8 9-64 0,3-1-32 16,-1 2 0-16,2 1 0 0,0 5 96 0,-2 2 0 15,1 6 16-15,-3 0 0 0,1 2 208 0,1 4 32 16,-1 4 16-16,2 1 0 0,-4 0-80 0,2 4-32 16,-3 6 0-16,-1 5 0 0,-1 5 48 0,-1 3 16 15,-2 6 0-15,-2 1 0 0,-2 0-48 0,1 5-16 0,0 4 0 16,1 1 0-16,-1 1-144 0,1-5-16 0,1-2-16 15,1-5 0-15,-1-1 0 0,-1-3 0 0,-1-1 0 0,1-4 0 16,3-3 160-16,1-4 48 0,1-5 0 0,-2-2 0 16,3-3-128-16,-2-1-32 0,4 0 0 0,-4-2 0 15,1-3-112-15,2-3-32 0,1-1 0 0,0-5 0 16,1-2-144-16,1-5 0 0,3-4 0 0,1 1 128 16,2-2-128-16,1-11-144 0,0 0 144 0,0 0-208 15,0 0-2288 1,10-4-464-16</inkml:trace>
  <inkml:trace contextRef="#ctx0" brushRef="#br0" timeOffset="1798.294">5973 9052 14735 0,'0'0'1312'0,"2"-8"-1056"15,-1-1-256-15,-1 9 0 0,5-8 1600 0,2 3 272 0,-7 5 48 0,10-4 16 16,1-4-1520-16,1 5-416 0,1 3 128 0,-1-1-128 16,2-1 0-16,3 0 128 0,3 2-128 0,-2 0 0 15,2 0 224-15,3-1-64 0,-1-1-16 0,7 0 0 16,4-2 96-16,2 0 16 0,1 1 0 0,4 0 0 16,2-1 176-16,2 1 32 0,1 0 16 0,2-2 0 15,4 1-80-15,0 3-16 0,2 4 0 0,7-3 0 16,5-6-112-16,-1 1-16 0,-1 2-16 15,2 2 0-15,2-1-240 0,2 0 0 0,5 0 128 0,1 1-128 16,-4 0 0-16,5-1 144 0,4 0-144 0,3-2 128 16,1 0 48-16,0-2 0 0,-2 1 0 0,6 1 0 15,0 0 16-15,4 0 16 0,3-2 0 0,2 2 0 16,-2 2 32-16,2-2 0 0,1-1 0 0,-1 2 0 0,-4 0-80 16,3 1-16-16,4 0 0 0,0 0 0 0,-2-4-144 15,1 1 0-15,0-1 144 0,-1 1-144 0,-1-1 0 0,-1 2 0 16,0 0 0-16,1 1 128 0,1 2-128 0,-3 1 0 15,-3-2 0-15,2 0 128 0,-1 0-128 0,2 1 0 16,-3 1 0-16,2 0 0 0,0-3 0 0,0 2 0 16,1-1 0-16,-2 1 0 0,-4 1 0 0,0 1 0 15,0-3 0-15,-2 2 0 0,-1 2 0 0,-3-2 0 16,4-1 0-16,-2 0 0 0,2 1 0 0,-5 0 0 16,-2 0 0-16,-2-1 0 0,1-3 0 0,1 2 128 15,-1 1-128-15,-2-1 0 0,-7-1 0 0,0-2 0 16,-1-2 0-16,3 2 128 0,4 2-128 0,-6 0 0 15,0-2 128-15,-1 0-128 0,0-4 0 0,-3 0 0 0,1 2 0 16,0 0 128-16,-4-1-128 0,-2-3 0 0,-5 1 0 16,0 1 128-16,-2 3-128 0,0-1 0 0,-1-1 0 15,1 1 0-15,-1 0 0 0,-3 2 0 0,-5-2 0 16,-2 0 0-16,-2 1 0 0,0-2 128 16,-1 3-128-16,0-2 0 0,-2 3 0 0,1-1 128 0,-1-1-128 0,1 3 0 15,-2 1 192-15,0 1-16 0,-1 0-16 0,-3-1 0 16,2-3-160-16,-1 3 160 0,0 4-160 0,1 0 160 15,-2-4-160-15,-1 0 0 0,-4 2 0 0,3 2 0 16,0 2 0-16,-2-4 0 0,-3-4 0 0,-1 6 0 16,-2 2 0-16,-1-1 0 0,-3-3 128 0,0 0-128 15,-3 1 0-15,1 0 0 0,-3 2 0 0,-1-1 0 16,-1-1 0-16,1 1 0 0,-5 0 144 0,4-2-144 0,-2-1 176 16,1 1-48-16,-1-3 0 0,0 4 0 0,-1 2-128 0,0-2 128 15,1-2-128-15,0 1 128 0,-2 1-128 16,0 2 192-16,-8-3-192 0,9 3 192 0,-9-3-64 0,8-1 0 15,-8 1 0-15,0 0 0 0,0 0-128 0,0 0 192 16,8 0-192-16,-8 0 192 0,0 0-192 0,0 0 128 16,0 0-128-16,0 0 128 0,4 8-128 0,-1-2 160 15,0 0-160-15,2 0 160 0,-5-6-160 0,3 10 0 16,-1 4 0-16,0-1-176 0,-1-1 176 0,-1 4 0 16,-1 2 0-16,0 4 0 0,-1 4 0 0,1 4 0 15,-1-2 0-15,0 4 0 0,-6 4 0 0,2 3 0 16,3 4 0-16,-2 1 176 0,-1 1-176 0,3 1 0 0,-1-1 0 15,1 2-176-15,1 1 176 0,-1 2 0 0,-1-4 0 16,-1 5 0-16,-5 4 0 0,2 1 0 0,3-5 0 16,-3 2 0-16,-2 1 0 0,-2 1 0 0,1-3 0 0,2 2 0 15,-1 2 0-15,2-4 0 0,-1 1 0 0,2-3 0 16,1-2 0-16,1-2 0 0,-1-2 0 0,1 1 128 16,1 2-128-16,2-1 0 0,-3-1 0 0,2 1 0 15,-3 1 0-15,1-3 0 0,-2-1 0 16,2-2 128-16,-4-2-128 0,3-1 0 0,-1 1 0 15,0-1 0-15,1-1 0 0,-1-2 0 0,4-6 0 16,-2 0 128-16,1-2-128 0,1-2 0 0,-1-6 128 0,1 0-128 16,0-1 160-16,0-2-32 0,1-4-128 0,0 0 192 15,0-3-16-15,1 1-16 0,-4-1 0 0,3 0 0 16,2-9-160-16,-3 10 128 0,-2-3-128 0,1 1 128 0,0-3-128 16,-2 2 128-16,-2-1-128 0,0-1 128 0,-3 1 32 15,-1-1 0-15,-2 2 0 0,-2-2 0 0,-3 0 0 0,-1-2 0 16,2 0 0-16,-7-2 0 0,-2 0-32 0,-3-1 0 15,-1-1 0-15,-2-1 0 0,-2 0-128 0,-1 0 160 16,-6 1-160-16,-3-2 160 0,-4 2-160 0,-4 0 0 16,-3-3 144-16,0 0-144 0,-1 1 176 0,-3 0-48 15,-9-2 0-15,-3 3 0 0,-2-2 32 16,-1 2 0-16,0-1 0 0,-2 0 0 0,-4 0-32 0,1-2-128 16,-6 1 192-16,4 0-64 0,-4-2-128 0,-1 1 0 15,-4 0 144-15,-2 0-144 0,1-2 0 0,0 2 0 16,-2-2 0-16,1 2 128 0,-6 0-128 0,3 1 0 15,4-3 0-15,-5 2 0 0,-6-1 0 0,4 1 0 0,5-2 0 16,-5 2 0-16,-2 0 0 0,-1 3 0 16,1 1 0-16,-2-1 128 0,-2-4-128 0,2 2 0 0,-3 2 0 15,2-1 0-15,2-1 0 0,-2 0 0 0,1 2 0 0,1 0 0 16,3 1 0-16,0 1 0 0,-4 1 0 0,4-1 0 16,-1 0 0-16,2-1 144 0,-1 0-144 0,1 1 0 15,0 0 128-15,0 0-128 0,-1-3 0 0,1 3 0 16,1 0 128-16,2 0-128 0,3-1 0 0,-1 2 0 15,-3 1 0-15,4 0 0 0,3-1 0 0,0 1 0 16,-4 0 128-16,2 2-128 0,1-1 0 0,5 1 0 16,4-2 0-16,-3 0 0 0,-2 0 0 0,3 0 0 15,4-1 0-15,-1 2 0 0,1-1 0 0,4 0 0 16,0 0 0-16,0 2 0 0,1-1 0 0,5-1 0 0,-1-1 0 16,3 1 0-16,1 1 128 0,-4-1-128 15,0 1 0-15,1 0 0 0,8 1 0 0,0-1 0 16,0-1 0-16,0 1 0 0,2-1 0 0,2 0 0 0,-1 1 0 15,7 0 0-15,-1 0 0 0,2-1 0 0,3-1 160 0,1-2-160 16,0 2 128-16,2-1-128 0,3-1 192 0,-1 2-32 16,2 0-16-16,3 0 0 0,3-1-16 0,3 0 0 15,2 0 0-15,2 1 0 0,3 0-128 0,1-1 160 16,2-1-160-16,1 1 160 0,0 0-160 0,3 0 192 16,1 0-192-16,1 0 192 0,0-1-192 0,0 1 0 15,4-1 144-15,1 0-144 0,2 0 0 0,0-1 144 16,-3 2-144-16,7-2 0 0,4 2 0 0,0 0 0 15,0 0 0-15,0 0 0 0,0 0-256 0,0 0-128 16,0 0 0-16,0 0-16 16,11 0-2368-16,7-2-480 0</inkml:trace>
  <inkml:trace contextRef="#ctx0" brushRef="#br0" timeOffset="3312.755">13238 8095 9215 0,'-8'-6'816'0,"1"2"-656"16,-1 1-160-16,8 3 0 0,-8-7 1344 0,8 7 224 15,0 0 48-15,-6-4 16 0,6 4-592 0,0 0-112 16,0 0-32-16,0 0 0 0,0 0-352 0,0 0-80 16,0 0-16-16,6-6 0 0,-6 6-272 0,13-2-176 15,1 1 192-15,1 0-192 0,0 1 480 0,3 0-16 16,2-1 0-16,4 4 0 0,5 1 128 0,5-4 32 15,5-1 0-15,3 0 0 0,3 3-64 0,7 1-16 16,3-3 0-16,3-3 0 0,3 0-288 0,-1 1-64 0,2 1-16 16,2-1 0-16,0-3 32 0,1 3 16 0,-1 1 0 15,0 1 0-15,0-1 80 0,0 0 16 0,2-1 0 0,-2 0 0 16,-2 2-112-16,-3 0-16 0,-1 0 0 0,-6 0 0 16,-4 3-48-16,-1 1-16 0,-3 0 0 0,-2-1 0 15,-4-4-128-15,-5 1 0 0,-5 2 0 0,-4 0 0 16,-5 1 128-16,-4-2-128 0,-4-2 0 0,-11 1 128 15,0 0-128-15,0 0 128 0,0 0-128 0,-9 1 128 16,-3-2 32-16,-4 1 0 0,-5 2 0 0,-6-2 0 16,-6-1-160-16,-3 0 160 0,-1-1-160 0,-3 1 160 15,-6 1-160-15,-6 0 0 0,-4 0 0 0,-3 2 128 16,-3 0 0-16,-2-1-128 0,-1 3 192 0,-3-2-64 16,0 0-128-16,-2 3 160 0,-1 1-160 0,1 0 160 15,3-2-160-15,3 0 0 0,1 2 0 0,1-1 0 0,-3 0 0 16,7-1 0-16,6 0 0 0,3 1 0 0,3 3 0 0,4-1 0 15,5 0 128-15,4-1-128 0,2-3 0 0,6 3 0 16,4 2 0-16,4-3 0 0,3-5 0 0,5 1 0 16,9-1 0-16,0 0 0 0,0 0 0 0,0 0 0 15,12 0 0-15,6 0 0 0,4-1 0 0,8-1 0 16,3 0 0-16,8-2 128 0,8-4 0 0,0 3-128 16,4 1 192-16,5 1-64 0,4 0 64 0,2-2 0 15,0 1 0-15,2 0 0 0,3-2-64 0,0 3-128 16,1-3 192-16,-2 2-64 0,0 2 0 0,-2-1-128 15,2 2 192-15,-3-1-64 0,-6-1-128 0,-2 1 192 16,-6 1-192-16,-3-3 192 0,-7 1-192 0,-1 1 0 16,-6 2 0-16,-5 0 0 0,-6 0 128 0,-1 1 0 15,-5 0 0-15,-3 2 0 0,-14-3-128 0,6 6 0 0,-6-6 0 16,0 0-176-16,-4 6 176 0,-4 1 0 0,-3 1 128 16,-5-4-128-16,-8 0 0 0,-2 0 0 0,-5-2 0 0,-5 1 128 15,-5 2-128-15,-5-2 0 0,-3-3 0 0,-6 2 0 16,-6 1 0-16,-1 1 128 0,-1 0-128 15,-4-4 0-15,-2-3 0 0,0 2 0 0,-1 2 0 16,1 2 0-16,2-1 0 0,4-1 0 0,0-1 0 0,3 0 128 16,4-1-128-16,7 1 0 0,7-1 0 0,0 2 0 15,4 2 0-15,6 0 0 0,7 0 0 0,3 0 0 16,5-5 0-16,5 2 0 0,4 0 0 0,8 0 0 16,0 0 0-16,0 0 0 0,7-4 0 0,5-1 0 15,7-1 0-15,6 0 0 0,6 1 0 0,7 0-128 16,8 0 128-16,8 1 0 0,5-2 0 0,6 3-128 0,4-3 128 15,6 3 0-15,3 0 0 0,1 3-128 0,2-3 128 0,1 2 0 16,1 0 0-16,1 2 0 0,-2 3 144 0,-2-2-144 16,-6-4 192-16,0 5-192 0,-5 2 256 0,0 1-64 15,-6-3-16-15,0 1 0 0,-5-2-16 0,-8 1 0 16,-5 1 0-16,-6 2 0 0,-6-1-160 0,-6 0 128 16,-4 0-128-16,-5 0 128 0,-7-1-128 0,-2-1 0 15,-9-3 0-15,0 0 0 0,-5 9 160 0,-8 0-160 16,-5-2 192-16,-5-1-192 0,-5-4 0 0,-8 1 0 15,-4-1-160-15,-5-2 160 0,-8-1-288 0,-1 2 64 16,-4 1 16-16,0 1 0 16,3 1-272-16,-3-4-48 0,-2 0-16 0,1-3-9792 15,3 6-1952-15</inkml:trace>
  <inkml:trace contextRef="#ctx0" brushRef="#br0" timeOffset="4422.66">11687 8105 911 0,'0'0'0'0,"1"-7"0"0,1 0 0 0,3-1 0 15,-5 8 2720-15,4-7 464 0,-4 7 80 0,6-6 32 16,-6 6-2240-16,0 0-448 0,0 0-96 0,0 0 0 16,6-7-288-16,-6 7-48 0,0 0-16 0,0 0 0 15,0 0 160-15,0 0 16 0,0 0 16 0,0 0 0 16,0 0-64-16,0 0-16 0,-11 4 0 0,1 2 0 15,0-1 80-15,-3 3 16 0,0 1 0 0,-1 2 0 0,-1 1 48 0,0-1 16 16,-2 2 0-16,1 4 0 0,-2 4-48 0,1 1 0 16,-2 0 0-16,0-3 0 0,1 1 0 0,-1 1-16 15,1 1 0-15,-1 0 0 0,-2-1-96 0,2 0-16 16,2-1 0-16,1 0 0 0,1-2-128 0,-2 0-128 16,1-3 192-16,-3 3-192 0,0 1 160 0,3-4-160 15,-1-3 128-15,2-1-128 0,-1 3 128 16,3 1-128-16,1-2 0 0,2-1 128 0,0-4-128 0,3-1 0 15,-2 2 144-15,3 0-144 0,2-4 0 0,4-5 0 16,-5 7 0-16,5-7 0 16,0 0-928-16,0 0-160 0,0 0-16 0</inkml:trace>
  <inkml:trace contextRef="#ctx0" brushRef="#br0" timeOffset="4694.62">11018 8456 4607 0,'-10'-5'400'0,"10"5"-400"0,0 0 0 0,0 0 0 15,-6-6 2816-15,6 6 496 0,0 0 80 0,0 0 32 16,0 0-2000-16,0 0-400 0,-6 6-64 0,3 4-32 16,2 1-480-16,0 4-112 0,-2 0-16 0,2 3 0 15,1-1 64-15,0 3 0 0,1 1 0 0,2 1 0 16,1-6-48-16,3 2 0 0,1 1 0 0,5-2 0 15,2 1-112-15,3-3-32 0,2 1 0 0,4-5 0 16,4 0-16-16,4-3-16 0,3-2 0 0</inkml:trace>
  <inkml:trace contextRef="#ctx0" brushRef="#br1" timeOffset="15569.651">17199 9023 15663 0,'-2'-28'1392'0,"2"15"-1120"0,0-2-272 0,-2 4 0 16,-2-1 2368-16,2 7 400 0,2 5 96 0,0 0 16 16,-5-4-2096-16,5 4-400 0,-8 3-96 0,8-3-16 15,-8 4-272-15,2 5 0 0,0 0 0 0,-3 3 0 16,3 1 0-16,-1 2 0 0,3 0 0 0,-1 4 0 15,-2 7 176-15,1-1-176 0,2-1 160 0,-3 7-160 0,-2 7 256 0,1 5-64 16,0 2 0-16,-3 3 0 0,-1 1 0 16,-1 8 0-16,-3 9 0 0,0 1 0 0,-2-3 16 0,0 1 0 15,2-1 0-15,-3 4 0 0,2 5-48 0,0-2-16 16,2-1 0-16,-1-5 0 0,1-4 0 0,3 1 0 16,4-5 0-16,-1-1 0 0,-2-3 192 0,4-2 48 15,2-3 0-15,1-2 0 0,-4-3-96 0,5-3-16 16,4-4 0-16,0 1 0 0,-2 0-80 0,1-4-32 15,0-6 0-15,0 1 0 0,1-5-160 0,1 0 192 16,0-4-192-16,3-3 192 16,-3-3-512-16,4-2-112 0,2-4-16 0,3-5-9296 15,1-5-1872-15</inkml:trace>
  <inkml:trace contextRef="#ctx0" brushRef="#br1" timeOffset="17140.723">17383 9109 28559 0,'-8'-32'1264'0,"6"16"272"16,-1 0-1232-16,3 1-304 0,3-4 0 0,0 7 0 15,3 4 0-15,2 3 0 0,1 1 0 0,4-5 0 16,5-4 288-16,4 4 96 0,0 4 32 0,6-1 0 16,2-4-160-16,7 1-16 0,4 0-16 0,8 3 0 0,6 1 32 0,2 1 16 15,5-2 0-15,4 2 0 0,0 1-96 16,8-1-32-16,8 1 0 0,-2 0 0 0,-1-2-16 0,6 2-128 16,6-2 192-16,0 0-64 0,-2 3 0 0,2-2-128 15,0-2 192-15,6 3-64 0,3 3 64 0,-1 2 16 16,-3-2 0-16,3 0 0 0,3 0-208 0,-1 0 128 15,-3-2-128-15,2 2 0 0,2 3 128 0,2-1-128 16,2 0 0-16,0 1 0 0,2-1 0 0,-3 1 128 16,-2 3-128-16,-1-2 0 0,-1-1 0 0,0 0 0 15,1 1 0-15,-3 0 0 0,-5 2 0 0,1-1 0 16,4 0 0-16,-1-1 0 0,-3 1 128 0,2-3-128 16,0 2 0-16,1 1 0 0,-4-1 0 0,-3-3 0 15,-6-2 0-15,1 2 0 0,2 3 0 0,-5 0 128 0,-4-3-128 16,-3-1 0-16,-2-1 0 0,-4 1 0 0,1 1 128 15,-3-1-128-15,-3-2 0 0,-5-1 0 16,-5 3 0-16,0 0 0 0,-2-2 0 0,-1 1 0 0,3 1 0 16,-4 1 0-16,-2 1 0 0,-3 1 0 0,-2-3 0 0,-4 1 0 15,-5 1 0-15,-2 2 0 0,0 0 0 0,-4-2 0 16,-3-4 0-16,-2-1 0 0,0 2 0 0,0 1 0 16,-2-2 0-16,-2-1 0 0,0-4 0 0,-1 4 0 15,1 3 0-15,-4 0 0 0,2 0 0 0,1-2 0 16,-1-4 0-16,2 2 0 0,-2 2 0 0,-1-2 0 15,1-1 0-15,-2-1 0 0,-1 0 0 0,-1-1 0 16,-1 1 0-16,0 0 0 0,-1 1 0 0,1 0 0 16,-2 2 144-16,1 0-144 0,1-1 128 0,-3-1-128 0,-1 1 128 0,-1 1-128 15,0 2 0-15,-8 1 128 16,0 0-128-16,0 0 0 0,7-3 0 0,-7 3 0 0,0 0 0 16,0 0 128-16,0 0-128 0,0 0 128 0,6 3-128 15,0 3 0-15,-6-6 0 0,9 6 0 0,-3-1 0 0,1 1 0 16,-2 2 0-16,3-2 0 0,2 1 0 0,1-1 0 15,-2 0 0-15,2 1 0 0,0-2 0 0,1 2 0 16,0-2 0-16,1 2 0 0,0 0 0 0,3 2 0 16,2 2 0-16,0-2 0 0,-3-2 0 0,1 1 0 15,0 3 0-15,0-3 0 0,-2-1 0 0,1-2 0 16,2 1 0-16,-1 4 0 0,-1 4 0 0,-1-2 0 0,1-2 0 16,1-1 0-16,-1 0 0 0,2 0 0 15,-1-2 0-15,1-2 0 0,-2-5 0 0,-2 3 0 16,-3 5 0-16,2-2 0 0,-1 0 0 0,1 0 0 0,-1 2 0 15,0-1 0-15,-2-1-128 0,0 4 128 0,0 2 0 0,-4 0 0 16,-5 2 0-16,5 0 0 16,1 2-144-16,-1 2 144 0,-9-2 0 0,4 3 0 0,4 1-128 0,-4 3 128 15,-6 1 0-15,2 4 0 0,-1 3 0 0,4-1 0 16,0 7 0-16,-3-1 0 0,-3 0-128 0,-3 5 128 16,0 5 0-16,-4-1 0 0,-5 0 0 0,1 2 0 15,0 1 0-15,-1 5 0 0,1 5-128 0,-3-2 128 16,-1-2 0-16,1-1 0 0,-2-4-128 0,1 5 128 15,-1 2 0-15,0 4 0 0,-4 0 0 0,3-1 0 16,-1-2 0-16,3-1 0 0,3 1 0 0,-2-2 0 16,-2-1 0-16,1 1 0 0,2-1 0 0,-1 0 0 15,3 0 0-15,1-6 0 0,2-5 0 0,1 0 0 16,2-2 0-16,2-3 0 0,-2 0 0 0,4-2 0 0,0 2 0 0,0-1 128 16,0-2-128-16,2-4 0 0,-2-3 0 0,0-4 0 15,1-2 128-15,1 0-128 0,-1-3 0 0,0-1 0 16,-3-3 0-16,3-2 0 0,1 1 128 15,-1-3-128-15,1-2 0 0,-1-1 144 0,-1-2-144 16,1-2 0-16,-2-2 0 0,-1 2 128 0,0-2-128 0,-3 0 0 16,-4-2 144-16,-4 0-144 0,-5 0 0 0,0-1 0 15,0-1 0-15,-4-2 128 0,-8 0-128 0,2 0 0 16,0-1 0-16,-5 0 128 0,-1-1-128 0,-4 2 0 16,-7-4 0-16,-1 4 128 0,-2-3-128 0,-2 0 192 15,-3 0-64-15,1 1 0 0,1-1-128 0,-5-2 144 16,-7-1-144-16,-3 2 160 0,0 2-160 0,-1-2 192 15,2 0-192-15,-6-2 192 0,-5-1-192 0,1 1 128 16,-4 0-128-16,-1-1 128 0,2-3-128 0,-5 1 0 16,-5 2 0-16,-1 0 128 0,4-1-128 0,-3 0 0 0,-2-3 144 0,1 2-144 15,-2 0 240-15,2 1-32 0,-4 1 0 0,0-1 0 16,-2-1-32-16,2 1-16 0,-3 2 0 0,2-2 0 16,-1-3-160-16,-2 3 192 0,1 0-192 0,1 0 192 15,-1 1-192-15,4-2 160 0,3 0-160 0,-1 0 160 16,-3 2 16-16,2 2 0 0,4 0 0 0,-2 0 0 15,0 0-32-15,3 3 0 0,-1 1 0 0,7-1 0 16,4-2-144-16,-2-1 128 0,1 0-128 0,5 3 128 16,1 0-128-16,5 0 128 0,5-2-128 0,-1 1 128 0,-2 2 0 15,3-1 0-15,2 1 0 0,6-2 0 0,5 5 64 16,1-1 16-16,-3-1 0 0,7 1 0 0,1-2-64 16,2 1-16-16,1 3 0 0,3-1 0 0,6 0 0 15,6 1-128-15,5 0 192 0,0-1-64 0,4 2 16 0,3 2 0 16,3-1 0-16,3-1 0 0,1-1 0 0,5-1 0 15,-2 2 0-15,3 2 0 0,7-2 48 16,0 0 16-16,0 0 0 0,0 0 0 0,0 0-208 0,0 0 0 16,-8-5 0-16,8 5 0 0,0 0 208 0,0 0-48 15,0 0-16-15,0 0 0 0,0 0-144 0,0 0 0 16,0 0 0-16,0 0 0 0,0 0 0 0,9 3 0 16,-9-3 0-16,10 6 0 15,0-2-864-15,0 1-160 0,-10-5-16 0,9 7-17920 0</inkml:trace>
  <inkml:trace contextRef="#ctx0" brushRef="#br1" timeOffset="19804.239">5487 6961 19119 0,'0'0'832'0,"0"0"192"0,0 0-816 0,1 12-208 16,-1-2 0-16,0 4 0 0,4 4 0 0,-3 4-208 15,-1 2 32-15,0 2 16 0,2 1 160 0,-1 6 0 16,-1 4 0-16,0 2-128 0,1-2 128 0,-2 2 0 15,-1 0 0-15,1 4 0 0,0 4 0 0,-3 0 0 16,0-5 0-16,0 4 0 0,0 4 176 0,0 0-48 0,1-2 0 0,3-4 0 16,-2-3 64-16,2-5 16 0,0-3 0 15,4-2 0-15,2-3 16 0,0 0 0 16,2-4 0-16,-1-4 0 0,5-1 560 0,3-4 112 0,1-1 32 16,2 0 0-16,0-1-176 0,6-2-48 0,-2-1 0 0,5-2 0 15,4 0-384-15,4-2-64 0,5-2-32 0,5-1 0 16,2 1-80-16,1-2-16 0,4-2 0 0,2-2 0 15,-2-2-128-15,6 3 0 0,4 1 144 16,-1 1-144-16,4-1 0 0,3 4 0 0,3 0 0 0,0 0 128 16,2 1-128-16,4-1 0 0,5 2 0 0,3 0 0 15,2 0 0-15,0 4 0 0,3-3 0 0,5 2 0 16,3 1 0-16,2-1 0 0,4-2 0 0,-2 2 0 16,2 5 0-16,0-1 0 0,3-4 0 0,2 1 0 0,3 2 0 15,0-1 0-15,-3-3 0 0,6 3 0 0,0-1 0 16,2-2 0-16,-6-5 0 0,5 5 128 0,5-2-128 15,2-2 0-15,-1-2 128 0,0 3-128 0,1 0 192 0,-1 1-48 16,2-2 0-16,0 0 0 0,-2-1-144 0,0 0 0 16,1 2 0-16,-1 1 0 0,-3 0 128 0,5-2-128 15,4-2 0-15,-6 1 128 0,-5 1-128 0,-2 0 0 16,3-2 144-16,-3 0-144 0,-4-1 0 0,4 2 144 16,2 1-144-16,-2-1 0 0,-6-2 144 0,1 2-144 15,2-1 0-15,-3 0 144 0,-4-1-144 0,3 1 0 16,4-2 144-16,1 0-144 0,-8 0 0 0,2 0 128 15,-1 0-128-15,-3-2 0 0,-1 2 0 0,-3-1 0 16,-3 0 0-16,1-1 0 0,1-3 0 0,-5 1 0 0,-4 0 0 16,0-1 128-16,3 1-128 0,-4-1 0 0,-4-1 0 15,1-1 128-15,-4 3-128 0,3-2 192 0,1 2-64 0,-5-2 0 16,-3 0 64-16,-1-1 0 0,0 2 16 0,0-1 0 16,1-2-208-16,-1 2 128 0,-6-2-128 0,0 2 0 15,-4-1 0-15,2-1 128 0,0-2-128 0,-3 5 0 16,2 2 0-16,-6 0 0 0,-2 0 0 0,-2-1 0 15,-2-3 0-15,0 2 0 0,-2-1 128 16,-1 3-128-16,-2 1 0 0,-4 0 0 0,-3-3 0 0,-4 3 0 16,-4 0 0-16,-3 0 0 0,-3 1 0 0,-2 0 0 15,-5 0 128-15,-1 1-128 0,-2 0 0 0,-2 0 144 16,-4 0 32-16,-2 1 0 0,-11-1 0 0,9 1 0 16,-9-1 80-16,8-1 32 0,-8 1 0 0,0 0 0 15,7-2 80-15,-7 2 16 0,0-7 0 0,-2 1 0 0,-2-2-48 16,-1-1 0-16,-3-1 0 0,-1-2 0 0,-1-3-192 15,0-3-144-15,-4-1 192 0,-1-5-192 16,1-2 144-16,0-3-144 0,-2-1 0 0,-1-2 144 0,-1-1-144 0,2-7 128 16,-1-6-128-16,1-1 128 0,-2-3-128 0,2-2 128 15,0 1-128-15,1-2 128 0,-2-1-128 0,2-1 0 16,-2-1 0-16,3-2 0 0,2-4 0 0,0 5 0 16,-1 2 128-16,4 2-128 0,0 2 0 0,1 3 0 15,-4-3 0-15,6 3 0 0,5 2 176 0,-1 1-48 16,-1 1-128-16,0 1 192 0,0 1-192 0,-1 1 144 15,3 3-144-15,0 4 128 0,-1 0-128 16,1 1 0-16,0 0 0 0,0 2 0 0,-2 2 0 0,1 1 0 0,-1-1 0 16,-3 2 0-16,-4 6-160 0,1 0 160 0,-1 0 0 15,0 2-144-15,-3 3 16 0,-3 0 0 0,-4 1 0 0,-1 2 0 16,1-1-48-16,-5 6 0 0,-2 0 0 16,-4 1 0-16,-3 0 176 0,-5 3-192 0,-7 3 192 15,-5-1-192-15,-6 0 192 0,0 1-192 16,-4 2 192-16,-4-1-192 0,-6 0 192 0,-5 2 0 0,-5 1 0 15,-1 1-128-15,0 1 128 0,-7-2 0 0,-7 2 0 16,-3-3 0-16,-5 4 0 0,-1-3-128 0,-2 0 128 0,-7 0 0 16,-1 4 0-16,-6-3 0 0,-5-1 0 0,3-1 0 15,2 0 0-15,-4 0 0 0,-6 0 0 0,-4 0 0 16,-2-2 0-16,-3 0 0 0,-3-2 0 0,-2 2 0 16,-4 0 0-16,-3-1 0 0,-2-1 0 0,0 1 0 15,-1-2 0-15,-3 3 0 0,0 3 0 0,-3-1 0 16,1-2 0-16,1 1 0 0,0-1 0 0,-1 4 0 0,1 1 0 15,0 0 0-15,3-3 0 0,1 2 0 16,0 4 0-16,0 0 0 0,-2-3 0 0,-1 2 0 0,0-1 0 0,4 3 0 16,3 3 0-16,-1-1 0 0,0-2 0 15,1 0 0-15,-2 2 0 0,3 1 0 0,6 0 0 16,-1 3 144-16,2 4-144 0,4 0 160 0,4-4-160 0,3 3 128 16,2 3-128-16,5-2 128 0,2-1-128 0,5-1 0 15,5 0 0-15,7 1 0 0,1-2 0 0,10 3 0 16,4-1 128-16,10-2-128 0,7-2 0 0,9 0 0 15,5-2 0-15,6 0 128 16,7 2-1168-16,9-1-240 0,8-2-64 0</inkml:trace>
  <inkml:trace contextRef="#ctx0" brushRef="#br1" timeOffset="20782.721">16142 7905 11055 0,'-7'-8'480'0,"2"5"112"0,-1-2-464 0,3 0-128 0,3 5 0 0,0 0 0 15,-1-8 1152-15,1 8 224 0,0 0 32 0,3-8 16 16,2 2-1088-16,2 0-208 0,1 3-128 0,3 0 128 0,2-1-128 0,2-1 0 16,0-3 0-16,3 4 128 0,2 3 128 0,6 0 48 15,-1-2 0-15,6 1 0 0,4 0-64 0,0 0-16 16,3 1 0-16,0 1 0 0,1 0-96 0,2 1 0 16,2 1-128-16,4-2 192 0,0-3-192 0,3 2 128 15,3 2-128-15,-1 1 0 0,-1-1 272 0,-1 2-32 16,2-1-16-16,-2 2 0 0,2 0 144 0,2 3 16 15,2 2 16-15,0-1 0 0,1 1-144 0,-2 0-48 16,-2 0 0-16,0 1 0 0,2 0-48 0,0 1-16 16,3-2 0-16,3 2 0 0,0 2-144 0,-1 0 0 15,-4-3 0-15,-1 2 0 0,0-2 0 0,2 1 0 0,5 3 0 16,-4-1 0-16,-2-1 0 0,-4 1 0 0,-3 4 0 16,0 2 0-16,-2 0 128 0,1 1 0 0,3 0 0 0,-4 2 0 15,0 2 96-15,-3 0 16 0,-3 1 0 0,0-1 0 16,-4-1-112-16,0 1-128 0,-5-1 176 0,-4-2-176 15,-1 0 320-15,-1-1-32 16,-3-1-16-16,-2 0 0 0,-3 2 128 0,-3 0 32 0,-1 0 0 0,0 1 0 16,-8 2 64-16,3-2 16 0,-2-2 0 0,-1-2 0 15,-4 0-112-15,2 0-16 0,-2 0 0 0,-1-3 0 16,0-1-160-16,0 1-32 0,-2-2-16 0,1 1 0 16,0-3-176-16,2-1 160 0,2-2-160 0,-4-8 160 15,2 7-160-15,0-1 0 0,-2-6 0 0,0 0 0 16,0 0-2304-16,0 0-400 0</inkml:trace>
  <inkml:trace contextRef="#ctx0" brushRef="#br1" timeOffset="21088.841">18264 8483 36911 0,'0'0'1632'0,"0"0"352"0,0 0-1600 0,0 0-384 16,8 9 0-16,-1 2 0 15,2 1-432-15,1 2-160 0,0 2-48 0,2 5 0 0,2 4 464 0,2-1 176 16,0-2-128-16,4 0 128 0,1 1 0 0,1-2 0 16,0-3 0-16,1-1 0 0,1 1 0 0,4-1 0 0,0-2 0 15,3-3 0-15,0-2 0 0,1-2 0 0,2-4 160 0,1-4-160 16,1-2 176-16,3-5-176 0,2-5 192 15,1-5-192-15,5-7 208 0,0-1-64 0,5-3-16 16,-1-3 0-16,1 0-128 0,-1-2 160 0,-3-1-160 0,-2 0 160 16,-3-4-160-16,0 3 192 0,-1 1-192 0,-4 7 192 15,-2 1-192-15,-8 6-176 0,-6 4 48 0,-2 5-10512 16,-4 3-2096-16</inkml:trace>
  <inkml:trace contextRef="#ctx0" brushRef="#br1" timeOffset="26695.593">23222 9208 1839 0,'0'0'0'0,"0"0"160"16,0 0-160-16,0 0 0 0,-5-6 0 0,5 6 0 0,0 0 2336 0,-3-6 432 16,-3 1 96-16,6 5 16 0,0-7-1200 0,0 7-224 15,-2-6-48-15,2 6-16 0,0 0-144 0,0 0-32 16,-3-5 0-16,3 5 0 0,0 0-256 0,0 0-48 15,0 0-16-15,0 0 0 0,0 0-256 0,0 0-48 16,0 0-16-16,0 0 0 0,0 0-256 0,0 0-64 16,0 0-16-16,0 0 0 0,0 0-96 0,-2 10-16 15,2-10 0-15,0 13 0 0,-1 0 96 0,0 3 16 16,-1-1 0-16,1-1 0 0,0 1 48 0,-1 0 16 16,0 3 0-16,-3-2 0 0,3 0 0 0,-2 1 0 15,-6 5 0-15,3-1 0 0,3-4-64 0,0-1-16 16,1-1 0-16,-1 2 0 0,-3 1 32 0,1-1 16 15,1 0 0-15,1-2 0 0,-2-4-16 0,2 1-16 0,2 1 0 0,-1-3 0 16,3-10-48-16,-4 9 0 0,2-1 0 0,2-8 0 16,0 0 0-16,0 0-16 0,0 0 0 0,0 0 0 15,0 0 128-15,0 0 16 0,0 0 16 0,0 0 0 16,0 0 96-16,0 0 16 0,-2-9 0 0,3-1 0 16,2-2-192-16,3 0-48 0,-4 0 0 0,2-1 0 15,1-3-48-15,1 2-16 0,3 0 0 0,-2-2 0 16,-5 1-144-16,2-1 192 0,4 1-192 0,-1-4 192 15,0-1-192-15,1 1 0 0,2 0 0 0,-1-1 128 16,-2 0-128-16,1 1 0 0,1-1 0 0,-1 3 128 16,-2 4-128-16,1-1 0 0,-1 1 0 0,-1 2 0 15,-1 1 0-15,1-1 0 0,-2-1 0 0,-2 2 0 16,1 2 0-16,-2 8 0 0,0 0 0 0,0 0 0 0,0-9 0 0,0 9 0 16,0 0 0-16,0 0 0 0,0 0 0 15,0 0 0-15,0 0 0 0,0 0 0 0,-9 10-192 0,0 1 192 16,-2 1-160-16,0 2 160 0,-3 2 0 15,3 1-144-15,1 4 144 0,-2 1 0 0,-2-3 0 0,4 1 0 16,6 1 0-16,-3 0-128 0,-2-2 128 0,2 0 0 16,-1-5 0-16,0 4 0 0,1 2 0 0,-1-1 0 15,-1-2 0-15,1-4 0 0,2-3 0 0,0 1 0 16,1 2 0-16,3-1 0 0,-1-3 0 0,3-9 0 16,-4 10 0-16,1-2 0 0,3-8 128 0,0 0-128 15,0 0 128-15,0 0-128 0,0 0 160 0,0 0-32 16,0 0-128-16,0 0 192 0,-1-7 32 0,2-1 0 15,1-2 0-15,1 0 0 0,3-1-96 0,-2 0 0 0,4-2-128 16,-1-2 192-16,0 1-192 0,1-1 0 0,1-2 128 16,-1 2-128-16,1-1 0 0,-2 0 0 0,2-2 0 0,0 1 0 15,6 0 128-15,-3 1-128 0,0-1 0 0,-2-2 0 16,1 0 176-16,-1 2-176 0,-1 2 192 0,-1 1-192 16,1 0 0-16,-1 3 0 0,-3 3 0 15,2 0-192-15,-4 1 192 0,-3 7 0 0,0 0 0 0,0 0-144 16,0 0 144-16,0 0 0 0,0 0 0 0,0 0 0 15,0 0-128-15,0 0 128 0,0 0-128 0,-6 11 128 16,-1 4-128-16,-1 2 128 0,-4-1-128 0,1 5 128 16,0 2 0-16,-1 2 0 0,-3 0 0 0,2-1-128 15,0 0 128-15,2 3 0 0,-2 0 0 0,2-3 0 16,-1-4 0-16,1 0 0 0,-1 0 0 0,1 0 0 16,2-2 0-16,3-1 0 0,-1-3 0 0,2-1 0 0,0 2 0 15,2-4 0-15,1-1 0 0,2-10 0 16,0 0 0-16,0 0 0 0,0 0 0 0,0 0 0 0,0 0 0 0,0 0 176 15,0 0-176-15,0 0 192 0,5-10 0 0,0-3 16 16,1-9 0-16,1 3 0 0,0 3-208 0,3-1 176 16,1-1-176-16,0-3 160 0,-1-2-160 0,-2 0 0 15,0 1 0-15,3 1 0 0,3-2 0 0,-3 2 0 16,-1 4 0-16,1-2 0 0,-1-2 0 0,1 1 0 16,-1 1 0-16,-4 4 0 0,3 0 0 0,-3 3 0 15,0 1 0-15,0 0 0 0,-2-2 0 0,-1 2 0 16,1 4 0-16,-4 7 0 0,0 0 0 0,0 0 0 15,-1-6 0-15,1 6 0 0,0 0 0 0,0 0 0 16,0 0 0-16,-6 10-176 0,1 4 176 0,-4 3-160 16,-2 3 160-16,0 0-160 0,0 0 160 0,-2 4 0 0,-4 2 0 15,3-1-128-15,1-2 128 0,-1 2 0 0,1-3 0 0,0 4 0 16,1 0 0-16,0-3 0 0,-3-4 0 0,3 0 0 16,1 0 0-16,3-1 0 0,0-1 0 0,0-3 0 15,-1-2 0-15,3 0 0 0,4 0 0 0,-2-4 0 16,4-8 0-16,0 0 0 0,0 0 0 0,0 0 0 15,0 0 144-15,0 0-144 0,2-8 192 0,3 0-192 16,1-3 208-16,3-1-64 0,-1-4-16 0,2-4 0 16,1-3-128-16,0-2 0 0,1-2 144 0,-2 2-144 15,0 1 0-15,3 1 128 0,-2 1-128 0,0 1 0 16,-2 1 0-16,0 0 0 0,-1-1 0 0,1 3 0 0,0 0 0 16,1 3 0-16,-5 2 0 0,1 3 0 0,-1-2 0 15,-1 3 0-15,0 1 0 0,-4 8 0 0,0 0 0 0,0 0 0 16,0 0 0-16,0 0 0 0,0 0-144 0,0 0 144 15,0 0-160-15,-4 11 160 0,0 4-160 16,0 3 160-16,-3-1-160 0,1 1 160 0,-3 2 0 0,2 1-144 16,-1 4 144-16,-1-2 0 0,-2-2 0 15,0 1 0-15,0 0 0 0,1 2 0 0,-1 1 0 0,0-4 0 16,1-4 0-16,-2 0 0 0,1 0 0 0,1 1 0 16,2 1 0-16,1-5 0 0,-2-3 0 0,3-2 0 15,1-3 0-15,5-6 0 0,-5 6 0 0,5-6 0 16,0 0 0-16,0 0 0 0,0 0 160 0,0 0-32 15,0 0-128-15,1-11 192 0,2-2-32 0,0-3-16 0,2-2 0 16,0-4 0-16,0-5-144 0,3 1 0 0,1 0 144 16,1 0-144-16,0-2 0 0,-2 3 0 0,1-1 0 0,3 2 128 15,-1 0-128-15,0 4 0 0,0 2 0 16,-3 0 0-16,2 0 0 0,-2 1 0 0,2 3 0 16,-2 1 0-16,-3 1 0 0,2 1 0 0,1 1 0 15,-1 1 0-15,-1 2 0 0,-6 7-128 0,4-5 128 0,-4 5 0 16,0 0 0-16,0 0-160 0,0 0 160 0,4 10 0 15,-2 2-192-15,-3 3 192 0,-2 2-192 0,-2 1 192 16,2 1-160-16,-5 4 160 0,-1 4-128 0,-1-2 128 16,0-1 0-16,1-1 0 0,-1 0 0 0,0 3 0 15,1-1 0-15,-3-1 0 0,0-2 0 0,1-2-128 16,0 2 128-16,1-2 0 0,0 0 0 0,0-2 0 16,2-2 0-16,0-4 0 0,2-1 0 0,2 0 0 15,-1 0 0-15,5-11 0 0,0 0 0 0,0 0 0 0,-2 5 0 16,2-5 144-16,0 0-144 0,0 0 0 0,0 0 192 15,0 0-64-15,3-12 0 0,3-3-128 0,3-5 192 0,0-2-192 16,1-4 192-16,1-1-192 0,2 1 128 16,0-1-128-16,0-1 0 0,1-1 0 0,-5 3 0 15,4 1 0-15,-4 3 0 0,1 2 0 0,-2 1 0 0,0 2 0 16,-1 2 0-16,1 3 0 0,-2 3 0 0,0 0 0 16,-4-1 0-16,3 3 0 0,-5 7 0 0,0 0 0 15,0 0 0-15,0 0 0 0,0 0 0 0,0 0-144 16,0 0 144-16,0 0-128 0,0 10 128 0,-2 2-160 15,-2 3 160-15,-2 2-160 0,-2 0 160 0,-3 3 0 16,-1 5 0-16,3-1 0 0,-1 1 0 0,3-1-128 16,-4-1 128-16,0 1-192 0,-2 0 192 0,2 0 0 0,0-2 0 15,2-3 0-15,-1-1 0 0,2-2 0 0,0 2 0 0,2-4 0 16,-1-2 0-16,4-2 0 0,-2-3 0 16,3 0 0-16,-2-1 0 0,4-6 0 0,0 0 0 0,0 0 128 15,0 0-128-15,0 0 128 0,0 0-128 0,0 0 128 16,7-14-128-16,2-3 176 0,-1-1-176 0,2-5 192 15,2-5-192-15,1 2 192 0,1-2-192 0,1-1 192 16,-2 1-192-16,1 1 0 0,-2 3 0 0,2 2-176 16,-2 1 176-16,2 2 0 0,-3 1 128 0,0 1-128 15,-1 2 0-15,0 1 0 0,0 5 0 0,0 0-128 16,-6 0 128-16,0 3 0 0,-4 6 0 0,0 0-128 16,0 0 128-16,0 0 0 0,0 0 0 0,0 0 0 15,0 0 0-15,-2 10-208 0,-2 2 48 0,-3 3 16 0,-1 2 144 16,-3 1-160-16,-4 3 160 0,1 1-160 0,-1-1 160 15,3 3 0-15,-2 3 0 0,0-2 0 0,-1-2 0 0,1-3 0 16,-1 1 0-16,0 2-128 0,2-1 128 0,1-1 0 16,1-1 0-16,0-5 0 0,2-2 0 0,2-4 0 15,2 0 128-15,0-2-128 0,5-7 0 0,0 0 0 16,0 0 0-16,0 0 0 0,0 0 0 0,0 0 0 16,5-9 160-16,1-2-160 0,3-2 144 0,0-4-144 15,1-4 128-15,4 0-128 0,-2 0 144 0,1-5-144 16,0-4 160-16,1 2-160 0,1-1 0 0,-3 0 0 15,-2 2 0-15,2-1 0 0,2 4 0 0,-1 1 0 16,-1 1 0-16,-3 4 0 0,-1 4 0 0,0 3 0 16,-2 3 0-16,0 1 0 0,-3-1-128 0,-3 8 128 15,0 0 0-15,0 0 0 0,0 0-160 0,0 0 160 0,0 0-128 16,-7 13 128-16,-1 7-160 0,0-2 160 0,0 0-192 0,-1 1 192 16,-4 0-128-16,0 4 128 0,-1 2 0 0,0 2 0 15,5-4 0-15,-5 0 0 0,-1 0 0 16,0-1 0-16,2-2 0 0,1-3 0 0,0 3 0 0,1-3 0 15,2-2 0-15,3-2 0 0,-1-2 0 0,3-1 0 16,-1 0 0-16,4-2 0 0,1-8 0 0,0 0 0 16,0 0 0-16,0 0 0 0,0 0 0 0,0 0 0 15,0 0 0-15,5-12 176 0,2-5-48 0,2 2-128 16,1 2 224-16,0-4-64 0,2-4-16 0,2-1 0 16,2-4-144-16,-2-1 0 0,-2 0 0 0,0-1 0 15,3 2 0-15,-1 3 0 0,-2 1 0 0,0 2 0 16,1 0 0-16,-3 5 0 0,-3 7-192 0,-2 3 192 0,-5 5-144 15,0 0 144-15,0 0 0 0,0 0 0 0,0 0-144 0,0 0 144 16,4 6 0-16,-4 4-144 0,-4 1 144 0,0 3-160 16,0 3 160-16,-5 2-160 0,-1 1 160 0,1 1 0 15,0-1 0-15,-1 3 0 0,-3 6 0 0,3-3 0 16,4-4 0-16,-4 0 0 0,0 1 0 0,0-3 0 16,1-1 0-16,1-1 0 0,0-3 0 0,2-3 0 15,1-3 0-15,1-3 0 0,4-6 0 0,0 0 0 16,0 0 0-16,0 0 0 0,0 0 0 0,0 0 176 15,0 0-48-15,7-9 0 0,0-5 0 0,2-2-128 16,0-3 192-16,2-2-64 0,1-1 0 0,-1-4 0 16,-1-2 0-16,1 1 0 0,1-4-128 0,0 0 0 0,4-3-160 15,-1 7 160-15,0 3 0 0,-2 2 0 0,-1-1 0 16,0 6 0-16,-3 5 0 0,-3 3-144 0,-6 9 144 16,6-6 0-16,-2 0 0 0,-4 6-160 0,0 0 160 0,0 0 0 15,0 0-192-15,0 0 192 0,-4 7-192 0,-2 4 192 16,-2 5-208-16,-2 4 64 0,-2-1 16 0,-2 2 0 15,-1 0 128-15,-2 5 0 0,1 1 0 0,3-3-128 16,2-2 128-16,0-1 0 0,0-2 0 0,-1 0 0 16,1-5 0-16,2 1 0 0,-2-3 0 0,3-1 0 15,2-1 0-15,0-3 0 0,6-7 0 16,0 0 0-16,0 0 0 0,0 0 0 0,0 0 0 0,0 0 0 16,0 0 128-16,4-10-128 0,2-1 160 0,3-3-160 15,3-2 128-15,-3-2-128 0,-2-9 0 0,1 3 0 16,4 2 0-16,0-1 128 0,1-2-128 0,-2-1 0 15,2-1 0-15,-1 4 0 0,1 4 0 0,0 0 0 0,-4 2 0 16,0 3 0-16,-2 5 0 0,0 1 0 0,-7 8 0 0,0 0 0 16,0 0 0-16,0 0 0 0,0 0-192 0,0 11 192 15,-3 0-192-15,-2 3 192 0,-1 3-160 0,-3 1 160 16,-4 2-128-16,3 0 128 0,-2 1 0 0,-2 2 0 16,-3 2 0-16,1 1 0 0,4-4 0 0,0 0 0 15,0-4 0-15,-2 0 0 0,0 1 0 0,3-3 0 16,0 1 0-16,2-4 0 0,0-2 0 0,2-1 0 15,2-1 0-15,5-9 0 0,0 0 0 0,0 0 0 16,0 0 0-16,0 0 0 0,0 0 128 0,1-10-128 16,3-5 128-16,4 1-128 0,1-1 128 0,1-3-128 0,0-1 128 15,2-2-128-15,2-1 0 0,-1 0 0 0,-5 0 0 16,3 0 0-16,3-2 0 0,-1 2 0 0,-5 2 0 0,2 4 128 16,2 0-128-16,-4 3 0 0,0 1 0 0,-4 4 0 15,1 2 0-15,-5 6 0 0,0 0-144 0,0 0 144 16,0 0 0-16,0 0-144 0,0 0 144 0,0 0 0 15,0 0-192-15,-5 11 64 0,-2-1 128 0,1 4-208 16,0 3 208-16,-3 1 0 0,0 1 0 0,-1 3-144 16,-1 3 144-16,1 1 0 0,0-6-144 0,-1 4 144 15,-2-1 0-15,-1 0 0 0,0 0 0 0,2-1 0 16,2 0 0-16,0-2 0 0,-1-4 0 0,1 0 0 16,2-2 0-16,1-2 0 0,1 0 0 0,1-3 0 15,1-1 0-15,4-8 0 0,0 0 0 0,0 0 0 16,0 0 0-16,0 0 0 0,0 0 0 0,9-10 128 15,-1-3-128-15,2-4 160 0,2-3-160 0,-1-1 160 0,5-2-160 16,-1-3 0-16,1-4 0 0,-1 3 0 0,-4 0 0 16,1 3 0-16,2-1 0 0,2 0 0 0,-3 2 0 0,-2 4 0 15,0 2 0-15,0 3 0 0,-2-3 0 0,-2 5 0 16,-1 2 0-16,-2 3 0 0,-4 7 0 0,5-7 0 16,-5 7 0-16,0 0 0 0,0 0 0 0,0 0 0 15,0 0-176-15,-7 5 176 0,-2 4-192 0,-3 3 64 16,0 2 0-16,-2 4 0 0,-4 3 128 0,2 0-128 15,0 0 128-15,0 5-128 0,-2 5 128 0,0-2 0 16,0-5 0-16,0 1 0 0,2 4-144 0,0-3 144 16,2 0-160-16,4-4 160 15,2-3-2064-15,3 0-320 0,2-1-64 0</inkml:trace>
  <inkml:trace contextRef="#ctx0" brushRef="#br2" timeOffset="32264.089">9910 1553 21183 0,'-4'-6'1888'0,"1"-1"-1504"0,3 7-384 0,0-8 0 15,-1 1 0-15,1 7-320 0,-4-8 64 0,2 1 16 16,2 7 240-16,-1-7 0 0,0-1 0 0,0 1 0 16,0 0 0-16,0-2 128 0,-3-2-128 0,3-2 160 0,-2 1 48 15,1-1 16-15,-2 1 0 0,-1-2 0 0,-4 0 336 16,1-2 64-16,0 1 16 0,-2 0 0 0,-1-1 0 15,-3 0 16-15,0-1 0 0,-1 0 0 16,-2 0-400-16,1 1-96 0,-2-2-16 0,-2-2 0 0,-2-3 96 0,0 1 16 16,-4 0 0-16,0 2 0 0,-3 3-16 0,-1-1 0 15,2 0 0-15,-3-1 0 0,0-4 0 0,-2-1 0 16,-1 1 0-16,-1 2 0 0,0 6-64 0,-3-3-16 16,-1-1 0-16,-4-1 0 0,-2-1-160 0,-3 2 0 15,-1 2 0-15,-1-1 0 0,-3-2 0 0,3 4 0 16,1-3 0-16,-2-1 0 0,-5-3 0 0,0 0 0 15,1 0 0-15,23 9 0 0,-7-3 128 0,-3 0-128 16,-3-3 0-16,-3 0 128 0,-4-1 48 0,-3 0 0 16,-2 4 0-16,-52-11 0 0,18 7-48 0,10 4-128 0,1 1 192 15,5 4-64-15,1 3-128 0,0 2 0 0,0-1 0 16,3 2 128-16,-4 0-128 0,1-1 0 0,-2-1 0 16,-1 2 0-16,-1 1 0 0,2 0 0 0,1-4 0 0,0 0 0 15,-2 2 832-15,0-1 128 0,2-1 16 16,-1 3 16-1,-1-3-1584-15,-2 2-320 0,-5 2-64 0,3-1-16 0,0-2 800 0,1 2 192 0,-5-2 0 0,2 4 0 16,-2 0 0-16,4 2 0 0,0 0 0 0,3-1-144 16,-3 2 144-16,1 0 0 0,-2 5 0 0,4-2 0 15,4-3 0-15,-2 1 0 0,-4-1 0 0,1 3 0 16,-1 3 0-16,2-2 0 0,1-3 0 0,-2 2 0 16,0 1 0-16,2 1 0 0,2-1 0 0,4 1 0 15,2 1 0-15,-3 0 0 0,1 1 0 0,0 1 0 0,2 3 0 16,3 0 0-16,3 0 0 0,1 1 0 0,-2 1 0 0,0 0 0 15,0-1 0-15,-2 0 0 0,1 1 0 0,3 2 0 16,1-2 0-16,2 0 0 0,-1-2 0 16,0 1 0-16,-2 1 0 0,3 2 0 0,5 2 0 15,26-7 0-15,-2 2 0 0,-7 5 0 0,0 3 0 16,-3-2 0-16,-3 0 0 0,2 0 0 0,-1 3 0 0,-32 13 0 16,14-5 0-16,9-5 0 0,7-5 0 0,4 2 0 15,3-1 0-15,1-4 0 0,-1-4 0 0,0 1 0 16,1 0 0-16,-2 1 0 0,0-2 0 0,3 0 0 15,-2 0 0-15,2-2 0 0,2 1 0 0,1 0 0 16,2 1 0-16,1 0 0 0,-1 0 0 0,0 1 0 16,0-1 0-16,0 4 0 0,0 0 0 0,3 0 0 0,0-2 0 15,3 2 0-15,2 4 0 0,0-4 0 0,0 0 0 16,1 1-128-16,-2 1 128 0,2 3 0 0,1 1 0 0,-1-3 0 16,3-1 0-16,1 0 0 0,0 0 0 0,1 0 0 15,0-3 0-15,0-1 0 0,2-2 0 16,1 3-128-16,2 1 128 0,2 0 0 0,-1 1 0 0,4-1 0 15,-2-2 0-15,3 3-128 0,2 0 128 0,1 2 0 16,5 1 0-16,1-1 0 0,0 2 0 0,4 0-128 16,-1 2 128-16,5-1 0 0,3 0 0 0,0 1 0 15,2 0 0-15,2 0 144 0,5-2-144 0,0-1 160 16,3 1-160-16,6 0 128 0,7-1-128 0,2-3 128 16,2-3-128-16,3 1 0 0,5-1 144 0,-1-1-144 15,4 3 128-15,3 0-128 0,4-2 128 0,5-2-128 16,4-2 128-16,-1 2-128 0,-1 2 160 0,3 0-160 15,3-1 0-15,2 1 0 0,0 5 0 0,1-2 0 16,-3 1 0-16,-1-3 0 0,2-2 0 0,7 3 0 0,3 3 0 16,1-1 0-16,-3 0 128 0,2-2-128 0,0-3 0 0,2 0 0 15,1 2 0-15,1-2 0 0,-3-1 0 0,5-1 0 16,6 1 0-16,-3-1 0 0,-2 0 0 0,1-2 128 16,6-2-128-16,0 1 0 0,-1-1 0 0,3-1 0 15,5-4 128-15,-3 1-128 0,-2 0 0 0,1-1 0 16,-3-1 0-16,4 0 0 0,4 2 128 0,-1-4-128 15,-2-1 0-15,2 0 0 0,0-2 0 0,0 1 0 16,-4 1 0-16,4-2 0 0,2-1 0 0,-1-1 128 16,-5 1-128-16,7-3 0 0,1 1 0 0,0 0 128 15,-2-2-128-15,2-1 0 0,2-1 0 0,-1-1 0 16,-3-2 0-16,1-1 0 0,3-2 0 0,-2-3 0 0,-3-5 0 16,2 4 0-16,2 4 144 0,-4-4-144 0,-7-4 128 15,0 2-128-15,-1 3 128 0,-4 3-128 0,-6-2 0 0,-4-1 128 16,-8-3 128-16,0 1 32 0,2 0 0 15,-7-2 0-15,-5-2 96 0,-6-1 0 0,-6-2 16 16,-1411-3 0-16,2810-5 96 0,-1411 2 16 0,-3 0 0 0,-8 0 0 16,-2 1-48-16,-6 0 0 0,-5 0 0 0,-5 0 0 15,-4-1-160-15,-5 0-48 0,-3 0 0 0,-6 1 0 16,-7-1-256-16,-4 2 0 0,-6 2 0 0,-8 3 0 16,-8-1 0-16,-7 4-320 0,-6 2 32 0,-9 5 16 15,-8 1-496 1,-10 5-112-16,-10 4-16 0</inkml:trace>
  <inkml:trace contextRef="#ctx0" brushRef="#br2" timeOffset="33800.517">2095 1730 13823 0,'-10'-13'608'0,"3"8"128"0,1 1-592 0,-2 0-144 16,8 4 0-16,-7-4 0 0,0 0 544 0,7 4 80 16,-7-1 16-16,7 1 0 0,-9 0-448 0,3 3-192 15,-4 4 160-15,2 2-160 0,-3 0 0 0,0 1 0 0,-1 1 0 0,0 2 0 16,-3 2 0-16,-1 1 0 0,1-2 0 0,-4 3 0 15,-1 4 128-15,2 2-128 0,-1 3 0 0,-1-1 144 16,-1 1 48-16,0 3 16 0,-2 3 0 0,1 2 0 16,-1-4 48-16,0 1 16 0,0 2 0 0,0-2 0 15,-1 4 144-15,-1 2 32 0,0 5 0 0,2 3 0 16,-3 1-64-16,0 5-16 0,2-3 0 0,-1 0 0 16,1 0-48-16,-2 3 0 0,1 1 0 0,2 2 0 15,2 2-128-15,0 2-16 0,-1 2-16 0,-1 0 0 16,3 3-160-16,3 3 0 0,-3 1 144 0,1 1-144 15,1 2 0-15,3-2 128 0,1-1-128 0,-1 1 0 16,0-1 0-16,1 1 0 0,1 3 0 0,2-3 128 0,-3-2-128 0,2-1 128 16,0-3-128-16,1-1 128 0,-2 3 32 15,0 0 16-15,-3-3 0 0,2 0 0 0,0-2 128 0,-1 3 16 16,0 2 16-16,-2 1 0 0,-2-1-48 0,2 4-16 16,2 0 0-16,-1 2 0 0,1-1-272 0,-2 3 160 15,1 4-160-15,-2-1 128 0,5-1-128 0,0-2 0 16,1-4 0-16,2 5 128 0,1 6-128 0,1 0 0 15,0-3 0-15,0 0 0 0,1-2 0 0,2 3 0 16,-1-1 0-16,1-1 0 0,-5-3 0 0,2-2 128 16,-2-1-128-16,0 2 0 0,2-1 0 0,-2 3 128 15,-2 1-128-15,3-4 0 0,-2-3 0 0,1 4 0 16,0-1 0-16,1-2 0 0,3 2 0 0,-2-1 0 16,1-1 0-16,1 0 0 0,2-1 0 0,2 3 0 15,1-2 128-15,0 3-128 0,1 1 0 0,1-1 0 0,1 0 0 0,-2 0 128 16,-1 1-128-16,0 0 128 0,0 2-128 0,-1 0 128 15,0-2-128-15,-3-1 0 0,1 0 0 16,1 2 128-16,-3-2-128 0,1 1 0 0,-1-1 0 0,2 0 0 16,-1-2 144-16,1 0-144 0,-1 0 160 0,0-3-160 15,3 3 192-15,-2-1-64 0,1 0-128 0,1 0 192 16,2-2-64-16,1-1-128 0,-2 0 176 0,1-1-176 16,-2-1 192-16,2 1-192 0,3 1 192 0,-2-2-192 15,-1 1 176-15,2-1-176 0,2 0 160 0,-2-2-160 16,-2 0 0-16,3-2 128 0,2 3-128 0,-3-3 0 15,-2-4 0-15,2 0 128 0,0 1-128 0,0-2 0 16,1 2 0-16,0-2 0 0,-2-3 0 0,2 0 0 16,1 2 128-16,-1-2-128 0,-2-1 0 0,0 1 0 0,2 0 0 15,-3 0 128-15,0 4-128 0,0-5 0 16,0-4 0-16,0 0 0 0,-1-1 128 0,-1 1-128 0,0 2 0 0,2-1 0 16,1-1 0-16,2 0 0 0,-2 1 128 0,0-2-128 15,-1-2 0-15,3-2 0 0,0-2 128 0,1-2-128 16,1 0 0-16,-2 0 144 0,0 2-144 0,2-1 128 15,0-1-128-15,1 1 128 0,-1-1-128 0,3 0 0 16,3-6 144-16,-2 0-144 0,1 0 144 0,-2-1-144 16,-1-4 192-16,2 1-192 0,2-1 192 0,0 0-64 15,0 1 0-15,-1-1-128 0,1-2 192 0,1 1-64 16,-2-3 0-16,1-2-128 0,0 4 192 0,2-6-192 16,-1-2 192-16,0 0-192 0,0 2 176 0,1-2-176 15,3 2 160-15,-2-5-160 0,2-3 208 0,-1 0-48 0,3 2-16 16,0-2 0-16,-2-2-16 0,2-1 0 0,2-1 0 0,-1 1 0 15,0 1 0-15,0-2 0 0,0-3 0 0,1 0 0 16,1 3 0-16,-1-2 0 0,-1 1 0 0,-1-3 0 16,1-2 0-16,1-1-128 15,0 1 192-15,0-1-64 0,2-3-128 0,-1 2 192 0,0-1-192 16,-1 1 192-16,0 0-192 0,-3 1 0 0,-1-1 0 0,-3 1 0 16,-1 1 0-16,-1 0 0 0,-1 1 128 0,-10-1-128 15,0 0 0-15,0 0 0 0,0 0 144 0,0 0-144 16,0 0 0-16,0 0 0 0,0 0 0 0,0 0 0 15,0 0-512-15,0 0-32 0,-7-5 0 16,0 1 0-16,-2 4-2144 0,1 0-416 16,0 1-96-16,8-1-8304 0</inkml:trace>
  <inkml:trace contextRef="#ctx0" brushRef="#br2" timeOffset="34193.461">1072 12327 30399 0,'0'0'2704'0,"0"0"-2160"16,-2-8-544-16,2 8 0 0,0 0 0 0,0 0 0 16,7-2 0-16,3 0 0 0,2-2 0 0,5 4 0 15,2 3-176-15,0-1 176 0,2-1 0 0,1 0-128 0,5 0 128 0,1 3 0 16,-1-1 0-16,1 1 0 0,1 2 0 0,1-1 0 15,-2 1 0-15,1 1 0 0,-5 1 0 0,0 1 0 16,0-2 0-16,-2 1 0 0,-3 1 0 0,2 3-160 16,0 0 160-16,-5-1 0 0,0 1 0 0,-1 4 0 15,1 2 0-15,-1 1 0 0,-4 0 0 16,-2-2 0-16,-5 2 272 0,-1 0-16 0,1 1 0 0,-8-1 0 16,-2 1 240-16,0 2 32 0,-2 2 16 0,-5 2 0 15,-5-2-32-15,-2 2-16 0,0-3 0 0,-5 4 0 16,-2 1-256-16,-1 2-48 0,-4-1-16 0,-2 1 0 15,-1 3-176-15,2 3-144 0,1 0 144 0,3-3-10480 16,8-7-1968-16</inkml:trace>
  <inkml:trace contextRef="#ctx0" brushRef="#br2" timeOffset="37210.06">6055 11392 911 0,'0'0'0'0,"-1"-9"0"0,-1-1 0 0,0 1 0 0,2 0 0 0,0 9 0 16,0 0 4000-16,0 0 720 0,3-6 144 0,-3 6 16 15,0 0-3136-15,0 0-624 0,0 0-128 0,0 0-32 16,0 0-272-16,0 0-64 0,0 0-16 0,0 0 0 16,0 0-160-16,0 0-48 0,-8 1 0 0,0 4 0 15,1 4-16-15,-3 2 0 0,-1 1 0 0,0 3 0 16,0-1-64-16,-3 2 0 0,2 4-16 0,-1-1 0 16,-2 3 16-16,-1 1 16 0,1 2 0 0,0 4 0 15,-1 4-112-15,2 0-32 0,-2 0 0 0,1 5 0 0,0 8-16 0,0-1-16 16,2-4 0-16,1 2 0 0,0 2 64 15,0-2 16-15,0 1 0 0,2-1 0 0,0 2-16 0,0 2 0 16,-1-1 0-16,2 0 0 0,3-2-32 0,-3-1-16 16,1-5 0-16,-1 1 0 0,3-2 32 0,-2 2 16 15,1-1 0-15,2 2 0 0,-1 1-16 0,2-3 0 16,2-1 0-16,0-4 0 0,-1-2 32 0,3-1 0 16,2 0 0-16,1-2 0 0,-1 0-48 0,1-4 0 15,1-5 0-15,0 4 0 0,3 4-48 0,0-1-16 16,1-8 0-16,0 3 0 0,-1 3-128 0,1-1 160 15,0-1-160-15,0-3 160 0,-1-6-160 0,1-1 128 16,0 4-128-16,-1-4 128 0,1-1-128 0,0-1 160 16,-2-2-160-16,1-3 160 0,-7-5-160 0,8 8 128 0,-3-3-128 15,-5-5 128-15,0 0 0 0,0 0-128 16,0 0 192-16,0 0-64 0,0 0 304 0,0 0 48 0,-3-10 16 16,1-2 0-16,-4-2-128 0,1-3-32 0,-1-5 0 0,-2 0 0 15,2-1-208-15,-2-2-128 0,2-4 128 0,0-1-128 16,1-1 0-16,0-2 0 0,2-2 0 15,-3-1 128-15,2-1-128 0,1-4 0 16,-4-4 0-16,3-1 0 0,0 2 0 0,1-1 0 16,-4-1 0-16,2 2 128 0,2 3-128 0,-3 1 0 0,3 1 0 0,1-1 0 15,-1-4 0-15,3-1 0 0,0 1 0 0,3 0 0 16,-2 0 0-16,2 3 0 0,1 2 0 0,2 0 0 16,1 3 0-16,0 1 0 0,1 0 0 0,1 2-128 15,0 0 128-15,-2-1 0 0,1-3 0 0,2 2 0 16,1 2 0-16,0 2-160 0,-1 5 160 0,1 1 0 15,2 1-144-15,-3 2 144 0,2-2 0 0,1 3-144 0,1 2 144 0,3-1-160 16,1-1 160-16,-2 1-160 0,-1 2 160 0,0 1-128 16,-2 0 128-16,0 1-128 0,-2-2 128 0,-2 3-128 15,0 1 128-15,-4-1-128 0,1 1 128 0,0-3-128 16,-3 1 128-16,-2 4-128 0,-1 2 128 0,0 2 0 16,-1 1 0-16,-1 0-128 0,1 1 128 0,1 6 0 15,0 0-144-15,0 0 144 0,-8-6-160 0,1 4 160 16,-3 4-208-16,3 2 80 0,-2 2-16 0,0-1 0 15,-1 1 0-15,-2 3 0 0,-3 4 144 0,2 2-128 16,3 3 128-16,-4 3-128 0,-5 2 128 0,2 4 0 16,0 1-144-16,-1 3 144 0,-3 0 0 0,-1 1 0 15,2 4 0-15,0 2 0 0,-3 4 0 0,0 3 0 16,0-1 0-16,1 7 0 0,0 5-128 0,1-1 128 0,0 0 0 16,-1 2 0-16,1 4 0 0,3 4 0 0,2-1 0 0,4 3 0 15,2-1 0-15,3 0 0 0,5-1 0 0,1 1 0 16,1-2 128-16,2-2-128 0,4-4 0 0,3-1 128 15,4-2-128-15,0-2 160 0,1-5-160 0,2 1 160 16,3 0-160-16,0 1 0 0,2-6 0 0,3-4-176 16,-1-2 176-16,7-3-128 0,1 0 128 0,2-3-128 15,1-2-1088 1,6-1-192-16,1-1-64 0,3-2-14016 0</inkml:trace>
  <inkml:trace contextRef="#ctx0" brushRef="#br2" timeOffset="38166.919">10884 11535 10127 0,'-6'-2'896'0,"0"-1"-704"16,0 1-192-16,6 2 0 0,-5 0 1136 0,5 0 192 16,0 0 32-16,0 0 16 0,0 0-864 0,0 0-160 15,0 0-32-15,0 0-16 0,-9-2 208 0,9 2 32 16,0 0 16-16,0 0 0 0,0 0-48 0,0 0-16 16,0 0 0-16,0 0 0 0,0 0 144 0,0 0 16 0,0 0 16 0,10 9 0 15,-2 0-32-15,0-1-16 0,0 0 0 0,1 1 0 16,2 1-144-16,0 2-32 0,3 0 0 0,-1 3 0 15,0 4-64-15,1 1 0 0,2 0-16 0,2 4 0 16,-3 3-32-16,2 3 0 0,-2 1 0 0,0 1 0 16,-2 0-112-16,0 0-32 0,-4 2 0 0,0 0 0 15,-4-1-64-15,-1 3-128 0,1 3 176 0,-5 1-176 16,-1 5 304-16,-4-1-48 0,-1-1-16 16,-2-1 0-16,-1-1 16 0,-1-1 16 0,-3-1 0 0,1-1 0 15,-2 2 48-15,-2 2 16 0,0 2 0 0,-3-1 0 16,0-5 16-16,1 0 0 0,-1 0 0 0,1 1 0 15,-4-4-80-15,3-1-16 0,1-1 0 0,0 1 0 16,0-1-48-16,0-1-16 0,2 3 0 0,0-1 0 0,0 0-32 16,0-2-16-16,2-2 0 0,1-3 0 0,1-2-16 15,-3-1-128-15,1 0 192 0,1-5-64 0,-1-4-128 0,0 1 192 16,1-2-192-16,2-1 192 0,-1-4-64 16,1 0 0-16,0-3 0 0,1-1 0 0,1-1 80 0,9-4 16 15,-7 2 0-15,7-2 0 0,-9-1-16 0,9 1 0 16,-7 2 0-16,7-2 0 0,0 0-208 0,-6-7 176 15,0 0-176-15,6 7 160 16,-1-9-2112-16,2 0-416 0,1 2-96 0,1-2-12544 0</inkml:trace>
  <inkml:trace contextRef="#ctx0" brushRef="#br0" timeOffset="43339.226">11037 11553 20271 0,'-22'-14'1792'0,"8"4"-1424"0,-2-2-368 0,1 3 0 16,-3-1 256-16,3 3 0 0,-1-1-16 0,1 0 0 16,2 1-496-16,0-1-112 0,0 1-16 0,2 0 0 15,0-3 112-15,0 1 16 0,-1 1 0 0,1 1 0 16,0-2 16-16,1 1 16 0,-2-1 0 0,2 3 0 16,-1-1 224-16,3 2 0 0,-1 1 0 0,1-1 0 15,0 0 512-15,4 2-16 0,4 3 0 0,0 0 0 16,-8-2 400-16,8 2 96 0,0 0 16 0,0 0 0 0,0 0-320 0,0 0-64 15,0 0-16-15,0 0 0 0,4 11-224 0,1 2-32 16,1 1-16-16,2 4 0 0,1 1 176 0,6 4 16 16,2 4 16-16,3 1 0 0,1-2 768 0,-1 4 160 15,-2 2 16-15,3 2 16 16,-1 1-1712-16,1 5-352 0,-1 5-64 0,-3 0-16 16,0 0 640-16,-2 1 240 0,0 0-16 0,-2 2 0 0,-6 1-48 15,2 4-16-15,-5 4 0 0,-1-2 0 0,-4-1 32 0,-1 0 0 16,-1 0 0-16,-4-1 0 0,-2 1 128 0,-4-1 16 15,-4 2 16-15,1 2 0 0,-5-1-32 0,-2-1 0 16,-5-4 0-16,-2 1 0 0,0 0-64 0,0 1-32 16,2 0 0-16,2 0 0 0,-1-2-32 0,0-3-16 15,0-2 0-15,0-4 0 0,1-2-48 0,2-4 0 0,-2-3 0 16,3-2 0-16,2 0-128 0,2-3 160 16,-3-3-160-16,3-2 160 0,1-1-160 0,5-6 128 0,3-5-128 15,0-1 128-15,2-2-128 0,2-2 0 0,-1-1 0 0,7-5 128 16,-9 2-128-16,9-2 0 0,-3-7 0 0,3 7 128 15,0-8-128-15,1-6 0 0,1-1-160 0,4-3 160 16,2-3-160-16,2 2 160 0,1-1-160 0,3-1 160 16,0 0-128-16,3-2 128 0,-1 0 0 0,2-1-144 15,4-3 144-15,-2-2 0 0,1-4 0 0,1-4 0 16,1-1 0-16,1-5 0 0,1-4 0 0,2 0 0 16,-2 2 0-16,0 1 0 0,2 0 0 0,-2-3 0 15,-1-4 0-15,-2-1 0 0,-2-3 128 0,0-2-128 16,-3 2 128-16,0 2-128 0,-4-1 128 0,-2 0-128 0,-1 2 192 15,-5-3-48-15,2-2 0 0,-2 2 0 0,-1 2-144 16,-2 4 0-16,0 0 0 0,-2 4 0 0,-2 1 0 0,-1 1 0 16,-1 0 0-16,-1 3 0 0,0 0 0 0,0 1 0 15,-4 1 0-15,0 2 0 0,-2 2 0 0,0 1 0 16,-2 1 0-16,-1 4 0 0,-3 3 0 0,3 2 0 16,2 2 0-16,-2 1 0 0,-2 1 0 0,1 2 0 15,1-1 0-15,0 4 0 0,1 1 0 0,3 2 0 16,0-1 0-16,4 4 0 0,-1 1-128 0,7 7 128 15,0 0 0-15,0 0 0 0,-3-3 0 0,3 3 0 16,0 0-144-16,0 0 144 0,0 0 0 0,0 0-192 16,3 10 192-16,3 1-160 0,2 4 160 0,3 5 0 15,-2 1-144-15,3 6 144 0,3 5 0 0,-2 5 0 0,-2 1 192 16,1 6-64-16,0 5-128 0,1 4 0 16,3 7 0-16,-3 1 0 0,-4 1 0 0,-2 4 0 15,-1 4 0-15,-3 3 0 0,-5 1 192 0,-4-2-32 0,-1 0-16 16,-3 0 0-16,-6 4 64 0,0-1 16 0,-5-2 0 0,-2-4 0 15,-1-3 64-15,1-4 16 0,-3-3 0 0,5-2 0 16,-4 2-112-16,0-8-32 0,1 1 0 0,1-7 0 16,1-6-160-16,-3-6 0 0,1-5-192 0,-1-5-12256 15,0-5-2448-15</inkml:trace>
  <inkml:trace contextRef="#ctx0" brushRef="#br0" timeOffset="43950.719">6452 8916 22111 0,'-8'-14'976'0,"8"14"208"0,-6-5-944 0,6 5-240 0,0 0 0 0,0 0 0 16,-9-8 192-16,2 2 0 0,4-1 0 0,3 7 0 16,0 0 192-16,0 0 48 0,-9-4 0 0,4 4 0 15,-3 0 96-15,1 0 32 0,-1 3 0 0,-1 0 0 16,-4 0-160-16,-1 5-16 0,1 0-16 0,0 2 0 15,-1-1-112-15,-2 5 0 0,0 3-16 0,-4 7 0 16,-4 3 16-16,-2 7 0 0,-1 6 0 0,-1 5 0 0,1 3-16 0,1 7 0 16,-4 5 0-16,0 5 0 0,-3 5 48 0,0 5 16 15,0 5 0-15,2 3 0 0,1 0-64 0,3 1-16 16,2 1 0-16,3-5 0 0,-1-3-32 0,3-3 0 16,3-4 0-16,5-1 0 0,5-1 80 0,-1-5 16 15,4-3 0-15,2-5 0 0,2-4 0 0,4-1 0 16,0-3 0-16,5 0 0 0,4-2-112 0,0-3-32 15,5-2 0-15,0-3 0 0,1-2-144 0,2 0 160 16,0-2-160-16,1-2 160 0,2 0-160 0,-1-3 0 16,2-3 0-16,-3-1 128 0,-5-4-128 0,1-1 0 15,1-1 0-15,-3-2-10720 16,2-4-2016-16</inkml:trace>
  <inkml:trace contextRef="#ctx0" brushRef="#br0" timeOffset="44643.646">14686 8767 4607 0,'0'0'192'0,"0"-9"64"0,-3 0-256 0,3 9 0 0,0 0 0 0,0 0 0 16,0 0 6224-16,0 0 1200 0,11 5 256 0,0 3 32 15,0 1-6240-15,3 6-1264 0,1 2-208 0,-1 5 0 16,1 5 0-16,0 8 144 0,0 8 16 0,1 5 0 0,-3 6 208 0,0 4 32 16,-1 5 16-16,-3 6 0 15,-7 7-32-15,-2 7 0 0,-2 2 0 0,-8 0 0 0,-3 1-96 0,-2 1-32 16,-4-1 0-16,-2-1 0 0,-5-4-96 16,-5-6-32-16,-2-8 0 0,-7-1 0 0,-6-3-128 0,-4-4 192 15,0-4-192-15,-5-5 192 16,-2-6-2208-16,1-10-432 0</inkml:trace>
  <inkml:trace contextRef="#ctx0" brushRef="#br0" timeOffset="45336.348">5676 300 18719 0,'-12'-10'832'0,"6"7"160"0,-2 0-800 0,0 2-192 0,1 0 0 0,-1 3 0 16,0 2 0-16,-1 2 0 0,1 3 0 0,-1-1 0 15,2 4 0-15,-4 1 0 0,0-2 0 0,1 2 0 16,-3 1 0-16,0 3 0 0,-2-2 128 0,-2 6-128 16,-2 4 240-16,6-6 0 0,0 9 0 0,-1 8 0 15,-1 5 128-15,0 6 16 0,-2 2 16 0,1 6 0 16,-1 3-64-16,-14 58-16 0,5-15 0 0,5-8 0 15,5-9-96-15,4-5-32 0,4-4 0 0,1-4 0 16,6-6-192-16,2-6 0 0,3-7 0 0,1-8 0 16,2-6 128-16,3-7-128 0,1-6 0 0,4-2 0 0,4-6 0 15,4-2 0-15,3-4 0 0,4-5 0 16,2-7-768-16,1-5-112 0</inkml:trace>
  <inkml:trace contextRef="#ctx0" brushRef="#br0" timeOffset="45766.027">6313 322 24351 0,'0'0'1088'0,"0"0"208"0,-6-3-1040 0,6 3-256 0,0 0 0 0,-4 7 0 16,6 4-160-16,0 1-96 0,0-2 0 0,2 3-16 15,0 1 272-15,0 3-160 0,3 0 160 0,-1 6-128 16,7 4 128-16,-3-6 0 0,0 7 0 0,2 5-128 15,2 2 128-15,1 6 0 0,0 3 128 0,4 2-128 16,0 5 192-16,15 48-48 0,-4-12 0 0,-4-7 0 16,1-4 16-16,-2-8 0 0,-1-6 0 0,2-3 0 0,0-3 0 15,0-1 0-15,1-1 0 0,-2-1 0 0,-3-6 256 16,-3-2 48-16,-1-2 16 0,-3-1 0 0,-1-3-192 16,-4-3-32-16,-3-1-16 0,-1-1 0 0,-8 0-80 0,-3-1-16 15,-1-2 0-15,-8 2 0 0,-2 1-144 0,-6 1 192 16,-5 1-192-16,-3-1-8272 15,-6-4-1776-15</inkml:trace>
  <inkml:trace contextRef="#ctx0" brushRef="#br0" timeOffset="49643.549">6164 11073 8175 0,'0'0'352'0,"-7"1"96"0,-3-2-448 0,0 0 0 0,-1 1 0 0,-2 3 0 16,0 2 768-16,-2 2 64 0,-3 0 0 0,0 1 16 15,-3 3-384-15,-1 4-80 0,-1 0 0 0,-1 5-16 16,-2-6 80-16,2 7 0 0,-2 0 16 0,0 9 0 15,-3 5-48-15,3 5-16 0,-2 1 0 0,3 8 0 0,2 5-64 0,0 7-16 16,0 6 0-16,2 6 0 0,1 7-128 16,2 7-48-16,1 0 0 0,4 1 0 0,2 1-144 0,4 0 160 15,4 0-160-15,3-4 160 0,2-4-32 0,2-2-128 16,2-5 192-16,3-1-64 0,3 0-128 0,2-9 160 16,-1-5-160-16,4-3 160 0,-1 0-160 0,6-5 0 15,4-5 0-15,3-6-8176 16</inkml:trace>
  <inkml:trace contextRef="#ctx0" brushRef="#br0" timeOffset="50247.493">10612 11471 18431 0,'-6'-13'816'0,"6"13"160"0,-1-8-784 0,1 8-192 0,2-8 0 0,-2 8 0 16,0 0 736-16,13 0 96 0,-1 3 32 0,1 3 0 15,4 6-864-15,-1 5 0 0,3 3 0 0,2 3 0 16,1 2 0-16,0 4 0 0,1 2 0 0,0 9 0 16,-1 5 0-16,-1 5 0 0,-3 0 0 0,-2 5 0 15,-2 5 0-15,-5 0 0 0,-4 4 0 0,-5 2 128 16,-5 2-128-16,-6 1 0 0,-4 0 0 0,-5-2 0 16,-10-5 0-16,-2 3 0 0,-4 4 128 0,-4-2-128 15,-2-4-240-15,-5-2-112 0,-1-6-32 16</inkml:trace>
  <inkml:trace contextRef="#ctx0" brushRef="#br3" timeOffset="55919.535">17524 8924 14735 0,'-14'-15'640'0,"7"6"160"0,0 0-640 0,-2 1-160 0,3-3 0 0,-3 1 0 16,2 0 1504-16,-2 1 272 0,1 3 48 0,0-1 16 15,2-2-1344-15,-1 1-272 0,1 3-48 0,1 0-16 16,5 5 64-16,0 0 16 0,-9-4 0 0,2 0 0 16,2 1 16-16,5 3 0 0,0 0 0 0,0 0 0 15,-9-3 0-15,2 2 16 0,7 1 0 0,-8 0 0 16,0-1 32-16,-1 1 0 0,-1 1 0 0,0 1 0 16,0 0 16-16,1 1 16 0,-1 0 0 0,-2 0 0 15,-1 0 96-15,-2 3 16 0,0 1 0 0,-2 1 0 16,0 1 32-16,0 2 16 0,1 3 0 0,-2-1 0 0,0 0-48 15,0 1 0-15,-1 3 0 0,-2 3 0 0,1 5-112 16,2 1-16-16,1 0-16 0,-3 7 0 0,0 7-112 16,1 2-32-16,1 1 0 0,-3 1 0 0,1 2-160 0,1 6 0 15,-2 5 144-15,1 0-144 0,0-1 0 16,2 1 0-16,2 1 0 0,-3 1 128 0,-1 0-128 0,5 0 0 16,3-3 0-16,1 3 0 0,0 2 160 0,2-4-32 15,1-4-128-15,3-2 192 0,-1-2 64 0,4-1 0 16,1 1 0-16,3-1 0 0,2 2-64 0,2-4 0 15,2-3 0-15,3-2 0 0,0-2 0 0,0-2 0 16,0-4 0-16,0-2 0 0,1-2-192 0,-1-1 0 16,1-2 0-16,-1-2 0 0,-2-5 160 0,2-1-160 15,1 2 160-15,0-2-160 0,-5-6 176 0,-2-2-176 16,-1-4 192-16,-4-6-192 0,3 8 208 0,-3-8-64 16,0 0-16-16,0 0 0 0,0 0 176 0,0 0 16 15,0 0 16-15,0 0 0 0,-2-18-16 0,-4 0 0 16,0-3 0-16,1-1 0 0,-1-4-176 0,0 0-144 0,2 1 192 0,-1-2-192 15,3-1 128-15,0-3-128 0,-1-1 0 0,0-3 0 16,3-4 0-16,0 2 0 0,-1-5 0 0,2-1 0 16,2-3 0-16,0 2 0 0,0 0 0 15,4 0 0-15,-2-2 0 0,1-3 0 16,0-4 0-16,3-4 0 0,1-1 0 16,2 1 0-16,2 0 0 0,2 0 0 0,-1-1 0 0,2 1 0 0,-1-3 0 15,2 5 0-15,1 1 0 0,1 6 0 0,0 2-128 0,0 2 128 16,3-1 0-16,-2 4 0 0,2 3 0 0,-2 0 0 15,0-1-176-15,1 3 176 0,-2 1-192 0,2 4 192 16,0 1-192-16,0 2 64 0,-2 2 128 0,-1 2-208 0,0 2 208 16,0 4-192-16,-3-1 192 0,1 5-192 0,-3 3 192 0,-1 0-144 15,-2 0 144-15,0 0-128 0,-1 1 128 0,-1 3 0 16,-9 7-144-16,4-6 144 0,-4 6 0 0,0 0 0 16,0 0 0-16,0 0 0 0,0 0 0 0,-4 6 0 15,-6 3-144-15,-1 2 144 0,-2 4 0 16,-4 0-160-16,-4 3 160 0,-3 5-128 0,-3 7 128 0,-4 7 0 15,-4 7 0-15,2 3 0 0,-1 6 0 0,0 6 0 16,-1 5 0-16,1 6 0 0,0 4 0 0,1 8 0 16,1 2 0-16,3 5 128 0,0-1-128 0,4 4 0 15,-1 4 0-15,8-3 0 0,2-3 0 0,6 5 0 16,5-4 0-16,5 1 0 0,4-4 0 0,5-5 0 16,2 0 0-16,6-6 0 0,4-5-336 0,4-4 16 15,1-4 0-15,6-8 0 16,6-7-1392-16,3-5-272 0,7-4-48 0,4-2-12528 0</inkml:trace>
  <inkml:trace contextRef="#ctx0" brushRef="#br3" timeOffset="57165.492">24058 8835 6735 0,'0'-13'288'0,"0"5"80"0,1 3-368 0,-1-2 0 0,3 0 0 0,-1-1 0 15,-1-2 384-15,4 1 16 0,-1 0 0 0,-1 1 0 16,-1 0 608-16,-1-1 112 0,2 0 32 0,1 3 0 15,-4 6 256-15,4-6 48 0,1 0 16 0,3 2 0 16,-8 4-352-16,6-4-64 0,4 3-16 0,-3 0 0 16,-7 1-432-16,9 4-96 0,0 2 0 0,0 2-16 0,4 3 48 0,-4 3 16 15,2 1 0-15,4 4 0 0,0 2 0 0,3 4 0 16,-2 1 0-16,3 4 0 0,2 3-96 0,2 3-16 16,2 2 0-16,3 3 0 0,-2 7-128 0,4 2-48 15,3 6 0-15,-1-1 0 0,-7-1-96 0,0 7-32 16,0 7 0-16,-3 2 0 0,-6 2 32 15,-1 2 0-15,-1-4 0 0,-7 6 0 0,1 2 96 0,-5-1 32 16,0-3 0-16,-3-4 0 0,-5-4 112 0,-1 2 32 16,-3 3 0-16,0-5 0 0,1-3-16 0,-6-3 0 15,-4-4 0-15,-3 1 0 0,3-4-48 0,-6 1-16 16,-5-1 0-16,-3 2 0 0,-3 0-48 0,0-1-16 16,-1-5 0-16,0-1 0 0,-1-2-64 0,-2-2-16 15,0 0 0-15,2-2 0 0,-1-2-32 0,3-1-16 16,2-3 0-16,1-2 0 0,2-4-176 0,4-4 160 0,5-3-160 15,1-3 160-15,3-3-160 0,4-3 160 0,2-3-160 0,2-1 160 16,3-5-160-16,0 1 160 0,6-6-160 0,0 0 160 16,0 0-160-16,0 0 0 0,0 0 0 0,4-9 0 15,-1-3 0-15,2-1 0 0,4-5 0 16,-1-2 0-16,3-5-128 0,4-5 128 0,5-5 0 0,3-3 0 16,-1-5 0-16,5-3 0 0,2-3-144 0,2-3 144 15,-6-3 0-15,6-4 0 0,6-6 0 0,-6 0 0 16,-1 1 0-16,-2 2 0 0,-1 1 0 0,1-1 0 15,-2-2 0-15,-1 0 0 0,0-2 0 0,-3 1 0 16,0 0 0-16,-2-2 0 0,1-2 0 0,-2-3 0 16,-7-1 128-16,-2-2-128 0,-6 0 0 0,1-3 144 15,-1-5-144-15,-4 0 0 0,-4 1 0 0,-1 3 0 0,2 9-192 16,-1 4 192-16,-3 2-192 0,1 3 192 16,-4 1-128-16,-1 7 128 0,-5 5 0 0,0 7 0 0,-3 1 0 15,1 7 0-15,3 5 0 0,-1 2 0 0,-3 2 0 16,0-1 0-16,3 1 0 0,-4 4 128 0,2 3-128 0,2 2 0 15,-1 0 0-15,3 1 0 0,0 2 0 0,4 1 0 16,-1 3 0-16,6 2 0 0,3 1 0 0,2 5 0 16,0 0-144-16,0 0 144 0,0 0-176 0,0 0 32 15,0 0 0-15,0 0 0 0,2 12 0 0,4 4 0 16,2 3 0-16,-1 3 0 0,3 2 144 0,1 5-160 16,2 3 160-16,1 4-160 0,-1 2 160 0,2 9 0 15,1 3 0-15,1 6 0 0,3 4 0 0,1 3 0 16,1-1 0-16,2 5 0 0,0 4 0 0,-1 2 0 0,-1 5 0 15,0-1 0-15,-3-1 0 0,-2 1 0 0,-4 4 0 16,0 0 0-16,-5-1 0 0,-3-2 128 0,-7-4-128 0,-2-2 128 16,-1 1 112-16,-8 2 16 0,-5-3 16 0,-3-1 0 15,-2 0 112-15,-2 0 32 0,-5-2 0 0,-2 3 0 16,-2 0-112-16,0-2-32 0,-1-2 0 0,-7-2 0 16,-3-4-16-16,2-1 0 0,4 1 0 0,-6-3 0 15,-3-3-48-15,2-6-16 0,4-4 0 0,0-1 0 16,2-3-192-16,0-4 0 0,3-4 128 0,3-3-128 31,4-5-896-31,4-9-240 0,6-8-32 0,7-8-11008 0,4-5-2208 0</inkml:trace>
  <inkml:trace contextRef="#ctx0" brushRef="#br3" timeOffset="60728.384">8403 2593 17503 0,'0'0'1552'0,"-7"4"-1232"16,-1 2-320-16,1-1 0 0,1 1 1376 0,6-6 224 16,0 0 32-16,-5 4 16 0,0 2-1216 0,5-6-240 0,0 0-64 0,0 0 0 15,-5 3 432-15,5-3 80 0,0 0 0 16,0 0 16-16,-5 0 48 0,5 0 0 0,-8-3 0 0,2-3 0 16,2-1 288-16,-2-2 64 0,0-4 16 0,1 1 0 15,-2-2-176-15,1-1-16 0,-3-4-16 0,0-1 0 16,0-4-352-16,0-1-80 0,-1-5-16 15,-1-2 0-15,-1-4-64 0,4 1-16 0,-2-1 0 0,0 1 0 16,0 0-16-16,-3-4-16 0,1 2 0 0,-1-3 0 16,4-1-112-16,-2-3-32 0,1-3 0 0,0 1 0 15,-1 1 96-15,1 3 0 0,1 2 16 0,-1 0 0 16,0-1 0-16,3 3 0 0,-2 0 0 0,2 2 0 16,4-2-16-16,1 1-16 0,-6 2 0 0,6 1 0 15,2 1-112-15,1 2 0 0,-2 0-128 0,2 4 192 16,1-1-192-16,2 1 0 0,1-3 0 15,0 3 0-15,1 0 0 0,2 1 0 0,-1 0 0 0,3-3 0 0,1 1-192 0,2 0 64 16,-3 0 128-16,3 1-208 0,0-3 64 16,0 3 16-16,0 1 0 0,0 3 0 0,1 5-128 15,-1 1 0-15,-4 3-16 0,0 2 0 16,-3 3-176-16,0 3-48 0,-6 6 0 0,9-6 0 16,-9 6-1776-16,10-1-352 0,-10 1-80 0</inkml:trace>
  <inkml:trace contextRef="#ctx0" brushRef="#br3" timeOffset="61343.42">8950 2572 2751 0,'-7'3'256'0,"1"2"-256"0,0-1 0 0,2 1 0 0,4-5 4608 0,0 0 896 16,0 0 160-16,0 0 32 0,0 0-4720 0,-1 9-976 16,1-9-128-16,0 0-64 0,0 0 512 0,0 0 96 15,0 0 32-15,0 0 0 0,2-7 128 0,4-2 16 16,3 1 16-16,-1-2 0 0,0-1 352 0,3-2 64 15,3-2 0-15,-1-2 16 0,-1-3-272 0,4-3-48 16,1-4-16-16,3-4 0 0,1-3-96 0,0 0-32 16,0-2 0-16,-1 1 0 0,-2 0-80 0,0-2-32 15,2-2 0-15,1-4 0 0,-1-4-96 0,-2-5-32 16,0-4 0-16,2 1 0 0,-3 2-16 0,1 1-16 16,-2-1 0-16,0 2 0 0,-3-2-16 0,0 3 0 15,-2 0 0-15,-2 3 0 0,-5 1 64 0,0 2 16 16,-1 1 0-16,-4 1 0 0,-1 1-112 0,-1 2-32 15,1-1 0-15,-1-3 0 0,-1-5-64 0,0 5-16 0,1 7 0 0,0 2 0 16,-3 6 0-16,2 4 0 0,0 3 0 0,1 2 0 16,-1 3-144-16,-1 1 0 0,0 3 0 0,0 4 0 15,3 1 0-15,-2 0-304 0,-3 0 48 0,1 4 16 16,-2 5-2016 0,1 1-416-16,-3-1-80 0</inkml:trace>
  <inkml:trace contextRef="#ctx0" brushRef="#br3" timeOffset="62643.48">12658 11350 6447 0,'2'-6'576'0,"-2"1"-576"0,-1-1 0 16,1 6 0-16,0 0 2432 0,3-7 384 15,-1-4 80-15,0 2 16 0,-1 1-1776 0,2 1-368 0,-2-2-64 0,-1 0 0 16,0 1 0-16,0 8 0 0,0 0 0 0,0 0 0 16,0-9 48-16,0 9 16 0,0 0 0 0,0 0 0 15,0 0-272-15,0 0-48 0,-6 0-16 0,-3 6 0 16,-3 6-240-16,-2 2-64 0,-3 1 0 0,0 4 0 16,-2 5 128-16,-3 4 32 0,-1 6 0 0,-1 0 0 15,-2-1 96-15,-1 6 32 0,-4 4 0 0,-1 4 0 16,-5 6-32-16,1 4-16 0,1 4 0 0,1 1 0 15,0 5-96-15,2 2-16 0,2 0 0 0,6 2 0 16,1 2-64-16,6-5 0 0,2-3-16 0,9-6 0 16,-1-5-16-16,5-1 0 0,3 0 0 0,4-4 0 0,1-2 0 15,6-4 0-15,3-6 0 0,4-2 0 0,2-3-32 16,3-1-128-16,5-4 192 0,3-2-64 0,6-1-128 16,4-2 160-16,2-4-160 0,3-1 160 0,2-3-336 0,4-2-64 15,4-1-16-15,5-2-9664 16,7-1-1920-16</inkml:trace>
  <inkml:trace contextRef="#ctx0" brushRef="#br3" timeOffset="64011.703">17625 11333 1839 0,'0'0'160'0,"0"0"-160"0,0 0 0 0,0 0 0 16,0 0 2784-16,0 0 528 0,0 0 96 0,0 0 32 0,0 0-2224 0,0 0-448 16,0 0-96-16,3 8-16 0,-3-8 272 0,8 8 48 15,-8-8 16-15,6 10 0 0,4 5-192 0,0-2-32 16,3-1-16-16,-1 3 0 0,-1-1-80 0,-1 1-16 15,4 1 0-15,2 1 0 0,1 1-176 0,-1 3-32 16,-1 1-16-16,1 2 0 0,-2 1-16 0,-1 4 0 16,1 2 0-16,-2 5 0 0,-2 6-96 0,-2 3-32 15,-1 0 0-15,-2 0 0 0,0 0-96 0,-2 4 0 16,-2-2-16-16,-1 0 0 0,-1 3 0 0,-1-2 0 16,-2 0 0-16,0-3 0 0,-2-2 112 0,-1-3 32 15,-2 1 0-15,2 0 0 0,-6-2 96 0,2-1 32 16,-1-3 0-16,0 2 0 0,-2 1 0 0,-3-2 16 15,-1-2 0-15,0-1 0 0,-1-4 0 0,-1-2 0 16,-2 1 0-16,-2-5 0 0,1-2 16 0,-1 1 0 0,0 1 0 16,1 0 0-16,-2-2-176 0,4 0-48 0,0-5 0 0,1 3 0 15,0 2-128-15,1 2-128 0,-1-1 144 16,1-2-144-16,2-5 0 0,2-1 0 16,0-4 0-16,4-1 0 15,3-2-352-15,2-3-160 0,6-4-48 0,0 0 0 16,0 0-2624-16,0 0-528 0,4-15-96 0,3-4-32 0</inkml:trace>
  <inkml:trace contextRef="#ctx0" brushRef="#br3" timeOffset="64643.61">19672 11245 22111 0,'0'-14'976'0,"1"6"208"0,-1 8-944 0,0 0-240 0,0 0 0 0,2-5 0 15,-2 5 512-15,0 0 48 0,0 0 16 0,0 0 0 16,3-8-400-16,-3 8-176 0,0 0 160 0,0 0-160 15,0 0 320-15,0 0-48 0,0 0 0 0,0 0 0 16,-9 2 64-16,-2 2 16 0,-3-2 0 0,-1 2 0 16,0 2 64-16,-5 4 16 0,-2 1 0 0,-5 2 0 15,1 1 96-15,-4 6 32 0,-2 3 0 0,-2 2 0 16,0 4 16-16,0 0 16 0,-3-1 0 0,-2 3 0 16,0 2-112-16,-4-1-32 0,-2-1 0 0,1 1 0 0,1 0-128 15,3 1-16-15,0 1-16 0,3-4 0 0,2-2-96 0,0-3 0 16,1 2-16-16,-4-4 0 0,3-2-176 15,0 0 128-15,0-2-128 0,-1 1 128 0,1 1-128 0,4-2 128 16,3-3-128-16,0 1 128 0,1-3-128 0,3-2 192 16,4 1-192-16,0-3 192 0,3-1-32 0,2-1 0 15,1-2 0-15,4 1 0 0,-1 0-160 0,2-4 128 16,0 1-128-16,0 2 128 0,3-1-128 0,3 1 0 16,3-6 0-16,0 0 0 0,0 0-320 0,0 0-32 15,0 0-16-15,0 0 0 16,0 0-1424-16,0 0-272 0,12-4-64 0,2-3-7232 15,1-2-1456-15</inkml:trace>
  <inkml:trace contextRef="#ctx0" brushRef="#br3" timeOffset="64954.821">18504 11679 37775 0,'-22'-2'1664'0,"12"5"368"0,-2 5-1632 0,0 4-400 0,-1 4 0 0,0 5 0 16,-2 2 0-16,-2 1-224 0,0 2 32 0,-1 0 0 15,2 2 192-15,0-3 0 0,1 1 0 0,1 0 0 16,0 1 192-16,2 0-32 0,2-2 0 0,2 1 0 16,0 1-160-16,6-3 192 0,3-2-192 0,4-1 192 15,5-1-192-15,2-3 128 0,6 0-128 0,2-3 128 0,3-2-128 0,4-3 192 16,3-4-192-16,3-1 192 15,3-3-32-15,4-2 0 0,6-3 0 0,1-2 0 0,1-3-160 0,1 0 192 16,2-1-192-16,-3-2 192 0,-2-3-400 0,-2 3-80 16,-2 3-16-16,-2 4 0 15,-4 2-2304-15,-3 0-464 0</inkml:trace>
  <inkml:trace contextRef="#ctx0" brushRef="#br3" timeOffset="66421.648">5761 10275 17215 0,'0'0'768'0,"0"0"144"0,-5-7-720 0,0-1-192 15,5 8 0-15,-4-9 0 0,-1 2 0 0,5 7 0 16,-8-7 144-16,1 0-144 0,0 2 144 0,0-2-144 15,-3 4 192-15,0-1-192 0,-2 2 256 0,0 3-48 16,-1 0-16-16,-1 2 0 0,-2 0 32 0,-2 0 0 16,1-1 0-16,-3 3 0 0,-2 1 16 0,-1 3 0 15,-4 0 0-15,1 2 0 0,0 0-112 0,-1 2 0 16,3 2-128-16,0 0 192 0,-2-1 128 0,2 3 0 16,0 1 16-16,2 0 0 0,1-1 96 0,2 3 16 0,2 4 0 15,0 1 0-15,1 0-112 0,0 0-16 0,1-1 0 0,2 3 0 16,1 3-128-16,2 1-48 0,-1 0 0 0,2 1 0 15,1 1-144-15,3 4 0 0,0 2 0 0,2-1 128 16,1-4-128-16,1 0 0 0,0 1 0 0,3 0 0 16,2 0 176-16,1 0-48 0,-1-1-128 0,1 1 192 15,-2 1 80-15,1 3 16 0,2 0 0 0,1-1 0 16,1-2-64-16,2-3-16 0,0-1 0 0,1-5 0 16,1-2 112-16,-3-2 32 0,1-4 0 0,-1 1 0 15,-1-3-96-15,3 0 0 0,-2-3-16 0,2-1 0 16,0-1-240-16,-2-2 0 0,1-4 128 0,2 1-128 15,-3-3-256-15,2 1-80 0,0 1-32 0,0-5 0 16,1-2-2224-16,-2-2-448 0</inkml:trace>
  <inkml:trace contextRef="#ctx0" brushRef="#br3" timeOffset="66996.065">4932 11154 25919 0,'0'0'1152'0,"0"-6"224"0,3-3-1104 0,-3 9-272 16,1-9 0-16,-1 9 0 0,0 0-256 0,0 0-128 15,9-3 0-15,-9 3-16 16,9 1-240-16,-9-1-32 0,0 0-16 0,7 2 0 15,-7-2 224-15,0 0 32 0,0 0 16 0,5 9 0 0,-5-9 208 0,0 0 32 0,0 0 16 0,0 0 0 16,-1 10 160-16,1-10 0 0,0 0 0 0,-2 8-128 16,-1 0 128-16,3-8 0 0,0 0 0 0,0 0-128 15,0 0 128-15,0 0 0 0,0 0 128 0,0 0-128 16,-7 3 192-16,7-3-16 0,-8 0-16 0,8 0 0 16,0 0 96-16,-8 3 32 0,8-3 0 0,0 0 0 15,-7-3 0-15,7 3 0 0,0 0 0 0,0 0 0 16,-6-3 96-16,6 3 32 0,0 0 0 0,0 0 0 15,0 0 48-15,0 0 16 0,-5-2 0 0,5 2 0 16,0 0-112-16,0 0-32 0,0 0 0 0,0 0 0 0,6 7-192 0,1 2-144 16,-1 2 192-16,3 2-192 0,1-1 240 0,2 3-64 15,2 5-16-15,1 0 0 0,0 2-16 0,1 1 0 16,-2 1 0-16,1 2 0 0,1 1-144 0,-1-3 160 16,-2-3-160-16,2 0 160 0,-3 0-160 0,1 0 0 15,-1-4 0-15,3-1 0 0,0-4 192 0,-1-1-64 16,-2-1 0-16,1-3 0 0,-1-1 192 0,0-2 16 15,-2-2 16-15,0-2 0 0,1-2 224 0,1-3 64 16,-1-3 0-16,1-4 0 0,-1-4-64 0,5-6-16 16,0-7 0-16,0-6 0 0,-2-6-240 0,4-5-64 15,1-5 0-15,-1-2 0 0,-5-1-128 0,2 3-128 16,-2 1 144-16,1 5-144 0,0 2 0 0,0 7 0 16,-2 2 0-16,-1 3 0 15,0 5-864-15,-3 2-224 0,-2 4-32 0</inkml:trace>
  <inkml:trace contextRef="#ctx0" brushRef="#br3" timeOffset="73962.416">21551 4741 27647 0,'5'-13'2448'0,"-5"13"-1952"0,0 0-496 0,9-5 0 31,-2 1-400-31,-7 4-176 0,0 0-48 0,10 0 0 0,-10 0 624 0,0 0 0 0,6-3 0 0,-6 3 0 15,0 0 0-15,6-6 192 0,-6 6-32 0,0 0 0 16,0-7 64-16,-3-2 16 0,-1-1 0 0,-3-1 0 16,-4 0-240-16,-1-1 176 0,-2-3-176 0,-2 3 160 15,-4 0-160-15,-4 0 0 0,-6-1 0 0,-3 1 0 16,-5 0 0-16,-2-1 0 0,-3-1 144 0,-2 1-144 16,-1 0 128-16,-4 0-128 0,-2-2 128 0,-5 2-128 15,-6-1 224-15,-4 0-32 0,-3-2 0 0,-2 2 0 16,-2 2 32-16,-4 1 0 0,-5-5 0 0,-3 2 0 15,-4 1-16-15,-5 0 0 0,-2 0 0 0,-7 0 0 0,-2-1-16 16,-2 0 0-16,-6-2 0 0,-1 1 0 0,-3-3-64 0,-5 0-128 16,-3-1 176-16,-2 0-176 0,-1 0 144 15,-5 0-144-15,-7 3 0 0,1 2 144 0,2-1-144 0,-4 0 0 16,-7 1 144-16,-2-1-144 0,-8-1 0 0,2 3 0 16,2-2 0-16,-4 0 128 0,-1 1-128 0,-4 0 176 15,-1 1-176-15,-1-1 192 0,-6-1-192 0,6 0 160 16,0-1-160-16,-1 3 160 0,-4 2-160 0,-3-2 0 15,0 1 144-15,-4-3-144 0,4-1 0 0,0 2 0 16,-1 0 0-16,-1 0 128 0,2-1-128 0,-3-2 144 16,-2-3-144-16,0 4 160 0,2 2-32 0,1 0-128 15,6 0 192-15,-1 0-64 0,0 4 48 0,-1-2 0 16,1 1 0-16,1 1 0 0,1 0-176 0,2 2 0 16,2 1 144-16,0 0-144 0,0 2 0 0,0-1 0 15,-2 1 0-15,0 0 128 0,1 3-128 0,2 0 0 0,0 1 0 0,3 1 0 16,1 0 0-16,-2 3 0 0,-4 1 0 0,5 1 0 15,4 0 0-15,4 1 0 16,2 0 0-16,0 1 0 0,-2-2 0 0,3 2 0 0,4 1 0 16,2 1 128-16,2 2-128 0,-2 0 0 0,-3 4 0 0,3 0 0 15,-1 1 0-15,1 1 0 0,0 2 0 0,1 0 0 16,1-1 0-16,5 2 0 0,3 0 0 0,-1 1 0 16,5 2 0-16,4 1 0 0,10-2 0 0,-1 2 0 15,1 2 0-15,6-1 0 0,5 0 0 16,-1 4 0-16,1 1 0 0,5 4 0 0,4 1 0 0,2 2 0 15,2 2 0-15,0 0 0 0,2 3 0 16,8 1-128-16,5-1 128 0,0 1 0 0,0 1 0 0,3 2 0 16,8 4 0-16,6-2 0 0,3-1 0 0,6-1-128 0,5 0 128 15,7-4 0-15,6 4 0 0,4-4 0 0,0-1 0 16,6 3 0-16,6 0 0 0,5 2 0 0,6-4 0 0,2 1-128 16,8-1 128-16,3 0 0 0,7-3 0 0,4 0 0 15,6-3 0-15,3 0-128 0,6-2 128 0,2 1 0 16,8 3 0-16,4-2 0 0,7-3 0 0,7 0 0 15,5 1 0-15,4-4 0 0,5-5 0 0,3-1 0 16,7-1 0-16,6-1 0 0,6-1 0 0,6-1 0 16,5 1 0-16,1-2 128 0,2 0-128 0,4 2 0 15,3 1 0-15,1-1 0 0,0-2 0 0,4 0 128 16,6-1-128-16,-1-1 0 0,2 2 0 0,2-1 0 16,3-5 0-16,1 1 128 0,-1-1-128 0,3 0 0 15,2 0 0-15,6-4 128 0,1-1-128 0,3 0 0 0,-1 1 0 16,2-2 128-16,0 0-128 0,1 1 0 15,4-1 0-15,-2 1 0 0,0-5 0 0,0 3 0 16,-2 0 128-16,6 0-128 0,2-1 0 0,2 0 144 0,-1-1-144 16,0 1 0-16,3 0 128 0,6-2-128 0,1 0 0 0,2-1 0 15,0 0 0-15,-1 0 0 0,2 3 0 16,0-3 0-16,-3 1 128 0,0 0-128 0,3-3 0 0,0 3 0 16,3 2 0-16,-1 1 0 0,-1-3 0 0,-1 0 0 15,-3-1 0-15,4 1 0 0,-1-1 0 0,2-2 0 16,1-3 144-16,0 0-16 0,2 2-128 0,-2-1 192 15,1-1-192-15,-6 1 0 0,-1-2 0 0,3 3-160 16,2-1 160-16,0-1 0 0,-2-3 128 0,0 3-128 16,-1 3 192-16,1 0-16 0,-3 0-16 0,2 0 0 15,0 0-160-15,5-1 0 0,1-5 0 0,-1 2 128 0,-2-1-128 16,-2 3 0-16,-2-1 0 0,-2-1 0 0,-2 0 0 16,0 0 0-16,0-3 0 0,-1-2 0 0,1-2 0 15,-8 2 0-15,-3-1 0 0,2-1 0 0,-1-1 0 0,-4-2 0 16,-3-2 0-16,-2-1 0 0,-4-1 0 15,-2-3 0-15,-4-5 0 0,-4 3 0 0,-6 1 0 0,-3-2 0 16,-4-3 0-16,-10 1 0 0,-5 1 224 0,-2 1-32 16,-1-3-16-16,-10 1 0 0,-10-3 256 0,-3 1 48 15,-2 0 16-15,-5-2 0 0,-7-3-240 0,-8-7-32 16,-9 0-16-16,-6 1 0 0,-5 0-48 0,-7 4-16 16,-7 1 0-16,-5-1 0 0,-5-2 0 0,-7 0 0 15,-8-3 0-15,-4 1 0 0,-6-3-144 0,-7-1 0 16,-6-2 0-16,-7 0 0 0,-6 3 0 0,-13 0 0 15,-12 2-128-15,-5 0 128 0,-3 2-144 0,-8-3 144 0,-8 1-192 16,-6 0 192-16,-8-2-304 0,-5 4 48 0,-3 5 16 0,-9 3 0 31,-8 1-1344-31,-5 5-272 0,-5 1-48 0</inkml:trace>
  <inkml:trace contextRef="#ctx0" brushRef="#br2" timeOffset="82544.239">15121 12086 11967 0,'2'-10'1072'0,"1"-3"-864"16,-2 2-208-16,2 2 0 0,-3 9 1088 0,1-10 192 16,0-1 16-16,-1 3 16 0,0 8-608 0,-1-8-112 15,1 8-16-15,-7-9-16 0,0-1-320 0,1 1-64 16,1 1-16-16,-1-2 0 0,-4-1-160 0,3-1 160 15,-3-3-160-15,1 1 160 0,-1-1 48 0,-3 1 16 16,0-1 0-16,-2-2 0 0,0 0-16 0,-3 0 0 16,0 2 0-16,-2-3 0 0,-1-2 96 0,0 2 16 0,0-1 0 15,-1-1 0-15,1 0 0 0,-2-1 0 0,1-1 0 16,-1 3 0-16,-1 2-32 0,-4-1 0 0,1 0 0 16,-2 0 0-16,-2 1-96 0,1 0 0 0,-1 1-16 0,-2 0 0 15,-2 1-176-15,1-1 192 0,-4 1-192 0,2 2 192 16,0 0-192-16,-3-2 0 0,3 0 0 0,-5 1 128 15,0 4-128-15,2 1 0 0,-1-4 0 16,-2 2 0-16,-4 1 0 0,1 3 0 0,0 3 0 0,0-3 0 16,-1-2 0-16,-4-1 0 0,-3 2 0 0,3 3 0 15,1 2-144-15,2 0 144 0,-1-2 0 0,3 3 0 16,1 1 0-16,2 2 0 0,1 1 0 0,-3 3 0 16,0-1-128-16,1 3 128 0,1 1 0 0,-1 1 0 15,-2 1 0-15,2 1 0 0,3 2 0 0,0 2 0 0,2-1 0 16,-2 0-128-16,0-4 128 0,1 3 0 0,-5 2 0 15,2 0 0-15,-1 3 0 0,4-2 0 0,1 0 0 16,4-1 0-16,3 1 0 0,4 0 0 0,1-2 0 0,4 2 0 16,2 1-128-16,0 3 128 0,0 2 0 0,1 2-128 15,-1 3 128-15,2 1 0 0,0 1 0 0,-1 2 0 16,2 2 0-16,1 1 0 0,3-1 0 0,2 1 0 16,-2 1 0-16,3-2 0 0,1-6-128 0,3 3 128 15,4 2 0-15,-1 0 0 0,0 1 0 0,3-2 0 16,2-3 0-16,3 4 0 0,0 5 0 0,2-1 0 15,0-4 0-15,3 2 0 0,4 1 0 0,1 1 128 16,1 6-128-16,2-4 144 0,2-4-144 0,1 1 0 16,1 1 144-16,3-1-144 0,0-1 192 0,5-2-48 15,1-2 0-15,5-2 0 0,3-2 112 0,4-1 0 16,2-3 16-16,2 0 0 0,2 0-80 0,1-3 0 0,-2 0-16 16,3-1 0-16,-3-1-176 0,4 2 0 0,1 3 0 15,2-7 0-15,5-2 0 0,1 0 0 0,-3-2 0 0,2 1 128 16,-2 2-128-16,2-6 0 0,2-2 144 15,2-3-144-15,-2-2 0 0,0-1 144 0,-4 0-144 0,2-2 0 16,0-7 144-16,-1-2-144 0,-6-1 0 0,2-4 144 16,0-3-144-16,-2-1 128 0,-5-1-128 15,-2 0 128-15,0 4 0 0,-2-5 0 0,-3-2 0 0,-2-4 0 16,-2 1 416-16,-2-3 80 0,-1-4 16 0,-6-7 0 16,-1-3 192-16,-4 0 64 0,-3 2 0 0,-3-1 0 15,-1 4-320-15,-5 0-64 0,-2 4-16 0,-3 7 0 0,-5 4-240 16,-2 5-32-16,0-1-16 0,-6 2 0 15,0 2-208-15,-2 1-240 0,-3 4 48 0,-2 2 16 16,-4-1-2208-16,-2 2-448 0</inkml:trace>
  <inkml:trace contextRef="#ctx0" brushRef="#br2" timeOffset="83663.5">13084 12910 12895 0,'0'0'576'0,"0"0"112"0,0 0-560 0,0 0-128 15,0 0 0-15,0 0 0 0,0 0 752 0,0 0 112 16,0 0 32-16,-1 14 0 0,-2 0-624 0,-2 1-112 16,-3-2-32-16,2 0 0 0,-2 0 160 0,-1 4 32 15,-2 1 0-15,-1 1 0 0,1-1-16 0,-3 3 0 16,-3 3 0-16,-1-2 0 0,-1-2 16 0,-2 1 0 15,-3-2 0-15,0 3 0 0,-5 3-64 0,-2 0-16 16,-2-1 0-16,-3-1 0 0,0 0 0 0,-1-1 0 16,-3-1 0-16,1 1 0 0,-1 0-48 0,-1 3 0 15,-1 1 0-15,-3-3 0 0,-3-1 64 0,-2-2 0 16,2-2 0-16,-3 2 0 0,-4 1 128 0,2 0 16 0,3-1 16 16,-5-4 0-16,0 0-112 0,-4-1-32 0,0 3 0 15,2-5 0-15,1-1-112 0,0-1-32 0,2 0 0 16,-2 0 0-16,1-1-128 0,-3 0 192 15,-1-1-192-15,0 0 192 0,-2 0-64 0,2-1-128 16,-1-3 192-16,1 2-64 0,-5 1-128 0,1-1 0 16,1 1 144-16,-1-3-144 0,0 0 144 0,2-2-144 0,-1 2 192 15,2 0-192-15,0 2 272 0,-1-3-48 0,-4 0-16 0,3-2 0 16,4 0 48-16,-4 0 16 0,0 0 0 0,1-1 0 16,-2-1 32-16,3 3 0 0,-1-2 0 0,4 1 0 15,2-4 16-15,0-2 0 0,2 1 0 0,-1 1 0 16,1 1-128-16,0-1 0 0,1-4-16 0,1 1 0 15,2 2 32-15,1 0 16 0,1-1 0 0,1-2 0 16,0-1 32-16,1 1 0 0,3-4 0 0,-2 2 0 0,0 0 32 16,2 0 16-16,2 0 0 0,2-1 0 0,1-2-48 0,-1 0-16 15,1 0 0-15,-1 2 0 0,-1-1-96 0,1 1-16 16,-2 1 0-16,0 2 0 0,0-3-128 0,2 1 0 16,2 0 0-16,0 1 128 0,3-1-128 0,-2-1 0 15,-1-1 0-15,1 1 0 0,-3 2 0 0,1-1 128 16,-4-3-128-16,3 3 0 0,0 1 0 0,2 0 0 15,1 0 0-15,0-1 0 0,1-1 0 0,-2 2 0 16,1 3 0-16,-1-2 0 0,-2-2 0 0,3 0 0 16,-2 1 0-16,4 2 0 0,1-1 0 0,3 0 0 15,0-4 0-15,2 0 0 0,-1 0 128 0,1 3-128 16,3 4 128-16,1-4-128 0,-1-2 128 0,1-4-128 16,0 2 0-16,-1 0 128 0,0-3-128 0,2 3 0 0,2-2 0 15,-3 1 0-15,1 1 128 0,0 0-128 0,4-1 0 16,-1-3 128-16,0 1-128 0,1 1 0 0,2-1 0 15,3 0 128-15,-1 2-128 0,2-1 128 0,2 0-128 16,1 1 128-16,-2-1-128 0,4-1 128 0,0 3-128 0,1-1 128 16,-1 1-128-16,3-1 0 0,1 1 0 0,1 4 0 15,-4 2 0-15,6 5 0 0,0 0 0 0,-4-5 0 16,3-3 0-16,1 8 0 0,0 0 0 0,0 0 0 16,0 0-208-16,0 0 80 0,1-7 128 0,-1 7-208 15,0 0-448-15,0 0-96 16,0 0-16-16,0 0 0 0,0 0-1408 0,10 7-304 15,-10-7-48-15,0 0-6144 0,0 0-1232 0</inkml:trace>
  <inkml:trace contextRef="#ctx0" brushRef="#br2" timeOffset="84105.005">6628 13441 9215 0,'-10'2'816'0,"10"-2"-656"15,-9 10-160-15,3-3 0 0,0-2 1408 0,2 4 240 16,0 2 48-16,1-1 16 0,3-10-1008 0,0 0-208 16,0 0-48-16,0 0 0 0,5 9 96 0,-5-9 16 15,0 0 0-15,0 0 0 0,7-5 576 0,2 1 112 0,0-2 32 16,0-2 0-16,-3-3-336 0,2-3-64 0,1 0-16 15,1-1 0-15,2-2-464 0,2-1-80 0,-3-3-32 0,3-1 0 16,3 1 32-16,-1 1 16 0,2-2 0 0,-3 0 0 16,1-2-80-16,0 1 0 0,2 0-16 0,2-2 0 15,-1 0-32-15,2 2 0 0,-2 2 0 0,0 2 0 16,-1 4-80-16,0 0-128 0,0-1 176 0,-2 5-176 16,2 5 144-16,-1 0-144 0,0-2 0 0,-2 3 144 15,2 0-144-15,0 3 0 0,2 2 0 0,1 1 0 16,-3 2 0-16,2 2 128 0,-1 5-128 0,-1-1 0 15,3-2 0-15,-1 3 0 0,1 1 0 0,1 1 0 16,-2 4 0-16,2-2 0 0,2-2 0 0,-4 1 0 16,-1 2 128-16,-2 0-128 0,2 1 0 0,-2 0 128 0,1-3-256 15,-1 0-64-15,0 3-16 0,-1-2-13568 16</inkml:trace>
  <inkml:trace contextRef="#ctx0" brushRef="#br2" timeOffset="85614.633">12917 14570 7359 0,'0'0'656'0,"4"-8"-528"16,3-1-128-16,-1 3 0 0,-6 6 1328 0,6-5 224 16,-1 0 48-16,-5 5 16 0,0 0-656 0,0 0-144 15,0 0-32-15,0 0 0 0,0 0-320 0,0 0-64 16,0 0-16-16,-1 10 0 0,-1-1-64 0,-2 4-32 15,-4-1 0-15,-1 5 0 0,-1 4 80 0,-2 1 16 16,-1-1 0-16,-2 3 0 0,-3 3 32 0,-2 2 16 16,-2 4 0-16,-2 0 0 0,-4-1 16 0,2 2 0 15,0 0 0-15,0-2 0 0,0-3-32 0,-2-4 0 16,3-3 0-16,1-1 0 0,-2-1 208 0,1-4 32 16,2-3 16-16,0-2 0 0,-1-2-96 0,-1 0 0 15,-1-2-16-15,-1-2 0 0,-1 0-224 0,2-2-32 0,1-2-16 16,-1-1 0-16,5-2-128 0,1-1-32 0,-1-3 0 15,1 0 0-15,3-1 0 0,2-1 0 0,1-1 0 0,2 0 0 16,3-2 0-16,2 1 0 0,4 2 0 0,-2-1 0 16,3-1-128-16,4 1 192 0,3 2-192 0,-1-1 192 15,2 3-192-15,3-2 0 0,3-1 0 0,3 3 0 16,0 1 0-16,1 1 0 0,-1 0 0 0,5 2 0 16,3 0 0-16,4 2 0 0,0 2 0 0,1 3 0 15,0-1-176-15,-3 3 176 0,0-1-128 0,-1 3 128 16,-1 1 0-16,-1 0-128 0,0-1 128 0,-2 1 0 15,2 2 0-15,0 2 0 0,0-2 0 0,0 0 0 16,-5-1 0-16,1 1 0 0,-3 4 0 0,0-2 0 16,-2 0 0-16,0-2 0 0,-5-1 0 0,2-1 0 15,-4-1 0-15,0 1 0 0,-3 0 128 0,-1-1-128 16,0-3 0-16,-2-7 0 0,-1 8 0 0,1-8 128 16,0 0-1200-16,-6 5-224 0,-1-2-48 0,7-3-11312 15</inkml:trace>
  <inkml:trace contextRef="#ctx0" brushRef="#br2" timeOffset="86111.182">13020 14032 15663 0,'0'0'1392'0,"0"0"-1120"0,6-11-272 0,-2 2 0 16,4 1 704-16,3 2 64 0,3-1 32 0,3 0 0 15,-1 0-448-15,1 1-96 0,0 2 0 0,4-2-16 16,-2-1-16-16,3 1 0 0,2-2 0 0,-1 5 0 16,-1 3 336-16,-1-1 64 0,-1-2 16 0,-3 3 0 15,-3 4-240-15,-2 2-32 0,-2 0-16 0,-3 2 0 16,-1 0-192-16,-3 3-32 0,-3 4-128 0,-1 4 192 0,-1-4-32 16,-7 3-16-16,-3 2 0 0,-2 0 0 15,-2 2 16-15,-3-1 0 0,0-4 0 0,-1-1 0 0,-2 1-32 16,2-1 0-16,0-1 0 0,5-4 0 0,-1-3 240 0,5 2 32 15,7 0 16-15,-1-1 0 0,5-9-96 0,0 0-32 16,0 0 0-16,0 0 0 0,-4 9 32 0,4-9 0 16,9 4 0-16,1 1 0 0,1-5 96 0,2 0 32 15,4 0 0-15,0 0 0 0,1-3-256 0,1 2-64 16,0 0 0-16,-1 0 0 0,1-1-128 0,-2 0 0 16,-1-2 144-16,-2 2-144 15,-1 3-1792-15,-1-2-448 0</inkml:trace>
  <inkml:trace contextRef="#ctx0" brushRef="#br2" timeOffset="86760.124">14121 14332 14447 0,'-9'-9'640'0,"7"4"128"0,2 5-608 0,0 0-160 16,-5-7 0-16,5 7 0 0,-2-9 944 0,2 9 144 16,0 0 48-16,0 0 0 0,0 0-480 0,0 0-80 15,0 0-32-15,0 0 0 0,8 4-240 0,2-1-48 0,0 0-16 0,1 7 0 16,2 4 272-16,-1 4 48 0,3 2 16 0,0 3 0 16,2 3 16-16,1 4 16 0,1 4 0 0,0 2 0 15,-1 1-160-15,1 1-48 0,1 3 0 0,-4 1 0 16,2 0-400-16,-3-2 0 0,0-1 0 0,-2 0 0 15,-2 1 144-15,0-2-144 0,-1-3 160 0,0-7-160 16,-1-1 192-16,0-2-64 0,-2-3-128 0,3-3 192 16,-1-3-32-16,-3-2-16 0,-2-2 0 0,0-1 0 15,0 0 0-15,-4-11 0 0,0 0 0 0,0 0 0 16,5 9-144-16,-5-9-144 0,0 0 144 0,0 0-208 16,0 0-2320-16,-7-6-464 0</inkml:trace>
  <inkml:trace contextRef="#ctx0" brushRef="#br2" timeOffset="87094.15">14675 14329 4607 0,'-5'-13'400'0,"4"4"-400"16,1-1 0-16,0 1 0 0,0 0 3312 0,0 9 576 15,0 0 112-15,0 0 32 0,-1-6-3024 0,1 6-608 16,0 0-112-16,0 0-32 0,-10 0-96 0,-1 3-32 0,-1 2 0 0,-2 8 0 16,-2 3 512-16,-5 3 80 0,-2-1 32 0,3 3 0 15,0 6 240-15,-2 2 48 0,-4 6 16 0,0 1 0 16,-1 2-224-16,0 3-32 0,-2 1-16 0,1-1 0 16,-1-1-208-16,3 2-64 0,-2 1 0 0,4-2 0 15,2-6-192-15,3-4-32 0,3-5-16 0,0-1 0 16,1 1 16-16,3-2 0 0,3-4 0 0,3-2 0 15,2-3-112-15,-1-2-32 0,-1-1 0 0,3-4 0 16,3-8 0-16,0 0 0 0,0 0 0 0,0 0 0 31,0 0-560-31,9 4-112 0,1-6-32 0,1-1-9392 0,3-3-1888 0</inkml:trace>
  <inkml:trace contextRef="#ctx0" brushRef="#br2" timeOffset="87463.14">15108 13771 13823 0,'0'0'608'0,"0"0"128"0,0 0-592 0,0 0-144 16,7-3 0-16,-7 3 0 0,0 0 720 0,0 0 112 15,3 7 32-15,-1 0 0 0,-2-7-224 0,-1 11-64 16,-2 1 0-16,-2 4 0 0,0 1 272 0,-1 2 48 0,-3-2 16 0,3 5 0 16,-4 3-128-16,0 0-16 0,-1-1-16 0,0 3 0 15,1 1-336-15,0 1-64 0,1-2-16 0,3 0 0 16,-3-6-160-16,2-3-48 0,1 0 0 0,1-1 0 15,2-2 0-15,2-3-128 0,-1-3 192 0,2-9-64 16,2 12-128-16,-1-5-224 0,-1-7 48 0,0 0-11696 16</inkml:trace>
  <inkml:trace contextRef="#ctx0" brushRef="#br2" timeOffset="87674.716">15317 13751 25919 0,'0'0'1152'0,"0"0"224"0,0 0-1104 15,0 0-272-15,0 0 0 0,0 0 0 0,5 8 256 0,-1 2-16 16,-5 1 0-16,-4 4 0 0,-4 2-64 0,0 0-16 16,-5 2 0-16,0 2 0 0,-2 4 64 0,-1 2 16 15,1 1 0-15,-2 2 0 0,-2-3-80 0,3 1-16 16,0-1 0-16,3-2 0 0,1 0-144 0,3-4 128 15,1-1-128-15,3-4-8480 16,4 3-1776-16</inkml:trace>
  <inkml:trace contextRef="#ctx0" brushRef="#br2" timeOffset="88322.704">15969 13951 9215 0,'-3'-3'816'0,"-3"0"-656"0,1-2-160 16,1 2 0-16,-5 3 1280 0,2 2 240 0,-3 2 32 15,-1 1 16-15,0 2-1088 0,-3 5-224 0,0 5-32 0,-3 4-16 16,-3 2 224-16,1 4 32 0,0 4 16 0,0 4 0 16,-2 1 32-16,-1 4 16 0,-1-2 0 0,0 8 0 15,0 8-96-15,-1 0-32 0,-3 2 0 0,1-2 0 16,0-1-192-16,-1-2-32 0,2-3-16 0,3-2 0 0,2-5-16 15,5-3 0-15,3-1 0 0,2-3 0 0,1-2 48 16,3-3 16-16,4 1 0 0,2-5 0 0,2-1-16 16,4-2-16-16,4-4 0 0,2 0 0 0,2-3-304 15,2-2-64-15,1-3-16 0,2-2 0 0</inkml:trace>
  <inkml:trace contextRef="#ctx0" brushRef="#br2" timeOffset="88575.74">15826 14515 26079 0,'0'0'1152'0,"0"0"256"0,0 0-1136 0,10 6-272 0,-1 2 0 0,0 3 0 15,1 2 0-15,0 3-144 0,1 0 16 0,1 4 0 16,0-1 128-16,1 3 0 0,1 3 0 0,-1-1 0 15,-3-1 0-15,1 0 0 0,1-1 0 0,-2 5 0 16,0 1 0-16,0 1 0 0,-2-4 0 0,1 0 0 16,-3 1-384-16,3-3 16 0,-2-2 0 0,1-3 0 31,-2-2-656-31,1-3-128 0,-1-2-16 0</inkml:trace>
  <inkml:trace contextRef="#ctx0" brushRef="#br2" timeOffset="88837.74">16158 14550 30863 0,'0'0'1360'0,"0"0"304"0,-5 2-1344 16,-4 2-320-16,1 4 0 0,1 3 0 0,-1 2 0 0,-2 4-128 15,-3 3 0-15,-1-1 0 0,-2 1 128 0,0 2 128 16,-2 4-128-16,-1 0 176 0,1 1-176 0,-3 1 160 15,0 1-160-15,2 1 160 0,3 2-160 0,0 0 0 16,1 1 0-16,1-2 0 16,0-4-1792-16,5 0-384 0,2-4-64 0,4-2-9280 0</inkml:trace>
  <inkml:trace contextRef="#ctx0" brushRef="#br2" timeOffset="89218.859">16406 13986 13823 0,'0'0'1216'0,"0"-7"-960"0,0 7-256 0,0 0 0 0,10 2 2496 0,4 3 448 16,3 1 80-16,1 6 32 0,2 6-2480 0,2 2-576 15,-2 2 0-15,1 3 0 0,1 2 0 0,-1 4 0 16,1 2 128-16,-1 4-128 0,-2 3 128 0,0 8-128 16,-2 3 176-16,-4 5-176 0,-4 2 240 0,-5 0-64 15,-5 1-16-15,-3 2 0 0,-9 0 80 0,-2 2 16 16,-4-2 0-16,0-5 0 0,-3-4-128 0,1-5 0 15,-4-9-128-15,0-4 192 0,-2-1 48 0,-4-4 0 16,-4-3 0-16,-1 0 0 0,0-3 0 0,0 1 0 16,0-3 0-16,-1-1-8672 15,3-2-1728-15</inkml:trace>
  <inkml:trace contextRef="#ctx0" brushRef="#br2" timeOffset="89643.174">13441 15487 6447 0,'0'0'576'0,"0"0"-576"16,0 0 0-16,0 0 0 0,0 0 2800 0,10 0 448 16,2 0 80-16,4 2 32 0,1 2-2432 0,9-3-480 15,5-1-112-15,7 2-16 0,9 1 288 0,7 0 48 16,1-1 16-16,7-1 0 0,5 1-80 0,4-1-16 15,8 0 0-15,4 1 0 0,1-2 176 0,6 0 16 16,3-2 16-16,6 5 0 0,4 1-304 0,1-2-64 16,-1-2-16-16,3 2 0 0,4 1-208 0,-1-2-64 15,-1 2 0-15,0-3 0 0,1 0 0 0,-5 1-128 16,-3 2 192-16,-5-3-64 0,-1-1 80 0,-6 1 16 0,-9-1 0 16,-5 0 0-16,-7 0-80 0,-3 1-16 0,-2 0 0 15,-6 0 0-15,-5-3-128 0,-7 3 0 0,-8-1 0 0,-6 2 0 31,-10-1-2144-31,-5 0-464 0,-6-1-80 0</inkml:trace>
  <inkml:trace contextRef="#ctx0" brushRef="#br2" timeOffset="90060.805">14189 15852 25919 0,'0'0'1152'0,"7"7"224"0,1-2-1104 15,2 4-272-15,2 4 0 0,3 2 0 0,2 2 128 0,0 4-128 16,4 1 144-16,-2 3-144 0,1 2 192 0,2 1-64 16,-1 4-128-16,-1 0 192 0,0-1-192 0,-2 2 0 15,-2 2 128-15,0 3-128 0,-2-2 0 0,1 1 0 0,2 2 0 16,-1-3 0-16,-1-2 160 0,-1 0-160 0,1 0 160 15,-4-1-160-15,-1-1 192 0,0-1-48 16,-4-1-16-16,-1-2 0 0,0 1-128 0,1-5-256 0,-1-7 64 0,0 0 16 31,1-3-2064-31,-2-7-400 0</inkml:trace>
  <inkml:trace contextRef="#ctx0" brushRef="#br2" timeOffset="90373.06">14831 15989 25791 0,'-13'-6'1152'0,"4"3"224"16,-1 0-1104-16,1 1-272 0,-2 2 0 0,1 4 0 0,0-1 1040 0,-3 3 160 16,0 5 16-16,-3 2 16 0,-2 2-960 0,-3 3-272 15,-1 2 0-15,-2 6 128 0,-2 5 64 0,2 0 0 16,0-2 0-16,-4 5 0 0,0 2 240 0,-1 4 48 15,0 0 16-15,0-1 0 0,3 1-64 0,-2-1-16 16,3-1 0-16,1 2 0 0,-2 1-192 0,4-1-32 16,0-6-16-16,4-1 0 0,0-2-176 0,4-5 128 15,3-3-128-15,2-2 128 0,2-5-128 0,5-1 0 16,0-4 0-16,3-2 0 16,-1-9-1536-16,9 2-256 0,-2-3-32 0,4-2-11936 0</inkml:trace>
  <inkml:trace contextRef="#ctx0" brushRef="#br2" timeOffset="90713.128">15322 15862 12895 0,'0'0'1152'0,"0"0"-928"0,-3-9-224 0,3 9 0 15,0 0 2288-15,0 0 400 0,0 0 96 0,0 0 16 0,-10 4-2080 16,1 2-400-16,-3 4-96 0,1 1-16 0,-2 2 320 0,0 1 64 16,0 3 16-16,0 1 0 0,-2 4 160 0,2 2 16 15,-2 1 16-15,-1 4 0 0,1 4-48 0,-2 2-16 16,0 0 0-16,0 2 0 0,-3-2-352 0,3 2-80 15,0-1-16-15,4-4 0 0,1-3-144 0,0-3-16 16,2-3-128-16,3-1 192 0,5-2-192 16,2-2 144-16,2-4-144 0,2-2 128 0,3 0 32 0,4-1 0 15,4 0 0-15,1-2 0 0,1-3-368 0,1-3-80 16,2-1-16-16,0-1-9488 16,0-5-1920-16</inkml:trace>
  <inkml:trace contextRef="#ctx0" brushRef="#br2" timeOffset="90960.845">15397 16100 33167 0,'0'0'2944'0,"0"0"-2352"0,0 0-464 0,0 0-128 15,7 12 0-15,-1 1 176 0,2 0-176 0,2 4 192 16,2-1-192-16,0 4 0 0,4 1 0 0,-1 3 0 15,-1 0-176-15,0 2 176 0,-3 0-128 0,1-2 128 16,-2-2 0-16,-1 1 0 0,2-1 0 0,-3-2 128 16,0-4-128-16,-3 1 0 0,2 0 0 0,0-2 0 15,-1-1-240-15,1-2-64 0,-1-2-16 0,2 0 0 16,-2-1-1936-16,0-5-400 0</inkml:trace>
  <inkml:trace contextRef="#ctx0" brushRef="#br2" timeOffset="91201.784">15696 16161 33167 0,'-19'0'2944'0,"7"3"-2352"16,-3 2-464-16,1 3-128 0,-1 2 560 0,-2 4 80 15,-1 5 32-15,-1-1 0 0,0 2-496 0,-1 2-176 0,1-1 0 16,1 0 144-16,-1-2-144 0,-1-1 0 0,3 2 144 15,0 0-144-15,2 1 0 0,0-2 128 0,4-2-128 0,-1 1 0 16,2-2 0-16,3-1 0 16,-2-3-160-16,3 1 160 15,3-1-608-15,-1-1-16 0,2-3 0 0,2-8 0 16,0 0-2240-16,0 0-448 0</inkml:trace>
  <inkml:trace contextRef="#ctx0" brushRef="#br2" timeOffset="91788.803">15909 15803 18431 0,'0'0'1632'0,"0"0"-1312"15,0 0-320-15,0 0 0 0,0 0 1792 0,0 0 272 16,0 0 64-16,4 6 16 0,-4-6-1696 0,8 5-448 16,-2-1 0-16,4 4 128 0,4 0 240 0,0 3 48 0,-1-2 16 0,5 4 0 15,-1 2 224-15,2 1 48 0,0 3 16 0,0-1 0 16,1 0-112-16,0 2-32 0,0 4 0 0,-1 3 0 16,-1-2-128-16,-1 5-48 0,-2 2 0 0,-2 0 0 15,-4-3-96-15,0 5-32 0,-2-2 0 0,-3 0 0 16,-2-1-48-16,-2 0-16 0,-3-4 0 0,-2 2 0 15,0-3 112-15,-4-1 0 0,1-2 16 0,-3-1 0 16,-1-1 240-16,-2-2 64 0,-1 2 0 0,-2-1 0 16,0-1-112-16,-3-2-16 0,-3 0 0 0,-2-1 0 15,0 2 48-15,0 1 0 0,0-8 0 0,-1 1 0 16,0-2-80-16,3-2-16 0,2 1 0 0,-1-1 0 16,2-4-336-16,2 1-128 0,3 0 0 0,2-1 144 0,2-1-144 15,3 0 0-15,8-3 0 0,-9 0 128 0,9 0-128 0,-6-1 0 16,6 1-192-16,0 0 192 15,0 0-640-15,0 0 0 0,0 0 0 0,0 0 0 16,0 0-2112-16,0 0-416 0,3-9-96 0</inkml:trace>
  <inkml:trace contextRef="#ctx0" brushRef="#br2" timeOffset="92545.487">17669 15402 15999 0,'-13'0'704'0,"4"1"160"0,0 2-688 0,-2-1-176 0,1 1 0 0,2 0 0 16,8-3 1168-16,-4 6 208 0,-2-1 32 0,6-5 16 16,0 0-224-16,0 0-48 0,0 0-16 0,13 3 0 15,3-3 112-15,4-3 32 0,3 0 0 0,6 0 0 16,2-2-176-16,7 1-16 0,4 0-16 0,2-2 0 16,-3 3-416-16,6-3-80 0,0 0 0 0,2-2-16 0,3-1-224 0,0 3-32 15,0 2-16-15,-4 2 0 0,-4 2-288 16,-7 1 0-16,-4-1 0 0,-5 4 0 15,-6 0-2336-15,-5 3-576 0</inkml:trace>
  <inkml:trace contextRef="#ctx0" brushRef="#br2" timeOffset="92741.033">17715 15901 41471 0,'0'0'3680'0,"9"2"-2944"16,3 1-592-16,9 0-144 0,6 3 432 0,6-2 48 16,6 0 16-16,1-2 0 0,3-1-496 0,7-2 0 0,6-2 0 15,4-3 0-15,4-1 0 0,0 2 128 0,-2-1-128 16,-2-2 0-16,0-4 0 0,-2 1 0 0,-2-2 0 16,0 1 0-1,1 1-976-15,-5 1-192 0,-5 1-48 0,-3 0-10864 0,-1 5-2176 0</inkml:trace>
  <inkml:trace contextRef="#ctx0" brushRef="#br2" timeOffset="94455.272">11040 11639 2751 0,'0'0'256'0,"0"0"-256"15,0 0 0-15,-2-9 0 0,0 2 2288 0,2 7 400 16,0 0 96-16,-2-10 16 0,-1-2-1584 0,3 2-320 16,-3 2-64-16,1 0-16 0,0 0-496 0,-2-1-80 15,0-1-32-15,-4 1 0 0,1 1-64 0,-2 1-16 0,0-3 0 16,-4-2 0-16,-2 2 176 0,1-1 16 0,-1 0 16 16,-2-1 0-16,1-4-64 0,-2 3-16 0,-4 1 0 0,1 1 0 15,-1 0-64-15,0 0 0 0,1-1-16 0,-4 1 0 16,0 1 0-16,1 0 0 0,-1-1 0 0,0 0 0 15,-4-1 80-15,0 1 32 0,-3 0 0 0,0 0 0 16,-3-1-112-16,1 3-32 0,0 3 0 0,-2-2 0 16,-1 0 16-16,-1 0 0 0,2 2 0 0,-2 0 0 15,1 2-160-15,-3 2 0 0,-4 0 0 0,3-1 0 16,-1 1 0-16,0 1-144 0,-2 0 144 0,-1-2-208 16,2-2 208-16,0 1 0 0,3 2 0 0,-1 1 0 15,-4 4 0-15,1 1 128 0,-1 1 0 0,0 2-128 16,-1 3 0-16,-1 3 0 0,-1 2-240 0,1-1 80 0,-1-1 160 15,1 3 0-15,0 0 0 0,-1 1 0 0,2-1 0 16,1 4 0-16,-1 2 0 0,2 2 0 0,2 1 0 16,3 1 0-16,-2-3 0 0,3 1 0 0,-3 1 0 0,1 2-128 15,-1 0 128-15,4 2 0 0,4-1 0 0,0 3 0 16,0 4 0-16,0 0 0 0,2-4 0 0,1 2-128 16,1 2 128-16,3-2 0 0,3 0 0 0,1-2 0 15,1-2 0-15,3 2 0 0,0 4 0 0,3 1 0 16,2 3 0-16,0-2 0 0,4 1 0 0,2 1 0 15,3 2 0-15,2 1 0 0,4 0 0 0,2-1 0 16,0 0 0-16,4 2 0 0,2 5 0 0,3 0 0 16,1 0 0-16,4-1 0 0,1 0 0 0,-1-2 0 15,6-1 0-15,0-6 0 0,3-4 0 0,4 0 0 16,2 2 0-16,2-3 128 0,2-3-128 0,2-1 144 16,3 0-144-16,2-1 160 0,2 4 0 0,3-1 0 0,-1-6 0 15,1-1 0-15,4-4 16 0,4 0 0 0,4 1 0 0,-1-1 0 16,0-5 16-16,1-1 16 15,2-2 0-15,0 2 0 0,3-1 16 0,2-3 0 0,1-4 0 0,0 1 0 16,-2 1 32-16,-2-5 0 0,-1-4 0 16,5-1 0-16,3-1 32 0,-1-3 16 0,-5-4 0 0,1-2 0 15,1-4-16-15,-1 0 0 0,1-5 0 16,-1 1 0-16,-1-6 0 0,-1-4 0 0,-1-4 0 0,1-1 0 16,-4 1-32-16,-1-4-16 0,-1-2 0 0,-5-1 0 15,-6-1 144-15,-4-2 16 0,-8-2 16 0,-2-5 0 16,-3-5 128-16,-6-1 32 0,-3 1 0 0,-1 2 0 15,-4 2-80-15,-6 3-16 0,-5-1 0 0,-3 6 0 16,-3 3-48-16,-4 2-16 0,-6 1 0 0,-2 6 0 16,-2 5-272-16,-4 6-144 0,-3 3 160 0,-2 0-160 15,-2 0-928-15,-2 7-288 0,0 4-48 0,-2 1-8928 16,-1 2-1792-16</inkml:trace>
  <inkml:trace contextRef="#ctx0" brushRef="#br2" timeOffset="95374.993">10388 12882 911 0,'-8'-5'0'0,"8"5"0"0,-11-8 0 0,4 3 0 0,7 5 0 0,0 0 0 16,0 0 3648-16,0 0 656 0,-3-4 128 0,3 4 32 15,0 0-3440-15,0 0-672 0,0 0-144 0,0 0-16 16,8 11-32-16,1 1 0 0,1-1 0 0,0 3 0 0,-5-2 352 16,7 1 80-16,3 1 16 0,3 2 0 15,1 0 0-15,2 1 0 0,1-3 0 0,1 6 0 0,0 3-224 0,2 0-32 16,1-1-16-16,-1 1 0 0,0 3-96 16,3 0-32-16,-1-2 0 0,3 0 0 0,2-2 64 0,1 0 16 15,1 0 0-15,3-1 0 0,2-1 144 0,0-2 16 16,1-1 16-16,1 1 0 0,0-2 48 0,0 1 0 15,1-2 0-15,1 0 0 0,1 2-208 0,1 0-48 16,6 1 0-16,-4 1 0 0,0-2-80 0,-1 0-32 16,-1-1 0-16,2-1 0 0,-1-2-16 0,3 0-128 15,4 1 192-15,1 1-64 0,0-1-128 0,0 0 192 16,0 1-192-16,-1-2 192 0,-1-2-192 0,4 1 0 16,-2 1 144-16,5-2-144 0,2-2 0 0,-2 0 144 0,-4-2-144 15,0 1 0-15,0 1 160 0,1-1-160 0,1-3 128 16,4-1-128-16,0 3 160 0,-3-1-160 0,-2-2 192 0,2-1-192 15,-2-1 192-15,2 1-64 0,1-2 0 16,1 2-128-16,-1-6 192 0,-2 3-192 0,1 0 192 0,-1-1-192 16,1-2 192-16,3 1-192 0,0-1 192 0,4-1-192 15,-4-1 176-15,0 2-176 0,1 0 160 16,-1-2-160-16,1 0 128 0,0 0-128 0,-3 2 0 0,1 0 144 16,0-3-144-16,-2 0 160 0,-1-2-160 0,2 0 160 15,1 0-160-15,2 0 0 0,-4-3 0 0,0 1 0 16,-4 0 176-16,0-1-48 0,-3-2-128 0,2-1 192 15,-1-1-192-15,0 1 176 0,1-1-176 0,-1 3 160 16,-2-2-16-16,-1-2 0 0,-3-2 0 0,-1 0 0 0,0 0-144 16,0-3 128-16,-1-2-128 0,1 1 128 15,1 2-128-15,-3 0 0 0,0-2 144 0,-2 2-144 0,-3 2 128 16,-1 1-128-16,-2 2 160 0,0 1-160 0,1-1 160 0,-3 0-160 16,-1-1 160-16,-2 1-160 0,0 1 144 0,-5 0-144 15,-2 0 128-15,-1 2-128 0,-2 1 176 0,-1 0-48 16,-5 0-128-16,-2 1 192 0,0 2-64 0,-1 2 0 15,1 0-128-15,-4 2 192 0,1-2-48 0,-2 2-16 16,1-2 0-16,-8 6 0 0,0 0-128 0,8-4 0 16,-1 1 0-16,-7 3 128 0,0 0-128 0,0 0 0 15,0 0 0-15,0 0 0 0,0 0 0 0,0 0-224 16,0 0 80-16,0 0 16 16,0 0-544-16,0 0-96 0,0 0-32 0,0 0 0 15,0 0-2464-15,0 0-512 0</inkml:trace>
  <inkml:trace contextRef="#ctx0" brushRef="#br2" timeOffset="95741.458">15658 13100 21423 0,'0'0'944'0,"0"0"208"0,5-8-928 0,4 2-224 0,-1 1 0 0,2 1 0 16,0 3 464-16,2-1 48 0,1-4 16 0,2 0 0 16,2-1-192-16,2 3-32 0,3-1-16 0,0 1 0 15,1-5 80-15,-1 2 16 0,-2 2 0 0,0-2 0 16,1 1 64-16,0-1 0 0,1-1 16 0,-1 5 0 0,1 3 16 16,-4-1 0-16,-1-1 0 0,0 4 0 0,-2 2-80 0,-2 5-16 15,1 2 0-15,-2 1 0 0,-1 1-128 0,-1 5-16 16,0 4-16-16,-3 1 0 0,0-2 80 0,-2-1 16 15,0 2 0-15,-3 1 0 0,0 2 16 0,-2-4 16 16,-1-4 0-16,0 0 0 0,0 0-64 0,0 0-16 16,0 1 0-16,0-5 0 0,-2-3-272 0,-1 0 0 15,0-1 128-15,-1 2-10416 16,-1 1-2080-16</inkml:trace>
  <inkml:trace contextRef="#ctx0" brushRef="#br2" timeOffset="97150.203">20511 14387 20271 0,'-2'-12'896'0,"3"4"192"0,2 1-880 0,1-1-208 0,1 0 0 0,2 2 0 15,-7 6 0-15,3-8-256 0,0 1 48 0,-3 7 16 16,0 0 416-16,0 0 96 0,0 0 0 0,0 0 16 15,0 0 496-15,0 0 112 0,-4 10 16 0,-4 3 0 16,0 3-448-16,-3 4-96 0,1 5-16 0,0 5 0 16,-5 4-112-16,3 2-32 0,0 2 0 0,-3 4 0 15,-4 1 48-15,2 2 0 0,1-3 0 0,0 5 0 16,-1 2-128-16,2-3-32 0,0-2 0 0,3-7 0 0,1-3-144 16,3-3 192-16,-3-3-192 0,2-4 192 0,0-1-192 15,1-4 192-15,1-3-192 0,0 0 192 0,0-3-192 0,2-2 0 16,0-2 0-16,5-9 0 15,0 0-1856-15,0 0-416 0,0 0-80 0</inkml:trace>
  <inkml:trace contextRef="#ctx0" brushRef="#br2" timeOffset="97482.513">19876 14343 26607 0,'0'0'1168'0,"-8"-4"256"0,8 4-1136 0,0 0-288 0,0 0 0 0,0 0 0 16,6-6-128-16,4 2-96 0,2-1-16 0,5 4 0 15,3 0 240-15,5-3 0 0,6-3 192 0,2-2-192 16,4 3 512-16,2-2-16 0,0-2 0 0,4 0 0 15,1-1-96-15,2 1-16 0,4 3 0 0,-4-2 0 16,-3 1-64-16,0-1-32 0,0 2 0 0,-5 1 0 16,-4 4-288-16,-1-1 160 0,-1-1-160 0,-2 2 128 15,-3 2-128-15,1 3 0 0,-4 0 0 0,0-3 0 16,1 1-320-16,-2 0-112 0,-1 1-16 16,-1 1 0-16,-3 1-2288 0,1 0-464 15</inkml:trace>
  <inkml:trace contextRef="#ctx0" brushRef="#br2" timeOffset="97835.003">21511 13869 1839 0,'0'0'160'0,"0"0"-160"0,0 0 0 15,-4 3 0-15,4-3 4176 0,-7 5 816 16,1 1 144-16,-2 4 48 0,0-1-4160 0,-3 2-816 0,-3 0-208 0,0 5 0 16,-1 8 528-16,-1 0 64 15,-4 3 16-15,3 3 0 0,3-3 400 0,-1 4 80 0,-4 0 0 0,1 0 16 16,2-3-528-16,2 1-128 0,0 1 0 0,3-4-16 15,3-2-240-15,0 1-32 0,6-5-16 0,0-1 0 16,0-2-144-16,4-2 0 0,1-3 144 0,1-2-144 16,2-2-1568-1,-1-1-384-15,4 1-80 0,1-6-16 0</inkml:trace>
  <inkml:trace contextRef="#ctx0" brushRef="#br2" timeOffset="98184.676">22085 13866 28911 0,'0'0'1280'0,"-7"-3"256"0,-2 1-1216 0,2 1-320 16,0 6 0-16,-1 1 0 15,-3 2-320-15,-1 3-128 0,-3-1-32 0,0 5 0 0,-3 4 224 0,-2 2 64 0,-6-1 0 16,2 2 0-16,-5 2 64 0,0 5 128 0,-3 4-208 0,-1 4 80 16,-6-1 128-16,2 5 192 0,0 4-32 15,-1 7-16-15,1 3 64 0,-2 6 16 16,-1 3 0-16,0-4 0 0,1 2 48 0,6 3 16 0,6-3 0 0,2-3 0 16,0 0 32-16,6-3 0 0,2-2 0 0,4-3 0 15,2-8-144-15,4 0-32 0,4-3 0 0,2-2 0 16,2-3-144-16,1-3 0 0,4-3 144 0,1-2-144 31,0 1-384-31,6-8-128 0,5-4-48 0,1-3 0 0,-2-3-896 16,5-5-176-16,13-5-32 0,-2-3-16 0</inkml:trace>
  <inkml:trace contextRef="#ctx0" brushRef="#br2" timeOffset="98526.491">22272 14215 30927 0,'-11'-4'1360'0,"11"4"304"0,-8-7-1344 0,-1 7-320 16,-1 7 0-16,-1-1 0 15,-1 0-368-15,-1 3-144 0,-1 1-16 0,0 3-16 0,-2 1 272 0,-2 7 48 16,1 1 16-16,0 4 0 0,-2 3 208 0,2 4 0 15,-1 4 0-15,1 0 0 0,2 0 240 0,0 1 80 16,-1 1 32-16,1-1 0 0,2-2-48 0,3 1-16 16,2 3 0-16,4-1 0 0,0-4-80 0,5 1-16 0,4-2 0 15,-1-2 0-15,3-2-64 0,3-5 0 0,2-3-128 16,1-1 192-16,0-2-192 0,5-4 0 0,-1-2 128 0,2-2-128 31,1-2-464-31,3-3-144 0,-1-4-32 0,1-2-8384 0,-5-2-1664 0</inkml:trace>
  <inkml:trace contextRef="#ctx0" brushRef="#br2" timeOffset="98705.167">21774 14716 19343 0,'-10'-7'1728'0,"10"7"-1392"0,-8-8-336 0,5 1 0 16,3 7 3776-16,0 0 704 0,10-2 128 0,2 1 16 15,4 1-4080-15,3 2-816 0,6-1-176 0,3-1-16 0,5-1 464 16,1 0 0-16,4-3-128 0,-2 2 128 0,2 1 0 0,1-1 0 16,1-1-160-16,-3-1 160 15,-3 3-1952-15,0-2-320 0,2 0-64 0,-4 0-6352 16,-1 2-1264-16</inkml:trace>
  <inkml:trace contextRef="#ctx0" brushRef="#br2" timeOffset="99156.532">22552 13602 23039 0,'-4'-15'1024'0,"3"9"192"0,1 6-960 0,0 0-256 0,0 0 0 0,0 0 0 15,0 0 208-15,0 0 0 0,0 0 0 0,0 0 0 16,0 0-208-16,10 7 0 0,0 0-192 0,0 2 192 16,1 3 0-16,1 2 0 0,1 2 0 0,4 2 0 15,4 3 0-15,-1 5 224 0,0 2-16 0,5 4 0 16,2 2 160-16,-4 7 16 0,-1 4 16 0,-2 6 0 0,2 2 16 0,-1 2 0 15,-5-2 0-15,-1 2 0 0,-3 5-208 0,2-2-32 16,-2 2-16-16,-2-1 0 0,-2-2 32 0,0-3 16 16,-1-1 0-16,-1-4 0 0,-5-4 240 15,-1 1 64-15,0 2 0 0,-5-2 0 0,-1-1 0 16,-5-1 0-16,-3-3 0 0,-4-5 0 0,-3 0-48 0,-4-3 0 16,-4-1 0-16,-4-2 0 0,-2-3-112 0,0 0-32 15,-4 0 0-15,4 0 0 0,0-1-128 0,3 1-48 16,-1-2 0-16,5 0 0 15,1 2-528-15,3-8-96 0,1-4-32 0,4-3-14736 0</inkml:trace>
  <inkml:trace contextRef="#ctx0" brushRef="#br2" timeOffset="99749.522">19743 15638 22799 0,'0'0'1008'0,"0"0"208"0,0 0-960 0,13-2-256 16,-1 2 0-16,3-2 0 0,0 0-176 0,5 1-80 16,1-1 0-16,7 1-16 0,3 0 272 0,6 0 128 15,1-2-128-15,7 1 192 0,3 0 32 0,1-1 0 0,3 1 0 0,4-2 0 16,5 0 112-16,1-1 32 0,4 5 0 16,5-2 0-16,0 1 80 0,4 0 32 0,1 0 0 0,3 1 0 15,4 1 16-15,-2 2 0 0,-4-2 0 0,3 3 0 16,5 1-240-16,1 0-64 0,-2-1 0 0,0 0 0 15,-3 0-32-15,4 0-16 0,2 3 0 0,0-4 0 16,-6-1 0-16,-1 2 0 0,-5-1 0 0,0 0 0 16,0 2-144-16,-6-3 192 0,-2-3-192 0,-7 2 192 15,-7 2-192-15,-7-1 0 0,-5-1 144 16,-3 3-144-16,-4-1 0 0,-2 0 0 0,-3-1 0 0,-3 2 0 16,-5 0-1040-16,-3 1-288 0,-7 0-48 15</inkml:trace>
  <inkml:trace contextRef="#ctx0" brushRef="#br2" timeOffset="100224.977">20540 16132 31903 0,'0'0'1408'0,"0"0"304"0,0 0-1376 0,-3 6-336 0,-1 2 0 0,2 6 0 31,1 8-352-31,-5-2-144 0,-1-3-16 0,1 3-16 0,2 8 368 0,-2-1 160 0,-1 1-128 0,-2 1 128 16,-1-2 0-16,3 4 0 0,-1 2 0 0,-2-1 128 15,-4-3 16-15,1 4 16 0,4 5 0 0,1-2 0 16,-7-1-160-16,4-1 192 0,3-3-192 0,-1-1 192 0,-1 1-192 16,2-4 0-16,3-1 0 0,-1-2 128 0,2-4-128 0,-1-1 0 15,2-1-160-15,2-3 160 16,1-3-1520-16,2-1-208 0,-2-11-32 0,6 8-10144 16</inkml:trace>
  <inkml:trace contextRef="#ctx0" brushRef="#br2" timeOffset="100479.616">20026 16078 36687 0,'0'0'1616'0,"0"0"352"0,10-8-1584 0,5 1-384 0,8 2 0 0,7 1 0 31,8-1-384-31,2 2-176 0,5 2-16 0,9 0-16 0,6-2 384 0,5-3 80 0,1 1 128 0,2 2-208 16,0 2 64-16,-4 0 16 0,0 0 0 0,-3 1 0 31,-1 0-1280-31,-6 3-240 0,-6 2-48 0,-5 0-16 16,-5 1-976-16,-6-1-208 0</inkml:trace>
  <inkml:trace contextRef="#ctx0" brushRef="#br2" timeOffset="100833.121">21762 16011 31039 0,'0'0'1376'0,"-2"-7"288"0,-3-3-1344 0,3 2-320 16,-2 2 0-16,4 6 0 15,-6-5-592-15,6 5-192 0,-5-4-48 0,-4 2 0 0,0 1 592 0,-4 2 240 16,-1 1-192-16,-3 0 192 0,0 5 0 0,-4 2 336 16,0 4-32-16,-2 2-16 0,-3 2 160 0,-1 4 48 0,-3 1 0 0,-2 5 0 15,-2 3-96-15,2 2-16 0,3 0 0 0,-1 3 0 16,0 3-192-16,3 3-32 0,2 1-16 15,2-1 0-15,4-2-144 0,2 2 0 0,3 2 0 0,4 0 0 16,3 3 0-16,4-3 0 0,0-3 0 0,3-1 0 16,4 1 0-16,2-6-192 0,3-5 0 15,0-1 16 1,1-4-608-16,3-1-128 0,2-3-32 0,1-2-7920 0,1-3-1584 0</inkml:trace>
  <inkml:trace contextRef="#ctx0" brushRef="#br2" timeOffset="101161.278">22102 16018 21183 0,'0'0'944'0,"-5"-7"192"0,1-2-912 15,4 9-224-15,-7-7 0 0,2 4 0 0,5 3 2480 0,0 0 448 16,-8 9 80-16,-1 0 32 0,0-1-2672 0,0 3-544 15,-3 4-96-15,-2 2-32 0,0 3 304 0,-2 6 0 16,-4 4 0-16,0 3 144 0,-1 3 160 0,-1 2 16 16,-4 0 16-16,0 3 0 0,2 2-32 0,0 2-16 15,1-3 0-15,1 4 0 0,3-1-96 0,4 1 0 16,3-2-16-16,3 0 0 0,-1-3-176 0,5-2 160 16,3-6-160-16,2-4 160 0,2 0-160 0,1-3 160 0,3 0-160 15,2-3 160-15,0-4-160 0,2-1 0 0,1-6 0 16,4-1 0-1,5-1-512-15,-1-4-16 0,-1-8-16 0,3 1 0 16,0-3-1328-16,-3-4-272 0,-4-4-48 0,0-2-10112 0</inkml:trace>
  <inkml:trace contextRef="#ctx0" brushRef="#br2" timeOffset="101379.122">21583 16445 19343 0,'0'0'1728'15,"0"0"-1392"-15,0 0-336 0,0 0 0 16,0 0 4240-16,11-1 784 0,3 3 160 0,6 0 16 16,3 2-4496-16,5-3-912 0,7-1-176 15,4 0-48-15,5 0 432 0,0 0 192 0,1 0 0 0,-3 0-16 16,-6 0-176-16,0 2 0 0,-3-1 0 0,-3-1 0 16,0-3-688-16,-4 2-160 0,1 0-48 0,1-2 0 15,1 0-2064-15,-5 1-432 0,-4-1-64 0,-2-1-32 0</inkml:trace>
  <inkml:trace contextRef="#ctx0" brushRef="#br2" timeOffset="101836.308">22481 15821 9215 0,'0'0'816'0,"-5"-3"-656"0,5 3-160 0,-7-3 0 16,7 3 3072-16,0 0 576 0,0 0 112 0,0 0 16 15,0 0-3120-15,-2 6-656 0,0 1 0 0,2 1-176 16,2 2 304-16,1-4 64 0,-3-6 16 0,6 9 0 15,-1 2 528-15,2 2 96 0,1 0 32 0,0 3 0 16,1 3-176-16,3 3-48 0,-3 0 0 0,2 2 0 16,1 2-112-16,-1 4-16 0,1 3-16 0,-1 4 0 0,-2 3-112 15,0 2-32-15,0-1 0 0,-5 2 0 0,-1 2 16 16,1-1 0-16,0-1 0 0,-2 0 0 0,-2-3 80 16,0 2 0-16,-5 3 16 0,0-3 0 0,1-1 32 0,-4-3 0 15,-2 0 0-15,-4 0 0 0,0-3-96 0,-4-3-16 16,-3 0 0-16,-4-2 0 0,-4 3-32 0,-4 0-16 15,-5 2 0-15,-3-1 0 0,-4 0-112 0,0-2-32 16,1-2 0-16,3 1 0 0,3-3-192 0,5 0-256 16,2 0 48-16,1-4-11440 15,5-2-2304-15</inkml:trace>
  <inkml:trace contextRef="#ctx0" brushRef="#br2" timeOffset="104704.347">11526 16428 11967 0,'-5'-10'1072'0,"4"3"-864"0,0-1-208 0,0 3 0 15,1 5 400-15,0-6 48 0,0-4 0 0,0 10 0 16,0 0-224-16,0 0-32 0,0 0-16 0,0 0 0 16,0 0-176-16,0 0 128 0,-5 15-128 0,2-3 128 15,-2-2 112-15,1 5 16 0,0 4 0 0,0 2 0 16,-1 1 144-16,0 0 48 0,1-1 0 0,-1 5 0 15,0 5 0-15,1 1 0 0,-1-3 0 0,0 3 0 16,-1-1-208-16,0 1-48 0,1 1 0 0,1-4 0 16,-4-2-192-16,5-2 144 0,-1 3-144 0,-1-4 128 15,0-7-128-15,1 0 0 0,2 1 0 0,1-1 0 16,1 0 224-16,1-2-32 0,1 0-16 0,3-4 0 0,-1-3-176 16,3 1 160-16,2 0-160 0,0-1 160 0,2-5 128 0,4-1 32 15,0 0 0-15,1 1 0 0,1-1 160 16,2-4 32-16,1-9 16 0,3 4 0 0,2 5-80 0,5 0 0 15,2-1-16-15,4 1 0 0,2-1-208 0,4 2-32 16,4-1-16-16,2 1 0 0,-1-1-32 0,1 2 0 16,2-1 0-16,2 1 0 0,-1 0-144 0,5 1 192 15,5 1-192-15,-3-1 192 0,-1-2-192 16,2 2 0-16,0 2 144 0,3-2-144 0,0-2 128 0,3 1-128 16,1 2 128-16,-1 0-128 0,-2 2 192 0,1-2-16 15,0 0-16-15,-2 1 0 0,0 2-160 0,-1-2 0 16,0-1 0-16,-4 4 0 0,-2-1 0 0,0 1 0 15,0-1 0-15,1 0 0 0,1 0 0 0,0 2 0 16,-2 2 0-16,-2-2 0 0,-1-1 0 0,1-1 0 16,-1 1 0-16,3-2 128 0,-3-2-128 0,3 3 0 0,-2-1 0 15,-1 1 0-15,-1-1 0 0,-3 0 0 0,-2 2 0 0,3-3 0 16,-1-1 0-16,0 1 0 0,0 0 0 0,-1-1 0 16,-1 0 0-16,-1 0 0 0,-2-2 0 0,0 2 0 15,-2-2 0-15,1-3 128 0,-1-1-128 16,2 0 0-16,2-1 0 0,0 1 0 0,-2-2 0 15,0 3 0-15,-1 0 0 0,-5-3 0 0,1 1 128 0,0-3-128 16,1 1 0-16,3 2 0 0,1 0 0 0,2 2 128 16,1 0-128-16,-4-2 0 0,-1-1 0 0,-1 1 0 15,-5 3 0-15,0-1 0 0,0-3 0 0,-1 0 0 16,-2-1 0-16,-1 1 128 0,-1-2-128 0,1 2 0 16,1 2 0-16,1-1 0 0,1-2 128 0,0 3-128 15,-1 1 0-15,1 1 160 0,-2-1-160 0,-1-2 160 0,-4 2-160 16,1-1 0-16,-1-1 144 0,0 2-144 0,-2 1 128 0,1 1-128 15,0 1 128-15,-2-1-128 0,-1-3 192 0,1 2-48 16,-1 1 0-16,-1 0 0 0,-1 1 32 0,-3 0 0 16,-2 0 0-16,0 0 0 0,-2 0-48 0,0-2-128 15,-3 1 192-15,0 1-64 0,-1 0-128 0,-1 0 128 16,-9 0-128-16,9 2 128 0,-9-2 32 0,8-1 0 16,-8 1 0-16,7 0 0 0,-7 0 0 0,9 4 0 15,0 1 0-15,-9-5 0 0,6 3-160 0,1 5 0 16,0-1 0-16,-2-1 0 0,-5-6 0 0,0 0 0 15,3 9 0-15,-3-9 0 0,0 0 0 0,0 0 192 16,0 0-192-16,0 0 192 0,8 4 256 0,-8-4 48 0,0 0 16 16,0 0 0-16,0 0-48 0,6-6 0 0,-3-1 0 15,-3 7 0-15,1-10-96 0,-1-1-32 16,-1 1 0-16,0 0 0 0,1 1-96 0,1 0-32 0,-1 0 0 16,2-2 0-16,1-3-208 0,3 0 0 0,-2-5 128 0,3-2-128 15,1-1 0-15,2-3 128 0,2-1-128 0,2-7 0 16,-1-5 0-16,-1-1 128 0,0-3-128 0,-3-4 0 15,0-4 0-15,-4 2 0 0,3 5 0 0,-6 2 0 16,-1 6 0-16,-1 6-128 0,0 9-16 0,-1 1 0 31,-4 7-464-31,0 3-96 0,5 9 0 0,-7 4-15296 0</inkml:trace>
  <inkml:trace contextRef="#ctx0" brushRef="#br2" timeOffset="105341.416">12021 17787 18431 0,'-11'-4'1632'0,"7"3"-1312"0,-5 0-320 0,3 1 0 15,-2 0 400-15,1 2 16 0,-2 0 0 0,2 1 0 0,-2 5-416 16,-2 2 0-16,1 0 0 0,-2 1 0 0,1 0 192 15,2 0 64-15,-1-1 16 0,3 3 0 0,0 2 112 0,4 1 0 16,0-3 16-16,5 2 0 0,3 1-48 16,4-4-16-16,3 0 0 0,0-1 0 0,3 0 80 0,4-5 16 15,0-1 0-15,3-4 0 0,2-2 176 0,0-4 32 16,0-1 16-16,0-3 0 0,-1-6-320 0,0-1-64 16,-1 0-16-16,0-2 0 0,-1 2-96 0,-5-3-32 15,-4-1 0-15,-1 3 0 0,-1 1 96 0,-2 1 16 16,-3-1 0-16,-4 2 0 0,-1 0 48 0,-1 2 16 15,-5 1 0-15,0 3 0 0,1 0 672 0,-2 2 144 16,1 0 32-16,6 6 0 16,-10-1-1824-16,3 1-352 0,-2 0-80 0,9 0-16 0,-6 3 576 15,6-3 112-15,0 0 32 0,0 0 0 16,-6 7-1776-16,6-7-336 0,3 7-80 0</inkml:trace>
  <inkml:trace contextRef="#ctx0" brushRef="#br2" timeOffset="105657.877">12532 17700 21359 0,'0'0'944'0,"-8"6"208"0,3 4-928 15,-2 1-224-15,0-1 0 0,0 3 0 0,-2 0 368 0,-1 2 16 0,0 2 16 0,-2-2 0 16,-1-4 240-16,0 2 32 0,-1 2 16 0,1-2 0 16,1-3 0-16,1-1 0 0,3-4 0 0,3 1 0 15,5-6 16-15,0 0 0 0,0 0 0 0,0 0 0 16,0 0 112-16,0 0 16 0,2-9 16 0,6-2 0 15,-1-1-240-15,4-1-48 0,2-3-16 0,1 2 0 0,0 0-320 16,2 1-64-16,-3 1-16 0,2 4 0 16,2-3-144-16,-2 4 0 0,-1 0-160 0,0 3 160 0,-2 2 0 0,-1 2-144 15,-4 1 144-15,1 3 0 0,-8-4-176 16,9 10 176-16,-3 1-208 0,-3 1 80 0,-2 1 0 0,-1 1 0 16,1-1 0-16,-3 1 0 0,-5 4 128 0,2-2-208 15,-1 0 80-15,1 1 128 0,-1 1-384 0,2 1 32 16,-3-3 16-16,4-3 0 15,2-1-1264-15,1-12-256 0,0 0-64 0</inkml:trace>
  <inkml:trace contextRef="#ctx0" brushRef="#br2" timeOffset="105921.632">13028 17418 27071 0,'-5'-10'1200'0,"5"10"240"0,0 0-1152 0,0 0-288 0,0 0 0 0,0 0 0 15,0 0 0-15,0 0 0 0,0 0-176 0,-6 7 176 16,-1 4-144-16,1 5 144 0,0 4 0 0,0 2-144 16,-2 1 272-16,0 3 48 0,0 2 16 0,1-1 0 15,-1 1 96-15,-1-1 32 0,0 1 0 0,0-1 0 16,0-1-144-16,-3-1-32 0,1-1 0 0,3-1 0 15,-1-1-144-15,4-3 128 0,-2-8-128 0,4 3 128 0,1-2-128 0,0 1-144 16,2-13 144-16</inkml:trace>
  <inkml:trace contextRef="#ctx0" brushRef="#br2" timeOffset="106137.317">13171 17639 32655 0,'0'0'1440'0,"0"0"304"0,0 0-1392 15,0 0-352-15,0 10 0 0,2 1 0 0,2 3 0 0,1 1-160 16,0 2 16-16,2-2 0 0,1 1 144 0,-2-1 0 16,0 3 0-16,-1-3-128 0,1-2-64 0,0 1-16 0,1 2 0 0,0-2 0 31,-3-1-240-31,1 1-64 0,2-2 0 0,0 2 0 15,0 2-1440-15,0 0-288 0,2-3-64 0</inkml:trace>
  <inkml:trace contextRef="#ctx0" brushRef="#br2" timeOffset="106370.971">13499 17675 30863 0,'0'0'1360'15,"-8"4"304"-15,1 2-1344 0,1 3-320 0,-2 3 0 0,0 3 0 0,0 1 0 16,-2 3 0-16,-5 4-160 0,2 1 160 0,0-2 0 0,-1 0 0 16,-2 1 128-16,0 4-128 0,-2 4 192 0,1-1-64 15,-5-4-128-15,-2 4 192 16,1 1-64-16,-1-2-128 0,0-3 176 0,3-1-176 0,2-2 0 0,0-1 0 16,0-1 0-16,2-4-192 15,3-3-2176-15,3-4-448 0,3 4-64 0,8-14-32 0</inkml:trace>
  <inkml:trace contextRef="#ctx0" brushRef="#br2" timeOffset="106698.034">14660 17696 29487 0,'0'0'1296'0,"0"0"288"0,0 0-1264 0,0 0-320 0,7 14 0 0,2 2 0 16,1 0 192-16,2 3 0 0,-2 1-16 0,2-1 0 15,0-3-176-15,2 2 0 0,0 1 0 0,2 0 0 16,-3-2 0-16,0 3 0 0,1-1 0 0,0 1 0 16,-2 1-640-16,0-2-16 0,-1-4 0 0,0-1 0 15,0 1-2016-15,1-2-400 0</inkml:trace>
  <inkml:trace contextRef="#ctx0" brushRef="#br2" timeOffset="106908.204">15177 17639 21183 0,'-7'-4'1888'0,"-1"4"-1504"16,-4 3-384-16,0 2 0 0,-3 6 2544 0,-2 4 432 16,-4 3 96-16,-7 5 0 0,-2 4-2496 0,-3 0-576 15,-2-1 0-15,0 1 0 0,1-2 0 0,1 3 128 0,0 6 0 0,0-2-128 16,1-4 192-16,-2-2-192 0,2-2 192 15,1 1-192-15,2-1 0 0,5-2-192 0,5-5 0 0</inkml:trace>
  <inkml:trace contextRef="#ctx0" brushRef="#br2" timeOffset="108234.183">19248 16896 4607 0,'0'0'400'0,"0"0"-400"0,0 0 0 0,0 0 0 16,0 0 3904-16,-6 2 704 0,-1 1 144 0,7-3 32 16,-4 13-3888-16,-3 1-896 0,2-1 0 0,0 3 0 15,-1 1 272-15,1 3 80 0,1 4 16 0,-2 0 0 16,2 3 112-16,0-1 32 0,-4 2 0 0,0 0 0 16,0 1-80-16,1 0-16 0,-4-1 0 0,4-1 0 15,-3-1-96-15,3-2-32 0,-1-2 0 0,3-1 0 16,0 1-32-16,2-3-16 0,0-3 0 0,5-3 0 15,2 1-16-15,3-2 0 0,-2-1 0 0,7-1 0 16,2-4 128-16,5-1 32 0,3-2 0 0,3-2 0 16,3-1 112-16,3-1 16 0,3-1 16 0,7-2 0 0,1 1-400 15,6 1-128-15,1-1 0 0,5 3 0 16,4-1 128-16,1 1-128 0,-1 1 0 0,3-1 0 0,3-3 0 16,5 2 0-16,6 0 0 0,0 1 0 0,-3-1 0 0,3 0 0 15,2-1 0-15,2 0 0 0,5-3 160 0,-6 4-160 16,0-3 128-16,0 2-128 0,-1 0 0 0,0 1 0 15,0-2 0-15,-5 1 0 0,-3 1 0 0,-1 1 0 16,0 1 0-16,2 2 0 0,2 0 0 0,-4 0 0 16,-1-3 0-16,-3 2 0 0,1 0 0 0,4 0 0 15,3 0 128-15,-1-4-128 0,-4 1 0 0,-2-1 0 16,-2 0 0-16,4 1 128 0,0-2-128 0,0 0 0 16,0 0 0-16,-4 1 128 0,-4-1-128 0,-1 1 0 0,-1 1 144 15,-2 0-144-15,-1 0 0 0,-1 0 144 16,-1 0-144-16,-2 0 0 0,-3-2 256 0,-3 2-64 0,-5-2-16 15,-1 0 0-15,-3-1-176 0,1 2 0 0,-3 0 0 0,-3 0 0 16,-1 1 128-16,0-1 0 0,-2-2 0 0,-2 2 0 16,-3 0 48-16,-1 1 0 0,-1 1 0 15,-3-2 0-15,-2-2-16 0,-1 2 0 0,-4 0 0 16,0-1 0-16,-10 3 144 0,9-3 16 0,-3-1 16 0,-6 4 0 16,7-4 96-16,0-1 16 0,-7 5 0 0,5-9 0 15,1 1-16-15,-2-3 0 0,0 1 0 0,2 0 0 16,1-6-80-16,-1-3-16 0,0-2 0 0,-1-5 0 15,3-2-48-15,0-5-16 0,-1-5 0 0,1 2 0 16,0 5-112-16,-2 3-32 0,-1 1 0 0,-1 3 0 16,0 0-128-16,1 1 0 0,-3 4 0 0,0-1 0 15,-2-1-352-15,0 2-48 16,-1 1-16-16,-2 1 0 0,-2 0-2816 16,0 0-560-16</inkml:trace>
  <inkml:trace contextRef="#ctx0" brushRef="#br2" timeOffset="109734.051">20073 17904 3679 0,'-18'3'320'0,"-2"3"-320"16,-2 2 0-16,0 2 0 0,0-1 6000 0,0 2 1120 15,2 1 240-15,-1 5 32 16,1 5-6560-16,3 0-1328 0,-1-3-256 0,4 1-48 0,2-4 640 0,4-3 160 16,0 1 0-16,3-2 0 0,4-2 0 0,1-10 128 15,0 0-128-15,9 9 176 0,2-1 80 0,3-5 32 16,2-3 0-16,4-1 0 0,3 0-160 0,0-4-128 16,2-2 144-16,-2-2-144 0,0-1 0 0,-1 2 128 15,-5-1-128-15,0 0 0 0,-3-1 0 0,-4-1 0 16,-3 2 0-16,-4-1-160 0,-3-1 160 0,-3 0 0 15,-2-1 0-15,0 0 128 0,-3 1-128 0,0 0 0 0,1-1 0 16,-1 0-128-16,-1-1 128 0,4 4 0 0,3 0-144 16,0 1 144-16,2 1 0 0,3 1-144 0,0-1 144 0,5 3 0 15,3 1-224-15,2-1 64 0,1-1 16 0,3 1 0 16,0 3 144-16,2 1 0 0,1 0-144 16,-2 0 144-16,1 0 0 0,0 3-144 0,0 2 144 0,-1-1 0 15,-2 3-128-15,-5 4 128 0,-1 4 0 0,-1 1 0 16,-3-3 0-16,-2 1-128 0,-3 0 128 0,-1 0 0 15,0 0 0-15,-1-2 128 0,-1-2-128 0,0-1 192 16,-1-2-192-16,3-7 176 0,0 8-176 0,0-8 160 16,0 0 0-16,0 0 0 0,0 0 0 0,0 0 0 15,12-3-160-15,-2-4 160 0,-2-4-160 0,5 0 160 16,-4 7-160-16,5-5 0 0,1 0 0 0,2 2 0 16,-1-1 0-16,-1 4 0 0,-5 0 0 0,4 0 0 0,-3 1 0 0,0 2-144 15,-2 4 144-15,-2 0 0 0,-7-3 0 0,10 6-128 16,-3 0 128-16,-1 1 0 0,-4 2 0 0,3-1-192 15,-2 2 192-15,-1 0-160 0,-2 0 160 0,4 1 0 16,-2-1-144-16,2 1 144 0,2 0 0 0,0 0 0 16,3-4 0-16,2 1 0 0,1-1 0 0,1-1 0 15,3-3 0-15,0 1 0 0,2 0 0 0,1 0 0 16,0-2 0-16,2 1 0 0,-1-3 0 0,1 0 0 16,-1-3 0-16,1 3 0 0,-2 2 0 0,3-2 0 15,2-2 0-15,-2 2 0 0,-5-1 0 0,2-2 0 16,0-3 0-16,-1 0 0 0,-2-3 0 0,-1 2 0 15,-1 0 0-15,0-1 0 0,-2-2-192 0,-1-1 192 0,0-1-192 16,-3 1 192-16,-1 0-224 0,-1-2 80 0,-1-4 16 16,2 0 0-16,-4-4 128 0,1 2 0 15,0-1 0-15,1 0 0 0,-3 2 0 0,2 0 0 16,-1 0 0-16,0 2 0 0,2-2 0 0,-4 2 0 16,0 0 0-16,1 3 128 0,0 0-128 0,-1 0 176 0,-2-1-176 0,0 4 192 15,0 0 16-15,0 1 16 0,-1 0 0 0,1 0 0 16,-2 1 32-16,0 1 0 0,3 7 0 0,-3-8 0 15,0 1-64-15,3 7 0 0,-4-6 0 0,4 6 0 16,0 0-32-16,-7 2-16 0,-2 2 0 0,-3 5 0 16,0 2-144-16,-1 5 0 0,0 1 0 0,0 2 0 15,-1 1 0-15,-1 4 0 0,1 0 0 0,1 1 0 16,0-1-144-16,2 4 144 0,1 1 0 0,4 0 0 16,5-3 0-16,1-3 0 0,0-1 0 0,1-2 0 15,0-3 0-15,3-1 0 0,-3-5 0 0,2-2 0 0,-3-9 160 16,10 7 32-16,-1 1 16 0,3-7 0 0,2-2 176 0,3-6 16 15,0-1 16-15,2-2 0 0,-1 4-416 0,0-6 128 16,-1-2-128-16,-2 0 0 0,0 3 0 0,-4-2 0 16,0 2-144-16,-2 2 144 0,-3 1-128 0,-1 2 128 15,-5 6 0-15,0 0 0 0,0 0-176 0,0 0 176 16,0 0-160-16,5 10 160 0,-4 2-352 16,-1 0 32-16,-1 2 0 0,-4 1 0 0,2 2 128 0,-1 1 16 15,0-1 16-15,0-2 0 0,2-1 160 0,2-3 0 16,1 2 0-16,1-2 0 0,1-3 0 0,-3-8 0 15,8 7 0-15,1-3 0 0,0 2 0 0,2-5 0 0,2-4 0 16,5-1 0-16,1 1-160 0,3-4 160 0,-2-2-192 16,4-1 192-16,-1 1-320 0,-2 0 64 0,-2 0 0 15,-2 0 0-15,2 0 80 0,-1 1 32 16,-4 0 0-16,-1 3 0 0,0 0 16 0,-5 2 0 16,-8 3 0-16,9-1 0 0,-9 1 128 0,0 0 0 0,0 0 0 0,0 11 0 15,-1 2 0-15,-4 0-128 0,-3 0 128 0,-4 3 0 16,-5 3 0-16,2-1 0 0,2 2 0 0,-5 1 176 15,-4 1-176-15,-7 0 192 0,-2 2-192 0,0 3 192 16,1-1 80-16,14-8 32 0,-6 0 0 0,-2 3 0 16,-1 2 256-16,-2 0 48 15,-1 2 16-15,-3-1 0 0,-1 0-224 0,-27 20-32 0,7-8-16 0,11-7 0 16,5-6-352-16,8-5 0 0,0-3 0 0,10-4 0 16,4-4-1328-1,3-3-224-15,6-4-48 0</inkml:trace>
  <inkml:trace contextRef="#ctx0" brushRef="#br2" timeOffset="110139.519">22225 17719 35183 0,'0'0'1552'0,"0"0"336"0,0 0-1504 16,0 0-384-16,0 0 0 0,-5 9 0 15,-3 2-576-15,-1 2-192 0,0 2-48 0,-1 3 0 0,-4 2 816 0,0 3 0 0,-2-1 0 0,2 5 144 16,0 3 272-16,1 1 48 0,-1-1 16 0,2 0 0 15,2 2-64-15,3 1-16 0,0-6 0 0,4-1 0 16,-1-3-96-16,4 1-32 0,5-2 0 0,-1-1 0 16,5-2-96-16,-1-1-32 0,3-3 0 0,3-1 0 15,1-1-144-15,6 1 128 0,5-2-128 0,0-3 128 16,4-7-336-16,3 0-80 0,3 1-16 0,0-1 0 16,1-4-1296-16,-2 1-272 15,-4-4-48-15</inkml:trace>
  <inkml:trace contextRef="#ctx0" brushRef="#br2" timeOffset="110341.504">21981 18010 39455 0,'0'0'1744'0,"0"0"368"0,0 0-1696 15,0 0-416-15,12 3 0 0,3 1 0 0,4 2-160 0,3-3-112 16,6-4-32-16,3 0 0 0,9 0 304 0,6-2 0 16,4-2 0-16,4-3 0 0,4-2-224 0,-1 0 16 15,1 2 0-15,6-6 0 16,1-3-2032-16,4-2-384 0,5 0-96 0</inkml:trace>
  <inkml:trace contextRef="#ctx0" brushRef="#br2" timeOffset="112378.676">1952 15702 9215 0,'-9'-6'816'0,"9"6"-656"15,-9-5-160-15,4 0 0 0,5 5 1904 0,0 0 336 16,0 0 80-16,0 0 16 0,-2-9-1120 0,2 9-240 15,0 0-32-15,8-6-16 0,2-3-256 0,2 1-48 16,4 4-16-16,1-2 0 0,5 3-144 0,3-1-16 16,3-3-16-16,5 3 0 0,5 1 32 0,7 0 16 15,3-2 0-15,5-1 0 0,2 1-48 0,1 1-16 16,4 1 0-16,8 1 0 0,1-1 32 0,6-1 16 0,1 0 0 0,2 2 0 16,0 2 48-16,6 0 0 0,6-3 0 0,0 2 0 15,-1 1-48-15,3 1 0 0,3 1 0 0,4 0 0 16,4 0-144-16,3 1-16 0,-2 3-16 0,9 0 0 15,-1-2-128-15,2 1-32 0,1 2 0 0,0 0 0 16,2 1-128-16,-2 0 192 0,1 1-192 0,-3 1 192 16,-2 1-192-16,-1-2 160 0,-4 1-160 0,-1-2 160 15,2-2 48-15,-1-1 16 0,-5-1 0 0,1 0 0 16,0-2 144-16,-4 0 16 0,-3-3 16 0,-1 0 0 16,4 0-80-16,-3 1-32 0,-3 0 0 0,1 0 0 15,4 0 32-15,-4 1 0 0,1 1 0 0,-2-1 0 16,-3-1-112-16,6 2-16 0,-1 1 0 0,-1-1 0 15,-6 0-192-15,3-2 176 0,-1-2-176 0,1 2 160 0,2 0-160 16,-4-2 0-16,-2-1 0 0,0 0 128 0,0-1-128 0,0 0 0 16,-5-1 0-16,3 1 0 0,-1 0 0 0,-2 2 0 15,0-1 128-15,-3 1-128 0,-5-1 0 0,-3 0 0 16,-3 0 144-16,-1 2-144 0,0-2 0 0,-4 2 0 16,-3-1 0-16,-2 0 128 0,-2 1-128 15,-3 0 192-15,-5 2-64 0,0-1 0 0,-1 0 16 0,-4 0 16 16,-2 1 0-16,-2 0 0 0,-3-1-160 0,-4 0 0 15,-2-1 144-15,-7 0-144 0,-3 1 0 0,-2 0 128 16,-4 0-128-16,-3 0 0 0,-4 0 0 0,-6 0 0 16,0 0 0-16,0 0 128 0,0 0-128 0,0 0 0 15,-7-7 128-15,-7 2-128 0,-3 0 0 0,-9 0 0 16,-8-3 0-16,-5 3 0 0,-3 2 0 0,-8-2-160 16,-2-1 160-16,-7 2 0 0,-2 1-128 0,-9-1 128 0,-4 3 0 0,-6-2 0 15,0-4 0-15,-6 5 0 0,-2 0 0 0,-6 1 0 16,-7-2 0-16,-2-2 0 15,-2 1 0-15,-4-1 0 0,-7 2 0 0,1-2 0 0,-1 0 0 0,-4-1 0 16,-5-1 0-16,-4-1 0 0,-4 1 0 0,-1 0 0 16,-1-2 0-16,-6 2 0 0,-5-1 0 0,-1 1 0 15,1 1 0-15,-1 0 0 0,0 1 0 0,-1 1 0 16,-6 2 0-16,1 2 0 0,1 0 0 16,4 3 0-16,2 1 0 0,1 1 0 0,-6 2 0 0,5-1 0 15,2 0 0-15,2 3 0 0,2 1 0 0,2 0 0 16,0-2 0-16,7-1 0 0,4 0 0 0,1 0 0 15,0 0 0-15,5-2 0 0,4 0 0 0,0-2 0 0,-3 0 0 16,5 1 0-16,6 0 0 0,3-1 0 0,0-2 0 16,6 4 0-16,2-3 0 0,8-1 0 0,2 1 0 0,7 1 0 15,4-5 0-15,4 4-160 0,8-1 160 16,6 1 0-16,9 0 0 0,4-2 0 0,2-2 0 0,4 2 0 16,4-1 0-16,7 0-128 0,7-2 128 0,7 2 0 15,0 1 0-15,4 1-128 0,5-1 128 0,6 0-192 16,0 0 192-16,0 0-192 0,0 0-80 0,0 0-32 15,14 0 0-15,4 2 0 0,3-1 80 0,4 1 16 16,4 0 0-16,1-2 0 0,4 0 208 0,4 2 0 16,4 0 0-16,9 2-144 0,7-1 144 0,9-1-128 15,6-4 128-15,6 2-128 0,3 4 128 0,10 0 0 16,7 0 0-16,0-2 0 0,4-2 0 0,12 3 0 16,10 0 0-16,5 0 0 0,-1 0 0 0,7-1 0 0,7-2 0 15,6 1 0-15,4-1 0 0,3 0 0 16,2 0 0-16,8-1 0 0,1-1 0 0,6-1 0 15,-1 0 128-15,2-3-128 0,2 1 144 0,0 0-144 16,-1 2 192-16,1-2-192 0,0-2 288 0,0-1-48 16,-2 1-16-16,1-1 0 0,0 2 48 0,-6 0 16 0,-4-2 0 0,-9 3 0 15,-3 4-16-15,-7-1 0 0,-3 2 0 0,-9 3 0 16,-10 0-48-16,-4 0-16 0,-8 2 0 0,-8-1 0 16,-12 4-208-16,-9-1 0 0,-5 4 128 0,-9 3-128 15,-11 0-1344-15,-6 2-320 16,-11 2-64-16,-10 4-16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48:50.35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5988 11280 8287 0,'2'-13'736'0,"1"0"-592"16,2 6-144-16,-1-2 0 0,-4 9 1520 0,2-11 272 15,2-1 48-15,0 3 16 0,3 1-832 0,-3-1-176 16,0-1-16-16,0 3-16 0,-4 7-256 0,0 0-48 16,0 0-16-16,3-9 0 0,-1-1 48 0,-2 10 16 15,0 0 0-15,0 0 0 0,-2-10-64 0,-4 2-16 16,-1 3 0-16,-2 2 0 0,0 0-288 0,-4 2-48 16,-2-2-16-16,-3 1 0 0,-4 1-128 0,0 1 192 15,0-2-192-15,-2 2 192 0,-4-2 0 0,2 2 0 0,1 0 0 0,-1 2 0 16,-1 0-192-16,0-1 192 0,-2 2-192 0,0 2 192 15,0 1-192-15,-1 1 0 0,-3-2 144 0,0 3-144 16,-1 3 0-16,-4 1 128 0,1 1-128 0,-4 0 0 16,0-2 0-16,2 4 0 0,-2 2 0 0,1 1 0 15,-2-2 0-15,-4 2 0 0,-2 1 0 0,1 3 0 16,1 3 0-16,-1-1 0 0,0-2 0 16,2 1 0-16,1 0 0 0,1-1 0 0,2 2 0 0,0-4 0 15,-1 1 0-15,2 1 0 0,-1 3 0 0,4 0 0 16,-3 1 0-16,4 1 0 0,-1-1 0 0,2 5 0 15,0 3 0-15,4-2 0 0,0-2 0 0,2 1 0 16,2 4 0-16,-1 0 0 0,3-2 0 0,-2 2 0 16,3 0 0-16,3 0 0 0,2-1 0 0,5 2 0 15,6-1 0-15,1 0 0 0,3-1 0 0,2 2 0 16,1 2 0-16,-1-1 0 0,-1-3 0 0,2 3 0 0,3 3 0 16,5 1 0-16,2 0 0 0,1-3 0 0,1-1 0 0,1-1 0 15,4 3 0-15,1 1 0 0,0-4 128 0,1-3-128 16,1-3 128-16,4-2-128 0,1 0 160 0,1 1-32 15,0-3-128-15,2-4 192 0,3-3-64 0,2 0-128 16,1-1 176-16,-1-2-176 0,-1-2 208 0,4-2-64 16,1-2-16-16,2-1 0 0,-1-3 16 0,1-5 0 15,0-2 0-15,-2-2 0 0,4 1-144 0,0-3 192 16,1 0-192-16,-1-3 192 0,-3 1-192 0,3-3 192 16,3 0-192-16,-1-1 192 0,1-4-192 0,-5 0 0 15,2 0 144-15,-3-2-144 0,3 0 128 0,-1-3-128 0,4-2 128 16,0 1-128-16,-3 0 128 0,0-1-128 0,2-2 160 15,-3-2-160-15,-1-1 144 0,-3-2-144 0,0-1 128 16,-4-5-128-16,-1-2 224 0,-2 1-32 0,-3 1-16 0,0-3 0 16,1 2 112-16,-4-3 32 0,-4 0 0 15,-1-3 0-15,-3-2 128 0,-1-3 16 0,-1-4 16 0,-1 0 0 16,-3 1-176-16,1 1-48 0,1 3 0 16,-1 0 0-16,-6-1-128 0,-1 1-128 0,1 3 192 0,-3 5-192 15,-2 6 400-15,-2 4-16 0,-3 2-16 0,1 6 0 16,-1 3 16-16,-2 3 16 0,-2 2 0 0,-1 2 0 15,1 0-256-15,0 3-144 0,1 2 160 0,-3 1-160 16,0 2-1200 0,-3 2-336-16,-1 2-64 0,-1 3-13216 0</inkml:trace>
  <inkml:trace contextRef="#ctx0" brushRef="#br0" timeOffset="2169.973">4905 12774 13407 0,'0'0'592'0,"0"0"128"0,-4-8-576 0,4 8-144 0,0 0 0 0,0 0 0 16,0 0 672-16,0 0 96 0,0 0 32 0,10 4 0 16,0 4-592-16,1 2-208 0,1-4 144 0,3 6-144 15,2 4 208-15,4 1-32 0,-2 3-16 16,5 0 0-16,-4-5 48 0,4 5 16 0,-1 2 0 0,1 0 0 16,-1 0-224-16,1-1 0 0,1-1 128 0,3 1-128 15,1 3 160-15,2-1-16 0,2-2 0 0,3 1 0 16,-1 0 176-16,1 1 16 0,5 2 16 0,-2-2 0 15,0-3-64-15,1-1-16 0,-2-3 0 0,4 2 0 16,1 0-80-16,2-2 0 0,1 0-16 0,2-2 0 16,2-2-48-16,-1 3-128 0,0 1 192 0,0-1-64 15,2-1 0-15,2 0 0 0,1-1 0 0,-2 1 0 16,0-3 16-16,-1-1 0 0,2-1 0 0,-1 1 0 16,-1 3-144-16,2 0 192 0,2-4-192 0,-2 3 192 0,-1 1-192 15,2 3 0-15,0-1 144 0,-1-2-144 0,-4-3 0 0,3-2 128 16,-2 0-128-16,0-3 0 0,0-1 0 0,1 1 128 15,0-1-128-15,0 1 0 0,-2 1 144 0,0-1-144 16,-2-5 192-16,0-1-192 0,0 2 208 0,1 0-64 16,1 1-16-16,2-1 0 0,2-2-128 0,-5 2 192 15,-2 3-192-15,0-1 192 0,-2-3-192 0,0-1 160 16,5-3-160-16,-2 2 160 0,0 4-160 0,0-1 160 16,-1-2-160-16,1 1 160 0,-1 1-160 0,1-1 0 15,1 0 0-15,0 0 128 0,2-3-128 0,-1 3 0 16,1 3 0-16,-2 0 0 0,1 0 0 0,-1-1 0 15,-2-1 0-15,0 2 0 0,1 1 0 0,-2-1 0 16,1-1 0-16,2 2 0 0,2-1 0 0,-3 0 0 16,-2 0 0-16,-1 0 0 0,-1-4 0 0,-1-1 0 0,-1 4 0 15,0-4 0-15,1 0 0 0,-1 0 128 0,0-3-128 16,-1 2 0-16,0 3 0 0,0-1 0 0,-5-1 0 0,-1 0 0 16,0 1 0-16,0 0 0 0,1 1 0 0,-3-5 0 15,1 0 0-15,2-1 0 0,-1 1 0 0,3 0 0 16,-2 2 128-16,0-1-128 0,1-1 0 0,-3 1 128 15,0 1-128-15,2-1 160 0,-5 0-160 0,2-1 160 16,-1-1-160-16,1 3 0 0,0 3 0 0,-2-2 0 16,-3-1 240-16,3 1-48 0,-1 2 0 0,2 1 0 15,-1-2 112-15,-2-2 16 0,-1-2 0 0,1 2 0 16,-1 1-48-16,-1 0 0 0,1-2 0 0,1 1 0 16,-1 1-16-16,-1 0-16 0,1 0 0 0,-1 0 0 15,3-1-112-15,-5 0-128 0,0-1 176 0,0 2-176 0,0 0 160 16,2-1-160-16,-3-3 128 0,2 1-128 0,-1 2 192 15,-1 0-64-15,1-2 0 0,-2-1 0 0,0 0-128 0,1 1 128 16,-2 3-128-16,4-2 128 0,-3-4-128 0,2 0 128 16,-2 2-128-16,3 0 128 0,-2 1-128 0,2-3 192 15,-7-2-192-15,4-1 192 0,4 1-32 0,-1 1 0 16,-3 0 0-16,2 0 0 0,-2 1-32 0,0 0 0 16,0 2 0-16,0-1 0 0,0-2-128 0,-1 0 128 15,1 1-128-15,-1-1 128 0,0 0-128 0,2-1 128 16,-2-2-128-16,0 1 128 0,-1 1 0 0,-3 1-128 15,3-1 192-15,1 0-64 0,-1 2 0 0,-4-1 0 16,0 2 0-16,-1 1 0 0,-1-2-128 0,-2 2 128 16,-1 4-128-16,0-1 128 0,1 0-128 0,-4-2 0 15,0 1 0-15,-8 4 0 0,0 0 0 0,6-2 0 16,-6 2-176-16,0 0 176 16,0 0-704-16,9 3-48 0,-9-3-16 0,4 5-8816 0,-4-5-1760 15</inkml:trace>
  <inkml:trace contextRef="#ctx0" brushRef="#br0" timeOffset="2458.229">11611 13079 18943 0,'15'-16'832'0,"-1"7"192"0,2 1-832 0,7 2-192 0,0 2 0 0,3 0 0 0,-1-3 640 0,1 3 64 16,2 3 32-16,2-1 0 0,-2 0-368 0,0 2-80 16,0 0-16-16,1 6 0 0,-2 9 16 0,2 1 0 15,-4-1 0-15,1 2 0 0,-3 0 32 0,-1 5 16 16,0 4 0-16,-3-1 0 0,-5-2 128 16,-1 2 32-16,-1 4 0 0,-2-4 0 0,-2 3-144 0,-1-3-32 15,-3-3 0-15,-2 0 0 0,-4 3-192 0,-3-2-128 16,-4-2 160-16,-2-2-160 15,-4-3-1392-15,-3 0-368 0</inkml:trace>
  <inkml:trace contextRef="#ctx0" brushRef="#br0" timeOffset="3592.806">10946 11669 14735 0,'0'0'1312'0,"4"-12"-1056"0,0-2-256 0,-1 1 0 16,-1 4 448-16,-2 1 48 0,0 8 0 0,-6-12 0 15,-3-1-48-15,0 0 0 0,-2 4 0 0,-5-4 0 16,-4-1-288-16,1 0-160 0,-3-2 160 0,-2 2-160 0,1 0 192 15,-1-2-64-15,-1 0-128 0,-4-1 192 16,1 1-64-16,-3 1 0 0,-2-1-128 0,-2-3 192 0,-3-3-192 16,1 3 0-16,-3 0 0 0,-4 0 0 0,-5-3 192 0,-1 2-48 15,2 3-16-15,-3 0 0 0,-1 4-128 0,0 1 0 16,-7 1 0-16,3 3-176 0,2 4 336 0,2-2 64 16,-1 2 16-16,3 2 0 0,3 1-48 0,-1 3 0 15,-1 2 0-15,0 1 0 0,-3 0-192 0,0 3 128 16,-3 0-128-16,2 5 0 0,-2 4 0 0,-1 2 0 15,-1-1 0-15,0 3 0 0,0 2 128 0,2 3-128 16,1 4 0-16,4-2 0 0,4-2 0 0,5 0 0 16,4 1 0-16,3-1 0 0,3 0 0 0,1 2-128 15,2-2 128-15,3 6 0 0,0 6 0 0,7-1 0 16,1-1-128-16,2 3 128 0,-1 3 0 0,3 0 0 16,5 0 0-16,4 0 0 0,2-5 0 0,1 3 0 15,2 2 0-15,3 1 0 0,4 1 0 0,0 1 0 0,0 0-128 16,7 1 128-16,1 0 0 0,5 1 0 0,4-3 0 0,5-2 0 15,1-2 0-15,2 1-160 0,-1 1 160 16,3-4-192-16,2-5 192 0,4-2 0 0,2 0 0 0,2-3 0 16,1 0 0-16,3-4 128 0,1-3-128 0,3-1 176 15,-1-1 96-15,6 0 32 0,4-1 0 0,2-2 0 16,2 0-64-16,0-1-16 0,0-1 0 0,-3-3 0 16,2-4-32-16,0-3-16 0,1-1 0 15,2-3 0-15,2-2-176 0,-2-4 0 0,-2-8 0 0,1-1 0 16,1 0 128-16,-3-2 0 0,-4-2 0 0,-5-3 0 15,-6 1-128-15,-3-2 0 0,-5-2 0 0,-1-3 0 16,-2-9 192-16,-5-1 96 0,-1-2 32 0,-5-3 0 0,-3-2 512 0,-5-3 96 16,-4-6 32-16,-4 0 0 0,-2 0-256 0,-2 3-64 15,-6 1 0-15,-2 6 0 0,-1 4-384 0,-5 7-64 16,-2 7-32-16,-1 4 0 0,-2 1-336 0,-3 6-64 16,-3 5-16-16,-2 4 0 15,-2 1-2352-15,1 2-464 0</inkml:trace>
  <inkml:trace contextRef="#ctx0" brushRef="#br0" timeOffset="4172.975">10113 12936 14687 0,'0'0'640'0,"0"0"144"0,0 0-624 0,0 0-160 0,-5 13 0 0,3 1 0 15,0 1 240-15,2 0 16 0,2 0 0 0,1 3 0 0,3 4-80 16,1 0-16-16,-1 0 0 0,4 1 0 0,2 2 32 16,1 0 16-16,-2-3 0 0,3-1 0 0,0-2 192 0,2-2 48 15,3 0 0-15,2-2 0 0,0-2 144 0,3-1 48 16,0 0 0-16,4-3 0 0,0 2 64 0,2-1 0 16,0 1 16-16,1-1 0 0,1 0-272 0,-2 1-48 15,2-1-16-15,0 0 0 0,-1 0-128 16,3 0-48-16,0-3 0 0,4 0 0 0,-3-4 80 0,1-1 16 15,1-2 0-15,0-1 0 0,0-1-96 0,-1 1-16 16,0-1 0-16,-2 0 0 0,-1-1-192 0,1 0 0 16,-1 0 0-16,0-1 0 0,1-3 208 0,2 1-48 15,2 1-16-15,-3-1 0 0,-1-1 192 0,1-2 48 16,-2-3 0-16,-2 2 0 0,-1 1 64 0,-4-2 32 16,-1-2 0-16,-2 0 0 0,-1-1-80 0,-1 2-16 15,0-1 0-15,-2-1 0 0,0-2-16 0,-1 2-16 0,1 1 0 16,0 0 0-16,-5-1-32 0,-1 1 0 0,2 0 0 15,-3 4 0-15,-1 5-320 0,1-2 144 0,-2-2-144 0,-2 3 0 16,-8 5 128-16,0 0-128 0,9-1 0 0,-9 1 0 16,8-2 0-16,-8 2 0 0,0 0-128 0,0 0 128 31,0 0-576-31,0 0 0 0,0 0-16 0,0 0 0 16,-4 11-1680-16,-5-2-336 0,-1-3-64 0</inkml:trace>
  <inkml:trace contextRef="#ctx0" brushRef="#br0" timeOffset="4511.443">11325 13052 25791 0,'0'0'2304'0,"9"-5"-1856"15,10 0-448-15,4 1 0 0,4 2 384 0,0 1-32 16,0-2 0-16,3 2 0 0,2 3-48 0,1 0-16 16,0-2 0-16,2-2 0 0,2 0-288 0,2 2 128 15,-3 4-128-15,1-3 0 0,1 1 160 0,-3 1-160 16,-1 0 128-16,-2 1-128 0,-1 2 0 0,-3 2 0 16,-1 0 0-16,-3 0 0 0,-1 1 128 0,-1 2 0 15,-1 2 0-15,-2 5 0 0,-4 0 0 0,-1 4-128 16,0 3 192-16,-7 2-64 0,-7-2 128 0,-3 3 32 0,-1 2 0 15,-7-2 0-15,-5-1-32 0,-4 1 0 0,-3-1 0 16,-1 2 0-16,-6 2-448 0,-1 0-112 0,-8-1-16 0</inkml:trace>
  <inkml:trace contextRef="#ctx0" brushRef="#br0" timeOffset="14424.776">13929 12825 15663 0,'0'0'688'0,"0"0"144"0,5-9-656 0,1 3-176 0,-6 6 0 0,4-5 0 15,-4 5 512-15,10-1 64 0,-10 1 0 0,0 0 16 16,8 2-336-16,-8-2-80 0,9 5-16 0,-2-1 0 16,-7-4 16-16,9 9 0 0,-2 2 0 0,0-1 0 15,-4-1 32-15,0 1 16 0,0 4 0 0,-2-2 0 16,-3-1-224-16,0 2 176 0,0 3-176 0,-1-1 160 15,-3-1-160-15,-2 4 0 0,-2 3 0 0,1 1 0 16,-3-5 0-16,-1 5 0 0,-2 4 144 0,-1-2-144 16,0-3 336-16,-2-1 0 0,0-1 0 0,-4 2 0 15,0 3 176-15,-2-2 16 0,1-2 16 0,-4 1 0 16,-3 2-160-16,-2-1-16 0,0-1-16 0,-2 2 0 16,-4 0-48-16,3 0-16 0,2-1 0 0,0 5 0 15,-4 4 32-15,1-2 0 0,1-2 0 0,-5-2 0 16,-2-1-80-16,1 0-16 0,-1 2 0 0,-1-3 0 0,-1 0-96 15,1 0-128-15,-2-3 176 0,1 2-176 0,0 0 144 0,-1-1-144 16,-3-3 0-16,0 3 144 0,-3 2-144 0,-1 3 0 16,-2 0 0-16,2 2 0 0,3-2 128 0,-1 0-128 15,1-1 0-15,-2-3 128 0,-5-1 0 0,1 1 0 16,-1 0 0-16,0 1 0 0,2-6-128 0,-2 3 192 16,0-2-192-16,-2 0 192 0,-4 0-192 0,-1-2 0 15,1 0 0-15,2-2 0 0,2-1 0 0,0 2 128 16,2-1-128-16,-3-1 0 0,-2 0 0 0,1 1 0 15,0-1 128-15,2 1-128 0,1 1 0 0,-4 0 192 16,1-2-192-16,-2-1 192 0,-1-2-32 0,1-1 0 16,-1 0 0-16,2-2 0 0,1-1-32 0,-2-2 0 0,-2 1 0 0,1-2 0 15,-2 0-128-15,6 2 0 0,-1 1 144 0,3-1-144 16,-2-5 192-16,-1 0-16 0,0-3-16 16,1 3 0-16,0 3 32 0,3-1 0 0,3 0 0 15,0 0 0-15,-1-1-64 0,-1-1-128 0,-2-1 192 0,0 1-64 16,0 0-128-16,2-1 0 0,1 0 144 0,2 0-144 15,3 0 0-15,-2-3 144 0,-2-2-144 0,2 0 0 16,0 3 160-16,0-2-160 0,0-2 128 0,3-1-128 16,1 4 160-16,2-2-160 0,0-2 192 0,-1-1-192 15,-3-1 192-15,3-1-192 0,2 0 192 0,0-1-192 16,-2 3 240-16,2-1-64 0,3 1-16 0,-2 0 0 16,3 0-16-16,0-1 0 0,-2-1 0 0,2 0 0 15,-1-1-16-15,0 1 0 0,0 1 0 0,3 0 0 16,4-2 0-16,1-2 0 0,-1-1 0 0,3 1 0 0,1 1 16 15,2-1 0-15,-2 0 0 0,-1-1 0 0,0-1 16 16,2 0 0-16,1-3 0 0,2-1 0 0,0 3-32 16,-1-1 0-16,2-2 0 0,0 0 0 0,2 0-128 0,4-4 0 15,1-1 0-15,1-1 0 0,0 3 0 0,1 1 128 16,2 1-128-16,1 0 0 0,0 1 0 0,2 0 0 16,1-2 128-16,-1 1-128 0,2 2 0 0,-1-2 128 15,1-1-128-15,3 0 128 0,-1 0-128 0,2 0 160 16,-1 0-160-16,0 0 160 0,1-3-160 0,3 2 0 15,-2 0 0-15,2 3 128 0,4 6-128 0,-2 0 0 16,-2-3 0-16,2 4 0 0,2 1 0 0,-4 1 0 16,2 2-144-16,0-1 144 0,0 3 0 0,4-1 0 15,-4 8-128-15,0 0 128 0,-2-10-176 0,2 2 32 16,2-2 0-16,-2 10 0 16,0 0-288-16,0 0-48 0,-4-4-16 0,4 4 0 15,0 0-1120-15,0 0-240 0,0 0-32 0,0 0-16 16,0 0-1136-16,0 0-224 0</inkml:trace>
  <inkml:trace contextRef="#ctx0" brushRef="#br0" timeOffset="14831.731">7072 13694 26719 0,'0'0'1184'0,"0"0"240"0,-7 0-1136 0,7 0-288 16,0 0 0-16,0 0 0 0,0 0 512 0,0 0 64 16,0 0 0-16,-1-7 0 0,-1-4 128 0,5 0 16 15,1-2 16-15,0-2 0 0,3-1-352 0,1-3-80 16,1-8-16-16,2 5 0 0,3 1-48 0,0-4-16 15,-1-7 0-15,2 0 0 0,0 5 64 0,0-1 16 16,1 1 0-16,-1-1 0 0,3 0 16 0,-1 1 16 16,1 2 0-16,1 2 0 0,1 0 96 0,-3 0 16 15,2 0 0-15,-2 4 0 0,1 3-96 0,-1 4-16 16,0-2 0-16,2 6 0 0,-3 5-192 0,0 3-144 16,0 3 192-16,3 3-192 0,2 3 0 0,1 2 0 15,0 3 0-15,2 4 0 0,1 2 0 0,-4 2 0 0,-3 2 0 16,2 1 0-16,3 1 0 0,-3-2 0 0,-5 3 0 0,0 1-144 31,1 3-1568-31,-3 3-304 0,-2 5-64 0</inkml:trace>
  <inkml:trace contextRef="#ctx0" brushRef="#br0" timeOffset="19778.164">11755 16181 11919 0,'-8'-5'512'0,"4"-1"128"0,-5 1-512 0,3 0-128 15,1 0 0-15,5 5 0 0,-5-5 800 0,5 5 128 0,0 0 32 0,0 0 0 16,0 0-432-16,0 0-80 0,0 0 0 0,0 0-16 16,0 0-240-16,0 0-32 0,10 4-16 0,-2-2 0 15,3-2 176-15,5 0 48 0,3 1 0 0,3 2 0 16,-2-1 0-16,6 1 0 0,-1-3 0 0,4 0 0 16,3 1 0-16,3 1 0 0,2 0 0 0,6-2 0 15,1-4 16-15,6 0 0 0,0 2 0 0,5-1 0 16,0-3-64-16,2 2-16 0,-1 2 0 0,4-3 0 15,1 1-48-15,4 1 0 0,4 2 0 0,-1 0 0 16,1-1 0-16,-1 2 0 0,4-2 0 0,0 2 0 16,4 2 0-16,0-2 0 0,-1-3 0 0,3 1 0 15,1 0-256-15,5 1 0 0,-3 0 128 0,4-1-128 16,3 0 128-16,0 0-128 0,-3-1 144 0,3-1-144 0,2 3 160 16,-2-1-160-16,1 0 160 0,2 0-160 0,2-2 224 15,-2 2-48-15,-2 1-16 0,0 0 0 0,1-2-32 0,1 1 0 16,-2-1 0-16,-4 2 0 0,-1 1-128 0,1 0 0 15,3-2 144-15,0 2-144 0,-5 4 0 0,3 0 144 16,-3-1-144-16,4-1 0 0,-1 0 192 0,0 1-64 16,-4 0 0-16,1 0-128 0,3 1 192 0,1-3-192 15,-5-4 192-15,0 2-192 0,-4 2 192 0,2 2-192 16,4-2 192-16,-5 0-192 0,-3-2 128 0,-1 2-128 16,-5 2 0-16,3-1 0 0,2-1 144 0,-3 3-144 15,0 1 0-15,-5 0 144 0,-6-1-144 0,1 3 160 16,0-1-160-16,0 0 160 0,5-1-160 0,-5 2 0 15,0 4 0-15,-2-2 128 0,-4-4-128 0,1 0 0 16,1-2 144-16,-2 0-144 0,3 2 0 0,-2 0 0 16,-5-3 0-16,-1 2 128 0,-5 0-128 0,-1-2 0 0,0-4 0 15,-2 2 128-15,-1 3-128 0,-3 1 0 0,0-4 0 16,-3 2 0-16,0 2 0 0,-2-1 0 0,-6 2 128 0,-1-4-128 16,-3-2 0-16,-4 0 0 0,-2 0 0 0,0 1 128 15,-5 0-128-15,-2 0 128 0,0-1-128 0,-11 1 128 16,6-2-128-16,-6 2 192 0,0 0-64 0,0 0 0 15,0 0 64-15,0 0 0 0,0 0 16 0,0 0 0 16,0 0-80-16,0 0-128 0,-8-5 176 0,-2 3-176 16,-3 4 160-16,-4-3-160 0,-1-2 128 0,-4-2-128 15,-3 3 0-15,-5 0 0 0,-1 2 0 0,-7 0 0 16,-1 2 0-16,-5 0 0 0,-2-2 0 0,-2 1 0 16,-1 0 0-16,-9-2 0 0,-2-4 0 0,-6 1 0 15,-5 4 0-15,2 3 0 0,-1-2 0 0,-1-1 0 16,-5 0 0-16,-2-2 0 0,-3-2 0 0,1 2 0 0,-1 1 0 15,-2 0 0-15,-9 1 0 0,0-1 0 0,-1-1 0 0,0-3 0 16,0-3 0-16,-5 4 0 0,-3 1 0 0,2-3 0 16,1-3 0-16,-4 2 0 0,-5 1 0 0,0 0 0 15,0-1 0-15,-2 0 0 0,-2-1 0 0,-1 0 0 16,1 1 0-16,-2 0 0 0,-7-2 0 0,5 0 0 16,5 2 0-16,-3 1 0 0,-4-2 0 0,5 0 0 15,3 0 128-15,-2 1-128 0,-3 2 0 0,4 0 0 16,1 2 0-16,1 1 0 0,-1-4 0 0,1 2 0 15,3 0 0-15,-2 3 128 0,-1 0-128 0,4-1 0 16,3-2 0-16,2 1 128 0,0 2-128 0,2-2 0 0,-1 3 0 0,3 0 0 16,3 0 0-16,0 2 0 0,-3-2 0 15,6 1 0-15,4-1 0 0,3 3 0 0,-1-1 0 16,4 0 128-16,1-1-128 0,5-1 0 0,4 0 0 0,4-1-176 16,5 1 176-16,1 0 0 0,3 1 0 15,2 0 0-15,4-1 0 0,3 2 0 0,6-1 0 0,5-1 0 16,5-1 0-16,2 1 0 0,5 1 0 0,4 3 0 15,3-3 0-15,2-1 0 0,4-2 0 0,3-1-128 16,8 3 128-16,0 0 0 0,0 0 0 0,0 0 0 16,0 0-128-16,0 0 128 0,8 5-128 0,4-2 128 15,4-4-128-15,4 1 128 0,6 0-128 16,5-1 128-16,4-1 0 0,7-2-128 0,6 2 128 0,5-1 0 16,2 0 0-16,3-2 0 0,3 0 0 0,3-1 0 15,5 0 0-15,3 2 0 0,4 1 0 0,1-2 0 0,-1-2 0 16,7 3 0-16,6-2 0 0,2 2 128 0,0-1-128 15,3 0 0-15,3-2 0 0,3 3 0 0,2 3 0 0,1-3 0 16,0-1 0-16,4 3 0 0,6 1 0 16,-3 1 0-16,0 0 0 0,3 0 0 0,5 0 0 0,-3 1 0 15,2 1 0-15,-2 2 0 0,2 0 0 0,-1-2 0 16,2 0 0-16,-1 1 128 0,0 3-128 16,3-2 0-16,1-1 0 0,-2 1 0 0,0 1 0 0,1 1 0 15,-4-1 0-15,2 0 0 0,-1-2 0 0,0 1 0 16,3 3 0-16,-3-2 0 0,-2 0 0 0,1-1 0 15,1 0 0-15,-7 1 0 0,-3 3 0 0,1-2 0 16,0 0 0-16,0-1 0 0,-6 2 0 0,-1 1 0 16,-3-1 0-16,-2 0 0 0,-3-2 0 0,-4 2 0 0,-3 3 0 15,-3-2 0-15,-1-3 0 0,0 1 0 16,-4-2 0-16,-6-1 0 0,-5 0 0 0,-4-1 0 0,-1 1 0 0,-5 1 128 16,-3-2-128-16,-5 1 0 0,-4 0 0 0,-2-2 128 15,-4-2-128-15,-6 1 0 0,-7 0 128 0,-3 0-128 16,-6-1 0-16,-2 1 0 0,-5-1 0 0,-10 1 128 15,0 0-128-15,0 0 192 0,6-4-64 0,-6 4 0 16,-6-6-128-16,-3 2 0 0,-4 1 128 0,-3 1-128 16,-6 0 0-16,-6 0 0 0,-3 1 0 0,-7 0 0 15,-5 0 0-15,-4-1 0 0,-5 2 0 0,-3 3 0 16,-2 1 0-16,-6-2 0 0,-6 3 0 0,-4-3-128 16,-6-2 128-16,-1 2 0 0,-2 2 0 0,-4 0 0 15,-6-4 0-15,1 1 0 0,-4-1 0 0,-3 1 0 16,-3 1 0-16,-5-3 0 0,2-2 0 0,-2 2 0 15,0 1 0-15,-3-3 0 0,-3-4 0 0,-2 1 128 0,-2 2-128 16,-3 2 0-16,-1-2 0 0,-4 1 0 0,-5-1 0 0,1-1 0 16,2 3 0-16,-5-2 0 0,-4-3 0 0,3 4 0 15,2-1 0-15,-1 2 0 0,-2-2 0 16,2 2 128-16,3 2-128 0,0-1 0 0,-3-3 0 0,3 2 144 16,1 0-144-16,2 0 0 0,5-1 160 0,0 1-160 15,-2 1 128-15,7 0-128 0,5 0 208 0,2 0-32 16,0 0-16-16,6 0 0 0,5-2 64 0,4 1 16 15,1 0 0-15,3 0 0 0,3 1-48 0,8 0 0 16,6 1 0-16,6 0 0 0,4 0-192 0,4 1 144 16,3 0-144-16,3-1 128 0,3 0-128 0,5 0 0 0,6-1 0 15,2 1 0-15,2-1 0 0,5 1 0 0,6-1 0 16,1-1 0-16,6 2 0 0,2 2 0 0,5-1 0 0,0-1 0 16,9 0 0-16,0 0 0 0,0 0 0 0,0 0 0 15,0 0 0-15,0 0 0 0,0 0 0 0,14 2 0 16,1 2 0-16,7 1 0 0,5-3-176 15,5-1 176-15,6-1 0 0,6 0 0 0,5 1 0 0,6-2 0 16,3-2 0-16,4 0 0 0,2 1 0 0,11-2-128 16,9-1 128-16,3 0 0 0,4-2 0 0,3 1-128 15,1-2 128-15,6 5 0 0,7-4 0 0,1 1 0 16,-1-1 0-16,6 3 0 0,5 0 0 0,4 2-128 16,1-3 128-16,0 1 0 0,-5 3 0 0,5-1 0 15,6 0 0-15,0 0 0 0,-1-3 0 0,3 3 0 16,4 2 0-16,0 0 0 0,-1-4 0 0,3 0 0 0,0 2 0 15,3 1 0-15,3 1 0 0,-5-2 0 0,-6-2 0 0,3 3 0 16,4 2 0-16,-3-2 0 0,-7-1 0 0,-1 2 0 16,-2 1 0-16,-4 1 0 0,-2 1 0 0,-8-1 0 15,-5 0 0-15,-8 0 0 0,-5 2 0 0,-6-2 0 16,-1 1 0-16,-9-1 0 0,-8-1 0 0,-6 2 0 16,-6-1 0-16,-3 1 0 0,-5-2 0 0,-3-1 0 15,-9-1 0-15,-1 0 0 0,-7 3 0 0,-6-1 144 16,-2-1-144-16,-5 0 0 0,-5-1 128 0,-3 0-128 15,-10 1 0-15,0 0 0 0,0 0 160 0,0 0-160 16,0 0 128-16,0 0-128 0,0 0 0 0,-10-4 0 16,-5-1 0-16,0 2 0 0,-3 0-192 0,1 2 192 0,-5 1-192 15,0 0 192 1,-1 0-736-16,-1 2-32 0,-1 0 0 0,-1-1-14560 0</inkml:trace>
  <inkml:trace contextRef="#ctx0" brushRef="#br0" timeOffset="22467.298">9308 1242 20207 0,'0'0'896'0,"4"-10"192"0,-1 1-880 0,-3 9-208 0,0 0 0 15,9-6 0-15,-2-2 0 0,-2 2 0 0,-5 6-144 0,6-7 144 16,-6 7 0-16,5-8 0 0,-2-1 0 0,0 0 0 15,-3 2 0-15,-3-1 0 0,-1 0 0 0,-1 0 160 16,-3-2-160-16,-2-1 0 0,0-3 0 0,-4-1-176 16,-4-5 176-16,-3 0 0 0,0 1 160 0,-3-1-160 15,-2-1 272-15,-5 0-32 0,-5-2-16 0,-1 0 0 16,-1-1 16-16,-2-1 0 0,1 2 0 0,-1-1 0 16,0-1 144-16,2 1 16 0,-4 1 16 0,-2-4 0 15,-5-4 176-15,20 13 48 0,-5-4 0 0,-7-3 0 16,-4 1-128-16,-4-1 0 0,-4 1-16 0,-3 1 0 15,-4 0-240-15,-55-15-64 0,15 8 0 0,12 5 0 16,5 0-192-16,2 1 128 0,-2-3-128 0,0 2 0 0,-2 0 0 16,1-1 128-16,2-2-128 0,-2 2 0 0,-4 2 0 0,1 0 0 15,3 2 128-15,-2 2-128 0,-1-1 0 0,-3 6 128 16,-5 1-128-16,2-1 0 0,3-1 0 0,-7 2 0 16,-4 1 0-16,3 4 0 0,46 3 128 0,52 6-128 15,0 0 0-15,0 0 144 0,0 0-144 0,0 0 0 16,0 0 144-16,0 0-144 0,0 0 0 0,0 0 144 15,0 0-144-15,0 0 0 0,0 0 0 0,0 0 0 16,0 0 0-16,0 0 0 0,0 0 0 0,0 0 0 16,0 0 0-16,0 0 0 0,0 0 0 0,-2112 0 0 15,2022 9 0-15,2-4 0 0,1-1 0 0,-1 0 0 16,-1 0 0-16,3 3 0 0,2 0 0 0,2-1 0 16,-1-2 0-16,0 1 0 0,-3 2 0 0,7-1 0 15,2 1 0-15,1-1 0 0,-1 1 0 0,0 0 0 0,0 0 0 16,2 2 0-16,2 1 0 0,2 0 0 0,1-1 0 0,-1 1 0 15,-4 0 0-15,7 2 0 0,4-1 0 16,4-1 0-16,2-2 0 0,-3-1 0 0,3 3 0 0,1-1 0 16,0 1 0-16,1-1 0 0,6 1 0 0,1-2-144 15,3 2 144-15,-3 0 0 0,0 1-144 0,3 0 144 16,1-3 0-16,-1 1 0 0,-4 2 0 0,2 2 0 16,3 1-144-16,1-2 144 0,2-3 0 0,0 1 0 15,3-2 0-15,-2 1 0 0,-4-1 0 0,4 2 0 16,5 2 0-16,-1 2-128 0,1 2 128 0,2 0 0 15,2 3 0-15,14-8-128 0,0 3 128 0,-2 3 0 16,-1-1-144-16,-1 3 144 0,0-2 0 0,1 3-144 0,-2 2 144 16,-14 20-160-16,6-7 160 0,6-3-160 0,1-1 160 15,4 0-128-15,6-2 128 0,4 1-128 0,2-3-16 16,0 0 0-16,1-1 0 0,4 4 0 0,3 0 144 0,0-3-208 16,0 0 80-16,3-1 128 0,4 5-160 0,-2-1 160 15,1-4 0-15,4 2-144 0,2-1 144 0,6 3 0 16,5-5-144-16,1 1 144 0,-2 1 0 0,2 0 0 15,2 3 0-15,1 0 0 0,1 1-144 0,2-1 144 16,2 0 0-16,2-1 0 0,1-2 0 0,6 0-128 16,3-2 128-16,4-1 0 0,4-1 0 0,-1 0 128 15,2 0-128-15,3-1 192 0,5-4-192 0,4 2 0 16,3 1 128-16,0-2-128 0,0-1 192 0,1 2-16 16,-2 1 0-16,5-1 0 0,2-1-176 0,1 1 192 15,1 1-192-15,0-1 192 0,-1-1-192 0,4-1 0 16,6-2 144-16,-5-1-144 0,-1 0 0 0,3 1 144 15,2-1-144-15,2-3 0 0,1 0 128 0,1 1-128 0,-3-1 0 0,3-1 0 16,3-4 0-16,-1 3 0 0,3 2 128 16,-1 0-128-16,-1 1 0 0,2-5 0 15,0 1 0-15,-1 1 0 0,-2 1 144 0,3-1-144 0,5 3 0 0,0-6 144 16,0-2-144-16,0 0 160 0,-1 1-160 0,2 1 160 16,2-2-160-16,-1 0 0 0,1-2 144 0,-1-4-144 15,3-3 0-15,-3 1 144 0,-4 4-144 0,5-2 0 16,3-4 144-16,-3-2-144 0,-1-2 0 0,3 3 144 15,2-4-144-15,-1-2 0 0,-3-1 0 0,1-1 0 16,4 2 0-16,-4 0 128 0,-2-2-128 0,1-3 0 16,3 1 128-16,0-3-128 0,3 1 0 0,-6 0 128 15,-2-2-128-15,0 0 128 0,3 1-128 0,-1-2 128 0,-2-4-128 16,-2 0 0-16,4-2 144 0,-5-2-144 0,-3-2 128 16,-4 0-128-16,1 3 160 0,0 0-160 0,3 2 256 0,-5 0-32 15,-8-1-16-15,1-3 0 0,1-3 16 16,-1 0 0-16,-4 2 0 0,-5-4 0 0,-4-1 0 0,-2 0 0 15,2-2 0-15,0 5 0 0,-3 3-80 0,-4 0-16 16,-5 0 0-16,-3 3 0 0,-8-2 32 0,0 1 0 16,-3-2 0-16,-4-3 0 0,-3-2 32 0,-3 1 0 15,-3 1 0-15,-4-2 0 0,-6-1 32 0,-5 0 16 16,-3-2 0-16,-5 2 0 0,-3-1 192 0,-5-4 32 16,-8-4 16-16,-5 1 0 0,-3 3-176 0,5 17-48 15,-7-7 0-15,-6 0 0 0,-5 0-256 0,-6-4 0 16,-5 2-208-16,-7-2 80 15,-9-2-656-15,-61-32-128 0,11 17-32 0,2 11 0 16,3 11-1808-16,1 7-384 0,-5 4-64 0,3-10 0 0</inkml:trace>
  <inkml:trace contextRef="#ctx0" brushRef="#br0" timeOffset="24643.877">2078 1961 12319 0,'0'0'544'0,"0"0"112"0,0 0-528 0,0 0-128 15,0 0 0-15,0 0 0 0,0 0 0 0,0 0 0 0,0 0 0 16,0 0 128-16,-2-6-128 0,2 6 0 0,0 0 0 0,-3-6 128 16,-4 1 112-16,3 0 16 0,4 5 0 0,-6-4 0 15,-1 0 256-15,7 4 64 0,-8 0 16 0,-1-2 0 16,0 0-192-16,2-2-32 0,2 2-16 0,-2 1 0 16,0-1-48-16,0 0-16 0,0-1 0 0,0 0 0 15,7 3 64-15,0 0 16 0,-7-1 0 0,7 1 0 16,0 0-176-16,-7-2-16 0,7 2-16 0,0 0 0 15,0 0-160-15,0 0 0 0,0 0 0 0,0 0 0 16,-4-5 0-16,4 5 0 0,0 0 0 0,0 0 0 16,0 0 0-16,0 0 0 0,0-8 0 0,2 2 0 15,-1-1 0-15,-1 7 0 0,0 0 0 0,0 0 0 16,3-9 0-16,-3 9 0 0,2-5 0 0,-2 5 0 0,0 0 0 0,0 0 0 16,6-9 0-16,-1 2 0 0,-5 7 0 0,0 0 0 15,0 0 0-15,7-5 0 16,-7 5 0-16,0 0 0 0,5-6 0 0,-5 6 0 0,7-5 0 0,-7 5 0 15,0 0 0-15,0 0 0 0,0 0 192 0,0 0 16 16,1-8 0-16,-1 8 0 0,0 0 112 0,0 0 32 16,0 0 0-16,0 0 0 0,0 0-192 0,0 0-32 15,0 0-128-15,0 0 192 0,0 0-192 0,0 0 0 16,0-6 0-16,0 6 0 0,0 0 128 0,0 0-128 16,0 0 176-16,-4-7-176 0,4 7 256 0,-5-6-48 15,-1 0-16-15,6 6 0 0,-7-6 0 0,-1 3-16 16,-1 3 0-16,2 0 0 0,-1-3-16 0,-1 1 0 15,-1-1 0-15,0 3 0 0,1 3-160 0,-1-2 192 0,1-2-192 16,-3 3 192-16,-4 0-192 0,3 1 0 0,0 1 0 0,-1-1 128 16,-4 2-128-16,2 2 0 0,0 2 0 15,0 0 0-15,-3 0 0 0,-2 2 0 0,1 0 0 0,2 5 0 16,-1 3 0-16,-1 0 0 0,0-1 0 0,2 2 0 16,1 2 0-16,-1 2 0 0,-4 1 0 0,3-2 0 15,0-1 0-15,-1 0 0 0,1 0 0 0,0 1 0 16,-1 1 0-16,-1 1 0 0,-3 1 0 0,3 5 0 15,1 2 0-15,0 2 0 0,0 5-144 0,-3 3 144 16,1 0 0-16,-2 3 0 0,2 1 0 0,-2-1 0 16,2-2 0-16,-1 6 0 0,1 4 0 0,0 0 0 15,-1 2 0-15,1-1 0 0,1-1 0 0,0 0 0 16,-1-1 0-16,1 1 0 0,1 0 0 0,0 2 0 0,3 0 0 16,0 4 0-16,1 0 0 0,4-2 0 0,3-5 0 15,0 2 0-15,-3 2 0 0,1-2 0 0,3 1 0 16,2-1 0-16,-1-1 0 0,0-2 0 0,2 1 0 15,-2 1 0-15,3-2 0 0,2 3 0 0,-3 0 0 0,3 1 0 16,0-1 0-16,1-5 0 0,0-2 0 0,0-1 0 16,1 1 0-16,-1 2 0 0,-2 1 0 0,2-1 0 15,1 0 128-15,0-1-128 0,-3 2 0 0,0-2 0 16,-1-1 0-16,2 1 0 0,1 3 128 0,1 2-128 16,-1-3 0-16,2 0 144 0,2-3-144 0,0 2 0 15,-5-1 0-15,4-1 128 0,1-3-128 0,0-1 0 16,-5-1 144-16,5-2-144 0,-2 1 128 15,3 0-128-15,0-3 160 0,-1-3-160 0,2-3 176 0,-3 0-176 16,2 0 192-16,1 2-192 0,-2 0 208 0,0-3-64 16,3-2-16-16,-1 2 0 0,-4 3 0 0,1-2 0 15,4 0 0-15,3 0 0 0,-1 0 16 0,-1 0 0 0,-3-3 0 0,1 0 0 16,3 1-144-16,-3-2 192 16,2-1-192-16,-3 2 192 0,3-1-192 0,0 2 192 0,-2 2-192 0,1-2 192 15,-1 0-192-15,-1-1 128 0,0 1-128 0,-2-2 128 16,2 2-128-16,1-1 192 0,-2 0-192 15,0-2 192-15,2 1-64 0,-3-1 0 0,1 1 0 0,0 2 0 16,-2 0-128-16,2-2 192 0,1-1-192 0,1 0 192 16,-1 0-192-16,2-1 192 0,-4-1-192 0,2 0 192 15,2-1-192-15,-2 1 128 0,1-2-128 0,0 0 128 16,1 1-128-16,-2 2 128 0,-1 1-128 0,1 0 128 16,-1-2-128-16,0 1 160 0,0 0-160 0,2-1 160 15,0-2-160-15,-1-1 0 0,-2 0 144 0,1-2-144 0,2-1 128 16,-3-2-128-16,1 1 128 0,1-2-128 0,2-3 0 0,-3 0 144 15,3-1-144-15,-2 2 0 0,1-2 128 0,-1 0-128 16,1 0 0-16,1 0 0 0,-1 3 0 0,3 1 0 16,-2-3 0-16,0 1 0 0,1 0 0 0,-1 3 0 15,2 0 128-15,-1-2-128 0,2 1 0 16,-2-1 0-16,2 0 0 0,0-1 0 0,-1-2 0 0,-1 1 0 16,1-1 0-16,1 1 0 0,1-1 0 0,0-1 0 15,-3 0 0-15,1 0 0 0,-1 0 128 0,-2 2-128 16,3-1 0-16,-1 2 0 0,1-2 0 0,2 2 0 15,0-1 0-15,-1 1 0 0,-4 2 128 0,0 1-128 16,-1-3 0-16,2 1 0 0,-1 0 0 0,2 0 0 0,-3 1 0 16,4 3 0-16,-2-2 128 0,2 2-128 0,-5 1 0 15,4 1 0-15,1-2 0 0,-1 1 0 0,1 2 0 16,-2-1 0-16,1 0 128 0,-1 1-128 0,-1 1 0 16,2-1 0-16,-2-1 0 0,4 2 0 0,-3 4 0 0,0-2 0 15,0 1 0-15,0 0 0 0,2 3 0 0,-1 0 0 16,0 0 0-16,1 0 0 0,2 0 128 0,0-3-128 15,-1 0 0-15,2-1 0 0,-3-1 0 0,3 0 0 16,2-1 0-16,-4 0 0 0,1 1 0 0,2 1 0 16,3-1 128-16,-2-1-128 0,-2-1 0 0,2 1 0 15,1 3 0-15,1-3 128 0,-1-1-128 0,1-2 0 16,1-2 144-16,-2-1-144 0,0 2 0 0,2-2 144 16,0-2-144-16,0 0 0 0,-2-2 144 0,0-2-144 15,-3-1 0-15,1-1 144 0,-1-2-144 0,-2 2 0 0,0 0 176 16,0-2-176-16,-4 0 160 0,2-1-160 0,-2-2 144 15,2 1-144-15,1-1 128 0,-4 0-128 0,2 0 0 0,-6-5 128 16,0 0-128-16,10 4 0 0,1 2 0 0,-4-2 0 16,-7-4 0-16,10-2 0 15,-1 0-1392-15,1-2-256 0,0-2-48 16</inkml:trace>
  <inkml:trace contextRef="#ctx0" brushRef="#br0" timeOffset="26441.898">1641 9152 10127 0,'-8'-5'896'0,"2"-2"-704"16,3-2-192-16,-4 4 0 0,0 0 832 0,-2-1 128 16,2-5 16-16,0 3 16 0,7 8-304 0,-8-3-64 15,-2-2-16-15,3 3 0 0,-2-2 176 0,2 1 48 16,-2 5 0-16,3-2 0 0,6 0 112 0,-10-2 16 15,2 5 16-15,-1 1 0 0,0 2-272 0,-1 1-48 16,-2 4-16-16,1 5 0 0,-1 3-208 0,0 5-48 16,-2 2-16-16,-4 3 0 0,0 2-176 0,0 4-48 15,-1 3 0-15,-1 6 0 0,-3 4-16 0,1 3 0 0,-1 0 0 16,0 3 0-16,-1 2-128 0,2 0 192 0,3-1-192 16,-1 4 192-16,4 4-192 0,-1 1 192 0,2-3-192 0,1 1 192 15,1-2-192-15,0 1 0 0,-1-1 0 0,-1 8 0 16,2 2 0-16,-1-1 0 0,0-1 0 0,0 1 0 15,-2-1 0-15,1 3 0 0,0 3 0 0,-1 0 0 16,0-5 0-16,-2 0 128 0,-2 2-128 0,0 0 0 16,1 2 0-16,1-2 0 0,1-1 128 0,1-1-128 15,-2-1 0-15,2 0 0 0,2 1 144 0,0 0-144 16,1-1 160-16,0-2-32 0,3-1-128 0,-2 1 192 16,2 1-192-16,-2 1 144 0,0 4-144 0,0-3 128 15,2-3-128-15,1 0 0 0,-1-1 0 0,2 2 0 16,1 2 0-16,-1 0 128 0,0-2-128 0,3-1 0 0,-1 0 0 15,4 0 0-15,1 0 128 0,1-1-128 0,0-4 0 0,2-5 160 16,2-1-160-16,1-4 160 0,3-5-160 0,-1 1 0 16,2 2 0-16,1 1 0 0,1 0 0 0,-1-4 0 15,2-3 0-15,0-1 0 0,0 0 0 0,-3-2 0 16,3 0-160-16,-1-3 160 0,-1 0 0 0,0 0 0 16,0-2-128-16,1-1 128 0,3-1 0 0,-3-1 0 15,-3-3 0-15,2-2 0 0,1 0-144 0,2-1 16 16,-3-2 0-16,2-1 0 0,-1-2 128 0,3 0-128 15,2 1 128-15,-2-2-128 0,0-2 128 0,0 0 0 16,3 0 0-16,-4-2-128 0,0 1 128 0,1-2 0 16,1 0 0-16,3 1 0 0,-3 1 0 0,2-1 0 15,-1 1 0-15,1-4 0 0,0 0 0 0,0 0 0 16,-2 1 0-16,2 0 0 0,3-4 144 0,0-2-144 16,1 1 192-16,0 0-192 0,-1 1 192 0,1-1-192 0,-1-5 192 0,1 0-192 15,1 2 144-15,-5-3-144 16,1 2 0-16,-2-2 144 0,1-2-144 0,-1 0 0 15,0 0 0-15,-3 0 0 0,0-1 0 0,0 1 128 0,2-2-128 0,-3 0 0 16,-3 1 0-16,0 1 0 0,-1-1 128 0,2 0-128 16,-3 1 0-16,-7-1-192 0,7 3 32 0,-7-3 16 31,0 0-1408-31,0 0-288 0,0 0-48 0</inkml:trace>
  <inkml:trace contextRef="#ctx0" brushRef="#br0" timeOffset="27097.289">1227 14057 31327 0,'-20'-8'2784'0,"6"4"-2224"0,-3 1-560 0,6 2 0 16,3 1-576-1,8 0-208-15,-8-4-48 0,8 4-16 0,0 0 624 0,0 0 224 0,0 0-144 0,0 0 144 16,0 0 0-16,0 0 0 0,-2 9 0 0,2-9 0 15,0 0 192-15,4 11-16 0,5-2-16 0,-1 1 0 16,0 0-16-16,4 0 0 0,3-1 0 0,1 2 0 0,4 3 64 0,3-1 16 16,2 0 0-16,4 1 0 0,0 1-224 0,-2 0 176 15,2 2-176-15,2 0 160 0,0 1-16 0,0 3 0 16,-1 0 0-16,2 1 0 0,0 1 48 0,0 1 0 16,2 1 0-16,-2 2 0 0,0 1 0 0,1-3 16 15,0 0 0-15,-3-2 0 0,-2-1-208 0,-4-1 176 16,1-3-176-16,-2 0 160 0,-4-3-160 0,-3 0 0 15,-3-2 0-15,-2 0 0 0,-2 0 160 0,-6 0 0 16,-2 1 0-16,-3 1 0 0,-2 0 352 0,-4 1 80 16,-7 1 16-16,-4 5 0 0,-8 4-48 0,-5 0-16 15,-5 4 0-15,-4 0 0 0,-3-1-32 0,-5 4 0 16,-4 2 0-16,-4 1 0 0,-1-2-112 0,-2 2-16 0,-5 3-16 16,0-2 0-16,0-2-160 0,7 3-16 0,6-1-16 0,3 0 0 15,3-4-176-15,6-4 0 0,5-6 0 16,5-4 128-1,3-4-464-15,9-3-112 0,7-3 0 0,11-9-11520 0,0 0-2288 0</inkml:trace>
  <inkml:trace contextRef="#ctx0" brushRef="#br0" timeOffset="29228.425">19726 13972 11967 0,'27'-32'1072'0,"-6"16"-864"16,3 1-208-16,4-1 0 0,0-1 848 0,4 1 128 16,1 1 32-16,-1-1 0 0,-4 4-720 0,-3 0-144 15,-4 1-16-15,-1 0-128 0,-3 3 144 0,-1 1-144 16,-3 1 0-16,-1-3 144 0,-2 1 160 0,-6 0 16 0,-4 8 16 15,5-9 0-15,-1 0 432 0,-4 2 96 0,-3-1 16 0,3 8 0 16,-7-3 32-16,-4-4 16 0,-3-1 0 0,-6 4 0 16,-2 2-432-16,-6 1-96 0,-4-2-16 0,-6 3 0 15,0 0 160-15,-3 2 32 0,-2 0 0 0,-2 0 0 16,-3-1 32-16,-5 1 16 0,-4-1 0 0,-6 2 0 16,-4 0-48-16,-1 0-16 0,-1 0 0 0,-2 1 0 15,-3-2-176-15,-9 2-16 0,-8 2-16 0,-1-2 0 16,-1-3-176-16,-8 2-48 0,-3 1 0 0,1-1 0 15,0-1-128-15,-5-2 192 0,-5 0-192 0,-3 0 192 16,2 3-192-16,-5-3 0 0,-2-1 144 0,0-1-144 16,3 2 144-16,-6 0-144 0,0 0 192 0,2-2-192 0,3-1 224 15,3 1-64-15,-3 0-16 0,-1 2 0 0,-2-3 16 0,3 1 0 16,0 1 0-16,0-1 0 0,-2 1-160 0,3 0 160 16,-2 1-160-16,0-1 160 0,-3-1-160 0,6 4 0 15,4 1 0-15,-2-3 128 0,1-1-128 16,3 0 0-16,5 0 0 0,1 1 128 0,-1 0 0 0,4 0-128 15,-1 0 192-15,7 2-64 0,2 1-128 0,2-2 160 16,-3-1-160-16,6 1 160 0,0 1-160 0,1 2 0 16,-2-5 144-16,3 1-144 0,4 0 0 0,4-1 128 15,2-1-128-15,-1 2 0 0,1 2 128 0,1-1-128 16,0 0 128-16,4 0-128 0,2 0 0 0,1 1 144 16,-1-2-144-16,1-1 0 0,6-1 0 0,2 0 0 15,8-1 0-15,4 0 0 0,2-1 128 0,1-2-128 16,4 1 0-16,1-1 0 0,2 2 0 0,3-2 0 15,1 0 0-15,4 1 0 0,1 3 128 0,3-1-128 0,-1-5 0 16,5 4 0-16,1-2 0 0,1 3 0 0,3-3 128 16,1 0-128-16,-2 1 0 0,3 1 0 0,1 0 0 0,0-1 0 15,3 2 0-15,0 0 0 0,2 0 0 0,2 3 0 16,2 3 176-16,6-3-176 0,0 0 160 0,0 0-160 16,-7 4 144-16,3 0-144 0,-2 4 128 0,6-8-128 15,0 0 0-15,-3 8 0 0,1 1 0 0,0 3 0 16,1 2 0-16,-1 3 0 0,-2 0 0 0,1 6 0 15,-1 6 0-15,1 6 0 0,-6 4 0 0,3 6 0 16,-3 4 0-16,1 5 0 0,-4 8 0 0,0 0 0 16,0 3 0-16,-1 2 0 0,1 4 0 0,0 1 0 15,-1 4 0-15,2 0 0 0,0-4 0 0,2 0 0 16,-1 0 0-16,0 1 0 0,0-1 0 0,2-2 0 0,-3-3 0 16,1 2 0-16,1-4 0 0,-3 2 0 0,2 2 0 0,1-3 0 15,-4-3 0-15,2-2 128 0,0 0-128 16,0 1 128-16,-1 4-128 0,1-1 128 0,3-2-128 0,-3-2 160 15,2-6-160-15,1-4 160 0,1 1-160 0,2 0 0 16,-1 2 0-16,2-5 0 0,0-8 0 0,0-3 128 16,2-5-128-16,1-4 0 0,0-4 0 0,1-5 128 15,1-2-128-15,1-3 0 0,0-2 0 0,4-2 0 16,-1 0 0-16,1-3 0 0,-6-8 0 0,9 6 0 16,-2 1 0-16,2-3 0 0,-9-4-160 0,15 2 160 15,-3-2 0-15,5 0-144 0,1 0 144 0,2-3 0 16,2 0 0-16,5 1 0 0,4 2 128 0,3 0-128 0,5-3 160 15,5-1-160-15,2 0 128 0,0 1-128 0,3-3 0 16,5 1 0-16,4-3 0 0,6-1 128 0,7-1-128 16,3 1 0-16,-3-2 0 0,6 3 0 0,4-3 0 15,7-2 0-15,5 2 0 0,1 4 0 0,2-1 0 0,4 1 0 16,6-1 0-16,-3 3 0 0,2 4 0 0,4 0 0 16,7-2 0-16,-2 1 0 0,-3 4 0 0,6 2 0 15,7 3 0-15,0-3-128 0,-1 1 128 0,4 0 0 16,2 3-192-16,2-3 192 0,1 1-192 0,0-2 192 15,0 2-144-15,5-1 144 0,1 2 0 0,-2-2-144 16,-7 1 144-16,3-1 0 0,5 2 0 0,-6 2 0 16,-3 1 0-16,1-1 0 0,0 1 0 0,-1 0 0 15,1 1 0-15,-5 1 0 0,-1 2 0 0,0-2 0 16,2 0 0-16,-2-1 0 0,-5 1 0 0,1-1 0 16,2-1 0-16,-5 1 0 0,-6-1 0 0,3 2 0 0,-3 2 0 15,-4 1 0-15,-8-1 0 0,-1 1 0 0,0 5 0 0,-6 1 0 16,-1 0 0-16,-6-2 128 0,-7 0-128 0,-3 1 0 15,-3-2 0-15,1 0 0 0,-5 0 0 16,-3-2 0-16,-9 0 0 0,-5-2 0 0,-5 1 0 0,-3 0 0 16,-6-2 0-16,-2-1 0 0,-2 0 0 0,-1-1 144 15,-2 0-144-15,-4-3 0 0,-5 1 128 0,-3-3-128 16,0 1 0-16,-4-3 0 0,-2 0 176 0,-1-1-176 16,-10-3 160-16,9 2-160 0,-1 0 160 0,-8-2-160 15,0 0 160-15,0 0-160 0,0 0 208 0,0 0-48 16,0 0-16-16,0 0 0 0,0 0 96 0,2-12 16 15,-4-2 0-15,-1 2 0 0,0 0-112 0,1-4-16 0,0-2 0 16,1-3 0-16,-4-2-128 0,2-3 192 0,0-2-192 0,-2-5 192 16,0-6-192-16,1-4 0 0,2-5 0 0,0-5 128 15,0-2-128-15,1-4 0 0,-3-2 0 0,4-5 0 16,4-9 0-16,-3-3-176 0,1-3 176 0,3-3-128 16,5 0 128-16,-1-7 0 0,-1-2 0 0,3 3 0 15,0 2 0-15,2 0 0 0,0 0 160 0,-1 2-160 16,-2 3 224-16,2 5-48 0,2 5-16 15,-2-2 0-15,0-7 160 0,-4 8 48 0,-1 3 0 0,1 2 0 16,1 1-176-16,-2-4-16 0,1-4-16 0,-2 5 0 16,2 1-32-16,-1 4 0 0,1 5 0 0,-3 3 0 15,1 4-128-15,-1 2 0 0,-3 4 0 0,1 5 0 16,-1 3 128-16,-1 4 0 0,-1 5 0 0,0 6 0 16,0 0-128-16,0 3-176 0,-1 3 48 0,-1 3 0 15,-1 1-144-15,2 2-32 0,0 2 0 0,-2 4 0 16,-2 0-416-16,1 4-96 15,4 3-16-15,0 0 0 0,-10-1-2512 0,0 5-512 0</inkml:trace>
  <inkml:trace contextRef="#ctx0" brushRef="#br0" timeOffset="30752.501">20325 14273 13407 0,'0'0'592'0,"0"0"128"0,0 0-576 0,4-9-144 0,-1 2 0 0,1-2 0 16,-1 3 0-16,-3 6 160 0,5-6-160 0,-5 6 160 15,0 0 448-15,0 0 96 0,1-5 0 0,-1 5 16 16,0 0 608-16,0 0 112 0,0 0 32 0,0 0 0 15,0 0-432-15,0 0-80 0,-10 9 0 0,-2 1-16 16,1 1-304-16,-2 4-48 0,-2 4-16 0,-1 0 0 16,-4-1-192-16,2 3-32 0,-4 3-16 0,-1-1 0 15,-1-2-144-15,5-1-48 0,-3-1 0 0,2-1 0 16,2 1-144-16,5-1 192 0,0-3-192 0,4-3 192 16,4-4-192-16,1 1 160 0,4-9-160 0,2 6 160 15,-2-6 112-15,10 6 32 0,-1-2 0 0,4-2 0 0,3 1 48 16,4-3 16-16,0-2 0 0,4 1 0 0,0 0-240 0,2-2-128 15,1-1 160-15,0-1-160 0,1 2 128 0,0-2-128 16,-1 1 0-16,-3 0 144 0,-6-2-288 0,1 3-64 16,-1 1-16-16,-4-1 0 15,-3 2-2096-15,-11 1-432 0,0 0-64 0,0 0-32 0</inkml:trace>
  <inkml:trace contextRef="#ctx0" brushRef="#br0" timeOffset="31011.47">20216 14605 13823 0,'0'0'1216'0,"-4"-5"-960"0,0 1-256 0,4 4 0 15,0 0 1792-15,0 0 320 0,-3-7 64 0,3 2 16 16,0 5-1184-16,7-9-240 0,2-1-64 0,3-1 0 15,1-2-144-15,7 1-48 0,2-1 0 0,7-3 0 16,2-3 176-16,7-1 16 0,3 0 16 0,3-2 0 16,1 1-208-16,1 1-32 0,-1 2-16 0,-2-1 0 15,1-1-288-15,0 4-176 0,0 2 192 0,-6 0-9232 16,-4 1-1840-16</inkml:trace>
  <inkml:trace contextRef="#ctx0" brushRef="#br0" timeOffset="31973.905">21326 13931 19343 0,'0'0'1728'0,"-5"5"-1392"0,-7 1-336 0,1 0 0 15,2-3 0-15,-2 2 0 0,1-1 0 0,2 3 0 16,2-2 144-16,6-5 64 0,0 0 16 15,0 0 0-15,0 0 272 0,6 8 48 0,3-5 16 0,2-3 0 16,0-3 432-16,3-1 96 0,5-2 0 0,6 0 16 16,3-5-576-16,3-4-112 0,1-5-32 0,2 1 0 15,-2-1-64-15,1-1-32 0,-3 0 0 0,-1 0 0 16,-1 0-64-16,-3 0-16 0,-2 0 0 0,-4 3 0 16,-1 1-208-16,-4 2 144 0,-6-2-144 0,-1 3 128 15,-3 1 0-15,-3 0-128 0,-3-1 192 0,-3 3-64 16,-7 2 64-16,-4 0 16 0,-1 1 0 0,-2 6 0 15,-4 4 128-15,1 4 32 0,-5 1 0 0,1 4 0 0,1 5-368 16,-5 1 144-16,-1 5-144 0,0 2 0 0,0 3 0 16,0 0 0-16,0 3 0 0,6 1 0 0,7 2 0 0,0-2 0 15,1-3-160-15,3 0 160 0,1-4 0 16,8-1 0-16,2-5 0 0,6-3 0 0,0-3 0 0,5-1 0 16,1-2 192-16,2-4-64 0,0-1 176 0,5-3 16 15,5-2 16-15,2-3 0 0,5-3-208 0,1-3-128 16,1-2 160-16,1 1-160 15,-1-1-384-15,0 2-160 0,1 1-32 0,0-2-16 16,-3 0-1584-16,0 3-320 16,1 2-64-16</inkml:trace>
  <inkml:trace contextRef="#ctx0" brushRef="#br0" timeOffset="32724.182">22166 13555 11055 0,'0'0'976'0,"-10"-1"-784"0,-2-3-192 0,1 2 0 15,1 1 2528-15,-3 1 464 0,-2-1 80 0,1 2 32 16,-1 0-2240-16,-1 1-448 0,1 1-96 0,-2 3 0 16,0 1 112-16,0 2 16 0,-2 4 16 0,3 2 0 15,-1 0-16-15,2 2 0 0,1-2 0 0,4-2 0 16,2-1-16-16,3 0-16 0,1-2 0 0,4-2 0 15,0-8-112-15,0 0-32 0,6 6 0 0,4-3 0 16,0-1 368-16,3-4 80 0,0-1 16 0,1-2 0 0,2 0-336 0,-1-5-64 16,-1 0-16-16,2-1 0 0,-2 0-160 0,0 0-32 15,-3 0-128-15,0 3 192 0,-1-2-192 0,-1 3 0 16,-2 0 0-16,-7 7 0 0,0 0 0 0,9 0 0 16,-9 0 0-16,7 10 0 0,0 3 0 0,-2 5 0 15,-4 1 0-15,-2 5-160 0,1 3 160 0,-3 1 0 16,-1 1-144-16,-2 3 144 0,2 1 0 0,-1 5 0 15,-1 0 0-15,-1 3 0 0,1-2 128 0,0 0-128 16,-2-4 0-16,3 0 128 0,-2-1-128 0,3-2 0 16,-1-5 0-16,3-3 128 0,0-2-128 0,4-2 0 15,0-4 0-15,1-2 128 0,1-1-128 0,4-4 0 16,-2 1 0-16,4-3 0 0,-3-2 0 0,2 0 128 16,-9-5-128-16,10 2 0 0,-2-3 0 0,1 0 0 15,-9 1 0-15,9-3 0 0,-2-4 0 0,-7 7 0 16,5-8 0-16,-1 2-176 0,1-3 176 0,-1 1-128 0,-4 8 128 15,0 0-128-15,1-10 128 0,2 1-160 0,-3 2 160 0,0 7-160 16,0 0 160-16,0 0-192 0,0 0 192 0,0 0-192 16,0 0 192-16,0 0 0 0,-2-8-144 0,2 8 144 15,0 0 0-15,0 0-144 0,0 0 144 0,0 0 0 16,0 0 0-16,0 0 0 0,0 0 0 0,0 0 0 16,0 0 0-16,0 0 0 0,-1-9 0 0,1 9 144 15,0 0 64-15,0 0 16 0,0 0 0 0,0 0 0 16,-1-9-16-16,1 9 0 0,0-6 0 0,0 6 0 15,0 0-80-15,0-10 0 0,1 1-128 0,-1 9 192 16,0 0 0-16,5-11 0 0,-3 0 0 0,1 0 0 0,1 1 64 16,-2-3 0-16,-2 0 0 0,1-1 0 0,-2-1-64 15,1 0 0-15,0-2 0 0,0 2 0 0,-1 2-192 0,-3 1 0 16,3 0 128-16,0 1-128 0,-1 3 0 16,1 1 0-16,1 2 0 0,0 5 0 0,-5-5 0 0,5 5 0 15,0 0 0-15,0 0 0 0,-8 0-272 0,0 3-48 16,0 0-16-16,2 1 0 15,0 2-768-15,1-1-160 16,-2-3-16-16,7-2-16 0,-7 6-2064 0,7-6-416 0</inkml:trace>
  <inkml:trace contextRef="#ctx0" brushRef="#br0" timeOffset="33118.297">22579 13420 13823 0,'-10'-17'1216'0,"5"3"-960"0,-1 2-256 0,0 1 0 16,-2 4 1312-16,0 2 224 0,2 1 32 0,6 4 16 16,-5-5-528-16,5 5-96 0,-10 5-32 0,5 1 0 15,-2-1-32-15,2 5 0 0,-2 4 0 0,2 4 0 16,0 1-416-16,0 4-96 0,-2 2 0 0,3 4-16 15,3 2-64-15,1 0-16 0,-1-6 0 0,2-1 0 16,1 0-80-16,2-6-16 0,2 1 0 0,2-5 0 16,3-5 192-16,-2-2 48 0,5-3 0 0,-1-2 0 0,0-5 272 15,2-4 48-15,3-3 16 0,-1 1 0 16,-1-1-320-16,1-6-48 0,0 1-16 0,-1-4 0 0,-3-2-112 0,-2 1-16 16,-2 4-16-16,-2-5 0 0,1-1-112 0,-4 0-128 15,-1 1 176-15,-1 1-176 0,0 1 192 0,-3 0-192 16,-4-2 192-16,3 4-192 0,-2 9 0 0,4 8 0 15,-5-9 0-15,2 3 0 16,3 6-512-16,0 0-128 0,0 0 0 0,0 0-16 16,0 0-3040-16,0 0-592 0</inkml:trace>
  <inkml:trace contextRef="#ctx0" brushRef="#br0" timeOffset="33309.141">22983 13209 22111 0,'0'0'976'0,"-7"3"208"0,0 3-944 0,-1 1-240 0,0 2 0 0,-1 3 0 16,0 4 960-16,-1 0 128 0,-1 2 48 0,-1 1 0 15,2-1-352-15,1 3-64 0,-2-1-16 0,2 2 0 16,2-4-192-16,2 2-64 0,-3 4 0 0,4 0 0 16,1-2-320-16,-1-2-128 0,2-4 0 0,0-1 144 15,1 0-144-15,1-4 0 0,0-11-192 0,0 10-8832 16,3-2-1744-16</inkml:trace>
  <inkml:trace contextRef="#ctx0" brushRef="#br0" timeOffset="33657.618">23100 13141 23039 0,'0'0'2048'0,"0"0"-1648"0,0 0-400 0,0 0 0 0,0 0 688 0,-5 10 48 15,1 0 16-15,2 1 0 0,0 1-624 0,1 4-128 16,0 6 0-16,1-1 0 0,2-2 128 0,0 2 64 16,-2-3 32-16,3 4 0 0,2 3-32 0,-1-5-16 15,-1-2 0-15,0 0 0 0,1 3-32 0,0-5 0 16,1-4 0-16,3-2 0 0,-3-3 80 0,-5-7 16 15,8 6 0-15,-8-6 0 0,0 0 576 0,9-10 112 0,2-1 32 0,-1-2 0 16,-2-1-240-16,-1-4-32 0,2-5-16 0,1 0 0 16,-1 0-400-16,1 2-80 0,-2 3 0 0,-1-1-16 15,2-3-176-15,-1 4 0 0,-3 5 0 0,3 1 0 16,-3 1-224-16,2 1-128 0,-1 0-32 0,0 4-9760 16,-6 6-1952-16</inkml:trace>
  <inkml:trace contextRef="#ctx0" brushRef="#br0" timeOffset="34879.767">23615 13068 28559 0,'-9'-2'1264'0,"1"3"272"0,-3 1-1232 0,2 2-304 0,-4 0 0 0,-1 0 0 0,-3 0 496 0,1 2 32 16,-1 4 16-16,-1 0 0 0,1 0-416 0,1 0-128 15,1-1 0-15,3 2 0 0,-2 2 0 0,5-1 0 16,3-1 0-16,3 1 0 0,-1 2-144 0,3 0 144 16,2-1-128-16,3-3 128 0,-4-10 0 0,8 6-160 15,2 1 160-15,1-1 0 0,1-3 0 0,0-3 0 16,-1-4 0-16,0 0 0 0,2 1 208 0,2-3 0 16,1-2 0-16,-3 1 0 0,-1-2 16 0,0 1 0 15,-2-1 0-15,-1 2 0 0,-4 0-96 0,-5 7-128 16,0 0 176-16,0 0-176 0,0 0 128 0,0 0-128 15,0 0 0-15,0 0 0 0,0 0 0 0,0 0 0 16,0 0 128-16,0 0-128 0,11 3 0 0,2 1 0 0,-5-2 0 16,3-3 0-16,1-4 144 0,2 0-16 0,-4-5-128 0,4-1 192 15,2 0 192-15,1-4 16 0,-2-6 16 0,2 1 0 16,1-1-96-16,-1-2 0 0,-3-8-16 0,-1 1 0 16,2 6-64-16,-2-1-16 0,2-3 0 0,-1-1 0 15,-2-4-96-15,1-5 0 0,1 0-128 0,-3-11 192 16,-2-9-192-16,1-3 144 0,-2-2-144 0,1 3 128 15,-2 4-128-15,2 9 0 0,-5 7 0 0,2 10 0 16,-1 7-288-16,0 7 64 0,-2 6 16 0,-3 10 0 16,0-7 0-16,0 7 0 0,0 0 0 0,-8 11 0 15,-2 4-304 1,-2 5-48-16,-2 3-16 0,-1 7 0 0,0 4 448 0,2 5 128 0,-5 5 0 0,1 8 0 0,-1 6-144 16,2 3 144-16,1-1 0 0,2-4-144 0,2-7 144 0,2-4 0 15,6-4 0-15,1-5 0 0,2-4 0 0,3-6 0 16,3-6-144-16,0 0 144 0,5 0 0 0,0-5 208 15,0-5-16-15,4-2-16 0,-2-4-16 0,0-2 0 16,1-2 0-16,2-5 0 0,-1-7 208 0,1-2 32 16,0 2 16-16,2-3 0 0,-1-3-160 0,-1 0-16 15,-1-2-16-15,-1 2 0 0,-2 4-224 0,1 2 144 16,-4 1-144-16,-1 1 128 0,-2 1-128 0,-6 9 0 16,0 0 0-16,0 0 0 0,0 0 0 0,0 0 0 15,0 0 0-15,0 0 0 0,0 0-288 0,0 0 64 16,0 0 16-16,-8 11 0 0,-1 0 208 0,-1-2-144 15,5-1 144-15,-3-2-128 0,1 2 128 0,-1 0 0 16,1-2 0-16,2 1 0 0,0 0 0 0,1 0 0 16,-2 0 0-16,1-2 0 0,5-5 0 0,-6 8 0 0,2 1 0 0,4-9 0 15,-6 8 0-15,3 0 0 0,3-8 0 0,0 0 0 16,0 0 0-16,0 0-160 0,4 6 160 0,4-2 0 16,-8-4 0-16,10-1 0 0,2-1 0 0,-2-3 0 15,-2-1 0-15,2-1 0 0,2-1 0 0,-2 3 0 16,0 3 0-16,-3-4 128 0,0 1-128 0,-1 0 0 15,3 2 0-15,-1 0 0 0,-8 3 0 0,9-5 0 16,2 2 0-16,-11 3 0 0,7 1 0 0,-7-1 0 16,0 0 0-16,0 0 0 0,0 0 0 0,0 0 0 15,0 0 0-15,0 0 0 0,0 0 0 0,0 0 0 16,10 9 0-16,-10-9 0 0,3 5 0 0,-3-5 0 0,0 0 0 16,0 0 0-16,0 0 0 0,0 0 0 0,0 0 0 15,0 0 0-15,0 0 0 0,8 2 0 0,-8-2 0 16,9-2 0-16,0 1 0 0,-4-5 144 0,1-3-144 15,1 1 0-15,-1 2 0 0,3-3 0 0,-1-2 0 0,-1 1 128 16,2 2-128-16,0-1 0 0,0 0 0 0,1-2 0 16,0 0 0-16,-1 2 0 0,5 5 0 0,-3 1 0 15,1-2 0-15,-1-3 0 0,1-1 0 0,0 3 0 16,1 1 0-16,0 0 0 0,-4-6 0 0,3 1 0 16,1 0 0-16,1 1 0 0,-3-4 0 0,-1 1 0 15,-1-3 0-15,-1 0 0 0,1-3 0 0,-1-4 0 16,-1 2 0-16,1-4 128 0,-1-2-128 0,-3-1 0 15,3-3 0-15,-1-1 128 0,0-1-128 0,0-2 0 0,0-2 0 16,-1-2 128-16,1-1-128 0,-3-3 0 0,0-3 0 16,2 3 0-16,0 2-128 0,1 5 128 0,2 4-160 0,-4 7 160 15,-1 4 0-15,1 5-144 0,1 6 144 16,-5 9 0-16,2-11-192 0,-2 11 64 0,0 0 0 0,0 0 0 16,0 0-32-16,-1 17 0 0,2 1 0 0,-2 9 0 15,-7 6 160-15,3 9-192 0,2 5 192 0,-3 0-192 16,2 1 192-16,-1 2 0 0,-1 4 0 0,-2 1 0 15,0-2 0-15,2 1 0 0,-2 1 0 0,5-4 0 16,3-2 0-16,2-10 0 0,3-3 0 0,0-6 0 16,0-3-416-16,1-3 0 15,-2-2 0-15,-2-4-9328 0,0-6-1872 0</inkml:trace>
  <inkml:trace contextRef="#ctx0" brushRef="#br0" timeOffset="35017.663">24394 12631 28559 0,'11'-1'2544'0,"1"-3"-2032"16,3-2-512-16,3-1 0 0,4-1 496 0,-2 0 0 15,-3 1 0-15,-3-2 0 16,-1-1-2624-16,-2-1-528 0,3-3-96 0,-7 2-32 0</inkml:trace>
  <inkml:trace contextRef="#ctx0" brushRef="#br0" timeOffset="35168.73">23417 12505 37775 0,'-16'-7'1664'0,"7"3"368"0,-1-6-1632 0,4 2-400 0,1 3 0 0,2-1 0 16,3 6 512-16,-6-6 32 0,2 1 0 0,4 5 0 31,-8-2-1760-31,0 2-368 0,-2 3-64 0,-2 3-14352 0</inkml:trace>
  <inkml:trace contextRef="#ctx0" brushRef="#br0" timeOffset="44385.061">21534 14619 4607 0,'0'0'400'0,"0"0"-400"16,0 0 0-16,0 0 0 0,0 0 3072 0,0 0 512 15,-7-5 128-15,1 2 0 0,6 3-2144 0,-8 6-432 16,1-2-96-16,-1 2-16 0,0 2-304 0,2 3-64 16,-2 3-16-16,2-1 0 0,0 2-48 0,0 5-16 15,-2 4 0-15,1 3 0 0,-2-2-96 0,4 6-32 16,-3 4 0-16,2 1 0 0,0 1-128 0,1-2-16 16,1 0-16-16,2 1 0 0,1-1-32 0,2-4 0 15,2-2 0-15,2-1 0 0,0-3 0 0,1-1 0 0,3-3 0 16,2 0 0-16,5-2 128 0,0-4 0 0,1-3 16 0,2-1 0 15,-1 1-112-15,2-3-32 0,0-5 0 0,1-1 0 16,1-3-128-16,2-2-128 0,1-1 144 0,1 0-144 31,-1-5-256-31,-2 0-160 0,1 2-32 0,-3 0 0 16,-1 2-1808-16,-4-3-368 0,-1-3-80 0,-7 3-16 0</inkml:trace>
  <inkml:trace contextRef="#ctx0" brushRef="#br0" timeOffset="44618.55">21135 15114 23951 0,'-7'-1'2128'0,"7"1"-1696"16,-6-2-432-16,6 2 0 0,0 0 1664 0,0 0 256 16,0 0 64-16,0 0 0 0,0 0-1712 0,13-2-272 15,1-3-176-15,5 0 32 0,3-1 272 0,2-1 64 16,4-3 16-16,-1 0 0 0,3 0-32 0,2-1-16 15,2 1 0-15,-1 0 0 0,2-1-160 0,-1 4 0 16,-3 1 144-16,-2 0-144 0,-2 0-240 0,2 1-112 16,-4 2-32-16,-1 0 0 15,-1-2-2688-15,0 2-528 0</inkml:trace>
  <inkml:trace contextRef="#ctx0" brushRef="#br0" timeOffset="44940.716">22115 14809 26895 0,'0'0'1184'0,"-7"6"256"0,-1-1-1152 0,-2 2-288 0,-1 0 0 0,-1 3 0 15,-2 3 128-15,-1 3-128 0,-1 4 144 0,-1 1-144 16,1 3 368-16,-1-2-32 0,1 2 0 0,1 2 0 16,2-2 0-16,2-1 0 0,2-1 0 0,5-1 0 15,3-1-96-15,4-3-32 0,1-1 0 0,7-4 0 16,2-1 176-16,3-1 48 0,3-6 0 0,-1-1 0 15,3-4 208-15,2-1 64 0,-1-2 0 0,4-3 0 16,-2-4-272-16,0-1-48 0,0-1-16 0,-2-2 0 16,-4-1-96-16,-3 1-16 0,-3-2 0 0,-3 2 0 0,-4-1 0 15,-4 1 0-15,0-1 0 0,-3 1 0 0,-8 0 112 16,-3 0 16-16,-4 3 0 0,-2 1 0 16,1 1-208-16,-4 3-48 0,1-1 0 0,1 4 0 15,-2 2-1424-15,1 1-304 16,3 2-48-16,1 3-9040 0,-3 2-1792 0</inkml:trace>
  <inkml:trace contextRef="#ctx0" brushRef="#br0" timeOffset="45291.917">22819 14115 23327 0,'0'0'1024'0,"0"0"224"0,0 0-992 0,1 14-256 0,0 2 0 0,-1 1 0 16,-1-1 0-16,1 6 0 0,1 2 0 0,0 5 0 15,0 3 400-15,2 3 48 0,-1 1 0 0,-1 3 0 16,0 5 96-16,1-1 32 0,2-2 0 0,-4 1 0 16,1 2-144-16,0-2-32 0,1-2 0 0,0-4 0 15,0-3-208-15,1-3-32 0,0-3-16 0,-1-4 0 0,2-5-144 16,1-2 160-16,-3-1-160 0,2-4 160 16,-1-3-544-16,-3-8-128 0,0 0 0 15,0 0-7840-15,0 0-1568 0</inkml:trace>
  <inkml:trace contextRef="#ctx0" brushRef="#br0" timeOffset="45646.637">22712 14290 21183 0,'-6'-10'1888'0,"1"0"-1504"16,2 1-384-16,2-1 0 0,1-1 976 0,1 0 128 15,1-1 32-15,3-1 0 0,1 1-592 0,1 0-112 16,4 0-32-16,3 0 0 0,2-1 112 0,0 0 0 0,4-1 16 0,2 3 0 16,2 0-192-16,1 0-32 15,-3 3-16-15,4 1 0 0,-2 2-32 0,1 1-16 0,0 2 0 0,0 5 0 16,-1 6-240-16,-1 2 0 0,-1 1 0 0,-3 4 0 16,0 2 224-16,-4 3-48 0,-4 6-16 0,-5-2 0 15,-1-1 112-15,-1 1 32 0,-2 2 0 0,-4 0 0 16,-6 0-32-16,1-3 0 0,0-3 0 0,-3 0 0 15,-6 1 32-15,-5 0 0 0,-1 0 0 0,-2-1 0 16,-2-2-80-16,0 0-16 0,1 0 0 0,0-4 0 16,0-5-80-16,0-2 0 0,2-3-128 0,2-2 192 15,0-3-480-15,3-4-96 16,2-3-32-16,4-2 0 0,4-1-1920 0,5-1-384 16,-1-6-80-16</inkml:trace>
  <inkml:trace contextRef="#ctx0" brushRef="#br0" timeOffset="46225.962">23503 13859 2751 0,'0'0'128'0,"2"-7"16"16,0 1-144-16,-2 6 0 0,0 0 0 0,0 0 0 0,5-6 4240 15,-5 6 816-15,0 0 176 0,0 0 16 0,6 10-3328 0,-2 5-656 16,-2 3-144-16,3 4-32 0,-1 4-368 0,-1 2-80 16,-1 2 0-16,1 4-16 0,-2 4-192 0,1 1-48 15,1 1 0-15,1 0 0 0,-4-1 16 0,1 4 0 16,2 4 0-16,-2-2 0 0,-2-4-64 0,0-1-16 16,0-1 0-16,1-4 0 0,1 1-160 0,1-6-32 15,1-5-128-15,1-3 192 0,-2-4-192 0,1-3 128 0,-1-1-128 16,2-4 0-1,-4-10-1232-15,0 0-352 0,0 0-64 0,0 0-11088 0</inkml:trace>
  <inkml:trace contextRef="#ctx0" brushRef="#br0" timeOffset="46538.782">23497 13911 28559 0,'0'0'2544'0,"4"-8"-2032"0,-1 1-512 0,4 2 0 16,1-2 0-16,5 0-128 0,-2-1-16 0,4 2 0 15,2 1 144-15,3-1 144 0,3 2-16 0,0 1-128 16,1-2 448-16,1 3 0 0,3 4-16 0,-3 4 0 16,0 4-256-16,1 3-48 0,-3 2-128 0,0 5 192 15,-3 4-192-15,-2 5 0 0,-2 5 128 0,-1 3-128 0,-4 3 256 0,-3 1 0 16,-4 2 0-16,-4 1 0 0,-3-1-64 15,-4-1 0-15,-3 1 0 0,-1 0 0 16,-2-1-16-16,-3-2-16 0,-5-6 0 0,-1-1 0 0,-1-5 0 0,-3-1 0 16,0-2 0-16,-4-3 0 0,0-2-16 0,-2 0 0 15,0-5 0-15,2-1 0 0,0-2-144 0,3-5 0 16,0-7-192-16,3 0 192 16,2-4-1680-16,2-2-224 0,3-3-32 0,3-3-6816 15,4-1-1360-15</inkml:trace>
  <inkml:trace contextRef="#ctx0" brushRef="#br0" timeOffset="46946.216">24235 13664 23263 0,'0'0'1024'0,"0"0"224"0,0 0-992 0,0 0-256 0,0 0 0 0,7 8 0 15,-4 3 160-15,-1 4-16 0,-1 0 0 0,-2 3 0 16,0 4 512-16,1 4 112 0,0 1 0 0,-1 4 16 16,0 1-112-16,-4 4-32 0,2 2 0 0,0 0 0 15,0 2 64-15,3-3 16 0,-2-1 0 0,2-1 0 0,2-4-272 0,1-3-48 16,-2-4-16-16,2-1 0 0,4 0-16 15,-3 0-16-15,1-3 0 0,2-4 0 0,1-3 32 16,1-1 0-16,3 0 0 0,-2-3 0 0,-1-5 64 0,4-2 32 16,-1-2 0-16,1-3 0 0,-1-2-96 0,1-2-32 15,3-1 0-15,-2 0 0 0,-1-2-224 0,-2 0-128 16,2-1 128-16,-1 2-128 16,-2-1-272-16,-1-1-128 0,3 1-32 0,-2 1 0 15,-2 1-1328-15,-2 0-272 0,-3 0-48 0,2 2-7680 16,4-2-1536-16</inkml:trace>
  <inkml:trace contextRef="#ctx0" brushRef="#br0" timeOffset="47129.928">24128 14163 2751 0,'0'0'256'0,"0"0"-256"0,0 0 0 0,0 0 0 15,0 0 6016-15,0 0 1168 0,7-6 240 0,-1 1 32 16,4-2-5920-16,3-1-1200 0,3 0-336 0,1-1 144 15,2-2 240-15,3 1 64 0,2 1 0 0,-1-1 0 16,-1-2-240-16,0 2-32 0,1 1-16 0,-5 2 0 31,0-1-512-31,-2 1-96 0,1 0-32 0,-4 1 0 0,-2 2-2720 0,-6-2-560 16</inkml:trace>
  <inkml:trace contextRef="#ctx0" brushRef="#br0" timeOffset="47298.665">24191 13934 23039 0,'0'0'1024'0,"1"-11"192"16,-1 0-960-16,5-1-256 0,3 3 0 0,3-2 0 0,1 0 1712 0,4-2 288 16,-1-2 64-16,5 1 16 0,2-2-992 0,3-2-208 15,4 0-48-15,3 0 0 0,3-2-144 0,-3 2-48 16,-2 0 0-16,2 0 0 0,1 0-448 0,0 5-192 16,-6 0 128-16,0 3-128 15,-1 1-2352-15,-4 3-544 0</inkml:trace>
  <inkml:trace contextRef="#ctx0" brushRef="#br0" timeOffset="48037.134">21055 16370 22111 0,'0'0'976'0,"0"0"208"0,-10-3-944 0,6 0-240 0,4 3 0 0,0 0 0 15,0 0 2048-15,0 0 384 0,-2 11 64 0,2 2 0 16,1 1-2112-16,2 3-384 0,2 3-192 0,-1-2 32 0,1 1 160 0,-1 3 0 16,1 1 0-16,0-2 0 0,-2-2 0 0,2-1 0 15,-2 3 0-15,3-1 0 0,-1 0-128 0,4-5 0 16,-6-5 0-16,3 0 0 16,0-4-1920-16,-6-6-368 0,8 0-80 0,0-4-8384 0</inkml:trace>
  <inkml:trace contextRef="#ctx0" brushRef="#br0" timeOffset="48202.552">21036 16123 29487 0,'0'0'2624'0,"-7"-2"-2112"16,-1-2-512-16,8 4 0 0,0 0 1088 0,0 0 128 0,0 0 0 0,0 0 16 16,0 0-1040-16,0 0-192 0,0 0 0 0,0 0 0 15,0 0-144-15,0 0 144 0,0 0 0 0,0 0-144 31,0 0-1136-31,0 0-240 0,0 0-32 0,6 6-7440 0,-6-6-1488 0</inkml:trace>
  <inkml:trace contextRef="#ctx0" brushRef="#br0" timeOffset="48528.622">21935 15972 10127 0,'-1'-6'896'0,"-3"-1"-704"16,0-3-192-16,1 1 0 16,-2 0 3984-16,1 1 768 0,-2-1 160 0,1 1 16 0,-1-1-3824 15,1 1-768-15,-4-3-144 0,1 1-48 0,-3 1 496 0,0 1 80 16,-2-1 32-16,-1 1 0 0,-3 2-48 0,3 2-16 16,2 3 0-16,-1 3 0 0,-1 0-192 0,1 3-48 15,-1 4 0-15,0 3 0 0,-1 3-224 0,1 2-48 16,0 2-16-16,2 3 0 0,-3 1-160 0,5 1 0 15,3 4 0-15,-1 1 0 0,4 3 0 0,1 1 0 16,3 1-144-16,3 3 144 0,0 3 0 0,2-1 0 16,2-3-128-16,2 1 128 0,2-3 0 0,1 0 0 15,0-1 0-15,-1 0 0 16,1-4-496-16,0 0-32 0,0 0-16 0,-2-3 0 16,-2-3-1824-16,0-2-384 0,-1-4-64 0,-1-3-5408 0,-3-2-1088 0</inkml:trace>
  <inkml:trace contextRef="#ctx0" brushRef="#br0" timeOffset="48695.442">21521 16387 21183 0,'0'0'1888'0,"0"0"-1504"0,0 0-384 0,-4-7 0 15,0 0 1296-15,4 7 192 0,0 0 48 0,6-8 0 16,-1 0-704-16,6 0-128 0,0-1-16 0,3 1-16 16,1 0 80-16,4 0 16 0,3 1 0 0,2-2 0 15,1-2-400-15,3 3-80 0,1 5-16 0,0-3 0 16,-2-2-272-16,1 0 0 0,-2 4 0 0,-3 4-9792 15,-2 2-1856-15</inkml:trace>
  <inkml:trace contextRef="#ctx0" brushRef="#br0" timeOffset="49336.225">22413 15934 5519 0,'0'0'496'0,"0"0"-496"0,-3-11 0 0,-2 1 0 16,2-2 3024-16,-1 2 512 0,-1 3 112 0,5 7 0 15,-5-6-1776-15,-2 2-352 0,7 4-80 0,-6-2-16 16,6 2-160-16,-8 1-48 0,8-1 0 0,-9 6 0 16,3 1-400-16,-1 4-96 0,1 5-16 0,0 1 0 15,0 2-272-15,0 3-64 0,-2 3-16 0,1 3 0 16,3-2-96-16,1 4 0 0,-1 0-16 0,4-1 0 15,4-1-96-15,-2-4-16 0,-1-3 0 0,3-3 0 0,3-3-128 16,2-2 192-16,0-2-192 0,1-1 192 16,2-3 80-16,1-4 32 0,0-2 0 0,1-4 0 0,1-6 80 15,0-2 32-15,0 0 0 0,1-4 0 0,-1-3-160 0,1-3-16 16,0-3-16-16,-2-1 0 0,1-1-80 0,-2 1-16 16,1-1 0-16,-2 0 0 0,0 0-128 0,-1-1 0 15,2 1 144-15,-5 0-144 0,-2 0 144 0,0 2-144 16,3 1 192-16,-3 2-192 0,-2 4 128 0,2 1-128 15,-5 3 0-15,2 4 0 0,-3 9 0 0,0 0 0 16,0 0 0-16,0 0 0 0,0 0 0 0,0 0 0 16,-1 9-208-16,0 4 80 0,1 1 128 0,-1 5 0 15,1 1-144-15,0 2 144 0,0 1 0 0,2 1 0 16,0 2 0-16,3-4 0 0,-1-3 0 0,0 2 0 16,4 1 0-16,2-1 0 0,2-3 0 0,1-3 0 15,-3-2 0-15,4-1 0 0,3-1 0 0,-2-3 0 16,-1-2 128-16,0-2-128 0,1 0-272 0,0-1-96 15,-2-3-16-15,0-3 0 16,1 1-2944-16,-3-8-608 0</inkml:trace>
  <inkml:trace contextRef="#ctx0" brushRef="#br0" timeOffset="49657.719">23057 15732 19343 0,'0'0'848'0,"0"0"192"0,0 0-832 0,0-7-208 15,0 7 0-15,0 0 0 0,2-9 1792 0,2 1 320 16,2-1 64-16,-1 1 16 0,0-1-1248 0,3 0-256 16,3-2-48-16,0 1-16 0,0 0-176 0,-1 2-48 15,0 0 0-15,0 1 0 0,1-2-400 0,-2 5 128 16,-9 4-128-16,8-2 0 16,-1-2-896-16,-7 4-256 0,0 0-48 0,0 0-7264 15,7 8-1456-15</inkml:trace>
  <inkml:trace contextRef="#ctx0" brushRef="#br0" timeOffset="49903.556">22994 15883 16575 0,'0'0'1472'0,"0"0"-1168"0,0 0-304 0,0 0 0 16,0 0 3328-16,0 0 592 0,0 0 128 0,0-7 32 16,0 7-2672-16,8-8-544 0,3-4-96 0,2-3-32 15,1 1-224-15,5 1-64 0,4 0 0 0,-3-1 0 16,-3-1-256-16,5 2-64 0,4 2-128 0,-3 1 192 15,-6 0-352-15,1 1-80 0,2-2-16 0,-2 2 0 16,-1 3-2304-16,-1 0-448 16,2 1-112-16</inkml:trace>
  <inkml:trace contextRef="#ctx0" brushRef="#br0" timeOffset="50409.83">23477 15213 12895 0,'0'0'1152'16,"0"0"-928"-1,0 0-224-15,0 0 0 0,-3-5 1520 0,3 5 256 0,-4-7 48 0,4 7 16 0,0 0-544 0,0 0-96 16,0 0-32-16,0 0 0 0,0 0-128 0,0 0-16 16,0 0-16-16,5 8 0 0,-5-8-576 0,11 13-112 15,0 3-32-15,4 1 0 0,2-1 96 0,3 3 0 16,4 3 16-16,2 2 0 0,3 4-80 0,-2-1-32 15,-3 1 0-15,3-1 0 0,0 1 32 0,-3-1 0 16,-1 0 0-16,2-2 0 0,-3-4-64 0,-4-1-16 16,0 0 0-16,-2-3 0 0,0-1-112 0,-3-3 0 15,-2-2-128-15,-1 0 192 0,-3 1-192 0,-2-3 0 16,-5-9 0-16,0 0 0 16,0 0-1360-16,0 0-368 0,0 0-80 0,-2-11-11184 0</inkml:trace>
  <inkml:trace contextRef="#ctx0" brushRef="#br0" timeOffset="50731.66">23807 15150 19343 0,'0'0'848'0,"0"0"192"0,0 0-832 0,2-8-208 0,-2-2 0 0,0 10 0 16,0 0 752-16,0 0 96 0,0 0 32 0,0 0 0 15,0 0-160-15,0 0-16 0,0 0-16 0,0 0 0 16,0 0-32-16,-3 10 0 0,-2 3 0 0,2 2 0 16,0 6-16-16,-2 4-16 0,1 1 0 0,-2 3 0 15,0 3 48-15,-1 2 16 0,1 4 0 0,-2-4 0 16,1-1-112-16,-3 1 0 0,3-1-16 0,-3 3 0 16,0-3-112-16,1 0-32 0,-1-2 0 0,1-1 0 0,0-3-64 15,1 1-16-15,1-4 0 0,4 0 0 0,-3 0-160 0,2 0-48 16,1-6 0-16,-2-1 0 0,3-2-128 0,0 1 128 15,-1-3-128-15,0-2 128 16,3-11-432-16,0 0-80 0,-1 7-32 0,1-7 0 16,0 0-1760-16,0 0-368 0,3-9-64 0</inkml:trace>
  <inkml:trace contextRef="#ctx0" brushRef="#br0" timeOffset="51373.031">24332 14934 2751 0,'0'0'256'0,"0"0"-256"15,0 0 0-15,0 0 0 0,0 0 3232 0,0 0 608 16,0 0 112-16,0 0 16 0,0 0-2096 0,0 0-416 15,0 0-96-15,0 0-16 0,0 0-112 0,0 0-16 16,0 0-16-16,0 0 0 0,0 0-432 0,4 11-96 0,-3 1-16 0,0 2 0 16,-2 4 48-16,2 0 0 0,1 2 0 0,2 3 0 15,-3 0-112-15,2 3-16 0,1 0 0 0,1 4 0 16,-3 3-192-16,0 1-32 0,3 1-16 0,-3 0 0 16,1 4-144-16,2-3-16 0,-4-3-16 0,0 0 0 15,-1-5-160-15,0-1 160 0,0 0-160 0,-1-4 160 16,0-6-32-16,-1 2-128 0,0-5 192 0,0-1-64 15,0 2-128-15,1-4 0 0,1-11 0 0,0 0 0 16,0 0-448 0,0 0-192-16,0 0-16 0,0 0-16 0,0 0-1760 0,-4-12-336 0,2-4-80 15,1 0-9120-15</inkml:trace>
  <inkml:trace contextRef="#ctx0" brushRef="#br0" timeOffset="51659.092">24042 15067 26367 0,'0'0'1168'0,"0"0"240"0,0 0-1120 0,0 0-288 16,9-7 0-16,1 0 0 0,2-1 320 0,-1-1 0 15,2-1 0-15,9 0 0 0,5-2 736 0,3-1 160 16,1-4 16-16,1 2 16 0,2 0-368 0,0-3-80 15,4-1-16-15,1-2 0 0,1 2-256 0,2-2-48 0,-2 3-16 0,0 1 0 16,-7-3-240-16,-2 3-48 16,-4 2-16-16,-1 4 0 0,-4 2-160 0,-5 1 0 0,-5 0 0 15,-1 4 0 1,-2 3-1984-16,-9 1-320 0,9 0-64 0</inkml:trace>
  <inkml:trace contextRef="#ctx0" brushRef="#br0" timeOffset="53444.464">23472 16242 12095 0,'0'0'528'0,"0"0"112"0,0 0-512 0,0 0-128 16,0 0 0-16,0 0 0 15,0 0 944-15,9 1 144 0,0-3 48 0,1 2 0 0,-2 1-240 0,0-2-32 16,1-7-16-16,2 2 0 0,1 3-80 0,3-1 0 16,-1-1-16-16,2-2 0 0,-1-3-112 0,1 3 0 15,2 2-16-15,-1-3 0 0,-2-2-256 0,-1 2-48 16,0 3-16-16,-3-1 0 0,0 3-160 0,-1 2-16 16,-2-5-128-16,-8 6 192 0,0 0-192 0,0 0-128 15,9 4 128-15,-9-4-208 16,0 0-240-16,0 0-64 0,0 0 0 0,6 6 0 15,-6-6-1808-15,0 0-368 0</inkml:trace>
  <inkml:trace contextRef="#ctx0" brushRef="#br0" timeOffset="54953.763">24328 15924 12783 0,'0'0'560'0,"0"0"128"0,0 0-560 0,0 0-128 0,0 0 0 0,0 0 0 0,0 0 1568 0,10 0 288 16,2-1 48-16,-1-3 16 0,1 0-400 0,4 0-80 16,1-2-16-16,1-1 0 0,3 0-528 0,-1-1-128 15,2 0 0-15,-1 1-16 0,-3-2-288 0,3 1-48 16,1-2-16-16,-1 3 0 0,-3 1-400 0,-2 3 128 15,0-2-128-15,-1 3-8560 16,-3 2-1760-16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49:57.63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3173 4822 16575 0,'-9'-15'1472'0,"5"6"-1168"0,0 0-304 0,3 1 0 16,-1-2 352-16,2 3 16 0,0 7 0 0,3-9 0 16,-3 2-144-16,3-1-32 0,1 1 0 0,-1 0 0 15,-1 2-192-15,-2 5 0 0,5-6 128 0,-1 0-128 16,-4 6 0-16,0 0 176 0,0 0-176 0,0 0 160 15,0 0 144-15,0 0 16 0,7 8 16 0,-3 6 0 16,-4 5 240-16,-4 6 64 0,-5 3 0 0,-1 6 0 16,0 5 96-16,-3 9 32 0,1 6 0 0,-3 3 0 0,-4 2-304 0,2 7-48 15,3 2-16-15,-1 9 0 0,-3 8-160 0,-2 5-48 16,2 4 0-16,1-1 0 0,4-3-32 0,3 1-16 16,-2-1 0-16,2-1 0 0,1-5 176 0,-1 4 48 15,3 4 0-15,0-10 0 0,1-10 16 0,-1-8 16 16,0-5 0-16,2-5 0 0,-1-3-112 0,1-3-32 15,-1-3 0-15,2-4 0 0,-1-5 64 0,2-4 16 16,-2-2 0-16,0-3 0 0,2-1-160 0,-2-3-48 16,3-1 0-16,0-4 0 0,1-6-128 0,1-1 0 15,0-2 0-15,0-2 0 16,0-7-368-16,0 0-144 0,0 0-48 0,4-9 0 16,1-2-2624-16,-1-7-528 0</inkml:trace>
  <inkml:trace contextRef="#ctx0" brushRef="#br0" timeOffset="2247.318">2939 4653 3679 0,'-15'-16'160'0,"6"6"32"15,3-1-192-15,-1 1 0 0,4 2 0 0,1 3 0 0,2 5 4960 0,0 0 944 16,0 0 192-16,0 0 48 0,11-2-4960 0,0 2-992 16,4 0-192-16,7 2 0 0,5-1 0 0,6-1 0 15,1-3 160-15,9 0-160 0,4-2 240 0,1-1-48 16,3-2-16-16,2 3 0 0,1-1 16 0,4 1 0 15,-1-1 0-15,8-1 0 0,3-1 64 0,1 0 32 16,0 3 0-16,3-2 0 0,3 1-32 0,5-2-16 16,2-1 0-16,4 3 0 0,-1-1-16 0,7-1 0 15,2-1 0-15,3 1 0 0,0-1-16 0,2 1 0 16,3-3 0-16,2 1 0 0,2 1-32 0,2 2-16 16,1 0 0-16,3-1 0 0,3 1-160 0,0-1 128 15,3 0-128-15,3 5 128 0,-4-4-128 0,3 1 128 0,1-3-128 0,1 1 128 16,-3 3-128-16,6-1 0 15,7 1 0-15,-5-2 0 0,-1-4 0 0,3 4 0 0,2-2 0 16,1 0 0-16,-6-2 0 0,3 1 0 0,5 1 0 0,-1-1 0 16,0-2 0-16,1 3 0 0,-4 1 0 0,4-1 128 15,-1 3-128-15,-1 2 0 0,-3 0 0 0,3-1 128 16,0-1-128-16,0 0 0 0,-2-1 0 0,-2 3 0 16,1-3 0-16,1 3 128 0,2 0-128 0,-1-1 0 15,1 2 128-15,-3 0-128 0,5 0 0 0,-5 0 128 16,1-1-128-16,3 2 0 0,-1-2 0 0,-4 1 128 15,-2-1-128-15,1-1 0 0,1-1 0 0,-1 2 0 16,0 3 0-16,-3-3 0 0,0-5 0 0,1 3 0 16,-1 3 0-16,-3 0 0 0,-5-2 0 0,4 1 0 15,4 0 0-15,-7 0 0 0,-1 0 0 0,0 1 0 0,-1-2 128 16,-4 2-128-16,-4 0 0 0,3 0 128 0,4 2 48 0,-1 2 0 16,-2 1 0-16,2-2 0 0,0-3-16 15,-1 3 0-15,0 4 0 0,4-1 0 0,0-3-160 16,0 1 0-16,-6 1 144 0,3 2-144 0,4-1 0 0,-3 0 0 15,-3 0 0-15,4 1 0 0,0-2 0 0,-2-1 0 16,-3-2 0-16,0 3 128 0,2 3-128 0,-2-2 0 16,-6 0 0-16,4 0 0 0,1 1 0 0,-1 1 128 15,-2 2-128-15,3-2 128 0,0-1 0 0,-1-1 16 16,-4 0 0-16,5 4 0 0,3 2 16 0,-2-2 0 16,-1 0 0-16,0 1 0 0,0-1-160 0,0 0 160 15,1-2-160-15,-2 2 160 0,-5 0-160 0,2 1 0 16,0 1 0-16,-1-3 128 0,-7-3-128 0,3 0 0 15,0 4 144-15,0-4-144 0,-7 2 0 0,1-2 144 0,5-2-144 16,-2 1 0-16,-2 5 128 0,0-4-128 0,-3-1 0 0,2 1 0 16,-1-2 0-16,0 1 0 15,-9 1 0-15,4-3 0 0,4-2 0 0,-1 3 0 0,0 2 0 0,-3 0 0 16,-1-5 128-16,-1 1-128 0,-1 1 0 0,0 3 0 16,-3-1 0-16,1-3 0 0,-1-5 0 0,1 4 0 15,-4 3 128-15,-4 2-128 0,-6 1 0 0,-1-2 0 16,-3-5 0-16,2-1 0 0,-1 0 0 0,-1 2 0 15,-5 4 144-15,-1-1-144 0,-2-1 0 0,-3 0 144 16,-2 0-144-16,0 0 0 0,3-1 0 0,-3 1 128 16,-1 1-128-16,-6 1 0 0,-5 0 144 0,-2 1-144 15,-2-1 0-15,-1-1 128 0,2-2-128 0,0 1 0 0,-2 2 0 16,2-1 128-16,0-1-128 0,-2 0 0 0,1 4 0 0,0-1 0 16,-4-1 0-16,-5 0 128 0,1 2-128 15,-4 0 0-15,-3-1 0 0,-4 0 0 0,0 0 0 0,-3-1 0 16,-1-1 0-16,-2 4 0 0,-2 2 0 15,-1 0 144-15,-2-1-144 0,1 0 0 0,-3 2 0 0,-1 2 0 16,-1 2 0-16,-1 2 0 0,0 1 0 0,-2 5 0 16,-4 2 0-16,1 4 0 0,0 0 0 0,-5 7 0 15,0 5 0-15,-2 5 0 0,-1 4 0 0,-3 1 0 16,-3 0 0-16,0 3 0 0,-4 1 0 0,-1 6 0 16,-5 4 0-16,-2 1 0 0,-1 2 0 0,1 3 0 15,2 0 0-15,-2 5 0 0,-2 1 0 0,3 0 0 16,3 2 0-16,2-4 0 0,1-6 0 0,1-1 0 15,3 2 0-15,3 2 0 0,-1 3 0 0,2-2 0 16,-1-2 0-16,1 0 0 0,0-2 0 0,-1 3 0 0,2 1 0 16,0-3 0-16,2-2 0 0,-2-3 0 0,0-2 0 15,2-3 0-15,-1 0 0 0,1-2 0 0,0 2 0 16,1-5 0-16,-3-1 0 0,2-5 0 0,3 3 0 16,2-7 0-16,-2 0 128 0,2 0-128 0,3-1 0 15,-2-4 0-15,1-4 0 0,2-1 0 0,-2-2 0 0,3-3 0 16,-1-5 0-16,1-4 0 0,0-6 0 0,1 0 0 15,-4 1 0-15,2-2 0 0,1-2 0 0,0-1 0 16,-1 2 0-16,-3-2 0 0,0 2 0 0,-2 1 0 16,-1-1 0-16,-2 0 0 0,-2 1 0 0,-2 0 0 15,-3 2 144-15,-2-1-144 0,-1 1 0 0,-5 0 144 16,-4 1-144-16,-3-1 0 0,-4 2 0 0,-4-3 0 0,-3-1 0 16,-2-3 0-16,-3-1 0 0,0 1 0 15,-1-2 0-15,-4 2 0 0,-5-1 0 0,-6-1 0 0,-6 3 0 0,-2 2 0 16,-1 2 0-16,-9-2 0 0,-4-3 128 15,-4 2-128-15,-3 0 0 0,-2 0 128 0,-7-2-128 16,-1 2 0-16,-5 4 0 0,-1-3 128 0,1-4-128 0,-4 0 0 16,-8-1 0-16,1 1 0 0,-1 0 0 0,-4-3 0 15,-3-1 0-15,-1 1 0 0,-5-1 0 0,2 2 0 16,0 2 0-16,-5-1 0 0,-3-2 0 0,0 1 0 16,1 1 0-16,2 2 0 0,-2-3 0 0,-3 1 128 15,-3-2-128-15,0-1 0 0,4 2 0 0,-3-2 128 16,-3-1-128-16,-2 0 0 0,-3 1 176 0,2 0-48 15,0-2-128-15,-1 1 192 0,-2 0-32 0,-2 3-16 16,-1 0 0-16,3 2 0 0,2 0 32 0,0-1 0 16,-3-1 0-16,1 1 0 0,-1 0 16 0,3 0 0 0,4 0 0 0,-1-1 0 15,-2 1-192-15,2-2 0 0,2-1 0 16,3 1 128-16,4-1-128 0,-2 0 0 0,-2 2 0 16,4 0 0-16,-1 1 0 0,3-3 0 0,1-3 0 0,-2 0 0 15,-2 1 0-15,4 1 0 0,0-1 0 0,-2-2 0 16,-2-2 0-16,2 0 0 0,6 3 0 0,-1-2 0 15,2-1 0-15,-2 1 0 0,2 1 0 0,3-1 0 16,2-4 0-16,3 1 0 0,-1-2 0 16,6 4 0-16,1-1 0 0,3-3 0 0,-1-2 0 0,2 0 0 15,6 2 0-15,-2-1 0 0,-2 0 0 0,2-2 0 16,5-2 0-16,0 0 0 0,-3 1 0 0,4 1 0 0,-2 0 0 16,3 0 0-16,1-2-128 0,-1 4 128 0,1-1 0 15,0 1 0-15,2-2 0 0,0 1 0 0,-1-1 0 0,3 1 0 16,1 2 0-16,3-3 0 0,-1-1 0 0,0 1 0 15,0 2 0-15,4 0 0 0,2-2 0 0,-1-1 0 16,-2 0 0-16,2 1 0 0,4 0 0 0,0 0 0 16,-2 1 0-16,3 2 0 0,-1-1 0 0,2 1 0 15,5-2 0-15,-1 3 0 0,-1 3 0 0,1-1 0 16,2 1 0-16,2 0 0 0,1-1 0 0,2 1 0 16,-5 2 0-16,0 0 0 0,0-1 0 0,2 2 0 15,5 0 0-15,2 0 0 0,-2 0 0 0,-1-1 0 16,1-2 0-16,2 2 0 0,3 0 0 0,1 0 0 15,-2 1 0-15,1 0 0 0,0 0 0 0,0-1 0 16,-2-1 128-16,4 0-128 0,3-2 0 0,0 4 0 16,-4-2 0-16,2 1 0 0,1 0 0 0,1-1 0 0,-1-2 0 15,0 2 0-15,3 2 0 0,0 1 0 0,1 0 0 16,-3-1 0-16,-1 0 128 0,4 0-128 0,4 0 128 0,0 0-128 16,-1-2 0-16,0 4 128 0,0 2-128 0,-1-1 0 15,1-1 0-15,1-1 128 0,4 1-128 0,0 1 0 16,3 0 0-16,-1-1 128 0,-1 1-128 15,1 0 0-15,0-3 192 0,-4 2-64 0,2 0 0 0,3 0 0 16,2 0 16-16,2 0 0 0,0-5 0 0,1 4 0 16,2 2 64-16,-2-2 16 0,0-1 0 0,-1 1 0 15,2 1-32-15,2 0 0 0,2 0 0 0,0 0 0 0,-2-2-16 16,5 0-16-16,0 1 0 0,3 1 0 16,1-1-160-16,-2 2 192 0,1-1-192 0,1 3 192 0,-1-3-192 15,-1-1 0-15,-2-2 144 0,4 2-144 0,1 1 128 16,2 1-128-16,0-3 128 0,2 1-128 0,3 1 0 15,3 0 0-15,-3 0 0 0,4 0 128 0,3 1-128 0,2-1 0 16,2 0 0-16,2-2-128 16,2-1-768-16,6 1-160 0,0 0-32 0,0 0-11616 15,0 0-2336-15</inkml:trace>
  <inkml:trace contextRef="#ctx0" brushRef="#br0" timeOffset="5543.625">17467 9581 16575 0,'0'0'736'0,"0"0"160"0,0 0-720 0,4 10-176 0,1-2 0 0,2 2 0 0,-1 1 912 0,2-3 160 15,-8-8 16-15,10 8 16 16,4 4-592-16,0-4-128 0,-1-6-32 0,2 3 0 0,1-2 208 0,0-1 32 16,3-3 16-16,4-1 0 0,0 0-64 0,2-5-16 15,-1-2 0-15,3-3 0 0,0-1-128 0,2 0-16 16,-4 1-16-16,2-4 0 0,-1-3-80 0,-2-4-16 15,2-4 0-15,0-2 0 0,-2 2 32 0,0 2 0 16,-1 2 0-16,1-1 0 0,-4-7 0 0,0 2 0 16,0-2 0-16,-2-3 0 0,-2-1 48 0,-2-4 16 15,1-2 0-15,-6 1 0 0,-3 1-96 0,-1 1-16 16,-2-4 0-16,-1 2 0 0,-2 4 0 0,-2 1 0 16,-3 0 0-16,0-3 0 0,-7-3 16 0,0 3 0 0,-3 1 0 15,-1 1 0-15,-3 3-48 0,-2 1-16 0,-2 4 0 0,-2-1 0 16,0 1-208-16,-6 1 144 0,-1 2-144 0,-4 1 128 15,-3 2-128-15,-2 0 0 0,-3 2 0 0,-2 0 0 16,-3-1 128-16,-1 1-128 0,1 1 0 0,1 1 128 16,2 4-128-16,-2-2 0 0,-5-2 144 0,0 3-144 15,-3 4 0-15,2-2 0 0,-2-1 0 0,4 3 0 16,0 3 0-16,0 4 0 0,0 0 0 0,-2 2 128 16,2 0-128-16,-5 2 0 0,1-2 0 0,2 0 0 15,3-1 0-15,-3 1 0 0,1 1 0 16,-2 1 0-16,1 2 0 0,0-1 0 0,1-1 0 0,5-2 0 15,2-1 0-15,1 0 144 0,2 3-144 0,1 0 0 0,1 0 144 16,-3 0-144-16,-1 0 0 0,0 3 144 16,1-1-144-16,2-1 160 0,2-2-160 0,0 1 160 0,2 0-160 15,-1 0 160-15,4-1-160 0,0 1 160 0,-4 0-160 0,2 1 128 16,-1 0-128-16,3-2 128 0,1-1-128 0,1-1 0 16,1 2 144-16,1-2-144 0,4 0 128 0,-1 0-128 15,2-3 128-15,1 3-128 0,0 0 128 0,1-2-128 16,-3 0 128-16,0-3-128 0,3-2 0 0,-2 1 0 15,0 2 0-15,0-2 128 0,-4-1 0 16,2 0 0-16,2 0 0 0,0-2 0 0,0-2 128 0,3 1 48 16,1-1 0-16,3 3 0 0,-1-1 0 0,4 0 0 15,-1-1 0-15,3 1 0 0,-2-2-64 0,5 3-16 16,-1-2 0-16,3 1 0 0,2-2-16 0,-1-1 0 16,0-4 0-16,2 0 0 0,-1 4-208 0,4-3 176 15,-2-4-176-15,2-1 160 0,1 1-160 0,1 0 0 0,0-2 0 16,0 1 0-16,-2 1 0 0,3 2 0 0,3 0 0 15,-1 2 0-15,-2-2 0 0,1 1 0 0,0 1 0 16,0 2 0-16,1 1 128 0,1 0-128 16,0 0 128-16,-3 4-128 0,1 4 0 15,-1 7 128-15,0 0-128 0,0 0 0 0,0 0 0 0,0 0 0 0,0 0 0 0,0 0 0 16,0 0 0-16,0 0-176 0,0 0 176 0,0 0-192 16,0 0-160-16,0 0-32 0,0 0-16 0,-2 11 0 31,-4 1-416-31,2 2-80 0,-1-1 0 0,-2 0-16 0,-1-1-1776 15,0 2-336-15,1 2-80 0,-2-3-16 0</inkml:trace>
  <inkml:trace contextRef="#ctx0" brushRef="#br0" timeOffset="5988.882">14221 7753 20271 0,'0'0'896'0,"0"0"192"0,0 0-880 0,-1-8-208 16,1 8 0-16,0 0 0 0,0 0 848 0,0 0 128 15,10-8 32-15,-1 0 0 0,1-7-768 0,0 2-240 16,3 0 128-16,1-1-128 0,2-4 432 0,0 2 16 15,4-1 16-15,0-3 0 0,0 0 160 0,2-2 16 16,1 0 16-16,0-2 0 0,-1-2 32 0,2-2 0 0,1-1 0 16,1 1 0-16,-6 1-144 0,5 0-32 0,-3 2 0 0,1-1 0 15,-1-4-64-15,0 1-32 0,-1 2 0 16,-2 5 0-16,5 3-80 0,-4 1-16 0,1 3 0 0,2 0 0 16,-4 4-96-16,1 1-32 0,1 2 0 0,-2 1 0 15,-4 3-192-15,0 2 144 0,3 2-144 0,-4 1 128 16,-3 1-128-16,0 4 128 0,-2 2-128 0,1 6 128 15,-1 1 16-15,2 4 0 0,-2-1 0 0,0 2 0 16,2 2-144-16,-2 2 192 0,0 4-192 0,1-2 192 16,0 0-192-16,0-3 0 0,-3-2 144 0,2-3-144 15,0 1 0-15,0 0 0 0,0-2 0 0,-2 1 128 16,1 2-1104-16,1 0-224 16,2-1-32-16</inkml:trace>
  <inkml:trace contextRef="#ctx0" brushRef="#br0" timeOffset="7723.716">17914 12008 27647 0,'0'0'2448'0,"1"9"-1952"16,0-1-496-16,1 3 0 0,3 1 0 0,3 1 128 15,-1-1-128-15,5 0 0 0,0-1-160 0,4 0-80 16,-1-2-16-16,4-1 0 0,3 1 256 0,4-2 0 16,3-3 144-16,1-2-144 0,2 2 240 0,1-2-48 15,2 1-16-15,1-3 0 0,-3-3 48 0,1 1 16 16,-1-1 0-16,2-1 0 0,2-3 16 0,0 3 0 15,3 2 0-15,0-4 0 0,2-1 16 0,1-2 16 0,0-2 0 0,-2-1 0 16,3 0-48-16,0 0-16 16,1-3 0-16,0 1 0 0,2 0 32 0,3-3 16 15,1-3 0-15,1 4 0 0,-4-4 16 0,1-2 0 0,-3-3 0 16,1-2 0-16,0 1-48 0,1-3-16 0,-1-1 0 0,2-2 0 16,-1-1-32-16,-3 0-16 0,-4 0 0 0,0 0 0 15,-4-1 48-15,-1-1 16 0,0-1 0 0,-2 0 0 16,2-5 32-16,-1-3 16 0,-1-3 0 0,-1 1 0 15,1-3-48-15,0 2-16 0,-1-1 0 0,-2-3 0 16,-2-2-96-16,-3-3-128 0,3-3 176 0,-3-4-176 16,0-4 176-16,-1 3-176 0,-2 2 160 0,1 0-160 15,-4-4 144-15,2 0-144 0,0-2 128 0,-1 5-128 16,-4 2 128-16,-3 5-128 0,-7 0 0 0,1 1 128 0,-4 1 0 16,1-2-128-16,-1-2 192 0,0 1-64 0,-6-1-128 0,-2 2 160 15,-3-1-160-15,2 1 160 0,2-2-160 0,-4-1 0 16,-3 3 0-16,-1 4 0 0,2 1 0 0,-4 1 0 15,-2 2 0-15,-1 2 0 0,2-4 0 0,-1 2 192 16,-2-1-192-16,1 3 192 0,-3 3-64 0,2 4 0 16,1 0 0-16,-1 1 0 0,0-3-128 0,-2 3 192 15,0-2-192-15,-1 3 192 0,0-1-64 0,-1 1 0 16,-2-1 0-16,1 4 0 0,0 2 0 0,0 0-128 16,1 3 192-16,-1 0-64 0,2 3-128 0,1-2 192 15,-3 3-192-15,2-1 192 0,2 0-192 0,0 3 0 16,-3 1 0-16,5 0 0 0,0-2 0 0,1 1 128 15,-1 2-128-15,0 1 0 0,2 1 0 0,1 0 128 16,0 0-128-16,-1 2 0 0,0 4 160 0,0 1-160 16,-1-2 192-16,1 2-192 0,1 0 0 0,0 0 0 0,-1 3 0 15,3-2 0-15,-2 1 0 0,2 1 0 0,3 0 0 16,-3 2 0-16,0 0 0 0,-1 0 0 0,0 1 0 16,0 0 0-16,1 1 0 0,-1-4 0 0,-2 2 0 0,3 1 0 15,0 1 0-15,0 1 0 0,1-3 0 0,-1 2 0 16,1-3 0-16,0 0 0 0,0 0 0 0,2 1 0 15,1 2 128-15,0-2-128 0,-3 0 0 0,4 0 0 16,-2-3 0-16,1 0 0 0,-1-1 0 0,1 0 0 16,-3-1 128-16,1 1-128 0,0 0 0 0,2 1 0 15,-1-4 0-15,0 1 128 0,1 1-128 0,0-2 0 16,2-2 176-16,0-2-176 0,0 0 160 0,0 3-160 16,1 1 208-16,-1-2-48 0,-1 0-16 0,1 0 0 0,2 1-144 15,2 0 192-15,-4-3-192 0,0 4 192 0,2 0-192 0,2 2 192 16,-4 1-192-16,3 0 192 0,-1-3-64 0,1 0-128 15,-1 3 192-15,2-2-64 0,1-2-128 0,0 4 0 16,-2 1 0-16,-1 2 0 0,1-1 0 0,2 1 0 16,-3 0 0-16,2 2 128 0,1-2-128 0,1 3 0 15,-1 5 0-15,2-7 0 0,-2 7 0 0,0 0 0 16,2-8 0-16,-2 8 0 0,1-9 0 0,-1 2 0 16,-1 1 0-16,1 6 0 0,2-5 0 0,-2 5 0 15,0 0 0-15,0 0 0 0,0 0-144 0,0 0 144 16,4-6-192-16,-4 6 192 0,0 0 0 0,0 0-128 15,0 0 128-15,0 0 0 16,0 0-432-16,0 0-16 0,0 0-16 0,-1 13 0 16,-3 0-1360-16,-1-1-272 0,0-2-48 0,-3 2-9120 0,2 3-1808 15</inkml:trace>
  <inkml:trace contextRef="#ctx0" brushRef="#br0" timeOffset="8257.878">18453 7668 13823 0,'0'0'1216'0,"0"0"-960"16,0 0-256-16,0 0 0 0,6-5 3632 0,-6 5 672 15,9-3 144-15,1 0 32 0,0-5-3696 0,0 3-784 16,1-3 0-16,1 3-144 0,0 1 144 0,0 0 0 16,4-1 0-16,0-2 0 0,0-3 128 0,1-1-128 15,1-2 128-15,1 1-128 0,-2 0 176 0,2-2-48 16,1 0 0-16,-3 1 0 0,1-2 64 0,1-1 16 16,-2-3 0-16,2 2 0 0,1 0-16 0,0-1 0 15,-2-2 0-15,2-2 0 0,0-6-16 16,1 3-16-16,0-1 0 0,-2 1 0 0,1 3 144 15,1 3 16-15,2-1 16 0,-1 0 0 0,0 1-64 0,-3 0-16 16,1-3 0-16,0 3 0 0,-1 3-32 0,0 2-16 16,-1 3 0-16,-3-2 0 0,-1-1 16 0,-2 2 0 15,-1 1 0-15,-1 1 0 0,-1 1 32 0,-1 2 16 0,0 3 0 16,-4-1 0-16,1 0-32 0,2 1-16 0,-3-1 0 0,-4 5 0 16,0 0-224-16,10 7 176 0,-3-2-176 0,2 5 160 15,-4-2-160-15,4 4 192 0,-1 2-192 0,2 3 192 16,0 1 16-16,1 3 16 0,0 1 0 0,2 1 0 15,-3 2-48-15,3-1-16 0,1 1 0 16,2 2 0-16,0 0-16 0,-1-3 0 0,2 0 0 0,1 0 0 16,-1-2-144-16,2 1 192 0,-3-2-192 0,1-2 192 15,3-1-192-15,-1-2 128 0,2 0-128 0,-2-1 128 16,1 1-128-16,2-3 0 0,-1-3 144 0,2 0-144 16,1 2 0-16,4-1-208 0,2-4 16 0,2-1-11872 15,1-4-2384-15</inkml:trace>
  <inkml:trace contextRef="#ctx0" brushRef="#br0" timeOffset="16483.85">12974 6824 13695 0,'0'0'608'0,"0"-8"128"0,-1-6-592 0,1 5-144 16,-1-1 0-16,0 3 0 0,1 7 832 0,0 0 144 15,-1-7 32-15,1 7 0 0,0 0-416 0,0 0-80 16,0 0 0-16,0 0-16 0,0 0-304 0,0 0-64 15,0 0-128-15,0 0 192 0,0 0-192 0,0 0 176 16,-4 9-176-16,2 3 160 0,-2 4 32 0,0 0 16 16,0 0 0-16,1 1 0 0,-5 4 80 0,1 3 16 15,1 5 0-15,-1-2 0 0,1 0-112 0,-1 1 0 16,1 2-16-16,1 0 0 0,-1-2 16 0,3 0 0 16,-3-1 0-16,2 2 0 0,0 3-192 0,3-6 0 0,-4-5 0 0,3 2 0 15,1 3 0-15,1-3 0 0,-1-3 128 16,0-4-128-16,1-1 288 0,-1-1-32 0,0-2 0 15,1 0 0-15,2-3 48 0,-2-9 0 0,0 0 0 0,0 0 0 16,4 6 144-16,-4-6 16 0,0 0 16 0,0 0 0 16,9 4 96-16,1-4 32 0,-2-2 0 0,2 1 0 15,-4-2-208-15,4 0-32 0,2-1-16 0,-1 0 0 16,2-4-112-16,3 1-32 0,0-1 0 0,2 0 0 16,2 1-32-16,1-1-16 0,2 0 0 0,0 2 0 15,-1-1-160-15,1 1 128 0,4 2-128 0,1 0 128 16,3-3-128-16,1 3 128 0,1 0-128 0,0 0 128 15,-2-3-128-15,4 0 0 0,1-1 144 0,1 1-144 16,2 1 0-16,0-1 128 0,1-1-128 0,2 4 0 0,3 3 0 16,-1 3 144-16,0 3-144 0,-1-2 0 0,2-6 128 15,2 1-128-15,3 4 0 0,-2 1 0 0,-2-3 0 16,2 2 0-16,2 1 0 0,-3 2 0 0,0 0 128 0,0-3-128 16,1 0 0-16,0 1 0 0,-2 1 128 0,0 2-128 15,-1 0 0-15,0 1 0 0,-2 0 0 0,-1 1 0 16,-5 4 0-16,1-3 0 0,-1-2 144 0,-2-1-144 15,1 1 0-15,-1 1 144 0,-2 1-144 0,0 0 0 16,-1-1 0-16,-2 1 128 0,1 0-128 0,-1 1 0 16,-1 0 0-16,-2-1 128 0,-5-3-128 0,1 1 128 15,-1 1-128-15,0-1 128 0,-2-4 0 0,-2 1-128 16,-1-1 192-16,0 1-64 0,-2 2 0 0,0-1 0 16,0 0 0-16,-2-2 0 0,-2 1 16 0,0 0 0 0,0-1 0 15,-1-1 0-15,-1 0-144 0,1 1 160 16,-10-3-160-16,9 3 160 0,1 0-32 0,-10-3-128 15,0 0 192-15,11 2-64 0,-2-1-128 0,-9-1 0 16,0 0 0-16,8 3 0 0,-8-3 0 0,0 0 128 0,0 0-128 16,9 0 0-16,-9 0 176 0,0 0-48 0,7-3-128 0,-7 3 192 15,8 0-48-15,-8 0-16 0,9-4 0 16,-1 1 0-16,-8 3-128 0,7-2 128 0,-7 2-128 0,9-5 128 16,0 1-128-16,0-1 0 0,-4 1 144 0,3 0-144 15,1-1 128-15,1 1-128 0,-4-2 128 0,4 1-128 16,-2-2 0-16,1 1 0 0,0-4 0 0,1 0 128 15,0 0-128-15,0-1 128 0,-1-2-128 0,2-2 128 16,-1 2-128-16,1-1 144 0,0-2-144 0,0 0 160 0,1-2 0 16,0-1 0-16,0-2 0 0,1 1 0 0,-1 0-160 15,3-1 192-15,-2-4-192 0,0 3 192 0,-1 2-192 16,1-1 0-16,-2-2 144 0,2 1-144 0,-1 1 0 0,0 0 0 16,-2-1 0-16,-2 1 128 0,-1-2-128 0,-1 1 144 15,-3 1-144-15,1 4 160 0,0 1-32 0,0 1 0 16,-1 2 0-16,1 3 0 0,-1 2-128 0,-3 8 128 15,0-6-128-15,0 6 128 0,0 0-128 0,0 0 0 16,0 0 0-16,0 0 0 0,-2-6 0 0,2 6 0 16,0 0 0-16,0 0-176 15,0 0-208-15,-3 10-64 0,3-10 0 0,-2 18-11072 16,-1 5-2208-16</inkml:trace>
  <inkml:trace contextRef="#ctx0" brushRef="#br0" timeOffset="20332.045">17181 6529 9215 0,'4'-11'816'0,"-4"11"-656"0,4-6-160 0,-4 6 0 0,0 0 912 0,9-2 160 16,-2-1 16-16,0 0 16 0,2 1-416 0,-9 2-96 15,0 0-16-15,10 1 0 0,-1 3 16 0,-9-4 0 16,0 0 0-16,0 0 0 0,0 0 32 0,0 0 0 15,0 0 0-15,0 0 0 0,10 5-112 0,-10-5 0 16,5 10-16-16,0-2 0 0,0 0-112 0,-3 2-32 16,2 1 0-16,0-1 0 0,1 0 64 0,-2 1 16 0,0 1 0 0,-1 1 0 15,-3-2 80-15,0 6 32 16,0 2 0-16,0 2 0 0,-1-1-96 0,-2 4 0 0,-2-1-16 0,-1 3 0 16,-4 3-128-16,2 0-32 0,-1 2 0 0,0 1 0 15,-2 1-96-15,-1-2-32 0,1-1 0 0,-1-3 0 16,1-2 32-16,2 0 0 0,1-2 0 0,0 0 0 15,2 0-176-15,-2-1 0 0,2-6 0 0,2 5 0 16,0 3 0-16,2-2 0 0,0-5 0 0,2-2 128 16,-2-1 64-16,2-2 0 0,0-1 0 0,1-1 0 15,0-10 16-15,0 0 16 0,5 9 0 0,-5-9 0 16,3 10-16-16,-3-10 0 0,6 6 0 0,-6-6 0 16,8 4 32-16,1 0 0 0,0-2 0 0,2-2 0 15,-1-2 32-15,3-2 16 0,2 2 0 0,3-2 0 16,1-3-96-16,1 0 0 0,4 0-16 0,0 0 0 0,1 2 0 15,1-1 0-15,0 2 0 0,2-2 0 0,-1 1-176 0,1-2 160 16,1-1-160-16,2 4 160 0,1 2-32 0,3 0 0 16,1-1 0-16,3 0 0 0,1 0-128 0,3 0 128 15,-1-3-128-15,2 6 128 0,0 2-128 0,1 0 0 16,0-2 0-16,3 0 0 0,1 2 0 0,3-1 0 16,3 0 128-16,1-1-128 0,-3-2 0 0,-1 0 0 15,0 1 0-15,1 0 0 0,1 0 0 0,1 1 0 16,2 0 0-16,1 0 0 0,-2 0 128 0,-1 0-128 15,-3 1 0-15,2-1 128 0,-2 0-128 0,3 2 128 16,-1 2-128-16,2-1 128 0,1-3-128 0,-2 0 160 16,-3 1-160-16,0 2 160 0,-1-3-160 0,4 2 128 15,-2-2-128-15,1 0 128 0,0-2 16 0,-2 6 0 16,-1 2 0-16,-4 0 0 0,1-6-144 0,1 1 0 0,3 3 0 16,0 0 0-16,-4-2 0 0,0 2 0 0,0-2 0 0,-3 3 0 15,-1 0 0-15,-3 0 0 0,-1-3 0 0,1 1 0 16,-3 2 0-16,2-2 0 0,-3 4 128 0,1-3-128 15,-2-1 0-15,-2 2 0 0,-2-1 0 0,-3 0 0 16,-3 0 0-16,-3 0 128 0,1 2-128 0,-2-2 0 16,-3-1 0-16,1 1 0 0,-4 1 128 0,2 0-128 15,-1-1 0-15,-2 0 0 0,-1 1 0 0,1-1 0 16,-2-1 0-16,-2 0 128 0,-1-2-128 0,1 1 0 16,-3 1 128-16,-8-3-128 0,9-1 0 0,-9 1 128 15,9 1 16-15,-9-1 0 0,0 0 0 0,0 0 0 16,0 0 112-16,9-2 0 0,-9 2 16 0,8-4 0 0,-1-1 96 15,-7 5 16-15,2-9 0 0,3 0 0 0,1 0-64 16,0-2-16-16,-3-1 0 0,3-4 0 0,1 2-48 0,2 0 0 16,-1-2 0-16,3-5 0 0,1-2 32 0,3 0 0 15,2 1 0-15,-1-3 0 0,0-3-288 16,0 1 0-16,2 3 128 0,-3-2-128 0,-1 0 208 0,-1 1-16 16,1-1 0-16,-4 1 0 0,-1 0 48 0,-2-2 0 15,1 3 0-15,-2 0 0 0,-1 0 64 0,-4 2 16 16,1 0 0-16,0 3 0 0,-1 3-128 0,-1-1 0 15,-1 2-16-15,-1-3 0 0,0 6-176 0,-1 2 0 16,-1 1 0-16,1 3 0 16,3 6-880-16,0 0-144 0,0 0-48 0,-8 0 0 15,-2 4-2416-15,-1 7-480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8:50:29.97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8156 5180 11055 0,'-32'-3'976'16,"10"3"-784"-16,-3 1-192 0,3 1 0 0,3-1 1344 0,5 1 240 15,2 3 32-15,2-1 16 0,2 2-976 0,2-1-192 16,4 2-32-16,2-7-16 0,0 0-176 0,1 10-48 16,4-2 0-16,6 0 0 0,3 0 288 0,3-3 48 15,2-3 16-15,8 2 0 0,4-1 32 0,2-3 0 16,0 0 0-16,4 0 0 0,4-1 48 0,0-1 16 15,5-3 0-15,0 2 0 0,2 0 64 0,3-2 0 16,4-1 16-16,-2-1 0 0,-1 2-96 0,-1-1-32 16,-2 2 0-16,0-3 0 0,-3-2-80 0,1 1-32 15,1-1 0-15,-2 0 0 0,-3 0 16 0,0 0 0 16,-4 3 0-16,0-2 0 0,-2 4-176 0,-3 0-16 16,0-1-16-16,-5 0 0 0,-3 1-112 0,1 1-32 0,-2-1 0 0,-2 1 0 15,-1 0-144-15,-2 1 0 0,-4 1 144 0,0 1-144 16,-1 0 0-16,-2 0 0 0,-13 0-192 0,9 1 64 31,0 1-1744-31,-9-2-352 0,9 2-64 0,-9-2-16 0</inkml:trace>
  <inkml:trace contextRef="#ctx0" brushRef="#br0" timeOffset="915.339">11052 5127 10943 0,'0'0'480'0,"0"0"96"0,0 0-448 0,0 0-128 0,0 0 0 0,0 0 0 16,0 0 592-16,0 0 112 0,0 0 0 0,0 10 16 16,0-10 96-16,5 10 16 0,0-3 0 0,4-3 0 15,3-2 256-15,5 0 48 0,1 2 16 0,5-4 0 16,6-3-32-16,5 0 0 0,9 3 0 0,-1-3 0 15,0 0-224-15,4 1-32 0,3 2-16 0,1 0 0 16,0-1-144-16,3-1-16 0,3-1-16 0,4 2 0 0,-2 1-32 16,2 1 0-16,1 1 0 0,-3-2 0 0,1-2-192 15,-3 1-32-15,2-3-16 0,-2 2 0 0,-3-1-208 16,-4 2-64-16,-2 0 0 0,-6 2 0 0,-3 3-128 16,-4 0 0-16,-10-1 0 0,-4 2-15312 15</inkml:trace>
  <inkml:trace contextRef="#ctx0" brushRef="#br0" timeOffset="3012.559">15854 4893 11919 0,'0'0'512'0,"0"0"128"0,0 0-512 0,0 0-128 16,0 0 0-16,0 0 0 0,0 0 896 0,0 0 128 16,-7 5 48-16,7-5 0 0,0 0-32 0,0 0 0 15,0 0 0-15,0 0 0 0,0 0-16 0,11 4-16 16,1-2 0-16,6-1 0 0,2-2-176 0,3 0-16 15,3 1-16-15,3-2 0 0,3-2-336 0,2 0-64 16,1 1-16-16,2 0 0 0,3 0-160 0,3 1-32 16,4 2-16-16,2-2 0 0,1-1 16 0,0 2 0 15,1 1 0-15,1-1 0 0,-2 0-32 0,1 0 0 16,4 1 0-16,0 1 0 0,2 1-160 0,1 1 192 16,-7 0-192-16,1-3 192 0,-1 0-192 0,-2-2 128 15,4-1-128-15,0 2 128 0,-3 2-128 0,1-1 0 0,-2-2 0 16,-2 2 0-16,-4 4 0 0,-3-1 0 15,-3-1 0-15,-3-2 0 0,-2-1 128 0,-4 1-128 0,0 0 128 0,-2 0-128 16,-4-1 0-16,-2 1 0 0,-4-2 0 0,-1 2 0 16,-4 0 0-16,-1 0 0 0,-10 0 0 0,0 0 0 15,0 0 0-15,0 0 0 0,0 0 144 0,0 0-144 16,0 0 208-16,0 0-16 0,-13-3-16 0,-2 1 0 16,-1 2-176-16,-4 0 0 0,-6-1 0 0,0 0 0 15,-1 0 0-15,-1-1 0 0,-3 0 0 0,-2 0 0 16,-4 2 0-16,-2 0 0 0,-5-3 0 0,0 1 0 15,-3 1 0-15,1 0 0 0,0 1 0 0,1 0 0 16,-1 0 0-16,1 0 0 0,-1 0 0 0,0 0 128 16,-2 0-128-16,0 0 0 0,2-1 0 0,0 1 0 15,-1 2 0-15,1 1 0 0,4 0 0 0,0-1 0 16,-2-1 0-16,2 0 0 0,0-1 0 0,3 1 0 16,1-2 0-16,3 0 0 0,3-2 0 0,5 3 0 0,2 0 0 15,4 2 0-15,4-4 144 0,3 0-144 0,3 1 0 16,1 0 0-16,10 1 0 0,0 0 128 0,-6-2-128 0,6 2 0 15,0 0 0-15,0 0 0 0,0 0 0 0,8-3 128 16,4 0-128-16,4 1 128 0,4 1-128 0,6 1 192 16,3-2-64-16,6 2 0 0,5 2-128 0,2-1 176 15,4 1-176-15,1 1 192 0,3-1-192 0,2-2 192 16,6-1-192-16,0 1 192 0,6 1-192 0,-1-1 0 16,-1-4 0-16,0 2 128 0,-4 1-128 0,3 0 0 15,-1-2 144-15,3 1-144 0,1-1 0 0,-5 2 0 16,-5 0 0-16,-4-1 128 0,-5-5-128 0,0 4 0 15,0 1 0-15,0 0 128 0,-4-1-128 0,-3 1 0 16,-5-1 0-16,-4 2 0 0,-4 1 0 0,-3 0 0 0,-3-1 0 16,-6 1 0-16,-3 2 0 0,-10-2 0 0,0 0 0 0,0 0 0 15,0 0-240-15,0 0-112 0,-3 9-32 0,-5-3-13952 16</inkml:trace>
  <inkml:trace contextRef="#ctx0" brushRef="#br1" timeOffset="8628.266">2554 7718 17727 0,'0'0'784'0,"-5"-7"176"0,5 7-768 0,-2-9-192 16,1 0 0-16,1 9 0 0,0 0 528 0,0 0 80 16,8-6 16-16,-2 3 0 0,3 3-288 0,2-4-48 15,2 1-16-15,3 0 0 0,1 0 240 0,4 1 64 16,1-2 0-16,6 2 0 0,2-3 32 0,4 2 16 16,4 1 0-16,-1-2 0 0,4-1-176 0,3 1-16 15,7-2-16-15,1 4 0 0,6 1-96 0,3 0 0 16,4-2-16-16,1 2 0 0,1 0 64 0,0 2 16 15,6 2 0-15,-1 0 0 0,3-1-64 0,-2 1-16 16,-3-2 0-16,3 4 0 0,3 1-48 0,0 2 0 0,1-6 0 16,-1 2 0-16,-2-2-32 0,0 3-16 15,1 0 0-15,1-2 0 0,0-3 16 0,-2-1 0 0,1-2 0 0,-3 3 0 16,0 3-32-16,4-1 0 0,2-1 0 16,-4-2 0-16,-5 0 0 0,2 2 0 0,0 2 0 0,0-3 0 15,-3-3 16-15,-1-2 0 0,-3-1 0 0,-3 3 0 16,0 3 16-16,-4-1 0 0,0-3 0 0,2 3 0 15,1 4 48-15,-1-1 16 0,-5 1 0 0,-3-3 0 16,-4-4-64-16,2 1-16 0,-2 2 0 0,-1 0 0 16,-3 0-208-16,1 0 128 0,0 0-128 0,-1 1 0 15,-3 2 224-15,-2 0-48 0,-1 1-16 0,2-2 0 16,1-2 32-16,-2 1 16 0,2 2 0 0,-2-1 0 16,1 3-208-16,-1-2 0 0,1-4 0 0,-3 4 0 0,-2 3 160 15,-1-1-160-15,-2-2 160 0,0 0-160 0,-2-2 176 0,1 0-176 16,-1-2 192-16,-4 2-192 0,-4 3 176 0,-1-2-176 15,-3-3 160-15,0 3-160 0,-1 3 128 0,-1 0-128 16,-4 1 0-16,1-3 0 0,0-3 0 0,-3 1 0 16,-9 0 0-16,0 0 0 0,8 4-208 0,-8-4-144 15,5 5-32-15,-5-5-11264 16,-1 11-2272-16</inkml:trace>
  <inkml:trace contextRef="#ctx0" brushRef="#br1" timeOffset="11103.117">12548 7820 13823 0,'-6'-6'1216'0,"0"2"-960"0,6 4-256 0,-4-3 0 15,-3-1 1008-15,7 4 144 0,0 0 48 0,0 0 0 16,0 0-432-16,0 0-64 0,0 0-32 0,0 0 0 16,0 0-192-16,0 0-32 0,6-6-16 0,-1 1 0 15,3 3 16-15,2-1 16 0,1 0 0 0,2-1 0 16,-2 1 144-16,4 1 32 0,4 0 0 0,0-2 0 16,2-1-128-16,3 3 0 0,1 2-16 0,4-1 0 15,0-4-160-15,4 2-16 0,2 1-16 0,1-2 0 16,1 1-96-16,4-1-16 0,3-2 0 0,1 2 0 0,2 3 0 15,2-2-16-15,4 6 0 0,0-6 0 0,-2 0 32 16,2 0 16-16,0 1 0 0,1-1 0 0,1-1 32 0,5 2 0 16,2-1 0-16,0 1 0 0,0 2-80 0,1 0-16 15,2-1 0-15,-1-1 0 0,2-1-160 0,2-4 192 16,0 2-192-16,1 1 192 0,1 2-16 16,3 1 0-16,1 1 0 0,3-1 0 0,-4-3-176 0,0-1 0 15,-1 0 0-15,-1 1 0 0,-1 3 0 0,3 0 0 16,-1-1 0-16,-2 0 128 0,-3 0-128 0,2-1 192 15,0 2-192-15,0-1 192 0,-1-1-192 0,-2 0 0 16,-3 0 0-16,-2 3 0 0,0 0 0 0,-1 0 128 16,1 0 0-16,-1 0 0 0,1 0-128 0,-2 0 0 15,-5 0 0-15,1 3 0 0,-2 1 0 0,0-1 0 16,-3-3 0-16,2 1 0 0,-1 0 128 0,-1 4-128 16,-2-2 0-16,-7-1 128 0,-2-2-128 0,-1 1 128 0,0 2-128 15,-3-1 128-15,-3 1-128 0,-1 0 0 0,-1-4 0 0,-1 4 0 16,-1 0 0-16,-2 0 0 0,1-2 0 0,-2-1 128 15,-6 0-128-15,-2 0 0 0,-3 5 0 0,-1-2 0 16,-2-1 0-16,-11-2 0 0,7-2 0 0,-7 2 0 16,6 5 0-16,-6-5 0 0,0 0 0 0,0 0 0 15,0 0 0-15,-9 7 0 0,-1-3 0 0,-4-1 0 16,-3-3 128-16,-3 1-128 0,0 2 0 0,-5 0 128 16,-2 1-128-16,-3-1 0 0,-1-1 0 15,-3 1 0-15,-1 2 128 0,1-1-128 0,-4 0 0 0,0-3 128 0,-4-1-128 16,-2 0 0-16,-4 1 0 0,-3-1 0 0,-1 0 0 15,0 3 0-15,-1-2 0 0,-3-1 0 0,1-1 0 0,-3-2 0 16,-4-3 0-16,-3 4 0 0,0 3 0 16,0 0 0-16,0-1 0 0,-3-1 0 0,-5-2 0 15,-3 1 0-15,-3-4 0 16,2 3 0-16,-1 1 0 0,-1 1 0 0,-4 1 0 0,-1 1 0 0,-3-1 0 16,3-3 0-16,5 1 0 0,-6-1 0 0,1 2 144 0,-2 1-144 15,2-1 160-15,2 1-160 0,0 0 0 0,1-1 0 16,1-2-128-16,0 3 128 0,5 3 0 0,-2-1 0 15,1-2 0-15,2 1 0 0,4-1 0 0,1 0 0 16,2 0 0-16,5 1 0 0,2 1 0 0,2-2 0 16,0-6 0-16,4 5 0 0,5 4 0 0,2 1 0 15,1-3 0-15,3-1 0 0,5-1 0 0,5 2 0 16,5 4 0-16,4-5 0 0,4-4 0 0,3 2 0 16,4-2 0-16,2 2 0 0,6 1 0 0,5 1 0 15,0 0 0-15,0 0 0 0,0 0 0 0,0 0 0 0,7-6 0 0,4 1 0 16,3-1-192-16,2 1 64 0,2-2 128 0,4 4-208 15,4 2 208-15,4-1-144 0,4 0 144 0,4 0-128 16,1 0-128-16,6 4 0 0,4-1-16 16,0-1-14928-16</inkml:trace>
  <inkml:trace contextRef="#ctx0" brushRef="#br1" timeOffset="15261.732">8264 9076 13823 0,'-11'-14'1216'0,"3"8"-960"0,-4 3-256 0,0-2 0 15,-3-4 2240-15,-1 2 384 0,-5 2 96 0,1 1 16 16,0 5-2160-16,-2-1-416 0,-6-2-160 0,-1 4 0 16,-2 8 0-16,1 1 0 0,-1 0 0 0,0 0 0 0,0-3 0 0,-2 0 160 15,-2-1-160-15,0 3 128 0,3 4-128 0,7-1 128 16,3-2-128-16,3 1 128 0,1 2 64 0,3 0 0 15,2 1 0-15,3 0 0 0,2 3-192 0,5 0 0 16,3 0 0-16,2 0 0 0,4-3 0 0,1 5 0 16,3 3 0-16,0 0 0 0,-2 0 0 0,4-1 0 15,3 2 0-15,2 2 0 0,-1 1 0 0,1 3 0 16,0-1 0-16,0-1 0 0,-3 0 192 0,-2-2 0 16,0-2 0-16,-2-2 0 0,-1-1 128 0,-3-3 16 15,-3-3 16-15,-1-1 0 0,-3 2 128 0,-2-2 32 16,-3 2 0-16,-3-3 0 0,-3 0 240 0,-2-1 48 15,-3-3 16-15,-2 2 0 0,-4-2-96 0,-1-2-16 16,1 1 0-16,-1-2 0 0,-1-1-256 0,-3-2-64 0,-1-4-16 16,1-1 0-16,1 0-112 0,2-4-32 0,2-4 0 15,2-1 0 1,2-3-1824-16,2-1-384 0,3-4-64 0,2 3-12032 0</inkml:trace>
  <inkml:trace contextRef="#ctx0" brushRef="#br1" timeOffset="15540.695">8415 9225 33167 0,'-12'2'2944'0,"2"3"-2352"15,3 5-464-15,-2 2-128 0,3 3 656 0,0 2 112 16,-3 5 32-16,2 4 0 0,1 2-800 0,1 1 0 16,0 0-144-16,1 5 16 15,-1 3-272-15,1 1-48 0,-2-3-16 0,1-1 0 16,-2 0-1904-16,1-7-368 0,-1 0-80 0,0-4 0 16,1-2 960-16,-3-4 192 0,3-4 32 0,1 1 16 15,2 0-528-15,0-4-96 0</inkml:trace>
  <inkml:trace contextRef="#ctx0" brushRef="#br1" timeOffset="15969.656">8747 9274 13823 0,'0'0'608'0,"0"0"128"0,-7 5-592 0,-1 2-144 0,2 4 0 0,-1 5 0 15,4 3 3744-15,-2 5 720 0,-5-1 144 0,3 5 16 16,-3 4-3696-16,-1 1-736 0,-3 0-192 0,0-1 0 16,4 1 0-16,1-4 0 0,1-5 0 0,0-2 0 15,4-3 128-15,0-3-128 0,3-2 0 0,-2-5 128 16,3-9-128-16,0 0 192 0,0 0-192 0,0 0 192 16,0 0 336-16,0 0 80 0,-1-13 16 0,5 1 0 15,2-1-32-15,5-4 0 0,-1-4 0 0,4-1 0 0,1-2-224 16,2-1-48-16,-2 2-16 0,3-2 0 15,2-1-112-15,1 1 0 0,2-1-16 0,-2 1 0 0,1 3-176 0,1 2 0 16,-1 5 0-16,0 4 0 0,1 5 0 0,0 4 0 16,-1 2-160-16,-1 4 160 0,0 0-128 0,-4 6 128 15,-2 4 0-15,-2 3-144 0,-2 1 144 0,0 2 0 16,0-1-144-16,-3 7 144 0,-7 5 0 0,-5 3-144 16,-3-2 144-16,-1 1 0 0,1 1-240 0,-1-3 64 15,-2-3 16-15,-4-1 0 0,1-1-96 0,-1-2 0 16,-1-4-16-16,1-2 0 15,4-3-1088-15,2-1-224 0,0-4-32 0</inkml:trace>
  <inkml:trace contextRef="#ctx0" brushRef="#br1" timeOffset="16347.656">10197 8440 30863 0,'0'0'1360'0,"0"0"304"0,0 0-1344 0,0 0-320 0,-7 0 0 16,0 7 0-16,-1 5 0 0,-1 6-192 0,-4 4 32 0,-1 3 0 0,-2 4 160 0,-5 2 0 15,-7 5-144-15,0 4 144 0,-3 7 0 0,0 3 0 16,1 3-144-16,0 4 144 0,-5 1 0 0,4 6 0 16,0 4 0-16,2 0 0 0,3-2 128 0,3-8 0 15,4-8-128-15,0 1 192 0,4 1-32 0,4-5-16 16,-1-5 0-16,4-3 0 0,1-4-16 16,4-3 0-16,3-3 0 0,3-3 0 0,2-3-128 0,3-4 0 15,-1-1 144-15,4-5-144 16,2-2-1472-16,3-5-384 0,0-4-64 15,4-4-10224-15</inkml:trace>
  <inkml:trace contextRef="#ctx0" brushRef="#br1" timeOffset="16621.561">10641 8747 31263 0,'-17'-2'1392'0,"6"1"272"0,-1 0-1328 0,-1 4-336 0,-1 4 0 0,-2 5 0 16,-1 4 0-16,-2 5 0 0,-2 2 0 0,-1 6-128 15,1 3 128-15,-1 2-160 0,4 2 160 0,-1 5-160 16,2 7 160-16,1 2 0 0,-1 2 0 0,3-4 0 16,0-5 0-16,4-1 0 0,3-2 0 0,1 2 0 15,1-3 0-15,4-5 0 0,1-6 0 0,3 2 0 16,5 2 0-16,-1-4 0 0,3-3 0 0,1-4 128 15,5-4-128-15,3-1 128 0,3-5-128 0,-4-1 128 16,-1 0-448-16,2-7-64 0,-1-1-32 0,3-2-8560 16,-2-1-1712-16</inkml:trace>
  <inkml:trace contextRef="#ctx0" brushRef="#br1" timeOffset="16817.352">9980 9250 41295 0,'0'0'1824'0,"0"0"384"0,8-2-1760 0,8 0-448 15,6 0 0-15,3 2 0 0,6 4 0 0,4 1 0 16,1 1 0-16,5-1 0 0,2-5 0 0,4 0 0 0,4 0 0 16,3 0 0-16,7-1-192 0,-1-1 192 15,-3-2-160-15,-3-2 160 16,2-1-1952-16,-3-1-288 0,-2 1-64 0,-2-5-8384 15,-2-3-1680-15</inkml:trace>
  <inkml:trace contextRef="#ctx0" brushRef="#br1" timeOffset="17294.989">11185 8320 18431 0,'-1'-20'816'0,"1"11"160"0,1 1-784 0,-1 8-192 0,5-5 0 0,2 1 0 0,3 2 2048 0,1 3 352 16,4 2 80-16,-2 4 16 0,-1 4-2096 0,3 0-400 15,3-1 0-15,-3 4-192 0,-3 2 192 0,3-1 0 16,1 2 0-16,2 1-128 0,2 3 128 0,-3 4 0 16,2 5 0-16,0 2 128 0,-1 1 64 0,2 8 32 15,-2 8 0-15,-1 3 0 0,-1 1 96 0,-2 1 0 16,-2 0 16-16,-2 6 0 0,-1 7-80 0,-1 1 0 16,-2 5-16-16,-3-6 0 0,-3-4-96 0,-2-1-16 0,-2 2 0 15,-5 0 0-15,-1 0 64 0,-2-5 16 0,-6-4 0 0,-1-4 0 16,-4-7 224-16,-7-3 32 0,-2-4 16 0,-1 0 0 15,-3 2 80-15,-1-5 16 16,0-4 0-16,2 1 0 0,0-3-304 0,2-1-48 0,2-2-16 0,4-4 0 16,5-4-208-16,3-6 0 0,2-1 0 0,7-5 0 31,1-5-2560-31,9 0-448 0,-4-15-80 0,14 0-32 0</inkml:trace>
  <inkml:trace contextRef="#ctx0" brushRef="#br1" timeOffset="17670.43">12786 9118 21183 0,'-25'-3'944'0,"12"0"192"0,1-2-912 0,4 1-224 15,8 4 0-15,0 0 0 0,0 0 1344 0,0 0 240 0,13-2 32 0,5 4 16 16,7 2-784-16,4-2-144 15,7-1-48-15,4-1 0 0,5 0-32 0,4 0-16 0,2 1 0 0,7-2 0 16,3-2-352-16,2 0-80 0,0 3-16 0,2-3 0 16,-1-4-160-16,4 0 128 0,-2 2-128 0,2 2 128 15,1 6-128-15,-3-2 0 0,-4-3 144 0,-4-1-144 16,-3 0 0-16,-4 4 0 0,-9 4 0 0,-2 0 0 16,-5-1-896-1,-4 0-128-15,-5-4-48 0,-5 4-7904 0,-4 6-1584 0</inkml:trace>
  <inkml:trace contextRef="#ctx0" brushRef="#br1" timeOffset="17991.539">12780 9440 31327 0,'0'0'1392'0,"0"0"272"0,16-4-1328 0,6 3-336 16,9 5 0-16,7 3 0 0,5-3 1952 0,8 2 320 16,5-3 64-16,6 5 16 0,7 2-1840 0,2-1-352 15,2 1-160-15,3-2 128 0,-1-6-128 0,8 2 0 16,5 0 144-16,-3-1-144 0,-5-2 0 0,-6-3 0 16,-3-8 0-16,-2 5-192 15,1 4-1728-15,-9-4-336 0,-3-5-80 0,-9-1-8080 16,-3 1-1616-16</inkml:trace>
  <inkml:trace contextRef="#ctx0" brushRef="#br1" timeOffset="18310.329">13910 8370 28559 0,'-10'1'2544'0,"1"2"-2032"0,-2 3-512 0,1 5 0 0,3 2 864 0,-5 8 80 15,-3 1 16-15,0 10 0 0,-3 6-816 0,0 6-144 16,-7 3 0-16,-1 4 0 0,0 5 0 0,-5 3 0 16,0 0 0-16,0 2 176 0,-2 0 16 0,-2 6 16 15,0 6 0-15,2-3 0 0,0-4-32 0,2-3-16 16,1-4 0-16,3 1 0 0,0-1 0 0,5-5 0 16,4-10 0-16,3-6 0 15,3-7-768-15,7-2-160 0,4-7-16 0,4-3-16 16,3-6-2608-16,6-2-528 0</inkml:trace>
  <inkml:trace contextRef="#ctx0" brushRef="#br1" timeOffset="18803.026">15880 8832 28223 0,'-26'-7'1248'0,"7"1"256"0,-3-3-1200 0,-3 5-304 0,-2 1 0 0,1 2 0 0,-5-1 224 16,0 4-16-16,-4 3 0 0,0 1 0 0,-1 2 32 0,-2 2 0 15,1 2 0-15,1 0 0 0,-2-1-240 0,7 2 176 16,6 2-176-16,2-1 160 0,5 0-160 0,5 0 0 16,5 2 0-16,2 0 0 0,4 1 0 0,4-2 0 15,6 1 0-15,-1 2 0 0,4 5 0 0,4-1 0 16,2-2 0-16,3 3 0 0,2 3 0 0,0-1 160 16,2 0-160-16,-2 1 160 0,1-3-160 0,-4 1 192 15,-3 1-192-15,-1-1 192 0,-3-1-192 0,-4 1 160 0,-3-1-160 16,-2-1 160-16,-4 1 32 0,-4-1 0 0,-3 0 0 15,-6-1 0-15,-5-3 272 0,-5 0 64 0,-3 3 16 16,-3-1 0-16,-6 0-48 0,0-1-16 0,0-3 0 0,-2-3 0 16,2-3-192-16,-1-1-32 0,0-5-16 0,1-1 0 31,0 0-992-31,3-3-192 0,3-3-32 0,5-5-9184 16,4-8-1824-16</inkml:trace>
  <inkml:trace contextRef="#ctx0" brushRef="#br1" timeOffset="19060.142">16686 8883 32255 0,'-13'6'2864'16,"4"0"-2288"-16,-2 1-576 0,-1 9 0 0,-1 7 704 0,0 7 48 16,-5 3 0-16,1 7 0 0,-3 6-752 0,0 1 0 15,-2-4 0-15,0-1 0 0,-1 1 0 0,0 1 0 16,-1 1 0-16,0 1-160 0,-1-7-80 0,1 1-16 16,0-4 0-16,4-3-9840 15,4-2-1968-15</inkml:trace>
  <inkml:trace contextRef="#ctx0" brushRef="#br1" timeOffset="19469.593">16966 9155 24879 0,'0'0'2208'0,"-9"7"-1760"0,-3 8-448 0,0 4 0 15,-1 2 2784-15,2 2 480 0,-3 2 80 0,-1 3 32 16,0-1-2736-16,-2-1-640 0,3-5 0 0,0 3 0 16,-2 2 0-16,5-4 0 0,5-4 0 0,0-5 0 15,4-3 128-15,2-10-128 0,0 0 0 0,0 0 0 0,0 0 256 16,0 0-64-16,3-9-16 0,6-1 0 0,5-5 64 0,4-7 16 16,2-2 0-16,1-4 0 0,-3 1-256 0,4-1 0 15,1 1 0-15,0-4 0 0,-1-3 0 16,3 0 128-16,-1-1-128 0,1 6 0 0,2 3 0 0,0 6 0 15,1 2 0-15,0 7 0 0,-3 4 0 0,2 1 0 16,-2-2-128-16,-2 10 128 0,-1 10 0 0,-1 6 0 16,-4 2 0-16,-2 3 0 0,-2 2 0 0,-2 4 0 15,-3 3 0-15,-4-2 0 0,-1-1 0 0,-5 0 0 16,-2-1 128-16,-1 2-128 0,-4 1 0 0,2-5 0 16,-2 1 0-16,4-2 0 15,0-1-1264-15,4-2-288 0,5-3-64 0,0-2-8880 16,3-9-1792-16</inkml:trace>
  <inkml:trace contextRef="#ctx0" brushRef="#br1" timeOffset="19745.149">18882 8259 33167 0,'-2'-18'2944'0,"0"4"-2352"0,-1 3-464 0,-2 3-128 16,1-2 736-16,-2 5 128 0,-5 5 32 0,-1 4 0 15,-2 4-576-15,-6 4-96 0,-2 5-32 0,-7 7 0 16,-3 7-192-16,-3 3 128 0,-1 1-128 0,-2 3 0 0,-4 3 0 0,1 10 0 16,0 8 0-16,-3 3 0 0,0 4 0 15,-1 0 0-15,-3 2 0 0,1 1 0 0,2 0 0 16,8 0 0-16,3-2 0 0,4-5 0 0,4-3 0 0,8-11 0 15,4-7 0-15,5 0 0 0,5-1-128 0,4-2 128 16,5-3-192-16,8-5 192 16,7-9-1152-16,3-2-112 0,1 1-16 0,12-4-13760 15</inkml:trace>
  <inkml:trace contextRef="#ctx0" brushRef="#br1" timeOffset="20058.784">19009 8810 39679 0,'0'0'1760'0,"0"0"352"0,5 11-1680 0,1 3-432 0,3 4 0 0,0 3 0 15,3 2 0-15,2 3-192 0,-1 2 0 0,3 4 16 16,4 6 176-16,3 3 0 0,-1 3 0 0,3-1 0 16,-3-1 0-16,0-3 0 0,-3-3 0 0,-1-1 0 15,-2-4 0-15,0 1 0 0,-3-2 0 0,1-2-128 16,-2 0-448-16,0-1-64 16,0-6-32-16,-1-3 0 0,-1-1-1488 0,1-4-288 15,1-2-64-15,1-2-11184 0</inkml:trace>
  <inkml:trace contextRef="#ctx0" brushRef="#br1" timeOffset="20335.078">19652 8875 23039 0,'-15'-17'2048'0,"4"10"-1648"15,-3 0-400-15,0 4 0 0,-1 3 4640 0,-1 4 848 16,1 7 160-16,-3 5 48 0,-1 2-4736 0,-3 4-960 0,-6 5-128 16,-1 3-64-16,1 8 192 0,0 3 0 15,1 5 0-15,-6-2 0 0,-1-2 0 0,-1 0 0 0,-2 1 0 0,-1 1 0 16,1 1 0-16,1 2 0 16,0 0 0-16,2-2 0 0,1-2-176 0,3-3 16 15,5-6 0-15,2-2 0 16,0-3-640-16,3-6-128 0,1-4-32 0,4-3 0 15,1-7-1408-15,3 1-304 0,5-4-48 0,6-6-11776 0</inkml:trace>
  <inkml:trace contextRef="#ctx0" brushRef="#br1" timeOffset="20803.776">19963 8052 21183 0,'-4'-13'1888'0,"4"13"-1504"15,0 0-384-15,0 0 0 0,0 0 3104 0,0 0 544 16,0 0 128-16,4 9 0 0,3 3-3216 0,0 3-560 15,-1 3-304-15,4 0 48 0,3 0 256 0,4 5-128 16,3 4 128-16,2 2 0 0,-3 2 0 0,3 2 0 16,2 1 0-16,-1 2 0 0,0 1 0 0,0 3 0 0,0 3 0 15,-1 4 0-15,-3 2 192 0,-1 2-64 0,-1 3-128 16,-3 4 192-16,-5 5-192 0,0 1 0 0,-3 1 0 0,-3 1 0 16,-6 0 0-16,-3-2 0 0,-6-1 0 0,-3-6 144 15,-2-7-144-15,-5 1 192 0,-5 3-192 0,-3-3 192 16,-6-1 32-16,-5-1 16 0,-7-3 0 15,-4-1 0-15,0-3 16 0,-2 0 16 0,-1-6 0 0,-2-1 0 16,-2-1-128-16,1 2-16 0,-4-3-128 0,1-5 192 16,1-3-1152-1,8-3-224-15,4-3-48 0,9-7-14000 0</inkml:trace>
  <inkml:trace contextRef="#ctx0" brushRef="#br1" timeOffset="21443.311">21732 8399 25103 0,'-3'-17'1104'0,"1"7"240"0,-2-1-1072 0,2 2-272 16,-2-1 0-16,-1-2 0 0,0 1-176 0,-1 1-80 15,3 1-32-15,-1 2 0 0,-1 1 288 0,-1 2 0 16,0-1 0-16,0 1 0 0,6 4 448 0,-9 0-16 16,1 2 0-16,-1 4 0 0,-1 3-64 0,-2 4-16 15,-1 5 0-15,-3 1 0 0,-3 3-144 0,-1 5-16 0,-3 4-16 0,0 4 0 16,-1 1-176-16,-2 6 0 0,0 2 144 0,2 8-144 16,3 3 0-16,4 2 0 0,3-4 0 0,2 4 0 15,1 1 0-15,1 0 0 0,4 4 0 16,0-6 128-1,4-5-1888-15,4-5-368 0,4-10-80 0</inkml:trace>
  <inkml:trace contextRef="#ctx0" brushRef="#br1" timeOffset="21851.766">21017 8968 35007 0,'0'-6'3120'15,"5"-1"-2496"-15,3 3-496 0,5-3-128 16,3 3-704-16,6-3-176 0,4-1-16 0,5 1-16 0,3-1 496 0,6-1 96 16,5-2 32-16,1-1 0 0,2-2 288 0,-2 2 0 15,0 1 0-15,-5 3 0 0,-4 0 0 0,-7 7 0 16,-7 0 0-16,-4 1 0 0,-3 1 0 0,-5 0 0 16,-2 5 0-16,-7 4-160 0,-4 5 160 0,-5 5 0 15,-2 3 0-15,-5 5 0 0,-2 1 272 0,-1 2 96 16,-4 1 16-16,1-5 0 0,1-3-208 0,2-2-48 15,3 0 0-15,2 1 0 0,3-4-128 0,5-2 0 16,2-5 0-16,6-2 0 0,3-1 160 0,3-3-160 16,4 0 192-16,3-3-192 0,5-4 400 0,0-2-16 15,1-1-16-15,1-4 0 0,2-6-112 0,1-1 0 0,-3-4-16 16,1-2 0-16,-4 3-48 0,-3-2 0 0,-2 0 0 16,-5 1 0-16,-4 2 272 0,-3 0 48 0,-2 0 16 15,-4-1 0-15,-5 1 48 0,-1 1 0 0,0 2 0 16,-1 3 0-16,-4 3-256 0,2 0-32 15,3 1-16-15,-4 5 0 0,-4-1-432 0,2 1-96 0,2-2 0 16,1 3-16 0,1 4-2160-16,0 4-448 0,1-2-64 0</inkml:trace>
  <inkml:trace contextRef="#ctx0" brushRef="#br1" timeOffset="22165.398">22138 8824 20271 0,'0'0'896'0,"0"0"192"0,-5 8-880 16,-1 3-208-16,-2 1 0 0,1 1 0 0,-2 0 1536 0,-1 3 272 15,-4 1 48-15,2 2 16 0,1 1-1152 16,0 2-224-16,-3 0-48 0,1 0-16 0,1-2-80 0,1-4-16 16,2-1 0-16,1-4 0 0,0-4 112 0,1 1 0 15,7-8 16-15,0 0 0 0,0 0 288 0,0 0 48 16,-2-6 16-16,3-1 0 0,1-1 272 0,4-3 48 15,0-4 16-15,3-7 0 0,1-3-752 0,0 1-144 16,1 2-16-16,-1 1-16 0,2-2-224 0,1 3 144 16,2 2-144-16,0 0 128 0,1 3-128 0,1-1 0 15,1 1-160-15,0 4 160 16,1 1-496-16,-1 0 0 0,1 2 0 0,0 2 0 16,-2 1-2816-16,-1 4-560 0</inkml:trace>
  <inkml:trace contextRef="#ctx0" brushRef="#br1" timeOffset="22964.079">23016 8758 23951 0,'-1'-13'1056'0,"-2"5"224"0,-3 1-1024 0,-2 1-256 0,1 1 0 0,-3 2 0 16,-2 8 1472-16,-4 1 224 0,-1 3 48 0,-4 1 16 15,-3 2-1184-15,-4 3-256 0,-6 1-32 0,-1 3-16 16,0 3 80-16,2 2 16 0,-3 2 0 0,7-1 0 0,3-5-128 0,7 1-32 16,3 1 0-16,6-1 0 0,5-1-208 0,3-3 0 15,3-5 0-15,3-5 0 0,5-2 192 0,3-3-16 16,4-2 0-16,4-2 0 0,2-6 96 0,2 0 32 16,2-4 0-16,0-3 0 0,-1-1-128 0,1 0-32 15,-1-6 0-15,-4 4 0 0,-2 4-144 0,-4 1 128 16,-1 1-128-16,-3 0 128 0,-1 0-128 15,-2 5 0-15,-8 7 144 0,0 0-144 0,8-3 0 0,-8 3 0 16,0 0 0-16,3 8 128 0,-2 1-128 0,-1 1 128 16,0 1-128-16,-1 2 128 0,1 2-128 0,1 0 144 15,2 0-144-15,2-2 160 0,2-5-160 0,1 0 0 16,3-1 0-16,2-2 0 0,2-2 0 0,1-6 128 16,6-8-128-16,2 5 128 0,2-2 32 0,1-3 0 0,1-7 0 15,4 0 0-15,4-1-32 0,1 0-128 0,0-1 192 16,-1-2-64-16,-1-3-128 0,-1-4 128 0,-2-2-128 15,4-9 128-15,4-5-128 0,-2-8 0 0,0-2 144 0,3-2-144 16,0 1 0-16,0-4 144 0,-4-3-144 0,-2-2 0 16,-5 1 0-16,-3 4 0 0,-4 11-192 0,-4 3 48 15,-3 4 144-15,-1 3 0 0,-2 5-144 0,-7 6 144 16,-1 1 0-16,0 6-144 0,-2 5 144 0,-2 3 0 16,-3 4-160-16,2 9 160 0,0 0-128 0,-9 0 128 15,0 5-144-15,-6 8 144 0,-2 5-160 0,-4 4 160 16,0 1-192-16,-4 6 48 0,-6 3 16 0,-2 9 0 15,-2 7 128-15,0 6 0 0,-2 3-144 0,3 6 144 0,2 3 0 16,6 0 0-16,5-2-144 0,8-7 144 0,6-8 0 16,3-3 0-16,5-2 0 0,4-3 0 0,4-7 0 15,4-4 0-15,3-5 0 0,2-5 0 0,2-6 0 0,3-4 128 16,1-6-128-16,3 0 192 0,0-2 112 0,2-5 16 16,2-6 0-16,1-4 0 0,-2-8-128 15,1-2 0-15,0-4-16 0,1-3 0 0,1-7-176 0,3-2 0 16,0-3 0-16,2-3 0 0,0-5 144 0,2-2-144 15,0-12 160-15,-3 2-160 0,-1-3 0 0,-2 3 0 16,-4 2 0-16,-2 10 0 0,-8 7 0 0,-2 9 0 16,-4 7 0-16,-4 5 0 0,-5 2 0 0,-4 6 0 15,-3 4 0-15,-4 6 0 0,-7 3 0 0,-3 4 0 16,-3 4 0-16,-3 6 0 0,-6 4-128 0,-4 6 128 0,-4 5-192 16,-3 6 192-16,1 7-176 0,1 7 176 15,-2 7-160-15,4 1 160 0,0 1 0 0,3 1-144 16,1-2 144-16,6 2 0 0,2 3-144 0,6-1 144 0,4 1-160 15,4-5 160 1,4-6-2544-16,1-4-400 0,2-4-96 0</inkml:trace>
  <inkml:trace contextRef="#ctx0" brushRef="#br1" timeOffset="23320.318">21729 9760 30399 0,'0'0'2704'0,"0"0"-2160"16,0 0-544-16,0 0 0 0,0 0 608 0,0 0 16 16,12 6 0-16,-1 2 0 0,-4 2-432 0,3 3-192 15,3 2 160-15,2 6-160 0,2 4 448 0,0 4-16 16,4 2 0-16,2 1 0 0,-1 0-224 0,0-1-32 16,0 1-16-16,0-2 0 0,0-1-160 0,-3-1 0 15,-3 1 144-15,0-2-144 0,-4-6 0 0,2 0-160 0,1-3 16 16,-4-2 0-1,0-1-2464-15,0-4-480 0,-2-4-112 0</inkml:trace>
  <inkml:trace contextRef="#ctx0" brushRef="#br1" timeOffset="23565.316">22244 9670 14735 0,'0'0'1312'0,"-7"6"-1056"0,-4-2-256 0,-2 3 0 15,-4 3 3984-15,2 0 752 0,0 1 128 0,-1 3 48 16,0 1-3504-16,-1 2-704 0,1 0-144 0,-2 6-32 16,-1 4 176-16,2 6 16 0,-4-2 16 0,0-1 0 15,0 7-80-15,-3-1-16 0,1 0 0 0,-5 2 0 16,1-3-272-16,2 0-64 0,5-3-16 0,0-2 0 0,2-2-288 16,2-2 0-16,0-4 0 0,2 0 0 0,3 0-224 0,2-6-96 15,3-4-32-15,1-1 0 16,4 0-2576-16,1-11-512 0</inkml:trace>
  <inkml:trace contextRef="#ctx0" brushRef="#br1" timeOffset="23788.263">22469 10199 35423 0,'0'21'1568'0,"-3"-8"320"0,-4 0-1504 0,0 3-384 0,-2 4 0 16,-1 2 0-16,-4 2 0 0,-1-3 0 0,0 0 0 0,-2 0 0 16,1 4 544-16,-4-2 32 0,-3-1 16 0,4 0 0 15,6-1-336-15,-2-1-64 0,-4-1 0 0,-1-2-16 16,5-1-176-16,3-7 0 0,-1 0 0 0,2-3 0 31,2-3-2208-31,9-3-320 0,-7-3-64 0</inkml:trace>
  <inkml:trace contextRef="#ctx0" brushRef="#br1" timeOffset="24158.095">23455 9446 26719 0,'3'-11'2368'0,"0"2"-1888"16,-3 9-480-16,4-10 0 0,-1 1 704 0,-3 9 64 15,0 0 0-15,0 0 0 0,0 0 0 0,0 0 0 16,0 0 0-16,0 0 0 0,-11 6 80 0,0 3 32 16,-1 2 0-16,-2 7 0 0,-3 9-96 0,-2 5-16 15,0 3 0-15,0 2 0 0,-3 0-336 0,2 1-80 16,0 3-16-16,1 2 0 0,-5 1-80 0,6 2 0 15,3 4-16-15,3-2 0 0,1-1-240 0,5-3 0 16,4-2 0-16,5-3 0 0,5-4 0 0,-1-2 128 0,1-6-128 0,4-1 0 16,6-4 128-16,0-2-128 0,0-4 176 0,0-1-176 15,0-3 0-15,0-3 0 0,-3-5-160 0,-2-5 160 32,0-3-1360-32,-1-5-160 0,-5-3-16 0,1-3-16 15,-4-4-1696-15,0-1-336 0</inkml:trace>
  <inkml:trace contextRef="#ctx0" brushRef="#br1" timeOffset="24370.036">22797 9868 41471 0,'0'0'3680'0,"0"0"-2944"16,12-9-592-16,6 6-144 16,5 2-384-16,2 1-96 0,6-2-32 0,2 0 0 0,4-5 800 15,7 2 160-15,6 0 16 0,10 2 16 0,6 0 48 0,4 0 16 16,-1 2 0-16,2 0 0 0,1-1-336 15,1 0-64-15,1-3-16 0,-9 0 0 0,-5-2-128 0,-10 1 0 16,-6-1 0-16,-5 3 0 16,-3 0-896-16,-5 1-272 0,-3 1-48 0,-6 1-16 15,-3 1-1968-15,-3 1-400 0</inkml:trace>
  <inkml:trace contextRef="#ctx0" brushRef="#br1" timeOffset="25652.969">7814 11340 21183 0,'4'-11'1888'0,"3"1"-1504"0,-2 1-384 0,-5 9 0 16,8-7 640-16,-1-1 64 0,-3 1 16 0,-4 7 0 15,0 0-400-15,0 0-96 0,0 0-16 0,-4-6 0 16,-5-2 208-16,-2 4 32 0,-6 0 16 0,-5 2 0 16,-4 0-64-16,-2 2-16 0,1 1 0 0,-4 2 0 15,-6 3 0-15,-2 2-16 0,-2-1 0 0,-1 3 0 16,-4 2-176-16,-1 3-48 0,-2-2 0 0,6 0 0 0,8 5-144 16,5-3 0-16,5 0 0 0,5 0 0 0,9-4-144 0,2 0 144 15,3 1 0-15,6 0 0 0,5-1-144 0,3 1 144 16,1 2 0-16,8 2-144 15,5 1 144-15,3 2 0 0,5 1 0 0,1 1 0 0,-2 2 0 0,1 3 0 16,1 4 0-16,-1 0 0 0,-2-3 0 0,1 1 0 16,-3-3 0-16,-3-1 0 0,-5-1 0 0,-3-1 0 15,-3-5 0-15,-2-2 0 0,-3-2 544 0,-3-1 32 16,-1 0 16-16,-8-3 0 0,-5 0 304 0,-4 0 64 16,-6 2 16-16,-1-3 0 0,-6-2-16 0,-4 0 0 15,-5-2 0-15,-7-1 0 0,-2-3-448 0,-2-1-112 16,0-3-16-16,0-2 0 0,1 1-112 0,2-2-16 15,3 0-16-15,5-1 0 0,4-1-240 0,3 1-240 0,2 2 48 16,4-1 16 0,2-4-800-16,4 2-176 0,6 2-16 0,1 2-16 15,10 5-2064-15,-2-6-400 0</inkml:trace>
  <inkml:trace contextRef="#ctx0" brushRef="#br1" timeOffset="25905.317">8154 11361 36575 0,'0'0'1616'0,"0"0"336"15,0 0-1568-15,-7 5-384 0,7-5 0 0,-3 10 0 16,2 5 0-16,-2 2 0 0,1 4 0 0,-4 3 0 0,-2 1 0 0,-1 2 0 15,1 4-144-15,-1-1 144 16,-5-2 0-16,1 5 0 0,-2 0 0 0,-2 2 0 0,0 1 0 0,-2 0 144 16,0-5-144-16,3-1 128 0,-3 1-272 0,3-4-64 15,-1-1-16-15,3-5 0 16,3-3-2048-16,0-4-416 0,2-3-64 0,3-6-10384 0</inkml:trace>
  <inkml:trace contextRef="#ctx0" brushRef="#br1" timeOffset="26340.336">8844 11218 30399 0,'0'0'1344'0,"0"0"288"0,-7 11-1312 0,0 4-320 0,2 5 0 0,-1 3 0 16,1 5 880-16,-2 4 96 0,2 2 32 0,-4 4 0 15,0 1-864-15,0-1-144 0,-1-1 0 0,-2 2 0 16,0 4 0-16,-2-2 0 0,-1-4 0 0,1-2 0 16,0-2 0-16,2-5 0 0,3-6 0 0,-2-3 0 15,1-5 0-15,5-6 0 0,1-4 128 0,4-4-128 16,0 0 320-16,1-12-32 0,3-6 0 0,3-4 0 16,4-4 32-16,4-4 16 0,1-2 0 0,3-3 0 0,1 0 96 15,-3 1 16-15,3-1 0 0,-1-2 0 0,1-2-80 16,-2-3-16-16,4-2 0 0,1 0 0 0,3-1-208 15,1 6-144-15,4 3 192 0,-1 8-192 16,-3 9 0-16,3 2 0 0,1 5 0 0,-3 7-144 0,-2 3 144 0,-2 8-128 16,-2 3 128-16,0 8-128 0,-5 4 128 0,-1 8 0 15,-1 4 0-15,-4 5-128 0,-2 1 128 0,-4 3 0 16,-1 1 0-16,-6 2 0 0,-2 0 0 0,-2 1-128 16,-3 1 128-16,0-1 0 0,-3 1 0 0,1-6 0 15,0-3 0-15,0-5 0 0,0-7 0 0,1-2 0 16,0 1 0-16,0-8 0 15,-1-1-1024-15,1-6-240 0,3-1-32 0,7-9-14704 0</inkml:trace>
  <inkml:trace contextRef="#ctx0" brushRef="#br1" timeOffset="31082.426">10199 10874 11455 0,'0'0'512'0,"6"-7"96"0,1-2-480 0,-1 2-128 16,-1-2 0-16,-5 9 0 0,0 0 944 0,0 0 160 16,0 0 48-16,0 0 0 0,0 0-272 0,0 0-48 15,0 0-16-15,0 0 0 0,0 0 32 0,0 0 16 16,0 0 0-16,-4 6 0 0,-1 1-224 0,-3 2-32 15,-1 1-16-15,-2 4 0 0,-4 4-32 0,-3 1-16 0,-1 1 0 0,-6 7 0 16,0 1-80-16,-2 3-16 0,-4 2 0 0,1 4 0 16,5 1-112-16,1 4-16 0,-4 0-16 0,5 8 0 15,2 1-112-15,2 0 0 0,0-2-16 0,2-2 0 16,5-2-176-16,-1 2 0 0,2 3 144 0,3-1-144 16,-2 0 0-16,3-2 144 0,-1-3-144 0,2-2 0 15,-1-6 144-15,2-3-144 0,3-4 0 0,1-1 144 16,2-3-144-16,2-5-256 0,3-3 64 0,3-2 16 15,1 1-2096-15,3-5-416 0</inkml:trace>
  <inkml:trace contextRef="#ctx0" brushRef="#br1" timeOffset="31521.775">10592 11283 21183 0,'-9'-11'944'0,"1"5"192"0,0 1-912 0,2 2-224 16,6 3 0-16,-9-2 0 0,-1 0 576 0,0 6 64 15,-1 3 0-15,-1 4 16 0,-2 2-464 0,-1 4-192 16,1 4 128-16,0 3-128 0,-1 5 0 0,2 0 128 15,1 2-128-15,-1 0 0 0,1 0 256 0,2 2-48 16,0 1 0-16,2 0 0 0,4 1 48 0,0 1 0 0,2 2 0 0,3-2 0 16,4 0-112-16,1-6-16 0,0-6 0 0,4-2 0 15,3-4 64-15,1-3 0 0,0-5 0 16,3-2 0-16,6-4 416 0,0-3 96 16,3-1 0-16,2-5 16 0,-4-6 16 0,2-2 0 0,-1-2 0 0,-2 0 0 15,-3-3-224-15,1-4-64 0,-5-5 0 0,0 2 0 16,-5 0 16-16,-1-2 0 0,-2-5 0 0,-4-1 0 15,-2 1 192-15,-2 1 48 0,-3 2 0 0,-2 0 0 16,1 3-352-16,-3 4-64 0,0 4-16 0,-1 3 0 16,-1-1-272-16,0 4-192 0,-4 1 16 0,0 2 16 15,-4 2-1728-15,1 2-352 16,-1 3-64-16,-4 0 0 0</inkml:trace>
  <inkml:trace contextRef="#ctx0" brushRef="#br1" timeOffset="31984.575">10818 10716 25743 0,'-11'-18'1136'0,"5"11"240"0,1 2-1104 0,5 5-272 0,0 0 0 0,0 0 0 15,-1-11 384-15,1 11 0 0,0 0 16 16,11-5 0-16,0 3-400 0,2 3 0 0,2 1 128 0,5 3-128 16,6 2 0-16,-1 3 0 0,2 0 144 0,2 6-144 15,1 3 208-15,0 6-16 0,1 1-16 0,0 4 0 16,0-2-176-16,0 4 0 0,-1 2 0 0,1 3 0 15,-2 0 0-15,-4 3 0 0,-1 0 0 16,-1 5 192-16,1 3-64 0,-6 0-128 0,1-3 192 0,-3 5-64 16,-2 2 64-16,-4-1 0 0,-4-1 0 0,-3-2 0 15,-3-2 176-15,-4 1 32 0,-4 1 16 0,-6-2 0 16,-6-1-32-16,-1-3-16 0,-1 0 0 0,-4-3 0 16,-4-1 208-16,-3-1 32 0,0-5 16 0,-2 1 0 0,1-2-48 15,0 0 0-15,-1-3 0 0,2 0 0 16,-3-5-272-16,6-1-64 0,0-1-16 0,6 1 0 15,5-7-224-15,3-4 0 0,2-3 0 0,6-3-160 16,8-5-2864-16,0 0-576 0,0 0-112 0,24-15-32 0</inkml:trace>
  <inkml:trace contextRef="#ctx0" brushRef="#br1" timeOffset="32545.05">12473 11443 24063 0,'0'0'1072'0,"0"0"208"0,-4-4-1024 0,4 4-256 15,0 0 0-15,0 0 0 0,11-1 496 0,6 0 32 16,2 0 16-16,7 0 0 0,4-2-352 0,8 1-192 15,3-1 192-15,6 1-192 0,5 1 256 0,0 0-48 16,1-1-16-16,-1 1 0 0,2-4 48 0,1-2 0 16,2 3 0-16,1-1 0 0,5 2 224 0,-1-1 48 0,-4-3 16 15,-1 2 0-15,0 0-272 0,-4 3-48 0,-1 1-16 16,-1 0 0-16,-3-1-192 0,-2 2 0 0,-2 2 0 0,-7 1-160 31,-4-3-1712-31,-4 2-352 0,-4 2-64 0</inkml:trace>
  <inkml:trace contextRef="#ctx0" brushRef="#br1" timeOffset="32811.781">12564 11715 27647 0,'0'0'1216'0,"0"0"256"0,0 0-1168 0,0 0-304 0,0 0 0 0,10 0 0 0,5 0 864 0,6-1 112 16,1 0 32-16,10 2 0 0,7 3-704 0,8 0-144 16,2-8-32-16,3 2 0 0,1 1-128 0,0-1 160 15,6-2-160-15,0-2 160 0,2 1-160 0,-1 2 0 16,-2 4 144-16,-4-4-144 0,-5-5 0 0,-2 2 0 16,-1 4 0-16,-3-1 128 0,-4 0 464 0,-1 0 112 15,3-2 0-15,-3 2-10688 16,-1 0-2160-16</inkml:trace>
  <inkml:trace contextRef="#ctx0" brushRef="#br1" timeOffset="33196.694">13553 10753 23951 0,'0'0'2128'0,"-9"2"-1696"0,9-2-432 0,-8 11 0 16,-4 3 272-16,1 4-16 0,1 0-16 0,-2 9 0 0,-2 6-64 0,-3 4-16 16,1 3 0-16,-4 2 0 0,-1 1 208 0,0 5 32 15,-3 3 16-15,-3 7 0 0,-3 5 16 0,-4 3 0 16,-2 3 0-16,2 0 0 0,3 2-80 0,1-4-16 16,-1-2 0-16,1-3 0 0,6-1-160 0,3-10-48 15,3-5 0-15,3-7 0 0,2-7-128 0,3-3 0 16,2-5-160-16,4-5-13168 15</inkml:trace>
  <inkml:trace contextRef="#ctx0" brushRef="#br1" timeOffset="33807.995">15406 11280 19343 0,'-7'-13'1728'0,"1"0"-1392"15,-5 1-336-15,1 1 0 0,0 1 960 0,-2 3 112 16,1-2 16-16,-2 4 16 0,-4 2-608 0,0 1-128 15,-2-1-32-15,-1 1 0 0,-3 5-128 0,-2 3-16 16,-3 5-16-16,-3 1 0 0,0-1 80 0,-6 4 0 16,0 2 16-16,2 3 0 0,-1 2 64 0,5 2 16 15,0 3 0-15,5-1 0 0,3-1-160 0,6 3-48 16,4-2 0-16,5-3 0 0,1 2 0 0,6-1 0 16,3-3 0-16,4 1 0 0,0-1-144 0,4 2 0 0,1 2 0 15,1-1 0-15,3-4 0 0,0-1 0 0,3-2 0 0,-2 2 0 16,-3 2 0-16,0-2 0 0,-2 0 0 15,-2 1 0-15,1-3 0 0,0-2 0 0,-4 0 0 16,-2-1 0-16,-2-3 0 0,-4 0 128 0,-4-3-128 0,-3 0 192 16,0-1 208-16,-5-3 48 0,-4 2 16 0,-4-2 0 15,-1 0-96-15,-2-2-32 0,-2-4 0 0,2 0 0 16,-1-1-336-16,4-1 128 0,-2-1-128 0,4-3 0 16,2-3-960-16,0-1-256 0,5 0-48 15,0 1-7376-15,3 0-1472 0</inkml:trace>
  <inkml:trace contextRef="#ctx0" brushRef="#br1" timeOffset="34054.1">15854 11267 30399 0,'0'0'2704'0,"-4"-5"-2160"16,1 1-544-16,3 4 0 0,0 0 896 0,-10 9 80 16,0 2 16-16,-4 8 0 0,0 6-864 0,-3 6-128 15,0 3 0-15,-3 0-160 0,1-1 160 0,-1 2 0 16,-2-1 160-16,1 1-160 0,-1-1 0 0,0 1 0 16,0 1 0-16,0 1 0 15,0-1-1360-15,3-3-320 0,-3-3-64 0,5-5-11568 0</inkml:trace>
  <inkml:trace contextRef="#ctx0" brushRef="#br1" timeOffset="34485.714">16279 11409 21183 0,'-17'8'944'0,"5"3"192"0,-3 7-912 0,1 4-224 0,0 2 0 0,-2 4 0 0,-1 5 2512 16,-3 3 464-16,-1-1 96 0,-2 1 0 0,-1 0-2432 0,0-3-480 15,-1-4-160-15,2-5 0 0,1-4 0 0,1-5 0 16,2-2 128-16,2-5-128 0,4-1 0 0,5-5 0 16,8-2 144-16,-2-8-144 0,3-3 400 15,7-4 16-15,2-7 0 0,5-2 0 0,6-4-32 0,-1 0-16 16,2-2 0-16,2 0 0 0,2 2-368 0,0-3 0 15,1 0 0-15,4 0 128 0,1 1-128 0,3-1 0 16,4-2 0-16,-1 4 0 0,2 4 0 0,-2 5 0 16,1 7 0-16,-3 3 0 0,-1 4 0 0,-4 6 0 15,-5 4 0-15,-1 8 0 0,-3 3 0 0,-4 4 0 16,-3 4 0-16,-4 3 0 0,-1 7 0 0,-6-1 0 16,-2-2-144-16,-3 4 144 0,-2 5 0 0,-4 4 0 15,-3-1-144-15,-2 1 144 0,-1-4-192 0,-2-2 0 0,-3 1 16 16,3-5 0-1,0-5-240-15,1-1-48 0,1-6-16 0,3-2-9472 0,0-1-1888 0</inkml:trace>
  <inkml:trace contextRef="#ctx0" brushRef="#br1" timeOffset="34854.132">17966 10582 29135 0,'-17'-2'1280'0,"5"5"288"15,-3 3-1248-15,-6 4-320 0,-4 2 0 0,-5 6 0 0,-8 7 0 0,-1 5 0 16,-2 7 0-16,-3 3 0 0,-1 3 0 0,1 7 0 16,-1 3-128-16,-1 5 128 0,-2-1 0 0,-2 8 0 15,-4 2 0-15,2 5 0 0,4 5 0 0,4 0 0 16,4-6 0-16,6 1 0 0,6-4 0 0,6-4 128 16,4-4-128-16,5-6 160 0,5-6-32 0,6-6-128 0,3-10 192 15,4-1-64-15,1-6-128 0,6-4 0 0,5-4 0 16,5-5-8784-16,3-2-1760 15</inkml:trace>
  <inkml:trace contextRef="#ctx0" brushRef="#br1" timeOffset="35138.911">18409 10710 21183 0,'-8'-12'1888'0,"8"12"-1504"0,0 0-384 0,-7 6 0 0,-3 3 3232 0,1 4 576 15,-1 3 112-15,-1 9 32 0,0 9-3232 0,0 5-720 16,-2 1 0-16,-3 4 0 0,0-1 0 0,1 1 0 15,-2 0 0-15,-2 0 0 0,0-1 0 0,-1 0 0 16,2 0-160-16,-2-1 160 16,2-2-592-16,2-4-48 0,4-8-16 0,3-4 0 15,1-3-1712-15,4-5-352 0,4-6-64 0,0-10-8912 16</inkml:trace>
  <inkml:trace contextRef="#ctx0" brushRef="#br1" timeOffset="35358.232">18684 10761 23039 0,'-10'0'1024'0,"1"4"192"0,2 2-960 0,-3 6-256 0,3 5 0 0,-4 6 0 16,-2 2 2384-16,-1 6 432 0,-3 5 96 0,0 0 16 15,-1 1-2400-15,1 3-528 0,-1-2 0 0,2 0 0 16,3 0 0-16,-1 2 0 0,1 0 0 0,1-2 0 15,-1-4-672-15,5-2-96 16,-2-8 0-16,4-2-16 0,0 1-752 0,1-5-128 16,2-6-48-16,2-2-10144 0</inkml:trace>
  <inkml:trace contextRef="#ctx0" brushRef="#br1" timeOffset="35589.787">17978 10830 33167 0,'8'-19'2944'0,"6"2"-2352"15,5 4-464-15,7 1-128 0,6-1 0 0,4 4 0 16,3 1 0-16,6 2 0 0,4 1 0 0,3 4-128 16,1-1 128-16,6 2-128 0,4 3 128 0,3 2 0 15,1-1 0-15,1-2 128 0,-1-2-128 0,0 3 0 16,3-1 128-16,-4 3-128 0,-3-1 0 15,-2-2 0-15,-4-2 0 0,-6 3 0 16,-8 2-2320-16,-6-1-432 0,-5 0-96 0</inkml:trace>
  <inkml:trace contextRef="#ctx0" brushRef="#br1" timeOffset="35876.748">17539 11787 37775 0,'10'-8'3360'0,"4"0"-2688"16,5 2-544-16,6-2-128 0,10-2 560 0,7 0 80 15,5 1 0-15,7-1 16 0,6 3-656 0,4-4 0 16,5-2-128-16,5-2 128 0,7 3-336 0,-1 0 48 15,1 0 16-15,-3 1 0 16,-2 0-240-16,-4 2-32 0,-4 1-16 0,-4 1 0 16,-6-1-1840-16,-7 3-368 0,-9 1-80 0,-5 1-16 0</inkml:trace>
  <inkml:trace contextRef="#ctx0" brushRef="#br1" timeOffset="36195.944">17998 11951 37775 0,'-5'-9'1664'0,"5"9"368"0,0 0-1632 0,0 0-400 0,0 0 0 0,0 0 0 15,-10 6 928-15,5 6 96 0,-2 5 32 0,3 1 0 16,-1 1-1056-16,4 3 0 0,-2 3 0 0,2-5-192 16,2 1 192-16,2 0 0 0,-2-1-160 0,4 0 160 15,-1 0-192-15,3-1 16 0,2 0 16 0,1-2 0 16,2-4-32-16,2-1-16 0,2 0 0 0,3-1 0 16,0-4-352-16,5-3-64 0,1 0-16 0,2 0 0 15,-1-1-368-15,-1-3-80 0,3 0 0 0,-1 0-16 16,0 0-1200-16,-5 0-224 0,0-3-48 15,-2-1-9648-15</inkml:trace>
  <inkml:trace contextRef="#ctx0" brushRef="#br1" timeOffset="36377.801">18448 12042 19343 0,'-11'5'1728'0,"3"1"-1392"16,-1 3-336-16,0 3 0 0,-2 2 4384 0,0 7 800 15,-3 6 176-15,0 3 16 0,-2 1-4304 0,0 1-880 16,-2 3-192-16,2-2 0 0,1-1 0 0,1-1 0 0,0 2 0 16,2-2 0-16,-3-1 0 0,4 2 0 0,6-2 0 0,-3 1 0 31,2-2-2352-31,4 2-432 0</inkml:trace>
  <inkml:trace contextRef="#ctx0" brushRef="#br1" timeOffset="37339.463">19390 10436 15663 0,'-4'-23'688'0,"3"12"144"0,2 2-656 0,1 1-176 0,4 2 0 0,2 3 0 16,7 9 3056-16,0 3 576 0,5 1 112 0,3 5 32 15,3 7-3184-15,6 6-592 0,6 8-192 0,-1 3 0 16,3 4 192-16,-2 5 0 0,3 4-144 0,0 8 144 16,0 9 0-16,2 3 0 0,2 0 0 0,-3 5 0 15,-5 4 240-15,-5 3-48 0,-1 4 0 0,-4 1 0 16,-7-3 16-16,-4 7 0 0,-5 6 0 0,-5 0 0 0,-8-3 192 0,-6 4 48 16,-8 3 0-16,-6-1 0 0,-6-3 48 15,-7-1 16-15,-5-3 0 0,-8 2 0 0,-3 5 16 0,-6-6 16 16,-5-6 0-16,-8-1 0 0,-14 2-272 0,-2-2-48 15,-3-4-16-15,-6-3-16160 16</inkml:trace>
  <inkml:trace contextRef="#ctx0" brushRef="#br1" timeOffset="42881.011">18585 7527 20271 0,'0'0'1792'0,"0"0"-1424"16,0 0-368-16,-3 8 0 0,3 1 672 0,0-9 64 15,0 0 16-15,0 0 0 0,0 0-592 0,0 0-160 16,0 0 0-16,0 0 0 0,0 0 672 0,0 0 64 0,9-6 16 0,-1-1 0 15,0-3 96-15,-1-2 32 16,0-4 0-16,2 0 0 0,0-2-400 0,0-3-80 0,2-3-16 0,-2-3 0 16,0 0 128-16,4-3 32 0,-4 0 0 0,2-4 0 15,-1-4-80-15,1 0-16 0,1-2 0 0,2-2 0 16,-1 2-160-16,1-6-32 0,0-2-16 0,2 0 0 16,-2-2-80-16,0 3-16 0,2 3 0 0,-1 2 0 15,-2 5 48-15,3 4 16 0,1 2 0 0,0 4 0 16,-5 5 16-16,2 3 0 0,1 0 0 0,-3 5 0 15,-2 3-64-15,1 3-16 0,1 4 0 0,-2 1 0 16,-10 3-144-16,12 4 0 0,-2 4 0 0,1 5 0 16,1 2 0-16,-3 5 0 0,0 4 0 0,4 3 0 15,-4 4 0-15,1 4-144 0,0 4 144 0,-1 3-160 16,0 2 0-16,1 0 0 0,0 1 0 0,0-4 0 0,-1-6-64 16,2-4-16-16,2-7 0 0,0-3 0 0,-2-5 240 15,1-3 0-15,2-3 0 0,-1-3-144 0,-1-3 144 16,2-2 0-16,-1-6 0 0,2-1 0 0,1-3 240 15,2-2 16-15,2-8 16 0,2-3 0 0,-1-4 176 0,0-5 16 16,-1-4 16-16,2-4 0 0,1-4-192 0,0-2-32 16,-2-2-16-16,2-3 0 0,-2-2 0 0,0 1 0 15,-4 3 0-15,2 4 0 0,-4 2-48 0,-2 5-16 16,-2 1 0-16,-2 4 0 0,0 5-176 0,-2 3 160 16,-2 3-160-16,0 4 160 0,-1 4-160 0,-1 2 128 15,0 2-128-15,-3 8 128 0,0-7-128 0,0 7-256 16,-1-8 64-16,1 8 16 15,0 0-2048-15,0 0-400 0,0 0-96 0</inkml:trace>
  <inkml:trace contextRef="#ctx0" brushRef="#br1" timeOffset="43317.207">21027 6205 34095 0,'-10'-6'3024'0,"-1"0"-2416"0,-1 1-480 0,-1 1-128 16,0 3-400-16,0 1-112 0,-2 2 0 0,2 1-16 0,0-1 528 15,-4 2-128-15,-2 3 128 0,-1 2 0 0,1 0 0 0,-4 4 0 16,1-1 0-16,-4 5 0 0,-1 5 0 0,-1 6 0 16,-4 6 0-16,-1 2 0 0,-3 5 0 0,1 1 0 15,0 2 0-15,1 4 0 0,0 5 0 0,5 1 0 16,7 2 0-16,5-2 0 0,-1-4 0 0,11-3 0 16,9-7 0-16,5-3 0 0,2-7 160 0,6-2-160 15,9-5 160-15,0-3-160 0,4-7 240 0,5-2-48 16,6-2-16-16,-2-7 0 0,2-4 48 0,3-4 16 15,5-4 0-15,5-3 0 0,0-7 112 0,4-3 32 16,-1-3 0-16,-2-4 0 0,-2-2 96 0,-5-6 32 0,-4-5 0 16,-6 3 0-16,-4 1 64 0,-7 1 0 0,-6 0 16 0,-7 0 0 15,-9 2 160-15,-4-1 16 0,-5 0 16 0,-5 2 0 16,-6 2-208-16,-5 3-32 0,-2 1-16 16,-2 3 0-16,-3 6-528 0,-1 0 0 0,-2 3-240 15,-1 4 80 1,-2 1-1328-16,3 5-272 0,2 5-48 0,-1 2-15776 0</inkml:trace>
  <inkml:trace contextRef="#ctx0" brushRef="#br1" timeOffset="44412.469">22228 5761 30063 0,'0'0'1328'0,"0"0"272"0,0 0-1280 0,0 0-320 16,0 0 0-16,0 0 0 0,0 0 0 0,0 0-288 15,-3 11 48-15,-2 5 16 0,-4 6 224 0,1 4 0 16,0 4 0-16,0 4 0 0,-3 4 352 0,-2 5-32 16,0 4-16-16,-1 4 0 0,-4 0-80 0,0 1-16 15,-4 0 0-15,0 2 0 0,0 2-208 0,2-3 144 16,-2-1-144-16,3-5 128 0,3-6-384 0,1-4-96 0,2-4-16 0,5-4 0 31,1-6-1920-31,3-2-384 0</inkml:trace>
  <inkml:trace contextRef="#ctx0" brushRef="#br1" timeOffset="44607.482">22002 7091 47919 0,'-2'-6'4256'16,"2"6"-3408"-16,0 0-672 0,0 0-176 15,1-5-576 1,-1 5-160-16,0 0-32 0,0 0 0 0,0 0 0 0,10 2-16 0,-1 0 0 0,2 0 0 16,3 0-2352-16,-1 3-448 0</inkml:trace>
  <inkml:trace contextRef="#ctx0" brushRef="#br1" timeOffset="48792.466">2492 7598 4607 0,'0'0'400'0,"0"0"-400"0,0 0 0 0,0 0 0 16,0 0 1440-16,0 0 208 0,0 0 32 0,0 0 16 15,-7 3-896-15,7-3-176 0,0 0-48 0,0 0 0 16,0 0-304-16,-6 2-64 0,6-2-16 0,0 0 0 16,-5 7 192-16,5-7 16 0,0 0 16 0,0 0 0 15,0 0 80-15,0 0 16 0,0 0 0 0,0 0 0 16,0 0 48-16,0 0 16 0,0 0 0 0,0 0 0 15,3 8 64-15,-3-8 0 0,5 5 16 0,5-2 0 16,-1-2-96-16,3 1-32 0,2 1 0 0,3-2 0 16,0-1-208-16,5 0-64 0,-1-1 0 0,2 0 0 15,1 0-64-15,4 1-32 0,3-1 0 0,3 1 0 0,2 0 16 16,2 0 0-16,0 0 0 0,1 2 0 0,-1 0 0 16,3-1 0-16,3-1 0 0,3 2 0 0,3 0-32 15,1 0 0-15,2-2 0 0,-3-2 0 0,-1 1 16 0,2 0 0 16,0-1 0-16,3 0 0 0,2 1-32 0,0 1-128 15,1-1 192-15,0 0-64 0,-1-3 48 0,-1 3 0 16,1 3 0-16,-1-2 0 0,1-1-48 0,5-1-128 16,0-2 192-16,2 4-64 0,-6 0-128 0,4 0 160 15,1 2-160-15,1-2 160 0,1 1-160 0,-2-1 0 16,1-1 144-16,0-1-144 0,-2 2 0 0,1 2 144 16,0 2-144-16,0-4 0 0,2-2 144 0,0-2-144 15,-4 1 0-15,1 1 144 0,-1 1-144 0,-2-1 192 16,0-1-192-16,0 2 192 0,2 2-192 0,-3-1 192 15,-2-3-192-15,-2 1 192 0,-1 1-64 0,2 2-128 16,0 1 192-16,0 1-64 0,0-3 0 0,-3-1-128 0,-4-1 192 16,-1 2-64-16,-2 3 0 0,-1-2-128 0,-1-1 192 0,0 0-64 15,-3 0 64-15,-1 0 0 0,-4 1 0 0,-1-1 0 16,1-1 64-16,-4 2 0 16,-5 1 16-16,0 0 0 0,-2-3-16 0,-2-1-16 0,-1-1 0 0,-4 2 0 15,0 2 0-15,-3 0 0 0,0-1 0 0,-2 0 0 16,-2 0-32-16,0 0 0 0,-9 0 0 0,8 0 0 15,-8 0-16-15,9 0 0 0,0 2 0 0,-9-2 0 16,0 0-64-16,0 0 0 0,0 0-128 0,0 0 192 16,0 0-64-16,0 0 0 0,7-2-128 0,-7 2 192 15,0 0 0-15,0 0 0 0,0 0 0 0,0 0 0 16,-6-6-1232-16,-2 4-256 0,-3 3-48 16,-3-1-13968-16</inkml:trace>
  <inkml:trace contextRef="#ctx0" brushRef="#br1" timeOffset="51428.149">12480 7744 2751 0,'-14'-4'256'0,"-3"1"-256"16,1 2 0-16,0 0 0 0,2 0 1792 0,3-1 304 16,-2-1 64-16,3 0 16 0,2 3-1248 0,8 0-240 0,-9-1-48 0,9 1-16 15,0 0-80-15,0 0-16 0,0 0 0 16,0 0 0-16,0 0-16 0,8 8 0 0,0-2 0 0,3-1 0 16,3-5 256-16,2 2 64 0,2 2 0 0,4-2 0 15,1-3-64-15,5 0-16 0,3-2 0 0,3 2 0 16,4 0-176-16,5 0-48 0,6-2 0 15,0 2 0-15,4 1-64 0,2 0-16 0,2 0 0 0,5-1 0 16,5-3-64-16,2 2 0 0,1 0-16 0,2 0 0 16,1-5-192-16,4 2-48 0,1 1 0 0,4 1 0 15,5 1 48-15,-2 0 0 0,1-3 0 0,0 2 0 16,1-3 64-16,0 4 16 0,-4 2 0 0,3 0 0 16,0-1-32-16,1 0 0 0,-3 0 0 0,-2 0 0 0,-3-1-96 15,1-2-128-15,-3 0 176 0,1 1-176 16,0 3 128-16,-3 0-128 0,-3-3 0 0,1 2 0 0,1 1 192 0,-4 0-192 15,1 0 192-15,-3-1-192 0,-3-2 224 16,-4 0-64-16,0 0-16 0,-1 1 0 0,0 2-16 0,-1 1 0 16,-1-1 0-16,-4 1 0 0,0 0-128 0,-4 1 0 15,-3-4 0-15,0 2 0 0,1 0 0 0,-3 3 0 16,-2 2 0-16,-2-3 128 0,-2-3-128 0,-3 1 0 16,-4 2 0-16,-4-2 0 0,-4-1 0 0,-4-1 0 15,-3-2 144-15,-1 3-144 0,-4 3 0 0,-2 0 128 16,-10-2-128-16,0 0 0 0,0 0 144 0,0 0-144 15,0 0 192-15,0 0-192 0,0 0 400 0,0 0-16 16,-10-2-16-16,-5 2 0 0,-1 0-368 0,-6 0 0 16,-5 0 0-16,-6 3 128 0,-7 0-128 0,-3 0 0 15,-2-2 0-15,-4-2 0 0,-1-2 0 0,-1 2 0 16,-4 2 0-16,-5-1 0 0,-6-1 0 0,-3 0 0 0,-1 1 0 16,-3 0 0-16,-1-1 0 0,-7-2 0 0,-3 1 0 15,-5-2 0-15,-2 1 0 0,-1 0 0 0,-3-2 0 0,-1 2 0 16,-5 0 0-16,-1-2 0 0,-1 0 128 0,-5 2-128 15,-4-2 0-15,2-1 0 0,1-1 0 16,-2 3 0-16,0-1 0 0,1 2 0 0,1 0 0 0,1 1 0 16,2 2 0-16,7 0 0 0,7-1 0 0,3 0 0 15,2 0 0-15,0 0 0 0,3 1 0 0,4 0 0 16,4-2 0-16,4 2 0 0,1 3 0 0,4-3 0 16,3 0 0-16,8 1 0 0,6 1 0 0,5 0 0 15,4-1 0-15,6-1 0 0,4 0 0 0,6 0 0 16,5 0 0-16,4 0 0 0,4 0 0 0,5 0 0 15,7 0 128-15,0 0-128 0,0 0 128 0,11 1-128 0,2-2 0 16,7-2 0-16,4 0 0 0,5 0-128 0,6 2 128 16,7-1-160-16,11-1 160 0,6 0-160 0,7-4 160 0,4 5 0 15,4 1 0-15,5-2 0 0,3-3 0 0,7 2 0 16,5 2 0-16,2 1 0 0,2 0 0 0,3-1 0 16,5 0 0-16,3 0 0 0,2 0 0 0,3 1 0 15,-2 1 0-15,3-2 0 0,2 0 0 0,0 2 0 16,-1 2 0-16,0 0 0 0,-2-2 0 0,-1 0 0 15,2-2 0-15,-5 4 0 0,-1 0 0 0,-1 0 0 16,-4-1 0-16,-2 1 128 0,-4 0-128 0,-2-1 128 16,-3-1-128-16,-7 2 128 0,-4-1-128 0,-6 1 0 15,-7 0 0-15,-3 1 0 0,-3-5 0 0,-6 1 144 16,-7 0-144-16,-6 1 0 0,-6 4 0 0,-7-2 0 16,-7-3 0-16,-4 1 0 0,-7-1 144 0,-3-1-144 0,-10 2 0 15,0 0 144-15,0 0-144 0,-11-5 128 0,-6 2-128 0,-6-2 128 16,-8 0-128-16,-5-1 0 0,-7 2 0 15,-5 2-176-15,-6 1 176 0,-3-2 0 0,-4-3 0 0,-6 2 0 16,-7 2 0-16,-4 1 0 0,-3 1 0 0,-6 0-128 16,-1-1 128-16,-6 3 0 0,-6 2 0 0,1-2 0 15,0-2 0-15,-3 0 0 0,-3-1 0 16,1 3 0-16,2 1 0 0,-2 0 0 0,-5 0 0 0,3-2 0 16,-1 0 0-16,2 0 0 0,2 0 0 0,2 1 128 15,2-2-128-15,2-1 0 0,0 0 0 0,6 1 0 16,4-1 0-16,6 0 0 0,4 0 0 0,7 0 0 15,4 2 0-15,8-1 0 0,4 0 0 0,8 1 0 0,5 0 0 16,7 0 0-16,8 0 0 0,5-1 0 16,7-1 0-16,6 1 0 0,8 0 0 0,0 0 0 0,0 0 0 0,17 2 0 15,10 2-128-15,4-1 128 0,3-1-160 16,9 1 160-16,6 1-192 0,5-2 192 0,2-1-128 0,9 2 128 16,8 1 0-16,6 0 0 0,3-3 0 0,6 1-128 15,3 0 128-15,3 1 0 0,6-1 0 0,3-2 0 16,2-1 0-16,4 0 0 0,4 1 0 0,1 0 0 15,-5-3 0-15,2 3 0 0,3 4 0 0,0-2 0 16,-4 1 0-16,3 2 0 0,0-3 0 0,-4 2 0 16,-5 1 0-16,0 1 0 0,-5 1 0 0,-4 1 0 15,-3 0 0-15,-6 0 0 0,-4 1 0 0,-4-3 0 16,-1409 3 0-16,2808-2 0 0,-1414 2 176 0,-8-1-176 16,-5 2 192-16,-5-1-192 0,-3-1 0 0,-8-4 0 0,-7 0 0 15,-3-1-192-15,-6 1 192 0,-5-2-144 0,-13-2 144 0,0 0-128 16,0 0 128-16,0 0-128 0,-10-4 128 0,-4 1-128 15,-5-1 128-15,-3 0 0 0,-3-1 0 0,-5-2 0 16,-2-2 0-16,-4 3 0 0,-5 0 0 0,-4-1 0 16,-3-1 0-16,-6-1-160 0,-1 0 160 0,-1 1-160 15,-1 2 160-15,-2 0 0 0,-1 0 160 0,-3 0-160 16,-5 0 0-16,1 0 0 0,0 1 0 0,-3-1 0 16,3-1 0-16,-3 2 0 0,-4-1 0 0,2 3 0 15,-4 0 0-15,1 0 0 0,1-4 0 0,-2 1 0 16,-3 4 0-16,0-1 0 0,-1 1 0 0,2-2 0 15,3 1 0-15,-3 0 0 0,-3 1 0 0,2-1 0 16,-2 2 0-16,0-1 0 0,2 2 0 0,-1 0 0 0,0 0 0 16,-3 0 0-16,2-2 0 0,-3 1 0 0,-2 4 0 15,2 2 0-15,1-3 0 0,4 0 0 0,3 0 176 16,2 1-176-16,-2 2 192 0,3-2-192 16,2-1 0-16,4 2 0 0,3-2 0 0,4 2 0 0,3 1 0 0,2-2 0 15,1-4 0-15,3 3 0 0,4 1 0 0,3 1 0 16,2-2 0-16,5-1 0 0,4-2 0 0,3 2 0 15,3 2 0-15,3-1 0 0,1-3 0 0,6 0 0 16,1 1 0-16,4 0 0 0,3-1 128 0,9 1-128 16,0 0 0-16,0 0 0 0,0 0 176 0,0 0-32 15,0 0 0-15,13-2 0 0,5-4-144 0,4 5 160 16,7 0-160-16,7-1 160 0,6-2-160 0,10-2 0 16,7 3 0-16,6 0-176 0,5 0 176 0,6 0 0 0,5-5 0 15,5 4 0-15,2 1 0 0,6-1 0 0,1-1 0 16,6-1 0-16,5-1 0 0,4 1 0 0,3 2 0 15,5 2 0-15,7-5 0 0,3 1 0 0,6 3 0 16,2-1 0-16,-1 2 0 0,4-2 0 0,5 0 0 0,-4 3 0 16,-2 1 0-16,2 1 0 0,2 1 0 0,-2-1 128 15,-5 0-128-15,-5 3 128 0,-7 2-128 0,-4 0 128 16,-6 1-128-16,-4 4 0 0,-4 3 0 0,-8 0 128 16,-8 0-128-16,-7 2 0 0,-6 0 0 0,-7 4-15616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7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0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7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ustomXml" Target="../ink/ink1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customXml" Target="../ink/ink1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customXml" Target="../ink/ink1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customXml" Target="../ink/ink19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24.xml"/><Relationship Id="rId1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customXml" Target="../ink/ink21.xml"/><Relationship Id="rId12" Type="http://schemas.openxmlformats.org/officeDocument/2006/relationships/image" Target="../media/image35.png"/><Relationship Id="rId17" Type="http://schemas.openxmlformats.org/officeDocument/2006/relationships/customXml" Target="../ink/ink26.xml"/><Relationship Id="rId2" Type="http://schemas.openxmlformats.org/officeDocument/2006/relationships/image" Target="../media/image2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customXml" Target="../ink/ink22.xml"/><Relationship Id="rId1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customXml" Target="../ink/ink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tutorial.math.lamar.edu/Classes/DE/BoundaryValueProbl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customXml" Target="../ink/ink28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tutorial.math.lamar.edu/Classes/DE/BoundaryValueProbl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customXml" Target="../ink/ink29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image" Target="../media/image39.png"/><Relationship Id="rId7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tutorial.math.lamar.edu/Classes/DE/BoundaryValueProbl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customXml" Target="../ink/ink36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tutorial.math.lamar.edu/Classes/DE/BoundaryValueProbl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customXml" Target="../ink/ink3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tutorial.math.lamar.edu/Classes/DE/BoundaryValueProbl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customXml" Target="../ink/ink38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tutorial.math.lamar.edu/Classes/DE/BoundaryValueProbl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customXml" Target="../ink/ink39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10" Type="http://schemas.openxmlformats.org/officeDocument/2006/relationships/image" Target="../media/image65.png"/><Relationship Id="rId4" Type="http://schemas.openxmlformats.org/officeDocument/2006/relationships/image" Target="../media/image58.png"/><Relationship Id="rId9" Type="http://schemas.openxmlformats.org/officeDocument/2006/relationships/customXml" Target="../ink/ink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7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70.png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customXml" Target="../ink/ink4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7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7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7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70.png"/><Relationship Id="rId10" Type="http://schemas.openxmlformats.org/officeDocument/2006/relationships/image" Target="../media/image73.png"/><Relationship Id="rId4" Type="http://schemas.openxmlformats.org/officeDocument/2006/relationships/image" Target="../media/image69.png"/><Relationship Id="rId9" Type="http://schemas.openxmlformats.org/officeDocument/2006/relationships/customXml" Target="../ink/ink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7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0" Type="http://schemas.openxmlformats.org/officeDocument/2006/relationships/customXml" Target="../ink/ink46.xml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7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customXml" Target="../ink/ink47.xml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.xml"/><Relationship Id="rId5" Type="http://schemas.openxmlformats.org/officeDocument/2006/relationships/image" Target="../media/image71.png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B6CFC-4760-4DDB-A9F4-5075B1B3146C}"/>
              </a:ext>
            </a:extLst>
          </p:cNvPr>
          <p:cNvSpPr txBox="1"/>
          <p:nvPr/>
        </p:nvSpPr>
        <p:spPr>
          <a:xfrm>
            <a:off x="321318" y="203146"/>
            <a:ext cx="77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10.5  Heat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C75E8-F084-4EAD-94AB-3ABFDA9E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44" y="644851"/>
            <a:ext cx="5745670" cy="13811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5BDEB2-CC75-49FD-9C07-13585A9EE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6001"/>
            <a:ext cx="9144000" cy="37250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1F66E7-7FD8-488A-A959-8F817067B92A}"/>
                  </a:ext>
                </a:extLst>
              </p14:cNvPr>
              <p14:cNvContentPartPr/>
              <p14:nvPr/>
            </p14:nvContentPartPr>
            <p14:xfrm>
              <a:off x="104760" y="832320"/>
              <a:ext cx="8918640" cy="572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1F66E7-7FD8-488A-A959-8F817067B9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00" y="822960"/>
                <a:ext cx="8937360" cy="574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159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45082-7234-43CD-A233-26C00028DE63}"/>
              </a:ext>
            </a:extLst>
          </p:cNvPr>
          <p:cNvSpPr txBox="1"/>
          <p:nvPr/>
        </p:nvSpPr>
        <p:spPr>
          <a:xfrm>
            <a:off x="523875" y="247650"/>
            <a:ext cx="8096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When does a function of </a:t>
            </a:r>
            <a:r>
              <a:rPr lang="en-US" sz="3200" i="1" dirty="0">
                <a:solidFill>
                  <a:srgbClr val="7030A0"/>
                </a:solidFill>
              </a:rPr>
              <a:t>x</a:t>
            </a:r>
            <a:r>
              <a:rPr lang="en-US" sz="3200" dirty="0">
                <a:solidFill>
                  <a:srgbClr val="7030A0"/>
                </a:solidFill>
              </a:rPr>
              <a:t> = a function of </a:t>
            </a:r>
            <a:r>
              <a:rPr lang="en-US" sz="3200" i="1" dirty="0">
                <a:solidFill>
                  <a:srgbClr val="7030A0"/>
                </a:solidFill>
              </a:rPr>
              <a:t>t?</a:t>
            </a:r>
          </a:p>
          <a:p>
            <a:pPr algn="l"/>
            <a:endParaRPr lang="en-US" sz="3200" i="1" dirty="0">
              <a:solidFill>
                <a:srgbClr val="7030A0"/>
              </a:solidFill>
            </a:endParaRPr>
          </a:p>
          <a:p>
            <a:pPr algn="l"/>
            <a:r>
              <a:rPr lang="en-US" sz="3200" i="1" dirty="0">
                <a:solidFill>
                  <a:srgbClr val="7030A0"/>
                </a:solidFill>
              </a:rPr>
              <a:t>I.e., when does f(x) = g(t) for all x, t?</a:t>
            </a:r>
          </a:p>
          <a:p>
            <a:pPr algn="l"/>
            <a:endParaRPr lang="en-US" sz="3200" i="1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If f(x) = sin(x), is there a g(t) = f(x)?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If f(x) = 2, is there a g(t) = f(x)?</a:t>
            </a:r>
          </a:p>
          <a:p>
            <a:pPr algn="l"/>
            <a:endParaRPr lang="en-US" sz="3200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CE3041-59E7-4201-9F58-380F39136219}"/>
                  </a:ext>
                </a:extLst>
              </p14:cNvPr>
              <p14:cNvContentPartPr/>
              <p14:nvPr/>
            </p14:nvContentPartPr>
            <p14:xfrm>
              <a:off x="889920" y="526680"/>
              <a:ext cx="7963200" cy="5631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CE3041-59E7-4201-9F58-380F391362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560" y="517320"/>
                <a:ext cx="7981920" cy="56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335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06AB67-F2A1-4B4E-9681-387A6E868608}"/>
              </a:ext>
            </a:extLst>
          </p:cNvPr>
          <p:cNvSpPr txBox="1"/>
          <p:nvPr/>
        </p:nvSpPr>
        <p:spPr>
          <a:xfrm>
            <a:off x="323850" y="22225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865F0-7646-431D-A7AB-DEA2CE2C4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966787"/>
            <a:ext cx="7372350" cy="3667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B16CA6-09D0-48F1-A0EB-05BB95456E8F}"/>
                  </a:ext>
                </a:extLst>
              </p14:cNvPr>
              <p14:cNvContentPartPr/>
              <p14:nvPr/>
            </p14:nvContentPartPr>
            <p14:xfrm>
              <a:off x="1812240" y="1471680"/>
              <a:ext cx="4938480" cy="4111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B16CA6-09D0-48F1-A0EB-05BB95456E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2880" y="1462320"/>
                <a:ext cx="4957200" cy="413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848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06AB67-F2A1-4B4E-9681-387A6E868608}"/>
              </a:ext>
            </a:extLst>
          </p:cNvPr>
          <p:cNvSpPr txBox="1"/>
          <p:nvPr/>
        </p:nvSpPr>
        <p:spPr>
          <a:xfrm>
            <a:off x="323850" y="22225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865F0-7646-431D-A7AB-DEA2CE2C4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966787"/>
            <a:ext cx="7372350" cy="3667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A492E3-AA29-4FAE-824E-0060FE54E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39" r="6137"/>
          <a:stretch/>
        </p:blipFill>
        <p:spPr>
          <a:xfrm>
            <a:off x="2259013" y="4527550"/>
            <a:ext cx="4103688" cy="102393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924658-9012-40E7-B107-162984342F4A}"/>
              </a:ext>
            </a:extLst>
          </p:cNvPr>
          <p:cNvSpPr txBox="1"/>
          <p:nvPr/>
        </p:nvSpPr>
        <p:spPr>
          <a:xfrm>
            <a:off x="984250" y="5891213"/>
            <a:ext cx="677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-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sz="3200" dirty="0">
                <a:solidFill>
                  <a:srgbClr val="7030A0"/>
                </a:solidFill>
              </a:rPr>
              <a:t> is the separation constant.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64B4B7-B75E-4DD0-A010-848F8CFF4E42}"/>
                  </a:ext>
                </a:extLst>
              </p14:cNvPr>
              <p14:cNvContentPartPr/>
              <p14:nvPr/>
            </p14:nvContentPartPr>
            <p14:xfrm>
              <a:off x="825480" y="4304520"/>
              <a:ext cx="5781240" cy="2205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64B4B7-B75E-4DD0-A010-848F8CFF4E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120" y="4295160"/>
                <a:ext cx="5799960" cy="222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31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CB3DBD-80B5-41F7-A698-E0A5B60E3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733"/>
          <a:stretch/>
        </p:blipFill>
        <p:spPr>
          <a:xfrm>
            <a:off x="101600" y="476939"/>
            <a:ext cx="9144000" cy="2278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C7CB4D-4095-41AB-B93D-93FBD6EA7616}"/>
              </a:ext>
            </a:extLst>
          </p:cNvPr>
          <p:cNvSpPr txBox="1"/>
          <p:nvPr/>
        </p:nvSpPr>
        <p:spPr>
          <a:xfrm>
            <a:off x="349250" y="3168786"/>
            <a:ext cx="836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Thus we obtain two linear homogeneous ODEs: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4BD489-757A-4C69-8E0B-C7A3A41A9E19}"/>
                  </a:ext>
                </a:extLst>
              </p14:cNvPr>
              <p14:cNvContentPartPr/>
              <p14:nvPr/>
            </p14:nvContentPartPr>
            <p14:xfrm>
              <a:off x="501480" y="1203840"/>
              <a:ext cx="8397360" cy="4993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4BD489-757A-4C69-8E0B-C7A3A41A9E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120" y="1194480"/>
                <a:ext cx="8416080" cy="50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6720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CB3DBD-80B5-41F7-A698-E0A5B60E3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562"/>
          <a:stretch/>
        </p:blipFill>
        <p:spPr>
          <a:xfrm>
            <a:off x="101600" y="476939"/>
            <a:ext cx="9144000" cy="22853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53C2F9D-565D-425C-AB18-34DF12C17E34}"/>
              </a:ext>
            </a:extLst>
          </p:cNvPr>
          <p:cNvGrpSpPr/>
          <p:nvPr/>
        </p:nvGrpSpPr>
        <p:grpSpPr>
          <a:xfrm>
            <a:off x="2070100" y="3956050"/>
            <a:ext cx="4324350" cy="1693080"/>
            <a:chOff x="2070100" y="3956050"/>
            <a:chExt cx="4324350" cy="16930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239B26D-B3A9-42BD-AB51-40D902B339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t="8694" r="55873"/>
            <a:stretch/>
          </p:blipFill>
          <p:spPr>
            <a:xfrm>
              <a:off x="2070100" y="3956050"/>
              <a:ext cx="3721100" cy="76598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4B0F1F-24C7-4C66-871C-CA016A436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485"/>
            <a:stretch/>
          </p:blipFill>
          <p:spPr>
            <a:xfrm>
              <a:off x="2387600" y="4810219"/>
              <a:ext cx="4006850" cy="83891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A7B9CB-D04B-455D-8EAF-AA86C5859B01}"/>
              </a:ext>
            </a:extLst>
          </p:cNvPr>
          <p:cNvSpPr txBox="1"/>
          <p:nvPr/>
        </p:nvSpPr>
        <p:spPr>
          <a:xfrm>
            <a:off x="349250" y="3168786"/>
            <a:ext cx="836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Thus we obtain two linear homogeneous ODEs: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5B0C030-CBCF-4109-A596-FFEA956DA781}"/>
                  </a:ext>
                </a:extLst>
              </p14:cNvPr>
              <p14:cNvContentPartPr/>
              <p14:nvPr/>
            </p14:nvContentPartPr>
            <p14:xfrm>
              <a:off x="2000520" y="3890880"/>
              <a:ext cx="6776280" cy="1887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5B0C030-CBCF-4109-A596-FFEA956DA7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1160" y="3881520"/>
                <a:ext cx="6795000" cy="19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2321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4BEC28-90D2-46E5-B852-FD13BE2D84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650"/>
          <a:stretch/>
        </p:blipFill>
        <p:spPr>
          <a:xfrm>
            <a:off x="139700" y="3105655"/>
            <a:ext cx="9144000" cy="5847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9A489F-7F8F-497F-976C-91127FFE344D}"/>
                  </a:ext>
                </a:extLst>
              </p14:cNvPr>
              <p14:cNvContentPartPr/>
              <p14:nvPr/>
            </p14:nvContentPartPr>
            <p14:xfrm>
              <a:off x="71640" y="597600"/>
              <a:ext cx="8658720" cy="4044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9A489F-7F8F-497F-976C-91127FFE34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280" y="588240"/>
                <a:ext cx="8677440" cy="406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778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4BEC28-90D2-46E5-B852-FD13BE2D84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392"/>
          <a:stretch/>
        </p:blipFill>
        <p:spPr>
          <a:xfrm>
            <a:off x="139700" y="3105655"/>
            <a:ext cx="9144000" cy="13012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CCA81F-CE05-412B-9673-2D14943E4733}"/>
                  </a:ext>
                </a:extLst>
              </p14:cNvPr>
              <p14:cNvContentPartPr/>
              <p14:nvPr/>
            </p14:nvContentPartPr>
            <p14:xfrm>
              <a:off x="190080" y="1301400"/>
              <a:ext cx="8724960" cy="445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CCA81F-CE05-412B-9673-2D14943E47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720" y="1292040"/>
                <a:ext cx="8743680" cy="447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523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4BEC28-90D2-46E5-B852-FD13BE2D8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3105655"/>
            <a:ext cx="9144000" cy="33704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35B32C-13BA-4861-B9A6-01F68D622153}"/>
                  </a:ext>
                </a:extLst>
              </p14:cNvPr>
              <p14:cNvContentPartPr/>
              <p14:nvPr/>
            </p14:nvContentPartPr>
            <p14:xfrm>
              <a:off x="565560" y="2994480"/>
              <a:ext cx="8134920" cy="3548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35B32C-13BA-4861-B9A6-01F68D6221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200" y="2985120"/>
                <a:ext cx="8153640" cy="356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423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4BEC28-90D2-46E5-B852-FD13BE2D84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929"/>
          <a:stretch/>
        </p:blipFill>
        <p:spPr>
          <a:xfrm>
            <a:off x="139700" y="3105655"/>
            <a:ext cx="9144000" cy="1923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F7A0C3-417D-4004-B270-09AE963DA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5321300"/>
            <a:ext cx="8324850" cy="7810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1D75EE-C0C7-4921-A009-A47EF26690A6}"/>
                  </a:ext>
                </a:extLst>
              </p14:cNvPr>
              <p14:cNvContentPartPr/>
              <p14:nvPr/>
            </p14:nvContentPartPr>
            <p14:xfrm>
              <a:off x="1000440" y="2339640"/>
              <a:ext cx="7857360" cy="3916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1D75EE-C0C7-4921-A009-A47EF26690A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1080" y="2330280"/>
                <a:ext cx="7876080" cy="393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72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07486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17061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4BA5D-8DE0-4DD4-A8F9-8C1C8C721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2723138"/>
            <a:ext cx="9144000" cy="39922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32FFCE-190B-4DA9-964A-3ED2A866210A}"/>
                  </a:ext>
                </a:extLst>
              </p14:cNvPr>
              <p14:cNvContentPartPr/>
              <p14:nvPr/>
            </p14:nvContentPartPr>
            <p14:xfrm>
              <a:off x="432720" y="2161800"/>
              <a:ext cx="7844400" cy="4594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32FFCE-190B-4DA9-964A-3ED2A86621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360" y="2152440"/>
                <a:ext cx="7863120" cy="46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58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B6CFC-4760-4DDB-A9F4-5075B1B3146C}"/>
              </a:ext>
            </a:extLst>
          </p:cNvPr>
          <p:cNvSpPr txBox="1"/>
          <p:nvPr/>
        </p:nvSpPr>
        <p:spPr>
          <a:xfrm>
            <a:off x="321318" y="203146"/>
            <a:ext cx="77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10.5  Heat Equation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5BDEB2-CC75-49FD-9C07-13585A9EE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359"/>
          <a:stretch/>
        </p:blipFill>
        <p:spPr>
          <a:xfrm>
            <a:off x="0" y="1042977"/>
            <a:ext cx="9144000" cy="582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F4830-9AE7-49BF-BA2C-5A50D8B67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/>
          <a:stretch/>
        </p:blipFill>
        <p:spPr>
          <a:xfrm>
            <a:off x="65314" y="4122057"/>
            <a:ext cx="9144000" cy="21699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BA1B85-C29D-4568-BD36-82012EA5AA00}"/>
              </a:ext>
            </a:extLst>
          </p:cNvPr>
          <p:cNvCxnSpPr/>
          <p:nvPr/>
        </p:nvCxnSpPr>
        <p:spPr>
          <a:xfrm>
            <a:off x="1727200" y="1850571"/>
            <a:ext cx="0" cy="1988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F4320-3DA5-49B2-8567-204A12DE5C32}"/>
              </a:ext>
            </a:extLst>
          </p:cNvPr>
          <p:cNvCxnSpPr>
            <a:cxnSpLocks/>
          </p:cNvCxnSpPr>
          <p:nvPr/>
        </p:nvCxnSpPr>
        <p:spPr>
          <a:xfrm flipH="1">
            <a:off x="1357087" y="3480582"/>
            <a:ext cx="33963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E8F6B-E722-4FD2-A622-E376B591D3D9}"/>
              </a:ext>
            </a:extLst>
          </p:cNvPr>
          <p:cNvSpPr/>
          <p:nvPr/>
        </p:nvSpPr>
        <p:spPr>
          <a:xfrm>
            <a:off x="1754414" y="2093686"/>
            <a:ext cx="2612571" cy="13614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4A951A-298A-4490-88EA-0CEB964A9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579" y="129478"/>
            <a:ext cx="4454179" cy="10706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7956FE-19EB-45CD-8543-BCAF1B2D2041}"/>
                  </a:ext>
                </a:extLst>
              </p14:cNvPr>
              <p14:cNvContentPartPr/>
              <p14:nvPr/>
            </p14:nvContentPartPr>
            <p14:xfrm>
              <a:off x="144720" y="1362240"/>
              <a:ext cx="8656200" cy="523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7956FE-19EB-45CD-8543-BCAF1B2D20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360" y="1352880"/>
                <a:ext cx="8674920" cy="52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2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1152A-BD7D-4765-84F7-E47BBC928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12" y="3489325"/>
            <a:ext cx="8715375" cy="16573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52CC78-87EE-4686-AE35-6D51C12C4353}"/>
                  </a:ext>
                </a:extLst>
              </p14:cNvPr>
              <p14:cNvContentPartPr/>
              <p14:nvPr/>
            </p14:nvContentPartPr>
            <p14:xfrm>
              <a:off x="509760" y="3610800"/>
              <a:ext cx="7843680" cy="567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52CC78-87EE-4686-AE35-6D51C12C43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920" y="3547440"/>
                <a:ext cx="787500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41D1DA6-9AA2-4DED-ACDB-23AF5BD524E9}"/>
                  </a:ext>
                </a:extLst>
              </p14:cNvPr>
              <p14:cNvContentPartPr/>
              <p14:nvPr/>
            </p14:nvContentPartPr>
            <p14:xfrm>
              <a:off x="934200" y="5790600"/>
              <a:ext cx="2560680" cy="93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41D1DA6-9AA2-4DED-ACDB-23AF5BD524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8360" y="5727240"/>
                <a:ext cx="2592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D992AB3-CADE-42A0-B0A5-9D4E00D64BAE}"/>
                  </a:ext>
                </a:extLst>
              </p14:cNvPr>
              <p14:cNvContentPartPr/>
              <p14:nvPr/>
            </p14:nvContentPartPr>
            <p14:xfrm>
              <a:off x="898200" y="5607720"/>
              <a:ext cx="7127280" cy="31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D992AB3-CADE-42A0-B0A5-9D4E00D64B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2360" y="5544360"/>
                <a:ext cx="715860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0A26C4-F7AA-4DD6-ACAF-06B4F30EEA5E}"/>
                  </a:ext>
                </a:extLst>
              </p14:cNvPr>
              <p14:cNvContentPartPr/>
              <p14:nvPr/>
            </p14:nvContentPartPr>
            <p14:xfrm>
              <a:off x="1191240" y="3682440"/>
              <a:ext cx="7414560" cy="479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0A26C4-F7AA-4DD6-ACAF-06B4F30EEA5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75400" y="3619080"/>
                <a:ext cx="744588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1C2CA37-33E4-4356-97E6-2CF5B573DCB8}"/>
                  </a:ext>
                </a:extLst>
              </p14:cNvPr>
              <p14:cNvContentPartPr/>
              <p14:nvPr/>
            </p14:nvContentPartPr>
            <p14:xfrm>
              <a:off x="4781880" y="4716360"/>
              <a:ext cx="456480" cy="60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1C2CA37-33E4-4356-97E6-2CF5B573DCB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66040" y="4653000"/>
                <a:ext cx="4878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306C8F6-C9A0-4D20-8AC9-8D9EF805FD01}"/>
                  </a:ext>
                </a:extLst>
              </p14:cNvPr>
              <p14:cNvContentPartPr/>
              <p14:nvPr/>
            </p14:nvContentPartPr>
            <p14:xfrm>
              <a:off x="4713840" y="4668840"/>
              <a:ext cx="128880" cy="241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306C8F6-C9A0-4D20-8AC9-8D9EF805FD0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98000" y="4605480"/>
                <a:ext cx="16020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F41B45-0354-4C1F-B593-F697B62A1AE9}"/>
                  </a:ext>
                </a:extLst>
              </p14:cNvPr>
              <p14:cNvContentPartPr/>
              <p14:nvPr/>
            </p14:nvContentPartPr>
            <p14:xfrm>
              <a:off x="30960" y="86040"/>
              <a:ext cx="8886600" cy="6156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F41B45-0354-4C1F-B593-F697B62A1A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600" y="76680"/>
                <a:ext cx="8905320" cy="617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45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FB6F9-EE2C-4CA4-8CAE-125BEF5A8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74662" y="2073275"/>
            <a:ext cx="8715375" cy="815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BFC882-E387-434C-B22B-352BF9F7A475}"/>
              </a:ext>
            </a:extLst>
          </p:cNvPr>
          <p:cNvSpPr txBox="1"/>
          <p:nvPr/>
        </p:nvSpPr>
        <p:spPr>
          <a:xfrm>
            <a:off x="374650" y="368300"/>
            <a:ext cx="741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10.1:  Eigenvalue Problems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Solve the following for nontrivial solutions: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683C57-1FD6-40D9-B993-94F8752A0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5862"/>
            <a:ext cx="9144000" cy="2709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2865F1-88F4-4E1C-A81D-5CD452E3AF3A}"/>
                  </a:ext>
                </a:extLst>
              </p14:cNvPr>
              <p14:cNvContentPartPr/>
              <p14:nvPr/>
            </p14:nvContentPartPr>
            <p14:xfrm>
              <a:off x="393120" y="1835640"/>
              <a:ext cx="8359920" cy="352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2865F1-88F4-4E1C-A81D-5CD452E3AF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760" y="1826280"/>
                <a:ext cx="8378640" cy="354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36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8F2A8C-C30A-4F1C-A2FB-0439F918216A}"/>
              </a:ext>
            </a:extLst>
          </p:cNvPr>
          <p:cNvSpPr/>
          <p:nvPr/>
        </p:nvSpPr>
        <p:spPr>
          <a:xfrm>
            <a:off x="95250" y="0"/>
            <a:ext cx="750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http://tutorial.math.lamar.edu/Classes/DE/BoundaryValueProblem.aspx</a:t>
            </a:r>
            <a:r>
              <a:rPr lang="en-US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1550E1-6406-4495-A7A2-95E22C9AE366}"/>
              </a:ext>
            </a:extLst>
          </p:cNvPr>
          <p:cNvCxnSpPr>
            <a:cxnSpLocks/>
          </p:cNvCxnSpPr>
          <p:nvPr/>
        </p:nvCxnSpPr>
        <p:spPr>
          <a:xfrm>
            <a:off x="0" y="1778000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69BCB1-DF0D-4A99-9A7A-B4ECC3D18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22"/>
          <a:stretch/>
        </p:blipFill>
        <p:spPr>
          <a:xfrm>
            <a:off x="0" y="350405"/>
            <a:ext cx="9144000" cy="1383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314479-B6E4-41A2-9128-78ED72F61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" y="1817194"/>
            <a:ext cx="9144000" cy="41126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60C657-72D9-44B1-9EF4-213846F905DF}"/>
                  </a:ext>
                </a:extLst>
              </p14:cNvPr>
              <p14:cNvContentPartPr/>
              <p14:nvPr/>
            </p14:nvContentPartPr>
            <p14:xfrm>
              <a:off x="846360" y="737280"/>
              <a:ext cx="8033760" cy="5536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60C657-72D9-44B1-9EF4-213846F905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000" y="727920"/>
                <a:ext cx="8052480" cy="55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106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4FB6D-A3F9-4C4B-AA62-E11FD2B4BABB}"/>
              </a:ext>
            </a:extLst>
          </p:cNvPr>
          <p:cNvSpPr/>
          <p:nvPr/>
        </p:nvSpPr>
        <p:spPr>
          <a:xfrm>
            <a:off x="95250" y="0"/>
            <a:ext cx="750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http://tutorial.math.lamar.edu/Classes/DE/BoundaryValueProblem.aspx</a:t>
            </a:r>
            <a:r>
              <a:rPr lang="en-US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2B5765-2494-4156-A554-A0E2D31011E5}"/>
              </a:ext>
            </a:extLst>
          </p:cNvPr>
          <p:cNvCxnSpPr>
            <a:cxnSpLocks/>
          </p:cNvCxnSpPr>
          <p:nvPr/>
        </p:nvCxnSpPr>
        <p:spPr>
          <a:xfrm>
            <a:off x="146050" y="1746250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12D783F-105C-42C6-985B-E1F38F1E5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457"/>
            <a:ext cx="9144000" cy="1411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415F34-50E7-4277-9725-F55D1AD6B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9499"/>
            <a:ext cx="8786191" cy="50003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879E90-BC19-4217-8803-7DE73F22B34F}"/>
                  </a:ext>
                </a:extLst>
              </p14:cNvPr>
              <p14:cNvContentPartPr/>
              <p14:nvPr/>
            </p14:nvContentPartPr>
            <p14:xfrm>
              <a:off x="464400" y="707400"/>
              <a:ext cx="8492040" cy="6070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879E90-BC19-4217-8803-7DE73F22B3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040" y="698040"/>
                <a:ext cx="8510760" cy="60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7071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FB6F9-EE2C-4CA4-8CAE-125BEF5A8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74662" y="2073275"/>
            <a:ext cx="8715375" cy="815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BFC882-E387-434C-B22B-352BF9F7A475}"/>
              </a:ext>
            </a:extLst>
          </p:cNvPr>
          <p:cNvSpPr txBox="1"/>
          <p:nvPr/>
        </p:nvSpPr>
        <p:spPr>
          <a:xfrm>
            <a:off x="374650" y="368300"/>
            <a:ext cx="741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10.1:  Eigenvalue Problems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Solve the following for nontrivial solutions: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683C57-1FD6-40D9-B993-94F8752A0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5862"/>
            <a:ext cx="9144000" cy="2709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EC4D1F-E3F5-4E6D-9D35-6C7BDA5CEEA6}"/>
                  </a:ext>
                </a:extLst>
              </p14:cNvPr>
              <p14:cNvContentPartPr/>
              <p14:nvPr/>
            </p14:nvContentPartPr>
            <p14:xfrm>
              <a:off x="353520" y="435960"/>
              <a:ext cx="4650480" cy="347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EC4D1F-E3F5-4E6D-9D35-6C7BDA5CEE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680" y="372600"/>
                <a:ext cx="468180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3F8AAC3-6298-45C1-A7CC-5B8256FBE19C}"/>
                  </a:ext>
                </a:extLst>
              </p14:cNvPr>
              <p14:cNvContentPartPr/>
              <p14:nvPr/>
            </p14:nvContentPartPr>
            <p14:xfrm>
              <a:off x="388800" y="465480"/>
              <a:ext cx="655560" cy="310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3F8AAC3-6298-45C1-A7CC-5B8256FBE1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960" y="402120"/>
                <a:ext cx="686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6016865-FDEB-41DD-B353-58D1AB69E9EE}"/>
                  </a:ext>
                </a:extLst>
              </p14:cNvPr>
              <p14:cNvContentPartPr/>
              <p14:nvPr/>
            </p14:nvContentPartPr>
            <p14:xfrm>
              <a:off x="5063400" y="466920"/>
              <a:ext cx="203400" cy="141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6016865-FDEB-41DD-B353-58D1AB69E9E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7560" y="403560"/>
                <a:ext cx="2347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9A5F731-7FDC-4A41-811B-5AB771288141}"/>
                  </a:ext>
                </a:extLst>
              </p14:cNvPr>
              <p14:cNvContentPartPr/>
              <p14:nvPr/>
            </p14:nvContentPartPr>
            <p14:xfrm>
              <a:off x="546480" y="0"/>
              <a:ext cx="8481960" cy="3018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A5F731-7FDC-4A41-811B-5AB7712881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7120" y="-9360"/>
                <a:ext cx="8500680" cy="30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275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FB6F9-EE2C-4CA4-8CAE-125BEF5A8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74662" y="1533525"/>
            <a:ext cx="8715375" cy="815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BFC882-E387-434C-B22B-352BF9F7A475}"/>
              </a:ext>
            </a:extLst>
          </p:cNvPr>
          <p:cNvSpPr txBox="1"/>
          <p:nvPr/>
        </p:nvSpPr>
        <p:spPr>
          <a:xfrm>
            <a:off x="374650" y="177800"/>
            <a:ext cx="85471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10.1:  Eigenvalue Problems</a:t>
            </a:r>
          </a:p>
          <a:p>
            <a:pPr algn="l"/>
            <a:endParaRPr lang="en-US" sz="20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Solve the following for nontrivial solutions: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</a:rPr>
              <a:t>Recall 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 </a:t>
            </a:r>
            <a:r>
              <a:rPr lang="en-US" sz="3200" dirty="0">
                <a:solidFill>
                  <a:srgbClr val="7030A0"/>
                </a:solidFill>
              </a:rPr>
              <a:t>is an arbitrary constant.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</a:rPr>
              <a:t>Note we are only interested in values for 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 </a:t>
            </a:r>
            <a:r>
              <a:rPr lang="en-US" sz="3200" dirty="0">
                <a:solidFill>
                  <a:srgbClr val="7030A0"/>
                </a:solidFill>
              </a:rPr>
              <a:t>for which the above boundary value problem has non-trivial solutions.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/>
              <a:t>For what values of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dirty="0"/>
              <a:t>, does the above have a nontrivial solution for </a:t>
            </a:r>
            <a:r>
              <a:rPr lang="en-US" sz="3200" i="1" dirty="0"/>
              <a:t>X</a:t>
            </a:r>
            <a:r>
              <a:rPr lang="en-US" sz="3200" dirty="0"/>
              <a:t>(</a:t>
            </a:r>
            <a:r>
              <a:rPr lang="en-US" sz="3200" i="1" dirty="0"/>
              <a:t>x</a:t>
            </a:r>
            <a:r>
              <a:rPr lang="en-US" sz="3200" dirty="0"/>
              <a:t>)?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C700FF-C46C-43E1-A4DC-607F6D257F2A}"/>
                  </a:ext>
                </a:extLst>
              </p14:cNvPr>
              <p14:cNvContentPartPr/>
              <p14:nvPr/>
            </p14:nvContentPartPr>
            <p14:xfrm>
              <a:off x="308160" y="1458720"/>
              <a:ext cx="8522280" cy="4942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C700FF-C46C-43E1-A4DC-607F6D257F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800" y="1449360"/>
                <a:ext cx="8541000" cy="496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101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A3A97D-C6C7-4A73-9339-2DF535062877}"/>
              </a:ext>
            </a:extLst>
          </p:cNvPr>
          <p:cNvSpPr txBox="1"/>
          <p:nvPr/>
        </p:nvSpPr>
        <p:spPr>
          <a:xfrm>
            <a:off x="644057" y="225785"/>
            <a:ext cx="795925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dirty="0"/>
              <a:t> is an eigenvalue of </a:t>
            </a:r>
            <a:r>
              <a:rPr lang="en-US" sz="3200" i="1" dirty="0"/>
              <a:t>A</a:t>
            </a:r>
            <a:r>
              <a:rPr lang="en-US" sz="3200" dirty="0"/>
              <a:t> if </a:t>
            </a:r>
            <a:r>
              <a:rPr lang="en-US" sz="3200" i="1" dirty="0"/>
              <a:t>A</a:t>
            </a:r>
            <a:r>
              <a:rPr lang="en-US" sz="3200" b="1" i="1" dirty="0"/>
              <a:t>x</a:t>
            </a:r>
            <a:r>
              <a:rPr lang="en-US" sz="3200" dirty="0"/>
              <a:t> =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b="1" i="1" dirty="0"/>
              <a:t>x </a:t>
            </a:r>
            <a:r>
              <a:rPr lang="en-US" sz="3200" dirty="0"/>
              <a:t>has nontrivial solutions.  If </a:t>
            </a:r>
            <a:r>
              <a:rPr lang="en-US" sz="3200" b="1" i="1" dirty="0"/>
              <a:t>v</a:t>
            </a:r>
            <a:r>
              <a:rPr lang="en-US" sz="3200" dirty="0"/>
              <a:t> is a nonzero solution to </a:t>
            </a:r>
          </a:p>
          <a:p>
            <a:r>
              <a:rPr lang="en-US" sz="3200" i="1" dirty="0"/>
              <a:t>A</a:t>
            </a:r>
            <a:r>
              <a:rPr lang="en-US" sz="3200" b="1" i="1" dirty="0"/>
              <a:t>x</a:t>
            </a:r>
            <a:r>
              <a:rPr lang="en-US" sz="3200" dirty="0"/>
              <a:t> =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b="1" i="1" dirty="0"/>
              <a:t>x</a:t>
            </a:r>
            <a:r>
              <a:rPr lang="en-US" sz="3200" dirty="0"/>
              <a:t>, then </a:t>
            </a:r>
            <a:r>
              <a:rPr lang="en-US" sz="3200" b="1" i="1" dirty="0"/>
              <a:t>v </a:t>
            </a:r>
            <a:r>
              <a:rPr lang="en-US" sz="3200" dirty="0"/>
              <a:t>is called an eigenvector of </a:t>
            </a:r>
            <a:r>
              <a:rPr lang="en-US" sz="3200" i="1" dirty="0"/>
              <a:t>A </a:t>
            </a:r>
            <a:r>
              <a:rPr lang="en-US" sz="3200" dirty="0"/>
              <a:t>with eigenvalue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2400" dirty="0"/>
              <a:t>. Note nonzero linear combinations of eigenvectors with eigenvalue </a:t>
            </a:r>
            <a:r>
              <a:rPr lang="en-US" sz="2400" dirty="0">
                <a:latin typeface="Symbol" panose="05050102010706020507" pitchFamily="18" charset="2"/>
              </a:rPr>
              <a:t>l </a:t>
            </a:r>
            <a:r>
              <a:rPr lang="en-US" sz="2400" dirty="0"/>
              <a:t>are also eigenvectors.</a:t>
            </a:r>
          </a:p>
          <a:p>
            <a:r>
              <a:rPr lang="en-US" sz="1400" dirty="0"/>
              <a:t>____________________________________________________________________________________</a:t>
            </a:r>
          </a:p>
          <a:p>
            <a:pPr algn="ctr"/>
            <a:endParaRPr lang="en-US" sz="1100" dirty="0"/>
          </a:p>
          <a:p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dirty="0"/>
              <a:t> is an </a:t>
            </a:r>
            <a:r>
              <a:rPr lang="en-US" sz="3200" dirty="0">
                <a:solidFill>
                  <a:srgbClr val="C00000"/>
                </a:solidFill>
              </a:rPr>
              <a:t>eigenvalue</a:t>
            </a:r>
            <a:r>
              <a:rPr lang="en-US" sz="3200" dirty="0"/>
              <a:t> of the BVP </a:t>
            </a:r>
          </a:p>
          <a:p>
            <a:pPr marL="457200" indent="-457200">
              <a:buFont typeface="Symbol" panose="05050102010706020507" pitchFamily="18" charset="2"/>
              <a:buChar char="l"/>
            </a:pPr>
            <a:endParaRPr lang="en-US" sz="3200" dirty="0"/>
          </a:p>
          <a:p>
            <a:endParaRPr lang="en-US" sz="3600" dirty="0"/>
          </a:p>
          <a:p>
            <a:r>
              <a:rPr lang="en-US" sz="3200" dirty="0"/>
              <a:t>if this BVP has nontrivial solutions.  If </a:t>
            </a:r>
            <a:r>
              <a:rPr lang="en-US" sz="3200" i="1" dirty="0"/>
              <a:t>X</a:t>
            </a:r>
            <a:r>
              <a:rPr lang="en-US" sz="3200" dirty="0"/>
              <a:t> is a nontrivial solution </a:t>
            </a:r>
            <a:r>
              <a:rPr lang="en-US" sz="3200" i="1" dirty="0"/>
              <a:t>f</a:t>
            </a:r>
            <a:r>
              <a:rPr lang="en-US" sz="3200" dirty="0"/>
              <a:t> to this BVP, then </a:t>
            </a:r>
            <a:r>
              <a:rPr lang="en-US" sz="3200" i="1" dirty="0"/>
              <a:t>f</a:t>
            </a:r>
            <a:r>
              <a:rPr lang="en-US" sz="3200" dirty="0"/>
              <a:t> is called an </a:t>
            </a:r>
            <a:r>
              <a:rPr lang="en-US" sz="3200" dirty="0">
                <a:solidFill>
                  <a:srgbClr val="C00000"/>
                </a:solidFill>
              </a:rPr>
              <a:t>eigenfunction</a:t>
            </a:r>
            <a:r>
              <a:rPr lang="en-US" sz="3200" dirty="0"/>
              <a:t> of the BVP with eigenvalue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dirty="0"/>
              <a:t>.</a:t>
            </a:r>
          </a:p>
          <a:p>
            <a:r>
              <a:rPr lang="en-US" sz="2400" dirty="0"/>
              <a:t>Note nonzero linear combinations of eigenfunctions with eigenvalue </a:t>
            </a:r>
            <a:r>
              <a:rPr lang="en-US" sz="2400" dirty="0">
                <a:latin typeface="Symbol" panose="05050102010706020507" pitchFamily="18" charset="2"/>
              </a:rPr>
              <a:t>l </a:t>
            </a:r>
            <a:r>
              <a:rPr lang="en-US" sz="2400" dirty="0"/>
              <a:t>are also eigenfunctions.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951F6-6E44-4632-BAC8-8851A6652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3567046"/>
            <a:ext cx="8715375" cy="8159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835466-C02C-4BC5-8A7E-F6E49C7437F8}"/>
                  </a:ext>
                </a:extLst>
              </p14:cNvPr>
              <p14:cNvContentPartPr/>
              <p14:nvPr/>
            </p14:nvContentPartPr>
            <p14:xfrm>
              <a:off x="626400" y="135360"/>
              <a:ext cx="8083440" cy="6621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835466-C02C-4BC5-8A7E-F6E49C7437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040" y="126000"/>
                <a:ext cx="8102160" cy="664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871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8F2A8C-C30A-4F1C-A2FB-0439F918216A}"/>
              </a:ext>
            </a:extLst>
          </p:cNvPr>
          <p:cNvSpPr/>
          <p:nvPr/>
        </p:nvSpPr>
        <p:spPr>
          <a:xfrm>
            <a:off x="95250" y="0"/>
            <a:ext cx="750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http://tutorial.math.lamar.edu/Classes/DE/BoundaryValueProblem.aspx</a:t>
            </a:r>
            <a:r>
              <a:rPr lang="en-US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1550E1-6406-4495-A7A2-95E22C9AE366}"/>
              </a:ext>
            </a:extLst>
          </p:cNvPr>
          <p:cNvCxnSpPr>
            <a:cxnSpLocks/>
          </p:cNvCxnSpPr>
          <p:nvPr/>
        </p:nvCxnSpPr>
        <p:spPr>
          <a:xfrm>
            <a:off x="0" y="1778000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69BCB1-DF0D-4A99-9A7A-B4ECC3D18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22"/>
          <a:stretch/>
        </p:blipFill>
        <p:spPr>
          <a:xfrm>
            <a:off x="0" y="350405"/>
            <a:ext cx="9144000" cy="1383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314479-B6E4-41A2-9128-78ED72F61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" y="1817194"/>
            <a:ext cx="9144000" cy="41126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D008A2-05FE-471D-9DE4-19185AD2CEE1}"/>
                  </a:ext>
                </a:extLst>
              </p14:cNvPr>
              <p14:cNvContentPartPr/>
              <p14:nvPr/>
            </p14:nvContentPartPr>
            <p14:xfrm>
              <a:off x="632160" y="3167280"/>
              <a:ext cx="6147000" cy="2675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D008A2-05FE-471D-9DE4-19185AD2CE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2800" y="3157920"/>
                <a:ext cx="6165720" cy="269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9469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8F2A8C-C30A-4F1C-A2FB-0439F918216A}"/>
              </a:ext>
            </a:extLst>
          </p:cNvPr>
          <p:cNvSpPr/>
          <p:nvPr/>
        </p:nvSpPr>
        <p:spPr>
          <a:xfrm>
            <a:off x="95250" y="0"/>
            <a:ext cx="750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http://tutorial.math.lamar.edu/Classes/DE/BoundaryValueProblem.aspx</a:t>
            </a:r>
            <a:r>
              <a:rPr lang="en-US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1550E1-6406-4495-A7A2-95E22C9AE366}"/>
              </a:ext>
            </a:extLst>
          </p:cNvPr>
          <p:cNvCxnSpPr>
            <a:cxnSpLocks/>
          </p:cNvCxnSpPr>
          <p:nvPr/>
        </p:nvCxnSpPr>
        <p:spPr>
          <a:xfrm>
            <a:off x="0" y="1778000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69BCB1-DF0D-4A99-9A7A-B4ECC3D18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22"/>
          <a:stretch/>
        </p:blipFill>
        <p:spPr>
          <a:xfrm>
            <a:off x="0" y="350405"/>
            <a:ext cx="9144000" cy="1383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314479-B6E4-41A2-9128-78ED72F61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" y="1817194"/>
            <a:ext cx="9144000" cy="41126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6F31D8-FAC3-43DF-97DD-16B3B595787B}"/>
              </a:ext>
            </a:extLst>
          </p:cNvPr>
          <p:cNvSpPr/>
          <p:nvPr/>
        </p:nvSpPr>
        <p:spPr>
          <a:xfrm>
            <a:off x="1484950" y="5968999"/>
            <a:ext cx="5883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Symbol" panose="05050102010706020507" pitchFamily="18" charset="2"/>
              </a:rPr>
              <a:t>3</a:t>
            </a:r>
            <a:r>
              <a:rPr lang="en-US" sz="3200" dirty="0">
                <a:solidFill>
                  <a:srgbClr val="00B050"/>
                </a:solidFill>
              </a:rPr>
              <a:t> is NOT an eigenvalue of the BVP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3A5716-4ECD-469A-AFB3-1BCCFD6CD4F7}"/>
                  </a:ext>
                </a:extLst>
              </p14:cNvPr>
              <p14:cNvContentPartPr/>
              <p14:nvPr/>
            </p14:nvContentPartPr>
            <p14:xfrm>
              <a:off x="1111320" y="1019160"/>
              <a:ext cx="6737760" cy="5729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3A5716-4ECD-469A-AFB3-1BCCFD6CD4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1960" y="1009800"/>
                <a:ext cx="6756480" cy="574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3561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4FB6D-A3F9-4C4B-AA62-E11FD2B4BABB}"/>
              </a:ext>
            </a:extLst>
          </p:cNvPr>
          <p:cNvSpPr/>
          <p:nvPr/>
        </p:nvSpPr>
        <p:spPr>
          <a:xfrm>
            <a:off x="95250" y="0"/>
            <a:ext cx="750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http://tutorial.math.lamar.edu/Classes/DE/BoundaryValueProblem.aspx</a:t>
            </a:r>
            <a:r>
              <a:rPr lang="en-US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2B5765-2494-4156-A554-A0E2D31011E5}"/>
              </a:ext>
            </a:extLst>
          </p:cNvPr>
          <p:cNvCxnSpPr>
            <a:cxnSpLocks/>
          </p:cNvCxnSpPr>
          <p:nvPr/>
        </p:nvCxnSpPr>
        <p:spPr>
          <a:xfrm>
            <a:off x="146050" y="1746250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12D783F-105C-42C6-985B-E1F38F1E5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457"/>
            <a:ext cx="9144000" cy="1411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415F34-50E7-4277-9725-F55D1AD6B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9499"/>
            <a:ext cx="8786191" cy="50003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C499BC-362C-417F-ACA9-D52E48D3910F}"/>
                  </a:ext>
                </a:extLst>
              </p14:cNvPr>
              <p14:cNvContentPartPr/>
              <p14:nvPr/>
            </p14:nvContentPartPr>
            <p14:xfrm>
              <a:off x="916200" y="812520"/>
              <a:ext cx="8151480" cy="5914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C499BC-362C-417F-ACA9-D52E48D391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6840" y="803160"/>
                <a:ext cx="8170200" cy="593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94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AE4BE-C87F-4AAC-BB2A-964483219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1010557"/>
            <a:ext cx="9144000" cy="1389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Solve to find 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5162549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4292600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And then plug in initial values to find constants: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43D04-DD15-4AA3-A77F-9F9E81AB7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394" y="2346919"/>
            <a:ext cx="5745670" cy="13811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94AC7BF-5992-4CE5-AEB2-A4B1CD0F5380}"/>
                  </a:ext>
                </a:extLst>
              </p14:cNvPr>
              <p14:cNvContentPartPr/>
              <p14:nvPr/>
            </p14:nvContentPartPr>
            <p14:xfrm>
              <a:off x="53280" y="178920"/>
              <a:ext cx="8820000" cy="6093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94AC7BF-5992-4CE5-AEB2-A4B1CD0F53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20" y="169560"/>
                <a:ext cx="8838720" cy="61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7859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4FB6D-A3F9-4C4B-AA62-E11FD2B4BABB}"/>
              </a:ext>
            </a:extLst>
          </p:cNvPr>
          <p:cNvSpPr/>
          <p:nvPr/>
        </p:nvSpPr>
        <p:spPr>
          <a:xfrm>
            <a:off x="95250" y="0"/>
            <a:ext cx="750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http://tutorial.math.lamar.edu/Classes/DE/BoundaryValueProblem.aspx</a:t>
            </a:r>
            <a:r>
              <a:rPr lang="en-US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2B5765-2494-4156-A554-A0E2D31011E5}"/>
              </a:ext>
            </a:extLst>
          </p:cNvPr>
          <p:cNvCxnSpPr>
            <a:cxnSpLocks/>
          </p:cNvCxnSpPr>
          <p:nvPr/>
        </p:nvCxnSpPr>
        <p:spPr>
          <a:xfrm>
            <a:off x="146050" y="1746250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12D783F-105C-42C6-985B-E1F38F1E5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457"/>
            <a:ext cx="9144000" cy="1411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415F34-50E7-4277-9725-F55D1AD6B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9499"/>
            <a:ext cx="8786191" cy="50003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28E9B9-795B-4296-A888-D7513EDC867C}"/>
              </a:ext>
            </a:extLst>
          </p:cNvPr>
          <p:cNvSpPr/>
          <p:nvPr/>
        </p:nvSpPr>
        <p:spPr>
          <a:xfrm>
            <a:off x="284303" y="4187910"/>
            <a:ext cx="474771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latin typeface="Symbol" panose="05050102010706020507" pitchFamily="18" charset="2"/>
              </a:rPr>
              <a:t>4</a:t>
            </a:r>
            <a:r>
              <a:rPr lang="en-US" sz="3000" dirty="0">
                <a:solidFill>
                  <a:srgbClr val="00B050"/>
                </a:solidFill>
              </a:rPr>
              <a:t> is an eigenvalue of the BVP </a:t>
            </a:r>
          </a:p>
          <a:p>
            <a:endParaRPr lang="en-US" sz="3000" dirty="0">
              <a:solidFill>
                <a:srgbClr val="00B050"/>
              </a:solidFill>
            </a:endParaRPr>
          </a:p>
          <a:p>
            <a:endParaRPr lang="en-US" sz="3000" dirty="0">
              <a:solidFill>
                <a:srgbClr val="00B050"/>
              </a:solidFill>
            </a:endParaRPr>
          </a:p>
          <a:p>
            <a:r>
              <a:rPr lang="en-US" sz="3000" dirty="0">
                <a:solidFill>
                  <a:srgbClr val="00B050"/>
                </a:solidFill>
              </a:rPr>
              <a:t>                     Eigenfunctions </a:t>
            </a:r>
            <a:r>
              <a:rPr lang="en-US" sz="3000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endParaRPr lang="en-US" sz="3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8FA094-8539-43A5-A0BC-760C66311001}"/>
                  </a:ext>
                </a:extLst>
              </p14:cNvPr>
              <p14:cNvContentPartPr/>
              <p14:nvPr/>
            </p14:nvContentPartPr>
            <p14:xfrm>
              <a:off x="391320" y="2027160"/>
              <a:ext cx="7697160" cy="4564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8FA094-8539-43A5-A0BC-760C663110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960" y="2017800"/>
                <a:ext cx="7715880" cy="458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1244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94EBED1-8C25-4D54-BB81-F559DFBB4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04" y="1618104"/>
            <a:ext cx="1514475" cy="733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1F153A-8514-4148-BDCC-D3972195C11F}"/>
                  </a:ext>
                </a:extLst>
              </p14:cNvPr>
              <p14:cNvContentPartPr/>
              <p14:nvPr/>
            </p14:nvContentPartPr>
            <p14:xfrm>
              <a:off x="517680" y="160560"/>
              <a:ext cx="8290080" cy="6199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1F153A-8514-4148-BDCC-D3972195C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320" y="151200"/>
                <a:ext cx="8308800" cy="621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268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94EBED1-8C25-4D54-BB81-F559DFBB4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04" y="1618104"/>
            <a:ext cx="1514475" cy="733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677543-4CFF-430A-BD6B-71B8E027E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459" y="3014662"/>
            <a:ext cx="3876675" cy="828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498C9D-5687-4715-9445-8066E647B2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304" b="64300"/>
          <a:stretch/>
        </p:blipFill>
        <p:spPr>
          <a:xfrm>
            <a:off x="0" y="3816974"/>
            <a:ext cx="6830170" cy="5461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77AAC8-E4F9-4FD9-B6E4-178AC7B5550A}"/>
                  </a:ext>
                </a:extLst>
              </p14:cNvPr>
              <p14:cNvContentPartPr/>
              <p14:nvPr/>
            </p14:nvContentPartPr>
            <p14:xfrm>
              <a:off x="1024920" y="183240"/>
              <a:ext cx="7815600" cy="5950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77AAC8-E4F9-4FD9-B6E4-178AC7B5550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5560" y="173880"/>
                <a:ext cx="7834320" cy="59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011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94EBED1-8C25-4D54-BB81-F559DFBB4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04" y="1618104"/>
            <a:ext cx="1514475" cy="733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677543-4CFF-430A-BD6B-71B8E027E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459" y="3014662"/>
            <a:ext cx="3876675" cy="828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498C9D-5687-4715-9445-8066E647B2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304"/>
          <a:stretch/>
        </p:blipFill>
        <p:spPr>
          <a:xfrm>
            <a:off x="0" y="3816974"/>
            <a:ext cx="6830170" cy="1529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37416-3D09-4670-A71A-94AF107E3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3745" y="4516050"/>
            <a:ext cx="35337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41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94EBED1-8C25-4D54-BB81-F559DFBB4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04" y="1618104"/>
            <a:ext cx="1514475" cy="733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677543-4CFF-430A-BD6B-71B8E027E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459" y="3014662"/>
            <a:ext cx="3876675" cy="828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498C9D-5687-4715-9445-8066E647B2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304"/>
          <a:stretch/>
        </p:blipFill>
        <p:spPr>
          <a:xfrm>
            <a:off x="0" y="3816974"/>
            <a:ext cx="6830170" cy="1529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37416-3D09-4670-A71A-94AF107E3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3745" y="4516050"/>
            <a:ext cx="3533775" cy="10382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545CFB-3FA2-4ACE-B1AF-36DEECFEE339}"/>
              </a:ext>
            </a:extLst>
          </p:cNvPr>
          <p:cNvSpPr txBox="1"/>
          <p:nvPr/>
        </p:nvSpPr>
        <p:spPr>
          <a:xfrm>
            <a:off x="818514" y="5504870"/>
            <a:ext cx="7490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Thus 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sz="3200" dirty="0">
                <a:solidFill>
                  <a:srgbClr val="7030A0"/>
                </a:solidFill>
              </a:rPr>
              <a:t> = 0 is not an eigenvalue for this BVP since the only solution is trivial.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5BA515-CEF8-48EB-9A9A-D1BFE4AD4AFD}"/>
                  </a:ext>
                </a:extLst>
              </p14:cNvPr>
              <p14:cNvContentPartPr/>
              <p14:nvPr/>
            </p14:nvContentPartPr>
            <p14:xfrm>
              <a:off x="1812960" y="5225400"/>
              <a:ext cx="5618880" cy="1381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5BA515-CEF8-48EB-9A9A-D1BFE4AD4A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03600" y="5216040"/>
                <a:ext cx="5637600" cy="140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995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C545CFB-3FA2-4ACE-B1AF-36DEECFEE339}"/>
              </a:ext>
            </a:extLst>
          </p:cNvPr>
          <p:cNvSpPr txBox="1"/>
          <p:nvPr/>
        </p:nvSpPr>
        <p:spPr>
          <a:xfrm>
            <a:off x="818514" y="5298141"/>
            <a:ext cx="7490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Thus 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sz="3200" dirty="0">
                <a:solidFill>
                  <a:srgbClr val="7030A0"/>
                </a:solidFill>
              </a:rPr>
              <a:t> &lt; 0 is not an eigenvalue for this BVP since the only solution is trivial.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975E8E-10A7-4334-86E5-785BEB13E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22" y="1692518"/>
            <a:ext cx="1247775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5BF07B-DA34-4C80-8C4B-DCE106EFC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916" y="1596434"/>
            <a:ext cx="3267075" cy="838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620BAA-6C86-4238-A831-89FE1415CEA9}"/>
              </a:ext>
            </a:extLst>
          </p:cNvPr>
          <p:cNvSpPr txBox="1"/>
          <p:nvPr/>
        </p:nvSpPr>
        <p:spPr>
          <a:xfrm>
            <a:off x="818513" y="2679590"/>
            <a:ext cx="7762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Since 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sz="3200" dirty="0">
                <a:solidFill>
                  <a:srgbClr val="7030A0"/>
                </a:solidFill>
              </a:rPr>
              <a:t> is negative, we have two real roots. 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 Lots of work will show that the only solution  to this BVP is trivial when the roots are real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655829-7DA3-4E7F-A768-1D14301A9249}"/>
                  </a:ext>
                </a:extLst>
              </p14:cNvPr>
              <p14:cNvContentPartPr/>
              <p14:nvPr/>
            </p14:nvContentPartPr>
            <p14:xfrm>
              <a:off x="278280" y="181440"/>
              <a:ext cx="8803800" cy="6282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655829-7DA3-4E7F-A768-1D14301A924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920" y="172080"/>
                <a:ext cx="8822520" cy="630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8466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B133C-8417-4F27-8893-DD3F3B2E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" y="1645297"/>
            <a:ext cx="147637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C40BD-FC81-4E14-A832-D45379588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83" y="1592909"/>
            <a:ext cx="26289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A9475-3809-45CD-854B-E785D315C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7" y="2920945"/>
            <a:ext cx="7820025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4C175-9DA8-4111-9EF5-07FA9D4DA9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0005"/>
          <a:stretch/>
        </p:blipFill>
        <p:spPr>
          <a:xfrm>
            <a:off x="0" y="3952145"/>
            <a:ext cx="9144000" cy="6119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2543E3-2A37-4B87-A565-B0668D834099}"/>
                  </a:ext>
                </a:extLst>
              </p14:cNvPr>
              <p14:cNvContentPartPr/>
              <p14:nvPr/>
            </p14:nvContentPartPr>
            <p14:xfrm>
              <a:off x="244440" y="182880"/>
              <a:ext cx="8569800" cy="6088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2543E3-2A37-4B87-A565-B0668D8340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5080" y="173520"/>
                <a:ext cx="8588520" cy="610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131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B133C-8417-4F27-8893-DD3F3B2E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" y="1645297"/>
            <a:ext cx="147637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C40BD-FC81-4E14-A832-D45379588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83" y="1592909"/>
            <a:ext cx="26289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A9475-3809-45CD-854B-E785D315C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7" y="2920945"/>
            <a:ext cx="7820025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4C175-9DA8-4111-9EF5-07FA9D4DA9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52145"/>
            <a:ext cx="9144000" cy="15299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0BDD68C-7CFF-4B6F-B37C-95C79AAA245C}"/>
              </a:ext>
            </a:extLst>
          </p:cNvPr>
          <p:cNvSpPr/>
          <p:nvPr/>
        </p:nvSpPr>
        <p:spPr>
          <a:xfrm>
            <a:off x="3021496" y="4659465"/>
            <a:ext cx="6142824" cy="970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3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B133C-8417-4F27-8893-DD3F3B2E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" y="1645297"/>
            <a:ext cx="147637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C40BD-FC81-4E14-A832-D45379588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83" y="1592909"/>
            <a:ext cx="26289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A9475-3809-45CD-854B-E785D315C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7" y="2920945"/>
            <a:ext cx="7820025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4C175-9DA8-4111-9EF5-07FA9D4DA9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52145"/>
            <a:ext cx="9144000" cy="15299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213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B133C-8417-4F27-8893-DD3F3B2E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" y="1645297"/>
            <a:ext cx="147637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C40BD-FC81-4E14-A832-D45379588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83" y="1592909"/>
            <a:ext cx="26289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A9475-3809-45CD-854B-E785D315C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7" y="2920945"/>
            <a:ext cx="7820025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4C175-9DA8-4111-9EF5-07FA9D4DA9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52145"/>
            <a:ext cx="9144000" cy="15299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7E25356-57D4-484A-B61C-6CAF5A64A7CF}"/>
              </a:ext>
            </a:extLst>
          </p:cNvPr>
          <p:cNvSpPr txBox="1"/>
          <p:nvPr/>
        </p:nvSpPr>
        <p:spPr>
          <a:xfrm>
            <a:off x="359092" y="5716990"/>
            <a:ext cx="5437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Nontrivial solution implies: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A7D2F1-57FD-4D1F-B136-631967A3C56B}"/>
                  </a:ext>
                </a:extLst>
              </p14:cNvPr>
              <p14:cNvContentPartPr/>
              <p14:nvPr/>
            </p14:nvContentPartPr>
            <p14:xfrm>
              <a:off x="5193720" y="4555080"/>
              <a:ext cx="3826440" cy="186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A7D2F1-57FD-4D1F-B136-631967A3C5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84360" y="4545720"/>
                <a:ext cx="3845160" cy="18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475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1010557"/>
            <a:ext cx="9144000" cy="1389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8A195E-29C8-4881-B672-3E2C05858352}"/>
              </a:ext>
            </a:extLst>
          </p:cNvPr>
          <p:cNvSpPr txBox="1"/>
          <p:nvPr/>
        </p:nvSpPr>
        <p:spPr>
          <a:xfrm>
            <a:off x="241300" y="3111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Solve to find general solution: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269875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7" r="38604" b="85094"/>
          <a:stretch/>
        </p:blipFill>
        <p:spPr>
          <a:xfrm>
            <a:off x="1460500" y="3898899"/>
            <a:ext cx="5473700" cy="800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9DEBAF-A9E6-40C6-B35C-843F54CDD417}"/>
              </a:ext>
            </a:extLst>
          </p:cNvPr>
          <p:cNvSpPr txBox="1"/>
          <p:nvPr/>
        </p:nvSpPr>
        <p:spPr>
          <a:xfrm>
            <a:off x="685800" y="5087046"/>
            <a:ext cx="6813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Note:  This is a big assumption</a:t>
            </a: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Are there other solutions?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AFB1248-C52D-431D-9311-FCA440BCB126}"/>
                  </a:ext>
                </a:extLst>
              </p14:cNvPr>
              <p14:cNvContentPartPr/>
              <p14:nvPr/>
            </p14:nvContentPartPr>
            <p14:xfrm>
              <a:off x="165240" y="219960"/>
              <a:ext cx="8635320" cy="6087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AFB1248-C52D-431D-9311-FCA440BCB1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880" y="210600"/>
                <a:ext cx="8654040" cy="610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298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B133C-8417-4F27-8893-DD3F3B2E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" y="1645297"/>
            <a:ext cx="147637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C40BD-FC81-4E14-A832-D45379588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83" y="1592909"/>
            <a:ext cx="26289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A9475-3809-45CD-854B-E785D315C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7" y="2920945"/>
            <a:ext cx="7820025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4C175-9DA8-4111-9EF5-07FA9D4DA9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52145"/>
            <a:ext cx="9144000" cy="1529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BA0D58-1E92-42D6-B7C7-D441D3E31E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648164"/>
            <a:ext cx="9144000" cy="7936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2DE42EB-D618-402C-A98E-096080438B94}"/>
              </a:ext>
            </a:extLst>
          </p:cNvPr>
          <p:cNvSpPr/>
          <p:nvPr/>
        </p:nvSpPr>
        <p:spPr>
          <a:xfrm>
            <a:off x="4444779" y="5565913"/>
            <a:ext cx="4699221" cy="1021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575761-7457-4FE5-974C-AD7DE547EA84}"/>
                  </a:ext>
                </a:extLst>
              </p14:cNvPr>
              <p14:cNvContentPartPr/>
              <p14:nvPr/>
            </p14:nvContentPartPr>
            <p14:xfrm>
              <a:off x="4183560" y="5635800"/>
              <a:ext cx="4656240" cy="578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575761-7457-4FE5-974C-AD7DE547EA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74200" y="5626440"/>
                <a:ext cx="4674960" cy="59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272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B133C-8417-4F27-8893-DD3F3B2E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" y="1645297"/>
            <a:ext cx="147637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C40BD-FC81-4E14-A832-D45379588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83" y="1592909"/>
            <a:ext cx="26289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A9475-3809-45CD-854B-E785D315C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7" y="2920945"/>
            <a:ext cx="7820025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4C175-9DA8-4111-9EF5-07FA9D4DA9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52145"/>
            <a:ext cx="9144000" cy="1529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BA0D58-1E92-42D6-B7C7-D441D3E31E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648164"/>
            <a:ext cx="9144000" cy="7936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38F6FB-C160-4387-A8DA-2779EB7F05AC}"/>
                  </a:ext>
                </a:extLst>
              </p14:cNvPr>
              <p14:cNvContentPartPr/>
              <p14:nvPr/>
            </p14:nvContentPartPr>
            <p14:xfrm>
              <a:off x="4256280" y="5450040"/>
              <a:ext cx="4847040" cy="109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38F6FB-C160-4387-A8DA-2779EB7F05A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6920" y="5440680"/>
                <a:ext cx="4865760" cy="11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3635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FDFC9-3ED6-491B-8D67-C8A97DE39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0" y="1917891"/>
            <a:ext cx="8698727" cy="754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EBE37F-665C-4142-ACBA-295501491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94"/>
            <a:ext cx="9144000" cy="3417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D6B049-6571-4860-B4AE-B1027E90F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44"/>
          <a:stretch/>
        </p:blipFill>
        <p:spPr>
          <a:xfrm>
            <a:off x="0" y="129677"/>
            <a:ext cx="9144000" cy="546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A0D5B-80BE-45C5-A590-CCB0AE506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87" y="750241"/>
            <a:ext cx="7820025" cy="9525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6B27B5-9FC8-4DB9-81BA-1A6E8B462046}"/>
              </a:ext>
            </a:extLst>
          </p:cNvPr>
          <p:cNvCxnSpPr>
            <a:cxnSpLocks/>
          </p:cNvCxnSpPr>
          <p:nvPr/>
        </p:nvCxnSpPr>
        <p:spPr>
          <a:xfrm>
            <a:off x="-36830" y="1587223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5A7575-078E-41A8-972D-9055CE857913}"/>
                  </a:ext>
                </a:extLst>
              </p14:cNvPr>
              <p14:cNvContentPartPr/>
              <p14:nvPr/>
            </p14:nvContentPartPr>
            <p14:xfrm>
              <a:off x="1415160" y="632520"/>
              <a:ext cx="7561800" cy="580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5A7575-078E-41A8-972D-9055CE8579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05800" y="623160"/>
                <a:ext cx="7580520" cy="58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7973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197614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F14A58F-1C6A-4B5A-9219-E60A4EB4CC6E}"/>
              </a:ext>
            </a:extLst>
          </p:cNvPr>
          <p:cNvSpPr txBox="1"/>
          <p:nvPr/>
        </p:nvSpPr>
        <p:spPr>
          <a:xfrm>
            <a:off x="453226" y="1455089"/>
            <a:ext cx="888160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 nontrivial solutions to this BVP include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Where</a:t>
            </a:r>
          </a:p>
          <a:p>
            <a:pPr algn="l"/>
            <a:endParaRPr lang="en-US" sz="2400" dirty="0">
              <a:solidFill>
                <a:srgbClr val="7030A0"/>
              </a:solidFill>
            </a:endParaRPr>
          </a:p>
          <a:p>
            <a:pPr algn="l"/>
            <a:endParaRPr lang="en-US" sz="1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Principle of superposition for linear homogeneous ODEs:  Linear combinations of solutions are also solutions.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921C4-1756-44E6-A73C-740F2633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17" y="2135587"/>
            <a:ext cx="7629525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15EC9A-6EE3-444D-8E6F-EE0BE0D59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82" y="3307081"/>
            <a:ext cx="60102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271712"/>
            <a:ext cx="8915400" cy="5591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97D7F8-F37B-4294-B2B1-2774D1CCF810}"/>
              </a:ext>
            </a:extLst>
          </p:cNvPr>
          <p:cNvSpPr/>
          <p:nvPr/>
        </p:nvSpPr>
        <p:spPr>
          <a:xfrm>
            <a:off x="2063750" y="3032482"/>
            <a:ext cx="6851650" cy="911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3DB168-61A1-4CD9-9625-252EAA9BB2C0}"/>
              </a:ext>
            </a:extLst>
          </p:cNvPr>
          <p:cNvSpPr/>
          <p:nvPr/>
        </p:nvSpPr>
        <p:spPr>
          <a:xfrm>
            <a:off x="323850" y="4156292"/>
            <a:ext cx="6851650" cy="29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4C1E3B-9508-4F33-A8BE-923F9BA50E42}"/>
                  </a:ext>
                </a:extLst>
              </p14:cNvPr>
              <p14:cNvContentPartPr/>
              <p14:nvPr/>
            </p14:nvContentPartPr>
            <p14:xfrm>
              <a:off x="117360" y="72360"/>
              <a:ext cx="8853480" cy="6029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4C1E3B-9508-4F33-A8BE-923F9BA50E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000" y="63000"/>
                <a:ext cx="8872200" cy="60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368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369"/>
          <a:stretch/>
        </p:blipFill>
        <p:spPr>
          <a:xfrm>
            <a:off x="323850" y="2271712"/>
            <a:ext cx="8915400" cy="3557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0AC0DB-D883-443F-BA9C-EE1FA80B836D}"/>
              </a:ext>
            </a:extLst>
          </p:cNvPr>
          <p:cNvSpPr/>
          <p:nvPr/>
        </p:nvSpPr>
        <p:spPr>
          <a:xfrm>
            <a:off x="4070350" y="4918432"/>
            <a:ext cx="4540250" cy="911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98378-9376-41FC-9824-341045C2C543}"/>
              </a:ext>
            </a:extLst>
          </p:cNvPr>
          <p:cNvSpPr/>
          <p:nvPr/>
        </p:nvSpPr>
        <p:spPr>
          <a:xfrm>
            <a:off x="495300" y="5801082"/>
            <a:ext cx="6851650" cy="911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548C92-06F5-410D-90AB-943A1C2C50E3}"/>
                  </a:ext>
                </a:extLst>
              </p14:cNvPr>
              <p14:cNvContentPartPr/>
              <p14:nvPr/>
            </p14:nvContentPartPr>
            <p14:xfrm>
              <a:off x="160200" y="85320"/>
              <a:ext cx="8714520" cy="6642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548C92-06F5-410D-90AB-943A1C2C50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840" y="75960"/>
                <a:ext cx="8733240" cy="666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76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916"/>
          <a:stretch/>
        </p:blipFill>
        <p:spPr>
          <a:xfrm>
            <a:off x="323850" y="2271713"/>
            <a:ext cx="8915400" cy="2464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1992F-3EBF-4979-8F43-6FB66A0A01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314"/>
          <a:stretch/>
        </p:blipFill>
        <p:spPr>
          <a:xfrm>
            <a:off x="424858" y="4736527"/>
            <a:ext cx="7124700" cy="11326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8BBCE7-8F1C-4D7D-A59F-86B5C526CC72}"/>
                  </a:ext>
                </a:extLst>
              </p14:cNvPr>
              <p14:cNvContentPartPr/>
              <p14:nvPr/>
            </p14:nvContentPartPr>
            <p14:xfrm>
              <a:off x="141480" y="0"/>
              <a:ext cx="8766360" cy="6114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8BBCE7-8F1C-4D7D-A59F-86B5C526CC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120" y="-9360"/>
                <a:ext cx="8785080" cy="613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83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06AB67-F2A1-4B4E-9681-387A6E868608}"/>
              </a:ext>
            </a:extLst>
          </p:cNvPr>
          <p:cNvSpPr txBox="1"/>
          <p:nvPr/>
        </p:nvSpPr>
        <p:spPr>
          <a:xfrm>
            <a:off x="323850" y="22225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865F0-7646-431D-A7AB-DEA2CE2C4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595437"/>
            <a:ext cx="7372350" cy="3667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F5B01E-0943-416A-A1C8-86E7A2F441C1}"/>
                  </a:ext>
                </a:extLst>
              </p14:cNvPr>
              <p14:cNvContentPartPr/>
              <p14:nvPr/>
            </p14:nvContentPartPr>
            <p14:xfrm>
              <a:off x="725400" y="1446480"/>
              <a:ext cx="7394400" cy="2929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F5B01E-0943-416A-A1C8-86E7A2F441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040" y="1437120"/>
                <a:ext cx="7413120" cy="29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574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45082-7234-43CD-A233-26C00028DE63}"/>
              </a:ext>
            </a:extLst>
          </p:cNvPr>
          <p:cNvSpPr txBox="1"/>
          <p:nvPr/>
        </p:nvSpPr>
        <p:spPr>
          <a:xfrm>
            <a:off x="523875" y="247650"/>
            <a:ext cx="80962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When does a function of </a:t>
            </a:r>
            <a:r>
              <a:rPr lang="en-US" sz="3200" i="1" dirty="0">
                <a:solidFill>
                  <a:srgbClr val="7030A0"/>
                </a:solidFill>
              </a:rPr>
              <a:t>x</a:t>
            </a:r>
            <a:r>
              <a:rPr lang="en-US" sz="3200" dirty="0">
                <a:solidFill>
                  <a:srgbClr val="7030A0"/>
                </a:solidFill>
              </a:rPr>
              <a:t> = a function of </a:t>
            </a:r>
            <a:r>
              <a:rPr lang="en-US" sz="3200" i="1" dirty="0">
                <a:solidFill>
                  <a:srgbClr val="7030A0"/>
                </a:solidFill>
              </a:rPr>
              <a:t>t?</a:t>
            </a:r>
          </a:p>
          <a:p>
            <a:pPr algn="l"/>
            <a:endParaRPr lang="en-US" sz="3200" i="1" dirty="0">
              <a:solidFill>
                <a:srgbClr val="7030A0"/>
              </a:solidFill>
            </a:endParaRPr>
          </a:p>
          <a:p>
            <a:pPr algn="l"/>
            <a:r>
              <a:rPr lang="en-US" sz="3200" i="1" dirty="0">
                <a:solidFill>
                  <a:srgbClr val="7030A0"/>
                </a:solidFill>
              </a:rPr>
              <a:t>I.e., when does f(x) = g(t) for all x, t?</a:t>
            </a:r>
          </a:p>
          <a:p>
            <a:pPr algn="l"/>
            <a:endParaRPr lang="en-US" sz="3200" i="1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If f(x) = sin(x), is there a g(t) = f(x)?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B5B648-61FF-4B2B-A8A9-D06051E2B360}"/>
                  </a:ext>
                </a:extLst>
              </p14:cNvPr>
              <p14:cNvContentPartPr/>
              <p14:nvPr/>
            </p14:nvContentPartPr>
            <p14:xfrm>
              <a:off x="890640" y="1733400"/>
              <a:ext cx="7889760" cy="3043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B5B648-61FF-4B2B-A8A9-D06051E2B3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280" y="1724040"/>
                <a:ext cx="7908480" cy="30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4400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5450</TotalTime>
  <Words>659</Words>
  <Application>Microsoft Office PowerPoint</Application>
  <PresentationFormat>On-screen Show (4:3)</PresentationFormat>
  <Paragraphs>98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101</cp:revision>
  <dcterms:created xsi:type="dcterms:W3CDTF">2020-04-23T18:35:18Z</dcterms:created>
  <dcterms:modified xsi:type="dcterms:W3CDTF">2020-05-04T19:26:07Z</dcterms:modified>
</cp:coreProperties>
</file>