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03" r:id="rId2"/>
    <p:sldId id="459" r:id="rId3"/>
    <p:sldId id="460" r:id="rId4"/>
    <p:sldId id="476" r:id="rId5"/>
    <p:sldId id="511" r:id="rId6"/>
    <p:sldId id="512" r:id="rId7"/>
    <p:sldId id="490" r:id="rId8"/>
    <p:sldId id="491" r:id="rId9"/>
    <p:sldId id="480" r:id="rId10"/>
    <p:sldId id="481" r:id="rId11"/>
    <p:sldId id="482" r:id="rId12"/>
    <p:sldId id="477" r:id="rId13"/>
    <p:sldId id="483" r:id="rId14"/>
    <p:sldId id="489" r:id="rId15"/>
    <p:sldId id="492" r:id="rId16"/>
    <p:sldId id="504" r:id="rId17"/>
    <p:sldId id="505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3" r:id="rId27"/>
    <p:sldId id="521" r:id="rId28"/>
    <p:sldId id="524" r:id="rId29"/>
    <p:sldId id="465" r:id="rId30"/>
    <p:sldId id="467" r:id="rId31"/>
    <p:sldId id="493" r:id="rId32"/>
    <p:sldId id="494" r:id="rId33"/>
    <p:sldId id="499" r:id="rId34"/>
    <p:sldId id="501" r:id="rId35"/>
    <p:sldId id="500" r:id="rId36"/>
    <p:sldId id="506" r:id="rId37"/>
    <p:sldId id="522" r:id="rId38"/>
    <p:sldId id="525" r:id="rId39"/>
    <p:sldId id="507" r:id="rId40"/>
    <p:sldId id="526" r:id="rId41"/>
    <p:sldId id="527" r:id="rId42"/>
    <p:sldId id="528" r:id="rId43"/>
    <p:sldId id="266" r:id="rId44"/>
    <p:sldId id="495" r:id="rId45"/>
    <p:sldId id="502" r:id="rId46"/>
    <p:sldId id="4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to" initials="p" lastIdx="1" clrIdx="0">
    <p:extLst>
      <p:ext uri="{19B8F6BF-5375-455C-9EA6-DF929625EA0E}">
        <p15:presenceInfo xmlns:p15="http://schemas.microsoft.com/office/powerpoint/2012/main" userId="pro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2" autoAdjust="0"/>
    <p:restoredTop sz="90422" autoAdjust="0"/>
  </p:normalViewPr>
  <p:slideViewPr>
    <p:cSldViewPr snapToGrid="0">
      <p:cViewPr varScale="1">
        <p:scale>
          <a:sx n="44" d="100"/>
          <a:sy n="44" d="100"/>
        </p:scale>
        <p:origin x="88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0:21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 3964 8287 0,'-16'-16'736'0,"7"6"-592"0,-1-3-144 0,0 2 0 0,0 1 1696 0,-1 0 304 15,2 0 64-15,2 2 16 0,-1 4-832 0,8 4-160 16,0 0-48-16,0 0 0 0,-5-4-192 0,5 4-32 16,0 0-16-16,0 0 0 0,0 0-432 0,0 0-96 15,0 0-16-15,11-1 0 0,1 1 256 0,-1 0 64 16,2 0 0-16,3 0 0 0,6-2-16 0,0 1 0 16,3-1 0-16,1-1 0 0,5-4-224 0,1 1-32 15,2-2-16-15,1-3 0 0,3-3-80 0,6 0-16 16,2-1 0-16,3 2 0 0,4 0 0 0,2-1-16 15,1 0 0-15,2 0 0 0,-1 0 16 0,8 0 16 16,4 1 0-16,2 1 0 0,-3 1-48 0,5 0-16 16,-3-1 0-16,5 2 0 0,1-1-144 0,2-1 0 15,1 1 0-15,0-1 0 0,1-2 0 0,3-1 0 0,7 1 128 0,0 0-128 16,1-4 0-16,-1 2 0 0,-3 0 0 0,5 2 128 16,3 1-128-16,-2-2 128 0,-2 3-128 0,0-1 128 15,1 3 64-15,2 2 16 0,-1 0 0 0,2-2 0 16,3-5 48-16,-4 9 16 0,-2 0 0 0,-1 2 0 15,-1 0-16-15,3 0 0 0,1 1 0 0,-1 0 0 16,-4 3-48-16,-1-3-16 0,1-1 0 0,2 3 0 16,2 4-64-16,-1-3 0 0,-2-4-128 0,1 1 192 15,2-1-192-15,-4 3 128 0,0-1-128 0,-2-2 0 16,-1-4 0-16,0 3 0 0,-1 1 0 0,0-3 0 16,-4 1 0-16,3-3 128 0,-1 2-128 0,0 2 0 15,0-2 0-15,-5 2 0 0,-1-1 0 0,0 3 0 16,1 0 0-16,2-1 0 0,-1 2 0 0,1-1 0 0,-1-1 0 15,4-1 0-15,2 2 0 0,1 0 0 0,-6-3 160 0,4 2-160 16,2-2 160-16,3 1-160 0,1-1 0 0,0 0 0 16,-1-1 0-16,1 0 0 0,4 2 0 0,-3-2 0 15,-3 0 0-15,3-1 0 0,4 0 0 0,1-2 0 16,-2 0 0-16,1 0 0 0,0 2 0 0,4-1 0 16,4-3 0-16,-2 0 0 0,-5-3 176 0,3 1-176 15,2 0 192-15,0 1-192 0,0-1 128 0,0 2-128 16,-1 0 0-16,2 1 0 0,1 2 128 0,3-3-128 15,2-2 192-15,0 3-192 0,-1 5 256 0,2-2-64 16,0-4-16-16,1 3 0 0,-1 2-176 0,0 2 0 16,-1-2 0-16,2 3 128 0,2 1-128 0,1-1 0 15,-3-3 0-15,5 2 0 0,1 1 0 0,2-1 0 0,-1 0 0 0,4 0 0 16,5 1 0-16,2-1 0 0,0 3 0 0,0-1 0 16,1-3 0-16,3 0 0 0,0-2 0 0,1 3 0 15,-6 0 0-15,9 1 128 0,-2-2-128 0,1 5 0 16,-1 0 0-16,0 0 0 0,0-2 0 0,-1-1 0 15,1 1 0-15,-2-1 0 0,-1-2 0 0,3 3 0 16,4 0 0-16,-2-1 0 0,-3 1 128 0,4 2-128 16,-1-1 0-16,3 1 128 0,-1 1-128 0,-1-1 128 15,-2-2-128-15,3 2 160 0,4-1-160 0,-4 1 160 16,-2 2-160-16,0-1 0 0,-2-1 0 0,-2 2 0 16,-1 1 0-16,-3 2 0 0,-2-3 128 0,1 2-128 15,1 0 0-15,-8-1 0 0,-5 1 0 0,1 0 0 16,2-1 0-16,-5 1 0 0,-3 1 0 0,3 2 0 0,-3 0 0 0,-1 0 0 15,-2 0 0-15,-1-1 0 0,2 1 0 0,-4-2 0 16,-3 1 0-16,1 1 128 0,1 3-128 0,0-2 0 16,-4-3 0-16,1 4 0 0,-5 2 0 0,-2-3 0 15,2-2 0-15,-4-1 0 0,-5 2 0 0,1 0 0 16,2 0 0-16,-4 0 0 0,0 4 0 0,-3-2 0 16,-4-2 0-16,1-2 0 0,4-2 0 0,-2 3 0 15,-4 0 0-15,0 1 0 0,-7-1 0 0,3-3 0 16,2-1 0-16,2 3 0 0,-2 2 0 0,-6-2 0 15,-3-1 0-15,2 0 0 0,0-1 0 0,2-1 0 16,-4-1 128-16,-2 3-128 0,-2 0 0 0,-3-1 0 16,-4 0 0-16,0-2 0 0,2-2 0 0,-4 0 0 15,4-1 0-15,-6 3 0 0,1 0 0 0,-1 0 0 0,-4-3 128 0,1 0-128 16,2-2 0-16,1 1 0 0,3 1 0 16,0 0 0-16,-1-2 0 0,-2 2 0 0,-2 1 0 0,-2 2 128 15,-1-3-128-15,1-2 0 0,3-3 0 0,2 2 0 16,0 3 0-16,0-1 0 0,-4-1 0 0,-2 1 0 15,-1 3 0-15,-4-1 0 0,1-1 0 0,-2-2 0 16,-1 1 0-16,1 0 0 0,-4 0 128 0,-3 3-128 16,-5 2 128-16,0 0 0 0,-4 1 0 0,-2 1 0 15,-3 0 0-15,-2 3 0 0,-1-1 0 0,-3 2 0 16,0 0-128-16,2 4 192 0,-1 3-192 0,-3 0 192 16,0-1-192-16,-1 1 0 0,0 2 0 0,0 0-176 15,-1 3 176-15,0 0 0 0,1-2 0 0,-1 3 0 16,0-1 0-16,2 2 0 0,-2 1 0 0,0 3-128 0,-1 1 128 15,0 5 0-15,-4 3 0 0,3 2 0 0,-2-1 0 0,1 1 0 16,-2 3 0-16,0 1 0 0,0 2 0 0,0 1 0 16,2 0 0-16,-2 2 0 0,0 1 0 0,2 3 0 15,1 0 0-15,2 2 0 0,-4 0 0 0,5-2 0 16,0-3 0-16,1 2 0 0,0 3 0 0,0 0 0 16,2-1 0-16,0 2 0 0,0 1 0 0,0-1 0 15,-7-3 0-15,3-1 0 0,0 2 0 0,0 5 0 16,-2 2 0-16,1 0 0 0,0-1 0 0,-2-1 0 15,0 0 0-15,3 0 0 0,-2 0 0 0,1 2 0 16,-6 3 0-16,5-2 0 0,2-1 0 0,2-1 0 16,-4-2 0-16,3 0 0 0,-3 1 0 0,2 2 0 15,-4 3 0-15,2 0 0 0,-3 0 0 0,0-3 0 16,0-3 0-16,-2-1 0 0,-1-1 0 0,1 2 0 16,-1 1 0-16,0 0 0 0,2 0 0 0,-3-1 0 0,-1-2 0 0,2-3 0 15,3-1 0-15,-2 2 0 0,0 5 0 0,2-3 0 16,-3-2 0-16,1-3 0 0,-2-2 0 0,-1-1 0 15,-1-4-144-15,1-3 144 0,-5-2-160 0,2-1 160 16,-1 0-176-16,-2-1 176 0,0-1-192 0,-1-1 192 16,1-2-192-16,-1-4 192 0,0-4-192 0,1-1 192 15,-1-3-192-15,1 2 192 0,1 1-192 0,-3-5 192 16,-1-3 0-16,-1-1 0 0,4-1 0 0,-3 0 0 16,1 0 0-16,-1 0 0 0,-5 0 0 0,3 0 0 15,-1 0 0-15,-2-2 0 0,-5 2 0 0,-2 1 0 16,-5-1-128-16,-1 1 128 0,-4-1 0 0,-2 2 0 15,-5-3-128-15,-2 1 128 0,-7 1 0 0,-5 0 0 0,-6 1-304 16,-5-2 48-16,-3-1 16 0,-4-2 0 0,0 0 32 0,-6 1 0 16,-6 0 0-16,-4-1 0 0,-1-1 208 0,-2-1 0 15,-1 4 0-15,-4-4 0 0,-5 2 0 0,-2-2 0 16,2-3 0-16,-8 1 0 0,-6 6 0 0,0-5 0 16,-4-1 128-16,-4 3-128 0,-5 0 0 0,-1 0 0 15,-5-2 0-15,-3 3 0 0,-3 0 128 0,-8-1-128 16,-7 1 0-16,1-1 0 0,0 1 0 0,-3 2 0 15,-3 0 0-15,-5 0 0 0,-2 1 0 0,-1 1 0 16,-5-2 0-16,5 1 0 0,0 0 0 0,-1 1 0 16,0 0 128-16,-3-1-128 0,-2-2 0 0,0-1 0 15,0 1 0-15,3-3 0 0,1 1 0 0,2-1 0 16,-1 0 0-16,-3 0 0 0,-1 1 0 0,0-1 0 16,-3 1 0-16,4 0 0 0,0 2 128 0,0 0-128 0,0 0 0 15,-2-1 0-15,-2 0 0 0,-3 1 0 0,0 0 0 0,1 3 0 16,-1 1 0-16,2-2 0 0,1-1 0 0,0-3 0 15,2-4 0-15,-3 1 0 0,-2 0 0 0,4-1-144 16,3-4 144-16,5 0-160 0,1-2 160 0,5-1-160 16,-2 1 160-16,5-3 0 0,1 1 0 0,1-4 0 15,1-2 0-15,3 0 0 0,4-3 128 0,-2 2-128 16,2 0 128-16,0-1-128 0,6-1 160 0,-2 1-160 16,0-1 0-16,3-4 128 0,3 0-128 0,2 3 0 15,1 2 0-15,-1-2 0 0,-4-1 128 0,5-2-128 16,4-1 0-16,-1 0 128 0,1 0-128 0,2 2 0 15,2-1 128-15,0-1-128 0,-2-1 0 0,4 3 144 16,2-2-144-16,3 2 0 0,2 4 0 0,1-1 0 0,0-1 192 16,1 0-64-16,1 0 0 0,4 1 0 0,0 1-128 0,-1 0 160 15,1 1-160-15,1-1 160 0,0 1-160 0,1 1 0 16,-4 1 0-16,6 0 0 0,1-3 0 0,-1 2 0 16,-4 0 0-16,2 1 0 0,4 3 0 0,-3 0 0 15,-2-1 0-15,1 2 0 0,2 1 0 0,2 1 0 16,-3 2 0-16,3 2 0 0,1 1 0 0,0 0 0 15,-3 1 0-15,4 1 0 0,2 1 0 0,-1 0 0 16,-2-2 0-16,2 2 0 0,-1 5 0 0,4-2 0 16,-1-1 0-16,-1 1 0 0,-2 2 0 0,5 2 0 15,4 0 128-15,-2-1-128 0,-9 1 0 0,6 1 0 16,2 0 0-16,2-2 0 0,1 2 0 0,-2 2 0 16,-3-1 0-16,3 1 0 0,4-2 0 0,0 3 128 0,-3 2-128 0,4-4 0 15,7-2 0-15,-2 2 0 16,3 2 0-16,1-1 0 0,-3-2 0 0,6-1 0 0,6-3 0 0,-2 1 0 15,3 2 0-15,0 0 0 0,-1-1 128 0,2 3-128 16,3 2 0-16,3 0 0 0,4-3 0 0,-2 0 128 16,1 3-128-16,0 0 160 0,1-2-160 0,2 4 160 15,2-3-160-15,5 0 0 0,-4-1-160 0,5-2 160 16,3-2 0-16,-2 0 0 0,2 1 0 0,2 1 160 16,1 1-160-16,2-3 0 0,4 1 0 0,0 0 128 15,3 1-128-15,2-2 0 0,1 0 144 0,-1 0-144 16,1-1 0-16,0 3 0 0,3-2 0 0,-1 1 128 15,-1-3-128-15,6 2 0 0,3 1 128 0,-1-1-128 16,2-3 0-16,3 0 128 0,2-2-128 0,-1 2 0 0,-1 3 0 0,2 0 0 16,0-3 0-16,0 0 0 15,1-3 0-15,0-1 0 0,-1-1 0 0,2 1 0 0,3 1 0 0,-3-2 0 16,0-3 0-16,2 0 0 0,0-1 0 0,2 0 128 16,-1-4-128-16,0-1 128 0,2 0-128 0,1-4 128 15,0 4-128-15,-1-7 128 0,3 0-128 0,-2-3 0 16,1-2 0-16,-2-1 0 0,2-2 0 0,-1-4 0 15,1 1 0-15,1-7 0 0,-1-3 0 0,1-2 0 16,-1-2 0-16,0-1 0 0,-2-1 0 0,-2 1 0 16,-2-1 0-16,5-4 0 0,1-1 0 0,-1-4 0 15,0-2 0-15,-1-1 0 0,1 2 0 0,-2-2 0 16,0 0 0-16,0 0 0 0,0 1 0 0,-1-2 0 16,-1-3 0-16,-1 1 0 0,-2-1 0 0,-1 2 0 0,4 4 0 15,-2 0 0-15,-1 0 0 0,-1-3 0 0,1-5 128 0,-1 4-128 16,-1 4 0-16,-1 1 144 0,2-1-144 15,-1-2 0-15,2-1 0 0,0-3 0 0,0-2 0 0,2-1 0 16,0 5 0-16,-2-2 0 0,1-2 0 0,3-3 0 16,5-3 0-16,-1-1 0 0,-4 1 0 0,0 0 0 15,3 3 0-15,1-1 0 0,2-3 0 0,-3 2 0 16,2 5 0-16,0 0 0 0,5-3 0 0,1 5 0 16,-1-2 0-16,3-1 0 0,4 1 0 0,-2-2 0 15,2 2 0-15,1 1 0 0,2 5 0 0,-1 2 0 16,-5 3 0-16,3-1 0 0,-2 2 128 0,1 4-128 15,0 4 208-15,-2 5-16 0,-3 3 0 0,0 4 0 16,2 4 128-16,-2 4 0 0,0 3 16 0,0 3 0 16,0 2-96-16,0 3-32 0,-1 1 0 0,1 9 0 0,0 0-208 0,0 0 0 15,-6-3 0-15,6 3 0 16,0 0-1392-16,0 0-368 0,-1 8-80 0,-4 8-15520 16</inkml:trace>
  <inkml:trace contextRef="#ctx0" brushRef="#br0" timeOffset="2300.007">6660 6012 23775 0,'-7'-11'1056'0,"7"11"224"0,-6-4-1024 0,6 4-256 0,0 0 0 0,0 0 0 15,-3-5 272-15,3 5 16 0,0 0 0 0,0 0 0 16,0 0-160-16,0 0-128 0,11 1 192 0,2 0-192 15,-5 4 176-15,2-1-176 0,0-1 160 0,2-1-160 16,1-1 160-16,2 3-160 0,0 0 160 0,3-1-160 16,4-3 208-16,-1 3-48 0,1 1-16 0,1-1 0 15,1 1-144-15,2-2 192 0,2 0-192 0,0 0 192 16,2 0-16-16,2-2 0 0,3 0 0 0,3 0 0 0,0 0 80 16,5 1 32-16,-1 1 0 0,3-2 0 0,0 0 0 15,-2 0 0-15,-1-3 0 0,0 3 0 0,-1 4 0 0,2-5 0 16,1-4 0-16,2 3 0 0,1 2-32 0,-1-1 0 15,-4-1 0-15,-1 2 0 0,-1 1-16 0,-5 1-16 16,-2-1 0-16,-1-1 0 0,-2-1-96 0,-4 1 0 16,-3 1-128-16,0-1 192 0,1 0 0 0,-7 1-16 15,-4 1 0-15,-3 1 0 0,-2-2 64 0,-8-1 16 16,0 0 0-16,0 0 0 0,0 0 96 0,0 0 32 16,0 0 0-16,0 0 0 0,-6 7 128 0,-2-1 16 15,-3-3 16-15,-4 0 0 0,0 3-224 0,-3-2-64 16,-4-1 0-16,-1 0 0 0,-1 1-128 0,-2 0-128 15,-3-2 192-15,-3 1-192 0,-3 3 144 0,-4-2-144 16,-5-2 0-16,2 3 144 0,3 1-144 0,-4 1 0 0,-1-1 144 16,1-2-144-16,3 1 128 0,-3 0-128 0,1 0 128 0,-1-1-128 15,1 0 0-15,-2-1 128 0,0-1-128 0,1 0 0 16,3 5 0-16,-2-5 128 0,2-2-128 0,3 0 0 16,2 0 0-16,-3-1 128 0,3-3-128 0,2 0 0 15,1 0 0-15,1-1 128 0,3-3-128 0,1 1 0 16,2 3 0-16,1-3 0 0,4-2 0 0,3 1 128 15,2 0-128-15,0-1 128 0,3 3-128 0,3-4 128 16,2-1-128-16,3 2 0 0,-3 2 0 0,4 1 0 16,2-2 0-16,1 8 0 0,-1-8-128 0,1 3 128 15,0 5-144-15,0 0 144 0,0 0-160 0,11-4 160 16,-4 0-192-16,5 3 48 0,2 4 16 0,3 1 0 16,2-4 128-16,5 2-128 0,0 1 128 0,6 1-128 0,3 4 128 0,1-1-128 15,1-3 128-15,2 3-128 0,2 0 128 0,1 1 0 16,1-1 0-16,4-2 0 0,3 0 0 0,2 0 0 15,-1 1 0-15,3-1 0 0,-4 2 0 0,1-1 0 16,-2-2 0-16,2 0 0 0,2 0 0 0,0-1 0 16,-4 0 0-16,2-1 0 0,1-1 0 0,-3 0 0 15,-4 2 0-15,0-1 128 0,-3-2-128 0,-2 0 192 16,-2-2-64-16,1 0 0 0,-2 2-128 0,-2-1 0 16,-2-1 0-16,-3 1-128 0,-2 3 128 0,-3-3 0 15,-2-1 0-15,-4-1 0 0,-1 2 0 0,-5-1 0 16,-11 2 0-16,0 0 128 0,0 0-128 0,0 0 128 15,0 0-128-15,0 0 128 0,0 0 32 0,0 0 16 16,-10-4 0-16,-5 1 0 0,-2 1-176 0,-4 0 0 0,-4 1 144 0,-3-1-144 16,-5 0 0-16,0 2 0 0,-1 2 0 15,-1 0 128-15,-3-1-128 0,-2 2 0 0,-3-1 0 0,-2 1 0 16,-4 0 0-16,-1 0 0 0,-4 1 0 0,1-2 128 16,0 2-128-16,3-1 0 0,-1-1 0 0,1-2 0 15,-3-1 0-15,1 1 0 0,2 1 0 0,1 1 0 16,2-4 0-16,4 2 0 0,2 2 0 0,6-2 0 15,1-3 0-15,6 1 0 0,1 1 0 0,5 0 128 16,3-2-128-16,4 2 0 0,4 1 0 0,1-2 0 16,6-2 0-16,4 4 0 0,0 0 0 0,8-4 0 15,5 0-160-15,6 0 0 0,4-2 0 0,7-1 0 16,3 2 160-16,10-4 0 0,6 3-144 0,6-4 144 16,5-1 0-16,1-1 0 0,4 1 0 0,2 1 0 0,1-1 0 0,3-1 0 15,-4-1 0-15,1 5 0 0,0 3 0 0,-4 0 0 16,-6-4 0-16,0 5 0 15,-3 2-2192-15,-5 2-320 0</inkml:trace>
  <inkml:trace contextRef="#ctx0" brushRef="#br0" timeOffset="3732.315">4275 7961 21647 0,'0'0'960'0,"-3"-7"192"0,3 7-912 0,0 0-240 0,0 0 0 0,-2-5 0 16,2 5 0-16,-7-4 128 0,7 4-128 0,-8-3 0 15,1 1 256-15,-1 1-64 0,-4-1 0 0,-1 0 0 16,-2 1 128-16,-3 1 32 0,-3 1 0 0,-6 2 0 16,1 0-32-16,-4 2 0 0,-3 1 0 0,-2 3 0 15,-2-3-64-15,-2 3-32 0,-1 1 0 0,1 0 0 16,-2-1 32-16,-4 0 16 0,-4-1 0 0,-3 2 0 16,-2 0 128-16,-1 0 32 0,-7 0 0 0,3 0 0 15,0 0 80-15,-3 1 0 0,-3 0 16 0,1-4 0 16,2-4-32-16,3 0-16 0,9 0 0 0,0-1 0 15,3-3 0-15,2 0 0 0,1 0 0 0,-1 0 0 0,0 0-256 0,4 0-48 16,3-1-16-16,5-2 0 0,-1 1 144 0,6 0 16 16,0 1 16-16,5-2 0 0,2 3 112 0,3-1 0 15,1 0 16-15,4 1 0 0,4 1-144 0,9 0-16 16,-8-1-16-16,8 1 0 0,0 0-288 0,0 0 0 16,0 0 0-16,0 0 0 0,6 15-144 0,3 4 16 15,-1 0 0-15,3 5 0 0,2-2 128 0,0 4 0 16,3 3 0-16,-1 2 0 0,-3 4 0 0,3 0 0 15,4 1-176-15,-1 5 176 0,2 3 0 0,-1 4 0 16,-4 3 0-16,4 3 0 0,2 3 0 0,-1 0 0 16,-3-1 0-16,0 5 0 0,-2 2 0 0,0 5 0 0,-3 2 0 0,0 1 0 15,1-1 0-15,-4-1 0 0,-2-1 128 0,1 7-128 16,0 6 128-16,1-1-128 0,-3-7 144 0,0 0-144 16,-1 0 144-16,3 4-144 0,-1 2 128 0,-2-3-128 15,-4-4 128-15,2 0-128 0,2-1 128 0,-3 5-128 16,-2 6 144-16,-1-2-144 0,-2-5 160 0,-2 4-160 15,2 7 0-15,-4-4 0 0,1-3 0 0,-2 1 0 16,-1 0 128-16,-2 4-128 0,1-1 0 0,3-3 144 16,-1-3-144-16,0-2 128 0,-2-3-128 0,3 0 128 15,0 2-128-15,0-4 160 0,0 0-160 0,0-5 160 16,2-3-160-16,-4-2 192 0,0-2-192 0,2 0 192 16,3 0-192-16,-1-3 160 0,-4-3-160 0,1-2 160 15,0-2-160-15,1-3 0 0,-1 2 144 0,-1 1-144 16,0 3 0-16,2-4 144 0,0-2-144 0,-1 0 0 0,0-3 128 0,0-1-128 15,1-3 0-15,2-1 0 0,-1 0 0 0,1-4 0 16,-2 0 0-16,3-1 0 0,-1 1 128 0,0-3-128 16,-3-5 0-16,2 1 0 0,0 0 0 0,2-1 0 15,-3-1 0-15,3-2 0 0,-1-2 128 0,3-3-128 16,-1-2 0-16,1-1 0 0,-3-3 128 0,3-1-128 16,2-3 0-16,0-7 0 0,-2 7 144 0,2-7-144 15,0 0 0-15,-2 7 144 0,-2-2-144 0,4-5 0 16,0 0 144-16,-1 8-144 0,1-8 0 0,1 9 0 15,-1-9 0-15,4 7 128 0,-4-7-128 0,2 7 0 16,-2-7 0-16,3 9 0 0,1 0 0 0,2-2 0 16,-6-7 0-16,5 9 128 0,3-1-128 0,2-2 0 15,0 0 0-15,0-2 0 0,1 0 0 0,4-1 0 0,4-3 0 16,-1 0 128-16,0-2-128 0,4-2 192 0,6 0-64 0,0 0 0 16,2-3 0-16,3 4 0 0,2-3 0 0,2 2 0 15,-1-3-128-15,5 1 0 0,4-1 128 0,2 0-128 16,4 0 0-16,-3 1 144 0,0 1-144 0,0 0 0 15,-4 2 144-15,0 1-144 0,-4 1 0 0,-1 1 144 16,-4 0-144-16,-2 1 0 0,-2 0 0 0,-1 3 128 16,-3 2-128-16,-3 0 0 0,-3 1 0 0,-2-2 0 15,-2 0 0-15,-2-2-144 0,-3 2 0 0,-3-3-12512 16,-9-2-2496-16</inkml:trace>
  <inkml:trace contextRef="#ctx0" brushRef="#br0" timeOffset="5654.787">17323 5977 13823 0,'0'0'608'0,"0"0"128"0,0 0-592 0,0 0-144 0,0 0 0 0,0 0 0 15,0 0 1024-15,10-5 192 0,0-1 16 0,-1 2 16 16,3 1-368-16,0-1-80 0,1 0-16 0,2 1 0 16,0 2-112-16,3 0-32 0,0-3 0 0,3 1 0 15,1 0 16-15,4-2 0 0,3 2 0 0,2-1 0 16,1-3-64-16,5 3-16 0,2 2 0 0,3-1 0 16,1-3-96-16,-2 3-32 0,1 2 0 0,-1 1 0 15,-2 0-64-15,1 0-32 0,1 0 0 0,-3 1 0 16,-1 2-64-16,-1-3-16 0,-4 2 0 0,-1-1 0 15,-3 0-48-15,-5 1-16 0,-3 1 0 0,-3 0 0 0,-4-4 0 16,-2 3 0-16,-4 2 0 0,-7-4 0 16,0 0 176-16,0 0 16 0,0 0 16 0,0 0 0 0,0 0 112 0,-8-3 32 15,-6 0 0-15,-3 1 0 0,-5 6-320 0,-6-2-64 16,-7 1-16-16,-3-2 0 0,-6-2-160 0,-3 1 128 16,-1 4-128-16,-1-1 128 0,-4-4-128 0,-3 0 128 15,-4-2-128-15,3 5 128 0,1 1-128 0,1-1 0 16,3-2 0-16,2 3 0 0,2 1 0 0,2 0 0 15,-1-2 128-15,5 0-128 0,2 1 0 0,4-2 0 16,1 2 0-16,7 1 0 0,4 4 0 0,8-3 0 16,4-5 0-16,12 0 0 0,0 0 0 0,0 0 0 15,16 4-160-15,12 0 160 0,10-1-192 0,7 0 192 16,10 1-208-16,9 0 80 0,5-4 128 0,9 0 0 16,8 0 0-16,6 1 0 0,1 1 0 0,3-3 144 0,2-4-144 15,-2 4 0-15,-2 5 128 0,-4-4-128 0,-6-3 0 16,-5 1 0-16,-4 1 144 0,-10 1-144 0,-9 2 0 0,-10 0 144 15,-10 2-144-15,-9-2 128 0,-11-2-128 0,-5 2 128 16,-11-2 112-16,0 0 16 0,-13-2 0 0,-13 2 0 16,-14-1 320-16,-8 2 80 0,-11 3 16 0,-3 2 0 15,-6 2-416-15,-3-2-96 0,-3 3-16 0,-4-1 0 16,-3 3-144-16,4 1 160 0,5-1-160 0,5 0 160 16,4 0-160-16,2-1 0 0,5-3-160 0,7 4 160 31,10-2-2016-31,7 1-304 0</inkml:trace>
  <inkml:trace contextRef="#ctx0" brushRef="#br0" timeOffset="6969.48">4463 15136 29487 0,'-13'-3'1296'0,"13"3"288"16,-8 1-1264-16,-1 1-320 0,1 1 0 0,-2-1 0 15,1 0 592-15,-1 1 64 0,-1 1 16 0,-3 2 0 0,-3 1-512 0,0 0-160 16,-3 1 0-16,-2 0 0 16,-3-2 0-16,-5 3 0 0,-2-1 0 0,-5 1 0 0,-3-1 128 0,-6 4-128 15,-5 2 0-15,-2 0 0 0,-3 2 0 0,-1 1 0 16,-1-1 0-16,-3 0 0 0,-1-3 0 0,-2-1 0 15,0-2 0-15,2-1 0 0,6-3 128 0,3 0-128 16,-2-5 192-16,3 1-192 0,-1 0 288 0,2 2-48 16,1-1-16-16,2 1 0 0,2 1-224 0,3 1 176 15,3 1-176-15,2 0 160 0,4-1-160 0,-1 2 0 16,-1 0 0-16,3-1 128 0,3 0-128 0,3-3 0 16,3 1 0-16,1-2 0 0,2 3 0 0,3-2 0 15,2 0 0-15,1 0 0 0,3 2 128 0,2-1-128 16,3-1 128-16,1 3-128 0,-2-1 0 0,5 3 0 0,3 0 0 0,1 5 0 15,0 3 0-15,3 1 0 0,4 1 0 0,-2 7 0 16,0 5 0-16,1 4 0 0,0 3 128 0,3 3-128 16,1 1 0-16,-2 5 0 0,-2 1 0 0,0 6 128 15,2 4-128-15,-5 4 128 0,-5 2-128 0,0 3 128 16,0 5 64-16,-1 0 0 0,-5-2 0 0,1 3 0 16,-1 1 144-16,1-5 48 0,-1-4 0 0,-2-5 0 15,3-6-96-15,-2 0-16 0,5 2 0 0,-2-2 0 16,-4-1-48-16,3-1-16 0,-1-5 0 0,1 0 0 15,-4-1-208-15,2-1 176 0,-2-3-176 0,0 0 160 16,1 0-160-16,-1-4 0 0,-1-1 0 0,4-5 128 16,2-6-128-16,1-3 0 0,1-2 144 0,0-3-144 15,3-4 0-15,-1-2 0 0,1-3 0 0,0-9 128 16,-1 6-128-16,1-6 0 0,0 0 0 0,2 7 0 0,-2-7 128 0,0 0-128 16,7 4 160-16,1-1-160 0,-8-3 128 0,16 3-128 15,2-2 0-15,6-1 0 0,0-1 192 0,10-2-64 16,7 0-128-16,4-1 192 0,2 0 32 0,2-2 0 15,0 1 0-15,4-3 0 0,2 0-80 0,3 0-16 16,4-1 0-16,0-1 0 0,-1 0-128 0,-4 1 0 16,-5-3 144-16,-1 3-144 15,-3 2-1280-15,1 0-336 0,-3-2-64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7:49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9040 15802 9839 0,'0'0'432'0,"0"0"96"0,5-7-528 0,1 2 0 15,-6 5 0-15,7-8 0 0,2-2 688 0,-2 0 16 16,4-2 16-16,1-1 0 0,4-3-208 0,-1-1-32 16,3-3-16-16,2-2 0 0,1-2-112 0,2-2-32 15,3 0 0-15,-1-5 0 0,3-1-64 0,3-5 0 16,3-5-16-16,2-3 0 0,-2-3 16 0,5-3 16 16,2-2 0-16,1-4 0 0,0-1-32 0,1-3-16 15,0-1 0-15,1-7 0 0,1-4-32 0,1-2 0 0,3 0 0 16,2-2 0-16,4-3 64 0,1-3 0 15,-1-4 0-15,4-1 0 0,-3-3-64 0,3-5 0 0,2-4 0 0,4-1 0 16,4-2-64-16,-2-7-128 0,0-6 176 0,2 0-176 16,4-5 192-16,-1 0-64 0,3-3 0 0,-2-2-128 15,-4-5 256-15,0-1-64 0,-3-1-16 0,5-2 0 16,3-3-176-16,-1 1 0 0,-1-1 0 0,-3-3 0 16,1-2 0-16,1-4 0 0,6-4 0 0,1 0 128 15,0 0 0-15,3-4-128 0,-1-5 192 0,3-4-64 16,3-6 64-16,0-5 16 0,-1-3 0 0,7-4 0 15,5-3 128-15,3 0 32 0,-1-1 0 0,2 2 0 16,3-1 128-16,1 3 16 0,2 3 16 0,0 0 0 16,-4-1-64-16,5 3-16 0,2 1 0 0,-2 1 0 15,-4-1-240-15,2 6-48 0,-1 4-16 0,0-6 0 0,-6 4-144 0,1 1 0 16,1 1 144-16,-3 5-144 0,-2 5-160 0,5 0-96 16,7-3-32-16</inkml:trace>
  <inkml:trace contextRef="#ctx0" brushRef="#br0" timeOffset="1275.893">14539 6347 8287 0,'-3'-14'736'0,"2"6"-592"16,1 8-144-16,1-10 0 0,0 0 432 0,5-2 48 16,-1 1 16-16,4 0 0 0,-3-1-48 0,7-2 0 15,2-2 0-15,4 0 0 0,2-3 128 0,3-3 0 16,3-4 16-16,5-4 0 0,3-2-32 0,6-3-16 16,1-2 0-16,6-6 0 0,6 0-272 0,0 1-48 15,0 2-16-15,2 0 0 0,-3-2-208 0,-1-1 0 16,-2 1-192-16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8:13.9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10266 13459 3679 0,'0'0'320'0,"-5"6"-320"16,0-1 0-16,5-5 0 0,-7 7 1728 0,4 0 288 15,3-7 48-15,0 0 16 0,-5 5-960 0,5-5-192 16,-6 10-32-16,1-1-16 0,5-9-128 0,-3 7-32 15,3-7 0-15,-5 6 0 0,0 3-80 0,5-9-32 16,0 0 0-16,0 0 0 0,-5 6-176 0,-2-1-48 16,7-5 0-16,0 0 0 0,0 0 16 0,0 0 0 15,0 0 0-15,0 0 0 0,-3-8 240 0,1 0 64 16,1-2 0-16,2-1 0 0,2-4-416 0,0 3-80 16,2 1-16-16,-2-1 0 0,2-2-192 0,3 1 0 15,-1 0 128-15,0 0-128 0,0 1 0 0,1 5 0 16,-2-1 0-16,1 4 0 0,0-2 0 0,-1 1 0 0,1-1 0 15,-7 6 0-15,0 0-128 0,0 0 128 0,0 0 0 0,6 11 0 16,0 4 0-16,-2 3 0 0,-2 1 0 0,1 3 0 16,-3 2 144-16,-3 2 48 0,0 1 0 0,-2-1 0 15,0-2 0-15,1-2 16 0,-2-3 0 0,1-1 0 16,-1-1 176-16,2-1 16 0,-4-5 16 0,1-1 0 16,-1-5 256-16,0-1 48 0,-1 0 16 0,2-3 0 15,-1-3-112-15,-2-3-32 0,-2 0 0 0,1-5 0 16,1-6-48-16,0-1-16 0,1-3 0 0,1 1 0 15,-2 0-304-15,2-3-64 0,2-5-16 0,3 4 0 16,-1 0-144-16,2 2 0 0,0 1 0 0,4 2 0 16,0 1 0-16,2 4 0 0,-3 3 0 0,3 1 0 0,0-1-176 15,3 0 176-15,-2-1-128 0,3 7 128 0,-8 4-128 0,10 2 128 16,-10-2-128-16,12 5 128 0,0 0 0 0,-3 3-160 16,-1 2 160-16,1 1 0 0,-2 2 0 0,-1 0 0 15,0-1 0-15,-2 4 0 0,2 2 0 0,-3-3 0 16,0-6 0-16,-3 4 0 0,-1 1 0 0,-1-3 0 15,2-11 0-15,-3 10 0 0,-2 0 144 0,1 0-16 16,-4-1 0-16,2 0 0 0,-1-2 64 0,1-3 16 16,-1 1 0-16,7-5 0 0,-10 3-80 0,1-1 0 15,0-2-128-15,1-2 192 0,1-1-48 0,0-3-16 16,3-3 0-16,0 2 0 0,-2-1-128 0,2-1 192 16,2-2-192-16,2-1 192 0,1-1-192 0,2-1 0 15,0-1 0-15,4 1 0 0,3 0 0 0,1-1 0 16,1 2-160-16,1 2 160 0,1 2-144 0,2 2 144 0,-2-2-128 0,1 3 128 15,1 4 0-15,0 0-128 0,0 2 128 0,-1 3 0 16,-3 1 0-16,-1 3-160 0,-2 3 160 0,0 2 0 16,-1 1 0-16,-2 4 0 0,0 1 0 0,-5-1 0 15,-2 1 0-15,-4 2 0 0,1-1 0 0,-3 0 0 16,-3-2 0-16,-1-2 0 0,-2-1 0 0,2-1 144 16,-2 2-16-16,0-4 0 0,0-2 0 0,-2-3 0 15,1 0 80-15,0-2 16 0,-3-3 0 0,2-2 0 16,0-2 96-16,1-4 32 0,-1-3 0 0,2-1 0 15,-2-1 0-15,4-2 0 0,4-3 0 0,0-2 0 16,1-3-352-16,2-2 128 0,3 1-128 0,2-2 0 16,3-1 0-16,1-2 0 0,3 3 0 0,3 3-192 15,2 3 192-15,1 3-128 0,-1 0 128 0,3 2-128 0,1 0 128 16,2 3 0-16,-1 0-144 0,1 3 144 0,-1 2 0 16,0 3-144-16,-2 2 144 0,-1 3 0 0,1 4-144 0,-3 3 144 15,-2 3 0-15,-3 1-144 0,2 4 144 0,-7 0 0 16,-2 1 0-16,-2 1 0 0,0 3 0 0,-1 1 0 15,-6 1 0-15,1-2 0 0,-3-6 0 0,1 1 0 16,-4-1 0-16,-1-2 0 0,1-3 144 0,2-3 16 16,0-2 0-16,0-2 0 0,-3 3 64 0,0-3 16 15,2-3 0-15,0-2 0 0,1-6 16 0,-2 1 0 16,1-2 0-16,3-1 0 0,4-4-112 0,0-3-16 16,0-4 0-16,1 2 0 0,3 2-128 0,1-1 0 15,3 0 0-15,2 0 0 0,1 1 0 0,3 0 0 16,0 2 0-16,2 2 0 0,1 1-176 0,-1 2 176 0,4 3-128 0,-1 1 128 15,-1 2-128-15,0 3 128 0,-1 3-128 16,2 2 128-16,-2 2-128 0,1 1 128 0,-2 3-128 0,0 2 128 16,-4 2 0-16,0 2 0 0,-3 3 0 0,-3 4-128 15,-4 3 128-15,1 2 0 0,-5-2 0 0,0 0 0 16,-2-4 0-16,-1-4 0 0,-1-2 0 0,-1-1 0 16,0-3 0-16,2-2 128 0,-2-5-128 0,3 1 176 15,2-1-32-15,-2-3 0 0,1-4 0 0,-1 0 0 16,3-4 48-16,-3-1 16 0,2-4 0 0,-2-1 0 15,4-1-80-15,1-4 0 0,1-1-128 0,1-2 192 16,0-2-192-16,2 0 0 0,1 1 0 0,2-3 0 16,3 1 0-16,-2 4 0 0,2 1 0 0,3 1 0 15,3-2 0-15,-2 3-160 0,-1 2 160 0,2 4-128 16,-2 2 128-16,1 3 0 0,1 0-144 0,-3 4 144 0,2 5 0 0,-3 0-144 16,2 2 144-16,-1 2 0 0,-1 3-128 0,-3 0 128 15,-1 0 0-15,-1 3 0 0,-3 3-128 0,-1 1 128 16,-1 3 0-16,0-3 0 0,-5 0 0 0,0 0 0 15,-2 1 0-15,3-4 0 0,-3 1 0 0,1-5 0 16,-1 0 0-16,0-3 0 0,-1-2 0 0,1 1 128 16,1-3-128-16,2-1 0 0,-4-4 240 0,0 0-48 15,1-2-16-15,-1-4 0 0,2-4 16 0,1-2 0 16,-1-1 0-16,3-1 0 0,-1-2-192 0,4-5 0 16,1-6 144-16,1 4-144 0,0 3 0 0,2-1 0 15,2-2 0-15,1 0 0 0,2 3 0 0,0 0 0 16,2 1 0-16,2 1 0 0,2-1-128 0,1 4 128 15,-1 4-128-15,3 0 128 0,-1 3 0 0,0 2-160 0,-2 1 160 0,2 4 0 16,-2 5-160-16,-1 4 160 16,-2 3-128-16,-1 1 128 0,0 1 0 0,-1 3-128 0,-3 0 128 0,-1 5 0 15,1 3 0-15,-4 2 0 0,-4-2 0 0,-1 2-128 16,-2-3 128-16,0 0 0 0,-2-5 0 0,0-2 0 16,-1 0 0-16,1-4 0 0,-2-3 128 0,2-4-128 15,1 1 176-15,-1-4-48 0,1-2 0 0,0-3 0 16,1-3 64-16,-3 0 0 0,0-3 0 0,2-2 0 15,3-2-192-15,-2-3 192 0,3-3-192 0,2-1 192 16,-1-2-192-16,3-2 0 0,0 1 0 0,3 1 0 16,-1 3 0-16,2-1 0 0,3-2 0 0,-1 4 0 15,5 1 0-15,-1 1-144 0,1 1 144 0,1 3 0 16,2 2-160-16,-1 4 160 0,-3 3-128 0,1 3 128 0,1 3-128 0,-2 3 128 16,1 0-128-16,-1 5 128 0,-6 3 0 15,1 2-160-15,1 4 160 0,-4 0 0 0,-3 1 0 0,0 1 0 16,-6 0 0-16,2-4 0 0,-2-1 0 0,0-2 0 15,-3 1 0-15,0-4 0 0,-1-4 0 0,1-1 0 16,1 0 0-16,1 0 0 0,2-1 128 0,6-6-128 16,-9 2 0-16,9-2 0 0,-8-1 144 0,3-2-144 15,-1-3 128-15,3-3-128 0,3-2 0 0,0-2 128 16,0-2-128-16,1 0 0 0,1 0 0 0,2 0 0 16,1-2 0-16,-2 3 0 0,2 3 0 0,2 1 0 15,0-1 0-15,3 3 0 0,-3 3-160 0,-7 5 160 16,8-2 0-16,-8 2-144 0,10 1 144 0,-10-1 0 15,9 7-144-15,-2 2 144 0,-2-1 0 0,0 0 0 16,-1 1-144-16,1 2 144 0,-1 2 0 0,-2-4 0 0,-2-9 0 16,-1 11 0-16,0 2 0 0,-1-2 0 0,-4-3 0 0,2 1 0 15,-1 0 0-15,0-1 0 0,-3-2 0 0,3-1 0 16,-2 1 0-16,7-6 0 0,0 0 0 0,-7 0 0 16,7 0 128-16,0 0-128 0,-8-2 0 0,2-1 0 15,1-2 0-15,5 5 128 0,-6-8-128 0,3-2 0 16,2 0 0-16,1 0 0 0,0 1 0 0,1-1 0 15,1 2 0-15,1 0 0 0,-3 8 0 0,0 0 0 16,7-8-144-16,-7 8 144 0,0 0 0 0,0 0-144 16,0 0 144-16,0 0-128 0,0 0 128 0,8 8-128 15,-1 2 128-15,-3-1-128 0,-2 1 128 0,-2 1-128 16,-1 3 128-16,0-2 0 0,-2-1 0 0,1 0 0 16,-3 0 0-16,-1 1 0 0,2-3 0 0,-4-3 0 0,3 0 0 0,-3-1 0 15,0 0 0-15,8-5 0 0,0 0 0 0,0 0 0 16,-9 1 0-16,9-1 128 0,-5-5-128 0,2 0 0 15,-2-2 128-15,4-1-128 0,-1 1 0 0,2-8 128 16,2 0-128-16,0 2 0 0,3 3 0 0,-2-1 0 16,1-1 0-16,3 1 0 0,0 0 0 0,2 1 0 15,-1 0 0-15,1 2-128 0,0 4 128 0,0 0 0 16,-1-1 0-16,-8 5-128 0,7 5 128 0,-2 1 0 16,2 2-144-16,-3 1 144 0,0 1 0 0,-2 2 0 15,0 3 0-15,-2 0 0 0,-2-1 0 0,-1 0 0 16,-3-2 0-16,1 0 0 0,-1-3 0 0,1 0 0 15,-3-3 0-15,1 1 0 0,2 0 0 0,5-7 128 16,-8 0-128-16,8 0 192 0,-8 2 0 0,8-2 0 16,-8-6 0-16,1-3 0 0,3 0-48 0,0-5 0 0,2-1 0 0,2 1 0 15,-1-1-144-15,1 0 0 0,1-2 0 0,1 2 0 16,-2 4 0-16,0 2 0 0,0 2 0 0,0 7 0 31,0 0-448-31,0 0-32 0,0 0 0 0,-3 8-12592 0,-2 3-2528 0</inkml:trace>
  <inkml:trace contextRef="#ctx0" brushRef="#br0" timeOffset="5914.462">9980 13768 6447 0,'0'0'272'0,"0"0"80"0,0 0-352 0,0 0 0 16,0 0 0-16,0 0 0 0,0 0 1664 0,0 0 272 16,0 0 48-16,0 0 16 0,0 0-1280 0,0 0-256 15,0 0-48-15,0 0-16 0,0 0 128 0,0 0 32 0,0 0 0 0,-1 11 0 16,3 0-112-16,1-2-32 0,-3-9 0 0,6 11 0 15,0-2-128-15,0 1-32 0,-3-1 0 0,2 1 0 16,3-2 64-16,0-2 0 0,-1410 1 0 0,2818 0 0 16,-1408-2-48-16,-8-5 0 0,10 8 0 0,-1-2 0 15,-2-1 48-15,2 1 16 0,-9-6 0 0,11 4 0 16,0 1-32-16,-1 0-16 0,-2-2 0 0,-8-3 0 16,11-1 0-16,-4 0 0 0,2 1 0 0,-9 0 0 15,8 0 16-15,-8 0 0 0,9-4 0 0,-9 4 0 16,8-2 0-16,-8 2 0 0,8-4 0 0,-1-1 0 15,-1 2-160-15,2 0-16 0,-8 3-128 0,8-6 192 16,-1-1-64-16,1 1-128 0,-3 1 176 0,1 0-176 0,2 2 128 16,-2-2-128-16,-1-1 0 0,-1 0 0 0,4 1 0 0,1 2 0 15,-3-2 0-15,-6 5 0 0,9-4 0 0,-1-1 0 16,0 1 128-16,-1 0-128 0,-3-3 0 0,0 0 0 16,0 2 0-16,2-2 0 0,-4 0 176 0,2-1-176 15,2-1 160-15,-2 2-160 0,-4 7 208 0,4-8-48 16,-1-1-16-16,-1 0 0 0,1 0-16 0,1 0-128 15,-4 9 192-15,2-9-64 0,2-1-128 0,0-2 160 16,-3 2-160-16,0-1 160 0,1 2-160 0,0-1 0 16,-2 0 0-16,2 1 0 0,-2 9 0 0,3-11 128 15,0-2-128-15,-3 5 0 0,-3 1 0 0,0 1 0 16,3-4 128-16,0 4-128 0,-2-2 0 0,1 0 0 16,1 8 0-16,1-7 0 0,1-1 0 0,1 0 0 15,-3 0 0-15,0 3 128 0,0 5-128 0,0 0 0 0,-5-7 0 16,4-1 0-16,0-2 0 0,-2 4 128 0,3 6-128 0,0 0 0 15,0 0 0-15,0 0 0 0,0 0 0 0,0 0 0 16,0 0 0-16,0 0 0 0,0-6 0 0,0 6 0 16,0 0 0-16,0 0 0 0,0 0 0 0,0 0 0 15,0 0 0-15,0 0 0 0,0 0 0 0,0 0 0 16,0 0 0-16,0 0 0 0,0 0 0 0,0 0 0 16,0 0 0-16,0 0 0 0,0 9-128 0,0-9 128 15,0 0 0-15,0 11 0 0,-1 0 0 0,1-1 0 16,0-10 0-16,4 12 0 0,-2 2 0 0,-1-2 0 15,2-2 0-15,-1 1 0 0,-2 0 0 0,2 1 0 16,1 1 0-16,1-1 0 0,-5-3 0 0,-3 4 0 16,1 1 0-16,1 0 0 0,2-3 0 0,-1 1 0 0,1-2 0 15,-3 1 0-15,1 0 144 0,-2-2-144 0,1 0 128 0,0 0-128 16,1 1 160-16,0-1-160 0,0 0 176 0,2-9-176 16,-4 8 192-16,2 1-192 0,-1 0 192 0,0 0-192 15,-1-3 192-15,4-6-192 0,-4 8 160 0,-1-1-160 16,0-1 128-16,5-6-128 0,-6 7 144 0,0-3-144 15,-3-3 160-15,9-1-160 0,-7 6 160 0,1-2-160 16,-2-2 160-16,3 2-160 0,5-4 144 0,-10 6-144 16,0 0 128-16,2-2-128 0,8-4 0 0,-9 4 128 15,1-2-128-15,-1 1 0 0,2-4 0 0,-2-1 0 16,3 2 128-16,6 0-128 0,-10 0 0 0,3 0 0 16,-2 0 0-16,3 0 128 0,6 0-128 0,-10 0 0 15,1 2 0-15,1-2 0 0,8 0 0 0,-7-3 0 0,-1-1 0 16,3 1 0-16,-2-1 0 0,1-2 0 0,1 2 0 0,-1-1 0 15,0 1 0-15,-1 0 128 0,0-3-128 16,1 1 0-16,6 6 0 0,-5-6 0 0,-1-2 128 0,-1 0-128 16,2 1 0-16,5 7 0 0,0 0 0 0,-4-9 0 15,-5-1 0-15,3 2 0 0,1 1 0 0,-1 0 0 16,2 0 0-16,-3 1 0 16,1-1 0-16,1-2 0 0,0 3 0 0,5 6 0 0,-6-8 0 0,3 0 0 15,-4 1 0-15,7 7 0 0,0 0 0 0,0 0 0 16,-2-8 0-16,0 3 0 0,-1 0 0 0,3 5 0 15,0 0 0-15,0 0 0 0,0 0-128 0,0 0 128 16,0 0 0-16,0 0 0 0,0 0-144 0,0 0 144 16,0 0 0-16,0 0 0 0,0 0 0 0,0 0 0 0,0 0-128 15,0 0 128-15,0 0 0 0,3 8 0 0,4-2-128 16,-1 2 128-16,0 1 0 0,1 1 0 0,-1-4-128 16,3 3 128-16,-2 2 0 0,3-1 0 0,0-2 0 0,0 0 0 15,-2 0 0-15,1-1 0 0,0-2 0 0,-2 1 0 16,-7-6 0-16,10 7 0 0,-1-1 0 0,0 0 0 15,-1-1 0-15,-8-5 0 0,11 5 0 0,-1-1 0 16,0 0 0-16,-1 2 0 0,1-3 0 0,-2 0 0 16,0 0 0-16,2-2 0 0,-10-1 0 0,11-1 128 15,0 1-128-15,-1 0 0 0,-2-3 128 0,2 1-128 16,-3-1 0-16,2 0 144 0,-2-2-16 0,2 1-128 16,-3-1 192-16,4 0-64 0,-3-4-128 0,2 5 160 15,-2-2-160-15,2 0 160 0,0-3-160 0,-1 0 128 16,-3 0-128-16,3 2 128 0,1 1-128 0,-2 2 128 0,-3-3-128 15,0 0 128-15,3 0-128 0,-2-2 0 0,2 0 0 16,-2 1 0-16,0 1 0 0,-5 7 0 0,4-8 128 0,0-2-128 16,0-3 0-16,-2 2 0 0,0 0 144 0,-1 1-144 15,0 0 128-15,0 0-128 0,-2-1 128 0,2 0-128 16,1 0 0-16,1 0 0 0,-2-1 0 0,1 1 128 16,0 0-128-16,-2 0 0 0,-1 2 128 0,2-1-128 15,1-1 0-15,1-1 0 0,-1-2 0 0,1 4 0 16,-3 10 0-16,1-8 0 0,-1 0 0 0,1 2 0 15,-1 6 0-15,0 0 0 0,5-9 0 0,-5 9 0 16,1-7 0-16,-1 7 0 0,0 0 0 0,0 0 0 16,0 0 0-16,0 0 0 0,-1-7 0 0,1 7 0 0,0 0 0 15,0 0 0-15,0 0 0 0,0 0 0 16,0 0 0-16,0 0 0 0,0 0 0 0,0 0 0 0,0 0 0 16,-2 10 0-16,-1 2 0 0,2-1-128 0,1-11 128 15,-4 12 0-15,-1 1 0 0,3 3 0 0,1-1 0 0,0 1 0 16,-1-4 0-16,-2 4 0 0,2 1 0 0,-1 2 0 15,0 0 0-15,-1-1 0 0,-3-2 0 0,1 0 0 16,4-3 0-16,-3 0 0 0,0-1 0 0,1 2 0 16,1-3 0-16,-4 0 0 0,-1-1 144 0,-3 0-144 15,0-1 192-15,2 0-192 0,-1-1 224 0,2-2-64 16,-1 1-16-16,0-1 0 0,1-1-144 0,1 2 192 16,0 1-192-16,2 0 192 0,-2-5-192 0,0-1 0 15,-3 1 0-15,4 1 0 0,-1 3 176 0,1-3-48 16,-3-4-128-16,1 3 192 0,0 2-192 0,1-2 0 15,-2 0-144-15,1-2 144 0,-1-2 0 0,3 0 0 0,-3 0 0 16,9 1 0-16,-8-2 0 0,0-1 0 0,1-4 0 0,-2 4 0 16,-1-2 0-16,1 2 128 0,0-1-128 0,0-1 0 15,-2-3 0-15,1 1 0 0,1-1 0 0,0 1 0 16,0 0 128-16,0-1-128 0,0-1 0 0,0 0 0 16,1 1 0-16,-1-1 0 0,-2 2 0 0,3-3 0 15,0 0 0-15,2-1 0 0,-2-1 0 0,2 1 0 16,0 1 0-16,0 1 0 0,3-2 0 0,-4-2 0 15,2 0 0-15,2 4 0 0,5 2 0 0,-1-1 0 16,-2-1 0-16,-1 3 0 0,-2-1 0 0,4 7 0 16,0 0 0-16,0 0 0 0,-4-4 0 0,4 4 0 15,0 0 0-15,0 0 0 0,0 0-128 0,0 0 128 16,0 0 0-16,0 0 0 0,0 0-160 0,0 0 160 0,0 0 0 16,0 11-144-16,1 0 144 0,2 0 0 0,3 1-128 0,0-2 128 15,2-2 0-15,0 1 0 0,-1 0-128 0,1 3 128 16,3 0 0-16,1 1 0 0,-1 1 0 0,0-1 0 15,0 2 0-15,1-3 0 0,-1 2 0 0,2-2 0 16,1 0 0-16,-2-1 0 0,0 1 0 0,-1-1 0 16,0 0 0-16,0-2 0 0,-2-3 0 0,-1 0 0 15,3-1 0-15,-2-1 0 0,1-3 0 0,0-1 0 16,0-4 0-16,1 3 0 0,1-1 176 0,-2-1-176 16,1-2 192-16,1 0-192 0,1-2 208 0,-2 0-64 15,1 0-16-15,3-2 0 0,0 3-128 0,0-3 0 16,-3 2 144-16,-2-2-144 0,-3 2 0 0,1 0 128 15,0 2-128-15,1-2 0 0,0-2 0 0,0 0 0 16,-2 1 0-16,1 0 128 0,0-1-128 0,1 2 0 0,-5-4 128 16,2 3-128-16,0-1 0 0,-2 0 144 0,-1-2-144 0,0 2 0 15,2-4 144-15,-3 0-144 0,1-1 0 16,2-1 144-16,0 1-144 0,-2-3 128 0,0-1-128 0,0 0 128 16,0 1-128-16,2 0 0 0,-2-1 144 0,0 2-144 15,-1-3 0-15,1 3 0 0,-3 0 0 0,0 2 0 16,-2 0 0-16,2 4 0 0,0 0 0 0,2 1 128 15,-2 1-128-15,0 8 0 0,2-7 0 0,-2 7 0 16,0 0 0-16,0 0 0 0,-2-6 0 0,2 6 0 16,0 0 0-16,0 0 0 0,0 0 0 0,0 0 0 15,0 0 0-15,0 0 0 0,0 0 0 0,0 0 0 16,0 0 0-16,0 0 0 0,-8 4 0 0,2 1-128 16,1 3 128-16,2-1 0 0,-2 0 0 0,0 2 0 0,0 1 0 15,3 2 0-15,1-1 0 0,-1 1 0 0,1 1 0 0,-3 0 0 16,2 3 0-16,0 1-128 0,-1 2 128 0,-1 0 0 15,-3-2 0-15,-1 2 0 0,2-1 0 0,0 0 0 16,1-2 0-16,-2-1 0 0,-1-3 0 0,0 4 0 16,4-2 0-16,1 0 0 0,-3-2 0 0,-2-1 0 15,-1 1 0-15,0-1 0 0,0 2 0 0,-1-2 0 16,-2-2 128-16,-1 1-128 0,2 2 0 0,1 1 0 16,-1-4 0-16,0 1 128 0,-1-1-128 0,0 2 0 15,2-2 0-15,-1-1 0 0,0-2 0 0,1 1 128 16,-2-3-128-16,1 1 0 0,3-2 0 0,-2-1 0 15,0-1 0-15,0-1 0 0,0 0 0 0,3 1 128 16,-3 2-128-16,0-5 0 0,0-2 0 0,0-1 144 0,-1 1-144 16,1-3 0-16,0-3 128 0,3-2-128 0,-4-1 0 15,2 2 0-15,1 2 0 0,-1-2 0 0,0-3 0 0,1 2 0 16,1 0 0-16,-2 0 0 0,0-1 0 0,1 1 0 16,2 0 0-16,0 1 0 0,0 1 0 0,-1 0 0 15,1-1 0-15,1 1 0 0,5 0 0 0,-1 1 0 16,-4 2 0-16,5 7 0 0,0-8 0 0,0 8 0 15,0 0 0-15,-3-6 0 0,3 6-128 0,0 0 128 16,0 0 0-16,0 0 0 0,0 0 0 0,0 0 0 16,0 0 0-16,0 0 0 0,0 0 0 0,0 0 0 15,0 0 0-15,0 0 0 0,0 0-128 0,0 0 128 16,0 0 0-16,0 0-144 0,0 0 144 0,0 0-128 0,2 11 128 16,4-1 0-16,1 1-144 0,3 0 144 0,-5-2 0 0,5 3 0 15,-1-1-144-15,1 1 144 0,1 1 0 0,0 0 0 16,0 0-128-16,2 1 128 0,1 0 0 15,0 1 0-15,-3-1 0 0,1-2 0 0,1-3 0 0,0-1 0 16,-1-1 0-16,3 2 0 0,-4-1 0 0,1-3 0 16,-1-1 0-16,2-1 0 0,-2-1 0 0,1-2 0 15,-2 0 0-15,0-1 0 0,0 0 0 0,0 0 0 16,-1-1 128-16,0-2-128 0,1-1 0 0,-1-1 128 16,1 2-128-16,1-2 0 0,-1-1 0 0,0-2 128 15,1-1-128-15,0 2 0 0,0 1 0 0,0-1 0 16,-2-1 0-16,-1-2 0 0,2 1 128 0,0 0-128 15,1 1 0-15,-3 0 0 0,-1-4 0 0,2 2 128 16,-1 2-128-16,0-1 0 0,-2-2 0 0,-2 1 0 16,0 0 0-16,3-2 0 0,-3 4 0 0,2-2 0 0,-2-3 0 15,-2 2 0-15,1 2 128 0,-1-1-128 0,-4-2 0 0,1 2 144 16,0 1-144-16,1 0 0 0,0-1 0 16,0-1 128-16,0-1-128 0,0-2 0 0,-1-1 0 0,1 2 0 15,0 2 0-15,0 1 0 0,-2-1 0 0,0 1 0 16,1 3 0-16,1 8 0 0,0 0 0 0,0 0 0 15,-1-8 0-15,1 8 0 0,0 0 0 0,0 0 0 16,0 0 0-16,0 0 0 0,0 0 0 0,0 0 0 16,0 0 0-16,0 0 0 0,0 0-144 0,-3 10 144 15,2 3 0-15,0 2 0 0,0 0-128 0,0 1 128 16,-1-1 0-16,2 3 0 0,-1 1 0 0,0 1 0 16,-2 0 0-16,2-1 0 0,-2-1 0 0,1 2 0 0,0-1 0 15,-1 1 0-15,-1-4 0 0,-1 1 0 0,0-1 0 0,0 1 0 16,0-2 0-16,-2-2 0 0,1-1 0 0,-2 0 0 15,-1-1 0-15,3 0 144 0,0-4-16 0,0 0-128 16,-3-2 192-16,1 0-64 0,3 1 16 0,-3-1 0 16,-2-2 0-16,0 0 0 0,1 0-144 0,1 1 0 15,-6-2 144-15,2-1-144 0,0-2 128 0,1 0-128 16,-2 1 128-16,-2-2-128 0,-1-2 128 0,2 0-128 16,0-2 128-16,-1 1-128 0,1-2 0 0,1 0 128 15,0-2-128-15,-1 1 0 0,2 2 0 0,-3-1 0 16,1 0 0-16,0 1 0 0,2 0 0 0,1 0 0 15,0-1 0-15,1 0 0 0,0 1 0 0,1-1 0 16,-1 0 0-16,3 1 0 0,0 1 0 0,2-2 0 16,1-1 0-16,-4 2 0 0,2-1 0 0,4 3 0 0,-2-3 0 15,4 7 0-15,-5-9 0 0,2 3 0 0,3 6 0 0,-2-8-128 16,-3 0 128-16,3 3 0 0,1-1 0 16,1 6 0-16,-2-6 0 0,2 6 0 0,0 0 0 0,0 0-128 15,0 0 128-15,0 0 0 0,0 0 0 0,0 0-128 16,0 0 128-16,0 0 0 0,0 0-144 0,10 5 144 15,-10-5 0-15,8 8 0 0,-1 1-144 0,3 2 144 16,0 0 0-16,1 3 0 0,0-1-128 0,0 1 128 16,0 2 0-16,3-2 0 0,1-1-128 0,0-1 128 15,0-1 0-15,0 0 0 0,-3-1 0 0,1 1 0 16,0-3 0-16,-1 0 0 0,2-1 0 0,-3-1 0 16,1-4 0-16,0 3 0 0,0-2 0 0,1-1 0 15,-2-3 0-15,1-1 0 0,0 1 0 0,1-3 0 0,2 1 0 16,-4-1 0-16,0-2 0 0,1 0 0 0,0-1 0 15,0 0 0-15,-2 3 128 0,0-3-128 0,-1-1 0 0,1-1 0 16,0 0 0-16,-1-1 0 0,2-1 0 0,1-1 128 16,-3-1-128-16,1 0 0 0,1-1 0 0,-2 0 0 15,0 1 0-15,0-1 0 0,-2-3 0 0,0-1 0 16,-2 2 0-16,0-1 0 0,-1 1 128 0,0 1-128 16,-1-2 0-16,-2-1 0 0,-1-1 0 0,0 2 128 15,-1 3-128-15,1-2 0 0,-1 0 0 0,1 1 0 16,-2 1 0-16,0 3 0 0,2 0 0 0,-1 1 0 15,0 1 0-15,0 2 0 0,1 7 0 0,0 0 0 16,-4-8 0-16,2 3 0 0,2 5 0 0,0 0 0 16,0 0 0-16,0 0 0 0,-6-7 0 0,6 7 0 15,0 0 0-15,0 0 0 0,0 0 0 0,0 0 0 16,0 0 0-16,0 0 0 0,-7 5 0 0,7-5-128 0,-3 8 128 0,2 2 0 16,0 1 0-16,1 1 0 0,0 4-128 0,2 1 128 15,1 0 0-15,0 0-128 0,-4 2 128 0,1 2 0 16,2 2 0-16,-1-1-128 0,0-1 128 0,-2 2 0 15,-1 2 0-15,-1 0 0 0,0-3 0 0,-1-1 0 16,-1-3 0-16,-1 0 0 0,-5-1 0 0,2-1 0 16,2-3 0-16,1 0 0 0,-5 0 0 0,3 0 0 15,0-2 0-15,2-3 144 0,0-1-144 0,-1 0 128 16,-8-1 0-16,0 3-128 0,3 0 192 0,0-2-64 16,-1-1-128-16,-1-2 128 0,-1 0-128 0,2-2 128 15,-1-2-128-15,0-1 128 0,-1 0-128 0,0 1 128 0,2-1-128 16,-1-2 0-16,0-1 0 0,-2 0 128 0,0-1-128 0,-1-1 0 15,1 0 0-15,-1-2 0 0,1 0 0 16,-1-1 0-16,1 2 128 0,0-2-128 0,2 2 0 0,2 0 0 16,1-2 0-16,1 3 0 0,-1-3 0 0,2 2 0 15,1-2 0-15,1 3 0 0,-2-1 0 0,3 1 0 16,6 6 0-16,-5-6 0 0,1 1 0 0,0-1 0 16,4 6 0-16,-5-8 0 0,1 1 0 0,0 0 0 15,-4 1 0-15,5 0 0 0,3 6 0 0,0 0 0 16,-1-9 0-16,1 9 0 0,0 0-128 0,0 0 128 15,0 0 0-15,0 0 0 0,0 0 0 0,0 0-144 16,0 0 144-16,0 0 0 0,0 0-176 0,0 0 176 16,10 11-160-16,-2 0 160 0,1-1-128 0,2 1 128 15,3 1 0-15,1 1-144 0,2 3 144 0,1-1 0 0,1 1 0 16,2-1 0-16,0-2 0 0,0-1-128 0,-3 2 128 16,1-3 0-16,0-2 0 0,-1-1 0 0,-1-1 0 0,-2-2 0 15,2-1 0-15,-2-2 0 0,1-3 0 0,-2-3 0 16,0 2 0-16,1-2 0 0,-1-3 0 0,3-1 128 15,0 1 16-15,-2-3 16 0,-3-2 0 0,1-5 0 16,1-3 0-16,-1 1 0 0,-2-6 0 0,0 0 0 16,-2-2 80-16,1-6 16 0,-3 0 0 0,2 0 0 15,-4 2-64-15,-1-1 0 0,2-2 0 0,-3 3 0 16,0 2-192-16,-2 6 0 0,-2 4 0 0,1 2 0 16,0 2 0-16,-1 3 128 0,-3 3-128 0,3 2 0 15,1 7 0-15,0 0 0 0,-5-5 0 0,5 5 0 16,0 0 0-16,0 0 0 0,0 0 0 0,0 0 0 15,0 0-416-15,0 0-32 0,-5 11 0 0,0-1 0 16,1 1-2160-16,-3 2-432 0,3 3-96 0</inkml:trace>
  <inkml:trace contextRef="#ctx0" brushRef="#br0" timeOffset="21579.29">9292 14654 9951 0,'0'0'448'0,"0"0"80"0,0 0-528 0,0 0 0 0,0 0 0 0,0 0 0 15,0 0 800-15,0 0 48 0,0 0 16 0,0 0 0 16,0 0-32-16,0 0-16 0,-4-10 0 0,2 5 0 15,0-3 288-15,2-2 64 0,0-1 16 0,4-1 0 16,-1-1-944-16,0-2-240 0,2-2 0 0,-2-2 0 16,1 2 0-16,2-4 0 0,-2-1 0 0,2-2 0 15,0-2 0-15,0 1 0 0,2 1 0 0,-1 0 0 16,1-3 864-16,1 1 128 0,1-2 32 0,-3 1 0 16,3-1-832-16,0 1-192 0,2-1 0 0,-1 0 0 15,-1 1 0-15,-1 1 0 0,2 0 0 0,0 1 0 16,-2 2 864-16,1 1 128 0,-3-1 32 0,1 1 0 15,0 1-832-15,-2 2-192 0,0 0 0 0,3 1 0 16,-5 0 0-16,2 0 0 0,-2 0 0 0,-1 5 0 0,2-1 0 16,0 1 0-16,1-1 0 0,-1 2 0 0,2 2 0 0,-2 1 0 15,2-1 0-15,0 1 0 0,0 0 0 0,1 0 0 16,1 2 0-16,0-3 0 0,-1 1 0 0,1 1 0 16,1 3 0-16,-1-1 0 0,-1 1 0 0,-1-1 0 15,1 2 0-15,0 0 0 0,-1 3 0 0,0 0 0 16,1 0 0-16,-3 0 0 0,4 1 0 0,-2 0 0 15,1-1 0-15,0 1 0 0,2 1 0 0,-2 1 0 16,0 0 0-16,1 2 0 0,1 0 864 0,1-1 128 16,0 1 32-16,1-1 0 0,-1 5-832 0,2-1-192 15,2 0 0-15,-1 0 0 0,-4 0 0 0,1 1 0 16,0 3 0-16,0-1 0 0,0-2 0 0,0 0 0 16,-2 1 0-16,0 0 0 0,-2 1 0 0,0 0 0 15,-1 0 0-15,1 0 0 0,0-3 0 0,0 2 0 0,-1 0 0 16,3 0 0-16,-5 0 0 0,2-1 0 0,0 1 0 0,-1 1 0 15,0-1 0-15,1-1 0 0,-3-2 0 0,2 1 0 16,3-2 0-16,-4-1 0 0,-4-4 0 0,7 2 0 16,-1 2 0-16,-1-1 0 0,-5-3 0 0,8 0 0 15,-3-1 0-15,1-1 0 0,-1 0 0 0,0 0 0 16,-1-3 0-16,3 0 0 0,-4-1 0 0,2 1 0 16,2-2 0-16,-3 0 0 0,2-1 0 0,1-1 0 15,-1 0 0-15,2-1 0 0,-4-1 0 0,3 3 0 16,-1-3 864-16,1 1 128 0,1-2 32 0,-2-4 0 15,3 0-1648-15,-3-2-320 16,-1 3-64-16,1 4-16 0,-1-1 1648 0,2-3 320 0,-3 0 64 0,2 1 16 16,0 0-832-16,-1 0-192 0,1-2 0 0,0-2 0 0,-3 3 0 15,0-1 0-15,0 1 0 0,0-3 0 0,1-1 0 0,1 1 0 16,-1 0 0-16,2 1 0 0,-3 0 0 0,2 1 0 16,2-1 0-16,-3 2 0 0,2-1 0 0,-1 1 0 15,1-1 0-15,-2 1 0 0,1 0 0 0,-2-1 0 16,1 1 0-16,2-2 0 0,-1 1 0 0,0-1 0 15,-2 2 0-15,2-2 0 0,-2-1 0 0,1 0 0 16,1-1 0-16,-1-5 0 0,-1 3 0 0,3 3 0 16,1 0 0-16,-1 2 0 0,0-1 0 0,0 3 0 15,2-1 0-15,1 1 0 0,-3 0 0 0,2 0 0 16,0 0 0-16,-1 0 0 0,0 0 0 0,0-1 0 16,-1 0 0-16,2 1 0 0,-2-1 128 0,3 1-128 15,-4 0 0-15,1 0 144 0,0-1-144 0,0 4 128 16,2-1-128-16,0-1 128 0,1-4-128 0,-1 2 0 0,0 2 0 15,1-1 0-15,0-2 0 0,-1 1 0 16,0-4 0-16,2 5 0 0,-2 3 0 0,2 1 0 0,0 0 0 0,-2 1 0 16,2-1 0-16,-2 1 0 0,2 2 0 0,-2-1 0 15,0-2 0-15,1 0 0 0,1 3 0 0,0 0 0 16,-2 0 0-16,0 1 0 0,-1-1 0 0,2 3 0 16,1 2 0-16,-1 0 0 0,-9 2 0 0,11-2 0 15,-3-1 0-15,2 3 0 0,-2 2 0 0,0-1 0 16,-1-2 0-16,3 2 0 0,2 4 128 0,-1 0-128 15,3 3 128-15,-2-2-128 0,0 1 192 0,0 1-64 16,-1-2-128-16,0 4 0 0,-1 1 0 0,0-4 0 16,0-3 0-16,1 4 128 0,-3 0-128 0,1-1 0 15,-9-7 0-15,9 3 0 0,-9-3 0 0,9 4 0 0,-3 1 0 0,-6-5 0 16,7 6 0-16,-7-6 0 0,8 2 0 0,-2-2 128 16,2-2-128-16,-1-2 0 0,-2-2 128 0,1 1-128 15,-1 0 128-15,2 0-128 0,1-1 0 0,0 1 0 16,0-2 128-16,-3 2-128 0,3-1 0 0,-2 2 0 15,-1-1 144-15,2 0-144 0,-3 0 0 0,-4 5 0 16,9-2 0-16,-4-2 0 0,1-7 0 0,0 4 0 16,-1 4 0-16,1 0 0 0,-6 3 0 0,7-9 0 15,-1-1 0-15,0 1 128 0,-6 9-128 0,7-9 0 16,2-2 0-16,-4 2 0 0,1 3 0 0,-1-2 0 16,2 2 0-16,0-3 128 0,0-1-128 0,0 1 0 15,-2 1 0-15,2 1 0 0,-1-5 0 0,-1 1 0 16,-2-2 0-16,5 4 0 0,0 0 0 0,0-2 0 15,-1-1 0-15,-1 1 0 0,-3 0 0 0,1 1 0 0,0 0 0 0,2-3 128 16,-4-2-128-16,2 4 0 0,1 1 0 0,-1 5 0 16,0-5 432-16,-1 2 16 0,-1 0 0 0,0-5 0 31,2 1-1184-31,-2-1-224 0,-1-4-64 0,1 7 0 0,0 2 1648 0,0-1 320 0,1-2 64 0,0-1 16 16,-2-1-832-16,0-1-192 0,-1-1 0 0,3 1 0 15,1-3 0-15,-1 0 0 0,0-1 0 0,0 2 0 16,1-2 0-16,1 2 0 0,1-3 0 0,-3 1 0 15,2 1 0-15,1 0 0 0,-1 2 0 0,1-7 0 16,0 1-768 0,-3 2-208-16,1 2-48 0,0 5 0 0,0-3 1648 0,-2 1 320 0,2 1 64 0,0 1 16 15,0 1-832-15,0-1-192 0,1-2 0 0,2 1 0 16,-3 0 0-16,2 0 0 0,0 0 0 0,2-1 0 16,0 0 0-16,-3 0 0 0,2 1 0 0,1-1 0 0,1 0 0 0,-1 0 0 15,1-2 0-15,-1 1 0 0,2 3 0 0,2-2 0 16,-5-3 0-16,7-4 0 15,-2 4-768-15,-1 0-208 0,0 1-48 16,-3 5 0-16,2-2 1648 0,0 0 320 0,1-1 64 0,2-3 16 16,-2 4-1648-16,2 0-320 0,-1-1-64 0,-5 6-16 0,1 1 1648 15,1 1 320-15,1-2 64 0,4-4 16 16,-1 3-1648-16,0 0-320 0,-2 1-64 0,-2 2-16 0,1-2 832 0,-2 1 192 16,2 0 0-16,-1 1 0 0,-2-3 0 0,1 2 0 15,-1 1 0-15,0 0 0 0,1 1 0 0,-1-1 0 16,0-1 0-16,-1 2 0 0,3 1 0 0,-5 0 0 15,1 2 0-15,2-1 0 0,-3-2 0 0,3 2 0 16,0 1 0-16,0 0 0 0,0-2 0 0,1 1 0 0,0-1 0 16,1 1 0-16,-1 3 768 0,2-1 208 0,0-1 48 15,3-1 0 1,-1 0-1648-16,-2 1-320 0,0 2-64 0,1 0-16 0,-2-1 832 0,1 0 192 0,-1 1 0 0,-1 2 0 16,2 1 0-16,0-1 0 0,0-1 0 0,0 2 0 15,-3 2 0-15,2-1 0 0,-1 2 0 0,2-3 0 16,0 0 0-16,0 2 0 0,0 0 0 0,1-2 0 15,-2 1 0-15,1-3 0 0,0 1 0 0,0 0 0 16,0 1 0-16,-2-1 0 0,1-4 0 0,-2 5 0 16,1 1 0-16,-3-1 0 0,3-2 0 0,-8-1 0 15,0 0 0-15,6 2 0 0,-1 0 0 0,2-2 0 0,-7 0 0 16,6-4 0-16,1 1 0 0,-3 0 0 16,-4 3 0-16,7-1 0 0,0-3 0 0,-2 3 0 0,-5 1 0 15,8 0 0-15,-4 0 0 0,3-2 0 0,-7 2 352 0,7-3 112 16,1 3 32-16,-8 0 0 15,7-3-800-15,-1-1-144 0,-6 4-48 0,5-2 0 0,-5 2 496 0,5-3 0 16,0-3 0-16,-1 2 0 0,-4 4 0 0,6-3 0 16,-1-4 0-16,2 1 0 0,-3 1 0 0,0 1 0 15,2-2 0-15,-1-1 0 0,2-1 0 0,0 0 0 16,-3 1 0-16,2 0 0 0,0-1 0 0,-1-1 0 16,0-2 0-16,2 1 0 0,-3 1 0 0,2 1 0 15,-1-1 0-15,1-1 0 0,1-1 0 0,-1 0 0 16,0 1 0-16,1-1 0 0,-2-1 0 0,2 0 0 15,-1 1 0-15,-1 1 0 0,1-1 0 0,-3-1 0 0,1-1 0 16,1-2 0-16,-1 3 720 0,0-2 240 16,1 0 64-16,0-1 0 0,-2 1-832 0,1 0-192 0,1-1 0 0,0 3 0 15,-1-3 0-15,0 0 0 0,-2-1 0 0,2-1 0 16,-3 0 0-16,3-1 0 0,-2-1 0 0,2-9 0 16,2 5-272-16,-2 1-112 0,3 1 0 0,-2-1-16 15,0 2 400-15,0 1 0 0,-1-1 0 0,2 0-128 16,1-1 128-16,0 2 0 0,0 2 0 0,-1 1 0 15,1 0 0-15,1 0 0 0,-2 1 0 0,3 0 0 16,-2 1 0-16,2 1 0 0,-4 2 0 0,4-1 0 16,-3-1 0-16,4 1 0 0,-1-1 0 0,-1-2-128 15,0 0 128-15,-1-2 0 0,-1 0 0 0,1 0 0 16,-1 2 0-16,1-2 0 0,-2-1 0 0,3 0 0 0,-1 1 0 16,1-1 0-16,0-2 0 0,1 4 0 0,1 0 0 15,1 3 0-15,0 3 0 0,0-2 0 0,-2-4 0 16,2 1 0-16,2 3 0 0,-1 3 0 0,1 2 0 15,0-1 0-15,1-2 0 0,-3 6 128 0,0 0-128 0,0 1 0 16,1-1 0-16,-2 0 0 0,1 3 0 0,1 0 0 16,-3-1 0-16,1 0 0 0,1-2 0 0,-3 1 0 15,1-1 0-15,-2 0 0 0,1 4 0 0,-1-1 0 16,1-2 0-16,0 1 0 0,1 2 0 0,0 0 0 16,0-1 0-16,-2 1 0 0,-7 0 0 0,10 0 0 15,0 1 0-15,-3-1 0 0,1 0 0 0,0 0 0 16,1-1 0-16,-9 1 0 0,8 4-128 0,0-1 128 15,1-1-128-15,-9-2 128 0,9 2 0 0,-1 0 0 16,-1 0 0-16,-7-2 0 0,0 0 0 0,10-1 0 0,-1 3 0 16,0-2 0-16,-9 0 0 0,9 0 0 0,-2-2 0 0,-7 2 128 15,9 2-128-15,-9-2 0 0,8-2 0 0,-8 2 0 16,9-2 0-16,-2 0 0 0,4-1 0 0,-4 0 0 16,0-1 0-16,-1-3 0 0,3 2 0 0,1-1-128 15,1 0 128-15,1 1 0 0,-1-4 0 0,-1 3 0 16,0 0 0-16,0 0 0 0,2-5 0 0,0 3 0 15,0-1 0-15,-2 3 0 0,1-2 128 0,0 0-128 16,-2 2 0-16,0-2 0 0,-1 0 0 0,1-1 0 16,3 1 0-16,-4-2 0 0,0-1 0 0,-4 2 0 15,2 1 0-15,-1 0 0 0,1-1 0 0,-1 0 0 16,1 1 0-16,-2 1 0 0,0-1 0 0,2 0 128 16,-3-1-128-16,0 1 0 0,1 1 0 0,0-1-128 0,-1-2 128 15,1-2 0-15,-1-3 0 0,0 4 0 0,1 2 0 16,-2-2 0-16,1-2 0 0,-1 0 0 0,-2 2 0 0,1-3 0 15,1-2 0-15,0 0 128 0,1 4-128 0,-3-1 0 16,-1-2 0-16,2-3 0 0,0-2 0 0,0 1 0 16,-1 3 0-16,0-2 0 0,0-1 0 0,1-1 0 15,-1-3 0-15,-1 1 0 0,0 2 0 0,1 0 0 16,0 0 0-16,0-1 128 0,0-2-128 0,1 3 0 16,-1 3 0-16,2-1 0 0,1 1 0 0,0 0 0 15,1 1 0-15,0 0 0 0,0 3 0 0,2-1 0 16,1-2 0-16,0 2 0 0,-2 2 0 0,2 0 0 15,2-2 0-15,-2 0 0 0,2-1 0 0,0 1 0 16,1-1 0-16,2 1-128 0,1 0 128 0,-2 1 0 16,1-1 0-16,0 4-128 0,1-2 128 0,-1 1 0 0,0-1 0 0,-1 2 0 15,-1 4 0-15,-4 0 0 0,3 2 0 0,-1-2 128 16,3-2-128-16,-1 0 0 0,-2 0 0 0,2 3 0 16,-1 0 0-16,0 2 0 0,0-3 0 0,1 3 0 15,1-3 0-15,-3 0-160 0,2 1 160 0,2 2-160 16,-1 3 160-16,2 3 0 0,-1 0 0 0,1-1-128 15,0-2 128-15,2-1 0 0,0 0 0 0,-2 1 0 16,2 2 0-16,1 0 0 0,-1 0 0 0,-1 0-128 16,-1-1 128-16,0-1 0 0,-1-3 0 0,0 3 0 15,-3 2-352-15,0 1-32 0,-3 1-16 0,-6-4-10224 16,0 0-2048-16</inkml:trace>
  <inkml:trace contextRef="#ctx0" brushRef="#br0" timeOffset="23185.561">16020 6772 12895 0,'0'0'272'0,"0"0"64"0,0 0 16 0,0 0 32 0,0 0-384 0,0 0 0 0,-6 2 0 0,1 1 0 15,-1 2 0-15,1 0 0 0,-3 1 0 0,0 1 0 16,-1 3 0-16,-4 1 0 0,-1 2 0 0,-2 3 0 16,-3 1 896-16,-1 4 96 0,-2 0 32 0,-3 3 0 15,-3 4-832-15,0-1-192 0,-2 2 0 0,-13 9 0 16,1 0 400-16,2-1 48 0,-1 2 0 0,-1-1 0 16,-1 1 0-16,1 4 0 0,-2 2 0 0,2-2 0 15,0-3 80-15,1-2 32 0,3-3 0 0,0 2 0 0,2 1 32 16,-2 2 16-16,0 2 0 0,-1-1 0 0,-3-3-208 15,1 3-32-15,0 1-16 0,-1 0 0 0,4-2-112 0,-1 0-32 16,2-1 0-16,-4 3 0 0,-3 1-208 0,2 4 128 16,1-1-128-16,-2 3 0 0,-1 3 144 0,1-1-144 15,-2 0 128-15,0-1-128 0,0-3 128 0,1 5-128 16,-2 4 0-16,1-3 128 0,-1-3-128 0,0 0 160 16,-1 1-160-16,2-2 160 0,1-3 16 0,1 1 0 15,2 2 0-15,-2-3 0 0,2-2 144 0,0 2 16 16,-6 1 16-16,2 2 0 0,2-5 32 0,3 1 16 15,0 1 0-15,-1 3 0 0,3 2-144 0,-1 2-16 16,2 3-16-16,-2-3 0 0,1-1-48 0,-5 1-16 16,-2-2 0-16,0 6 0 0,0 6-160 0,1 1 0 0,1-4 0 0,-1-1 128 15,1-2-128-15,0-2 0 0,2-2 0 16,-3 0 128-16,-2 0-128 0,0 2 0 0,-1 2 144 0,0-4-144 16,5-1 192-16,1 0-16 0,1-2-16 0,0 2 0 15,2 1-160-15,-3 0 128 0,1-2-128 0,-2 2 128 16,-4 0-128-16,2 0 0 0,1 0 0 0,1 1 128 15,0-2-128-15,2 6 0 0,-2 1 144 0,0-1-144 16,-3-3 0-16,-1 1 128 0,-2 0-128 0,0 2 0 16,0 1 0-16,2-2 0 0,2 2 0 0,-2-2 128 15,2 1-128-15,0-3 0 0,-2 0 0 0,-1 0 0 16,-2 0 0-16,1 2 0 0,1 0 0 0,-1 0 0 16,3-1 0-16,-1-7 128 0,0 0-128 0,-1 1 0 15,-3 4 0-15,-1 1 0 0,-1-1 0 0,0-1 0 16,0 2 0-16,3-1 0 0,1 0 0 0,1-2 128 15,0 1-128-15,-4 1 0 0,3 0 0 0,2 0 0 0,3 0 0 0,-1-4 0 16,2-1 0-16,-1-3 128 0,3-1-128 0,0 1 0 16,1 0 0-16,-3 1 0 0,1-2 0 0,-3 1 0 15,1-4 0-15,0 0 0 0,3-4 0 0,2 2 0 16,-3-1 0-16,4 1 0 0,-3-1 0 0,1 3 0 16,-1 1 0-16,-1 0 0 0,0-1 0 0,3 0 0 15,-1-1 0-15,1-1 0 0,-2-3 0 0,1 4 0 16,1 4 0-16,2-2 0 0,-1-1 0 0,1 0 0 15,0-2 0-15,0 1 0 0,-4-1 0 0,3-3 0 16,0-2 0-16,1-1 0 0,1 3 0 0,0-1 0 16,2-2 0-16,-1 0 128 0,1-1-128 0,0 0 0 0,0-1 0 0,0 0 0 15,0-3 0-15,0-1 0 0,-4 2 128 16,5-5-128-16,3 2 160 0,1-3-32 0,-1-2-128 0,0 0 192 16,1-1-32-16,3 0-16 0,2-3 0 0,3 0 0 15,-1 1-16-15,3-3 0 0,1 2 0 0,2-1 0 16,0 0-128-16,2-2 0 0,0-2 144 15,2 0-144-15,-1-4 0 0,2 0 128 0,2-3-128 0,0 0 0 16,1 2 128-16,-2-2-128 0,3-3 128 0,0 1-128 16,1 0 192-16,0-2-16 0,5-2-16 0,0 0 0 15,0 0-160-15,0 0 192 0,-6-2-192 0,6 2 192 16,0 0-192-16,0 0 128 0,-4-4-128 0,4 4 128 16,0 0-128-16,0 0 128 0,0 0-128 0,0 0 128 15,0 0-128-15,0 0 0 0,0 0 0 0,0 0 128 16,0 0-128-16,0 0 0 0,0 0 0 0,0 0 0 15,0 0 0-15,0 0 0 0,0 0 0 0,0 0 0 16,0 0-160-16,12-1 160 0,-12 1-208 0,14 1 80 16,-6 1-2048-16,-8-2-384 0</inkml:trace>
  <inkml:trace contextRef="#ctx0" brushRef="#br0" timeOffset="26822.74">16422 15259 3679 0,'0'0'160'0,"0"0"32"0,-5 8-192 0,5-8 0 15,0 0 0-15,0 0 0 0,0 0 1712 0,0 0 288 16,0 0 64-16,0 0 16 0,0 0-1168 0,0 0-224 16,0 0-48-16,0 0-16 0,0 0 320 0,0 0 64 15,0 0 16-15,0 0 0 0,5-11 192 0,2-1 32 16,0-2 16-16,-1-2 0 0,1 0-816 0,2-1-144 15,-1 0-48-15,2-1 0 0,-4-1-64 0,3-2-32 16,-2 2 0-16,2-3 0 0,-3-4 64 0,-1 0 16 16,1-2 0-16,-2-1 0 0,0-4 192 0,2-2 32 15,-2-3 16-15,1 3 0 0,-1 2 48 0,1 3 16 16,0-1 0-16,-1 11 0 0,2-2-544 0,-1 0 0 16,0-2 0-16,1 0 0 0,1-1 0 0,0-1 0 15,-1-3 0-15,2 3 0 0,-1 0 0 0,1 0 0 16,-2-4 0-16,0 3 0 0,1 0 0 0,-1 3 0 0,1 1 0 0,-2 0 0 15,-1-1 880-15,-1 2 112 0,2 1 32 0,-3-1 0 16,1 2-832-16,-1 0-192 0,1 1 0 0,0 1 0 16,-1 0 0-16,0 1 0 0,2 0 0 0,-1-1 0 15,-2 1 0-15,3-1 0 0,0 2 0 0,1-3 0 16,2 0 0-16,-2 2 0 0,4-1 0 0,-1 3 0 16,2 0 0-16,-1 1 0 0,0 0 0 0,2 1 0 15,-2-1 0-15,2 0 0 0,1 3 0 0,-2-1 0 16,0 0 0-16,1 2 0 0,1-3 0 0,0 2 0 15,0 0 0-15,2 1 0 0,-1 0 0 0,1 0 0 16,-2 1 0-16,1 1 0 0,0-1 0 0,0 0 0 16,0 1 0-16,0 2 0 0,-1-1 0 0,5-3 0 0,-3 0 128 0,0 4-128 15,0 2 176-15,-1 2-176 0,-1-2 128 16,1 0-128-16,2 1 0 0,0 3 0 0,-5 0 0 0,1 0 0 16,-11 0 128-16,14 2-128 0,2 2 0 0,0 0 128 15,-3-1-128-15,1 2 0 0,-3-1 128 0,1 1-128 16,-1-1 0-16,2 1 0 0,-4 0 128 0,2 0-128 15,0 0 0-15,-2-2 0 0,-9-3 144 0,9 6-144 16,-1-3 0-16,-1 1 144 0,1 2-144 0,1 0 0 16,-1 0 144-16,-1-1-144 0,0 0 0 0,0 0 0 15,0 0 0-15,0-2 0 0,-7-3 0 0,9 2 0 16,-9-2 0-16,7 0 0 0,-7 0 0 0,9-1 0 16,0-1 0-16,-9 2 128 0,10-2-128 0,-4-1 0 15,-6 3 0-15,10-2 0 0,-3-1 0 0,2-1 128 16,-2-2-128-16,1 1 0 0,-5-2 0 0,3 0 0 0,2 0 0 15,-1-1 128-15,2-1-128 0,-1 0 0 0,-2 1 0 0,2-2 0 16,1-2 0-16,-2-1 0 0,-3 4 128 0,1-4-128 16,2 0 128-16,1 0-128 0,-3-1 128 0,0 4-128 15,0 0 448-15,1-2 32 0,2 1 0 16,-3 0 0-16,-2-1-480 0,2 0 0 0,1 0 0 0,5-4 0 31,-1-1-720-31,1 1-240 0,0 3-64 0,-1-1 0 0,1 0 1360 0,0 1 272 0,0 0 48 0,0 1 16 16,-1-1-544-16,0 2-128 0,0-2 0 0,-2-1 0 15,-1 0 0-15,0-1 128 0,-3-3-128 0,0 7 128 16,2 0 128-16,-1-3 32 0,0-2 0 0,-1 1 0 16,2 0-288-16,-3 0 0 0,3 1 0 0,1-7 0 15,-2 2 0-15,0 2 0 0,1-1 0 0,-1 2 0 0,1-2 0 0,-1 2 128 16,1 0-128-16,0 0 0 0,0-1 128 0,-1 2-128 16,2 2 0-16,-3 0 0 0,1 0 0 0,0 0 0 15,-2 1 0-15,3 2 0 0,-1-2 0 0,0 0 0 16,0-2 0-16,3 1 0 0,-2 1 0 0,2-1 0 15,0-2 0-15,1 0 0 0,-1 3 0 0,-1-1 0 16,0-2 0-16,2 3 0 0,-2 1 0 0,2 0 0 16,-2 0 0-16,0-1 0 0,2-5 128 0,0 2-128 15,0 4 0-15,-1 0 0 0,-3 1 0 0,3-1 0 16,2-4 0-16,-4 10 0 0,0-2 0 0,0 2 0 16,-1-4-160-16,1 0 160 0,3-1 0 0,0 4 0 15,-1-1 0-15,4-2 0 0,-1-1 0 0,0 3 0 16,-1 0 144-16,0 2-16 0,-1-1-128 0,1 2 0 0,0-1 0 15,0 1 0-15,2 4 0 0,-1-2 0 0,0-2 0 16,1 1 0-16,2 0 0 0,-1 0 0 0,-2 0 0 0,1 0 0 16,0 0 0-16,1 1 0 0,-1 0 0 0,-1 1 0 15,1-1 0-15,-1 2 0 0,1-1 0 0,-2 1 0 16,1 1 0-16,1 2 0 0,-1-3 0 0,0 0 0 16,0 0 0-16,3 4 0 0,1 0 0 0,-1-1 0 15,-3-3 0-15,0 0 0 0,-11 0 0 0,10-1 0 16,-1-1 0-16,1 1 0 0,1-1 0 0,-2 2 0 15,1 1 0-15,-2 0 0 0,-8-1 0 0,10 0 128 16,0-1-128-16,-2 0 0 0,1 0 0 0,-3-3 0 16,2 0 0-16,-1 0 128 0,1 0-128 0,0 1 0 15,1 0 0-15,-2-1 0 0,1-4 0 0,0 2 128 16,1 3-128-16,-1 0 0 0,-2-2 0 0,1 1 0 0,2-2 0 16,-4 1 128-16,1-1-128 0,-1 1 0 0,1-5 0 0,-1 1 128 15,1 0-128-15,-2 0 0 0,-1 0 0 0,2-2 128 16,-2-3-128-16,0 2 0 0,-1 2 128 0,2-1-128 15,-4 1 160-15,3-3-160 0,-1 0 176 0,-2 2-176 16,1 0 192-16,-1-2-192 0,0-6 208 0,0 2-64 16,0 0-16-16,0 2 0 0,0-2-128 0,3 2 160 15,-1-1-160-15,0 2 160 0,-1 2-160 0,1 0 0 16,2 0 0-16,-2 0 0 0,2-2 0 0,1 2 0 16,0 0 0-16,-2-1 0 0,0-2 0 0,0 0 128 15,1 1-128-15,-2-1 0 0,1 0 0 0,0 1 0 16,0-2 0-16,2 2 0 0,-2 2 0 0,1 0 0 0,0-1 0 15,2 1 0-15,0 0 0 0,-1 0 0 0,0 1 128 16,-1-1-128-16,2-4 0 0,0 4 0 0,1 0 0 0,0 0 0 16,1-2 0-16,0 1 0 0,-2 1 0 0,3 1 0 15,-2 0 0-15,3 0 0 0,0 0 0 0,0 0 0 16,1 0 0-16,-3-1 0 0,2-1 0 0,2-1 0 16,-3-1 0-16,1 1 0 0,1-1 0 0,-2-1 0 15,1 3 0-15,1-1 0 0,-4 1 0 0,2 1 0 16,-2-1 0-16,1 1 0 0,-3 4 0 0,2-1 0 15,-1 0 0-15,1 1 0 0,-1 3 0 0,0-1 0 16,-1-1 0-16,1 1 0 0,-1 1 0 0,1-1 0 16,1 1 0-16,-1-1 0 0,1 1 0 0,-2 1 0 15,2 2 0-15,1-2 0 0,1 0 0 0,0 1 0 16,2 0 0-16,1-1 0 0,-3 1 0 0,3 0 0 16,-1 0 0-16,0-1 0 0,0-2 0 0,0 1 0 0,1 3 0 0,-2 1 0 15,1 0 0-15,0-1 0 0,-1-1 0 0,0 0 0 16,0 0 0-16,-3 0 0 0,2-1 0 0,-2 3 0 15,1-1 0-15,-3 0 0 0,1-2 0 0,-6 4 0 16,5-4 0-16,-5 4 128 0,0 0-128 0,8-3 0 16,-8 3 144-16,11-5-144 0,0 1 0 0,-2 1 0 15,2 0 0-15,-2 2 128 0,-1-2-128 0,3 0 0 16,-2-2 0-16,1 1 0 0,1 0 0 0,-2-2 0 16,-1-1 0-16,-2 3 0 0,2 0 0 0,-3-1 0 15,1 2 0-15,0-1 0 0,2-1 0 0,-1 1 128 16,-7 4-128-16,7-9 0 0,1-1 0 0,-3 1 0 15,0 2 0-15,1-2 128 0,0-1-128 0,0-1 0 16,0 1 0-16,0-1 128 0,0 1-128 0,-1 0 0 0,0-3 0 16,1 2 0-16,0 0 0 0,3-2 0 0,-4 2 0 0,0-2 0 15,2-3 0-15,-3 0 0 0,2-1 0 0,-1 0 0 16,-3-3 0-16,2-2 128 0,-1-4-128 0,-1 6 0 16,2 1 0-16,0 1 0 0,-1 1 0 0,2 1 128 15,-1 3-128-15,1 2 0 0,0 0 0 0,0 0 0 16,1 0 0-16,-2 1 0 0,2 1 0 0,-2-2 0 15,5 1 0-15,-3 1 0 0,1-4 0 0,1 4 0 16,3 1 0-16,-1 0 0 0,1-1 0 0,1-2 0 16,2 1 0-16,0 1 0 0,3 0 0 0,-2-1-128 15,2-2 128-15,-1 1 0 0,2 1 0 0,1-2 0 16,-1 0 0-16,3-3 0 0,-1-1 0 0,-1 2 0 16,-2 4 0-16,1-1 0 0,1-3 0 0,-3-1 0 0,0-3 0 15,-1 3 0-15,0 0 0 0,1-1 0 0,-1-1 0 0,1-2 0 16,-1 2 0-16,1 3 0 0,1 0 0 0,-1 0 0 15,1-3 0-15,-1 3 0 0,1 3 0 0,-2-1 0 16,-3-2 0-16,3 5 0 0,1 1 0 0,-3 0 0 16,-2 0 0-16,0 0 0 0,0-2 0 0,2 1 0 15,-2 3 0-15,0 1 0 0,-2-1 0 0,-1 2 0 16,0 0 0-16,-2 0 0 0,3 3 0 0,-2 0-160 16,-7 1 160-16,10-1 0 0,0 0-144 0,-2 0 144 15,2-2 0-15,-2 0-144 0,1 1 144 0,0 0 0 16,-1-1 0-16,0-2 0 0,0 0 0 0,1-2 0 15,-1 1 0-15,2-2 0 0,-1-1 0 0,1 1 0 16,0 2 0-16,0-1 0 0,0-4-240 0,3 1 48 16,-4-1 0-16,0 0 0 15,-4-4-368-15,4-2-64 0,-1-1-16 0,0 0-10048 0,0 3-2000 16</inkml:trace>
  <inkml:trace contextRef="#ctx0" brushRef="#br0" timeOffset="36160.965">19077 5403 3679 0,'-11'-5'160'0,"11"5"32"0,0 0-192 0,0 0 0 16,0 0 0-16,-5-6 0 0,5 6 1872 0,0 0 336 15,0 0 64-15,0 0 16 0,-5-5-1152 0,5 5-240 16,0 0-32-16,0 0-16 0,-5-6-336 0,5 6-64 16,0 0 0-16,0 0-16 0,0 0-176 0,0 0-16 15,0 0-16-15,0 0 0 0,0 0 128 0,0 0 32 16,0 0 0-16,0 0 0 0,0 0 128 0,0 0 16 15,0 0 16-15,0 0 0 0,0 0 64 0,0 0 16 16,0 0 0-16,0 0 0 0,0 0-352 0,0 0-64 16,0 0-16-16,0 0 0 0,0 0-192 0,6 11 176 15,1-2-176-15,1 1 160 0,2-3-160 0,0 2 0 16,0 7 144-16,1-2-144 0,0-1 160 0,2 1-32 16,-1 3-128-16,3 3 192 0,-1 3-64 0,0 0-128 0,1 0 176 15,0 0-176-15,0-2 208 0,1 2-64 0,-1 4-16 0,1-4 0 16,-1-2 48-16,0 0 0 0,1-2 0 0,-1 2 0 15,1 0 16-15,-2-3 0 0,-1-3 0 0,1 2 0 16,2 3 16-16,-2-3 16 0,-2 0 0 0,0-1 0 16,0 1-32-16,3-1 0 0,-3 0 0 0,-3 1 0 15,-4 1 32-15,-4-4 0 0,1-3 0 0,3 3 0 16,4 1-96-16,-4-3 0 0,-2-3-128 0,2-1 192 16,-3 2-64-16,1-1-128 0,1 0 176 0,-4-9-176 15,0 0 160-15,3 8-160 0,0-2 128 0,-3-6-128 16,0 0 0-16,0 0 128 0,0 0-128 0,0 0 0 0,0 0 0 15,0 0 0-15,0 0-192 0,0 0 192 16,0 0-2432-16,-6-11-352 0</inkml:trace>
  <inkml:trace contextRef="#ctx0" brushRef="#br0" timeOffset="36806.306">19726 5249 4607 0,'0'0'192'0,"0"0"64"0,0 0-256 0,0 0 0 0,-7-4 0 0,7 4 0 15,0 0 2624-15,-6-6 464 0,-2 1 112 0,8 5 0 16,0 0-2176-16,0 0-432 0,-6-8-80 0,6 8-32 15,0 0-80-15,0 0-16 0,0 0 0 0,0 0 0 16,0 0-96-16,0 0-32 0,0 0 0 0,0 0 0 16,0 0 0-16,0 0 0 0,0 0 0 0,0 0 0 0,-7 0-48 0,7 0-16 15,-8 5 0-15,4 0 0 0,-3 3 128 0,0 2 0 16,-3 1 16-16,2 2 0 0,-3 3 96 0,-4 3 16 16,-2 1 0-16,0 3 0 0,1 4 16 0,-2 2 16 15,-4-1 0-15,0 6 0 0,-3 6 32 0,0 1 16 16,-2-2 0-16,3-1 0 0,2-1-80 0,3 0 0 15,-2-5-16-15,4-3 0 0,0-1-48 0,3-3-16 16,1 2 0-16,0-2 0 0,-2-3-16 0,3-2 0 16,0-4 0-16,0 2 0 0,0 2 16 0,2-2 0 15,-2-1 0-15,2-1 0 0,1 1-48 0,0-3-16 16,-2-2 0-16,3 0 0 0,0 0-48 0,1 0 0 16,2-1 0-16,-1-1 0 0,3-2-256 0,0-1 160 0,3-7-160 0,-1 10 128 15,-1-1-128-15,2-9 128 0,0 0-128 0,0 0 128 16,2 8-128-16,-2-8 0 0,1 8 144 0,-1-8-144 15,0 0 0-15,0 0 0 0,0 0 0 0,0 0 128 16,0 0-320-16,0 0-64 0,0 0-16 0,0 0 0 31,0 0-1664-31,0 0-336 0,0 0-64 0</inkml:trace>
  <inkml:trace contextRef="#ctx0" brushRef="#br0" timeOffset="40544.959">20291 7058 13823 0,'0'0'608'0,"0"0"128"0,0 0-592 0,0 0-144 15,0 0 0-15,0 0 0 0,0 0 992 0,0 0 160 16,0 0 48-16,0 0 0 0,0 0-992 0,0 0-208 15,0 0 0-15,0 0 0 0,0 0-272 0,-2-7-32 16,0-1 0-16,1 1-7408 0</inkml:trace>
  <inkml:trace contextRef="#ctx0" brushRef="#br0" timeOffset="48346.693">20966 5242 1839 0,'-4'-9'0'0,"4"9"160"16,0 0-160-16,4-8 0 0,-4 8 0 0,0 0 0 0,5-5 2992 0,-5 5 560 16,0 0 112-16,0 0 32 0,7-7-2560 0,-7 7-512 15,0 0-112-15,0 0 0 0,0 0-16 0,0 0 0 16,0 0 0-16,0 0 0 0,0 0 144 0,0 0 16 16,-9 7 16-16,0 1 0 0,-2 0 80 0,-1 3 16 15,-3-1 0-15,-3 0 0 0,-1 2-240 0,-4 0-32 16,1 1-16-16,-5 0 0 0,-2 1-96 0,0-2-32 15,0 0 0-15,-2 0 0 0,0 1-16 0,0 1 0 16,1 1 0-16,-2-2 0 0,-1 1 32 0,4 1 0 16,5 1 0-16,0-4 0 0,-3-2-144 0,5-1-32 15,2 0 0-15,4 1 0 0,-1 1-192 0,4-3 128 16,6-2-128-16,1 0 0 0,2 3 0 0,-1-2 0 16,5-7 0-16,0 0 0 0,0 0 144 0,5 10-144 15,-1-1 128-15,6-1-128 0,1-1 176 0,3 0-48 16,2-2-128-16,2 2 192 0,4 0-192 0,3 0 144 0,1 0-144 15,3-1 128-15,0 2 16 0,1 0 0 0,0-3 0 0,2-1 0 16,-1-1 32-16,1-2 0 0,-1-1 0 0,1 0 0 16,-1-4 0-16,0 3 0 0,-2-1 0 0,-1-1 0 15,-8 1-48-15,-4 1-128 0,-2 1 192 0,-1-2-64 16,-4 0-128-16,-9 2-272 0,0 0 64 0,0 0-9568 16,0 0-1904-16</inkml:trace>
  <inkml:trace contextRef="#ctx0" brushRef="#br0" timeOffset="49322.782">21711 5121 21183 0,'3'-13'1888'0,"4"5"-1504"0,4-3-384 0,8 1 0 16,1 1 0-16,7 0 0 0,2 0 0 0,5-1-128 16,3 2 128-16,3-1-160 0,-5 0 160 0,4 0-160 15,0-1 160-15,3 2 0 0,-2-2 0 0,-3 4 0 16,-5 8 128-16,-7 2-128 0,-4-1 128 0,-5 6-128 16,-8 4 144-16,-2 1-144 0,-7-1 192 0,-7 3-192 15,-3 3 336-15,-7 3-32 0,-6 4-16 0,-7 0 0 16,-5 1 32-16,1-1 16 0,-1-1 0 0,0 0 0 15,2-1-208-15,4-3-128 0,4-4 160 0,4 1-160 16,8-2 128-16,6 1-128 0,4-1 0 0,8 0 0 16,4-3 0-16,5 1 0 0,3 2 0 0,4 0 0 0,6 3 0 15,0 1 128-15,4 1-128 0,1 1 0 16,1 0 0-16,4 1 0 0,2 2 0 0,-5 3 0 0,-2-2 0 0,-6 0 0 16,-4 1 0-16,-4-2 0 0,-4 3 208 0,-7-2 0 15,-5 0 0-15,-7 0 0 0,-8-3 624 0,-2 0 128 16,0 0 32-16,-6-1 0 0,-8-2-16 0,-3 2 0 15,-2 1 0-15,-3-1 0 0,-2 0-336 0,-2-1-80 16,-3-1-16-16,-6 0 0 0,-5-1-272 0,-1 0-48 16,-1 1-16-16,2-2 0 0,3-2-208 0,3-2-240 15,5-1 48-15,4-1-15024 0</inkml:trace>
  <inkml:trace contextRef="#ctx0" brushRef="#br0" timeOffset="50568.362">15997 5770 15663 0,'-16'-14'688'0,"6"8"144"0,4 0-656 0,-2 2-176 16,8 4 0-16,0 0 0 0,0 0 1904 0,0 0 336 16,0 0 80-16,0 0 16 0,11 0-1392 0,3 2-288 15,2 0-48-15,4 0-16 0,2-2-208 0,2 0-32 16,2 0-16-16,4 0 0 0,-1 5-160 0,6-2-48 15,2 0 0-15,4 1 0 0,0-3-128 0,0 2 0 16,1 2 144-16,1-2-144 0,-4-2 0 0,-1 4-128 16,-5 2 0-16,0 0 0 15,-1-5-2208-15,-1 1-432 0</inkml:trace>
  <inkml:trace contextRef="#ctx0" brushRef="#br0" timeOffset="51041.9">16622 5503 15663 0,'-11'-27'688'0,"6"9"144"0,1-3-656 0,3 3-176 0,1 2 0 0,4 5 0 15,4-2 3008-15,3 3 576 0,2 4 128 0,6 1 0 0,4 2-3040 0,5 1-672 16,1 1 0-16,6 2 0 0,1 1-160 0,2 2 160 15,-1 3-160-15,-2 2 160 0,-2 1 0 0,-2 2 0 16,-2 4-128-16,-3 1 128 0,-3-2-320 0,-2 2 0 16,-4 2-16-16,-4 2 0 15,-5 0-224-15,-3 0-32 0,0-2-16 0,-5-3 0 0,0 1 176 0,-3-2 48 16,-1-4 0-16,-3-1 0 0,-3 0 384 0,-2 0 0 16,1-1 0-16,-2-1-128 0,-1 0 272 0,-2 0 64 15,1-2 16-15,1 2 0 0,2 0 32 0,3 1 0 16,0-2 0-16,4 1 0 0,2 0-256 0,2-1 128 15,2 6-128-15,2-4 0 0,-3-9 128 0,6 14-128 16,2-1 0-16,0 0 0 0,-1 2 240 0,1 0-48 16,0-1-16-16,-2 3 0 0,-1 0-32 0,-1 2 0 0,-3-3 0 15,-1 0 0-15,-1-1 64 0,-2 3 16 0,-3-2 0 16,-1 1 0-16,-6-1 352 0,-1 0 64 0,-2 0 0 16,-4 0 16-16,-8 0-208 0,1 1-32 0,-2-2-16 15,-4 0 0-15,-4-1-192 0,-3 0-32 0,3 0-16 0,-4 2 0 16,2 1-160-16,-1 1 0 0,-1-3 0 0,-1 3 0 31,-4 0-1024-31,0 2-256 0,-19 7-32 0,9-9-16 0</inkml:trace>
  <inkml:trace contextRef="#ctx0" brushRef="#br0" timeOffset="52600.761">18990 7246 13823 0,'0'0'608'0,"0"0"128"0,0 0-592 0,0 0-144 15,0 0 0-15,0-10 0 0,0-1 736 0,0 11 112 16,0 0 32-16,8-6 0 0,-4-2 80 0,1 0 32 16,2 2 0-16,-7 6 0 0,12 6-320 0,-1 0-64 0,-1 0-16 0,3 4 0 15,2 4-208-15,2 5-32 0,3 5-16 0,4 5 0 16,-3 0 0-16,2 5 0 0,1 4 0 0,-1 0 0 15,-1-1-16-15,-1 0 0 0,1 0 0 0,-3 3 0 16,0 1-64-16,-2-1 0 0,0-3-16 0,-2-4 0 16,0-2-240-16,-1-4 176 0,0-4-176 0,-1 0 160 15,-1-3-160-15,1-2 0 0,-1-1 144 0,0-2-144 16,-1-4 0-16,-2-3-192 0,-3-3 32 0,-6-5-7920 16,2 7-1584-16</inkml:trace>
  <inkml:trace contextRef="#ctx0" brushRef="#br0" timeOffset="53088.919">19731 7018 9215 0,'0'0'816'0,"0"0"-656"0,-1-7-160 0,1 7 0 15,-1-8 1840-15,1 8 336 0,-3-8 64 0,3 8 0 16,0 0-1136-16,-5-6-224 0,0 3-48 0,5 3-16 15,0 0-112-15,0 0-32 0,-7 0 0 0,7 0 0 16,-10 7-192-16,3 4-32 0,0 2-16 0,-2 0 0 16,-2 0 64-16,-2 3 16 0,-2 4 0 0,-4 0 0 15,-2 5-48-15,-1 3 0 0,-2 2 0 0,-1 6 0 16,-5 3 48-16,-1 5 16 0,0 3 0 0,2 3 0 16,-2-2-16-16,0 0-16 0,0 1 0 0,0-2 0 15,1 1-32-15,-2 2 0 0,0-1 0 0,2 0 0 16,3-4-80-16,2-2-32 0,1-6 0 0,4-3 0 15,3-3-32-15,2-3 0 0,3-5 0 0,4-1 0 16,0-1-64-16,6-4 0 0,1 0-16 0,-2-5 0 0,2-2-80 16,1-10-16-16,0 0 0 0,6 6 0 0,-6-6-144 15,0 0-272-15,11-3 64 0,-4-2 16 16,-2-5-1664-16,0-2-336 0,-1-2-64 16,1 2-11568-16</inkml:trace>
  <inkml:trace contextRef="#ctx0" brushRef="#br0" timeOffset="55426.753">21111 7055 22511 0,'0'0'992'0,"-8"-3"224"0,8 3-976 0,-8-2-240 16,2 0 0-16,6 2 0 0,-6-6 0 0,6 6 0 15,0 0 0-15,0 0 0 0,2-7 256 0,1-1 0 16,2 0 0-16,5 3 0 0,0 1-32 0,3 0 0 0,0 0 0 0,3-1 0 15,-1 2-224-15,2-2 176 0,-1 0-176 0,2 3 160 16,2 3-160-16,-3 2 0 0,-1 2 144 0,-2 0-144 16,-2 1 0-16,0-2 128 0,-2 3-128 0,-1 1 0 15,-4 3 0-15,-3-1 128 0,-4 0-128 0,0 1 0 16,-1 1 256-16,1 0-32 0,0-1 0 16,-1-1 0-16,-2 2 16 0,-4-1 0 0,1 0 0 0,0 0 0 15,3-2-96-15,1-1-16 0,0 2 0 0,4-10 0 16,0 0-128-16,7 9 192 0,-7-9-192 0,9 9 192 15,3 4-192-15,2-4 0 0,3 0 0 0,3 0 0 16,4 2 0-16,-1 0 0 0,-1 2 0 0,-1 0 0 16,-1 1 0-16,-1-1 0 0,-3 1 144 0,-5-1-144 15,0 3 128-15,-2-1-128 0,-4 1 160 0,-2-2-160 16,-1 0 400-16,-3 3-16 0,-3-2 0 0,-1 4 0 0,-6-3 352 0,-1 2 64 16,-3-1 16-16,-4 2 0 0,-2-1-160 0,-5-2-16 15,-4 1-16-15,2 1 0 0,-1 2-240 0,-2-1-64 16,-3-4 0-16,3 1 0 0,5-1-176 0,1-1-144 15,0-1 192-15,6-5-192 0,3-2 0 0,4-4 0 16,3-2-192-16,1-3 48 16,2-4-2080-16,5-2-400 0,1-3-96 0</inkml:trace>
  <inkml:trace contextRef="#ctx0" brushRef="#br0" timeOffset="55807.348">21816 6892 20271 0,'0'0'1792'0,"0"0"-1424"0,0 0-368 0,0 0 0 16,0 0 560-16,0 0 32 0,2-7 16 0,-2 7 0 15,0 0 384-15,0 0 80 0,-3 9 16 0,1 2 0 16,-3 1-528-16,2 3-112 0,1 3 0 0,-1 3-16 16,2 1-16-16,0 2 0 0,-2 0 0 0,1 3 0 0,0-2-112 0,-1 2-32 15,0 0 0-15,2 0 0 0,1 2-144 0,1-3-128 16,2-3 144-16,1-2-144 0,-1-1 160 0,1-1-160 15,-1-1 160-15,0-3-160 0,0-5-192 16,3-2-144-16,-2-1-32 0,-4-7 0 16,4 8-1872-16,-4-8-368 0,0 0-80 0</inkml:trace>
  <inkml:trace contextRef="#ctx0" brushRef="#br0" timeOffset="55966.612">21582 7218 19343 0,'-11'-9'848'0,"11"9"192"0,-5-5-832 0,5 5-208 15,-6-6 0-15,6 6 0 0,0 0 1232 0,0 0 208 16,0 0 32-16,6-7 16 0,1 0-448 0,5-1-80 16,4-1-32-16,5 1 0 0,2 1-496 0,4 1-112 0,2-2 0 0,3 1-16 15,2 0-304-15,-2-1 128 0,0 0-128 0,0 1 0 32,-2-1-1584-32,-4 1-416 0,-3 1-96 0</inkml:trace>
  <inkml:trace contextRef="#ctx0" brushRef="#br0" timeOffset="56389.356">22346 6591 22111 0,'0'0'976'0,"0"0"208"0,0 0-944 0,0 0-240 15,0 0 0-15,0 0 0 0,0 0 416 0,0 0 32 16,0 0 16-16,-5 4 0 0,-5 2-208 0,1 2-32 16,-2 2-16-16,0 3 0 0,1 2-16 0,0 3-16 15,-2 3 0-15,-1 3 0 0,-2 5 96 0,0 1 32 16,-1 2 0-16,0 6 0 0,1 4 80 0,2-5 32 16,4-3 0-16,0-2 0 0,3-2-176 0,4-2-48 15,3-2 0-15,5-4 0 0,4-6-64 0,-1-2-128 16,2 0 176-16,2-3-176 0,2-5 288 0,-1-3-48 15,0 1-16-15,-2-2 0 0,2 0 32 0,0-5 16 16,0-5 0-16,-1 2 0 0,-1-1-16 0,-3 1-16 0,-9 6 0 16,6-11 0-16,0-2-32 0,-4 3 0 15,-5 2 0-15,-3-1 0 0,-2-1 144 0,-3 0 32 0,-2 1 0 0,-1 5 0 16,2 0-192-16,-4 3-48 0,-2-1 0 16,-3 3 0-16,0 3-144 0,2 1 0 0,3 3 0 0,-1-3 0 15,2 0-128-15,1 0-64 0,1 1-16 0,2-1 0 31,3 1-2496-31,8-6-496 0</inkml:trace>
  <inkml:trace contextRef="#ctx0" brushRef="#br0" timeOffset="56709.326">22682 6315 22111 0,'0'0'976'0,"0"0"208"0,0 0-944 0,0 0-240 16,-7 8 0-16,0 2 0 0,0 0 272 0,-2 3 16 16,1 6 0-16,-1 1 0 0,-3 4 544 0,2 3 96 15,3 4 32-15,-2 3 0 0,0 0-368 0,0 1-64 16,-1 0-16-16,0 3 0 0,-1-1-32 0,3 3-16 15,-2-4 0-15,4-1 0 0,0-2-320 0,2-3-144 16,2-2 128-16,2-6-128 0,1-5 128 0,1-3-128 16,1-1 0-16,1-4 128 0,2-3-320 0,-6-6-80 0,0 0-16 15,12 0 0 1,-2-2-2544-16,1-6-512 0</inkml:trace>
  <inkml:trace contextRef="#ctx0" brushRef="#br0" timeOffset="57163.663">23347 6149 23039 0,'-5'6'2048'0,"-4"3"-1648"16,-1 5-400-16,-6 1 0 0,-3 3 480 0,-4 0 16 16,-4 2 0-16,0 3 0 0,-2 3 368 0,-2-1 80 15,-2-3 16-15,-1 2 0 0,-2 1-400 0,1 2-80 16,-1-2-16-16,3-1 0 0,-3-1-272 0,1-3-64 15,0-3-128-15,4-3 192 0,3-2-192 0,6-3 0 16,0-1 128-16,5-2-128 0,0 0 144 0,5-3-16 16,3-1 0-16,2 1 0 0,2 3 16 0,5-6 0 15,-2 9 0-15,2-9 0 0,0 0 16 0,7 11 0 0,3 2 0 16,0-1 0-16,-4 3 192 0,8-1 32 0,7 0 16 0,4 0 0 16,0 2-32-16,1-3-16 0,2-1 0 0,1 1 0 15,0 3-96-15,3-2-32 0,-1-4 0 0,1-1 0 16,-2-4-224-16,2 2 144 0,-1-3-144 0,-1 0 128 15,-5 1-320-15,-3-2-80 0,-5-1-16 0,-2-2-15328 16</inkml:trace>
  <inkml:trace contextRef="#ctx0" brushRef="#br0" timeOffset="62698.396">18838 5528 4607 0,'-5'-9'400'0,"5"9"-400"0,-8-5 0 0,8 5 0 16,-10-2 4368-16,2 1 800 0,1 4 144 0,-1 4 48 15,0 4-4288-15,-3-1-864 0,-3 0-208 0,-3 1 0 16,-1 1 128-16,-1 2-128 0,-2 4 176 0,-2-1-176 15,-2-1 336-15,-4-2-32 0,-3 5-16 0,-2 2 0 16,-1 0 48-16,-1-1 16 0,-3 0 0 0,2-1 0 16,-5 0-144-16,2-2-16 0,1 1-16 0,0-3 0 15,2 0 80-15,4-1 32 0,5-2 0 0,4 0 0 16,2 0 160-16,3 0 16 0,4 3 16 0,2-3 0 16,3-4-96-16,2 2 0 0,6-1-16 0,0 1 0 15,5-1-192-15,-3-9-48 0,0 0 0 0,8 10 0 0,4 0 96 16,1-4 16-16,1-4 0 0,3 1 0 0,-1 0-112 0,4-3-128 15,4 0 176-15,-1 0-176 0,1-3 192 0,1 3-64 16,1 0 0-16,1 1-128 0,-2 1 0 0,2-2 0 16,2 0 0-16,2 0 0 0,2 0-256 0,4 0-128 15,1-2 0-15,3 2-14016 16</inkml:trace>
  <inkml:trace contextRef="#ctx0" brushRef="#br0" timeOffset="63465.821">20566 7142 14735 0,'-5'-7'640'0,"5"7"160"0,-9-4-640 0,2 3-160 0,-1 0 0 0,-2 1 0 16,-1 0 432-16,-4 2 48 0,1 3 16 0,-2-2 0 16,-3 5 64-16,-2-1 16 0,0 2 0 0,1 0 0 15,-6 0 256-15,1 2 48 0,-1 3 16 0,-1 2 0 16,0 1-192-16,0 3-16 0,0 1-16 0,1-2 0 16,5-1-160-16,0 1-48 0,3-1 0 0,2-1 0 15,4-1-208-15,3-1-64 0,3 0 0 0,1 1 0 16,3-4-192-16,2-1 0 0,3-1 0 0,3-1 0 15,0-3 176-15,5 0-176 0,0-3 192 0,5 0-192 0,1 1 192 0,4-4-64 16,2 0 0-16,3-4-128 0,2 0 176 0,1-1-176 16,0 0 160-16,5-3-160 0,-1-2 0 0,1 3 0 15,0 3-208-15,-2-1 64 16,-3-2-1776-16,0 2-336 0,11-1-80 0,-14 2-16 0</inkml:trace>
  <inkml:trace contextRef="#ctx0" brushRef="#br0" timeOffset="64007.704">18571 7533 9375 0,'11'-6'416'0,"-11"6"96"0,9-3-512 0,-2 1 0 15,-7 2 0-15,13-2 0 0,-4-3 1136 0,0 0 128 16,0 1 16-16,0 1 16 0,1 2-112 0,-10 1-32 16,0 0 0-16,0 0 0 0,0 0 32 15,0 0 0-15,0 0 0 0,0 0 0 0,0 0-128 0,-11 3-32 16,-2 1 0-16,-4 1 0 0,-4 3-288 0,-5 1-64 16,-1-1-16-16,0 3 0 0,-1 0-224 0,-2 0-48 15,2 4-16-15,0-2 0 0,2-1-112 0,1 1 0 16,0 0-16-16,6 1 0 0,2-3-112 0,4-1-128 15,2-1 176-15,4 1-176 0,5-2 0 0,2-8 0 16,-1 11 0-16,2-1 0 0,5 0 0 0,4-5 0 16,-1-2 0-16,5-1-144 0,1 1 144 0,3-2 0 15,1-1 0-15,0 2 0 0,3 1 0 0,2-3 0 16,4-2 0-16,-2 2 128 0,3-2-128 0,2 1 0 0,1 0 128 0,1-1-128 16,0 2 0-16,0 2 0 15,-3 1 0-15,-1 2 128 16,1 0-880-16,-3 1-160 0,-2-2-48 0</inkml:trace>
  <inkml:trace contextRef="#ctx0" brushRef="#br0" timeOffset="66105.551">15882 8547 4607 0,'0'0'192'0,"0"0"64"0,0 0-256 0,0 0 0 16,0 0 0-16,0 0 0 0,0 0 992 0,0 0 160 16,0 0 16-16,0 0 16 0,8 6-704 0,-8-6-144 15,0 0-16-15,0 0-16 0,0 0 256 0,0 0 48 0,0 0 16 0,0 0 0 16,0 0 0-16,0 0 0 0,-1 12 0 0,-2-1 0 15,-3-1-240-15,1-3-32 0,-1 2-16 0,2 2 0 16,0 3-64-16,1 2-16 0,-3-2 0 0,-1 3 0 16,-1 3-64-16,3 5 0 15,-3-3-16-15,1 3 0 0,2-2-48 0,-3 5-128 0,2 2 192 0,-2 2-64 16,0-1 32-16,2 3 0 0,-1 4 0 0,3 1 0 16,-3 5-32-16,2 1-128 0,0-1 192 0,1 0-64 15,2 0-128-15,0 2 128 0,1 2-128 0,1 0 128 16,1-1 0-16,2 2 0 0,-1 1 0 0,1-1 0 15,-1-2 176-15,1 1 16 0,1-1 16 0,-1 5 0 16,1 3 48-16,-2-2 16 0,2-2 0 0,-1 1 0 16,0 3-48-16,1-1-16 0,0-2 0 0,1 1 0 0,1-2-96 0,-1 1-32 15,0 1 0-15,3 2 0 0,2 2-32 16,0-2-16-16,0-3 0 0,-3 2 0 0,3 2-160 0,2-1 192 16,-1 0-192-16,4 1 192 0,2 1-64 0,2-2 0 15,-4 0 0-15,-1-4 0 0,0 0 0 0,-1 1 0 16,-1 0 0-16,-1 1 0 0,-1 0 48 0,-1-1 0 15,1-4 0-15,-4 2 0 0,1-1 16 0,1 3 0 16,-3 3 0-16,2-1 0 0,-3 0 0 0,3-2 0 16,-1-1 0-16,2-2 0 0,-1 2 16 0,-1-3 16 15,1 1 0-15,-2 1 0 0,3 1-32 0,0 0 0 16,0-3 0-16,-1 0 0 0,1 1 0 0,1-4 0 16,0 0 0-16,-2 2 0 0,2 5-64 0,-1 1-128 15,1-3 176-15,-2 1-176 0,1-5 176 0,-3 0-176 16,5-2 160-16,-3 0-160 0,1 2 176 0,-4-2-176 0,0-3 192 15,0 3-192-15,-2 1 160 0,-2-1-160 0,-2-2 128 16,2 0-128-16,2-2 128 0,-1-1-128 0,-1 2 0 0,0-3 128 16,1 1-128-16,-2 1 160 0,-2 0-160 0,1 3 160 15,0-3-160-15,4-2 0 0,0 0 0 0,0-2 128 16,-2-1-128-16,0 0 192 0,-3-1-192 0,2-1 192 16,1-2-64-16,1 2-128 0,2-1 192 0,-2 2-64 15,-2-6 48-15,2-2 0 0,0-1 0 0,-1 0 0 16,-1-2 0-16,0 0 0 0,1-3 0 0,-2-3 0 15,0-1 0-15,0-3 0 0,2-1 0 0,0-2 0 16,0-10-48-16,-1 9 0 0,0-5 0 0,1-4 0 16,0 0 0-16,0 0 0 0,0 0 0 0,0 0 0 15,0 0 16-15,0 0 0 0,0 0 0 0,0 0 0 0,0 0-144 16,0 0 0-16,0 0 0 0,0 0 0 16,5-13-2048-16,0 1-400 15,0-3-80-15</inkml:trace>
  <inkml:trace contextRef="#ctx0" brushRef="#br0" timeOffset="67715.708">16172 7970 19343 0,'0'0'1728'0,"0"0"-1392"0,0 0-336 0,0 0 0 0,0 0 576 0,0 0 64 16,0 0 0-16,0 0 0 0,0 0-640 0,0 0 0 15,12 4-224-15,1-2 64 0,-2-2 160 0,4 0 0 16,5-2 0-16,-2 1 0 0,4 2 0 0,2-2 0 16,-2-2 0-16,2 0 0 0,3 1 0 0,-2 0 0 15,1 0 0-15,-5 0 0 0,0 0 0 0,-1 1-192 16,-5-1 192-16,1 0-9392 16</inkml:trace>
  <inkml:trace contextRef="#ctx0" brushRef="#br0" timeOffset="68202.133">16584 7532 26783 0,'-5'-16'1184'0,"4"9"240"0,1 7-1136 0,0 0-288 0,3-9 0 0,-3 9 0 16,8-3-160-16,0 3-96 0,4 3 0 0,-1-1-16 15,2 0 128-15,-2 2 144 0,1 0-208 0,2 0 80 16,2 1 128-16,2-1-160 0,2-1 160 0,-3 4-160 16,2 3 0-16,0 0 0 0,-2-4 0 0,0 4 0 15,-3 2 160-15,-2 2-192 0,-2-1 192 0,-3-1-192 16,-3-1 64-16,0 1 0 0,-6 0 0 0,-1 0 0 0,-1-1 128 0,-3 4 0 15,-3-2-144-15,-1-1 144 0,1-1 0 0,-2 2 0 16,1-4 0-16,0 2 0 0,-1 0 0 0,1 0 0 16,1 0 0-16,5 1 0 0,3 1 0 0,0-1 0 15,1-2 0-15,6 0 0 0,5 1 0 0,0 0 0 16,2 0-144-16,3 2 144 0,4 4 0 0,3-2-128 16,-2-2 128-16,-1 4 0 0,-1 0-128 0,-2 4 128 15,2 1 0-15,-7 1 0 0,-2-1-128 0,-1 2 128 16,-2-1 0-16,-3-2 0 0,-3-4 0 0,-3 0 0 15,-2-2 0-15,-4 2 0 0,-3-1 288 0,-5 1 160 16,-1-3 48-16,-4 1 0 0,-5-2 80 0,1 1 32 16,-1-1 0-16,1-1 0 0,-3-2-416 0,3-2-64 15,5-3-128-15,1-1 176 16,3-2-1952-16,1-6-384 0</inkml:trace>
  <inkml:trace contextRef="#ctx0" brushRef="#br0" timeOffset="68525.558">17089 7566 13823 0,'0'0'608'0,"0"0"128"0,-8-3-592 0,8 3-144 16,0 0 0-16,0 0 0 0,-6 4 1008 0,6-4 160 15,-8 5 48-15,3 6 0 0,0 0-688 0,2 3-128 16,0 0-16-16,1 6-16 0,-1 5-48 0,3 0 0 16,3 1 0-16,-3-3 0 0,2 0-96 0,0 1-32 15,0 4 0-15,1-2 0 0,1-3-192 0,0-2 176 16,0-2-176-16,2-2 160 0,0 1-160 0,1-2 0 15,0-4 0-15,0-2-6384 16,2-1-1296-16</inkml:trace>
  <inkml:trace contextRef="#ctx0" brushRef="#br0" timeOffset="68767.13">16983 7814 21183 0,'-8'-9'944'0,"8"9"192"0,0 0-912 0,0 0-224 0,-5-5 0 0,5 5 0 15,0 0-160-15,0 0-80 0,0 0-16 0,0 0 0 16,8-1 400-16,3-1 80 0,3 0 16 0,3 2 0 16,-1-1-80-16,2-1-16 0,-1 0 0 0,3-1 0 15,1-1-144-15,1-1 0 0,1 2 144 0,-1-4-144 16,5 3 0-16,0 2-240 0,-4 2 48 0,3-1-6160 15,-2-3-1232-15</inkml:trace>
  <inkml:trace contextRef="#ctx0" brushRef="#br0" timeOffset="70468.46">17230 7447 6447 0,'0'0'576'0,"0"0"-576"16,0 0 0-16,0 0 0 0,-3-7 384 0,3 7-16 15,0 0-16-15,0 0 0 0,0 0-352 0,-6-4 0 16,-1 1 0-16,7 3 0 0,0 0-144 0,0 0-112 16</inkml:trace>
  <inkml:trace contextRef="#ctx0" brushRef="#br0" timeOffset="70986.868">17547 7262 16287 0,'-17'9'720'0,"6"-2"160"0,-3 0-704 0,0 3-176 16,-1 1 0-16,1 5 0 0,0 2 0 0,-2 3 128 15,0 0-128-15,-1 7 128 0,1 2 32 0,-1 3 0 16,1 0 0-16,0 5 0 0,2 1-160 0,1 3 160 16,0 0-160-16,5 4 160 0,6 4-160 0,2-3 0 15,2-3 0-15,3-3 128 0,2-5-128 0,2-3 0 16,2-2 0-16,1-4 0 0,1-5 0 0,1-3-144 16,0-2 144-16,0-5-208 0,0-6 208 0,-1 1 0 15,1-5-160-15,-1-2 160 0,0-2 0 0,-2 0 0 0,0-3 128 16,-1 2-128-16,-3-3 192 0,-1 0-32 0,-4-2-16 15,1-1 0-15,-5 1 176 0,0 0 16 0,0 0 16 16,-5 4 0-16,0-3 384 0,-6 3 80 0,-2 2 16 16,0-1 0-16,-2 1-272 0,0 4-48 0,-4 1-16 0,0 3 0 15,0 3-336-15,-2 2-160 0,2 0 160 0,1 1-160 16,3 0 0-16,2 0 0 0,4 3 0 0,3-2 0 16,1 0 0-16,1-1 0 0,5 0-128 0,4-3-10496 15</inkml:trace>
  <inkml:trace contextRef="#ctx0" brushRef="#br0" timeOffset="71270.223">17713 7191 21711 0,'0'0'960'0,"-9"4"192"0,9-4-912 0,-10 8-240 16,-2 3 0-16,-1 4 0 0,-2 8 0 0,1 5 0 15,0 4 0-15,1 4 0 0,1 3 0 0,3 0 0 16,0 1 0-16,1-3 144 0,-1 3-144 0,3 0 0 16,1 6 0-16,1 1 128 0,-1 2-128 0,3-2 0 15,1-5 0-15,1-5 0 0,1-2 0 0,3-5 128 16,1-4-128-16,2-4 0 15,1-3-272-15,0-5-144 0,1-3-32 0</inkml:trace>
  <inkml:trace contextRef="#ctx0" brushRef="#br0" timeOffset="71589.385">17993 7271 23039 0,'-13'-2'2048'0,"4"4"-1648"0,0 4-400 0,-3 2 0 15,-1 3 0-15,-1 6 0 0,-2 2 0 0,1 3 0 0,-1 1 0 16,-2 2 0-16,-1 2 0 0,-1 0 0 0,0-1 0 0,-2 2 0 16,-5-2 0-16,6 1 0 0,3-2 0 0,0-1 0 15,-1 0 0-15,5-3 0 0,5-5 0 0,0-3 0 16,4-1 0-16,2 0 0 0,5 0 0 0,1-2 0 15,3-2 0-15,2 0 0 0,1 3 0 0,2-3 0 16,3 1 0-16,4 1 0 0,5 2 0 0,-1 2 160 16,0-1-160-16,1 0 160 0,1-1-160 0,0-1 192 15,-2 1-192-15,-2-1 192 0,-1-1-64 0,1 0 0 16,1-2 0-16,-2 3-7200 16,-2 0-1440-16</inkml:trace>
  <inkml:trace contextRef="#ctx0" brushRef="#br0" timeOffset="73185.899">17904 12198 11231 0,'-4'-13'496'0,"4"13"96"16,0 0-464-16,0 0-128 0,0 0 0 0,-9-2 0 0,3-5 640 0,6 7 128 15,0 0 0-15,0 0 16 0,-5-5-16 16,5 5 0-16,0 0 0 0,0 0 0 0,0 0-336 0,0 0-80 15,0 0-16-15,0 0 0 0,0 0-144 0,11 3-48 16,-1-1 0-16,0 4 0 0,-1-1 48 0,0 4 0 16,-1 2 0-16,2 0 0 0,-1-1 0 0,1 1 16 15,0 1 0-15,-2 1 0 0,2 0-16 0,0 0 0 16,0-2 0-16,0 2 0 0,0 1-48 0,0 0-16 16,1-1 0-16,-3 1 0 0,0-1 32 0,2 0 0 15,1 1 0-15,-1-3 0 0,-4-2 0 0,1 1 0 16,1 1 0-16,2-1 0 0,-5-2-16 0,3-2 0 15,-8-6 0-15,8 10 0 0,0 0-144 0,-3-1 192 16,1-2-192-16,-6-7 192 0,0 0-192 0,0 0 0 0,11 3 0 0,0-4-6880 16,-4-2-1328-1</inkml:trace>
  <inkml:trace contextRef="#ctx0" brushRef="#br0" timeOffset="73458.682">18196 12123 14735 0,'-8'-3'1312'16,"0"2"-1056"-16,8 1-256 0,-10 3 0 15,2-5 336-15,-1 2 16 0,3 0 0 0,-4 5 0 0,-2 5 144 0,2 1 16 16,-1-1 16-16,0 6 0 0,-2 6 112 0,0 2 0 15,1 2 16-15,-2 2 0 0,-1 0-48 0,1 3-16 16,0 0 0-16,-2-4 0 0,1-3-112 0,-1 1-32 16,1 1 0-16,2 0 0 0,1-2-272 0,2-4-176 15,-2-6 192-15,3 1-192 0,2 2 0 0,4-2 0 16,3-1 0-16</inkml:trace>
  <inkml:trace contextRef="#ctx0" brushRef="#br0" timeOffset="75350.631">18049 12717 13823 0,'0'0'1216'15,"0"0"-960"-15,0 0-256 0,0 0 0 0,0 0 256 0,0 0 0 16,0 0 0-16,0 0 0 15,0 0-128-15,0 0-128 0,10 4 176 0,-10-4-176 0,11 6 432 0,-3-3-32 16,-8-3 0-16,11 4 0 0,-11-4 16 0,11 5 0 16,-4 0 0-16,-7-5 0 0,0 0-48 0,11 3-16 15,-2 2 0-15,2 0 0 0,-1-3-80 0,-1 1-16 16,-9-3 0-16,11 7 0 0,-1 1-96 0,-2-1-32 16,1 0 0-16,-4 0 0 0,1 0 0 0,-1 0-128 15,-1-1 192-15,0 1-64 0,-4-7-128 0,1 10 192 16,-4 1-192-16,0-1 192 0,1-2 32 0,-1 1 16 15,-6 0 0-15,2 0 0 0,-1 2-80 0,1-3-16 16,-2-1 0-16,-1 1 0 0,0 3 0 0,3-1 0 16,0-1 0-16,1-3 0 0,-4-4 48 0,10-2 0 15,0 0 0-15,0 0 0 0,0 0 160 0,-4-7 32 16,0-4 16-16,4 1 0 0,2-1 0 0,3-1 0 16,-2-1 0-16,2-5 0 0,3-2-240 0,1 1-160 0,0 1 192 15,2 0-192-15,-3 0 176 0,2 0-176 0,2 5 160 0,-2 0-160 16,1 1 0-16,0 2 128 0,0 1-128 0,1 3 0 15,1 3 0-15,-2 2 0 0,-3 2 128 0,1 3-128 16,-1 2 0-16,0 3 0 0,-2 2-144 0,1 2 144 16,-5 0 0-16,1 0 0 0,-1 2 0 0,-2 0 0 15,0 2 0-15,-2-1 0 0,-2-2 0 0,-4 2 0 16,0 0 128-16,-1 0-128 0,-2-4 144 0,-2 1-144 16,-1 0 240-16,-2-1-48 0,-5 0-16 0,2-4 0 15,1-2 0-15,2-2 0 0,1-2 0 0,-1 0 0 16,1-3 16-16,0-1 0 0,2-2 0 0,2-2 0 0,2 0 64 15,2-3 32-15,0-2 0 0,4 0 0 0,-2-1-96 16,4-2 0-16,4 2-16 0,1-1 0 0,1-1-176 0,5-2 0 16,6-1 0-16,-2 3 128 0,-3 3-128 0,3 0 0 15,3-4 0-15,2 5 0 0,-2 9 0 0,3 1 0 16,-1 2 0-16,-1 1 0 0,2-1 0 0,-1 3-176 16,-3 5 176-16,0 0-128 0,-2-1 128 0,-1 0 0 15,-4 0 0-15,0 4 0 0,-3 5 0 0,0-1 0 16,-5 1 0-16,-1-1-128 0,0 1 128 0,-4-2 0 15,-1 0 128-15,-1-4-128 0,-5-5 144 0,-1 4-144 16,-3 5 192-16,-2-4-192 0,-4-4 240 0,-2-3-64 16,0-2-16-16,-1 2 0 0,2 0 0 0,4-2 0 15,0-7 0-15,1 0 0 0,1-1 48 0,5-2 16 0,1-4 0 16,5-5 0-16,-2-1-48 0,4-1-16 0,5 4 0 16,4-4 0-16,0-3-160 0,4 3 0 0,-1 1 0 0,2 2 0 15,2 0 0-15,1 0 0 0,2 0-160 0,-3 1 160 16,0 6 0-16,5 1-144 0,-5 0 144 0,-1 3 0 15,-1 1 0-15,0 4 0 0,-2 3 0 16,-1 1-128-16,-8-5 128 0,5 8 0 0,-1 3 0 0,-2 3-128 16,-4 1 128-16,-2 0 0 0,-5-2 0 0,-2 4 0 15,-2 3 0-15,-2 1 0 0,-4 0 0 0,-2-3 0 16,1-2 0-16,-1-1 176 0,-4 1-176 0,3-3 192 16,-2-2-192-16,2-2 160 0,1-2-160 0,2-1 160 15,3-3 16-15,1-4 0 0,3-3 0 0,2-2 0 16,3-2 80-16,2 0 0 0,2-2 16 0,3-6 0 15,2-3-48-15,3-1-16 0,1 0 0 0,1 0 0 16,3-1-208-16,0 0 144 0,3 0-144 0,2 3 128 0,2 1-128 16,1 1 0-16,3-2 0 0,-1 2 0 0,1 0 0 15,1 5 0-15,2 5 0 0,-1-1 0 0,-1 2 0 0,0 2 0 16,-4 4-128-16,-2 4 128 0,-2 1 0 0,-1 3-144 16,-4 2 144-16,-1 2 0 0,-2 3 0 0,-2 0-128 15,0 1 128-15,-4-1 0 0,-4 1 0 0,0 2 0 16,-4 0 0-16,-4 3 0 0,-2-2 0 0,-2-1 0 15,-2 0 0-15,0-3 144 0,-2 1-144 0,2-4 128 16,-1-7-128-16,1 3 128 0,-1 1-128 0,2-4 160 16,5-6-160-16,-1-3 160 0,2 1-160 0,1 0 160 15,0-2-160-15,2-3 160 0,3-3-160 0,1 0 160 16,-1-1-160-16,5-2 160 0,4-2-160 0,0-1 0 0,1-1 0 16,3 1 0-16,2 3 0 0,2-1 0 15,3-2 0-15,1 3-176 0,0 1 176 0,1 3 0 0,1 4 0 16,2-2 0-16,-1-2 0 0,0 6-208 0,-3 5 80 0,-1 3 128 15,0 1 0-15,-2 1 0 0,-1-3 0 0,-3 6 0 16,-3 7-144-16,-3-1 144 0,-2-1-192 0,-2 2 192 16,-2 4-128-16,-4 2 128 0,-2 1 0 0,-4-5 0 15,-2-6 0-15,-1 1 0 0,-2 3 0 0,2-3 0 16,-3-3 0-16,2-3 128 0,0-5-128 0,2 2 144 16,-2 0-144-16,4-2 160 0,3-4-160 0,0-2 160 15,4-3-160-15,-1-1 192 0,4-3-192 0,2-2 192 16,2-4-192-16,1 0 0 0,1-2 144 0,4 0-144 15,-1-2 0-15,4 2 0 0,3 3 0 0,0 0 0 16,4 6-128-16,-1-1 128 0,-3 0-128 0,1 2 128 0,-1 3 0 16,0 1 0-16,2 3 0 0,-2 2 0 0,-1 3 0 0,-4 1-192 15,-3 3 64-15,1 1 0 0,-6-9 128 0,5 11-128 16,0 1 128-16,-2 0-11072 16,-2 3-2144-16</inkml:trace>
  <inkml:trace contextRef="#ctx0" brushRef="#br0" timeOffset="77442.599">7482 8773 8287 0,'0'0'368'0,"0"0"80"0,0 0-448 0,0 0 0 0,0 0 0 0,0 0 0 16,0 0 976-16,0 0 112 0,0 0 32 0,0 0 0 15,0 0-160-15,0 0-16 0,0 0-16 0,0 0 0 16,0 0-304-16,0 0-64 0,-7 0-16 0,7 0 0 15,0 0 0-15,0 0 0 0,-6 5 0 0,6-5 0 16,0 0 32-16,0 0 0 0,-6 1 0 0,6-1 0 16,0 0 32-16,0 0 16 0,0 0 0 0,0 0 0 15,0 0-224-15,-5-5-32 0,4-3-16 0,1 8 0 16,-1-9-160-16,-1 1-16 0,2 0-16 0,0-1 0 0,2-1-160 0,-2 2 192 16,0 8-192-16,0 0 192 0,0 0-192 0,0 0 160 15,1-6-160-15,-1 6 160 0,0 0-160 0,0 0 0 16,0 0 0-16,-3 8 0 0,1 1 0 0,0 2 0 15,-2 2 0-15,1 0 0 0,1-1 0 0,-3-1 0 16,1-3 0-16,1 2 0 0,1 1 128 0,-3-1-128 16,2-2 0-16,3-8 128 0,-3 9 48 0,3-9 0 15,-4 9 0-15,4-9 0 0,0 0 128 0,0 0 16 16,0 0 16-16,0 0 0 0,0 0 80 0,0 0 16 16,0 0 0-16,-1-9 0 0,-1 2-192 0,0-2-48 15,0 2 0-15,0-1 0 0,1 1-64 0,1 7-128 16,0 0 176-16,-2-8-176 0,1 2 176 0,1 6-176 15,0 0 160-15,0 0-160 0,0 0 0 0,0 0 0 16,0 0 0-16,0 0 0 0,7 8 0 0,0-2 0 0,-7-6 0 0,14 5 0 31,0-3-1120-31,1 1-112 0,1-4-32 0,0-3-11296 0</inkml:trace>
  <inkml:trace contextRef="#ctx0" brushRef="#br0" timeOffset="78244.899">7475 8743 14735 0,'-11'-2'640'0,"11"2"160"0,-8 1-640 0,1 2-160 16,7-3 0-16,0 0 0 0,0 0 640 0,0 0 112 15,-6 6 16-15,6-6 0 0,0 0-640 0,0 0-128 16,0 0 0-16,0 0 0 0,0 0 0 0,0 0 0 16,0 0 0-16,0 0 0 0,0 0 0 0,0 0 0 15,6 7 0-15,-6-7 0 0,0 0 0 0,8-3 224 16,-8 3-32-16,7-6-16 0,-2-1 256 0,2-1 48 15,1-1 16-15,-3-1 0 0,-1 0 80 0,0-2 0 0,3-1 16 0,-4-2 0 16,1-3-112-16,0-1-32 16,-1-1 0-16,-1-1 0 0,1-1-96 0,-2 3-32 0,-2 2 0 0,0-1 0 15,1-1 48-15,-1 0 0 0,-1 2 0 0,1-1 0 16,-1 2-48-16,1-1 0 0,-3 0 0 0,1 1 0 16,1 5 16-16,1 2 0 0,1 9 0 0,-6-10 0 15,3-2-32-15,1 5-16 0,-1-1 0 0,3 8 0 16,0 0-112-16,0 0-32 0,-3-9 0 0,3 9 0 15,0 0-144-15,0 0 0 0,-4-4 0 0,4 4 0 16,0 0 0-16,0 0 0 0,0 0 0 0,0 0 0 16,0 0 0-16,0 0 0 0,-7 6 0 0,7-6 0 15,-3 9 0-15,1 0 0 0,-3 0 0 0,2 2 0 16,-3 2 0-16,2 0 0 0,0 0 0 0,-1 2 0 0,1-1 0 16,-3 1 0-16,2 1 0 0,-1-1 0 0,1-1 0 15,-1 1 0-15,3-1 0 0,-3-4 0 0,2-5 0 0,4-5 0 16,0 0 0-16,0 0 0 0,-4 6 0 0,4-6 0 15,0 0 0-15,0 0 0 0,-9-7 160 0,3-1-160 16,0-3 192-16,1-3-192 0,1-1 144 0,2 0-144 16,-3-1 0-16,2 1 144 0,0-2-144 0,1 0 0 15,-1-2 144-15,0 0-144 0,2-2 0 0,1 5 144 16,-1-2-144-16,1 0 0 0,0 0 0 0,2 4 0 16,2 2 0-16,-2 3 0 0,-2 1 0 0,0 8 0 15,0 0 0-15,0 0 0 0,0 0 0 0,0 0 0 16,0 0 0-16,5 8 0 0,1 1 0 0,-1 2 0 15,-1 1-160-15,1-1 160 0,-5-11 0 0,5 10 0 16,0-2 0-16,-5-8 0 0,0 0 0 0,0 0 0 0,0 0 0 0,0 0 0 16,0 0 0-16,0 0 208 0,0 0-48 0,0 0-16 15,9-5 176-15,-5-2 48 0,0 0 0 16,1-2 0-16,0-3-368 0,1 1 144 0,-2 1-144 0,2 1 0 16,-1-1 0-16,1 2-272 0,-1 3 16 0,-5 5 16 31,0 0-2816-31,0 0-560 0</inkml:trace>
  <inkml:trace contextRef="#ctx0" brushRef="#br0" timeOffset="79154.396">6265 9960 14847 0,'-10'1'656'0,"10"-1"144"0,-5 4-640 0,5-4-160 0,0 0 0 0,0 0 0 16,-8 4 512-16,8-4 64 0,0 0 0 0,0 0 16 15,0 0-144-15,0 0-48 0,0 0 0 0,0 0 0 16,0 0-144-16,0 0-16 0,-3-8-16 0,0 0 0 16,3 8 160-16,-1-9 48 0,0 0 0 0,-1 1 0 15,0-1 240-15,0 1 48 0,-1 0 16 0,1 1 0 16,0-1-176-16,1 0-48 0,1-1 0 0,0 1 0 16,-1-4-160-16,-3 1-32 0,3 0-16 0,1 2 0 15,0 9-48-15,6-8-16 0,-3 1 0 0,-3 7 0 0,0 0-96 0,0 0-16 16,0 0 0-16,6-5 0 0,-6 5-128 0,0 0 0 15,0 0 0-15,0 0 0 0,10 5 0 0,-4 1 0 16,-6-6 0-16,6 9 0 0,-3-2 0 0,-3-7 0 16,0 0 0-16,0 0 0 0,0 0 128 0,0 0-128 15,0 0 0-15,0 0 128 0,0 0 192 0,5-7 16 16,3-3 16-16,-3-3 0 0,-2-4-32 0,2-3 0 16,0-2 0-16,0 1 0 0,1 2-80 0,-3 0-32 15,1-4 0-15,1 2 0 0,0-1-48 0,-2 2-16 16,0 4 0-16,0-1 0 0,2 0-144 0,-3 3 160 15,-1 2-160-15,1 4 160 0,-2 8-160 0,0 0 0 16,0 0 0-16,0 0 0 0,0 0 0 0,0 0 0 0,0 0 0 0,3 9 0 16,-3 3 0-16,1 1 0 0,-1 3 0 15,-2-2 0-15,-2-4 0 0,2-1 0 0,-2 1 0 0,1-1 0 16,-2-2 0-16,5-7 0 0,-8 4 144 0,8-4-144 16,0 0 128-16,0 0-128 0,-9-2 128 0,9 2-128 15,-5-9 128-15,-2 0-128 0,1 0 160 0,2-4-160 16,4-4 0-16,0 3 0 0,-1 2 0 0,1 1 0 15,2-3 0-15,1 3 0 0,1 2 0 0,0 0 0 16,1 0 0-16,1 3-128 0,2 1 128 0,-2 1 0 16,-6 4-128-16,0 0 128 0,7-4 0 0,-7 4 0 15,0 0-128-15,0 0 128 0,0 0 0 0,8 7 0 16,-5 1 0-16,-3-8 0 0,0 0 0 0,0 0 0 16,-4 13 0-16,-5 0 192 0,1-2-48 0,-2-2-16 15,1-3 64-15,2 1 0 0,3-1 0 0,-3-1 0 0,-1-1 0 16,0-1 16-16,1 0 0 0,7-3 0 0,0 0-208 0,0 0 176 15,-9-1-176-15,9 1-10048 16,0 0-2112-16</inkml:trace>
  <inkml:trace contextRef="#ctx0" brushRef="#br0" timeOffset="85605.501">16455 6757 10127 0,'-6'-11'448'0,"6"11"96"0,0 0-544 0,0 0 0 0,0 0 0 0,0 0 0 16,-2-6 1296-16,2 6 160 0,0 0 16 0,0 0 16 16,3-7-656-16,2 1-128 0,2-3-16 0,0 3-16 15,3 4-16-15,2 0 0 0,-1 0 0 0,2-1 0 16,2 0-80-16,3 2 0 0,-1 1-16 0,3-2 0 15,1-5-96-15,6 5-16 0,1 0 0 0,1 1 0 16,0-1-80-16,9-2-32 0,1 0 0 0,4 1 0 16,2 0-64-16,3 1-16 0,-2-1 0 0,3-2 0 15,4 1-48-15,3 0-16 0,4 1 0 0,1 2 0 16,1-2-48-16,-2 1-16 0,-1 0 0 0,1 1 0 16,2 2-128-16,2-1 0 0,3-1 144 0,2 2-144 0,-3 2 0 0,2-2 0 15,0-3 0-15,4 0 128 0,1-1-128 16,0 1 0-16,0 1 128 0,-2 1-128 0,1-2 144 0,0-1-144 15,7-2 192-15,-2 3-192 0,-3 2 256 0,1 0-48 16,1-2-16-16,0 0 0 0,2-1 0 0,0 1 0 16,-3-1 0-16,0 1 0 0,-3-2 0 0,2 2 0 15,1 0 0-15,-1-1 0 0,-4-4-64 0,-2 2 0 16,-6 0-128-16,3 2 192 0,3 0-48 0,0 0-16 16,-2 0 0-16,0 1 0 0,-1 4-128 0,-2-2 160 15,2-3-160-15,-4 1 160 0,1 1-160 0,-1-1 0 16,1 2 0-16,-5 0 128 0,-3-3-128 0,1 0 0 15,2-2 0-15,-2 2 0 0,-5 0 0 0,0-2 128 16,1 0-128-16,-5 2 0 0,-3 0 0 0,-2-1 0 0,-3-3 128 16,1 1-128-16,-2-1 0 0,2 1 0 0,-5 0 0 0,0 2 128 15,-2 0-128-15,1 2 0 0,0-1 0 0,-1 2 0 16,-1 1 0-16,-2 0 0 0,0 1 0 0,-2 1 0 16,0 3 0-16,-4-2 0 0,1-2 0 0,-3 1 0 15,0 1 0-15,-1 0 0 0,-4-3 0 0,0 1 0 16,-2 1 0-16,0 0 0 0,2-1 0 0,-4 0 0 15,-4 2 128-15,3-3-128 0,-2 0 0 0,0 1 128 16,-2 3-128-16,-7-4 0 0,0 0 0 0,0 0 0 16,0 0 128-16,0 0-128 0,7 4 0 0,-7-4 128 15,6 6-128-15,-6-6 0 0,0 0 0 0,0 0 0 16,0 0 0-16,0 0 0 0,0 0 128 0,-11 3-128 16,-1 1 0-16,-3 0 0 0,-3 0 0 0,-3 0 0 0,-2-3 0 0,-5 2 0 15,1 0 0-15,-2 0 0 0,-4-1 0 0,-3-1 0 16,-7-1 0-16,-2 2 0 0,-4 1-272 0,-4 0 64 15,-6-2 16-15,-1 2 0 0,-1 1 192 0,0-1-144 16,-3-3 144-16,-5 0-128 0,-2 0 128 0,-4 1 0 16,2 1 0-16,-4-1 0 0,-5-2 0 0,-4 1 0 15,-2 1 0-15,-3 2 0 0,-1 3 0 0,-8-1 0 16,-4-1 0-16,-1 0 0 0,2 3 0 0,-3-1 0 16,-7 1 0-16,2-1 0 0,1 0 0 0,-5-1 0 15,-2 1 0-15,-1-1 0 0,4 1 0 0,-4-1 0 16,2 1 0-16,0-2 0 0,4 0 0 0,0-2 0 15,-5-1 0-15,4 2 0 0,1 0 0 0,-2 1 0 16,-1-1 0-16,6-1 0 0,1-2 0 0,0 4 0 16,0-1 0-16,0-1 0 0,5-1 0 0,1-1 0 0,0-1 0 15,3 2 0-15,3 1 0 0,4-1 0 0,0 1 0 0,3-1 0 16,-2 2 0-16,6 1 0 0,6 1 0 0,4-3 0 16,3-4 0-16,4 1 0 0,5 2 0 0,5 1 0 15,3-1 0-15,8-1 0 0,8-1 0 0,6 0 0 16,5 3 0-16,6 0 0 0,7-1 0 0,5 0 0 15,10-1 0-15,0 0 0 0,0 0 0 0,0 0 0 16,0 0-192-16,12 8 32 0,3-1 16 0,4-2 0 16,4-1 144-16,5-1 0 0,-1 0-144 0,7-1 144 15,0-1 0-15,7-2 0 0,3-2 0 0,2 3 0 16,3 0-144-16,2 0 144 0,0-2 0 0,7 0 0 16,4-4 0-16,5 1 0 0,7 0 0 0,2 3 0 15,-5-1 256-15,7-3-32 0,6 0-16 0,3 0 0 0,2 5-32 0,2-1-16 16,3 0 0-16,4-1 0 0,5 1-160 15,-1 1 160-15,-5 1-160 0,6-1 160 0,6-1-160 0,0 2 0 16,-2 0 0-16,2 0 0 0,2-1 0 0,-2 1 0 16,-5 0 128-16,1 0-128 0,4-2 0 0,-1-2 0 15,-4 3 0-15,3-1 0 0,-2-1 0 0,1 0 0 16,-5 1 0-16,3-2 128 0,-2-4-128 0,-3 0 0 16,0 1 0-16,-1-1 0 0,-6 3 0 0,4-2 128 15,2-2-128-15,-3 1 0 0,-3 2 0 0,-1-2 0 16,-2-2 128-16,0 5-128 0,-2-1 0 0,-2 2 0 15,-4-2 0-15,2 2 0 0,-1-2 0 0,-5 2 0 16,-4 1 0-16,-4 1 128 0,-1-2-128 0,1 1 0 16,-2-3 0-16,0 5 0 0,0 1 0 0,-5 0 0 15,-9-2 0-15,1 1 0 0,-4 0 0 0,-1 0 0 0,1-1 0 0,-3-1 0 16,0 2 0-16,-1 0 0 0,-5 0 0 0,-2 0 0 16,-4 0 0-16,-4-1 0 0,-3-2 0 0,-2 2 0 15,-2 0 0-15,0-1 0 0,-2-2 128 0,-1 1-128 16,-2 0 0-16,1 0 128 0,-5 3-128 0,-2-3 128 15,0-1 64-15,-2 1 16 0,-2 0 0 0,-9 4 0 16,6-4 32-16,-6 4 0 0,0 0 0 0,0 0 0 16,0 0-48-16,0 0 0 0,0 0 0 0,0 0 0 15,-8-4-192-15,0 1 176 0,-1 0-176 0,0 3 160 16,-7 1-160-16,3-1-224 0,-2-1 48 0,-2 2 16 16,1 3-1760-16,-1-1-368 0,-4 0-64 0</inkml:trace>
  <inkml:trace contextRef="#ctx0" brushRef="#br0" timeOffset="87695.294">16516 14681 911 0,'-19'10'0'0,"7"-3"0"0,-2 3 0 0,-2 3 0 15,1 1 1792-15,1 0 288 0,-1 0 48 0,4 4 16 16,0 3-1312-16,3-1-256 0,-1-4-48 0,2 3-16 0,1 2 64 0,1 0 0 16,1-2 0-16,2 1 0 0,1-3-128 0,1-1-32 15,1 0 0-15,3-3 0 0,-1-1-128 0,4-1-32 16,0-5 0-16,1 2 0 0,1-1 0 0,1-3 0 16,1-2 0-16,1 1 0 0,1-3 208 0,2-3 48 15,0 0 0-15,2-5 0 0,0-5 320 0,2-3 80 16,1-4 16-16,2-5 0 0,0-7-112 0,4-6-32 15,4-4 0-15,2-4 0 0,0-2-448 0,2-3-80 16,4 1-32-16,2-4 0 0,0-2 48 0,2-3 16 16,-2-2 0-16,1-3 0 0,-1 2 144 0,4-1 16 15,4-2 16-15,3-2 0 0,0-3 16 0,3-1 0 16,2-2 0-16,-1 1 0 0,-5 0-128 0,5-3-32 16,3-3 0-16,0-2 0 0,1-3-112 0,3 1-16 15,2 0-16-15,-2-2 0 0,0-5 16 0,2 3 16 0,2 1 0 16,3-2 0-16,3-2-64 0,-2 0-16 0,-1 0 0 0,2 0 0 15,1-1-128-15,2-1 0 0,6 0 144 16,-3-1-144-16,-5-1 0 0,2-1 144 0,-1-4-144 0,1 3 0 16,-1 3 128-16,-3 3-128 0,-5 2 0 0,0 2 0 15,0-2 128-15,1 5-128 0,-4 3 0 0,1 2 0 16,-1 1 0-16,-4 1 128 0,-1-1-128 0,3 2 0 16,0 2 128-16,4-1-128 0,1-1 0 0,3-2 0 15,-1 2 0-15,1 0 0 0,1 2 0 0,0-1 0 16,1-4 0-16,5-4 0 0,0 2 0 0,-1 3 0 15,-3 3 0-15,-2-2 0 0,0-3 0 0,-3 4 0 16,1 5 0-16,-4 4 128 0,-2 2-128 0,2-4 0 16,2-6 128-16,-6 5-128 0,-3 3 0 0,0 4 0 0,2 2 0 0,0 0 0 15,-4 0 128-15,-4 0-128 0,1 2 0 0,-1 1 0 16,1 2 0-16,1 2 0 0,-4-2 0 0,-2 5 0 16,-2 2 0-16,-2 2 0 0,-3-2 0 0,-2 1 0 15,-3-1 0-15,1 4 0 0,0 6 128 0,-4 0-128 16,-3 3 0-16,-3 2 0 0,0 1 0 0,0 2 160 15,-5 1-160-15,1 2 128 0,-3 2-128 0,-2 2 0 16,-1 0 0-16,0 3 0 0,-2 4-288 0,-2 0 16 16,-3 1 0-16,0 3 0 15,-1 3-1920-15,0 1-384 0,-5 1-80 0</inkml:trace>
  <inkml:trace contextRef="#ctx0" brushRef="#br0" timeOffset="88750.756">8291 15397 3679 0,'3'8'160'0,"2"-4"32"0,-5-4-192 0,9 9 0 0,-4 2 0 0,4-2 0 0,-4-1 1360 0,3 0 240 16,0 0 32-16,2-1 16 0,0 0-1136 16,0-4-208-16,2-3-48 0,-1-3-16 0,1-1 192 0,2-4 32 15,1-4 16-15,4-2 0 0,3-6 160 0,-2-3 16 16,0-4 16-16,5 0 0 0,6-3-96 0,3-4-32 15,1 0 0-15,3-4 0 0,0 1-144 0,2-1-16 16,-1-4-16-16,3-4 0 0,3-5-48 0,5-2-16 16,5-3 0-16,4-1 0 0,-1 0-48 0,3-7 0 15,-2-1 0-15,2-5 0 0,1-6 0 0,7 0-16 16,4 0 0-16,1-2 0 0,-1 0 0 0,3-4 0 16,-2-4 0-16,8 2 0 0,0-2 32 0,2-1 16 15,-2-2 0-15,1-5 0 0,3-3 32 0,1-4 16 16,4 0 0-16,2-4 0 0,2-2 0 0,3-3 0 15,-2 0 0-15,-2-3 0 0,3-2 64 0,2-1 16 0,0-3 0 0,3-1 0 16,-2-1 32-16,6-3 16 0,4-5 0 0,0 2 0 16,-1 2-16-16,4-4-16 0,4-6 0 0,1 1 0 15,-3 1-112-15,7-3-32 0,6-2 0 0,-2-3 0 16,2-2-96-16,-1 1-32 0,4 2 0 0,-1 1 0 16,-1-5-160-16,3 3 160 0,1 1-160 0,2 2 160 15,1 0-32-15,-7 2-128 0,-2 2 192 0,-2 5-64 16,1 7-128-16,-8-1 0 0,-5 4 0 0,0 6 0 15,-4 9 0-15,-2 2 0 0,-12 3 144 0,-1 6-144 16,-4 5 0-16,-3 6 128 0,-4 4-128 0,-4 3 0 16,-10 3 0-16,-5 5-240 0,-6 8 48 0,-7 7-9312 15,-10 7-1856-15</inkml:trace>
  <inkml:trace contextRef="#ctx0" brushRef="#br0" timeOffset="90910.709">8512 10611 14047 0,'0'0'624'0,"4"-10"128"0,-7 0-608 0,3-1-144 15,1 3 0-15,-1 8 0 0,5-10 864 0,1 2 144 16,-1-1 16-16,1 2 16 0,2 2-512 0,2-1-96 16,0 3-32-16,1 1 0 0,1 1-256 0,1 3-144 15,-2 2 160-15,4 1-160 0,0-1 256 0,1 1-64 16,2 3 0-16,2 1 0 0,-3 4-192 0,2 0 128 15,-1 1-128-15,-1 2 0 0,1 4 192 0,1-1-48 16,-3-1-16-16,-1410 4 0 0,2818 4 128 0,-1411 3 0 16,0 5 16-16,-1 0 0 0,0-2 112 0,-1 5 32 0,-3 3 0 15,1 1 0-15,-2 0 32 0,-2-3 16 0,-2-1 0 16,-4 1 0-16,-5 5 176 0,-1 0 16 0,-2-1 16 0,-3 1 0 16,-3-1 96-16,-4 0 32 0,-2-2 0 0,-4-2 0 15,-3-2-160-15,-4-1-48 0,-4 0 0 0,0 0 0 16,-4-1-320-16,4-2-64 0,3-2-16 0,-1-2 0 15,2-2-192-15,2-5 0 0,4-7 0 0,2-3-14704 16</inkml:trace>
  <inkml:trace contextRef="#ctx0" brushRef="#br0" timeOffset="91965.52">1384 10340 2751 0,'-7'-3'256'0,"-4"2"-256"15,1 1 0-15,2 0 0 0,8 0 2032 0,-9 1 352 16,0 1 80-16,-3 4 16 0,0 0-1712 0,1 2-320 16,1 0-80-16,-3 3-16 0,-2 3-160 0,0 2-48 15,1 3 0-15,-2 1 0 0,-3 1 112 0,1 2 0 16,-2 2 16-16,1 2 0 0,-3 6 48 0,-3-3 16 15,0 1 0-15,0 8 0 0,-2 7-32 0,1 3-16 16,0 4 0-16,0 4 0 0,5 4-96 0,5 2 0 16,2-1-16-16,5 3 0 0,7 0-176 0,4 5 0 15,2 5 0-15,7 1 0 0,6 0 0 0,5 5 0 16,0 6 0-16,4-1 0 0,4 0 0 0,2-5 0 0,2-5-192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40:04.27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3412 4904 911 0,'0'0'0'0,"0"0"0"0,0 0 0 0,0 0 0 15,0 0 0-15,0 0 0 0,0 0 1776 0,0 0 272 16,0 0 48-16,0 0 16 0,0 0-1408 0,0 0-256 16,0 0-64-16,0 0-16 0,0 0 224 0,0 0 48 15,0 0 16-15,0 0 0 0,8 1-160 0,-8-1-48 0,10 0 0 0,0 0 0 16,1-1-128-16,-2 1-16 0,1-2-16 16,1 2 0-16,1 0 0 0,3-1 0 0,3-2 0 0,-5 2 0 15,-1 3 16-15,3 1 0 0,1-1 0 0,3-1 0 16,1-2 16-16,2 0 0 0,2-1 0 0,-2 0 0 15,3 7-112-15,0-2-16 0,0-1 0 0,0-1 0 16,-1-1-64-16,2 0 0 0,3 0-128 0,1 0 192 16,2-1-192-16,0 0 128 0,-1 1-128 0,4 0 0 15,0-1 128-15,2 0-128 0,-2 1 0 0,2-1 144 16,0-1 32-16,-4 0 0 0,0-1 0 0,0 3 0 16,0 0 64-16,4 0 16 0,1-1 0 0,0 2 0 15,-2-1 48-15,0 0 16 0,1 0 0 0,-2 0 0 16,1 0-144-16,-1 0-32 0,0-1 0 0,0 1 0 0,3 2-144 0,0 2 128 15,-2-2-128-15,-1-1 128 16,-1-1-128-16,-2 0 128 0,1 1-128 0,0 0 128 0,-2-1-128 0,0 5 160 16,-2-2-160-16,-2-1 160 0,-5-3-160 0,1 0 192 15,-3 1-192-15,0 0 192 0,-1 0-16 0,-2 0 0 16,2-2 0-16,-4 2 0 0,-2 0 48 0,-2 1 16 16,-4-1 0-16,1-1 0 0,-8 1 32 0,0 0 16 15,8-4 0-15,-8 4 0 0,0 0 128 0,0 0 32 16,0 0 0-16,0 0 0 0,0 0 64 0,0 0 0 15,-9-2 16-15,-2 1 0 0,-5-1-208 0,-1 1-64 16,-2 0 0-16,-1 0 0 0,2 0-256 0,-3-1 160 16,-1 1-160-16,0 1 128 0,-1 0-128 0,-3-1 0 15,-1-1 144-15,-1 1-144 0,-1 1 0 0,-2 0 0 16,-1-2 0-16,1 1 128 0,0 1-128 0,-1 0 0 0,-2-3 128 0,1 1-128 16,-2 0 0-16,0 0 128 0,-1-4-128 0,-2 4 0 15,-1 1 0-15,-3 0 0 0,-2-1 0 0,2 0 128 16,1 0-128-16,-2 0 0 0,2 1 0 0,-1 0 0 15,0 0 0-15,-3 0 0 0,0-2 0 0,-1 0 0 16,-2 2 0-16,3 2 128 0,2 2-128 0,4-3 0 16,-2-3 0-16,6 0 0 0,0 1 0 0,1 0 0 15,2 1 0-15,1-1 0 0,-1 0 0 0,1 1 128 16,1 0-128-16,1 0 0 0,1 0 0 0,3-1 0 16,6-1 0-16,-1 1 0 0,2 0 0 0,0 0 0 15,2 1 0-15,-1 0 0 0,0 1 0 0,1 0 0 16,3 0 0-16,2-1 0 0,3-1 0 0,1 2-128 15,7 0 128-15,0 0 0 0,-7 3 0 0,7-3 0 16,0 0-160-16,0 0 160 0,0 0-192 0,0 0 192 0,0 0-288 0,11 3 48 16,1-1 16-16,2 0 0 0,3 2 48 0,5-4 16 15,0 0 0-15,4 1 0 0,4 2 160 0,2 1-160 16,6 0 160-16,2-1-160 0,1 0 160 0,0 1 0 16,1-1-144-16,4 2 144 0,5 0 0 0,1 0 0 15,-1 1 0-15,3-1 0 0,4 3-144 0,0 0 144 16,-4-2 0-16,2-1 0 0,0-2 0 0,1 0 0 15,1 0 0-15,1 1 0 0,-2-1 0 0,0 2 0 16,-1-3 0-16,-2 0 0 0,0-2 0 0,-4 0 0 16,-1-2 0-16,1 1 0 0,0 0 0 0,-6 0 0 15,-4-3 128-15,-4 1-128 0,-1 3 0 0,-6 0 0 16,-3 0 0-16,-2-1 0 0,-4-1 128 0,-2 1-128 16,-5 1 0-16,-2 1 144 0,-1 1-144 0,-10-2 0 0,0 0 0 0,0 0 0 31,-6 10-2256-31,-5 1-432 0</inkml:trace>
  <inkml:trace contextRef="#ctx0" brushRef="#br1" timeOffset="4993.354">3280 4874 20271 0,'0'0'1792'0,"-10"2"-1424"16,1-2-368-16,1 0 0 16,8 0-576-16,0 0-176 0,0 0-32 0,-8 0-16 0,8 0 800 0,0 0 0 0,0 0 144 15,0 0-16-15,0 0-128 0,0 0 0 0,5-5 0 0,-5 5 0 16,8-7 0-16,0 3 0 0,1-1 0 0,1 2-176 16,1-1 176-16,0 2-128 0,2-1 128 0,4 2-128 15,3 1 128-15,0 2 144 0,6 1-16 0,2-1-128 16,6-2 192-16,1 2-64 0,1-2 0 0,7 2-128 15,7 0 192-15,4 0-64 0,0-2 0 0,1 1-128 16,0 1 288-16,3 0-48 0,2 0-16 0,3 0 0 16,3 1 32-16,1 0 16 0,-5 0 0 0,1 2 0 15,-1-1 144-15,0 0 32 0,1 0 0 0,0 2 0 16,-3 3-48-16,0 1 0 0,-4 0 0 0,-1 1 0 16,-1-2-272-16,-2 0-128 0,-2-1 0 0,-2 1 128 15,0-1-128-15,-5-3 160 0,-5-2-160 0,-2 3 160 16,-4 2-160-16,-1-3 160 0,-6-5-160 0,-2 3 160 0,-2 1-160 0,-3-1 0 15,-4-2 144-15,-3 3-144 0,-1-3 144 0,-10-1-144 16,0 0 192-16,0 0-192 0,0 0 592 0,0 0 16 16,-13 4 0-16,-4-2 0 0,-3-2-32 0,-5-1 0 15,-2-1 0-15,-4 0 0 0,-3 0-352 0,-6-2-80 16,-4 3-16-16,-1-2 0 0,-2-4 0 0,-4 2-128 16,-1-2 192-16,-3 0-64 0,1-1 64 0,-4 0 0 15,-2 4 0-15,-1-3 0 0,1 1-32 0,-3-1 0 16,-5 0 0-16,0 5 0 0,0-1-160 0,-1 0 128 15,-3-2-128-15,1 3 128 0,3 1-128 0,3 1 0 16,4 1 144-16,0-1-144 0,0-1 0 0,3-1 0 16,6-1 0-16,2 3 0 0,1 0 0 0,6 2 0 0,3-2 0 15,5 2 0-15,3 2 0 0,2-2 0 0,5-1 0 16,4 4 0-16,5 0 0 0,2 4 0 0,5 0 0 0,4-2 0 16,5-7-176-16,0 0 176 0,7 8-208 0,6 1 80 15,3 0 128-15,8 0-208 0,5 1 80 0,3-3 128 16,6-1-144-16,3-3 144 0,4-3 0 0,10 5 0 15,8 3 0-15,3 1 0 0,-2-1 0 0,4-3 0 16,4 0 0-16,4-2 0 0,1 5 0 0,1-4 0 16,-1-1 0-16,-1-3 0 0,-4-1 0 0,2 2 0 15,1 4 0-15,-2-1 0 0,-3 0 0 0,-1-3 0 16,-5 0 0-16,0 2 144 0,-3-1-144 0,-1 0 128 16,-5 1-128-16,-6 0 0 0,-6-1 0 0,-3 3 0 15,-6-3 0-15,-4 0 0 0,-3-2 0 0,-6 0 0 16,-5-1 0-16,-5 1 0 0,-11 0 0 0,0 0 128 0,0 0 0 0,0 0-128 15,-11 5 192-15,-5-1-64 0,-6-1 128 0,-8-1 0 16,-5-1 16-16,-7-1 0 0,-9 0-144 0,-2 1-128 16,-6 2 144-16,-1 1-144 0,-3 3 192 15,-4-1-48-15,-3-4-16 0,-2 4 0 0,-6 0 96 0,-1 2 16 16,-3 0 0-16,-1 1 0 0,-4-5-240 0,2 3 0 16,2 0 128-16,3-1-128 0,4-3 0 0,-1-1 128 15,-2-2-128-15,7 4 0 0,5 0 128 0,5 2-128 16,6-3 0-16,4 0 144 0,7-1-144 0,5-1 0 15,6-1 0-15,6 3 0 0,4-3 0 0,6 2 0 16,7 0 0-16,3-2 0 0,4-2 0 0,4 2 0 16,5-5 0-16,9 2 0 0,5 2 0 0,9-1 0 15,5-1 128-15,8-3-128 0,5-2 0 0,5 0-224 16,8-2 48-16,5 0 16 0,7 0 160 0,4-1 0 0,1-1 0 16,2-1 0-16,2-1 0 0,4 3 0 0,2-1 0 0,0-1 0 15,2-1 0-15,-3 1 0 0,1 2 0 16,-2-2 0-16,-3-1 0 0,-1 3 0 0,-1 1 0 0,-3-2 0 15,-3-5 0-15,-5 3 128 0,-7 2-128 0,-7-1 176 16,-4-1-176-16,-4-1 0 0,-5 1 0 0,-5 2 0 16,-5 2 0-16,-7 0 0 0,-7 1 0 0,-5 2 0 15,-7-1 144-15,-3 0-144 0,-2 8 160 0,-14-7-160 16,-7-3 144-16,-5 4-144 0,-6 0 128 0,-5 2-128 16,-4 2 0-16,-7 0 0 0,-7-1 0 0,-7 2-176 15,-6 2 176-15,-5 3 0 0,0 0 0 0,-9-1 0 16,-3-1 0-16,-1 2 176 0,-2 1-176 0,-3 0 192 15,-2 1-192-15,0-2 0 0,-3 0 0 0,4 0 0 0,5-1 0 16,3-2 0-16,-1-1 128 0,5 2-128 0,4 5 0 0,7-2 0 16,5-2 0-16,9 0 0 0,7 0 0 15,7 2 0-15,5-2 0 0,9-1 0 0,7-3 0 0,6 0 0 16,5 1 0-16,9 0 0 0,0 0-128 0,17 4-64 16,6 0-16-16,7-2 0 0,7-1-48 0,8-1-16 15,8-2 0-15,6 1 0 0,8 1 272 0,1 0-160 16,5-1 160-16,0-2-128 0,1-1 128 0,7 0 0 15,3-1-144-15,0-1 144 0,-4-2 0 0,-1-1 0 16,-5-1 0-16,-2 2 0 0,-6 2 0 0,-5 0 0 16,-7 2 0-16,-8 1 0 0,-9-1 0 0,-9 3 0 15,-7 3 0-15,-5 2 0 0,-7 1 0 0,-9-5 0 16,-2 11 0-16,-8 5 0 0,-8 3-176 0,-10 2 176 16,-8 1-128-16,-11 11 128 15,-12 9-2272-15,-10 8-368 0,-42 23-80 0,2-11-16 0</inkml:trace>
  <inkml:trace contextRef="#ctx0" brushRef="#br1" timeOffset="14341.388">20825 9920 10303 0,'6'-19'448'0,"-1"10"112"15,-1 2-560-15,-1-1 0 0,1 0 0 0,-2 1 0 0,-1-2 0 16,-1 2 0-16,0 7 0 0,0 0 0 0,-7-7 336 0,3 1-32 16,-1 1-16-16,5 5 0 0,-9-2 304 15,-1 1 64-15,2-2 16 0,-3 3 0 0,0 1-160 0,0 1-16 16,-1 2-16-16,-2-4 0 0,-3-3-32 0,1 1 0 15,-3 1 0-15,0 0 0 0,0 0-112 0,-1-1-16 16,-4-2-16-16,2 1 0 0,-5 0 0 0,0-2 0 16,-4-3 0-16,1 2 0 0,2 3 64 0,-4 1 16 15,-2 1 0-15,-2-2 0 0,2 0-144 0,-3 1-32 16,1 0 0-16,0 1 0 0,-1-3-48 0,0 0-16 16,-4-1 0-16,2 2 0 0,1 2-144 0,2-1 192 15,1 0-192-15,1 2 192 0,3 1-192 0,5 2 128 16,-1-2-128-16,4-1 128 0,2-1 0 0,1 1 0 15,2 1 0-15,3-1 0 0,2-1-128 0,3-1 0 0,2 2 0 16,8 0 0-16,0 0 128 0,0 0 0 0,0 0 0 0,0 0 0 16,0 0 128-16,0 0 32 0,0 0 0 0,12 0 0 15,6 0-48-15,-1 2-16 0,5-1 0 0,5-2 0 16,4-2-96-16,4 1-128 0,4-2 176 0,2 2-176 16,2 1 128-16,3 0-128 0,1-1 0 0,1-1 0 15,-1 3 208-15,3-1-64 0,0-1-16 0,0 0 0 16,0 0-128-16,1 1-144 0,1 2 144 0,-4 0-208 15,-5-1 208-15,-2 1 128 0,-5-1 0 0,-3 1-128 16,-3 1 0-16,-2-1 0 0,-5-2 0 0,0 1 0 16,-3 1 0-16,-3 0 0 0,-5 2 0 0,-3-2 0 15,-9-1 0-15,0 0 0 0,0 0 0 0,0 0 0 16,0 0 0-16,-10 2 0 0,-5-1 0 0,-1 1-144 0,-7 3 144 0,0-3 0 16,-5-2 128-16,0 0-128 0,-3 2 0 0,-4 0 0 15,-4-1 0-15,-1 0 128 0,0 2-128 0,-3-1 192 16,-2-1-64-16,-1 1 0 0,-1-1-128 15,0-1 0-15,-1-2 0 0,0 1 0 0,2 2 144 0,-1-1-144 16,-2-1 192-16,1 1-192 0,0-1 128 0,4 1-128 16,5 0 0-16,6 0 0 0,2-1 192 0,6 1-64 15,1 0 0-15,4 0-128 0,2 0 128 0,4-1-128 16,3-3 0-16,11 4 0 0,0 0 0 0,0 0 0 16,0 0 0-16,10-1 0 0,5-1 0 0,6-1 128 15,6-1-128-15,5 0 0 0,5-4 128 0,6 1-128 16,5-3 0-16,7 2 0 0,2-2 0 0,3 1 0 15,-1-3 0-15,3-1 0 0,2-2 0 0,0-1 0 16,-3 0 0-16,1 4 0 0,-1 4 0 0,-2-1 0 0,-5-2 0 0,-3 0 0 16,-2 0 128-16,-2 3-128 0,-2 2 0 15,-8 1 0-15,-9 1 0 0,-4 2 128 0,-5 0-128 0,-5 3 0 16,-4 2 0-16,-10-3 0 0,0 0 0 0,0 0 0 16,-3 10 0-16,-5 0 0 0,-7-1 0 0,-3-2 0 15,-6-1 0-15,-6 2 0 0,-6 4 0 0,-4-2 0 16,0-2 0-16,-6-1 0 0,-1-3 0 0,-5 1 0 15,-3-1 0-15,-3 2 0 0,-3-1 0 0,0 0 0 16,1 1 128-16,-2-1-128 0,0-2 0 0,0 0 0 16,-2-1 144-16,3 1-144 0,4-1 0 0,7 1 144 15,6-2 16-15,6-2 0 0,6-2 0 0,7 1 0 16,4 0-160-16,6 1 0 0,2-2 0 0,7 1 0 16,6 2 176-16,0 0 0 0,0 0 0 0,0 0 0 0,12-9 96 15,7 1 32-15,2 1 0 0,7-2 0 0,7-3-304 0,8 0 0 16,7-3 0-16,7 2 0 0,5 0 0 0,1 0 0 15,2 1 0-15,4-2 0 0,1 0 0 0,3 4 0 16,-3 4 0-16,-1-3 0 0,-4-3 0 0,-2 5 0 16,-2 5 0-16,0 1 0 0,-2-1 0 0,-4-3 0 15,-6-1 0-15,-5 5 160 0,-6 6-160 0,-5 2 0 16,-4-1-160-16,-7 2 160 0,-5 0-128 0,-3 0 128 16,-6 4 0-16,-2-2-144 0,-6-10 144 0,-3 12-128 15,-6 1 128-15,-7-1-128 0,-4-2 128 0,-10-2 0 16,-6-2 0-16,-10 3-128 0,-5 1 128 0,-5 1 0 15,-6-1 0-15,-3-2 0 0,-5-1 0 0,-3 0-128 16,-3 0 128-16,-1-1 0 0,-1-2 0 0,1 1 0 16,3-5 0-16,-1 2 0 0,0 0 0 0,5 0 0 15,8-2 0-15,7 1 0 0,7 1 0 0,8-3 0 0,3-3 0 16,8 1 0-16,3 2 0 0,8-3 128 0,3 3-128 16,8-1 0-16,7 2 224 0,0 0-32 0,2-9 0 0,8 0 0 15,8 1-192-15,4-1 144 0,6-1-144 0,7 0 128 16,7-2-128-16,7-1 0 0,9-1 0 0,4 2 0 15,7 1 0-15,2 1 0 0,2 2 0 0,3-2 0 16,2-3 0-16,0 3 0 0,1 4-176 0,-5 1 176 16,-2-3 0-16,0 1 0 0,-4 2 0 0,-2 4 0 15,-4 3 0-15,-6 1 0 0,-7-1 0 0,-6 3 0 16,-7-1 0-16,-4 3-128 0,-5 2 128 0,-7-1-128 16,-5 1 128-16,-5 1 0 0,-6 2 0 0,-5-2 0 15,-4-1-176-15,-7 1 176 0,-6 0-208 0,-5 2 80 0,-5 2 128 16,-10-3 0-16,-8-2-144 0,-8 1 144 0,-9 2 0 15,-5 1 0-15,-3-2 0 0,-6-1 0 0,-4-6 0 16,-3 3 0-16,1 3 0 0,-1-1 0 0,4-3 0 16,3-1 0-16,3-7 0 0,6 4 0 0,4 2 0 0,9 1 0 15,8-2 0-15,10 0 0 0,5-3 0 0,6 1 0 16,9 0 0-16,5-1 0 0,6-2 176 0,6 2-48 16,0 0-128-16,8-8 192 0,6 1-64 0,10-4 0 15,7-1-128-15,10-3 192 0,7 2-192 0,6 0 0 16,4 0 128-16,4-3-128 0,3-1 0 0,3 1 0 15,5 1 0-15,-1 0 0 0,-3-3 0 0,2 3 0 16,-3 1 0-16,3 4 0 0,-4-1 0 0,0 0 0 16,-1 0 0-16,-7 4 0 0,-4-1 0 0,-4 6 0 0,-5 2 0 15,-4 2 0-15,-6 0 0 0,-4 4 0 16,-4 2 0-16,-5 0 0 0,-8-2-176 0,-8 1 176 16,-7 6-160-16,-6 0 160 0,-9 2-256 0,-7-1 64 0,-8 3 0 0,-6-1 0 15,-5 2 0-15,-7-1 16 0,-7-4 0 0,-11 2 0 16,-8 1 176-16,0-1 0 0,3-1-144 15,-2-2 144-15,-3-3 0 0,3 0 0 0,0 0 0 16,5 0 0-16,4-1 0 0,2 0 0 0,1-5 160 0,4 3-160 16,4 4 192-16,3-3-192 0,7-2 192 0,7-1-192 15,5 1 160-15,8-2-160 0,6 0 128 0,1-2-128 16,6-2-1440 0,10 1-368-16</inkml:trace>
  <inkml:trace contextRef="#ctx0" brushRef="#br1" timeOffset="16352.201">20513 8969 11967 0,'-5'-7'1072'15,"1"2"-864"-15,4 5-208 0,0 0 0 0,-10-2 1264 0,2 1 208 16,0 0 32-16,1 2 16 0,-2 0-1232 0,-1 2-288 16,-4 3 0-16,1-1 0 0,1 2 128 0,0 0 16 15,-2-2 0-15,-1 4 0 0,-2 0 176 0,-1 3 48 16,0 2 0-16,-2 0 0 0,-1 1 144 0,0 1 48 16,0 3 0-16,-1-1 0 0,0-1-112 0,1 0 0 15,0-2-16-15,1 2 0 0,-2 3-176 0,2-2-16 16,1-3-16-16,1 3 0 0,1 2-32 0,-3-3 0 15,0-1 0-15,2-2 0 0,0-2-192 0,-2 4 0 16,-1 0 0-16,0 0 0 0,1-5 176 0,2 1-176 16,0 2 192-16,1-2-192 0,-2 3 240 0,1-2-64 15,-2-4-16-15,3 4 0 0,-1 1 32 0,3 1 16 0,1 0 0 16,0-4 0-16,2-3-16 0,2 2 0 16,2 1 0-16,0 0 0 0,0-1-48 0,3-2-16 0,0-3 0 15,0 4 0-15,1 3-128 0,1 0 0 0,1 1 144 0,1-2-144 16,1 0 0-16,0 0 144 0,0-2-144 15,1 2 0-15,-1-11 160 0,2 13-160 0,0-2 128 0,3-2-128 16,1 1 128-16,-2-1-128 0,0-1 0 0,3 2 128 16,-2 1-128-16,2 1 0 0,-3-4 144 0,2 1-144 15,0 2 0-15,2 0 128 0,0 0-128 0,0 3 0 16,2-3 0-16,0 4 0 0,0 3 0 0,1-1 0 16,0 2 0-16,1 0 0 0,2-2 0 0,0 4 0 15,0 1 0-15,3 0 0 0,0 2 0 0,1-2 0 16,0 0 0-16,2-1 144 0,1 1-144 0,0-1 0 15,0-2 160-15,0-2-160 0,0 0 128 0,1-1-128 0,0 3 144 16,0-2-144-16,-1-6 160 0,0 3-160 0,-2 2 144 16,-2-1-144-16,-3-4 128 0,2 0-128 0,-4 1 128 0,0-2-128 15,-1 2 0-15,-1-6 128 0,-10-6-128 16,5 6 0-16,-5-6 0 0,7 5 128 0,-7-5-128 0,0 0 0 16,0 0 144-16,0 0-144 0,4 9 128 0,-4-9-128 15,0 0 128-15,0 0-128 0,0 0 192 0,-5 6-48 16,-3-1 0-16,-1-3 0 0,0-6-16 0,-2 2-128 15,-3-1 192-15,-1-1-64 0,-1 0 16 0,-1-1 0 16,-3 0 0-16,-1 2 0 0,3 0-144 0,-1-1 128 16,-1-5-128-16,-2 0 128 0,0 1-128 0,1 0 192 15,1 2-192-15,0-2 192 0,-1-6-64 0,2 0-128 16,1 2 192-16,1 3-64 0,2-1 48 0,0 0 0 16,-1-1 0-16,1 2 0 0,3-1-176 0,0 0 128 15,1-1-128-15,0 0 128 0,1-1-128 0,0 1 0 0,-1 0 0 0,2 0 128 16,2 2-128-16,1-2 0 0,-4-1 0 0,2 0 0 15,1 1 0-15,1 0 0 0,-2-4 0 16,2 5 0-16,-1 1 0 0,3 1 0 0,4 8 128 0,-2-9-128 16,-2-1 0-16,0 2 0 0,4 8 0 0,0 0 128 15,-2-11-128-15,2 2 192 0,1 0-192 0,1 2 192 16,-2 7-192-16,4-6 0 0,0-3 0 0,1 3 0 16,-5 6 0-16,11-7 0 0,0-4 0 0,-1 1 0 15,2 0 0-15,0-1 128 0,-1-2-128 0,0-2 128 16,1-1-128-16,3 0 0 0,-1 0 0 0,3-1 0 15,-1 1 0-15,3-3-144 0,3-3 144 0,-3 0 0 0,6 0-128 16,0-4 128-16,5-3 0 0,-1 1 0 0,2-2 0 16,1 1-128-16,1 3 128 0,-2-4 0 0,-2-7 0 15,-3 0 0-15,-1 0-128 0,-2 6 128 0,-1 6 0 0,-1 2-160 16,-3 0 160-16,-2 2-128 0,-1 1 128 0,-1 3 0 16,-3 4 0-16,1 1-128 0,-1-2 128 0,-1 2 0 15,-3 2-144-15,-2 1 144 0,1-1 0 0,-4 2 0 16,-2 8 0-16,1-7 0 0,-1-1-160 0,0 8 160 15,2-8 0-15,-2 8-144 0,0 0 144 0,0 0-128 16,0 0 128-16,0 0-128 0,-7-6 0 0,1 2 0 16,6 4 0-16,0 0 0 0,-10 3 128 0,-1 2-192 15,1 3 192-15,0-2-192 0,-3 0 192 0,-1 1-128 16,-2 2 128-16,0 4-128 0,-1 2 128 0,-4 0 0 16,0 2-144-16,-2 0 144 0,-2 2 0 0,-1 5 0 15,-2 3 0-15,3-3 0 0,-3-2 0 0,-1 3 0 0,-3 4 0 16,0-2 0-16,0-1 0 0,2-1 0 0,2 0 0 0,2-4 0 15,2 5 0-15,4-4 0 0,-1-3 0 0,2-2 0 16,0 0 0-16,2-2 0 0,4-4 128 0,1-1-128 16,0-2 0-16,3-1 0 0,3-3 144 0,6-4-144 15,0 0 0-15,0 0 0 0,0 0 0 0,0 0 128 16,4 10-128-16,-1-3 0 0,-3-7 0 0,10 4 0 16,1 1 0-16,0-1 0 0,-1-1 0 0,1 2 0 15,0-2 0-15,1-1 0 0,-1 1 0 0,2 2 0 16,2 5 0-16,0 1-128 0,-1-1 128 0,3 1 0 15,1 4 0-15,2 3-160 0,0 4 160 0,2 0 0 16,0 0-160-16,0 2 160 0,1 1-128 0,2 2 128 16,0-1 0-16,2 1 0 0,-1-3 0 0,-1 0 0 0,0 0 0 15,-2-3 0-15,-1-3 0 0,-2-2 0 0,-2 2 0 0,-3-3 0 16,-1-1-160-16,0-1 160 16,-6-4-2032-16,0 0-288 0,-2-2-64 0</inkml:trace>
  <inkml:trace contextRef="#ctx0" brushRef="#br1" timeOffset="16665.38">19848 9742 12383 0,'-12'-8'544'0,"12"8"112"0,-6-5-528 0,6 5-128 0,0 0 0 0,0 0 0 16,0 0 1136-16,0 0 192 0,5-8 32 0,5 3 16 16,3 2-352-16,10 0-80 0,7-2-16 0,8 4 0 15,9 0-96-15,7-1 0 0,2 0-16 0,5-1 0 16,2-2-48-16,4 2 0 0,1 0 0 0,1-1 0 16,-1 1-48-16,-2 0-16 0,-3-3 0 0,1 2 0 15,2 2-144-15,-10-2-48 0,-8 0 0 0,-4 1 0 16,-3 1-192-16,-7 1-32 0,-5 1-16 0,-7 3 0 15,-7-3-272-15,-4 3 0 0,-4 1 0 0,-5 4-9344 16,-9 3-1936-16</inkml:trace>
  <inkml:trace contextRef="#ctx0" brushRef="#br1" timeOffset="18656.065">20963 5605 10127 0,'4'-9'896'0,"0"2"-704"0,4 3-192 0,-8 4 0 15,3-7 2432-15,-3 7 464 0,0 0 96 0,6-5 16 16,1 1-2320-16,-7 4-464 0,4-5-96 0,0 2 0 16,-4 3 208-16,0 0 48 0,0 0 16 0,0 0 0 15,0 0-48-15,0 0-16 0,0 0 0 0,0 0 0 16,0 0-80-16,-1-8-32 0,-1 0 0 0,-2 0 0 16,1 1-16-16,-4-4 0 0,2-5 0 0,-3 3 0 15,-2 1-208-15,-2 1 144 0,0 0-144 0,1-3 128 16,-1-4 176-16,-2 3 16 0,1-1 16 0,-3 2 0 15,-1-4 368-15,0 3 64 0,1 0 0 0,0-1 16 16,1 3-208-16,-1-1-64 0,-1 1 0 0,0-2 0 16,2 0-256-16,-1-2-64 0,1 1-16 0,1-1 0 0,1 2-176 15,-3-2 192-15,1 0-192 0,-2 0 192 0,0-5-192 16,0 4 0-16,2 0 144 0,-2-1-144 0,-1-5 0 0,-1 0 0 16,0 0 0-16,-2 2 128 0,-1 2-128 0,0 0 0 15,0-1 0-15,1 1 0 0,-3 1 160 0,2 0 16 16,-2 2 0-16,2 1 0 0,0-1 96 0,0 0 32 15,2 1 0-15,-2 1 0 0,1 0-176 0,0-1-128 16,-2-1 192-16,2 1-192 0,-1 2 0 0,0 2 0 16,-1 1 0-16,1 0 0 0,4-1 0 0,-3 2 0 15,0 2 0-15,0-2 0 0,-3-4 0 0,2 4 0 16,-1 3 0-16,2 3 0 0,3 0 0 0,-1-2 0 16,2 1 0-16,0 0 0 0,2 2 0 0,-1 0 0 15,2-1 0-15,0 2 0 0,-1 0 0 0,3 1 0 16,-2-1 0-16,2 1 0 0,0 1 0 0,2 0 0 15,-1-3 0-15,3 2 0 0,8 1 0 0,0 0-144 0,-7-1 144 0,7 1 0 16,0 0-128-16,0 0 128 0,0 0-128 0,0 0 128 16,0 0-160-16,7 5 160 0,3-2-192 0,2 0 192 15,3-1-192-15,0 3 192 0,0-3-192 0,5 0 192 16,1 0-160-16,2 2 160 0,1-1-128 0,5 1 128 16,3 1 0-16,1 1-160 0,1 2 160 0,1 1 0 15,3 1-144-15,0 1 144 0,2 2 0 0,-1 1-144 16,0 2 144-16,-2-1 0 0,0 0 0 0,0 4 0 15,-1 2 0-15,1-1-128 0,-1 0 128 0,-3 2-128 16,-1-1 128-16,-1 2-128 0,-3-1 128 0,-1-3-128 16,-2 3 128-16,-1 0-208 0,-4 2 80 0,0-2 128 15,-4-3-192-15,1 3 192 0,0 1-192 0,-1-1 192 16,-4-1-160-16,0-2 160 0,1-1 0 0,-3-2-144 0,-1 0 144 16,0-2 0-16,-4-2 0 0,1-1-128 0,-1-2 128 0,-5-9-160 15,1 7 160-15,-1-7-160 0,0 0 160 0,0 0-208 16,0 0 80-16,0 0 128 0,0 0 0 0,-9 0 0 15,2-4 0-15,-3-1 192 0,3-2-192 0,-3-2 0 16,0-2 0-16,0 0 0 0,-3-2 0 0,1-2 0 16,1 0 0-16,-2 0 0 0,-4-6 176 0,2 0-48 15,0 0-128-15,-2 0 192 0,-3-1-16 0,3 1-16 16,1 2 0-16,-2-1 0 0,-4-1-160 0,0-1 192 16,2-1-192-16,-3 0 192 0,1-2-64 0,-1 2-128 15,1-2 192-15,0 2-64 0,-1-1 0 0,-1 1 0 16,-1 2 0-16,0-2 0 0,0 2 32 0,-3 0 0 0,-4 1 0 0,-2 1 0 15,0 3-160-15,-2 2 0 16,-3 0 0-16,2 1 128 0,0 1-128 0,1 0 0 0,3 2 0 16,1 0 0-16,1 1 0 0,2 2 0 0,-2-1 0 15,0 1 0-15,0 1 0 0,0 0 0 0,1-3 0 0,-1 3 0 16,0-1 0-16,2 2 0 0,2 1 0 0,-1 0 0 16,3-1 0-16,3-1 0 0,3 2 0 0,2-1 0 15,4 0 0-15,-1 0 0 0,5 2 0 0,1 1 0 16,0 0 0-16,8 2 0 0,0 0 0 0,0 0 0 15,0 0 0-15,0 0 128 0,0 0-128 0,0 0 192 16,0 0-192-16,0 0 0 0,0 0 0 0,9 2 0 16,1 0 0-16,4 2 0 0,3 2 0 0,5 2 0 15,3-2 0-15,4 3 0 0,-1 0 0 0,5 2 0 16,2-3 0-16,2 3 0 0,-1 2 0 0,0 1 0 0,1-1 0 16,0 3 0-16,1-2 0 0,0 1 0 0,2 3 0 0,-2-3 0 15,-1 3 0-15,-2 0 0 0,0-2 0 16,-3 1-144-16,-4-2 144 0,-1 1 0 15,-5 0-624-15,-4-1-16 0,-2 1 0 0,-4-3-9104 16,-2-2-1840-16</inkml:trace>
  <inkml:trace contextRef="#ctx0" brushRef="#br1" timeOffset="19817.337">20472 4149 30399 0,'11'-17'1344'0,"-6"7"288"0,1 1-1312 0,0 2-320 0,-6 7 0 0,8-3 0 15,0 2 128-15,-8 1-128 0,7-2 160 0,-7 2-160 16,0 0 0-16,0 0 0 0,0 0 0 0,0 0 0 16,0 0 0-16,0 0-128 0,0 0 128 0,-7 3 0 15,-5-1 0-15,-2 2 0 0,-1-1 0 0,-2 0 0 16,-2 0 0-16,-2 1 0 0,-2-2 0 0,-2-1 0 16,0-1 0-16,0-1 0 0,-2-2 0 0,1 2 0 0,-4 1 0 15,2 0 0-15,-3-3 0 0,-1 1 0 0,-1 0 176 0,1 2-16 16,-2 2 0-16,1-1 0 0,0-1 0 0,1 1 0 15,1 2 0-15,1 1 0 0,0-1-160 0,1 2 192 16,2-2-192-16,-2 1 192 0,0 1-192 0,1 0 0 16,-1 1 0-16,0-1 128 0,-2-1-128 0,5-1 0 15,3 1 0-15,1 2 0 0,-2 3 0 0,3-3 0 16,4 1 0-16,2-2 0 0,3 0 0 0,2 0 0 16,2 1 0-16,1 0 0 0,7-6 0 0,-4 8 0 15,-1 0 0-15,4 0 128 0,0 2-128 0,1 1 0 16,1-1 144-16,2 1-144 0,2 0 128 0,2 1-128 15,-1 3 128-15,4 0-128 0,-4 0 128 0,3 2-128 16,1 2 160-16,2 3-160 0,3-4 128 0,-4 5-128 0,-3 4 0 16,2 0 0-16,2 0 0 0,-1 4 0 0,-1 2 0 15,0 1 0-15,0 2 0 0,0 0 128 0,0 1-128 0,-1 0 0 16,-1-1 0-16,2-2 0 0,0-2 0 0,1-1 0 16,0 2 0-16,1 0 0 0,0 1 0 0,2-1 0 15,-2-2 0-15,0-2 0 0,-1-2 0 0,-1-1 0 16,0-4 0-16,0-2 0 0,-1-1 128 0,-1-3-128 15,0 1 0-15,-5-4 0 0,2-2 0 0,-2-1 0 16,1-1 128-16,-3-1-128 0,-1-8 0 0,0 0 144 16,4 7-144-16,-4-7 0 0,0 0 144 0,0 0-144 15,0 0 128-15,0 0-128 0,0 0 160 0,0 0-160 16,0 0 208-16,0 0-48 0,0 0-16 0,0 0 0 16,-6-7-144-16,0-1 160 0,0-3-160 0,2-1 160 0,-4-1-160 15,2-2 0-15,0-1 0 0,-1-2 0 0,0-1 0 0,0-3 0 16,-1 2 0-16,1-5 0 0,-2-1 0 0,-1-3 0 15,-2-1 0-15,1 0 0 0,1 1 0 16,-2 2 0-16,1-1 0 0,2 1 0 0,-2-2 0 0,2-1 0 16,0 1 0-16,2-2 0 0,-1-2 0 0,0 0 0 15,1-2 128-15,1 2-128 0,2 2 0 0,0 0 0 16,1 1 0-16,-2 3 0 0,1-1 0 0,2 3 0 16,0 2 0-16,1 1 0 0,0 0 0 0,-3 2 0 15,2 3 0-15,1-1 0 0,1 0 0 0,0 1 0 16,0-1 0-16,2 2 0 0,2 1 0 0,-2 1 0 15,1 0-144-15,3 1 144 0,0 2 0 0,1 0 0 16,-1 1 0-16,1 1 0 0,3-1-128 0,-2 2 128 0,0 3 0 16,1-1 0-16,3 0 0 0,0-2 0 0,0 0 0 0,-1 3 0 15,2-1 0-15,0 2-128 0,0 1 128 0,2 0 0 16,2 5 0-16,2 0 0 0,4 0 0 0,1 0 0 16,3-1 0-16,5 3 0 0,2 1 0 0,2 1 0 15,0-1-128-15,0 3 128 0,3-2 0 0,-4 3 0 16,1 1 0-16,1 0 0 0,-4-1 0 0,1 1 0 15,-1 0 0-15,1 2-128 0,1 1 128 0,-2 1 0 16,-1-2 0-16,0 3 0 0,0 0 0 0,-2 1 0 16,0 0 0-16,0-1-128 0,-2 1 128 0,0-1 0 15,-2-1 0-15,1 1 0 0,-1-2 0 0,2 0 0 16,0-3 0-16,0 1 0 0,-1-2 0 0,0 1 0 16,0-5 0-16,-2 1 0 0,-1-1 0 0,-2 0 144 0,-3-2-144 15,1 0 0-15,-1 0 0 0,0 0 0 0,-5-3 0 16,-3 0 0-16,-1 0 128 0,0-1-128 0,-4-2 0 15,-6 3-272-15,9-4 64 0,-9 4 16 16,6-6-720-16,-2 2-144 0,-4 4-32 0,1-8-8240 16,-2 1-1648-16</inkml:trace>
  <inkml:trace contextRef="#ctx0" brushRef="#br1" timeOffset="21692.085">19480 4531 21647 0,'-23'-13'960'0,"9"4"192"0,-1-2-912 0,3 0-240 0,-1 2 0 0,6-1 0 15,1-1 240-15,2 0 0 0,2 1 0 0,-1-1 0 16,3 1 16-16,0 10 0 0,3-12 0 0,-1 1 0 16,0 1 64-16,2 3 32 0,-4 7 0 0,9-8 0 15,-2 1 32-15,3 3 16 0,0 0 0 0,2 1 0 16,0 1-80-16,4 1 0 0,5 1-16 0,0 2 0 16,-1 2 16-16,4 0 0 0,3-1 0 0,2 2 0 15,2 0-32-15,0 2 0 0,-3-2 0 0,2 1 0 0,1-1 16 16,1 3 0-16,1 2 0 0,2 1 0 0,2-3-64 0,0 3-16 15,-5 0 0-15,1 3 0 0,3 2-48 16,-3 2-16-16,-1-1 0 0,0 2 0 0,0 4-160 0,0 2 192 16,-2-1-192-16,1 1 192 0,0 0-192 0,1 2 0 15,2-1 0-15,-2 4 0 0,-1-1 0 0,0-2 128 16,-1 1-128-16,2 1 0 0,1 2 0 0,-2 1 0 16,-2-1 0-16,-2 4 0 0,-2 2 0 0,1 1 0 15,-1-3 0-15,-1 0 0 0,-4 0 0 0,2-1 0 16,0-2 0-16,0 0 0 0,1 0 128 0,-4 1-128 15,-4 0 128-15,2-2-128 0,1-5 128 0,-1 2-128 16,-4-1 128-16,1 0-128 0,2-1 128 0,-4-1-128 16,-2-3 0-16,0 2 128 0,0-5-128 0,-3-1 160 15,0-3-160-15,-4-1 160 0,2-2 16 0,-2 1 0 16,0-1 0-16,-1-3 0 0,-2-9-16 0,2 6 0 16,-2-6 0-16,0 0 0 0,0 0 16 0,0 0 0 0,0 0 0 0,0 0 0 15,0 0 80-15,0 0 32 0,0 0 0 0,0 0 0 16,0-12-160-16,-2 2-128 0,-3 2 192 0,2-7-192 15,0-3 128-15,-1-2-128 0,-3 1 0 0,1-2 0 16,-2-2 0-16,0-3 0 0,2-1 0 0,-3 1 0 16,-2-2 0-16,0 1 0 0,0-1 0 0,1 1 0 15,0-4 0-15,-2 2 0 0,-1 2 0 0,-1-3 0 16,-2-1 0-16,0-2 0 0,-1-2 0 0,0 0 0 16,-4 0 0-16,1 2 0 0,0 1 128 0,-4-1-128 15,0 0 0-15,-5 0 0 0,2 4 0 0,-3-3 0 16,-4-1 0-16,-1-1 0 0,-6-2 0 0,5 2 0 0,0 4 0 15,0 2 0-15,-1-2-128 0,-3 1 128 0,3 2 0 16,0 4 0-16,3 1 0 0,1 3-144 0,1 0 144 0,2 3 0 16,-1 2 0-16,1 0-128 0,0 1 128 0,1 2 0 15,0 1 0-15,2 1 0 0,-1 2 0 0,3 1 0 16,-1-3 0-16,3 4 0 0,2 1 0 0,-1-1 0 16,3-1 0-16,0-1-128 0,-1-1 128 0,2 2 0 15,-2-1 0-15,1-1 0 0,0 1 0 0,-1-2 0 16,-2 0 0-16,2 0 0 0,0 0 0 0,3 2 0 15,3 0 0-15,0 2 0 0,-2-1 0 0,4 2 0 16,2 0 0-16,3 2 0 0,7 2 0 0,0 0 0 16,0 0 0-16,0 0 0 0,0 0 0 0,0 0 0 15,8 2-128-15,6 4 128 0,1 1-128 0,3 0 128 16,4 1-128-16,3 1 128 0,2 1 0 0,3 1 0 0,-2 1 0 0,2 0 0 16,2-1 0-16,3 2 0 0,0 1 0 0,6 3 0 15,3-4 0-15,2 4 0 0,-4 0 0 0,4 3 0 16,-1 3 0-16,-1 1 0 0,0 0 0 0,-3 4-128 15,3 2 128-15,3 2 0 0,0 1 0 0,0 1 0 16,-2-2 0-16,-1-1 0 0,0 5 0 0,-1-3-128 16,-2-1 128-16,-1 1 0 0,-3-2 0 0,0 5 0 15,-3 0 0-15,3 1 0 0,-1 1 0 0,-4-2 0 16,-6 1 0-16,1 0 0 0,-1-2 0 0,-2-1 0 16,-3-4 0-16,-1-1 0 0,-2 1 0 0,-3-1 0 15,-3-2 0-15,-1-1 0 0,-3-4 0 0,1 0 0 16,-3-2 0-16,1-3 0 0,-4-2 0 0,0-1 0 0,0-2 0 15,-2 0 128-15,-1-1-128 0,1-6 0 0,-1-5 0 16,0 0 144-16,-1 10-144 0,1-10 0 0,0 0 208 0,0 0-64 16,-6-5-16-16,2-1 0 0,-4 2 16 0,2-6 0 15,-4-3 0-15,0-3 0 0,0-1-144 0,-2-3 0 16,0 0 0-16,-3-1 128 0,-1-3-128 0,-1 0 0 16,1-2 0-16,0 2 128 0,3-3-128 0,-3-2 0 15,-4-1 0-15,2 0 0 0,0-1 0 0,-1-1 0 16,-2-2 0-16,0 0 0 0,-2 1 0 0,1 0 0 15,-3 1 128-15,-1 0-128 0,1-2 0 0,-1 4 0 16,-1 3 0-16,-2-2 0 0,-7-2 0 0,1 0 0 16,0-2 0-16,-5 5 0 0,-2 0 0 0,1 1-144 15,-2-2 144-15,2 2 0 0,2 0-128 0,-3 1 128 16,0 0 0-16,0-1 0 0,-2 2-160 0,2 2 160 0,2 0-128 16,0 1 128-16,3 1 0 0,2 2-128 0,1 0 128 15,5 2 0-15,2 1 0 0,3 1 0 0,2 0 0 16,1 1 0-16,3 3 0 0,1 1 0 0,2 1 0 0,0 0 0 15,2 1 0-15,1 1 0 0,3 1 0 0,0 1-128 16,9 5 128-16,0 0 0 0,-6-3 0 0,6 3 0 16,0 0 0-16,0 0 0 0,0 0 0 0,0 0-128 15,4 10 128-15,4 0-128 0,1-1 128 0,3 0-128 16,3-2 128-16,2 3 0 0,-1 1 0 0,3 1-128 16,2 1 128-16,2 1 0 0,2 0 0 0,2 2 0 15,4 3 0-15,5 1 0 0,2 0 0 0,4 3 0 16,3 0 0-16,0 4 0 0,3 5 0 0,-1 1 128 15,0 1-128-15,4 3 0 0,1 0 0 0,-2 2 0 0,0 0 0 16,0 1 0-16,3-3 0 0,-5 2 0 0,-2 0 0 16,-4 1 128-16,0-3-128 0,-1 2 0 0,-4 0 0 0,3-1 0 15,-3-1 0-15,-3-2 128 0,-3 0-128 0,-1-1 0 16,-3-4 0-16,0 0 0 0,-4-5 0 0,0 0 0 16,-4-2 0-16,-2-2 0 0,0-4 0 0,-3 0 0 15,-3-4 0-15,-1 0 0 0,-1-3 0 0,-4-2 144 16,-5-8-144-16,0 0 0 0,0 0 176 0,0 0-176 15,3 9 160-15,-3-9-160 0,0 0 208 0,0 0-48 16,0 0-16-16,-8-4 0 0,-1-1-144 0,0-3 192 16,0-2-192-16,1-3 192 0,-6 0-192 0,1-2 0 15,0 1 0-15,-2 0 0 0,-3-2 0 0,-1 1 0 16,2-1 0-16,-2-1 0 0,1-1 0 0,-1-1 0 0,-3-2 0 16,-3-2 0-16,3 1 0 0,-2-4 0 0,2-2 0 15,-2-1 0-15,2 2 0 0,-2-2 0 0,3 0 0 0,-3 0 128 16,1-2-128-16,-3 0 128 0,4 4-128 0,-4-2 128 15,-3 2-128-15,1-2-144 0,-2-1 144 0,-1 1-208 16,-1-3 208-16,-1 2 0 0,-1 0-160 0,0 3 160 16,2-3 0-16,-2 5 0 0,1 1 0 0,0 3 0 15,-2-1-128-15,0 3 128 0,-6 2 0 0,4 3 0 16,-3 1 0-16,0 1-144 0,-1 0 144 0,1 4 0 16,3 1-160-16,2 2 160 0,1-1-128 0,4 3 128 15,2 0 0-15,1 1 0 0,3-2 0 0,4 3 0 16,0-3 0-16,3 2 0 0,1 1 0 0,1-1-128 15,3 0 128-15,2 0 0 0,3 0 0 0,7 2 0 16,0 0 0-16,0 0 0 0,0 0 0 0,0 0 0 16,0 0-416-16,0 0 0 0,0 0 0 0,5 8-10288 15,5-1-2064-15</inkml:trace>
  <inkml:trace contextRef="#ctx0" brushRef="#br1" timeOffset="23369.201">7670 10209 25103 0,'-5'-11'1104'0,"5"11"240"0,0 0-1072 0,0 0-272 0,-1-9 0 0,3 4 0 16,-2 5 0-16,8-8 0 0,-2-1 0 0,-1 1 0 15,-1-1 0-15,0 1 0 0,-2-2 0 0,0 0 0 16,-2-3 384-16,1 1-16 0,0-2-16 0,-2-1 0 16,-3-1 160-16,-1-2 16 0,-3 3 16 0,1 1 0 15,0 2 944-15,-1-1 192 0,-7 1 48 0,0 0 0 16,-2-3-1728-1,1 2-400-15,-5 2-48 0,0 1-16 0,2 0 592 0,-1 3 128 0,-1 3 32 0,2 2 0 16,1-2 0-16,2 3 0 0,-4-1 0 0,1 4 0 0,1 3-288 16,0-1 160-16,2-2-160 0,-1 4 128 0,-4 3-128 15,2 0 0-15,2 2 0 0,0 2 0 0,0 0-128 0,0-1 128 16,2-2 0-16,-2 3 0 0,-2 2 0 0,1 1 0 16,-1 2 0-16,3 1 0 0,0 2-144 0,1 0 144 15,-2-1 0-15,3 2 0 0,1 0-128 0,1 2 128 16,1 2 0-16,-2 2 0 0,1 0-128 0,1 4 128 15,1 5 0-15,0-2 0 0,4-2 0 0,1-2-128 16,0-3 128-16,3 0 0 0,1-1 0 0,2-1 0 16,2-6 0-16,3-1 0 0,2-2 0 0,3-2 0 15,-1 0 0-15,3-2 0 0,0-2 0 0,6-2 0 16,0-1 0-16,2-1 0 0,1-4 0 0,3 0 0 16,3-3 0-16,0 0 144 0,1-3-144 0,3-2 0 15,3-2 0-15,0-3 0 0,1-1 0 0,0-2 128 0,-2-4-128 16,4 0 0-16,0-3 0 0,1-2 0 0,0-4 128 15,1-2-128-15,-1-3 0 0,2-2 0 0,0-2 0 0,0-1 0 16,-4-3 0-16,0 2 128 0,-4 2-128 0,0-3 0 16,-2-1 0-16,0-3 128 0,-1-3-128 0,-2-1 0 15,-4-3 128-15,1 1-128 0,-1-3 0 0,0 3 128 16,0 3-128-16,-2 1 0 0,-4-5 0 0,-1 4 128 16,-1 0-128-16,-1-2 0 0,1-2 0 0,-1 1 128 15,-2 4-128-15,-1 4 0 0,-2 4-160 0,-1 4 160 16,-1 2-192-16,-4 3 192 0,-1 0-208 0,1 3 80 15,-2 4 128-15,-2 4 0 0,-2 2 0 0,0 2 0 16,-2-1 0-16,2 5 0 0,2 8 0 0,-7-8 0 16,0 0 0-16,-1 4 0 0,0 2 0 0,1 1 0 15,-1-1 0-15,-1 4 0 0,0 1-144 0,-3 6 144 16,1 3 0-16,-1 4-176 0,-1 2 176 0,0 3-128 0,-5 2 128 16,3 3 0-16,-2 2 0 0,0 5-128 15,-2 3-752-15,0 6-144 0,2 4-16 0,-1 4-16 16,3-2 1648-16,-3 0 336 0,2 2 64 0,0 1 16 0,4-1-816 0,0 1-192 15,1-1 0-15,3 4 0 0,-1 2 0 0,4 3 0 16,1 1 0-16,0-3 0 0,1-6 128 0,3 4-128 16,3 3 0-16,1 1 144 0,0-1-144 0,0-4 0 15,4-6 144-15,2-3-144 0,3-3 144 0,4-3-144 16,-2-4 192-16,5-3-192 0,2-3 192 0,4-1-64 16,2-3 0-16,4-5-128 15,4-6-640-15,0-1-224 0,5-2-48 0</inkml:trace>
  <inkml:trace contextRef="#ctx0" brushRef="#br1" timeOffset="30476.135">12706 1329 21183 0,'0'0'1888'0,"0"0"-1504"0,0 0-384 0,0 0 0 15,0 0 0-15,0 0 0 0,8 5 0 0,4 1 0 16,4-3 0-16,5 2 0 0,1 0 0 0,5-1 0 16,4 0 0-16,3-2-128 0,4 0 128 0,1 0-192 15,3-1 192-15,3-1 0 0,1 0 0 0,0 0-128 16,1 0-160-16,-3 0-32 0,-1 0 0 0,-3 0 0 16,-3-2-1536-16,-3 0-304 0</inkml:trace>
  <inkml:trace contextRef="#ctx0" brushRef="#br1" timeOffset="30738.147">12748 1690 6447 0,'-18'-4'576'0,"2"1"-576"15,4 1 0-15,6-1 0 0,6 3 4272 0,0 0 736 16,0 0 160-16,12 0 16 0,5 0-3872 0,6-3-784 0,5 0-144 0,6 0-48 16,2 1-336-16,6-3 0 0,0 1 0 0,4-2 128 15,1 0-128-15,4 0 0 0,0 2 0 0,-1-1 128 16,0 3-128-16,-4 0 0 0,-4 0 0 0,-3 1 0 31,-1 0-1952-31,-4-1-304 0</inkml:trace>
  <inkml:trace contextRef="#ctx0" brushRef="#br1" timeOffset="31399.292">15078 1377 12895 0,'-16'-11'1152'0,"6"6"-928"0,-3 0-224 0,-3 1 0 16,0 0 1440-16,-4 0 240 0,0 2 48 0,0 2 16 15,-2-1-1408-15,-1 3-336 0,-1 3 0 0,1 0 0 16,0 3 0-16,-1-1 0 0,-3 3 0 0,1 5 128 0,-1 2 32 16,-2 3 0-16,-3 0 0 0,1 3 0 15,2 2 32-15,2 2 0 0,-1 3 0 0,6-2 0 0,6-2-64 0,5-4 0 16,5-1 0-16,4-2 0 0,3 0-128 0,3-4 0 15,2-4 144-15,7-4-144 0,5-4 336 0,4-3 0 16,2-2 0-16,4-4 0 0,0-1-112 0,2-7-32 16,-1-1 0-16,3-5 0 0,1-1-32 0,0-4-16 15,-2-1 0-15,-1-2 0 0,-1 1-144 0,-4 1 0 16,-4 0 0-16,-3 3 0 0,-4 1 176 0,-2 2-48 16,-5 1-128-16,-5 3 192 0,-6-2 304 0,-1 2 48 15,-7 4 16-15,-2 1 0 0,-4 1-304 0,0 3-48 16,-3 3-16-16,4 0 0 0,1 3-192 0,7 1-160 15,-1 1 32-15,10-1-7728 16,0 0-1536-16</inkml:trace>
  <inkml:trace contextRef="#ctx0" brushRef="#br1" timeOffset="31821.83">15365 1185 29487 0,'0'-10'2624'0,"-1"1"-2112"0,1 9-512 0,0 0 0 16,0 0 0-16,0 0 0 0,-7 0 0 0,-1 6 0 15,0 5 0-15,-1 3-144 0,-3 2 16 0,2 5 0 16,2 2 128-16,-2 5 0 0,-2 0-144 0,2 4 144 16,-2 2 0-16,2 4 0 0,0 4 0 0,-2 1 0 15,0-1 0-15,2-3 0 0,0-3 0 0,1-3 0 0,0-4 0 0,0-7 0 16,4-7 0-16,2-3 0 0,-1-3 0 0,4-9 0 15,0 0 0-15,0 0 0 0,0 0 160 0,7-10 0 16,-1-5 0-16,3-6 0 0,1-4-160 0,1-4 192 16,0-3-192-16,2-1 192 0,-1-1-192 0,2-2 0 15,-1-2 0-15,1 2 128 0,0 4-128 0,2 2 0 16,-1 4 0-16,2 3 0 0,-1 1 0 0,4 3 0 16,1 3 0-16,0 4 0 0,-1 4 0 0,2 6-176 15,-1 1 176-15,-1 5-128 0,0 4 128 0,-1 4-160 16,0 3 160-16,-3 4-160 0,0 2 160 0,-2 3-128 15,-3 2 128-15,-2 9-128 0,-3 3 128 0,-2 1 0 16,-4-1-144-16,-2-1 144 0,0-7-128 0,0-1 128 16,-5-5-160-16,3-3 160 15,0-2-544-15,-1-4-16 0,1-2 0 0,1-3-7584 0,-1-3-1520 0</inkml:trace>
  <inkml:trace contextRef="#ctx0" brushRef="#br1" timeOffset="32220.969">15893 1331 16575 0,'0'0'736'0,"-5"-3"160"16,5 3-720-16,0 0-176 0,0 0 0 0,0 0 0 15,0 0 2496-15,6 12 480 0,5 0 96 0,5-1 0 0,-1-1-2496 0,5-1-576 16,2-2 0-16,3 1 0 0,3-2 0 0,0-2 0 15,0 1 0-15,2 0-144 0,2-2 144 0,1-2-192 16,-5-2 192-16,2-1-192 0,0-1 64 0,-2 0 0 16,0-1 0-16,-4-3 0 0,-2 0 128 0,-5-3 0 15,-1 3 0-15,-5-2 0 0,-5 1 0 0,-1-1 0 16,-2-1 0-16,-4 0 0 0,-6 0 0 0,-1 1 0 16,-6 1 0-16,-1 0 0 0,-6 0-160 0,-3 4-96 15,-5 3-32-15,-1 1 0 0,-3 3 128 0,0 4 32 16,-4 1 0-16,2 6 0 0,0 0 128 0,1 6 224 15,-3 3-48-15,2 3-16 0,0 3-160 0,4 0 0 16,4 1 144-16,4 0-144 0,3-3 0 0,7-1 128 16,6-4-128-16,5-4 0 0,4 0 0 0,7-3 0 0,6 0 0 15,6-4 0-15,3-3 0 0,6-3 144 0,5-2-144 0,2 0 0 32,1 1-240-32,5-5-144 0,2-5-48 0</inkml:trace>
  <inkml:trace contextRef="#ctx0" brushRef="#br1" timeOffset="32840.036">17807 1348 22463 0,'-7'-11'992'0,"2"3"208"0,1-1-960 0,-5 1-240 0,-1 2 0 0,-1 0 0 15,-4-1 192-15,0 0 0 0,0-1 0 0,-4 2 0 16,-5 0 224-16,0 4 32 0,-1 0 16 0,-1 2 0 15,3 4-96-15,-3 3-32 0,-2 2 0 0,3 2 0 16,-1 1-144-16,1 1-48 0,1 2 0 0,0 3 0 16,2-1-144-16,4 3 0 0,1-2 0 0,5-1 0 15,1 0 0-15,6-2 0 0,4-4-176 0,2 1 176 16,5-3-256-16,4 2 16 0,1-2 16 0,3 0 0 16,3-3 16-16,1 3 0 0,0 0 0 0,-1 0 0 15,1-1 208-15,-1 1 0 0,-2 1 0 0,-2 1 0 16,-1 0 0-16,-1 1 0 0,-3-1 0 0,-1 2 0 15,-2 0 128-15,-5 0-128 0,-1 1 192 0,-5-1-192 0,-1 0 384 0,-4-1-48 16,-4 0 0-16,-1 0 0 0,-3 0-80 0,1-2 0 16,-6-1-16-16,4-2 0 0,-1 0-240 0,1-3 0 15,2-4 128-15,3-1-128 16,3-2-1632-16,4-1-368 0,4-9-80 0,7-1-16 0</inkml:trace>
  <inkml:trace contextRef="#ctx0" brushRef="#br1" timeOffset="33050.203">17947 1289 19343 0,'3'-16'1728'0,"-3"16"-1392"0,0 0-336 0,0 0 0 16,0 0 640-16,0 0 64 0,0 0 16 0,4 9 0 15,-4 2-400-15,-1 4-96 0,-3-1-16 0,0 8 0 16,-5 2 0-16,0 6 0 0,-1 4 0 0,-1 0 0 15,-1 0-208-15,-1-1 176 0,0-1-176 0,-3-2 160 16,1-1-160-16,1-2-272 0,-1-4 64 0,7-2-10160 16</inkml:trace>
  <inkml:trace contextRef="#ctx0" brushRef="#br1" timeOffset="33492.502">18333 1285 20271 0,'-10'-10'896'0,"5"4"192"0,-5 0-880 0,0 3-208 15,-1 3 0-15,-4-2 0 0,-1 0 1536 0,-5 3 272 16,-1 5 48-16,-1 3 16 0,-3 1-1552 0,-1 1-320 16,0 1 0-16,3 3 0 0,-2 5 0 0,5 2-160 15,2 0 160-15,2 4 0 0,2 3 0 0,5 1-128 16,1-2 128-16,5 0 0 0,3-3 0 0,4-5-128 15,6-5 128-15,-1-2 0 0,6-3-432 0,3-5 32 16,3-5 0-16,2-5 0 0,0-2 192 0,3-4 32 16,4-5 16-16,1-3 0 0,-3-4 160 0,3-2 0 15,0-4 0-15,-2-1 128 0,0-4-128 0,-2-1 0 16,-4 4 0-16,0 0 128 0,-2 0-128 0,-1-1 0 0,-2-3 0 16,0-1 0-16,-1-1 0 0,1-3 0 0,0-8 128 0,-1 4-128 15,-3-1 0-15,2 3 0 0,1 4 0 0,-3 6 0 16,-3 1 0-16,0 11 128 0,-2 8-128 0,-3 6 0 15,-5 6 320-15,0 0-16 0,0 0 0 0,2 17 0 16,-6 9-32-16,-2 5 0 0,-2 4 0 0,-1 6 0 16,-6 7-48-16,-1 7-16 0,-4 6 0 0,0 1 0 15,0-2-208-15,1 4 0 0,-1 0 128 0,3 1-128 16,4 1 0-16,3-9 0 0,0-12 0 0,5-2 0 16,-1-7 0-16,4-3 0 0,1-4 0 0,3-8 0 15,1-6-1664-15,4-4-288 0,4-4-48 16</inkml:trace>
  <inkml:trace contextRef="#ctx0" brushRef="#br1" timeOffset="33827.427">18750 1433 32255 0,'0'0'1424'0,"0"0"304"0,0 0-1392 0,0 0-336 15,0 0 0-15,0 0 0 0,11 4 0 0,3-1 0 16,3-1 0-16,4-3 0 0,2-4 0 0,2-1 0 16,3-1-176-16,0-1 176 0,6-4-320 0,-2-2 16 15,-1 2 16-15,0 0 0 16,-5 0-224-16,-2 0-64 0,-4-3 0 0,-4-1 0 0,-5 4 192 0,-6-1 16 0,-4-1 16 0,-3 3 0 16,-2 1 224-16,-4 4 128 15,-3 4-160-15,-7 4 160 0,-6 3 128 0,-1 3 128 0,0 7 32 0,-3 3 0 16,-2 4 32-16,2 3 0 0,0 1 0 0,2 5 0 15,2 2-128-15,3 0-32 0,3-2 0 0,4-3 0 16,6 0-160-16,5-3 160 0,5-2-160 0,7-4 160 16,6-4-160-16,4-3-272 0,6-1 64 0,7-3-8656 15,6-3-1728-15</inkml:trace>
  <inkml:trace contextRef="#ctx0" brushRef="#br1" timeOffset="35068.686">19710 1383 24351 0,'-4'-17'1088'0,"3"7"208"0,1 0-1040 0,-2 1-256 15,-2 0 0-15,2 0 0 0,2 9 0 0,-3-10 0 16,-4 1-128-16,1 3 128 0,-2 0 0 0,0 3 0 16,1 1 0-16,-2 4 0 0,-3 2 0 0,0 5 0 15,-3 3 0-15,0 5 0 0,-3 2 0 0,2 6 0 16,0 1 0-16,2 3 0 0,1 3 0 0,5 1 0 16,0 2 0-16,7-4 0 0,4-5 0 0,2-3 0 15,1-2 0-15,5-8 0 0,3-6 0 0,3-4 0 16,7-6 0-16,3-4 160 0,2-5 96 0,3-8 32 0,2-6 0 15,3-8 0-15,2-5-288 0,5-1 160 16,2-2-160-16,1-1 128 0,0-3-304 0,-2 3-64 0,-2 1-16 0,-7-2 0 16,-7-2 256-16,-1-4 0 0,-6-3 0 0,-5 1 0 15,-2 2 0-15,-3 1 0 0,-1-2 0 0,-3-1 160 16,0 1-160-16,-2 8 0 0,-1 11 0 0,0 9 0 16,-4 6 208-16,-1 7 112 0,-1 4 32 0,1 6 0 15,-9 15 112-15,-2 9 32 0,-2 9 0 0,-3 8 0 16,-2 4-496-16,-1 7 0 0,-3 5 0 0,1 8 0 15,0 9 0-15,1-4 0 0,2-4 0 0,3-4 0 16,2-5 0-16,6-4 0 0,5-2 0 0,1-3 0 16,1-7 0-16,5-2 0 0,1-3 0 0,6-4-8160 15,3-3-1728-15</inkml:trace>
  <inkml:trace contextRef="#ctx0" brushRef="#br1" timeOffset="35494.614">21176 1616 35007 0,'0'0'3120'0,"0"0"-2496"16,0-6-496-16,0 6-128 0,0 0-272 0,0 0-80 15,5-5-16-15,4-4 0 0,4-3 48 0,6-7 16 16,4-4 0-16,6-1 0 0,-1-2 144 0,4-3 32 0,2-4 0 16,2 1 0-16,0-1 0 0,-2-2 0 0,-3-5 0 0,-4-4 0 15,-2-5-160-15,1-5-32 0,-7-5 0 0,0-2 0 16,-6 3-64-16,-1-1 0 0,-2 0-16 0,-2 5 0 16,-2 4 176-16,-4 10 32 0,-3 12 16 0,-3 8 0 15,-1 3 448-15,-2 8 96 0,-2 5 16 0,-2 8 0 16,-3 12-112-16,-1 6-16 0,-3 4 0 0,-2 6 0 15,-1 5-256-15,-1 5 0 0,0 4 0 0,-3 6 0 16,0 2 0-16,1 4 0 0,1 1 0 0,3-2 0 16,2-4 0-16,5-3 0 0,3-6 0 0,5-3 0 15,1-4 0-15,4-4 0 0,5-4 0 0,0-2 0 16,1 0 0-16,2-3 0 0,2-1-192 0,2-1 192 16,3-7-576-16,1 0 0 15,2-5-16-15,2-2-8064 0,2-1-1616 0</inkml:trace>
  <inkml:trace contextRef="#ctx0" brushRef="#br1" timeOffset="35688.547">22012 1234 11055 0,'0'0'976'0,"0"0"-784"15,0 0-192-15,-8 1 0 0,0 4 4368 0,1 6 832 16,-2 4 176-16,-1 5 16 0,-6 2-4384 0,1 3-880 15,0 2-128-15,-2 2-128 0,1 3 128 0,1 1 128 16,3 0-128-16,1 0 176 0,0-1-176 0,2-3 0 0,3-3 0 0,3-2 0 31,0-2-2384-31,4-6-416 0</inkml:trace>
  <inkml:trace contextRef="#ctx0" brushRef="#br1" timeOffset="36189.663">22207 1306 33519 0,'0'0'1472'0,"-6"5"320"0,-5 3-1424 0,1 3-368 0,1 1 0 0,-2 3 0 16,0 2 0-16,1 3 0 0,-2 1-192 0,3-2 64 0,3-1 128 15,1 0 0-15,0-1 0 0,3 0 0 0,1-4 0 0,2-2-208 16,2-1 80-16,2-2 128 15,0-3-832-15,5-1-64 0,1-4 0 0,5-4 0 16,5-3-576-16,0-4-128 0,4-4-32 0,1-3 0 16,2 0-352-16,0-1-80 0,-2 0-16 0,-3-2 0 15,0-3 992-15,-4 3 192 0,-2 2 32 0,-3-2 16 0,0 3 1232 16,-2 2 256-16,-4 1 64 0,0 5 0 0,-8 10 464 0,0 0 112 16,0 0 0-16,0 0 16 0,0 0-128 0,0 0-16 15,-3 10-16-15,-1 3 0 0,-1 4-592 0,-2 1-112 16,-1 0-32-16,1 3 0 0,-2 0-128 0,0-1-16 15,1-3-16-15,1-1 0 0,2 0-240 0,2-4 0 16,-2-2 128-16,5-10-128 0,0 0 224 0,0 0 0 16,0 0 0-16,0 0 0 0,11 0 128 0,2-3 32 0,0-4 0 15,2-5 0-15,3-2-176 0,0-2-16 0,2-3-16 0,0 1 0 16,0 5-176-16,1 1 0 0,1 1 0 16,0 1 0-16,0 2 0 0,-5 3 0 0,-1 3 0 0,-2 4 0 15,-2 4 0-15,-1 4 0 0,-2 2 0 0,-5 8 0 16,-3 6 0-16,3 1 0 0,2 1 0 0,0 1 0 15,-3 5 0-15,-2-1 0 0,-4 0 0 0,1-1 0 16,2-3 0-16,0-4 0 0,0-2 0 0,4-4 0 16,5-8-1888-1,0-1-464-15,-4-4-80 0</inkml:trace>
  <inkml:trace contextRef="#ctx0" brushRef="#br1" timeOffset="36419.393">23056 1356 33855 0,'0'0'1504'0,"-8"-1"304"0,-1 3-1440 0,0 4-368 16,0 3 0-16,0 3 0 0,-2 2 0 0,1 3-288 15,0 7 48-15,2 0 16 0,-3-1 224 0,3 2 0 16,2 1 0-16,1 0-144 0,0-2 144 0,2-2 0 15,-1-2 0-15,3-3 0 16,0-2-1808-16,1-2-336 0,2-1-64 0,3-3-16 0</inkml:trace>
  <inkml:trace contextRef="#ctx0" brushRef="#br1" timeOffset="36710.187">23775 506 32255 0,'-7'4'2864'16,"3"5"-2288"-16,-5 3-576 0,0 7 0 16,-4 2 0-16,-2 9 0 0,-2 5-240 0,-1 4 80 15,-2 4 160-15,-17 40 0 0,8-11 0 0,2-3-128 0,3-1 128 16,0-2 0-16,3-1 0 0,0-5 0 0,4-1 0 15,1-1 0-15,1 2 0 0,2 1 0 16,3-5-1040-16,2-7-176 0,1-9-48 0,6-6 0 16,1-6-1424-16,1-4-272 0,0-7-64 0</inkml:trace>
  <inkml:trace contextRef="#ctx0" brushRef="#br1" timeOffset="36862.746">23160 1277 34095 0,'-11'-14'1504'0,"8"8"320"0,3 6-1456 0,0 0-368 16,-5-5 0-16,5 5 0 0,0 0 0 0,14-2 0 0,1 2 0 0,7-1 0 15,1-2 0-15,6 3-128 0,3-2 128 0,1 1 0 16,1 1-192-16,1-1 64 0,1-2 0 0,3-1 0 31,-2 2-2128-31,5 0-432 0</inkml:trace>
  <inkml:trace contextRef="#ctx0" brushRef="#br1" timeOffset="37461.037">22708 691 32255 0,'4'-14'2864'0,"0"5"-2288"0,-4 9-576 0,0-7 0 0,-1 2 336 0,1 5-32 16,-2-7-16-16,2 7 0 15,0 0-672-15,0 0-128 0,-1-8-16 0,1 8-16 16,0 0-2032-16,0 0-416 0</inkml:trace>
  <inkml:trace contextRef="#ctx0" brushRef="#br1" timeOffset="37646.437">21983 705 41471 0,'-4'-10'3680'0,"4"10"-2944"0,0 0-592 0,0 0-144 31,0 0-800-31,0 0-192 0,0 0-32 0,10 2-16 15,1 2-656-15,-3-2-128 0,2-2-32 0</inkml:trace>
  <inkml:trace contextRef="#ctx0" brushRef="#br1" timeOffset="38262.104">17896 2196 19231 0,'0'0'848'0,"9"10"176"0,0-3-816 16,0 4-208-16,1 1 0 0,2 0 0 0,-1 3 0 0,4-1 0 0,4 0 0 0,2 0 0 16,2-3 176-16,2-2-16 0,3-1 0 0,3-1 0 15,3-4 160-15,-1 0 16 0,0-3 16 0,1-3 0 16,0-4 32-16,-6-1 16 0,-1 0 0 0,-2-2 0 16,-2-3-400-16,-1 2 0 0,-5-1 128 0,-2 0-128 15,-2 0 128-15,-6-2-128 0,-2-1 192 0,-1 0-64 16,-6 0 0-16,-2 2 0 0,-2 1 0 0,-3-1 0 15,-4-2 48-15,-1 3 0 0,-4 6 0 0,-2 1 0 0,-1 1 80 16,-1 4 32-16,-2 3 0 0,-4 6 0 0,1 3 96 16,0 4 0-16,2 1 16 0,0 5 0 0,2 0-400 0,0 5 0 15,2 1 128-15,3 2-128 0,4-2 0 0,3 2 0 16,1 2 0-16,4-1 0 0,5 0 0 0,6-2 0 16,1-1 0-16,4-5 0 0,2 1 0 0,4-5 0 15,1-3 144-15,5 0-144 0,0 0-192 0,5-4-96 16,1-3-32-16,3-3-11264 0</inkml:trace>
  <inkml:trace contextRef="#ctx0" brushRef="#br1" timeOffset="38496.054">19076 2159 27647 0,'-6'-10'1216'0,"6"10"256"0,0 0-1168 0,0 0-304 0,12 13 0 0,1 2 0 15,1 6 1920-15,2 2 320 0,3 2 64 0,4 2 0 16,0 1-1872-16,2 4-432 0,1 2 0 0,1 1 0 16,2 1 0-16,0-3 0 0,1 1 0 0,1-3 0 15,1-3-2208-15,0-3-352 16,-3-4-80-16</inkml:trace>
  <inkml:trace contextRef="#ctx0" brushRef="#br1" timeOffset="38737.977">19643 2031 13823 0,'-16'-19'608'0,"5"11"128"0,-4 3-592 0,0 5-144 15,0 5 0-15,0 7 0 0,1 7 4992 0,-2 2 976 16,-6 3 192-16,2 6 48 0,0 1-5056 0,-1 5-992 16,-2 2-160-16,0 4 0 0,1 0 0 0,1 1 0 15,-2 0 0-15,1 0 0 0,0-1 0 0,2-2 0 16,0-1 0-16,0-4 0 0,2-3-288 0,1-2-32 16,3-4-16-16,5-4 0 15,0-4-2560-15,5-5-512 0,4-13-112 0</inkml:trace>
  <inkml:trace contextRef="#ctx0" brushRef="#br1" timeOffset="38932.612">19900 2229 13823 0,'0'0'1216'0,"0"0"-960"0,0 0-256 0,-5 5 0 16,-1 5 4464-16,0 5 848 0,-1 6 160 0,1 2 32 15,2 2-4480-15,-2 2-1024 0,2 2 0 0,-1 0 0 0,2 1 0 16,-1-1 0-16,-1-2 0 0,2-1 0 16,2-3-1200-16,0-1-160 0,2-1-48 0</inkml:trace>
  <inkml:trace contextRef="#ctx0" brushRef="#br1" timeOffset="39311.108">20713 2187 6447 0,'-13'-21'576'0,"5"12"-576"16,-2 7 0-16,-1 2 0 0,-1 1 6496 0,-2 3 1184 16,-1 4 256-16,0 1 32 0,-2 1-6496 0,2 0-1312 15,-1-1-160-15,0 3-224 0,-1 3 48 0,2 0 16 0,0 1 0 0,0-2 0 16,2 0 368-16,5-3 80 0,3-2 16 0,3 0 0 31,2-9-2080-31,2 9-400 0,4-4-96 0,5 2-16 16,4-2 1168-16,5 3 224 0,-1 1 64 0,3-1 0 0,0-1 640 0,0 3 192 0,0 6 0 0,-2-1 0 15,-1-1 0-15,-3 1 0 0,-1-2 144 0,-5 0-16 16,-4 1-128-16,1-3 0 0,-5-2 128 0,-4 1-128 16,-6 0 352-16,-2 4 0 0,-2-2 0 0,-4-1 0 15,-9-2 64-15,-1 0 16 0,-2 1 0 0,-5-2 0 16,-2-2-256-16,0 0-48 0,1-1-128 0,3 0 192 15,1-3-192-15,5 0 128 0,3-2-128 0,2 0 0 16,7-1-576-16,2-5-224 16,8 1-32-16</inkml:trace>
  <inkml:trace contextRef="#ctx0" brushRef="#br1" timeOffset="39598.08">21477 1848 26719 0,'-13'3'2368'0,"3"3"-1888"16,-1 4-480-16,-3 7 0 0,-4 9 2160 0,-1 8 336 15,3 8 64-15,2-1 0 0,-1 0-2112 0,1 2-448 0,-5-1 0 0,4 2 0 16,4 5 0-16,-3 1 0 0,-1-3 0 0,3 3 0 15,3-3 0-15,2-3 0 0,1-6 0 16,2-5 0-16,2-6-400 0,3-5 16 16,2-5 0-16,1-3 0 15,1-5-1888-15,-5-9-368 0,10 4-80 0,-3-4-9808 0</inkml:trace>
  <inkml:trace contextRef="#ctx0" brushRef="#br1" timeOffset="39769.445">20834 2257 34095 0,'0'0'3024'0,"12"-2"-2416"0,5 0-480 0,2 2-128 0,1 2 0 0,3-1 0 16,5-2 0-16,5 0 0 0,2 0 0 0,2 0 0 16,3-1 0-16,4-2-128 0,2-1 128 0,1 0 0 15,0-1 0-15,1-1 0 0,-2-2 0 0,-4 3-160 16,-6 1 160-16,-4 3-10112 15,-6 1-1888-15</inkml:trace>
  <inkml:trace contextRef="#ctx0" brushRef="#br1" timeOffset="39947.399">20011 1977 46079 0,'-38'-27'2048'0,"14"15"400"0,2 5-1952 0,6 3-496 16,5 4 0-16,11 0 0 0,0 0 0 0,0 0 0 0,2 13-176 0,3 0 176 31,4-2-1280-31,4 3-144 0,6 2-32 0</inkml:trace>
  <inkml:trace contextRef="#ctx0" brushRef="#br2" timeOffset="50022.217">976 5517 13823 0,'-5'-11'1216'0,"1"4"-960"0,1 0-256 0,3 7 0 16,0 0 0-16,0 0 0 0,-1-6 128 0,1 6-128 15,0 0 256-15,0 0 0 0,0 0 0 0,8 9 0 16,-4 0-256-16,0 4 144 0,1 2-144 0,-2 1 128 15,-1 5 288-15,-2 5 48 0,-3 3 16 0,1 3 0 16,-1 5-80-16,-3 0-16 0,-2 1 0 0,1 12 0 16,-5 8-160-16,-1 6-32 0,0 3-16 0,-1 2 0 15,-2 2-16-15,0 5 0 0,-2 6 0 0,2 1 0 16,3-2-16-16,-3-2 0 0,0-2 0 0,-1 1 0 16,1 1-144-16,0-6 0 0,4-6 144 0,0-5-144 15,0-9 0-15,2-4 128 0,1-3-128 0,2-3 0 16,1-5 0-16,0-4 0 0,2-1 0 0,1-9 128 15,2-6-128-15,0-5-128 0,1-5 128 0</inkml:trace>
  <inkml:trace contextRef="#ctx0" brushRef="#br2" timeOffset="51421.288">1054 5607 23039 0,'-1'-13'1024'0,"1"13"192"15,0 0-960-15,16-3-256 0,1 1 0 0,4 3 0 0,2 3 0 0,8 0-192 0,2 1 48 0,5-1 0 16,4-1 144-16,4-1 0 0,5-2 0 0,2 0-128 15,0 0 0-15,3-1 0 0,3-1 0 16,4-2 0-16,3 0 128 0,4 1-160 0,3 1 160 0,1-3-160 16,0 0 160-16,4 2 0 0,2 3 0 0,2 2 0 15,3 0 0-15,-2 1 0 0,4 1 0 0,5-1-128 16,1 3 128-16,1 2 0 0,-2 0 0 0,3 0 0 16,6-1 0-16,-1 1 0 0,-3 0 160 0,5-2-160 15,0-1 160-15,2 2-160 0,-1 1 160 0,-2-1-160 16,3-5 192-16,5 2-64 0,3 0-128 0,-1 0 192 15,-1 3-192-15,2-3 128 0,-1-3-128 0,4 0 0 0,2 0 128 16,-1 0-128-16,-3-1 0 0,3 0 0 0,1-3 0 0,0 0 128 16,-3-1-128-16,2 2 0 0,0 1 0 0,-2 0 0 15,-1 0 128-15,0 1-128 0,-3 0 0 0,-1-1 0 16,-1 0 0-16,0 1 0 0,0 1 0 0,-1 2 0 16,-3 2 0-16,-1-4 0 0,0-6 0 0,0 3 0 15,3-1 0-15,-3-3 0 0,-5 0 144 0,4-1-144 16,5-1 128-16,-6 0-128 0,-1-1 0 0,-1-1 0 15,3-2 128-15,-4 0-128 0,-1 0 0 0,-2 1 0 16,-3-4 0-16,-1 3 128 0,0 1-128 0,-6-2 0 16,-3-2 0-16,0 0 0 0,3 1 0 0,0-1 0 15,-1-4 0-15,-3 3 128 0,-3 4-128 0,-1-1 192 16,-1-2-192-16,0 2 192 0,-5 0-192 0,-2 2 0 16,-5 0 0-16,1 0 0 0,-1 0 0 0,0 4 0 0,-2 0 0 15,0 2 0-15,-4 0 0 0,0 0 0 16,-5 0 0-16,4 1 128 0,-2 0-128 0,-2 0 0 0,3 2 144 15,-6 0-144-15,-3 0 0 0,0 1 0 0,-4 1 0 0,-4-2 0 16,1-1 0-16,-3 0 0 0,-1 0 0 0,-1 1 128 16,-2 0-128-16,-2 0 144 0,0 0-144 0,-2 1 160 15,-1 0-160-15,-4 1 160 0,-1-1-160 0,-5-1 160 16,0 1-160-16,-2 1 0 0,-2 1 144 0,-2 1-144 16,-5 0 0-16,-7-2 144 0,8 1-144 0,-8-1 0 15,7 6 208-15,2 2-64 0,-5 0-16 0,0 3 0 16,0-1 32-16,-1 3 0 0,-2 2 0 0,0 5 0 15,0 4 80-15,-1 7 16 0,0 9 0 0,-1 3 0 16,0 2-128-16,0 2 0 0,-2 1-128 0,-1 6 192 16,0 5-64-16,0 3-128 0,-4 4 176 0,1 3-176 0,0-1 128 15,0-1-128-15,-1 0 0 0,-1-1 0 0,0 0 0 0,1 1 128 16,0 2-128-16,2-2 0 16,-2-2 128-16,1 0-128 0,4 0 0 0,-4 1 0 0,2 3 160 0,3-1-160 15,-3-5 128-15,3-2-128 0,0-3 128 0,0-3-128 16,1 0 0-16,-1 1 128 0,1 1-128 0,1-3 160 15,0-1-160-15,0-3 160 0,0-3-16 0,0-1 0 16,-2-2 0-16,-1 2 0 0,2 3 0 0,0-3 0 16,-2-5 0-16,3-4 0 0,-1-1-144 0,-1-3 128 15,0-4-128-15,-2-2 128 0,-2-2-128 0,-1-4 0 16,-2-3 0-16,0-2 128 0,-2-3 0 0,-5-2-128 16,1-1 192-16,-6-4-64 0,-4-1 80 0,-3 0 16 15,0-1 0-15,-6-1 0 0,-5-1-32 0,-4 1-16 0,-3 1 0 16,-9 0 0-16,-6 2 128 0,-2-1 16 0,-2 1 16 15,-2 0 0-15,-6-1-80 0,-2 0-32 0,-5-1 0 16,0 1 0-16,-4-1-96 0,0 0 0 0,0-2-128 16,-2 0 192-16,-1-2-192 0,2-3 0 0,-3-3 0 0,-1 0 0 15,-3 0 144-15,-1-1-144 0,0 0 128 0,-3 1-128 16,-1 2 160-16,-2-1-160 0,-3-1 192 0,-4 0-192 16,0 1 224-16,-3-1-64 0,-3 0-16 0,1-2 0 15,-3 0-144-15,-1 1 0 0,-5-2 0 0,3 0 128 16,1-2-128-16,0 2 0 0,-5-1 0 0,1 0 128 15,0-2-128-15,-1 1 0 0,1 0 0 0,-1 1 0 16,0 3 0-16,4 0 0 0,0 2 0 0,1-1 0 16,-2 0 0-16,0 1 0 0,-1 2 0 0,1 0 128 0,-2-2-128 0,5 2 0 15,2 0 0-15,1-2 128 0,-2 2-128 16,2 2 0-16,0 0 0 0,2-2 0 0,2-2 0 0,0-1 0 16,-2 2 0-16,0-1 0 0,0-1 0 0,3 3 0 15,0 1 0-15,4-1 0 0,0 2 0 0,1 0 0 16,0 3 0-16,4 3 0 0,2 1 192 0,1 0-64 15,0-2 0-15,2 2 0 0,8 3 32 0,1-1 0 16,1 0 0-16,3-2 0 0,0-1-160 0,4 3 0 16,6 1 0-16,-2-2 128 0,2 0-128 0,0 1 0 15,0 0 0-15,2 3 0 0,2-2 0 0,4 0 0 16,1 0 0-16,-1 0 0 0,0 2 0 0,1-4 0 16,0 2 0-16,3-1 0 0,4-2 0 0,1 1 0 15,5-2 0-15,3 2 0 0,0-3 0 0,5 1 0 0,-1-3 0 16,6 2 128-16,4 2-128 0,5-4 160 0,3-2-160 0,4 1 160 15,8 1-352-15,5 3-64 16,6-5 0-16,0 0-16 16,0 0-2848-16,23 5-560 0</inkml:trace>
  <inkml:trace contextRef="#ctx0" brushRef="#br2" timeOffset="52133.691">2068 12404 18015 0,'-11'-8'800'16,"5"4"160"-16,0-4-768 0,6 8-192 0,0 0 0 0,0 0 0 0,-6 0 320 0,6 0 32 15,0 0 0-15,-4 13 0 0,2 5-160 0,1 5-48 16,0 3 0-16,-1 9 0 0,1 6 304 0,-4 8 64 15,4 3 16-15,-1 2 0 0,-1 0 96 0,1 4 16 16,-1 4 0-16,1 6 0 0,-4 6-128 0,-1 2 0 16,-1 0-16-16,2 1 0 0,-2 1-160 0,0 3-16 15,1 2-16-15,-1-4 0 0,0-8-112 0,-1-5 0 16,-1-5-16-16,3-1 0 0,-2 0-176 0,3-6 0 16,0-6 144-16,0-2-144 0,2-4 0 0,-4-4 0 15,2-7 0-15,1-3 128 0,2-4-128 0,1-3-240 16,2-8 64-16,0-4-7952 0,0-9-1600 15</inkml:trace>
  <inkml:trace contextRef="#ctx0" brushRef="#br2" timeOffset="53327.207">2044 12352 25791 0,'-7'-18'1152'0,"4"10"224"0,2 0-1104 0,5 0-272 15,2 2 0-15,4-2 0 0,4-2 0 0,8 2-256 16,5 4 64-16,8-3 0 0,5-3 192 0,7 5-176 15,6 4 176-15,2-1-160 0,0-4 160 0,6 0 0 16,7-2-144-16,5 5 144 0,4 4-160 0,-1 1 160 16,0 0-208-16,2-1 80 0,6-1-16 0,1 3 0 15,2 5 0-15,0-5 0 0,2-3 144 0,-1 0 0 16,1 0 0-16,0 0-128 0,2 2 128 0,-1-2 0 16,-1-4 0-16,4 4 0 0,4 2 0 0,0 1 0 15,0-2 0-15,4 2 128 0,6-2 128 0,-1-1 16 16,4-2 16-16,0 1 0 0,3-1-288 0,0-1 0 15,0-1 0-15,2 2 0 0,2 0 0 0,0-3 0 16,1-1 0-16,-2 1 0 0,3 3 0 0,-1-2 0 0,-4-2 0 16,4 0 0-16,-3-1 0 0,2 0 0 0,-7 0 128 15,3-2-128-15,1-5 208 0,-2-1-16 0,-2 0 0 0,-2 1 0 16,-1-1-16-16,-3 2-16 0,-5-2 0 0,2 3 0 16,2-2 48-16,-1 3 16 0,-6-2 0 0,0 1 0 15,4 0-96-15,-3 2 0 0,-4 2-128 0,0 0 192 16,-6-2-192-16,-1 1 128 0,-4 0-128 0,-2 2 0 15,-3 3 0-15,-1-3 0 0,-3-1 0 0,1 1 0 16,-3 2 0-16,1-1 0 0,-6 2 0 0,-4-2 0 16,-1 1 0-16,0-1 0 0,0 2 0 0,-4-2 0 15,-6 0 128-15,-2 2-128 0,-2 4 0 0,-1 1 0 16,-6-1 0-16,-2 0 0 0,-2 2 0 0,-3 0 0 0,2 1 0 16,-1 1 128-16,-1 0-128 0,-1-1 0 0,-1 0 0 15,-1 2 0-15,-2-3 0 0,0 5 0 0,-1-3 0 0,-1 0 0 16,-2 2 0-16,-2-2 0 0,-1 2 0 0,-3-2 0 15,0-1 0-15,-3 3 0 0,0-1 0 0,-2 1 0 16,0-1 0-16,-1 0 0 0,-1-1 0 0,-2 1 0 16,-2-2 0-16,0 1 0 0,-7-4 0 0,0 0 176 15,8 6-176-15,-8-6 160 0,7 8 32 0,-4-1 0 16,-3-7 0-16,4 12 0 0,1 2-64 0,-3 1-128 16,-3 1 192-16,0 3-64 0,1 2 64 0,0 4 0 15,-3 7 0-15,1 2 0 0,-1 3 0 0,1 4 0 16,-5 5 0-16,2 3 0 0,-1 2-16 0,-3 5 0 15,1 3 0-15,-1 4 0 0,-1 2-16 0,1-3 0 16,-5 2 0-16,2-1 0 0,1 2 64 0,-1 3 16 0,-1 5 0 16,-1-1 0-16,2-2 96 0,2-4 32 0,0-4 0 15,-2 6 0-15,1 7-176 0,3-3-48 0,-3-8 0 16,2-4 0-16,0-1-144 0,2-2 0 0,-1-2 144 0,5-3-144 16,-1-2 0-16,2-4 0 0,-2-3 0 0,2-5 0 15,0 1 0-15,1-4 128 0,1-1-128 0,-4-3 0 16,-2-2 0-16,1-2 0 0,-3 2 0 0,1-2 128 15,-4-1-128-15,2-4 0 0,-1 3 128 0,0-1-128 16,2-3 128-16,-8-1-128 0,-5 0 160 0,-3-3-160 16,-3 1 208-16,-4-2-48 0,-3 0-16 0,-5-3 0 15,-4-2-144-15,-7-2 128 0,-9-3-128 0,-4 2 128 16,-7-3-128-16,-1 1-192 0,-4 1 32 0,-6-4 16 16,-10-1 144-16,1-2 0 0,1 0-144 0,-8 0 144 15,-4 0 0-15,-2 0 128 0,-5 0 0 0,-4 0 0 0,-7-1 224 0,0 1 32 16,-3 1 16-16,-7-1 0 0,-7-1-48 0,-3 1-16 15,1 1 0-15,-7 2 0 0,-3 0-192 16,-5-2-144-16,-3-2 192 0,0-1-192 0,-3 1 0 0,1-3 0 16,1-5 0-16,-3-1 0 0,-6-2 0 0,2-4 0 15,1-6 0-15,3-3-144 0,0-4-16 0,2-4 0 16,0-1 0-16,4 0 0 0,3-1 160 0,7 1-192 16,3 5 192-16,0 1-192 0,4 4 192 0,5 3 256 15,7 1-64-15,3 2-16 0,-1 1 288 0,8 4 64 16,7 0 16-16,0 2 0 0,3 0-96 0,10 2 0 15,5 0-16-15,8 0 0 0,3 2-240 0,4-1-32 16,3 1-16-16,7 3 0 0,6 1-144 0,8 0-224 0,3-1 48 16,7 0 16-1,4 0-1632-15,6-1-320 0,4-2-64 0,4-4-14144 0</inkml:trace>
  <inkml:trace contextRef="#ctx0" brushRef="#br2" timeOffset="55606.543">17715 9973 20271 0,'-13'0'896'0,"4"-2"192"0,-1 2-880 0,-4 0-208 16,1 2 0-16,0 2 0 0,1 3 656 0,-1-3 96 15,0-1 16-15,-1 3 0 0,-2 1-432 0,4-2-80 16,0-2 0-16,1 0-16 0,1-1 144 0,4-2 48 15,6 0 0-15,0 0 0 0,0 0-32 0,0 0 0 16,0 0 0-16,0 0 0 0,0 0-64 0,0 0-16 16,12-4 0-16,2-1 0 0,4-2-128 0,5 0-16 0,2-1-16 0,4 0 0 15,0 4-32-15,3-1 0 0,2 1 0 16,3-5 0-16,-1-3 112 0,0 2 16 0,0 1 0 0,-1 2 0 16,0 2 112-16,3 0 16 0,-1-4 16 0,2 5 0 15,-4 1-96-15,2 1-32 0,-3-1 0 0,0 0 0 16,-3 0-272-16,-4 1 160 0,0-1-160 0,-3 0 128 15,-4-1-128-15,-2 3 128 0,1 1-128 0,-4-1 128 16,-3-2-128-16,-1 0 0 0,-2 0 0 0,-9 3 0 16,0 0 0-16,0 0 128 0,0 0-128 0,0 0 128 15,0 0 16-15,0 0 0 0,-7 3 0 0,-4 0 0 16,-4-2-16-16,-2-1 0 0,-5-3 0 0,-8 0 0 16,-4 2-128-16,-7 0 160 0,-3-2-160 0,0 0 160 15,-1 0 48-15,0 3 16 0,2-2 0 0,0 2 0 16,1-1 64-16,4 1 16 0,3-1 0 0,-1 0 0 0,3-2-304 0,6-2 160 15,4 3-160-15,5 0 128 0,4 1-128 0,2-1 128 16,2-2-128-16,3 2 128 0,7 2-128 0,0 0 128 16,0 0-128-16,0 0 128 0,7-7-128 0,6 4 0 15,7-2 0-15,6 0 0 0,5-2 0 0,3 0 0 16,4 1 0-16,2 3 0 0,2 2-128 0,4-2 128 16,4-3 0-16,2 2 0 0,0 1 0 0,0 0 0 15,0 3 0-15,-6-1 0 0,0-3 0 0,-3 4 0 16,1 0 0-16,-3-1 0 0,-4-3 0 0,-4 2 0 15,-3 3 0-15,-4 2 0 0,-2-1 0 0,-7-1 0 16,-3-1 128-16,-5 2-128 0,-1 1 0 0,-8-3 0 16,0 0 0-16,0 0 0 0,-8 10 0 0,-4 0 0 15,-6-1 0-15,-6-1 0 0,-7-4 0 0,-4-1 0 16,-3 1 128-16,-3-1-128 0,-1 0 0 0,-4-1 0 16,-5 1 144-16,0-1-144 0,-3 1 176 0,-1-1-48 0,2 1 0 0,0-1 0 15,1-1 0-15,4 1 0 0,0 1 0 0,1-4 0 16,1-3-128-16,7 3 0 0,7-1 0 0,3-1 128 15,5 0-128-15,3 0 0 0,6-3 0 0,3 3 0 16,2 3 0-16,10 0 0 0,-8-4 0 0,8 4 128 16,0 0 0-16,7-6-128 0,-1-2 192 0,8 1-64 15,7-2-128-15,4 1 0 0,3 2 0 0,8-2 128 16,6 1-128-16,4-2 0 0,2-2 0 0,3 0 0 16,4 2 0-16,4-1 0 0,0 2 0 0,1 0 0 15,-2-1 0-15,-2 1 0 0,-3 0 0 0,-3 0 0 16,0 1 0-16,-3-1 128 0,-1 0-128 0,-8 3 0 15,-11 1 0-15,-5 1 128 0,-6-1-128 0,-5 1 0 0,-11 3 0 16,0 0 0-16,-1 8 0 0,-4-1 0 0,-6 0 0 16,-11 3 0-16,-11 5 0 0,-6-3 0 0,-2-2 0 0,-6 0 0 15,-5 1 0-15,-5 2 0 0,-8-2 0 0,-3 2 0 16,-3-1 0-16,3-1 0 0,3 1 0 0,1 0 0 16,0 0 0-16,5-1 128 0,5-2-128 0,7 0 0 15,2 0 0-15,7-2 128 0,5-2-128 0,9-1 0 16,5-2 0-16,8 2 0 0,2-1 0 0,9-3 128 15,0 0-128-15,0 0 0 0,15-1 0 0,7-1 0 16,4-2 0-16,7 1 0 0,6-1 0 0,6-2 0 16,4 0 0-16,4-2 0 0,1-1 0 0,2 1 0 15,3 1 0-15,2-1 0 0,5-1 0 0,0 0 0 16,-4 1 0-16,-2-1 0 0,-6 2 0 0,1 2 0 16,-2 1 0-16,-5 0 0 0,-5-1 0 0,-4 1 0 0,-3 3 0 15,-5 2 0-15,-4 0 0 0,-7 3 0 0,-3 0 0 0,-6 0 0 16,-11-4 0-16,0 0 0 0,-7 11 0 0,-5 2 0 15,-6 2-240-15,-6 0 80 0,-6 1 16 0,-4-2 0 16,-7 0 144-16,-3 3 0 0,-4 2 0 0,1-1-128 16,-1 2 128-16,-1-2 0 0,-5-5 0 0,3 3 0 15,2 6 0-15,1-2 0 0,-1-2 128 0,6-1-128 16,1 0 0-16,5-2 144 0,3 1-144 0,4-4 0 16,5-2 160-16,6-3-160 0,5 1 128 0,3-4-128 15,11-4 0-15,0 0 0 0,0 0 0 0,0 0 0 16,13 0 0-16,6-2 0 0,5-2 0 0,5-2 0 15,5-2 0-15,2-1 0 0,6-3 0 0,3-3 0 16,4-2 0-16,1 1 0 0,3 2 0 0,-1 2 0 0,-4 0 0 16,-1-2 0-16,0-4 0 0,0 5 0 0,-1 4 0 0,-4 1 128 15,-10 1-128-15,-1 2 192 0,-6 4-192 0,-3 1 0 16,-5-1 0-16,-3 2 128 0,-14-1-128 0,0 0 0 16,4 8 0-16,-6 2 0 0,-7 3 0 0,-6-1 0 15,-6-2-128-15,-5 2 128 0,-4 3 0 0,-6 1 0 16,-2-1 0-16,-4 3 0 0,-3-1 0 0,-4-1 0 15,-5-2 0-15,-2-2 0 0,-5 0 0 0,3-2 0 16,2 1 0-16,4-1 128 0,6-2-128 0,3-3 0 16,3-1 0-16,4 0 0 0,5 0 0 0,6 0 0 15,4-2 0-15,6-1 0 0,4-1 0 0,11 0-272 16,0 0 32-16,0 0 16 16,0 0-784-16,11-7-144 0,5 3-48 0,4-4-9616 15,2 1-1920-15</inkml:trace>
  <inkml:trace contextRef="#ctx0" brushRef="#br2" timeOffset="56273.338">18503 9405 24879 0,'-16'-14'2208'0,"6"7"-1760"15,1-1-448-15,2 3 0 0,2 1 384 0,5 4 0 16,-7-3 0-16,7 3 0 0,0 0-208 0,0 0-48 16,-7 0-128-16,7 0 192 0,0 0-192 0,-2 9 0 15,2-9 0-15,0 0 0 0,0 0 240 0,0 0 96 16,2 11 32-16,-2-11 0 0,4 9 48 0,3 0 16 16,2-3 0-16,2 2 0 0,1 1-16 0,3 0 0 0,4-2 0 15,1 2 0-15,3 2 0 0,1-1 0 0,0 1 0 0,3 0 0 16,4 0-80-16,0 2-16 0,1 2 0 0,-1 0 0 15,-1-1-64-15,-2 0-32 0,1-3 0 0,-1 0 0 16,0 0-96-16,-5 1 0 0,0 0-128 0,-3-3 192 16,-1 0-192-16,-3 1 144 0,0 1-144 0,-5-2 128 15,-11-9 0-15,11 10-128 0,-1 0 192 0,-3 0-64 16,-7 1 32-16,0-2 0 0,0-9 0 0,0 8 0 16,-5 6 48-16,-2-1 16 0,-2-1 0 0,0 3 0 15,-4 3-16-15,-1 3 0 0,-3 1 0 0,-2 1 0 16,-4 0 0-16,0 3 0 0,-3 5 0 0,-1 1 0 15,-2 3-48-15,-3 2-16 0,-2-4 0 0,-1 1 0 16,-1 1 0-16,-2-1 0 0,2-1 0 0,-1 1 0 0,-3-3 128 16,2 3 32-16,0-2 0 0,3-2 0 0,-2-4 112 0,1-1 32 15,2-2 0-15,-1 2 0 0,-1-3 0 16,3-1 0-16,3-3 0 0,3 1 0 0,0-4-144 0,3 0-32 16,4-3 0-16,5 0 0 0,0-2-272 0,4-3 160 15,4 0-160-15,0-1 128 0,7-6-128 0,0 0-256 16,0 0 64-16,9 0 16 15,4 0-2704-15,4-5-528 0</inkml:trace>
  <inkml:trace contextRef="#ctx0" brushRef="#br2" timeOffset="59826.728">18045 8540 8287 0,'0'0'736'0,"-9"6"-592"0,-1-3-144 0,1 2 0 16,2 1 1280-16,-1 1 240 0,8-7 32 0,-8 6 16 15,8-6-960-15,-5 10-192 0,0 0-32 0,2 0-16 16,3-10-112-16,-3 8 0 0,3-8-16 0,-5 11 0 15,2 1-64-15,0-1-16 0,0-1 0 0,0 0 0 16,0 1 256-16,0 1 48 0,1-3 16 0,-3-1 0 16,2 1 144-16,-3 1 16 0,3 1 16 0,0-1 0 15,-1-3-16-15,-1 0-16 0,1 2 0 0,0-1 0 16,4-8-80-16,-6 9-16 0,1-3 0 0,5-6 0 16,-3 9-160-16,3-9-48 0,0 0 0 0,0 0 0 0,-1 10-192 0,1-10-128 15,2 8 160-15,-2-8-160 0,0 0 144 16,0 0-144-16,0 0 128 0,11 2-128 0,-11-2 384 0,10-2-16 15,0-3 0-15,1 0 0 0,-2-1 240 0,2-3 48 16,2-3 16-16,1-3 0 0,3-5-160 0,0-1-16 16,3-1-16-16,3-4 0 0,-1-6-272 0,5-2-48 15,1-1-16-15,0-1 0 0,0 2-144 0,2 0 0 16,1-2 0-16,-2 0 128 0,0 0-128 0,0 0 0 16,-4-3 144-16,4-3-144 0,0-2 144 0,1 0-144 15,-1 1 192-15,-2 0-192 0,1 0 160 0,-1 0-160 16,1-2 128-16,-1 0-128 0,2 2 128 0,-4-1-128 0,-1-2 0 15,-1 4 128-15,-2 5-128 0,-4 1 0 0,-1 6 0 16,-2 2 0-16,-3 3 128 0,0 3-128 0,0 1 0 16,-2 1 128-16,-3 0-128 0,0 3 160 0,2-1-160 0,-4 3 160 15,0 4-160-15,-2 1 160 0,1 0-160 0,-1 4 160 16,-2 6-160-16,0 0 0 0,0 0 144 0,0 0-144 16,0 0 208-16,0 0-16 0,0 0-16 0,0 0 0 15,0 0-176-15,0 0 0 0,-4 11 144 0,1 3-144 16,-2 1 0-16,0 2 128 0,-4 1-128 0,0 3 0 15,-1 1 0-15,-2 2 144 0,-1 3-144 0,-1 2 0 16,-2 6 128-16,1 1-128 0,-3 0 0 0,0 4 0 16,-2 2 0-16,-4 2 128 0,1 0-128 0,-2 0 0 15,4 2 0-15,-3 2 0 0,1 2 0 0,-1 0 0 16,2 0 0-16,-2 0 0 0,2 1 0 0,0-3 0 0,0-4 128 0,1 0-128 16,1-2 0-16,0 1 0 15,2 1 0-15,-3-1 0 0,0-2 0 0,1 0 0 0,-1-1 128 0,0-3-128 16,0 1 0-16,-1-4 0 0,1 0 0 0,4-2 0 15,1 0 0-15,1-5 0 0,0-2 128 0,1-5-128 16,4-2 0-16,3-4 0 0,-3-2 0 0,4-4 0 16,6-8 0-16,0 0 0 0,0 0 192 0,0 0-64 15,0 0 0-15,0 0-128 0,0-11 320 0,4-4-64 16,0-5 0-16,5-2 0 0,4-1-96 0,-1-2-32 16,1-4 0-16,3-2 0 0,0-4-128 0,5 1 0 15,-1-5 0-15,5-2 0 0,1-6 0 0,1 1 0 16,2-1 0-16,-1 0 0 0,2-3 0 0,2-4 0 15,2-5 0-15,2-4 0 0,2-3 0 0,-1-2 0 16,-1-1 0-16,3 0 0 0,-1 3 0 0,-1 3 0 16,-4 4 128-16,-3 4-128 0,-2 4 0 0,-5 5 0 0,0 6 0 15,-5 3 0-15,-2 4 0 0,-1 3 0 0,-1 4 0 16,-3 3 128-16,-1 1-128 0,0 4 0 0,-5 2 0 0,1 3 128 16,-2 1-128-16,-2 3 0 0,-2 9 0 0,0 0 128 15,0 0 16-15,0 0 0 0,-2-5 0 0,2 5 0 16,-5 8-144-16,-3 6 128 0,-2 3-128 0,1 2 128 15,-3 2-128-15,-1 2 0 0,-3 4 0 0,-1 6 0 16,-1 5 0-16,-4 2 0 0,1 4 0 0,-3 3 0 16,-6 1 0-16,-1-1 0 0,-2 2 0 0,0-1 0 15,2 1 0-15,-2 1 0 0,-4 2 0 0,1 0 0 16,2-5 0-16,1-1 0 0,-2 0 0 0,0-1 128 16,-1 0 16-16,0 1 0 0,-2-2 0 0,1 0 0 15,3-3-16-15,1 1-128 0,-1-1 192 0,6-2-64 0,-1-1-128 16,5-2 0-16,2-2 0 0,2-3 128 15,2-3-128-15,4-2 0 0,-1-3 0 0,3-3 0 0,-2-4 0 0,6-2 0 16,0-9 0-16,3 2 0 0,1 0 0 0,4-7 0 16,0 0 0-16,0 0 0 0,0 0 0 0,7-8 0 15,-1-7 0-15,6-2 128 0,2-4-128 0,1-1 128 16,1-6-128-16,3-4 128 0,4-6-128 0,4-2 0 16,2-2 0-16,0 1 0 0,0-2 0 0,2 1 0 15,5-1 0-15,0-2 0 0,0-1 0 0,1-3 0 16,-2 0 0-16,1-3 0 0,0-4 0 0,5 0 0 15,0 0 128-15,-2 1-128 0,-2 1 0 0,-3 0 0 16,0-2 0-16,-3 2 0 0,-1-1 128 0,-3 4-128 0,-2 6 0 16,-3 7 128-16,-2 5-128 0,-5 5 0 15,-5 4 0-15,0 3 128 0,1 3-128 0,-6 3 0 0,-1 3 0 16,1 3 128-16,-2 4 16 0,-3 5 0 0,0 0 0 0,0 0 0 16,0 0-144-16,0 0 160 0,0 0-160 0,-9 13 160 15,1 4-160-15,-5 3 0 0,0 5 0 0,-4 2 0 16,-1 3 0-16,-6 5 0 0,0 6 128 0,-5 5-128 15,-2 5 0-15,-2 0 0 0,-1 1 0 0,0 1 0 16,-5 0 0-16,3 0 0 0,1 1 0 0,-1 1 0 16,2 1 0-16,-3-3 0 0,1-2 128 0,-2-4-128 15,-1-3 0-15,1-1 0 0,2-1 144 0,1 0-144 16,2 1 0-16,1-3 144 0,2 1-144 0,3-3 0 16,6-3 128-16,0-5-128 0,3-2 0 0,3-4 0 15,2-4 128-15,4-4-128 0,-1 0 0 0,5-4 0 16,1-3 0-16,4-9 0 0,0 0 0 0,0 0 0 0,0 0 0 0,9 0 0 15,2-6 0-15,0-2 0 0,3-5 0 0,6-5 128 16,0-4-128-16,4-8 0 0,3-10 0 0,4-3 0 16,1-1 0-16,6-3 0 0,1-4 0 0,2 1 0 15,-3 0 0-15,1-1 0 0,-1-1 0 0,0-1 0 16,-1-3 0-16,1 1 0 0,-3 1 128 0,-1 5-128 16,-2 1 0-16,-1 4 0 0,0 1 0 0,-1 3 0 15,-2 3 0-15,-2 3 0 0,-4 2 0 0,-1 4 0 16,-2 4 0-16,-3 2 0 0,0 2 0 0,-4 2 0 15,-1 3 0-15,-3 6 0 0,-1 1 0 0,-7 8 0 16,9-4 0-16,-9 4 0 0,9-3-192 0,-9 3-32 16,8 1-16-16,3 1 0 15,-3 0-1120-15,2 1-240 0,-2 1-32 0,1 0-9888 16,-1 2-1968-16</inkml:trace>
  <inkml:trace contextRef="#ctx0" brushRef="#br2" timeOffset="60213.336">18492 7445 30399 0,'0'0'2704'0,"0"0"-2160"15,6-5-544-15,2-2 0 0,2 1 0 16,5 0 0-16,5-1 0 0,-1-1 0 16,2-2 0-16,5-1 0 0,6-1 0 0,1 0-144 0,0 0 144 0,-1 2 0 15,0-1 0-15,-2 1 0 0,0 0 0 0,0 2 224 16,0-1-48-16,-3 1-16 0,-1 0-32 0,-2 4 0 16,-1 3 0-16,-4-1 0 0,-2-2 128 0,-2 7 32 15,1 1 0-15,-3 5 0 0,0 2-32 0,-4 5-16 16,-2 6 0-16,-5 5 0 0,-1 4 368 0,-3 3 80 15,-5 3 16-15,-1 6 0 0,-3 3-64 0,-1 0 0 16,0-1 0-16,-1 1 0 0,0-1-320 0,-2-6-80 16,-1-2-16-16,1-2 0 0,2 0-224 0,1-5 144 15,2-5-144-15,-2-4 128 16,1-1-1712-16,1-4-336 0,-2-3-80 0</inkml:trace>
  <inkml:trace contextRef="#ctx0" brushRef="#br2" timeOffset="61585.475">16029 7692 23615 0,'0'0'1040'0,"-9"8"224"0,2-1-1008 0,0-1-256 15,0 0 0-15,7-6 0 0,-6 6 0 0,6-6 0 16,0 0 0-16,0 0 0 0,0 0 304 0,0 0 160 16,0 0 48-16,0 0 0 0,3-10 48 0,-1 1 16 15,2-2 0-15,2-2 0 0,-1-1-224 0,3-1-32 16,1-2-16-16,1 0 0 0,0 1 208 0,1 0 64 16,2-3 0-16,0-2 0 0,2-1 0 0,1 0 0 15,-2 1 0-15,1 0 0 0,4-1-208 0,-1 0-48 16,-2-2 0-16,2 2 0 0,-3 2-64 0,1 3 0 0,-2 2-16 0,1 0 0 15,1-4-16-15,-2 5 0 0,-1 4 0 0,-3 0 0 16,1 0-96-16,0 3-128 0,-1 2 176 0,-1 2-176 16,-3-1 144-16,-6 4-144 0,11-3 0 0,-11 3 144 15,11 4-144-15,-3 2 192 0,1 4-192 0,0 1 192 16,0 0 16-16,0 3 16 0,-2 6 0 0,3 2 0 16,-3 5 64-16,1 0 16 0,-1 0 0 0,1-1 0 15,-4-2-128-15,2 0-32 0,-1 1 0 0,-2 0 0 16,3 1-16-16,-3 2-128 0,0-3 192 0,0-1-64 15,-3-2 48-15,3 2 0 0,-2 4 0 0,1-3 0 16,-1-3-48-16,2-2-128 0,1-1 192 0,-3-4-64 0,1-3-128 16,0-1 0-16,2-1 0 0,-1 0 0 0,1-2 0 15,1-1-320-15,3-1 48 0,-2-4-11504 16,-6-2-2288-16</inkml:trace>
  <inkml:trace contextRef="#ctx0" brushRef="#br2" timeOffset="65187.688">16266 7472 13823 0,'0'0'1216'0,"-5"-4"-960"0,-3 2-256 0,3 0 0 16,5 2 928-16,0 0 144 0,0 0 16 0,0 0 16 15,-7-8-480-15,3 2-112 0,4 6 0 0,0 0-16 16,-2-14 192-16,4 3 32 0,-1-1 16 0,2 0 0 15,1 0-288-15,1 0-64 0,6-2-16 0,-5 0 0 16,1-1-112-16,1 4-32 0,3 1 0 0,-1-1 0 16,-2-1 96-16,0 2 32 0,-1 0 0 0,-1 4 0 15,-6 6 144-15,0 0 16 0,0 0 16 0,0 0 0 16,6-7-112-16,-6 7-32 0,0 0 0 0,0 0 0 16,0 0-32-16,0 0-16 0,5 7 0 0,1 2 0 0,-2 2-16 0,-1 2 0 15,0 4 0-15,-2 2 0 16,-1 0 64-16,0 5 0 0,-1 1 0 0,-2 3 0 0,0 4-96 0,-1 5-16 15,-3 0 0-15,-2 5 0 0,1 4-80 0,-2 1-32 16,-1 2 0-16,2 0 0 0,3 2-160 0,-2-4 192 16,-2-2-192-16,4-1 192 0,3 0-192 0,2-2 128 15,-4-1-128-15,4-3 128 0,1 0 0 0,4-3-128 16,-4-4 192-16,2-4-64 0,1-3-128 0,0-1 192 16,0-1-192-16,-2-4 192 0,0-5-192 0,1-1 160 15,0-3-160-15,-2-9 160 0,1 8-32 0,-1-8-128 16,0 0 192-16,0 0-64 0,0 0 144 0,0 0 32 15,0 0 0-15,0 0 0 0,-1-12-48 0,1-4-16 0,-1-2 0 16,2-4 0-16,-1-4-240 0,-1-1 0 0,-2-2 128 16,1-3-128-16,0-2 0 0,1-1 0 0,0 3 0 0,0 0 0 15,0 0 0-15,0 0 0 0,0 1 0 16,0-1 0-16,1 0 0 0,1 0 0 0,1 0 0 16,1-2 0-16,1-2 0 0,0-2 0 0,-2 2 0 0,3 0 0 15,0 1 0-15,0 2 0 0,-2 2 0 0,-1 2 0 16,2 7 0-16,2-1 0 0,-5 3 0 0,0 5 0 15,-1 3 0-15,0 2 0 0,-1 1 0 0,1 9 0 16,2-7 0-16,-2 7 0 0,0 0 0 0,0 0 0 16,0 0 0-16,0 0 0 0,0 0 0 0,0 0 0 15,4 12 0-15,-2 4 128 0,-1 1-128 0,-1 3 0 16,0-1 208-16,-1 5-48 0,-3 4-16 0,0 0 0 16,-1 2-144-16,0 3 160 0,1 4-160 0,-1 1 160 0,-6-1-160 15,3-1 0-15,3-2 0 0,1-2 128 0,-1-2-128 0,1-2 0 16,0-4 0-16,1-4 0 0,-2-3 0 0,2-5 0 15,1 0 0-15,1-3 0 0,1-9 128 0,0 0-128 16,0 0 0-16,0 0 128 0,0 0 0 0,7-12 0 16,-2-7 0-16,4-5 0 0,2-7-128 0,0-4 128 15,1-4-128-15,-2-5 128 0,0-2-128 0,0 1 0 16,-1 1 0-16,0 0 0 0,-3 0 0 0,3 5 0 16,-2 1 0-16,-1 8 0 0,-1 2 0 0,-3 7 0 15,-3 5 0-15,1 6 0 0,0 10 0 0,0 0 0 16,0 0 0-16,0 0 0 0,-1 13 0 0,-2 9 128 15,-2 5-128-15,2 8 0 0,-2 1 0 0,4 7 0 16,0 5 0-16,2 5 0 0,1 4 0 0,3-1-272 0,0-3 32 16,6 0 16-1,5-1-2560-15,1-4-512 0</inkml:trace>
  <inkml:trace contextRef="#ctx0" brushRef="#br2" timeOffset="65946.705">17752 9815 16127 0,'-14'-8'704'0,"6"3"160"0,-2 2-688 0,3-1-176 0,-4-4 0 0,1 2 0 16,1 5 608-16,-2-1 96 0,0-1 0 0,2 1 16 15,-1-2 224-15,4 4 32 0,6 0 16 0,0 0 0 0,-9-1-192 16,9 1-32-16,0 0-16 0,0 0 0 0,0 0-256 0,0 0-48 15,0 0-16-15,0 0 0 0,0 0-160 0,10 1-16 16,1-1-16-16,5 2 0 0,4-2 208 0,4 2 64 16,5 0 0-16,4-2 0 0,3 0-16 0,-1 0 0 15,3 0 0-15,0 1 0 0,2 3-240 0,3 0-64 16,2-4 0-16,1 1 0 0,0 4 0 0,2-2 0 16,-2 0 0-16,-3 1 0 0,-3 4 0 0,-1-2 0 15,-1-1 0-15,3 1 0 0,3 0 64 0,-1-2 16 16,-7 0 0-16,4 0 0 0,0 3-112 0,-2-3-32 15,-5-2 0-15,0 0 0 0,-3-1-128 0,-2-1 0 16,-2 0 144-16,-4-1-144 0,-5-1 0 0,-1 1 0 16,-3 1 0-16,-3-1 128 15,-4-3-1488-15,-1-2-304 0,-2 1-48 0</inkml:trace>
  <inkml:trace contextRef="#ctx0" brushRef="#br2" timeOffset="66389.027">18574 9425 25791 0,'-9'-5'2304'15,"0"2"-1856"-15,9 3-448 0,0 0 0 0,-5-2 384 0,5 2-32 16,0 0 0-16,0 0 0 0,0 0-352 0,0 0 0 16,0 0 0-16,9 5 0 0,3 5 176 0,0-4-48 15,1-4 0-15,4 2 0 0,6 5 112 0,1 1 16 16,3-2 0-16,1 1 0 0,1-1-16 0,0 1 0 16,0 0 0-16,2 0 0 0,1-1-48 0,-1 1 0 15,0 3 0-15,0-3 0 0,0-1 16 0,0 1 0 16,-2 2 0-16,-1 2 0 0,-3 3 96 0,-3-1 16 15,-2 1 0-15,-4 3 0 0,-2-1 32 0,-4-1 16 16,-5 1 0-16,-3 1 0 0,-3 2 160 0,-3 1 48 16,-6 0 0-16,-7 3 0 0,-5 1 32 0,-5 3 16 15,-3 1 0-15,-3-1 0 0,-4 2-48 0,-1-1-16 16,1-2 0-16,-3 0 0 0,2-2-112 0,-6-3 0 16,-1-2-16-16,1 0 0 0,2-2-208 0,-2-3-32 0,-2-1-16 0,4-1 0 31,1-2-560-31,6 1-96 0,4-2-32 0,5-2-17536 0</inkml:trace>
  <inkml:trace contextRef="#ctx0" brushRef="#br2" timeOffset="67955.783">16584 8381 9215 0,'0'0'816'0,"0"0"-656"15,-8 7-160-15,4-1 0 0,4-6 320 0,-5 7 16 16,-1-2 16-16,6-5 0 0,0 0-208 0,0 0-144 16,-5 6 192-16,5-6-192 0,0 0 1008 0,-3 7 80 15,3-7 32-15,0 0 0 0,0 0 224 0,0 0 64 16,0 0 0-16,0 0 0 0,0 0-224 0,0 0-32 16,0 0-16-16,0 0 0 0,0 0-352 0,0 0-64 0,0 0-16 15,0 0 0-15,-6 0-224 0,6 0-48 0,-6-1-16 0,2-2 0 16,-2-1-32-16,3-2 0 0,3 6 0 0,-4-9 0 15,-1-2 192-15,2 0 16 0,-3-2 16 0,4 0 0 16,2-5-272-16,-1-1-48 0,-2-3-16 0,1-2 0 16,1-1 16-16,-1-2 0 0,-1-4 0 0,1-1 0 15,0 0-16-15,-2 1 0 0,1 4 0 0,-1-2 0 16,-1-2-64-16,-1-1-16 0,1 1 0 0,2 0 0 16,-2 0-192-16,-1-1 144 0,2-1-144 0,1 0 128 15,0 3-128-15,0 2 0 0,0-1 0 0,0 2 0 16,2-2 0-16,-1 4 0 0,-1 2 0 0,1 0 0 15,-3-2 0-15,3 3 0 0,1 3 0 0,-1 0 0 16,-3 3 0-16,2 2 0 0,-3-1 0 0,2 4 0 16,1 3 256-16,-1 3-16 0,1-2-16 0,3 7 0 0,-2-4-224 0,2 4 176 15,0 0-176-15,0 0 160 0,-3-5-160 0,3 5 0 16,0 0 0-16,0 0 0 0,0 0 0 0,0 0 0 16,0 0 0-16,0 0 0 0,-4 9 0 0,1 4-144 15,-1 3 144-15,1 1 0 0,0 3-128 0,0 2 128 16,0 1 0-16,0 5 0 0,1 1 0 0,1 4-128 15,-2 1 128-15,2 5 0 0,2 2 0 0,2-1 0 16,-1 0 0-16,3-2 0 0,0 1 0 0,2-4 0 16,-3-3 0-16,2 0 0 0,1-1 0 0,1 1 0 15,0-2 0-15,-2-1 0 0,1-3 0 0,0 0 0 16,0-3 0-16,-2 0 0 0,-1-6 0 0,0 1 0 16,-1-3 0-16,-1-1 0 0,-1-6 0 0,-1-8 0 15,1 8 0-15,-1-8 0 0,0 0 0 0,0 0 128 0,0 0-128 0,0 0 144 16,0 0 112-16,0 0 32 0,-2-14 0 0,0-2 0 15,1-1 0-15,-1-6 0 0,-1-6 0 0,2-2 0 16,1-1-288-16,-1 1 0 0,-1-1-128 0,1 0 128 31,-2 0-496-31,1 1 0 0,1 0 0 0,-2 3 0 16,0 0-2144-16,0 2-432 0,2 0-96 0</inkml:trace>
  <inkml:trace contextRef="#ctx0" brushRef="#br2" timeOffset="68368.418">16250 8363 17503 0,'-13'6'768'0,"5"-2"176"0,-2 0-752 0,1 1-192 15,1-1 0-15,1 1 0 0,0-1 576 0,7-4 96 16,0 0 16-16,0 0 0 0,0 0-208 0,0 0-32 16,0 0-16-16,0 0 0 0,0 0 304 0,0 0 64 15,3-13 16-15,4-1 0 0,-1-3-496 0,2-4-112 0,-1-4-16 0,3-2 0 16,-2-2 160-16,1-4 32 0,-2-6 0 0,1 0 0 15,-1-1 144-15,0 4 48 0,-4 0 0 16,0-4 0-16,-5-1-128 0,4-2 0 0,1 1-16 16,-1-2 0-16,-4-3-176 0,1 4-48 0,4 3 0 0,0 3 0 15,-3 4-80-15,3 2 0 0,-2-1-128 0,2 4 192 16,1 2-192-16,2 3 0 0,-2 1-144 0,4 1 144 31,1 2-1504-31,-2 1-208 0,-1 3-32 0,-2 3-6400 0,0 2-1280 0</inkml:trace>
  <inkml:trace contextRef="#ctx0" brushRef="#br2" timeOffset="68799.899">15952 7855 21183 0,'-16'2'1888'0,"7"1"-1504"16,2 0-384-16,-2-1 0 0,9-2 1056 0,0 0 144 16,0 0 16-16,0 0 16 0,0 0-976 0,0 0-256 15,0 0 0-15,0 0 0 0,0 0 768 0,5-9 128 16,2-3 0-16,4-1 16 0,0-1-496 0,3-3-96 16,1-3-32-16,0-1 0 0,2-6-96 0,0-2-32 15,3 0 0-15,-1-1 0 0,2 1-16 0,1 0 0 16,-3-4 0-16,3 1 0 0,0 0 32 0,4-1 0 15,0-1 0-15,3 1 0 0,-1 2 16 0,1 1 16 0,-4 1 0 16,0 3 0-16,-3 4 80 0,0 5 16 0,-2-2 0 16,-2 5 0-16,-3 3-48 0,1 3-16 0,-3 1 0 15,-1 4 0-15,1 3 0 0,-4 3 0 0,-1 4 0 0,-1 2 0 16,1 0 144-16,-1 4 48 0,-2 3 0 0,1 5 0 16,-2 2 144-16,2 5 48 0,-2 0 0 0,1 1 0 15,3 2-352-15,-2-3-64 0,-1 0-16 0,1-2 0 16,-1 0-192-16,4-2 144 0,-4-2-144 0,2-1 128 15,0 0-128-15,-1-1 0 0,2-2 0 0,0 1 0 16,-1 1-1088 0,3 2-240-16,3 2-48 0,-2-3-15008 0</inkml:trace>
  <inkml:trace contextRef="#ctx0" brushRef="#br2" timeOffset="70603.788">8106 12824 21183 0,'9'-9'1888'0,"-1"4"-1504"0,-4-2-384 0,6 2 0 15,0 3 544-15,2 1 32 0,-1-1 16 0,2 1 0 16,-2 0-464-16,0 1-128 0,-1-1 0 0,-10 1 0 16,8-2 192-16,-8 2 0 0,0 0 16 0,0 0 0 15,0 0 304-15,0 0 64 0,0 0 16 0,0 0 0 16,0 0 176-16,0 0 48 0,-3-10 0 0,-2 2 0 15,0 5-432-15,-5-1-64 0,-3 0-32 0,-4 0 0 16,-3-1-80-16,-1 3-16 0,-1 0 0 0,-3-1 0 16,0-2 16-16,-2 3 0 0,-3 2 0 0,-1 1 0 15,-1 3-208-15,-2 2 0 0,-1-2 128 0,-2 5-128 16,0 1 0-16,1 1 0 0,-1 0 0 0,2 0 0 0,1-2 0 16,1 2 0-16,2 4 0 0,0-2 144 0,0-3-144 0,0 2 0 15,1 2 0-15,0 1 0 0,-2 2 0 0,3 0 0 16,-2-1 0-16,5 2 0 0,-1 4 0 0,4 0 128 15,2-1-128-15,1 1 0 0,1 2 0 0,2-1 0 16,5 3 128-16,0-1-128 0,4-3 0 0,4 1 0 16,0 1 0-16,3-1 0 0,4-1-128 0,2 0 128 15,4 2 0-15,4 0 0 0,2 1 0 0,2-2-144 16,2-2 144-16,0 2 0 0,3 4 0 0,-1-1 0 16,4-1 0-16,-1-2 0 0,1-2 0 0,0-1 0 15,2-2 0-15,0-1 0 0,2-4 0 0,2 1 0 16,-1-4 0-16,1-3 0 0,2 2 0 0,0 0 0 15,-1-3 0-15,1-1 0 0,2-3 144 0,-1-2-144 16,-3-1 128-16,1-1-128 0,0-2 192 0,-1-2-64 0,-3-3 0 16,0-1 0-16,4 0-128 0,-2 0 128 0,-4 0-128 0,-1 2 128 15,4-1-128-15,-7 0 0 0,-2 1 0 0,-2 0 128 16,1-2-128-16,-4 2 0 0,-2 1 0 0,-4 4 128 16,0 1-128-16,-9 2 0 0,0 0 0 0,0 0 0 15,0 0 0-15,0 0 128 0,0 0-128 0,0 0 0 16,0 0 128-16,0 0-128 0,-9 3 128 0,2 0-128 15,-4 1 0-15,-1 0 0 0,-4 1 128 0,0 1-128 16,-1 2 0-16,-3 0 0 0,-3-2 144 0,-1 3-144 16,-2 0 128-16,0-2-128 0,0 3 128 0,-3-4-128 15,0 0 128-15,-1-2-128 0,-1-2 128 0,-1 0-128 16,-1-1 0-16,-2-1 144 0,3-1-144 0,-1 0 0 0,0 1 128 16,4-1-128-16,1-1 0 0,2-2 0 0,-2 1 0 15,2 0 0-15,2 2 0 0,0-4 0 0,4-5 0 0,-1 2 0 16,0-3 0-16,-1-3 0 0,-2-1 0 15,0-3 0-15,0 1 0 0,3 0 0 0,-1 0 128 0,3-3-128 16,-1-5 0-16,3 0 0 0,1 3 0 0,-2-1 0 16,1 0 0-16,4-2 0 0,2-3 0 0,5 0 0 15,0 0-208-15,3-4 80 0,2-3 128 0,3-1-208 16,3 0 80-16,2 2 128 0,-1 2-176 0,7 1 176 16,3-1-128-16,1 3 128 0,-3 4 0 0,5-1-128 15,5-1 128-15,1 0 0 0,3 1-144 0,2 2 144 16,0 1-160-16,2-1 160 0,2-2-144 0,3 0 144 15,-1 2-128-15,5 1 128 0,-1 1-192 0,3 3 32 16,2 4 16-16,-2 2 0 0,-2 4-32 0,-1 3 0 0,-3 3 0 16,-1 2 0-16,-2 1 176 0,1 3 0 15,-2 3-144-15,-3 0 144 0,-1-2 0 0,-3 1 0 0,-1 2 0 16,-2 0 0-16,-1 3 0 0,-5-2 0 0,-2-4 0 0,-3 4 0 16,-2 3 0-16,-5-2 0 0,-5-9 0 0,3 8 0 15,0-1 0-15,-3-7 0 0,0 10 0 0,0-10 128 16,0 0-128-16,-8 9 128 0,2 1-128 0,-4-2 128 15,-1-4-128-15,2 2 0 0,-2-3-192 0,-2 1 192 16,-1 1-352-16,0-1 48 0,0 0 16 0,-2-1 0 16,2-3 144-16,-2 2 144 0,1 1-208 0,0-1 80 15,-1-3 128-15,0 0 0 0,-2 2 0 0,1-1 0 16,-2 0 0-16,0 0 0 0,2-1 0 0,-3 0 0 16,1 0 0-16,0-1 0 0,1-2 0 0,-2-1 0 0,1 1 0 15,0 0 0-15,0 3 0 0,2 0 0 0,0-1 128 0,-1 2-128 16,-2 0 128-16,-1 4-128 0,-2 1 0 0,0 0 144 15,2 2-144-15,0 2 0 0,0 2 0 0,-2 1 0 16,1 0 0-16,1 2 0 0,0-3 0 0,1 3 0 16,-1 1 0-16,0-2 0 0,1-1 0 0,0 2 0 15,3 2 0-15,-2 1 0 0,-1 3 0 0,2 1 0 16,0 0 0-16,2 3-144 0,4 5 144 0,-1 1 0 16,1 3 0-16,2 0 128 0,1 0 16 0,2 2 16 15,-1 0 0-15,1 0 0 0,2 1-160 0,1-1 0 16,2 0 144-16,3 0-144 0,3 4 0 0,0-2 0 15,3-5 0-15,0-4 0 0,2 2 0 0,1-4 0 16,2-2 0-16,2-3 0 0,3-3 160 0,3-3-32 16,3-1-128-16,2-6 192 0,-1-2-32 0,5-4-16 15,2-3 0-15,1-2 0 0,0-5-144 0,3-2 192 0,2-2-192 16,4-1 192 0,0-3-1488-16,1 2-304 0,2 1-48 0</inkml:trace>
  <inkml:trace contextRef="#ctx0" brushRef="#br2" timeOffset="74534.945">5120 3403 13823 0,'-13'-8'1216'0,"5"5"-960"16,8 3-256-16,-8-1 0 0,1-3 528 0,7 4 64 0,-8-2 16 0,8 2 0 15,0 0-608-15,0 0 0 0,0 0 0 0,0 0 0 16,0 0 0-16,-5 9-160 0,5-9 160 0,0 0 0 15,0 0-128-15,-1 8 128 0,1 2 0 0,0-10 0 16,0 0 0-16,0 0 0 0,0 9 0 0,1 3 0 16,2 2 0-16,-2 1 0 0,1-1 0 0,0 4 0 15,-1 3 240-15,1 2 0 0,0 3 0 0,-1 2 0 16,-1-1 16-16,0 6 16 0,0 3 0 0,-1 2 0 16,-1-3-32-16,0-1-16 0,0-2 0 0,0-1 0 15,0-3-64-15,-3 0-16 0,2-2 0 0,0-2 0 16,-1 0-144-16,1-1 0 0,0 1 0 0,-1-3 0 15,0-5 0-15,2-1-304 0,-3-3 48 0,2-2 16 16</inkml:trace>
  <inkml:trace contextRef="#ctx0" brushRef="#br2" timeOffset="74805.153">4728 3786 23039 0,'-20'-13'1024'0,"12"6"192"0,1 1-960 0,4-1-256 16,2 0 0-16,1 7 0 0,6-6 304 0,5 1 16 16,2-3 0-16,5 2 0 0,3 4-320 0,3-2-192 15,3-4 16-15,2-1 16 0,5 2-112 0,2-4-32 0,2 2 0 0,1 0 0 16,-1 0 112-16,-1 1 32 0,0 2 0 0,-3-1 0 15,-2 2 160-15,0-2 0 0,-2 1 0 16,5 2-128 0,-2 4-960-16,1 0-176 0,12-2-32 0,-4 1-16 0</inkml:trace>
  <inkml:trace contextRef="#ctx0" brushRef="#br2" timeOffset="75572.324">4834 6074 12831 0,'0'0'576'0,"-7"1"112"0,-2-2-560 0,9 1-128 15,0 0 0-15,0 0 0 0,0 0 0 0,-3 7 128 16,3-7-128-16,0 0 128 0,0 11-128 0,3-1 0 15,3-1 0-15,3-1 128 0,1-2 96 0,2-2 16 16,2-2 0-16,3 1 0 0,0 0 128 0,2-1 16 16,4-2 16-16,0 0 0 0,-1 0 96 0,1 1 16 15,-2 0 0-15,3 0 0 0,-3-1-144 0,0 0-32 16,-3-1 0-16,-3 1 0 0,-2 3-96 0,-2 0-32 16,-1-1 0-16,-10-2 0 0,0 0-48 0,0 0-16 15,0 0 0-15,0 0 0 0,0 0 176 0,-11 3 48 16,-5 2 0-16,-3-1 0 0,-5 2-80 0,-3-2-16 15,-5-2 0-15,1 3 0 0,-2 1 16 0,1 2 0 16,0-3 0-16,3 1 0 0,2-4-128 0,4-1-32 0,4-2 0 0,7 1 0 16,4 1-128-16,8-1 0 0,9-5 0 0,10-3-6976 15,7-2-1408-15</inkml:trace>
  <inkml:trace contextRef="#ctx0" brushRef="#br2" timeOffset="82388.743">10876 17762 26719 0,'-7'-5'2368'0,"0"0"-1888"15,-3 2-480-15,0-2 0 16,2 2-768-16,1-1-240 0,-3-3-48 0,0 3-16 0,-1-1 736 0,2 0 144 15,-1-3 16-15,1 0 16 0,1-2 160 0,-3 0 0 0,0 1 0 0,-5-2 0 16,2-4 0-16,-3 0 0 0,1-1 0 0,-5-1 0 16,2-2 0-16,-3-4 0 0,-1-3 0 0,-3 0 0 15,-3 2 0-15,-5 0 0 0,-3 0 0 0,-3-2 0 16,-1 0 160-16,0 1 64 0,-5-1 16 0,-1 3 0 16,-2-2 256-16,-3 1 48 0,-6-3 16 0,-3 3 0 15,-4-1-208-15,1 0-32 0,-2-5-16 0,-1 2 0 16,-3 4-176-16,-5 0-128 0,-8-2 192 0,0 1-192 15,3 0 0-15,-6 3 0 0,-2 2-240 0,-2-2 80 16,-7-2 160-16,2 1 0 0,3 2 0 0,-5-2 0 16,-4-2 304-16,-2 1 80 0,0-3 32 0,-2 3 0 15,-5 2 272-15,1-2 48 0,-1-3 16 0,-1 3 0 16,-2 5-240-16,3 3-64 0,4 2 0 0,-6-2 0 0,-4-1-240 16,5 1-48-16,4 2-16 0,-3 0 0 0,0-2-144 0,1 0 0 15,4-1 144-15,-3 2-144 0,-2-2 128 0,2 1-128 16,3-1 128-16,-2 1-128 0,-1-3 0 0,1 2 0 15,1 1 0-15,-1-1 0 0,-2-5 0 0,1 2 0 16,0 2 0-16,2 2 0 0,0-5 0 0,-2 1 0 16,1 1 0-16,0 4 0 0,3-1 0 0,0 4 0 15,-1 4 0-15,2 0 0 0,6 0 0 0,-4 3 128 16,-2 0-128-16,3 1 176 0,3-1-176 0,0 3 0 16,-1 3 0-16,0 0 0 0,-1 1 0 0,0 3 0 15,0 4-144-15,-3 1 144 0,0 0 0 0,1 3-160 16,5 2 160-16,-3 5-128 0,0 1 128 0,3 2 0 15,4 2 0-15,-2-2-128 0,2-1 128 0,0 2 0 16,4-1 0-16,6 0 0 0,5 0 0 0,0-2 0 0,-1-1 0 0,4 3 0 16,1 4 0-16,7 0 0 0,5-3 0 0,0 3 0 15,0 4 0-15,0 3 0 0,4 2 0 0,-1 3 0 16,2-5 0-16,4 0 128 0,5-1-128 0,0-1 0 16,2-2 0-16,0 1 0 0,-1-2 0 0,2 3 0 15,0 0 0-15,4 1 0 0,2 1 0 0,4 1 0 16,3-1 0-16,3 1 0 0,3 0 0 0,1-3 0 15,3-2 0-15,1 1 0 0,0-1 0 0,4 1-128 16,1 1 128-16,1 1 0 0,2 0 0 0,2 2 0 16,0 0 0-16,4 1 0 0,4-3 0 0,-2 1 0 15,5-3 0-15,5 0-128 0,6-1 128 0,0-2 0 16,1 1 0-16,5 0 0 0,5-4 0 0,3 5 0 0,0 0 0 0,6 4 0 16,4-1 0-16,2 3 0 0,5-2 0 0,5-1 0 15,4-1 0-15,4 0 0 0,-3-3 0 0,4 0 0 16,1-1 0-16,6 2 0 0,4-1 0 0,1-2 0 15,2-1 0-15,-32-10-128 0,8 5 128 0,7 3 0 16,6-1 0-16,2 3 0 0,7-6 0 0,2 5 0 16,4-3 128-16,72 19-128 0,-21-11 160 0,-13-3-32 15,-10-2-128-15,-4-3 192 16,2-3-48-16,-5-4-16 0,2-2 0 0,6-1 0 0,3-2 96 0,0 0 16 16,-1 0 0-16,0-3 0 0,4-4 16 0,-1-1 16 15,1 1 0-15,0-2 0 0,-1-2-144 0,2-1-128 16,5 2 144-16,-2-1-144 0,3-1 0 0,-4 1 128 15,0 1-128-15,4 0 0 0,0-1 0 0,-1 2 0 16,-1 2 0-16,-1-2 0 0,-2 1 0 0,2 2 0 0,0 1 0 0,-1-2 0 16,3-1 0-16,-3 1 0 0,-1 0 0 0,-2 0 0 15,-3-1 0-15,3 0 0 0,4 0 0 0,-1 0 0 16,-5-2 0-16,5 0 0 0,-2 0 0 0,-1 0 0 16,-2-5 0-16,0 0 0 0,4 2 0 0,-1-3 0 15,-6-1 0-15,3 0 0 0,-1 2 0 0,-4-2 0 16,-2 0 0-16,2 0-160 0,3-2 160 0,-2 0-128 15,-3 1 128-15,0-1 0 0,0-1 0 0,-2 0-128 16,-2-2 128-16,1 2 0 0,1 1 0 0,-1-1 0 16,-2-3-128-16,-1-1 128 0,1 0-128 0,-2-1 128 15,0-4-128-15,-3-1 128 0,-3-3-128 0,-38 10 128 16,5-4 0-16,5-4 0 0,8-1 0 0,-1-3 0 16,1 2 0-16,1-1 0 0,-1 1 0 0,58-23 0 0,-22 5 0 15,-19 7 128-15,-13 2-128 0,-9 1 176 0,-4-2-16 0,-5-3 0 16,-3-4 0-16,-3 4 0 0,-3 5 16 0,-5 2 0 15,-2-1 0-15,-3 0 0 0,-3 1-32 0,-4 0 0 16,-2 3 0-16,-5-4 0 0,-3 0-144 0,-1-2 128 16,-5-1-128-16,-4-4 128 0,-4-5-128 0,-2 0 0 15,-3 2 0-15,-1-1 0 0,-8 2 0 0,-3 3 0 16,-5 2 0-16,-4 3 0 0,-5 0 272 0,-5 3-16 16,-7 1-16-16,-1 4 0 0,-10 2-240 0,0-2 176 15,-3-3-176-15,-1 4 160 16,0 5-496-16,-3 2-112 0,-3 0 0 0,-1-4-16048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41:36.1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1533 1521 1839 0,'0'0'0'0,"0"0"160"0,0 0-160 0,0 0 0 0,0 0 0 0,0 0 0 16,0 0 1280-16,0 0 208 0,0 0 48 0,0 0 16 16,0 0-784-16,0 0-144 0,0 0-48 0,0 0 0 15,0 0 64-15,0 0 0 0,6 6 0 0,3-1 0 16,1 1 16-16,0-2 16 0,1-2 0 0,2 2 0 16,-1 0-256-16,4 1-48 0,2-1-16 0,0 0 0 15,-2 0-48-15,4 0-16 0,2 2 0 0,1 0 0 16,0 3-16-16,2-2 0 0,1 1 0 0,3 2 0 15,-2 1 16-15,2 0 0 0,-1-2 0 0,1 0 0 0,0-1-64 16,1 0-16-16,1 2 0 0,2-2 0 0,2-4-16 0,2 1-16 16,-1 0 0-16,4 0 0 0,2-3 64 0,0 0 16 15,-2-1 0-15,-1 1 0 0,2 1 160 16,-1-1 32-16,2 0 16 0,0-2 0 0,0 0-16 0,2 0-16 16,1 0 0-16,0 1 0 0,-1 1 0 0,0-1 0 15,-1-2 0-15,-1 1 0 0,-1 0-128 0,4-1-32 16,2-1 0-16,3 2 0 0,0-2-80 0,2 1 0 15,-4-2-16-15,-1 2 0 0,-1 0 0 0,-1-1 0 16,-1-1 0-16,4 1 0 0,1-4-176 0,1 3 128 16,1-1-128-16,1 1 128 0,-5-3-128 0,0 0 160 15,-1 1-160-15,1-1 160 0,4 2-160 0,0-2 0 16,2 0 144-16,0 0-144 0,2 3 160 0,-2 1-32 16,-2-4-128-16,2-2 192 0,1 1-192 0,1-1 128 15,0 1-128-15,1 3 0 0,-1 0 128 0,-3-1-128 16,-2 0 0-16,3-1 144 0,-1 5-144 0,2-2 0 0,-2-4 144 0,2 3-144 15,1 0 0-15,-1 4 144 0,-1 4-144 0,-1-4 0 16,-2-4 128-16,3 0-128 0,2 0 0 0,2 1 0 16,0 3 144-16,2-3-144 0,-5 0 0 0,1 1 144 15,-4 2-144-15,2-3 0 0,1-3 0 0,1 1 0 16,1 2 0-16,1 2 0 0,-3 0 0 0,0 1 0 16,-2 0 0-16,1-1 0 0,1-1 0 0,-1-1 0 15,1 2 0-15,0 1 0 0,-1 0 0 0,-1 1 0 16,-2 3 128-16,0-1-128 0,-3-3 0 0,3-1 128 15,-1-2-128-15,2 3 0 0,2 3 144 0,-4-1-144 16,1 0 0-16,-2 1 144 0,-3-2-144 0,1-1 0 16,2-1 128-16,1-1-128 0,3 0 0 0,-1 1 0 15,1 4 0-15,-1-1 128 0,-2-2-128 0,2 0 0 0,2 0 176 16,-2-3-176-16,5 0 160 0,-2 2-160 0,2 3 128 0,-2 0-128 16,1-2 0-16,0 1 144 0,-1 1-144 0,1-2 0 15,0-2 0-15,4 2 0 0,-3 2 0 0,0 1 0 16,1 1 128-16,-2-2-128 0,0-3 0 0,2 1 0 15,1 0 0-15,2 0 128 0,-3 0-128 0,-1 3 0 16,-1 0 144-16,-1 0-144 0,-1 2 0 0,2-4 128 16,0-4-128-16,3 3 0 0,-1 3 0 0,2-1 128 15,-2 1-128-15,-2-1 0 0,-1-1 0 0,1-1 144 16,0-1-144-16,2 1 0 0,-2-1 128 0,1 1-128 16,0 2 0-16,-2 1 0 0,-2-2 0 0,1 1 0 15,-1-4 0-15,4 2 0 0,4 0 128 0,-3 2-128 0,1 0 0 16,0 1 0-16,-3-3 128 0,1-1-128 0,2 0 0 15,-1 0 0-15,2 0 0 0,-1 1 0 0,0 1 128 16,-3 1-128-16,0 2 0 0,1-3 0 0,3-2 0 0,-2 3 0 16,1 1 0-16,0 2 0 0,-3-2 0 0,0 0 0 15,-3 0 128-15,2-1-128 0,0-2 0 0,1 0 0 16,0 0 128-16,1 0-128 0,-2 3 0 0,1-1 0 16,-5 0 0-16,1 0 128 0,-1-2-128 0,1-1 0 15,3 4 128-15,0-1-128 0,1 0 0 0,-2 0 0 16,-4 1 0-16,0 1 0 0,-2-2 0 0,1 0 0 15,2-2 128-15,2 0-128 0,-3 1 0 0,3 0 0 16,2-1 0-16,-5 3 0 0,-1-1 0 0,-1-1 0 16,-1-2 128-16,2 2-128 0,2-1 0 0,2 0 0 15,-3-1 0-15,0 1 160 0,-2 1-160 0,-1-1 128 16,-2 0-128-16,1-1 0 0,-1-1 0 0,2-1 0 0,-1 3 0 16,2-1 0-16,0-1 0 0,-1 2 0 0,-2 0 0 0,0 0 0 15,-2-1 0-15,1 0 0 0,0-1 0 0,-3 1 0 16,3-1 0-16,1 1 0 0,1 0 0 0,2 1 0 15,-4 1 0-15,-1 0 0 0,0 1 0 0,0-2 0 16,-2-3 128-16,3 2-128 0,-1 1 0 0,2 0 0 16,-2-1 0-16,1 1 0 0,-1-2 0 0,1 2 0 15,-2 0 0-15,-1 0 0 0,0 0 0 0,1-1 0 16,0 0 0-16,-1-1 128 0,1-1-128 0,2 2 0 16,-2 0 0-16,1 1 0 0,-1 1 128 0,-5 1 0 15,0 2 0-15,0-2 0 0,-2-2-128 0,2 2 0 16,0-2 0-16,1 1 0 0,0-2 128 0,0-1 0 0,2 1 0 15,1 2 0-15,0 1-128 0,-1 1 0 0,-3-1 0 16,1-2 0-16,-1 0 0 0,0-2 0 0,2 0 0 16,0-1 0-16,0 2 0 0,2 0 0 0,0 1 128 0,-2 1-128 15,-1 0 0-15,-1-1 0 0,-2-2 0 0,-1 1 0 16,-2 0 0-16,-2-1 0 0,2 0 0 0,-1 0 128 16,-3 0-128-16,2 1 128 0,1-1-128 0,-4 0 128 15,0 0-128-15,0 1 192 0,-3 1-192 0,0 1 192 16,-1 0-64-16,0 2 0 0,-3-1 0 0,-2 1 0 15,1 1-128-15,-3 1 128 0,-2-2-128 0,-1 0 128 16,1 1-128-16,-2-1 0 0,0 0 144 0,0 2-144 16,-4-1 0-16,3-1 0 0,-2 1 0 0,-8-4 128 15,9 3-128-15,-9-3-208 0,0 0 48 0,0 0-10496 16,0 0-2096-16</inkml:trace>
  <inkml:trace contextRef="#ctx0" brushRef="#br0" timeOffset="7034.17">1202 3836 2751 0,'0'0'256'0,"-8"1"-256"0,1 1 0 0,7-2 0 16,0 0 1600-16,0 0 256 0,0 0 64 0,0 0 16 15,0 0-1168-15,0 0-224 0,0 0-48 0,0 0-16 16,0 0-80-16,0 0-16 0,10 1 0 0,-10-1 0 16,0 0 32-16,11 3 0 0,0 0 0 0,0 0 0 15,-1 1-32-15,3 0-16 0,2-2 0 0,-2 2 0 16,0 1 0-16,2 0 0 0,2 0 0 0,3-1 0 16,1-1 208-16,3 2 64 0,-3-1 0 0,3 2 0 15,1-5 16-15,2 1 16 0,0 2 0 0,0 0 0 16,1 0-112-16,4-1-32 0,1-1 0 0,2 3 0 15,-1 0-224-15,4 1-48 0,0-1-16 0,3 2 0 16,1-2-16-16,-2 0 0 0,2 0 0 0,0 0 0 16,-1-3-224-16,3-1 128 0,0-1-128 0,5 0 0 0,2 0 224 0,2 1-48 15,-1 0-16-15,-2-2 0 0,-1 1-32 0,1-1-128 16,2-2 192-16,-2 1-64 0,5-2 16 0,0 2 0 16,-2 1 0-16,0-1 0 0,-4-2-144 0,0 2 0 15,-3 0 0-15,5 0 0 0,1-1 0 0,2-1 0 16,1 2 176-16,0-2-176 0,-1 1 176 0,-1 1-176 15,-1-1 192-15,2 1-192 0,1-2 144 0,1 2-144 16,1 0 0-16,-1 1 144 0,-2 1-144 0,0 0 0 16,-4-1 0-16,2 1 0 0,1 0 0 0,1-1 128 15,4-1-128-15,0 2 0 0,-3 1 0 0,0 0 0 16,0-1 128-16,1-1-128 0,3-3 0 0,0 3 160 16,-1 1-160-16,1-2 160 0,-2 1-160 0,1 0 128 15,-3 0-128-15,4 0 128 0,1-2-128 0,1 1 0 0,-4 0 144 16,0 1-144-16,0 2 128 0,-2-1-128 0,-3-1 160 0,3 0-160 15,0-1 144-15,3 1-144 0,2 2 128 0,-2-1-128 16,-2-1 144-16,-1 1-144 0,-1 0 160 0,0-2-160 16,0 0 144-16,2 1-144 0,1 1 128 0,1 1-128 15,1 0 128-15,-4 0-128 0,-3-1 0 0,1 0 128 16,2-1-128-16,-3 0 192 0,0 0-192 0,1 0 192 16,4 1-192-16,-4-1 192 0,-2-1-192 0,0 1 192 15,-1 1-192-15,1 0 192 0,1-1-192 0,3-1 192 16,-2 2-192-16,0-2 0 0,-2 1 144 0,-2 0-144 15,-1 0 128-15,2 0-128 0,0-2 128 0,0-1-128 16,0 2 128-16,2-1-128 0,-3 1 128 0,-1 0-128 16,-1 2 128-16,0 0-128 0,-1-1 128 0,1 0-128 15,3 0 128-15,2 1-128 0,-3 0 160 0,2 2-160 0,-1 1 128 0,-2 0-128 16,-5-1 0-16,3 0 0 0,0-2 128 0,1-1-128 16,3 0 0-16,1 3 144 0,0 2-144 0,0-1 0 15,-2 0 144-15,1 0-144 0,-4-3 0 0,1 2 128 16,-1 0-128-16,2 0 0 0,-2-1 0 0,0 1 0 15,1 0 0-15,0 1 128 0,-2-1-128 0,-4-1 0 16,1-1 0-16,1 1 0 0,1 0 0 0,2 0 128 16,-3-1-128-16,3 1 0 0,-2 2 0 0,-1 0 0 15,-2-1 0-15,-1 0 0 0,-2-1 0 0,-2-1 0 16,0 0 0-16,0 0 0 0,-2 0 0 0,-1 0 0 16,-3 0 0-16,2 0 128 0,1 0-128 0,-1 0 0 15,-3-1 0-15,1 1 0 0,-1 0 0 0,-2 0 128 0,-2-2-128 16,0 1 0-16,-2 1 0 0,1-1 0 0,-1 0 0 0,0 0 128 15,0 0-128-15,2-2 0 0,2 0 0 0,-2 1 128 16,-2 2-128-16,0 0 0 0,0 0 0 0,1 0 128 16,-2-2-128-16,1 1 0 0,-1-2 0 0,-4 2 0 15,2 0 0-15,-2 1 0 0,-3 1 0 0,-2-1 0 16,1-1 0-16,-3 0 0 0,-3-1 0 0,1 2 128 16,0 2-128-16,-9-2 0 0,9 0 128 0,-9 0-128 15,9-1 128-15,-9 1-128 0,6-2 160 0,-6 2-160 16,0 0 192-16,0 0-48 0,0 0-16 0,0 0 0 15,0 0 64-15,0 0 0 0,0 0 0 0,0 0 0 16,0 0 32-16,0 0 16 0,-6-4 0 0,-4 1 0 16,-2 1-112-16,-2 1-128 0,1-1 176 0,-3-1-176 15,-2 1 0-15,-3 0 0 0,-2-2 0 0,-2 0 0 0,-2-1 0 16,0 3 0-16,-5-2 0 0,0 3 0 0,1 1 0 0,-2 1 0 16,-2 0 0-16,-1 2 0 0,-1-3 0 0,1 0 0 15,-2 0 0-15,-2 0 0 0,-5 0 0 0,-1 0 0 16,0 0 0-16,-2 1 0 0,0 2 0 0,-3-1 0 15,2-2 0-15,-2-1 0 0,-3-1 0 0,-1 1 0 16,0 1 0-16,0 0 0 0,-4 0 0 0,2 1 0 16,2 1 0-16,-4-2 0 0,1-2 0 0,-1 1 0 15,-3 0 0-15,0 3 0 0,1 1 0 0,-1-1 0 16,-2 1 0-16,1-2 0 0,-1-1 0 0,-2 1 0 16,-2 1 0-16,2-1 0 0,2 2 0 0,-1-1 0 15,-2-4 0-15,-1 2 0 0,-2 2 0 0,2-1 0 16,1-1 0-16,1 1 0 0,1 0 0 0,-2 0 0 0,-2-1 0 15,-1 0 0-15,1 1 0 0,2 1 0 0,2 0 0 16,-1-2 0-16,-1-2 0 0,-1 2 0 0,-1 2 0 0,3-2 0 16,2 0 128-16,-1 0-128 0,-3-2 0 0,2 2 0 15,0 0 0-15,0 0 0 0,-3 0 0 0,3 0 0 16,0-1 0-16,-2 1 0 0,-2-1 0 0,-1 1 0 16,1-1 0-16,1 1 0 0,3 0 0 0,-1-1 0 15,-5-4 128-15,1 2-128 0,-1 0 0 0,2 2 0 16,3 2 0-16,1-2 0 0,-4-5 0 0,1 3 0 15,-4 1 0-15,3 2 0 0,1 2 0 0,1-3 0 16,0-1 0-16,0-2 0 0,-1 3 0 0,1 1 0 16,0 2 0-16,0 1 0 0,1-3 0 0,0 2 0 15,-2 0 0-15,2 0 0 0,-1 0 0 0,3 3 0 16,1 0 0-16,2 0 0 0,1-3 0 0,-2-1 0 0,-1-1 0 16,-2 1 0-16,4 2 0 0,2-1 0 0,1 0 0 15,-2-1 0-15,0-2 0 0,-2 1 0 0,-1 3 0 0,3 0 0 16,1 0 0-16,3 0 0 0,2-1 0 0,-3 1 0 15,-2 0 0-15,3-1 0 0,1-1 0 0,0 0 0 16,3 2 0-16,1-3 0 0,4 1 0 0,-2-1 0 16,2-1 0-16,0 2 0 0,-3 0 0 0,2 1 160 15,-2-1-160-15,4 1 128 0,2 1-128 0,1 3 0 16,0-3 0-16,0 0-176 0,1 1 176 0,-2-1 0 16,1 0 0-16,1 0 0 0,1 1 0 0,0-1 0 15,2-1 0-15,3 3 0 0,3-2 0 0,0-1 0 16,2-1 0-16,0 0 0 0,0-1 0 0,0 3 0 15,0-1 0-15,3 2 0 0,1-2 0 0,3 1-128 16,-4-1 128-16,7 0 0 0,5 0 0 0,0-2 0 0,1 2 0 0,0-1 0 16,2 1 0-16,2 0 0 0,2-1 0 0,1 0 0 15,1 0 0-15,8-1 0 0,-6 2 0 0,6-2-128 16,-7 1 128-16,7-1 0 0,0 0 0 0,0 0 0 16,0 0 0-16,0 0-160 0,0 0 160 0,0 0 0 15,0 0-160-15,15 3 160 0,0 0-128 0,4-2 128 16,2 0 0-16,4 0-160 0,2 0 160 0,5 0 0 15,6-2 0-15,1 0-128 0,2 2 128 0,2 0 0 16,1-1 0-16,2 0 0 0,0 1 0 0,5-1 0 16,4 0 0-16,3 2-128 0,-1-1 128 0,2-1 0 15,-2 0 0-15,3 0 0 0,3 0 0 0,3-3 0 16,4 0 0-16,-1 0 0 0,1 0 0 0,-1 0 0 16,4 2 0-16,4-1 0 0,2-1 0 0,0 2 0 0,-2 1 0 15,1 0 0-15,2-3 0 0,4 0 0 0,3 1 0 16,-1 1 0-16,-5 2 0 0,4-1 0 0,2-3 0 0,0 0 0 15,-1 2 0-15,-2 1 0 0,-2-1 0 0,1 0 0 16,3 0 0-16,0 1 0 0,-1 0 0 0,-3 0 0 16,-3 0 0-16,4 0 0 0,4 0 0 0,-1 2 0 15,-3 2 0-15,1-3 0 0,1-2 0 0,0-1 0 16,0 2 0-16,-1-1 0 0,-5 0 0 0,2-1 0 16,7-1 0-16,-3 3 0 0,0-1 0 0,-3 0 0 15,1-2 0-15,1 1 0 0,2 0 0 0,-2 1 0 16,-4 0 0-16,1 0 0 0,1-5 0 0,-1 2 0 15,2 0 0-15,-4 2 0 0,-2 0 0 0,0-1 0 16,1-2 0-16,0 3 0 0,-1 2 0 0,-2-1 0 16,-4 0 0-16,-1-2 0 0,1-3 128 0,1 2-128 0,-1 0 0 0,-1 2 0 15,-4-1 0-15,-3 0 0 0,2-1 0 0,-1 1 0 16,-1-1 0-16,1 0 0 0,-1 0 0 0,-1 1 0 16,-4 0 0-16,-1 0 0 0,2-1 0 0,-3-1 0 15,1-1 0-15,0 1 128 0,2 4-128 0,-4-1 0 16,-4-2 0-16,1 0 0 0,0 1 0 0,-2-1 0 15,-1-1 0-15,1 1 0 0,-1-1 0 0,-1 4 0 16,-1 2 0-16,-2-1 0 0,-2-1 0 0,1-1 0 16,-3-3 0-16,2 1 0 0,0 1 0 0,1 1 0 15,-5 1 0-15,2 0 0 0,0 0 0 0,-3 1 0 16,0 2 0-16,-1-3 0 0,-3-4 0 0,1 3 0 16,0 0 0-16,1 0 0 0,0-1 0 0,-3 1 0 0,-3 0 0 15,1 0 0-15,1 0 0 0,-2-1 0 0,0 2 0 16,-4-1 0-16,-1-1 0 0,-3 1 0 0,-4-1 128 0,0 1-128 15,-2-1 0-15,0 1 0 0,-3 0 128 0,-1 0-128 16,0 1 0-16,-2 0 0 0,0-1 128 0,0 4-128 16,-3 0 0-16,2 0 144 0,-9-2-144 0,10-2 0 15,0 1 0-15,-10 1 0 0,0 0 0 0,9 3 0 16,-9-3 0-16,9 5 0 0,-3 3-272 0,0 2-48 16,-3 1 0-16,-2 2-10192 15,-2 1-2048-15</inkml:trace>
  <inkml:trace contextRef="#ctx0" brushRef="#br0" timeOffset="9798.264">16858 3885 17903 0,'0'0'784'0,"-5"-5"176"0,5 5-768 0,-6-4-192 0,-2-1 0 0,8 5 0 15,0 0 0-15,0 0 0 0,0 0 0 0,0 0 0 16,0 0 0-16,0 0 144 0,0 0-144 0,10 1 128 16,0 0 144-16,2-1 32 0,4-1 0 0,1 1 0 15,5 1-16-15,0-2 0 0,2-2 0 0,3-2 0 16,4 2 16-16,3-4 0 0,0 1 0 0,4-1 0 16,3 0-48-16,2 1-16 0,3 1 0 0,-3-1 0 15,-1-2 48-15,-3 1 16 0,-3-1 0 0,0 0 0 16,0-1 64-16,-3 1 16 0,1-3 0 0,-2 3 0 15,-3 4-112-15,-2-1-16 0,-2 0 0 0,-3 4 0 0,-2-1-96 16,-1 0-32-16,-2-2 0 0,-5 1 0 0,-3 0-128 16,-9 3 160-16,0 0-160 0,0 0 160 0,0 0 128 0,-9 0 32 15,-2 1 0-15,-5 2 0 0,-3-1 64 0,-3 1 0 16,-7 0 16-16,0 0 0 0,-1 1-256 0,-1 0-144 16,-1 2 160-16,0-1-160 0,-1-1 176 0,-1-1-176 15,-4 0 192-15,1 1-192 0,-4-1 192 0,4 0-192 16,1 1 192-16,5-1-192 0,4 1 192 0,5 1-192 15,7-1 192-15,6 0-192 0,9-4 160 0,0 0-160 16,0 0 128-16,0 0-128 0,16 4 224 0,5-3-32 16,5-3-16-16,9-1 0 0,7 1 112 0,5-2 32 15,-1-4 0-15,4-3 0 0,1-2-192 0,2 0-128 16,0 0 192-16,3-1-192 0,-1 1 144 0,-2-2-144 16,-6 0 0-16,-5 2 144 0,-7 0-144 0,-5 2 0 15,-7 1 0-15,-5 1 128 16,-6 2-832-16,-4 1-192 0,-8 6-16 0</inkml:trace>
  <inkml:trace contextRef="#ctx0" brushRef="#br0" timeOffset="12449.469">1995 5381 11967 0,'-21'-4'528'0,"9"2"112"0,0-1-512 0,-4 2-128 0,1 2 0 0,2 4 0 15,1-4 736-15,-1 3 112 0,2 3 32 0,2-2 0 16,1-1-720-16,8-4-160 0,-7 4 0 0,7-4 0 16,0 0 0-16,0 0 0 0,0 0 0 0,0 0 0 15,9 10 0-15,0-2 224 0,2-3-64 0,2 0-16 16,-1-2 128-16,4 1 32 0,2 5 0 0,-1-3 0 16,1-3 48-16,3-1 16 0,1-2 0 0,1 2 0 15,3 2 96-15,2-2 32 0,1-1 0 0,1 0 0 16,4 0 48-16,-1-2 16 0,3-2 0 0,3 1 0 15,-1 0-160-15,2 1-16 0,-1 0-16 0,3 0 0 16,3-1-96-16,0 0-16 0,1 0 0 0,5-2 0 16,2 0-32-16,1-2-16 0,2 1 0 0,-3-2 0 15,-1 3 48-15,5-2 16 0,1 0 0 0,3-2 0 16,4 0 0-16,-2 3 0 0,-2 2 0 0,-2-2 0 0,0 0-80 0,0-1 0 16,0 2-16-16,3 0 0 0,1 4-176 0,0-2 192 15,-2 0-192-15,-2 1 192 0,0 0-192 0,1 0 0 16,1-1 144-16,1 0-144 0,0 0 144 0,-2 1-144 15,-4 1 192-15,1 1-192 0,1-1 144 0,-2 0-144 16,2 0 0-16,0 0 144 0,2 0-144 0,-2-1 0 16,-1-2 0-16,2 2 128 0,0 1-128 0,1 0 0 15,-1 1 0-15,0-2 0 0,-1-1 0 0,0 0 128 16,-3 1-128-16,0-1 0 0,0-1 0 0,4 2 0 16,0 2 128-16,3 0-128 0,0 1 0 0,-2-2 0 15,-2-1 0-15,4 0 128 0,2 0-128 0,0 0 0 16,-3 0 0-16,0 1 0 0,-2 1 0 0,-2 0 0 0,1-1 0 15,-2 0 0-15,0 2 0 0,1-2 0 0,0 0 0 0,-2-1 0 16,-1 1 0-16,-2 0 128 0,-3 0-128 16,4 0 0-16,-2 1 128 0,3-1-128 0,-1 0 128 0,-1-1-128 15,0-2 192-15,-4 0-32 0,0 2-16 0,-2 0 0 16,-1 0-144-16,1 1 192 0,-2 0-192 0,1 0 192 16,0-1-192-16,-2 1 0 0,-2-1 0 0,-3 2 128 15,0 2-128-15,-2 1 0 0,-3-4 0 0,1 0 128 16,2 2-128-16,-3 0 0 0,0 0 0 0,-1 0 128 15,-2-2-128-15,1-1 0 0,0 0 0 0,-2 1 0 16,0 1 0-16,-4 0 128 0,1 1-128 0,-4-2 0 16,-3 0 0-16,-1 1 0 0,-3 0 128 0,1 0-128 15,-3 1 0-15,-1-2 160 0,-2 1-160 0,-1 0 160 0,-9-1-32 16,10-1-128-16,-10 1 192 0,0 0-64 0,0 0 48 16,0 0 0-16,0 0 0 0,0 0 0 0,0 0 0 0,0 0 0 15,0 0 0-15,0 0 0 0,-9-4-176 0,-2 2 192 16,-3 3-192-16,-3-2 192 0,-2-3-192 0,-3 2 0 15,-3 0 0-15,-2 0 0 0,-4 2 0 0,-1-3 0 16,-3 2 0-16,-4 1 0 0,1-1 0 0,-4 1 0 16,0 1 0-16,1 0 0 0,-4-1 0 0,-1 0 0 15,-2 0 0-15,-4 0 0 0,-3 0 0 0,-1 0 0 16,-1-1 0-16,-1 1 0 0,-1 0 0 0,-3 0 128 16,-2 0-128-16,-4 0 0 0,-2-2 0 0,0 0 0 15,0 0 0-15,-1 0 0 0,-3-2 0 0,0-1 128 16,-3 0-128-16,0 1 0 0,0 0 0 0,-1-1 0 15,-2 0 0-15,-1 0 0 0,-2 1 0 0,3 2 0 16,1-1 0-16,-3 1 0 0,0-2 0 0,-1 2 0 0,-4 3 0 16,4-2 0-16,-2-2 0 0,1 2 0 0,-5 1 0 15,1 0 0-15,1 0 0 0,-2 0 0 0,0 0 0 0,1 0 0 16,0 0 0-16,1-1 0 0,2-1 0 0,-6 0 0 16,-1-3 128-16,4 4-128 0,3 0 128 0,-1-1-128 15,3-1 0-15,-2 1 0 0,0 0 0 0,5 2 0 16,3 0 0-16,-2 0 0 0,0-1 0 0,1 2 0 15,0 3 0-15,3 0 0 0,4-1 0 0,2 4 0 16,-1-1 0-16,1-1 0 0,3-1 0 0,3 1 0 16,1-2 0-16,6 0 0 0,5 2 0 0,2-1 0 15,2 0-128-15,3 0 128 0,0 1 0 0,4 1 0 16,0-2 0-16,4 1 0 0,0-1 0 0,4 2 0 0,7-1 0 16,-1 1 0-16,5-4 0 0,-1 2 0 0,4 2 0 15,1-2 0-15,3-1 0 0,2 1 0 0,3-2 0 0,0 0 0 16,3-2 0-16,6 0 0 0,0 0-144 0,-7 5 144 15,7-5 0-15,0 0 0 0,0 0-160 0,0 0 160 16,0 0-128-16,0 0 128 0,7 8 0 0,-7-8-160 16,15 5 160-16,-1 0 0 0,-3 0 0 0,6-1-128 15,3-1 128-15,0 0 0 0,4 1 0 0,1-1 0 16,1 1 0-16,6-2 0 0,6-2 0 0,0 1 0 16,2 0 0-16,1-1 0 0,3-3 0 0,3 0-128 15,0 1 128-15,4 1 0 0,0 1 0 0,3 0-128 16,6-1 128-16,0 0 0 0,2-1 0 0,-1 2 0 15,2 2 0-15,4 0 0 0,5-4 0 0,1 2 0 16,-1 0 0-16,1-1 0 0,1 0 0 0,3-1 0 0,3 0 0 16,3 2 0-16,2 0 0 0,0-1 0 0,5 0 0 0,2-1 0 15,3-2 0-15,-2-1 0 0,1 0 0 0,1 0 0 16,4 2 0-16,-1 1 0 0,-3-1 0 0,0 0 0 16,3 0 0-16,0 2 128 0,-2 1-128 0,-1-1 0 15,-2 0 0-15,3 1 0 0,-2 1 0 0,-1-2 0 16,-4-3 0-16,2 2 0 0,4 0 0 0,-3 1 0 15,-3-1 128-15,-2 2-128 0,-2 1 0 0,1-1 144 16,-2-2-144-16,-1-2 0 0,-7 1 144 0,-3 1-144 16,1 0 0-16,-1-1 0 0,-3 0 0 0,-2 0 128 15,-5 1-128-15,-2-1 0 0,-10 1 0 0,0 0 0 16,-1-1 0-16,-3 1 0 0,-7-4 0 0,2 2 128 16,0 0-128-16,-7 2 0 0,-3 2 0 0,-3-1 128 0,-6-1-128 15,-1 0 0-15,-5-2 128 0,0 2-128 0,-4 1 144 16,-2 1-144-16,-2 1 192 0,-9-1-192 0,0 0 224 0,10 0-64 15,-10 0-16-15,0 0 0 0,0 0 80 0,0 0 16 16,0 0 0-16,0 0 0 0,0 0-32 0,0 0 0 16,0 0 0-16,0 0 0 0,0 0-208 0,0 0 144 15,0 0-144-15,0 0 128 0,0 0-128 0,0 0 0 16,0 0 0-16,0 0 0 0,0 0 0 0,0 0 0 16,0 0 0-16,0 0 0 0,0 0 0 0,0 0 0 15,-5-8 0-15,5 8 0 0,0 0-336 0,0 0 48 16,0 0 16-16,0 0 0 15,0 0-1024-15,0 0-208 0,0 0-32 0,0 0-7936 16,0 0-1568-16</inkml:trace>
  <inkml:trace contextRef="#ctx0" brushRef="#br0" timeOffset="14746.357">21639 4469 9503 0,'0'0'416'0,"0"0"96"0,0 0-512 0,0 0 0 15,0 0 0-15,5-6 0 0,-5 6 864 0,6-7 80 16,-6 7 16-16,6-6 0 0,0-1-288 0,-2-1-48 15,1-1-16-15,-1 2 0 0,-4 7-160 0,1-11-48 16,1 0 0-16,1-1 0 0,-1 0-16 0,-2-2-16 16,-1 2 0-16,0-2 0 0,-1-1-32 0,0-1 0 0,0 2 0 0,-3 0 0 15,-1-3-16-15,2-1-16 0,-2 0 0 0,0 0 0 16,-3 3-48-16,-1-3 0 0,0-2 0 16,-2 1 0-16,-1 0-128 0,-1 1-128 0,-3 0 144 0,0 1-144 15,-1 1 128-15,-2 0-128 0,-2 1 0 0,0-1 0 16,0 0 128-16,-5 0-128 0,1 1 0 0,0 1 0 15,1-1 176-15,-1 2-176 0,-4 0 192 0,2 2-192 16,1-2 320-16,-1 1-32 0,-2 2-16 0,0-1 0 16,1-2-272-16,-2-1 0 0,-3 0 0 0,0 2 0 15,-3 2 128-15,-1 0-128 0,-5-1 144 0,-1 2-144 16,-1 3 0-16,3-1 128 0,-1-2-128 0,0 3 0 16,-1-1 0-16,0 4 176 0,2 0-176 0,1 2 160 15,1 2-160-15,3-1 160 0,0-1-160 0,2 2 160 0,2 2-32 16,2-1 0-16,2 0 0 0,1 3 0 0,-2 2-128 15,0 1 160-15,-1-2-160 0,-1 1 160 0,0 5-160 16,-1 3 0-16,0-3 0 0,0 2 0 0,0 2 0 16,2 0 0-16,2-1 0 0,1 3 0 0,3-1 0 0,-2-1 0 15,3-5 0-15,1 4 0 0,2 3 0 0,-2-1 0 16,1 1 0-16,0 1 0 0,-1-1 0 0,-1 4 0 16,1 3 128-16,1-1-128 0,5-1 128 0,-1 2-128 15,-1 3 0-15,1 3 128 0,-1 1-128 0,6 0 0 16,0-1 144-16,3 0-144 0,3 1 160 0,0 0-32 15,2 1-128-15,3 0 192 0,1 1-192 0,1 1 144 16,0 3-144-16,1 1 128 0,1 5-128 0,1-2 128 16,-1 1-128-16,1-2 128 0,1-2-128 0,3-1 0 15,4-4 0-15,2 2 0 0,-1 2 128 0,3-4-128 16,0-5 0-16,6 1 128 0,2 0 0 0,1-2-128 0,2 0 192 0,0-2-64 16,1-3 0-16,1-2 0 0,-1-1 0 0,2 1 0 15,1-2 0-15,2-1-128 0,0 0 192 0,3-2-64 16,-1-1 16-16,3-2 0 0,3 0 0 0,-2-1 0 15,2 0 0-15,0 0 0 0,-2 1 0 0,2-2 0 16,-1 1 0-16,3-2 0 0,3-2 0 0,-2 0 0 16,0-1 16-16,2-3 0 0,1-2 0 0,1-1 0 15,-3-2 32-15,1-2 0 0,0-1 0 0,1-3 0 16,1 0-192-16,-2 1 192 0,2 0-192 0,-1-1 192 16,-1-2-192-16,-2 0 128 0,-1 1-128 0,-1-2 128 15,1-1-128-15,1-3 128 0,0-1-128 0,0 0 128 16,1 3-128-16,-1-1 160 0,2-1-160 0,-1-3 160 15,-2 0-160-15,-1-2 0 0,-3 0 144 0,-2-3-144 16,0-2 128-16,-3-1-128 0,0-2 160 0,-1 2-160 0,-1 0 144 16,-1-2-144-16,-2 0 128 0,1 0-128 0,-4 0 160 0,0 1-160 15,-3 0 192-15,-4 1-192 0,0-1 208 0,-5-1-64 16,0 2-16-16,-2-4 0 0,0 1 128 0,-2-3 32 16,-2-2 0-16,-3 0 0 0,-1 1 48 0,0-2 16 15,-3-1 0-15,-3-1 0 0,-1 3-176 0,-2 2-48 16,-3-1 0-16,-1 1 0 0,-4-3-128 0,-1 1 0 15,-6-2 0-15,-4 0 0 0,-4 0 0 0,-5 3 0 16,-1 2 0-16,-4 1 0 0,-6 1 0 0,0 2-144 16,-1 1 144-16,-2 3 0 15,-8 3-496-15,-4 5 16 0,-4 3 0 0,-4 4-9728 16,-7 3-1952-16</inkml:trace>
  <inkml:trace contextRef="#ctx0" brushRef="#br0" timeOffset="21237.634">7831 17522 9263 0,'0'0'400'0,"0"0"112"0,0 0-512 0,0 0 0 0,0 0 0 0,0 0 0 16,0 0 720-16,0 0 48 15,-1-4 16-15,0-2 0 0,1-2 240 0,-2 5 64 0,2 3 0 0,-2-5 0 16,1-2-368-16,0 3-64 0,-2-3-16 0,1 2 0 15,2 5-352-15,-3-7-80 0,0-1-16 0,-4 4 0 16,0-3 128-16,1 0 0 0,-1 1 16 0,3-2 0 16,-5 1 64-16,0-3 16 0,-2 0 0 0,-1 0 0 15,2 0 48-15,-4-1 16 0,-4-1 0 0,2 0 0 16,-1 0-80-16,0 1-16 0,-3-1 0 0,-2 1 0 16,-2 0-128-16,-1 0-16 0,3-1-16 0,-2-1 0 15,0 0-48-15,-5-1-16 0,2 0 0 0,-2-1 0 16,-1 0-32-16,-3 1-128 0,-3 0 192 0,0 0-64 0,-1-1-128 15,-3-1 160-15,0 0-160 0,1 0 160 0,-1 0-16 0,-3 1 0 16,0-2 0-16,-2 3 0 0,-3 3-144 16,-3-2 192-16,-1-4-192 0,-1 3 192 0,3 3 16 0,2 0 16 15,-3-1 0-15,1 0 0 0,0 1-32 0,0 2 0 16,-3 2 0-16,-2 1 0 0,-2-1-192 0,2 0 0 16,2 4 0-16,-1-1 0 0,-6-3 0 0,-1 3 0 15,-4 0 0-15,-2 2 0 0,0 0 0 0,2 1 0 16,-2 0 0-16,2 2 0 0,-1-1 0 0,1 3 0 15,2-1 0-15,3 1 0 0,4-5 0 0,3 4 0 16,0 0 0-16,-1 1 0 0,-3 3 0 0,2-4 0 16,-2 1 0-16,2 3 0 0,1 0 0 0,1 2 0 15,1-2 0-15,1 3 0 0,-3 1 0 0,1 2 0 16,0-1 0-16,0 2 0 0,2 1 0 0,0-1 0 16,4 0 0-16,1 1 0 0,-2 1-128 0,3 0 128 0,0 3 0 15,5-2 0-15,6-2 0 0,2 2-128 0,2 0 128 0,1 3 0 16,3 1 0-16,3 1 0 0,-2-1-128 0,4 0 128 15,2 2 0-15,-1 2-128 0,1 0 128 0,2 1 0 16,0-1 0-16,2 2-128 0,-2 0 128 0,1 1 0 16,0 2 0-16,3 1 0 0,0-2 0 0,1 3 0 15,0 0 0-15,3 0 0 0,2-2-128 0,2 2 128 16,0-3 0-16,2-1 0 0,2 1 0 0,1-1 0 16,1 0 0-16,2-1 0 0,4-2 0 0,2 4 0 15,-3 3 0-15,4 0 0 0,-1 0 0 0,3 2 0 16,1 1 0-16,2 0 0 0,0-1 0 0,2-3 0 15,-1-3 0-15,3-1 0 0,1 3 0 0,2-2 0 0,0-2 0 16,3-2 128-16,2-2-128 0,-11-10 0 0,2 4 144 0,8 1-144 16,0 1 128-16,5 0-128 0,1 4 160 0,1-2-160 15,1 1 192 1,26 16-192-16,-10-6 144 0,-4-5-144 0,-1-3 0 0,-2-1 144 0,1-1-144 0,1-3 160 16,0-2-160-16,-1-2 160 0,-2 0-160 0,0-1 128 15,0-2-128-15,1-1 128 0,2-3-128 0,1 2 0 16,1-1 144-16,3 0-144 0,1 1 0 0,0 0 144 15,-5 1-144-15,0-1 0 0,1 1 144 0,0-1-144 16,1 0 0-16,5 0 144 0,2 0-144 0,0 0 0 16,-1-1 0-16,-1 0 0 0,0-3 0 0,-1 0 0 15,5-4 0-15,-2-2 0 0,2-2 128 0,1 0-128 16,-2-2 0-16,-1 1 128 0,-4-1-128 0,-1 0 0 16,2-3 0-16,1-1 128 0,2 0-128 0,-2 1 0 15,2 1 144-15,-3 0-144 0,3 0 0 0,-4 0 128 0,-1 0-128 0,1-3 0 16,0-1 0-16,2 1 0 0,2 0 0 0,-4 1 0 15,0-2 0-15,0-3 128 0,-4-1-128 0,0 1 0 16,-1 2 0-16,1 0 0 0,-1 0 0 0,0-3 128 16,0 1-128-16,0-3 0 0,1 1 0 0,-7-1 0 15,-1 2 0-15,-19 5 0 0,5-4 0 0,0 3 128 16,4 0-128-16,0-2 0 0,2 0 128 0,2-2-128 16,-1 2 912-16,25-10 112 0,-13 1 32 0,-8 4 0 15,-6-1-1632 1,-3 5-336-16,-4-1-64 0,0 2-16 0,-5-1 864 0,-2 0 128 0,-1-1 0 0,1-1 160 15,-3 2 32-15,0-2 0 0,-3-1 0 0,1-2 0 16,1-2-64-16,-3 0-128 0,0 1 192 0,-1-4-64 16,-3-4-128-16,-2-1 128 0,1 2-128 0,-3 3 128 0,-2-1 0 0,-2 3-128 15,2 0 192-15,-2 1-64 0,-5-1 64 0,1 2 16 16,-2 0 0-16,1 1 0 0,-2 2 256 0,0 0 48 16,-1-1 16-16,-2 3 0 0,0 0 80 0,1 2 16 15,0 0 0-15,1 2 0 0,0 2-240 0,-2-2-32 16,-2-3-16-16,1 3 0 0,0 2-336 0,-2 1 0 15,0-1 0-15,-2-1 0 0,1 3-160 0,-1-1-96 16,0 1-32-16,2 2 0 16,-4 1-1120-16,0 2-240 0,-1 1-32 0,0 1-13936 0</inkml:trace>
  <inkml:trace contextRef="#ctx0" brushRef="#br1" timeOffset="29459.335">12829 9193 6447 0,'-9'-5'576'0,"5"1"-576"0,-1-3 0 0,1 5 0 16,4 2 1744-16,0 0 240 0,0 0 64 0,-7 2 0 15,7-2-1648-15,-6 6-400 0,-2 0 0 0,1 1 0 16,-2 0 320-16,3-1-32 0,-3 1 0 0,2-2 0 0,1 1 336 16,-2-1 64-16,-3 0 16 0,2-1 0 0,2-1 128 0,1 2 16 15,-3 0 16-15,3 0 0 0,6-5 192 0,-10 0 32 16,3 0 16-16,7 0 0 0,0 0-112 0,-6-6-32 15,6 6 0-15,0 0 0 0,-4-7-416 0,4-2-96 16,4-3 0-16,0 1-16 0,2-3-240 0,0 3-32 16,3 0-16-16,1 0 0 0,1-1-144 0,2 4 0 15,0 0 0-15,0-1 0 0,0-2 0 0,-2 2 0 16,0 6 0-16,0 2 0 0,-4 2 0 0,3 2 0 16,-10-3 0-16,6 9 0 0,-2 5 0 0,0 1 0 15,-1 0 0-15,-1 2 0 0,-2-1 0 0,-2 2 160 16,-2 3-32-16,-3-4-128 0,-1-1 192 0,-2-4-192 15,1-2 192-15,0-1-192 0,0 1 336 0,1-3-32 16,-2-5-16-16,3-1 0 0,0-1 352 0,0-2 80 16,-2 0 16-16,4-5 0 0,3-2-160 0,-2 0-48 0,3-4 0 15,6-2 0-15,-3-5-304 0,3 0-64 0,4 1-16 0,1-3 0 16,1-4-144-16,2 3 0 0,0 3 0 0,3 4 0 16,-2 1 0-16,0 4 0 0,-3 2 0 0,0 0 0 15,-1 1-128-15,-2 6 128 0,1 6-160 0,-4 3 160 16,1 1-192-16,-2 2 192 0,-1 1-208 0,0 1 80 31,-3 1-384-31,-1-1-64 0,-2 2 0 0,1 2-9728 0,-3 0-1952 0</inkml:trace>
  <inkml:trace contextRef="#ctx0" brushRef="#br1" timeOffset="29906.254">12919 9222 17503 0,'0'0'768'0,"-9"0"176"0,1-1-752 0,8 1-192 16,-7 0 0-16,7 0 0 0,-8 3 432 0,8-3 48 15,-9 2 16-15,9-2 0 0,-5 3-112 0,5-3-32 16,0 0 0-16,0 0 0 0,0 0 592 0,-9 0 112 16,9 0 32-16,0 0 0 0,-7-4-320 0,7 4-48 0,-7-3-16 15,7 3 0-15,-7-3-128 0,7 3-48 0,-5-5 0 16,0-4 0-16,0 2 144 0,2-2 32 0,-1 3 0 0,1-4 0 16,-2-5-32-16,3-1 0 0,-2 2 0 0,2 0 0 15,-1-3-176-15,2-4-48 0,-1-6 0 0,3 4 0 16,1 3-144-16,2 2-48 0,0 2 0 0,0-2 0 15,2-3-128-15,1 1-128 0,-2 3 192 0,3 1-192 16,-3 3 0-16,1 2 0 0,0 1 0 0,-1 3 0 16,-1 0 0-16,2 0 0 0,-6 7 0 0,2-6 0 15,-2 6 0-15,0 0 0 0,0 0-208 0,0 0 80 16,0 0-768-16,0 0-128 16,0 0-48-16,0 0 0 0,-7 5-1664 0,1 2-336 15,-2 2-64-15,-1 1-8128 0</inkml:trace>
  <inkml:trace contextRef="#ctx0" brushRef="#br1" timeOffset="30213.036">12613 9009 3679 0,'-11'2'160'0,"6"5"32"0,-2 2-192 0,3 1 0 16,-1-5 0-16,5-5 0 0,0 0 3696 0,0 0 688 15,0 0 144-15,0 0 16 0,0 0-2432 0,0 0-512 16,0 0-80-16,0 0-32 0,9-2-208 0,1-4-64 15,0-4 0-15,1-4 0 0,1-5-336 0,2 0-80 16,1 0-16-16,2-4 0 0,4-5-224 0,-3 2-48 16,-3 0-16-16,3-1 0 0,-1 1-64 0,0 0-16 15,-2 1 0-15,-1 2 0 0,-1 1-80 0,-2 4-16 16,-2 3 0-16,1 4 0 0,-1 0-112 0,-2 2-16 0,-2 2-16 0,-5 7 0 16,6 6 16-16,-2 5 16 0,-1 5 0 15,0 7 0-15,-2 10-32 0,0-1-16 0,-1 1 0 0,0 4 0 16,0 4-160-16,0 2 0 0,0-1 0 0,1-2 0 31,1-7-704-31,3 0-208 0,-3 0-48 0,3-4-10048 0,2-6-1984 0</inkml:trace>
  <inkml:trace contextRef="#ctx0" brushRef="#br1" timeOffset="31108.502">12037 10074 6447 0,'0'0'576'0,"3"10"-576"16,-3-10 0-16,2 9 0 0,-2-9 736 0,0 0 32 16,4 10 16-16,-4-10 0 0,0 0-224 0,0 0-48 15,0 0-16-15,0 0 0 0,1 9 416 0,-1-9 96 16,0 0 16-16,0 0 0 0,-4 8 208 0,4-8 48 0,-5 7 16 16,5-7 0-16,-8 4-176 0,8-4-32 0,-9 3-16 0,9-3 0 15,-10 2-240-15,4-2-64 0,-3-3 0 0,4 1 0 16,-2-1-240-16,1-2-48 0,2-2-16 0,-1-1 0 15,1 0 32-15,2 0 0 0,1-3 0 0,0-2 0 16,0 0 0-16,1 0 0 0,1 0 0 0,1 1 0 16,-1 0-304-16,1 1-48 0,2 0-16 0,0 3 0 15,-4 8-128-15,2-7 192 0,-2 7-192 0,0 0 192 16,0 0-32-16,0 0 0 0,0 0 0 0,0 0 0 16,0 0 96-16,7 12 32 0,-3 1 0 0,0 0 0 15,-3 3-144-15,-1-1-16 0,0-4-128 0,0 0 192 0,-1 0-192 16,1 1 0-16,0-12 0 0,0 8 0 0,0-8 128 15,0 0-128-15,3 10 0 0,-3-10 144 0,0 0-144 0,0 0-256 16,11-1 64-16,-2-2 16 16,-2-4-1872-16,2 0-368 0,1-3-80 0</inkml:trace>
  <inkml:trace contextRef="#ctx0" brushRef="#br1" timeOffset="31448.203">11867 10218 24015 0,'-10'-3'1056'0,"10"3"224"0,-6 0-1024 0,-1 0-256 0,7 0 0 0,0 0 0 15,0 0 208-15,0 0-16 16,-1-9 0-16,4-1 0 0,3-2 672 0,1-3 128 0,2-3 32 0,4-1 0 15,-2-1-352-15,2-3-64 0,1-3-16 0,0 2 0 16,0-2-48-16,0-1-16 0,0-3 0 0,-2 1 0 16,1 2-144-16,0 4-16 0,-2 2-16 0,-2 4 0 15,2 1 16-15,-2 4 0 0,-1 1 0 0,0 7 0 16,-8 4-112-16,0 0-32 0,7 4 0 0,1 5 0 16,-4 3 16-16,5 4 0 0,-5 3 0 0,3 4 0 15,3 0-240-15,-2 2 0 0,0-2 0 0,3 1 0 16,-2 0-272-16,5-1-160 15,0-1-16-15,0-3-10176 0,-3-3-2016 0</inkml:trace>
  <inkml:trace contextRef="#ctx0" brushRef="#br1" timeOffset="33088.191">14437 12996 11967 0,'-9'-2'1072'0,"0"2"-864"0,9 0-208 0,-8 0 0 15,1-2 3616-15,7 2 672 0,-9-1 144 0,9 1 32 16,0 0-3824-16,-5 5-768 0,5-5-160 0,0 0-32 16,0 0 320-16,-6 6 0 0,6-6 0 0,0 0 144 0,0 0-144 0,0 9 0 15,0 1-192-15,1 1 192 0,1-1 0 0,0 0 0 16,-1-2 192-16,0 3-64 0,0 3-128 0,-1-3 192 16,0-11-192-16,2 12 192 0,0-1-192 0,0 0 0 15,-2-2 144-15,0-9-144 0,6 9 0 0,-5 0 128 16,0 3-128-16,1-2 0 0,-2-10 0 0,3 9 0 15,-2 1-160-15,-1-10 160 16,3 10-752-16,1-1-32 0,-4-9-16 0,0 0-6880 16,9 6-1360-16</inkml:trace>
  <inkml:trace contextRef="#ctx0" brushRef="#br1" timeOffset="33532.106">14596 12900 21359 0,'0'0'944'0,"-6"-2"208"0,6 2-928 0,0 0-224 0,0 0 0 0,0 0 0 16,-8-4-192-16,8 4-96 0,0 0-16 0,0 0 0 15,0 0 304-15,0 0 256 0,0 0-64 0,0 0 0 16,0 0 0-16,8 7 0 0,-8-7 0 0,0 0 0 15,5 9 256-15,1 0 32 0,-1-3 16 0,-5-6 0 16,4 10 48-16,-4-10 16 0,4 10 0 0,0 0 0 16,-1 1-160-16,-3-11-16 0,0 0-16 0,1 11 0 0,1 1 32 15,-1 1 16-15,-1-1 0 0,0 0 0 0,-1-2-32 0,1 1-16 16,1 2 0-16,-1 1 0 0,0-1-96 16,0 0-16-16,-1-2 0 0,1 1 0 0,1-1-112 0,0-1-16 15,-1 0-128-15,1 0 192 0,0-1-64 0,0 2-128 16,-1-3 176-16,0 0-176 0,0-8 240 0,0 9-64 15,0-9-16-15,2 9 0 0,-2-9 32 0,-2 9 16 16,2-9 0-16,0 9 0 0,0 0-208 0,0-9 0 16,0 0 128-16,0 0-128 0,0 0 0 0,0 0 0 15,0 0 0-15,0 0-160 16,0 0-480-16,0 0-80 0,0 0-32 0,0 0 0 16,0 0-736-16,0 0-160 0,0 0-16 0,0 0-16 15,0 0-1408-15,0 0-288 0</inkml:trace>
  <inkml:trace contextRef="#ctx0" brushRef="#br1" timeOffset="33827.571">14519 13232 23039 0,'-11'7'2048'0,"6"-3"-1648"0,5-4-400 0,-10 6 0 16,0 1 1088-16,2 1 144 0,8-8 32 0,-3 10 0 15,1 0-1056-15,1-1-208 0,1-9 0 0,0 9 0 0,0-9 0 0,3 11 288 16,3-4-48-16,1 0-16 0,3-3-224 0,-2-2 144 16,-8-2-144-16,13-1 128 0,4-1 80 0,-1-5 16 15,2-3 0-15,3-4 0 0,0-5-32 0,5 0 0 16,-1-1 0-16,3-7 0 15,-2-3-496-15,1-2-96 0,1 0-32 0,3 1-12448 16</inkml:trace>
  <inkml:trace contextRef="#ctx0" brushRef="#br1" timeOffset="35670.779">18871 7783 10127 0,'-15'2'448'0,"6"1"96"0,-1 0-544 0,1 0 0 16,-2-3 0-16,2 2 0 0,2 1 2048 0,-1 1 288 16,8-4 64-16,-8 4 16 0,8-4-1216 0,-7-2-240 15,1 2-64-15,6 0 0 0,0 0-176 0,0 0-32 16,-7 0-16-16,7 0 0 0,0 0-176 0,0 0-48 16,-6-8 0-16,3 1 0 0,1 1-64 0,5-3 0 15,0-5-16-15,4 0 0 0,-2 1-32 0,5 1 0 16,-2 1 0-16,2-2 0 0,2-5-192 0,0 1-144 15,-1-2 192-15,1 6-192 0,1 4 0 0,0 5 0 16,-3 0 0-16,0 1 0 0,-1 0 0 0,-1 0 0 16,-8 3 0-16,9 3 0 0,-9-3 0 0,6 8 0 0,-2 5 0 15,0 2 0-15,-4 1 0 0,-1 2 0 0,-1 2 0 0,-1 0 0 16,-2 1 0-16,-4-3 128 0,1 0-128 16,-1-3 0-16,-1 2 192 0,1-2-192 0,-4-2 192 0,2-1-192 15,3-6 464-15,-3-3-16 0,0-3 0 0,1 1 0 16,-1 0 192-16,1-3 16 0,1-3 16 0,-2-5 0 15,2-1-160-15,2 0-16 0,1-1-16 0,-1-3 0 16,3-1-272-16,2 2-48 0,2-1-16 0,1 2 0 16,-1-3-144-16,2 2 0 0,1 3 0 0,2 2 0 15,-1 0 0-15,1 1 0 0,-2 3-144 0,-3 5 144 16,0 0 0-16,0 0-160 0,0 0 160 0,7 6-128 16,-3 3-64-16,0 3 0 0,2 1 0 0,-2 3 0 15,3-2-2048-15,1-1-400 16,-2-1-96-16</inkml:trace>
  <inkml:trace contextRef="#ctx0" brushRef="#br1" timeOffset="36544.418">18894 7828 11167 0,'0'0'496'0,"0"0"96"0,0 0-464 0,0 0-128 0,0 0 0 0,0 0 0 16,0 0 0-16,0 0 0 0,0 0 0 0,0 0 0 15,0 0 0-15,0 0 0 0,0 0 0 0,0 0 0 16,0 0 0-16,0 0 0 0,0 0 0 0,0 0 176 16,0 0 192-16,0 0 32 0,0 0 16 0,0 0 0 15,0 0 288-15,7-6 64 0,-2 0 16 0,-1 0 0 0,-4 6-32 16,0 0-16-16,0 0 0 0,0 0 0 0,3-9 32 0,-3 9 16 15,0 0 0-15,0 0 0 0,0 0 160 0,0 0 16 16,0 0 16-16,0 0 0 0,0 0-352 0,0 0-80 16,-8 4-16-16,0 2 0 0,3 3-272 0,-1 2-64 15,1-1-16-15,-1 0 0 0,1-1-48 0,1 0-128 16,-1 1 192-16,4-1-64 0,1-9-128 0,-1 11 192 16,-2 0-192-16,2 1 192 0,1 3-32 0,1-1 0 15,-1-1 0-15,0 1 0 0,0 1 16 0,0-1 0 16,2-1 0-16,0 3 0 0,-1-1 48 0,1 1 16 15,-1 4 0-15,-1-2 0 0,-1-5-64 0,0 0-16 16,1 0 0-16,-1 2 0 0,0 0 32 0,1-3 0 16,0-3 0-16,0-9 0 0,0 11 0 0,0-2 16 15,0-9 0-15,0 0 0 0,0 0-16 0,0 0-16 16,0 9 0-16,0-9 0 0,0 0 48 0,0 0 16 0,0 0 0 16,0 0 0-16,6-10 80 0,-3 0 0 0,1-4 16 0,-2-2 0 15,1 0-192-15,-1-1-144 0,1-2 192 0,-1 0-192 16,-1-1 128-16,2 0-128 0,-3 0 0 0,0 4 0 15,0 0 128-15,-3 1-128 0,1-2 0 0,0 1 0 16,-1-2 0-16,1 3 0 0,-1 1 0 0,0-1 0 16,1 0 0-16,0 1 128 0,-2-2-128 0,2 2 0 15,1 1 0-15,-3 2 0 0,-1 0 0 0,2 1 0 16,1 1 128-16,1 1-128 0,-4 3 0 0,5 5 0 16,0 0 0-16,0 0 160 0,-3-8-160 0,3 8 128 15,0 0 32-15,-4 8 0 0,0 0 0 0,2 1 0 16,-2 1-160-16,-1 4 0 0,1 1 0 0,-1 3 0 0,2-1 0 15,1 3 0-15,0-1-144 0,0 2 144 0,0 2 0 16,1-1 0-16,-2-1 0 0,3 1 0 0,0 0 0 16,0-3 0-16,-1-1 0 0,1 0 0 0,3-3 0 0,-1-4 0 15,0-1 0-15,0-1 0 0,1-1 0 0,1 0 128 16,-4-8-128-16,0 0 0 0,10 6-240 0,1-4-80 16,-2-2-32-16,0-3 0 15,1-5-2496-15,-2 0-496 0,0-1-112 0</inkml:trace>
  <inkml:trace contextRef="#ctx0" brushRef="#br1" timeOffset="36954.931">18748 8071 21999 0,'0'0'960'0,"0"0"224"0,0 0-944 0,-2-7-240 0,-1 2 0 0,3 5 0 15,0 0 368-15,0 0 16 0,0 0 16 0,0 0 0 16,0 0 448-16,0 0 96 0,0 0 16 0,0 0 0 16,0 0-128-16,8 11-32 0,-2 2 0 0,-3 2 0 15,-1 3-160-15,1-1-48 0,-1 0 0 0,0 1 0 16,0-1-256-16,1 1-48 0,1-2-16 0,1-3 0 0,-2-2-112 0,2 0-32 15,0-3 0-15,-1 0 0 16,-4-8 80-16,8 2 16 0,1 0 0 0,3-3 0 0,-1-2 288 0,5-7 48 16,2-4 16-16,2-3 0 15,7-3 0-15,-1 1 16 0,1-3 0 0,1-5 0 0,1-1-320 0,-1-2-64 16,-1 5-16-16,-1 0 0 0,-1 3-64 0,-6 4-128 16,-3 3 176-16,-1 0-176 0,-5-2 144 0,0 2-144 15,-2 2 0-15,-1 2 144 0,-4 0-144 0,-1 3-176 16,-2 8 48-16,-1-8-11520 15,-2 1-2304-15</inkml:trace>
  <inkml:trace contextRef="#ctx0" brushRef="#br1" timeOffset="42427.701">5091 10558 9727 0,'0'0'432'0,"0"0"80"0,0 0-512 0,0 0 0 16,0 0 0-16,0 0 0 0,-4-8 1136 0,1 3 112 15,3 5 32-15,0 0 0 0,-3-6-144 0,3 6-32 16,0 0 0-16,0 0 0 0,0 0-416 0,0 0-96 16,0 0-16-16,0 0 0 0,6 8-320 0,-1 2-80 15,2 2-16-15,1 3 0 0,0 4 224 0,3 2 32 16,0 1 16-16,4 3 0 0,-1 4-48 0,-1 2 0 15,3 2 0-15,1 3 0 0,0 2-64 0,0 2 0 16,3 1-16-16,0-1 0 0,2 1-160 0,-1 0-16 16,-1-5-128-16,1 0 192 0,-3-1-192 0,2-2 128 15,1-3-128-15,-3-2 0 0,-1-1 208 0,1-1-48 0,-2-4-16 16,-1 0 0-16,-3-1 128 0,-1-4 32 0,-1-3 0 0,-1 0 0 16,2-1-304-16,-2-3 160 0,0-3-160 0,-3 0 128 31,-1-1-1008-31,-5-6-208 0,0 0-32 0,0 0-9936 0</inkml:trace>
  <inkml:trace contextRef="#ctx0" brushRef="#br1" timeOffset="42766.694">5664 10540 23615 0,'0'0'1040'0,"-3"-7"224"0,-2-2-1008 0,1 1-256 15,0 2 0-15,4 6 0 0,0 0 128 0,0 0 0 16,-6-4-128-16,6 4 192 0,0 0 64 0,-5 8 0 16,-1 1 0-16,-2 2 0 0,0 2-128 0,-4 3-128 15,-1 3 176-15,-3 5-176 0,-3 1 320 0,-3 3-32 16,-2 2-16-16,-3 4 0 0,-5 4 32 0,0 4 0 15,0 3 0-15,0 2 0 0,-3 0 144 0,2-2 48 16,0-1 0-16,1-3 0 0,-2-4 80 0,0 2 0 16,-1-1 16-16,2-2 0 0,1-4-112 0,4-1-32 15,4-6 0-15,4 0 0 0,-1-3-304 0,6-3-144 16,2-3 128-16,4-4-128 16,2-4-1344-16,7-8-336 0,0 0-80 0</inkml:trace>
  <inkml:trace contextRef="#ctx0" brushRef="#br1" timeOffset="47738.965">6416 10537 19295 0,'0'0'848'0,"0"0"176"0,0 0-816 0,0 0-208 0,0 0 0 0,0 0 0 15,0 0 576-15,0 0 64 0,0 0 0 0,3 9 16 16,-1-1-16-16,-3-1-16 0,-4 1 0 0,-3 2 0 0,-1 3 112 0,-1 4 32 15,-3-2 0-15,-2 1 0 0,-1 1-272 0,1 1-48 16,2-1-16-16,-4 2 0 0,-2-2-256 0,-2-1-48 16,2-1-128-16,-1 6 192 0,-4 2-192 0,2-3 128 15,1-5-128-15,1 2 0 0,2 1 128 0,3-2-128 16,2-3 0-16,3-2 0 0,4-1 176 0,3 0-176 16,1 0 192-16,4-1-192 0,2-2 192 0,5 3-192 15,2-3 192-15,5 1-192 0,3-2 256 0,2 1-48 16,5-1-16-16,2 1 0 0,2 0 0 0,3 1-16 15,-2 1 0-15,2-1 0 0,0-3-176 0,0 3 160 16,-1-1-160-16,0 2 160 0,-2-3-160 0,1 0 0 16,0-1 0-16,0 1 0 15,0 1-1696-15,-3-1-272 0</inkml:trace>
  <inkml:trace contextRef="#ctx0" brushRef="#br1" timeOffset="48419.986">4449 10790 27647 0,'0'0'2448'16,"0"0"-1952"-16,-1 9-496 0,1-9 0 0,0 0-128 0,-6 10-128 0,4 0-32 0,-6 0 0 15,1-3 288-15,-4 0-128 0,2-2 128 0,-2 5 0 16,-6 3 0-16,-1 1 0 0,-2-6 0 0,-1 3 0 16,0 2 0-16,-1 0 0 0,0 0 0 0,-4 0 0 15,-2-2 0-15,0 0 0 0,-1 1 0 0,-1-1 0 16,3 0 0-16,3-1 0 0,3-1 0 0,4-2 0 16,3 0 0-16,1 1 0 0,1-1 0 0,4-1 0 15,1 0 0-15,7-6 128 0,-1 8-128 0,0 0 0 16,1-8 192-16,0 0-64 0,0 0-128 0,10 11 192 0,-1-1-32 15,3-1-16-15,3-1 0 0,2 1 0 0,0 1-16 16,2 0-128-16,0-1 192 0,2 1-64 0,3 2-128 0,-2 0 0 16,2-2 0-16,-1 3 128 0,2-2-128 0,-1 0 0 15,0 0 144-15,1-1-144 0,1-1 0 0,0-4 0 16,-2-2 0-16,2 0 128 0,1 1-128 0,-3 1 0 16,-1-2 0-16,-2-1 128 15,-3 3-1376-15,-2-5-272 0,7 1-48 0,-6-2-16 0</inkml:trace>
  <inkml:trace contextRef="#ctx0" brushRef="#br1" timeOffset="50160.964">2478 10848 911 0,'-12'-7'0'0,"5"4"0"0,-4 3 0 0,1-2 0 15,1-1 0-15,-1-1 0 0,-2-2 960 0,0 2 128 0,3 3 0 0,-1-2 16 16,2 0-1104-16,-3 2-288 0,2 1-32 0,2 1 0 16,7-1-48-16,-9-1-16 0,2 1 0 0,-1 2 0 15,0 3 384-15,8-5 0 0,-7 1 160 0,7-1-160 16,-9 2 880-16,9-2 64 0,0 0 16 0,0 0 0 16,0 0-640-16,-7 3-128 0,7-3-32 0,0 0-3056 15</inkml:trace>
  <inkml:trace contextRef="#ctx0" brushRef="#br1" timeOffset="51090.876">967 10875 1839 0,'0'0'0'15,"-5"-4"160"-15,-2-4-160 0,2 2 0 0,-2 4 0 0,7 2 0 0,-4-6 3504 16,4 6 656-16,-2-6 144 0,2 6 32 0,0 0-3504 0,0 0-688 16,0 0-144-16,0 0 0 0,0 0 0 0,0 0 0 15,9 2 0-15,1-2 0 0,1-3 160 0,4 1 48 16,2 0 16-16,2-2 0 0,1-3-96 0,0 0 0 15,2-4-128-15,1 3 192 0,-1 4-192 0,1 0 0 16,0 0 0-16,2 1 0 0,3 0 0 0,-4 1 0 16,-2 0 0-16,-1 0 0 0,2-1 128 0,-4 3-128 15,-2 1 0-15,1 3 0 0,-1-2 0 0,-3 0 0 16,-5 1 0-16,-9-3 0 0,7 13 128 0,-4 0-128 16,-4-2 0-16,-4 4 0 0,-7 1 256 0,-3 4-64 15,-2 2 0-15,-2-1 0 0,-4-1 0 0,1-2 0 16,1 0 0-16,0-2 0 0,2 1-192 0,3-3 176 0,1-2-176 0,1 1 160 15,1 2-160-15,3-4 0 0,-1-3 0 16,4 1 0-16,1-1 0 0,2 0 0 0,0-2 0 0,4-6 0 16,0 0 0-16,0 0 0 0,0 0 0 0,0 0 0 15,7 7 128-15,4-4-128 0,-1-1 128 0,2 2-128 16,1-2 160-16,4 2-160 0,0-1 192 0,2 2-192 16,0-1 128-16,-2 2-128 0,0 0 0 0,0 2 0 15,1-1 160-15,0 1-160 0,-2 2 128 0,-1 1-128 16,-1 1 0-16,-2 4 0 0,-1 1 0 0,-4 1 0 15,2 3 0-15,-5 0 0 0,-2-1 0 0,-1 1 0 16,0-1 160-16,-2 2 160 0,-1-3 16 0,-1-1 16 16,1 2 16-16,-4-3 0 0,-3 0 0 0,-1-2 0 15,-1 0 48-15,1 0 16 0,-4-4 0 0,1 0 0 16,0 0 96-16,0 1 32 0,0-2 0 0,-2-1 0 0,-2-1-224 16,2 1-32-16,-1-1-16 0,0 0 0 0,-2-2-288 15,2 1 128-15,0-2-128 0,1 2 0 0,-3-1 0 0,3 1 0 16,0 0 0-16,-2-1 0 15,1 0-384-15,0-1-48 0,2 0 0 16,2 2 0-16,3 1-1536 0,-1 2-304 0,1-1-64 0,2-5-16 0</inkml:trace>
  <inkml:trace contextRef="#ctx0" brushRef="#br1" timeOffset="51496.711">614 11416 23903 0,'0'0'1056'0,"0"0"224"0,0 0-1024 0,0 0-256 0,0 0 0 0,0 0 0 0,0 0 0 0,0 0 0 16,0 0 0-16,9 1 0 0,2-2 0 0,-1 1 128 15,1 0 0-15,1-2 16 0,3-3 48 0,1 1 16 16,-1-2 0-16,4 2 0 0,3-4-208 0,0 4 0 16,0 1 128-16,0-4-128 0,-5 4-192 0,5-1-96 15,4 2-16-15,-2-2-10560 0</inkml:trace>
  <inkml:trace contextRef="#ctx0" brushRef="#br1" timeOffset="55615.515">6691 10233 20271 0,'-12'-7'896'0,"6"2"192"16,6 5-880-16,0 0-208 0,-4-6 0 0,4 6 0 0,0 0 432 0,0 0 32 16,0 0 16-16,0 0 0 0,0 0 0 0,5-8 0 15,6 0 0-15,3 3 0 0,5-1-480 0,4-2 0 16,4-1 0-16,1 0 0 0,4 0 0 0,1-1 0 16,0-1 0-16,0 2 0 0,2 1 0 0,-2 0 0 15,0 2 0-15,1 1 0 0,-1-2 0 0,0 5 0 16,-2 2 0-16,-3 5 0 0,-4 0 0 0,-1 4 0 15,-2 2 0-15,-6 3 0 0,-5 3 0 0,1 1 128 16,0 4-128-16,-5-1 144 0,-3 2 176 0,-4 5 16 16,-3 3 16-16,-5 2 0 0,0 0 32 0,-6 1 16 15,-5 1 0-15,-1-2 0 0,-1-2-96 0,-2-4-32 16,-3-1 0-16,3-1 0 0,-1-2-112 0,2-2-32 16,-3-4 0-16,7 0 0 0,3-1-128 0,5 0 128 15,5-2-128-15,0-2 128 0,4 0-128 0,3 0 0 0,4 4 0 16,2-3 0-16,4-5 0 0,3 2 0 0,3 3-128 15,4 3 128-15,2 3 0 0,2-1 0 0,5-3-144 0,-2 6 144 16,0 6 0-16,2 1 0 0,-3 1 0 0,3 1 0 16,-2 1 368-16,-1 0-32 0,-2 2 0 0,-4-1 0 15,-3-1 48-15,-3 3 0 0,-2 0 0 0,-1-1 0 16,-3-2-96-16,-2-2-16 0,-3-1 0 0,-4-4 0 16,-2-2-16-16,-4 0 0 0,-2 0 0 0,-4-2 0 15,-6-1 112-15,-3 0 16 0,-6 0 0 0,-6 2 0 16,-9 3-64-16,0-1-16 0,1-2 0 0,-4 2 0 15,-4 0-1072 1,-4 3-224-16,-1-4-32 0</inkml:trace>
  <inkml:trace contextRef="#ctx0" brushRef="#br1" timeOffset="56441.097">2053 10764 10127 0,'-7'-18'896'0,"5"8"-704"0,1-1-192 0,1 1 0 16,-1 0 384-16,1 0 32 0,0 1 16 0,1 2 0 15,-1 7 352-15,0 0 80 0,0 0 16 0,5-6 0 16,-5 6-592-16,0 0-112 0,0 0-32 0,9 0 0 15,-9 0-144-15,8 6 0 0,-8-6-160 0,9 13 160 16,-5 3 0-16,0 1 0 0,-2 2 176 0,-2 5-48 16,-1 6 320-16,0 4 64 0,0 3 0 0,-2 0 16 15,0 2-16-15,1 1 0 0,-4-1 0 0,2 1 0 0,-2-2-80 0,0 1-32 16,0-3 0-16,2 4 0 0,-3 1-96 16,3-4-32-16,0-3 0 0,-2-3 0 0,2-3-80 0,1-3-32 15,2-4 0-15,0-4 0 0,1-5-160 0,0-1 192 16,-1-2-192-16,1-9 192 15,0 0-1056-15,0 0-208 0</inkml:trace>
  <inkml:trace contextRef="#ctx0" brushRef="#br1" timeOffset="56707.799">1796 11108 24879 0,'-14'-2'2208'0,"7"-2"-1760"0,-2 0-448 0,3 1 0 16,6 3 176-16,0 0-48 0,0 0-128 0,0 0 192 16,0 0-192-16,13 3 0 0,1 1 0 0,2 1 0 15,3-3 0-15,2-1 0 0,1-1 0 0,1 1 0 16,0 1 0-16,1 0 0 0,2-5 0 0,-1 2 0 16,1 3 0-16,-1 2 0 0,1-6 0 0,1-1 144 15,3 0-144-15,0 1 0 0,-5 0 144 0,0-1-144 16,0 0 0-16,-2 1 144 0,-2 1-144 0,0 0 0 15,-4 0-192-15,2 0-160 0,-2-2-32 0,-1 1-10672 16</inkml:trace>
  <inkml:trace contextRef="#ctx0" brushRef="#br1" timeOffset="57188.044">2785 10543 21071 0,'-7'-10'928'0,"7"10"208"0,0 0-912 0,0 0-224 16,0 0 0-16,-8 3 0 0,1 2 0 0,-1 4-128 15,-1 2 128-15,0 4-208 0,-4-3 208 0,0 3 0 16,-3 0 0-16,1 4 0 0,2 1-144 0,-3 2 144 15,0-1-128-15,-3 5 128 0,1 3 0 0,-3 3 0 16,3 2 0-16,-1 0 0 0,1-2 0 0,1 1 0 0,2 1 0 0,2 0 0 16,-3-1 128-16,5 1-128 0,1-3 160 0,3 1-160 15,0 2 0-15,4 2 0 0,2-1 0 0,2 3 0 16,1-4 0-16,2-1 0 0,2-1 0 0,4-6 0 16,-2-4 128-16,3-5-128 0,2-3 0 0,1-4 0 15,0-6 160-15,-2-3-160 0,1-3 160 0,3-3-160 16,0-2 224-16,1-4-48 0,-1-4-16 0,-1-2 0 15,-3 0-160-15,0-2 160 0,0 4-160 0,-3-3 160 16,-4-3 32-16,-1 3 0 0,-1 3 0 0,-3 1 0 16,-6 1 48-16,1 0 16 0,-1 1 0 0,-1 4 0 15,-3 1 0-15,-1 3 0 0,0-1 0 0,-1 3 0 16,-2 1-112-16,1 2-16 0,-1 3 0 0,1 1 0 0,1-2-128 16,2 4 0-16,-2 0 0 0,2 0 0 15,1 0-1632-15,0-1-208 0</inkml:trace>
  <inkml:trace contextRef="#ctx0" brushRef="#br1" timeOffset="57456.783">3054 10475 21183 0,'0'0'944'0,"-10"2"192"0,-1-1-912 0,1 2-224 0,5 1 0 0,-1 6 0 16,3 6 512-16,0 3 64 0,-1 5 16 0,2 2 0 15,-3 4-592-15,0 4 0 0,2 5 0 0,-1-1 0 16,1-2 0-16,0 4 0 0,0 3 0 0,1 2 0 16,-3-2 0-16,2-3 0 0,0-3 0 0,-1-1 0 15,2 0 0-15,-1-3 0 0,1-2 0 0,-1-5 0 16,0-5 0-16,1-2 0 0,2-3 0 0,0-6 0 31,0-10-768-31,0 0-128 0,0 0-32 0</inkml:trace>
  <inkml:trace contextRef="#ctx0" brushRef="#br1" timeOffset="57799.624">3376 10543 21183 0,'0'0'944'0,"0"0"192"0,0 0-912 0,0 0-224 16,0 0 0-16,-4 8 0 0,-2 6-176 0,0 2-80 16,-1 1 0-16,0 1-16 0,-3 1 272 0,0 4 0 15,-5 5 0-15,0-1 144 0,-5-2 32 0,0 2 0 16,-3 1 0-16,-1 2 0 0,3-1-176 0,-4-3 160 16,0-2-160-16,-1-1 160 0,2-1 0 0,1-2 0 15,0-2 0-15,3-4 0 0,3-3-160 0,2 1 0 16,4 0 0-16,4-3 128 0,-2-5 0 0,9-4 0 15,0 0 0-15,0 0 0 0,-2 11 0 0,2-11 0 16,0 0 0-16,11 13 0 0,2-4 208 0,2 2 48 0,3-1 0 0,3 0 0 16,5 0 80-16,-1 1 32 0,3-1 0 15,0 1 0-15,4-1-208 0,-1 1-32 0,0 1-16 0,0 0 0 16,0-2-240-16,0 3 0 0,0 0 128 16,3 2-8128-16,4-1-1632 0</inkml:trace>
  <inkml:trace contextRef="#ctx0" brushRef="#br1" timeOffset="58300.816">8138 10353 18431 0,'-7'-4'1632'0,"0"2"-1312"0,7 2-320 0,0 0 0 16,0 0 672-16,-8 7 64 0,2 4 16 0,2 5 0 16,0 4-480-16,1 3-80 0,-1 3-32 0,1 5 0 15,-1 3 64-15,0 1 16 0,2-1 0 0,0 0 0 16,1 1-240-16,-1 1 176 0,1 0-176 0,-3-3 160 16,3-4-160-16,0-1 0 0,0 1 144 0,0-3-144 15,0-4 0-15,-1-4 0 0,-2-4 0 0,0-1-6784 16,-2 2-1376-16</inkml:trace>
  <inkml:trace contextRef="#ctx0" brushRef="#br1" timeOffset="58544.296">7743 10662 24879 0,'0'0'2208'0,"0"0"-1760"16,0 0-448-16,11-2 0 0,3 1 208 0,0 3-32 15,0 2-16-15,4 0 0 0,2-3 0 0,5 1 0 16,0 1 0-16,4 0 0 0,3 0-32 0,5-1-128 16,-1-2 192-16,7 1-64 0,1 5-128 0,0-2 0 0,0 0 144 0,1-1-144 15,-1 0 0-15,-1 2 128 0,-3-1-128 16,-2-4-7872-16,-1-2-1600 16</inkml:trace>
  <inkml:trace contextRef="#ctx0" brushRef="#br1" timeOffset="58929.036">8991 10170 17503 0,'-15'-15'768'0,"6"8"176"0,-4 1-752 0,2 0-192 0,0 1 0 0,0 4 0 16,0 0 1152-16,-3 4 192 0,-1 4 32 0,-1 3 16 0,1 1-1040 0,-3 3-208 15,-1 3-144-15,0 5 192 0,-1 3-192 0,-1 3 0 16,-2 3 0-16,0 7 128 0,1 6 0 0,1 1-128 16,0 1 192-16,1 0-64 0,2 0-128 0,2 3 0 15,3-1 0-15,1-2-176 0,2-3 176 0,1-1 0 16,5-1 0-16,3-3 0 0,0-1 0 0,3-8 144 16,3-5-144-16,4 0 0 0,-1-4 272 0,2-3-48 15,2-6-16-15,0-4 0 0,4-1 240 0,4-5 64 16,1-3 0-16,1-3 0 0,1-4 48 0,0-3 16 15,0-4 0-15,-1 0 0 0,-1-2-320 0,-4-1-64 16,-1-1-16-16,-1 0 0 0,-3 1-48 0,-7 3-128 16,0-1 192-16,-4 1-64 0,-3-1 64 0,-3 2 0 15,1 4 0-15,-7 2 0 0,-2 0 112 0,-2 4 16 0,0 1 16 16,-3 5 0-16,-2 3-208 0,-3 2-128 16,0 1 160-16,-1 2-160 0,2 5 0 0,2 0 0 0,4 1 0 15,0-1 0 1,1-3-1040-16,5 1-256 0,2-1-48 0,4-2-11200 0</inkml:trace>
  <inkml:trace contextRef="#ctx0" brushRef="#br1" timeOffset="59260.039">9359 10130 23951 0,'-12'-5'1056'0,"3"1"224"15,1 0-1024-15,-2 2-256 0,2 2 0 0,-1 3 0 0,4 4 320 0,-3 5 16 16,1 2 0-16,-1 5 0 0,0 4-336 0,-3 4 0 16,0 4 0-16,2 5 0 0,-3 5 128 0,1 3-128 15,0 4 160-15,0-2-160 0,-3-2 128 0,0-2-128 16,0-1 0-16,1 1 0 0,0 0 128 0,0-2-128 15,-2 0 0-15,2-3 144 0,2-1-144 0,2-6 0 16,2-4 0-16,1-4 0 16,-2-6-512-16,4-4-128 0,2-4-16 0,2-8-6576 15,0 0-1296-15</inkml:trace>
  <inkml:trace contextRef="#ctx0" brushRef="#br1" timeOffset="59546.966">9666 10138 20271 0,'0'0'896'0,"0"0"192"0,0 0-880 0,0 0-208 0,0 0 0 0,0 0 0 15,0 0 704-15,0 13 112 0,0 1 16 0,-2 3 0 16,-4 0-528-16,-1 2-112 0,-4 0 0 0,-4 3-16 16,-1-1 96-16,-2 1 32 0,-3 4 0 0,1-3 0 15,0 0 16-15,-3-1 16 0,0-1 0 0,-3 3 0 16,2 4-144-16,1-3-16 0,2-2-16 0,-2-1 0 15,2-1-160-15,3-1 160 0,2-1-160 0,3-2 160 0,1-4-160 16,3 1 0-16,3-1 144 0,3-1-144 0,3-12 192 16,1 9-16-16,-1-9-16 0,8 11 0 0,1 1 160 0,3 0 48 15,3-2 0-15,1 3 0 0,1 2 96 0,4 2 32 16,2-2 0-16,0 1 0 0,1-2-176 0,2-1-48 16,-2 0 0-16,3 1 0 0,5 1-144 0,-1 0-128 15,-1-1 192-15,-3 1-9696 16,2 4-1936-16</inkml:trace>
  <inkml:trace contextRef="#ctx0" brushRef="#br1" timeOffset="60684.7">2005 12645 20271 0,'-1'-9'1792'0,"-1"2"-1424"16,2 7-368-16,0 0 0 0,0 0 416 0,0 0 16 15,0 0 0-15,9 10 0 0,-2 8-432 0,3 3 0 16,-3 5 0-16,2 2 0 0,-1 1 0 0,0 3 0 16,-1 2 128-16,0-1-128 0,-5-3 128 0,1 1-128 15,0 2 0-15,-2 2 128 0,-2-3-128 0,0-2-144 16,-1-8 144-16,1 1-9824 0</inkml:trace>
  <inkml:trace contextRef="#ctx0" brushRef="#br1" timeOffset="61119.812">2579 12722 29487 0,'-12'6'1296'0,"5"-1"288"0,7-5-1264 0,-5 10-320 0,2 4 0 0,0 1 0 16,1 1 496-16,0 1 32 0,-2 2 16 0,2 2 0 15,1 3-544-15,-1 0 0 0,-2-1 0 0,-2-2 0 16,-2-2 0-16,2 0 0 0,1-3-144 0,1-3 144 16,-2-7-256-16,6-6 48 0,0 0 0 0,-3-6 0 15,0-2 208-15,2-6 0 0,1-3 0 0,2-3 0 16,3-1-176-16,1 0 176 0,1 0-192 0,1-2 192 15,3-2-128-15,0 1 128 0,1 2 0 0,3-1 0 16,2-1 0-16,-1 2-128 0,-1 6 128 0,-1 2 0 16,0 0 0-16,1 5 0 0,0 0 0 0,3 7 144 0,-1 7-144 0,0 6 0 15,2 4 0-15,-2 3 0 0,-1 1 0 0,-2 3 0 16,-1 1 0-16,-1 1 0 0,-1 0 0 0,-2 0 0 16,-2 0 0-16,-2 0 0 0,-1 2-192 0,0 1-80 15,2-4-16-15,-4-2 0 16,0-5-768-16,0-1-160 0,0-1-16 0,3-7-10400 15</inkml:trace>
  <inkml:trace contextRef="#ctx0" brushRef="#br1" timeOffset="61264.648">3612 12069 23039 0,'-5'8'2048'0,"0"3"-1648"0,-2 4-400 0,2 4 0 16,-3 6 1888-16,5 5 288 0,1 4 64 0,2 5 16 16,-2 4-1824-16,1 4-432 0,0 1 0 0,-2 3 0 15,1 0 0-15,-2 5 0 0,-1 4 0 0,-2 2 0 32,-1-4-2336-32,-2-4-480 0</inkml:trace>
  <inkml:trace contextRef="#ctx0" brushRef="#br1" timeOffset="61471.78">3223 12574 34559 0,'0'0'1536'0,"0"0"304"0,0 0-1472 0,5-5-368 15,1-1 0-15,4 5 0 0,4 2 0 0,3 4-240 16,4 0 48-16,2 2 0 0,6-1 192 0,2-1-144 15,0-3 144-15,6 2-128 0,5 4 128 0,-2 1-160 16,-1 0 160-16,-1-1-160 16,1 0-2560-16,-1 0-512 0</inkml:trace>
  <inkml:trace contextRef="#ctx0" brushRef="#br1" timeOffset="61783.874">3999 12675 5519 0,'0'0'240'0,"4"-6"64"0,-4 6-304 0,5-7 0 0,5 3 0 0,2-1 0 16,0-3 5104-16,3 0 960 0,3 0 192 0,3-3 32 15,2-2-4656-15,0-3-928 0,-1-1-192 0,-1 2-48 16,-2-1-192-16,-3 1-32 0,-1-2-16 0,-4 3 0 16,-3 1-96-16,-3 2 0 0,-2 1-128 0,-4 1 192 15,-4 0 0-15,-3 3-16 0,-7 1 0 0,1 3 0 16,-1 2-48-16,-5 3-128 0,-3 2 192 0,-5 3-64 15,3 5 64-15,2 2 0 0,-4 5 0 0,3 0 0 16,-1 3-192-16,3 3 0 0,3 3 0 0,3-2 0 16,0 0 0-16,5-2 0 0,6-1-144 0,5-2 144 15,4-2 0-15,5 0-192 0,4-5 192 0,3 1-160 16,3-1-1264-16,8-3-256 16,2-2-48-16</inkml:trace>
  <inkml:trace contextRef="#ctx0" brushRef="#br1" timeOffset="62136.831">4888 12422 31327 0,'-22'-1'2784'0,"-1"4"-2224"16,-3 0-560-16,1 2 0 0,0 2 512 0,1 3-16 15,-1 1 0-15,1 2 0 0,3 4-496 0,1 3 0 16,0 1 0-16,1 5 0 0,2 0-192 0,5 0 64 15,3 2 128-15,4-4-208 16,1-3-256-16,5-2-48 0,3-2-16 0,4-3 0 16,1-8-368-16,0-3-80 0,2-3-16 0,2-2 0 0,2 1 544 0,0-5 128 0,2-8 0 0,0 2 16 15,-1 1 304-15,-1-1 0 0,-2-1 128 0,2-1-128 16,-1-3 288-16,-2 4-32 0,-2 3-16 0,-2 3 0 16,-1 2 176-16,-7 5 32 0,0 0 16 0,0 0 0 15,9 9-208-15,-2 3-64 0,-7 3 0 0,1 6 0 16,-2 8 48-16,0 3 0 0,-4 3 0 0,1 0 0 15,-3 1-112-15,-4 3 0 0,0 2-128 0,-3 4 192 16,-4 3 80-16,-2-1 16 0,-2-3 0 0,-2-2 0 16,0-1 64-16,-2-4 16 0,-4-4 0 0,6-6 0 15,3-5-176-15,-1-3-48 0,-3-1 0 0,3-6 0 16,2-3-2224-16,3-8-448 16</inkml:trace>
  <inkml:trace contextRef="#ctx0" brushRef="#br1" timeOffset="62548.137">5245 12655 20271 0,'0'0'1792'0,"0"0"-1424"0,0 0-368 0,0 0 0 15,0 0 1584-15,0 0 240 16,10 4 48-16,2-1 16 0,1 5-1504 0,3-5-384 0,-1-7 0 16,5-1 0-16,3 1 208 0,-1-4-16 0,2-4-16 0,-2-2 0 15,3-3-48-15,-7 1-128 0,0-1 192 0,-2 0-64 16,1-1-128-16,-3 2 160 0,-3-4-160 0,-4 2 160 16,-4 2-160-16,-3 0 0 0,-2 2 144 0,-3 3-144 15,-1 2 192-15,-5 3-48 0,-2 0 0 0,-3 2 0 16,-1 1 208-16,-2 5 32 0,-2 3 16 0,0 4 0 15,0 1-48-15,-1 4-16 0,1 3 0 0,2 7 0 16,-2 7-336-16,1 2 128 0,2 4-128 0,4 1 0 16,3-1 0-16,2-1 0 0,0-1 0 0,4-3 0 15,-1-3 0-15,5-2 0 0,1 0 0 0,6-6 0 16,-1-8-2272-16,6 0-368 16</inkml:trace>
  <inkml:trace contextRef="#ctx0" brushRef="#br1" timeOffset="62817.714">5991 12640 35071 0,'-19'29'1552'0,"5"-10"320"0,-1 1-1488 0,0 5-384 16,2 1 0-16,-1-2 0 0,0-1 0 0,1-4 0 15,4-2 0-15,2-4 0 0,3-2 128 0,4-11-128 0,0 0 128 0,0 0-128 16,0 0 240-16,0 0-32 0,0-15 0 0,3-2 0 16,6-4-16-16,-2-3-16 0,0-5 0 0,4-2 0 15,3-3-176-15,5 1 0 0,-1 2 0 0,0 4 128 16,1-1-128-16,1 8 0 0,1 0 144 0,1 2-144 16,2 2 208-16,2 2-16 0,1 7-16 15,1 0 0-15,1 1-176 0,3 2 0 0,1 4 0 0,0 0 128 31,1-1-1216-31,1 2-256 0,-2 3-64 0,0-1 0 0</inkml:trace>
  <inkml:trace contextRef="#ctx0" brushRef="#br1" timeOffset="63058.883">7028 12229 23951 0,'0'0'1056'0,"0"-9"224"0,-1-3-1024 0,-1 2-256 16,2 10 0-16,0 0 0 0,0 0 3616 0,0 13 672 15,-1 4 128-15,-2 8 16 0,-1 7-3632 0,0 6-800 16,0 2 0-16,-5 3 0 0,-1 0 0 0,1 7 0 16,-1 7 0-16,0-1 0 0,-3-1-192 0,0-4 192 15,0-2-192-15,1-4 192 16,3-3-2080-16,-1-3-304 0,3-2-64 0,1-8-12528 0</inkml:trace>
  <inkml:trace contextRef="#ctx0" brushRef="#br1" timeOffset="63378.774">7967 11989 33167 0,'0'0'2944'0,"0"0"-2352"0,0 0-464 0,0 0-128 16,0 0 496-16,-10 12 80 0,-2 1 0 0,-4 4 16 16,-2 0-448-16,-8 4-144 0,-5 2 0 0,-5 7 0 15,-3 0 192-15,-4 3-192 0,0 0 192 0,0-1-192 16,-2-1 128-16,2 0-128 0,2 0 0 0,2-2 0 16,1-5 0-16,4-1 128 0,2-1-128 0,4 0 0 0,4-1 144 15,7-1-144-15,3-5 0 0,7 2 144 0,7 3-144 16,3-4 160-16,8 2-160 0,7-2 160 0,9-2 320 15,5 2 64-15,3 0 16 0,8-1 0 0,7-5 0 16,5-2 0-16,4-3 0 0,8-2 0 0,3-3-256 0,1-1-48 16,0-6-16-16,3-1 0 0,7-3-240 0,1 1-208 15,-2-4 32-15,1-5-11984 16,-2-9-2384-16</inkml:trace>
  <inkml:trace contextRef="#ctx0" brushRef="#br1" timeOffset="65541.982">769 10893 2751 0,'-1'16'256'0,"1"-3"-256"16,5-5 0-16,-4 2 0 0,-2 1 1728 0,-2-1 288 15,3-10 64-15,0 9 16 0,-1-1-1184 0,1-8-224 16,-1 9-48-16,0-1-16 0,1-8 304 0,-1 7 64 16,1-7 16-16,0 0 0 0,1 10-64 0,0-1-16 15,-1-9 0-15,0 9 0 0,0-9-144 0,0 0-16 16,-2 6-16-16,2-6 0 0,0 0-128 0,0 0-32 16,0 0 0-16,-8 2 0 0,8-2-224 0,-9-6-48 15,5-1-16-15,-4-1 0 0,-3-2-144 0,1-2-32 16,5-3 0-16,-3-1 0 0,-2-4 64 0,2-1 0 15,2 1 0-15,-2-2 0 0,3-1 0 0,-4-2 16 16,0-3 0-16,0 1 0 0,3-2 0 0,-3-1 0 16,-1-6 0-16,0-1 0 0,-3-3-16 0,-2-8-16 15,-3-7 0-15,2-3 0 0,0-3-176 0,0 0 0 0,-3-1 144 16,2 0-144-16,2 0 0 0,4 1 144 0,0 2-144 0,1 4 0 16,-1 0 0-16,0 1 0 0,3 1 0 0,2 2 0 15,-2 3 144-15,3 0-144 0,0-2 0 0,0 0 144 16,0-3-144-16,0-5 0 0,-4-2 144 0,0-4-144 15,-4-2 0-15,-1-5 144 0,-3-6-144 0,3-1 0 16,4-2 144-16,1 0-144 0,-1-1 0 0,4 4 144 16,-2 5-144-16,4 5 0 0,1 4 0 0,2 3 0 15,-1 4 0-15,2 1 0 0,2 1 0 0,-2 0 0 16,1-1 0-16,-1 3 0 0,0 2 0 0,2-2 0 16,-2-3 0-16,-2-4 0 0,2-5 0 0,0-1 0 15,-3-6 0-15,3-1 0 0,6-2 0 0,-1-2 0 0,-2 1 0 16,4 5 0-16,5 5 0 0,-1 8 0 15,1 6 0-15,0 3 0 0,2 3 0 0,0 2 0 0,-2 1-144 16,1-1 144-16,-3 1 0 0,2 0 0 16,-1-1 0-16,-1 0 0 0,-1-2 0 0,-5-2 0 0,1-2 0 15,-3-2-128-15,1-3 128 0,-2 1 0 0,0 0 0 0,3-2 0 16,1 5 0-16,2 4 0 0,-1 1 0 0,3 2 0 16,0 1-128-16,0 2 128 0,1 2 0 0,1 3 0 15,-1 1 0-15,-1 3 0 0,2 0 0 0,0 4 0 16,0-1 0-16,-3 3 0 0,2-3 0 0,-1 3 0 15,0-1 0-15,-1-1 0 0,2 0-128 0,0-3 128 16,0-2 0-16,0-2 0 0,3 0 0 0,0 1 0 16,1 1 0-16,1 1 0 0,-1 4 0 0,5-1 0 15,-1 7 0-15,-2 1 0 0,1 2 0 0,-1 3 0 0,2 2 0 16,0 1 0-16,2 2 0 0,1 1 0 0,4 2 0 16,0-1 0-16,-1 4 0 0,2-3 128 0,1 3-128 0,-2-1 0 15,3-1 128-15,-3-1-128 0,1 1 0 0,2-2 0 16,-3 1 0-16,3 2 128 0,-3 2-128 0,1-3 0 15,2 4 128-15,-5 0-128 0,-1 2 176 0,1-1-176 16,-3-2 272-16,-3 3-48 0,-1 1-16 0,-2 3 0 16,-1-2-16-16,0-1 0 0,-3 1 0 0,-1 2 0 15,-1-2-64-15,-8-2 0 0,9 2-128 0,-9-2 192 16,10 4-192-16,-10-4 0 0,6 4 0 0,-6-4-160 16,0 0-384-1,0 0-80-15,0 0-16 0,0 0 0 0,0 0-1424 0,0 0-304 16,1-4-48-16</inkml:trace>
  <inkml:trace contextRef="#ctx0" brushRef="#br1" timeOffset="65930.622">857 4969 25791 0,'-13'0'2304'0,"0"1"-1856"16,1 2-448-16,1 2 0 0,11-5 0 0,-5 6 0 15,-1 1 0-15,6-7 0 0,0 0-320 0,0 0 64 16,9 6 0-16,-1 0 0 0,7-2 96 0,2 0 32 16,4-2 0-16,3 0 0 0,5 1 128 0,1-2 0 15,1 4-144-15,-1-1 144 0,1 2 0 0,2 1 0 16,2 1-144-16,3 0 144 0,0-2 0 0,4 2 0 0,2 1-128 0,1 1 128 16,0 2 0-16,0-3 0 0,-2-3 0 0,0-1 0 15,0-2 128-15,0-1-128 0,1-2 176 16,0 0-176-16,2 2 304 0,-1-1-48 0,-1 4-16 0,-2-1 0 15,-2 2-80-15,-4-2-16 0,-2 4 0 0,-2 2 0 16,-3 1-144-16,-2 0 160 0,-5 0-160 0,-1 2 160 16,-2 1 32-16,-5 1 0 0,-3 0 0 0,-4 1 0 15,-9 2 320-15,-3 1 80 0,-3 2 16 0,-3 2 0 16,-5 2 336-16,-3 3 64 0,-3 6 16 0,-3 2 0 16,-5-1-320-16,-1 3-64 0,-5 0-16 0,0 1 0 15,-2-1-384-15,1 1-80 0,-2-2-16 0,6-2 0 16,3-1-1776-16,5-8-352 0,6-6-80 15</inkml:trace>
  <inkml:trace contextRef="#ctx0" brushRef="#br1" timeOffset="67901.761">7928 17594 27359 0,'-10'-14'1216'0,"5"7"240"0,-1-1-1168 0,2 0-288 0,4 8 0 0,-3-11 0 16,-2-1 416-16,1-2 32 0,-2 2 0 0,1-1 0 0,-1-1-16 0,-3 0 0 16,3-1 0-16,-6-2 0 0,-1 2-304 0,-4-3-128 15,-2-1 128-15,-4 0-128 0,0-1 272 0,-7-1-16 16,-4 0-16-16,-2 0 0 0,1 0 16 0,-1-1 16 16,-6 0 0-16,0 1 0 0,1 0 32 0,-5-2 0 15,-7-3 0-15,0 3 0 0,-2 2-96 0,0 0-16 16,-2-1 0-16,0 1 0 0,1 6-192 0,-6-2 0 15,0 0 0-15,-7-1 0 0,-1 0 0 0,-1 2 0 16,3 1 0-16,-1 1 0 0,-1 0 0 0,-2 3 0 16,-1 1 0-16,1 1 0 0,1 3 0 0,-3 1 0 15,-5 2 0-15,-5 2 0 0,-5 3 0 0,-1 3 0 16,3 1 0-16,-4 1 0 0,-5 2 0 0,6 0 0 16,2-1 0-16,1 3 0 0,1 2 0 0,-1 2 0 15,-2-3 0-15,5 2 0 0,5 1 0 0,2 0 0 0,0 0 0 0,3 2 0 16,3 0 0-16,3 5 0 0,6 5 0 0,2-3 0 15,0-4 0-15,1 4 0 0,-5 1 0 0,6 3 0 16,-1 0 0-16,9 1 0 0,4-2 0 0,2 2 0 16,3 0 0-16,4 0 0 0,2 1 0 0,5 0 0 15,1-2 0-15,4-1-128 0,4 0 128 0,4 0 0 16,6 0 0-16,4 2-128 0,-1-1 128 0,6 2 0 16,1 1-176-16,3 0 176 0,2-1-160 0,4 3 160 15,2 1-144-15,3 4 144 0,1 4-128 0,4-2 128 16,3 1-128-16,2-1 128 0,4 0-128 0,3-1 128 15,3-2-144-15,5 0 144 0,4 0-160 0,7-2 160 16,4-1 0-16,-23-14-144 0,5 3 144 0,4 4 0 0,3 0 0 16,5 1-160-1,7 1 160-15,1 0 0 0,6-1 0 0,55 25 0 0,-20-11 0 0,-5-9 0 0,-5-8 0 16,0-4 0-16,0-4 0 0,-4-3 0 0,-4-4 0 0,4-2 0 16,5-3 0-16,-4 0 0 0,1-2 0 0,-3-1 0 15,-1-2 0-15,3-1 0 0,3-1 0 0,-2 1 0 16,-1 0 0-16,-7-1 0 0,-2 0 0 0,3 0 0 15,2-1 0-15,-1 2 0 0,-2-3 0 0,-4 1 0 16,0-2 0-16,-1-3 0 0,2-2 176 0,-3-2-176 16,-1-2 192-16,-5-3-192 0,-3-4 208 0,1-1-64 15,0 1-16-15,-1-5 0 0,-3-2 32 0,-1-1 0 16,0-3 0-16,-26 12 0 0,3-4-160 0,4-2 0 16,-2 1 144-16,4 0-144 0,-2-3 0 0,3 1 0 15,0-1 0-15,29-23 128 0,-16 8-128 0,-13 6 0 16,-10 3 0-16,-3 2 0 0,-6 3 0 0,-2-3 144 0,-8-3-144 15,-1 3 0-15,-1 6 176 0,-5 1-176 0,-1 1 160 16,-4 0-160-16,-3 1 192 0,-1 0-48 0,-3-2-16 16,1 1 0-16,-4-4 16 0,-4-2 0 0,-4 0 0 0,-1-1 0 15,-1 1 16-15,-3-1 0 0,-5 0 0 0,-1 2 0 16,-1 5 96-16,-5 1 32 0,-2 1 0 0,-1 3 0 16,-2 1-160-16,-2 0-128 0,-2 0 144 0,-2 2-144 15,-6-1 0-15,-1 2 0 0,-7 1 0 0,1 1 0 16,0-1 0-16,0 1 0 0,-1-2-144 0,-4-1 144 15,-4 3-208-15,-2 0 48 0,-3 2 16 0,2-1 0 16,-1-4 144-16,-3 2-128 0,-3-1 128 0,-4-2-128 16,-2 0 128-16,-2 1 0 0,1 5 0 0,-6 4 0 15,-1 2 0-15,0 3 0 0,1-1 0 0,0 4-128 0,-2 6 128 16,2 1 0-16,3 0 0 0,0 3-128 0,6 4 128 16,-3-2 0-16,1-2 0 0,0 2 0 0,4 1 0 0,2-1 0 15,2 2 0-15,1 2 0 0,-2 2 0 0,5 2 0 16,3 1 0-16,3 1 0 0,2 0 0 0,0 1 0 15,1 0 0-15,2 3-128 0,2 1 128 0,4 4 0 16,3 2-144-16,5 2 144 0,3 2 0 0,2-1 0 16,1 1 0-16,3-1 0 0,4-2-160 0,2 0 160 15,1 0 0-15,8 0-144 0,7 0 144 0,4 3 0 16,-2 6 0-16,3-1-128 0,3-2 128 0,2 0 0 16,5-5 0-16,1-1-128 0,1-1 128 0,2-1-128 15,3-1 128-15,0 1-128 0,4 0 128 0,-2-13-160 16,1 4 160-16,4 2-160 0,-2 2 160 0,5 0-128 15,4 2 128-15,3 1-128 0,2 0 128 0,27 26-160 0,-3-11 160 16,-1-7-160-16,3-6 160 0,5-1-128 0,4-1 128 0,7 1-128 16,1 1 128-16,5-2 0 0,-1 0-144 0,6-2 144 15,5-3 0-15,1-3 0 0,-3-4 0 0,6-1 0 16,7 0 0-16,-1-7 0 0,0-5 0 0,-1-3 0 16,-2 0-144-16,6-3 144 0,5-2 0 0,-5-4 0 15,-5-6 0-15,7-3 0 0,6-1 0 0,-3-5 0 16,-8-5 0-16,4-3 0 0,0-3 0 0,2 0 0 15,1-1 0-15,-6 1 0 0,-1-3 0 0,2-2 0 16,3-4 0-16,-4 0 0 0,-8 2 128 0,-2-3-128 16,0-1 0-16,-39 19 0 0,2-4 0 0,4-2 0 0,-2-3 0 15,-1 3 0-15,-3-1 0 0,-6 1 0 16,-1 2 0-16,18-23 0 0,-16 15 0 0,-16 9 0 16,-10 5-1232-16,-10 6-144 15,-7-1-32-15</inkml:trace>
  <inkml:trace contextRef="#ctx0" brushRef="#br1" timeOffset="69373.287">983 10660 25791 0,'-8'12'2304'0,"0"-5"-1856"15,1-2-448-15,-1 1 0 16,2-1-624-16,-1 1-208 0,-3-1-64 0,1-1 0 15,2-2 336-15,-1-2 64 0,0-1 16 0,-2-1 0 0,0-4 816 0,0-3 176 16,-2-4 16-16,0-2 16 0,-1-3 32 0,3-2 16 0,0-1 0 0,-1-4 0 16,-6-5 144-16,4 0 32 0,3-6 0 0,-1-2 0 15,-2-5-224-15,0 1-32 0,0 3-16 0,2 0 0 16,1 0-48-16,1-3 0 0,-4-3 0 0,3-5 0 16,2-4-176-16,1-4-32 0,-1-4-16 0,-3-3 0 15,0-2-96-15,3-4 0 0,-1-8-128 0,4-2 192 16,0 0-192-16,3 5 0 0,0 6 128 0,3-2-128 15,5-2 0-15,-2 3 0 0,2 0 0 0,0 4 0 16,-3 1 128-16,3-2-128 0,2-3 0 0,-4 0 0 16,-1 3 160-16,0-2-160 0,1-3 160 0,-3-3-160 15,-5-5 144-15,0-3-144 0,-1-1 128 0,2 2-128 16,-1-1 128-16,2 4-128 0,-2-4 0 0,1 13 128 0,1 5-128 16,2 6 0-16,-2 5 0 0,2 4 0 15,2-4 0-15,-1 3 128 0,4 0-128 0,0 3 0 0,2-1 0 0,-1 3 0 16,3 0 128-16,2-5-128 0,-1 0 0 0,2-5 0 15,3-4 0-15,-1-3 0 0,-1-3 0 0,2-2 0 16,4-5 0-16,3-4 0 0,1-2 0 0,1 1 0 16,0 2 0-16,0 5 128 0,-2 2-128 0,-5 4 0 15,0 6 0-15,-3 3 0 0,1 2 0 0,-3 6 0 16,-4 5 0-16,1 5 0 0,-1 0 0 0,1 4 0 16,-2 1 0-16,2 2 0 0,1 1 0 0,-2 0 0 15,3 4 0-15,2-6 0 0,-1 0 0 0,4 2 0 16,1 5 0-16,1-1 0 0,-1 2-144 0,4 2 144 15,2 3 0-15,2-1 0 0,0 2 0 0,3 1 0 16,1 0 0-16,0-1 0 0,1 0 0 0,1-1 0 16,0 1 0-16,-1 1 0 0,-1 2 0 0,-1-1-128 0,-2 2 128 15,-3 1 0-15,1-1 0 0,-2 4-160 0,-4 3 160 0,3-2-128 16,1 1 128-16,-1 2 0 0,-3 1 0 0,-2 2-128 16,1 2 128-16,-3-1 0 0,-2-3 0 0,0 3 0 15,-1 3 0-15,-1 0 0 0,-4 0 0 0,-6 0 0 16,0 0 0-16,0 0 0 0,0 0 0 0,0 0 128 15,0 0-128-15,0 0 0 0,0 0 0 0,0 0 128 16,-9 12-400-16,0-2-80 0,1-1-16 0,1 0 0 16,7-9-1616-1,-10 9-336-15,1-2-64 0,-2 0-9392 0</inkml:trace>
  <inkml:trace contextRef="#ctx0" brushRef="#br1" timeOffset="69788.451">1099 5151 10127 0,'-17'-1'896'0,"5"0"-704"16,1 1-192-16,0 1 0 0,1 1 2064 0,0 1 384 15,2-1 80-15,8-2 16 0,-10 3-1952 0,10-3-384 16,0 0-80-16,0 0 0 0,0 0 192 0,0 0 64 15,0 0 0-15,11-11 0 0,0 0 16 0,6-4 16 16,4-5 0-16,4 0 0 0,4-1-112 0,6 0-32 16,1-1 0-16,7 0 0 0,2 0 64 0,-1 4 16 0,1 0 0 0,0 4 0 15,0 2 80-15,0-2 16 0,-1 3 0 0,3 5 0 16,1-3-80-16,-1 2-16 0,1 3 0 0,-2 3 0 16,-2 4-80-16,-2 3-16 0,-6 1 0 0,-2 2 0 15,-3 0-16-15,-3 4-16 0,-1 3 0 0,-5 2 0 16,-5 7 32-16,-1 2 0 0,-3 3 0 0,-2 1 0 15,-1-1 192-15,-7 3 32 0,-3 1 16 0,-3 3 0 16,-8 0 16-16,-2 1 0 0,-6-2 0 0,-2 1 0 16,-2 4-128-16,-4 1-32 0,-4 1 0 0,-1-3 0 15,1-3-80-15,-2-1-16 0,-2-1 0 0,3-2 0 16,1-3-256-16,1-4 160 0,6-3-160 0,1-2 128 16,-1-1-944-16,4-5-192 0,5-1-32 15,-1-3-9120-15,1-3-1808 0</inkml:trace>
  <inkml:trace contextRef="#ctx0" brushRef="#br1" timeOffset="71299.842">21653 4517 16991 0,'0'0'752'0,"6"-9"144"0,-2 1-704 0,1 2-192 16,-5 6 0-16,8-7 0 0,-1 1 0 0,2 2 0 15,-4 0 0-15,3-1 0 0,-3 0 0 0,2 1 0 16,1 0 0-16,-8 4 0 0,5-5 0 0,-5 5 0 0,8-9 0 0,-5 1 0 16,-3 8 0-16,3-10 0 0,-3 1 0 0,0 1 0 15,0-2 128-15,-1 1 0 0,-2-1 0 0,0-1 0 16,-4-2-128-16,2-2 160 0,-4 0-160 0,0 0 160 15,-4-1-160-15,0 0 0 0,-2-4 144 0,0-1-144 16,-1-1 272-16,-1 0-16 0,-3-2 0 0,-3-1 0 16,-1-3 144-16,-6 3 32 0,-1 2 0 0,-4 1 0 15,-1 1-96-15,-2 0-16 0,-1-1 0 0,-1 3 0 16,-3 2-96-16,3 0-32 0,1-1 0 0,-1 1 0 16,1-2-192-16,-4 0 176 0,0 0-176 0,0 0 160 15,-1 0-160-15,-1 3 192 0,-3 1-192 0,3 2 192 16,1-4 32-16,0 2 16 0,2 1 0 0,-2 2 0 0,-2 0-32 15,-1 4 0-15,1 2 0 0,0 2 0 0,-2 3-80 16,-1 3-128-16,1 4 176 0,-1 4-176 0,2 2 240 0,-1 4-64 16,-3 4-16-16,0 5 0 0,0 4-32 0,-1 2-128 15,5 1 192-15,2 2-64 0,4 3-128 0,-2 2 128 16,0 1-128-16,0 4 128 0,0 3-128 0,0 4 0 16,3 2 0-16,2 1 0 0,5-3 0 0,2-2 0 15,3-2 0-15,4 0 0 0,4-1 0 0,4 0 128 16,4 0-128-16,5-2 0 0,0-1 0 0,7-5 0 15,6-3 0-15,2-1 0 0,6-1 0 0,4-6 0 16,6 1 0-16,8-2 0 0,8-2 192 0,3 2-64 16,3 0 0-16,4 1 0 0,2 3 64 0,8-3 16 15,1-4 0-15,5 0 0 0,7 1-16 0,1 0-16 16,0-2 0-16,2 0 0 0,-1-2-176 0,6-1 128 16,4-6-128-16,-1 0 128 0,-2-2-128 0,5-4 160 15,5-1-160-15,0-4 160 0,2-6-160 0,-1-3 192 0,-1-6-192 0,6-2 192 16,5-1-192-16,-4-5 160 0,-6-4-160 0,0-3 160 15,-2-6-160-15,-6 0 0 0,-10-2 0 0,-9-2 0 16,-6-1 176-16,-5 0-48 0,-2-1-128 0,-7 0 192 16,-5-4 336-16,-8-2 64 0,-8 0 16 0,-6 4 0 15,-8 3 48-15,-7 0 16 0,-6 2 0 0,-5 4 0 16,-6 2-384-16,-10 5-80 0,-9 0-16 0,-8 4 0 16,-5 4-448-16,-11 3-112 0,-11 4-16 0,-13 6 0 15,-13 4-2304-15,-8 3-448 16,-45 2-112-16,13 6-16 0</inkml:trace>
  <inkml:trace contextRef="#ctx0" brushRef="#br1" timeOffset="72070.239">15706 5194 17503 0,'4'-15'1552'0,"3"1"-1232"0,3 3-320 0,7 2 0 16,3 1 2000-16,4 1 352 0,5 2 64 0,9 2 16 15,5 0-2000-15,4 3-432 0,6 3 0 0,2-1 0 16,4-3 0-16,8 1 0 0,7 0 160 0,4 3-160 16,5 3 224-16,1-3-64 0,5-3-16 0,5 2 0 15,3 6-16-15,1-3 0 0,1 0 0 0,5 0 0 16,1 2-128-16,-2 0 0 0,-1 2 144 0,0-2-144 0,1 2 0 15,1-3 0-15,-2 3 0 0,-1-2 128 16,-4 0-128-16,-1-1 0 0,-1-4 0 0,-6 4 0 0,-6 0 0 16,-3-3 0-16,-5 3 128 0,-5-4-128 0,-5 0 0 15,-8 1 128-15,-8 0-128 0,-6 0 0 0,-6-1 192 0,-6 1-16 16,-7 0-16-16,-3 0 0 0,-5 0 32 0,-6 0 16 16,-10-3 0-16,0 0 0 0,0 0-32 0,0 0-16 15,-16 3 0-15,-6-2 0 0,-9-2 160 0,-6 1 16 16,-10 0 16-16,-9 0 0 0,-10-1-352 0,-5 0 128 15,-4-1-128-15,-9 0 0 0,-6-3 0 0,-8 1 128 16,-7-1-128-16,-8 2 0 0,-5-2 128 0,-6 3-128 16,-3 0 128-16,-4-1-128 0,-7-2 0 0,2 2 128 15,3 0-128-15,0-2 0 0,-5 0 128 0,6-1-128 0,5-1 128 16,4 2-128-16,2-1 208 0,6-2-16 16,6-2-16-16,4 2 0 0,2 4 144 0,9-2 16 15,7 3 16-15,3-1 0 0,5-2-96 0,9 5-32 0,4 3 0 0,10 2 0 16,8-1-224-16,10 1 144 0,9 1-144 15,10 0 128-15,7 1-128 0,8 0 0 0,4-6 144 0,11 12-144 16,7 1-144-16,11-2-112 0,14-2 0 0,12 0-16 16,16-1 272-16,7-3-128 0,5 0 128 0,17-3 0 15,11-2-128-15,8-2 128 0,3 1 0 0,9-4 0 16,9 0 0-16,5-3 0 0,6-4 128 0,0 1-128 16,-1-1 0-16,3 1 0 0,1 2-128 0,0 0 128 15,-2-2 0-15,-5 3 0 0,-6 1 0 0,-6 4 144 16,-1 2 0-16,-10 2 0 0,-10 1 0 0,-6 4 0 15,-6 5-144-15,-9 5 0 0,-9 3 0 0</inkml:trace>
  <inkml:trace contextRef="#ctx0" brushRef="#br1" timeOffset="75616.297">14429 10346 7359 0,'0'0'656'16,"0"0"-528"-16,5-9-128 0,-3 3 0 15,-2 6 1728-15,0 0 304 0,3-7 64 0,-3 7 16 0,2-9-1264 0,-2 9-240 16,0 0-48-16,0 0-16 0,-1-7-112 0,1 7-32 15,-4-7 0-15,4 7 0 0,0 0 48 0,-5-6 0 16,0-1 0-16,5 7 0 0,0 0 80 0,0 0 32 16,-7-5 0-16,7 5 0 0,0 0 16 0,0 0 0 15,0 0 0-15,-7-4 0 0,-1 0-80 0,8 4-16 16,0 0 0-16,-9 0 0 0,1-1-144 0,8 1-16 16,-7 3-16-16,7-3 0 0,-7 5-144 0,7-5-32 15,-6 6 0-15,2 1 0 0,0 3 0 0,2-2-128 16,-3-1 192-16,2 2-64 0,-1 2 16 0,0 3 0 15,-1 4 0-15,0 0 0 0,2-6 80 0,0 3 16 16,-3 4 0-16,2 2 0 0,1 2-48 0,-5 1-16 0,0-1 0 0,-1 0 0 16,3 0-48-16,-3 0-128 0,1-1 192 0,-2 0-64 15,2-3 0-15,0 2-128 0,0 0 192 0,0 0-64 16,-1 0 64-16,-1 0 16 0,0 1 0 0,1 2 0 16,-1 0 0-16,0 0 0 0,1-1 0 0,-2 2 0 15,3-1 16-15,0 4 0 0,0-1 0 0,3-2 0 16,0-1-48-16,3 0-16 0,-1 1 0 0,3 0 0 15,1 1-160-15,2 1 128 0,-1-2-128 0,3 1 128 16,0 1-128-16,3-3 0 0,2-2 0 0,-2 0 0 16,1 0 0-16,-1-1 0 0,1 1 0 0,0-2 0 15,-2-3 128-15,2 1-128 0,0 0 0 0,1-1 128 16,-3-1 0-16,2-1-128 0,-1-2 192 0,1 1-64 16,-1 3 0-16,0-4 0 0,2-1 0 0,0 0 0 15,0-1 0-15,-1 0-128 0,2-3 192 0,0 0-64 0,0-3-128 16,-1 1 160-16,0-1-160 0,-1 0 160 0,0-1-160 0,2-2 128 15,-11-2-128-15,10 0 128 0,0 4-128 0,-1-4 0 16,-9 0 0-16,11 0 128 0,-1 1-128 0,-1-1-192 16,0-1 32-16,-9 1 16 15,9-9-1904-15,-2 2-384 0,0-2-80 0</inkml:trace>
  <inkml:trace contextRef="#ctx0" brushRef="#br1" timeOffset="76551.593">14173 10456 11055 0,'0'0'976'0,"0"0"-784"0,0 0-192 0,0 0 0 16,5-8 768-16,1 1 128 0,1 2 0 0,-1-2 16 15,2 3-288-15,1-4-64 0,-1-2-16 0,2 4 0 16,-2 3-16-16,2-2 0 0,0-5 0 0,1 1 0 16,0 3-272-16,-1 1-64 0,0 1-16 0,0 1 0 15,-4-4-48-15,-6 7 0 0,8-6 0 0,-8 6 0 0,0 0 240 0,0 0 32 16,0 0 16-16,0 0 0 0,0 0 464 0,0 0 80 15,0 0 32-15,-7 7 0 0,1 0-208 0,-3 4-32 16,2 3-16-16,-2-1 0 0,1-2-96 0,-4 3 0 16,1 5-16-16,0 0 0 0,-2 0-176 0,-1 3-48 15,1 2 0-15,-1 3 0 0,-3 2-64 0,1 2-16 16,-1 1 0-16,1 3 0 0,-1 1-64 0,1 6 0 16,0 2-16-16,1-1 0 0,-4-4-64 0,5 2-16 15,3 2 0-15,0-1 0 0,2-2-160 0,0 1 128 16,-1 0-128-16,3 1 128 0,0 4 0 0,2-2-128 15,0-1 192-15,2-1-64 0,0-2-128 0,1-2 128 16,2-3-128-16,2-2 128 0,-1-2-128 0,3-3 160 16,-2 2-160-16,3-5 160 0,0-1 16 0,2-2 0 0,0-2 0 0,3-1 0 15,1-3-32-15,-3-1 0 0,0-5 0 16,1 0 0-16,2-1 16 0,1 1 0 0,1-2 0 0,-1-1 0 16,2-3-160-16,-1 2 160 0,0-3-160 0,-1 0 160 15,-1-1-160-15,-3 2 0 0,-8-4 0 0,10 1 128 16,-10-1-128-16,0 0 0 0,0 0 0 0,0 0 128 15,0 0 16-15,0 0 0 0,0 0 0 0,0 0 0 16,-5-11 64-16,-1 2 16 0,-2-2 0 0,-2 1 0 16,-1-1-96-16,-3-2-128 0,0-3 176 0,2-1-176 15,2-3 128-15,1-1-128 0,2-3 0 0,-2-2 0 16,1-5 0-16,0-2 0 0,2-2 0 0,-1-2 0 16,0-2 0-16,1-3 0 0,-1-2 0 0,3 0 0 15,2-1 0-15,-3 1 0 0,2 0 0 0,2 4 0 16,1-1 0-16,2 5 0 0,0-3 0 0,5 1 0 0,-1 1 0 15,2 2 0-15,-2 0 0 0,5 2 0 0,4-2 0 0,1 2 0 16,-1-1 0-16,5 1-144 0,1 1 144 16,1 1 0-16,-1 0 0 0,2 0 0 0,-2-1 0 0,1 1 0 15,0 0 0-15,-1 0-128 0,-2-2 128 0,1 3 0 16,-3 1 0-16,0 4 0 0,1 2 0 0,-3 2 0 16,-2 1 0-16,1 5 0 0,-1 4 0 0,-5-2 0 15,-5 2 0-15,1 2 0 0,-2 1 0 0,-2 8 0 16,-1-8 0-16,1 8 0 0,-7-4 0 0,-1 3 0 15,8 1 128-15,-13 4-128 0,-3 4 0 0,0 5 0 16,-1 3 0-16,-2 5 0 0,-3 5 0 0,0 4 0 16,-4 12 0-16,1 7 0 0,0 3 0 0,-1 6 0 15,2 3 0-15,0 4-128 0,1 3 128 0,2 5 0 16,2 3-144-16,7-5 144 0,7-2 0 0,0-5 0 16,3-2 0-16,6-3 0 0,3 0-192 0,4-5 192 0,3-7-160 15,3-3 160 1,5-3-2128-16,3-6-336 0,-1-4-64 0</inkml:trace>
  <inkml:trace contextRef="#ctx0" brushRef="#br1" timeOffset="77652.652">18864 10672 9215 0,'-11'-13'816'0,"6"7"-656"0,2-3-160 0,-2 2 0 15,2-2 2176-15,2 1 384 0,1-2 96 0,1 2 16 16,-1 8-1760-16,5-8-336 0,-5 8-80 0,6-6-16 15,1 0 160-15,0 3 48 0,-7 3 0 0,11-2 0 16,-2 1-224-16,2 1-32 0,1 2-16 0,-1 2 0 0,1 2-192 0,0 0-32 16,0 2-16-16,3 2 0 0,-3 1 48 0,1 3 16 15,-1-1 0-15,1 5 0 0,2 1 0 0,-1 4 0 16,1 2 0-16,-1 4 0 0,-3 4 16 16,2 2 16-16,0 2 0 0,0 1 0 0,0 5-16 0,-4-2 0 15,-2 1 0-15,-2 1 0 0,3 2 112 0,-6 2 16 16,-2 2 0-16,0-3 0 0,-2-3 64 0,-4-2 0 15,0-3 16-15,-1 0 0 0,-2-2 160 0,-2-1 16 16,-4-1 16-16,0 0 0 0,-1 1 32 0,0-2 0 16,-4-1 0-16,2-1 0 0,-1-2-320 0,2-3-64 15,1-6-16-15,1-2 0 0,2-4-288 0,4-4 128 16,6-5-128-16,3-5 0 16,0 0-816-16,0 0-272 0,-4-12-48 0,2-3-9392 0,5-6-1888 15</inkml:trace>
  <inkml:trace contextRef="#ctx0" brushRef="#br1" timeOffset="79039.974">20087 10255 15663 0,'0'0'1392'0,"-7"-4"-1120"0,-4-4-272 0,1 2 0 15,2 2 288-15,1 0 0 0,0 0 0 0,0-1 0 16,1 2 304-16,6 3 64 0,-8 0 16 0,8 0 0 16,-10 0-160-16,3 1-48 0,-1 2 0 0,8-3 0 0,-9 4-272 0,1 0-48 15,2-1-16-15,6-3 0 0,0 0-128 0,-4 7 0 16,4-7 0-16,0 0 128 0,-5 7-128 0,5-7 0 16,0 0 0-16,0 0 0 0,0 0 368 0,0 0-16 15,0 0 0-15,0 0 0 0,0 0 224 0,0 0 64 16,0 0 0-16,-8 0 0 0,8 0-208 0,-7 3-48 15,-1 0 0-15,8-3 0 0,-9 0-144 0,-1 2-48 16,4 2 0-16,-4-1 0 0,-1-2 0 0,1 1 0 16,-2 5 0-16,1-2 0 0,0 1 64 0,0 0 16 15,-5 1 0-15,3 5 0 0,0 2 144 0,0 4 32 16,-2 2 0-16,1 1 0 0,0 1-80 0,-2 3-16 16,1 1 0-16,-2 2 0 0,-1-2-176 0,-1 1-48 15,0 0 0-15,0 3 0 0,1-1-128 0,-1 0 128 16,-2 0-128-16,6 3 128 0,3 1-128 0,2 3 192 0,1 0-192 15,-1 3 192-15,3-6 0 0,-1 1 0 0,5 1 0 0,-1-1 0 16,0-2-64-16,3 1-128 0,6-2 192 0,-3 0-64 16,2 2-128-16,0 1 0 0,2-4 0 0,-3-1 128 15,0 1-128-15,1-3 0 0,-2-2 0 0,1-1 0 16,-1-3 0-16,3-1 0 0,-1-1 0 0,2 0 0 16,-3-2 0-16,1-2 0 0,2-2 128 0,-2 0-128 15,3 3 0-15,-1-4 0 0,-3-2 0 0,0 1 128 16,-1-4-128-16,0 2 0 0,2 0 0 0,-3-2 0 15,-1-7 128-15,0 8-128 0,0 0 128 0,-1-1-128 16,1-7 256-16,0 0-16 0,0 0-16 0,-7 4 0 16,7-4 96-16,-7 3 32 0,0-1 0 0,7-2 0 15,0 0-48-15,0 0-16 0,-7-8 0 0,2-2 0 0,-1-3-48 16,2 0-16-16,1-1 0 0,0-2 0 0,1-4-80 16,0-2-16-16,-4-3 0 0,5-3 0 0,1-1-128 0,-2-4 0 15,-4-4 0-15,4 1 0 0,6 0 0 0,0 0 0 16,-2 1 0-16,-2 0 0 0,-2-1 0 0,3-2 0 15,2 2 0-15,5-2 0 0,0-4 0 0,-1 0 0 16,3-1 0-16,1 1 0 0,-2 3 0 0,1 1 0 16,1 2 0-16,-1 3 0 0,3 3 0 0,0 4 0 15,1-1-144-15,0 2 144 0,1-1 0 0,2 0 0 16,-1 2 0-16,2 2 0 0,0 0-144 0,-2-1 144 16,-1 1 0-16,2 2-144 0,-2 5 144 0,0 0 0 15,-4-2 0-15,-2 5-128 0,0 4 128 0,0 1 0 16,-2-1-144-16,0 1 144 0,-5 1-160 0,-2 6 160 15,0 0-208-15,0 0 80 0,0 0 128 0,0 0-160 16,0 0 160-16,0 0-160 0,0 0 160 0,0 0-128 0,0 0 128 0,0 0-128 16,0 0 128-16,0 0 0 0,0 0 0 0,-9 6 0 15,1 0 0-15,-2 0 0 0,1 2 0 0,2 1 0 16,-1 1 0-16,-2 2 0 0,-4-2 0 0,2 5 0 16,-1 3 0-16,0 0 0 0,-2 2 0 0,-1 3 0 15,0 3 0-15,-2 2 0 0,-3 3 0 0,3 4 0 16,-3 5 0-16,0 5 0 0,0 6 0 0,-3 5 0 15,2 3 0-15,2 4 128 0,2 1-128 0,2 3 0 16,1 2 0-16,2 0 0 0,6 2 0 0,0-3 0 16,-1-4 0-16,4-5 0 0,4-4 0 0,0-3 0 15,4-4 0-15,2-3 0 0,-1-5 0 0,5-3 0 0,7-2 0 16,4-4 0-16,1-3 0 0,9-4-128 16,8-3-1024-1,7-6-192-15,6-3-32 0,6-6-13728 0</inkml:trace>
  <inkml:trace contextRef="#ctx0" brushRef="#br1" timeOffset="80605.148">24337 10340 25791 0,'-4'-12'2304'0,"1"3"-1856"15,3 9-448-15,2-10 0 0,-1 0 0 0,2 2 0 16,-2-1 0-16,-1 9 0 0,7-5-192 0,-7 5 64 16,8-4 128-16,2 2-208 0,0 2 208 0,1 0 0 0,0 0-160 0,1 2 160 15,2 2 0-15,0 3 0 0,1 3 0 0,1 4 0 16,-1 1 256-16,0 3-48 0,0 5 0 0,-3 4 0 16,-1 2 16-16,2 1 0 0,1 5 0 0,0 1 0 15,-3 1 160-15,-4 0 48 0,-3 3 0 0,1 1 0 16,1 0 144-16,-3 6 48 0,-3 2 0 0,0 1 0 15,-1-4-32-15,-1 0 0 0,-4-1 0 0,1 1 0 16,1-1-208-16,-1 1-64 0,-3-2 0 0,-1 1 0 16,0-1-128-16,2-3-48 0,-3-3 0 0,2-3 0 15,-2-3-144-15,-3-2 128 0,-2-2-128 0,-2-2 128 16,1-4 16-16,-1-3 0 0,1 0 0 0,-2-2 0 0,0-1 128 16,-1-4 32-16,1-3 0 0,2-1 0 15,-1-1-80-15,1 0-16 0,-2 0 0 0,3-4 0 0,0 1-208 16,1-3 128-16,0-2-128 0,2-1 0 0,2-1 128 0,-2-2-128 15,1 1 0-15,3-2 0 0,0 0 128 0,2-1-128 16,-1 2 0-16,3-3 0 0,4 8 0 0,-2-8 0 16,2-3 0-16,2 1 0 0,-1 2 128 0,1-1-128 15,-2 9 0-15,3-11 144 0,-1 1-144 0,3-1 0 16,4-2 0-16,0 0 0 0,0-1 128 0,0-1-128 16,3-2 0-16,0 0 128 0,1-3-128 0,1-1 0 15,-1-3 0-15,2-2 0 0,2-5 0 0,1 0 128 16,-1 1-128-16,-1-1 0 0,0 3 128 0,-1-1-128 15,-2 2 0-15,1-1 128 0,-1 3-128 0,-1-4 0 16,-1 1 0-16,-1-1 128 0,-2 2-128 0,0-2 0 0,0-2 0 16,-2 0 128-16,-2 0-128 0,-2 0 0 0,1 0 0 0,0 1 0 15,-6-1 0-15,2 1 0 0,1 0-160 0,-3-1 160 16,-5 3-240-16,1 0 48 0,-2 1 16 16,0 0 0-16,-4 5 176 0,2 3 0 0,1 3 0 15,1-1 0-15,3 0 0 0,-1-1 0 0,4 3 0 0,-3 2-128 16,2-2 128-16,0 4 0 0,2-1 0 0,-2 3 0 15,-1 3 0-15,4 1-128 0,1-2 128 0,0 7 0 16,0 0 0-16,0 0-128 0,0 0 128 0,0 0 0 16,0 0-176-16,0 0 176 0,0 0-208 0,5 10 80 15,-5-10 128-15,7 18-160 0,1 4 160 0,0 6-160 16,0 2 160-16,1 3 0 0,2 4 0 0,-1 3 0 16,-1 5 0-16,2 4 0 0,-4 7 0 0,-1 6 0 15,-1 4 0-15,-1 1 144 0,-1 0 0 0,1-1 0 16,-1 0 0-16,-1-2 0 0,2-5 0 0,-2-2 0 0,-1 0 0 0,-1-7 0 15,-2-4 0-15,2-3 0 0,0-5-144 0,-1-3 160 16,-3-5-160-16,2-3 160 16,-5-4-896-16,2-3-176 0,1-7-48 0</inkml:trace>
  <inkml:trace contextRef="#ctx0" brushRef="#br1" timeOffset="81958.828">13215 10503 22223 0,'-27'-7'976'0,"13"5"224"0,0 2-960 0,3-2-240 16,0-2 0-16,3 1 0 0,0 2 224 0,8 1 0 16,0 0 0-16,0 0 0 0,0 0 112 0,0 0 32 15,0 0 0-15,0 0 0 0,0 0-176 0,0 0-16 16,11 0-16-16,-1 4 0 0,1 1 32 0,1 2 0 16,-1-5 0-16,3 4 0 0,1 5 48 0,0 3 16 15,1 1 0-15,0 2 0 0,0-1 128 0,0 4 16 16,4 4 16-16,-3 1 0 0,-2 1 64 0,3 4 16 15,0 6 0-15,-2 3 0 0,-3 5-112 0,0 1 0 16,1 0-16-16,-3 3 0 0,-2 1-112 0,2 2 0 16,-3 3-16-16,1 0 0 0,-5-2-112 0,-3 0 0 15,-3-5-128-15,0-3 192 0,-2-3-64 0,-3-1 0 0,-3-5-128 16,-2-1 192-16,0 0 80 0,-3 1 16 0,-1 1 0 16,-2-1 0-16,0-1 176 0,-3 0 48 0,2-1 0 0,-1-2 0 15,-4-4-112-15,2-1-16 0,0-3 0 0,2-2 0 16,1-4-192-16,3 0-32 0,1-5-16 0,2-2 0 15,4-3-144-15,2 0 128 0,7-7-128 0,0 0 128 16,-4 3-128-16,4-3 160 0,0 0-160 0,0 0 160 16,0 0-160-16,0 0 0 0,5-10 0 0,5 2 0 15,-2-3 0-15,3-2-144 0,2-2 144 0,-1-1-208 16,3-2 208-16,3-1-144 0,-2-1 144 0,1 0-128 16,-2-4 128-16,2-1 0 0,-1-2 0 0,0-2 0 15,-1 0 0-15,1-1 0 0,-1-1 0 0,0-1 0 16,1 1 0-16,-1-4 128 0,1-2-128 0,-2-3 128 0,0-1-128 15,2-4 128-15,-2-4-128 0,-3-3 128 0,0 2-128 0,-1 2 0 16,-6 0 0-16,1-2 128 0,-2-5-128 0,-3 0 0 16,-2 2 128-16,-1 3-128 0,1 1 0 0,-2 6 128 15,-4 6-128-15,2 5 0 0,-2 6 0 0,0 2 128 16,-2 0-128-16,3 5 0 0,-3 1 160 16,0 3-32-16,1 0-128 0,0 2 192 0,1 2-192 0,3 1 128 15,-1 0-128-15,2 5 0 0,-3 0 0 0,7 5 0 16,0 0 0-16,0 0 0 0,0 0 0 0,0 0-160 15,0 0 160-15,0 10-192 0,0 4 64 0,2-2 0 16,2 3 0-16,-2 3 0 0,3 3 128 0,-2 1 0 16,1 3 0-16,1 5-128 0,3 3 128 0,2 3 0 15,-1 1-144-15,-3 8 144 0,4 6 0 0,-2 3 0 0,1 1 0 16,-1 2 0-16,-3 2 0 0,-1 3 0 0,0 2 0 16,-3-3 128-16,-2 0-128 0,-1-6 160 0,0-4-160 0,-1-4 160 15,-3 0-160-15,-1-3 0 0,-3-1 0 0,-2-1 128 16,0 3-128-16,-2-3 0 0,-3-7 144 0,2-3-144 31,0-1-1952-31,-3-5-464 0</inkml:trace>
  <inkml:trace contextRef="#ctx0" brushRef="#br1" timeOffset="83399.304">8919 10625 18015 0,'-9'-5'800'0,"9"5"160"15,-9-2-768-15,1 1-192 0,0 0 0 0,0 1 0 16,1 1 464-16,1 2 48 0,6-3 16 0,-11 3 0 16,2 0-288-16,0 2-64 0,-1 1-16 0,-1 2 0 0,1 0-160 0,-2 0 192 15,0 2-192-15,-2 3 192 0,0 4 224 0,-1 1 48 16,-1-1 16-16,0 6 0 0,-3 7 144 0,-1 2 16 16,3 1 16-16,-2 1 0 0,0 3-208 0,3 4-32 15,0 4-16-15,2 1 0 0,-2-1-128 0,2 4-16 16,3 3-16-16,1-1 0 0,5 0-48 0,1-4 0 15,1-3 0-15,6-3 0 0,2-3 80 0,3 0 16 16,1-1 0-16,-1-4 0 0,1-2-96 0,1-1 0 16,-2-2-16-16,2 0 0 0,-3-4-176 0,5-4 128 15,3-6-128-15,-3-2 128 0,-2 0 16 0,-1-2 0 16,-1-3 0-16,1-2 0 0,1 1 48 0,-3-2 0 0,-7-4 0 16,8-1 0-16,-8 1 32 0,8-5 16 15,-1-2 0-15,-4-2 0 0,1-1 192 0,0-4 32 0,-4-5 16 16,0-1 0-16,0-3-64 0,-4-2-16 0,-2-1 0 0,-1-1 0 15,3 1-176-15,-1-2-32 0,1 0-16 0,0-1 0 16,-2 1-176-16,1-2 160 0,0-4-160 0,2 1 160 16,0-4-160-16,2 0 0 0,2-6 144 0,0 4-144 15,1 1 0-15,1 3 0 0,3-1 0 0,0 2 0 16,1 1 0-16,2 1 0 0,0 1 0 0,0 2-128 16,1-2 128-16,4 3 0 0,-5-1 0 0,5 3-128 15,0 1 128-15,-1 5 0 0,0 1 0 0,2 4-128 16,-4-1 128-16,1 4 0 0,-1 1-144 0,0 2 144 15,-2 2 0-15,0 0 0 0,-1 3-144 0,1-1 144 16,0-1 0-16,-9 6-128 0,0 0 128 0,9 0 0 16,-9 0-336-16,0 0 32 0,0 0 16 0,0 0 0 15,0 0 128-15,0 0 32 0,0 0 0 0,0 0 0 0,0 0 128 0,0 0 0 16,0 0 0-16,-4 10 0 0,2-5 0 0,-3 4 128 16,-2 0-128-16,-1-1 0 0,-1 0 0 0,-2 1 128 15,-1 1-128-15,-2 4 0 0,0 4 0 0,-2 3 0 16,0 3 0-16,-3 3 0 0,-1 3 0 0,2 4 0 15,-3 5 0-15,1 1 128 0,-1 2-128 0,0 4 0 16,0 3 0-16,4 5 0 0,1 2 0 0,3 0 0 16,0-1 0-16,0-1 0 0,-1-4 0 0,3-1 0 15,-2-3 0-15,4-2-128 0,2-2 128 0,0-2-128 16,2-2 128-16,2-4-128 16,6-2-1472-16,2-4-272 0,4-2-64 0</inkml:trace>
  <inkml:trace contextRef="#ctx0" brushRef="#br2" timeOffset="93605.432">9489 18404 6447 0,'-9'-2'576'0,"-1"1"-576"15,2-1 0-15,0 0 0 0,-1 0 1728 0,2 0 224 16,0 1 48-16,1 1 16 0,0 0-1040 0,0 1-208 16,6-1-32-16,-6 1-16 0,-2 0 32 0,8-1 0 15,-7 3 0-15,7-3 0 0,0 0-16 0,0 0 0 16,-5 2 0-16,5-2 0 0,0 0 80 0,0 0 16 16,0 0 0-16,9 0 0 0,2 0-96 0,0-1-16 15,2 0 0-15,3 0 0 0,4-2-416 0,0 2-96 16,3 0-16-16,1 0 0 0,1 1-48 0,1 0-16 15,1 1 0-15,1 0 0 0,1 1-128 0,-1 1 128 0,2-1-128 16,4 0 128-16,0-2 48 0,2 2 0 0,3-2 0 16,0 1 0-16,3 0 80 0,1 1 32 0,-3-1 0 0,1 1 0 15,2-1-32-15,-1 1-16 0,-1 0 0 0,2-1 0 16,3 4-64-16,-1-3-16 0,-3 0 0 0,3 0 0 16,3 1-160-16,-1-1 192 0,-3 2-192 0,1 1 192 15,-1-3-48-15,3-1 0 0,0-1 0 0,1 0 0 16,-2 0 0-16,-1 0 0 0,0-1 0 0,-2 0 0 15,0 1-144-15,-3-1 0 0,1 0 144 0,2-1-144 16,-3 1 0-16,0 0 144 0,-1 1-144 0,2-1 0 16,1 1 160-16,-2 0-160 0,-1 0 128 0,-2 0-128 15,-2 0 128-15,0 0-128 0,-1 1 0 0,1 1 128 16,-1 0-128-16,1-1 0 0,-1-1 0 0,2 0 0 0,-1-1 128 0,2-1-128 16,-2 1 128-16,-2-1-128 0,-2-1 0 15,0 1 0-15,-2-2 0 0,2 1 0 0,0-1 128 0,2 0-128 16,-1 2 0-16,0 0 128 0,-2 0-128 0,1 1 0 15,-1 0 0-15,2 1 0 0,1-2 0 0,-1 2 0 16,-3 2 128-16,1-2-128 0,0 0 0 0,-2 1 0 16,1-1 0-16,1 0 128 0,-1 0-128 0,2 0 0 15,-1 0 0-15,0 0 0 0,3-1 0 0,0-1 0 16,-3 0 0-16,1 0 0 0,-1 0 0 0,1 0 128 16,-3-1-128-16,0 1 0 0,-2 0 0 0,1 0 0 15,-2 0 128-15,0-1-128 0,2 0 0 0,-1 0 0 16,3 0 0-16,-15-1 0 0,-1 3 0 0,6-2 0 15,2 3 0-15,0 0 0 0,3 0 128 0,-1-2-128 16,2-2 128-16,18 0-128 0,-7 4 160 0,-17 0-160 0,1 1 192 16,1 0-192-16,-2-1 176 0,0 0-176 0,3 0 160 15,-2 1-160-15,1 1 128 0,1-2-128 0,-1-1 0 0,15 0 0 16,-7 1 128-16,-4 0-128 0,-2 1 0 16,0-2 0-16,-1-2 160 0,0 1-160 0,-5 2 160 0,-1 0-160 15,0-1 144-15,-1 1-144 0,1 1 128 0,-1 1-128 16,-2-2 128-16,-3 2-128 0,0-1 128 0,-3 0-128 15,1 0 144-15,0 2-144 0,0-2 160 0,1 0-160 16,0 0 0-16,1 0 128 0,0 0-128 0,10 0 0 16,-5-1 0-16,-2 2 0 0,-2 0 0 0,0-1 0 15,2-1 128-15,-6 0-128 0,1 1 0 0,-8-1 0 16,7 0 128-16,-7 0-128 0,0 0 0 0,0 0 0 16,7 1 144-16,-7-1-144 0,0 0 128 0,0 0-128 0,0 0 208 15,0 0-32-15,0 0-16 0,0 0 0 0,0 0 48 0,0 0 16 16,-12 3 0-16,2-1 0 0,-1-1-224 0,-1 1 176 15,-3-1-176-15,0-1 160 0,-2 2-160 0,-2 0 0 16,1-1 144-16,-1 1-144 0,-1 1 0 0,-5-1 0 16,-3-1 0-16,-1 0 128 0,-2 0-128 0,-2 1 0 15,-2 0 0-15,-2 1 128 0,-4-2-128 0,0 0 0 16,1-1 0-16,-3 1 0 0,-1 0 0 0,-2 1 0 16,-3-1 0-16,-2 0 0 0,-2 3 0 0,-1-2 0 15,0 0 0-15,3 1 0 0,0 1 0 0,3-1 0 16,-3 0 0-16,2 1 0 0,-2 0 0 0,-2 0 0 15,0 0 0-15,4 0-128 0,3-2 128 0,-2-1 0 16,0 2 0-16,-4 0-128 0,1-1 128 0,-1 1-128 0,-3-4 128 16,-1 1-128-16,-1-1 128 0,1 0-128 0,-1 0 128 15,0 1-128-15,-3-2 128 0,-2 0 0 0,1-2 0 16,2 1-128-16,5-1 128 0,5-1 0 0,6 3 0 16,1 0 0-16,1-1 0 0,2-1 144 0,-1 0-16 0,2 2-128 15,-2-2 0-15,2 1 0 0,-2 0-160 0,3-1 160 16,-4 0 0-16,4 0 0 0,-3-1 0 0,1 1 0 15,-5-3 0-15,2 3 0 0,-2-1 0 0,-3 2 128 16,-2 0-128-16,0-2 0 0,1 2-192 0,23 2 192 16,-4-1-144-16,-3-1 144 0,-3-2 0 0,0 3 0 15,-1-2 0-15,0 1 0 0,1 2 0 0,-31-2 0 16,13 0 0-16,8 2 0 0,3 1 0 0,5 1 0 16,4 2 0-16,0-3-128 0,-2-7 128 0,2 6 0 15,1 6 0-15,0-2 0 0,-1-2 0 0,3-1 0 0,4 0 0 16,-1-1 0-16,-3 2 0 0,1-1 0 0,2 0 0 0,-1-1 0 15,-2-1 0-15,4 1 0 0,1 2 0 0,2-1 0 16,-3-2 0-16,3-1 0 0,-1 0 0 0,1 3 0 16,2 1 0-16,0-1 0 0,-2-2 0 0,5 1 0 15,4 0 0-15,0 3 0 0,-4 1 0 0,3-3-128 16,2-3 128-16,0 3 0 0,2 7 0 0,-2-4-128 16,1 0 128-16,7 0 0 0,-2 1-128 0,-1 0 128 15,1 1 0-15,-1 0 0 0,1-3 0 0,1 3-128 16,1-3 128-16,-5 2 0 0,5-2 0 0,5-2 0 15,0 0-128-15,0 0 128 0,0 0 0 0,0 0-192 16,0 0 192-16,0 0-160 0,0 0 160 0,0 0-128 16,0 0 128-16,0 0-128 0,0 0 128 0,10 2 0 0,3-2 0 15,0 0-128-15,0-3 128 0,5 1 0 0,3-1 0 0,2 0 0 16,1-1 0-16,-6 2 0 0,3-1 0 16,5-1 0-16,2 1 0 0,4 1 0 0,2-2 0 0,3 1 0 15,4 1 0-15,36-3 0 0,-8-2 0 0,-3 3 0 16,0 1 0-16,-3 2 0 0,-4 1 0 0,-2 0 0 15,2-1 0-15,-1 3 0 0,0 2 0 0,-1-1 0 16,3 0 0-16,-3 0 0 0,-2-3 0 0,0 3 0 16,-1 2 0-16,-21-1 0 0,4-1 0 0,6 0 0 15,2 1 0-15,3-2 0 0,0 0 0 0,3-1 0 16,0 0 160-16,46-1-32 0,-15-1-128 0,-41 1 192 16,6-1-192-16,1-1 176 0,2-2-176 0,1 1 160 15,4 1-160-15,4-1 0 0,-2-2 0 0,51 0 128 0,-20 3-128 16,-13-1 0-16,-6 0 0 0,-6 2 128 0,-2 0-128 0,-2 3 0 15,1 4 0-15,-3-4 0 0,-2-4 0 0,-2 2 0 16,-5 3 0-16,1 2 0 0,-2-1 0 0,2-3 0 16,3-2 0-16,-2 2 0 0,-2 2 0 0,-21-1 0 15,3 0 128-15,3 1-128 0,0-2 0 16,3 0 0-16,1 1 0 0,-3-1 128 0,1-1-128 0,29 1 0 16,-9-1 144-16,-7 4-144 0,-4-6 0 0,-6 4 0 15,-4 0 0-15,-3 0 0 0,-4 0 0 0,1 0 0 16,-4-1 0-16,-1 1 128 0,0-1-128 0,-2-1 0 15,-2 3 0-15,-1-1 0 0,0-1 0 0,-1 0 128 16,1 2-128-16,-5-3 0 0,-1 0 0 0,-1 0 0 16,0 0 0-16,-3 0 128 0,1 0-128 0,-1 0 0 0,-8 0 0 15,0 0 128-15,8-2-128 0,-8 2 0 0,9-1 128 16,-9 1-128-16,0 0 0 0,0 0 128 0,0 0-128 0,0 0 0 16,0 0 0-16,0 0 0 0,0 0 0 0,0 0 128 15,0 0-128-15,0 0 128 0,0 0-128 0,0 0 128 16,0 0-128-16,0 0 0 0,0 0 0 0,0 0 0 15,-8-2 0-15,0 0 0 0,-2-1 0 0,0 2 0 16,3-2 0-16,-2 2 0 0,-2-1 0 0,-3 1 0 16,-3 0 0-16,-3 0 0 0,0 0 0 0,-2 0 128 15,-2 1-128-15,-5 0 0 0,-2-2 0 0,-3 2 0 16,-6 0 0-16,-4 0 0 0,-6 3-144 0,-1-1 144 16,0 0-128-16,-2 0 128 0,-2 0-160 0,-1 1 160 15,-4-1-144-15,-3 0 144 0,-6 0-128 0,1 0 128 0,-2 1 0 16,-1-1-128-16,0-1 128 0,-4 0 0 0,-2 2 0 15,-1 1 0-15,-2-1 0 0,2-1 0 0,-2 0 0 16,0-1-128-16,-3 4 128 0,0-2 0 0,2-1 0 0,0 1 0 16,-3-2 0-16,2 1 0 0,2 0 0 0,2-2 0 15,2-2 0-15,0 2 0 0,0 0 0 0,0 0 0 16,0 2 0-16,6-2-128 0,2-2 128 0,3 2 0 16,-1 0 0-16,2 0 0 0,1 0 0 0,3-1 0 15,-1-1 0-15,2 0-128 0,1 0 128 0,-1 1 0 16,1 0-144-16,-1 0 144 0,1-1 0 0,1 1 0 15,0-2-144-15,2 3 144 0,4-2-176 0,5 0 32 16,1 0 0-16,2 1 0 0,1-1 144 0,3-1-160 16,0 2 160-16,6 1-160 0,4 0 160 0,2 0 0 15,0 1-144-15,1 2 144 0,2-1 0 0,2 0-144 0,1 1 144 0,3 2 0 16,-4-1-208-16,2-1 64 0,0 2 16 16,2 0 0-16,0 1 0 0,1-1 0 0,1 0 0 0,-1-1 0 15,2 0 128-15,0 1 0 16,3-1 0-16,1 0-128 0,1-1 128 0,4-1 0 0,6-2 0 0,-9 2-128 15,2 0 128-15,7-2 0 0,0 0 0 0,0 0 0 16,0 0-176-16,0 0 176 0,0 0-208 0,0 0 80 16,0 0-32-16,0 0 0 0,8 3 0 0,3-2 0 15,1-1 160-15,3 0 0 0,-3 0-144 0,4 0 144 16,3-1 0-16,-2 1 0 0,4 0 0 0,4 0 0 16,1 0-128-16,4 0 128 0,5 0 0 0,1 2 0 15,6 0 0-15,3 0 0 0,2-2-144 0,2 0 144 16,1 0 0-16,3 0 0 0,1 1 0 0,4 0 0 0,4-1 0 15,2 0 0-15,1-1 0 0,-2 1 0 0,-1-1 0 16,1 0 0-16,2 0 0 0,2 0 0 0,0 0 0 0,1 1 0 16,1-1 0-16,1 0 0 0,-3 0 128 15,4 1-128-15,2 2 0 0,0-2 144 0,-2-1-144 0,-3 1 0 16,-3 0 0-16,2 0 128 0,1-1-128 0,0-1 0 16,-4 1 0-16,-1 0 0 0,-3-1 0 0,-2 2 0 15,-1 0 144-15,-1 0-144 0,2 0 0 0,0 3 144 16,-3 0-144-16,-1-1 0 0,-6 0 0 0,0 1 0 15,-1 2 0-15,-1-2 0 0,0 1 0 0,1 1 0 16,1-2 0-16,0 0 0 0,1 1 128 0,-1-2-128 16,-2-2 0-16,-1 0 0 0,-2-1 0 0,2 0 160 15,0-2-160-15,4 1 128 0,1 0-128 0,0-3 0 16,-6 0 0-16,1 0 128 0,-1-1-128 0,-2 2 0 0,-1-1 0 16,-2 1 128-16,-2 1-128 0,2 0 0 0,-2 0 0 0,-1 1 0 15,0-1 128-15,-1 0-128 0,-1 1 0 0,1 1 128 16,-2-1-128-16,0 0 0 0,-1 1 0 0,-1 0 0 15,-1-1 0-15,1 0 0 0,5 1 128 0,0-1-128 16,-1 0 0-16,3-2 0 0,0 1 0 0,4 0 128 16,-4 0-128-16,0 0 0 0,-3 1 0 0,-2 0 128 15,0 0-128-15,-1 1 0 0,-2-2 0 0,-1 3 0 16,0-2 128-16,1 1-128 0,-4 0 0 0,0 0 128 16,0 0 48-16,-3 0 0 0,0 1 0 0,-2-1 0 15,-3 0 80-15,-1-2 32 0,-3 3 0 0,-1 0 0 16,1 0-112-16,-2 1-32 0,1 1 0 0,-4 0 0 15,-9-2-144-15,10 2 0 0,-2 0 144 0,-8-2-144 0,7 3 0 0,-7-3 0 16,0 0 0-16,6 6-192 16,-6-6-1552-16,0 0-320 0,-2 9-64 0</inkml:trace>
  <inkml:trace contextRef="#ctx0" brushRef="#br2" timeOffset="96452.504">13785 7783 8287 0,'0'0'368'0,"0"0"80"0,-10 4-448 0,3 0 0 0,-2 0 0 0,4 0 0 15,-2 2 1280-15,2 0 192 16,-2 0 16-16,2-1 16 0,-1 2-880 0,1-2-176 0,5-5-48 15,-6 5 0-15,6-5 352 0,0 0 64 0,-6 2 16 0,6-2 0 16,-9 0 320-16,9 0 64 0,-9-2 0 0,0 1 16 16,-1-2-352-16,1 2-80 0,-2-4-16 0,2-1 0 15,-1 1 48-15,-2-2 0 0,-1-1 0 0,6-3 0 16,-2-4-144-16,3-1-32 0,-1-1 0 0,3-1 0 16,3-1-224-16,0-3-48 0,-1-4-16 0,2 3 0 15,-1 2-80-15,2-1-16 0,1-1 0 0,4 0 0 16,3 1-144-16,0 0-128 0,2 0 144 0,2 0-144 15,1 2 0-15,2 3 0 0,2 0 0 0,1 1 0 16,-2-3 0-16,3 1 0 0,1 3 0 0,-2 2 0 16,-2 3-144-16,2 2 144 0,-1 2 0 0,-2 2-144 0,1 3 144 15,-1 1 0-15,-2 0 0 0,1 6-128 0,-1 4 128 0,0 2 0 16,-4 3-144-16,2-2 144 0,-1-1 0 0,-1 4 0 16,-2 1 0-16,0 4 0 0,-1 2 0 0,0 1 0 15,-1-1 0-15,-1 3 0 0,0 2 0 0,0 1 0 16,-9 3 0-16,2-1 0 0,0-2 0 0,-1-2 0 15,-2 1 0-15,-1-1 0 0,0-4 0 0,-3 0 0 16,0-1 0-16,-6-1 0 0,2-4 144 0,0-2-144 16,-1-2 160-16,-2-2-160 0,-1-1 320 0,0 0-16 15,-1-2-16-15,2-2 0 0,-2-1 16 0,-3-3 0 16,1-4 0-16,1-3 0 0,-2-1 32 0,1-4 16 16,0-2 0-16,3-4 0 0,0-2-96 0,-1-3-32 15,-2-3 0-15,5 0 0 0,7 2-224 0,-3 2 128 16,1-1-128-16,2-1 0 0,-2-5 0 0,4 4 0 15,-2 0 0-15,5 2 0 0,3 1 0 0,3 2 0 0,3-1 0 0,1 0 0 16,4-1 0-16,2 1 0 0,4-2 0 0,-1 2 0 16,4 3 0-16,2 0-128 0,1 2 128 0,0 3 0 15,0 1 0-15,-1 3-192 0,0 3 192 0,-1 2-160 16,2 0 160-16,-2 4 0 0,-1 2-144 0,1 3 144 16,-3 2 0-16,0 2-144 0,-1 2 144 0,-2 3 0 15,-1 4-128-15,-1 1 128 0,-6 0 0 0,0 2 0 16,-4 1 0-16,0 1-128 0,1 1 128 0,-4 0 0 15,-5 3 0-15,2-2 0 0,-5 0 0 0,1-2 0 16,-3-2 0-16,-1-1 0 0,-1-2 0 0,-3 1 0 16,0 1 144-16,-2-2-144 0,-1-3 128 0,0-1-128 15,-1-3 144-15,0-4-144 0,0-4 160 0,-1-1-160 0,0 2 192 16,-1-6-64-16,-3-2-128 0,3-4 192 0,4-4-64 16,-2-1 0-16,1-4-128 0,4-2 192 0,2-2-64 0,0-2 0 15,1-3-128-15,4-3 192 0,1-1-192 0,4-2 0 16,3-1 0-16,3 0 0 0,2 3 0 0,2 1 0 15,3 2 0-15,4 0 0 0,1-1 0 0,2 2 0 16,0 0 0-16,2 4 0 0,1 5 0 0,0 0 0 16,0 2 0-16,-1 3 0 0,-2 4-128 0,0 4 128 15,-3 3 0-15,0 2 0 0,-2 5-160 0,-2 3 160 16,-2 3-128-16,0 4 128 0,0 0 0 0,-3 4 0 16,-3 1 0-16,-1 4-128 0,0 2 128 0,-5 2 0 15,-1 3 0-15,-2-2 0 0,-3-2 0 0,0-3 0 16,-1-1 0-16,-1-2 0 0,-1-2 0 0,1-1 0 15,-2-1 0-15,-1-4 128 0,1-5-128 0,-2 1 192 0,-3-2-64 0,1-1 0 16,0-1 0-16,-2-3 0 0,2 0 0 16,0-8 0-16,2 0 16 0,2-6 16 0,2-3 0 0,2-1 0 15,2-1-160-15,1-5 160 0,0-4-160 0,5 0 160 16,2 2-160-16,1-2 0 0,1 0 0 0,3-4 0 16,3 0 0-16,2 1 0 0,1 3 0 0,3 2 0 15,2 2-144-15,1 1 144 0,-1 3 0 0,2 3 0 16,0 1-160-16,0 3 160 0,-1 2-128 0,0 5 128 15,-3 3-144-15,0 5 144 0,0 3-160 0,-2 2 160 16,0 3-128-16,-4 6 128 0,-3 5 0 0,-4 2-144 16,-2 4 144-16,-3 3 0 0,-2 3 0 0,-3 1-128 15,-3-1 128-15,-2-6 0 0,-2-6 0 0,-2-1 0 0,1 0 0 16,-2-3 0-16,-1-3 0 0,-2-2 0 0,2-4 0 16,-1-1 144-16,-1-2-144 0,1-2 0 0,1-4 176 0,1-3-176 15,0-2 160-15,0-5-160 0,5-5 240 0,2-4-48 16,4-1-16-16,0-2 0 0,1-2-176 0,1 1 160 15,4-5-160-15,4-3 160 0,5-4-160 0,1-2 0 16,1 1 0-16,3 1 0 0,4 2 0 0,4-1 0 16,3 0-176-16,2 2 176 0,-3 0 0 0,2 4-128 15,0 1 128-15,0 6 0 0,-2 5 0 0,-2 5-160 16,-3 1 160-16,0 4 0 0,-2 2-144 0,-1 2 144 16,-3 6 0-16,0 1-144 0,-3 1 144 0,-3 2 0 15,-2 1-144-15,-4 8 144 0,-4 5 0 0,-1 3 0 16,-3 0 0-16,-2 1 0 0,-3 3 0 0,-3-1 0 15,-4 0 0-15,0-3 0 0,-1-6 0 0,0-4 0 0,-3 0 0 16,-1-2 0-16,-3-2 0 0,1-1 128 0,-3-2-128 0,5-2 128 16,0-3-128-16,3-4 128 0,-6-4-128 15,6-1 128-15,5 0 0 0,2-5-128 0,3-2 192 16,1-5-64-16,4-5-128 0,4 0 128 0,4-6-128 0,3-1 128 16,0-5-128-16,6 1 0 0,4 2 0 0,1 1 0 15,4 3-128-15,0 1 128 0,4 0-160 0,1 1 160 16,2 4-128-16,1 3 128 0,1 0 0 0,0 4-144 15,-1 3 144-15,-5 5 0 0,-1 4 0 0,-1 2-128 16,-4 0 128-16,-1 4-128 0,-4 2 128 0,-1 4-128 16,-1 3 128-16,-6 2 0 0,-2 1 0 0,-2 5-128 15,-2 6 128-15,-6 0 0 0,-1 1 0 0,-2-3 0 16,-4-5 0-16,-2-1 0 0,-2-1 0 0,-1-1 0 0,2-5 0 16,-4 0 128-16,-2 0-128 0,3-3 128 0,1-5-128 0,6-2 0 15,0-5 128-15,4-1-128 0,0-1 192 0,5-4-16 16,4-3-16-16,2-4 0 0,3-3-160 0,1-3 192 15,3-3-192-15,2-2 192 0,4-3-192 0,3 1 0 16,3-1 0-16,3 0 0 0,2-1 0 0,2 2 0 16,-1 1-144-16,-4 3 144 0,0 6 0 0,-2 4 0 15,-1 5-128-15,0 1 128 0,-2 4 0 0,-3 8-128 16,-1 5 128-16,-2 3 0 0,0 3-144 0,-2 3 144 16,-4 2 0-16,-4 6-144 0,-3 5 144 0,-5 3 0 15,-2-1 0-15,-2 2 0 0,-5 1 0 0,-1-3 0 16,1-2 0-16,1-5 0 0,3-4 0 0,3-2 0 15,0-5 0-15,5 0-17856 0</inkml:trace>
  <inkml:trace contextRef="#ctx0" brushRef="#br2" timeOffset="98136.718">13573 14564 2751 0,'0'0'256'0,"0"0"-256"16,-5 0 0-16,-3 3 0 0,2 3 4880 0,-2-1 944 15,0 0 176-15,-2-1 32 0,4 2-4944 0,-3 0-1088 16,3 0 0-16,6-6 0 0,-8 2 0 0,8-2 0 16,0 0 0-16,-8 2 0 0,-2-2 192 0,3 0 128 15,7 0 0-15,-8-1 16 0,1-1 320 0,-2 0 64 16,3-3 16-16,-2 1 0 0,2 0 0 0,4-3 0 16,-1-1 0-16,3-1 0 0,0-2-112 0,3 0-32 15,-2-2 0-15,5-1 0 0,3 1-96 0,-1-6-32 16,3-2 0-16,4 4 0 0,1 0-320 0,2 2-144 15,-1-1 128-15,0 2-128 0,-1 2 0 0,2-1 0 16,2 1 0-16,0 3 0 0,-2-1 0 0,1 4 0 0,1 3 0 16,-5 3 0-16,1 2 0 0,-1 3 0 0,2-1-128 0,-4 5 128 15,-3 3 0-15,0 4 0 0,1 6-144 0,-5 2 144 16,0-1 0-16,-3 0 176 0,-3 0-32 16,-2 1 0-16,0 0 16 0,-2 0 0 0,-1-2 0 0,-4-1 0 15,0-3-16-15,-5-2 0 0,-5 0 0 0,-1 0 0 16,-2 1 80-16,-2-1 16 0,-1-1 0 0,-3-3 0 15,3-2 48-15,-1-3 16 0,-1-1 0 0,-1-2 0 16,1-6 48-16,4-2 16 0,1-3 0 0,2-2 0 16,2-2-16-16,2-2 0 0,3-6 0 0,1 0 0 15,0-1-160-15,2-3-48 0,1-4 0 0,4 1 0 16,2-1-144-16,0 2 0 0,3-2 144 0,3 0-144 16,-1-1 0-16,3 0 0 0,3 2 0 0,1 2-128 15,2 3 128-15,2 0-160 0,2 2 160 0,1 4-160 0,-1 4 160 16,1 2-128-16,2 2 128 0,1 3-128 0,-1 1 128 0,2 1-128 15,-2 4 128-15,-3 3-128 0,0 1 128 0,-3 2 0 16,1 2 0-16,2 6-128 0,1-1 128 0,-2 4-128 16,-2 1 128-16,-1 4-128 0,-2 0 128 0,-1 3 0 15,-3 2 0-15,-4-1 0 0,-3-1 0 0,-4-2 0 16,-1 0 0-16,-2-2 0 0,-5-4 0 0,0-1 0 16,-1-3 128-16,-1 1-128 0,-1 0 176 0,-3-2-48 15,-3-2 0-15,0-4 0 0,0 1 16 0,-1-3 0 16,-3-3 0-16,3-3 0 0,2-2 32 0,1-1 0 15,0-3 0-15,4-4 0 0,0-4-32 0,1-3 0 16,0 0 0-16,2-4 0 0,1-1-144 0,4-3 128 0,4-3-128 16,1-1 128-16,2 2-128 0,4 1 160 0,5 0-160 0,2 3 160 15,1 0-160-15,1 3 0 0,2 0 0 16,2 3 0-16,3 0 0 0,2 1 0 0,0 0-192 0,2 2 192 16,2 4-144-16,-2 3 144 0,3 3 0 0,1 1 0 15,1 3-144-15,-3 3 144 0,-2 4 0 0,1 3-144 16,-2 1 144-16,0 4 0 0,-3 2-144 0,-2 2 144 15,-5 5 0-15,-1 1 0 0,-5 2 0 0,-3 1 0 16,-3 2-128-16,-4-3 128 0,-5-1 0 0,-1-1 0 16,-6-2 0-16,-1-2 0 0,0-2 0 0,-3 0 0 15,-3-2 0-15,0-2 192 0,-4 0-192 0,4-1 192 16,-1-9-64-16,0 0 0 0,-2-3 0 0,4-1 0 16,2-2 0-16,0-5 0 0,4-3 0 0,2-2 0 0,2 0 16 15,4-3 0-15,1-3 0 0,3-2 0 16,4-5-144-16,4-3 0 0,4 3 0 0,4-2 0 0,4-3 0 0,4 2 0 15,2-4 0-15,0 3 0 0,3 4-176 0,2 1 176 16,6 0-128-16,4 4 128 0,-2 3 0 0,3 1-160 16,3 4 160-16,-1 3 0 0,1 1-144 0,-4 4 144 15,-4 3 0-15,-3 3-144 0,-4 2 144 0,-4 3 0 16,-5 1 0-16,-2 4-128 0,-5 3 128 0,-3 1-160 16,-4 4 160-16,-4 2-160 0,-2 5 160 0,-6-1 0 15,-5-2-144-15,-1 0 144 0,-3-2 0 0,-2-2 0 16,-5-3 0-16,-1-3 0 0,-1-3 128 0,1-1-128 15,-1-1 192-15,-1-4-64 0,-2-1 0 0,1-4 0 16,0-2 0-16,2-3 0 0,3-3-128 0,3-1 192 0,2-4-192 16,3-4 192-16,-1-2-192 0,4-2 160 15,2-2-160-15,5-1 160 0,-2-2-160 0,6-2 0 0,2 2 0 0,3 2 0 16,4 2 0-16,2 2-144 0,2-1 144 0,4 7-160 16,1 1 160-16,5 4-128 0,2 3 128 0,3 4-128 15,-1 3 128-15,4 3 0 0,1 5 0 0,3 5-128 16,1 0 128-16,-3 4-128 0,-4 3 128 0,-6 1-128 15,-2 1 128-15,-4 4 0 0,-2 0 0 0,-4 2-128 16,-6 1-176-16,-3-2-16 0,-2 0-16 0,-6 0-18384 16</inkml:trace>
  <inkml:trace contextRef="#ctx0" brushRef="#br2" timeOffset="113018.005">20379 7799 18879 0,'0'0'832'0,"0"0"192"0,-3-9-832 0,1-1-192 16,2 10 0-16,0-10 0 0,0 2 128 0,0-1-128 15,1 0 176-15,-2-2-176 0,-3 1 400 0,4 0-16 16,5-1-16-16,-4 1 0 0,-1 0 144 0,-2-1 16 15,-2-1 16-15,2 0 0 0,0-1-32 0,-2 2 0 16,-2-2 0-16,1 0 0 0,-1-2-128 0,1 3-16 16,-2 1-16-16,-1 1 0 0,0 2 0 0,0-1 0 15,0-1 0-15,0 4 0 0,8 6-16 0,-9-1 0 16,-2-2 0-16,1 3 0 0,0 0-112 0,0 2-32 16,-1 4 0-16,0 1 0 0,-5-1-192 0,1 4 176 15,1 2-176-15,-2 4 160 0,0 5-160 0,0 2 0 16,2 0 144-16,0 4-144 0,2 4 0 0,2 2 0 0,2 2 0 0,0-1 128 15,2 0-128-15,1 0 0 0,-1-1 0 0,3 0 0 16,-1-1 0-16,2-1 0 0,0-1 0 0,-2-3 0 16,3 1 0-16,1-3 0 0,-1-1 0 0,1-3 0 15,1-3-304-15,4-4-80 0,-2-1 0 0,3 0-16 32,0-5-1792-32,-1 0-368 0,-5-8-64 0,7 3 0 0</inkml:trace>
  <inkml:trace contextRef="#ctx0" brushRef="#br2" timeOffset="113208.003">19824 8075 19343 0,'-19'-9'848'0,"8"7"192"16,0 3-832-16,1-1-208 0,-3-1 0 0,3 0 0 15,2 1 928-15,8 0 144 0,0 0 16 0,0 0 16 0,0 0-208 0,0 0-32 16,11-2-16-16,4 0 0 0,3-1-464 0,3 1-80 16,6 0-32-16,0-1 0 0,6-4-16 0,1 3-16 15,5-4 0-15,0 4 0 0,2 0-64 0,0-1-16 16,-2 0 0-16,-7 2 0 0,-4 2-160 0,-4 0 0 15,-3 1 0-15,-2 0 128 16,-6 0-624-16,-2 1-128 0,-11-1-16 0</inkml:trace>
  <inkml:trace contextRef="#ctx0" brushRef="#br2" timeOffset="113564.28">20814 7532 23327 0,'-1'-11'1024'0,"1"11"224"0,0 0-992 0,0 0-256 0,0 0 0 0,0 0 0 15,0 0 0-15,0 0 0 0,0 0 0 0,0 0 0 16,0 0 176-16,0 0 32 0,0 0 16 0,0 0 0 15,0 0 288-15,-3 9 64 0,-5-1 16 0,0 6 0 16,0 3 64-16,1 5 16 0,-6 1 0 0,1 4 0 16,1 3-32-16,0 5-16 0,0 3 0 0,-1 3 0 15,0-3-160-15,1 1-16 0,0-2-16 0,2 1 0 0,3-4-208 0,1-1-32 16,1-3-16-16,3 0 0 0,1-1-176 0,3-3 128 16,-2-2-128-16,4-3 128 0,0-3-128 0,2-3 128 15,2 0-128-15,2-6 128 0,1-2-416 0,2-3-96 16,1-1 0-16,4-3-9312 15,2-3-1856-15</inkml:trace>
  <inkml:trace contextRef="#ctx0" brushRef="#br2" timeOffset="116395.062">21082 7792 15663 0,'0'0'1392'0,"0"0"-1120"0,0 0-272 0,0 0 0 15,0 0 352-15,0 0 16 0,0 0 0 0,0 0 0 16,0 0 416-16,0 0 96 0,0 0 16 0,0 0 0 15,0 0-208-15,7-7-48 0,0 1 0 0,3 0 0 16,2-3-272-16,-1 2-64 0,0 2-16 0,0 0 0 16,2 0-48-16,-5 2-16 0,2 1 0 0,-10 2 0 15,9-2-96-15,-9 2-128 0,0 0 176 0,0 0-176 16,0 0 192-16,6 10-64 0,-6 0 0 0,-2 1-128 16,-4-2 384-16,-1 0-16 0,1-1-16 0,-3 2 0 15,0 1-32-15,0-2 0 0,-1-2 0 0,5 2 0 16,-1-1-176-16,6-8-144 0,0 0 192 0,-4 8-192 0,3 1 0 0,1-9 0 15,4 8 0-15,4-2 0 0,3-3 144 0,2 2-144 16,3 1 0-16,0-1 144 0,4-4-144 0,1 2 0 16,3 1 144-16,-4 1-144 0,-4 2 0 0,1 0 0 15,-1 0 0-15,-4 1 128 0,-3-1-128 0,-2 2 0 16,-2 1 0-16,-3 2 128 0,-4-2 256 0,-3 3 48 16,-4 2 16-16,0 0 0 0,-1 1 272 0,-5 0 64 15,-7-3 16-15,-3 2 0 0,3 4-176 0,-3-2-48 16,3-4 0-16,-2 3 0 0,3 3-160 0,-1-1-32 15,2-4-16-15,5-2 0 0,1-3-192 0,2 0-48 16,3-1 0-16,2-1 0 0,7-7-128 0,0 0 0 16,0 0 0-16,0 0 0 0,0 0 0 0,0 0-304 15,0 0 48-15,8-5 16 16,0-1-1136-16,-1-1-224 0,0 2-64 0,1-2-7984 16,-2 0-1600-16</inkml:trace>
  <inkml:trace contextRef="#ctx0" brushRef="#br2" timeOffset="116763.922">21947 7703 10127 0,'0'0'896'0,"0"0"-704"16,0 0-192-16,0 0 0 0,0 0 2880 0,0 0 560 16,-2-5 96-16,2 5 32 0,0 0-2528 0,-4 11-496 15,2 1-96-15,-3 4-32 0,0 6 240 0,1 3 48 16,-2 2 16-16,1 2 0 0,-1-1-208 0,-1 3-32 15,0 2-16-15,-1 0 0 0,-2-1-80 0,0-1-32 16,4-1 0-16,-4-2 0 0,1 0-160 0,3-3-48 16,3-5 0-16,0-2 0 0,-5-1-144 0,3-3 0 15,3-2 144-15,1-2-144 0,1-10-128 0,0 0-112 16,2 7-16-16,-2-7 0 16,0 0-2240-16,0 0-464 0</inkml:trace>
  <inkml:trace contextRef="#ctx0" brushRef="#br2" timeOffset="116944.114">21577 8029 21823 0,'0'0'960'0,"0"0"208"0,0 0-928 0,0 0-240 0,0 0 0 0,0 0 0 15,0 0 464-15,0 0 48 0,0 0 16 0,0 0 0 16,11 1 400-16,3-1 80 0,2 0 16 0,4 0 0 16,2 0-448-16,4-2-96 0,5-1-16 0,0 0 0 15,-1 0-272-15,2 2-64 0,2-1-128 0,-5-2 192 16,-3 1-192-16,-1 1 0 0,-1 3-192 0,-3-1 192 15,-5 0-1824-15,0 1-256 0,-1 0-48 0</inkml:trace>
  <inkml:trace contextRef="#ctx0" brushRef="#br2" timeOffset="117348.99">22482 7725 20271 0,'0'0'896'0,"0"0"192"0,-6 0-880 0,-2 4-208 0,-1-2 0 0,-1 6 0 16,-3 3 720-16,-1 1 112 0,-3 2 0 0,0 1 16 16,-4 3 48-16,0 4 16 0,0 3 0 0,0 1 0 15,4-1-336-15,-2 2-64 0,-1 2 0 0,3 0-16 16,1-2-160-16,4-2-16 0,4-2-16 0,5 1 0 15,2-2-112-15,3-6 0 0,5-1-16 0,3-2 0 16,5-2 128-16,0 0 16 0,-1-2 16 0,5-1 0 16,7-2-80-16,0-3-32 0,-2-2 0 0,1-1 0 15,-1-1-80-15,-3-2-16 0,-3-3 0 0,-1 3 0 16,-3 1-128-16,-2-1 128 0,-3-1-128 0,-2-1 128 16,-3-2-128-16,-4 7 128 0,0 0-128 0,0 0 128 15,-4-9 320-15,-3 4 64 0,-2 2 16 0,-6 2 0 16,-2 2-80-16,-5 2 0 0,-2-1-16 0,-2 7 0 0,-1 1-304 15,4-1-128-15,2-1 128 0,5 0-128 0,5 1 0 16,-2-2-144-16,-2-1 0 0,4-1 0 16,5 0-2080-16,6-5-400 0,-11 3-96 0</inkml:trace>
  <inkml:trace contextRef="#ctx0" brushRef="#br2" timeOffset="117658.977">22905 7641 13823 0,'0'0'1216'0,"-3"8"-960"0,-1 3-256 0,-2 2 0 16,0 2 2944-16,-2 4 560 0,-1 3 96 0,-1 3 32 15,-2 2-2400-15,1 2-464 0,-3 0-112 0,2 1-16 16,0 1-192-16,0-1-64 0,0-6 0 0,-1 4 0 16,2 0-176-16,2 1-32 0,-3-4-16 0,2-2 0 15,2-2-160-15,1-3 128 0,1-3-128 0,3-3 128 16,-1-1-128-16,4-2 0 0,2-1 0 0,-2-8 0 16,0 0-512-16,0 0-64 0,0 0-32 0,0 0-8304 15,11-6-1664-15</inkml:trace>
  <inkml:trace contextRef="#ctx0" brushRef="#br2" timeOffset="118012.083">23323 7710 21183 0,'0'0'944'0,"0"0"192"0,-8 4-912 0,-4 3-224 16,-2 3 0-16,-2 1 0 0,1 2 816 0,-4 1 112 15,-3 5 32-15,4 1 0 0,3 0-272 0,0 1-48 16,-4-2-16-16,-1 2 0 0,-2 0-112 0,0 0 0 16,-1 0-16-16,2-3 0 0,3-5-112 0,1-1-32 15,4 0 0-15,1-1 0 0,1-2-32 0,2-5-16 16,1 1 0-16,8-5 0 0,-8 3 16 0,8-3 0 16,0 0 0-16,0 0 0 0,0 0 128 0,0 0 16 0,0 0 16 0,0 0 0 15,0 0-48-15,0 0-16 16,0 0 0-16,0 0 0 0,0 0-288 0,9 10-128 0,1-1 0 0,4 0 128 15,1 7-128-15,-1-2 0 0,-1 2 0 0,3-1 0 16,0 0 0-16,3 1 0 0,2-2 0 0,1 0 0 16,-1 1 0-16,-4-2 0 0,-4 0 0 0,0-1 0 15,2-1 0-15,2-1 0 0,-1-1 0 0,0-3 0 32,-5 0-2704-32,1-2-480 0</inkml:trace>
  <inkml:trace contextRef="#ctx0" brushRef="#br2" timeOffset="118636.36">23542 7170 16703 0,'0'0'736'0,"-8"-3"160"0,0 0-720 16,2 1-176-16,1 0 0 0,5 2 0 0,0 0 352 0,0 0 32 0,0 0 16 0,0 0 0 16,0 0 464-16,0 0 96 0,0 0 0 0,0 0 16 15,0 0-208-15,9 4-32 0,2 2-16 0,2 2 0 16,2-3-272-16,0 4-48 0,2 2-16 0,1 4 0 15,4 1-64-15,1 1 0 0,2 2-16 0,-1 6 0 16,1 4-16-16,-3 2 0 0,-1-3 0 0,0 2 0 16,-5-3 144-16,0 1 16 0,-2 1 16 0,-4 1 0 15,-2 3 80-15,-2 1 16 0,1 3 0 0,-5-1 0 0,-2 0 16 0,-1 5 0 16,-1-4 0-16,-4 1 0 0,1-2-64 0,-3-2-16 16,-1 0 0-16,-1-2 0 0,0 0-16 0,-3-1 0 15,-1 0 0-15,-3 0 0 0,0-2-144 0,-4 1-16 16,0-1-16-16,1-1 0 0,-1 2 16 0,3-4 16 15,-2 0 0-15,1-4 0 0,-2 1-80 0,1-1-32 16,1-6 0-16,-1 4 0 0,-1-2-224 0,2-3 144 16,4-3-144-16,-1-1 128 15,0-1-1088-15,1-1-208 0,-1-5-48 0,2-1-15504 0</inkml:trace>
  <inkml:trace contextRef="#ctx0" brushRef="#br2" timeOffset="126112.543">13523 14649 6447 0,'0'0'272'0,"-9"0"80"0,0 0-352 0,-1 0 0 16,0 0 0-16,2-1 0 0,-2 0 2080 0,3 1 352 15,-2 0 64-15,3-3 0 0,-3 1-1120 0,2-2-224 0,1-2-64 0,0-2 0 16,2-5 336-16,-1 2 64 16,3-2 16-16,1-2 0 0,1-4-336 0,2-2-64 0,5-2-16 0,0-2 0 15,1 1-576-15,4-1-128 0,4 0-32 0,1 2 0 16,1 0-352-16,1 2 0 0,1 1 0 0,2 4 0 16,-4 3 0-16,1 3 0 0,-1 3 0 0,0 4 0 15,3 2 0-15,-3-2 0 0,-3 3 0 0,-2 7 0 16,1 7 0-16,-7 3 0 0,-1 2 0 0,-3 3-128 15,-3 5 128-15,-3 3 0 0,-6 3 0 0,-5-1 0 16,-6 0 0-16,-3-1 0 0,-3 0 128 0,-2 0-128 16,-3-6 128-16,0-4-128 0,0 0 160 0,0-4-160 15,0-3 320-15,1-2-16 0,3-4-16 0,-1-4 0 16,3-1 256-16,-1-5 48 0,3-2 16 0,2-5 0 0,2-4-16 16,2-4 0-16,1-2 0 0,4-1 0 0,3-2-272 0,4 0-64 15,3 0-16-15,5 1 0 0,5 1-240 0,2 1 0 16,5 1 0-16,6 1 0 0,0 5 0 0,6 4-208 15,0 5 64-15,3 2 16 0,1-2 128 0,4 4-208 16,-1 3 80-16,0 6 128 0,-3 4-144 0,2 3 144 16,2 2 0-16,-4 1 0 0,-5 6 0 0,-2-1-128 15,-8-1 128-15,-5 3 0 0,-5 1 0 0,-4 0 0 16,-6-2 0-16,-6-3 0 0,-1-3 0 0,-4-2 0 16,-5-4 0-16,0-2 0 0,2-4 256 0,-4-4 16 15,0-4 0-15,-1-1 0 0,-1-2 224 0,-1-5 32 16,2-6 16-16,1-3 0 0,3 0-96 0,4-3 0 15,2-2-16-15,2-2 0 0,1-3-112 0,3 0-32 16,5-1 0-16,2 0 0 0,2-4-288 0,4 1 0 0,3 3 0 16,2 3 0-16,1 4 0 0,3 1 0 0,3 3 0 15,0 4-192-15,0 3 192 0,4 5-192 0,0 9 192 0,1 1-192 16,-3 1 192-16,0 4-192 0,-2 4 192 0,-1 6-192 16,-4 3 192-16,-5 3-176 0,-7 2 176 0,-2 0-160 15,-6 2 160-15,-4-1 0 0,-5-4 0 0,-5-1 0 16,-2-2 0-16,-4-2 0 0,0-5 0 0,-1-4 0 15,1-2 0-15,-2-2 0 0,3-2 0 0,2-3 0 16,-4-3 128-16,3-3-128 0,1-5 128 0,-1-3-128 16,4-5 0-16,2-2-160 0,4-3 16 0,3-6-17568 15</inkml:trace>
  <inkml:trace contextRef="#ctx0" brushRef="#br2" timeOffset="127321.838">13801 7735 7359 0,'-17'0'656'0,"-5"-1"-528"0,0-2-128 15,-3 1 0-15,4 2 3840 0,3-6 752 16,-3-2 144-16,3 0 16 0,3 0-2944 0,1-1-592 16,-1-2-112-16,1-3-16 0,-1-6-224 0,4-2-32 0,0-1-16 0,2 0 0 15,0-2-304-15,3 0-64 0,4 0-16 0,4 1 0 16,3 0-208-16,3-2-32 0,1-1-16 0,5 4 0 15,0 1-176-15,2 2 0 0,1 2 0 0,4 1 0 16,2-2 0-16,1 4 0 0,3-1 0 0,-1 4 0 16,-3 2-144-16,2 5 144 0,1 3 0 0,-1 7 0 15,0 5-176-15,-4 4 176 0,0 2-160 0,0 7 160 16,-6 8-144-16,1 4 144 0,-6 2-128 0,-3 1 128 16,-3-2 0-16,-3-1 0 0,-2-1 0 0,-5 0-128 15,-6-3 128-15,-3-2 0 0,-4-2 0 0,-5 0 0 0,0-3 0 16,-5-1 192-16,-3-1-64 0,-3-3 0 0,0-5 128 15,2-2 48-15,0-5 0 0,6-3 0 0,4-5 96 0,2-6 32 16,5-6 0-16,4 0 0 0,2-3 48 0,2-4 16 16,1-2 0-16,5-4 0 0,4-2-320 0,4-2-176 15,3-1 192-15,3 0-192 0,0 3 0 0,4-3 0 16,4 2 0-16,4 1 0 0,2-1 0 0,1 5 0 16,1 3-144-16,-2 2 144 0,1 4-128 0,-1 2 128 15,-3 3-128-15,0 7 128 0,-3 6-144 0,-1 6 144 16,-3 2-160-16,-2 7 160 0,-4 5-176 0,-2 7 176 15,-4 2-192-15,-4 2 192 0,-6 4-144 0,-4-1 144 16,-4 3 0-16,-4-2-144 0,-2 2 144 0,-2-5 0 16,-3-7 0-16,-1-1 0 0,-4-3 0 0,-1-4 0 15,-2-4 0-15,1-1 0 0,1-3 0 0,7-5 0 16,0-3 128-16,3-5-128 0,3-5 128 0,3-2-128 0,2-4 128 16,1-1-128-16,2-4 144 0,3-4-144 0,5-7 192 15,1 1-192-15,-2-1 128 0,5 0-128 0,2-2 0 0,5 1 0 16,2 3 0-16,2 5 0 0,3 0-128 0,3 0 128 15,3-1-128-15,3 5 128 0,-1 3 0 0,3 8-144 16,1-3 144-16,-1 6-192 0,1 2 192 0,-1 6-192 16,-4 6 192-16,1 4 0 0,-4 2 128 0,-2 4-128 15,-3 2 0-15,-2 3-192 0,-4 2 32 0,-5-2 0 16,-2-2 160-16,-3 0 0 0,-2-4 0 0,-6 1 0 16,0-2 0-16,-4-2 144 0,-4-3-144 0,-1-1 160 15,-3 0 80-15,0-2 16 0,1-3 0 0,-2-4 0 16,1-1-128-16,-2-2 0 0,0-1-128 0,3-4 192 15,5-1-2128-15,4-4-432 0</inkml:trace>
  <inkml:trace contextRef="#ctx0" brushRef="#br2" timeOffset="128193.527">13276 14746 5519 0,'0'0'240'0,"-8"3"64"0,-2-4-304 0,-1 1 0 15,11 0 0-15,-7-1 0 0,7 1 5904 0,0 0 1136 16,-1-9 208-16,2-1 48 0,2-1-5952 0,4-2-1216 16,3-4-128-16,3-2-224 0,0-3 224 0,5 0-192 0,-2 0 192 0,1-2-192 15,2-1 192-15,-1 1 0 0,4 1 0 0,-2 3 0 16,0 1 0-16,-1 3 0 0,-2 3 0 0,2 3 0 15,-3 3 160-15,0 7-160 0,-1 7 128 0,0 2-128 16,-4 3 144-16,0 5-144 0,-2 4 160 0,-2 3-160 16,-5 3 368-16,0 0-32 0,-3 4 0 0,-2-1 0 15,-4-2-16-15,1 2-16 0,0-1 0 0,1-2 0 16,-4 1 48-16,-1-7 16 0,-2-4 0 0,0 0 0 16,2-4 80-16,2-3 0 0,-2-6 16 0,2-3 0 15,0-3 16-15,2-6 0 0,0-7 0 0,1-5 0 16,2-1-160-16,3-5-48 0,0-4 0 0,3-1 0 15,6 1-272-15,4 0 0 0,3 0-176 0,5 3 176 16,0 1-192-16,3 3 192 0,-2 5-192 0,4 2 192 0,0 4-160 16,0 8 160-16,0 6-128 0,-4 4 128 0,-3 4 0 0,-2 5 0 15,-4 2 0-15,-4 3 0 0,-6 3 192 0,-4 4 80 16,-4 1 16-16,-5 2 0 0,-6-3-32 0,-4 1 0 16,-5-1 0-16,-4-1 0 0,-3-4-256 0,-2-5 160 15,-1-4-160-15,2-7 128 16,-1-6-448-16,3-10-80 0,1-9-32 0,3-6 0 15,2-7-2928-15,4-4-592 0</inkml:trace>
  <inkml:trace contextRef="#ctx0" brushRef="#br2" timeOffset="128700.708">13809 7547 21071 0,'0'0'928'0,"-5"-4"208"0,1-2-912 0,-1-1-224 16,1-2 0-16,3 0 0 0,3-3 1152 0,3-2 192 15,1-3 48-15,5-1 0 0,0 0-336 0,5 1-64 0,1 0-16 16,5-2 0-16,3 0-688 0,2 4-144 0,2 3-16 0,1 5-128 31,1 5-1152-31,2 2-320 0</inkml:trace>
  <inkml:trace contextRef="#ctx0" brushRef="#br2" timeOffset="131072.671">12303 17055 11967 0,'0'0'1072'0,"0"0"-864"16,0 0-208-16,0 0 0 0,2-8 0 0,-2 8 0 16,0 0 0-16,0 0 0 0,0 0-128 0,0 0 128 15,-2 9 0-15,1 2 0 0,0 3 0 0,1 2 224 16,-2 3-16-16,-2 0 0 0,1 0 48 0,1 0 16 15,1 3 0-15,-2-2 0 0,0-2 48 0,-2-2 16 16,-1 0 0-16,3-3 0 0,-2-1 112 0,3-5 0 16,2-7 16-16,0 0 0 0,0 0 496 0,0 0 112 0,0 0 16 0,0 0 0 15,10-9 256-15,2-3 48 0,0-3 16 0,4 0 0 16,1-2-704-16,1-2-144 0,-2-2-32 0,3 1 0 16,0 1-368-16,2 4-160 0,-3 1 128 0,2-1-128 15,0 0 0-15,1 2 0 0,-3 3 0 0,0 2 0 16,0 1-384-16,-1 4-16 0,0 2 0 0,-3 1-11312 15</inkml:trace>
  <inkml:trace contextRef="#ctx0" brushRef="#br2" timeOffset="131309.043">12410 17141 20271 0,'0'-6'1792'0,"2"-4"-1424"16,2 1-368-16,4 0 0 0,1 2 1104 0,4-3 160 15,3-3 16-15,4 0 16 0,1 2-1024 0,4-2-272 16,4 0 0-16,6-1 0 0,3-2 128 0,3 1-128 16,-1 1 0-16,2-2 0 0,0 0 0 0,-3-1 0 15,3 1 0-15,0 1 0 0,-1 1 0 0,0 1-320 16,2 2 64-16,1 2-7040 15,-1-3-1392-15</inkml:trace>
  <inkml:trace contextRef="#ctx0" brushRef="#br2" timeOffset="131708.432">14035 16687 16575 0,'-9'-6'1472'0,"1"1"-1168"0,-2 1-304 0,0 3 0 16,-1 1 656-16,-1 0 80 0,-5 0 16 0,1 3 0 16,-2 4-192-16,-1 0-48 0,-3 2 0 0,0 0 0 15,-5 1-224-15,3-1-48 0,1-3-16 0,0 3 0 0,1-2 48 16,3 2 16-16,0-1 0 0,6 1 0 0,1 1-288 0,4 0 0 15,3 2 0-15,0 0-144 0,3 0 144 0,2 1 0 16,2 2 0-16,5 0 128 0,4 0-128 0,2 1-208 16,-1-1 48-16,3-1 16 0,1 5 144 0,-2 0 0 15,-1 0 0-15,-1-1 0 0,0-1 0 0,-2-1 0 16,-2 2 0-16,-1-3-128 0,-1-4 128 0,-5 0 0 16,-1-1 0-16,-1-1 0 0,-2-2 128 0,-3-2 48 15,-1-1 16-15,-5 2 0 0,-3-2 208 0,-2 1 48 16,0-2 16-16,-1-1 0 0,-4-2-272 0,1 0-48 15,1-2-16-15,2-1 0 16,2-4-1456-16,5-2-288 0</inkml:trace>
  <inkml:trace contextRef="#ctx0" brushRef="#br2" timeOffset="131984.673">14376 16436 22111 0,'0'0'976'0,"0"0"208"0,0 0-944 0,0 0-240 0,4 12 0 0,-2 5 0 16,0 2 384-16,-3 4 16 0,-2 4 16 0,-4 4 0 15,-3 3-416-15,-1 0 128 0,-1 0-128 0,-3 4 0 0,-5 1 128 16,0-1-128-16,0-3 0 0,-5-2 128 0,0-1-128 0,-1 1 0 15,2-1 144-15,3-4-144 16,3-5 128-16,2-3-128 0,0-4 128 0,3-3-128 16,4 0-480-16,3-5-160 0,6-8-48 0</inkml:trace>
  <inkml:trace contextRef="#ctx0" brushRef="#br2" timeOffset="133349.889">14521 16827 18431 0,'-20'2'816'0,"8"0"160"0,-3 0-784 0,2 3-192 0,1 1 0 16,-2 4 0-16,-2 2 1472 0,4 1 240 0,2-1 48 0,2 1 16 16,0 4-1456-16,3 1-320 0,4-3 0 0,1 0 0 15,1-5-256-15,4 4 0 0,3-1 0 0,0-3 0 31,3-4-256-31,1-3-64 0,2 1 0 0,-2-2 0 0,1-2 352 0,0-2 64 0,-1-3 16 0,1 0 0 16,3 1 144-16,-5-4 0 0,-2-5 0 0,2 2 0 16,-1 2 256-16,-2-2-32 0,-2 0 0 0,-1-1 0 15,-2 0 192-15,-1 0 32 0,-1 1 16 0,-1 0 0 16,-2-2 48-16,1 0 16 0,-1-1 0 0,2 3 0 16,2 1-336-16,2 3-64 0,4-5 0 0,-2 3-128 15,3 2 0-15,0 2 0 0,3 5 0 0,0-2-144 16,2-2 144-16,-2 2-160 0,2 0 160 0,0 1-160 0,0 1 160 15,1 0 0-15,-2 0-144 0,1 1 144 0,-1 1 0 0,-3 2 0 16,-1 2-144-16,-2 2 144 0,-1 2 0 0,-4 3-128 16,-1-1 128-16,-1 3 0 0,-2 4 0 0,0 0 0 15,-5 3 0-15,0 1 0 0,-3 0 0 0,0 3 0 16,-2 2 0-16,-2 1 0 0,-2 2 0 0,2-4 0 16,-3-3 0-16,1-2 0 0,-4-1 0 0,0-1 144 15,0-2-144-15,3-2 128 0,-1-6-128 0,1-3 128 16,3-3-128-16,1 1 128 0,2-4 160 0,6-2 32 15,5 1 0-15,-6-7 0 0,6 7 0 0,-1-12 16 16,2-2 0-16,5 0 0 0,-2-3-336 0,6 1 128 16,0-1-128-16,3-5 0 0,3-1 0 0,2-1 0 15,3-2 0-15,0 4 0 0,2 3-256 0,0 1 48 0,0 0 0 16,0 3 0-16,3 4 32 0,-3 2 16 16,2 3 0-16,-3-1 0 0,2 1 160 0,-1 2 0 0,1 2-144 0,-7 2 144 15,-4 1 0-15,2 3 0 0,-4 0 0 0,-1 1 0 31,-4 5-256-31,-1-1-128 0,-5-9-16 0,-4 12-16 0,1 0 64 0,-4 0 16 0,-4-1 0 0,-1 0 0 16,1-1 336-16,-2 0-144 0,2-1 144 0,2-2 0 16,-1-3 0-16,10-4 0 0,0 0 0 0,0 0 0 15,0 0-128-15,0 0 128 0,0 0 0 0,0 0 0 16,10-2 0-16,2-1 0 0,4-3 0 0,-2-2 0 16,-2 1 0-16,2-2 0 0,3 2 0 0,1-2 0 15,-1-4 0-15,1 2 0 0,0 0 0 0,0 1 0 16,-1 0 0-16,0-1 192 0,-1-1-48 0,-2 2-16 0,-1 5 16 15,-3-1 0-15,0 1 0 0,0 2 0 0,-10 3-144 16,0 0 128-16,7 0-128 0,-7 0 128 0,0 0-128 0,0 0 0 16,5 12 0-16,-5 3-176 0,-2 2 176 0,-3 1 0 15,-2 3 0-15,-1 7 0 0,0 6 0 0,-3-1 0 16,-2-1 0-16,-1 2 0 0,-1 0 0 0,0-1 0 16,-2-1 0-16,3-5 0 0,2-2 0 0,2-3 0 15,-2-7 160-15,3-4-160 0,3-1 384 0,1-5-32 16,5-5 0-16,0 0 0 0,0 0 416 0,0 0 96 15,-7-10 16-15,3-2 0 0,4-2-448 0,2-4-96 16,2-5-16-16,2 2 0 0,-1-2-320 0,5 1 128 16,-2 0-128-16,3-1 0 0,3 0 0 0,0 0 0 15,0-1 0-15,3 3 0 0,-2 2 0 0,2 3-128 16,2-2 128-16,2 4-128 0,0 5 128 0,0 4 0 0,0 0-144 16,0 2 144-16,0 1 0 0,0 2-176 0,0 0 176 0,0 4-128 15,2-1 128-15,-4 2 0 0,1 0-144 0,-1 3 144 16,2 1 0-16,-6 0 0 0,0-1 0 0,-6 1 0 15,1 0 0-15,-4 1 0 0,-4-1 0 0,-3-1 0 16,-2 0 0-16,-3-1 0 0,-3-2 128 16,-1 1-128-16,-4-2 0 0,0 1 128 0,1-1-128 0,1 1 0 15,1 0 0-15,2 0 128 0,5 1-128 0,4-6 0 16,0 0 0-16,0 0 0 0,0 0 0 0,9 0 0 16,4 1 0-16,3-2 0 0,0-5 0 0,3 3 0 15,4 2 0-15,0-2 0 0,0-4-144 0,0 2 144 16,1 0 0-16,-1-3 0 0,0-3 0 0,-1 0 0 15,1 0 0-15,-3 0 0 0,-1 2 0 0,0 0 0 0,-1 1 0 16,-5 1 0-16,-1 2 0 0,-1-1 0 0,-1 6 128 16,-10 0-128-16,7-2 0 0,-7 2 0 0,0 0 0 0,0 0 0 15,0 0 0-15,3 9 0 0,-3-9 0 0,2 12 0 16,-1 0 0-16,4 1 0 0,-3 3 0 0,4-5 0 16,2-6-128-16,2 2 128 0,1 1 0 0,1-4 0 15,1-4 0-15,6-2 0 0,4 4 0 0,1-4 0 16,0 0 0-16,-2-5 0 0,3-2 0 0,-3 2 0 15,3 3 128-15,-3-2-128 0,0-5 0 0,1 0 0 16,0 2 0-16,0-2 0 0,-1 1 0 0,0-1 128 16,-1 0-128-16,1 2 0 0,-3 4 0 0,1 1 0 15,-3 3 0-15,1 2 0 0,-2 0 0 0,0 4 0 16,-3 1 0-16,-1 1 0 0,0-1 0 0,-2 0 0 0,-1 2 0 16,0 1 0-16,-3 1 0 0,1 2 0 0,-2 1 0 0,1 2 0 15,0 3 0-15,-3-2 0 0,-2 0 0 0,-2-3 0 16,0-1 0-16,-5 2 0 0,-1 3 0 0,-2-2 0 15,-7 0 288-15,-4 2 16 0,-4 2 0 0,-8 2 0 16,-7 0-144-16,-5 3-32 0,-5 1 0 0,-8 0-14224 16</inkml:trace>
  <inkml:trace contextRef="#ctx0" brushRef="#br2" timeOffset="138645.815">12962 7160 27583 0,'-1'-15'1216'0,"1"7"256"0,0 8-1168 0,0 0-304 16,4-8 0-16,2 3 0 0,-1-1 0 0,-5 6 0 16,9-2 0-16,2 0 0 0,-1-2 0 0,4 2 0 15,4 1 0-15,2 4 160 0,-2 5 32 0,3 1 0 16,2 0 0-16,3 2 0 0,3 2 0 0,3 3 0 16,3 5 0-16,-1 1 0 0,2-1-64 0,0 5-128 15,1 0 192-15,3 0-64 0,1 2 16 0,0 3 0 16,3 3 0-16,-2 5 0 0,1-2 176 0,-1 4 16 15,0 3 16-15,-3 3 0 0,-1 2-32 0,-2 1 0 16,-2 1 0-16,1-3 0 0,-1-4-160 0,1-4-32 16,0-3-128-16,-2-1 192 0,1-3-192 0,-2-2 0 0,-1-2 128 15,-2-1-128-15,-1-3 0 0,-1-2 128 0,-1-4-128 16,-2-4 0 0,1-2-544-16,-2-5-208 0,1 2-32 0,-2-6-13136 0</inkml:trace>
  <inkml:trace contextRef="#ctx0" brushRef="#br2" timeOffset="138977.026">14682 6730 34095 0,'-21'-5'1504'0,"8"8"320"0,0 3-1456 0,-6 9-368 15,-2 5 0-15,-5 12 0 0,0 9-256 0,-9 9-112 16,-3 6-16-16,-3 3-16 0,-1 0 400 0,-3 9 192 16,-2 6 0-16,-5 2-16 0,-2-1 0 0,-2 2 0 15,-2-1 0-15,-1 4 0 0,-6 4 0 0,0-3 0 16,-1-3 0-16,0-1 0 0,-5 4 64 0,4-2 16 15,5 0 0-15,3-4 0 0,9-8-48 0,4-1 0 16,2 1 0-16,5 3 0 0,4 1-208 0,6 0-160 16,7 1 32-16,6-5-15856 0</inkml:trace>
  <inkml:trace contextRef="#ctx0" brushRef="#br2" timeOffset="139333.3">12829 13998 17503 0,'-15'-4'1552'0,"1"4"-1232"16,0 1-320-16,-2 2 0 0,1 0 0 0,-1-1 0 15,-5-1-128-15,5 1 128 16,0 3-768-16,1-2-48 0,0-1-16 0</inkml:trace>
  <inkml:trace contextRef="#ctx0" brushRef="#br2" timeOffset="139550.302">12516 14026 8287 0,'-6'10'736'0,"6"-10"-592"0,0 0-144 16,0 0 0-16,-4 8 3312 0,4-8 624 0,3 13 128 0,3 0 32 15,2-2-2368-15,4 1-448 0,3 2-112 16,6-1-16-16,4-1-304 0,4 2-64 0,5 2-16 0,4 2 0 15,1 0-128-15,5 2-16 0,-2-1-16 0,3 5 0 16,3 3-128-16,2 2-32 0,0 1 0 0,5 1 0 16,1 0-160-16,0 3-32 0,0-3-16 0,-3 0 0 15,-7-7-240-15,-1 0 144 0,1-1-144 0,0-3 128 16,-4-1-128-16,-3-2 128 0,-3-1-128 0,-2-2 128 16,0-3-128-16,-6-2-272 0,-2 0 64 0,-2-6 16 15,-4-2-2672 1,-2-3-528-16</inkml:trace>
  <inkml:trace contextRef="#ctx0" brushRef="#br2" timeOffset="139794.448">13818 13933 38703 0,'-17'-2'3440'0,"-3"4"-2752"16,-1 0-560-16,1 7-128 0,-2 3 304 0,-4 5 16 16,-3 9 16-16,-3 7 0 0,-1 5-336 0,-6 7 128 15,2 6-128-15,-3 3 0 0,3 3 0 0,0 5 0 16,6 0 0-16,0-3 0 0,-1-8 0 0,3-3 0 16,3-4 0-16,1-5 0 15,3-4-512-15,1-4-64 0,4-2 0 0,8-7-16 16,3-7-2480-16,5-5-512 0</inkml:trace>
  <inkml:trace contextRef="#ctx0" brushRef="#br2" timeOffset="140749.685">19791 7264 11967 0,'0'0'528'0,"0"0"112"0,-9-11-512 0,0 7-128 16,0 0 0-16,3 1 0 0,-1410 2 1552 0,2816 0 288 15,-1408-1 48-15,-4 4 16 0,3 5-1328 0,-2 1-256 16,0-1-48-16,-2 0-16 0,-2-3 176 0,-1 3 16 15,-3 3 16-15,0 1 0 0,-1 0 176 0,3 1 16 16,0-1 16-16,-1 4 0 0,-3 4-240 0,2 2-48 16,0-1-16-16,1 2 0 0,-1 1-64 0,0 3-16 15,0 1 0-15,2 3 0 0,-4 3-48 0,1 5-16 16,-1 2 0-16,0 2 0 0,4-1-96 0,0 0-128 16,2-2 176-16,2-1-176 0,4-2 128 0,1-2-128 15,3-4 0-15,4 1 0 0,2 0 0 0,3 1 128 0,3 0-128 0,0-4 0 16,3-5 176-16,5-2-176 0,0 1 160 0,3-5-160 15,2 0 288-15,6-5-32 0,3-4-16 0,2-6 0 16,2-3-80-16,2-4-16 0,1-2 0 0,1-3 0 16,3-3-144-16,-2-2 192 0,0-1-192 0,-2-4 192 15,-3-3-48-15,0 0 0 0,-2-3 0 0,1 3 0 16,-1-1 160-16,0 0 16 0,-2-2 16 0,-4-3 0 16,-3-2 48-16,0-2 0 0,-4-3 0 0,-3 0 0 15,-2-1 128-15,-2 4 48 0,-2 1 0 0,-6 0 0 16,1-3-48-16,-4 4 0 0,-2 3 0 0,-3 1 0 15,-5 4-192-15,1-1-32 0,1 0-16 0,-3 4 0 16,-2 4-80-16,-3 1-32 0,-3 2 0 0,-2 3 0 16,-5 3-160-16,-2 5 0 0,-7 7 0 0,0 3 0 15,-4-1-1360-15,-4 5-256 0,-6 5-48 0,1 4-13584 16</inkml:trace>
  <inkml:trace contextRef="#ctx0" brushRef="#br2" timeOffset="142064.246">19573 14318 12895 0,'-8'-6'576'0,"8"6"112"0,0 0-560 0,0 0-128 0,0 0 0 0,0 0 0 16,0 0 1280-16,0 0 240 0,0 0 32 0,0 0 16 16,-2-7-1248-16,1 0-320 0,-1 1 0 0,2 6 0 15,3-8 0-15,-3 8 128 0,0-8-128 0,0 0 0 16,0 1 320-16,0 0-32 0,-2-1-16 0,0 1 0 15,-1 0 320-15,2 1 64 0,1 6 16 0,-5-8 0 16,0-2 32-16,1 0 16 0,-5-1 0 0,4 2 0 16,2 1-112-16,-3 1-32 0,-2-1 0 0,-3 0 0 15,0 4-128-15,0-2-16 0,-3 1-16 0,-2-1 0 0,0 2-144 16,-1 1-16-16,0-1-16 0,-1 2 0 0,-2 0-16 0,1 1 0 16,-2 0 0-16,2 1 0 0,0 0-16 0,1 1 0 15,-4 1 0-15,0 1 0 0,0 3 0 0,-3 3 0 16,-1 1 0-16,1 1 0 0,-3 0-16 0,1 1-16 15,-3 0 0-15,3 3 0 0,1 2-48 0,0 0-128 16,1 0 192-16,-1 1-64 0,2 4-128 0,2-1 0 16,-1-1 0-16,1-1 128 0,1 2-128 0,2 0 0 15,4 0 0-15,2-3 0 0,2-1 0 0,0 0 0 16,2 3 0-16,3-2 0 0,3-2 0 0,2 1 0 16,3-3 0-16,4 3 0 0,3 0 0 0,3 0 0 15,-1-2 0-15,4-1 0 0,2 1 128 0,1 0-128 0,0-2 128 16,3-2-128-16,2-1 128 0,-1 0-128 15,3-3 0-15,0-2 128 0,4-2-128 0,0-1 128 16,0-2-128-16,1 0 128 0,1-2 0 0,-1 0-128 0,-1-3 192 0,1-1-64 16,-3 1-128-16,1-3 0 0,-2-2 144 0,2 0-144 15,-4 1 144-15,1 0-144 0,0-4 192 0,0-1-192 16,2-2 224-16,2-3-64 0,-3-1-16 0,-1 0 0 16,-5-1-16-16,2 1 0 0,-1-4 0 0,-1 0 0 15,0-2-128-15,-4-1 128 0,-1 1-128 0,-3-1 128 16,0-2-128-16,-3 0 0 0,-4 3 0 0,-3 2 128 15,-2 2 0-15,-3 0-128 0,-2-1 192 0,-5 1-64 16,-1 3 16-16,-4 1 0 0,-3-1 0 0,-1 0 0 16,1-1-144-16,-2 2 128 0,-5 4-128 0,0 1 128 15,0 0 48-15,-2 3 0 0,2 2 0 0,0 2 0 16,-5-1-32-16,3 4 0 0,0-1 0 0,2 3 0 16,-3 0-144-16,-1 2 0 0,-4-1 0 0,1 1 0 0,1 2 0 15,-1 1 0-15,0 0 0 0,1 2 0 0,2-1 0 0,0 4 0 16,3 2 0-16,1 2 0 0,0 1 0 0,4 0 128 15,-3 1-128-15,4 3 0 0,-1 1 0 0,4 0 0 16,-1 2 0-16,2 3 0 0,-1 3 0 0,3 1 0 16,1 3-128-16,3 0 128 0,-1-2 0 0,4 3-144 15,5 1 144-15,2-2 0 0,0-1-144 0,4-3 144 16,1-2 0-16,6 0-144 0,1-1 144 0,3-3-208 16,3 0 80-16,4-3 128 0,2-3-224 0,7-1 80 15,0 1 16-15,5-5 0 16,7-4-240-16,4-1-32 0,5-5-16 0,6-3-10144 15,2-1-2048-15</inkml:trace>
  <inkml:trace contextRef="#ctx0" brushRef="#br2" timeOffset="143363.995">25119 7460 1839 0,'0'0'160'0,"-1"-7"-160"16,-1 1 0-16,2 6 0 0,0 0 4096 0,0 0 768 15,-7-3 176-15,-3 2 16 0,0 2-3808 0,1 2-768 16,-6 3-160-16,0-2-16 0,-2-2 208 0,1 1 32 15,0 4 16-15,0 2 0 0,-3 1-112 0,1 1 0 16,-2-1-16-16,1 4 0 0,-2 2-48 0,2 1-16 16,2 2 0-16,-1 3 0 0,1 2-112 0,-1 3 0 0,-2 3-16 0,5 3 0 15,2 1-240-15,1-1 128 0,-3-2-128 16,5 0 0-16,4 0 0 0,-2-3 0 0,0-3 0 0,6 2 0 16,0-1 176-16,5 2-176 0,1-4 192 15,1-2-192-15,3-2 176 0,-1-3-176 0,3 0 160 0,2-2-160 16,-1 0 208-16,4-6-48 0,0-1-16 0,3-2 0 15,2-1 48-15,-2-2 0 0,1-3 0 0,4-1 0 16,-1-1 0-16,-1-2 0 0,-1-5 0 0,0 0 0 16,4 0 0-16,-1-1 16 0,-1-3 0 0,2 1 0 15,4-2 0-15,-5-2 0 0,-1 1 0 0,-1-1 0 16,-1-3-80-16,1-2 0 0,-2-1-128 0,-1 0 192 16,-2 0-192-16,-2-1 0 0,-1-2 0 0,-5-1 0 15,-1 3 0-15,-3 0 144 0,-4 1-144 0,-2-1 128 0,-3-1 0 0,-3 0-128 16,1-1 192-16,-4 4-64 0,-1 4 64 0,0 0 0 15,1 3 0-15,-3 2 0 0,0 2-64 0,-1 1-128 16,0 2 192-16,1-1-64 0,-2-2-128 0,1 2 128 16,-2 4-128-16,1 1 128 0,-1-2-128 0,-1 2 0 15,-7 2 0-15,4-4 128 0,3 2-128 0,0 2 0 16,2 0 0-16,-1 2-176 0,0 0 176 0,0 0 0 16,-1-1 0-16,3 3 0 0,1 6 0 0,2 1 0 15,0-2 0-15,2 2-128 0,-1 0 128 0,1 0 0 16,0-1 0-16,1 1-128 0,1 4 128 0,1-1 0 15,-1-1-144-15,-2 3 144 0,3 6 0 0,0 2 0 16,1 0 0-16,0 0 0 0,-2-4-128 0,0 1 128 0,2 0 0 16,2 1 0-16,0 2 0 0,3-3 0 0,0-2-144 15,3 1 144-15,2 1 0 0,1-2 0 0,-1-4 0 16,3 1 0-16,2 6 0 0,0-5-128 0,4 2 128 16,-4-4 0-16,4-3 0 0,0-2 0 0,1-1 0 0,3 1 0 15,0-3 0-15,2 2 0 0,2-3 0 0,3-3 0 16,3-6 0-16,2-1 0 0,0-3 0 0,0 0 0 15,-1 0 0-15,0-2 0 0,0 0 128 0,-1-2-128 16,2-3 0-16,-4 1 0 0,0 0 0 0,-2 3 0 31,-1 1-256-31,-3 0-160 0,-1-1-32 0,-4 0-13712 0</inkml:trace>
  <inkml:trace contextRef="#ctx0" brushRef="#br2" timeOffset="144345.586">19776 7461 10127 0,'-2'-16'448'0,"3"7"96"0,3-1-544 0,-2 1 0 16,-1 1 0-16,0-1 0 0,-1 0 2368 0,-1 0 352 16,0-2 80-16,1 2 16 0,0 9-1664 0,0 0-320 15,-2-7-64-15,-1 0 0 0,0-1 0 0,2 5 16 16,1 3 0-16,-4-5 0 0,-2-2-336 0,2 5-64 16,-4 0 0-16,0-1-16 0,-2 4-112 0,-1 2-32 15,-1-1 0-15,-3 1 0 0,-4 2-80 0,-1 0-16 16,-2 1 0-16,0 2 0 0,-1 2-128 0,0 0 0 15,0 2 0-15,-2 0 0 0,-2 0 256 0,1-2-48 16,0 1 0-16,0 4 0 0,2 2 96 0,1 2 16 16,1 0 0-16,1 0 0 0,-2 1 0 0,2 1 0 0,-1 0 0 15,0 2 0-15,0 2-192 0,1 3-128 16,0 3 192-16,4-2-192 0,-2 0 144 0,4-3-144 0,1 3 0 0,2-1 144 16,3-1-144-16,4 1 0 0,3-2 0 0,2-1 128 15,3 3-128-15,3-5 0 0,1 0 0 16,2-2 128-16,1 2-128 0,2-4 0 0,2-3 0 0,3 3 0 15,2 1 0-15,-1-2 0 0,0-1 144 0,2-3-144 16,1-2 128-16,1-2-128 0,0-2 128 0,2 0-128 16,2 0 128-16,3-3-128 0,0-5 160 0,4-1-160 15,-1-5 176-15,2-2-176 0,3-3 192 0,-2-2-192 16,1-2 144-16,-2-1-144 0,-2 1 0 0,-1-4 144 16,-2-4-144-16,-2 0 0 0,1 0 0 0,-1 3 0 15,-1 0 128-15,-2 3-128 0,-2-2 128 0,0-2-128 16,1 1 128-16,-3 0-128 0,-6-2 0 0,-1 1 128 15,-2 0-128-15,-1 1 128 0,-5-1-128 0,0 2 128 0,-2 0 32 16,-1-2 0-16,-2-1 0 0,-3 2 0 0,-2 4 32 0,-2 1 0 16,-5-1 0-16,0 0 0 0,-1 1-192 0,-3 0 192 15,2 2-192-15,-4 4 192 0,-3 3 48 0,-1 1 16 16,0 0 0-16,-2 2 0 0,-1 0-256 0,-3 1 176 16,3 0-176-16,0 2 160 0,-1 3-160 0,0 1 0 15,1-1 0-15,-4 1 0 0,2 1 0 0,0-2 0 16,2 0 0-16,2 3 0 0,0 0 0 0,-1 2 0 15,-1-2 0-15,2 4 0 0,5-2 0 0,1 1-176 16,1 1 48-16,2 2-10752 16,2 5-2160-16</inkml:trace>
  <inkml:trace contextRef="#ctx0" brushRef="#br2" timeOffset="148509.078">11465 17544 11055 0,'0'0'976'0,"0"0"-784"0,0 0-192 0,5-7 0 0,-1-4 1088 0,-2 4 192 16,-2 7 16-16,5-9 16 0,0 0-480 0,-1 0-112 16,-1 1-16-16,0 0 0 0,-1 0-128 0,0 2-16 15,1 0-16-15,-3 6 0 0,0 0-224 0,0 0-32 16,0 0-16-16,0 0 0 0,0 0 208 0,0 0 32 15,0 0 16-15,0 0 0 0,-3 9 32 0,-3-1 0 16,-3-2 0-16,-1 3 0 0,0 0 80 0,-3 1 0 16,-1 0 16-16,-1-1 0 0,-3 2 112 0,0 2 0 15,-4 2 16-15,2-1 0 0,2-1-48 0,0 3-16 16,-7-1 0-16,4 2 0 0,-1-3-272 0,0 0-48 16,-1-2-16-16,0 2 0 0,-2 1-112 0,2-3-16 15,1 0-16-15,0-2 0 0,-1-1 64 0,2 1 16 0,0-5 0 16,3 1 0-16,0-2-96 0,1 2-16 0,2-2 0 15,2 2 0-15,2-3-16 0,1-1-16 0,2-3 0 0,8 1 0 16,-7 3-176-16,7-3 0 0,0 0 0 0,0 0 128 16,0 0-128-16,0 0 0 0,0 0 0 0,0 0 0 15,0 0 0-15,0 0 0 0,10 11 0 0,2-2 0 16,-2-3 0-16,3-1 0 0,0 1 0 0,1 4 0 16,0 1 224-16,2 0 16 0,-1-3 0 15,0 2 0-15,1 6-240 0,0 0 0 0,1 2 0 0,0-2 0 16,1 2-144-16,0-2-80 0,-1 2-16 0,3-2 0 15,-1 1 240-15,-1-2 0 0,1-1 0 0,2 0 0 16,-2-1 0-16,-1 2 0 0,-1 2 0 0,0-4 0 0,2 1 0 16,1 0 0-16,0-2 144 0,-2 0-144 0,-1-3 0 15,1 2 0-15,-1 1 0 0,-4-1 0 0,-1-4 0 0,-1 1 0 16,2-1 0-16,-6-1 0 0,1 3 0 0,-8-9 0 16,0 0 0-16,0 0 0 0,0 0 0 0,9 6 0 15,-9-6 0-15,0 0 0 0,0 0 160 0,0 0-160 16,0 0 160-16,0 0-160 0,0 0 176 0,0 0-176 15,0 0 192-15,0 0-192 0,0 0 160 0,0 0-160 16,-7 3 128-16,1-3-128 0,-3-2 128 0,1 0-128 16,-2 0 128-16,0 1-128 0,-1 0 160 0,0-2-160 15,-3-1 192-15,0-2-192 0,-2 1 208 0,0-2-64 16,0 0-16-16,0-1 0 0,0-2 48 0,0-1 0 16,-4-1 0-16,1-2 0 0,1 1 0 0,-1 0 0 15,-4-2 0-15,1 0 0 0,0-1-176 0,0 0 128 0,1 2-128 16,-3-1 128-16,2 1-128 0,0-1 0 0,-1-3 0 0,1 3 0 15,1 4 0-15,1-1 0 0,-1-2 0 0,2 4 0 16,1 2 0-16,1 3 0 0,3 0 0 0,2 1 0 16,1-4 0-16,1 1 0 0,0 1 0 15,3 1 0-15,7 5 0 0,-8-4 336 16,1-4-32-16,3 5-16 0,4 3-288 0,0 0 0 0,0 0 0 0,0 0 0 16,0 0 0-16,0 0 0 0,0 0 0 0,0 0 0 15,0 0 0-15,0 0 0 0,6 11 0 0,3 2 0 16,0-2-384-16,3 2-128 15,2 0-16-15,3 1-16 0,-1 2 416 0,4 3 128 0,1 1 0 0,0 0 0 16,0-1 0-16,1 3 0 0,-2 0 0 0,0-1 0 16,0-3-128-16,0 1 128 0,-1-1 0 0,-1 1 0 15,1-2 0-15,0-2 0 0,-3-2 0 0,1 3 0 16,-2-1 0-16,0 0 0 0,-1-1 0 0,-2-3 0 0,0-2 0 0,-1 0 0 16,-1 0 0-16,-6-5 0 0,1 2 0 0,-2-3 0 15,-3-3 0-15,0 0 0 0,0 0 0 0,0 0 0 16,0 0 128-16,0 0-128 0,0 0 128 0,0 0-128 15,0 0 176-15,0-6-176 0,-3-1 192 0,-2 2-192 16,-1-3 192-16,-2 0-192 0,-2-3 144 0,-1-2-144 16,-1 0 0-16,-10-11 144 0,2 4-144 0,2-1 0 15,1 0 0-15,2 1 0 0,-2 1 0 0,1 1 0 16,-2-2 0-16,0 1 0 0,0 2 0 0,-1-1 128 16,0 4-128-16,0-2 0 0,2-2 0 0,1 1 0 15,0 3 0-15,2 3 0 0,3 3 0 0,-1 0 0 16,2 1 0-16,3 1 0 0,7 6 0 0,0 0 0 0,0 0-144 0,0 0 144 15,0 0 0-15,0 0-192 0,0 0 192 0,6 7-160 16,-6-7 160-16,12 9-208 0,1 1 80 0,4 1 128 16,-1 3-160-16,4-1 160 0,3-2 0 0,-2 3-144 15,1 4 144-15,1 1 0 0,-1-4 0 0,0 0 0 16,-1-1 0-16,-1-1 0 0,-1 1 0 0,-1-2 0 16,-1-1 0-16,-1-3 0 0,-1 0 0 0,-1-1 0 15,-1 0 0-15,-4-2 0 0,-9-5 0 0,8 4 0 16,-8-4 0-16,0 0 0 0,0 0 0 0,0 0 0 15,0 0 0-15,0 0 0 0,0 0 0 0,0 0 128 16,0 0-128-16,-9-4 192 0,-2 0-64 0,-3-1 0 16,-2-3-128-16,-3-1 144 0,0-3-144 0,-1-1 160 15,-2 0-160-15,0-3 0 0,-2 1 0 0,0-4 128 0,-2 1-128 16,-1-1 0-16,2-1 0 0,0 2 0 0,2-2 0 0,0 2 0 16,3-1 0-16,2 4 0 0,3 3 0 15,3-2 0-15,3-2 0 0,3 3 0 0,2 3 0 0,2 0 0 16,-3 0 0-16,3-1 0 0,2 0 0 0,6 2 0 15,-1-3 0-15,5 0 0 0,-1-2 0 0,3 0 0 16,3-1-144-16,3 1 144 0,2-1 0 0,3 0-128 16,1-5 128-16,3 0 0 0,-1 0 0 0,1-1-128 15,-1-2 128-15,0-2 0 0,2 0 0 0,-2 2 0 16,0 3 0-16,2 0 0 0,2-4 0 0,-2 2 0 16,-6 1 0-16,2 4 0 0,-3 2 0 0,0 2-128 15,-2 1 128-15,-3 2 0 0,-1 1 0 0,-4 5 0 16,-2 0 0-16,-9 4 0 0,0 0 0 0,0 0 0 15,0 0 0-15,0 0 0 0,0 0 0 0,0 0 0 0,0 0 0 0,0 0 0 16,-10 4 0-16,-2 3-160 0,1-1 0 0,-3 0 0 16,1 1 160-16,-1 0 0 0,-2 2 0 0,2-2 0 15,1 0 0-15,0 0 0 0,1 1 0 0,-4 2 0 16,1-1 0-16,-2 1 0 0,1-1 0 0,-2 2 0 16,1 0 0-16,-1 1 0 0,0 0 0 0,1 3 0 15,-1 2 0-15,1-1 0 0,-3 2 0 0,1-3 0 16,0-1 0-16,1 0 0 0,-3 0 0 0,1 2 0 15,-1-4 0-15,1 0 0 0,-1-1 0 0,2 1 0 16,0 0 0-16,-1-2 0 0,3-2 0 0,0 0 0 16,1 1 0-16,0-1 0 0,3-3 0 0,2 0 0 15,0-2 0-15,3 2 0 0,2 1 0 0,6-6 0 16,-7 1 0-16,7-1 0 0,0 0 0 0,0 0 0 0,0 0 0 0,0 0 0 16,0 0 0-16,0 0 0 0,0 0 0 0,0 0 0 15,0 0 0-15,0 0 0 0,0 0 0 0,0 0 0 16,0 0 0-16,9 0 0 0,1-1 0 0,-3 0 0 15,3 0 0-15,-10 1 0 0,11-1 0 0,0 1 0 16,0-1 0-16,-2 1 0 0,-9 0 0 0,9 2 0 16,1-2 0-16,-10 0 0 0,0 0 0 0,0 0 0 15,0 0 0-15,8 3 0 0,-8-3 0 0,0 0 0 16,0 0 0-16,0 0 0 0,0 0 0 0,0 0 0 16,0 0 0-16,0 0 0 0,0 0 0 0,0 0 0 15,0 0 0-15,0 0 0 0,0 0 0 0,0 0 0 16,0 0 0-16,0 0 0 0,0 0 0 0,0 0 0 15,0 0 0-15,0 0 0 0,-5 8 0 0,5-8 0 16,0 0 0-16,0 0 0 0,0 0 0 0,0 0 0 0,-4 4 0 16,4-4 0-16,0 0 0 0,0 0 0 0,0 0 0 15,0 0 0-15,-10 3 0 0,10-3 0 0,-6 1 0 0,6-1 0 16,0 0 0-16,0 0 0 0,-7 1 0 0,7-1 0 16,0 0 0-16,0 0 0 0,-6 6 0 0,6-6 0 15,0 0 0-15,0 0 0 0,-2 8 0 0,2-8 0 16,1 9 0-16,3 0-160 0,-4-9 160 0,11 14 0 15,-2 4-432-15,3-2 32 0,4-2 0 16,1 2 0-16,3 1 592 0,1 0 128 0,1 0 32 0,1 2 0 16,-3 2-352-16,1 1 0 0,0-2 0 0,0-1 0 15,-2-4 0-15,1 1 0 0,-2 2 0 0,-3-3 0 16,3 2 0-16,-2-4 0 0,0-1 0 0,0-1 0 16,0 4 0-16,0-2 0 0,0-3 0 0,-1 1 0 0,-2-1 0 15,0-1 0-15,-2 5 0 0,1-3 128 0,2-4-128 16,-1 2 0-16,0 0 0 0,-3 0 0 0,-2-3 0 0,-8-6 0 15,11 3 0-15,-11-3 0 0,5 6 0 0,-5-6 0 16,0 0 0-16,0 0 0 0,0 0 128 0,0 0-128 16,0 0 128-16,0 0-128 0,0 0 128 0,-5-2-128 15,-5-2 128-15,1 0-128 0,1 2 128 0,-1-3-128 16,-2-4 160-16,-3 0-160 0,1 0 128 0,-1-1-128 16,-2-1 0-16,0-2 0 0,-3-1 128 0,3-2-128 15,-4 2 0-15,0-1 0 0,-1-4 0 0,0-1 128 16,0-2-128-16,1 0 0 0,-3 2 0 0,2-2 0 15,-1-1 0-15,2 1 0 0,-1 2 0 0,2 4 0 16,0 3 0-16,4-2 0 0,1-1 368 0,1 3-32 0,-1 3 0 16,1 1 0-16,2-2-560 0,2 3-112 0,-1 3-32 15,3-1 0-15,-1 2 368 0,2-3 0 0,-2 1 0 16,2 0 0-16,6 6 0 0,-3-7 0 0,3 7-144 16,-5-10 144-16,2 0 0 0,3 2 0 0,0 8-128 0,0 0 128 15,7-10 0-15,1 1 0 0,3 1 0 0,-1 0 0 16,0 2 0-16,2-1-128 0,2-2 128 0,1-1 0 15,3 0 0-15,0 0 0 0,1-2 0 0,3-1 0 16,-2 0 0-16,1-1 0 0,2 0 0 0,-2-2 0 16,1-2 0-16,1-1 0 0,0-2 0 0,0-1 0 15,2 0 0-15,-3 3 0 0,2 0 0 0,-2 1 0 16,2 1 0-16,-6 2 0 0,-2 3 0 0,-1 2 0 16,0 1 0-16,-4 0 0 0,0 2 0 0,-2 3 0 15,-9 4 0-15,0 0 0 0,0 0 0 0,0 0 0 0,0 0 0 16,0 0 0-16,0 0 0 0,0 0 0 0,-10 1-128 0,0 2 128 15,1 2 0-15,-2 0 0 0,2-1 0 0,-1 2 0 16,-2-2 0-16,0 2 0 0,-2-1 0 0,2 1 0 16,-2-1 0-16,0 2 0 0,1 0 0 0,0-2 0 15,1 1 0-15,2-2 0 16,-2 0-1200-16,4 0-224 0,0-1-48 0</inkml:trace>
  <inkml:trace contextRef="#ctx0" brushRef="#br2" timeOffset="151750.821">13230 17498 10127 0,'0'0'896'0,"0"0"-704"0,6-9-192 15,0 1 0-15,-1-2 1152 0,1 2 192 0,2-1 32 0,1 1 16 16,0 2-400-16,1 0-80 0,-4-1-16 0,0 4 0 16,-6 3-48-16,0 0-16 0,7-5 0 0,-7 5 0 15,0 0-96-15,0 0-32 0,0 0 0 0,0 0 0 16,0 0 64-16,0 0 0 0,0 0 0 0,0 0 0 15,0 0-272-15,-7 0-48 0,-2 2-16 0,-3 0 0 16,-3 1-160-16,0 3-16 0,-1 0-16 0,-3 3 0 16,-2-1 128-16,2 2 16 0,3 2 16 0,-3 0 0 15,-1-1 80-15,-3 0 16 0,1 0 0 0,0 2 0 16,-2 3-48-16,1 1 0 0,1-1 0 0,0-1 0 16,-1 0-16-16,1-4-16 0,-1 2 0 0,1-1 0 15,-3-2-96-15,5 1-32 0,-5-4 0 0,3 2 0 0,1 1-112 16,1-2-32-16,-1-3 0 0,4 3 0 0,3 0 32 0,2-2 0 15,0-1 0-15,3-1 0 0,0-1-48 16,4 2-128-16,5-5 192 0,-7 3-64 0,7-3-128 0,0 0 0 16,0 0 144-16,0 0-144 0,0 0 0 0,0 0 144 15,0 0-144-15,0 0 0 0,8 12 176 0,-3-3-176 16,3-1 160-16,-3-1-160 0,2 1 0 0,2 2 128 16,3 0-128-16,2 2 0 0,-4 2 0 0,3 0 0 15,2 1 0-15,1 3 0 0,2 6 0 0,0 0 0 16,2-2 0-16,1 3 0 0,2 6 0 0,-3-3 0 15,0-1 0-15,-2-2 0 0,1-4 0 0,-1 1 0 16,-2-2 0-16,1-1 0 0,-2-4 0 0,1-2 128 16,0-2-128-16,1 2 0 0,-2 2 0 0,1-3 128 0,1-1-128 15,-2-1 0-15,-3-2 144 0,-1 2-144 0,-4-2 128 16,-7-8-128-16,0 0 0 0,10 10 128 0,-5-1-128 0,1-3 0 16,-6-6 144-16,0 0-144 0,0 0 160 0,0 0-160 15,0 0 128-15,0 0-128 0,0 0 0 0,0 0 144 16,0 0 0-16,0 0 0 0,0 0 0 0,0 0 0 15,0 0 0-15,-9 3 0 0,9-3 0 0,-10 2 0 16,-2-2 0-16,1-4 0 0,-1-1 0 0,0 2 0 16,-1 0 48-16,0 0 0 0,-2-3 0 0,0-3 0 15,-2 0-16-15,2-1 0 0,0 0 0 0,-2-2 0 16,-1-4-32-16,0 0 0 0,-1 0 0 0,1-2 0 16,-2-3-144-16,-1-3 192 0,-4-1-192 0,2-2 192 15,1 2-192-15,-1-4 0 0,-1 0 0 0,2 0 128 0,3 6-128 16,3 2 0-16,-1 2 0 0,2 3 0 0,2 2 0 15,2 3 0-15,0 4 0 0,2-1 0 0,0-1 0 16,1 1 0-16,2 0 0 0,-1 2 0 0,1 3-144 0,6 3 144 16,-7-11 0-16,3 5 0 0,4 6 0 0,0 0 0 15,-9-6 0-15,9 6 0 0,-6-5 0 0,6 5-128 16,0 0 128-16,0 0 0 0,0 0 0 0,-2-8 0 16,2 8 0-16,0 0 0 0,0 0 0 0,0 0-128 15,2-10 128-15,3 0 0 0,-5 10 0 0,10-5 0 16,0-4-128-16,2 0 128 0,1 1 0 0,3 1 0 15,1-3 0-15,3 0 0 0,2-2 0 0,5-3 0 16,1-2 0-16,2-2 0 0,1 1 0 0,-1-2 0 16,0-4 0-16,-2 1 0 0,0 4 0 0,0-1 0 15,-2 0 0-15,-1 1 0 0,-2 2 0 0,0 1 0 0,0 3 0 0,-1 2 0 16,-1 0 0-16,-3 0 0 0,-5 2 0 0,2 0 0 16,3 2 0-16,-3 2 0 0,-1 0 0 15,-2 2 0-15,-1-1 0 0,-3 2 0 0,1 1 0 0,-9 1 0 16,0 0 0-16,0 0 0 0,0 0-128 0,0 0 128 15,0 0 0-15,0 0 0 0,0 0 0 0,0 0 0 16,0 0 0-16,0 0 0 0,-5 5 0 0,-2 1 0 16,1-2 0-16,-4 2-128 0,0-1 128 0,-1 1 0 15,-4 0 0-15,4 1 0 0,7 0 0 0,-6-1 0 16,-2 2 0-16,-1 0 0 0,0-1 0 0,-2 3 0 16,1 1 0-16,0-1 0 0,-2-1 0 0,1 0 0 15,-2 3 0-15,1 2 0 0,-4 0 0 0,1 0 0 16,1-3 0-16,-2-1 0 0,-1-1 0 0,-1 4 0 0,-1-2 0 15,-1-2 0-15,-2 0 0 0,3 0 0 16,-2-1 0-16,4-1 0 0,5 0 0 0,0-1 0 0,1 0 0 16,4-1 0-16,2-2 0 0,9-3 0 0,-8 3 0 0,8-3 0 15,-8 3 0-15,8-3 0 0,0 0 0 0,0 0 0 16,0 0 0-16,0 0 0 0,-5 9 0 0,3-2 0 16,2-7 0-16,0 0 0 0,5 12-128 0,3 0 128 15,-1-1 0-15,2 2 0 0,-2-1 0 0,3-1-128 16,2 4 128-16,0-1 0 0,4 1 0 0,-1-1 0 15,1 0 0-15,1 1 0 0,0 3 0 0,-1-1 0 16,1-1 0-16,0 4 0 0,0 2 0 0,-1 0 0 16,0 1 0-16,-1-1 0 0,0-1 0 0,1 1 0 15,-1 1 0-15,0-1 0 0,-3-4 0 0,1 1 0 16,-2-3 0-16,2 3 0 0,0-1 0 0,0 1 0 0,1-4 0 16,-1-1 0-16,0 2 0 0,0-2 0 0,-2-2 0 0,-1-1 0 15,-10-11 0-15,9 10 0 0,0-2 0 0,-9-8 0 16,0 0 0-16,12 3 0 0,-3 0 0 0,-9-3 0 15,0 0 128-15,0 0-128 0,0 0 0 0,0 0 0 16,0 0 176-16,0 0-176 0,-7 3 192 0,-2-3-192 16,3-4 144-16,6 4-144 0,0 0 0 0,0 0 144 15,-11-4-144-15,1-1 0 0,0 0 0 0,-2 2 0 16,1-1 0-16,-1 0 0 0,1-2 128 0,-4 1-128 16,1-3 0-16,0 3 0 0,-1-2 0 0,0-2 0 15,0-3 0-15,-2-1 128 0,1 3-128 0,-1-5 0 16,0-2 0-16,-1-4 128 0,-2-1-128 0,0-1 0 15,-1 2 0-15,-1-3 0 0,0-6 128 0,4 4-128 16,-2 4 0-16,1 2 0 0,1 4 0 0,4 0 0 0,4 1 0 16,2 3 0-16,0 2 0 0,1 1 0 0,3 0 0 0,-3 2 0 15,2-3 0-15,2 3 0 0,3 7-128 0,0 0 128 16,0 0 0-16,-5-6 0 0,5 6 0 0,0 0 0 16,0 0 0-16,-1-9 0 0,0 0-128 0,2 0 128 15,-1 9 0-15,4-10 0 0,-1 1 0 0,2 1 0 16,4 0 0-16,-2-1 0 0,0 0-144 0,2 1 144 15,3-3 0-15,2 0 0 0,4-2 0 0,1-1 0 16,-1-1 0-16,3-1 0 0,-2 1 0 0,1 0 0 16,-1 0 0-16,0-5 0 0,2 0 0 0,0-1 0 15,-1-5 0-15,0 2 0 0,0 1 0 0,2-1 0 16,-3 2 0-16,2 0 0 0,-1 3 0 0,-1 0 0 16,2 3 0-16,-3 2 0 0,-3-2 0 0,0 3-128 0,2 3 128 15,-3-1 0-15,-3 1 0 0,1 3 0 0,1 0 0 0,-3 1 0 16,-2 2 0-16,-8 4-128 15,7-3 128-15,-7 3 0 0,0 0 0 0,0 0 0 0,0 0 0 0,0 0 0 16,0 0 0-16,0 0-128 0,0 0 128 0,0 0 0 16,0 0-144-16,0 0 144 0,-5 4 0 0,-4 1-144 15,-1 0 144-15,-3 2 0 0,1-3 0 0,1 2 0 16,2-2 0-16,-1 3 0 0,-2-1 0 0,-2 2 0 16,-2 0 0-16,0 0 0 0,-2 2 0 0,-1 2 0 15,-2-3 0-15,-1 3 0 0,1 0 0 0,-1 4 0 16,-2 0 0-16,-1 0 0 0,1-1 0 0,-3 0 0 15,-3 1 0-15,0-2 0 0,1 0 0 0,0-1 0 16,3-1 0-16,0 1 0 0,2 1 0 0,2-2 0 0,2-2 0 16,3 0 0-16,-2-1 0 0,4-3 0 0,2 3 0 15,1-2 0-15,2-2 0 0,3 1 0 0,0-2 0 0,7-4 0 16,-5 5 0-16,5-5 0 0,0 0 0 0,0 0 0 16,-3 6 0-16,3-6 0 0,0 0 0 0,0 0 0 15,8 8 0-15,2 1-128 0,2 0 128 0,0 0 0 16,4-1 0-16,1 3-128 0,1 0 128 0,-2 1 0 15,3 3 0-15,5 0 0 0,2-3 0 0,-1 2 0 16,-1 3 0-16,1 2 0 0,2-3 0 0,-1 4-160 16,-3 2 160-16,3 2 0 0,-4 0 0 0,2 3 0 15,-4-4 0-15,0-1 0 0,2-1 0 0,-2 0 0 16,1-1 0-16,0 0 0 0,-3-1 0 0,-1-1 0 0,3-3 0 16,-6 3 0-16,-4-1 0 0,0 0 0 0,3-5 0 0,1 1 0 15,-2-2 0-15,0 0 0 0,-5-2 0 16,-7-9 0-16,0 0 0 0,11 7 128 0,-2 2-128 0,-9-9 0 15,0 0 0-15,0 0 0 0,0 0 128 0,0 0-128 16,0 0 0-16,0 0 0 0,0 0 0 0,0 0 0 16,0 0 144-16,0 0-144 0,-6 7 128 0,6-7-128 15,-9 2 0-15,1 1 128 0,-1 1-128 0,1-2 0 16,-1-4 0-16,2-1 128 0,2 0-128 0,-3 1 0 16,-2 0 0-16,0-4 128 0,-2-4-128 0,0 3 0 15,-2 0 0-15,-1-2 128 0,2-1-128 0,-1-1 0 16,-2-2 128-16,1 1-128 0,-1 0 0 0,0-3 128 15,1-4-128-15,-1 0 0 0,0 0 0 0,-1-1 0 16,1-6 0-16,-3 0 0 0,-1-8 128 0,1 3-128 0,-1 3 0 16,2 3 0-16,3 1 0 0,-2 5 0 0,1 2 0 15,0 3 0-15,1 5 0 0,1 0 0 0,3-1 0 16,1 1 0-16,-1 1 0 0,2 4 0 0,1 0-128 0,8 4 128 16,-7-7 0-16,1 3 0 0,6 4 0 0,0 0 0 15,-4-6-144-15,4 6 144 0,0 0 0 0,0 0 0 16,0 0 0-16,0 0 0 0,0 0-128 0,0 0 128 15,0 0 0-15,0 0 0 0,0 0-128 0,0 0 128 16,0 0 0-16,0 0 0 0,0 0-144 0,6-7 144 16,4 2 0-16,-1 2-144 0,-1-2 144 0,0 2 0 15,2 1 0-15,0 0 0 0,5-3 0 0,-3 1 0 16,2-2 0-16,1 1 0 0,2-3 0 0,3-2 0 16,-2-1 0-16,3-1 0 0,0-1 0 0,-1-3 0 15,1-2 0-15,2 0 0 0,-2-3 0 0,3 1-128 0,-3-2 128 16,4 3 0-16,1-1 0 0,0 0-128 0,0 0 128 0,-1 0 0 15,-2 2 0-15,1 1 0 0,3 1 0 16,1 1-128-16,-4 2 128 0,-1 3 0 0,-1-1 0 0,-1 1 0 16,-4 2 0-16,-3 0 0 0,-3 2 0 0,0 1 0 15,-2-1 0-15,-9 6 0 0,0 0 0 0,0 0 0 16,0 0 0-16,0 0 0 0,0 0 0 0,0 0-128 16,0 0 128-16,0 0 0 0,0 0-144 0,0 0 144 15,0 0 0-15,0 0 0 0,-9 5 0 0,2 0 0 16,-2 1 0-16,2-2 0 0,-5 0 0 0,0 1 0 15,-3 3 0-15,0-1 0 0,-3 1 0 0,0 0 0 16,-3 2 0-16,-4 0 0 0,-2 2 0 0,4 0 0 16,1-1 0-16,0 4 0 0,-1 1 0 0,0-1 0 0,-5 3-128 15,2-2 128-15,0 1 0 0,-1 0 0 0,1 1 0 16,1-3 0-16,-2 0 0 0,2-2 0 0,0 0 0 16,1-2 0-16,3-1 0 0,-2-2 0 0,2 1 0 0,0-1 0 15,4 0 0-15,1-3 0 0,4 3 0 0,-1-2 0 16,1-2 0-16,3 0 0 0,3 0 0 0,6-4 0 15,0 0 0-15,0 0 0 0,0 0 0 0,0 0 0 16,0 0 0-16,0 10 0 0,0-10 0 0,5 7 0 16,2 3 0-16,0-1 0 0,2-1-128 0,4-1 128 15,4 1 0-15,-1 3 0 0,5 3 0 0,2 2 0 16,-1-1 0-16,5 2 0 0,-4 2 0 0,2 3 0 16,-1 2 0-16,2 1 0 0,-1-1 0 0,1 1 0 0,1 0 0 15,0-2 0-15,2-4 0 0,-3 1 0 0,1 0 0 16,-3-1 0-16,-4-2 0 0,4 1 0 0,1-4 0 0,0-1 0 15,-1 2 0-15,-1-4 0 0,-1-1 0 16,-1-2 0-16,-5-1 0 0,-1-1 0 0,0 0 128 0,-3-1-128 16,-1-3 0-16,-1-3 0 0,-10 1 0 0,0 0 0 31,2-6-2704-31,-3-2-480 0,-2-4-80 0</inkml:trace>
  <inkml:trace contextRef="#ctx0" brushRef="#br2" timeOffset="152459.867">11454 17492 5519 0,'5'-11'496'0,"1"4"-496"0,-3-3 0 0,3 0 0 16,0-1 2608-16,1 3 416 0,2 0 96 0,-4 2 16 15,2-1-1984-15,-1 2-384 0,-6 5-64 0,7-7-32 16,-2 1-320-16,-1 0-64 0,-4 6-16 0,0 0 0 16,0 0 304-16,0 0 48 0,0 0 16 0,0 0 0 15,0 0-48-15,0 0 0 0,0 0 0 0,0 0 0 16,-10 4-144-16,1 4-48 0,-3 2 0 0,0 0 0 15,-4 0 80-15,1 1 16 0,0 3 0 0,-5-1 0 16,-4 1 80-16,-1-1 0 0,0 1 16 0,-2 3 0 16,-4 2-112-16,-1 2-32 0,0 0 0 0,-2 0 0 15,0-1-64-15,0-1-32 0,-3-4 0 0,1 0 0 0,0 1-32 16,-2-2 0-16,3-2 0 0,5 2 0 0,5-1-64 16,2-2-32-16,1-3 0 0,3 1 0 0,4 0-96 0,4-1-128 15,3-3 176-15,1 2-176 0,1-1 128 0,6-6-128 16,-2 8 0-16,2-8 0 0,1 12 0 0,3-3 128 15,3-1-128-15,2 2 0 0,0 1 192 0,3 1-64 16,3 1 0-16,0 2-128 0,1 5 192 0,0 3-192 16,1 2 192-16,3 4-192 0,3 3 128 0,-2-2-128 15,1-4 0-15,1-1 0 0,0-3 224 0,0-2-64 16,-1 0-16-16,1-6 0 0,0-2 160 0,0 0 16 16,0 3 16-16,0-5 0 0,2-2-96 0,-2-1-32 15,1-1 0-15,0-3 0 0,-2 1-80 0,0-2-128 16,1-2 176-16,0-1-176 15,-5-1-960-15,0 2-288 0,-3 0-64 0</inkml:trace>
  <inkml:trace contextRef="#ctx0" brushRef="#br2" timeOffset="157610.454">12774 14284 14735 0,'-20'-6'640'0,"8"4"160"0,-2 0-640 0,-1 1-160 16,0-3 0-16,-1 3 0 0,3 2 384 0,-1 0 32 16,0 2 16-16,3-3 0 0,0 0 160 0,3 0 48 0,8 0 0 0,0 0 0 15,-7-4 432-15,7 4 80 0,0 0 32 0,0 0 0 16,10-3-352-16,3 0-64 0,3-2 0 0,1 4-16 15,2-1-560-15,4 2-192 0,3 2 144 0,1-2-144 16,2 0 224-16,-1 6-32 0,2 1-16 0,1 1 0 16,0 2 144-16,2 1 48 0,2 2 0 0,3 3 0 15,0 0-32-15,1 3 0 0,-4-4 0 0,4 7 0 16,2 4-48-16,-1 0-16 0,-2 0 0 0,1 1 0 16,-3-5-80-16,1 1-32 0,1 0 0 0,0 0 0 15,-1-1-16-15,1 0 0 0,-1 0 0 0,0 0 0 16,-1-2 16-16,-3-1 0 0,-3-4 0 0,0 1 0 15,-2 2-160-15,-1-3 160 0,-4-2-160 0,0-2 160 16,0-2-32-16,1-1-128 0,-1 1 192 0,-1-6-64 16,-6-4-1760-16,0-3-352 0,-4-3-80 0</inkml:trace>
  <inkml:trace contextRef="#ctx0" brushRef="#br2" timeOffset="157977.272">14010 13786 17503 0,'0'0'1552'0,"0"0"-1232"0,0 0-320 0,0 0 0 15,-8 0 768-15,1 4 80 0,-2 0 32 0,-3 4 0 16,0 2-192-16,-3 1-48 0,-1 1 0 0,-1 4 0 16,1 2 144-16,-4 5 32 0,-3 2 0 0,0 3 0 15,-6 3-32-15,-1 4 0 0,-3 3 0 0,-6 3 0 16,-2 1-96-16,-3 6-32 0,0 4 0 0,0 6 0 16,-1 3-192-16,1 0-32 0,2 3-16 0,-3-3 0 15,-1-4-160-15,0-2-48 0,0-3 0 0,5-3 0 16,5-3 64-16,3-3 16 0,1-2 0 0,3-6 0 15,3-4-32-15,7-4-16 0,6-4 0 0,3-5 0 16,5-6-1104-16,3-5-224 0,2-7-32 0,9-4-13408 16</inkml:trace>
  <inkml:trace contextRef="#ctx0" brushRef="#br2" timeOffset="158696.706">12954 7173 18431 0,'-4'-12'1632'0,"0"4"-1312"16,3 1-320-16,1 7 0 0,0 0 320 0,0 0-16 16,0 0 0-16,0 0 0 0,0 0 464 0,0 0 80 15,0 0 32-15,0 0 0 0,10 3-560 0,2 2-128 0,2 5 0 0,2 1-16 16,4 3 16-16,4 2 16 0,1 3 0 0,5 2 0 15,1 1-16-15,4 4-16 0,2 4 0 0,2 2 0 16,1 0-176-16,-2 1 160 0,1 0-160 0,-1-4 160 16,2-2-160-16,-2 0 0 0,0 2 144 0,1-2-144 15,3 0 128-15,-1-1-128 0,-1-1 128 0,0 4-128 16,-3 2 336-16,1 0 0 0,-5-1 0 0,1-1 0 16,-2-3 96-16,0 2 16 0,-2-2 0 0,3 0 0 15,3-2-240-15,-3 0-32 0,-3-2-16 0,0-1 0 16,-2 0-160-16,-1-5 192 0,-2 0-192 0,-1 0 192 15,-2 1-1472 1,-4-2-272-16,-2-1-64 0</inkml:trace>
  <inkml:trace contextRef="#ctx0" brushRef="#br2" timeOffset="159027.38">14281 7105 27647 0,'-16'-3'2448'0,"6"2"-1952"16,-2 1-496-16,2 3 0 0,-2 6 0 0,-1 6 0 0,-3 7 0 15,-2 6 0-15,0 7 304 0,-2 8 16 16,-4 6 0-16,-2 4 0 0,-4 0 128 0,-2 4 16 0,-2 6 16 0,-2 7 0 16,-6 8-112-16,-2 2-32 0,-3-4 0 0,-4 5 0 15,-3 1-160-15,-1 0-48 0,0-2 0 0,4-4 0 16,3-8-128-16,6-3 0 0,3-1 0 0,7-5-9488 16,6-4-1936-16</inkml:trace>
  <inkml:trace contextRef="#ctx0" brushRef="#br3" timeOffset="182650.468">1216 3907 20271 0,'-9'-15'896'0,"3"7"192"0,-2 0-880 0,2 2-208 16,6 6 0-16,0 0 0 0,0 0 720 0,0 0 112 15,0 0 0-15,0 0 16 0,-1 10-848 0,1 2 0 16,1-3 0-16,3 3-128 0,-3 0 128 0,1 1 0 16,0 0 0-16,0 4 0 0,2 5 0 0,-3 2 0 0,-3 5 0 0,0 1 128 15,1 2 128-15,-1 6 48 0,-2 2 0 0,-2 7 0 16,2 0-16-16,-1 5 0 0,2-2 0 0,-3 4 0 16,0 1-64-16,-1 3-16 0,1 2 0 0,0 0 0 15,-1-3-80-15,1 1 0 0,-2-3-128 0,2-3 192 16,-1-2 0-16,1-2-16 0,1 1 0 0,1-4 0 15,2-3 16-15,-1-4 0 0,1-2 0 0,1-3 0 16,0-3-48-16,0 0 0 0,0-4 0 0,0 1 0 16,1-2 0-16,-2-2 0 0,0-2 0 0,4-2 0 15,2-1-144-15,-2-3 192 0,-2-15-192 0,6 13 192 16,1 0-192-16,0 0 160 0,2-1-160 0,2-2 160 16,2-5 64-16,5-1 16 0,1 2 0 0,2-1 0 15,1 1 16-15,6 1 16 0,4 2 0 0,4-1 0 16,0-2-64-16,6-1-16 0,0-1 0 0,1 2 0 0,0-2-192 0,3-1 128 15,3-2-128-15,6 2 0 0,3 0 192 0,1-1-48 16,3-1-16-16,0-2 0 0,0-1-128 0,5-4 128 16,1 1-128-16,5 2 128 0,-1 2-128 0,1 1 160 15,-3 0-160-15,2-3 160 0,4-2-160 0,2 0 0 16,1 2 0-16,-2 1 128 0,-3 1-128 0,4 0 0 16,7 0 0-16,-1 0 128 0,4-1-128 0,0-2 160 15,0-3-160-15,4 3 160 0,1 4-160 0,-1-2 0 16,0-3 144-16,2 2-144 0,4 1 0 0,2 1 0 15,2 1 0-15,-1-2 0 0,0-5 0 0,1 0 0 16,1 2 0-16,-1-2 128 0,0 4-128 0,2 1 0 16,-4 2 0-16,1-3 0 0,-3-6 0 0,2 2 0 15,1 1 0-15,1 4 128 0,-3 1-128 0,5-1 0 0,-2-1 128 16,1 1-128-16,2-1 0 0,-1 0 0 0,4 0 0 0,0-2 128 16,0 0-128-16,2 3 0 0,2 1 0 0,-1 0 128 15,-1-5-128-15,1 1 0 0,0-2 0 0,2 3 0 16,-3 1 0-16,-3 2 0 0,2 2 0 0,2-1 128 15,0 0-128-15,1 4 144 0,-1 0-144 0,0 2 160 16,-2 0-160-16,0 1 192 0,-1-2-192 0,1 0 192 16,0-2-192-16,-1-2 0 0,0-2 0 0,2 3 128 15,1 9-128-15,1-1 0 0,1-2 0 0,-1-3 0 16,0-3 0-16,0-2 0 0,0-3 128 0,0 1-128 16,4 5 0-16,-2-1 0 0,-3 1 0 0,0 0 128 15,2 1-128-15,-3 0 0 0,-2-1 0 0,3 0 0 16,-1 2 0-16,-1-2 0 0,-8-2 0 0,3 1 0 0,5 3 0 0,-4-1 0 15,-5 2 0-15,3-4 0 0,5-2 0 0,0 1 0 16,-3 2 128-16,3-2-128 0,1-2 0 0,-1 2 0 16,-1 1 144-16,0-2-144 0,2-1 144 0,0-1-144 15,0 1 192-15,0 0-192 0,-1 0 256 0,1 2-64 16,0 1-16-16,1-2 0 0,-2-4-16 0,1 0 0 16,1 3 0-16,1-3 0 0,-2 0-32 0,1 4 0 15,-1 3 0-15,0-3 0 0,-2-5 0 0,2 3-128 16,0 1 192-16,-2 0-64 0,-1 0-128 0,2-2 128 15,1-1-128-15,-1 3 128 0,-3 2-128 0,3 0 0 16,4-2 0-16,-1 0 0 0,-1-1 0 0,0 0 0 16,1 0 128-16,0-2-128 0,-2 4 0 0,1-1 0 15,3 0 0-15,-1-1 0 0,-3 0 0 0,0 1 128 16,2 1-128-16,-2 1 0 0,-5 1 0 0,4-3 128 0,4-5-128 16,-3 5 0-16,-3 5 128 0,0-3-128 0,-1-2 0 0,3 2 128 15,2 2-128-15,0 0 0 0,-2-2 144 0,0 4-144 16,-3-2 128-16,-2 3-128 0,-2 0 128 0,1 0-128 15,1 1 160-15,-4-4-32 0,-4-1-128 0,6 3 192 16,4 3-192-16,-1 0 0 0,-7-1 0 0,-1 1 0 16,3-1 0-16,-1-1 0 0,0 2 0 0,-3-3 0 15,-2-1 128-15,2 2-128 0,3 1 0 0,-4 2 0 16,-1-7 128-16,-2 0-128 0,2-1 0 0,-5 5 0 16,-2 4 0-16,-1-2 128 0,-1 0-128 0,0-2 0 15,1-4 0-15,-1 3 0 0,-5 0 0 0,-1-1 0 16,0 1 0-16,0-1 128 0,0 3-128 0,-3-3 0 15,-2-1 0-15,-1 2 0 0,-1-1 0 0,2 3 0 0,1 0 0 0,-6 2 0 16,-3 1 128-16,-3 0-128 0,-4-1 0 0,5-2 0 16,0 0 0-16,-2 1 0 0,-4-1 0 0,-2 1 0 15,-1-1 0-15,-1-1 0 0,-5-1 0 0,3 1 0 16,-3 1 0-16,2-2 0 0,-2 0 0 0,-1-1 0 16,-1 1 0-16,-4-1 0 0,-5 3 0 0,-3-2 128 15,-1 2-128-15,-4-1 0 0,-3 0 0 0,0-1 0 16,-1 0 0-16,-2-1 0 0,-1 1 0 0,-1-2 128 15,-4-2-128-15,0-2 0 0,-3-2 0 0,0 0 176 16,-3 2-176-16,-2-2 160 0,-9 3-32 0,0 0-128 16,7-3 192-16,-2-5-64 0,1-2 32 0,3-2 0 15,-4 0 0-15,-1-7 0 0,0-4-160 0,-1-1 160 16,5-3-160-16,-2-2 160 0,-3-1-160 0,0-2 0 0,2-4 0 16,1-2 0-16,-2-2 0 0,1-2 0 0,-1-2 0 0,2-1 0 15,0 0 0-15,0-1 0 0,-2-3 0 0,0-4 0 16,2-3 0-16,-1-3 0 0,0-3 128 0,1 1-128 15,1 1 0-15,1 1 0 0,-5-1 0 0,3 1 0 16,0-5 0-16,1 6 0 0,-2-1 0 0,2 1 0 16,-2 3 0-16,3 1 0 0,-2-1 0 0,-1 0 0 15,1-1 0-15,0-1 0 0,2-1 0 0,-2 8 0 16,1 7 0-16,-1 3 0 0,0 1 0 0,2 0 0 16,1-1 0-16,-1 3 0 0,1 0 0 0,-1 2 0 15,1-1-160-15,-4 3 160 0,1 2 0 0,-1 6-144 16,1-1 144-16,-2 6 0 0,-1 0 0 0,0 2 0 15,-2 2 0-15,0 0 0 0,0 2 0 0,-1 1-128 0,0 2 128 16,0 1 0-16,0 10-144 0,-1-12 144 0,-1 0 0 16,1 2-144-16,-1 1 144 0,-2 1 0 0,4 8-128 0,-8-7 128 15,1 0 0-15,-2 4 0 0,-3-3-144 0,-1 3 144 16,-2 1 0-16,-1-1-144 0,-3 1 144 0,-3 2-160 16,-4 1 160-16,-5 0-160 0,-2-1 160 0,-7 3 0 15,-4 0 0-15,-2 2-128 0,-3 3 128 0,-2-1 0 16,-1-1 0-16,-2 0 0 0,-4-2 0 0,-6 1-128 15,-5-1 128-15,-3 0 0 0,2 1 0 0,-3 0 0 16,-2 1 0-16,-5-1 0 0,-5-1 0 0,2-2 0 16,4-1 0-16,-6 2 0 0,-7 3 0 0,-2-3 0 15,1-2 0-15,-3 1 0 0,-1 2 0 0,-4-2 0 16,0-2 0-16,0 1 0 0,3 2 0 0,-6 1 0 16,-7-2 0-16,1 0 0 0,2 0 0 0,-4 3 0 0,-8 0 0 0,2 1 0 15,1-1 0-15,-5 1 0 0,-7 0 0 0,3 5 128 16,2-1-128-16,0 0 0 0,0-1 0 0,-4 1 0 15,1 0 0-15,-1-1 0 0,5 1 0 0,1-3 128 16,-6-3-128-16,5-1 0 0,3-5 0 0,-4 4 0 16,-7 0 0-16,2 0 0 0,4-3 0 0,-4 0 0 15,-1 1 0-15,1-2 128 0,-1-3-128 0,0 3 0 16,0 1 0-16,-1 0 0 0,-1 1 0 0,3-2 128 16,2-4-128-16,-4 3 0 0,-3 3 0 0,2-2 0 15,6-3 0-15,-4 1 0 0,-3-2 0 0,1 3 128 16,-1 1-128-16,0 1 0 0,-1 0 0 0,-2 1 0 15,-2-4 0-15,3 1 0 0,3-1 0 0,-7 1 128 16,-2 1-128-16,-1 2 0 0,3 1 0 0,0-1 0 0,2-1 0 16,-3 1 0-16,-4-3 0 0,6 2 0 0,5 1 0 0,1 1 0 15,0-1 0-15,0-2 0 0,4-4 0 0,2 2 0 16,2 2 0-16,3-3 0 0,1-1 0 0,1 0 128 16,0 2-128-16,2 0 0 0,-1 0 0 0,0 1 0 15,2-1 0-15,-1 3 0 0,-2 3 0 0,3 1 0 16,-3-3 0-16,-2 1 0 0,-5 1 0 0,2 1 0 15,1 2 0-15,-1-1 0 0,-3 0 0 0,3 1 0 16,2-2 0-16,0 2 0 0,-2-2 0 0,4 0 0 16,5 3 0-16,-1-1 0 0,1 0 0 0,2-2 0 15,-1-1 0-15,2 0 0 0,-1 2 0 0,0-4 0 16,4 3 0-16,-2 1 128 0,-4-2-128 0,2 4 0 16,1-2 0-16,-4 0 0 0,-2-2 0 0,2 0 0 0,-4 1 0 15,1-2 0-15,-1 5 0 0,1-1 0 0,1 1 0 16,-2-1 0-16,-1 1 0 0,1-1 0 0,0 1 0 0,0 1 0 15,-1-2 0-15,2-1 0 0,2-1 0 0,-2 2 0 16,0 5 0-16,0-3 0 0,0-4 0 0,2 2 0 16,1 6 0-16,2-4 0 0,0-3 0 0,0 3 0 15,2-3 0-15,0 1 0 0,-3-4 0 0,3 1 0 16,0 0 0-16,2 2 0 0,-2-2 0 0,2 2 0 16,1 0 0-16,-1-4 0 0,-1-4 0 0,3 3 0 15,2 2 0-15,5-2 0 0,-1-3 0 0,4 2 0 16,-2 0 0-16,4 1 0 0,1-2 0 0,0-1 128 15,-1-3-128-15,4 2 0 0,4 2 0 0,1-1 0 16,0-5 0-16,1 0 0 0,2 1 0 0,1 0 0 16,3 2 0-16,-2 2 0 0,1-5 0 0,0 3 128 0,3-2-128 0,5 1 0 15,0 2 0-15,3 0 0 0,3 2 0 0,-1 0 0 16,0-2 0-16,4 0 0 0,6-1 0 0,3 0 0 16,5-3 0-16,0 0 0 0,4 5 0 0,3-1 0 15,-1 0 0-15,2-1 0 0,0-2 0 0,3 0 0 16,2 2 0-16,3 1 0 0,2-1 0 0,3 2 0 15,3 0 0-15,1-1 0 0,3 0 0 0,0 0 0 16,2 1 0-16,3 2 0 0,1 1 0 0,2 1 0 16,2 0 0-16,2 1 0 0,1 0 0 0,-1 2-160 15,3 1 160-15,1 2 0 0,2 1-160 0,-1-1 160 16,1 4-128-16,1 1 128 0,-1 2-160 0,3 5 160 16,0 2-192-16,1 3 192 0,0 3-128 0,2 3 128 0,-1 2 0 15,1 3 0-15,-4 3 0 0,1 3-128 16,0 0 128-16,1 1 0 0,0 0 0 0,0 3 0 0,-1 3 0 15,0 3 0-15,-1 0 0 0,2 0 0 0,-1-1 0 0,0-2 0 16,-3 0 0-16,3 1 0 0,0-1 0 0,2 1 0 16,1-3 0-16,1 0 0 0,-7 0 0 0,5-2 0 15,3-1 0-15,-3-1 0 0,1-2 0 0,0-1 0 16,-1 1 0-16,-1-4 0 0,-2-4 0 0,1 2 0 16,1 1 0-16,2-2 0 0,0-3 0 0,2-2 0 15,1-2 0-15,0 0 0 0,-1-2 0 0,3-2 0 16,-3-5 0-16,6 1 0 0,-1-2 0 0,1-1 0 15,-4-2 0-15,4 0 0 0,3-1 0 0,1 0 0 16,-1-1 0-16,4-1 0 0,1 0 0 0,2-1 0 16,1-1 0-16,2 0-128 0,3 2 128 0,4-3 0 15,5 0 0-15,1-3 0 0,1 2-128 0,3-1 128 0,2 1 0 16,3 1 0-16,-2-3 0 0,1 4 0 0,1-1 0 0,4 0 0 16,3-2 0-16,3 1 0 0,0 0 0 0,4 2 0 15,-4-1 0-15,3-2 0 0,0-4 0 0,6 3 0 16,4-1 0-16,1 2 0 0,-3-2 0 0,2-1 0 15,-1-1 0-15,3 2 0 0,4 1 0 0,1-3 0 16,2-3 0-16,-1 3 0 0,-4 3 0 0,5 2 0 16,4-1 0-16,-1-3 0 0,2-3 0 0,0 2 0 15,0 1 0-15,0 0 0 0,2 0 0 0,2-1 0 16,1 0 0-16,0 0 0 0,4 0 0 0,4 0 0 16,3 1 0-16,-3-1 0 0,-2-2 0 0,4 1 0 15,6-1 0-15,-4 1 0 0,-1 2 0 0,3-2 0 16,5 0 0-16,0 0 0 0,-3-3 0 0,5 2 0 15,2 0 0-15,-2 1 0 0,-1-4 0 0,3 4 0 0,3 0 0 0,1 0 0 16,2-3 0-16,-1 2 0 0,0 0 0 0,2 0 0 16,-2-2 0-16,3 3 0 0,3 3 0 0,-1-1 0 15,-5-2 0-15,4 0 0 0,3 0 0 0,-2 1 0 16,0 0 0-16,2 1 0 0,3-1 0 0,-2 0 0 16,-2 0 0-16,4-1 0 0,4 0 0 0,1 1 0 15,-6 1 0-15,1 2 0 0,1 1 0 0,-1 2 0 16,-1-3 0-16,3 2 0 0,1-2 0 0,0-1 0 15,3 3 0-15,-2-3 0 0,-5 0 0 0,4 2 0 16,4-1 0-16,-1-1 0 0,-4 0 0 0,4-2 0 16,0-1 0-16,3-2 0 0,-1-3 128 0,1 5-128 15,-2 4 0-15,1 1 0 0,1-2 0 0,-1-4 0 0,-1-3 0 16,1 2 0-16,2 2 0 0,-2 1 0 16,-3 2 0-16,2 1 0 0,1-4 0 0,2 0 0 0,0-1 0 0,1 2 0 15,-5 2 0-15,3 1 0 0,5 0 0 0,-7-1 0 16,0-4 0-16,-2 5 0 0,2 3 0 0,-4-3 0 15,-1-6 128-15,1 2-128 0,-4 4 0 0,2-5 0 16,0-1 0-16,-2 3-160 0,-6 5 160 0,2-2 0 16,2-2 0-16,-2-1 0 0,-4 0 0 0,3-2 0 15,3 0 0-15,-1-3 0 0,-5-1 0 0,2 3 0 16,5 3 0-16,-6-2 0 0,-2-3 0 0,0 1 0 16,6 2 0-16,-2 2 0 0,-7-3 0 0,4 1 0 15,1-1 0-15,1 5 0 0,-6 2 0 0,4-2 0 16,3 1 0-16,-4 0 0 0,-4-1 0 0,1 0 0 15,5 0 0-15,-4 0 0 0,-4 0 0 0,2 2 0 16,3-1 0-16,-6 3 0 0,-5 1 0 0,1 0 0 16,1-1 0-16,-4 1 0 0,-4 2 0 0,1 0 0 0,0-3 0 15,-3 2-128-15,-1 0 128 0,-5 1 0 0,-3 2 0 0,-1-4 128 16,0 0-128-16,-3 2 0 0,-3 0 0 0,-3-1-128 16,-4-1 128-16,3 2 0 0,1-4 0 0,-2 4 0 15,-3 4 0-15,-6-3 0 0,-1-2 0 0,-1-2 0 16,-2-1 0-16,3-1 0 0,-2 5 0 0,-2-3 0 15,-2-2 0-15,-4 3 0 0,0-2 0 0,0 1 0 16,2-4 0-16,-3 2 0 0,-5-1 0 0,3 3 0 16,-3 1 0-16,-1-1 0 0,-8 0 0 0,1-2 0 15,-2 0 0-15,4 1 0 0,0-3 0 0,-1 1 0 0,-1 3 0 16,2 2 0-16,-2-1 0 0,0-2 0 0,-2-4 0 16,-1 0 0-16,-4 1 0 0,-1 0 0 0,-2 3 0 15,-2-4 0-15,2-1 0 0,-5 0 0 0,-1-1 0 16,-2 2 0-16,-3-1 0 0,2-1 0 0,1-5 0 0,-3 2 0 15,-1 0 0-15,-4 0 128 0,-2 0-128 16,0 0 0-16,-1 3 0 0,2-1 0 0,-2-2 0 0,1-1 0 16,-1 0 0-16,3 1 128 0,-3 0-128 0,1 2 0 15,1 0 0-15,0-3 0 0,-1-1 0 0,-1 0 0 16,1 2 0-16,0-2 0 0,0 0 0 0,-2 1 0 16,2 1 0-16,-1-3 0 0,2-2 0 0,-4 0 0 15,2-2 0-15,2 2 0 0,1 1 0 0,1-1 0 16,2-2 0-16,-1 0 128 0,5-2-128 0,-1 2 0 15,-1 0 0-15,-3-2 0 0,0-1 0 0,-1-1 0 16,0 0 0-16,3-1 0 0,0 1 0 0,-1 0 0 0,0-2 0 16,-1-2 128-16,1 0-128 0,-1-2 0 0,1 0 0 15,0 0 0-15,-1 1 0 0,0-1 0 0,1-1 0 0,0-3 128 16,2-3-128-16,1-3 0 0,1-6 0 0,2 1 0 16,0-1 0-16,1-3 0 0,1-3 0 0,4-2 128 15,-3 2-128-15,3-4 0 0,0-3 0 0,-2 1 0 16,1-1 0-16,-2-5 0 0,-1-3 0 0,2 2 128 15,-2 3-128-15,0 1 0 0,1 1 0 16,-2 1 128-16,1 2-128 0,4-2 0 0,-2 3 0 0,3 0 128 16,-3 0-128-16,1 6 0 0,-1 2-128 0,2 1 128 15,-4 0 0-15,1 0 0 0,-2-1 0 0,-2 2-128 16,-2 2 128-16,-1-4 0 0,1-2 0 0,-2 4-128 16,-1 2 128-16,-1 2-208 0,-2 2 80 0,0 0 128 15,1 0-160-15,-2 4 160 0,-4 3 0 0,-1 2-144 0,1 1 144 16,-2 0 0-16,-3 4 0 0,0 4-128 0,-1 2 128 0,0-1 0 15,-2 1 0-15,-2 3 0 0,1 8 128 0,-4-7-128 16,0 1 128-16,4 6-128 0,-7-2 0 0,-2 0 0 16,9 2 0-16,-12 0 128 0,-1 0-128 0,-3 2-160 15,0-1 160-15,-4 5-208 0,-2 2 208 0,-4 0 0 16,-3 0-160-16,-7-2 160 0,-6 3 0 0,-4 0-144 16,-4 0 144-16,-4 0 0 0,-3 1-144 0,-5-1 144 15,-1 1 0-15,-11-2-144 0,-5-2 144 0,-5 0 0 16,-2 1 0-16,-4 0-128 0,-2 2 128 0,-6-1 0 15,-8-1 0-15,-2-1-128 0,-2 0 128 0,-7-1 0 16,-9-2 0-16,-3 1 0 0,-9 2 0 0,1 0 0 0,-2-3 0 16,-7-3 0-16,-8 3 0 0,-5 0 0 0,-4 0 0 0,-4 2 0 15,-4 1 0-15,-5 2 0 0,-4 2 0 0,-3-3 0 16,-7-1 0-16,-4 1 0 0,-4 3 0 0,-3 1 0 16,-2-3 0-16,-2 2 0 0,0 3 0 0,-8-3-128 15,-1-1 128-15,-1 0 0 0,0-1 0 0,-2 0 0 16,0-2 0-16,-3-1 0 0,-2 1 0 0,0-1 0 15,-1-2 0-15,-6 1 0 0,-4-2 0 0,-2 1 0 16,1 3 0-16,-1-3 0 0,-5-1 0 0,0 0 0 16,-1 4 0-16,0-3 0 0,-2-1 0 0,-1 1 0 15,1-1 0-15,2-2 0 0,-4 0 0 0,0-5 0 16,-2-2 0-16,-1-2 0 0,-1-1 0 0,-2 0 0 16,-5-1 0-16,-2 2 0 0,-1-3 0 0,-4 0 0 15,-6-2 0-15,4 0 0 0,1-2 0 0,-1 4 0 0,-2 2 0 16,-8 4 0-16,-4 1 0 0,-3 2 0 0,-4 0 0 0,0 3 0 15,-2 3 0-15,3 0 0 0,-1 0 0 0,1 3 0 16,-1 4 0-16,4-1 0 0,5-1 0 0,7 1 128 16,8 1-128-16,5 2 0 0,6 3 0 0,11 0 0 15,5-1 0-15,13 1 128 0,12-3-128 0,13 2 0 16,7 1 0-16,15 2 0 16,12-2-880-16,12 1-240 0,8-3-48 0</inkml:trace>
  <inkml:trace contextRef="#ctx0" brushRef="#br3" timeOffset="184094.133">11609 17280 20783 0,'0'0'912'0,"0"0"208"0,0 0-896 0,0 0-224 16,-5-5 0-16,5 5 0 0,0 0 208 0,0 0 0 15,-6 2 0-15,-1 2 0 0,0 2 48 0,-1 2 16 16,-1 2 0-16,-1-1 0 0,-2 1 240 0,-2 2 32 16,-3 4 16-16,-1-1 0 0,-3 3 176 0,-4 1 32 15,-1 0 16-15,-1 0 0 0,-4 2-16 0,1-2 0 16,4-2 0-16,-3 1 0 0,-2 0-96 0,2 1-32 15,-1-1 0-15,0-2 0 0,0-1-64 0,2 1-32 16,-1-2 0-16,2 0 0 0,0-1-192 0,2-1-32 16,1-2-16-16,2-2 0 0,2 4-64 0,2-1-16 0,2-1 0 15,3-1 0-15,2-2-96 0,2 2 0 0,-1 0-128 16,3-1 192-16,3-2-192 0,4-6 0 0,-4 8 0 0,-1 0 0 16,5-8 0-16,0 0 0 0,0 0 0 0,0 10 0 15,0-1 0-15,0-9 128 0,0 0-128 0,9 8 0 16,-9-8 0-16,10 6 128 0,1 1-128 0,3-2 0 15,-2 0 192-15,3-1-64 0,0 2-128 0,2 0 192 16,2 3 144-16,-1-2 32 0,1-2 0 0,2 2 0 16,1 4-368-16,-2 2 0 0,4 2 0 0,-1-2 0 15,1-2 0-15,2 4 0 0,1 0-192 0,0 2 64 16,2-4 128-16,0 1 0 0,-3 2 0 0,-1 0 128 16,0 3-128-16,-2-3 0 0,2-1 128 0,-3 0-128 15,-1 1 0-15,-2 0 0 0,-2-3 0 0,-1-3 128 16,0 2-128-16,-3-2 0 0,-2-1 0 0,0-2 0 0,-11-7 128 15,10 7-128-15,-10-7 128 0,0 0-128 16,0 0-864-16,0 0-240 0,0 0-48 0</inkml:trace>
  <inkml:trace contextRef="#ctx0" brushRef="#br3" timeOffset="185161.81">13197 17346 6447 0,'0'0'576'0,"8"-4"-576"0,1-1 0 0,2 1 0 0,1-2 1632 0,0 2 224 0,0 0 32 0,1 0 16 15,-1 3-816-15,-1-2-144 0,-2-2-48 0,-9 5 0 16,10-1 112-16,-10 1 16 0,10-2 0 0,-10 2 0 0,0 0 0 0,0 0 0 16,0 0 0-16,0 0 0 0,0 0-304 0,0 0-48 15,-7 7-16-15,-3-1 0 0,-1 1-16 0,-2 1 0 16,-3 0 0-16,-3 2 0 0,-3 2-64 0,0 3 0 16,-1 0-16-16,-3 3 0 0,-4 0-192 0,0 3-48 15,0 2 0-15,2 2 0 0,0-1-64 0,2-1 0 16,1-1-16-16,2 0 0 0,4-2-240 0,-2-2 0 15,1-1 0-15,3-1 0 0,1 0 192 0,2-1-64 16,-2-4-128-16,3 1 192 0,1 0-192 0,1-1 0 16,0-2 0-16,3-1 0 0,3 2 192 0,2-1-48 15,3-9-16-15,-1 11 0 0,2 0-128 0,2-1 0 16,-3-10-160-16,10 14 160 0,1 1 0 0,3 0 192 0,2-3-16 16,-1 3 0-16,1 3 96 0,3 3 32 0,-1-1 0 0,2 0 0 15,-1 2-304-15,2 0-224 0,-2 0 32 0,2 0 16 16,1 0 176-16,-1-1 0 0,2-2 0 0,-2-3 128 15,0 1-128-15,2-2 144 0,-2-2-144 0,1-3 160 16,0 0 16-16,-3 0 0 0,0-3 0 0,-1 3 0 16,-1-5-32-16,-1 5 0 0,-4 0 0 0,1-2 0 15,-2-3-16-15,0 1-128 0,-11-6 192 0,8 7-64 16,-8-7-128-16,0 0 192 0,0 0-192 0,0 0 192 16,0 0-192-16,0 0 0 0,0 0 0 0,0 0 0 15,-2 10 240-15,-4-2-48 0,-4-3 0 0,-1-3 0 16,-2-2-16-16,-2-2-16 0,-2 2 0 0,-2-1 0 15,-3-2-32-15,1 0 0 0,1-4 0 0,-2 1 0 16,-6-3-128-16,2 0 0 0,-1 2 0 0,1-4 0 0,-1-2 0 16,2 0 0-16,1 2 0 0,0-1 128 0,0-2 0 15,-2-2 0-15,1 1 0 0,2-2 0 0,-1 3-128 0,-2-3 0 16,1 2-192-16,0 0 192 0,-1 1-128 16,4 0 128-16,2 2 0 0,0-1 0 0,1 3 0 0,0 0 0 15,4 0 0-15,4 1 0 0,-1 1 0 0,4-1 0 16,2-2 0-16,2 1 0 0,0 0-144 0,3 0 144 15,1 1 0-15,3 2 0 0,-1-3-160 0,2-1 160 16,2-1-128-16,3 1 128 0,3-4-144 0,2 1 144 16,2-1-160-16,2-1 160 0,4 1-160 0,4-3 160 15,1-1-160-15,0 1 160 0,3 0-144 0,2-3 144 16,2-2-128-16,-1-1 128 0,3-2-128 0,-1 0 128 16,1 0-128-16,0-2 128 0,6 2 0 0,-5 4 0 0,-4 2 0 15,1 4-128-15,1 1 128 0,-3 3 0 0,-3 2 0 0,-2 2-128 16,-5 1 128-16,-2 3 0 0,-3 1 0 0,-2 1 0 15,-6-2 0-15,-9 4 0 0,9 2 0 0,-9-2-128 16,0 0 128-16,0 0 0 0,0 0 0 0,0 0 0 16,0 0 0-16,-6 7 0 0,-3-3 0 0,-1 1 0 15,-4 0 0-15,-1-1 0 0,0 0 0 0,-2 1 0 16,-1-2 0-16,-3 2 0 0,-1-1 0 0,1-1 0 16,1 0 0-16,-1-1-288 0,-1 0 48 0,0 0-10624 15,0 2-2128-15</inkml:trace>
  <inkml:trace contextRef="#ctx0" brushRef="#br3" timeOffset="185829.82">11720 17371 16287 0,'0'0'720'0,"0"0"160"0,-6-7-704 0,6 7-176 0,0 0 0 0,-3-9 0 15,-2 1 880-15,5 8 144 0,0 0 16 0,-7-6 16 16,0 1-144-16,0 0-16 0,-1 0-16 0,-1 3 0 16,-1 2-80-16,-2 3-16 0,-1 1 0 0,-5 1 0 15,0 1 16-15,-3 4 0 0,-1-1 0 0,-3 4 0 16,-3 0-128-16,-4 1-32 0,-3 1 0 0,-4 4 0 15,-3 2-160-15,-1 0-32 0,-1-1-16 0,-1 2 0 16,-1 2-112-16,1-1-32 0,-1-1 0 0,-2-1 0 0,-3 0-16 16,3 0 0-16,2 0 0 0,4-3 0 15,8-2-80-15,3-1-32 0,7 1 0 0,5-2 0 0,5 0-160 16,4-2 0-16,2-2 144 0,6 1-144 0,2 1 0 16,3 0 0-16,4 0 0 0,3 1 0 0,5-2 0 15,3 3 0-15,1 2 0 0,7 0 0 0,2-3 0 0,3 2 0 16,0 2 0-16,1 3 0 0,0 1 0 0,1-2 0 15,0-4 0-15,-1 1 0 0,1 4 0 0,2-4 0 16,-1-3 0-16,1-2 0 0,-1 0 256 0,1 0-32 16,-4 0 0-16,1-3 0 0,-1-1-32 0,-6-3 0 15,-3 2 0-15,-1-1 0 0,-3-1-32 0,-3-2-16 16,-5-1 0-16,-10-1 0 0,11 4-16 0,-11-4-128 16,0 0 192-16,0 0-64 0,0 0-128 0,0 0 0 15,0 0 144-15,-7 9-144 16,-1-3-1248-16,-7-1-320 0,-7 0-64 0</inkml:trace>
  <inkml:trace contextRef="#ctx0" brushRef="#br3" timeOffset="189462.257">8448 13976 16991 0,'-13'19'752'0,"6"-4"144"0,-2 0-704 0,0 1-192 16,0-2 0-16,-1 5 0 0,1-2 0 0,1 0 0 16,0-2 0-16,1-2 0 0,2-2 0 0,-1-1 192 0,1-1-192 0,0-1 192 15,-1-2 192-15,0 0 32 0,6-6 16 0,-8 6 0 16,-1 1 16-16,1 0 0 0,1-2 0 0,1 1 0 16,-1-1-96-16,7-5-16 0,-7 4 0 0,7-4 0 15,0 0 80-15,0 0 16 0,0 0 0 0,0 0 0 16,0 0 96-16,0 0 32 0,0 0 0 0,0 0 0 15,0 0 112-15,5-11 32 0,1 0 0 0,1-2 0 16,-1-1-80-16,4-3-16 0,-3-3 0 0,4-4 0 16,4 4-352-16,0-6-80 0,0-3-16 0,4-4 0 15,2-5 64-15,3 1 16 0,4-3 0 0,-1-3 0 16,3-3 64-16,4-2 16 0,5-3 0 0,1-5 0 16,3-7 48-16,0 1 16 0,0 0 0 0,1-1 0 15,0-1-48-15,4 0 0 0,4-4 0 0,3 0 0 0,4-3-80 0,-1 3 0 16,0 3-16-16,0-2 0 0,2-5-80 15,-1 2-16-15,2-1 0 0,1 3 0 0,2 0-144 16,-3 1 128-16,-3 0-128 0,2-2 128 0,4-1-128 0,0 1 160 16,-2 1-160-16,0 2 160 0,2 1 48 0,-3-1 16 15,-3-3 0-15,-1 1 0 0,0-1 16 0,0 2 0 16,5 2 0-16,-3 0 0 0,-1 0 16 0,-2-3 0 16,-1-4 0-16,2 4 0 0,-2 3-32 0,1 2 0 15,1-3 0-15,-3 1 0 0,2-2 0 0,-3 2 0 16,-1 3 0-16,0 3 0 0,0-1-16 0,1 0 0 15,-3-1 0-15,1 1 0 0,3 3-80 0,-3-1-128 16,-3 0 176-16,0 1-176 0,-1 1 192 0,0-3-64 16,2-1 0-16,0-1-128 0,-1 1 192 0,2 2-64 15,-2 0 0-15,-3 3-128 0,-2 2 192 0,0-5-64 0,1-3 0 16,-1 0-128-16,-2 3 208 0,4 2-64 0,2-1-16 0,-1-1 0 16,1 6-128-16,-4-2 160 0,-1-1-160 0,-1-1 160 15,-2 1-160-15,0 2 128 0,0 4-128 0,3 1 128 16,2-3-128-16,-2 2 0 0,-6 0 144 0,1 3-144 15,-1 3 128-15,-4 3-128 0,0 1 128 16,-2 4-128-16,0 2 0 0,-4 2 128 0,1 3-128 0,3-1 0 16,-2 0 0-16,-1 1 0 0,-3-1 0 0,3 2 128 15,1 1-128-15,2 1 0 0,-4 0 0 0,1-1 0 16,-2 3 0-16,-1 0 0 0,-2 0 0 0,0 1 0 16,-4 0 0-16,-2 1 0 0,-1 4 0 0,-2 1-128 15,-3 3 128-15,0 2-128 0,-1 0 128 0,-3 2-128 16,-1 3-128-16,-5 6-32 0,0-9 0 0,0 9 0 15,0 0-928-15,0 0-192 0,-14 2-48 0,1 4 0 16,0 0-1584-16,-2 8-320 0,-3 5-64 0</inkml:trace>
  <inkml:trace contextRef="#ctx0" brushRef="#br3" timeOffset="190716.377">13947 14035 6047 0,'-8'2'256'0,"8"-2"64"0,-6 10-320 0,1 0 0 0,-3-1 0 0,2 0 0 16,3-1 1536-16,1 1 256 0,-4 0 32 0,4 0 16 15,2-9-368-15,0 10-80 0,0-10-16 0,1 9 0 16,-1-9-128-16,0 0-32 0,0 0 0 0,0 0 0 16,8 3 96-16,-8-3 16 0,9 0 0 0,1-1 0 15,0-3-16-15,-2-2 0 0,2-4 0 0,4-3 0 16,0-3-224-16,2-3-64 0,1-3 0 0,2-3 0 16,3 0-448-16,2-2-112 0,1-4-16 0,-1-2 0 15,4 0-80-15,0 0-32 0,2 0 0 0,1 0 0 16,0-1-96-16,1-2-32 0,1-1 0 0,1-3 0 15,1-1-16-15,4-4-16 0,5-5 0 0,0 3 0 16,-1 3-32-16,2-1 0 0,-2-5 0 0,1 0 0 0,3-3-144 0,1-1 128 16,5 1-128-16,2-1 128 0,2 0-128 0,-3 0 192 15,0 0-192-15,-4-1 192 0,0-1-192 0,0 0 192 16,2-1-192-16,0 1 192 0,4 0-192 0,-3 0 192 16,-4 0-192-16,0 0 192 0,-4-3-192 0,0 0 128 15,1-3-128-15,-1 2 128 0,0 0 0 0,0 2-128 16,0 0 192-16,2-2-64 0,-3 0 16 0,-3 0 0 15,1 2 0-15,-1 3 0 0,-1 2-144 0,0-2 128 16,2-4-128-16,-1 3 128 0,2 2-128 0,0 0 128 16,-3 0-128-16,0 1 128 0,-3 2-128 0,-2 1 0 15,-2 4 0-15,0-2 0 0,0-4 0 0,0-1 0 16,2 2 0-16,0 3 128 0,1-1-128 0,3 1 128 16,-1 1-128-16,-1 1 128 0,0-2-128 0,-2 2 160 15,-2-2-160-15,1-3 160 0,1-3-32 0,0 4 0 0,0 2 0 16,0 1 0-16,0-1 32 0,0-1 0 0,0 1 0 0,2 0 0 15,-4 1-32-15,0 2 0 0,-3-1 0 0,0 1 0 16,0 3-128-16,0 0 192 0,-3-1-192 0,6 1 192 16,0-7-192-16,0 0 192 0,1 1-192 0,6 1 192 15,0 0-192-15,6-1 0 0,-1 1 144 0,1 1-144 16,0 1 128-16,0-3-128 0,0-4 128 0,1 1-128 16,0 3 160-16,1 3-32 0,1 2-128 0,-2 1 192 15,-4 0-192-15,-1 1 144 0,-3 1-144 0,0-1 128 16,-1-2-128-16,2 0 0 0,2-1 144 0,-4 3-144 15,2 2 0-15,-4 0 0 0,2 1 0 0,-1 0 128 0,-2 2-128 16,-1 1 0-16,-2-1 0 0,-1-1 0 16,0 0 0-16,-2 2 0 0,0 2 0 0,2 1 0 0,0 2 0 0,-1 2 0 15,0 0 0-15,0 3 0 0,-2 1 0 0,1 2 0 16,-5 0 0-16,-1 2 0 0,-2 1 0 0,-1 3 0 16,-3 1 0-16,-3 1 0 0,-1-1 0 0,0 2 0 15,-3 4-144-15,0 0 144 0,-1 0-304 0,-1 0 16 16,-2 4 0-16,0 0 0 15,-6 5-928-15,0 0-176 0,0 0-32 0,0 0-16 16,8 0-832-16,-8 0-160 0,4 8-48 0,0 1-13008 0</inkml:trace>
  <inkml:trace contextRef="#ctx0" brushRef="#br3" timeOffset="191980.441">19845 13818 11919 0,'-13'-1'512'0,"5"0"128"0,8 1-512 0,-11-2-128 0,1 0 0 0,-1 1 0 31,2 1-1024-31,9 0-224 0,-10-1-48 0,-1 2-16 0,0 1 1312 0,2 1 0 0,2 2 160 0,7-5 16 16,-9 4 656-16,9-4 144 0,-1415 5 32 0,2817 2 0 16,-1408 1-80-16,1-1-16 0,0 0 0 0,2 0 0 15,-3 0-208-15,2 2-32 0,0 1-16 0,-2-2 0 16,6-8 80-16,-4 11 16 0,-2-1 0 0,2-2 0 15,4-8 32-15,0 0 16 0,-4 9 0 0,4-9 0 16,-1 10-128-16,1-10-32 0,0 0 0 0,0 0 0 0,0 0 32 16,9 0 0-16,1 0 0 0,2-5 0 0,0-3 416 0,1-3 64 15,2-4 32-15,1-2 0 0,2-2-448 0,0 0-96 16,-1 0 0-16,2-3-16 0,1-1-304 0,0-3-48 16,7 0-16-16,0-3 0 0,0-1 0 0,1-3 0 15,3-1 0-15,2-4 0 0,1-3 32 0,2 0 0 16,-3-2 0-16,2-1 0 0,0-2-80 0,2-2-16 15,0 1 0-15,1-4 0 0,0-3 0 0,3 2-16 16,4-1 0-16,-2 3 0 0,2 0 80 0,-1 1 0 16,-2 1 16-16,2-2 0 0,-2 0 0 0,3 0 0 15,2 2 0-15,-1-3 0 0,-4-4-144 0,2 3-128 16,2 2 192-16,-1-2-192 0,-6 1 160 0,3-4-160 16,0-4 128-16,1 2-128 0,0 3 0 0,2 3 128 15,1 0-128-15,0 0 0 0,1 0 128 0,-1-2-128 16,-4 0 0-16,2 1 128 0,3 2-128 0,-2 1 160 0,-1 0-160 15,2 3 160-15,2-1-160 0,-1 0 0 0,-6-1 0 16,-1-3 0-16,-3-1 0 0,2 3 0 0,-2 3 128 0,3 0-128 16,-2-2 0-16,3 2 0 0,2-1 0 0,-2-2 0 15,2 2 0-15,-2-2 0 0,1-2 0 0,-1 4 0 16,-4 3 0-16,1 1 0 0,0-2 0 0,0 0 0 16,-1 1 0-16,1-3 0 0,-1 3 0 0,0-1 0 15,1-2 0-15,-2 1 0 0,-3 1 0 0,0 3 0 16,0 3 0-16,-1 0 0 0,-3-4 0 0,0 1 0 15,2 0 0-15,4 0 0 0,-1 0 0 0,0-1 0 16,3 3 0-16,-1 2 0 0,1 1 0 0,2 1 0 16,-5 0 0-16,-1 0 0 0,-1 1 0 0,-1-2 0 0,-3-3 0 0,2 0 0 15,1 2 0-15,1 1 0 0,-2 1 0 0,2 2 0 16,-1-2 0-16,0 2 0 0,0 1 0 0,1 2 0 16,-3-1 0-16,0-2 0 0,-1-3 0 0,-2-1 0 15,0 2 0-15,2 0 0 0,-3-1 0 0,1 3 0 16,1 1 0-16,2 0 0 0,2-1 0 0,-3 0 0 15,-2 1 0-15,3-1 0 0,0-1 0 0,1 0 128 16,-1-2-128-16,2 1 0 0,-6-2 0 0,1 2 0 16,1 4 128-16,-3 1-128 0,-3-1 0 0,1 1 0 15,-1 0 0-15,0 1 0 0,-1 2 192 0,2-1-64 16,-2-1 0-16,1 2 0 0,2 0-128 0,-5 1 160 16,-3 2-160-16,3-1 160 0,1 1-160 0,-3 0 128 15,-4 3-128-15,0 1 128 0,1 2-128 0,-3 5 0 16,-1-2 144-16,-1 1-144 0,-2 1 144 0,1 3-144 0,0 1 192 15,-4 2-192-15,0 3 0 0,-3 5 0 0,0-8-192 0,0 8 48 32,0 0-368-32,0 0-64 0,0 0 0 0,-7 2-11712 0,-7 6-2352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2:24.4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10825 13283 6447 0,'-15'5'576'0,"9"2"-576"0,1 3 0 0,0 3 0 0,-3 2 448 0,0 4-32 15,1 2 0-15,-1-2 0 0,1-2 16 0,0 2 0 16,-1 1 0-16,0-3 0 0,1-1 528 0,-1-1 96 16,0-1 32-16,3 3 0 0,-3 2-208 0,2-4-48 15,2-5 0-15,0 0 0 0,0 0-256 0,2 2-64 16,1-2-16-16,1-10 0 0,0 0-128 0,0 0-32 16,0 0 0-16,0 0 0 0,0 0-48 0,0 8-16 15,0-8 0-15,0 0 0 0,0 0 0 0,0 0 0 16,0 0 0-16,0 0 0 0,0 0-272 0,0 0 128 15,0 0-128-15,0 0 0 0,0 0 176 0,0 0-176 16,0 0 160-16,0 0-160 0,6-6 320 0,-1-3-48 16,1-2 0-16,-2 1 0 0,-1-1 160 0,3-2 16 15,-2-2 16-15,2-1 0 0,0 1-144 0,0-1-48 0,3-6 0 16,-3 1 0-16,3 1-16 0,0-1 0 0,3-2 0 0,2-2 0 16,-1 0-16-16,3-2-16 0,1-5 0 0,3 1 0 15,3 0 16-15,-2-5 0 0,0-5 0 0,0 0 0 16,1 2 16-16,2-2 0 0,-4-2 0 0,0 2 0 15,-2 2-16-15,1-1 0 0,-1 1 0 0,0-3 0 16,2-2 16-16,1 0 0 0,-1 0 0 0,3 0 0 16,2-1-96-16,1-1-16 0,-4-2 0 0,3-1 0 15,5-1-144-15,2-1 192 0,-2-3-192 0,1 0 192 16,0-1-192-16,-2 2 0 0,-4 1 0 0,0-1 128 16,-2 1 0-16,0-6-128 0,0-1 192 0,-1 3-64 15,-2 2 64-15,1 0 16 0,0-1 0 0,-3 2 0 16,-1 1 32-16,-1-2 0 0,1 0 0 0,1 1 0 0,-1-1-48 15,3 2-16-15,-2 2 0 0,-1-1 0 0,1-3-48 0,-1 3 0 16,-1 0 0-16,3-2 0 0,1-3-128 0,-4 2 192 16,1 2-192-16,0 3 192 0,1-3-192 0,-2 2 160 15,0-2-160-15,1-1 160 0,3-3-160 0,-2 1 192 16,0 2-192-16,1 2 192 0,-2-1-64 0,-2-3-128 16,-2-1 192-16,3-1-64 0,0-1-128 0,3 0 160 15,2-1-160-15,-4-1 160 0,2 3-160 0,0 0 160 16,-1-1-160-16,2-4 160 0,-2-2-160 0,-1 6 0 15,1 1 144-15,0-4-144 0,-2-2 128 0,-1 1-128 16,1-2 128-16,0 2-128 0,1 2 0 0,0 0 144 16,0 2-144-16,-1-2 0 0,2-2 144 0,0 1-144 0,-2 0 0 15,2 0 144-15,-1 1-144 0,3-1 0 0,-1 2 144 0,2-2-144 16,1 1 0-16,-2-2 0 0,2 0 0 16,1 1 128-16,-1 3-128 0,1 1 0 0,-3 1 0 15,0-3 0-15,1-1 0 0,-2-1 0 0,2 0 0 0,-1 3 0 16,-3 2 0-16,1 1 0 0,1 0 0 0,0 1 128 15,2-2-128-15,-1 1 0 0,-2 4 0 0,0 1 128 16,2 2-128-16,1-4 0 0,2 5 0 0,-1-3 0 16,-2 1 0-16,0 3 0 0,1 3 0 0,-1-1 0 15,-3-3 0-15,1 5 0 0,-2 1 0 0,3 3 0 16,-4 2 0-16,1 0 128 0,-3 0-128 0,1-3 0 16,-1 2 0-16,2-1 128 0,-1 1-128 0,-1 3 0 15,-1 1 0-15,-1 3 0 0,1 0 0 0,1 2 0 16,-2 0 0-16,-3 2 0 0,-1 1 0 0,2 1 128 15,2 1-128-15,-4 0 0 0,-3 1 0 0,-2 1 128 0,3 2-128 16,0-1 0-16,-3 0 0 0,1-1 0 0,3 3 0 0,-2 4 128 16,0 2-128-16,-1 0 0 0,1 0 0 0,1 0 0 15,-2 3 0-15,-2-1 0 0,-1-1 0 0,-1 1 0 16,0 0 0-16,1 3 0 0,0 7 0 0,0 0 0 16,0 0 0-16,0 0 0 0,2-8 0 0,-2 8 0 15,0 0 0-15,0 0 0 0,0 0 0 0,0 0 0 16,0 0 0-16,0 0 0 0,1-8 0 0,-1 8 0 15,-3-6 0-15,3 6 0 0,0 0 0 0,0 0 0 16,0 0 0-16,0 0 0 0,0 0 0 0,0 0 0 16,0 0 0-16,0 0 0 0,0 0 0 0,0 0 0 15,0 0 0-15,0 0-128 0,0 0 128 0,0 0 0 16,0 0 0-16,0 0-128 0,0 0 128 0,0 0-160 0,0 0 160 16,0 0-160-16,0 0 160 0,0 0-208 0,0 0 80 0,0 0 128 15,0 0-272-15,0 0 64 0,0 0 16 0,0 0 0 31,0 0-336-31,0 0-64 0,0 0-16 0,1-8 0 16,0-2-2016-16,2-2-416 0,0 1-80 0,0 0-9168 0</inkml:trace>
  <inkml:trace contextRef="#ctx0" brushRef="#br0" timeOffset="1670.117">13670 5658 11967 0,'-5'6'1072'0,"-3"-3"-864"15,-2-2-208-15,0 3 0 0,1 0 1056 0,0 2 160 16,3-1 48-16,-4 1 0 0,-1-3-560 0,3 1-128 16,8-4 0-16,0 0-16 0,-4 7-16 0,4-7 0 15,-5 6 0-15,5-6 0 0,0 0-48 0,-6 5-16 16,-4-2 0-16,5 0 0 0,5-3-96 0,-9 7 0 15,0 0-16-15,-3-1 0 0,0 1-80 0,-1 2-16 16,-2 2 0-16,1 0 0 0,-2 0 16 0,-1 1 0 16,-1 3 0-16,1 1 0 0,0-2 32 0,0 1 16 15,-3 2 0-15,-1 3 0 0,0 0 16 0,-1 4 0 16,0 0 0-16,-2 2 0 0,-1 2-16 0,-2 2 0 16,0 5 0-16,3 0 0 0,-1 1-144 0,2 1-16 0,-3 2-16 15,2 4 0-15,2 3-160 0,2 1 160 0,-2 0-160 16,4 0 160-16,2 0-160 0,0-1 0 0,1 1 144 15,1-2-144-15,-1 1 128 0,2 1-128 0,0 2 128 0,1-1-128 16,-2 0 128-16,-2 1-128 0,2-1 128 0,-2 2-128 16,-1-3 0-16,0 0 144 0,0 1-144 0,-1-1 0 15,1-1 144-15,-2 1-144 0,-1 0 0 0,2-2 144 16,0-1-144-16,0 0 192 0,-1 2-192 0,2 1 192 16,-1 3-64-16,2-1-128 0,0 1 192 0,1 0-64 15,3-5-128-15,0 4 160 0,-1-3-160 0,2 2 160 16,-2 2-160-16,4-2 0 0,0 1 144 0,-2-2-144 15,0-1 0-15,0-2 144 0,1-2-144 0,-1 0 0 16,-1 0 160-16,1 0-160 0,-2 0 128 0,-2 1-128 0,2 0 160 16,0 0-160-16,0 1 192 0,1 1-192 0,1 0 144 0,-2-1-144 15,-1-1 0-15,1 0 144 0,1 0-144 0,1 1 128 16,2 1-128-16,2-1 128 0,-2 0-128 0,1 0 0 16,-2 2 144-16,1-2-144 0,1-1 0 0,1 2 0 15,-2 1 0-15,0 4 128 0,1 3-128 0,0 1 0 16,0-2 0-16,-2 0 0 0,0-2 0 0,1-1 128 15,1 1-128-15,-1 1 0 0,0 2 0 0,2-2 0 16,-1-4 0-16,1 3 128 0,-4-2-128 0,2 0 0 16,1-4 128-16,0 3-128 0,-1 0 128 0,0 1-128 15,1 0 128-15,-2-1-128 0,4 0 0 0,-4-1 128 16,1-2-128-16,0-1 0 0,-1-2 0 0,2 2 144 0,-4-1-144 16,1 2 0-16,2-1 128 0,-3 1-128 0,-3 1 0 15,1 1 0-15,-2 0 128 0,-1 0-128 0,2 0 0 16,-2 1 0-16,3-1 144 0,-2 0-144 0,0 2 0 0,-1 0 144 15,-2-2-144-15,2 0 0 0,3-2 144 0,1-2-144 16,-3 1 0-16,2-2 0 0,-1 0 0 0,0 1 128 16,1 1-128-16,-1-1 0 0,-2-3 0 0,2 0 0 15,0-1 0-15,0 0 128 0,0-1-128 0,-1 0 0 16,1-3 0-16,-2 1 0 0,0 2 0 0,-3 0 128 16,2-1-128-16,0-1 0 0,-3-2 0 0,2 1 0 15,2 2 0-15,0 0 0 0,-2-3 0 0,-1-1 0 16,2-2 0-16,-2 0 0 0,2 0 0 0,1-1 0 15,0-2 0-15,1 0 0 0,-1 2 0 0,2 0 0 16,-1 0 0-16,2-1 0 0,0-3 0 0,-1-2 128 16,2-2-128-16,0 2 0 0,-1 0 0 0,2-3 0 0,-3-1 0 15,0-2 0-15,0 2 0 0,0 0 0 0,1-1 0 0,1 1 0 16,-2-2 0-16,2 0 0 0,1 0 0 16,2 3 0-16,-1-3 0 0,1 1 0 0,0-3 0 0,1 1 0 15,-2-1 0-15,0-2 0 0,2-2 0 0,2 0 0 16,2-5 0-16,-1 1 0 0,1 0 0 0,5-7 0 15,0 0 0-15,0 0 0 0,0 0 0 0,0 0 0 16,0 0 0-16,0 0 0 0,0 0 0 0,5-14 0 16,3 0 0-16,1-2 0 0,2-6 0 0,1-2 0 15,-1-3 0-15,2 0 0 0,3-4 0 0,3-3 0 16,1-3 0-16,3-2 0 0,2-4 0 0,0-3 0 16,-1-5 0-16,1 0 0 0,-2-4 0 0,1 1 0 0,2 0 0 15,-1-2 0-15,0 2 0 0,-1-6 0 0,3 0 0 16,0-3 0-16,-4 1 0 0,3 0 0 0,0 1 0 0,2 1 0 15,0-5 0-15,2-1 0 0,0-2 0 0,-2 2 0 16,1 0 0-16,-3 0 0 0,-2-3 0 0,3-3 0 16,-4-5 0-16,2 2 0 0,1 4 0 0,0-2 0 15,3-4 0-15,-1 3 0 0,1 1 128 0,2 1-128 16,0 3 0-16,0-1 144 0,-1-2-144 0,-5 2 0 16,2-2 176-16,-1 5-176 0,-3 0 160 0,1 0-160 15,-2 2 176-15,1-2-176 0,-2-2 192 0,2 0-192 16,1 2 160-16,2-1-160 0,-2-2 128 0,1-1-128 0,0 1 0 15,2-3 128-15,5-3-128 0,1 5 0 16,-1 5 0-16,1 0 0 0,-6 0 0 0,0-1 0 0,-2-2 0 16,-2 5 0-16,0 1 128 0,-2 2-128 0,1 2 0 0,-1 0 0 15,-1-2 0-15,-1 2 0 0,3-1 0 16,-3 3 0-16,1 1 0 0,0-1 0 0,-2-5 0 0,-2 1 0 16,2 1 128-16,-1 0-128 0,-1-2 0 0,-2 4 0 15,-1 1 0-15,0 0 128 0,-2 1-128 0,0 1 0 16,-1-1 0-16,1 2 0 0,-1 2 0 0,0 2 0 15,0 4 128-15,0 1-128 0,0 0 0 0,-1 0 0 16,2-1 0-16,1-3 0 0,-1-2 0 0,1 4 0 16,0 2 0-16,0 1 0 0,1-1 0 0,-2 1 0 15,2-2 0-15,2-1 0 0,-1 2 0 0,0 0 0 16,-2-1 0-16,3 2 0 0,0 3 0 0,-1 2 0 16,-3 1 0-16,3 2 0 0,-1-1 0 0,1-2 128 15,0 0-128-15,1-2 0 0,-1 1 0 0,1 0 0 0,1-3 128 16,-2 2-128-16,-2 2 0 0,4 3 128 0,-2 0-128 0,-1 0 128 15,-2 1-128-15,1 4 192 0,0 0-192 0,3 3 192 16,-3 3-192-16,-1-1 192 0,1-1-192 0,-1 5 192 16,3 6-192-16,0-3 128 0,-1-4-128 0,0 3 128 15,0 5-128-15,2-1 0 0,2 2 0 0,-1-3 128 16,-1 2-128-16,0 1 0 0,2 2 0 0,-2 0 0 16,-2-1 0-16,-1 1 0 0,0-1 0 0,2 3 0 15,-1 1 0-15,-1 4 0 0,-4-1 144 0,-1 2-144 16,0 1 0-16,1-1 0 0,-4 2 0 0,-4 2 128 15,0 0-128-15,0 0 0 0,8-2 128 0,-8 2-128 16,0 0 0-16,0 0 0 0,0 0 0 0,0 0 0 16,6 8-1168-16,-6-8-160 0,0 0-16 0,5 10-9408 15,-2-4-1888-15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2:31.11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14747 6269 8399 0,'0'0'368'0,"-10"5"80"0,3-2-448 0,7-3 0 16,-10 0 0-16,10 0 0 0,-8 0 688 0,8 0 32 15,0 0 16-15,0 0 0 0,0 0 320 0,0 0 64 16,0 0 16-16,0 0 0 0,0 0-336 0,0 0-64 16,0 0-16-16,0 0 0 0,-9 3-272 0,9-3-48 15,0 0-16-15,0 0 0 0,0 0-112 0,0 0-16 16,0 0-16-16,0 0 0 0,0 0-16 0,0 0 0 16,-3 10 0-16,3-10 0 0,0 0 48 0,0 0 16 0,0 0 0 0,0 0 0 15,0 0 32-15,0 0 0 0,0 0 0 0,0 0 0 16,-1 8-16-16,1-8 0 0,0 0 0 0,0 0 0 15,0 0-16-15,0 0 0 0,0 0 0 0,0 0 0 16,0 0-112-16,-1 8-32 0,1-8 0 0,0 0 0 16,0 0-144-16,0 0 0 0,0 0 0 0,0 0 128 15,0 0-128-15,3 7 0 0,1-2 0 0,-4-5 0 16,0 0 128-16,0 0-128 0,0 0 128 0,0 0-128 16,0 0 128-16,0 0-128 0,0 0 0 0,0 0 128 15,0 0-128-15,0 0 0 0,0 0 144 0,0 0-144 16,0 0 0-16,0 0 144 0,0 0-144 0,0 0 0 0,0 0 144 0,0 0-144 15,0 0 0-15,0 0 144 0,0 0-144 16,0 0 0-16,0 0 144 0,0 0-144 0,0 0 0 0,7 5 0 16,-7-5 0-16,0 0 0 0,0 0 0 0,0 0 0 15,5 3 0-15,-5-3 0 16,0 0-368-16,5 7-32 0,-5-7-16 0,0 0-11072 16</inkml:trace>
  <inkml:trace contextRef="#ctx0" brushRef="#br0" timeOffset="1713.82">9951 14960 3679 0,'0'0'160'0,"-3"10"32"0,-2 1-192 0,2 0 0 16,-1-1 0-16,1 1 0 0,1-1 1264 0,-1 0 208 15,-1-1 32-15,0-2 16 0,4-7-800 0,-2 8-144 16,2-8-48-16,-2 7 0 0,2-7 400 0,0 0 80 16,0 0 16-16,0 0 0 0,0 0-32 0,0 0 0 15,0 0 0-15,0 0 0 0,0 0-368 0,0 0-80 16,0-9-16-16,2-1 0 0,4-2-128 0,1 0-16 16,0-2-16-16,2-1 0 0,-3-4-64 0,4 0-16 0,-2-3 0 15,2 0 0-15,2 0 32 0,1 0 0 0,1 0 0 16,1-2 0-16,-2 1 48 0,0-2 16 0,1-1 0 0,1-1 0 15,-1 0-64-15,1-3 0 0,0-2 0 0,1-2 0 16,0 1-80-16,0-3-32 0,3-2 0 0,-1 0 0 16,-1-1-32-16,4 0-16 0,0-1 0 0,2 3 0 15,-1-4-16-15,2 0 0 0,1-2 0 0,3 1 0 16,3-1 48-16,0-2 0 0,-2-4 0 0,1 2 0 16,1 1-48-16,-4-2 0 0,1 0 0 0,-1 0 0 15,1-1-144-15,-1 0 160 0,-1-3-160 0,0 0 160 16,0 1-160-16,-1 0 128 0,0 4-128 0,-1-1 128 15,-1-1 16-15,0 0 0 0,1 1 0 0,2 0 0 16,-3-3 48-16,2 3 0 0,-2 0 0 0,3 3 0 16,-1 2-32-16,0-2 0 0,0-3 0 0,0-1 0 0,0 2-160 15,2-1 128-15,3-1-128 0,0 1 128 0,2-3-128 16,1 3 0-16,1-2 144 0,0 1-144 0,0-3 0 0,0 2 128 16,-3-4-128-16,-1 2 0 0,3-1 0 15,-3 3 128-15,-1-1-128 0,1-1 0 0,-2-2 0 0,4-1 144 16,1 2-144-16,1-1 0 0,-2-1 160 0,1 0-160 15,1 2 128-15,-3 1-128 0,-2-1 208 0,-1-2-32 16,1-2-16-16,-2 0 0 0,3 1-32 0,0 1 0 16,0 1 0-16,0-1 0 0,3-2-128 0,1 0 128 15,2-2-128-15,0 1 128 0,1 0-128 0,0 0 0 16,-4 2 0-16,1-2 0 0,0 2 0 0,1-5 128 16,-3-1-128-16,-1 0 0 0,3 3 0 0,2-2 0 15,3 2 128-15,0-2-128 0,-2 0 0 0,-2-1 0 16,1-2 0-16,-2 4 0 0,-1 2 0 0,-1-1 128 0,-2 2-128 15,-3-1 0-15,3-3 0 0,-1 1 0 0,-1-2 128 0,1 2-128 16,0 1 0-16,2 2 0 0,0 0 0 0,1 0 0 16,0-1 0-16,0 2 0 0,-1-2 0 0,-2 2 0 15,1-2 0-15,-1-1 0 0,-2 0 0 0,4 1 0 16,4-2 0-16,-2 1 128 0,1-1-128 0,2 4 0 16,3-1 0-16,-2 1 0 0,2-2 128 0,-4 1-128 15,-1-3 0-15,-1 4 0 0,-2 1 0 0,0 2 128 16,0 0-128-16,-1 2 0 0,0-2 0 0,0-2 0 15,-1 1 0-15,1 2 0 0,0 3 0 0,-2 0 128 16,1 2-128-16,-1-1 0 0,-3 0 0 0,0 1 128 16,-4 1-128-16,0 1 0 0,1 0 0 0,-1-1 0 0,3 3 0 15,-4-1 0-15,0 3 128 0,3-1-128 0,2 1 0 16,-1 0 0-16,-4-1 0 0,2 2 0 16,0 1 0-16,3 2 0 0,0 4 0 0,-1 0 0 0,0 1 0 0,-2 2 0 15,0 3 0-15,-2 3 0 0,-2 1 0 16,-1 2 0-16,-3 0 0 0,2 4 0 0,-6 0 0 0,1 1 0 15,0-2 0-15,-4 3 128 0,1 4-128 0,-1-2 0 16,1 1 0-16,-2 1 128 0,2 0-128 0,-3 1 0 16,1 1 0-16,-1 0 128 0,-2 0-128 0,2 3 0 15,-5 6 0-15,6-5 0 0,-2-2 128 0,0 3-128 16,-2-3 128-16,-2 7-128 0,0 0 160 0,0 0-160 16,0 0 192-16,7-5-192 0,-5-4 208 0,0 4-64 15,-2 5-16-15,0 0 0 0,0 0-128 0,0 0 160 16,0-5-160-16,0 5 160 0,0 0-160 0,0 0 128 15,0 0-128-15,0 0 128 0,0 0-128 0,0 0 0 16,0 0 0-16,0 0 0 16,0 0-560-16,0 0-32 0,0 0-16 0,0 0-9968 0,0 0-2000 15</inkml:trace>
  <inkml:trace contextRef="#ctx0" brushRef="#br0" timeOffset="6509.973">15022 6589 5519 0,'-5'-5'496'0,"-1"-2"-496"0,2-2 0 0,-3-1 0 16,1 0 960-16,-2 2 80 0,0-1 32 0,-1 1 0 15,-1 1-688-15,-1 2-128 0,3 1-16 0,-1-3-16 16,-1 0 16-16,2 1 0 0,-2-2 0 0,0 3 0 16,2-1 592-16,1 1 128 0,2-1 32 0,0 1 0 15,-1-2 224-15,1 1 64 0,2 1 0 0,3 5 0 0,0 0-352 16,0 0-64-16,-2-8-16 0,2 8 0 0,0 0-112 15,0 0-32-15,0 0 0 0,0 12 0 0,-1 2-272 0,-2 3-64 16,3 3-16-16,5 2 0 0,-3 0-80 0,1 2-16 16,1 3 0-16,-1 1 0 0,1 3-128 0,1 1-128 15,-1 5 192-15,2 1-192 0,-1-1 160 0,-1 4-160 16,1 2 128-16,-2 3-128 0,5 2 128 0,-2 2-128 16,0-2 0-16,-1 1 128 0,2 2-128 0,0 2 0 15,0 1 144-15,1-2-144 0,-1-3 128 0,0 0-128 16,1-1 160-16,1-1-160 0,-3 1 176 0,1 0-176 15,-3 1 192-15,3 2-192 0,2 1 224 0,-1-3-64 16,-1 0-16-16,1-1 0 0,0 0-16 0,-1 2-128 16,4 2 192-16,-4-1-64 0,2-1-128 0,-3 3 192 0,4-3-192 15,-1 1 192-15,1-2-192 0,-1 1 192 0,0-2-192 16,0 3 192-16,0 3-192 0,1-1 0 0,1-3 144 0,-2 0-144 16,0-4 128-16,0-3-128 0,0 0 128 0,1-2-128 15,-3 2 192-15,2-1-48 0,-2 2 0 16,3 0 0-16,-3-1 16 0,2-1 0 0,-2-4 0 0,3 3 0 15,4 1-32-15,-5 2 0 0,1-1 0 0,1-1 0 16,1-2 0-16,1 2 0 0,2 1 0 0,0-1 0 16,1 2-128-16,-1 0 128 0,1-1-128 0,0 1 128 15,1-1-128-15,-2 2 0 0,-1-2 0 0,1 1 128 16,0 2-128-16,1-2 0 0,-1-3 0 0,-1-2 128 16,0 1-128-16,1-3 0 0,-1 1 0 0,-1-1 0 15,-2 1 0-15,1 2 128 0,1 2-128 0,-2-1 0 0,-2-2 0 16,1 0 0-16,1-1 128 0,-2 1-128 0,-1-2 0 15,-1 2 0-15,1-1 0 0,0 3 0 0,-1 2 128 16,1 0-128-16,0 1 0 0,1 1 128 0,-1 0-128 16,0 1 0-16,0 0 0 0,0-1 128 0,0 1-128 0,2 2 0 15,-3-1 0-15,4-1 0 0,3-1 128 0,2 0-128 16,-1 2 0-16,0-2 128 0,1-1-128 0,-1-1 0 16,2 0 0-16,-3 3 0 0,-2-1 0 0,1 1 0 15,2-2 0-15,-2 0 128 0,0-1-128 0,-1 0 0 16,-2-1 0-16,1-3 128 0,0 0-128 0,0 0 0 15,0 1 0-15,-1 1 0 0,0 3 0 0,0-1 0 16,-2-3 0-16,2 1 0 0,0 0 0 0,1 0 0 16,-4 1 128-16,3 1-128 0,3-1 0 0,-3 0 0 15,-1 0 0-15,3 0 128 0,-1 2-128 0,-1-2 0 0,-3-2 0 16,2 2 0-16,1-3 0 0,0 3 0 0,0 1 0 0,1-2 0 16,-5-4 0-16,4 3 0 0,-1 3 0 0,0-1 0 15,0-1 0-15,0-1 0 0,0-3 0 0,-2 3 0 16,2 0 0-16,-3-1 0 0,1-2 0 0,1 3 0 15,-2 0 0-15,2-2 0 0,1 1 0 0,-1-5 0 16,-2 0 0-16,1-3 0 0,-2-3 0 0,2 0 0 16,-4-2 0-16,2-1 0 0,-3 1 0 0,-1-4 0 15,0 1 0-15,0-1 0 0,-1-1 0 0,0 0 0 16,-1-1 0-16,1 0 0 0,1-2 0 0,-2-2 0 16,0 2 0-16,0-3 0 0,-1-1 0 0,0-3 0 15,1-4 0-15,0 0 0 0,1-7 0 0,-1 9 0 16,1-9-160-16,0 0 160 0,0 0 0 0,0 0-144 15,0 0 144-15,0 0-128 0,0 0 128 0,0 0-128 0,0 0 128 0,0 0-160 16,0 0 160-16,0 0-160 0,-6-12-32 0,-2-3-16 16,0-1 0-16,0-4 0 0,1-2 80 0,-1 0 128 15,0-4-208-15,0-2 80 0,-1-1 128 0,0 0 0 16,-2-4 0-16,0-2 0 0,-3-3 0 0,3-1 0 16,-3-7 0-16,3-2 0 0,0-5 0 0,3 0-128 15,-2-3 128-15,3-1 0 0,2 0 0 0,-2-2 0 16,-1-3 0-16,0-1 0 0,0-1 0 0,0-2 0 15,0-1 0-15,0-3-128 0,-2-4 128 0,1-1 0 16,-3 3 0-16,1-2 0 0,0-1 0 0,0-1 0 16,-5-1 0-16,3-2 0 0,0-1 0 0,0 1 0 15,-3 1 0-15,2-5 0 0,1-6 0 0,1 0 0 16,-2 0 0-16,-1 2 0 0,2 1 0 0,-1-2 0 0,-1-1 0 16,1 4 128-16,1 8-128 0,-1 0 0 0,-3-1 0 15,1 1 0-15,-1 1 0 0,1 3 0 0,-4 0 0 0,3 0 0 16,1 0 0-16,-3-2 0 0,-1-3 0 0,2 3 0 15,-1 2 0-15,1-2 0 0,-3-7 0 0,3 1 0 16,-1 0 0-16,1 2 0 16,-1 1 0-16,0-2 0 0,0-3 0 0,2 2 0 0,0 3 0 0,1 0 0 15,-4-3 0-15,2 3 0 0,2 1 0 0,-1 2 0 16,-1 2 0-16,1 1 0 0,2 3 0 0,-2 1 0 16,0 1 0-16,-2 1 0 0,-2 0 0 0,3 3 0 15,1 1 0-15,0 1 128 0,1-3-128 0,0 1 0 16,-1-2 0-16,1 3 0 0,3 2 0 0,0 3 128 15,2 0-128-15,3-4 0 0,-2 0 0 0,5 0 0 0,-3 0 0 16,3 1 0-16,1 3 0 0,0 3 0 16,2 2 0-16,1 1 0 0,0-2 0 0,-1 1 0 0,0 1 0 0,1 2 0 15,2 5 0-15,-1 1 0 0,-1-1 0 0,0 4 0 16,1 0 0-16,-1 3-128 0,-2 1 128 0,-1 2 0 16,0 0 0-16,1 2 0 0,2 1 0 0,-4 4 0 15,1 2 0-15,-1 4 0 0,2 3 0 0,-1 3 0 16,0 2 0-16,2 2 0 0,0 1 0 0,1 1 0 15,1 1 0-15,0 3 0 0,0 5 0 0,0 0 0 16,0 0 0-16,0 0 0 0,0 0 0 0,0 0 0 16,6-1-144-16,-6 1 144 0,0 0-128 0,10 9 128 15,-1 0-160-15,-1 6 160 0,-2 1-144 0,1 6 144 16,1 6-128-16,-1 5 128 0,1 6 0 0,0 5-128 16,0 2 128-16,0 2 0 0,1 0 0 0,0 5 0 0,2 3 0 15,-2 6-128-15,2 2 128 0,0 4 0 0,-1-4 0 0,1 2-128 16,1 0 128-16,-2 3 0 0,0 1 0 0,1 0 0 15,0 0 0-15,0-2 0 0,-2-2 0 0,1 3 0 16,0 4 0-16,0-1 0 0,-3 1 0 0,2 1 0 16,-3-1 0-16,3 2 0 0,1 4 0 0,0 3 0 15,0 1 0-15,-3 1 0 0,3-3 0 0,0 7 128 16,1 6-128-16,0-3 0 0,2-3 0 0,-3 2 128 16,1 1-128-16,0-2 0 0,-1-1 0 0,1 0 0 15,-1 0 0-15,-1 2 0 0,1 0 0 0,2-3 0 16,-3-2 0-16,2 0 144 0,0 1-144 0,1 0 0 15,0 0 144-15,0-3-144 0,-1-5 0 0,0 2 144 16,2 2-144-16,0 0 0 0,-1-6 0 0,2 1 128 0,-1-2-128 16,1-1 0-16,-1 2 0 0,1 1 128 0,-2-1-128 0,-1 0 0 15,1-2 144-15,-1 1-144 0,0-1 0 0,0 1 0 16,0-1 0-16,1 0 0 0,-1-2 0 0,1 1 0 16,-3 0 0-16,2 0 128 0,1-1-128 0,-2-3 0 15,-1-2 0-15,2 2 128 0,-2-1-128 0,4 2 0 16,-4-1 0-16,2-2 0 0,0-3 0 0,0-1 0 15,0-1 0-15,-1 2 128 0,2 1-128 0,1-6 176 16,-2-2-176-16,-2-4 192 0,1-2-192 0,-1 1 0 16,2 1 0-16,-1-2 0 0,-1 1 128 0,1 0-128 15,2-2 0-15,-2-2 128 0,0-6-128 0,0 2 0 16,-3-2 0-16,3 0 0 0,1 1 0 0,0-2 128 16,-1-5-128-16,-1 1 0 0,-1 1 0 0,-1-2 0 0,1-3 0 15,1-2 0-15,0-3 0 0,0 0 0 0,-2-2 0 0,2 0 0 16,-5-5 0-16,3-2 0 0,-1 0 0 0,1 0 0 15,0-2 0-15,-3-1 0 0,0-3 0 0,3-1 0 16,-5-2 0-16,2 0 0 0,-1-1 0 0,-3-9 0 16,1 6-144-16,-1-6 144 0,0 0 0 0,0 0 0 15,0 0 0-15,0 0-128 0,0 0 128 0,0 0 0 16,0 0 0-16,0 0-128 0,0 0 128 0,0 0 0 16,0 0-240-16,0 0 64 0,-2-12 16 0,0 1 0 15,-1-1-16-15,1 0 0 0,-1-2 0 0,0-3 0 16,0-4 0-16,1-2 0 0,-1 1 0 0,-2-1 0 15,-1-2 48-15,0-3 0 0,-2-3 0 0,1 0 0 16,-2-2 128-16,3 0 0 0,-5-6-144 0,1-2 144 0,0-5 0 16,-2 2 0-16,-3 0 0 0,3-3 0 0,0-4 0 15,0 0 0-15,-3-3 0 0,0-2 0 0,1-3 0 16,0 1 0-16,-1 0 0 0,2-2 0 0,0 0 0 0,0-4 0 16,1-3 0-16,0-1 0 0,1-1 192 0,-1 0-64 15,-1-1 0-15,0-4 0 0,2-3-128 0,0-1 0 16,0 1 0-16,-2-1 128 0,-1 0-128 0,1-3 0 15,-2-2 0-15,1 1 128 0,-1 2-128 0,-2-1 0 16,-1-2 0-16,2 0 0 0,3 0 0 0,-3 2 128 16,-2-1-128-16,0-1 0 0,-2-1 0 0,2 2 0 15,0 2 0-15,0 0 0 0,0-1 0 0,-1-3 0 16,1-1 0-16,0 1 0 0,-1 0 0 0,0 1 0 16,-2-1 0-16,3-3 0 0,0-2 0 0,-1 2 0 15,1 1 0-15,-3 2 0 0,2-6 0 0,3 4 0 16,1 0 0-16,0 3 0 0,-3 2 0 0,3 3 0 0,1 1 0 15,-2 2 0-15,2 3 0 0,-2 1 0 0,-1 0 128 0,-1 0-128 16,2-1 0-16,-1 2 0 0,2 2 0 0,-2 2 0 16,-1 0 0-16,0-1 0 0,2-4 0 0,-1 2 0 15,1 2 0-15,-1 1 0 0,2 2 0 0,-1-6 0 16,2-2 0-16,1 0 0 0,-2-1 0 0,4 3 0 16,0 0 0-16,2 2 0 0,0 1 0 0,-2 3 0 15,1 3 0-15,1 2 0 0,-1 3 0 0,2 2 0 16,-1 2 0-16,0 1 0 0,-2 3 0 0,2-1 0 15,1 1 0-15,1 3 0 0,2 1 0 0,0 2 0 0,-4 1 0 16,2 3 0-16,3-1 0 0,-1 4 128 16,-1 2-128-16,0 0 0 0,2 2 0 0,2 0 0 0,0 5 0 15,-3 1 128-15,1 0-128 0,0 2 128 0,2 0-128 0,-1 2 0 16,1-1 0-16,1 3 0 0,0 2 0 0,1 2 128 16,0-4-128-16,0 2 0 0,-3 1 0 0,3 3 0 15,0 2 0-15,0 0 0 0,0-1 0 0,3 1 0 16,0 4 0-16,0 0 0 0,-3 7 0 0,0 0 0 15,2-5 0-15,-2 5 0 0,0 0 0 0,0 0 0 16,6-2-144-16,-6 2 144 0,0 0 0 0,10 9 0 16,-1 0-128-16,0 5 128 0,4 0 0 0,-2 7 0 15,2 3 0-15,1 5 0 0,3 4 0 0,0 4 0 16,3 4 0-16,-1 4 0 0,2 3 0 0,1 3 0 16,-2 2 0-16,2 3 0 0,0 2 0 0,0 5 0 15,0 2 0-15,0 2 0 0,3-1 0 0,-3 0 0 0,2 1 0 16,-1 2 0-16,2 4 0 0,3 0 0 0,-3 1 0 15,1 0 0-15,2-2 0 0,-3 4 0 0,3 5 0 0,-2-2 0 16,-4-1 0-16,0 2 0 0,-3 3 0 0,1 0 0 16,-3 5 0-16,0 4 0 0,-2-3 0 0,1 3 0 15,-1 3 0-15,1-2 0 0,1 3 0 0,3-1 0 16,-3-1 0-16,3 1 0 0,2-1 0 0,-1 0 0 16,2-1 0-16,0 3 0 0,1 1 0 0,2-2 0 15,-1-4 0-15,0 2 0 0,0 3 0 0,0-2 0 16,-4-4 0-16,1 0 0 0,0 2 0 0,-2 0 0 15,-3 0 0-15,0-1 0 0,-2-3 0 0,-1 4 0 16,-2 2 0-16,-1 1 0 0,-1-4 0 0,-2 3 0 16,-1 4-352-16,-1-3-16 0,-5 0 0 0,0-2 0 15,1 1-352 1,-1-3-80-16,-1 0-16 0,2-4-7664 0,2-4-1536 0</inkml:trace>
  <inkml:trace contextRef="#ctx0" brushRef="#br0" timeOffset="7980.936">14899 6763 23775 0,'-13'-7'1056'0,"6"3"224"16,-1-2-1024-16,4 2-256 0,-1 1 0 0,5 3 0 0,-8 0 0 0,8 0 0 15,0 0 0-15,0 0 0 0,0 0 0 0,0 10 0 16,1 3 0-16,3 7-160 0,2 4 288 0,2 5 48 15,-1 4 16-15,1 4 0 0,-1 1 0 0,0 5 0 16,1-1 0-16,4 5 0 0,2 4-48 0,1 8 0 16,-3 5 0-16,2 3 0 0,-1 2-144 0,-2 4 192 15,1 3-192-15,2 6 192 0,1 6-192 0,-1 2 160 16,1-4-160-16,-1 6 160 0,1 3-160 0,1-2 0 16,-2-1 0-16,-1-2 128 0,-1 0-128 0,1 1 0 15,0 5 144-15,0-4-144 0,-2-4 208 0,2 2-16 0,0 3-16 16,0-4 0-16,2 0 144 0,-1 2 16 0,1 3 16 15,3-2 0-15,1-1-32 0,-1-2 0 0,1 1 0 0,1 0 0 16,4 0-48-16,0-1-16 0,-2-2 0 0,1 2 0 16,0-2-32-16,1 0-16 0,2 0 0 0,-4-4 0 15,-1-1-32-15,0 1-16 0,1 0 0 0,0 0 0 16,-4-3-160-16,2-1 128 0,-2-2-128 0,-1 1 128 16,3 1-128-16,-2-2 192 0,1-2-192 15,0-4 192-15,0-1-64 0,1-1 0 0,-3-1 0 0,3 0 0 16,2 1 16-16,-3-2 0 0,-1-3 0 0,-2-2 0 15,1 3-16-15,-2-2 0 0,-1 3 0 0,2-5 0 16,-1-3-128-16,0-2 160 0,0-1-160 0,-1 4 160 16,0 3-160-16,1-1 192 0,-1 0-192 0,-2-4 192 15,-1-3-192-15,1-2 128 0,1-2-128 0,1 0 128 0,-2-2-128 16,0 3 128-16,-2-1-128 0,-2 0 128 0,2-2-128 16,2-2 0-16,2-2 144 0,-2-3-144 0,2-5 128 0,-1 1-128 15,-2 1 128-15,1-1-128 0,0-3 0 0,1-1 0 16,-2-3 0-16,0 0 128 0,0-2-128 0,0 1 0 15,-2-2 0-15,1-1 0 0,-2-3 0 0,-1 0 144 16,-1 2-144-16,0 0 0 0,-1-1 128 0,0 0-128 16,-1 0 0-16,-1 2 0 0,1-1 192 0,0 1-64 15,-1 0 0-15,1-2-128 0,-2-3 272 0,0 0-48 16,1-3-16-16,-2 1 0 0,2-1-80 0,-1-3-128 16,0-3 176-16,0-1-176 0,4 0 144 0,-4-1-144 15,0-2 0-15,1 1 144 0,1-3-144 0,0 2 0 16,-4-8 0-16,3 7 0 0,2-2 0 0,-5-5 0 0,0 0 128 15,6 8-128-15,-2-1 0 0,-4-7 0 16,0 0 0-16,4 6 0 0,-4-6 0 0,0 0 0 0,0 0 0 0,6 5 128 16,-6-5-128-16,0 0 0 0,0 0 0 0,0 0 0 15,0 0 0-15,4 6 0 0,-1 1 0 0,-3-7 0 16,0 0 0-16,0 0 0 0,0 0 0 0,0 0 0 16,0 0 0-16,0 0 0 0,0 0 128 0,0 0-128 15,0 0 0-15,0 0 160 0,0 0-160 0,0 0 160 16,0 0-160-16,0 0 160 0,-3 5-160 0,3-5 160 15,0 0-160-15,0 0 0 0,-8 3 144 0,8-3-144 16,-5 6 0-16,5-6 128 0,-5 4-128 0,5-4 0 16,-6 5 0-16,6-5 0 0,-5 5 0 0,5-5 0 15,0 0 0-15,0 0 0 0,0 0 0 0,0 0 128 16,0 0-128-16,0 0 0 0,0 0 0 0,-2 8 0 0,2-8 0 16,0 0 0-16,0 0 0 0,-1 5 0 0,1-5 0 15,0 0 0-15,1 7 0 0,-1-7 0 0,0 0 0 0,0 0 0 16,0 0 0-16,0 0 0 0,0 0 0 0,0 0 0 15,0 0 0-15,0 0 0 0,0 0 0 0,0 0 0 16,0 0 0-16,0 0 0 0,0 5 0 0,0-5 0 16,0 0 0-16,0 0 0 0,0 0 0 0,0 0 0 15,0 0 0-15,0 0 0 0,0 0 0 0,0 0 0 16,4 5 0-16,-4-5 0 0,2 6 0 0,-2-6 0 16,1 6 0-16,0 1 0 0,-1-7 0 0,2 9 0 15,1-1 0-15,0 1 0 0,-2-2 0 0,0 1 0 16,0 1 0-16,0 1 0 0,1 0 0 0,0-1 0 0,1 0 0 15,0 2 0-15,-3 0 0 0,1 0 0 0,0-2 0 16,1 2 0-16,1 2 0 0,0-1 0 0,0 0 0 0,0-1 0 16,0-2 0-16,0 3 0 0,1 0 0 0,2-2 0 15,-4-3 0-15,1 3 0 0,1 1 0 0,1 2 0 16,-2-2 0-16,1 0 0 0,-1 0 0 16,0-1 0-16,1 0 0 0,-3 0 0 0,1-3 0 0,-2-7 0 15,4 6 0-15,-4-6 0 0,0 0 0 0,5 7 0 16,-5-7 0-16,0 0 0 0,0 0 0 0,0 0 0 15,0 0 0-15,0 0 0 0,0 0 0 0,0 0 0 16,0 0-160-16,2 7 160 0,-2-7-192 0,0 0 192 16,0 0-368-16,0 0 48 0,0 0 0 0,0 0 0 15,0 0-1664-15,0 0-336 0,3-14-64 16</inkml:trace>
  <inkml:trace contextRef="#ctx0" brushRef="#br0" timeOffset="9553.249">7675 6982 21183 0,'-13'-5'1888'0,"0"0"-1504"16,2-2-384-16,0 2 0 0,-5 1-144 0,3 0-112 16,3 0 0-16,4 0-16 0,-3 0 400 0,3 1 96 15,6 3 16-15,0 0 0 0,0 0 128 0,0 0 16 16,0 0 16-16,0 0 0 0,0 0-400 0,4 15 0 15,0-2 128-15,4 3-128 0,2-2 128 0,-2 5 0 16,-2 2 0-16,4 4 0 0,3 1 160 0,0 3 32 0,-2 5 0 0,2 2 0 16,3 2 80-16,-1 3 32 0,2 6 0 0,3 1 0 15,-2 5 16-15,3 4 0 0,-2 4 0 0,2 3 0 16,-3 6 16-16,2 2 16 0,1 1 0 0,0 4 0 16,1 1-64-16,1 6-16 0,-1 3 0 0,1 2 0 15,-2-4-64-15,3 6-16 0,-2 2 0 0,1 1 0 16,-5 0-112-16,2-1-16 0,0-3-16 0,2-3 0 15,-1-7 16-15,-2-2 16 0,1-1 0 0,-2-4 0 16,-2 0 160-16,1 0 16 0,-1 1 16 0,0 0 0 16,-1-5-96-16,-1 2-32 0,0 0 0 0,-1 1 0 15,-3 3 0-15,1-2 0 0,-3-4 0 0,1 3 0 16,1-1-32-16,1 4-16 0,0 1 0 0,-1-1 0 16,-1-4-96-16,2-2-128 0,0 0 176 0,0 0-176 0,2 2 176 15,1 0-176-15,0-3 160 0,-3 0-160 0,-3 1 128 16,1-1-128-16,2-2 0 0,-2-3 144 0,-1 0-144 0,0-2 192 15,0-1-192-15,0-2 192 0,0 1 0 0,-1 0 0 16,0 3 0-16,-1-2 0 0,2 0 48 0,-1-2 16 16,2-5 0-16,-2 3 0 0,4-3-96 0,2 2-16 15,-3-2 0-15,2 4 0 0,2-2-144 0,-1-2 128 16,1 0-128-16,0-1 128 0,1 0-128 0,0 2 0 16,-2 2 0-16,3 0 128 0,4-2-128 0,-3-3 0 15,2-1 0-15,1 0 0 0,1 0 0 0,-3 1 0 16,4 0 0-16,0 0 0 0,-4-2 0 0,4 1 128 15,2-2-128-15,0-2 0 0,0 1 0 0,0-2 0 16,-2-3 0-16,-2-2 0 0,2 0 0 0,-3 2 0 16,0 1 0-16,0-2 0 0,-2 0 0 0,2 0 0 15,-3-5 0-15,0-1 0 0,-1 0 0 0,1 0 0 0,-1-4 0 0,0 4 0 16,-3 1 0-16,3-1 0 0,0 0 0 16,-1-2 0-16,-4-2 0 0,2 0 0 0,2 0 128 0,-2-1-128 15,1-2 0-15,1-1 0 0,3 1 0 0,-2 2 0 16,-1-2 0-16,0 0 0 0,-2 0 128 0,2 2-128 15,-3-2 0-15,1 1 0 0,-1 1 0 0,1-1 0 16,-3-2 0-16,1-2 128 0,-1-2-128 0,0-2 0 16,0-1 128-16,-2-2-128 0,-1-4 128 0,0-3-128 15,-3 1 128-15,1-1-128 0,0-3 128 0,-2 0-128 16,-2-8 192-16,0 0-64 0,1 6 0 0,-1-6 0 16,0 0-128-16,0 0 0 0,0 0 0 0,0 0 0 0,0 0 0 0,0 0 0 15,0 0 0-15,-5-8 0 16,-2-3-1376-16,1-2-208 0,-4-4-32 15,2-4-9904-15,0-1-1984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2:45.84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7867 6226 1839 0,'0'0'160'0,"0"0"-160"16,0 0 0-16,0 0 0 0,0 0 1616 0,0 0 304 15,0 0 48-15,0 0 16 0,0 0-1152 0,0 0-240 16,0 0-32-16,0 0-16 0,0 0-288 0,0 0-64 15,0 0-16-15,0 0 0 0,0 0-176 0,0 0 128 16,-4 9-128-16,2 1 128 0,2 2 96 0,0-1 16 0,-1 0 0 0,1 2 0 16,-1 4-32-16,0 0 0 0,-3 1 0 0,2 0 0 15,-1 1 96-15,0 1 16 0,2 2 0 0,-2 0 0 16,-1-1-80-16,1 1-16 0,-1 1 0 0,2 0 0 16,0-1-96-16,0-1 0 0,1-1-128 0,1 1 192 15,-1 1-192-15,1 0 0 0,0 0 128 0,0 0-128 16,-2 2 0-16,1 0 144 0,-1 1-144 0,2 2 128 15,1 0-128-15,-1 1 0 0,0-2 144 0,0 1-144 16,2 0 128-16,1 1-128 0,-2-2 160 0,2 0-160 16,-1-1 128-16,2-1-128 0,1-1 0 0,1 2 0 15,-3-1 128-15,1 4-128 0,0-1 0 0,0 2 0 16,-3-2 0-16,1 1 0 0,0 2 0 0,0-2 0 16,-2 4 128-16,-2-1-128 0,1 2 0 0,0 0 0 0,0 1 160 15,0 2-160-15,-1 3 160 0,-1 3-160 0,1 4 128 0,0 2-128 16,-1 0 0-16,0-1 0 0,2 1 0 0,-4 0 128 15,2-2-128-15,1 1 0 0,1 4 0 0,1-1 0 16,0 0 0-16,2-1 0 0,1 1 0 0,1-1 0 16,-1 1 0-16,1-4 0 0,0 2 0 0,2 0 0 15,-2 2 0-15,2 2 0 0,-1 2 0 0,0-2 0 16,0-4 0-16,2 0 0 0,-2 0 0 0,3-2 0 16,-2-2-160-16,1 4 160 0,1 5-176 0,0-2 176 15,-1-3-208-15,4-3 80 0,1-2-16 0,-1 0 0 16,-2-1 0-16,1 0 0 0,0-2-48 0,1 2 0 15,-3 0 0-15,1 0 0 0,-1-2 0 0,-1 1-16 16,-3-1 0-16,2 2 0 0,0 4 208 0,-1-3 0 0,-4-3-160 16,1 5 160-16,3 2 0 0,-2-1 0 0,1-3 0 0,4 0 0 15,-1 0-144-15,2 1 144 0,-2 0-192 0,2-3 192 16,-3 3-416-16,3 0 32 0,0 1 0 0,0-1 0 16,-1 2 128-16,-1-5 16 0,1 0 16 0,-3-2 0 15,1-1 224-15,-3-1 0 0,-2 2 0 0,0-2 0 16,3 1 0-16,-3 1 128 0,-1 4 0 0,0-2-128 15,2-1 192-15,0-1-192 0,0 1 192 0,2-1-192 16,1-2 128-16,-1-1-128 0,0 1 0 0,3 1 0 16,-1-2 0-16,4 6 0 0,-3 1 128 0,1 0-128 15,-1-3 0-15,2 2 0 0,-4-2 0 0,4-1 0 16,-3 5 0-16,-1 0 0 0,1 0 0 0,-4 5 0 16,1 1 0-16,0 0 0 0,-1-6 0 0,-1-1 0 0,0-1 0 0,-1 0 0 15,-1 0 0-15,0 0 0 0,-1 0 0 16,0 3 0-16,0 2 0 0,1-1 0 0,1-2 0 0,0-3 160 15,-1 0-160-15,2 0 128 0,1-2 0 0,-1 2-128 16,-1 0 192-16,1 3-64 0,0 1 96 0,2-2 16 16,0-3 0-16,-1 2 0 0,1-1-16 0,2 2 0 15,0-4 0-15,0 2 0 0,0-1-96 0,1 1 0 16,-2 4-128-16,3 2 192 0,-1-2-32 0,-1-2-16 16,-1-4 0-16,2 0 0 0,-3-2 48 0,2-1 16 15,-1-3 0-15,-1 2 0 0,-1-4-32 0,0-1-16 16,1-3 0-16,-1 0 0 0,2-1 16 0,1-2 0 15,-2-5 0-15,0-2 0 0,4-2-176 0,-2-2 0 16,5-2 0-16,-2-1 0 16,3-2-528-16,1-2-144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2:51.8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9029 10552 3679 0,'0'0'320'0,"0"0"-320"0,-9 0 0 0,2 3 0 16,0 2 1280-16,-1 0 192 0,0-1 48 0,0 3 0 16,0-4-848-16,-1 3-160 0,1 4-48 0,-4 1 0 15,1-2 160-15,0 2 16 0,0 1 16 0,0 3 0 16,-2 1-128-16,1 1-16 0,0-2-16 0,-2 5 0 15,1 3-128-15,0 7-32 0,-2 0 0 0,1 2 0 16,1-1 32-16,0 3 0 0,2 2 0 0,0-1 0 16,1-4-32-16,2 1 0 0,1 0 0 0,3 3 0 15,0 3-16-15,0-1-16 0,0 1 0 0,2 0 0 16,1 2-32-16,1-2 0 0,0 0 0 0,2-5 0 0,3-5-16 16,0-2-16-16,1-1 0 0,2-4 0 0,3 1 16 15,-2-2 0-15,2-3 0 0,2 1 0 0,1 0-48 16,2 0 0-16,0-1 0 0,2-2 0 0,3-1-32 0,3 2-16 15,2-1 0-15,3-1 0 0,3-2-160 16,4 2 192-16,1 0-192 0</inkml:trace>
  <inkml:trace contextRef="#ctx0" brushRef="#br0" timeOffset="1000.52">15225 10744 4607 0,'0'0'400'0,"0"0"-400"0,0 0 0 0,0 0 0 0,9 11 1552 0,2-1 240 16,2 0 32-16,1 0 16 0,1 1-576 0,4 2-112 15,3 2-32-15,3 1 0 0,3 0-304 0,3 4-64 16,0 4-16-16,2 2 0 0,3 3-288 0,0 1-64 15,-3-2-16-15,1 2 0 0,0 1-176 0,-4 0-16 16,-3-1-16-16,-2 2 0 0,-3 0 160 0,-6 2 16 16,-4 2 16-16,-2 1 0 0,-1 1 224 0,-4 1 32 15,0 1 16-15,-7-2 0 0,-3 1-176 0,1-3-16 0,-1-2-16 0,-2 1 0 16,-1 0-112-16,-5-3-32 0,-2-1 0 16,0-3 0-16,-1-3-32 0,-2 1-16 0,-4-3 0 0,2-2 0 15,1-3-32-15,0-2-16 0,-3 0 0 0,1-1 0 16,-1 1-176-16,3-5 0 0,1-3 144 0,4 1-144 31,2 1-1024-31,3-2-256 0,-1-3-64 0,3-1-16 0</inkml:trace>
  <inkml:trace contextRef="#ctx0" brushRef="#br0" timeOffset="2461.339">15769 10670 11343 0,'0'0'496'0,"0"0"112"0,0 0-480 0,0 0-128 0,0 0 0 0,0 0 0 15,0 0 496-15,0 0 80 0,0 0 0 0,0 0 16 0,0 0 0 16,0 0 0-16,0 0 0 0,0 0 0 0,0 0 48 16,-8 2 0-16,8-2 0 0,0 0 0 0,0 0 96 0,-6-2 32 15,6 2 0-15,0 0 0 0,-4-4 0 0,3-4 0 16,1-3 0-16,1 1 0 0,3 2-144 0,0-1-32 16,3-4 0-16,-1 1 0 0,4 0-288 0,0 0-64 15,0 1-16-15,1 0 0 0,2 0-224 0,-2 2 128 16,1 4-128-16,-2 0 0 0,-10 5 0 0,9-2 0 15,-9 2 0-15,10 4 0 0,-3 1 0 0,-3 5 0 16,-1 3 0-16,-3 4 144 0,-2 1 32 0,-5 4 0 16,-2 1 0-16,-4 1 0 0,1-4 32 0,-3 1 16 15,-5-2 0-15,3-1 0 0,1-2 96 0,0-4 32 16,-3-2 0-16,4-1 0 0,4-4 192 0,1 0 32 16,2-3 16-16,-1-3 0 0,4-2 64 0,-1-4 16 0,4-3 0 0,0-2 0 15,1-2-160-15,1-3-48 0,2 0 0 16,1-3 0-16,3-1-224 0,-2-1-48 0,4-2-16 0,-1 3 0 15,1 2-176-15,1 2 0 0,2-1 0 16,2 1 0-16,-2 2 0 0,0 1 0 0,-1 3 0 16,-1 1 0-16,1 1 0 0,-3 4 0 0,-7 5 0 0,0 0 0 15,0 0-176-15,0 0 176 0,0 0-128 0,8 8 128 16,-5 6-128-16,-3 0 128 0,-4 1-128 0,-3 3 128 16,-1-3 0-16,0 1 0 0,-1-2 0 0,-1-3 0 15,0-3 0-15,2-1 0 0,0-2 0 0,1-2 0 16,0-1 192-16,7-2-48 0,-6-2 0 0,6 2 0 15,-7-2 64-15,7 2 16 0,-5-8 0 0,3-1 0 16,0-2-16-16,2-1 0 0,1 0 0 0,2-2 0 0,2-5-208 0,0 4 0 16,1-1 128-16,3 0-128 0,3 0 0 0,-2 2 0 15,0 0 0-15,1 4 0 0,-1 4 0 0,-1 4 0 16,-9 2 0-16,10 0 0 0,-10 0-160 16,0 0 160-16,9 9-128 0,-4 2 128 0,-3 1-192 0,-4 4 64 15,0 1 0-15,-5 2 0 0,-3 2 128 0,2-3 0 16,-3-1 0-16,1-2-128 0,-1 1 128 0,-1-4 0 15,3-3 0-15,0-2 0 0,-2-2 0 0,2-4 144 16,1 1-144-16,8-2 160 0,-8-3 0 0,1-4 0 16,3-2 0-16,0 1 0 0,4-2 48 0,3-5 16 15,-1-2 0-15,1 0 0 0,5 1-224 0,2-2 176 16,2-2-176-16,1 3 160 0,1-1-160 0,1 7 0 16,0 2 0-16,-3 2-176 0,-1 0-64 0,0 3-16 15,0-1 0-15,-11 5-11056 0,0 0-2208 16</inkml:trace>
  <inkml:trace contextRef="#ctx0" brushRef="#br0" timeOffset="9384.478">23128 3838 15999 0,'0'0'704'0,"-6"12"160"0,0 2-688 0,1 4-176 16,-2 2 0-16,0 4 0 0,-3 3 0 0,-1 5 0 15,-2 5-160-15,-1 1 160 0,-3 3 0 0,4 1 0 16,0-2 0-16,-1 2 0 0,-2 1 0 0,3-1 0 0,0-1 128 0,1-5-128 15,2-5 0-15,-2-4 0 0,1 1 0 0,2-4 0 32,0-3-528-32,3-5-224 0,-6 3-32 0,5-6-16 0</inkml:trace>
  <inkml:trace contextRef="#ctx0" brushRef="#br0" timeOffset="9783.174">23520 3850 22511 0,'-9'-11'992'0,"2"7"224"0,-1 3-976 15,-2 3-240-15,0 2 0 0,-2 5 0 0,-3 3 0 0,-1 3-256 16,-2 1 48-16,0 1 16 0,-2 2 192 0,-3 3 128 15,-2 3 0-15,-1-1-128 0,1-2 128 0,1-2-128 16,-4-1 0-16,3 2 0 0,3 1 0 0,0-1 0 16,0-6 128-16,1 1-128 0,0-3 0 0,3 0 0 15,2-2 128-15,2-1-128 0,-1-1 0 0,4 0 0 16,0-2 0-16,2 1 0 0,3-5 192 0,6-3-64 16,0 0 0-16,-3 8-128 0,-2-1 0 0,5-7 0 15,-1 8-192-15,3 5 48 0,3-1 144 0,0 0 0 16,3 1 0-16,1 1 0 0,2-4 0 0,2 3 0 15,-2 3 0-15,4-1 0 0,2 1 0 0,1-1 0 0,1 0 0 0,2 1-128 16,2-1 128-16,-1-3 0 0,2-2 0 0,-1 1 0 16,2 0 0-16,-1-2-192 0,0 1 32 0,-1-5-6416 15,-2 1-1280-15</inkml:trace>
  <inkml:trace contextRef="#ctx0" brushRef="#br0" timeOffset="10014.746">23588 4202 20271 0,'-1'-11'1792'0,"1"2"-1424"15,0 9-368-15,5-7 0 0,1-3 912 0,4 2 112 16,-1 6 32-16,5-2 0 0,5 2-784 0,1 0-144 15,-1 1-128-15,3 0 144 0,0 1-144 0,0 0 0 16,-1 0 0-16,0 2 0 0,-2 2-208 0,-1 2-80 16,1-1-16-16,-5 0-6736 15,-3-2-1344-15</inkml:trace>
  <inkml:trace contextRef="#ctx0" brushRef="#br0" timeOffset="10181.091">23416 4517 15663 0,'15'-3'1392'0,"4"1"-1120"0,7 2-272 0,3 2 0 16,6 4 400-16,3-2 32 0,3 2 0 0,1-4 0 15,-1-3-48-15,1 1-16 0,-1 0 0 0,0 1 0 16,-3 0-240-16,3 0-128 0,2-1 160 0,-3-1-5680 16,0-1-1136-16</inkml:trace>
  <inkml:trace contextRef="#ctx0" brushRef="#br0" timeOffset="10644.065">24527 3978 25167 0,'11'-23'1104'0,"-3"10"240"0,1 2-1072 0,4 4-272 15,2 1 0-15,1 4 0 0,0 2 0 0,0 2 0 16,-3 3-176-16,-2-2 176 0,1 4-144 0,-2 2 144 16,-6 2 0-16,0 2-144 0,-3 0 144 0,-5 2-208 15,-2 3 80-15,-7-1 128 0,-4 5-128 0,-5 3 128 16,-8 1 0-16,-1 1 0 0,-4 0 0 0,2-2 0 15,2-2 0-15,3 0 0 0,6-1 0 0,7-1 0 0,5-4 0 16,6-2 0-16,4 2 0 0,7-1 0 16,5 3 0-16,6 2 0 0,5 0 0 0,3 2 0 0,3 1 0 0,4 3 0 15,3 4 0-15,0 2 0 0,-1 1 0 0,-5 3-176 16,-2-1 176-16,-6 4 0 0,-5-4-144 0,-4 0 144 16,-5 3-176-16,-5-2 48 0,-8 0 0 0,-1-4 0 15,-2-5 464-15,-3-1 112 0,-2-2 0 0,-3-3 16 16,0-4 480-16,-6-2 80 0,-7-5 32 0,-6-5 0 15,-11-2 80-15,-5 0 16 0,-3 4 0 0,-4-4 0 16,-5-2-704-16,-6 1-144 0,-7-2-32 0,-9 5-10224 16,-7 6-2048-16</inkml:trace>
  <inkml:trace contextRef="#ctx0" brushRef="#br0" timeOffset="13421.143">15660 11121 9215 0,'0'0'816'0,"-6"5"-656"16,6-5-160-16,0 0 0 0,0 0 0 0,0 0 0 16,0 0-192-16,0 0 192 0,0 0-224 0,0 0 80 15,0 0 16-15,0 0 0 0,0 0 128 0,0 0 0 16,7 6 0-16,3-3 0 0,-10-3-240 0</inkml:trace>
  <inkml:trace contextRef="#ctx0" brushRef="#br0" timeOffset="15661.409">15898 10889 7359 0,'0'0'320'0,"-8"6"80"0,3-1-400 0,5-5 0 16,-7 3 0-16,3 3 0 0,-3 0 768 0,7-6 80 16,0 0 16-16,0 0 0 0,-6 5-416 0,6-5-96 15,0 0-16-15,0 0 0 0,0 0-144 0,0 0-48 16,0 0 0-16,0 0 0 0,0 0 80 0,0 0 16 15,-2 6 0-15,2-6 0 0,0 0 224 0,0 0 48 16,0 0 16-16,0 0 0 0,0 0 176 0,0 0 16 16,-2 8 16-16,2-8 0 0,0 0-64 0,0 0-16 15,-2 9 0-15,2-9 0 0,-1 9-272 0,-1-2-64 16,-2 0-16-16,1 1 0 0,0-1-176 0,-1 1-128 16,4-8 192-16,-1 11-192 0,-2-1 160 0,1-1-160 15,2-9 128-15,-2 9-128 0,-2-1 0 0,1 0 0 0,3-8 128 16,0 0-128-16,-1 8 128 0,1-8-128 0,-5 8 192 15,5-8-64-15,0 0 0 0,0 0 0 0,0 0 0 0,0 0 0 16,0 0 96-16,0 0 16 0,0 0 0 0,0 0 0 16,0 0 112-16,0 0 32 0,0 0 0 0,0 0 0 15,0 0 16-15,0 0 16 0,0 0 0 0,0 0 0 16,0 0-272-16,-4-8-144 0,3-3 160 0,1-1-160 16,0 1 192-16,0-2-64 0,0-3-128 0,0 2 192 15,0 0-32-15,1-2-16 0,2 1 0 0,1-2 0 16,-2-1 0-16,2-2 0 0,2-1 0 0,1-2 0 15,-1 1-144-15,1-1 0 0,0 0 0 0,2-1 0 16,0 1 0-16,0-2 128 0,-2-1-128 0,1 0 0 0,0 1 0 16,-1 0 0-16,-2-2 0 0,0 1 0 0,1-2 0 15,-2 1 0-15,1-1 128 0,-1 1-128 0,-2-1 0 16,0 4 128-16,-2-1-128 0,0 1 128 0,0 0-128 0,-2 2 0 16,1 1 0-16,0 0 0 0,0 0 0 0,-1 0 0 15,-2 0 0-15,2 0 0 0,1 0 0 0,-2 0 0 16,0-5 0-16,-1 1 0 0,0-1 0 0,-1 0 0 15,2 0 0-15,1-2 0 0,1-1 0 0,-1 0 0 16,-1-1 0-16,-1 1 0 0,3 1 0 0,0-1 0 16,0 1 0-16,0 0 0 0,1-3 0 0,0 3 0 15,0-2 0-15,0 0 0 0,0 1 0 0,1-3 0 16,-1-4 0-16,0 5 0 0,0 1 0 0,-2-1 0 16,0-1 0-16,1 1 0 0,0 1 0 0,0-1 0 15,-1-2 0-15,1 0 0 0,-2-1 0 0,-1 2 0 16,0 3-128-16,1-2 128 0,-1-2 0 0,1 3-144 0,0 1 144 15,-2-1 0-15,3 1 0 0,-2 0-128 0,0 0 128 16,1 2 0-16,0-1 0 0,-2 1 0 0,2-1 0 16,0 0 0-16,-1-4 0 0,0 1 0 0,2 2-128 0,1 1 128 15,0-2 0-15,1 3 0 0,1-2 0 0,0 3 0 16,-1-3 0-16,0 0 0 0,-1 0 0 0,3 0 0 16,2 1 0-16,0 0 0 0,-2 1 0 0,0-4 0 15,0-4 0-15,0-1 0 0,2 1 0 0,0 2 0 16,1 1-192-16,1 0 192 0,-1-1-192 0,0 1 192 15,1 1-192-15,-3 0 192 0,-1 0-192 0,-1-2 192 16,1 0-144-16,-2 0 144 0,0 1 0 0,0 0-144 16,0-1 144-16,-1 0 0 0,-1 2 0 0,-1 3-128 15,-3 0 128-15,0 2 0 0,0-1 0 0,-2 0 0 0,2-3 0 16,0 2 0-16,1-1 0 0,-1-1 0 0,0 4 0 16,0-2 0-16,2 1 0 0,-3-1 0 0,3 2 0 0,1 1 0 15,-2-1 0-15,2 0 0 0,0-1 0 0,0 0 0 16,1 0 0-16,1 1 0 0,2 1 0 0,-1 1 0 15,-2 0 0-15,0 1-128 0,1-2 128 0,1 1 0 16,0 3 0-16,1-4 0 0,1-1 0 0,0-1 0 16,-1 2 0-16,0 0 0 0,-2-3 0 0,1 3 0 15,0-1 0-15,0 3 0 0,-1 1 0 0,1 0 0 16,-4 0 0-16,2-1 0 0,0 5 0 0,0-3 0 16,0 0 0-16,2 0 0 0,-1 0 0 0,0 1 0 15,0 0 0-15,-1 1 0 0,-2 1 0 0,3-1 0 16,-1 1 0-16,1 0 0 0,1 0 0 0,0 3-128 0,-1 0 128 15,0-2 0-15,0-3-128 0,-1 4 128 0,1 1-128 0,1 2 128 16,-1 0 0-16,0 1-160 0,1 0 160 0,-2-1 0 16,0-3-176-16,0 2 176 0,-2-1-160 15,2 0 160-15,1 3-160 0,-1 0 160 0,-2-2-160 0,2 2 160 16,0 2-176-16,0-1 176 0,-1 0-192 0,1-1 192 16,-3 1-144-16,1 1 144 0,-1 1 0 0,1 0-144 15,-1 0 144-15,1 2 0 0,1-2 0 0,-1 0 0 16,1-3 0-16,0 2 0 0,-1 1 0 0,3 2-128 15,-1 0 128-15,2 7 0 0,0 0 0 0,-3-9 0 16,1-2-144-16,-1 2 144 0,1 1-160 0,0-1 160 16,0 0 0-16,-1 0-144 0,1 1 144 0,2 0 0 15,-2 1 0-15,2 7 0 0,-1-8 0 0,-1 1 0 16,-1-3 0-16,0 2 0 0,0 1 0 0,3 7 0 0,-2-6 0 16,-1-1 0-16,3 7 0 0,-3-5 0 0,3 5 0 0,0 0 0 15,-4-7 0-15,0 2-128 0,4 5 128 0,-4-7 0 16,1 2 0-16,3 5-128 0,-3-8 128 0,3 8-192 15,-2-8 192-15,-2 2-192 0,1 0 192 0,3 6-160 16,-4-5 160-16,0-1-160 0,-1 1 160 0,1-1 0 16,4 6-144-16,-3-5 144 0,0-2 0 0,3 7 0 15,-7-3-144-15,7 3 144 0,-5-5 0 0,5 5 0 16,0 0-128-16,0 0 128 0,-8-5 0 0,8 5 0 16,-8 0 0-16,8 0 0 0,0 0-128 0,0 0 128 15,-7 3 0-15,7-3 0 0,0 0-128 0,-6 8 128 16,1 2 0-16,0 0 0 0,5-10 0 0,-4 11 0 15,-1-2 0-15,3 1 0 0,-2 0 0 0,1 2-128 16,-2 3 128-16,3 0 0 0,1-1 0 0,-1 2 0 0,-3-1 0 16,3-1 0-16,0 2 0 0,0-2 0 0,1 2-128 15,-1 2 128-15,0 1 0 0,-2 4 0 0,1 2 0 0,-2 0 0 16,2-2 0-16,-3-4 0 0,1 0 0 0,2 2 0 16,-3 2 0-16,1 1 0 0,-3-1 0 0,0 1 0 15,3-1 0-15,-4-1 0 0,3-1 0 0,0 1 0 16,1 1-160-16,1-1 160 0,-4 0-128 0,5-1 128 15,1-4 0-15,0 2-160 0,-2-3 160 0,2 0 0 16,0-1-336-16,1-2 32 0,0-3 16 0,-2 2 0 16,0 4-400-16,-2 0-80 15,-1 1 0-15,-3 0-16 0</inkml:trace>
  <inkml:trace contextRef="#ctx0" brushRef="#br0" timeOffset="17791.472">17301 7640 27071 0,'-30'-10'1200'0,"11"7"240"0,0 5-1152 0,-5 3-288 15,-1 3 0-15,-2 3 0 0,-2 1 0 0,-3 9 0 16,1 4 0-16,-5 5 0 0,-4 2 176 0,-3 3 16 16,-3 3 16-16,-3 4 0 0,0 3-16 0,-2 4-16 15,5-1 0-15,3 4 0 0,1 2-48 0,3 0-128 16,1-2 192-16,4-3-64 0,2-4-128 0,4-4 0 16,3-4 0-16,1-2 128 0,4-3-128 0,3-2 0 15,4-3 0-15,5-4 0 0,5-6 0 0,3-2 128 16,2 0-128-16,5-4 0 0,4-3 0 0,4 0 0 15,5 1 0-15,3-1 0 0,2-3 128 0,4-1-128 16,1 1 0-16,1-4 128 0,2-2-128 0,5-2 0 16,3-2 0-16,1 1 0 0,2 0 0 0,3 0 0 0,0 1 0 0,0-3 0 31,-1 0-592-31,0-1-48 0,-4 3-16 0,-1-4-11648 0</inkml:trace>
  <inkml:trace contextRef="#ctx0" brushRef="#br0" timeOffset="18075.986">16689 8450 23039 0,'-32'-12'2048'0,"12"8"-1648"0,0 0-400 0,4 2 0 16,0 1 832-16,4 1 96 0,4 1 16 0,8-1 0 15,0 0-384-15,0 0-80 0,0 0-16 0,0 0 0 16,13 2-208-16,3 1-64 0,6-3 0 0,2-4 0 15,5-3 352-15,7-3 64 0,6-2 16 0,3-3 0 0,2-1-240 0,3-3-32 16,2-2-16-16,0-1 0 0,4-2-208 0,3-2-128 16,5-2 128-16,-1 2-128 0,1 2 0 0,-2 2 128 15,-4 1-128-15,-3 1 0 0,0 0 0 0,-3 4 0 16,-3 1 0-16,1 4 0 0,1 1-128 0,-4 2-112 16,-7 0-16-16,0 3 0 15,-2 4-2560-15,0 1-512 0,12-4-96 0,-6 4-32 0</inkml:trace>
  <inkml:trace contextRef="#ctx0" brushRef="#br0" timeOffset="18419.54">19284 7741 20271 0,'-10'-21'1792'0,"2"12"-1424"0,-1 2-368 0,-1 3 0 15,0 2 1152-15,-1 0 176 0,-3 1 16 0,-2 4 16 16,-4 1-960-16,-3 2-192 0,-7-1-32 0,0 2-16 16,3 4 0-16,-3 3 0 0,-3 4 0 0,0 0 0 15,0 2 112-15,0 3 32 0,0 3 0 0,0 0 0 16,-2 2 16-16,2 1 16 0,1 2 0 0,4 2 0 15,5 1-208-15,4-1-128 0,3-2 160 0,8-1-160 0,7-2 0 16,6 1 128-16,5-2-128 0,4-1 0 0,4-4 0 0,2-3 0 16,6-2 0-16,1-3 0 0,3-4-192 0,4-2-64 15,0-4-32-15,6-4 0 16,4-1-2016-16,2-4-416 0</inkml:trace>
  <inkml:trace contextRef="#ctx0" brushRef="#br0" timeOffset="18774.246">19600 7745 26783 0,'-17'-5'1184'0,"8"6"240"0,0 3-1136 0,-1 2-288 16,-4 2 0-16,3 1 0 0,1 3 0 0,0 7 0 0,-5 4 0 0,0 2 0 15,-1 2 0-15,-1 1 208 0,2 0-64 0,2-1-16 16,3 0-128-16,2-1 192 0,4 2-192 0,4-6 192 15,4-1-192-15,3-4 0 0,4-4 0 0,4-3 0 16,6-4 192-16,1-4-32 0,-2-2-16 0,6-4 0 16,2-8 224-16,2-4 32 0,-2-4 16 0,1-1 0 15,-1-1-208-15,1-1-32 0,-5-2-16 0,-1 0 0 16,-2-1-160-16,0 0 192 0,-2-3-192 0,-5 3 192 16,-4 1 64-16,-1 3 0 0,-4 2 16 0,-2 2 0 15,-5 1 112-15,-1 2 0 0,-1 3 16 0,-4 6 0 16,-1 4-32-16,-4 0-16 0,-1 4 0 0,-3 2 0 15,1 4-800-15,-2 0-144 16,-2 1-48-16,4 1-9104 0,1 1-1840 0</inkml:trace>
  <inkml:trace contextRef="#ctx0" brushRef="#br0" timeOffset="19140.204">19948 7552 10127 0,'0'0'896'0,"0"0"-704"15,0 0-192-15,0 0 0 0,0 0 2528 0,0 0 480 16,7 6 80-16,-2 4 32 0,1 2-1904 0,-3 5-384 16,-4 4-80-16,0 2-16 0,0 3-192 0,-3 5-32 15,-4 1-16-15,-2 5 0 0,-4 4-128 0,2 0-32 16,-1-3 0-16,0-3 0 0,2-4-112 0,0-5-32 16,4-6 0-16,2-3 0 0,1-6-32 0,1-4-16 0,3-7 0 15,0 0 0-15,0 0 208 0,0 0 32 0,0-8 16 0,3-3 0 16,3-5 128-16,5-2 32 0,2-8 0 0,5-1 0 15,3-2-368-15,0-2-64 0,1-2 0 0,2 3-128 16,2 0 128-16,0-1-128 0,-1 0 0 0,-3 6 0 16,1 2 0-16,-2 5 0 0,0 2 0 0,-1 4 0 15,-4 4 0-15,-1 6 0 0,1 4 0 0,-4 3 0 16,-1 3 0-16,-1 5 0 0,0 6 0 0,-3 5 0 16,-1 6 176-16,-1 4-32 0,-1-1 0 0,-1 3 0 15,-3 2-144-15,1-5 0 0,1-5 0 0,3-1 0 16,-3-4 0-16,1-6 0 0,4-3-192 0,1-2 192 15,-1-3-512-15,2-3 0 16,1-1 16-16,1-4-8784 0,1-4-1744 0</inkml:trace>
  <inkml:trace contextRef="#ctx0" brushRef="#br0" timeOffset="19402.777">21388 6577 29487 0,'0'0'1296'0,"0"0"288"0,0 0-1264 0,0 0-320 16,0 0 0-16,-6 7 0 0,1 6-144 0,-2 5-96 16,-1 7-16-16,0 4 0 0,-1 8 256 0,-1 8 0 15,-5 4 0-15,-1 10-144 0,-1 7 144 0,-6 4 128 0,-4 4-128 0,1 7 176 16,-4 6-176-16,3 0 192 15,-1-4-192-15,5-6 192 0,2-5-192 0,5-9 0 0,2-9 144 0,5-6-144 16,1-6 0-16,3-5-256 0,1-6 32 0,2-6 16 31,-3-7-1424-31,5-5-288 0,3-3-48 0,-3-10-16 0</inkml:trace>
  <inkml:trace contextRef="#ctx0" brushRef="#br0" timeOffset="19579.63">20923 7547 37487 0,'0'0'1664'0,"0"0"336"15,5-10-1600-15,4 1-400 0,3 3 0 0,-1 1 0 16,2 2-256-16,3 1-128 0,3 0-16 0,1 0-16 0,3-2 288 16,4 0 128-16,1-3-128 0,4 3 128 15,1 1-1440-15,1-1-208 0,-1 0-32 0,-2 1-12528 16</inkml:trace>
  <inkml:trace contextRef="#ctx0" brushRef="#br0" timeOffset="19735.389">21677 7333 24879 0,'-10'2'2208'0,"4"3"-1760"16,-2 5-448-16,-1 7 0 0,-4 3 2032 0,-1 4 320 15,-3 4 64-15,0 3 16 0,-3 2-1968 0,-1 1-464 0,0 0 0 16,-2 3 0-16,1 0 0 0,-2 3 0 0,-2-3 0 0,1 3 0 31,4-1-1744-31,0-5-368 0</inkml:trace>
  <inkml:trace contextRef="#ctx0" brushRef="#br0" timeOffset="20112.255">21786 7517 35007 0,'-17'-1'3120'0,"7"6"-2496"0,3 2-496 0,-4 8-128 0,-2 5 0 0,1 0 0 15,2 2 128-15,-2 2-128 0,0 1 0 0,2-2 0 16,1-2 0-16,5-6 128 0,-2-5-128 0,6-10 0 16,-3 12 0-16,3-12 0 0,0 0 0 0,0 0-192 15,0 0 32-15,10-6 0 0,2-5 16 0,2-7 0 16,5-4 0-16,-1 0 0 0,4 0-112 0,2 0 0 15,-1-2-16-15,1 1 0 0,-1 1 272 0,2 0-128 16,2 2 128-16,-3 3 0 0,1 2-144 0,-2 2 144 16,-1 3 0-16,-3 3-144 0,-1 5 144 0,-3 3 0 15,-3 1 128-15,-1 8-128 0,-4 2 176 0,-2 7-48 16,1 2 0-16,-5 2 0 0,1 1-128 0,-3 6 0 16,-5 4 0-16,0 1 0 0,0 1 0 0,-1-3 0 15,0-4 0-15,5 0 0 0,-2-4 0 0,3-5 0 16,1-5 0-16,4 0 0 0,-1-7 0 0,4 0-192 0,1-1 64 0,6-3 128 31,-2 1-2752-31,6-7-448 0</inkml:trace>
  <inkml:trace contextRef="#ctx0" brushRef="#br0" timeOffset="20423.301">22713 7235 36863 0,'-2'-22'1632'0,"1"12"336"0,1 10-1584 0,0-9-384 0,0 0 0 0,0 9 0 16,0 0-144-16,0 0-112 0,-6 7-32 0,0 4 0 0,-1 4 160 0,0 4 128 15,-1 5-192-15,-2 4 192 0,-2 1 0 0,0 4 0 16,0 1 0-16,1 2 0 0,0 0 0 0,-1-1 128 16,0 0-128-16,1-1 0 0,2-1 0 0,3-4-160 15,4-6 32-15,2-5 0 0,1-5-160 0,5-2-32 16,4-4 0-16,-2-4 0 0,5-3 320 0,2-5 0 15,4 2 0-15,3-5 0 0,0 0 160 0,3-6-160 16,1-2 160-16,0-3-160 0,-2-1 176 0,-2-2-176 16,0 0 192-16,-1-2-192 0,-1 0 128 0,-3 0-128 15,-1 2 0-15,0 0 0 16,-1 0-1136-16,1 1-272 0,-1 2-64 0,1 3-12608 0</inkml:trace>
  <inkml:trace contextRef="#ctx0" brushRef="#br0" timeOffset="20777.501">23350 7218 38639 0,'-7'-15'1712'0,"7"15"352"0,0 0-1648 0,-8 4-416 0,0 4 0 0,-2 5 0 31,-3 4-304-31,-1 5-144 0,-3 3-16 0,2 1-16 0,-2 0 304 0,1 1 176 0,-1 3-192 0,3 1 192 15,2 1-1584 1,7-7-208-16,2-5-32 0,6-4-16 0,0 0 608 0,9-4 112 0,3-5 32 0,6-2 0 16,5-4 496-16,1-3 96 0,1-3 32 0,0-2 0 0,1-2 464 15,-2-4 192-15,-1 2-16 0,-3-2 0 16,-1 0 464-16,-3-1 112 0,-2-3 16 0,-4 1 0 0,-1 1 320 16,-2-2 64-16,-3 1 0 0,-3-1 16 0,-7-1-384 0,1 2-80 15,-2-1 0-15,-1 0-16 0,-6-1-240 0,-1 3-64 16,-1 3 0-16,0 2 0 0,0 3-512 0,-2 2-128 15,-1 0 0-15,1 1-16 16,0 3-3104-16,-1 0-608 0</inkml:trace>
  <inkml:trace contextRef="#ctx0" brushRef="#br0" timeOffset="21141.943">23943 7086 21647 0,'11'-6'960'0,"-11"6"192"0,11-5-912 16,-2 3-240-16,1 1 0 0,1 1 0 0,-11 0 0 0,9 0-192 0,-9 0 48 0,10 0 0 15,-10 0 144-15,0 0 224 0,8 0-48 0,-8 0-16 16,0 0-32-16,0 0-128 0,-4 9 192 0,-3 0-64 16,-4-3 176-16,0 1 16 0,0 0 16 0,-3 1 0 15,-5-3 112-15,2 2 0 0,-2 2 16 0,-1 2 0 16,2 0-16-16,-3 0 0 0,1-1 0 0,2 2 0 15,2 5-128-15,3 0-48 0,4-1 0 0,4-2 0 16,4-2-64-16,4 3-16 0,2 2 0 0,5 0 0 16,4-1 32-16,2-2 0 0,-1-1 0 0,3 2 0 15,4 1-96-15,-3-2 0 0,0-1-128 0,0 0 192 16,-2 5-192-16,2-2 128 0,-2-2-128 0,-3 3 0 0,-5 0 192 16,0 1-48-16,-1 1-16 0,-2-1 0 0,-4 0 0 0,-1-1 0 15,-2 2 0-15,-1-1 0 0,-6-3 80 0,0 1 16 16,-1 0 0-16,-2-1 0 0,0 0 16 0,-5-3 0 15,0-1 0-15,-5-1 0 0,0 0-112 0,-1 0 0 16,-1-5-128-16,0-1-9536 16,1 0-2032-16</inkml:trace>
  <inkml:trace contextRef="#ctx0" brushRef="#br0" timeOffset="21740.183">23835 7152 28095 0,'0'0'1248'0,"0"0"256"0,0 0-1200 0,0 0-304 16,-7 8 0-16,1 7 0 0,2 6 0 0,-1 1-176 15,2 4 32-15,2 2 0 0,2 4 144 0,-1 1 128 16,2 0-128-16,2-2 176 0,0-1-176 0,3-3 0 15,-3-2 144-15,3 0-144 0,0-3 0 0,1-4 144 0,0-1-144 0,2-4 0 16,-3-3 144-16,3 0-144 0,1-5 0 0,0-3 144 16,1-4-16-16,4-1 0 0,0-3 0 0,3-5 0 15,0-5 112-15,3-3 16 0,1-1 0 0,-2-2 0 16,-5-2 128-16,3-4 16 0,1-5 16 0,-2 2 0 16,2 1 240-16,-4-1 48 0,-7-1 16 0,1 2 0 15,0 0-128-15,-3 6-16 0,-2 3-16 0,0 4 0 16,-2 4-384-16,-1 2-176 0,0-1 160 0,1 4-160 31,-2 1-352-31,-2-1-160 0,-2 2-48 0,3 6-9840 0,0 0-1968 0</inkml:trace>
  <inkml:trace contextRef="#ctx0" brushRef="#br0" timeOffset="22028.025">24601 7028 40543 0,'-12'-18'1792'0,"8"12"384"0,4 6-1744 0,0 0-432 0,-11-1 0 0,4 2 0 16,-3 2-384-16,2 3-176 0,0 0-16 0,-2 3-16 0,-2 1 400 0,2 1 192 15,2 0-192-15,0 0 192 0,1 1-160 0,4 1 160 16,7-1 0-16,1 7-144 0,1 3-144 0,4-1-32 16,4 0 0-16,5 1 0 15,8 0-256-15,-2 1-64 0,1 0-16 0,-1 1 0 0,-2 0 240 0,-3 1 48 16,-5-1 16-16,-3-2 0 0,-2-1 352 0,-3-3-176 15,-4 0 176-15,-3 0-128 0,-2 1 128 0,-4-1 0 16,-3-7-144-16,-6-1 144 0,-3-2 0 0,-4-2 0 0,-8-3 160 16,-3 0-160-1,-9-4-992-15,-2-3-304 0,-4-1-64 0</inkml:trace>
  <inkml:trace contextRef="#ctx0" brushRef="#br0" timeOffset="22196.958">23167 6822 45151 0,'-23'-37'4016'0,"12"17"-3216"0,4 4-640 0,0 2-160 15,2 6 0-15,-1 2-256 0,3 1 64 0,3 5 16 16,0 0-144-16,0 0-48 0,0 0 0 0,0 0 0 16,0 12-2512-16,-2 0-496 0,-6 8-96 15,-3-3-32-15</inkml:trace>
  <inkml:trace contextRef="#ctx0" brushRef="#br0" timeOffset="22540.534">21852 8705 36863 0,'-17'-33'1632'0,"7"13"336"0,0 0-1584 0,-2 2-384 0,-4 3 0 0,0 0 0 16,-2 1 160-16,2 4-160 0,-4 4 192 0,0 5-192 16,-1 4 224-16,-3 8-64 0,0 5-16 0,-6 5 0 15,-1 3-144-15,-4 5 192 0,1 5-192 0,-1 4 192 16,0 2-192-16,-1 5 0 0,3 0 0 0,5 3 0 15,2 0-208-15,6 2 80 0,3 1 128 0,6-3-208 32,1-7-304-32,6-3-48 0,3-6-16 0,1-3 0 15,1 1-448-15,3-3-112 0,2-8-16 0,0 0-8640 0,2 0-1744 0</inkml:trace>
  <inkml:trace contextRef="#ctx0" brushRef="#br0" timeOffset="23025.777">20970 9249 43935 0,'-8'-13'1952'0,"4"6"400"0,2-2-1888 0,2 3-464 16,2-3 0-16,4 2 0 16,4-4-368-16,6 1-160 0,2 0-48 0,8-3 0 0,7-2 352 0,6-1 64 15,4 1 16-15,8-1 0 0,7-3 144 0,3 3 0 16,0 5 0-16,-1-2 0 0,-5 0-160 0,-3 2 160 15,-1 0-192-15,-4 4 192 0,0 3-144 0,-8 3 144 16,-1 5 0-16,-5 4-144 0,-3 3 144 0,-1 4-128 16,-6 3 128-16,-1 7-128 0,-5 4 0 0,-3 2 0 15,-3 1 0-15,0-5 0 0,-1-5 128 0,-4-1 0 0,0 0 0 16,-1-2 0-16,1-5 0 0,0-1 0 0,-1-1 0 16,0-3 0-16,2-2 0 0,-2-3 0 0,-5-4 128 0,11 2-128 15,-2-6 192-15,2-3-48 0,1-2 0 0,4-4 0 16,1-4 48-16,4-1 16 0,2 2 0 0,-1-4 0 15,1-3-208-15,-1-2 0 0,4 1 128 0,-1 2-128 16,0 5 0-16,1-2 0 0,-4-2 0 0,-1 8 0 16,-2 6 224-16,-2 6-48 0,-3 0-16 0,-3 1 0 15,0 1-160-15,-1 8 192 0,0 9-192 0,1-2 192 16,1-4-64-16,0 4-128 0,-3 2 192 0,2 1-64 16,1 0-128-16,2-2 0 0,3 0 0 0,3-3 128 15,3-4 0-15,4 2-128 0,6-1 192 0,6-1-64 0,5-2 240 16,4-2 32-16,6 1 16 0,3-2 0 0,5 1-416 15,5-3 0-15,6-3 128 0,4 2-128 16,3 3-1168-16,0-3-272 0,0-2-48 0,2 2-10992 16,4 3-2176-16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44:58.407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9171 10617 11967 0,'0'0'528'0,"0"0"112"15,-5-7-512-15,0 0-128 0,5 7 0 0,0 0 0 0,-5-3 1536 0,5 3 256 16,-2-7 64-16,2 7 16 0,0 0-1296 0,0 0-256 16,0 0-48-16,0 0-16 0,0 0-256 0,0 0 0 15,0 0-176-15,-4 7 176 0,4-7 0 0,-3 7 0 16,3-7 128-16,-7 9-128 0,4 1 192 0,-2 1-48 16,-2-4-16-16,0 3 0 0,2 2 256 0,-4 2 64 15,2 1 0-15,-2 2 0 0,-1-1-112 0,-1 5-16 16,-4 9 0-16,2-1 0 0,2-5-16 0,-1 4-16 15,1 3 0-15,-2 2 0 0,2 1 16 0,2-2 0 16,-1-3 0-16,1 2 0 0,2 2 80 0,-1 1 0 16,1-2 16-16,2 1 0 0,-3 0-32 0,3 1-16 15,-2 2 0-15,2 0 0 0,0-4-48 0,1 0-16 16,-1-2 0-16,2 0 0 0,2-1-80 0,1-1-16 0,2-2 0 16,3 1 0-16,1-1-192 0,2 1 128 0,2 1-128 0,5-2 0 15,2-1 0-15,2-2 0 0,5 1 0 0,1-2-8672 16,5 0-1824-16</inkml:trace>
  <inkml:trace contextRef="#ctx0" brushRef="#br0" timeOffset="805.525">15236 10862 24879 0,'0'0'2208'0,"0"0"-1760"15,0 0-448-15,0 0 0 0,9 1 352 0,1 2-16 16,-2 1 0-16,3 5 0 0,1 3-336 0,2 1 0 16,-1 0-160-16,2 2 160 0,0 5 0 0,4 1 0 15,-1-3 0-15,3 5 144 0,-1 1-16 0,1 1-128 16,-1 0 192-16,-1 2-64 0,-3-2 64 0,0 3 0 16,-2 4 0-16,-1 2 0 0,-3 2-64 0,-2-2 0 15,-2-2 0-15,-1 1 0 0,-3 0-128 0,-1-3 160 0,-2-2-160 16,-1-2 160-16,-3 0 80 0,0-3 16 0,-2-2 0 0,-1-3 0 15,-2-1-64-15,-6 0 0 0,1 2 0 0,-5-1 0 16,-2-3-64-16,0 1-128 0,-4-1 176 0,3 0-176 31,1 0-1312-31,2-2-368 0,2 1-80 0</inkml:trace>
  <inkml:trace contextRef="#ctx0" brushRef="#br0" timeOffset="1336.693">16582 10668 5519 0,'0'0'240'0,"-8"-3"64"0,-2-4-304 0,0 2 0 0,1-1 0 0,-1 2 0 15,-1 1 2272-15,0 2 400 0,-1-1 80 0,-1 2 0 16,1 0-1952-16,-1 3-400 0,1 1-80 0,0-2 0 16,0 0 144-16,0 3 48 0,-3-1 0 0,2 3 0 15,1-2 64-15,-2 2 0 0,-2 0 16 0,1 5 0 16,-3 4 0-16,2 0 0 0,-1 1 0 0,1 5 0 16,-2 4 64-16,2 5 16 0,-4 0 0 0,2 2 0 15,1 0-224-15,-1 3-32 0,0-1-16 0,1 3 0 16,2-2-96-16,-1 0-32 0,3-3 0 0,3 4 0 15,4 4 32-15,3 0 0 0,2-5 0 0,3 0 0 16,3 1-64-16,5-3-16 0,0-1 0 0,5-1 0 16,4-2-96-16,3-2 0 0,4 3-128 0,3-4 192 0,6 0-192 15,1-2-128-15,6 1 128 0,4 0-208 16,3 3-1776-16,0-5-368 0</inkml:trace>
  <inkml:trace contextRef="#ctx0" brushRef="#br0" timeOffset="2420.564">22825 10444 24879 0,'6'-10'1088'0,"-6"10"256"0,9-4-1088 0,2 3-256 0,0 2 0 16,2 5 0-16,-1-1 0 0,1 7 0 0,2 5-176 0,-1 2 176 16,1 2-256-16,3 4 64 0,1 5 16 0,1-1 0 15,2 1 176-15,0 4 0 0,1 3-144 0,0 5 144 16,1 6 0-16,-3 0 0 0,-4 0 0 0,0 1 0 16,-1 4 0-16,-1-2 240 0,-3 1-64 0,-3 1-16 15,-6 1 288-15,0 1 48 0,-3 2 16 0,-5-1 0 16,-11-4 144-16,2-2 48 0,0 0 0 0,-4-1 0 15,-5 1-256-15,-6-2-32 0,-4-1-16 0,0 2 0 16,-1 0-896 0,-4-2-176-16,-5-3-32 0</inkml:trace>
  <inkml:trace contextRef="#ctx0" brushRef="#br0" timeOffset="3506.387">8159 10717 15663 0,'-1'-4'1392'0,"1"0"-1120"16,1-1-272-16,-1 5 0 0,0 0 560 0,0 0 48 16,0 0 16-16,0 0 0 0,0 0-368 0,11 2-64 15,-11-2 0-15,13 6-16 0,-4 2 144 0,0 0 16 16,-1 1 16-16,0 2 0 0,7 2-48 0,-4 4-16 15,0 4 0-15,1 0 0 0,0 2 32 0,2 3 16 16,-2 2 0-16,2 4 0 0,-1 2-64 0,-1 3-16 16,0 1 0-16,-2 2 0 0,0-1 128 0,1 7 32 0,-4 6 0 0,2-2 0 15,0-2-32-15,-1-2-16 0,-3-1 0 0,-1-2 0 16,-3 0-48-16,-1-4-16 0,-3-2 0 0,0 2 0 16,-3 4-48-16,-3-3-16 0,-2-2 0 0,-4-4 0 15,-1-3 0-15,-5 1 0 0,-2 1 0 0,-3-2 0 31,-3 0-1440-31,-3-2-272 0</inkml:trace>
  <inkml:trace contextRef="#ctx0" brushRef="#br0" timeOffset="4648.877">1331 10232 11055 0,'-19'5'480'0,"3"-3"112"0,-2 1-464 0,-2 2-128 16,1 2 0-16,-1 3 0 0,0 1 1792 0,1 4 320 16,0 2 80-16,-2 5 16 0,2 2-1808 0,0 5-400 15,-1 3 0-15,-1 3 0 0,1 2 0 0,1 4 0 16,-2 3 160-16,3 5-160 0,-1 3 384 0,3 7-32 16,1 3 0-16,5 8 0 0,6 4-64 0,2 3-16 0,-1 0 0 0,6 5 0 15,3 5-144-15,5 2-128 0,4-2 144 0,1 3-144 16,1-1 128-16,1-1-128 0,4 0 0 0,-1-3 144 15,0-2-144-15,2 3-144 0,3 2 144 0</inkml:trace>
  <inkml:trace contextRef="#ctx0" brushRef="#br1" timeOffset="12910.803">19032 5029 9215 0,'0'0'816'0,"0"0"-656"0,0 0-160 0,0 0 0 16,4-6 1728-16,-4 6 304 0,0-9 64 0,1 1 16 15,0 2-1184-15,-1 6-224 0,4-9-64 0,-1 1 0 16,-3 0 32-16,1 1 0 0,0-1 0 0,1 0 0 16,-2 1-16-16,-1-1 0 0,-1 0 0 0,1 2 0 15,1 6 112-15,-7-7 32 0,0 4 0 0,-4-4 0 16,0 3-160-16,0-1-16 0,-4 1-16 0,-1 2 0 15,-4 1-224-15,1 2-64 0,1 0 0 0,-1 2 0 16,-1 3-80-16,0 1-32 0,-1 3 0 0,-2 2 0 16,1 0-80-16,2 6 0 0,0 1-128 0,0 0 192 0,1 0-64 15,3 4-128-15,-1 5 176 0,3 3-176 0,5 0 128 0,2 6-128 16,0 1 0-16,3 4 0 0,4 2 0 0,0 3 0 16,1 2 0-16,3 0 0 0,2 1 0 0,0-1 0 15,-1 1 0-15,4-3 0 0,2-5 144 0,-2-3-144 16,1 0 0-16,0-5 144 0,-3-3-144 0,2-6 0 15,-2-3 0-15,-2 0 0 16,0 1-320-16,-2-5-80 0,-1-6-32 0,-1-3-8768 16,-1-9-1744-16</inkml:trace>
  <inkml:trace contextRef="#ctx0" brushRef="#br1" timeOffset="13143.026">18406 5578 28559 0,'0'0'2544'0,"-8"-2"-2032"0,0 1-512 0,8 1 0 16,0 0 624-16,0 0 16 0,0 0 16 0,0 0 0 15,14-1-304-15,4-3-64 0,6 0-16 0,7-1 0 16,7-2-272-16,2 0 160 0,7 4-160 0,0 1 128 16,2 0-128-16,0 2 0 0,-2 1 144 0,1-2-144 15,-7-2 0-15,-2 0 128 0,-6 1-128 0,-3 4 0 31,-2 3-336-31,-6 3-144 0,-3-1-32 0,-3 3-8784 0,-3 0-1776 0</inkml:trace>
  <inkml:trace contextRef="#ctx0" brushRef="#br1" timeOffset="13378.821">19737 5344 32303 0,'0'0'1424'0,"0"0"304"0,-8 6-1376 0,1 2-352 15,0 0 0-15,2 3 0 0,0 1 0 0,0 1 0 16,0 0 0-16,1 4-128 0,0 3 128 0,2 2 0 16,-1 1 0-16,2-1 0 0,1-1 0 0,1 0 0 15,0-1 0-15,1-1 0 16,2-2-1600-16,2-2-256 0,-3 0-32 0,3-1-10448 0</inkml:trace>
  <inkml:trace contextRef="#ctx0" brushRef="#br1" timeOffset="13557.795">19637 5100 35007 0,'-10'-1'3120'0,"1"-3"-2496"0,2 2-496 0,7 2-128 16,0 0 0-16,0 0 0 0,0 0-128 0,0 0 128 16,3-9-992-16,3 3-112 0,5 0-32 0,1 3-8480 15,5 2-1712-15</inkml:trace>
  <inkml:trace contextRef="#ctx0" brushRef="#br1" timeOffset="13887.193">20423 5150 32255 0,'-12'1'2864'0,"-4"2"-2288"16,-4 1-576-16,-4 0 0 0,2 0 0 0,-4 1 0 16,1 3 0-16,0 1 0 0,1 2 192 0,0 1-64 15,1 0 0-15,4 1-128 0,1 1 144 0,3 1-144 16,1-2 0-16,7 0 144 0,2 0-144 0,4 0 0 15,1 1 0-15,5-1 0 0,1 1-192 0,6 2 192 16,-1 0-192-16,2 1 192 0,1 1 0 0,0 0 0 16,0 3 0-16,-1-1 0 0,-2-3 0 0,-2 1 0 0,-3-1 0 15,-2-2 0-15,-4-3 176 0,-3 1 48 0,-2 5 16 0,-1-3 0 16,-5-3 400-16,-3 0 64 0,-3 0 32 0,-3 0 0 16,-3-1-224-16,-1-3-32 0,-5-2-16 0,3-4 0 15,3-2-336-15,1-4-128 0,2-2 0 0,2-2 144 31,3-4-3024-31,4 0-624 0</inkml:trace>
  <inkml:trace contextRef="#ctx0" brushRef="#br1" timeOffset="14713.231">21431 5255 7359 0,'0'0'320'0,"-1"-7"80"0,1 7-400 0,-2-8 0 0,2 8 0 0,-8-6 0 16,1-3 2944-16,1 1 512 0,-3 2 112 0,-1-1 16 15,-3-1-1872-15,0 2-368 0,0-2-80 0,-2 4-16 16,-1 0-480-16,-6 3-80 0,-3 2-32 0,0 4 0 16,4 3-192-16,-2 1-32 0,1 2-16 0,1 2 0 15,1-1-32-15,1 2-16 0,1 2 0 0,1 2 0 16,0 2-128-16,1-1-32 0,3 0 0 0,2-1 0 15,5-3-80-15,2-1-128 0,4-2 176 0,4-2-176 16,0 1 160-16,2-3-160 0,3 0 128 0,0-5-128 16,2 2 384-16,0-6 0 0,2-3 0 0,-2 1 0 15,2-4 128-15,-1-2 32 0,1-4 0 0,-2 0 0 16,0-1-256-16,-2 1-48 0,-4 1-16 0,1 2 0 16,-1-1-224-16,-3 1 176 0,-3 1-176 0,0 0 160 0,0 0-32 15,1 2 0-15,0 7 0 0,-4-9 0 0,-1 0 32 16,1 4 0-16,4 5 0 0,-6-5 0 0,6 5-160 0,0 0 192 15,-7-2-192-15,7 2 192 0,-8-2-192 0,8 2 0 16,0 0 0-16,0 0 128 0,-8 0-128 0,8 0 0 16,-7-1 0-16,7 1 0 0,0 0 0 0,0 0 0 15,-8 0 0-15,8 0 0 0,0 0 0 0,0 0 0 16,0 0 0-16,0 0 0 0,0 0 0 0,0 0 0 16,0 0-144-16,0 0 144 0,-6-4 0 0,6 4 0 15,0 0 0-15,0 0 0 0,0 0-128 0,0 0 128 16,0 0 0-16,0 0 0 0,0 0-192 0,0 0 64 15,0 0 128-15,0 0-208 0,0 0 80 0,0 0 128 16,0 0-208-16,0 0 80 0,0 0 128 0,0 0 0 16,0 0 0-16,0 0 0 0,0 0 0 0,0 0-160 15,0 0 160-15,0 0 0 0,0 0-160 0,0 0 160 0,0 0-128 0,4 11 128 16,0-2 0-16,2 0-128 0,-2 1 128 16,1 1 0-16,1 1 0 0,1-1-128 0,-1 0 128 0,1 1 0 15,-1-1 0-15,2 1 0 0,-2-2 0 0,0 0-128 16,-1-1 128-16,1 1 0 0,2 0 0 0,-3-3 0 15,-5-7 0-15,11 5 0 0,-3-2 0 0,0-1 0 16,-8-2 0-16,0 0 0 0,0 0 0 0,9 1 128 16,-9-1-128-16,0 0 0 0,0 0 0 0,6-5 128 15,-1-2-560 1,-1 0-96-16,3-2-32 0,-5 1 0 0,-2 8-2720 16,2-8-560-16</inkml:trace>
  <inkml:trace contextRef="#ctx0" brushRef="#br1" timeOffset="15463.457">21551 5079 25791 0,'0'0'2304'0,"0"0"-1856"15,0 0-448-15,0 0 0 0,0 0 400 0,0 0-16 16,0 0 0-16,0 0 0 0,0 0-192 0,-5 12-32 15,2 2-16-15,1 3 0 0,1 1 112 0,-1 2 32 16,-2-2 0-16,0 2 0 0,-1-1-160 0,1 0-128 16,-1 1 192-16,-1-5-192 0,2-2 256 0,-2-4-48 0,3-1-16 15,3-8 0-15,0 0 96 0,0 0 16 16,0 0 0-16,0 0 0 0,0 0 384 0,8-11 80 0,-2-4 0 0,4-3 16 16,1-3-128-16,3-2-16 0,5-3-16 0,-1-1 0 15,-3 1-432-15,2 0-192 0,0 1 160 0,2 4-160 16,0 3 0-16,1 2 0 0,-1 2 0 0,0 6 0 15,-3 6 0-15,1 7 0 0,-2 1-192 0,-3 7 192 16,-1 7 0-16,-4 6 0 0,-3 6 0 0,0 0 0 16,-3 0 272-16,-6 1 16 0,-1 0 0 0,-1 0 0 15,-3-2-288-15,5-3 0 0,-1-1 0 0,4-3 0 16,2-2-2448 0,4-4-448-16,6-6-96 0</inkml:trace>
  <inkml:trace contextRef="#ctx0" brushRef="#br1" timeOffset="15915.962">22759 4918 12895 0,'-9'0'1152'0,"0"1"-928"0,-2 1-224 16,0 2 0-16,0 1 3264 0,0 2 624 0,-4 2 112 0,-1 2 32 15,1 4-3056-15,-2 4-592 0,-1 2-128 0,2 2-32 16,3 5 144-16,-1 0 16 0,-2-1 16 0,4 0 0 15,2-2-240-15,4-2-160 0,2-2 192 0,4-1-192 16,1-5 128-16,3-3-128 0,2-4 0 0,4-2 0 16,1-2 288-16,5-4-48 0,-1-4-16 0,4-4 0 15,-1 1 416-15,3-4 96 0,0-4 16 0,-1-3 0 16,-2-2-304-16,-3 1-48 0,-2-2-16 0,-1 0 0 16,0-3 80-16,-5 2 16 0,-4 1 0 0,0-1 0 15,-3 2 144-15,-4 2 16 0,-3 2 16 0,-1 3 0 16,1 5-336-16,0 1-64 0,-2 1 0 0,-3 4-16 15,-3-1-240-15,0 3 0 0,-2 0 0 0,1 3 0 16,-1-1-2048-16,3 1-416 16,2 1-80-16</inkml:trace>
  <inkml:trace contextRef="#ctx0" brushRef="#br1" timeOffset="16368.487">23351 4831 23151 0,'0'0'1024'0,"0"0"208"0,-6 0-976 0,-4 0-256 16,0 0 0-16,0 1 0 0,-2 0 256 0,-2 3 0 16,-5 1 0-16,0 4 0 0,-2-1 352 0,1 4 80 0,-2 2 16 0,-3 3 0 15,-2 2-480-15,0 2-96 0,3 1 0 0,2 0-128 16,1 4 160-16,3 0-160 0,2 0 128 0,3-1-128 15,2-3 128-15,3-4-128 0,5-4 0 0,1-3 128 16,2-11 16-16,0 0 0 0,9 4 0 0,3-2 0 16,2-6 672-16,4-4 128 0,3-6 16 0,5-6 16 15,5-5-208-15,0-3-64 0,-1-3 0 0,3-2 0 16,1-1-368-16,-1-2-80 0,-2 2 0 0,-2-4-16 16,-3 1 80-16,-3-5 0 0,-1-8 16 0,-2-1 0 15,-1-5 0-15,-3-1 0 0,0-3 0 0,-2 3 0 16,-2 4-208-16,0 8-128 0,1 8 128 0,-3 9-128 0,-4 10 0 15,-3 4 0-15,-1 9 0 0,-2 5 0 16,-5 9 0-16,-5 7 176 0,-4 6-48 0,-1 8 0 0,0 4-128 0,-3 5 0 16,0 3 0-16,0 10-176 0,-2 6 176 0,2 5 0 15,-2 3 0-15,1-1 0 0,3-1-256 0,-1-3 16 16,2-3 16-16,3-6 0 16,5-5-784-16,4-7-144 0,0-3-48 0,6-7 0 15,4-5-784-15,1-6-176 0,1 0-16 0,2-7-10048 16</inkml:trace>
  <inkml:trace contextRef="#ctx0" brushRef="#br1" timeOffset="16785.752">23965 4851 5519 0,'-9'-8'496'0,"4"6"-496"0,-2 0 0 0,-3 1 0 15,-4 0 5024-15,0 1 912 16,-2-1 176-16,-1 4 32 0,-3 2-4864 0,-1 3-960 0,-1 1-320 0,0 2 160 16,0 2 224-16,-2 3 32 0,0 1 16 0,0 5 0 15,4 3-272-15,1-1-160 0,-5 2 192 0,6 1-192 16,5 1 0-16,3-4 0 0,4-4 0 0,2-2 0 16,4-2 0-16,7-4 0 0,4-3 0 0,3-4 0 15,3-1 480-15,4-4-16 0,4-5 0 0,2-3 0 16,3-11 144-16,1-4 32 0,0-5 0 0,1-5 0 15,-3-5-288-15,2-1-48 0,0 1-16 0,-3-2 0 16,0-1 256-16,-3-3 48 0,-3-3 16 0,-3-6 0 0,-5-3-64 16,-1-5-16-16,0-4 0 0,-1-5 0 0,0-3-352 15,-5 5-176-15,2 4 160 0,-3 13-160 0,-2 15 0 16,-2 11 0-16,2 9 0 0,-4 8 0 0,0 8 144 0,0 0-144 16,-10 16 128-16,-1 9-128 0,-2 9 0 0,-1 7-144 15,-1 6 0-15,-3 13 0 0,1 2 144 0,-2 12 0 16,0 7-144-16,1 5 144 0,-4 2-144 0,2 5 144 15,1-2-192-15,3-4 192 16,0-5-2768-16,1-10-448 0,3-11-96 0,2-6-10432 0</inkml:trace>
  <inkml:trace contextRef="#ctx0" brushRef="#br1" timeOffset="17390.352">20912 6069 24879 0,'0'0'2208'0,"0"-8"-1760"16,0 8-448-16,-6-8 0 0,-2 2 640 0,4 1 32 16,2-3 16-16,-4 1 0 0,-5 0 64 0,-1 0 16 15,-1-2 0-15,-2-1 0 0,-4 1 0 0,1 1 0 0,1 2 0 0,-3 1 0 16,-4-1-112-16,0 1-16 0,2 1 0 0,0 4 0 15,-4 4-240-15,4 3-48 0,-3 1-16 0,4 1 0 16,-3 4-336-16,0 3 0 0,-3 5 0 0,3 4 128 16,3 3-128-16,4 3 0 0,2 2 0 0,2 1 0 15,0 2 0-15,3 2 0 0,2 2 0 0,4 0 0 16,-2-1 0-16,4 0 0 0,3 1 0 0,1-4 128 16,2-2-128-16,0-3 0 0,5-5 0 0,0 2 0 15,-2-2 0-15,2-1-160 0,1-2 160 0,-2-2-208 16,-4-2-624-16,3-1-128 15,2-3-32-15,-2-4-9120 0,0-1-1840 0</inkml:trace>
  <inkml:trace contextRef="#ctx0" brushRef="#br1" timeOffset="17614.907">20182 6560 32255 0,'0'0'1424'0,"0"0"304"0,-4-6-1392 0,4 6-336 15,0 0 0-15,0 0 0 0,12-7 256 0,2 1-32 16,3-2 0-16,3 1 0 0,6 1-32 0,6-2-16 16,3-1 0-16,3 2 0 0,-1 0-48 0,4 3 0 15,2 0 0-15,-1 3 0 0,0 1-128 0,-5 0 0 16,-2 0 0-16,-3 0 0 0,-4 1 0 0,0 0-176 16,-2-1 48-16,-4 1 0 15,-3 3-2208-15,-4 0-432 0,-2-2-96 0</inkml:trace>
  <inkml:trace contextRef="#ctx0" brushRef="#br1" timeOffset="17949.737">21113 6288 33455 0,'0'0'1472'0,"0"0"320"16,-7 7-1424-16,2 1-368 0,-2-1 0 0,3 0 0 16,-1 3-256-16,1 3-112 0,2 4-16 0,2 1-16 0,-2-1 544 0,3 1 112 15,0-1 32-15,1 3 0 0,2 2-288 0,0-2 0 16,1-5 0-16,3 0 0 16,0-2 0-16,3-3 0 0,2-4 0 0,2 0 0 0,-3-3 288 0,4-1-48 15,2-2-16-15,1-2 0 0,3-2 128 0,-1-3 32 16,-4-4 0-16,1-4 0 0,2-2-112 0,1 0-16 15,-2-1 0-15,-1 0 0 0,0-1-96 0,-2-1-32 16,0 0 0-16,-3 1 0 0,-2 1-128 0,-1 1 0 16,-1 2 0-16,-2 0 0 15,0 3-800-15,-1 2-96 0,0 2 0 0,-6 8-9408 16,0 0-1856-16</inkml:trace>
  <inkml:trace contextRef="#ctx0" brushRef="#br1" timeOffset="18318.89">21727 6149 27647 0,'0'0'1216'0,"0"0"256"0,0 0-1168 0,0 0-304 0,0 0 0 0,-5 9 0 16,3 1 544-16,-1 1 48 0,2 1 16 0,0 1 0 16,0 2-96-16,-1 3 0 0,1 1-16 0,0 2 0 15,0 0-288-15,-1-1-48 0,-4 1-16 0,2 1 0 16,1 3 48-16,-4-3 0 0,-2-3 0 0,2 0 0 15,-1 0-48-15,0-3 0 0,2 0 0 0,0-5 0 16,-2-5 48-16,8-6 16 0,0 0 0 0,0 0 0 16,-5-4 112-16,4-5 0 0,1-7 16 0,1-2 0 15,2-2 48-15,3-1 16 0,3-1 0 0,2-3 0 16,-2-3-400-16,2 2 0 0,2 6 128 0,-4 2-128 0,4 0 0 16,1 3 0-16,1 0 0 0,1 4 0 0,-1 2 0 0,0 3 0 15,0 0-128-15,0 4 128 0,2 3-144 0,-2 4 144 16,-2 2-192-16,-1 3 192 0,-1 0-144 0,-1 3 144 15,1 5 0-15,-4 3-144 0,-5-1 144 0,-2 1 0 16,-1-3 0-16,-1 3 0 0,-2 1 0 0,2-2 0 16,-3 1-160-16,0-2 160 15,-1-3-1792-15,0-2-256 0,2-4-64 0,4-10-11696 0</inkml:trace>
  <inkml:trace contextRef="#ctx0" brushRef="#br1" timeOffset="18740.585">22567 6140 16575 0,'0'0'1472'0,"0"0"-1168"0,0 0-304 0,0 0 0 15,0 0 928-15,0 0 128 0,0 0 32 0,0 0 0 16,-8-9 224-16,1 4 48 0,-1 1 16 0,0-1 0 16,0 1-336-16,-1 0-64 0,-4 1-16 0,-2 2 0 0,0 1-240 0,-1 1-48 15,-1 1-16-15,-2 4 0 0,-2 3-320 0,0 2-64 16,-1 2-16-16,1 2 0 0,-2 3-112 0,4 1-16 15,2-1-128-15,1 2 192 0,-5 2-192 0,5 0 176 16,6-1-176-16,3-2 160 0,4-4-160 0,6-3 0 16,3-1 144-16,1-2-144 0,3-2 256 0,3-3 0 15,5-3-16-15,5-1 0 0,4-2 0 0,2-4 0 16,-1-4 0-16,-1-1 0 0,1-1-384 0,0 0-80 16,-2 1-16-16,-2 0 0 15,0-2-512-15,0 2-96 0,0 2-32 0,-1 0-8640 16,-3 0-1728-16</inkml:trace>
  <inkml:trace contextRef="#ctx0" brushRef="#br1" timeOffset="19017.491">23068 5645 23951 0,'0'0'1056'0,"0"0"224"0,0 0-1024 0,-9 7-256 0,1 3 0 0,-1 1 0 16,4 1 1664-16,-4 3 256 0,1 4 64 0,0-1 16 15,1-1-1312-15,-1 6-272 0,2 6-48 0,-1 6-16 16,3 2-176-16,0 2-48 0,1 2 0 0,0 0 0 0,1 3-128 0,0-2 0 16,0-3 144-16,0-3-144 0,1-1 128 15,0-1-128-15,1-2 128 0,0-1-128 0,0 0-240 0,0-5-112 16,2-6-32-16,-1-1 0 15,-1-2-2944-15,0-3-608 0</inkml:trace>
  <inkml:trace contextRef="#ctx0" brushRef="#br1" timeOffset="19199.813">22718 6200 32127 0,'16'-8'1424'0,"-6"7"304"0,0 3-1392 0,2-1-336 15,4-3 0-15,1-1 0 0,4-1 0 0,0-1-240 0,4-3 48 0,1-1 0 16,3-1 336-16,1 1 80 0,0 2 16 0,2-1 0 16,0-2-240-16,-2 2 0 0,0 1 128 0,-4 0-128 31,-2 3-1296-31,-4 0-304 0,-3-1-64 0</inkml:trace>
  <inkml:trace contextRef="#ctx0" brushRef="#br1" timeOffset="19458.441">23683 5810 18431 0,'0'0'1632'0,"0"0"-1312"0,0 0-320 0,0 0 0 0,-8 10 3536 0,2 3 640 16,-1 1 128-16,1 2 32 0,-4 3-3376 0,3-1-656 15,-3 1-144-15,1-1-32 0,1-3 192 0,0 1 48 16,0-1 0-16,-1 0 0 0,1 1-368 0,2-1 128 16,0-1-128-16,2 1 0 0,-3-4 0 0,3 0-288 15,0-2 48-15,0-1 16 16,-2 1-2928-16,2-2-592 0,4-7-112 0,-13 7-32 0</inkml:trace>
  <inkml:trace contextRef="#ctx0" brushRef="#br1" timeOffset="19856.788">23881 5877 13823 0,'0'0'1216'0,"0"0"-960"0,0 0-256 0,0 0 0 16,0 0 3936-16,0 0 736 0,-6 9 160 0,3 2 32 15,-4-1-3504-15,3 0-688 0,0 0-144 0,0 3-16 16,2 2-224-16,-1 3-32 0,-1 1-16 0,2-2 0 15,2-3-240-15,0-1 128 0,0 1-128 0,2-1 0 16,3-1 0-16,1-1 128 0,-1-2-128 0,1 0 0 16,3-1 0-16,2-1 128 0,0-4-128 0,2-3 0 15,3-3 448-15,0-1-16 0,2-3 0 0,0-3 0 16,-1-3-96-16,-1-1-16 0,0 1 0 0,-2-3 0 16,-1-1 0-16,-3-1-16 0,-2-2 0 0,-6 6 0 15,-4 4 160-15,-4 1 48 0,0-3 0 0,-3-1 0 0,0-1-80 16,-3-1-16-16,0 1 0 0,0 2 0 0,-1 0-224 0,0 2-64 15,-3 2 0-15,2 2 0 0,3-1-128 0,0 2-256 16,1-3 64-16,-1 5 16 16,1 4-336-16,1 1-64 0,2 0 0 0,7-2-16 15,-8 3 0-15,8-3 0 0,-8 6 0 0,8-6 0 16,0 0 64-16,0 0 16 0,0 0 0 0,0 0 0 16,0 0-256-16,0 0-32 0,0 0-16 0,0 0 0 15,0 0-2080-15,0 0-432 0</inkml:trace>
  <inkml:trace contextRef="#ctx0" brushRef="#br1" timeOffset="20265.452">24297 5728 5519 0,'0'0'240'0,"0"0"64"16,0 0-304-16,0 0 0 0,0 0 0 0,0 0 0 0,3 10 5152 0,-2-2 976 0,-1 1 192 0,0 3 32 16,-1 5-4496-16,0 0-912 0,-2 2-176 0,1 2-48 15,-1-2-208-15,-2 3-32 0,1 6-16 0,0-2 0 16,-3-3-16-16,2-3 0 0,-1-2 0 0,2-2 0 16,1-2-112-16,1-6-16 0,2-8-16 0,0 0 0 0,0 0-64 15,0 0-16-15,0 0 0 0,0 0 0 16,9-12 560-16,-1-4 112 0,-1-4 32 0,2-4 0 0,1-2-640 15,1-2-128-15,0 1-32 0,2 1 0 0,1 0-128 0,-1 2 0 16,-1 2 0-16,2 3 0 0,0 4 0 0,2 4 0 16,0 3 0-16,1 6 0 0,-2-3 0 0,4 5-176 15,0 5 176-15,-3 5-192 0,-3 4 192 0,3 7-128 16,2 4 128-16,0 3-128 0,-3 1 128 0,-5 1 128 16,-3 1-128-16,0 3 176 0,-1-1 16 0,-4 1 16 15,-5 1 0-15,0-4 0 0,-1-3-336 0,2-4-80 16,-5-7-16-16,0 0 0 15,0-1-2160-15,-1-7-432 0,-5-9-96 0</inkml:trace>
  <inkml:trace contextRef="#ctx0" brushRef="#br1" timeOffset="20429.219">24215 5530 28559 0,'-13'-8'2544'0,"2"3"-2032"0,-2-1-512 0,2 3 0 16,-2 4 4352-16,2 1 784 0,2 0 160 0,-1-1 16 15,10-1-4448-15,0 0-864 0,0 0-240 0,0 0-16 16,0 0 256-16,0 0 0 0,0 0 0 0,-3-7 0 16,0-3-1344-16,3 10-368 15,0 0-80-15</inkml:trace>
  <inkml:trace contextRef="#ctx0" brushRef="#br1" timeOffset="26153.77">24487 3702 22287 0,'0'0'976'0,"-5"-7"224"0,-1 3-960 0,0-2-240 16,3 2 0-16,-4 1 0 0,-4 2 0 0,1 1 144 15,3-1-144-15,-3 0 128 0,-3-4 0 0,-3 2 0 16,0 3 0-16,-3-1 0 0,-2 0 80 0,-6 3 16 16,-3 4 0-16,-6-2 0 0,-6-3-224 0,-7 3 176 15,-7 0-176-15,-5 2 160 0,-5 1-160 0,-8 1 0 16,-6 0 144-16,-7-1-144 0,-6 1 0 0,-1 2 128 15,-1 1-128-15,-5-2 0 0,-9-4 0 0,-1 2 144 0,1 2-144 16,-10 1 0-16,-6 2 320 0,1 1-64 0,-1-1 0 0,1 6 0 16,-6 1 224-16,3 1 32 0,1-1 16 0,-1 1 0 15,-3 1-112-15,0 1-32 0,-1 0 0 0,6 1 0 16,7 0-208-16,-4 2-48 0,-2 2-128 0,3-4 192 16,3-4-192-16,0 2 128 0,-2 1-128 0,1 0 0 15,0-2 0-15,-3-3 0 0,-1 0 0 0,6 0 0 16,2 0 0-16,2 0 0 0,-2-1 0 0,6-4 0 15,6-3 0-15,4-2 0 0,1-1 0 0,6 1 0 16,4-3 128-16,7 0-128 0,4-2 0 0,3 0 0 16,6-1 192-16,3-1-64 0,7-1-128 0,4 1 192 15,5 0 16-15,4 3 0 0,2 1 0 0,4-1 0 16,-4-1-16-16,3 0 0 0,2 1 0 0,2 0 0 16,0 2-192-16,4 1 0 0,4-1 0 0,2 0 0 0,3-1 160 0,6 1-160 15,1-5 160-15,5 2-160 0,2 0 240 0,4 2-48 16,5-4-16-16,0 0 0 0,0 0-176 0,0 10 0 15,3 1 144-15,-1 1-144 0,2 1 0 0,1 2 0 16,3 3 0-16,0 5 0 0,-2 4 0 0,1 6 0 16,-1 2 0-16,1 4 0 0,-1 3 0 0,0 2-128 15,1 3 128-15,0 6 0 0,1 5 0 0,1 7 0 16,0 5 0-16,0 4 0 0,0 1 0 0,-3 6 0 16,-2 3 0-16,3 4 0 0,-4 2 0 0,1 2 0 15,-3 2 0-15,0 1 0 0,-1 0 0 0,0-5 0 16,1-4 0-16,2 2 0 0,-1 1 0 0,1-2 0 15,2-1 0-15,3-3 0 0,-3-8 0 0,3 2 0 16,-3 2 0-16,6-5 0 0,0-2 0 0,3-5 0 0,-1-7 0 0,3 0-128 16,1 0 128-16,3-1-128 0,2-4 128 0,0-6-128 15,1-4-16-15,1-8 0 0,2-4 0 0,3-2 0 16,2-1-112-16,4-6 0 0,3-2-16 0,3-4 0 16,1-4 272-16,2-1-128 0,3 0 128 0,3-4 0 15,0 0 0-15,8-1 0 0,2 0 0 0,6-2 0 16,4-1 0-16,4-2-128 0,-2-2 128 0,4 2 0 15,3 0 0-15,5-2 0 0,4-2 0 0,-1-1 0 16,0 2 0-16,6-4 0 0,6-1 0 0,4-3 0 16,-3-2 0-16,8 0 0 0,4-3 144 0,2 2-144 15,-3-5 144-15,2 0-144 0,4-1 160 0,-6 1-160 16,-1-3 144-16,1 1-144 0,5-2 128 0,-3 2-128 0,-2 4 0 0,1-2 128 16,1 0-128-16,-5 2 0 0,-5 2 0 0,0-1 0 15,-3-1 0-15,-1 3 0 0,1 3 0 0,-3 1 0 16,-7-2 0-16,1 2 0 0,2 1 0 0,-5 2 0 15,-4 3 0-15,1 1 0 0,-1-1 0 0,-2 0 0 16,-4-1 0-16,-2 4 0 0,-8 4 0 0,0 0 0 16,-2 2 0-16,2-3 0 0,0 0 0 0,-3 1 0 15,-5 3 0-15,-4-1 0 0,-2-4 0 0,-5 1 0 16,-3-2 128-16,0-1-128 0,-1 0 0 0,-2 1 0 16,-3-3 0-16,-5 1 0 0,-6 1 0 0,-1 2 0 15,-2 2 144-15,-5-3-144 0,-4-4 128 0,-4-1-128 16,-2-1 128-16,-1 3-128 0,-10 0 336 0,10-4 0 15,0-1 0-15,-4-4 0 0,0 0 192 0,-1-4 48 0,2-4 0 16,1-3 0-16,-5-4-80 0,3-2-16 0,2 1 0 16,0-6 0-16,0-4-224 0,0-5-32 0,0-2-16 0,1-8 0 15,0-12 96-15,1-6 16 0,-5-8 0 0,2-2 0 16,0-3-128-16,0-10-32 0,-2-8 0 0,-1-5 0 16,-6-3-160-16,0-2 0 0,2-4 0 0,-2 12 0 15,-3 12 0-15,-1 13 0 0,0 10 0 0,-2 9 0 16,-3 6 0-16,2 8 0 0,-2 5 0 0,-2 9 0 31,-4 11-1344-31,0 6-160 0,-1 5-32 0</inkml:trace>
  <inkml:trace contextRef="#ctx0" brushRef="#br1" timeOffset="27242.813">19869 7652 911 0,'0'0'0'0,"-6"-11"0"16,-4-6 0-16,3 2 0 0,-2 3 0 0,0 2 0 16,0 2 4064-16,-2 1 736 0,0 2 128 0,1-1 48 15,-4 1-3488-15,1 2-688 0,0-3-144 0,-2 4-16 0,0 2 64 0,-2 2 32 16,0 0 0-16,0 2 0 0,1-2-272 0,-3 2-48 15,-4 2-16-15,1 1 0 0,-4 6-144 0,0 1-48 16,1 1 0-16,-5 3 0 0,0 2-48 0,-1-1-16 16,-1 1 0-16,1 2 0 0,-4 6 48 0,1 1 16 15,-1 3 0-15,-2-1 0 0,-3-1 48 0,0 2 0 16,0 3 0-16,0-1 0 0,-1 2-16 0,-1 3 0 16,4 3 0-16,0-1 0 0,3-1-16 0,-5 1 0 15,3 1 0-15,-4-1 0 0,2 1-64 0,-1 0-16 16,5 0 0-16,-2 2 0 0,-1 2-144 0,3 1 160 15,1 3-160-15,3-3 160 0,0-3-160 0,3 2 0 16,-2 2 144-16,0-1-144 0,1-1 128 0,-2 4-128 0,0 1 160 16,0 4-160-16,0 0 144 0,2 2-144 15,0 3 128-15,2-4-128 0,0-3 128 0,1 3-128 16,2 4 128-16,2-1-128 0,2-2 192 0,0-4-32 0,3 1-16 0,1-2 0 16,-1 2 16-16,3 2 0 0,0 2 0 0,1 0 0 15,2 1-160-15,-1-1 160 0,1-2-160 0,2-1 160 16,-2-1-160-16,1 2 0 0,0 3 0 0,0-2 0 15,3 3 128-15,-1-5-128 0,-2-4 0 0,2 0 128 16,3 0-128-16,-3-1 0 0,2 0 0 0,1-2 128 16,2-1-128-16,1 1 0 0,2-2 0 0,2 0 0 15,-1-3 0-15,-1 0 0 0,-3 0 0 0,2 1 0 16,2 3 0-16,2-2 0 0,-1-3 0 0,1-1 0 16,-1-1 0-16,3 1 0 0,-1-2 0 0,3 0 0 15,-3-1 0-15,2-1 0 0,-1-1 0 0,2 3 0 0,2-2 0 16,-3-2 0-16,3-1 0 0,-1-3 0 0,2-3 0 15,-1-1 0-15,0-3 0 0,2 0 0 0,-2-1 0 16,3-4 0-16,0 1 0 0,1-1 0 0,-2 3 0 0,2-2 0 16,-1-2 0-16,0 4 0 0,0-1 0 0,-2 1 0 15,1 1 0-15,0-1 0 0,-2 0 0 0,0 0 0 16,1-1 0-16,0-1 0 0,-1-1 0 0,1 1 0 16,1-2 0-16,1 1 0 0,1 0 0 0,2-1 0 15,-2 2 0-15,2-2 0 0,-1-2 0 0,2 2 0 16,-1-2 0-16,2 2 0 0,3-3 0 0,-2 2 0 15,-1-1 0-15,0 1 0 0,3 1 0 0,0-3 0 16,-4 0 0-16,0 4 0 0,1 0 0 0,0-2 0 16,-2 0 0-16,1-2 0 0,-1 2 0 0,1 0 0 15,0-2 128-15,1 0-128 0,-2 0 0 0,4 1 0 0,3-5 0 16,-4 0 128-16,0 0-128 0,2 0 0 0,2-1 0 0,2 0 0 31,-1 1-496-31,2-3 32 0,0-4 0 0,1-1 0 16,-2-2-2528-16,1-1-496 0</inkml:trace>
  <inkml:trace contextRef="#ctx0" brushRef="#br1" timeOffset="28136.26">18910 12625 23951 0,'-10'-9'2128'0,"0"5"-1696"15,-2 0-432-15,2-1 0 0,-3-4-224 0,3 4-128 16,-1 0-32-16,4 3 0 0,7 2 240 0,0 0 144 16,-10 0-192-16,10 0 192 0,-3 9 0 0,3-9 176 15,2 11 0-15,1 0 0 0,3 2-176 0,2 1 0 16,1 4 0-16,2-2 0 0,4 0 128 0,1 1 32 16,4 4 16-16,2-1 0 0,6-1-176 0,0 2 160 15,-4-4-160-15,8 2 160 0,8 0-160 0,-1-2 192 16,0-1-192-16,-1 0 192 0,0-2-32 0,-2 1 0 0,3-1 0 0,-4-2 0 15,-1-3 32-15,-2 5 16 0,-2 2 0 0,-6-2 0 16,-8-3-80-16,-1-1 0 0,-4-2-128 0,-3 0 192 16,-3 3 64-16,-5-1 0 0,-5-2 0 0,1 2 0 15,-4 3 384-15,-6 2 96 0,-8 2 16 0,-4 1 0 16,-3-3-160-16,-2 4-16 0,-3 2-16 0,0-1 0 16,0 0-304-16,-4-1-64 0,0 0-16 0,-3 0 0 15,4 3-176-15,2-4 0 0,5-1 0 0,4-2 0 16,1-2-752-1,6-1-224-15,4 0-48 0,5-7-12224 0</inkml:trace>
  <inkml:trace contextRef="#ctx0" brushRef="#br1" timeOffset="29032.602">19033 14187 1839 0,'-11'2'160'0,"-1"-1"-160"16,1-1 0-16,0-1 0 0,5-1 864 0,-2 1 144 15,2 0 16-15,3-2 16 0,3 3-1040 0,-4-6-192 16</inkml:trace>
  <inkml:trace contextRef="#ctx0" brushRef="#br1" timeOffset="29374.273">18867 14093 1839 0,'-11'1'160'0,"3"2"-160"0,-1-1 0 0,-1 0 0 0,-1-2 1408 0,1 2 256 16,0-1 64-16,1-1 0 0,2 0-1280 0,-2 1-256 15,1-1-64-15,8 0 0 0,-7 0-384 0,1-1-96 16</inkml:trace>
  <inkml:trace contextRef="#ctx0" brushRef="#br1" timeOffset="29749.35">18759 14044 10479 0,'0'0'448'0,"0"0"128"0,0 0-576 0,11-3 0 16,-2-1 0-16,1 1 0 0,-1 1 704 0,-1-2 48 16,1-1 0-16,1 1 0 0,-1-2 224 0,-1 1 48 15,-2-3 16-15,1-1 0 0,-1 0 112 0,1 2 0 16,-1 1 16-16,0-2 0 0,0-2-32 0,0 2-16 0,-2-2 0 15,-1 1 0-15,0-1-224 0,0 1-32 0,-3 2-16 0,0 7 0 16,0 0-112-16,-3-10-32 0,0 1 0 0,-1 2 0 16,4 7-144-16,-9-5-48 0,2 0 0 0,-3 1 0 15,0 0-96-15,-3 0-32 0,-2 2 0 0,-1 1 0 16,2 1-64-16,-1 2 0 0,0 0-16 0,0 5 0 16,-2 3-128-16,-2 4-32 0,-4 4 0 0,1 2 0 15,-1 0-144-15,1 4 128 0,0 2-128 0,0 4 128 16,0 2-128-16,0 1 0 0,1 1 0 0,3 2 128 15,-2 0-128-15,5 1 0 0,4-2 0 0,2 3 0 16,2 4 0-16,-1-1 0 0,4-3 0 0,3 1 0 16,2-2-128-16,2-1 128 0,3-5 0 0,1 0 0 15,3 0 0-15,1-1 0 0,2-1-144 0,1-1 144 0,-1-2-128 16,1-2 128-16,0-2-192 0,1-1 192 16,-5-2-848-16,-3-3-64 15,-3-2-16-15,-2-2 0 0,-1-1-2544 0,-1-11-512 16,0 0-112-16,0 0 0 0</inkml:trace>
  <inkml:trace contextRef="#ctx0" brushRef="#br1" timeOffset="29961.199">18012 14561 27647 0,'0'0'1216'0,"0"0"256"0,0 0-1168 0,0 0-304 15,0 0 0-15,0 0 0 0,0 0 240 0,13-3-16 16,5-3 0-16,5 3 0 0,3-1-80 0,4 0-16 15,1-3 0-15,4 0 0 0,5-2 128 0,0 1 32 16,2 1 0-16,2-3 0 0,1-2-16 0,1 1 0 0,2 2 0 0,0 2 0 16,2 3-144-16,-3-1-128 0,-3 0 192 15,-2 2-192-15,-5 1-208 0,-2 4-160 0,-6-1-16 0,-4 4-16 32,-4 0-2576-32,-2 2-512 0</inkml:trace>
  <inkml:trace contextRef="#ctx0" brushRef="#br1" timeOffset="30705.086">19671 13682 4607 0,'0'0'192'0,"-7"-6"64"0,-2 1-256 0,3-1 0 16,-1 3 0-16,7 3 0 0,-5-3 4160 0,5 3 800 16,-10 1 160-16,2 2 16 0,0-3-3776 0,0 5-752 15,-2 3-160-15,-1 3-16 0,-1 4 32 0,-4 0 16 16,-1 3 0-16,3 5 0 0,1 4 80 0,-1 4 16 16,-2 0 0-16,1 4 0 0,-1 5 0 0,-1 3 0 15,2 0 0-15,0-1 0 0,3 0-176 0,0-2-16 16,3 1-16-16,1-3 0 0,2 2-208 0,4 1-32 15,-1 0-128-15,3-1 192 0,0-5-192 0,4-2 144 16,1-2-144-16,5-4 128 0,-2-1-128 0,4-4 128 0,4-2-128 0,0-2 128 16,3-3-128-16,-2-1 0 0,-1-2-160 0,0-2 160 31,3-2-1808-31,-1-2-272 0,-3-4-48 0,0-2-10144 0</inkml:trace>
  <inkml:trace contextRef="#ctx0" brushRef="#br1" timeOffset="30966.164">19639 14300 13823 0,'-12'-2'1216'0,"5"1"-960"0,1 1-256 0,6 0 0 0,0 0 4176 0,0 0 800 16,0 0 144-16,0 0 48 0,3-7-4384 0,1 1-784 15,6 1-320-15,1 0 0 0,3-3 320 0,3 0 0 16,-1 2 128-16,4-1-128 0,0-2 128 0,1 3-128 16,-2-1 0-16,2 3 0 0,-1-1 0 0,0 2 0 15,-1 1 0-15,-2 1 0 0,0 1 0 0,0 0-288 16,-3 1 32-16,-2 1 16 16,-4 0-2176-16,-8-2-432 0,11 4-96 0</inkml:trace>
  <inkml:trace contextRef="#ctx0" brushRef="#br1" timeOffset="31439.994">20076 13844 28559 0,'-10'-8'2544'0,"10"8"-2032"0,-7-6-512 0,4 1 0 0,3 5 128 0,0-8-128 0,0 8 0 0,4-10 144 16,3 2-144-16,2-1 0 0,3 0-192 0,3 0 192 16,2 0 0-16,0 1 0 0,2 0 0 0,2 3 192 15,0 4-192-15,2 1 128 0,-1 1-128 0,1 4 128 16,-4 3-128-16,-1 1 0 0,-1 2 0 0,-3 3 128 16,-2 2-128-16,1 2 0 0,0 4 0 0,-7 0 0 15,-7 2 192-15,0 2-64 0,-3 0 0 0,-4 1 0 0,-5 1 64 0,-1-1 0 16,2 0 0-16,2-3 0 0,3 0-16 0,0-2 0 15,1-2 0-15,2-4 0 0,2-1-176 0,3-2 0 16,6-1 144-16,-2 1-144 0,6 4 0 0,1-3 0 16,4-2 0-16,4 3 0 0,4 4 0 0,1-1 0 15,3-2 0-15,-3 2 0 0,1-1 0 0,0 2 0 16,-7 0 0-16,0 3 0 0,-4-4 144 0,-2 2-144 16,-6 0 192-16,-2 0-192 0,-6-1 608 0,-5 0 16 15,-2 2 0-15,-4 1 0 0,-8 1 160 0,-5 2 48 16,-5 0 0-16,0 1 0 0,-1-2-320 0,-2-2-48 15,-1-1-16-15,0-4 0 0,-2-3-256 0,5-5-48 16,0-6-16-16,4-3 0 0,0 0-368 0,4-4-80 0,2-6 0 16,3-3-16-1,5-2-1760-15,4-2-336 0,3-5-80 0,5 0-11648 0</inkml:trace>
  <inkml:trace contextRef="#ctx0" brushRef="#br1" timeOffset="31943.885">20423 13331 5519 0,'0'0'496'0,"0"0"-496"15,-1-9 0-15,1 9 0 0,-3-6 4304 0,3 6 768 16,0 0 160-16,0 0 16 0,6-6-4240 0,-6 6-864 16,13-1-144-16,-1 3 0 0,3 2 128 0,0 1 80 15,3 2 32-15,0 3 0 0,0 2 144 0,4 2 48 16,1 2 0-16,5 4 0 0,-1 3-160 0,3 5-16 15,1 3-16-15,5 4 0 0,2 4-32 0,-4 3 0 16,-5 0 0-16,2 2 0 0,0 1-16 0,-2 5 0 16,-4-5 0-16,-3 4 0 0,1 1 64 0,-5-1 16 0,-3-1 0 15,-2-3 0-15,-4-4 224 0,0-2 32 0,-4-3 16 0,-1-1 0 16,-3 3 64-16,-3-1 16 0,-3-2 0 16,0 2 0-16,-4-2-128 0,2 0-32 0,-2-3 0 0,-4 0 0 15,-4 1-80-15,-2-1-32 0,1-1 0 0,-1 1 0 16,-3-2-80-16,-3 3-16 0,-1 3 0 0,-2-2 0 15,3 0-256-15,1-2 128 0,-1-2-128 0,3 0 0 16,0 0 0-16,4-5 0 0,0-7 0 0,4-2 0 16,1-4-1104-1,5-6-336-15,8-6-64 0,0 0-16 0,-5-10-1776 0,4-1-352 0</inkml:trace>
  <inkml:trace contextRef="#ctx0" brushRef="#br1" timeOffset="32395.298">21371 13923 25103 0,'-18'1'1104'0,"9"3"240"0,3 1-1072 0,6-5-272 0,-5 3 0 0,5-3 0 16,-9 2 0-16,9-2 0 0,0 0 0 0,0 0 0 15,0 0 512-15,10-3 64 0,0-3 0 0,3 1 0 16,4-1-352-16,5 2-64 0,1-3-16 0,2 2 0 16,0-1-144-16,3 2 0 0,0 1 144 0,2-2-144 15,1 3 0-15,-1-1 0 0,-1 0 0 0,2-1 128 16,0 1-128-16,-5 1-128 0,-3-2 128 0,-1 1-192 31,-1 1-1904-31,-1 1-384 0,-1 1-80 0</inkml:trace>
  <inkml:trace contextRef="#ctx0" brushRef="#br1" timeOffset="32600.191">21480 14180 34783 0,'-13'-3'1536'0,"13"3"320"0,-6-3-1472 0,6 3-384 16,0 0 0-16,0 0 0 16,0 0-352-16,4-8-144 0,1-1-16 0,4 1-16 0,3 0 528 0,5-2 272 15,4 0-16-15,2-1-16 0,-2 0-240 0,3 3 144 16,-2 0-144-16,2 2 128 0,-3-2-128 0,1 4-256 16,-1 2 64-16,-5 0-9776 15,0 1-1952-15</inkml:trace>
  <inkml:trace contextRef="#ctx0" brushRef="#br1" timeOffset="33990.929">22370 13969 12207 0,'-17'-4'528'0,"8"3"128"0,0 1-528 0,-1 0-128 0,-1-4 0 0,-1 2 0 16,-1 0 736-16,3 1 112 0,-1 0 32 0,4 1 0 15,7 0 160-15,-10 2 48 0,1 0 0 0,0 0 0 16,-3-1-224-16,12-1-32 0,-6 3-16 0,6-3 0 15,0 0-112-15,0 0-32 0,0 0 0 0,0 0 0 0,0 0-192 0,0 0-32 16,0 0-16-16,0 0 0 16,9-3 224-16,4 2 48 0,4-2 16 0,4 1 0 0,3 0-16 0,2-1-16 15,1 1 0-15,1-2 0 0,2-1-288 0,0 0-48 16,-2-2-16-16,2 2 0 0,-2 1-144 0,2 1-16 16,-3 2-16-16,-1-1 0 0,0-4-32 0,-6 2-128 15,-6 0 192-15,-3 1-64 0,-3 2-128 0,-8 1 192 16,0 0-192-16,0 0 192 0,0 0-64 0,0 0 0 15,0 0 0-15,-4 6 0 0,-7 0 64 0,-4 1 16 16,-3 0 0-16,-3-1 0 0,-2 1-208 0,0 0 176 16,-3 2-176-16,3 1 160 0,-2-1-160 0,2-1 0 15,-1-4 144-15,1-1-144 0,-1 1 0 0,2-1 128 16,-1-1-128-16,4 0 0 0,-2-2 128 0,5 0-128 16,6 1 128-16,2 2-128 0,0-2 176 0,8-1-48 0,0 0 0 0,0 0 0 15,0 0 64-15,0 0 0 0,0 0 0 0,0 0 0 16,14-4 48-16,-1 1 16 0,1-1 0 0,2-1 0 15,4-1-128-15,-3 1 0 0,3 2-128 0,-1-1 192 16,0-1-192-16,-1 1 128 0,-1-2-128 0,-2 2 0 16,-2 3 128-16,-2-1-128 0,-1-1 0 0,0 1 144 15,-4-2-144-15,-6 4 0 0,0 0 0 0,0 0 128 16,0 0-128-16,0 0 160 0,0 0-160 0,0 0 160 16,-8-3 32-16,-2 5 0 0,-3 0 0 0,-2 2 0 15,-3 1-192-15,-3-1 128 0,-2-1-128 0,-2 1 128 16,-1-3-128-16,1 0 0 0,0 1 0 0,2 0 0 15,3 1 0-15,3-2 0 0,4 1 128 0,1 1-128 16,1-1 0-16,3-1 0 0,8-1 0 0,-7 3 0 16,1 3 0-16,6-6 0 0,0 0 0 0,0 0 0 0,0 0 0 15,0 0 0-15,7 4 0 0,0-3 0 0,-7-1 0 16,9-3 0-16,-9 3 0 0,10-3 0 0,1 1-400 0,-1-2 32 16,2-2 16-16,0 3 0 15,0 1-2608-15,0-3-528 0,4-4-96 16,1-2-32-16</inkml:trace>
  <inkml:trace contextRef="#ctx0" brushRef="#br1" timeOffset="34677.572">23717 13473 4607 0,'0'0'192'0,"0"0"64"0,7-4-256 0,1-1 0 16,-8 5 0-16,6-8 0 0,0 1 2016 0,0-1 352 15,-4-2 80-15,1 1 16 0,0 2-1568 0,-1-1-320 16,-4-1-64-16,1 0-16 0,0 4 144 0,-1-2 48 16,2 7 0-16,-7-10 0 0,-2 0 80 0,0 2 0 15,1-1 16-15,-2 1 0 0,-4-1 48 0,0 1 0 16,-2-2 0-16,1 1 0 0,-1 0-192 0,0 1-16 16,-2 1-16-16,0-1 0 0,-2 1-208 0,2 4-32 0,-2 4-16 15,4-1 0-15,0-1-80 0,1 2-16 0,-1 1 0 0,1 3 0 16,1 0-64-16,0 1 0 0,0-2-16 15,1 4 0-15,0 3-176 0,2-1 192 0,-1-3-192 0,2 3 192 16,-3 1-192-16,3 1 128 0,1 4-128 0,0 1 128 16,-1 4 64-16,3-1 16 0,2-1 0 0,0 3 0 15,0 4 48-15,2 4 0 0,1 3 0 0,2 0 0 16,1-1-96-16,1 2-16 0,-1 0 0 0,2 1 0 16,-2-1-144-16,-1 3 160 0,-1 2-160 0,1-2 160 15,2-4-160-15,-1-3 0 0,0 0 0 0,2 1 128 16,-1 2-128-16,1-5 0 0,-3-3 144 0,0-2-144 15,1-1 128-15,0-4-128 0,-1 0 128 0,-1-1-128 16,-1-2 0-16,2-3-320 0,1-1 64 0,-1-1 16 16,-3-1-2000-16,3-9-384 15,0 0-96-15</inkml:trace>
  <inkml:trace contextRef="#ctx0" brushRef="#br1" timeOffset="34914.571">22929 13991 24879 0,'0'0'2208'0,"0"0"-1760"15,-1-5-448-15,1 5 0 0,0 0 480 0,5-5 16 16,4 1 0-16,1-2 0 0,2-1-192 0,5-1-48 16,3 3 0-16,5 2 0 0,5-3 448 0,0 0 64 15,1-1 32-15,3 2 0 0,7-1-320 0,-1 1-64 0,-3-1-16 0,-1 3 0 16,-2 2-192-16,-3 0-32 0,-3-1-16 15,-3 2 0-15,-5 0-160 0,-3 2 0 0,-1-2 0 0,-4 3 128 32,-12-3-1664-32,6 7-320 0,-6-7-80 0</inkml:trace>
  <inkml:trace contextRef="#ctx0" brushRef="#br1" timeOffset="35463.313">24140 13241 10127 0,'0'0'896'0,"0"0"-704"15,0 0-192-15,0 0 0 0,0 0 944 0,0 0 144 16,0 0 48-16,0 0 0 0,-5-3-64 0,5 3-16 0,0 0 0 0,-9 0 0 15,-7 0-160-15,7 2-16 0,9-2-16 16,-8 6 0-16,-1 1-272 0,-1 2-48 0,-3 0-16 0,1 0 0 16,-1 4-16-16,-1 1-16 0,-1 2 0 0,1 3 0 15,2 2 0-15,-4 4 0 0,1 4 0 0,1 4 0 16,-1 3-80-16,1 2-16 0,0-1 0 0,2 0 0 16,4 1-144-16,0-2-48 0,0-2 0 0,2-1 0 15,0-1 48-15,3 1 16 0,-1 1 0 0,1-1 0 16,2-4 32-16,4 0 0 0,2-1 0 0,-1-2 0 15,2-1-64-15,2-2-16 0,0-1 0 0,2-3 0 16,0 0-80-16,-1-2-16 0,2-3 0 0,0-1 0 16,-1-1-128-16,-1-1 192 0,-3-1-192 0,3-2 192 15,1-2-192-15,-3-1 0 0,-7-5 0 0,8 4 128 16,-8-4-1296-16,0 0-272 0,9-2-48 0,-9 2-7280 16,0 0-1440-16</inkml:trace>
  <inkml:trace contextRef="#ctx0" brushRef="#br1" timeOffset="36278.934">24263 13606 11055 0,'0'0'976'0,"0"0"-784"16,-7 0-192-16,7 0 0 0,-9 0 800 0,1 0 112 16,2-3 32-16,6 3 0 0,0 0 32 0,0 0 16 15,0 0 0-15,0 0 0 0,0 0 112 0,0 0 32 16,0 0 0-16,0 0 0 0,0-8-416 0,2 0-80 16,1 2 0-16,3 0-16 0,0 2-96 0,3-2-16 15,1-2 0-15,1 1 0 0,-1 0-64 0,1 2 0 16,2 2-16-16,-1 0 0 0,-1 1-48 0,0 2-16 15,0 0 0-15,0 3 0 0,2 3-240 0,-4 2-128 0,-2-1 128 16,-2 2-128-16,-2 1 0 0,-1 1 128 0,-5 1-128 0,-1 2 0 16,0 3 144-16,-5-1-144 0,-2 1 192 0,1-1-192 15,-3 1 160-15,3-2-160 0,0-1 128 0,-2-2-128 16,1-2 144-16,3-1-144 0,0 0 160 0,2-1-160 16,-1-3 0-16,7-5 0 0,0 0 0 0,0 0 0 15,2 9 0-15,-2-9 0 0,10 9 0 0,0-1 0 16,1 2 0-16,2 0 0 0,4-2-128 0,-1 1 128 15,1 2 0-15,2 0 0 0,-3 3 0 0,1 1 0 16,-2-2 0-16,-2 0 0 0,-5-1 0 0,-3 3 0 16,-1 0 0-16,-4 3 144 0,-5-3-16 0,0 1 0 15,-2 1 320-15,-4 1 48 0,-1-4 16 0,-2-2 0 0,-3-2 128 16,2-1 16-16,-2 2 16 0,1-3 0 0,-3 0-208 16,2-5-32-16,-2 2-16 0,-1-3 0 0,-1 1-224 15,4-3-64-15,0-3 0 0,1-1 0 0,0-2-128 16,3 1-176-16,2-2 48 0,2-1 0 15,0 1-2176-15,6-1-416 0,3 8-96 16,0-12 0-16</inkml:trace>
  <inkml:trace contextRef="#ctx0" brushRef="#br1" timeOffset="36831.159">24544 13121 7359 0,'-7'-6'656'15,"2"2"-528"-15,5 4-128 0,0 0 0 16,-5-4 1584-16,5 4 272 0,0 0 64 0,0 0 16 16,0 0-816-16,0 0-160 0,0 0-48 0,0 0 0 0,0 0-288 0,0 0-64 15,0 0-16-15,10 10 0 0,1 2-96 0,0 0-32 16,-1 2 0-16,3 1 0 0,1 2 144 0,1 2 16 15,0 2 16-15,4-1 0 0,-1 5-32 0,0 1-16 16,0-2 0-16,1 5 0 0,2 4 16 0,-5 0 0 16,-1-1 0-16,0-1 0 0,-4-3-144 0,-1 3-32 15,-4 0 0-15,-1 1 0 0,-3 0 144 0,0-2 32 16,-2 1 0-16,-1 0 0 0,-2 0-48 0,-2 1 0 16,0 0 0-16,-1 1 0 0,-4 0-208 0,0 1-48 15,-2 1-16-15,2-2 0 0,1-2 16 0,-2 2 0 16,-5-1 0-16,2-1 0 0,2 5-80 0,-1-4-16 15,-4-4 0-15,-1 3 0 0,1 2-160 0,0 0 128 16,2-3-128-16,0-5 128 0,-1-4-128 0,5-1 0 16,5-3 144-16,-2 0-144 0,1-2 128 0,1-4-128 0,-1-4 128 0,7-7-128 15,0 0-208-15,0 0-112 0,-9-9-32 0,5-4-9936 16,1-5-1984-16</inkml:trace>
  <inkml:trace contextRef="#ctx0" brushRef="#br1" timeOffset="39291.636">25027 12620 11055 0,'0'0'976'0,"2"-5"-784"0,-2 5-192 0,0 0 0 15,0 0 1184-15,0 0 192 0,0 0 32 0,0 0 16 0,0 0-240 16,0 0-48-16,0 0-16 0,0 0 0 0,-6-3-224 0,6 3-32 15,-6 3-16-15,-3 0 0 0,-3-1-208 0,2 1-32 16,10-3-16-16,-11 4 0 0,0 3-96 0,-3 0-32 16,-3 1 0-16,0 1 0 0,-2 0-112 0,-1-1-32 15,-3 1 0-15,1-1 0 0,-3 0-128 0,-1 0-16 16,0 2-16-16,-4 1 0 0,-2-3 48 0,-4 0 16 16,-3-1 0-16,-1 2 0 0,0 0 32 0,-1 0 0 15,-6 0 0-15,1-3 0 0,0 1 0 0,-2-1 0 16,-4 1 0-16,-3-3 0 0,-1 0-32 0,0-1 0 15,0 0 0-15,2 4 0 0,1 0-32 0,0-2-16 16,0-1 0-16,-2 1 0 0,-2 1 48 0,3 1 16 0,7-3 0 16,1 2 0-16,-1-1 0 0,5 1 0 0,0 1 0 15,2-3 0-15,-3-1-240 0,-2 1 144 0,-3-2-144 16,2 1 128-16,2 0-128 0,0 2 0 0,-3-1 0 0,1 1 128 16,1-1-128-16,-1 1 0 0,-5 2 0 0,2 0 0 15,-1-1 128-15,-3 2-128 0,1 0 0 0,2-2 128 16,1-2-128-16,2 1 160 0,3 4-160 0,-4-1 160 15,-1-2-160-15,2 2 128 0,7-2-128 0,-5 3 128 16,-2 1-128-16,2-3 0 0,5-4 0 0,2 0 128 16,1 2-128-16,-2 0 128 0,-1 2-128 0,-3-1 128 15,0 0-128-15,-3 2 0 0,-3 0 144 0,1 3-144 16,0-2 0-16,2 0 0 0,-1-3 0 0,0 0 0 16,-2 2 0-16,2-2 144 0,0 1-144 0,-3-1 0 15,0-1 144-15,-1 1-144 0,5-2 0 0,2 1 144 0,1-1-144 16,1-1 192-16,-1-1-192 0,0 3 192 0,0 1-192 15,0 0 192-15,2-2-192 0,0 3 192 0,-2 3-192 0,2-3 192 16,3 0-192-16,-4-2 192 0,-1 0-192 0,-1 1 160 16,1 2-160-16,-2 2 160 0,-1-2-160 0,1-1 128 15,2 0-128-15,1 1 128 0,1 1-128 0,-1-2 128 16,-2 0-128-16,0-1 128 0,-3 3-128 0,3 1 0 16,1-4 0-16,-2-1 128 0,0 1-128 0,3 0 0 15,5 1 144-15,-2-2-144 0,1-1 0 0,-3 3 0 16,-1 2 0-16,1 1 128 0,-4-1-128 0,-2 1 0 15,0 0 0-15,0 1 0 0,1-1 0 0,0 2 0 16,0 0 0-16,0-3 128 0,1-2-128 0,0 3 128 16,-1 3-128-16,2-1 128 0,1-1-128 0,2-2 0 15,-3 1 128-15,3-1-128 0,3 1 0 0,0-2 0 0,-1-3 0 16,-3 3 128-16,0 2-128 0,2 0 0 0,-1-4 0 16,-1 4 128-16,0 2-128 0,-1 0 0 0,4-1 0 15,1 0 0-15,3-2 0 0,-2-1 0 0,0 2 0 0,2-2 0 16,-2 0 0-16,3 0 0 0,2-3 0 0,0 1 0 15,0-1 0-15,3 0 144 0,4-2-144 0,1 1 0 16,2 0 144-16,3-1-144 0,3-2 0 0,1 0 144 16,3 0-144-16,2 2 160 0,-1-1-160 0,5-1 160 15,-1-1-160-15,7 0 192 0,-5-1-192 0,5 1 192 16,0 0-192-16,0 0 0 0,-7 0 0 0,7 0 128 16,0 0-128-16,0 0 0 0,0 0 0 0,0 0 0 15,0 0 0-15,0 0 0 0,0 0 0 0,0 0 0 16,0 0-128-16,0 0 128 0,0 0 0 0,0 0 0 15,0 10 0-15,1-2 0 0,-1-8-144 0,5 13 144 0,-2-4 0 0,0 4 0 16,1 1 0-16,1 1 0 0,1 2 0 0,-1-2 0 16,-1 5 0-16,-1 3 0 0,0 5 0 0,1 2 0 15,2 1 0-15,-4 2 0 0,0 2 0 0,-1 4 0 16,-1-2 0-16,-1 4 0 0,-1 1 0 0,0 2 0 16,-3 0 0-16,1 0 0 0,-1 0 0 0,-2-1 0 15,-1-2 0-15,-1 0 0 0,0 1 0 0,-4 1 0 16,1-1 0-16,0 1 0 0,1-2 0 0,-2 0 0 15,-1 0 0-15,2-2 0 0,2-2 0 0,0-2 0 16,-1-3 0-16,4 0 0 0,1-3 0 0,-1 0 0 16,-1-2 0-16,0 3 0 0,-1-1 0 0,2 0 0 15,1-3 0-15,-1 1 0 0,0 1 0 0,2-2 128 16,0 2-128-16,2-3 0 0,-2-2 0 0,0-2 0 16,2-1 0-16,2-4 0 0,-2-3 0 0,0 0 0 0,0-4 0 0,4-2 0 15,-1-7 0-15,9 7 0 0,-9-7 0 0,10 4 0 16,3-2 0-16,2-2 0 0,2 0 0 0,4-2 0 15,0 1 0-15,2-1 0 0,0 0 0 0,4-1 0 16,3 2 0-16,1 0 0 0,1 0-128 0,5 0 128 16,6 0 0-16,3 2 0 0,1 0 0 0,2 0 0 15,2-1 0-15,0 1 0 0,-1 0 0 0,5-1 0 16,4-2 0-16,3 0 0 0,2 1 0 0,3-1 0 16,1-1 0-16,2 1 0 0,1-1 0 0,2 1 0 15,3 1 0-15,0 1 0 0,0 1 0 0,-2 0 0 16,-2 0 0-16,3 0 0 0,2 0 0 0,-2 1 0 15,-1-1 0-15,-5 1 0 0,2-1 0 0,1-1 0 0,6-1 0 16,1-2 0-16,2 1 0 0,-3-1 0 0,0 0 0 0,1 0 0 16,0-1 0-16,1 1 0 0,-1-1 0 0,0 1 0 15,-2 0 0-15,1-1 0 0,3 1 0 0,-2 1 0 16,-6 0 0-16,3 0 0 0,1-4 0 0,2-1 0 16,4 1 0-16,-4 0 0 0,-2 2 0 0,1-2 0 15,0-1 0-15,1 0 0 0,1 2 0 0,-6 0 0 16,-3 0 0-16,-1-2 0 0,4 1 0 0,1-1 0 15,2 1 0-15,-4 0 0 0,-1-1 0 0,-1 0 0 16,-2 0 0-16,1 0 0 0,0 3 0 0,0 0 0 16,-6-2 0-16,-2 3 0 0,1-1 0 0,0 1 0 15,3-2 0-15,1-2 0 0,-2-1 0 0,-2 3 0 16,-2 0 0-16,-1 2 0 0,1 1 0 0,2 1 0 0,2 1 0 16,1 0 0-16,-3 0 0 0,-1 1 0 0,-4 1 0 15,-1 0 0-15,0 1 0 0,-1 1 0 0,2 0 0 0,-3 1 0 16,-2-2 0-16,-6 0 0 0,-1 2 0 15,-1-3 0-15,-3 0 0 0,0-1 0 0,-1-1 0 0,-3 0 0 16,-4 0 0-16,1 0 128 0,-3-1-128 0,2 2 0 16,-1 1 0-16,-1 1 0 0,-4-2 0 0,-2-2 0 15,-4-3 0-15,2 2 0 0,-3 2 0 0,0 0 0 16,-1-1 0-16,-2 0 0 0,-2 0 0 0,1 0 0 16,-3 0 0-16,0 0 128 0,-3 3-128 0,1 0 0 15,0 0 0-15,-1 1 0 0,-2 1 128 0,0-2-128 16,0-4 0-16,-9 2 0 0,0 0 0 0,0 0 0 15,0 0 0-15,0 0 128 0,0 0-128 0,0 0 0 16,8 0 0-16,-8 0 176 0,0 0-176 0,0 0 160 0,0 0-160 16,0 0 0-16,0 0 0 0,0 0 128 0,0 0-128 0,0 0 0 15,0 0 0-15,5-7 0 0,-5 7 0 0,0 0 0 16,-1-9 128-16,1 1-128 0,0-1 0 0,1-1 128 16,-1-1-128-16,0 0 128 0,-1-5-128 0,2 0 0 15,2-2 144-15,0 0-144 0,-7-2 0 0,3 0 0 16,1-2 0-16,0-1 128 0,-1-2-128 0,1-2 0 15,0 0 0-15,2-4 0 0,3-1 0 0,-5-1 0 16,-5-2-144-16,4-1 144 0,1-1 0 0,2 1-144 16,2 0 144-16,-5-1 0 0,-4 0 0 0,1-3 0 15,-1 0 0-15,0-1 0 0,-3-2 0 0,-2-2 0 16,1 1 0-16,3 0 0 0,0-2 0 0,3 4 0 0,-4 2 0 16,3 0 0-16,0-2 0 0,-1 0 0 0,0 0 0 0,3-2 0 15,2 0 0-15,1-1 0 0,-1 3 0 16,0 1 0-16,-1-1 0 0,3-1 0 0,2-3 0 0,3 1 0 15,-1-4 0-15,2-5 0 0,-2-3 0 0,3 3 0 16,5 8 0-16,-1 1 0 0,0 0 0 16,0 4 0-16,-1-1-128 0,4 6 128 0,4 2 0 0,-2 1 0 15,-2-3 0-15,-2 4-128 0,-1 0 128 0,-2 5 0 16,1 3 0-16,-3 0 0 0,-1-2 0 0,-1 2 0 16,1 4 0-16,-2 0 0 0,-1 1 0 0,2 1 0 15,-3 0 0-15,-1 1 0 0,1 3 0 0,-2 0 0 16,-2-3 0-16,1 5 0 0,-1 2 0 0,0 0 0 15,1 1 0-15,-1 2 0 0,0 0-176 0,0 7 176 16,0 0-672-16,0 0-16 0,0 0 0 0,0 0-11024 16,0 0-2224-16</inkml:trace>
  <inkml:trace contextRef="#ctx0" brushRef="#br1" timeOffset="58660.525">1118 17115 1839 0,'0'0'0'0,"0"0"160"0,0 0-160 0,-8 4 0 16,8-4 0-16,-8 5 0 0,1-1 2080 0,7-4 384 16,0 0 80-16,-8-2 16 0,8 2-1344 0,0 0-272 15,-7-2-48-15,2-3-16 0,2-4 16 0,1-1 16 16,-1 1 0-16,0-1 0 0,0-1-272 0,0 0-64 16,-1-1-16-16,3-1 0 0,-1-2 160 0,-2 3 48 15,-1-1 0-15,3 1 0 0,2 0-32 0,0-2 0 16,-1-3 0-16,1-1 0 0,0 0-224 0,2-4-64 15,0-1 0-15,2-2 0 0,0 0-96 0,-1 0-32 16,3 1 0-16,0 1 0 0,0 1-48 0,0-2-16 16,2-3 0-16,0 4 0 0,0 1-96 0,0 2-32 15,1 1 0-15,2 1 0 0,0 1-128 0,0 2 0 16,-2 0 0-16,4 0 0 0,4 0 0 0,-5-1 128 0,0 1-128 16,2 1 0-16,3-2 0 0,0-1 0 0,-1-1 0 0,5 0 0 15,-2 3 128-15,1 1-128 0,-2-2 0 0,0 1 128 16,0-1-128-16,-1 1 0 0,2 0 0 0,0 3 0 15,-2 3 0-15,2-1 0 0,-1-4 0 0,-2 1 0 16,1-1 0-16,1 4 0 0,-1 4 0 0,3-3 0 16,2-1 0-16,1 2 128 0,1 4-128 0,4-1 0 15,-2 0 0-15,2-1 0 0,0-1 0 0,2 1 0 16,2 2 0-16,-2-1 0 0,-3 1 0 0,4 1 0 16,-1 2 0-16,0 1 0 0,2-3 128 0,-2 3-128 15,-3 3 0-15,4-6 0 0,3 2 0 0,-1 0 0 16,0 0 0-16,1 0 0 0,1-2 0 0,-2 1 0 15,1-1 0-15,-4 3 0 0,-1 1 0 0,1 1 0 0,-2-1 0 0,4 1 0 16,5 0 0-16,-2 0 0 0,2-2 0 0,2 0 0 16,1 2 0-16,1 1 0 0,-1-3 0 0,-3 1 0 15,-1 4 0-15,3 0 0 0,2-1 0 0,-1-2 0 16,1 2 0-16,3 0 128 0,2 1-128 0,-2-2 0 16,1-1 0-16,-1 0 0 0,-1-1 0 0,1-2 0 15,1-1 0-15,-3 1 0 0,0 2 0 0,3-1 0 16,2-1 144-16,2 0-144 0,-2 0 0 0,1 2 144 15,0 0-144-15,-2 0 0 0,-2-1 128 0,4 0-128 16,5 0 0-16,-1 1 0 0,-2 1 0 0,3-2 128 16,3-3-128-16,-2 2 0 0,-3 2 0 0,2 1 0 15,-1 1 0-15,4 1 0 0,-2-2 144 0,4-1-144 16,1 1 0-16,-4 1 144 0,0 3-144 0,3-2 0 16,-1 1 0-16,4-2 0 0,-3 0 0 0,2 1 0 0,0-4 0 0,-2 0 0 15,-1 0 0-15,1 0 128 0,1 1-128 0,3-2 0 16,1-2 128-16,-3 1-128 0,-3 1 128 0,2 1-128 15,-4 0 208-15,1 2-32 0,4 2-16 0,2-4 0 16,-1 0-16-16,1 0 0 0,-3 0 0 0,1 1 0 16,-4-1-144-16,1 4 160 0,0 6-160 0,5-6 160 15,3-2-160-15,-3 0 160 0,-4 0-160 0,-1 1 160 16,2 1-160-16,4-1 192 0,0 0-192 0,-1 4 192 16,3 0-192-16,-3-2 160 0,-5-6-160 0,1 3 160 15,2 6-160-15,0-1 128 0,2-1-128 0,-2-1 128 16,-2 1-128-16,-2 0 0 0,0 2 144 0,-1-1-144 15,2-2 0-15,1 3 128 0,4 0-128 0,-2 0 0 0,0-1 160 0,-1 2-32 16,-1 0-128-16,3-1 192 0,2 0-192 0,2 1 144 16,2 3-144-16,-4-1 128 0,0-2-128 0,-1 1 0 15,-1-3 144-15,3 2-144 0,2 1 0 0,0-2 0 16,0-2 0-16,-3 2 128 0,0 1-128 0,-1-1 0 16,3-4 0-16,1 2 128 0,3 0-128 0,0 2 0 15,-4 0 0-15,3 0 128 0,-4-1-128 0,4 0 0 16,2-1 0-16,2 2 128 0,-4-2-128 0,-1 0 0 15,-1-3 0-15,1 1 0 0,2 0 0 0,3-2 0 16,0-2 0-16,-1 0 128 0,-2 1-128 0,-2-1 0 16,3-1 128-16,0-1-128 0,3-2 0 0,-5-1 0 15,-1 1 0-15,1 0 128 0,3 1-128 0,-1-1 0 16,4-3 0-16,-4 1 128 0,-1-1-128 0,-4 0 0 16,0 1 0-16,0 0 0 0,1 2 0 0,-2 1 0 0,1-2 0 0,-4 2 0 15,-2 0 0-15,-3-1 0 0,0 1 0 0,3 1 0 16,1 1 0-16,-3 0 0 0,0 1 0 0,-1-2 128 15,-6 0-128-15,0-1 0 0,-2-1 0 0,0-2 0 16,0-2 0-16,3 1 0 0,-4-2 0 0,-1 1 0 16,1-3 0-16,-6 0 144 0,-1-2-144 0,-1-1 0 15,-2-4 160-15,-2-1-160 0,-1-2 128 0,4 2-128 16,-3-2 128-16,0 0-128 0,-2-2 0 0,0-3 128 16,-3-1-128-16,-1 1 128 0,-1-1-128 0,-3 2 128 15,-2 0-128-15,-1-1 0 0,-1 3 0 0,0 0 128 16,-1-1-128-16,0-1 0 0,0 1 0 0,-2 1 0 15,1 0 0-15,-4 0 128 0,2 0-128 0,-2-2 0 16,1-2 0-16,-1 4 0 0,-1 0 128 0,-4 3-128 0,-1-1 0 0,2 3 0 16,-1 1 0-16,1 2 0 0,2-1 0 0,-1 4 0 15,-3 1 0-15,1 1 0 0,0 1 0 0,-1 1 0 16,-2 1 0-16,2 3 0 0,1 1 0 0,-10 3 0 16,8-2 0-16,1 2 0 0,-9 0-144 0,9 3 144 15,1 0 0-15,1 2 0 0,-2 1-144 0,1 1 144 16,1 0 0-16,-1 3-144 0,2 0 144 0,0 3 0 15,1 2 0-15,3 0 0 0,-2 0 0 0,1 5 0 16,0 4 0-16,2-1 0 0,2-2 0 0,0 1 0 16,-2 1 0-16,2 1 0 0,1-1 0 0,1 0 0 15,-1-1 0-15,2 1 0 0,0-1 0 0,1-1 0 16,2-3 0-16,0 0 0 0,1 1 0 0,-2-2 0 16,2 1 0-16,1 0 0 0,-5-1 0 0,4 1 0 0,5 0 0 0,0 2 0 15,-5 2 0-15,1-2 0 0,2-1 0 0,2-3 0 16,3-3 0-16,-1 0 0 0,-2-1 0 0,1 1 0 15,0 2 0-15,1 0 0 0,-2-2 0 0,1 0 0 16,-1 0 0-16,0-1 0 0,3 0 0 0,2-1 0 16,2-2 0-16,0 1 0 0,1-1 0 0,-3-1 0 15,1-1 0-15,0-1 0 0,-3-2 0 0,0 2 0 16,-1 2 0-16,3-1 0 0,-2-1 0 0,2-2 0 16,-2-1 0-16,2 4 0 0,0-1 0 0,2 2 0 15,0 0 0-15,0-2 0 0,-2-2 0 0,-3 0 0 16,1-1 0-16,0 3 0 0,2-3 0 0,1-1 0 15,3-2 0-15,1 2 0 0,3 0 0 0,0-1 128 16,0-3-128-16,-3-1 0 0,-1-1 0 0,2 2 0 16,-3 1 0-16,1 1 0 0,1-4 0 0,1 4 128 0,1 4-128 0,0-2 0 15,0-4 0-15,-2 2 0 0,-1-4 0 0,-3 4 0 16,3 3 0-16,-4-3 0 0,1 0 0 0,1 0 0 16,5 0 0-16,0 1 128 0,2 1-128 0,1-1 0 15,2-1 0-15,-2 0 0 0,0 0 0 0,0-1 0 16,-1-1 0-16,3 2 0 0,2 0 0 0,0-4 0 15,2 2 0-15,2-3 0 0,-4-1 0 0,-1 1 0 16,0 0 0-16,0 1 0 0,2-2 0 0,-2 1 0 16,0-3 0-16,1 5 0 0,4 1 0 0,-3-3 0 15,-5-1 0-15,-2 0 0 0,2 4 0 0,-1 0 0 16,2 0 0-16,1 1 0 0,3-3 0 0,-2 2 0 16,1 0 0-16,-3-1 0 0,0-1 0 0,0 1 0 0,1 0 0 15,1-1 0-15,3 1 0 0,2 0 0 16,2-3 0-16,-1 3 0 0,-1 1 0 0,-2 1 0 0,-4-2 0 0,4 2 0 15,2-2 0-15,-1 1 0 0,1 0 0 0,0-1 0 16,1 0 0-16,-1-3 0 0,-1-3 0 0,-1 1 0 16,-1 3 0-16,4-2 0 0,4-2 0 0,-2 3 0 15,-3-2 0-15,1 2 0 0,-2 1 0 0,-1-3 0 16,1-3 0-16,0 2 0 0,3 1 0 0,0-1 0 16,1-2 0-16,-1 5 0 0,-4 3 0 0,1-4 0 15,0-6 0-15,1 1 0 0,2 1 0 0,3 1 0 16,2 1 0-16,-4-2 0 0,0-1 0 0,-1-2 0 15,-1 3 0-15,2 1 0 0,2 0 0 0,-1 0 0 16,-1-2 0-16,-1 0 0 0,-1 4 0 0,-2 1 0 16,2-1 0-16,1 0 0 0,3 2 0 0,-2 0 0 15,-2 0 0-15,-1 0 0 0,-3-1 0 0,-1 3 0 0,-3-1 0 0,0-1 0 16,1 3 0-16,0-2 0 0,3 2 0 0,-3-1 0 16,2 1 0-16,-1 0 0 0,-2 1 0 0,0 0 0 15,-2-2 0-15,2 2 0 0,3 1 0 0,1 0 0 16,0-2 0-16,1 1 0 0,0 0 0 0,-4 1 0 15,-2-2 0-15,0 0 0 0,0-1 0 0,2 1 0 16,1 0 0-16,1 0 0 0,-2 0 0 0,-2 0 0 16,-2 0 0-16,-3 1 0 0,-4-1 0 0,2 2 0 15,-3 0 0-15,1-1 0 0,0 1 0 0,0 1 0 16,2 3 0-16,-2-2 0 0,3 1 0 0,-4 2 0 16,0 0 0-16,1 1 128 0,-6-1-128 0,1-1 0 15,-1 1 0-15,0 0 0 0,1-1 0 0,2 1 0 16,1-4 0-16,1 1 0 0,1 1 0 0,-1-1 0 0,-1-3 0 0,-2 1 0 15,0 1 0-15,-1 0 0 0,-1-1 0 0,-2 1 0 16,-1 1 0-16,-1-1 0 0,1 0 0 0,1 1 0 16,-2 0 0-16,3 1 0 0,2 0 0 0,-2 2 128 15,-2-1-128-15,-1-1 0 0,3-1 0 0,-1 1 0 16,-3 1 0-16,0 0 0 0,-2 0 0 0,1 0 0 16,-3-1 0-16,2-1 0 0,-3 3 0 0,1 0 0 15,0 1 0-15,0 0 0 0,0 0 0 0,0 0 0 16,-3 2 0-16,2 2 0 0,0-3 0 0,0 1 0 15,0-2 0-15,-3 2 0 0,2 1 0 0,1-2 0 16,-2 0 0-16,0-2 0 0,1 2 0 0,0-3 0 16,-3 2 0-16,1 2 0 0,2 0 0 0,-2-1 0 0,-3 0 0 15,3 1 0-15,0 4 0 0,-1-2 0 0,-1-3 0 16,2-1 0-16,1 3 0 0,-1 1 128 0,2 2-128 0,-3-1 0 16,0-3 0-16,2 2 0 0,-3 4 0 0,-2-3 0 15,-2-4 0-15,2 3 0 0,3 0 0 0,-2 1 144 16,-4 1-144-16,0-2 0 0,-1-2 0 0,0-1 0 15,0-1 0-15,0 1 0 0,-3 1 128 0,-7-7-128 16,11 5 0-16,-11-5 0 0,11 9 160 0,-3 0-160 16,-8-9 128-16,9 10-128 0,-9-10 192 0,7 11-32 15,-7-11-16-15,7 12 0 0,-7-12 16 0,8 13 0 16,-1-3 0-16,-3 1 0 0,-4-11-160 0,6 11 160 16,0-1-160-16,-3-1 160 0,2 3-160 0,-5-12 0 15,0 0 0-15,3 13 0 0,2-3 0 0,-4-1 0 0,-1-9 0 16,0 0 0-16,-1 9-144 0,1-9-112 15,0 0-32-15,0 0 0 16,-11 4-2480-16,-3-7-496 0</inkml:trace>
  <inkml:trace contextRef="#ctx0" brushRef="#br1" timeOffset="61494.596">1224 1767 14223 0,'0'0'624'0,"0"0"144"0,-1-10-624 0,-1 1-144 15,2 9 0-15,0-10 0 0,0 2 0 0,0 8 192 16,2-11-192-16,-2 3 192 0,0 8-48 0,0-13 0 16,-2 2 0-16,-2 2 0 0,0 1 368 0,-2 0 64 15,-2 0 0-15,1 3 16 0,-1-2 240 0,0 3 32 0,-5 2 16 0,1-3 0 16,0 3-112-16,1 0-32 0,-3 1 0 0,-1 2 0 16,0 3-320-16,1 1-64 0,-3 1-16 0,1 3 0 15,-5 1-176-15,0 4-32 0,1 4-128 0,-3 1 192 16,0 0-192-16,0 5 128 0,4 1-128 0,-1 5 0 15,-1 3 128-15,4 5-128 0,3 4 0 0,2 5 144 16,-2 4-144-16,1 0 160 0,1 1-160 0,5 0 160 16,1-3-160-16,1 2 0 0,2 1 144 0,3-2-144 15,3 0 128-15,2-8-128 0,-2-6 160 0,3-3-160 16,3 0 272-16,1-5-32 0,1-3-16 0,-2-2 0 16,1-3-32-16,0-3-16 0,-3 0 0 0,1-5 0 0,-5-3-448 15,6-1-96-15,3 1-16 0,-2-4-7424 16,-10-5-1504-16</inkml:trace>
  <inkml:trace contextRef="#ctx0" brushRef="#br1" timeOffset="61704.341">507 2544 23951 0,'-23'-6'2128'0,"16"4"-1696"16,7 2-432-16,0 0 0 0,0 0 1344 0,0 0 176 15,12-5 32-15,4 2 16 0,5 3-1392 0,1-1-176 16,2-1-256-16,2-2 64 0,3-1 192 0,3-2 0 16,0-1 0-16,4-1 0 0,2-4 0 0,-3 0 0 15,-4-3 0-15,1 4 0 0,2 0-160 0,-4 1 0 0,-5-2 0 16,-2 4-8336-16,-4 1-1664 0</inkml:trace>
  <inkml:trace contextRef="#ctx0" brushRef="#br1" timeOffset="61929.797">1179 2171 31439 0,'0'0'1392'0,"0"0"288"16,0 0-1344-16,2 16-336 0,2 5 0 0,2 2 0 15,-5 1 0-15,2 6-160 0,0 6 16 0,-2 1 0 16,-2 4 144-16,0-5 0 0,0-3 0 0,-1-1 0 15,0 2-400-15,1-2 0 0,-4-3 0 0,2-5 0 16,-1-3-640-16,0-3-128 0,-2-5-32 0,2-2 0 16,4-11-272-16,0 0-64 0,0 0-16 0,0 0-8064 15</inkml:trace>
  <inkml:trace contextRef="#ctx0" brushRef="#br1" timeOffset="62324.564">1391 2180 18431 0,'0'0'816'0,"0"0"160"0,10 4-784 0,1 0-192 15,0-1 0-15,-2 4 0 0,0 2 0 0,0 3 0 0,-2 2 0 0,-2 5 0 16,-1-4 160-16,0 8 96 16,-2 6 0-16,0-1 16 0,0-1 320 0,0 1 64 0,-1 1 16 0,0 0 0 15,-1-2 96-15,0-3 0 0,0-6 16 0,0 1 0 16,0-3-288-16,1-2-64 0,0-1-16 0,1-5 0 15,-2-8-32-15,0 0-16 0,0 0 0 0,0 0 0 16,0 0 352-16,4-8 80 0,-1-3 16 0,0-5 0 16,1-4-352-16,0 1-64 0,-1-3-16 0,1-2 0 15,-1 0-256-15,1-2-128 0,-2-4 128 0,3-1-128 16,-3 2 128-16,5 2-128 0,-2 5 128 0,2 2-128 16,-2 2 0-16,3 2 0 0,1 3 0 0,0 5 0 15,0 5 0-15,1 3 0 0,0 1 0 0,2 5-176 16,0 5 32-16,3 5 0 0,1 5 0 0,2 6 0 15,1 3 144-15,-3 7 0 0,-3 2 0 0,-3 2 0 0,-1 0 0 16,0-3 0-16,1 0 0 0,-5-5 0 0,1 0-160 0,0-7 160 16,-2-6-192-16,1-4 192 15,2-1-592-15,-2-4-16 0,0-3 0 0,-5-8-12528 16</inkml:trace>
  <inkml:trace contextRef="#ctx0" brushRef="#br1" timeOffset="62578.56">2099 2218 29599 0,'0'0'1312'0,"0"0"272"0,-2 8-1264 0,2 2-320 0,1 1 0 0,1 5 0 16,3 1 0-16,-3 4-224 0,0 1 32 0,0 5 16 15,1 1 176-15,-1 3 0 0,0-1 0 0,-1 2 0 16,0 0 0-16,-1-2 0 0,0 0 0 0,0 0 0 16,0-2 0-16,-1 1 0 0,-2-3 0 0,2-4 0 31,0-4-1360-31,1-3-192 0,1-5-48 0,-1-10-9648 0</inkml:trace>
  <inkml:trace contextRef="#ctx0" brushRef="#br1" timeOffset="62838.565">2419 1415 35007 0,'0'0'3120'0,"-3"11"-2496"15,1 2-496-15,-1 6-128 0,0 3-224 0,1 7-64 16,0 6-16-16,2 6 0 0,1 4 304 0,1-1-160 15,2-1 160-15,-1 4-128 0,1 6 128 0,1 2 0 16,-2 1 0-16,0 0 0 0,-3 1 0 0,0-4 0 16,0-1 0-16,0-7 0 15,0-4-768-15,-1-3-112 0,1-1-16 0,-2-6-16 16,1-7-1536-16,-1-4-304 0,-1-7-64 0,1-3-4496 16,0-3-896-16</inkml:trace>
  <inkml:trace contextRef="#ctx0" brushRef="#br1" timeOffset="63007.561">2150 2115 23039 0,'0'0'1024'0,"0"0"192"0,0 0-960 0,0 0-256 0,0 0 0 0,10 4 0 16,6 1 2576-16,5 1 480 0,1-1 80 0,3 0 32 15,4-3-2976 1,0-3-576-16,1 0-128 0,0-2-32 15,0 0-2208-15,-2 0-448 0,-2-2-96 0</inkml:trace>
  <inkml:trace contextRef="#ctx0" brushRef="#br1" timeOffset="63330.332">2841 2420 28559 0,'0'0'1264'0,"13"-1"272"0,0-1-1232 0,2 0-304 15,2-2 0-15,1 0 0 0,1-2 0 0,2-1 0 16,1-4 0-16,1-4 0 0,-2 0 192 0,3-2-192 16,0 2 192-16,-1 0-192 0,-6-1 176 0,1 2-176 15,-2 2 160-15,-2 1-160 0,-2 1 240 0,-5 1-48 16,-2 1-16-16,-5 8 0 0,0-7 48 0,-2 1 16 16,2 6 0-16,0 0 0 0,0 0-80 0,-10 2-16 15,-5 4 0-15,1 3 0 0,2 4-144 0,0 3 0 16,-2 2-192-16,3 2 192 0,-2-1-160 0,5 4 160 0,0 4 0 15,0 2-144-15,1-1 144 0,1 2 0 0,3-5 0 0,2 1 0 16,2-3-192-16,2-2 32 0,3-3 16 0,0-2 0 31,3-3-240-31,-1-3-64 0,0-2 0 0,2-1 0 16,1 0-864-16,1-3-176 0,1-4-48 0</inkml:trace>
  <inkml:trace contextRef="#ctx0" brushRef="#br1" timeOffset="63538.422">2156 1775 35007 0,'-17'-7'3120'0,"1"0"-2496"16,5 4-496-16,11 3-128 0,0 0 2176 0,0 0 400 15,0 0 96-15,10 6 16 16,4 2-3936-16,-2-3-784 0,0-2-144 0,-1-2-9728 15,-11-1-1952-15</inkml:trace>
  <inkml:trace contextRef="#ctx0" brushRef="#br1" timeOffset="63698.718">1291 1657 41471 0,'-7'-6'3680'0,"7"6"-2944"0,0 0-592 0,0 0-144 31,16 2-512-31,0 5-128 0,1 4-16 0</inkml:trace>
  <inkml:trace contextRef="#ctx0" brushRef="#br1" timeOffset="64250.507">1051 3386 12895 0,'0'0'1152'0,"0"0"-928"0,-6-8-224 16,1 3 0-16,1 0 2512 0,-5 4 464 0,2 1 96 0,-4 3 0 16,0 2-2128-16,-3 3-432 0,-3 3-96 0,-2 3-16 15,-2 3-176-15,-3 1-32 0,4 2-16 0,-1-1 0 16,5 0-176-16,1-1 0 0,-1 1-160 0,7-1 160 16,-1 0 0-16,4-2 0 0,1-1-128 0,2-2 128 15,3-1 0-15,4-1 0 0,5-1-160 0,0 2 160 16,-3 2 0-16,4 0 0 0,0-8 0 0,5 5 0 15,3 3 0-15,2 0 0 0,-3-4 0 0,3 3 0 16,3 2 0-16,-6 2 0 0,-2 1-176 0,-3-1 176 16,0-2 0-16,-3 1-128 0,-3-1 128 0,-4 0 0 15,-3 2 0-15,-4-1 0 0,-4 2 144 0,-2-3-144 16,-4 2 736-16,-6 1 32 0,-3 1 16 0,-1-1 0 0,0-2-144 16,-2 1-48-16,-2-1 0 0,2-3 0 0,0-6-400 15,3-5-64-15,4-2-128 0,1-3-9040 16,1-3-1904-16</inkml:trace>
  <inkml:trace contextRef="#ctx0" brushRef="#br1" timeOffset="64566.816">1363 3504 32415 0,'-13'9'1440'0,"5"1"288"0,1 4-1376 0,3 3-352 0,0 5 0 0,3 2 0 16,1 5 0-16,0-3 0 0,1 2 0 0,5-1-192 15,6 1 0-15,1-4 0 0,4-4 0 0,1-3 0 32,-1-3-704-32,0-6-128 0,1-3-48 0,-2-3 0 0,-1-3 640 0,-1-5 128 0,1-3 32 0,0-6 0 15,-1 0 272-15,0-7 272 0,-1-7-48 0,-2 1-16 16,-1 0 0-16,2 2 0 0,-3-1 0 0,0 1 0 15,-1 0-64-15,-2 1-16 0,-1 2 0 0,-1 1 0 16,2 1 64-16,-3 2 16 0,0 2 0 0,2-1 0 16,-1 5-208-16,1-1 0 0,1 2 0 0,3 2 0 15,3 3-2160-15,2 2-464 16</inkml:trace>
  <inkml:trace contextRef="#ctx0" brushRef="#br1" timeOffset="65082.812">2295 3314 33167 0,'0'0'2944'0,"-4"11"-2352"16,3 6-464-16,1 3-128 0,-2 2 656 0,2 3 112 16,2 2 32-16,-1 2 0 0,-1 1-672 0,0-4-128 15,-3-5 0-15,0 1 0 0,0-1-192 0,1-3 16 16,-1-5 0-16,1-6 0 0,2-7-80 0,-7 3 0 15,-1-2-16-15,2-5 0 0,1-3 272 0,0-2 144 0,-4-2-16 16,3-1 0-16,2-4-128 0,0 0 0 0,1-3 144 0,2 1-144 16,1-1 0-16,2 1 0 0,1 0 0 0,4 1 0 15,-1-2 0-15,3 4 0 16,5 3 0-16,-3 0-128 0,0 2 128 0,1 4-192 0,2 3 192 0,1 3-192 16,1 3 192-16,-1 5-208 0,1 2 80 0,-2 2 128 15,-2 3-192-15,0 2 192 0,0 2-192 0,-1 2 192 16,-4-1 0-16,-2 4 0 0,-1 0 0 0,-1-2 0 15,0-6 0-15,-2-3 0 0,-2-3 0 0,1-10 0 16,2 10 0-16,-2-10 0 0,0 0 128 0,0 0-128 16,0 0 256-16,8-7-48 0,-1-4 0 0,0-5 0 15,0-1 0-15,3-2 0 0,0-2 0 0,0 1 0 16,-1-3-208-16,-2 0 0 0,4 0 128 0,-1 2-128 16,-1 0 0-16,2 1 0 0,-1 0 128 0,0 8-128 0,0 4 0 15,-2 2 0-15,2 4 128 0,4 2-128 0,-3 2 0 16,-2 5 0-16,-2 4 0 0,2 4 0 0,2 4 0 0,-1 1 0 15,-3 0 0-15,1 1 0 0,1 2 0 0,-1-2 0 16,-4 1 0-16,-1-2 0 0,2 0 0 0,1-2 0 16,0-4 0-16,3-2 0 15,-4-3-960-15,-5-9-176 0,11 4-32 0,-1-3-13552 0</inkml:trace>
  <inkml:trace contextRef="#ctx0" brushRef="#br1" timeOffset="65481.03">3748 2891 18431 0,'-14'-1'816'0,"2"1"160"0,-5 1-784 0,-3 2-192 0,-3 5 0 0,-2-2 0 15,-1 3 352-15,-4 2 32 0,-2 1 0 0,-2 5 0 16,0 3 368-16,-2 1 80 0,0-1 0 0,1 1 16 16,2 2 0-16,1 1 0 0,3 0 0 0,1-3 0 0,5-3-416 15,5 1-96-15,5-1-16 0,5-3 0 16,6-3-192-16,3-1-128 0,5-2 128 0,4 1-128 0,3 1 160 0,2-1-32 15,2-3-128-15,3 3 192 0,2 1-64 0,0 1-128 16,0 1 176-16,-1-1-176 0,-5 0 192 0,1 0-64 16,-1 1 0-16,-1-1-128 0,0-1 304 0,-2-1-48 15,-5-1-16-15,0 0 0 0,-2-1 16 0,-2 1 16 16,-4-9 0-16,3 11 0 0,-6-1-32 0,-1 0-16 16,0 0 0-16,-2-3 0 0,-2-3-224 0,0 0 0 15,-2 2 0-15</inkml:trace>
  <inkml:trace contextRef="#ctx0" brushRef="#br1" timeOffset="66201.975">1192 4681 32255 0,'-22'7'1424'0,"7"0"304"16,0 1-1392-16,0 4-336 0,3 3 0 0,-2 2 0 0,4 1 208 0,3 2-16 16,-1 2-16-16,4 0 0 0,1 0-176 0,2-4-224 15,1-2 48-15,3-2 16 16,0 1-224-16,3-3-32 0,1-2-16 0,3-4 0 0,2 1 64 0,0-4 16 16,-1-2 0-16,0-1 0 0,2-2 352 0,3-1-144 15,-2-4 144-15,0-2 0 0,1 0 0 0,-1-4 128 16,0 0 0-16,-1-2 16 0,-4 2-16 0,0-1 0 15,-1 2 0-15,-3 0 0 0,-4 1-128 0,0-1 128 16,-1 3-128-16,-2 2 128 0,0-2 48 0,-1 1 0 16,3 8 0-16,-4-6 0 0,-2 1-32 0,6 5 0 15,0 0 0-15,0 0 0 0,0 0-144 0,0 0 0 0,0 0 0 0,0 0 0 16,0 0-176-16,0 0 176 0,0 0-128 0,0 0 128 16,0 0 0-16,8-10-160 0,0 0 160 0,4 0 0 15,-1-2 0-15,5-2 0 0,4-5 0 0,-2 0 0 16,2-1 0-16,0-4 0 0,1-3 0 0,-1 1 0 15,-3-2 0-15,1 2 144 0,-1-1-144 0,-1 1 128 16,-2 0 160-16,-1-1 32 0,1 2 0 0,-3-1 0 16,-2 1 112-16,-1 1 16 0,-2-2 16 0,1 0 0 15,-2 1-128-15,0 4-16 0,0 5-16 0,-2 4 0 16,0 2-304-16,-3 10 128 0,0 0-128 0,0 0 0 16,0 0 0-16,6 15 0 0,-2 6 0 0,-2 5-192 15,-1 9 192-15,-1 4 0 0,-1 4 0 0,0 4 0 0,-1 5 0 16,-3 5 0-16,-1 9 0 0,-3-1 0 0,-1-2 128 15,-2-2-128-15,1-3 0 0,2-3 0 0,-2-4 0 16,3-3 0-16,0-4 0 0,0-6 0 16,2-4-1616-16,0-8-336 0,-3-8-64 15,5-5-11696-15</inkml:trace>
  <inkml:trace contextRef="#ctx0" brushRef="#br1" timeOffset="66374.437">1412 4821 35007 0,'0'0'3120'0,"9"-1"-2496"16,2-3-496-16,3-1-128 0,3 1 688 0,5 0 112 15,0-1 32-15,6-1 0 0,2-2-832 0,5-1 0 16,6-3 0-16,1-1 0 0,4 0 0 0,3-2 0 0,2-1 0 0,-1 0 0 31,0 2-1392-31,-2-1-176 0,-2-2-32 0,-3 1-13568 0</inkml:trace>
  <inkml:trace contextRef="#ctx0" brushRef="#br1" timeOffset="66866.403">1117 5816 32479 0,'-29'3'1440'0,"10"0"288"0,-6 2-1376 0,2 2-352 0,-2 4 0 0,-1 6 0 16,-3 4 0-16,1 4-128 0,0 3 0 0,1 5 0 15,3 7 128-15,-3 0-160 0,-1 0 160 0,6-1-160 16,1-3 160-16,4 2 0 0,2 0 0 0,7 0-128 16,0-2 128-16,6-2-160 0,4-3 160 0,3-4-160 31,5-6-528-31,2-3-96 0,4-8-32 0,2-5 0 16,3-1 32-16,2-8 0 0,4-6 0 0,-1-2 0 0,3-2 256 15,2-4 48-15,-2-2 16 0,1-4 0 0,-2 1-1184 0,1-1-224 16</inkml:trace>
  <inkml:trace contextRef="#ctx0" brushRef="#br1" timeOffset="67206.572">1371 5872 34095 0,'-35'6'1504'0,"17"2"320"0,3 5-1456 0,-1 3-368 15,1 1 0-15,2 4 0 0,2 5 448 0,1 0 0 16,1 3 16-16,5-3 0 0,5-5-592 0,1 0-128 16,1 0-32-16,4-4 0 15,5-1-512-15,0-4-96 0,0-3-32 0,3-3 0 16,1 0 352-16,2-3 64 0,0-2 0 0,3-4 16 0,-2-5 352 0,-1 0 144 0,-2-2-128 0,1 2 128 16,-1-4 0-16,-1-2 0 0,0-1 0 0,-3 1 128 15,-2 2 16-15,-4-4 16 0,0-1 0 0,-1-1 0 16,-2 0 160-16,-3 3 16 0,-3 0 16 0,-2 0 0 15,-2 1 32-15,-5 0 0 0,-3-1 0 0,-3 4 0 16,-2 1-176-16,-1 1-16 0,-3 0-16 0,1 2 0 16,2 2-304-16,4 0-64 0,2 2-16 0,5 2 0 31,2-2-2416-31,8 3-464 0,0 0-112 0,0 0 0 0</inkml:trace>
  <inkml:trace contextRef="#ctx0" brushRef="#br1" timeOffset="67571.545">1789 5613 28223 0,'0'0'1248'0,"0"0"256"0,-2 12-1200 0,0 4-304 15,-2 1 0-15,3 4 0 0,-1-1 208 0,-1 1-16 16,-1 1 0-16,0 1 0 0,0 0 48 0,-2-1 0 16,3-4 0-16,-2 1 0 0,-1 1-48 0,-1-3-16 15,4-5 0-15,-3-4 0 0,6-8 48 0,-5 5 16 16,-3-1 0-16,8-4 0 0,-3-6 112 0,-1-4 32 15,-1-3 0-15,4-4 0 0,2-5-160 0,0 0-32 16,3-2 0-16,0 0 0 0,3 0-192 0,0 1 0 16,4-1 0-16,0-2 0 0,-3 0 0 0,4 1 0 15,3 3 128-15,3 3-128 0,1 5 0 0,2 5 0 16,-3 0 128-16,2 8-128 0,-1 5 0 0,-2 5 0 16,3 3 0-16,-1 4-160 0,-1 6 160 0,-2 2 0 0,-2 2 0 15,-2 1 0-15,1-1 0 0,-6 1 0 0,1 6 0 16,-3-1 0-16,1 0 0 0,1-3 0 0,-2-4 0 0,1-3 0 31,-2-3-576-31,1-6-16 0,1-5-16 0,-6-8-8896 0,10 1-1776 0</inkml:trace>
  <inkml:trace contextRef="#ctx0" brushRef="#br1" timeOffset="67869.794">2599 5281 34095 0,'-25'0'1504'0,"11"3"320"0,0 0-1456 0,0 1-368 16,-1 3 0-16,1 4 0 0,-3 3 0 0,1 1-256 16,-2 2 32-16,2 2 16 0,-2 0-48 0,1 1 0 15,-1 2 0-15,2 0 0 0,0-2 96 0,2 0 16 16,-2-3 0-16,8 3 0 0,2-1 144 0,4-4 0 15,1-2 0-15,2 0 0 0,1-6-256 0,5 1 16 16,0 0 16-16,2-4 0 16,0-3-208-16,2 1-32 0,-1 2-16 0,1-1 0 0,0-3 480 0,-2 0 0 15,1 0 0-15,-2 1 0 0,-8-1 0 0,9 3 0 16,-9-3 0-16,10 1 0 0,-10-1 0 0,0 0 0 16,6 7 0-16,-6-7 0 0,0 0 0 0,0 0 0 0,2 10 0 15,0 0 0 1,-2-10-880-16,0 0-224 0,0 0-48 0</inkml:trace>
  <inkml:trace contextRef="#ctx0" brushRef="#br1" timeOffset="68341.425">2495 4945 3679 0,'-4'-18'320'0,"1"6"-320"0,0-2 0 0,1-1 0 0,0 3 3472 0,0-1 624 15,0 0 128-15,0 2 32 0,1 1-2944 0,-2 3-592 16,1-2-112-16,2 9-32 0,0 0 112 0,0 0 16 15,0 0 0-15,0 0 0 0,-8 0-80 0,8 0-16 16,-5 13 0-16,-2 3 0 0,-2 3-96 0,2 5 0 16,0 6-16-16,1 3 0 0,2 5-112 0,2 7 0 15,-1 7-16-15,0 2 0 0,0 1-112 0,0 2 0 16,-1 1-16-16,1 4 0 0,-1 4-80 0,0-3-16 16,0-5 0-16,1-7 0 0,2-11 48 0,1-3 16 15,-4-4 0-15,4-3 0 0,3 0 112 0,1-6 0 0,-3-5 16 0,2-4 0 16,1-1-176-16,1-5-32 0,2-1-128 0,-7-8 192 15,11-3-16-15,-1-4-16 0,1-2 0 0,1-2 0 16,2-2-384-16,1-1-80 0,2-1-16 0,-1-3 0 31,2-2-480-31,-1 0-96 0,-3 2-32 0,1-1 0 16,1 1-256-16,-3 1-48 0,-1-1-16 0,-4 4-10272 0</inkml:trace>
  <inkml:trace contextRef="#ctx0" brushRef="#br1" timeOffset="68500.629">2175 5559 19343 0,'-8'-2'1728'16,"8"2"-1392"-16,-5-3-336 0,5 3 0 0,0 0 3184 15,0 0 560-15,0 0 112 0,11-7 32 0,4-1-3168 0,3-1-720 16,4 0 0-16,2-1 0 0,5-3 0 0,2-1 0 16,-1 1 0-16,1-3 144 0,-1-3-144 0,-2-1 0 15,1 1 0-15,-5 0 0 16,2 2-2288-16,-4 0-432 0,0 0-96 0</inkml:trace>
  <inkml:trace contextRef="#ctx0" brushRef="#br1" timeOffset="68701.868">2785 5216 7359 0,'-16'4'656'0,"6"0"-528"0,4 3-128 16,-3 2 0-16,3 1 6080 0,-2 7 1168 0,2 7 240 0,-2 4 64 15,2 3-6096-15,-1 2-1216 0,-1 3-240 16,4-2 0-16,-1 2 0 0,1-2 0 0,1 0 0 0,1-1 0 16,-3 1 0-16,2-4-208 0,1-1 64 0,1-4 16 31,1-6-2688-31,0-4-544 0,-2-5-96 0,2-10-8128 0</inkml:trace>
  <inkml:trace contextRef="#ctx0" brushRef="#br1" timeOffset="69076.112">3106 5127 28559 0,'0'0'1264'0,"0"0"272"16,-2 9-1232-16,0 3-304 0,4 5 0 0,-2 2 0 0,-2 4 1360 0,4 2 224 15,4 0 32-15,-6 2 16 0,-4 0-1312 0,0 0-320 16,4 1 0-16,0-4 0 0,-2-5 0 0,0-1 0 15,0 0 0-15,1-4 0 0,-4-5 0 0,5-9 0 16,0 0-176-16,0 0 176 0,0 0 0 0,-5-3 0 16,-1-5 0-16,5-5 0 0,2-5 0 0,0-3-144 15,-1-1 144-15,4 0 0 0,2-2 0 0,2-1 0 16,-1-1 0-16,0 0-128 0,0 2 128 0,3 2 0 16,3-2 0-16,1 3 0 0,2 0 0 0,-1 5-128 15,2 2 128-15,0 6 0 0,0 1 0 0,-1 5-128 0,1 4 128 16,-1 6 0-16,0 3-144 0,-1 3 144 0,-1 2-160 15,0 3 160-15,-2 2 0 0,-2 1 0 0,-2 0-128 0,-1 4 128 16,-2 2 0-16,-1 1 0 0,0 0 0 0,1 0 0 31,-2-7-1216-31,0-1-192 0,-1-4-32 0,2-3-16 16,1-2-192-16,0-7-32 0,-5-5-16 0</inkml:trace>
  <inkml:trace contextRef="#ctx0" brushRef="#br1" timeOffset="69368.424">3733 4888 31967 0,'0'0'1408'0,"-6"9"304"0,1 4-1376 0,1 4-336 0,1 4 0 0,2 4 0 0,-3 6 128 0,0 2-128 16,1 0 160-16,1 3-160 0,0 1 0 16,2-3 0-16,-1-1 0 0,1-4 0 0,0-1 176 0,2-5-176 15,2-4 192-15,4-5-192 0,-3-3 0 0,2-4 0 16,-7-7 0-16,12 0 0 0,-1-4 192 0,2-2-32 15,-2-8 0-15,1-1 0 0,-1-3-32 0,0-4-128 16,-2-1 192-16,0-2-64 0,0-1 32 0,-3-2 0 16,0-3 0-16,-2 1 0 0,0-1 208 0,-3-2 32 15,-1 2 16-15,1 3 0 0,-1 2-192 0,2 3-32 16,1 0-16-16,-1 3 0 0,0 2-176 0,0 3-144 16,1 2 144-16,-1 4-208 15,2 0-1440-15,-4 9-272 0,0 0-64 0,9-2-16 0</inkml:trace>
  <inkml:trace contextRef="#ctx0" brushRef="#br1" timeOffset="69716.952">4333 4822 35007 0,'-13'-7'1552'0,"5"6"320"0,8 1-1488 0,-9 3-384 0,0 4 0 0,0 2 0 15,-3 5 832-15,-1 3 112 0,-3 4 16 0,1 3 0 16,-2 4-960-16,-1 0-352 0,-3 0 16 0,3 3 0 16,5 2-240-16,2-4-32 15,2-1-16-15,3-6 0 0,-2-3 336 0,5-3 64 0,3-4 16 0,2-1 0 16,-2-11 64-16,7 6 16 0,-1-2 0 0,-6-4 0 0,8-2 128 16,0-2 128-16,3-4-128 0,-2 1 176 0,1-2 32 0,0-3 16 15,-3-4 0-15,-1-1 0 0,0 2-224 0,-3-4 0 16,-1 2 128-16,-2-1-128 0,-1 0 160 0,-2 1-16 15,0-4 0-15,-5 4 0 0,1 1 176 0,-3 1 48 16,0-1 0-16,2 3 0 0,1 2-224 0,2 1-144 16,0 1 192-16,3 2-192 15,-2 0-1520-15,4 7-400 0,0 0-96 0,0 0-12512 0</inkml:trace>
  <inkml:trace contextRef="#ctx0" brushRef="#br1" timeOffset="69970.928">4513 4809 28559 0,'0'0'2544'0,"0"0"-2032"0,-1 13-512 0,1 3 0 15,2 0 896-15,2 3 64 0,-1 3 32 0,3 1 0 16,-1-1-784-16,-1 1-208 0,0-2 0 0,2-1 0 16,1 1 0-16,1-4 0 0,-1-2 0 0,0-4 0 15,1-2 0-15,1-3 0 0,1-4 0 0,0-4 0 16,0-4 192-16,-1-3-64 0,1-6 0 0,-2-1 0 15,1-5 0-15,-1-2 0 0,-1 0 0 0,-2 2 0 16,-1 2-128-16,0-1 0 0,-1 0 0 0,-1 0 0 16,-2 3 0-16,-1 2 0 0,0 1 144 0,0 1-144 15,-3-1 0-15,3 3 144 0,1 2-144 0,-1 2 0 0,-1-2 0 16,2 9 0-16,-2-8 0 0,2 8 0 16,0 0-1696-16,0 0-240 0,0 0-48 0</inkml:trace>
  <inkml:trace contextRef="#ctx0" brushRef="#br1" timeOffset="70353.252">5465 4586 39615 0,'-4'-13'1760'0,"-1"7"352"0,5 6-1680 0,0 0-432 15,0 0 0-15,0 0 0 0,-7 6 0 0,-1 0 0 16,-2 6-192-16,-1 1 192 16,-2 0-1008-16,-5 4-80 0,-4 4 0 0,-4 0-16 15,-2 0 96-15,2 1 32 0,1-3 0 0,2-2 0 0,2 0 752 0,2-2 224 0,1-2 0 0,4 1 0 16,0-1 0-16,5-2 0 0,2-1 0 0,6-3 0 16,1-7-192-16,0 0 192 0,4 11-160 0,2-1 160 15,2-1-320-15,2 0 48 0,0 0 0 0,1 1 0 16,-1 1 96-16,1 1 32 0,1-1 0 0,0 3 0 15,-1 1 144-15,-1 3 0 0,0 1 0 0,-6-1 0 16,0 0 0-16,-4 2 0 0,-3 3 0 0,-3 0 0 16,-5-1 0-16,-3 1 272 0,-2-3-32 0,-2-2-16 15,0-3-224-15,-4-2 0 0,-2-3 128 0,-1-2-128 16</inkml:trace>
  <inkml:trace contextRef="#ctx0" brushRef="#br1" timeOffset="70491.363">3520 4486 44223 0,'-23'-14'3936'0,"10"7"-3152"16,3 3-624-16,4 1-160 0,6 3-192 0,0 0-64 15,0 0 0-15,-4 10-12688 16,1-1-2544-16</inkml:trace>
  <inkml:trace contextRef="#ctx0" brushRef="#br1" timeOffset="70865.81">2461 6458 16575 0,'-16'-9'736'0,"4"-1"160"0,-3-4-720 16,0 0-176-16,-2 3 0 0,-1 0 0 0,0 0 3440 0,-2-1 656 15,2 0 128-15,-1 0 16 0,1-1-3392 16,-3 2-672-16,2 2-176 0,-1 1 0 0,2 2 144 0,3 4 0 15,-1 3 0-15,1 5 0 0,0 5 288 0,-1 3 48 16,1 1 16-16,2 6 0 0,-1 7-272 0,1 4-48 16,1 4-16-16,2 3 0 0,0 3-160 0,3 1 160 15,-3 0-160-15,4 2 160 0,1 0-160 0,4 3 0 16,1 0 0-16,2-3 128 0,0-3-128 0,3-6 0 16,1-3 0-16,3-4 0 15,-2-5-1200-15,3-2-272 0,2-5-48 0,-3-2-7984 16,0-1-1600-16</inkml:trace>
  <inkml:trace contextRef="#ctx0" brushRef="#br1" timeOffset="71059.607">1815 6953 40143 0,'0'0'1776'0,"0"0"368"0,0 0-1712 0,0 0-432 0,0 0 0 0,10 0 0 16,1 0-144-16,6-2-112 0,3-2-32 0,3-2 0 15,3-2 288-15,3-3 0 0,0-2 0 0,1 0 0 32,1 1-496-32,2-1-32 0,0 1-16 0,1-3 0 15,-2 0-1888-15,1-3-384 0,3 1-80 0,-4-1-10704 0</inkml:trace>
  <inkml:trace contextRef="#ctx0" brushRef="#br1" timeOffset="71362.91">2676 6496 28623 0,'0'0'1264'0,"0"0"272"0,-3 11-1232 0,2 0-304 16,-2 5 0-16,0 3 0 0,1-2 448 0,0 3 16 15,2 1 16-15,2 2 0 0,1 1 0 0,-1 3 0 16,-3-1 0-16,2-1 0 0,1 1-256 0,-3-3-48 16,-3-4-16-16,3-2 0 0,4 0-32 0,0-3-128 15,-1-2 192-15,2-3-64 0,-4-9 0 0,0 0 0 16,0 0 0-16,6-5 0 0,0 0 144 0,0-4 32 15,1-4 0-15,3-1 0 0,2-3-112 0,-2 1-32 16,0-5 0-16,0 0 0 0,-3-1-160 0,2 2 0 16,-2 0 0-16,2 2 0 0,-2-1-128 0,1 2 128 0,-4 2 0 0,2 1 0 15,-1 2 0-15,1 1-144 0,-2 1 144 16,2 2 0 0,-6 8-1488-16,6-8-192 0,2 1-48 0,-5 0-12000 0</inkml:trace>
  <inkml:trace contextRef="#ctx0" brushRef="#br1" timeOffset="72152.221">3226 6256 23951 0,'0'-7'2128'0,"0"7"-1696"16,0 0-432-16,0 0 0 0,0 0 992 0,0 0 112 16,0 0 32-16,-5 10 0 0,2 1-880 0,-3 6-256 15,2 1 128-15,-1 5-128 0,-5 3 128 0,-1 1-128 16,-3 1 128-16,1 0-128 0,-2 3 224 0,1-2-32 16,-2-4 0-16,4-2 0 0,1 0 64 0,2-6 16 15,-1-3 0-15,6-5 0 0,-2-4-32 0,6-5-16 16,0 0 0-16,0 0 0 0,0 0 224 0,6-10 32 15,-3-4 16-15,5-5 0 0,2-4-240 0,1-2-32 16,-1-5-16-16,3 2 0 0,3-2-208 0,4 2 0 16,-1 2 128-16,1 1-128 0,-2-1 0 0,2 4 128 0,0 5-128 15,-1 4 0-15,-2 2 336 0,0 4-16 0,-1 5-16 16,1 5 0-16,-2 5-144 0,1 2-32 0,-1 4 0 0,-1 6 0 16,0 5 0-16,-2 0-128 0,0-1 192 0,-5 0-64 15,1 1-128-15,0 1 128 0,0 1-128 0,-2-3 128 16,1-4-128-16,-3-1-192 0,1-2 32 0,1-1 16 31,0-4-1968-31,-1-6-384 0,-5-6-64 0</inkml:trace>
  <inkml:trace contextRef="#ctx0" brushRef="#br1" timeOffset="72421.691">4215 6113 31327 0,'-11'-5'1392'0,"2"4"272"0,-1 2-1328 0,-3 2-336 16,-4-1 0-16,-3 1 0 0,1 1 256 0,-5 2-32 16,1 1 0-16,-1 2 0 0,0 5-48 0,-1 0-16 15,0 0 0-15,1 4 0 0,0 2-160 0,3-1 192 16,2 3-192-16,4 5 192 0,-1-1 48 0,1 1 16 16,0-4 0-16,6 1 0 0,4-2-128 0,2-2-128 15,2-6 176-15,2-2-176 0,2-3 0 0,-3-9 0 16,11 4 0-16,1-1 0 0,2-3 0 0,4-3 0 15,1-1-160-15,2-5 160 16,6-4-1152-16,-2-5-128 0,0 1 0 0,4-4-8000 16,4-3-1584-16</inkml:trace>
  <inkml:trace contextRef="#ctx0" brushRef="#br1" timeOffset="72612.51">4600 5578 35935 0,'-24'10'3200'0,"12"2"-2560"0,-2 7-512 0,2 5-128 16,-1 1 752-16,4 6 128 0,2 7 16 0,2 2 16 15,-2 4-784-15,3 1-128 0,-1-2 0 0,3 0-176 16,-4 3 32-16,3-4 0 0,1-3 0 0,1-2 0 16,0-1-544-1,0-3-96-15,0-3-32 0,0-4 0 0,1 1-3088 0,-4-5-640 0</inkml:trace>
  <inkml:trace contextRef="#ctx0" brushRef="#br1" timeOffset="72809.715">4273 6012 38351 0,'0'0'1696'0,"0"0"352"0,0 0-1632 0,9 8-416 15,-1 0 0-15,3 1 0 0,2 1 0 0,2-3 0 16,0-2-144-16,5-2 144 0,3-3 0 0,1-1 0 15,2-1 0-15,0-3 0 0,2-2-144 0,0-1 144 16,3 0 0-16,1 0-144 16,0-6-368-16,-1 2-64 0,-1-1 0 0,0 1-16 15,-1 0-2192-15,-3-1-432 0,1-3-96 0</inkml:trace>
  <inkml:trace contextRef="#ctx0" brushRef="#br1" timeOffset="72968.605">5013 5818 17503 0,'0'0'1552'16,"-5"11"-1232"-16,1 2-320 0,0 3 0 0,-3 0 2112 0,1 3 384 0,1 3 64 0,-1 2 0 16,-2 0-1472-16,1 1-320 0,2 1-48 0,-1 0-16 15,-1 2-480-15,0-3-96 0,1-3-128 0,1-3 176 16,2-4-368-16,2 4-80 0,-1-4-16 0,-1-5-8336 16,3-10-1664-16</inkml:trace>
  <inkml:trace contextRef="#ctx0" brushRef="#br1" timeOffset="73335.746">5379 5650 24879 0,'0'0'1088'0,"-7"2"256"0,-1 0-1088 0,0 4-256 15,0 2 0-15,-1 7 0 0,-1 2 2624 0,2 5 448 16,-2 5 112-16,1-1 16 0,1-1-2640 0,1 2-560 15,3-2 0-15,-1 1 0 0,2 1-304 0,-1-3 64 16,1-3 16-16,3-5 0 0,3-3 32 0,-1-5 0 16,-2-8 0-16,0 0 0 0,0 0 192 0,9 5 0 15,0-6 0-15,-1-3-144 0,0-1 144 0,0-4 192 16,-1-3-32-16,-1-1-16 0,-1 0 0 0,0-1 0 16,-4 0 0-16,0-2 0 0,0-2 48 0,-2 1 0 0,-5 2 0 15,1 0 0-15,-2 1 192 0,-2 2 32 16,2 2 16-16,-3 2 0 0,0 1-128 0,1 0-32 0,1 0 0 0,3 1 0 15,5 6-272-15,0 0 0 0,-7 0 128 0,7 0-128 16,0 0 0-16,0 0 0 0,0 0-128 0,0 0 128 16,0 0-240-16,0 0 48 0,-3 6 16 0,3-6 0 31,0 0-512-31,0 0-96 0,0 0-32 0,0 0 0 16,0 0-2192-16,0 0-448 0,0 0-96 0</inkml:trace>
  <inkml:trace contextRef="#ctx0" brushRef="#br1" timeOffset="73731.843">5549 5561 21935 0,'0'0'960'0,"0"0"224"0,0 0-944 0,0 0-240 16,0 0 0-16,-2 9 0 0,1 2 448 0,-2 2 64 16,0 0 0-16,2 0 0 0,0-1 176 0,1 3 32 15,0 3 16-15,0 1 0 0,-3-1-176 0,3 2-48 16,1 2 0-16,-1-1 0 0,-1-1 0 0,2-2-16 15,2-4 0-15,-3-1 0 0,-1 0-128 0,1 0-32 16,0-4 0-16,0-9 0 0,0 0-80 0,0 0-32 16,0 0 0-16,0 0 0 0,0-11 352 0,0-1 80 15,-2 0 16-15,2-2 0 0,0-1-288 0,2 0-64 16,-1 0-16-16,1-2 0 0,3 1 128 0,-1-1 16 16,0 2 16-16,2-2 0 0,-2 1-224 0,4-1-48 15,2 2-16-15,1 1 0 0,1 1-176 0,0 5 0 0,-1 1 0 0,2 4 0 16,3 3 0-16,0 3 0 0,1 3-176 15,1 2 176-15,0 3-144 0,1 3 144 0,0 0-160 16,3 1 160-16,-2 1 0 0,0 0 0 0,-2 1-128 0,0-2 128 16,-1 0 0-16,-1 0 0 0,0-3 0 0,-3 1 0 15,-2 1-320-15,-1-2-32 0,-4-3 0 0,-6-9-10480 16,0 0-2096-16</inkml:trace>
  <inkml:trace contextRef="#ctx0" brushRef="#br1" timeOffset="74041.214">6394 5257 38175 0,'-12'-13'1696'16,"3"5"352"-16,-4 4-1648 0,0 0-400 0,4 7 0 0,-2 1 0 0,-5 1-192 0,-1 3-112 15,-1 0-16-15,0 3-16 0,1 0 336 0,-1 3-176 16,-1 3 176-16,4-2-128 0,0-2 128 0,0-1-128 15,5 0 128-15,4-2-128 0,-1 1 128 0,4 0 0 16,2 0 0-16,1-11 0 0,0 0 0 0,0 0-160 16,11 9 160-16,-2 0 0 0,2 2 0 0,1-1-128 15,2 0 128-15,1 1 0 0,2-1 0 0,2 2 0 16,0 0 0-16,-2 2 0 0,-4 2 240 0,4 0 48 16,5 1 16-16,-5 1 0 0,-2 1 32 0,-1-1 16 15,0-3 0-15,-4 1 0 0,-1 3-112 0,-3-1-32 16,0-2 0-16,-4 0 0 0,-3-2-80 0,-4-1-128 0,-4 1 176 15,-1-1-176 1,-1-4-896-16,-3-1-304 0,-4 0-48 0,-5-4-15152 0</inkml:trace>
  <inkml:trace contextRef="#ctx0" brushRef="#br1" timeOffset="74183.991">5469 5213 45503 0,'-17'-8'2016'0,"17"8"416"0,0 0-1952 0,0 0-480 0,0 0 0 0,0 0 0 16,0 0-960-16,0 0-304 0,0 0-48 0,10 9-17584 15</inkml:trace>
  <inkml:trace contextRef="#ctx0" brushRef="#br1" timeOffset="74820.38">1881 7786 34719 0,'-31'-11'1536'16,"9"2"320"-16,-4 2-1472 0,4 2-384 0,5 4 0 0,-4 3 0 15,-1 2 0-15,3 6-192 0,4 6 32 0,-3 1 0 0,0 3 32 0,1 2 0 16,-1 2 0-16,1 5 0 0,-1 4 128 0,3-1-128 16,-1 0 128-16,2 4-128 0,2 1 128 0,2 0 0 15,0-2 0-15,3-2-128 0,4-4 128 0,1-4 0 16,1-2 0-16,3-5 0 0,4-6 0 0,0-7 0 15,3 0 0-15,1-5-128 0,1-3 128 0,2-3 144 16,-1-7-16-16,2-4-128 0,1-3 352 0,1-2-32 16,4-5-16-16,-2-1 0 0,-2-3-304 0,2 2 0 15,-1 1 0-15,0 3 0 0,-3 2 0 0,-2 3-176 16,1 2 0-16,-2 4 0 0,2 3 176 0,-2 2-128 16,0 2 128-16,-2 4-128 0,2 6 128 0,0 4 0 15,0 2 0-15,3 7 0 0,0 2 192 0,1 4 80 0,1 2 16 16,0 3 0-16,1 0-64 0,-1 1-16 0,-1-3 0 15,-2-1 0-15,-2-1-208 0,1-2 176 0,-3-4-176 0,1-2 160 16,-2-2-160-16,2-3 0 0,1-1 0 0,1-1 0 16,-2-2-208-16,3-2-128 0,2-5-32 0,-2-7-15296 15</inkml:trace>
  <inkml:trace contextRef="#ctx0" brushRef="#br1" timeOffset="75089.034">2497 7823 35935 0,'-12'11'3200'0,"1"4"-2560"15,-2 1-512-15,1 3-128 0,1 3 1024 16,1-1 192-16,-1-2 48 0,2 0 0 0,1-2-1072 0,0-2-192 16,1-2 0-16,4-5 0 0,3-8-160 0,0 0 160 15,0 0-128-15,-7-11 128 0,3-4 0 0,0-5 0 16,-4-3 0-16,5-4 0 0,1 0-128 0,1-2 128 15,1-2-128-15,4-1 128 0,1-3 0 0,4 2 0 16,3 1 0-16,0 2 128 0,1 0-128 0,3 2 0 16,1 3 0-16,3 0 0 0,1 4 0 0,4 1 0 15,-2 2 0-15,2 4 0 0,-1 3-160 0,0 3-48 16,-1 2-16-16,4 1-11504 16,0 1-2304-16</inkml:trace>
  <inkml:trace contextRef="#ctx0" brushRef="#br1" timeOffset="75442.355">3087 7603 33167 0,'0'0'2944'0,"0"0"-2352"0,8-3-464 0,2 2-128 16,5 2 2160-16,5-2 400 0,1-2 96 0,4-5 16 15,0-1-3568 1,3-3-704-16,-2 0-128 0,0-4-48 0,-4-1 656 0,-3-1 128 0,-2 0 32 0,-3 1 0 16,-3 1 416-16,-3-4 96 0,-3-2 0 0,-4 2 16 15,-1 3 432-15,-4 2 0 0,-1 0 144 0,-2-1-144 16,-5 0 352-16,-1 3-32 0,-3 4-16 0,-1 5 0 16,-3 6-64-16,-4 5-16 0,-1 2 0 0,-1 9 0 15,-5 7 176-15,2 5 48 0,0 2 0 0,3 4 0 0,1 3-64 16,1 4-16-16,2 0 0 0,1 3 0 0,4 2-192 0,3-4-48 15,6-4 0-15,4-3 0 0,4-8-128 0,4-4 160 16,4-7-160-16,6-3 160 0,2-7-160 0,7-2 128 16,7-3-128-16,5-6 128 15,6-6-1168-15,1-4-240 0,5-4-64 16</inkml:trace>
  <inkml:trace contextRef="#ctx0" brushRef="#br1" timeOffset="75980.802">4894 6879 30399 0,'-15'-4'2704'0,"4"3"-2160"15,0 1-544-15,-3 2 0 0,-1 1 704 0,1 4 48 16,-1 2 0-16,0 3 0 0,0 0-752 0,0 2 0 15,-2 1 0-15,-2 2 0 0,-4 5 0 0,1 1 0 16,-2 0 0-16,1 3 0 0,-3 0 0 0,0 2 0 0,2 1 0 0,6 1 0 16,4-4 0-16,5-1-160 15,4-3 160-15,4-3-128 0,3-2 128 0,6-5 0 0,3-3-144 0,5-4 144 16,7 0-368-16,1-3 0 0,4-3 0 0,3-5 0 31,2-4-1248-31,3-5-256 0,3-5-48 0</inkml:trace>
  <inkml:trace contextRef="#ctx0" brushRef="#br1" timeOffset="76294.302">5355 6674 35935 0,'-33'5'1600'0,"11"5"320"0,0 7-1536 0,0 2-384 16,1 3 0-16,2 4 0 0,1 5 560 0,1 2 32 15,3 2 16-15,2-3 0 0,3-2-608 0,6-4-256 16,3-6 0-16,4-3 16 16,5 0-464-16,3-5-80 0,-1-6-32 0,4-3 0 15,1-5 288-15,3-3 48 0,-3-4 16 0,4-3 0 0,1-3 464 0,2-4 0 16,0-2 0-16,-2-3 0 0,-6-3 128 0,2 2-128 16,2 1 144-16,-4-1-144 0,-3-1 192 0,-4 1-48 15,0 3-16-15,-5 2 0 0,-5 2 208 0,-2 1 48 16,-4 1 0-16,1 3 0 0,-1 5-48 0,3 1 0 15,5 7 0-15,-8-3 0 0,-2 3-336 0,-3 3 0 16,-1 1-192-16,-1 4 64 16,1-2-1904-16,0 1-368 0,2 2-80 0</inkml:trace>
  <inkml:trace contextRef="#ctx0" brushRef="#br1" timeOffset="76778.373">5741 6576 19343 0,'-15'12'848'0,"6"-1"192"0,1 2-832 0,0 3-208 16,2 0 0-16,1 3 0 0,0 4 3584 0,1 2 688 15,1 3 128-15,-2-4 16 0,2-2-3632 0,1-5-784 16,-2-1 0-16,2-3-144 0,-3-1-96 0,1-2-16 16,4-10 0-16,0 0 0 0,0 0 256 0,0 0 128 15,0 0 0-15,0 0-128 0,0-14 640 0,3-5 0 16,2-3 16-16,1-2 0 0,1-3-384 0,3 0-80 16,1-3 0-16,3 4-16 0,1-1-176 0,0-1 0 15,2-3 0-15,0 4 0 0,2 2 0 0,0 3 0 16,-1 1 0-16,5 1 0 0,5-1 128 0,-3 5-128 15,1 7 0-15,0 4 128 0,-1 3-128 0,-1 4 0 16,-3 7 0-16,1 2 0 0,-3 7 0 0,0 2 0 0,-3 1-128 16,-1 1 128-16,-3 3 0 0,0 1 0 0,-5-2-144 0,2 0 144 15,0-1-240-15,-1-1 16 0,-3-2 0 16,0-2 0 0,-2-3-1552-16,-2-4-304 0,-1-11-64 0</inkml:trace>
  <inkml:trace contextRef="#ctx0" brushRef="#br1" timeOffset="77050.412">6628 5566 23039 0,'-11'-3'1024'0,"11"3"192"0,-8 2-960 0,8-2-256 16,-4 8 0-16,-1 4 0 0,4 5 2240 0,1 6 384 15,1 5 96-15,4 4 16 0,-3 5-2192 0,2 3-544 16,2 1 0-16,-1 4 0 0,2 2 0 0,0 1 0 15,-3 0 0-15,2-2 0 0,0 0 0 0,-3-3 0 16,1-2 0-16,-1-4 0 16,-1-3-1792-16,2-5-320 0,-3-6-64 0,0-4-10176 0</inkml:trace>
  <inkml:trace contextRef="#ctx0" brushRef="#br1" timeOffset="77246.888">6333 6201 37775 0,'5'-8'3360'0,"4"5"-2688"0,8-1-544 0,3 0-128 15,2-1 816-15,3-1 128 0,1-1 16 0,3 3 16 16,0 0-976-16,1-3 0 0,3-2 0 0,0-1-160 16,2 0-96-16,-2-2 0 0,-2-2-16 0,0 0 0 15,-2-1-2544-15,-3 1-496 0,0-1-96 16,-4-3-10896-16</inkml:trace>
  <inkml:trace contextRef="#ctx0" brushRef="#br1" timeOffset="77455.583">7214 5740 35007 0,'-9'13'3120'0,"1"5"-2496"16,0 4-496-16,1 4-128 0,4 3 704 0,-2 4 112 16,0 2 16-16,1 4 16 0,-2 3-848 0,2-3-160 15,1-5-32-15,-1 0-16 16,0-4-2992-16,-1-1-576 0,-1 3-128 0,-4-10-32 0</inkml:trace>
  <inkml:trace contextRef="#ctx0" brushRef="#br1" timeOffset="77893.618">7585 5547 34319 0,'-3'10'1520'0,"2"2"320"16,-3 6-1472-16,2 4-368 0,1 2 0 0,-1 4 0 0,-2 1 0 16,2 1 0-16,-3-1 0 0,-1 3 0 0,1 4 0 0,-2-2 0 15,2-4 0-15,0-3 0 0,-2-4 0 0,1-2 0 16,-2-3 0-16,3-6 0 0,0-6 0 0,-1-1 0 16,6-5 128-16,-8-1-128 0,8 1 240 0,-6-9-32 15,0-5 0-15,3-3 0 0,-1-3-80 0,3-1 0 16,1-2-128-16,4-2 192 0,-2-1 0 0,2 0-16 15,1 1 0-15,1-1 0 0,1-3 32 0,2 0 16 16,2 2 0-16,2 1 0 0,2 1-224 0,2 2 128 16,1-3-128-16,2 4 0 0,3 2 0 0,-1 4 0 15,-1 1 0-15,3 6 0 0,4 3-160 0,-1 3 160 0,-1 6-128 16,1 2 128-16,-1 2-128 0,-2 6 128 0,-2 3-128 16,-1 3 128-16,-5 2-128 0,-2 5 128 0,-5-2-128 0,0 4 128 15,-3 3-352-15,-2 2 16 0,-3 0 0 0,-1-3 0 31,-2-4-544-31,1-2-96 0,1 1-32 0,0-7-8784 0,-1-4-1744 0</inkml:trace>
  <inkml:trace contextRef="#ctx0" brushRef="#br1" timeOffset="78292.723">8296 5266 1839 0,'0'0'0'15,"0"0"160"-15,0 0-160 0,-8 4 0 0,1 6 0 0,3 4 0 0,-1 4 8336 0,2 8 1648 16,-1 6 320-16,2 2 64 0,0-1-8368 0,1 4-1664 16,1-2-336-16,1-1 0 15,1-2-432-15,1-2-16 0,1-1-16 0,2-7 0 0,-2-9 80 0,2 1 32 16,-1-3 0-16,-2-3 0 0,-3-8 352 0,0 0 0 15,0 0 0-15,10-2 0 0,-2-3 336 0,0-5-16 16,-1-2 0-16,1-3 0 0,0-1 48 0,2-2 0 16,-4-3 0-16,3-1 0 0,-3-1-368 0,0-2 144 15,0-4-144-15,-1 2 0 0,0 1 160 0,0-3-160 16,-2 1 128-16,1 0-128 0,-1-1 0 0,3 2 0 16,-3 1 128-16,1 2-128 0,3 3-192 0,-3 3-64 0,2 2 0 15,0 4-16 1,0 0-2384-16,-1 2-480 0,1 2-80 0,2 0-32 0</inkml:trace>
  <inkml:trace contextRef="#ctx0" brushRef="#br1" timeOffset="78631.502">8987 5059 33743 0,'-13'-4'1488'0,"6"2"320"0,-2 4-1440 0,-3 1-368 16,0 2 0-16,-3 5 0 0,0 5 0 0,-2 1 0 15,-2 3 0-15,-1 1 0 0,-3 2 0 0,-3 0 0 16,0 0 0-16,-4 2 0 0,2 3-192 0,1 2 64 16,3 1 0-16,4-3 0 0,6-2 128 0,4 3 0 15,6 0-144-15,-1-2 144 0,4-6 0 0,0-5 0 16,0-5-144-16,3 0 144 0,4 1 0 0,1-4 0 15,5-3 128-15,2-2-128 0,1-8 672 0,0 0 32 16,4-2 16-16,1-3 0 0,0-3-64 0,1-3-16 16,0-2 0-16,1-2 0 0,-4-2-368 0,1 1-80 15,-3 0 0-15,0 1-16 0,-4 1-176 0,0-1 0 16,-4 0 0-16,-1 2 128 0,-4 3-128 0,-1 0 192 16,0 1-192-16,-2 3 192 0,-2 0-400 0,-1 6-80 15,3 6-16-15,-10-3 0 16,-1-1-2064-16,0 1-432 0,-3 2-80 0,2 2-6640 0,-2 5-1328 15</inkml:trace>
  <inkml:trace contextRef="#ctx0" brushRef="#br1" timeOffset="78935.91">9459 5033 26719 0,'0'0'1184'0,"0"0"240"15,0 0-1136-15,-2 9-288 0,0 2 0 0,0 5 0 16,-3 3 1392-16,0 3 208 0,-2 1 64 0,-3 1 0 0,0-1-1344 16,3-2-320-16,0-5 0 0,2 0 0 0,-1-3 0 0,1-1 144 15,0-3-144-15,5-9 0 0,0 0 160 0,0 0-160 16,0 0 128-16,0 0-128 0,0 0 576 0,0 0 16 16,-2-8 16-16,1-3 0 0,2-4-48 0,2-3-16 15,3-1 0-15,-1 0 0 0,1-2-128 0,-2-1-32 16,1-2 0-16,-2 0 0 0,-2 1 176 0,1-1 16 15,0-1 16-15,0 0 0 0,-2 1-256 0,0 4-48 16,0 1-16-16,3 2 0 0,-1 3-272 0,1 2-304 16,0 0 64-16,0 4 16 15,-3 8-3232-15,6-5-656 0</inkml:trace>
  <inkml:trace contextRef="#ctx0" brushRef="#br1" timeOffset="79289.364">10219 4784 5519 0,'0'0'240'0,"2"-9"64"0,-1-5-304 0,0 6 0 0,-1 8 0 0,0 0 0 16,0 0 7648-16,0 0 1472 0,-6 6 288 0,0 1 64 16,-5 1-7808-16,1 0-1664 0,-1-1 0 0,-2 2-352 15,-1 0-336 1,2 0-64-16,0-3-16 0,2 3 0 0,4 1 432 0,2 0 80 0,2-1 0 0,2 1 16 15,1 2 240-15,4-1-176 0,1 1 176 0,3 2-160 16,1 3 160-16,1-1-160 0,-2 1 160 0,1 3-160 16,2 3 160-16,-2-1 0 0,0-3 0 0,1 0 0 15,-3-2 0-15,1-2 0 0,-2 2 0 0,0-2 128 0,-2-1 64 0,-1 2 32 16,0 0 0-16,-1 1 0 0,-3 0 64 0,-3 0 16 16,-2-2 0-16,-3-1 0 0,-5 2 128 0,-2-1 16 15,-2 1 16-15,-6 0 0 0,-1 0-32 0,-7-2-16 16,-3 0 0-16,-1 0 0 0,1 2-256 0,-2-2-160 15,-7 0 192-15,-1-5-192 16,-1-2-2048-16,-4-3-512 0,-25 2-96 0,8-8-32 0</inkml:trace>
  <inkml:trace contextRef="#ctx0" brushRef="#br1" timeOffset="79433.361">7845 5193 47343 0,'-16'-14'2096'0,"12"8"432"0,4 6-2016 0,0 0-512 0,0 0 0 0,13 0 0 31,3 1-1392-31,6 2-368 0,3-1-80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46:39.2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1030 12109 10127 0,'-9'11'448'0,"0"-4"96"0,2-3-544 0,-2 0 0 16,3 0 0-16,6-4 0 0,-8 3 1360 0,8-3 176 15,-6 4 16-15,6-4 16 0,0 0-1072 0,0 0-224 16,0 0-32-16,0 0-16 0,0 0-96 0,0 0 0 15,0 0-128-15,8 6 192 0,-8-6 128 0,11-1 0 16,-1-3 16-16,-1 0 0 0,0-3 160 0,1 1 16 16,1-4 16-16,1 0 0 0,1 0 112 0,1-1 32 15,0-2 0-15,2-1 0 0,-1-2-128 0,3 1-32 0,0-2 0 16,1 0 0-16,-3-3-128 0,2-2-48 0,2-3 0 0,0-2 0 16,4 2-144-16,1-4-48 0,0-5 0 0,2 1 0 15,-2 4-144-15,0-2 0 0,-3-3 144 0,2 3-144 16,-5-1 0-16,1 1 128 0,-2 0-128 0,-1 3 0 15,1-3 0-15,-3 1 0 0,-3 1 0 0,2-1 0 16,-1 1 0-16,-1 1 0 0,-1-3 0 0,-3 4 128 16,-3 2-128-16,1 1 144 0,-1-1-144 0,2 2 160 15,-5-1-160-15,2 4 192 0,2 4-192 0,-4 1 192 16,-3-1-192-16,0 2 160 0,1 2-160 0,0 2 160 16,0 10 32-16,-2-8 16 0,-2 1 0 0,1 1 0 15,3 6 32-15,0 0 0 0,-11 0 0 0,4-2 0 0,0 0-240 16,7 2 128-16,-11 2-128 0,1 2 0 0,0 2 0 15,1-2 0-15,-3 3 0 0,1 2 0 0,-1 1 0 0,2-1 0 16,-3 1 0-16,2 0 0 0,-1 2 0 0,1 4 0 16,-4 0 0-16,2 2 0 0,-2 1 0 0,1 1 0 15,-1 6 0-15,1 1 0 0,-1 1 0 0,-1 1 0 16,0 0 0-16,0 4 0 0,3-1 0 0,-1 1 0 16,-4-3 0-16,4 3 0 0,2 4 160 0,0 0-160 15,-3 3 160-15,0 0-160 0,3-2 224 0,-1 2-48 16,-3 3-16-16,4-4 0 0,4-1 32 0,1-5 0 15,-1-4 0-15,3 0 0 0,0-2 16 0,3 0 16 16,2-4 0-16,1-2 0 0,0-4-64 0,2 1-16 16,4 0 0-16,0-3 0 0,0-3-144 0,4 0 0 0,3 1 0 15,-1-2 128-15,-1-4 0 0,1 0 0 0,2-1 0 0,3 0 0 16,1-3-128-16,-1-1 128 0,0-2-128 0,2 1 128 31,3 0-1296-31,-2 2-272 0,-5 0-48 0</inkml:trace>
  <inkml:trace contextRef="#ctx0" brushRef="#br0" timeOffset="366.176">1857 11867 11967 0,'0'0'1072'16,"0"0"-864"-16,0 0-208 0,0 0 0 0,-4-6 1088 0,4 6 192 15,-7-2 16-15,7 2 16 0,0 0-224 0,-5 0-64 16,-4 2 0-16,2 2 0 0,-1 1-176 0,0 3-32 15,-3 2-16-15,1 1 0 0,0 2-16 0,0 1 0 16,5 3 0-16,-5-1 0 0,-1 2-112 0,3 1-32 16,4 3 0-16,-4 0 0 0,-3 1-240 0,2-1-48 15,-1 0-16-15,5-1 0 0,-3 2-336 0,1-2 144 0,0-4-144 16,1-1 0-16,1-3 0 0,-2-2-176 0,3 2 0 0,2-4-8528 16,2-9-1728-16</inkml:trace>
  <inkml:trace contextRef="#ctx0" brushRef="#br0" timeOffset="936.792">2059 11855 23151 0,'0'0'1024'0,"0"0"208"0,0 0-976 0,-2 11-256 16,1 1 0-16,2 1 0 0,1 0 0 0,0 3 176 15,-2 2-176-15,-1 0 160 0,-2 0 80 0,0-1 16 16,1 2 0-16,-1 1 0 0,-2 3 0 0,2 0 0 16,-5-1 0-16,3 0 0 0,-2 0 64 0,1-2 32 15,-1-3 0-15,3-3 0 0,-2-5 64 0,4 0 16 16,-3-2 0-16,5-7 0 0,0 0 112 0,0 0 32 16,-2-6 0-16,3-2 0 0,4-3 96 0,-2-5 32 15,1-6 0-15,5 2 0 0,-1 2-448 0,2-1-64 16,2-1-32-16,0 0 0 0,3 1-160 0,2 1 0 15,2 1 0-15,-3 1 0 0,2-1 0 0,0 2 0 16,3 2 0-16,1 3 0 0,0 3 0 0,0 3 0 16,-3 0 0-16,1 5 0 0,-1 4 0 0,-3 3 0 15,-3 1 0-15,-1 1 0 0,-2 4-208 0,-3-1 80 0,-3 1 128 0,0 2-208 16,-3 1 208-16,-2 3 0 0,-5 0 0 0,1 0 0 16,-3-2 0-16,1-1 0 0,1-4 0 0,-2-1 0 15,1 4 0-15,0-4 128 0,1-3 0 0,6-9-128 16,0 0 240-16,0 0-64 0,0 0-16 0,0 0 0 15,0-9 16-15,5-1 0 0,3-1 0 0,0-2 0 16,1-2-176-16,1 0 0 0,0-3 0 0,2 3 128 16,2 1-128-16,0-1 0 0,0 2 0 0,0 1 0 15,0 0 0-15,2 2 0 0,0 1 0 0,3 3 0 16,-1 0 0-16,1 4 0 0,0 1 0 0,2 3 0 16,-1 7 0-16,-3 0-176 0,-3 2 176 0,2 2-128 15,-1 2 128-15,0 3 0 0,-2 1-144 0,-3 1 144 16,-3 1 0-16,1 0 0 0,-1 0-144 0,-4 0 144 15,0-3 0-15,-2-2 0 0,-1 0 0 0,-1-1 144 0,-2-1-144 16,0-2 0-16,-6-2-192 0,1-2-9856 16,0 0-1984-16</inkml:trace>
  <inkml:trace contextRef="#ctx0" brushRef="#br0" timeOffset="1124.854">1890 11437 43023 0,'-32'-7'1904'0,"17"2"400"0,4 0-1856 0,5 0-448 16,2-2 0-16,4 7 0 0,0 0 0 0,0 0 0 16,0 0 0-16,0 0-160 15,10 1-1376-15,2 3-288 0,2 0-48 0</inkml:trace>
  <inkml:trace contextRef="#ctx0" brushRef="#br0" timeOffset="1635.302">3722 11357 16575 0,'3'-10'1472'16,"1"0"-1168"-16,1 0-304 0,-2-1 0 0,0-2 496 0,0-1 32 16,-2 0 16-16,-1 1 0 0,-1 3-224 0,-2-1-32 15,2-1-16-15,-1 3 0 0,2 9 64 0,-5-9 16 16,-2 1 0-16,-2 0 0 0,-1-1 352 0,2 4 64 0,-5 1 0 0,-1 0 16 16,-2-2-16-16,0 2 0 0,1 2 0 0,1 1 0 15,-2 0-128-15,1 2-48 0,-2 2 0 16,1 2 0-16,-2 3-336 0,3 1-64 0,-2-1 0 0,2 5-16 15,1 2-176-15,-2 3 0 0,3 1 0 0,2 4 0 16,2 1 0-16,-3 4 0 0,4 1 0 0,0 4 0 16,-1-1 0-16,1 3 0 0,-1 3 0 0,-1 1 0 15,0 3 0-15,-1 1 0 0,3 4 0 0,-3-1 0 16,1-1 0-16,2-2 0 0,-1-2 0 0,3-6 128 16,-1-3-272-16,3-4-64 0,1-4-16 0,2-3 0 15,1-6-1952 1,0-4-384-16</inkml:trace>
  <inkml:trace contextRef="#ctx0" brushRef="#br0" timeOffset="1853.341">3179 11700 35935 0,'-6'-4'1600'0,"6"4"320"0,0 0-1536 0,0 0-384 16,0 0 0-16,9 0 0 0,2 0 144 0,2 3-144 15,2 0 192-15,3-2-192 0,1-2 0 0,3 0 0 16,-3 0 0-16,4 1 0 0,2 1-304 0,0-2-64 16,-3-4-16-16,3 3 0 15,-1 2-1024-15,2 0-224 0,-2 0-32 0,-2 0-16 16,-6 0-944-16,5-1-192 0,4-3-48 0,-2 0 0 0</inkml:trace>
  <inkml:trace contextRef="#ctx0" brushRef="#br0" timeOffset="2385.733">4250 11160 14335 0,'0'0'640'0,"0"0"128"16,0 0-624-16,0 0-144 0,0 0 0 0,0 0 0 0,0 0 240 0,0 0 16 15,0 0 0-15,0 0 0 0,-8-4 112 0,0 1 16 16,1-1 16-16,-2 3 0 0,-1 4 240 0,-3 0 64 16,-3 2 0-16,2-1 0 0,-1 1 160 0,-1 3 32 15,0 1 16-15,0-1 0 0,2-1-416 0,-1 1-96 16,-4 3-16-16,7 0 0 0,4-2-192 0,0 0-64 15,0-3 0-15,-1 4 0 0,-1 2 0 0,2 0-128 16,-3 0 192-16,4 3-64 0,-1 0 16 0,2 2 0 16,-4 0 0-16,3 1 0 0,1-1 0 0,2 1 0 15,1 0 0-15,-3 1 0 0,3-2-144 0,-1 2 0 16,2-2 0-16,-2 3 128 0,1 1-128 0,-2-2 0 16,2-3 0-16,-2 3 128 0,3 1-128 0,0-2 0 15,-1-1 0-15,1 0 0 0,0-1 0 0,2 0 192 0,-3 1-192 0,2-3 192 16,0-3-48-16,1 1 0 15,0 0 0-15,0 0 0 0,-1 2 48 0,1-4 0 0,0-1 0 0,1 2 0 16,3 2-16-16,-1 1 0 0,0-1 0 0,1-1 0 16,2-3-176-16,-2 4 0 0,4-1 144 0,-3-1-144 15,0 1 0-15,-1-2 0 0,-4-10 0 0,7 12 128 16,-2 0-128-16,1-2 0 0,-1 0 0 0,1 0 128 16,-2 0-128-16,1-1 0 0,-3 1 0 0,-2-10 0 31,6 5-320-31,-6-5-96 0,7 6-16 0</inkml:trace>
  <inkml:trace contextRef="#ctx0" brushRef="#br0" timeOffset="2731.005">4292 11524 23903 0,'0'0'1056'0,"0"0"224"0,0 0-1024 0,0 0-256 15,0 0 0-15,0 0 0 0,0 0 0 0,4 13 0 0,0 0 0 16,0 3 0-16,0-1 144 0,0 3-16 0,1-1 0 0,1 3 0 15,3 1 32-15,0 1 0 0,-1 1 0 0,-1 0 0 16,0 1 48-16,0-2 16 0,3 0 0 0,-6 0 0 16,0 0-224-16,2 0 176 0,-2-4-176 0,0-2 160 15,-2 1-160-15,0-4 0 0,1-3 0 0,-2-1 0 32,2-2-1248-32,-3-7-288 0,1 9-48 0</inkml:trace>
  <inkml:trace contextRef="#ctx0" brushRef="#br0" timeOffset="2993.629">4554 11512 32255 0,'-15'1'1424'0,"7"0"304"0,-2 1-1392 0,3 1-336 15,-2 1 0-15,2 2 0 0,0 4 336 0,-2 2 0 16,-1 3 0-16,-4 1 0 0,-1 4-336 0,1 5 0 15,-1 0 0-15,-1 4 0 0,-1 0 0 0,-1 0 0 16,-1 0 0-16,1 2 0 0,-2 1 0 0,1-3 0 16,2-1 0-16,-3 0 0 0,0-1 0 0,1-1 0 15,2-4 128-15,1-2-128 0,1-3 0 0,1-2 0 16,3-2 0-16,3-3 0 0,-1-4-352 0,9-6-32 16,0 0-16-16,0 0-9280 15,0 0-1856-15</inkml:trace>
  <inkml:trace contextRef="#ctx0" brushRef="#br0" timeOffset="3355.564">4572 11038 11967 0,'-12'-16'528'0,"8"11"112"16,4 5-512-16,0 0-128 0,4-8 0 0,1 1 0 0,2 0 2944 0,3 2 576 15,2 4 96-15,-1 1 32 16,3 0-2880-16,2 2-576 0,-1 4-192 0,3 3 0 0,0 2 208 0,0 3-64 16,1 0-16-16,-1 4 0 0,0 3 128 0,1 3 0 15,-1 2 16-15,0 6 0 0,-3 5 272 0,0 2 48 16,-4 3 16-16,-1 3 0 0,0 2-32 0,-3 1-16 15,1-1 0-15,-6 2 0 0,-2 1-160 0,-1-1-16 16,-2-2-16-16,-4 0 0 0,2 0-112 0,-3-3-32 16,-1-4 0-16,-6-4 0 0,-2-2-96 0,-3-4 0 15,2-3-128-15,-2-1 192 16,1-3-832-16,-5-1-160 0,-2-1-32 0,-3-1-16 0</inkml:trace>
  <inkml:trace contextRef="#ctx0" brushRef="#br0" timeOffset="4535.992">1650 12944 3679 0,'0'0'320'0,"0"0"-320"15,0 0 0-15,0 0 0 0,0 0 4400 0,0 0 800 16,0 0 176-16,0 0 16 0,0 0-3840 0,0 0-768 16,9 4-144-16,0-2-48 0,0-2 112 0,3 0 0 15,1 2 16-15,-1-2 0 0,-2-2-80 0,3 1 0 16,5-1-16-16,1 2 0 0,2 3-240 0,-2 0-64 16,1-3 0-16,2 0 0 0,-2 3-320 0,0 0 144 15,-3 2-144-15,0-2 0 0,-3 0 0 0,-2-2 0 16,-1 3 0-16,-1-1 0 15,-1 1-1744-15,-9-4-368 0,0 0-64 0</inkml:trace>
  <inkml:trace contextRef="#ctx0" brushRef="#br0" timeOffset="8753.407">850 12790 19343 0,'0'0'1728'15,"0"0"-1392"-15,-7-9-336 0,4 4 0 0,3 5 304 0,0 0-16 16,0 0 0-16,0 0 0 0,2-7 240 0,-2 7 48 16,8-3 16-16,-2-1 0 0,1-1-288 0,-1 2-64 15,-6 3-16-15,14 3 0 0,-3-1 112 0,0 2 32 16,0 1 0-16,2 3 0 0,2 1-16 0,1 5 0 15,-1 0 0-15,2 1 0 0,0 2-64 0,1 2-16 16,-1 3 0-16,0 0 0 0,-2-2-16 0,0 1-16 16,-2 4 0-16,0 1 0 0,0 0-96 0,0-1-16 15,-3-2 0-15,0-1 0 0,-3-1-128 0,0-2 128 16,1 1-128-16,-2-3 128 0,-3 0-128 0,0-4-176 16,2 1 48-16,-3-3 0 15,-2-11-1696-15,0 0-336 0,0 0-64 0</inkml:trace>
  <inkml:trace contextRef="#ctx0" brushRef="#br0" timeOffset="9013.898">1226 12738 23951 0,'-12'-4'2128'0,"12"4"-1696"0,-6-6-432 0,2 2 0 0,4 4 448 0,0 0 0 0,0 0 0 0,0 0 0 15,0 0-176-15,-3 11-16 0,-2 2-16 0,3 2 0 16,0-1-240-16,-3 2 0 0,-1 4 128 0,-1 3-128 16,-2 2 320-16,1 3 0 0,-3-1 16 0,-3 6 0 15,2 5 112-15,-2 0 32 0,-1 1 0 0,-3 0 0 0,-1 0-208 0,2-3-32 16,-3-4-16-16,1-2 0 0,-1-3-224 0,2-1 0 16,2-6 128-16,1-3-128 0,3-1 0 15,4-5-128-15,8-11 128 0,0 0-9040 16,0 0-1696-16</inkml:trace>
  <inkml:trace contextRef="#ctx0" brushRef="#br0" timeOffset="9455.195">1587 12991 3679 0,'0'0'320'0,"0"0"-320"0,-9-2 0 0,0 2 0 16,9 0 3296-16,0 0 592 0,0 0 112 0,0 0 32 15,0 0-2640-15,0 0-528 0,0 0-96 0,0 0-32 16,0 0-464-16,0 0-80 0,0 0-32 0,0 0 0 0,10 4 256 0,0-3 48 16,0-2 16-16,2 1 0 0,3 0 48 0,1 0 16 15,-2 0 0-15,1 0 0 0,6 0-144 0,-1 1-16 16,-2 1-16-16,0-2 0 0,-1-4-80 0,0 2-16 15,2 1 0-15,0 1 0 0,-3 2-144 0,1 0-128 16,-2 2 192-16,0-2-192 0,-4-2 0 0,-2 2 0 16,0 1 0-16,-1 1-8224 15,-8-4-1600-15</inkml:trace>
  <inkml:trace contextRef="#ctx0" brushRef="#br0" timeOffset="9772.462">1769 12870 20271 0,'0'0'896'0,"0"0"192"0,0 0-880 0,0 0-208 0,-4-8 0 0,4 8 0 16,0 0 608-16,0 0 80 0,0 0 16 0,11 2 0 16,2 0-432-16,0 1-80 0,-1 0 0 0,0 2-16 15,3-3-176-15,-1 2 0 0,1 3-160 0,1-3 160 16,-2 3 0-16,2-2 0 0,-2-1 176 0,-2 3-48 15,2 3 112-15,-1 1 16 0,0 0 16 0,0 1 0 16,-4 1-16-16,-1-1 0 0,-1 3 0 0,-3 4 0 16,1-4 144-16,-4 1 32 0,0-4 0 0,-2 4 0 15,-2 3 192-15,-3 0 32 0,-1-3 16 0,-2 1 0 16,-4-1-32-16,1 1-16 0,-2-4 0 0,-1 0 0 16,-1 0-400-16,1 1-80 0,-4-3-16 0,3-1 0 15,0-5-992-15,4-3-208 0,-1-2-32 0,4-2-12064 16</inkml:trace>
  <inkml:trace contextRef="#ctx0" brushRef="#br0" timeOffset="10428.161">2177 12814 14447 0,'0'0'640'0,"0"0"128"0,0 0-608 0,0 0-160 0,0 0 0 0,0 0 0 16,0 0 688-16,0 0 96 0,-4-4 32 0,4 4 0 15,0 0-320-15,0 0-64 0,0 0-16 0,0 0 0 16,0 0 32-16,0 0 0 0,0 0 0 0,0 0 0 16,11-4 16-16,1 2 16 0,-12 2 0 0,9 0 0 15,2 2-112-15,0-1-32 0,-2-2 0 0,3 4 0 0,0 1-128 0,1 1-16 16,-1 1-16-16,0-1 0 0,0 1-16 0,0 1 0 15,2 1 0-15,-6 0 0 0,1-2-160 0,-2 2 160 16,-7-8-160-16,9 11 160 0,-4 0-160 0,0 0 128 16,-1 0-128-16,-2 0 128 0,0 0 0 0,-2-1-128 15,0-10 192-15,-2 12-64 0,1 2 80 0,-3-2 16 16,-2-1 0-16,2 0 0 0,0 1-32 0,0-1 0 16,1 2 0-16,1-2 0 0,-1 0-192 0,2-3 128 15,1-8-128-15,2 11 0 0,2 0 0 0,3 0 0 16,0 1 0-16,3 0 0 0,-1-1 0 0,1 1 0 15,0 1 0-15,-1-1 0 0,1 0 0 0,0-1 0 16,0 0 0-16,0 1 0 0,-4 2 0 0,2 0 0 16,-4-2 0-16,0-1 0 0,-1-2 0 0,-2 0 0 0,-2-1 160 15,-1 3-32-15,-2-5 320 0,-3 1 64 0,-2-1 0 0,-2 3 16 16,-1-1 240-16,-2 2 64 0,-3-1 0 0,1 2 0 16,-1-1-256-16,0 0-32 0,-1-5-16 15,-2 0 0-15,0 2-304 0,0 0-64 0,2 1-16 0,-1-1 0 16,0-6-144-16,2 1 0 0,5 0 0 0,-1-2 0 31,2-5-1744-31,2-1-384 0,4-1-80 0</inkml:trace>
  <inkml:trace contextRef="#ctx0" brushRef="#br0" timeOffset="11108.251">2712 12627 4895 0,'4'-9'208'0,"-4"9"48"0,0 0-256 0,0 0 0 0,0 0 0 0,0 0 0 16,0 0 1136-16,0 0 160 0,9 0 48 0,-9 0 0 15,0 0-32-15,0 0 0 0,0 0 0 0,0 0 0 16,0 0-144-16,0 0-16 0,3-5-16 0,-3 5 0 0,0 0-432 0,0 0-96 15,0 0-16-15,0 0 0 0,0 0-304 0,0 0-64 16,0 0-16-16,0 0 0 0,0 0 80 0,0 0 16 16,0 0 0-16,0 0 0 0,0 0 144 0,0 0 16 15,4-5 16-15,-4 5 0 0,0 0 96 0,0 0 0 16,0 0 16-16,0 0 0 0,0 0-96 0,0 0-32 16,2 7 0-16,-2-7 0 0,0 0-240 0,-1 10-48 15,0-1-16-15,1 3 0 0,1 3 64 0,-1 1 16 16,0-3 0-16,0 3 0 0,0 4 32 0,-1 2 16 15,-1-1 0-15,-1-2 0 0,0-3-32 0,-1 2 0 16,-1 0 0-16,0-2 0 0,-1-3-64 0,1-1-32 16,-1-1 0-16,2 0 0 0,-1 0-160 0,2-2 128 15,3-9-128-15,0 0 128 0,0 0-272 0,0 0-64 16,0 0-16-16,0 0 0 16,0 0-3136-16,0 0-624 0</inkml:trace>
  <inkml:trace contextRef="#ctx0" brushRef="#br0" timeOffset="11404.152">2501 12818 23039 0,'0'0'2048'15,"0"0"-1648"-15,0 0-400 0,0 0 0 0,0 0 560 16,0 0 16-16,0 0 16 0,0 0 0 0,0 0-240 0,0 0-48 16,0 0-16-16,9-2 0 0,2 2 112 0,0 0 32 15,2 2 0-15,-1-4 0 0,0 1 144 0,3-1 16 16,5 3 16-16,-1-1 0 0,-2-2-96 0,3 0-32 16,-2-1 0-16,3 1 0 0,0 2-288 0,0 1-48 15,-3-3-16-15,2 2 0 0,2 0-128 0,-4 0 0 16,-2 0 0-16,1-1-14240 0</inkml:trace>
  <inkml:trace contextRef="#ctx0" brushRef="#br0" timeOffset="12657.583">5346 11527 13823 0,'0'0'1216'0,"-4"-2"-960"16,4 2-256-16,0 0 0 0,0 0 1824 0,0 0 320 16,0 0 64-16,10 0 16 0,-1 1-1760 0,2 0-336 15,1 0-128-15,4-1 0 0,7-1 0 0,1 1 0 16,-2 1 0-16,2-1 128 0,3 0-128 0,0-1 128 16,-4 1-128-16,-1 1 128 0,-1 0-128 0,0 0 0 0,-1-1 0 15,-1 0 0-15,-2 3 0 0,-2-1 0 0,0 0 0 0,-1 0-192 31,-2 0-752-31,-1 1-144 0,-1 0-48 0</inkml:trace>
  <inkml:trace contextRef="#ctx0" brushRef="#br0" timeOffset="12904.098">5291 11764 23951 0,'0'0'2128'0,"0"0"-1696"0,0 0-432 0,0 0 0 0,5 6 448 0,5-1 16 15,0-2 0-15,5-1 0 0,4 0-160 0,2-1-48 16,1-1 0-16,3 1 0 0,4-1 0 0,1 2-16 16,0-2 0-16,-2 0 0 0,-1-2-240 0,-1 1 0 15,1 0 0-15,-3-1 0 0,1-2 0 0,1 0 0 16,-1 1 0-16,-3 2-12144 0</inkml:trace>
  <inkml:trace contextRef="#ctx0" brushRef="#br0" timeOffset="14449.45">6328 11954 7359 0,'-6'4'656'0,"2"3"-528"16,-1-2-128-16,-1 1 0 0,-3-3 1952 0,7-1 352 15,2-2 80-15,0 0 16 0,1 5-1440 0,-1-5-304 16,0 0-48-16,0 0-16 0,0 0 192 0,0 0 48 16,14-6 0-16,-2 1 0 0,1-4 32 0,3 2 16 15,-2-3 0-15,3-1 0 0,4-3-416 0,-3 0-80 16,3-7 0-16,0 0-16 0,1-5-48 0,0-3-16 15,1-4 0-15,1-2 0 0,4-3-16 0,-1 0 0 16,1-1 0-16,0 1 0 0,0-1-16 0,1 1 0 0,-5-4 0 0,1-1 0 16,0-1 16-16,0-2 0 0,-2-2 0 0,0 0 0 15,-6 3-160-15,0 2-128 0,0 4 192 0,-2 2-192 16,-5 2 144-16,1 1-144 0,-1-1 0 0,-3 4 144 16,-1 3-144-16,-3 1 0 0,-1 2 0 0,-1 2 0 15,-1 0 176-15,0 6-48 0,-1 5-128 0,-1 4 192 16,-1 1 64-16,-4 2 0 0,1 1 0 0,-2 3 0 15,0 5-112-15,-2 2-16 0,-4 0 0 0,0 6 0 16,-1 6-128-16,0 3 0 0,-3 2 0 0,0 4 0 16,-4 3 0-16,0 2 0 0,3 3 0 0,-2 5 0 15,-8 1 0-15,3 4 0 0,-1 3 0 0,1 5 0 16,1 3 0-16,2-2 0 0,-1-4 0 0,3-2 128 16,0-3-128-16,4-3 0 0,4-2 0 0,2-3 0 0,2-3 176 0,3-3 0 15,1-2 0-15,4 2 0 0,2-2-48 0,4-2-128 16,-2-3 192-16,5-2-64 0,1-2-128 0,2-3 0 15,0-4 0-15,3 0 0 0,2-3 0 0,3-2 0 16,0-5 0-16,1 1 0 16,-2-5-1472-16,4-2-160 0,-1-4-32 0,1 1-11392 0</inkml:trace>
  <inkml:trace contextRef="#ctx0" brushRef="#br0" timeOffset="14722.099">7181 11483 27759 0,'0'0'1216'0,"-7"1"272"0,-1-1-1184 0,8 0-304 0,-8 5 0 0,3 2 0 15,0 3 240-15,1 1-16 0,-1 5 0 0,0 1 0 16,-3 4-224-16,1 2 0 0,-2 0 0 0,1 0 0 15,-2 2 160-15,0 1-160 0,0 1 160 0,-1 0-160 16,-2-4 144-16,0-1-144 0,3-1 128 0,-2-2-128 16,1-3 0-16,1-3 0 0,-1-3 0 0,2-1 0 15,4-1-768-15,5-8-96 0,0 0-16 0,0 0-7184 16,0 0-1424-16</inkml:trace>
  <inkml:trace contextRef="#ctx0" brushRef="#br0" timeOffset="19417.283">7556 11556 2751 0,'0'0'256'0,"0"0"-256"0,0 0 0 0,0 0 0 16,0-10 2304-16,0 1 432 0,0 9 80 0,0 0 0 0,1-10-1456 0,-1 0-288 15,-1 4-64-15,1 6-16 0,0 0-224 0,0 0-32 16,0 0-16-16,0 0 0 0,0 0-160 0,0 0-48 16,0 0 0-16,-2 6 0 0,-1 2-304 0,-2 3-64 15,0 5-16-15,-1 0 0 0,2 0 96 0,0 2 16 16,-2 3 0-16,1 2 0 0,-2 1-80 0,2 1-16 15,-1 1 0-15,1-1 0 0,-1-1 0 0,1 0 0 16,1-4 0-16,1-4 0 0,0-2 80 0,-1-5 16 16,3-2 0-16,1-7 0 0,0 0 224 0,0 0 48 15,0 0 16-15,0 0 0 0,0 0 336 0,5-10 64 16,-2-5 16-16,4 0 0 0,0 0-352 0,2-2-64 16,-1-4-16-16,1 0 0 0,0 0-320 0,2 2-64 15,3 1 0-15,-1 1-128 0,1 0 128 0,0 1-128 0,1 1 0 0,-1 4 0 16,1 0 0-16,-1 4 0 0,-3 2 0 0,0 1 0 15,0 3 896-15,1 2 64 0,0 2 0 0,-2 1 16 32,-10-4-1648-32,11 9-336 0,-1 0-64 0,-2 2-16 0,0 3 816 0,-3 1 272 0,-3 2-192 0,0 0 192 15,-1 1 0-15,-2-2 0 0,-2 2-128 0,-1-1 128 16,2-1 0-16,0-1 0 0,-4 1 0 0,3-6 0 16,3-10 0-16,-4 6 0 0,2 1 0 0,2-7 0 15,0 0 272-15,0 0-48 0,0 0-16 0,5-8 0 16,5-1 32-16,-1-2 0 0,2-2 0 0,4 0 0 15,3 0-112-15,0-1-128 0,1-3 176 0,1 2-176 16,-1 0 128-16,0 0-128 0,1 1 0 0,0 3 0 16,0 3 0-16,-1 4 0 0,-2-2 0 0,2 4 0 0,-4 4 0 15,3 1 0-15,-1 1 0 0,2 3 0 0,-2 8-144 0,-3 1 144 16,-3 3-128-16,1-2 128 0,-1 3-128 16,0 1 128-16,-3 3-128 0,-2 2 128 0,0-2 0 0,-1-1 0 15,-2-1 0-15,1 0 0 0,1 1-128 0,0-5 128 16,-5-4-128-16,2 0 128 15,1-2-2192-15,-2 3-368 0,-3-1-64 0,-3-5 0 0</inkml:trace>
  <inkml:trace contextRef="#ctx0" brushRef="#br0" timeOffset="19688.438">7587 10897 34095 0,'-5'-15'3024'0,"2"9"-2416"0,3 6-480 0,0 0-128 15,0-10 192-15,0 10 0 0,0 0 16 0,0 0 0 32,6 5-912-32,2 1-192 0,-8-6-48 0,8 9-13600 0</inkml:trace>
  <inkml:trace contextRef="#ctx0" brushRef="#br0" timeOffset="20648.337">6069 12556 21183 0,'-3'-8'1888'0,"2"2"-1504"15,-3 1-384-15,2-2 0 16,0 0-368-16,2 7-144 0,-2-6-16 0,2 6-16 0,0 0 1184 0,0 0 224 15,0 0 48-15,0 0 16 0,0 0-512 0,9 12-96 16,-3 5-32-16,4 1 0 0,-1 4-96 0,2 0 0 16,1-1-16-16,1 2 0 0,3 3 48 0,0 1 16 15,1-2 0-15,-2 2 0 0,0-1-96 0,1 2-16 16,-2-3 0-16,-1-2 0 0,1-1-128 0,-3 0 0 16,-3-1 0-16,-2-1 0 0,0-4 0 0,0 0 128 15,-2-2-128-15,2-2 0 0,2-1 0 0,-3-4-320 16,-5-7 48-16,0 0-10928 0</inkml:trace>
  <inkml:trace contextRef="#ctx0" brushRef="#br0" timeOffset="20952.233">6439 12488 25791 0,'0'0'2304'0,"0"0"-1856"0,-4-5-448 0,4 5 0 16,0 0 192-16,0 0-64 0,-7 0-128 0,7 0 192 15,-7 12-192-15,2 2 0 0,0 2 0 0,0 0 0 16,-5 0 0-16,2 2 0 0,-2 5 0 0,-1 1 0 0,-3 0 0 0,1 2 0 16,1 3 0-16,-4 3 0 0,-4 1 256 0,1-1 128 15,-3-4 0-15,-1 3 16 0,-1 1 32 0,1 0 0 16,1-1 0-16,4-5 0 0,-5-4-192 0,4 0-48 15,2 0 0-15,4-2 0 0,-1-7-192 0,5-1 0 16,4-1 0-16,5-11 0 16,0 9-1728-16,0-9-432 0,0 0-80 15</inkml:trace>
  <inkml:trace contextRef="#ctx0" brushRef="#br0" timeOffset="21319.261">6554 12837 22575 0,'0'0'992'0,"0"0"224"0,-7-3-976 0,7 3-240 0,0 0 0 0,0 0 0 15,-6-5 976-15,6 5 160 0,0 0 16 0,0 0 16 16,0 0-576-16,9-2-112 0,2-2-32 0,-1 2 0 16,3 4-128-16,0-2-16 0,1-2-16 0,3 1 0 0,1 1-112 0,0 0-32 15,2 0 0-15,-2-2 0 0,-2-3-144 0,3 2 0 16,5 0 0-16,-2 0 0 0,-1-1 0 0,0-1 0 15,0 0 0-15,3 3 0 16,-1-3-320-16,0 4-128 0,-3-2-48 0,0 0-8096 16,-2-1-1632-16</inkml:trace>
  <inkml:trace contextRef="#ctx0" brushRef="#br0" timeOffset="22051.038">6845 12537 15663 0,'-11'4'1392'0,"3"-2"-1120"0,0 1-272 0,8-3 0 16,0 0 800-16,-6 0 96 0,6 0 32 0,0 0 0 16,0 0-480-16,0 0-80 0,0 0-32 0,11 3 0 15,0 1-208-15,2 2-128 0,1-1 160 0,3 2-160 16,0-4 160-16,2 4-160 0,-1 2 160 0,-2-3-160 15,-1-2 160-15,1 2-160 0,-2 4 160 0,-2 0-160 16,1-5 176-16,0 3-176 0,-1 2 192 0,-1 1-192 16,-4 1 352-16,2-1-32 0,-3-1-16 0,2 2 0 15,-2 2 80-15,-1 2 32 0,1-3 0 0,-5 0 0 16,-1 0-48-16,-1 4-16 0,-5-2 0 0,-1 2 0 16,-2-1 48-16,0 1 16 0,-4-1 0 0,-1 1 0 15,-2-2-64-15,0 2-16 0,-1 0 0 0,0 0 0 0,-4-3-336 16,2-1 128-16,1-1-128 0,2-2 0 0,2-1 0 15,2-2-192-15,3-5 32 0,9-2-8080 16,-8-2-1616-16</inkml:trace>
  <inkml:trace contextRef="#ctx0" brushRef="#br0" timeOffset="22718.352">7309 12476 15663 0,'-11'0'1392'15,"1"3"-1120"-15,-1 0-272 0,4-2 0 16,7-1 912-16,0 0 128 0,0 0 32 0,0 0 0 15,0 0-544-15,0 0-96 0,9-3-32 0,4 3 0 0,5 3-16 0,1 0-16 16,2-1 0-16,1-2 0 0,1-1 16 0,-1 4 16 16,2 1 0-16,-2-2 0 0,0-2-208 0,0 3-32 15,0 4-16-15,0 1 0 0,-5 1 112 0,1-1 32 16,-4 1 0-16,-2 1 0 0,-2 4-32 0,-1 2 0 16,-3-3 0-16,-2-1 0 0,-2-1 0 0,-2 2 0 15,-4 4 0-15,-2-1 0 0,1-5-64 0,-5 0 0 16,-5 0-16-16,-1 2 0 0,1 2 0 0,-3-1 0 15,-1-2 0-15,4 0 0 0,0 1-32 0,3-2 0 16,1-2 0-16,3-2 0 0,8-7-144 0,-6 9 0 16,3 1 144-16,1 1-144 0,2-11 0 0,2 11 0 15,1 0 0-15,3 0 0 0,0 1 0 0,2-1 0 0,-3-4 0 16,4 5 0-16,-1-1 0 0,1 2 0 0,-5-2 0 16,2 4 0-16,-2 0 0 0,-2 3 0 0,-2-2 0 0,-1 0 128 15,-5-5-128-15,-1 1 144 0,-2 1-144 16,-1 0 160-16,-4 2 288 0,-2-5 48 0,-5-4 16 0,-2 1 0 15,-4 0 0-15,0 0 0 0,-3-3 0 16,-1 2 0-16,-1 2-336 0,3-2-176 0,1-4 192 0,1 0-192 16,4-1 0-16,1-2 0 0,2-3-240 0,3 0 80 31,4-1-2528-31,3-1-512 0</inkml:trace>
  <inkml:trace contextRef="#ctx0" brushRef="#br0" timeOffset="23128.782">7825 12502 13823 0,'-11'7'1216'0,"1"-7"-960"0,0-3-256 0,1 3 0 16,5 6 2624-16,-2-1 464 0,6-5 112 0,0 0 0 15,0 0-2496-15,0 0-512 0,-2 8-192 0,2-8 128 16,9 3 0-16,0-2 0 0,2-2 0 0,1 1 0 16,2 0 64-16,-2-1 0 0,2-1 0 0,2 0 0 15,-2 4 64-15,0 2 0 0,0 2 16 0,0-5 0 16,0-5 16-16,1 6 0 0,-1 2 0 0,1-1 0 16,0-4-160-16,-1 1-128 0,-2 0 144 0,0 0-13008 15</inkml:trace>
  <inkml:trace contextRef="#ctx0" brushRef="#br0" timeOffset="24553.229">9771 10748 15663 0,'0'0'1392'0,"-8"0"-1120"15,0-4-272-15,1 3 0 0,-2 2 640 0,2 3 80 16,-3 1 16-16,0 1 0 0,-1-1-592 0,-3 2-144 15,2 5 0-15,-2 1 0 0,-2 0 144 0,1 1 0 16,-2 1 0-16,2 2 0 0,0 4 272 0,-1 1 48 16,1-1 16-16,-1 3 0 0,1 3 144 0,1 0 16 15,0 0 16-15,3 4 0 0,-2-2-176 0,2 2-32 16,1-1-16-16,0 0 0 0,1-1-112 0,-1 1 0 16,0 2-16-16,2 0 0 0,1-2 0 0,3 0 0 15,0-3 0-15,3 0 0 0,1-3-144 0,1-2-32 16,1-1 0-16,1-4 0 0,2-1 0 0,0-3 0 0,2 0 0 15,-1-3 0-15,3-3-400 0,0-3-96 0,3-2-16 0,2-2-11488 16</inkml:trace>
  <inkml:trace contextRef="#ctx0" brushRef="#br0" timeOffset="24869.901">9804 11087 19343 0,'0'0'1728'0,"0"0"-1392"15,0 0-336-15,0 0 0 0,0 0 1424 0,0 0 224 16,4 10 32-16,-2 1 16 0,2 1-1376 0,0 0-320 15,3-1 0-15,-2 3 0 0,4 3 0 0,0 2 0 16,2-1 0-16,0 0 0 0,-4-2 0 0,3 3 128 16,0 4-128-16,1-2 128 0,-1-3-128 0,-1 0 0 15,-1 3 0-15,-3-3 0 0,-1-4-208 0,1-2-80 16,-3-1-16-16,-2-11 0 16,2 14-720-16,-1-3-128 0,-1-11-48 0,0 0-8512 0</inkml:trace>
  <inkml:trace contextRef="#ctx0" brushRef="#br0" timeOffset="25156.174">10059 11096 24815 0,'0'0'1088'0,"0"0"256"0,-8 3-1088 0,2 0-256 0,0 1 0 0,-3 2 0 16,0 4 272-16,0 3 0 0,-2 4 0 0,-3 2 0 16,0-3 0-16,3 5 0 0,-1 2 0 0,-1 0 0 15,-3 6-16-15,-2-2 0 0,-3 2 0 0,-1 1 0 0,1 0-128 0,-1-2-128 16,2-5 192-16,1-2-192 0,2 1 160 0,1-2-160 16,2-2 128-16,0-1-128 0,-2-4 0 0,1-2 128 15,1-1-128-15,3-2 0 16,1-2-1120-16,1-5-304 0,-1-2-64 0,10 1-16 0</inkml:trace>
  <inkml:trace contextRef="#ctx0" brushRef="#br0" timeOffset="25603.743">10004 10521 19295 0,'0'0'848'16,"0"0"176"-16,11 0-816 0,1 2-208 0,2 2 0 0,2 6 0 16,0 1 256-16,2 2 0 0,-1 2 0 0,3 3 0 0,2 5 48 0,-2 3 16 15,1 0 0-15,1 6 0 0,1 5 96 0,-1 6 32 16,-4 3 0-16,-2 3 0 0,-2-1 16 0,0 4 16 15,-7 2 0-15,0 2 0 0,-5 1 80 0,-2 3 16 16,-5 0 0-16,-1-1 0 0,1 0 64 0,-3-5 0 16,0-5 16-16,-5 0 0 0,-1-1-16 0,-4-1 0 15,-4-3 0-15,-2 1 0 0,-5-1-272 0,-4-1-64 16,-5 0-16-16,-8-1-14560 0</inkml:trace>
  <inkml:trace contextRef="#ctx0" brushRef="#br0" timeOffset="39116.456">9023 10956 21183 0,'-7'-20'944'0,"5"9"192"16,0 1-912-16,-1-1-224 0,0 0 0 0,2-2 0 15,3 2 480-15,0 0 48 0,1 2 16 0,1-2 0 0,3-3-288 0,-1 1-48 16,1 0-16-16,-4 2 0 0,0-1-192 0,1 1 144 15,1-4-144-15,-3 2 128 0,-2 3 96 16,-1 0 16-16,-1-1 0 0,-3 1 0 0,-2 2 208 0,-3 0 32 16,-4 1 16-16,-2 3 0 0,1-4-176 0,-1 4-16 15,-2 1-16-15,0 3 0 0,1-3-96 0,-1 6 0 16,2-2-16-16,-2 4 0 0,2 5-176 0,-1 2 0 16,1 2 144-16,0 4-144 0,1 6 0 0,-1 3 0 15,1 2 0-15,-2 3 128 0,1 1-128 0,1 4 0 16,1 0 128-16,0 3-128 0,-2 1 0 0,0 1 0 15,2-3 0-15,2 4 0 0,-3 2 0 0,3 1 128 16,1-2-128-16,3-1 0 0,-3 0 0 0,2-2 0 16,2-2 0-16,3-3 0 0,-1-5 0 0,2 0 0 0,0 0 0 0,2-2 128 15,0-3-128-15,2-3 0 0,1-2 128 0,1 1-128 16,0 0 0-16,3-4-240 0,1-2 48 0,-1-3-12576 16</inkml:trace>
  <inkml:trace contextRef="#ctx0" brushRef="#br0" timeOffset="39338.45">8340 11525 30399 0,'-7'-8'2704'0,"7"8"-2160"0,0 0-544 0,0 0 0 0,0 0 336 0,9-1-32 16,2-1-16-16,1 4 0 0,3 1-288 0,3 0 0 15,1-1-128-15,3 0 128 0,3 0 0 0,1 0 0 16,2 3 0-16,0-4 0 0,2-1 0 0,-1 1 0 16,-4 0 0-16,0 0 0 15,1-3-1488-15,-4 2-304 0,-4-1-64 0</inkml:trace>
  <inkml:trace contextRef="#ctx0" brushRef="#br0" timeOffset="39539.448">8969 11646 16575 0,'-10'10'1472'0,"2"1"-1168"0,-1 5-304 0,-1 4 0 16,2 2 3296-16,-1 4 608 0,0 5 112 0,1 0 16 16,1 0-2880-16,0 0-592 0,0-3-112 0,3 1-32 15,1-3-208-15,1 0-32 0,0-3-16 0,4 0 0 31,1-3-1248-31,1-3-240 0,2-1-48 0,-1-4-12000 0</inkml:trace>
  <inkml:trace contextRef="#ctx0" brushRef="#br0" timeOffset="39884.449">9336 11655 20271 0,'-6'-6'1792'0,"-1"5"-1424"0,0 1-368 0,7 0 0 0,-7 2 2464 0,-1 4 416 16,1 1 96-16,2 2 16 0,-1 7-2384 0,1 1-480 15,-1 2-128-15,0-3 0 0,-4 1 0 0,0-1 0 16,-1 1 0-16,-3-1 0 0,-6 0 0 0,-1-1 0 16,0-3 0-16,-3 0-144 0,1 2 16 0,-1-6 0 15,3-2 0-15,-2 1 0 0,-1 4 128 0,7-4 0 16,1-1 0-16,3 0 0 0,0 0 256 0,3-3-32 15,4 3 0-15,6-6 0 0,0 0 80 0,-2 10 16 16,1-1 0-16,4 0 0 0,4-1-176 0,4 1-16 16,2 1-128-16,4 0 192 0,2-1 48 0,3 2 0 15,1-1 0-15,3-1 0 0,4 2-48 0,1 0-16 0,-2 0 0 16,0 2 0-16,-2-5-176 0,1 2 0 0,-2 0 144 0,0 2-10336 16,-2 0-2080-1</inkml:trace>
  <inkml:trace contextRef="#ctx0" brushRef="#br0" timeOffset="40529.758">3358 12076 22111 0,'0'0'976'0,"0"0"208"16,0 0-944-16,0 0-240 0,0 0 0 0,0 0 0 0,0 0 752 0,0 0 96 16,0 0 32-16,5 15 0 0,1 3-240 0,-2 2-32 15,-1 1-16-15,0 5 0 0,-3 4-176 0,-2-1-32 16,0 0-16-16,0 1 0 0,1 1-144 0,-3-2-32 16,-1 1 0-16,1-1 0 0,-1-4-192 0,-1-2 128 15,-1-2-128-15,-1-2 0 16,3-3-448-16,2-3-176 0,-3-3-32 0,1-3-11824 0</inkml:trace>
  <inkml:trace contextRef="#ctx0" brushRef="#br0" timeOffset="40864.333">3779 12105 30351 0,'-17'9'1344'0,"5"-1"272"0,-3 1-1296 0,-3 3-320 0,0 2 0 0,-3 3 0 16,-2 0 0-16,1 1 0 0,-1 1 0 0,4 1 0 15,3 0 0-15,2-2 0 0,-3-3 0 0,-1 1 0 16,-3-1 0-16,1-2 0 0,2-2 0 0,-2-1 0 16,2-1 0-16,1-1 0 0,-1 0 0 0,3-2 0 15,1 1 0-15,3-2 0 0,1 0 0 0,3 0 128 16,2 2 0-16,5-7 16 0,-2 9 0 0,2-9 0 15,5 8 48-15,3 2 16 0,3 1 0 0,5-1 0 16,2-2 64-16,3 1 16 0,5 1 0 0,-1 1 0 16,4-3 80-16,0 3 16 0,0 1 0 0,3 1 0 0,3-2-240 0,1 1-144 15,-2 3 192-15,-1-1-192 0,-3 0 0 0,-2 0 0 16,-6-1 0-16,0-1-15296 16</inkml:trace>
  <inkml:trace contextRef="#ctx0" brushRef="#br0" timeOffset="41533.731">1075 9293 20095 0,'-3'-8'896'0,"3"8"176"0,0 0-864 0,0 0-208 0,-3-4 0 0,3 4 0 16,0 0 272-16,0 0 16 0,0 0 0 0,1 9 0 16,-1-9 160-16,2 11 16 0,0 1 16 0,1 1 0 15,3 0 352-15,-3 4 80 0,2 5 16 0,-2 2 0 16,1 2-144-16,-2 3-16 0,2 2-16 0,-2 1 0 16,2 1-336-16,1 1-64 0,-3 0-16 0,-1-6 0 15,-1-5-336-15,2-1 144 0,0 0-144 0,2-4 0 16,-4-6 0-16,2-2-272 0,-2-10 16 0,0 0-12976 15</inkml:trace>
  <inkml:trace contextRef="#ctx0" brushRef="#br0" timeOffset="41880.699">1413 9334 18431 0,'-5'5'1632'0,"-3"1"-1312"16,1-1-320-16,-1 4 0 0,2 1 3936 0,-3 3 720 16,-3 5 144-16,1 2 16 0,-1 2-3872 0,0-1-784 15,-3-3-160-15,0 3 0 0,-3 5 0 0,-1-1 0 16,-3 0 0-16,0-1 0 0,-3 0 0 0,1-3 0 16,0-3 0-16,0-1 0 0,1-2 0 0,0-3 0 15,-1-3 0-15,2-2 0 0,-2 1 0 0,2-4 0 16,1 0 0-16,3 0 0 0,0-1 128 0,4-3-128 0,0-2 0 0,6 2 128 15,8 0-128-15,0 0 128 0,0 0-128 0,0 0 128 16,0 0-128-16,12 7 160 0,0 2-160 0,7 2 160 16,0 1-32-16,5 0-128 0,0-1 192 0,0 0-64 15,2 3 64-15,2 1 0 0,0-1 0 16,2 1 0-16,1 3-192 0,1-2 128 0,4 1-128 0,-1-2 128 16,-3-2-128-16,2-1 0 0,2-1 0 0,0 0-11280 15,1-3-2144-15</inkml:trace>
  <inkml:trace contextRef="#ctx0" brushRef="#br0" timeOffset="48003.078">3594 7142 14047 0,'11'-7'624'0,"-6"0"128"0,-1-3-608 0,3 0-144 16,-3 3 0-16,1-1 0 0,-5 8 848 0,7-5 144 16,-1-1 32-16,-6 6 0 0,0 0-336 0,8 2-64 15,-8-2-16-15,10 3 0 0,-2 5-288 0,-3 4-48 16,2 5-16-16,-4 0 0 0,0 5 176 0,-1 4 16 16,-1 3 16-16,0 3 0 0,0 1-160 0,-2 5-48 15,-1 2 0-15,0 4 0 0,-1 2-32 0,1 3-16 16,-4-1 0-16,0 0 0 0,4-1 48 0,-5 0 16 0,1 0 0 15,1 0 0-15,-1-6-16 0,1-2-16 0,2-6 0 0,-3 0 0 16,1-6-240-16,1-2 176 0,-2-4-176 0,1-1 160 16,-1-1-32-16,1-1-128 0,0-4 192 0,1-1-64 15,0 0-128-15,1-2 160 0,0-1-160 0,2-3 160 16,1-7-160-16,0 0-144 0,0 0 144 0,0 0-208 31,0 0-1776-31,6-9-368 0,3-12-64 0,2-3-16 0</inkml:trace>
  <inkml:trace contextRef="#ctx0" brushRef="#br0" timeOffset="48446.603">4371 7042 17855 0,'0'0'784'0,"-4"-5"176"0,-1 1-768 0,5 4-192 16,-8-1 0-16,8 1 0 0,-5 4 0 0,-2 2 160 16,-1 3-160-16,0 1 160 0,1 1-160 0,-2 3 0 15,-1 4 0-15,-4-1 0 0,0 0 160 0,-2 4-160 16,-1 1 192-16,-4-2-192 0,0-2 432 0,-3 0-32 16,-3 0 0-16,-1 2 0 0,-1 5 192 0,3-3 48 15,2-4 0-15,-3 4 0 0,1-1-80 0,2 0-16 16,-2 1 0-16,4-2 0 0,-1 0-176 0,2-4-48 15,3 1 0-15,-2-1 0 0,2 2-112 0,4-3-16 0,3-3-16 16,-1 0 0-16,2 4-176 0,3-1 128 0,0 0-128 0,1-4 128 16,2-3-128-16,-1 2 0 0,3 0 0 15,1 0 128-15,1 1-128 0,2 1 0 0,0 0 144 0,4 3-144 16,-1 0 304-16,4 0-16 0,-1-1 0 0,2 2 0 16,2 3 64-16,-1-1 16 0,2-1 0 0,1-1 0 15,1 2 64-15,1-1 16 0,2 2 0 0,0 0 0 16,2 0-128-16,0-2 0 0,2 0-16 0,2 2 0 15,4-3-128-15,-4 2-32 0,1-1 0 0,-1 1 0 16,4 1-144-16,-3-1 160 0,2 3-160 0,-4 0-9488 16,1-1-2000-16</inkml:trace>
  <inkml:trace contextRef="#ctx0" brushRef="#br1" timeOffset="54291.165">8150 14468 911 0,'0'0'0'0,"-10"6"0"0,-1-5 0 0,0 2 0 15,3 1 1024-15,-3-1 112 0,0 1 16 0,1-3 16 16,1-1-224-16,1 3-48 0,-3 0-16 0,5-2 0 15,-3-2 432-15,9 1 96 0,-9-1 0 0,2 0 16 16,7 1-352-16,0 0-80 0,-9-1-16 0,9 1 0 16,0 0-208-16,0 0-32 0,-8 4-16 0,8-4 0 0,0 0-64 0,0 0-16 15,0 0 0-15,0 0 0 0,0 0-240 0,0 0-48 16,0 0-16-16,0 0 0 0,0 0 112 0,0 0 0 16,9 1 16-16,1-2 0 0,1-1 176 0,2-3 48 15,-1-2 0-15,1-2 0 0,1-1-16 0,4-2 0 16,3-2 0-16,1-3 0 0,2 0-128 0,2-3-32 15,1-2 0-15,1 0 0 0,1-2-144 0,1-2-48 16,1-1 0-16,-1-1 0 0,2 1-112 0,3-3-16 16,3-2-16-16,0-1 0 0,-1 0-48 0,1 0 0 15,2 0 0-15,-1-1 0 0,1-2 16 0,-2-1 0 16,-2 1 0-16,1 2 0 0,0 1 0 0,3 0 0 16,-3-1 0-16,4-1 0 0,-2-2-144 0,1 1 192 15,3 1-192-15,-4-2 192 0,0-5-64 0,0-1 0 0,2 0 0 0,-2 1 0 16,2-2 0-16,1 2 0 0,-2-3 0 15,4 0 0-15,1-1 16 0,2-2 0 0,-1-3 0 16,0 5 0-16,-3 0-16 0,3 0 0 0,3-1 0 0,-1 0 0 16,-1-5 0-16,3 0-128 0,3 0 192 15,-3 1-64-15,2 0 0 0,1 0-128 0,-6-1 192 0,1-1-64 16,0-1-128-16,1 0 128 0,2-3-128 0,0 2 128 16,0 2-128-16,0 2 0 0,0 0 0 0,-2-1 0 15,1-3 0-15,2-2 128 0,1-1-128 0,2 2 0 16,2-1 0-16,0 1 128 0,-3-2-128 0,0 1 0 15,-1 1 0-15,2-3 0 0,-1-3 0 0,4 3 0 16,3-3 0-16,-2 4 0 0,-5 2 128 0,1-3-128 16,-1-2 0-16,0 2 0 0,-3 3 0 0,6 0 0 15,-2-1 0-15,0 1 0 0,-5 1 0 0,-1 2 0 0,-2 0 0 16,-1-2 160-16,-1-3-160 0,1 3 160 0,1 1-160 0,-1 2 0 16,0 2 0-16,-2 0 0 0,-1 1 0 0,-2-3 0 15,-1-3 0-15,2 2 0 0,-2 2 0 0,1 0 0 16,3 2 0-16,-3 1 0 0,3 5 0 0,-3-4 0 15,-2-6 0-15,-1 3 0 0,-3 0 0 0,-1 4 0 16,1 3 0-16,-3-2 128 0,0-4-128 0,-1 0 0 16,0 1 0-16,0-3 0 0,-2 0 0 0,0 2 128 15,4 0-128-15,-2 2 0 0,-3 3 0 0,2-1 128 16,-3 1-128-16,0 0 0 0,-2-1 0 0,3 0 0 16,-2 0 0-16,0 0 0 0,-4-2 0 0,4 2 0 15,-1 1 0-15,1 1 0 0,1 3 0 0,-1-2 0 16,1-1 128-16,-1 3-128 0,0 2 0 0,-2 1 0 0,0-2 0 15,-3 3 0-15,0 1 0 0,-2 0 0 16,-1 5 0-16,2 0 0 0,-4 1 0 0,0 2 0 0,-1 0 0 0,-1 1 0 16,1 0 0-16,-1 3 0 0,-1-1 0 15,-2 2 128-15,1 0-128 0,-1 2 0 0,0 0 0 0,-3 2 0 16,1 2 0-16,-4 0 0 0,1 3 0 0,-2 2 0 16,-2-1 0-16,3 0 0 0,0 3 0 0,-1 0 0 15,-6 0-128-15,2 2 128 0,0 7 0 0,0 0 0 16,0 0 0-16,0 0-144 0,0 0 144 0,0 0 0 15,0 0-208-15,0 0 64 0,0 0 16 0,0 0 0 16,-7 7-16-16,1 2 0 0,1 1 0 0,-4 2 0 16,-1 5 144-16,-3 3-192 0,-3 3 192 0,1-1-192 15,-1 2 192-15,-1 1-128 0,-3 4 128 0,-1 2-128 16,-4-2 128-16,-2 3-128 0,-4 1 128 0,-1 1-128 0,-3 0 128 16,1-1 0-16,-3 3 0 0,-1 2-128 0,-3 6 128 0,-1 0 0 15,2-1 0-15,-1 1 0 0,-2-2 0 0,-3 4 0 16,-4-2 0-16,-1 4-128 0,-4 4 128 0,0 3 0 15,0 2 0-15,0-1 0 0,-3-1 0 0,0 3 0 16,-4 0 0-16,1 0 0 0,4-1 0 0,-2 2 0 16,5 1 0-16,4 0 0 0,1-3 0 0,0 3 0 15,-3 3 0-15,-1 0 0 0,-2-2 0 0,3 2 0 16,1 0 0-16,-2 1 0 0,2-6 0 0,-3 3 0 16,-1 3 0-16,-3 0 0 0,-1 0 0 0,2 0 0 15,-3-1 0-15,5 0 0 0,2 0 0 0,-1 0 0 16,-1 0 0-16,-1 1 0 0,-2 0 0 0,3-2 0 15,3-1 0-15,1 0 0 0,4-1 0 0,-1 0 0 0,-1-2 0 16,-1-1 0-16,-2 0 0 0,-2 0 0 0,-1 0 0 16,1 0 0-16,0 3 0 0,2 2 0 0,2 1 0 15,-7-4 0-15,0-3 0 0,1-1 0 0,2 1 0 0,0 1 0 16,-1-1 0-16,2 3 0 0,5-2 0 0,-4-1 0 16,1-3 0-16,-3 0 0 0,-2-3 0 0,3 2 0 15,2 2 0-15,3 0 0 0,1 0 0 0,0-4 0 16,1-1 0-16,-2-1 0 0,-2 0 0 0,2 2 0 15,-2 1 0-15,3 0 0 0,0 2 0 0,2 0 0 16,1-1 0-16,2-3 0 0,1-2 0 0,3 1 0 16,-2 0 0-16,4 0 0 0,1 2 0 0,2-4 0 15,1-2 0-15,1-1 0 0,2-1 0 0,3-3 0 16,-2 1 0-16,5-3 0 0,2 1 0 0,3-2 0 0,-1-4 0 16,2 0 0-16,1 1 0 0,2-2 0 0,0-3 0 15,5-3 0-15,0-3 0 0,2-4 0 0,5-2-224 0,3-2-16 16,3-2 0-16,7-4 0 15,6-4-2576-15,6-5-528 0</inkml:trace>
  <inkml:trace contextRef="#ctx0" brushRef="#br1" timeOffset="56081.672">13812 14180 8287 0,'0'0'736'0,"-8"4"-592"15,3 1-144-15,-3 2 0 0,3-2 704 0,-2 3 128 16,2 0 0-16,0-1 16 0,0 2 48 0,-2 0 0 15,-2-4 0-15,3 2 0 0,2 1-432 0,-1-1-80 0,-1 1 0 16,2-1-16-16,-4-1-176 0,3 1-48 0,-1 1 0 0,1-2 0 16,-2 0 432-16,2-1 64 0,5-5 32 0,0 0 0 15,-6 6 224-15,6-6 64 0,0 0 0 0,0 0 0 16,-4 5-112-16,4-5-16 0,0 0 0 0,0 0 0 16,0 0-128-16,0 0-16 0,0 0-16 0,0 0 0 15,0 0-112-15,4-6-32 0,3-4 0 0,2-1 0 16,2-3-208-16,4-2-32 0,2-1-16 0,2-2 0 15,3-3 32-15,1-4 0 0,4-1 0 0,-1-2 0 16,5-4-144-16,4-2-32 0,-1-3 0 0,5-1 0 16,-1 1-128-16,3-2 0 0,3-2 144 0,-1 1-144 15,0 4 128-15,1-4-128 0,-3 0 160 0,4-3-160 16,3-5 192-16,0 0-48 0,1 2-16 0,-1-1 0 0,2-3 32 16,-2 1 0-16,-3 0 0 0,1-1 0 0,2-4-16 15,0-1 0-15,3-3 0 0,2 3 0 0,2 1 48 0,-3 1 0 16,-1-2 0-16,-2 1 0 0,1 1 0 15,1-1 16-15,-2 0 0 0,4 1 0 0,2-3 32 0,-1 3 0 16,-1 3 0-16,-3 0 0 0,-1-2-112 0,-1-2-128 16,3-1 176-16,-2 3-176 0,2 3 128 0,-1 0-128 15,2 0 0-15,-4-1 0 0,1-1 128 0,-2-2-128 16,0-1 0-16,3-2 0 0,3-3 0 0,-1 1 0 16,5 2 0-16,-2 0 0 0,0-1 0 0,0-3 0 15,-2-3 0-15,1 2 0 0,-1 2 128 0,2 3-128 16,1 1 0-16,1 0 0 0,-5-2 0 0,-1-1 0 15,-3 0 0-15,-1 1 0 0,-3-1 0 0,0 4 0 16,0 1 128-16,0 0-128 0,0-2 0 0,-2 0 0 16,-1 0 128-16,1 3-128 0,-5 4 0 0,3-1 0 15,-6 2 0-15,3 0 0 0,1-1 0 0,-2-1 0 0,-1-3 0 16,4-1 0-16,4 1 0 0,-1 2 0 0,4 2 0 16,-1 1 0-16,1 0 0 0,-2 1 0 0,0-4 0 0,1 3 0 15,1-2 0-15,0 3 0 0,-4 2 0 0,2 2 0 16,-2 3 0-16,-1 3 0 0,-7 2 0 0,1-3 0 15,-2-1 0-15,0-2 0 0,1-1 0 0,-1 1 0 16,1-1 128-16,-1 0-128 0,0-1 0 0,1 5 0 16,3 2 0-16,0 1 0 0,1-4 0 0,-2-1 0 15,0-1 0-15,0 4 0 0,-1-1 0 0,4 0 0 16,3-4 0-16,-2 4 0 0,-3 4 0 0,3 3 0 16,1 2 0-16,-2 1 0 0,-4-2 0 0,-1 2 0 15,-3 2 0-15,-2 0 0 0,0 0 0 0,-3 0 0 0,1-1 0 16,-3 5 0-16,-2 4 0 0,1 0 0 0,2-2 0 0,-5 4 0 15,-4 2 0-15,0-1 0 0,4 3-144 16,-2-2 144-16,-2 1-128 0,-1 2 128 0,-1 3 0 16,-3 1-128-16,-1 1 128 0,-2 1 0 0,1 0 0 0,-2 0-160 15,-7 5 160-15,0 0 0 0,0 0-208 0,0 0 64 16,0 0 16-16,0 0 0 0,0 0 0 0,0 0 0 16,0 0 0-16,0 0 0 0,0 0 128 0,-11 11-160 15,0 2 160-15,-2 0-160 0,-2-1 160 0,2 2 0 16,0 3 0-16,0 0-128 0,2 1 128 0,-5-1 0 15,0 3-144-15,-4 2 144 0,0 5 0 0,1 0-144 16,0 0 144-16,-2 0 0 0,1 2 0 0,1 1-128 16,-6 1 128-16,0-1 0 0,-2 0 0 0,-1 3 0 15,-4 2 0-15,-2 4 0 0,-5 3-128 0,2 4 128 16,-3 1 0-16,2-1 0 0,-4-1 0 0,2 2 0 0,1 1 0 16,-1 1 0-16,-4 2 0 0,-2 1 0 0,-4 3 0 0,1 3 0 15,0-3 0-15,0 1 0 0,-3 0 0 0,1 3 0 16,-1 3 0-16,-5 1 0 0,-4-1 0 0,-3 2 0 15,-2 2 0-15,-2 3 0 0,2 0 0 0,-2 2 0 16,-5 2 0-16,1-3-128 0,-4 2 128 0,4-1 0 16,2 0 0-16,1 0 0 0,-5 2 0 0,4-4 0 15,-2-1 0-15,2 0 0 0,-1 1 0 0,2 1 0 16,3 1 0-16,-3 2 0 0,-4-1 0 0,3-1 0 16,0 1 0-16,1 1-160 0,1 2 160 0,-3 0-128 15,0-4 128-15,-3 1-192 0,3-1 192 0,1 3-192 0,2 3 192 0,1-3 0 16,0-3 0-16,-1-3-128 0,1 1 128 15,2-2 0-15,3-2 0 0,3 2 0 0,2 0 0 16,1-1 0-16,-5-5 0 0,1 1 0 0,-2-1 0 0,4 1 0 16,4 2 0-16,1-2 0 0,2-6 0 0,2-2 0 15,-5 0 0-15,2 3 0 0,3 3 0 0,-2-1 0 16,1-2 0-16,2-1 0 0,4-1 0 0,4-2 0 16,-2-3 0-16,1 0 0 0,0-5 0 0,1 1 0 15,3-1 0-15,-1-1 0 0,0-1 0 0,2-1 0 16,3-1 0-16,1-3 0 0,0-1 0 0,0 1 0 15,2-3 0-15,-1 0 0 0,1-2 0 0,-1-1 0 16,1 0 0-16,0-1 0 0,0-3 0 0,5-1 0 16,0-2 0-16,3-3 0 0,-4-1 0 0,5-1 0 15,-1-3 0-15,3 3 0 0,0 0 0 0,1-2 0 0,0-1 0 16,1-1 0-16,2-3 0 0,-1 1 0 0,2-1 0 16,2-1 0-16,-1-2 0 0,1 0 0 0,-2-1 0 15,2 2 0-15,2-4 0 0,0-1 0 0,5 1 0 0,-2-3 0 16,1-2 0-16,6-2 128 0,0 0-128 0,0 0 0 15,0 0 0-15,-8 2 0 0,8-2 0 0,0 0 0 32,0 0-560-32,0 0-16 0,0 0-16 0,-1-10-9184 0,2 0-1824 0</inkml:trace>
  <inkml:trace contextRef="#ctx0" brushRef="#br1" timeOffset="57282.282">13967 7878 4607 0,'0'0'400'0,"-7"7"-400"16,-4-4 0-16,2 2 0 0,-2-1 1728 0,2-1 272 16,-1-1 48-16,-1 1 16 0,0-2-544 0,1-1-112 15,-2-1-32-15,1 0 0 0,1-3-304 0,-3 0-64 0,-1-2-16 16,0 0 0-16,2-2-112 0,0-2-32 0,-2 0 0 0,2-3 0 16,-2-3-80-16,0-2-32 15,1 0 0-15,2-3 0 0,2-4 16 0,2 0 0 0,0 0 0 0,5 0 0 16,2 1 16-16,1 2 0 0,2 0 0 0,4 2 0 15,1 2-320-15,0 0-64 0,2 0-16 0,1 2 0 16,5 3-192-16,-1 0-48 0,0 0 0 0,2 2 0 16,1 3-128-16,-1-1 0 0,1 2 0 0,2 2 128 15,-1 3-128-15,1 0 0 0,-2 4 0 0,-1 0 0 16,0 4-144-16,2 0 144 0,-3-1 0 0,-1 3 0 16,-1 6 0-16,-4 2-128 0,-1-1 128 0,-1 3 0 15,-2 0 0-15,-6 3 0 0,-1 1 0 0,-4 1 0 16,1 2 0-16,-4-2 0 0,-6-3 0 0,-3 0 0 0,-3 1 208 15,0-2-48-15,-4-2-16 0,-1-1 0 0,-2 1 32 16,0-4 0-16,2-4 0 0,-1-2 0 0,-2-5 64 0,4-2 16 16,-1-2 0-16,4-2 0 0,-1-3 112 0,5-2 16 15,7-2 16-15,0-1 0 0,6-3-128 0,1-4-16 16,6-3-16-16,1-3 0 0,6 1-240 0,2-2 176 16,4-1-176-16,1-1 160 0,2-1-160 0,1 2 0 15,0 0 0-15,3 0 0 0,1 1 0 0,0 1 0 16,-1 3 0-16,1 2 0 0,1 2 0 0,-3 5 0 15,-4 4-128-15,1 4 128 0,1 3 0 0,-4 5 0 16,0 4-144-16,-5 2 144 0,-1 5 0 0,-2 2-192 16,-3 3 192-16,-1 2-160 0,-3 1 160 0,-2 2-128 15,-3 2 128-15,-5 2-128 0,-4-2 128 0,-3-2 0 16,0 1 0-16,-3-3 0 0,-2 2 0 0,-1-2 0 16,0-2 0-16,-2-3 0 0,-1-2 0 0,-2-2 192 0,-1-3-64 15,0-3 0-15,2-3 0 0,-2-5 0 0,3-5 0 16,4-3 0-16,5 0 64 0,3 0 32 0,3-5 0 15,4-3 0-15,5-6-32 0,5-3 0 0,6 0 0 16,4-2 0-16,0 0-192 0,3 0 0 0,4 1 0 0,4 2 0 16,-2 0 0-16,3 3 0 0,0 0 0 0,-1 3 0 15,0 3 0-15,-1 5 0 0,-1 1 0 0,-1 6 0 16,0 3 0-16,-3 4-128 0,-5 5 128 0,-1 5 0 16,1 0-176-16,-7 5 176 0,-3 3-160 0,-4 4 160 15,-1 4-224-15,-6 2 48 0,-7 2 16 0,-2 5 0 16,1 3-3040-16,-3 0-624 15</inkml:trace>
  <inkml:trace contextRef="#ctx0" brushRef="#br1" timeOffset="58306.561">13461 14395 26607 0,'-15'-10'1168'0,"6"4"256"0,-2-1-1136 0,2 2-288 16,2 2 0-16,-1 0 0 0,0-2 0 0,3 1 0 16,5 4 128-16,-3-7-128 0,2 0 464 0,2-2 48 15,4 0 0-15,3-1 0 0,3-2-64 0,3-2 0 16,2-1 0-16,6 3 0 0,4-2-304 0,1 2-144 16,2 2 128-16,2 1-128 0,2 3 144 0,0 1-144 0,-2 2 160 0,-1 2-160 15,-3 1 176-15,-2 4-176 0,-4 4 192 0,0 2-192 16,0 1 192-16,-2 2-64 0,0 2 0 0,-2 3-128 15,-4 2 160-15,-3 2-160 0,-3 1 128 0,-1-1-128 16,-4-1 192-16,-2-3-64 0,-2-1 0 0,-4-4 0 16,0-2 176-16,-3-4 16 0,2-2 16 0,7-5 0 15,-11 0 192-15,0-3 48 0,3-1 0 0,0-1 0 16,3-5-64-16,1-2-16 0,1-4 0 0,1-1 0 16,5 1-272-16,0-4-48 0,2-1-16 0,3 1 0 15,1 0-160-15,2 2-144 0,1 2 144 0,3 2-208 16,-1 1 208-16,1 3-192 0,2 2 192 0,-2 3-192 15,-3 0 192-15,0 3 0 0,-1 3 0 0,-1 4-144 16,-3 0 144-16,-7-5-192 0,4 11 192 0,-3 2-192 0,-3 3-16 16,-4 0-16-16,-7 2 0 0,-2-1 0 15,-4 2 224-15,-3-1 0 0,-4-3 0 0,-2 0 0 0,-2 1 0 0,-2-3 256 16,-1-5-48-16,-4-1-16 0,1 1 176 0,0-1 16 16,-5-4 16-16,5 0 0 0,4-2-48 0,1 1-16 15,1-1 0-15,4-4 0 0,6-2-144 0,6-1-16 16,4 1-16-16,3-4 0 0,3-1-16 0,3 0 0 15,5-1 0-15,0 3 0 0,7-2-144 0,0 1 0 16,3 0-160-16,4 2 160 0,1 3-192 0,2 0 48 16,3-2 16-16,2 4 0 0,1 3 128 0,0 0-192 15,-2 0 192-15,-2 3-192 0,-2 0-64 0,-3 0-32 16,-4 1 0-16,-2-1 0 0,-1 1 96 0,-11-5 32 16,0 0 0-16,0 0 0 0,0 0 160 0,0 0 0 15,0 0 0-15,-8 7 0 0,-1 1 128 0,-4-1 16 16,-2-2 0-16,1-2 0 0,-2 0-144 0,2-6 0 0,-2 2 0 0,4-2 0 31,4-1-384-31,1-1-176 0,7 5-16 0,3-8-15792 0</inkml:trace>
  <inkml:trace contextRef="#ctx0" brushRef="#br0" timeOffset="76548.39">20485 7759 16927 0,'0'0'752'0,"0"0"144"0,0 0-704 0,-2-8-192 0,2 8 0 0,-4-7 0 16,4 7 128-16,-5-4 0 0,0-2 0 0,5 6 0 16,-6-3 288-16,6 3 48 0,-8-2 16 0,8 2 0 15,-6 0 64-15,-3 0 16 0,-3 1 0 0,1 3 0 16,2 6-272-16,-1-1-48 0,-2 1-16 0,0 2 0 16,-1 4-224-16,-2 2 128 0,4 0-128 0,0 1 0 15,1 1 0-15,2 2 0 0,1-3 0 0,1 2 0 16,3 0 0-16,2-3 0 0,1-1 0 0,4-3 0 15,3-5 0-15,1-1 0 0,1-1 0 0,3-3 0 16,0-4 256-16,5-1-64 0,1-2 0 0,-2-2 0 16,-1-5 304-16,0-1 48 0,6-2 16 0,-1-2 0 15,-3 0-112-15,1-1 0 0,-3-2-16 0,-2 0 0 0,-2 1-48 0,-2 1-16 16,-3 2 0-16,-4 0 0 0,-4-3 208 0,-2 3 64 16,-2 1 0-16,-4 3 0 0,-4 1-144 0,-3 2-32 15,0 3 0-15,-3 2 0 0,2 0-320 0,-1 4-144 16,-1 2 128-16,-2 4-128 15,2 1-1104-15,3 1-304 0,3 0-64 0,3-3-11232 16</inkml:trace>
  <inkml:trace contextRef="#ctx0" brushRef="#br0" timeOffset="76982.826">21029 7709 20271 0,'0'0'1792'0,"0"0"-1424"0,-7 0-368 0,-1 0 0 16,-1-1 384-16,-2 0 16 0,-4-2 0 0,0 3 0 16,2 4-256-16,1-1-144 0,-1 0 160 0,-2 3-160 15,-4 3 192-15,-2-2-64 0,-4 3-128 0,4 3 192 16,-1 3-48-16,2-1-16 0,0 4 0 0,4-1 0 16,-1-2-128-16,4 1 0 0,1-2 144 0,6-2-144 15,1-2 0-15,5-11 0 0,-1 7 0 0,1-7 0 16,0 0 256-16,13 3 0 0,3-4-16 0,4-5 0 15,2-2 144-15,6-7 16 0,-1-3 16 0,1-3 0 16,-3-3-160-16,4-1-16 0,1 1-16 0,-1 1 0 16,-1 2-80-16,-3-1-16 0,-3-3 0 0,0-2 0 15,-5 0 0-15,1-1-128 0,-1 1 192 0,-2-1-64 0,-2-1 64 16,-2-2 0-16,-4-1 0 0,-2 2 0 0,0 7-48 0,-3 3 0 16,-2 4 0-16,-1 6 0 15,1 10 224-15,0 0 32 0,-8 3 16 0,-1 7 0 0,-1 6-224 0,-3 5-32 16,-2 3-16-16,-2 4 0 0,-1 1-144 0,0 7 0 15,1 7 0-15,0 1 0 0,-2 1 0 0,5 4 0 16,4 1 0-16,3-4 0 0,3-3 0 0,3-5 0 16,4-6 0-16,4-3 0 0,2-4-432 0,2-3 48 15,1-3 0-15,3-2 0 16,0-4-1904-16,2-3-368 0,6-6-80 0,-1-5-16 0</inkml:trace>
  <inkml:trace contextRef="#ctx0" brushRef="#br0" timeOffset="77418.509">21666 7779 29487 0,'-13'-11'1296'0,"4"5"288"0,-4-2-1264 0,-1 0-320 0,-2 4 0 0,-1-1 0 16,-1 1-176-16,-3 2-80 0,-1 2-32 0,-1 3 0 15,-2 3 288-15,0 2 0 0,-2 3 0 0,4 2 0 16,3 5-128-16,-3 1 128 0,0 1 0 0,3 1 0 16,4-2 0-16,1 0-128 0,4-2 128 0,3-1 0 15,5 1 0-15,5-4-128 0,2-3 128 0,4-4 0 16,4-2-144-16,-1-4 144 0,1-1 0 0,8-5-144 16,6-3 272-16,3-4 48 0,1-5 16 0,2-1 0 0,1-4 0 0,-1-3 0 15,-2 0 0-15,-3-3 0 0,-1-3-192 0,-2 0 0 16,1 1 144-16,-4-1-144 0,1 2 128 0,0-1-128 15,-1-3 128-15,0-2-128 0,-3-4 0 0,-1 1 144 16,-1-1-144-16,-2 3 0 0,0 0 128 0,-4 10-128 16,-1 6 0-16,-4 9 0 0,-5 6 192 0,0 6-192 15,-7 4 192-15,-3 9-192 0,-2 9 192 0,-4 6-64 16,-4 6 0-16,0 6-128 0,-2 2 0 0,0 4 0 16,-2 4 0-16,4 3 0 0,1 6 128 0,1 1-128 15,3 2 0-15,1-8 0 0,3-5 0 0,5-6 0 16,3-5 0-16,3-4 0 15,3-1-464-15,1-6-160 0,6-4-16 0,0-4-12384 0</inkml:trace>
  <inkml:trace contextRef="#ctx0" brushRef="#br0" timeOffset="77999.176">23392 7432 7359 0,'0'0'656'0,"0"0"-528"0,1-9-128 0,-1 1 0 16,0 8 1856-16,0 0 352 0,-1-10 64 15,-2 0 16-15,0-1-1232 0,-1 3-240 0,0-1-48 0,-1-2-16 16,0 0 80-16,-1 0 0 0,1 0 16 0,-3 5 0 16,-2 4-144-16,0 0-48 0,-4-3 0 0,0 4 0 15,-2 2-208-15,0 4-32 0,-5 1-16 0,2 3 0 16,1 0-112-16,-2 5-32 0,-4 6 0 0,3 0 0 15,-2-1-16-15,-2 2-16 0,-1 1 0 0,1 4 0 16,2 4-32-16,-2 0 0 0,1 2 0 0,1 5 0 16,1 2-192-16,3 3 176 0,-3 2-176 0,6-2 160 15,2-6-160-15,2-1 0 0,2 1 144 0,1-6-144 16,1 0 0-16,4-4 144 0,2-2-144 0,2-6 0 16,0 1-224-16,3-4-160 0,3-3-16 0,2-3-11728 15</inkml:trace>
  <inkml:trace contextRef="#ctx0" brushRef="#br0" timeOffset="78204.205">22644 7882 21183 0,'0'0'1888'0,"0"0"-1504"15,0 0-384-15,0 0 0 0,7-9 2544 0,-2 1 432 16,3 0 96-16,3 4 0 0,5-4-2624 0,6 2-448 15,3-2-272-15,3 2 32 0,5 4 240 0,0-1-144 16,0-3 144-16,-1 2-128 0,0-1-112 0,-3 1-16 16,-4 3 0-16,-1-2 0 15,-3-2-1776-15,-1 1-352 0,0 4-80 0</inkml:trace>
  <inkml:trace contextRef="#ctx0" brushRef="#br0" timeOffset="78603.224">23372 7756 21183 0,'0'0'944'16,"-6"7"192"-16,-2 5-912 0,-1 3-224 0,-1 2 0 0,2 1 0 15,-1 0 832-15,-1 2 112 0,-1 1 16 0,2 0 16 16,2-3-480-16,0 1-112 0,-2-2 0 0,2 0-16 0,3-1-144 0,2-5-32 15,0-3 0-15,2-8 0 0,0 0 64 0,0 0 16 16,11 4 0-16,0-4 0 0,0-6 368 0,2-3 80 16,2-4 16-16,2-1 0 0,-1-2-256 0,2-1-48 15,-1-2-16-15,0 0 0 0,-2-1-160 0,2 1-48 16,0-3 0-16,3 3 0 0,-1 2-16 0,0 0-16 16,-2 2 0-16,2 5 0 0,2 3-48 0,-3 2 0 15,-3 1 0-15,1 5 0 0,3 5 0 0,-3 3 0 16,-3 1 0-16,-1 4 0 0,1 2-128 0,-4 4 0 15,-3 0 144-15,-1 1-144 0,-1-1 160 0,-2 1-32 16,-3 1-128-16,-1-1 192 0,-2-3-48 0,0 0-16 16,0-3 0-16,-1 1 0 0,0-3-128 0,3-2 0 0,2-11 0 15,0 10-176 1,-4-1-2112-16,4-9-416 0,0 0-96 0,0 0-16 0</inkml:trace>
  <inkml:trace contextRef="#ctx0" brushRef="#br0" timeOffset="80305.942">20123 8810 9263 0,'0'0'400'0,"0"0"112"0,0 0-512 0,0 0 0 15,0 0 0-15,0 0 0 0,0 0 384 0,7-2 0 16,-7 2-16-16,0 0 0 0,0 0 224 0,8-2 48 16,-1-2 16-16,-7 4 0 0,0 0-16 0,0 0 0 15,8-3 0-15,-8 3 0 0,6-4 0 0,-6 4-16 16,0 0 0-16,6-5 0 0,-3 0 224 0,-3 5 48 15,0 0 16-15,1-9 0 0,-1-1-112 0,-1 1-32 16,1 9 0-16,-4-8 0 0,-1-3-64 0,0 0 0 16,-3-1-16-16,-1 0 0 0,0 1-224 0,1 2-32 15,-1 2-16-15,-2 1 0 0,1 0-16 0,0 0 0 16,-1 2 0-16,0 0 0 0,0 0-16 0,1 3-16 16,1 1 0-16,2 3 0 0,-3 2-208 0,2-1-32 0,-2-1-128 15,2 4 192-15,1 3-192 0,2 1 0 0,1 0 0 0,-1 1 0 16,-1 2 0-16,-3 4 0 0,2 2 0 0,-1-4 0 15,1 2 0-15,-2-1 128 0,-1 4-128 0,2 0 0 16,2 3 160-16,1 1-160 0,1 2 160 0,2 2-160 16,0 1 128-16,2 2-128 0,1-2 0 0,1 2 144 15,-1 1-144-15,3 1 192 0,-1-1-192 0,2-3 192 16,0-4-192-16,0-1 192 0,0 1-192 0,-1-2 192 16,-1-1-192-16,1 0 0 0,-3-1 0 0,3 0 0 15,2 0 128-15,-1-4-128 0,-3-6 0 0,1 0 128 16,2-1-128-16,1-1 0 0,-2-1-192 0,-4-9 192 15,0 0-1056 1,0 0-96-16,0 0 0 0,0 0-7616 0,0 0-1504 0</inkml:trace>
  <inkml:trace contextRef="#ctx0" brushRef="#br0" timeOffset="80501.816">19782 9244 20271 0,'0'0'1792'15,"0"0"-1424"-15,0 0-368 0,0 0 0 0,0 0 752 0,0 0 80 16,0 0 0-16,0 0 16 0,0 0-400 0,0 0-96 15,0 0-16-15,10-4 0 0,2-1-64 0,1 0-16 16,4 0 0-16,-1 0 0 0,3 1 128 0,3 2 0 16,3-3 16-16,1 2 0 0,-2 0 16 0,1 0 0 15,0 3 0-15,-1-1 0 0,-2 0-256 0,-2 1-160 16,-3 1 192-16,-3-1-192 0,-1 0 0 0,-4 0 0 16,0 0 0-16,-9 0 0 15,0 0-2144-15,6 7-384 0</inkml:trace>
  <inkml:trace contextRef="#ctx0" brushRef="#br0" timeOffset="81269.148">20748 8628 11567 0,'0'0'512'0,"0"0"112"0,-1-7-496 15,1 7-128-15,-1-7 0 0,1 7 0 0,-5-8 976 0,5 8 176 16,0 0 48-16,0 0 0 0,-6-3-208 0,6 3-32 16,-9 0-16-16,0 0 0 0,1 0-48 0,-1 2 0 15,0 2 0-15,-2 4 0 0,1 3-224 0,-2 3-48 16,-3-1-16-16,1 2 0 0,-1 3 32 0,-2 2 16 15,1 6 0-15,-2 0 0 0,-1 1-112 0,-1 1-32 16,4 4 0-16,-1 2 0 0,0 2-192 0,4 2-64 16,5 4 0-16,4-2 0 0,0 0-128 0,2 0-128 15,2-4 144-15,3-3-144 0,5-3 144 0,2-2-144 16,2-6 128-16,3 2-128 0,3-2 128 0,0-2-128 16,0 2 128-16,0-5-128 0,1-4 0 0,-1-4-176 15,3-1 16-15,-2-3 0 16,2 0-2352-16,-2-5-480 0</inkml:trace>
  <inkml:trace contextRef="#ctx0" brushRef="#br0" timeOffset="81857.05">20834 8854 17503 0,'-8'0'1552'0,"0"-1"-1232"16,0-4-320-16,3 3 0 0,5 2 384 0,0 0 32 16,0 0 0-16,0 0 0 0,0 0 272 0,0 0 48 15,0 0 16-15,12-11 0 0,1 0-432 0,3 1-64 16,-1 3-32-16,2 0 0 0,-1 0-16 0,3 3 0 16,2 2 0-16,0 1 0 0,-3 0-80 0,0 3-128 15,-3 3 176-15,-3 2-176 0,-2-2 128 0,-3 4-128 16,-2 1 0-16,-4 1 0 0,-1 0 224 0,-2 0-64 15,-4 1-16-15,-2 4 0 0,-4 0 160 0,1 0 16 16,2-2 16-16,-4 0 0 0,-3 2-96 0,2-2-32 0,4-1 0 0,3-1 0 16,2-1-208-16,4 0 144 0,2 0-144 0,5-3 128 15,4-6-128-15,3 4 192 0,1-1-192 0,4 2 192 16,4-2 0-16,-3 3 16 0,0 2 0 0,3 0 0 16,-2 1-80-16,-1 0-128 0,-3 0 176 0,-2 0-176 15,0-1 192-15,-3 3-192 0,-3 3 192 0,-2-3-192 16,-5-2 336-16,-2 3-32 0,-3-2-16 0,-2 1 0 15,-3 1 304-15,-2 1 64 0,-3-1 16 0,-3 0 0 16,-2 0-256-16,-2-4-48 0,0-5-16 0,-3-1 0 16,1 2-192-16,-2-1-32 0,3 1-128 0,0-6 192 15,4-7-352-15,3 0-80 0,5 1-16 0,5-3 0 16,2-3-2592-16,0 0-528 16</inkml:trace>
  <inkml:trace contextRef="#ctx0" brushRef="#br0" timeOffset="82192.177">21448 8531 16991 0,'0'0'752'0,"0"0"144"0,0 0-704 0,0 0-192 0,0 0 0 0,0 0 0 16,0 0 448-16,0 0 48 0,-4 11 16 0,-3 1 0 16,2 1 192-16,1 2 64 0,-2 1 0 0,1 0 0 15,0 1-272-15,-1 0-48 0,1 2-16 0,1 2 0 16,3 1-176-16,-3-1-48 0,2-3 0 0,0 0 0 15,1 0-208-15,-1-2 0 0,-2-2 0 0,3 0 0 16,-1-6 0-16,1 2-192 0,-1 1 48 0,0-4-10352 16</inkml:trace>
  <inkml:trace contextRef="#ctx0" brushRef="#br0" timeOffset="82392.829">21246 8757 27647 0,'-3'-5'2448'0,"2"-1"-1952"16,-3 1-496-16,4 5 0 0,3-7 0 0,-3 7-288 15,3-8 32-15,6 1 16 0,2-2 240 0,2 3-192 16,2 2 192-16,3-2-192 0,1 0 192 0,3 0 0 16,1 2 0-16,1 3 0 0,0 1 0 0,-1 1 0 15,-1 0-160-15,-1 3 160 16,-3 3-1344-16,-3-1-208 0,-4-3-48 0</inkml:trace>
  <inkml:trace contextRef="#ctx0" brushRef="#br0" timeOffset="83059.464">21572 8373 15663 0,'0'0'1392'0,"0"0"-1120"0,0 0-272 0,0 0 0 15,0 0 432-15,0 0 16 0,0 0 16 0,11-1 0 16,-11 1-464-16,10 1 0 0,-1 3 0 0,2 1 0 15,2 1 288-15,0 0-32 0,2 3-16 0,2 4 0 16,2 5 48-16,0 4 16 0,0 0 0 0,-2 3 0 16,-1 1 64-16,-2 3 16 0,-1 3 0 0,-2 4 0 15,-6 3 48-15,-2 1 16 0,-3 4 0 0,-2-3 0 16,-3 0 96-16,-1 0 32 0,-4-4 0 0,-2 1 0 16,-5 2 0-16,2-1 0 0,0-2 0 0,-3-4 0 0,0-1-64 0,1-1 0 15,0 1 0-15,1-6 0 0,-2-4-224 0,2-2-48 16,-1 2-16-16,2-2 0 0,-1-3-224 0,1-3 128 15,0-1-128-15,1 0 0 0,2 4-128 16,2-6-128-16,2-6-32 0,0-1-12432 16</inkml:trace>
  <inkml:trace contextRef="#ctx0" brushRef="#br0" timeOffset="83400.118">21987 8879 14735 0,'0'0'1312'0,"0"0"-1056"0,0 0-256 0,0 0 0 16,0 0 1344-16,0 0 192 0,13-7 64 0,-5 3 0 16,1 3-1152-16,1-1-240 0,0 0-32 0,2 0-16 15,3-4-32-15,1 3 0 0,-1 2 0 0,1 0 0 0,-2 2-128 0,-1 1-272 16,-4 1 64-16</inkml:trace>
  <inkml:trace contextRef="#ctx0" brushRef="#br0" timeOffset="83594.524">21948 9063 23951 0,'0'0'1056'0,"0"0"224"0,6-6-1024 0,2 4-256 16,2 4 0-16,2-3 0 0,-1-5 1152 0,3 0 192 15,2 3 16-15,1-1 16 0,4-3-928 0,4 0-192 16,3-1-48-16,4-1 0 0,1 1-208 0,1 1 0 15,-5 3 0-15,-2 0-13168 0</inkml:trace>
  <inkml:trace contextRef="#ctx0" brushRef="#br0" timeOffset="84129.444">22852 8681 20271 0,'0'-9'1792'0,"-1"-2"-1424"0,-5 0-368 0,1-1 0 16,1 1 256-16,-6 0 0 0,-4-1-16 16,1 1 0-16,-1 0-64 0,1 0-16 0,-5 1 0 0,3 0 0 15,2 2 48-15,-3 1 16 0,1 3 0 0,0 3 0 16,1 2 32-16,1 4 0 0,1 0 0 0,0 4 0 15,-1 5-64-15,0 1-16 0,2 3 0 0,2 5 0 16,0 4 48-16,1 4 16 0,1 1 0 0,2 2 0 16,1 0-16-16,0 4 0 0,2-2 0 0,1 0 0 15,0-3-224-15,1 0 176 0,1 0-176 0,2-1 160 16,2-2-160-16,0-7 0 0,-3-4 144 0,3-2-144 16,0-1-400-16,1-2-160 15,-3-1-16-15,0-4-10496 0</inkml:trace>
  <inkml:trace contextRef="#ctx0" brushRef="#br0" timeOffset="84293.976">22344 8933 32415 0,'0'0'1440'0,"0"0"288"0,0 0-1376 0,0 0-352 16,8-2 0-16,0 2 0 0,2 2 0 0,1 0-256 15,4-2 32-15,1 0 16 0,4 0 208 0,0-2 0 16,3 2 0-16,0 0 0 15,0-2-880-15,0-1-128 0,-1-4-16 0,0 3-7744 16,-1 3-1536-16</inkml:trace>
  <inkml:trace contextRef="#ctx0" brushRef="#br0" timeOffset="84553.846">23047 8482 22111 0,'0'0'976'0,"-8"1"208"0,3 5-944 0,-2 0-240 0,0 3 0 0,-4 2 0 16,-1 2 320-16,-1 5 0 0,-1 2 16 0,-1 3 0 16,2 1 96-16,-1 2 16 0,0 7 0 0,-2-2 0 15,3 0-224-15,3-2-32 0,2-3-16 0,0 5 0 16,1 3-176-16,6-1 0 0,1-4 0 0,2-3 0 15,3 1 0-15,-1-2 0 0,1-3-144 0,1-1 144 16,3-4-1808-16,-2 0-256 0,2-4-48 0</inkml:trace>
  <inkml:trace contextRef="#ctx0" brushRef="#br0" timeOffset="85021.431">23057 8652 18431 0,'2'-9'1632'0,"2"1"-1312"0,4 0-320 0,3 4 0 16,-2 1 992-16,4-2 128 0,3-2 32 0,0 2 0 15,-3 2-960-15,5-2-192 0,6 2 0 0,-1 1 0 16,1 0 0-16,-4 4 0 0,-1 1 192 0,-4 2-64 15,-3 0-128-15,-1 1 0 0,-6 2 0 0,-3 3 0 16,-3 5 128-16,-5-1-128 0,-4 1 160 0,-3 0-160 16,-5 2 256-16,-2 0-32 0,-9-1-16 0,5-1 0 15,6 2-64-15,1-1-16 0,0 0 0 0,3-1 0 16,3-7 0-16,4 1 0 0,5-1 0 0,2 0 0 16,0-9-128-16,7 10 160 0,2-2-160 0,0 0 160 15,-2 2 160-15,5 1 48 0,4-1 0 0,3 0 0 16,3 1-176-16,0 1-16 0,-4 0-16 0,-2-1 0 15,0-1-160-15,-5 1 0 0,-7 0 144 0,-1-1-144 0,-2 1 128 16,-4 2-128-16,-5 4 128 0,-3-2-128 0,-3 1 320 0,-3-1 0 16,-7 3 0-16,2-2 0 0,-1-1-160 0,0-1-32 15,-1-1-128-15,1-7 192 16,-1-1-512-16,3-1-96 0,4-3-32 0,2-2-11968 16</inkml:trace>
  <inkml:trace contextRef="#ctx0" brushRef="#br0" timeOffset="85300.428">23387 8589 27935 0,'0'0'1232'0,"0"0"256"0,0 0-1184 0,0 0-304 0,6-6 0 0,2 1 0 15,1-2 0-15,1 2 0 0,0 1 0 0,4 0 0 16,5-3 0-16,3 2 0 0,-3 1 128 0,3-1-128 15,1 0 0-15,-1 0 0 0,2-2 0 0,-4 4-8320 16,4 1-1616-16</inkml:trace>
  <inkml:trace contextRef="#ctx0" brushRef="#br0" timeOffset="85829.201">23810 8197 19343 0,'0'0'848'16,"0"0"192"-16,0 0-832 0,0 0-208 0,0 0 0 0,0 0 0 0,2 9 512 0,3 0 48 15,0 1 16-15,4 2 0 0,2 3-80 0,-1 4-16 16,3 3 0-16,3 0 0 0,1 5 48 0,3 2 16 16,-1 4 0-16,0 3 0 0,0 2 64 0,-1 6 16 15,-3 5 0-15,-3 4 0 0,-3 4-80 0,-7-1-16 16,-6-1 0-16,-3 0 0 0,-2 0-16 0,-4-2-16 15,-4-1 0-15,-5-4 0 0,-4-3-80 0,-3-1-16 16,-3-3 0-16,-3-1 0 0,-4-6-80 0,-4-3-32 16,-3-1 0-16,-1 1-10080 15,-1 2-2032-15</inkml:trace>
  <inkml:trace contextRef="#ctx0" brushRef="#br2" timeOffset="94965.98">13625 11206 5519 0,'0'0'240'0,"-9"2"64"0,-2-4-304 0,4 0 0 0,-1-1 0 0,2 1 0 15,6 2 2128-15,-8-2 368 0,8 2 80 0,-9 1 16 16,-4 0-1552-16,2-1-304 0,2 0-64 0,1 0-16 16,0-2 48-16,3 0 0 0,5 2 0 0,-7-5 0 15,-1-1 192-15,3-2 32 0,4 0 16 0,0 0 0 16,-2 0-176-16,3-2-16 0,3-2-16 0,-1 0 0 15,1 0-192-15,2 0-32 0,1-2-16 0,2 1 0 16,3-1-96-16,1-1-16 0,4 1 0 0,-2 0 0 16,1-1-192-16,2-1-32 0,2 2-16 0,3 2 0 15,1 2-144-15,0 0 0 0,-2-1 144 0,1 4-144 16,1 1 0-16,-2 3 0 0,1 0 0 0,-1 1 0 16,-3-1 0-16,1 3 0 0,-3 4 0 0,0 2-128 0,-4-1 128 0,0 3 0 15,1 1 0-15,-4 3-128 0,-1 3 128 0,-2 1 0 16,0-2 0-16,-2 4 0 0,-2 2 0 0,-2 2 0 15,-1 2 0-15,-1-5 0 0,-3 0 0 0,-2 0 0 16,-1 1 0-16,1-4 0 0,-2 2 0 0,0-2 0 16,0-2 0-16,-1 1 128 0,-3 0 96 0,-1-3 32 15,-2 0 0-15,0-2 0 0,-1 1 112 0,-3-2 16 16,-1 0 16-16,0-4 0 0,-2-2-48 0,1-2-16 16,0-1 0-16,1 0 0 0,0-1-48 0,2-3-16 15,7-1 0-15,-1-1 0 0,-3 1 48 0,4-1 0 16,2-4 0-16,2 0 0 0,0-3 64 0,1-3 32 15,4-5 0-15,0 0 0 0,2 0-80 0,3 1-16 0,2 0 0 16,2 2 0-16,1-4-144 0,0 1-48 0,0-1 0 16,4 2 0-16,5 5-128 0,3 0 0 0,2 0 0 15,2 2 0-15,1 3 0 0,1 2 0 0,1 3 0 0,-1-2 0 16,-3-1 0-16,1 5 0 0,-3 4-144 0,-1 2 144 16,-3 3 0-16,-1 1-128 0,-2 0 128 0,-2 4 0 15,-3 5 0-15,0 0 0 0,-1 1 0 0,-1 0 0 16,-5 1 0-16,-1 2 0 0,-1 2-192 0,-4 1 192 15,-2-3-128-15,-2 2 128 0,1 1 0 0,-5-1 0 16,1-3 0-16,-1-1 0 0,-1-5 0 0,-2-1 0 16,0 0 0-16,-3-2 144 0,-2-2-144 0,-1-4 192 15,-1 1 128-15,1-2 16 0,0-2 16 0,2-5 0 16,-3-5 32-16,4-2 16 0,2-2 0 0,3-3 0 16,1-1 48-16,3-3 16 0,2-2 0 0,2-1 0 0,-2 1-192 0,3-1-32 15,0-4-16-15,5 1 0 0,5 1-224 16,0-1 0-16,0 3 128 0,5-1-128 0,4-1 0 15,6 2 0-15,3 1 0 0,4 4 0 0,2 3 0 0,3 2 0 16,0-1-160-16,1 7 160 0,-2 4-128 0,1 0 128 16,0 2-128-16,-3 2 128 0,-1 2 0 0,-3 4-160 15,-3 6 160-15,-2 0 0 0,-5 1-176 0,-1 3 176 16,-6 7-160-16,-1 2 160 0,-9 0 0 0,-1 1 0 16,-4-1-128-16,-5 1 128 0,-7 3 0 0,-2-1 0 15,-2-1 0-15,-1-5 0 0,-1-3 0 0,-2-2 0 16,1-3 0-16,1-3 0 0,-3-3 0 0,3-3 0 15,-1-3 0-15,-1 0 0 0,1 1 128 0,0-8 0 16,0-3 16-16,6-4 0 0,2 1 80 0,5-5 16 0,0-3 0 16,2 0 0-16,2-3-48 0,4 1-16 0,3 1 0 0,0-2 0 15,2-2-176-15,7 1 0 0,4 1 144 0,2 0-144 16,2-1 0-16,4 1 0 16,7 0 0-16,3 4 0 0,3 6 0 0,-1 3 0 15,1-1-144-15,-1 3 144 0,0 4-128 0,-2 5 128 0,-3 6-160 0,-1 1 160 16,-2 1-144-16,-3 5 144 0,-4 2-128 0,-3 3 128 15,-7 1 0-15,-3 0 0 0,-4 3 0 16,-5 3-128-16,-5 2 128 0,-4-2 0 0,-2-1-144 0,-2-5 144 16,-4-5 0-16,1 2 0 0,-1 2 0 0,1-6 0 15,-1-5 0-15,-2-4 0 0,0-4 0 0,1 0 0 16,-2-1 128-16,2-3-128 0,5-4 192 0,1-1-64 16,3-3 96-16,3-6 16 0,3-3 0 0,1-3 0 0,3-1 16 15,2 1 0-15,2-3 0 0,1 0 0 0,0-1-256 16,4 0 176-16,3 1-176 0,5 3 160 0,4 1-160 0,1 2 0 15,4 2 0-15,-2 5 0 0,1 4 0 0,0 6 0 16,-3 4 0-16,-1 0 0 0,-4 2-160 0,-4 2 160 16,-2 3 0-16,-3 3-144 15,-2 1-640-15,-4 4-128 0,-5-1-32 0,-4 3-18464 0</inkml:trace>
  <inkml:trace contextRef="#ctx0" brushRef="#br2" timeOffset="96983.403">19031 11117 1839 0,'0'0'0'0,"0"0"160"0,0 0-160 0,0 0 0 0,-9-2 0 0,9 2 0 0,-8-2 2224 0,0 2 400 16,8 0 96-16,0 0 16 0,-7-1-1840 0,7 1-352 15,0 0-80-15,0 0-16 0,0 0 496 0,0 0 80 16,0 0 32-16,0 0 0 0,0 0-352 0,0 0-80 16,0 0-16-16,0 0 0 0,0 0 32 0,0 0 16 15,0 0 0-15,0 0 0 0,7-5 80 0,3 0 16 16,0 2 0-16,0 0 0 0,-1-6 16 0,0 0 0 16,3 2 0-16,3-3 0 0,3 4-256 0,0 1-64 15,3-1 0-15,-2 0 0 0,-1-2-80 0,0 2-32 16,3 3 0-16,-4-1 0 0,-2-1-16 0,1 3-16 15,-4-1 0-15,0 5 0 0,-1 0-112 0,0 0-32 16,-4-1 0-16,2 5 0 0,0 3-160 0,-2 0 0 16,-2 2 0-16,1 2 128 0,-2 3-128 0,-2 2 0 0,-2-1 0 15,-1 3 0-15,-1-3 128 0,-5 1-128 0,0 2 192 16,-2-1-64-16,1-3 128 0,-3 2 0 0,1-3 16 16,0-1 0-16,-3-2 224 0,0 0 32 0,-1-2 16 0,-1-1 0 15,-1-4 16-15,0-2 0 0,2-3 0 0,1 0 0 16,0-3-48-16,2-1 0 0,2-4 0 0,5-2 0 15,0-1 32-15,1-4 0 0,2-6 0 0,5 0 0 16,2-1-256-16,4 0-48 0,-2 1-16 0,6-2 0 16,1 0-224-16,2 3 128 0,-2 3-128 0,1 0 0 15,2-3 0-15,2 1 0 0,-3 2 0 0,3 4 0 16,0 0 0-16,1 2 0 0,-3 0 0 0,0 4 0 16,1 3 0-16,0 3 0 0,-1 2 0 0,-2 3 0 15,-6 0 0-15,-2 5 0 0,1 2 0 0,-4 4-160 16,-5 0 160-16,0 1 0 0,-4 6-144 0,-1 0 144 0,-3 0 0 15,-4-1 0-15,-2-2 0 0,-2 1 0 0,0-2 0 16,-1 0 0-16,1-3 0 0,-4 1 128 0,0-2 0 0,-2 0 0 16,-4-1 0-16,-2-3 0 0,-1-2 48 15,-2-4 0-15,-2-1 0 0,2-4 0 0,2-4 16 0,7-1 16 16,7-4 0-16,2-1 0 0,3-3 0 0,3-1 0 16,5-3 0-16,2-1 0 0,3-3-208 0,6-1 176 15,1 1-176-15,6-3 160 0,6 0-160 0,1 0 0 16,4-1 0-16,2 3 0 0,0 1 0 0,1 3 0 15,-2-1 0-15,-1 3 0 0,0 4 0 0,0 3 0 16,-2 5 0-16,-2 0 0 0,-2 3-128 0,-3 6 128 16,-2 6 0-16,-2 2 0 0,-3 3 0 0,-5 2-144 15,-5 4 144-15,-4 3 0 0,-4 5 0 0,-4 2-128 0,-4 1 128 16,-4 1 0-16,0 0 0 0,-6-1 0 0,0-3 0 0,0-1 0 16,-1-3 0-16,2 0 0 0,-2 0 0 0,-1-6 144 15,0-2-144-15,1-4 0 0,-1-4 144 0,6 0-144 16,0-2 160-16,6-3-32 0,5-9-128 0,2 1 192 15,8 4 48-15,-1-10 0 0,3-1 0 0,4-7 0 16,-2-5-96-16,7 1-16 0,1 1 0 0,5-3 0 16,3-4-128-16,2 1 0 0,2 2 0 0,0 2 0 15,1 2 0-15,2 3 0 0,-4-1 0 0,2 2 0 16,1 3 0-16,-2 4 0 0,-2 2-144 0,-1 5 144 16,-4 2 0-16,0 4-128 0,-3 6 128 0,-1 1 0 15,-5 1-176-15,-1 3 176 0,-5 3-160 0,-1 2 160 16,-2 6 0-16,-4 1-144 0,-2 0 144 0,-4 3 0 0,-3 1 0 15,-1-3 0-15,-1-3 0 0,-2-2 0 0,-1-5 0 0,1-1 0 16,-1 2 0-16,-3-2 0 0,0-6 0 0,-1-2 0 16,-3-2 128-16,-1-3-128 0,-1 0 0 0,2-5 144 15,1-5-144-15,1 0 0 0,3-3 192 0,4-1-192 16,4-1 192-16,2-4-192 0,0-4 144 0,3 2-144 16,5-1 0-16,3-1 144 0,1-2-144 0,5 0 0 15,2 0 0-15,3 1 0 0,5 2 0 0,2 0 0 16,1 1 0-16,4 3 0 0,3 1 0 0,-1 3-144 15,-1 2 144-15,-1 2 0 0,-1 2-160 0,2 4 160 16,-2 4-128-16,3 2 128 0,-5 2-128 0,0 1 128 16,-2 2-128-16,-3 3 128 0,-2 3 0 0,-4 2 0 15,-5-1 0-15,-6 5-128 0,-2 4 128 0,-4-1-128 16,-2-1 128-16,-4-2-128 0,-1-6 128 0,-4 0 0 0,0 2 0 16,0-5 0-16,-2-4 0 0,-4-2 0 0,1-1 0 0,-1-1 128 15,0 0-128-15,-1-3 144 0,-1-5-144 0,4-2 160 16,3 0-160-16,5-5 128 0,4-2-128 0,4-4 128 15,5-3-128-15,2-1 0 0,-1 3 0 16,3-4 128-16,6-5-128 0,5 1 0 0,3-1 0 0,6 2 0 16,1 1 0-16,4 1-144 0,0-2 144 0,-1 4-160 15,0 5 160-15,1 2-160 0,-2 2 160 0,1 3-160 16,0 1 160-16,-1 5 0 0,-2 3-144 0,-1 2 144 16,-4 4 0-16,-1 2-176 0,-4 1 176 0,-4 2-128 15,-4 7 128-15,-2-1-128 0,-4 1 128 0,-6 2-128 16,-4 1 128-16,-3 1 0 0,-3 1 128 0,-2-2-128 15,-1-3 0-15,-4-2 0 0,1-1 0 0,-2-1 0 16,1-5 0-16,-3-1 0 0,-1-4 0 0,-2 2 128 0,-1-5-128 16,-1-2 192-16,-1-2-64 0,5-6 0 0,0 1 0 15,6-4 0-15,7 0 0 0,1-5 0 0,2-5 0 0,6-1 0 16,5-1 0-16,4-1 0 0,6-1-128 0,4-2 128 16,4 0-128-16,5 2 128 0,7 4-128 0,3 1 0 15,5 0 0-15,0 5 0 0,0 3 0 0,0 4 0 16,-1 3 0-16,-1 4 0 0,2-1 0 0,-2 7 0 15,-1 4 128-15,-4 1-128 0,-10 5 0 0,-1 1 0 16,-2 0 0-16,-5 6 128 0,-2 1-128 0,-9 1 0 16,-3 1 0-16,-7-1 0 15,-1 3-912-15,0-2-160 0,0 1-16 0,-4 0-18656 0</inkml:trace>
  <inkml:trace contextRef="#ctx0" brushRef="#br2" timeOffset="100693.715">19253 11207 1839 0,'0'0'0'0,"0"0"160"0,0 0-160 0,0 0 0 16,-4-6 0-16,4 6 0 0,0 0 2464 0,0 0 464 15,0 0 80-15,0 0 32 0,0 0-1328 0,0 0-272 16,0 0-48-16,0 0-16 0,-4-8-160 0,4 8-48 16,0 0 0-16,0 0 0 0,-9-3-160 0,4 1-48 15,-4-2 0-15,9 4 0 0,0 0-16 0,-7-2-16 16,-1-3 0-16,8 5 0 0,-6-7-48 0,4-2-16 16,2 9 0-16,2-13 0 0,4-6-336 0,2 1-64 15,-1 0-16-15,3-2 0 0,4-2-240 0,2-2-48 16,-1-3-16-16,1 2 0 0,4 1-144 0,1-2 0 15,0 1 0-15,1-1 128 0,1 4-128 0,-1 2 0 0,2 2 0 0,-5 3 0 16,-4 1 0-16,2 4 0 0,1 5 0 0,-4 3 0 16,-2 3 0-16,-4 5 0 0,-1 4 0 0,-1 6 0 15,-3 6 0-15,-3 2 128 0,-5 4-128 0,-3 1 192 16,-2 3 96-16,-2 2 32 0,-2 3 0 0,-1-2 0 16,-1-4-48-16,-3 0 0 0,-3-1 0 0,1-1 0 15,0-7-32-15,3-1-16 0,-4-1 0 0,3-1 0 16,2 1 80-16,2-5 16 0,2-7 0 0,3-2 0 15,1-4 16-15,9-2 16 0,0 0 0 0,-8-7 0 16,3-7 192-16,3-3 32 0,3-3 16 0,2-2 0 16,2-1-352-16,0-3-80 0,1-2-16 0,2 1 0 15,0 4-144-15,1 0 0 0,0-2 0 0,1 2 0 16,2 0 0-16,-4 1 0 0,1 2 0 0,0 3 0 0,-3 2 0 16,-1 4 0-16,-2 4 0 0,-3 7 0 0,0 0 0 0,0 0 0 15,0 0 0-15,1 14 0 0,-2 2-192 0,-1 3 192 16,-4 3-192-16,-3 1 192 0,-1 1 0 0,-3 0 0 15,-3 2 0-15,1-2 0 0,-5-6 0 0,1 1 0 16,0-1 0-16,-1 0 0 0,-3 1 0 0,1-2 128 16,-4-4 32-16,4 1 0 0,3-1 48 0,2-3 16 15,2-3 0-15,5-4 0 0,1-4-64 0,2-2-16 16,7 3 0-16,-4-12 0 0,3-4 64 0,0-1 16 16,1-5 0-16,5-1 0 0,4-2-224 0,4-2 128 15,4-3-128-15,3 2 0 0,2 1 0 0,1 1 0 16,0 3 0-16,0 0 0 0,0-1 0 0,-1 5 0 15,1 4 0-15,-5 3 0 0,-2 6-144 0,0-1 144 16,-3 5 0-16,-1 5-144 0,-4 6 144 0,-1 3-128 16,-2-3 128-16,-2 7-128 0,-4 6 128 0,-1 3-128 0,-5 1 128 15,-2 1-128-15,-3 1 128 0,-2 1 0 0,-3 1 0 0,0-3 0 16,-2-3 0-16,1-4 128 0,-2 1-128 16,0-2 0-16,0-1 128 0,-1-5-128 0,3-2 128 0,1-3-128 15,1-3 128-15,4 0-128 0,5-3 128 0,7-2-128 16,-8-7 160-16,5-4-32 0,3 0-128 0,4-6 192 15,3-3-192-15,3-3 144 0,1 0-144 0,5-1 128 16,5-1-128-16,-1 2 0 0,0-1 0 0,-1 3 0 16,1 3-144-16,0 4 144 0,2 2 0 0,-1 3 0 15,-4 3-144-15,3 6 144 0,-1 3 0 0,1 4-144 16,-3 2 144-16,-2 3-192 0,-5 3 192 0,-3 3-192 16,-1 3 192-16,-4 3 0 0,-5 2 0 0,-2 2-128 0,-1 0 128 15,-3 0 0-15,-2-2 0 0,-2-1 0 0,-2-1 0 16,0-4 176-16,0-1-176 0,0 0 192 0,4-4-192 15,-1-5 160-15,1-3-160 0,2-3 160 0,-1-2-160 0,10-2-176 16,-8-5 48-16,3-3-13120 16,3-2-2624-16</inkml:trace>
  <inkml:trace contextRef="#ctx0" brushRef="#br2" timeOffset="101887.973">13592 10980 12895 0,'0'0'576'0,"0"0"112"0,0 0-560 0,0 0-128 0,0 0 0 0,0 10 0 15,0-10 1984-15,-2 10 384 0,3 1 64 0,-1-4 0 16,0-7-1840-16,0 0-368 0,0 0-80 0,0 0-16 16,0 9 256-16,0-9 64 0,-7 5 0 0,7-5 0 15,-4 6 368-15,4-6 80 0,0 0 0 0,0 0 16 16,-1413-5 240-16,2816-3 64 0,-1404-1 0 0,1-4 0 16,0-2-432-16,0-3-80 0,1-1 0 0,5-2-16 15,2 0-256-15,2-1-48 0,0-1-16 0,3 3 0 0,2 3-176 16,0 2-16-16,2-1-16 0,0-1 0 0,3 2-32 0,1 1-128 15,-2 6 192-15,0-1-64 0,0-2-128 0,2 4 0 16,-3 3 144-16,0 4-144 0,1 2 0 0,-1 2 0 16,-2 4 0-16,0 2 0 0,-2 5 0 0,-1 4 0 15,-2 2 0-15,-3 2 0 0,-4-1 0 0,-4 5 0 16,0 3 0-16,-4 0 0 0,-5-1 160 0,-1-2-32 16,1 0-128-16,-4-4 192 0,-1-1-32 0,-2-5-16 15,0-2 0-15,-1-1 0 0,-4 2 144 0,2-1 32 16,-2-4 0-16,0-1 0 0,1-3 64 0,0-2 32 15,2-1 0-15,2-5 0 0,3-2-160 0,3-3-16 16,3 0-16-16,2-5 0 0,3-3 16 0,2-2 0 16,2-4 0-16,3-1 0 0,5 4-32 0,4-2 0 15,2 0 0-15,1 2 0 0,-2-2-208 0,1 3 0 0,0 4 0 0,-1 1 0 16,0 1 0-16,-1 4 0 0,0 3 0 0,-1 5 0 16,-1 4 0-16,1 1-160 0,-5 0 160 0,2 4-128 15,-2 4 128-15,-3 3-160 0,-3 1 160 0,-2 1-160 16,-2 3 160-16,-3 3 0 0,-3-3 0 0,-3 1 0 15,-3-1 0-15,-1 0 0 0,-2 1 0 0,-1-1 0 16,0-1 0-16,-2-4 144 0,-2-4-144 0,1-3 160 16,1 1-160-16,3-4 128 0,-1-6-128 0,0-3 128 15,1-2 0-15,4-2-128 0,4-1 192 0,1-7-64 16,3-4 32-16,0-3 0 0,4-1 0 0,4-1 0 16,6 0-160-16,2 2 0 0,4-4 144 0,-1 5-144 15,1 0 0-15,2 4 0 0,-1-1 0 0,1 4 0 16,-1 0 0-16,0 5 0 0,-2 5-144 0,-3 4 144 15,-1 1-128-15,-1 3 128 0,-5 4-160 0,-1 2 160 0,0 4-144 16,-6-3 144-16,-2 1-128 0,-5 5 128 0,1 2 0 0,-4 2 176 16,-4-2-16-16,-1-2 0 0,-1-2 0 0,1-2 0 15,1-1 0-15,3-5 0 0,0-5 32 0,7-3 0 16,-1-2 0-16,8 1 0 0,-4-7-192 0,2-3 0 16,5-5 0-16,5-2 0 15,3-1-1472-15,6 0-336 0,4-1-64 0</inkml:trace>
  <inkml:trace contextRef="#ctx0" brushRef="#br2" timeOffset="107237.383">19231 11108 5519 0,'-8'7'496'0,"8"-7"-496"16,-8 3 0-16,1 0 0 0,-1-1 1584 0,8-2 208 15,-10 4 64-15,3-1 0 0,7-3-704 0,0 0-128 16,-8-2-16-16,8 2-16 0,0 0-320 0,0 0-64 15,0 0-16-15,0 0 0 0,0 0-16 0,0 0 0 16,0 0 0-16,0 0 0 0,4-10-256 0,2 1-64 16,0 1-16-16,3 1 0 0,-1-3-64 0,2-1-16 0,-2-2 0 0,3 2 0 15,0 0-32-15,3 2-128 0,-3-6 192 0,1 3-64 16,0 1 64-16,0 4 0 0,1-1 0 0,-3 1 0 16,0 3 48-16,1 0 16 0,-3 4 0 0,-8 0 0 15,11 3-128-15,-3 0-128 0,0 3 176 0,-1 2-176 16,-1 2 0-16,-2 2 0 0,-2 1 0 0,-1 1 0 15,-2 1 128-15,0 2-128 0,-2-2 0 0,0 1 0 16,-6-3 176-16,2 1-176 0,-5 1 160 0,-2 0-160 16,0-2 240-16,-1-4-48 0,-3-4-16 0,0 1 0 15,1-3 256-15,-3-3 48 0,2-5 16 0,3-1 0 16,3 2 272-16,2-2 48 0,1-3 16 0,5-2 0 16,4-1 64-16,3-1 0 0,2 0 16 0,3-1 0 0,6-2-624 15,1 1-128-15,1-1-32 0,3 4 0 0,2 2-128 0,1 3 0 16,1-3-160-16,1 2 160 0,2 3-128 0,-4 1 128 15,0 2 0-15,-1 1-144 0,-3 1 144 0,0 3-128 16,-2 4 128-16,-4 2-128 0,-6-1 128 0,1 2 0 16,-2 0 0-16,-6 2 0 0,-8 2 0 0,-3 0 0 15,-3-1 0-15,-6 1 0 0,-2 2 0 0,0-5 0 16,-1 0 0-16,2-1 128 16,2 0-1232-16,1-3-240 0,1-1-64 0</inkml:trace>
  <inkml:trace contextRef="#ctx0" brushRef="#br2" timeOffset="117495.716">10767 10263 25791 0,'0'0'2304'0,"-5"-9"-1856"0,-1-1-448 0,1 3 0 16,-4-1 0-16,0 4 0 0,-2 3 0 0,-2-5 0 15,-2 1 0-15,-3-1 0 0,-5 3 0 0,0-1 0 16,-6 0 128-16,-2 0-128 0,-3 0 176 0,-2 0-176 16,-1-2 192-16,-3 2-64 0,-1 0 0 0,-4-1-128 15,-1-1 128-15,-2-2-128 0,-4 0 0 0,-4-1 0 16,-6 2 0-16,-2-1 128 0,-5 0-128 0,2 1 0 15,2-1 144-15,-5-2-144 0,-4-2 0 0,-2 1 144 16,-1 2-144-16,0-1 160 0,0-3-160 0,-4-1 160 16,-4 1 32-16,-3 2 16 0,1 2 0 0,0 1 0 15,-1 0-16-15,0 1 0 0,0-1 0 0,0 0 0 0,-1-2 32 0,1 3 0 16,-3 0 0-16,1 2 0 0,-3 0-224 0,2 2 144 16,1 1-144-16,-4-3 128 0,-3-1-128 0,2-1 0 15,1 0 0-15,-4 3 128 0,-4 0-128 0,1-2 0 16,1 3 0-16,-5-2 0 0,-3 2 0 0,2 2 0 15,0 0 144-15,3 1-144 0,-4 1 176 0,2 0-48 16,1 1 0-16,1 2 0 0,0 0 48 0,1 0 0 16,1 1 0-16,2-1 0 0,4 1-176 0,1-1 160 15,-3 0-160-15,3 1 160 0,2-1-160 0,2 2 0 16,-1-1 144-16,1-1-144 0,1-2 0 0,-1 2 128 16,3 7-128-16,-2-2 0 0,-2-2 0 0,3 0 0 15,1 1 0-15,1 1 128 0,-4 1-128 0,3 0 0 16,2 1 0-16,4-2 0 0,2 0 0 0,2-1 0 0,0-3 0 0,0 2 0 15,0 1 0-15,5 2 0 0,4 1 0 0,1-4 0 16,-1-1 0-16,-3-2 128 0,2 2-128 0,-2 0 0 16,4 2 0-16,1 1 0 0,4-5 0 0,-3 4 128 15,-3 3-128-15,-1-2 0 0,2 0 0 0,2-2 0 16,4 3 0-16,0 1 0 0,1 0 0 0,0-1 0 16,0-2 0-16,4 1 0 0,-1 0 0 0,6 1 0 15,0 0 0-15,4 1 0 0,0-1 0 0,1 2 128 16,-1 1-128-16,1-2 0 0,1-2 0 0,-1 1 0 15,2 1 0-15,0 3 0 0,3 2 0 0,2-1 0 16,-3 0 0-16,0-2 0 0,2-2 0 0,-1 1 0 16,-1 0 0-16,2 3 0 0,-2 2 0 0,4-1 0 15,2 4 0-15,1-3 0 0,5-3 0 0,1 1 0 0,2 1 0 16,2 1 0-16,-1 0 0 0,2-2 0 16,1-2 0-16,-2 3 0 0,-1 0 0 0,2 1 0 0,2-3 0 15,-1 3 0-15,0-1 0 0,-2 4 128 0,2 1-128 0,-2 1 0 16,0-1 0-16,0 2 0 0,1 3 0 0,2 0 0 15,4 0 0-15,-2 0 0 0,1-1 0 0,1 0 0 16,1-1 0-16,-1 1 0 0,1 2 0 0,-2-1 0 16,0 2 0-16,2 2 0 0,1 3 0 0,0 4 0 15,0 1 0-15,1 3 0 0,-2 0 0 0,3 3 0 16,3 2 0-16,3 0 0 0,3 1 0 0,-3 4 0 16,-2 2 0-16,4 1 0 0,5 2 0 0,-2 0 0 15,-4-2 0-15,2 0 128 0,8-2-128 0,-1 2 0 16,0 0 0-16,0 1 0 0,1 0 0 0,0 0 0 0,3-1 0 15,2-1 0-15,-1 0 0 0,2-2 0 16,6 1 0-16,-2 1 0 0,-4 0 0 0,4 0 0 0,2-1 0 0,2 0 0 16,-1-2 0-16,2-1 0 0,4-3 0 0,-1 3-128 15,3 3 128-15,-1 1 0 0,2-4 0 0,4-3 0 16,1-7 0-16,3 0 0 0,-2-1 0 0,3 3 0 16,3-1 0-16,3-3-128 0,-1-4 128 0,3 3 0 15,2 3 0-15,1-4-160 0,-1-4 160 0,2-1 0 16,2-1-160-16,2 0 160 0,4 0-128 0,1-1 128 15,0 0 0-15,-3 0-160 0,2 1 160 0,0-2 0 16,-1 1-144-16,3 2 144 0,3-1 0 0,3 2-144 16,-2 0 144-16,2 0 0 0,-1-1 0 0,5 1 0 15,7-4 0-15,2-1-160 0,3-1 160 0,1 0 0 16,-1 0-192-16,4-4 64 0,6-3 128 0,-3 1-208 0,3-1 80 16,0-2 128-16,1 1-208 0,5-4 80 0,4-4 128 0,-2 1 0 15,-3-2 0-15,5 0-128 0,4-1 128 0,-1 2 0 16,-2-1 0-16,3 2 0 0,1 1 0 0,2-1 0 15,1-1 0-15,0-1 0 0,3-3 0 16,1 2 0-16,-4-2 0 0,7-1 0 0,-1-2 0 0,1 2 0 16,0-3 0-16,2-2 0 0,4-4 0 0,-2-3 0 15,0-4 0-15,4-2 0 0,0-3 0 0,-1-2-128 16,-4 0 128-16,3-1 0 0,2-1-160 0,-5-1 160 16,-6-2-192-16,5-2 192 0,7 1-272 0,-4-4 48 15,-6 1 16-15,0-3 0 0,3 0 16 0,-6-2 0 16,-6-1 0-16,2-1 0 0,1 0 192 0,-3 2-176 15,-4-1 176-15,-4 0-160 0,0-2 160 0,-2 1 0 16,0 0 0-16,-5-2 0 0,-1-2 0 0,0-1 0 16,-3-1 0-16,1-1 0 0,-1-2 128 0,-3 1-128 15,-3 0 128-15,1 0-128 0,4 1 0 0,-2-2 128 0,-4 0-128 16,-1-5 0-16,-3-6 0 0,-1 2 0 0,1-1 0 0,-2-1 128 16,-1-2-128-16,-4 1 0 0,-4 1 0 0,0-6 128 15,-1-4-128-15,-2 2 0 0,-3 1 0 0,-3 3 0 16,-5 1 0-16,-5 1 0 0,-4-1 128 0,-6-1-128 15,-6-4 320-15,-3 0-16 0,-6 4 0 0,-5-1 0 16,-4 1 240-16,-5-4 48 0,-7-2 16 0,-2 2 0 16,-5 2-176-16,-1 3-48 0,-4 3 0 0,0 1 0 15,0-1-768 1,-1-1-176-16,0-3-16 0,1 2-16 0,3 2-2032 0,0 2-416 16,-5-19-80-16,-1 9-16 0</inkml:trace>
  <inkml:trace contextRef="#ctx0" brushRef="#br2" timeOffset="121417.579">13539 11091 9615 0,'0'0'416'0,"0"0"96"0,0 0-512 0,0 0 0 0,0 0 0 0,0 0 0 15,0 0 592-15,0 0 16 16,-1 7 0-16,1-7 0 0,0 0 144 0,0 0 16 0,0 0 16 0,0 0 0 15,9-9 192-15,-1 0 48 0,-3 0 0 0,3-1 0 16,-4-1-320-16,1-1-64 0,-3-4-16 0,2 0 0 16,1-1-112-16,2 0-32 0,1-1 0 0,2-2 0 15,-1-5-224-15,3 2-64 0,1 4 0 0,3-1 0 16,-1 0-192-16,1 1 128 0,0-3-128 0,1 6 0 16,2 5 160-16,0 1-160 0,1-1 160 0,-3 4-160 15,3 3 0-15,0 4 0 0,0 4 0 0,-3 0 0 16,2 0 0-16,0 4 0 0,-3 2 0 0,2 2 0 15,-2 5 0-15,0 0 0 0,-3 1 0 0,-3 4 0 16,-5 4 0-16,-3 2 0 0,-3-1 0 0,-2 1 0 16,-4-2 160-16,-2 1-160 0,-1-3 160 0,0-4-160 0,-1-6 192 15,0-2-48-15,0-1-16 0,-5-2 0 0,2-5 384 0,-1-1 80 16,-1 0 16-16,0-3 0 0,-1-1 48 0,1-2 16 16,1 0 0-16,1-1 0 0,-1-3-160 0,-1-1-48 15,4 1 0-15,2-3 0 0,2-3-192 0,1 0-32 16,1 2-16-16,3 2 0 0,2-6-48 0,1 2-16 15,2 0 0-15,4 2 0 0,3 0-160 0,-1 1 0 16,3 2 0-16,1-1 128 0,3 1-128 0,0 2 0 16,-1 4-160-16,3 1 160 0,-2-2-128 0,2 3 128 15,-2 2 0-15,1 3-144 0,-2 3 144 0,0 1 0 16,-4 1-144-16,-1 4 144 0,-5 7 0 0,-1 3-144 16,-5-3 144-16,0 2 0 0,-1 2 0 0,-4 0-128 15,-1-1 128-15,-2-2 0 0,-1-7 0 0,-1 2 0 0,-4-1 0 16,0-3 0-16,-4-3 0 0,1-2 128 0,-1 0-128 15,2-3 144-15,-3-2 112 0,2-3 32 0,0-3 0 16,3-2 0-16,-1-4 224 0,3-1 32 0,0 0 16 0,2-4 0 16,3-5-272-16,0 3-48 0,5-3-16 0,-1 0 0 15,3-1-64-15,3 1-16 0,2-7 0 0,4 5 0 16,4 3-144-16,4 0 0 0,1-1 0 0,4 3 0 16,3 0 0-16,2 7-144 0,1 2 144 0,4 1-160 15,-1 0 160-15,-2 4-160 0,2 4 160 0,-3 4-160 16,1 4 160-16,-6 4-128 0,-4 2 128 0,-4 5-128 15,-1 4 128-15,-8 3-128 0,-6 0 128 0,-6 4-128 16,-5 1 128-16,-5 4 0 0,-4 0 0 0,-1-5 0 16,-2-6 0-16,-2-5 0 0,0-3 0 0,0-5 0 0,-1-1 128 15,-2-9 16-15,0-3 0 0,2-1 0 0,-1-1 272 16,5-5 48-16,1-4 16 0,3-4 0 0,2-5 64 16,4 0 16-16,6 1 0 0,4-4 0 0,2-5-304 15,4 2-64-15,5 1-16 0,3 3 0 0,2 0-176 0,4 3-176 16,3-1 48-16,4 6 0 15,0 4-2112-15,5 3-432 0</inkml:trace>
  <inkml:trace contextRef="#ctx0" brushRef="#br2" timeOffset="122431.646">19136 11228 16703 0,'-15'-12'736'0,"5"6"160"0,1 3-720 0,1-5-176 0,4-4 0 0,1 0 0 16,3 1 1008-16,-1-3 160 0,-3-3 48 0,4-3 0 15,5-2 128-15,1-1 16 0,3-1 16 0,3-1 0 16,2-3-656-16,2 3-128 0,-1-1-16 0,2 3-16 0,-1 2-368 0,1 1-192 16,-2-1 192-16,1 4-192 0,-2 6 0 15,1 4 0-15,2 2 0 0,-1 1 0 0,1-3 0 0,-1 7 0 16,0 6 0-16,-1 3-144 0,-2 2 144 0,-1 2-128 15,-2 1 128-15,-1 8-128 16,-2 6 128-16,-2 0 0 0,-2 1 0 0,-1-2-128 0,-5 3 128 0,-1 0 0 16,-4-1 0-16,-2 0 0 0,-3-3 0 0,-2-1 176 15,-2-4-48-15,2-3 0 0,-1-2 256 0,1-5 64 16,-1-4 0-16,0-1 0 0,0-4 352 0,0-4 80 16,1-1 16-16,1-5 0 0,0-2-64 0,3-3 0 15,3-2 0-15,0-1 0 0,2-5-224 0,4 0-48 0,2-1-16 16,3 0 0-16,3 0-288 0,4-1-48 15,2-1-16-15,2 4 0 0,3 6-192 0,-2 2 0 0,2-3 0 16,0 8 0-16,2 3 0 0,-1 4 0 0,-2 4 0 0,-1-1 0 16,-1 0 0-16,-1 3 0 0,-1 1 0 15,-2 4 0-15,-2 2 0 0,-4-1-128 0,-2 0 128 0,-3 0 0 16,-3 4 0-16,-3-2 0 0,-5-3 0 0,0-2 0 16,0 1 0-16,-3-1 192 0,-1-2-48 0,-1-4-16 15,1-3 48-15,-1 0 0 0,1-1 0 0,-1-1 0 16,2-2-48-16,1-1 0 0,-1-3 0 0,3 3 0 31,4 3-1184-31,-1-2-240 0,2 0-48 0,3-2-15120 0</inkml:trace>
  <inkml:trace contextRef="#ctx0" brushRef="#br2" timeOffset="128580.522">9918 18439 9215 0,'0'0'816'0,"0"0"-656"0,0 0-160 0,0 0 0 15,0 0 1056-15,9-1 176 0,-9 1 48 0,11-2 0 16,2-1-320-16,0 1-64 0,0 1-16 0,3-2 0 15,1-1-416-15,2 2-80 0,2-2 0 0,1 3-16 16,-2-1 16-16,3 0 16 0,1 1 0 0,3 0 0 16,-3 0-272-16,2 0-128 0,1 1 128 0</inkml:trace>
  <inkml:trace contextRef="#ctx0" brushRef="#br2" timeOffset="129158.646">13324 18621 27071 0,'-7'-13'1200'0,"6"5"240"0,1 8-1152 16,6-8-288-16,-2 2 0 0,7 0 0 0,2 2 176 0,5 2-32 16,2-3 0-16,5 2 0 0,2-1-144 0,9 0 0 15,2-1 0-15,5 0-176 0,3 1 176 0,1 0 0 16,0 0 0-16,-1 0 0 15,0-1-1536-15,-3 0-336 0</inkml:trace>
  <inkml:trace contextRef="#ctx0" brushRef="#br2" timeOffset="194160.438">24723 5236 11055 0,'0'0'976'0,"0"0"-784"15,0 0-192-15,0 0 0 0,0 0 864 0,0 0 128 16,0 0 32-16,0 0 0 0,0 0-544 0,0 0-96 15,0 0-32-15,0 0 0 0,0 0 144 0,0 0 16 16,0 0 16-16,0 0 0 0,-10 7-112 0,0-2-32 16,-1-2 0-16,-3 3 0 0,0-3-208 0,-2 2-48 15,1-1-128-15,-3-1 192 0,2-3 160 0,-1-1 32 0,2-1 0 0,0 0 0 16,-1 2 80-16,1 2 32 0,-3-2 0 0,-2 0 0 16,-2 0 32-16,-1 0 16 0,0-2 0 15,0 1 0-15,0-3-48 0,-1 1-16 0,0 1 0 0,-4-1 0 16,1-1-48-16,-4 1-16 0,-2-1 0 0,0 0 0 15,-1 3-96-15,-5 1 0 0,-3-2-16 0,1 0 0 16,-3 2-64-16,1 0-16 0,0-1 0 0,-2 0 0 16,-2 0-32-16,-1-1-16 0,-3 0 0 0,0 1 0 15,-3 0 48-15,4 1 16 0,4-1 0 0,1 0 0 16,0-1 0-16,0-3 0 0,-1-1 0 0,4 1 0 16,0 3-16-16,0 2 0 0,-2-2 0 0,4 1 0 15,1 1-16-15,2 2 0 0,1 0 0 0,-1-2 0 16,0-2-32-16,-5 0-16 0,0 1 0 0,0 1 0 0,-3 0 0 15,0 1 0-15,0-1 0 0,1 3 0 0,0 1-32 0,1 1-128 16,1-2 192-16,-1 0-64 0,-2-1-128 0,1-1 0 16,2 4 0-16,0 0 128 0,-4-2-128 0,4-1 0 15,2 0 144-15,3 0-144 0,1 2 0 0,3-2 128 16,1-2-128-16,-1 1 0 0,0 0 128 0,-3 1-128 16,-5 2 128-16,2-1-128 0,1-3 0 0,2 0 144 15,1-1-144-15,-1 1 0 0,2 0 176 0,1-1-176 16,0-3 160-16,0 4-160 0,-2-1 144 0,-2-1-144 15,-1 0 128-15,0 1-128 0,5 3 128 0,0 0-128 16,0 0 128-16,1 2-128 0,1-4 0 0,2 0 128 16,-1 2-128-16,1-1 0 0,1 0 128 0,-1-1-128 15,-2-1 128-15,3 2-128 0,-2 1 128 0,0 1-128 16,2-3 128-16,-2 1-128 0,-2 0 0 0,1 0 0 0,2 3 128 16,-1-3-128-16,1-3 0 0,1-1 0 0,-2 2 144 0,3 0-144 15,-2 0 0-15,0 1 0 0,-1-2 0 16,2 1 128-16,5-1-128 0,1 1 0 0,1 0 0 0,0 0 0 15,-3-1 128-15,2-1-128 0,-2 3 128 0,4 0-128 16,4 0 128-16,-1 0-128 0,3 0 128 0,-1 0-128 16,2 0 128-16,1 0-128 0,1-1 160 0,0 1-160 15,-1 0 128-15,1-1-128 0,2-2 0 0,-1 2 144 16,2 1-144-16,0 2 160 0,0 0-160 0,2-1 160 16,-1-2-160-16,7 1 0 0,-7 2 0 0,7-2 128 15,0 0-128-15,-5 5 0 0,5-5 0 0,-3 6 0 16,3-6 0-16,-5 9 0 0,3 0 0 0,2-9 0 0,1 11-176 15,1-1 176-15,3 0-128 0,-2 1 128 16,1 0 0-16,1 2 0 0,0-1 0 0,2 7-128 0,-1 2 128 16,-1 5 0-16,-2 3 0 0,2 2 0 0,-2-1 0 15,0 3 0-15,-1-1 0 0,1 3 0 0,-1 3 0 0,0 3 0 16,0 3 0-16,-1-4 0 0,-1-2 0 0,1 3 0 16,0 5 0-16,2 0 0 0,-1 0 0 0,1 2 0 15,3-5 0-15,-3 0 0 0,2-3 0 0,3-4 0 16,-2-3 0-16,2 4 0 0,-1 2 0 0,3-1 0 15,-1-2 0-15,1-2 0 0,1 0 0 0,-1-1 0 16,1 1 0-16,0-1 0 0,-3 1 0 0,3-2 0 16,3-2 0-16,-2 2 0 0,-5 1 0 0,2-4 0 15,-1-3 0-15,0 3 128 0,-2 4-128 0,2 0 0 16,0-2 0-16,-1 0 0 0,-3-4 0 0,0 2 0 0,1 0 0 16,0-2 0-16,-1-3 0 0,-2-2 0 15,-2-1 0-15,3 2 128 0,1 4-128 0,-2-2 0 0,0-2 0 0,1-1 0 16,-2-2 0-16,-1 1 0 0,0 0 0 0,0-2 0 15,1-2 0-15,0-2 0 16,-2 4 0-16,1-2 0 0,-1-3 0 0,2-2 0 0,2 2 0 0,-2-2 0 16,-2 0 0-16,2-1 0 0,3 0 0 0,-3-2 0 15,-1-9 0-15,0 10 0 0,2-2 0 0,1 0 0 16,-3-8 0-16,5 6 0 0,-1 3 0 0,-4-9 0 16,4 9 0-16,1-2 0 0,-5-7 0 0,3 9 0 15,1 0 0-15,4-1 0 0,1-2 0 0,1 1 0 16,0-2 0-16,2 3-128 0,1-1 128 0,1-2 0 15,0-3 0-15,0 1 0 0,2-1 0 0,3 1-128 16,-2 3 128-16,3-1 0 0,4 1 0 0,-4-2-128 0,2 0 128 16,3 0 0-16,1-2 0 0,-3 1-128 0,2 3 128 0,2-1 0 15,-1 2 0-15,2-3 0 0,-1-3 0 0,2 0 0 16,-4 1 0-16,4 1 0 0,-1 0 0 0,2-1 0 16,0-3 0-16,3 2 0 0,6 5 0 0,0 3 0 15,-3-3 0-15,5-1 0 0,2-2 0 0,0 0 0 16,-2 2 0-16,1-2 0 0,0 0 0 0,-1 1 0 15,2 2 0-15,2 1 0 0,1 0 0 0,1 0 0 16,2 0 0-16,-4 1-128 0,-2 0 128 0,-2 1 0 16,0-1 0-16,2-2 0 0,1-1 0 0,2-2 0 15,-3 0 0-15,6 1 0 0,0-2 0 0,-1 2 0 16,-2 2 0-16,-1-1 0 0,0 0 0 0,-2-2 0 0,1 0 0 16,2-1 0-16,1 4 0 0,0-2 0 0,0 0 0 0,-2-2 0 15,-2 2 0-15,-2-1 0 0,-1 2 0 0,0-4 0 16,-1-2 0-16,2 1 0 0,1 0 0 0,-2 0 0 15,0-2 0-15,2 2 0 0,-1 1 0 0,-2 1 0 16,-1 0 0-16,-1-2 128 0,-2 2-128 0,3-2 0 16,-2 0 0-16,0 0 0 0,2 0 0 0,0 1 0 15,3 2 0-15,-4-1 0 0,-1 1 0 0,1 0 0 16,-4-1 0-16,0 0 0 0,-4-2 0 0,0 1 0 16,0 2 0-16,-3 0 0 0,0-1 0 0,2 1 0 15,1-2 0-15,-3 2 0 0,3-2 0 0,-1 2 0 16,-1-1 0-16,-1 1 0 0,1 0 0 0,-1 2 128 15,-3-4-128-15,1 1 0 0,2 1 0 0,-2 1 0 16,0-1 0-16,-2 0 0 0,2-1 0 0,1 1 0 0,2-2 0 16,-1 1 0-16,-1 0 0 0,0 3 0 0,-2-2 0 15,-1 0 0-15,-1 2 0 0,-3-3 0 0,-2 0 0 0,-1 0 0 16,-2-1 0-16,0 3 0 0,1 0 0 0,-2-1 0 16,-3-2 0-16,-1 0 128 0,3 1-128 0,-3-2 0 15,-8 0 0-15,10 0 128 0,-10 0-128 0,8 2 0 16,-8-2 0-16,0 0 0 0,0 0 0 0,10 1 0 15,-10-1 0-15,8 0 0 0,-8 0 0 0,0 0 128 16,0 0-128-16,0 0 0 0,0 0 0 0,0 0 128 16,0 0-128-16,8-3 0 0,-8 3 0 0,0 0 144 15,6-8-144-15,-1 1 0 0,-2 0 160 0,2-1-160 16,-2-1 128-16,-1 0-128 0,2-2 0 0,-3-1 128 16,0-2-128-16,0-2 0 0,0-1 128 0,-1-2-128 0,1-1 0 15,0 1 128-15,0-5-128 0,0 2 0 0,0-1 0 16,-1 0 0-16,0-4 0 0,-1-2 0 0,0 1 128 0,0 0-128 15,1 2 0-15,0-2 0 0,-1-2 0 0,1-1 128 16,-1-4-128-16,0-1 0 0,0-3 0 0,1-4 0 16,-1-2 0-16,0-1 0 0,-1 1 0 0,0 2 0 15,2 1 0-15,-1 2 0 0,-1 1 0 0,0 2 0 16,2 0 0-16,0-1 0 0,-1 1 0 0,0-2 0 16,-1 3 0-16,1 0 0 0,0-1 0 0,0 3 0 15,-3 0 0-15,0 1 0 0,1-1 0 0,1 1 0 16,1-3 128-16,0 0-128 0,-5-2 128 0,4 4-128 15,1 2 0-15,0 0 0 0,-1 0 128 0,1 4-128 16,-2-1 0-16,2 2 0 0,-3-1 0 0,2 2 0 16,1 0 128-16,-2 1-128 0,0-1 0 0,2-1 128 0,0 0-128 15,1-1 0-15,-5 3 0 0,4 1 0 0,0-1 0 0,-1-1 0 16,0 0 0-16,0 3 0 0,1 1 0 0,-1 1 0 16,2 3 0-16,2 1 0 0,-5-5 0 0,0 1 0 15,2 1 0-15,1-1 0 0,1 0 128 0,-1 0-128 16,-1 1 0-16,2 2 128 0,2 0-128 0,0 1 0 15,-3 1 0-15,3 0 0 0,-1-2 0 0,0 0 0 16,-1 0 0-16,0 0 0 0,-2 3 0 0,1 0 0 16,0 1 0-16,1-2 0 0,1-3 0 0,-2 2 0 15,-3 0 0-15,2 0 0 0,2 4 0 0,0 1 0 16,3-2 0-16,-2-1 0 0,-2 0 0 0,2 1 0 16,0 1 0-16,-1 2 128 0,-1-2-128 0,0 5 0 15,2-3 0-15,-2 0 0 0,0 3 0 0,0-1 0 0,0-1 0 16,0 3 128-16,1 0-128 0,-1 7 0 0,-1-9 144 15,1 9-144-15,1-9 128 0,-1 9-128 0,0 0 160 0,-3-7-160 16,3-3 128-16,-1 2-128 0,-1 0 0 0,2 8 144 16,0 0-144-16,0 0 0 0,0 0 0 0,0 0 0 15,0 0 0-15,-1-6 0 0,1 6 0 0,0 0 0 16,-1-8 0-16,1 8 0 0,0 0 0 0,0 0 0 16,0 0 0-16,0 0 0 0,0 0 0 0,0 0 0 15,0 0-320-15,0 0-64 0,0 0 0 0,-11 3-11760 16,-3 1-2352-16</inkml:trace>
  <inkml:trace contextRef="#ctx0" brushRef="#br2" timeOffset="198060.625">19549 7825 911 0,'-7'9'0'0,"4"-2"0"0,-5-2 0 0,1 4 0 0,-2 2 0 0,4 0 0 16,-1-3 2928-16,0 0 496 0,2-2 96 0,-3 0 32 15,-1-1-2032-15,2 1-416 0,0-2-80 0,2 0 0 16,-4 2-208-16,0-2-48 0,1 0 0 0,7-4 0 16,-9 1 32-16,-1-1 0 0,3 0 0 0,7 0 0 15,-11-6 160-15,4-1 16 0,-1-3 16 0,1-2 0 0,2-2-224 0,1-1-32 16,0-2-16-16,1-1 0 0,1-2-256 0,1-2-48 15,1-3-16-15,1 0 0 0,1 2-192 0,2 1-32 16,-1 4-16-16,1-2 0 0,1-1-160 0,3 1 0 16,0 3 144-16,1 1-144 0,-1 3 0 0,1 1 0 15,3-1 0-15,0 3 0 0,-1 3 0 0,0 2 0 16,-1-2 0-16,1 4-128 0,1 2 128 0,1 3 0 16,-2 0-144-16,2 2 144 0,-1 3 0 0,-1 2 0 15,-2 1 0-15,-4 5 0 0,2 4 0 0,-3 2 160 16,-2 2-16-16,-2 1 0 0,-2 2-16 0,0-1 0 15,-5-3 0-15,1-1 0 0,-3 1 16 0,1 0 0 16,-4-3 0-16,0 0 0 0,-1-1 224 0,0-3 32 16,1-2 16-16,-2-1 0 0,2-2 112 0,0-2 32 0,0-5 0 0,2-2 0 15,2-2-32-15,2-3 0 0,-2-3 0 0,4-3 0 16,0-4-144-16,2-4-16 0,2-1-16 0,2-4 0 16,1-3-192-16,1-1-32 0,2-1-128 0,-1 1 192 15,6-1-192-15,-1 4 0 0,-2 1 0 0,4 1 0 16,0 2 0-16,1 4 0 0,-3 0 0 0,2 4 0 15,-3 2 0-15,1 6-128 0,-1 3-16 0,-9 1 0 16,0 0 144-16,8 6-192 0,-1 3 192 0,-3 4-192 16,-3 4 192-16,-2 4-128 0,-4 0 128 0,-3 4-128 15,-2-1 128-15,0 0 0 0,-3-1 0 0,0 1 0 16,0-4 0-16,-5 1 144 0,-4-2-144 0,2-1 160 16,3-2 64-16,0-3 16 0,1-3 0 0,0-3 0 15,3-1 48-15,2-3 16 0,1-6 0 0,3-2 0 16,2-5 48-16,2-3 16 0,3-5 0 0,1-3 0 0,4-4-128 15,4-2-32-15,2-2 0 0,4 0 0 0,3 0-208 16,3 2 0-16,6 2 0 0,-4 2 0 0,0 4 0 0,-1 3 0 16,2 1 0-16,-2 7-160 0,2 3 160 0,-3 4-128 15,-2 4 128-15,-1 1-128 0,-1 3 128 0,-4 4 0 16,-5 5-144-16,-3 1 144 0,0 2 0 0,-5 3 0 16,-5 1 0-16,-1 1 0 0,-6-1 0 0,-3 1 0 15,-1-4 160-15,-4 0-160 0,-5 0 192 0,5 0-192 16,0-3 192-16,0 0-192 0,-2-6 176 0,3-2-176 15,1-2 160-15,1-3-160 0,3-4 192 0,4-4-48 16,1-3-16-16,3-4 0 0,1-5 64 0,3-3 0 16,1-5 0-16,3-1 0 0,4-2-64 0,2-1-128 15,0 0 192-15,4 0-64 0,2 2-128 0,1 1 0 16,-1 3 0-16,1 8 0 0,-3-1 0 0,0 5 0 0,-2 1 0 16,0 4 0-16,0 3 0 0,-2 5-144 0,-8-3 144 15,10 7 0-15,-3 5-176 0,-1 2 176 0,-1 2-160 16,-3 2 160-16,-4 0 0 0,-1 3-144 0,-1 1 144 0,-3-1 0 15,-2-2 0-15,-1-1 0 0,1-1 0 0,0 0 0 16,0-2 0-16,1-2 0 0,-2-2 0 0,0 0 0 16,0-2 0-16,1-3 0 0,1-2 0 0,8-4 128 15,-9 0-128-15,9 0 128 0,-9-4-128 0,2-2 128 16,3-1-128-16,3-1 128 0,2-4-128 0,0 1 128 16,-1 0-128-16,2 1 0 0,1-1-176 0,2 1 176 15,-1 1-192-15,-2 1 48 0,-2 8 16 0,0 0 0 0,-1-7-144 16,1 7-32-16,1-8 0 0,-1 8 0 15,0 0-560-15,0 0-112 0,0 0-32 0,0 0 0 16,0 0-1648-16,0 0-336 0,0 0-64 0,0 0-11328 16</inkml:trace>
  <inkml:trace contextRef="#ctx0" brushRef="#br2" timeOffset="199000.553">19719 7297 4607 0,'0'0'400'0,"0"0"-400"16,0 0 0-16,0 0 0 0,0 0 1776 0,0 0 272 15,3-6 48-15,-3 6 16 0,0 0-736 0,0 0-144 16,5-8-16-16,-1 0-16 0,0 1-144 0,-4 7-32 16,0 0 0-16,5-8 0 0,-4-1-64 0,0 2-32 15,-1 7 0-15,0 0 0 0,-1-8 32 0,0 0 16 16,-4-1 0-16,0 3 0 0,5 6 48 0,0 0 0 15,0 0 0-15,-12-2 0 0,3-1-368 0,-4 2-64 16,0 2-16-16,-1 2 0 0,-3-5-176 0,-1 8-32 16,1 4-16-16,-4 0 0 0,0-1-16 0,2-2 0 15,0 1 0-15,1 3 0 0,0 3-80 0,-1 4 0 16,-1 2-16-16,-1 1 0 0,1-1-32 0,0 4 0 16,0 0 0-16,5 1 0 0,0-2-16 0,1 2-16 0,0 4 0 15,1 3 0-15,3 2-16 0,3 2 0 0,0 2 0 16,3 1 0-16,3 5-32 0,5-3-128 0,3-2 192 0,2-4-64 15,4-1-128-15,4-3 128 0,2-5-128 0,4-4 128 16,5-4 32-16,0-2 0 0,0 0 0 0,4-3 0 16,2-4 32-16,-1-2 16 0,-1-2 0 0,0-2 0 15,-1 1 48-15,-1-3 16 0,-4-3 0 0,1-2 0 16,0-3-64-16,0 0-16 0,-2-2 0 0,-1-1 0 16,-1-2 0-16,0-1-16 0,0-2 0 0,-3 0 0 15,-7-2 0-15,-1-2 0 0,0-1 0 0,-1-2 0 16,-1-2 0-16,-2-3 0 0,-1-1 0 0,-2 1 0 15,-3 2-16-15,-1-2 0 0,-1-1 0 0,-1 0 0 0,0 2-32 16,-4 0 0-16,-2 0 0 0,-2 3 0 0,1 1 96 16,-1 0 16-16,0 0 0 0,-4 1 0 0,-2 1-112 0,0 2 0 15,0 0-128-15,-3 2 192 0,-1-2 64 16,0 2 16-16,0 1 0 0,0 0 0 0,0-2-272 0,1 3 0 16,0 1 128-16,2 2-128 0,0 0 0 0,1 2 128 15,-1 2-128-15,1 2 0 0,1 5 128 0,-2 3-128 16,1 3 0-16,-2 1 0 0,1 1 0 0,-1 4 0 15,1 1 0-15,0 6 0 0,3 3 0 0,-1 2-144 16,-3 2 144-16,-1 1 0 0,-2 2 0 0,0-2 0 16,-1 0 0-16,3-1-128 0,2 0 128 0,2 1 0 15,1-1 0-15,4-3-128 16,0-3-880-16,5-1-160 0,3-3-48 0,3-2 0 16,7-6-2048-16,4-3-432 0</inkml:trace>
  <inkml:trace contextRef="#ctx0" brushRef="#br2" timeOffset="200487.851">19208 14525 8287 0,'0'0'736'0,"0"0"-592"15,0 0-144-15,0 0 0 0,0 0 1376 0,2 8 240 16,-2-8 48-16,0 0 16 0,0 0-1360 0,0 0-320 16,0 0 0-16,0 0 0 0,0 0 400 0,0 0 112 15,0 0 0-15,0 0 16 0,6 6 160 0,-6-6 16 16,0 0 16-16,0 0 0 0,0 0 160 0,6 6 16 16,-6-6 16-16,5 5 0 0,-5-5-208 0,0 0-32 15,0 0-16-15,0 0 0 0,7 5-144 0,-7-5-16 0,0 0-16 0,9 0 0 16,-9 0 144-16,8-2 16 0,-8 2 16 0,9-8 0 15,-3-3 48-15,1 5 16 0,-1-2 0 0,0-5 0 16,0-4-144-16,-1-1-48 0,0-2 0 0,3-3 0 16,0-4-80-16,0 0-32 0,1-2 0 0,0 0 0 15,-1-3-64-15,-1 1-16 0,1 0 0 0,0 0 0 16,-1-1-80-16,1 2-32 0,-2 0 0 0,0 0 0 16,-2 2-16-16,0-1 0 0,-2 2 0 0,-1 0 0 15,-1 3 16-15,-1 1 0 0,-2 1 0 0,-3 1 0 16,0 3 0-16,-2 2 0 0,0 0 0 0,1 2 0 15,-1 2 32-15,-1-1 0 0,-1 2 0 0,1 1 0 16,0 1-64-16,0 1-16 0,-1 2 0 0,1 1 0 16,0-1-16-16,-2 1 0 0,1 2 0 0,0 2 0 0,-2-2-32 15,1 2-128-15,-1 2 192 0,-1 2-64 16,0-1 0-16,-3 3-128 0,-2 1 192 0,1 2-64 0,1-3-128 0,-2 3 128 16,-1 1-128-16,1 2 128 0,1 1-128 0,1 1 0 15,-2 2 0-15,2-3 0 0,-2 0 0 0,2 0 0 16,0 0 0-16,2 2 0 0,1 3 0 0,2 0 0 15,-4 3 0-15,3 0 0 0,-1-1 0 0,2-1 0 16,0 0 0-16,0 3 0 0,0 3-144 0,2 0 144 16,-3 2 0-16,4-2 0 0,2-1-128 0,0 1 128 15,-1-1 0-15,4 1 0 0,1 4-144 0,1-2 144 16,0 5 0-16,1-1-144 0,3-2 144 0,2 0 0 16,1-1 0-16,0 2-128 0,3 0 128 0,-3-2 0 15,4-1 0-15,-1 0 0 0,1-2 0 0,3-1 0 0,0-1 0 16,-1 0-128-16,0-2 128 0,3 1 0 0,1 0 0 0,1-2 0 15,-1-1 0-15,3-1 0 0,1-1 0 0,1-1 0 16,-2-1 0-16,2-2 0 0,-1-3 0 0,1-1 128 16,2 1-128-16,-2-1 0 0,1-2 128 0,-4 0-128 15,1 1 0-15,-1-2 128 0,-1-2-128 0,-1 0 0 16,-1-2 0-16,0-5 144 0,-2 0-144 0,0-4 0 16,0-2 208-16,2 0-64 0,-4 1-16 0,1-6 0 15,0-2 0-15,0-3 0 0,1 0 0 0,-1 0 0 16,0 0-128-16,2 0 160 0,-1 0-160 0,-1 1 160 15,-7-1-160-15,2 2 0 0,-3-3 144 0,3-1-144 16,2 3 0-16,-2-2 0 0,-1-2 0 0,-3 0 128 16,3 0-128-16,-2-1 0 0,1-2 0 0,-4 2 128 15,1 1-128-15,1 1 0 0,0 0 0 0,1 1 128 0,-4 1-128 16,-2 3 0-16,-1-1 0 0,1 3 0 0,1-1 128 16,0 1-128-16,-3-2 128 0,1 3-128 0,-2 1 176 0,0 1-48 15,0 0 0-15,-2 0 0 0,1-1 48 0,1 1 0 16,2 1 0-16,-1 3 0 0,-1 1-32 0,-1 1 0 15,-1 0 0-15,2-1 0 0,-1 2-144 0,1 0 160 16,-1 2-160-16,1 0 160 0,5 3-160 0,-7-2 0 16,-1-1 0-16,8 3 128 0,0 0-128 0,-6 3 0 15,-1-1 0-15,7-2 0 16,-4 6-960-16,4-6-208 0,-5 6-48 0,5-6-16 16,0 13-2544-16,0-4-512 0</inkml:trace>
  <inkml:trace contextRef="#ctx0" brushRef="#br2" timeOffset="204189.327">21198 3285 13823 0,'-7'-7'608'0,"7"7"128"0,0 0-592 0,0 0-144 0,0 0 0 0,0 0 0 16,0 0 512-16,0 0 80 0,-4 7 16 0,4-7 0 16,0 0 32-16,0 0 0 0,2 10 0 0,1-3 0 15,-3-7-64-15,9 8 0 0,2-3 0 0,-1-2 0 16,1-1 320-16,4-4 64 0,4 1 16 0,1-2 0 16,-4 0-176-16,2 0-32 0,5-3-16 0,2 3 0 15,3-1-240-15,-3-4-64 0,0 0 0 0,-2 0 0 16,-1 5-192-16,-2 0-32 0,-2-2-16 0,-2 1 0 0,0 2-208 15,-3 0 176-15,0-1-176 0,-2 2 160 0,-2-1-160 16,-9 2 0-16,9 0-192 0,-9 0-8448 16,0 0-1664-16</inkml:trace>
  <inkml:trace contextRef="#ctx0" brushRef="#br2" timeOffset="204694.781">21924 3013 18431 0,'0'0'1632'0,"0"0"-1312"0,-7-6-320 0,7 6 0 15,-3-6 224-15,1-1-32 0,-1-2 0 0,6 3 0 16,2-2 304-16,3 0 48 0,1 0 16 0,2 1 0 15,2-2-32-15,1 4 0 0,1 0 0 0,0 2 0 16,-1-4-144-16,-1 3-48 0,-1 1 0 0,0 3 0 16,-1 2-144-16,-2 1-16 0,-9-3-16 0,0 0 0 15,7 12 32-15,-4 3 16 0,-3-1 0 0,-3 1 0 16,-4 1 160-16,-3 0 16 0,-2 1 16 0,-2 0 0 16,-1 1-160-16,-1-2-48 0,0 0 0 0,0-1 0 15,2 0-192-15,3-2 128 0,3-2-128 0,5-1 0 16,3-10 0-16,1 12 0 0,3-5 0 0,5 1 0 15,0-5 0-15,5 3 0 0,3 2 0 0,3-3 144 16,2-2-144-16,2 3 192 0,0-2-192 0,2 3 192 0,2 1-192 0,-1-1 160 16,0-1-160-16,-5 2 160 0,-3 0-16 0,-7 3 0 15,-1 0 0-15,-1 1 0 0,-4 2 224 0,-3 1 32 16,-3 3 16-16,-4-1 0 0,-4 0 336 0,-4 0 64 16,-1 4 16-16,-2-2 0 0,-3-1-320 0,-4-1-48 15,-3 0-16-15,-1-1 0 0,3 1-160 0,0-2-32 16,1-1-16-16,1-2 0 0,2-4-96 0,1 1-16 15,1-2 0-15,1-2 0 0,1-2-320 0,4-3-64 16,4-2 0-16,0-2-16 16,2-2-2864-16,4-4-576 0</inkml:trace>
  <inkml:trace contextRef="#ctx0" brushRef="#br2" timeOffset="205022.256">22887 2841 15663 0,'0'0'1392'0,"0"0"-1120"0,0 0-272 0,0 0 0 15,0 9 736-15,-2 1 96 0,0 2 0 0,-4 4 16 16,-1 3-112-16,-1 2-32 0,0 1 0 0,2 1 0 0,-2 0 256 0,0 3 64 16,-1 0 0-16,1 4 0 0,0 0-256 0,-2 3-64 15,-3 3 0-15,1-2 0 0,-1-3-384 0,3-5-64 16,2-1-32-16,1 0 0 0,1-1-64 0,1-4-16 16,1-5 0-16,1 0 0 0,0 0-144 0,2-4 0 15,0-1-192-15,1-10 192 16,0 0-2016-16,0 0-288 0,0 0-48 0</inkml:trace>
  <inkml:trace contextRef="#ctx0" brushRef="#br2" timeOffset="205185.801">22502 3276 24639 0,'0'0'1088'0,"0"0"240"0,0 0-1072 15,0 0-256-15,0 0 0 0,0 0 0 0,11-5 0 0,2 0 0 0,4-5 0 0,2 2 0 16,2-2 448-16,4 1-32 0,3 0 0 0,4 0 0 15,1-3-256-15,1 0-160 0,1-1 192 0,-1-1-8000 16,-2 4-1600-16</inkml:trace>
  <inkml:trace contextRef="#ctx0" brushRef="#br2" timeOffset="205676.406">23082 2828 26719 0,'0'0'2368'0,"0"0"-1888"16,0 0-480-16,0 0 0 0,0 0 0 0,0 0 0 16,10 0 0-16,0-5 0 0,3-4 0 0,1 1 224 15,2 2-32-15,3 2-16 0,7 2 80 0,0 0 32 16,3 2 0-16,0 0 0 0,1 0-160 0,-2 0-128 15,-4 4 192-15,-2 3-192 0,-5 3 128 0,-1 0-128 16,-3 0 0-16,-4 1 0 0,-1-2 128 0,-3 6-128 16,-2 0 192-16,-2 4-192 0,-2-4 288 0,-2 2-48 15,-2-3-16-15,-2-1 0 0,-1 2-16 0,1-2 0 16,-2 0 0-16,1-2 0 0,1 0-48 0,4 0-16 16,-1-1 0-16,2 0 0 0,0 2-144 0,5 0 0 0,3 0 0 15,-1 0 0-15,1 0 0 0,2 0 0 0,2 2 0 16,-2 1 0-16,0 1 0 0,0 2 128 0,1 0 0 0,-5-2 0 15,0-2 112-15,-2 2 16 16,-3 1 0-16,-2-1 0 0,-1-1 256 0,-4 1 64 0,-3 2 16 0,-3 0 0 16,-2 1 96-16,-3-4 16 0,-2-1 0 0,0 1 0 15,0-1-384-15,1-2-64 0,-1-3 0 0,5-3-16 32,1-4-944-32,-1-4-192 0,4 0-48 0,2-2-9696 0,0-1-1952 0</inkml:trace>
  <inkml:trace contextRef="#ctx0" brushRef="#br2" timeOffset="206055.63">21340 4121 14735 0,'-17'3'1312'0,"17"-3"-1056"16,0 0-256-16,-3 7 0 0,-6-1 768 0,9-6 80 15,0 0 32-15,0 0 0 0,0 0-224 0,0 0-32 0,0 0-16 16,13 5 0-16,7-5 544 0,7-2 128 0,6-1 0 15,7-2 16-15,2-3-256 0,4-1-48 0,5-1-16 0,6-2 0 16,8-5-144-16,4-1-16 0,6 0-16 0,4 2 0 16,4 0-256-16,6 0-48 0,6-3-16 0,-1 4 0 15,-6-1-208-15,0 2-32 0,-5-1-16 0,-1 0 0 16,-2 2 16-16,-12 2 0 0,-6 2 0 0,-9 5 0 16,-6-3-96-16,-4 2-16 0,-5-2 0 0,-5 3 0 15,-4 2-1360 1,-9 1-288-16,-8 1-48 0,-1 2-16 0</inkml:trace>
  <inkml:trace contextRef="#ctx0" brushRef="#br2" timeOffset="206516.535">22161 4400 17503 0,'-6'-5'1552'0,"-3"1"-1232"15,2 2-320-15,1 0 0 0,0-1 1024 0,6 3 128 16,0 0 48-16,0 0 0 0,0 0-768 0,0 0-160 16,1-10-16-16,6 2-16 0,3 2 80 0,4 2 0 15,4-1 16-15,0 0 0 0,2 0 0 0,2 0 0 0,6 1 0 16,1 1 0-16,4 0 112 0,-1 3 0 0,-1 1 16 0,-1 3 0 15,-2-1-128-15,-6 1-16 0,-2 2-16 16,-3 4 0-16,-4 2 16 0,-4 2 16 0,-5 1 0 0,-3 0 0 16,-3 1 128-16,-2 3 32 0,-4 3 0 15,-1 2 0-15,-6 2-64 0,-1-1-16 0,1-2 0 0,-2 3 0 16,-1 3-112-16,1-3-32 0,2-2 0 0,3-2 0 16,-2 0-80-16,7-5-32 0,2-1 0 0,4-3 0 15,5-1-160-15,3-3 128 0,3-3-128 0,7 0 128 16,0-3 112-16,5-1 16 0,6-3 0 0,1-1 0 15,4-1-16-15,2-2 0 0,2 0 0 0,1-3 0 16,3 0-96-16,-1-2-16 0,-3 2 0 0,-3 0 0 16,-5 1-128-16,-3 0 0 0,-3 0 0 0,-6 0 128 15,-3 0-1856-15,-4-1-384 16,-2 0-80-16</inkml:trace>
  <inkml:trace contextRef="#ctx0" brushRef="#br2" timeOffset="206831.045">23665 3819 16575 0,'-13'6'1472'0,"5"-3"-1168"0,0-1-304 0,8-2 0 16,0 0 1984-16,0 0 320 0,-7 1 80 0,7-1 16 15,0 0-1408-15,10-3-288 0,-3 0-48 0,9-3-16 16,7-1 16-16,2-2 0 0,4-1 0 0,1-1 0 15,2 2-368-15,1-2-80 0,1-2-16 0,2-1 0 16,-6 0-192-16,2 2 0 0,0 9 0 0,-3-1 0 16,-8 1-1136-16,-8 3-272 0,-13 0-48 0,0 0-16 15</inkml:trace>
  <inkml:trace contextRef="#ctx0" brushRef="#br2" timeOffset="206995.919">23568 4175 24879 0,'0'0'2208'0,"0"0"-1760"0,0 0-448 0,0 0 0 0,0 0 1168 0,10-3 160 16,2 1 16-16,2-3 16 0,2-1-784 0,7-2-176 16,6 0-16-16,4-4-16 0,3-3 144 0,3-2 16 15,1-4 16-15,3 2 0 0,1 5-352 0,1-2-64 16,-1 1 0-16,-2 0-128 16,-1-1-1568-16,-4 3-416 0,-1 2-96 0,-3 2-16 0</inkml:trace>
  <inkml:trace contextRef="#ctx0" brushRef="#br2" timeOffset="207454.605">24741 3493 17503 0,'0'0'1552'0,"2"-7"-1232"0,-2 0-320 0,0 7 0 16,-2-5 768-16,2 5 80 0,0 0 32 0,0 0 0 16,-8 0 240-16,0 3 48 0,1 3 16 0,-2 5 0 15,0 4-432-15,0 5-96 0,-3 6-16 0,-1 2 0 0,-2-1 32 16,-2 7 0-16,-1 7 0 0,5 4 0 16,2 2-96-16,1 0-32 0,-3-2 0 0,7 0 0 0,8-2-288 0,2-4-48 15,-2-3-16-15,6-8 0 0,4-5 32 0,5-4 0 16,1-3 0-16,3-1 0 0,1-4 240 0,1-4 48 15,2-3 16-15,-2-8 0 0,-1-7 176 0,1-4 48 16,-3-6 0-16,-2 0 0 0,-1-2-48 0,-2-2-16 16,-2-3 0-16,-2-1 0 0,1-3 16 0,-7-1 0 15,-4-4 0-15,-2 0 0 0,-1-5-192 0,-3 7-48 16,-2 4 0-16,-2 3 0 0,1 0-208 0,-3 3-64 16,-2 4 0-16,0 6 0 0,2 2-192 0,-5 5 144 15,0 0-144-15,0 1 128 0,-3 4-272 0,-2 3-64 16,0 2-16-16,-6 2 0 15,-2 0-2752-15,-1 1-544 0</inkml:trace>
  <inkml:trace contextRef="#ctx0" brushRef="#br3" timeOffset="-214421.117">692 296 6447 0,'-16'-7'576'0,"8"2"-576"0,1-4 0 0,2 2 0 15,1 2 2208-15,4 5 336 0,0 0 64 0,0 0 16 16,0 0-2160-16,0 0-464 0,0 0 0 0,0 0 0 0,0 0-208 0,0 0 16 16,0 0 0-16,0 0 0 0,0 0-16 0,0 0 0 15,0 0 0-15,0 0 0 0,0 0 208 0,0 0 0 16,0 0 0-16,0 0 0 0,-2 9 0 0,2-9 240 15,-1 5-48-15,1-5-16 0,-3 10 176 0,3-10 32 16,0 0 16-16,0 0 0 0,-2 11-16 0,1 1-16 16,0-1 0-16,0 1 0 0,-2-2 32 0,1 0 16 15,0 0 0-15,-4 1 0 0,2-1 16 0,0 0 0 16,-1 2 0-16,0 1 0 0,-2 3-64 0,-2 1-16 16,-1 2 0-16,5-4 0 0,-2 6-80 0,-3 4-16 15,1 3 0-15,-1 4 0 0,-2 4-32 0,-2 4-16 16,0 3 0-16,-10 39 0 0,0-13 32 0,3-4 0 15,-1-2 0-15,5-1 0 0,7-2-16 0,-3 1 0 16,-2-2 0-16,2 3 0 0,2-1-80 0,0 5-16 0,0 2 0 0,0 2 0 16,0-1 0-16,0 1 0 0,-4 4 0 0,2-2 0 15,2 0 16-15,0-1 0 0,0-2 0 0,0-3 0 16,-1-1 80-16,2 1 16 0,-1 0 0 0,2 0 0 16,0-2 144-16,1-4 16 0,0-3 16 0,-1 2 0 15,3 1-48-15,-2 2-16 0,1 0 0 0,2 1 0 16,0-1-192-16,0 0-32 0,-3 1-128 0,3 1 192 15,2 2-64-15,1 0 0 0,-3 1-128 0,1 0 192 16,3 0-192-16,1 3 128 0,1 2-128 0,2 1 0 16,-2-1 128-16,1-3-128 0,1-5 0 0,-1 1 144 15,1 2-144-15,1-1 0 0,0 0 144 0,1-1-144 16,-1-3 144-16,5-2-144 0,-1-2 192 0,2 1-192 16,-5 3 176-16,3-1-176 0,-2 2 160 0,4-4-160 0,-1-1 160 15,0 0-160-15,-2-2 160 0,0 3-160 0,1 3 144 0,0 0-144 16,-1-1 128-16,2 1-128 0,0-3 128 15,2 1-128-15,0 0 128 0,-3 1-128 0,-2 2 128 0,1 0-128 16,3-2 0-16,-1-6 128 0,-2-4-128 0,2-1 128 16,0-3-128-16,2 3 128 0,-2 0-128 0,3-3 128 15,2-1-128-15,-4-2 128 0,-7-2-128 0,6 1 192 16,2-2-192-16,1-2 192 0,0-3-192 0,-2 3 192 16,0 1-192-16,2-3 192 0,0-7-192 0,0 3 0 15,-2 0 144-15,2-2-144 0,-2-1 128 0,0-1-128 16,-2-1 128-16,0 2-128 0,-1-1 128 0,-1 3-128 15,-2 0 128-15,1-1-128 0,0-1 0 0,1 1 0 16,-2-1 0-16,1-3 128 0,1-8-128 0,-1 0 0 0,0 0 128 0,0-4-128 16,3-3 192-16,-2-1-48 0,-1-1 0 15,2 0 0-15,-1 0 64 0,2 0 16 0,-1-4 0 0,1 2 0 16,0-1-64-16,1-1-16 0,1 0 0 0,1-1 0 16,0 2-16-16,0-2-128 0,-2 1 192 0,3-2-64 15,4-3-128-15,1 2 192 0,-4 0-192 0,3-1 192 16,3-3-192-16,2 1 160 0,0 2-160 0,2 0 160 15,4-2-160-15,2 0 128 0,0 0-128 0,0 0 128 16,-2 0-128-16,1 2 0 0,2 0 0 0,2-2 0 16,1-6 0-16,3 4 128 0,3 0-128 0,3-1 0 15,1-2 128-15,-2 0-128 0,4-2 0 0,1 2 128 16,-1 1-128-16,0 0 0 0,1-2 0 0,2 1 128 16,3-1-128-16,1 2 0 0,2 1 144 0,1-1-144 0,1-1 0 15,0 4 0-15,0 1 0 0,1-2 128 0,5-3-128 16,4 3 0-16,0 1 0 0,0 1 0 0,-3 1 0 15,2 0 0-15,1-1 0 0,3 0 0 0,1 0 0 0,-3 2 0 16,5 2 0-16,-5-2 0 0,-1-7 0 0,3 3 0 16,7 1 0-16,-2 1 0 0,-1 0 0 0,0-1 0 15,-2-2 0-15,4 2 0 0,3 1 0 0,0 2 128 16,-2 0-128-16,0 0 0 0,1-2 0 0,1 5 0 16,1 0 0-16,4-2 128 0,-2-3-128 0,1 3 0 15,-3 0 0-15,3 0 0 0,1 0 0 0,-2 2 0 16,-1-2 0-16,2-1 128 0,-2-2-128 0,5 3 0 15,2-3 0-15,-3 0 0 0,-6 0 0 0,4 0 0 16,5 0 0-16,-1 1 0 0,-1 0 0 0,-3-1 128 16,-1-1-128-16,5 1 0 0,1 2 0 0,-1-1 128 0,-5-1-128 15,2 2 0-15,0 4 0 0,1-2 128 0,-1-1-128 16,-1 1 0-16,-4-1 0 0,0-1 144 0,0 0-144 0,3 3 0 16,1 0 144-16,-3 2-144 0,-6 1 0 0,2-2 144 15,3-1-144-15,1-1 0 0,1-1 144 0,1 2-144 16,-4-1 0-16,1 0 128 0,0 1-128 0,1-2 0 15,4-1 0-15,-4 1 128 0,-2-1-128 0,1-1 0 16,1-2 0-16,1 1 128 0,-2 0-128 0,-4 1 0 16,-2 2 0-16,-1-2 0 0,0 1 0 0,0 0 128 15,2-2-128-15,-6 0 0 0,-2 0 0 0,1 0 0 16,2 0 0-16,2 0 0 0,1-2 0 0,-2 2 128 16,-1 2-128-16,0-2 128 0,2 0-128 0,-1 0 128 15,2-2-128-15,0 2 0 0,-3 2 0 0,1-2 128 0,2 0-128 16,-1 0 0-16,4 0 0 0,1 0 128 0,-1-4-128 15,-3 3 0-15,-2 1 0 0,2-1 0 0,-1 0 0 16,1 1 0-16,2 0 0 0,-2 0 128 0,-5 0-128 0,3-1 0 16,5-2 0-16,0 0 128 0,1 2-128 0,-1-1 0 15,-6 0 0-15,4 0 0 0,0-1 0 0,2 2 0 16,-2 0 0-16,2-1 128 0,-3-2-128 0,0 0 0 16,-1 1 0-16,5-1 128 0,4 1-128 0,-2 1 0 15,-3 1 0-15,2-1 0 0,2-1 0 0,0-1 0 16,0 2 0-16,0 0 128 0,-3-2-128 0,3 0 0 15,4 0 128-15,1-1-128 0,0 1 0 0,-2 2 0 16,2 0 0-16,-3-3 128 0,0-2-128 0,5 1 0 16,3 1 0-16,-1 0 0 0,-7 2 0 0,5 0 0 0,2-2 0 15,1 2 0-15,-5 1 0 0,2-3 0 16,-2 0 0-16,2 0 0 0,3 1 0 0,-2 0 0 0,-2-1 0 16,3 2 128-16,3-3-128 0,-1 3 0 0,1 0 0 15,-1 2 128-15,0-4-128 0,3 1 0 0,-1 1 0 0,1-1 0 16,-2 2 0-16,2 0 0 0,1 0 0 0,2 3 0 15,0 2 0-15,-1-1 0 0,0-3 0 0,-1 1 0 16,1 2 0-16,-3-2 0 0,-4 0 0 0,2 4 0 16,2-2 0-16,1 2 0 0,-2 2 0 0,-3-2 0 15,-3-5 160-15,4 1-32 0,0 2-128 0,-1 2 192 16,-5-1-192-16,0-1 0 0,2-1 0 0,2 1 0 16,2 1 0-16,-5 0 0 0,-7 1 0 0,2 0 0 15,3-1 0-15,1 1 0 0,2 3 0 0,-5-1 0 16,-4 0 0-16,1-2 0 0,2 0 0 0,-2 0 0 0,-3 0 0 15,-3 0 0-15,-2-2 0 0,-3 1 0 16,2 2 0-16,2 0 0 0,-2-2 0 0,-2 1 0 0,-3 0 128 16,-3-1-128-16,0-1 0 0,0 0 0 0,-2-1 0 0,2 1 128 15,2-1-128-15,-4 0 0 0,-2-1 0 0,-2 1 0 16,-3 2 0-16,2-1 0 0,2 2 128 0,0-1-128 16,-2 1 0-16,-3-2 0 0,0-1 176 0,-1 1-176 15,-2 2 192-15,-1-2-192 0,-1-1 0 0,3 2 0 16,2 2 0-16,-1-2 0 0,-1-1 0 0,-1 0 128 15,-1-1-128-15,-1 3 160 0,-1 1-160 0,-2 1 0 16,-1-3 0-16,2 0 0 0,-2 1 0 0,0-1 0 16,1 0 0-16,0 0 0 0,-1 1 0 0,-1-1 0 15,-1 4 0-15,-2-3 0 0,-2-1 0 0,-2 2 0 0,-2-2 0 16,1 0 0-16,0 1 0 0,1-2 0 0,1 2 0 16,0 1 0-16,-3-1 0 0,-1 2 0 0,2-1 0 15,-1-1 0-15,-2-1 0 0,0 0 0 0,-1 7 0 0,-1-5 0 16,-3-6 0-16,1 1 0 0,0 0 0 0,2 2 0 15,-6 6 176-15,2 0-48 0,2 0-128 0,-1-3 192 16,-1-3-192-16,0 2 0 0,-5-1-144 0,0 1 144 16,-1 0 0-16,0-1 0 0,-4-1 0 0,1 1 160 15,2 3-160-15,-3-2 0 0,-1-3 0 0,-3 2 0 16,3 0 0-16,-3-1 0 0,-8-2 0 0,0 0 0 16,9 7 0-16,-3-1 0 0,0 0 144 0,-6-6-144 15,0 0 128-15,0 0-128 0,0 0 128 0,0 0-128 0,0 0 128 16,0 0-128-16,0 0 160 0,0 0-160 0,0 0 144 0,0 0-144 15,0 0 128-15,0 0-128 16,0 0 0-16,0 0 0 0,0 0 0 0,0 0 0 0,0 0 0 0,0 0 0 16,6 3 0-16,-6-3 0 0,0 0 160 0,0 0-160 15,0 0 192-15,0 0-192 0,0 0 0 0,0 0 0 16,0 0 0-16,0 0 0 0,0 0 0 0,0 0 0 16,0 0 0-16,0 0 0 0,3-8 0 0,-3 8 0 15,1-6 144-15,-1 6-144 0,0 0 0 0,0 0 0 16,0 0 0-16,0 0 0 0,0 0 0 0,0 0-128 15,0 0 128-15,0 0-160 0,0 0-48 0,0 0-16 16,0 0 0-16,0 0 0 16,0 0-1264-16,0 0-256 0,0 0-48 0,0 0-10272 15,0 0-2048-15</inkml:trace>
  <inkml:trace contextRef="#ctx0" brushRef="#br3" timeOffset="-211947.14">20406 7101 32127 0,'0'0'1424'0,"0"0"304"0,6-3-1392 0,4 6-336 16,2 2 0-16,3 2 0 15,0-2-448-15,6 3-144 0,5 1-48 0,4 3 0 0,2 0 640 0,3 2 320 16,4-2-48-16,2 4 0 0,6 2-112 0,3 0-32 16,5-3 0-16,0 2 0 0,1 0-128 0,3 1 192 15,-2-3-192-15,4 0 192 0,2-3-64 0,3 0-128 16,-1-2 192-16,2 2-64 0,2 0 0 0,-2-2 0 16,2-2 0-16,2-1 0 0,4 3 32 0,-1 0 0 0,-6 0 0 15,2 1 0-15,-6-2 48 0,2 0 16 0,0-2 0 0,3 3 0 16,3 1 64-16,-4-1 16 0,-5-1 0 0,1 3 0 15,-1 2-112-15,3 3 0 0,3 2-16 0,-5-3 0 16,0-2-176-16,-3 1 192 0,-2-1-192 0,3 2 192 16,0 3-192-16,1-2 0 0,-1 0 0 0,-3-1 128 15,-3-3-128-15,-2 4 0 0,-1-1 0 0,1-1 128 16,0-6-128-16,0 0 0 0,-2 1 0 0,-2 1 0 16,-4 1 0-16,-3-2 0 0,-2 1 128 0,-1 0-128 15,1-2 0-15,0 0 0 0,-5-3 0 0,6 4 128 16,-1-2-128-16,-3-1 0 0,-4-1 0 0,-1 0 0 15,-1 1 0-15,0 2 128 0,-3 0-128 0,-3-3 0 16,-2-3 128-16,-1 2-128 0,-2 0 0 0,-2 2 128 0,-3-4-128 16,3 1 0-16,-2-2 144 0,-1 0-144 0,1 0 0 15,-1 0 0-15,1 1 0 0,-1-2 128 0,0 0-128 0,-1 1 0 16,0-2 0-16,0-2 128 0,-1 1-128 0,-2 0 128 16,-12 1-128-16,10-5 128 0,3 0 0 0,-3-3 0 15,-4 1 0-15,0-1 0 0,1-1 16 0,-3-2 16 16,-4-4 0-16,1 0 0 0,3 1 0 0,-3-1 0 15,-1 0 0-15,1-5 0 0,-1-5-16 0,2 1 0 16,0 1 0-16,0-2 0 0,1-4 48 0,-1-3 0 16,2-1 0-16,-1 1 0 0,2 1-64 0,1-2-128 15,0-3 192-15,3 0-64 0,-3-6-128 0,3-3 160 16,-3-9-160-16,4 2 160 0,-2-1-160 0,3 0 0 0,-1 1 0 16,-1-4 0-16,1-2 0 0,-3-3 0 0,0-6 0 15,-1 3 0-15,-2 3 0 0,-1 1 0 0,0 0 0 0,-2 0 128 16,2-2 0-16,-1-4-128 0,0-2 192 15,0 2-64-15,-2 3 16 0,0 0 0 0,0-3 0 0,0-1 0 16,0-2-144-16,0 2 0 0,-2 2 0 0,2 2 128 16,2-5-128-16,-1 1 0 0,1-5 0 0,-2-2 0 15,0-1-144-15,3 4 144 0,-1 0-192 0,1 0 192 16,0-4-240-16,-2 0 64 0,0 4 16 0,1 3 0 16,3 3 160-16,-3-2-208 0,-3-5 80 0,2 1 128 15,2-2-192-15,-2 3 192 0,-3 1-192 0,1 2 192 16,0-5-160-16,1 0 160 0,0 0 0 0,-1-1-144 15,0 3 144-15,0-2 0 0,-1 3 0 0,-1-2 0 16,0-1 0-16,-2 0 0 0,2 4 0 0,-1 1-128 0,0 0 128 0,-1-1 0 16,-2-4-144-16,1 6 144 0,-2 3-128 0,-1 2 128 15,-1 0-160-15,2-1 160 0,-3-4-144 0,1 0 144 16,0 0-128-16,1 1 128 0,2 3-128 0,1-1 128 16,-2-1-128-16,3-1 128 0,1-5-160 0,1 2 160 15,0 5-192-15,2 3 192 0,-1 3-128 0,2 0 128 16,0-3 0-16,2 3 0 0,-2-4 0 0,1 6-128 15,2 5 128-15,-1 0 0 0,-2 2 0 0,1 0 0 16,-1-6 0-16,2 1 0 0,0 0 0 0,0 1-128 16,-1 2 128-16,0 0 0 0,-1 4-128 0,0 2 128 15,0 2-192-15,-1 0 192 0,0-2-160 0,-3 2 160 16,2-2-128-16,-1 4 128 0,1 5 0 0,-2 0 0 16,-4 0 0-16,2 5-128 0,1 3 128 0,-1 2 0 0,2 2 0 15,-5 1-128-15,-2-1 128 0,1 2 0 0,3 2 0 0,0 2 0 16,-1-1 0-16,-1 0 0 0,-1-1 0 0,3 2-128 15,-3 3 128-15,5 5 0 0,-1-2 0 0,-2 0-128 16,-2 0 128-16,-1-1 0 0,-1 2 0 0,0-1 0 16,-3 1 0-16,-13-8 0 0,4 6 0 0,-1 5 0 15,-1-3 0-15,1 2 0 0,-4 3 0 0,-1-1-128 16,-3-2 128-16,-6 3 0 0,-5 0 0 0,-4 3 0 16,-6 2 0-16,-3 2 0 0,-3-2 0 0,-3 2 0 15,-3-4 0-15,-4 2 0 0,-7 3 0 0,0 0 0 16,1 1 0-16,0 0 0 0,-4-2 0 0,-1 0 176 15,-4 5-176-15,2 0 128 0,5 1-128 0,-3 0 128 16,-7-2-128-16,39 2 0 0,-9 2 0 0,-6 1 0 16,-4 0 0-16,-8 3 0 0,-5 1 0 0,-4-1 0 15,0-4 0-15,-85 5 0 0,17-3 0 0,18-2 0 0,13 2 0 16,0-3 0-16,-2-6 128 0,7 4-128 0,7 3 0 0,-6 1 160 16,-4-1-160-16,0-3 160 0,3-1-160 0,-3 1 0 15,-2 2 0-15,1 0 0 0,-3-4-128 0,-2 1 128 16,-2 2 0-16,2 0 0 0,2-3 0 0,-4-2 0 15,-2 1 0-15,-4 0 128 0,-6 2-128 0,3 1-144 16,1 1 144-16,-3-1-208 0,-5 1 208 0,-1 2 0 16,4 1-160-16,-1 0 160 0,0-3 0 0,-5 0 0 15,-2-3 0-15,1 5 0 0,7 0 0 0,-1 1 0 16,-1-1 0-16,0-1 0 0,1-3 0 0,2 2 0 16,3-4 0-16,-3 2 0 0,-2-1 0 0,2 2 0 15,3 0 0-15,-4-2 0 0,-3-4 0 0,-4 3 0 0,-1 1 0 0,-2 1 0 16,2-2 0-16,1-2 0 0,-1 0 0 15,-2 4 0-15,-6 5 0 0,1 0 128 0,4-2-128 0,0 1 0 16,1 1 0-16,-2-2 0 0,-2 0 128 0,4-1-128 16,4-5 0-16,2 3 0 0,1-1 0 0,-6-1 128 15,-1-2-128-15,6-1 0 0,3 0 0 0,3-1 0 16,-4 1 0-16,1-1 0 0,-1-2 128 0,5 0-128 16,6-3 0-16,-4 1 0 0,-2-1 144 0,4-1-144 15,2-3 0-15,2 1 144 0,0 2-144 0,3-2 0 16,4-2 176-16,-2-1-176 0,3-1 160 0,-1 1-160 15,-2-1 144-15,2 4-144 0,4-1 128 0,-1 3-128 16,1-5 160-16,-2 2-160 0,4 0 192 0,0 0-192 16,-2 2 192-16,4-2-64 0,3-1 0 0,1 2-128 0,-1-2 160 15,2-1-160-15,1-1 128 0,-1-1-128 0,0 3 128 16,3 0-128-16,4 0 0 0,4-2 128 0,-1-2-128 0,2 2 192 16,0-2-192-16,4 2 192 0,4 1-192 0,-2-4 160 15,-6-1-160-15,6 3 160 0,5 3-160 0,-2-2 0 16,-1-5 0-16,0 4 0 0,-2 2 0 0,4 2 0 15,1-1 128-15,-1 0-128 0,0 0 0 0,0 6 0 16,-2 6 0-16,-2-4 0 0,2-2 0 0,0-1 0 16,-3 4 0-16,42-1 0 0,-5-4 0 0,-9-1 0 15,-7-3 0-15,-2 1 0 0,-4 0 0 0,-4 1 0 16,-3 0 0-16,-76-8 0 0,25 5 0 0,19 2 0 16,11 1 0-16,3-1 0 0,-1 1 0 0,5 3 0 0,4 0 0 15,-5 0 0-15,-2-2 0 0,2 3 0 0,5-1 0 16,1 2 0-16,1-4 0 0,-3 5 128 0,-3 1-128 0,3-1 128 15,3-1 0-15,-4-2 0 0,-2 1 0 0,4 3 0 16,6-1 48-16,-1-4 0 0,2 1 0 16,0-1 0-16,1 3 16 0,0-3 16 0,7 2 0 0,1-2 0 15,1 1 64-15,2 4 16 0,1 1 0 0,4-1 0 16,3-2-112-16,6 2-32 0,2 1 0 0,1 0 0 16,0 0-144-16,3 0 128 0,7 1-128 0,2 3 128 15,7 2-128-15,5 0 0 0,3-2 0 0,4 1 0 16,3-1-304-16,3 0-32 0,6-1-16 0,5 2 0 15,5-2-2096 1,6-3-432-16,0 0-64 0</inkml:trace>
  <inkml:trace contextRef="#ctx0" brushRef="#br3" timeOffset="-197754.974">15942 5127 1839 0,'-21'-3'0'0,"5"1"160"15,-1-1-160-15,-4 1 0 0,0 0 0 0,2 1 0 0,0 1 2480 16,1 0 464-16,1-3 80 0,2 3 32 16,1 1-1584-16,4 1-320 0,0 0-64 0,3-1-16 0,-1 1-144 0,8-2-32 15,-7 3 0-15,7-3 0 0,0 0-352 0,-4 7-80 16,0 3-16-16,4-1 0 0,0-9-192 0,9 9-64 15,1-1 0-15,4-1 0 0,4 1 192 0,6-1 16 16,7-2 16-16,7-1 0 0,5 0 160 16,5-2 16-16,3 0 16 0,2-1 0 0,3-1 0 0,2-1 0 15,5-1 0-15,5-1 0 0,6-1-80 0,-2 2-16 16,-2-1 0-16,3 0 0 0,2-1 32 0,6 2 0 16,1 0 0-16,0 0 0 0,-4-2-96 0,3 1 0 15,6 1-16-15,0 0 0 0,-2-3-144 0,-4 2-32 16,-1 0 0-16,-2 0 0 0,1 1-64 0,-4 2-32 15,-3-1 0-15,-3 0 0 0,-7 0-160 0,-2 1 128 0,-4 0-128 16,2 0 128-16,-2 1-128 0,-7 2 128 0,-4 3-128 16,-3-3 128-16,-4-1-128 0,-5 1 0 0,-5-1 0 0,0 0 128 15,-5-1-128-15,-2-1 0 0,-3 0 144 0,-6 0-144 16,-3 2 0-16,-9-2 128 0,0 0-128 0,0 0 0 16,0 0 208-16,0 0-16 0,-9 2-16 0,-4 2 0 15,-7-4 0-15,-4 1 0 0,-4 0 0 0,-6 1 0 16,-12-3-176-16,-1 1 0 0,-8 0 144 0,-3 2-144 15,-4 2 0-15,-4-1 128 0,-2 1-128 0,-7 0 0 16,-5-2 0-16,-4 1 128 0,2 1-128 0,-3 1 0 16,-2-3 0-16,-2 1 0 0,-2 1 0 0,4-1 0 15,1-1 0-15,3-1 0 0,-5 0 0 0,1 2 128 16,0-1-128-16,3 0 0 0,3 1 128 0,0-1-128 16,1 1 0-16,2-1 0 0,2 0 0 0,7-1 128 0,5-2-128 0,5 2 0 15,1-1 0-15,5 0 0 0,4 0 0 0,8 0 0 16,8-1 0-16,7 0 0 0,5 0 0 0,7 0 0 15,6-1 0-15,8 2 0 0,0 0 0 0,0 0 144 16,11-2-144-16,9 0 0 0,5-2 128 0,8-1-128 16,8 2 0-16,4 1 0 0,5 1 0 0,3-2 0 15,5-3 0-15,8 1 0 0,5 0 176 0,6 2-176 16,2 1 160-16,4-2-160 0,2-1 176 0,6 2-176 16,7 1 192-16,0 1-192 0,0-2 176 0,4 2-176 15,6 1 160-15,-5 2-160 0,-3 1 144 0,-3 0-144 16,-2-3 128-16,-1 2-128 0,0 6 0 0,-7-2 0 15,-7-1 128-15,-3-1-128 0,-3-1 0 0,-6 2 0 16,-7 1 0-16,-7 0 0 0,-6-1 0 0,-8 0 0 0,-5-1 0 16,-6 0 0-16,-8 1 128 0,-5-3-128 0,-5-3 0 15,-11 1 128-15,0 0-128 0,0 0 128 0,0 0-128 0,-15 2 128 16,-5-2 64-16,-6-1 16 0,-12 0 0 0,-9-2 0 16,-13-3-208-16,-7 3 128 0,-6 0-128 0,-5-1 0 15,-6 2 0-15,-9-1 128 0,-12-1-128 0,-1 1 0 16,-3 3 128-16,-7 0-128 0,-8 0 176 0,-4-1-176 15,2-1 224-15,-1 2-64 0,1 2-16 0,3-2 0 16,2-1 16-16,7 1 0 0,8 1 0 0,10 1 0 16,7 2-16-16,8-2 0 0,7-3 0 0,5 1 0 15,7 2-144-15,9 0 0 0,9-2 0 0,9 2 128 16,6-2-128-16,9 0 0 0,4 1 0 0,8-1 0 16,8 0-2400-16,0 0-464 0</inkml:trace>
  <inkml:trace contextRef="#ctx0" brushRef="#br3" timeOffset="-196552.503">16517 6938 19407 0,'-20'-5'848'0,"9"2"192"0,0-1-832 0,-1 0-208 15,2 2 0-15,4 1 0 0,6 1 896 0,0 0 144 16,0 0 32-16,0 0 0 0,0 0-448 0,0 0-96 16,10-2-16-16,5 0 0 0,5 1 64 0,3-1 16 15,4 1 0-15,6-3 0 0,5-3 48 0,7 1 16 16,7-1 0-16,4 2 0 0,5-1-144 0,5 1-48 15,-1-1 0-15,7 1 0 0,2-2-96 0,7 2-32 16,2-1 0-16,0-1 0 0,-2 0-48 0,4 0-16 16,4 2 0-16,-1-2 0 0,1-2 0 0,0 2 0 0,1 0 0 15,0 0 0-15,-2 2 32 0,-3 0 0 0,-7 2 0 0,2 2 0 16,-2 1-80-16,-2 0-16 0,0 0 0 0,-8 4 0 16,-3 2-208-16,-6 2 176 0,-3-1-176 0,-3 0 160 15,-2-4-160-15,-6 1 0 0,-5-2 144 0,-6 2-144 16,-4 2 0-16,-5-2 0 0,-6-1 0 0,-3 2 128 15,-5 0-128-15,-5-1 0 0,-6-4 128 0,0 0-128 16,0 0 192-16,-8 4-48 0,-6-1 0 0,-6 1 0 16,-6-7 32-16,-9 2 0 0,-6 2 0 0,-5 2 0 15,-7-1-176-15,-5-3 128 0,-9-3-128 0,-5 2 128 16,-6 2-128-16,-2 0 0 0,-3 0 0 0,-1-1 128 16,-7-1-128-16,-1 3 0 0,-3 3 144 0,1 1-144 15,0-10 0-15,-1 4 144 0,-2 2-144 0,4 4 0 16,8-1 144-16,-5-2-144 0,0-4 0 0,3 4 144 0,5 6-144 0,7-1 0 15,7-3 0-15,4-1 0 16,4 0 0-16,6 0 0 0,5 0 128 0,7 0-128 0,4-1 0 0,8-2 0 16,9 2 0-16,5-1 0 0,4-1 0 0,12 0 0 15,0 0 0-15,11-3 128 0,4 3-128 0,10-3 0 16,13-1 0-16,6 1-176 0,9 0 176 0,7 0-160 16,7 1 160-16,10-4-160 0,10-1 160 0,4 2 0 15,3 1 0-15,5 0 0 0,7-2 0 0,4 2 0 16,1 1 0-16,5 1 0 0,3 0 0 0,-2-1 144 15,-4-1-144-15,2 3 0 0,2 0 160 0,-4 3-160 16,-6 5 128-16,0-3-128 0,-2-2 160 0,-3 0-160 16,-11 2 192-16,-6 3-192 0,-6 2 144 0,-3-2-144 15,-4 0 0-15,-5 3 144 0,-6 4-144 0,-9-2 0 16,-11-3 0-16,-7-1 0 0,-7-1 0 0,-8 0 128 0,-8 0-128 0,-4-3 0 16,-7-4 0-16,0 0 0 0,-13 5 128 0,-11 0-128 15,-7-1 0-15,-10-3 0 0,-9-3 0 0,-12 3 0 16,-8 3 0-16,-6-2 0 0,-6-2 0 0,-7-2 0 15,-12-1 0-15,-2 0 128 0,-2-1-128 0,-5-2 0 16,-7 3 160-16,2-2-160 0,2 1 192 0,-4 1-192 16,-5 1 256-16,2-3-48 0,6-1-16 0,-1 2 0 15,4 3-32-15,11 0-16 0,8 0 0 0,5-1 0 16,4 0-144-16,6 2 0 0,9 2 144 0,12-2-144 16,8-4 0-16,9 2 128 0,10-1-128 0,7 2 0 15,7-2 0-15,8-1 144 0,7 4-144 0,5-7 0 16,6-2 128-16,12-1-128 0,10-3 0 0,12-2 0 0,9 2 0 15,7 0-176-15,6-1 0 0,0 0 0 0,1 1-176 0,2 1-32 16,4 0-16-16,2 0 0 16,-1 2-1872-16,-4 2-368 0,-6 1-80 0</inkml:trace>
  <inkml:trace contextRef="#ctx0" brushRef="#br3" timeOffset="-195653.547">19462 6546 15375 0,'0'0'672'0,"10"3"160"0,3 1-672 0,1 0-160 0,0 1 0 0,2 1 0 16,0-1 368-16,2-1 32 0,4-2 16 0,-2 0 0 15,2 1-16-15,0-1 0 0,-2-2 0 0,-1 0 0 16,2 0-96-16,-3-1-32 0,-1 0 0 0,-1 1 0 15,-3-6-112-15,2 1-32 0,0-5 0 0,-4 3 0 0,-1 2 400 0,0-3 80 16,-4-2 16-16,0-1 0 16,-2-2 304-16,-2 1 64 0,-2 0 16 0,-1-3 0 0,0-2-48 0,-4 0 0 15,-2 1 0-15,-1-3 0 0,0-2-240 0,-4-2-48 16,-2 2-16-16,-1 1 0 0,-3 7-192 0,-3-2-32 16,-3-4-16-16,-3 2 0 0,-4 2-64 0,-4 0-16 15,-3-1 0-15,-7 0 0 0,-7-2-112 0,0 1-32 16,0 0 0-16,-4 1 0 0,-4-2-16 0,-3 0-16 15,-6-1 0-15,0 4 0 0,-1 5-16 0,-3-3 0 16,-2-2 0-16,-1 2 0 0,2 2-144 0,0 2 192 16,-2 2-192-16,0 1 192 0,2-3-192 0,-3 2 128 15,-4 2-128-15,2 2 128 0,1 2-128 0,-4 0 0 16,0-2 0-16,-1 3 0 0,1 3 128 0,1 1-128 0,4-2 0 16,0 1 128-16,-2 3-128 0,2 0 0 15,1 4 0-15,6-1 0 0,1-1 0 0,5-1 0 0,4 4 0 0,4 2 0 16,0 1 0-16,6 1 128 0,1 2-128 0,4 5 0 15,0 1 0-15,5 2 0 0,5-1 128 0,3 3-128 16,4 0 0-16,2 4 0 0,3 2 0 0,5-2 0 16,-2-3 0-16,4 3 0 0,1 2 0 0,4 1 0 15,1 1 0-15,5 1 0 0,-2-1 0 0,5 0 0 16,2-1 0-16,3-1 0 0,3-2 0 0,2 0 0 16,5 2 0-16,2 0 0 0,4 2 0 0,3-2 0 15,2-2 0-15,3-1 0 0,5 1 128 0,7-1-128 16,1 0 0-16,9-3 160 0,5-2-160 0,5 1 160 15,4 3-160-15,7 1 192 0,4 0-192 0,10-2 192 16,7 1-192-16,1-1 0 0,1-2 144 0,6-4-144 16,4-3 0-16,2-3 144 0,-1 1-144 0,4-5 0 0,3-5 160 0,-4-3-160 15,-4-3 128-15,-2-3-128 0,3-3 128 0,0-1-128 16,-2-4 128-16,-1-3-128 0,-6-5 192 0,-2-1-32 16,-2 2-16-16,-7-5 0 0,-7-6 176 0,-6 0 16 15,-4-2 16-15,-4-2 0 0,-6 0 144 0,-6-3 16 16,-7-3 16-16,-9 3 0 0,-7 0-80 0,-4 0-32 15,-9-1 0-15,-7 1 0 0,-5-1-160 0,-5 3-16 16,-5 1-16-16,-4 1 0 0,-1 0-432 0,-4 1-96 16,-5 1-16-16,-4 2 0 15,-2-1-2624-15,-6 2-544 0,-20-12-96 16,5 7-32-16</inkml:trace>
  <inkml:trace contextRef="#ctx0" brushRef="#br3" timeOffset="-194010.567">18860 4382 19343 0,'10'-5'1728'0,"0"-3"-1392"15,1-1-336-15,-2 1 0 0,2-3 512 0,0-1 48 16,-1 2 0-16,-1-1 0 0,1 0-16 0,-3-3 0 16,-2 1 0-16,0 1 0 0,-4 2 32 0,0-2 0 15,-2-2 0-15,-1 1 0 0,-5 2-112 0,-1 0-16 0,-5 1 0 16,-2-3 0-16,-3-7-128 0,-2 3-16 0,-2 2-16 15,-2-1 0-15,-2-1-112 0,-5 0-32 0,-5 0 0 0,-2 4 0 16,-2-2 0-16,-1 1 0 0,-5 0 0 16,-2-1 0-16,1 2 0 0,-2 1 0 0,-1-1 0 0,-4 0 0 15,-7-3 48-15,-2 3 0 0,0 3 0 0,-3 0 0 16,0 0 0-16,-3 0 16 0,-6-1 0 0,0 4 0 16,-1 3-64-16,2 3-16 0,0 1 0 0,-1 0 0 15,-3 0-128-15,-2 4 128 0,1 1-128 0,2 2 128 16,4-1-128-16,-2 3 0 0,1 2 144 0,-1 0-144 15,-4 1 0-15,5 0 128 0,3 3-128 0,1-2 0 16,2 2 0-16,-3 1 0 0,3-1 0 0,2 0 0 16,3 2 0-16,5 4 0 0,1-1 0 0,2 1 0 15,0 3 0-15,2 0 0 0,1 2 0 0,3 3 128 0,2 1-128 16,3 0 0-16,2 0 0 0,3 2 0 0,3 1 176 0,2 0-48 16,2 0 0-16,2 1 0 0,1 1-128 0,3 3 160 15,1 0-160-15,4 2 160 0,5-1-160 0,-1 2 128 16,3-5-128-16,1 2 128 0,4-2-128 0,1-3 0 15,1-3 144-15,4 1-144 0,3-1 0 0,3 1 144 16,4-1-144-16,1-1 0 0,-1 1 176 0,8 3-176 16,1-2 160-16,5 0-160 0,4 0 0 0,1-2 128 15,2 2-128-15,4-2 0 0,2-4 0 0,3 2 144 16,1-1-144-16,4 0 128 0,3 0-128 0,3-2 0 16,2-2 144-16,4 2-144 0,2 2 128 0,1-2-128 15,0 1 160-15,6-6-160 0,4-4 176 0,6-1-176 16,3 1 192-16,2-6-192 0,-1-3 272 0,3-4-48 15,4-2-16-15,1 0 0 0,5 0 16 0,-2-4 0 0,1-5 0 16,4 1 0-16,6 1-48 0,-4-3-16 0,-6-1 0 0,1-3 0 16,2 0-16-16,1 0 0 0,-2-2 0 15,-3 0 0-15,-3-2-16 0,1 1-128 0,3-1 192 0,-7 1-64 16,-5-2-128-16,0 1 160 0,-1 0-160 0,0-1 160 16,-6-1-160-16,0-1 0 0,-6 0 144 0,-2-1-144 15,-1-3 0-15,-5-1 128 0,-2-1-128 0,-3-1 0 16,-2-1 128-16,-5-1-128 0,-6-2 128 0,-5 2-128 15,-4 1 128-15,-7 0-128 0,-4 1 160 0,-4 0-160 16,-4 1 192-16,-5 0-64 0,-3 2-128 0,-3-2 192 16,-3-8-16-16,-4 4-16 0,-2-4 0 0,-4 2 0 15,-4 2-160-15,-2-2 128 0,-5 0-128 0,-1 2 128 16,-4 1-128-16,-3 3 0 0,-3-1 0 0,-4 3 0 0,-3-1 0 16,1 2 0-16,-4 0 0 0,-4-1 0 0,-5-3 0 0,-2 5 0 15,-4 0 0-15,-2 1 0 0,-1 2-144 0,0 2 144 16,0 0 0-16,-4 1 0 0,-5 1-144 0,-1 2 144 15,1 2 0-15,-1 2-144 0,0 1 144 0,-2 1 0 16,-2 2 0-16,1 1 0 0,-2 1 0 0,2 0 0 16,1 4 0-16,-1 3-128 0,-4-1 128 0,3 1 0 15,4 0 0-15,1 3 0 0,4 4 0 0,0 1-128 16,-2 0 128-16,2 1 0 0,2 0 0 0,1 2 0 16,3 4 0-16,3 0 0 0,2-5 0 0,-3 3 0 15,3 4 0-15,2 1-128 0,1 0 128 0,3 3 0 16,2-2 0-16,3 0 0 0,3 0 0 0,-1 0 0 15,-2-2 0-15,4 1 0 0,-1 1 0 0,3 2 0 16,0 1 0-16,4 1 0 0,2-2 0 0,3 1 0 0,2 0 0 16,3 2 0-16,0-1 0 0,3 1 0 0,2-3 0 15,3 1-128-15,3 0 128 0,3 4 0 0,4-3-144 0,-2 1 144 16,3-1 0-16,4 2-144 0,2-1 144 0,2 3 0 16,2 0-160-16,2-1 160 0,1 1-128 0,3 1 128 15,5 1-128-15,0-3 128 0,0-1-128 0,3-2 128 16,4 2 0-16,3-3 0 0,-1-2 0 15,5-1 0-15,4-2 0 0,3 1 0 0,4 3-160 0,3-4 160 16,0-1-128-16,5 0 128 0,0 2 0 0,1 0 0 16,2-1 0-16,0-2 0 0,3-4 0 0,5 0 0 15,4 2 0-15,1-2 0 0,2-1 0 0,0-2 0 16,-1-4 0-16,0-2 0 0,3-7 0 0,1 2 0 16,4 0 0-16,-2 0 0 0,2-1 0 0,-1-2 0 0,3-4 0 15,1 0 0-15,4-3 0 0,-2 3 0 0,-4 0 0 0,2-1 176 16,0-4-176-16,3-3 160 0,3 0-160 0,-1-1 0 15,-3 1 0-15,0-2 0 0,-3-3 0 16,4 0 0-16,0-2 0 0,-5 1 0 0,-4 0 0 0,-4-2 0 16,-2-2 0-16,1-4 0 0,-2-5 0 0,-1-2 0 15,-5-3 0-15,-1-3 128 0,-3-2-128 0,-6 1 128 16,-2 2-128-16,-6 3 128 0,2 1-128 0,-5 0 0 16,-1 1 0-16,-5 0 0 0,-4-3 0 0,0 3 0 15,-1 0 128-15,-4 0-128 0,-6 6 0 0,-2-1 128 16,-3-1-128-16,-5 1 128 0,-5 0-128 0,-1 2 192 15,-6 1-192-15,-2-2 192 0,-3 1-192 0,-4 0 0 0,-1-1 0 16,-7 3 128-16,-3 0-128 0,-3 3 0 0,-2 1 0 16,-4 3 0-16,-5-1-256 0,-5 4-16 0,-5 1-16 0,-4 3 0 31,-5 1-1968-31,0 2-400 0,-7 3-80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0:40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4821 12540 12783 0,'0'0'560'0,"0"0"128"0,0 0-560 0,0 0-128 0,0 0 0 0,0 0 0 16,6-4 0-16,1 0 0 0,-7 4 0 0,10-4 0 16,1-1 272-16,0-3-16 0,1-2-16 0,1-1 0 15,1-2 64-15,-3 1 16 0,-1 1 0 0,2-3 0 16,3 0-80-16,-1-1-16 0,-1-1 0 0,-2 1 0 15,1 2-96-15,0 1-128 0,0-2 176 0,-2 5-176 16,1 1 256-16,0 1-48 0,-5 0-16 0,0 3 0 16,-6 4 80-16,9-1 16 0,-9 1 0 0,0 0 0 15,0 0 96-15,10 7 32 0,-4 2 0 0,-2 3 0 16,0 1-208-16,-1 2-32 0,-1 2-16 0,-1 4 0 0,-1 2-160 0,-1 0 0 16,0-1 144-16,0 1-144 0,1-2 0 15,-3 4 128-15,-1 0-128 0,2-1 0 0,1-6 0 0,1 1 128 16,0 0-128-16,0-2 0 0,1 1 0 0,-1-3 0 15,0-3 0-15,2 0-6016 16,2 4-1136-16</inkml:trace>
  <inkml:trace contextRef="#ctx0" brushRef="#br0" timeOffset="285.637">4949 12512 20207 0,'-11'7'896'0,"11"-7"192"0,-3 7-880 0,0 4-208 0,1 3 0 0,-1 2 0 15,-1 0 0-15,2 3 0 0,-4 3 0 0,2 0 0 16,-1 2 192-16,-1 2-16 0,-1 2 0 0,-3 2 0 15,-1-3 176-15,-1 1 32 0,1-3 16 0,-2-1 0 16,0 2-80-16,-1-1-32 0,0-3 0 0,0 2 0 16,-1-1-160-16,1-1-128 0,3-2 144 0,0 1-144 31,0 0-256-31,2-2-160 0,1-4-32 0</inkml:trace>
  <inkml:trace contextRef="#ctx0" brushRef="#br0" timeOffset="921.133">3161 13668 13823 0,'-23'-4'608'0,"11"3"128"0,1 0-592 0,2-1-144 0,1 2 0 0,0 0 0 16,0 0 768-16,-2 2 112 0,-2 1 16 0,1 2 16 15,0 1-576-15,0 1-112 0,0 0-32 0,-2 0 0 16,2 1-64-16,0 3-128 0,2-1 176 0,-5 1-176 16,1 0 144-16,1 3-144 0,2-2 0 0,-1 3 144 15,2 0 160-15,2 2 16 0,-1 0 16 0,4 1 0 0,-1-1 16 0,4 4 0 16,1 2 0-16,2-1 0 0,2-1-208 0,1-2-144 15,4-6 192-15,1 0-192 0,-4-1 160 0,4-2-160 16,-1-1 128-16,3-4-128 0,4-5 272 0,-1 0-16 16,0-3-16-16,3 0 0 0,2-5 272 0,1-2 64 15,0-2 16-15,1-1 0 0,-4 0-192 0,1-2-32 16,1-1-16-16,-2-3 0 0,1 1-352 0,-2-1 0 16,-3 0 0-16,-3 0 0 0,-1-2 160 0,-4 1-32 15,-1 1-128-15,-5 3 192 0,-1-2 64 0,-6 0 16 16,-1 1 0-16,-4 0 0 0,-2 2 368 0,-1 1 64 15,-4-1 0-15,1 3 16 0,-3 5-16 0,1 1-16 16,0 2 0-16,2 1 0 0,3 2-432 0,-1 2-64 16,1 4-32-16,2-1 0 0,3 0-304 0,2 0-64 0,-1-1-16 15,3 4 0 1,-2-1-2016-16,4 1-384 0,4-7-96 0,0 0-16 0</inkml:trace>
  <inkml:trace contextRef="#ctx0" brushRef="#br0" timeOffset="1455.73">3753 13569 23951 0,'-24'-1'2128'0,"10"1"-1696"0,-1-2-432 0,0 4 0 0,1 0 448 0,0 2 0 15,-2 4 0-15,2 1 0 0,1-2-448 0,0 3 0 16,1 1 128-16,-3 1-128 0,-1 2 0 0,-1-2-176 16,0-1 48-16,1 4 0 0,4 4 128 0,-2-2 0 15,-1 1 0-15,1 0 0 0,1 0 0 0,1 2-128 16,4-1 128-16,-2-1 0 0,4 0 0 0,0-1 0 16,3-2 0-16,0 0-128 0,-1 2 128 0,4-2 0 15,0-2 0-15,2-3 0 0,-2-10 0 0,0 0 0 16,0 0 0-16,7 6 0 0,-7-6 128 0,11 0 48 15,0-3 16-15,1-2 0 0,3-5 192 0,0-2 32 16,0-2 16-16,1-2 0 0,0-3-272 0,0-2-160 16,-3-1 192-16,0-2-192 0,3-3 144 0,-1-3-144 0,-1-3 0 15,-1-2 144-15,0-2-144 0,-2-5 192 0,0-3-192 0,0-1 192 16,-2-4-64-16,0 3-128 0,-2 2 192 0,-3 4-64 16,-2 7-128-16,0 3 0 0,-2 4 0 0,-3 6 128 15,1 5 144-15,-2 7 32 0,-1 1 0 0,2 5 0 16,3 3 432-16,-7 4 96 0,0 3 0 0,-2 2 16 15,-1 9-544-15,0 4-112 0,0 8-32 0,1 4 0 16,3 2-160-16,-4 7 0 0,-3 1 0 0,6 2 0 16,4 5-144-16,0 1 144 0,-3-4 0 0,3-2 0 15,-1-3-144-15,3-4 144 0,1-5 0 0,1-2-144 16,-3-4-256-16,2-4-48 16,6-5-16-16,-4-1 0 0,0-6-944 0,4-3-176 0,5-5-32 15,1-4-10608-15</inkml:trace>
  <inkml:trace contextRef="#ctx0" brushRef="#br0" timeOffset="1987.853">4298 13711 29135 0,'-13'-7'1280'0,"5"5"288"0,8 2-1248 0,-6-4-320 16,6 4 0-16,-7-3 0 0,0 2 0 0,7 1 0 0,0 0 0 0,-7-3 0 15,-1-1-144-15,0 3 144 0,-2 1-128 0,2-1 128 16,0-2-320-16,-3 2 32 0,-1 1 0 0,-2 1 0 16,-2-1 112-16,0 3 32 0,-3 2 0 0,1 0 0 15,1 3 144-15,-4 2 0 0,0 2 0 0,1 1-128 16,0-1 272-16,2 4 64 0,-1 1 16 0,5 3 0 15,2 2 176-15,2 2 48 0,-4 3 0 0,6 1 0 16,1 2-192-16,5 0-16 0,2-5-16 0,1-1 0 16,0-1-224-16,5-4 0 0,1 0 0 0,1-5 0 15,3-3 0-15,1-3 0 0,0-4 0 0,2-2 0 16,3-1 0-16,1-4 0 0,-2-7 0 0,1-1 0 16,0-4 224-16,3-5-48 0,0-1-16 0,0-5 0 15,-5-5-16-15,1-1 0 0,-2-1 0 0,-3-1 0 16,1-3 32-16,-2 1 0 0,-3-5 0 0,1 1 0 0,0-2 128 15,-2-5 16-15,-5-7 16 0,-1 0 0 0,0-1-192 0,0 1-144 16,-1 1 192-16,-2 7-192 0,1 7 0 0,1 11 0 16,1 5 0-16,-1 8-144 0,-2 7 416 0,3 8 96 15,0 0 16-15,0 0 0 0,-1 11 208 0,1 8 48 16,-1 9 16-16,0 8 0 0,1 10-432 0,0 9-96 16,0 8 0-16,1 3-128 0,0-5 128 0,3-2-128 15,-1-2 0-15,2 0 0 0,1-2 0 0,2-1 0 16,-3-2 0-16,3-1 0 15,0 0-848-15,-2-4-240 0,0-6-32 0,1-1-14432 0</inkml:trace>
  <inkml:trace contextRef="#ctx0" brushRef="#br0" timeOffset="4084.041">4340 6724 9215 0,'-7'1'816'0,"7"-1"-656"16,-6 5-160-16,0-1 0 0,2 1 1008 0,4-5 160 15,0 0 48-15,0 0 0 0,0 0-976 0,-3 6-240 16,-2 0 0-16,5-6 0 0,0 0 208 0,0 0 0 15,0 0 0-15,0 0 0 0,0 0 320 0,0 0 64 16,9-9 16-16,-1-3 0 0,-2-5 32 0,1-4 0 16,2-4 0-16,-1-5 0 0,2-4-144 0,2-5-32 15,-2-6 0-15,1-2 0 0,-1 0 16 0,-1-2 0 16,0-4 0-16,1-4 0 0,2-4-16 0,-1-2 0 16,0-4 0-16,1-3 0 0,7-5-16 0,-1 4-16 15,4 4 0-15,1 1 0 0,2 1 16 0,0 2 0 16,0 4 0-16,1 4 0 0,1 7-208 0,1 2-48 0,0 2 0 15,-1 1 0-15,0 0-192 0,2 4 128 0,-1 2-128 0,1 1 0 16,-4-1 128-16,0 3-128 0,2 3 0 0,-6 3 0 16,-1 4 0-16,-5 3 0 0,-3 5 0 0,-1 0-160 15,-1 1-32-15,-1 3-16 0,-3 0 0 0,2 2 0 32,-1 2-320-32,0 0-64 0,-1 2-16 0,0 0 0 15,0 1-464-15,1-2-80 0,-2 1-32 0,2 0-8672 0</inkml:trace>
  <inkml:trace contextRef="#ctx0" brushRef="#br0" timeOffset="4422.558">4776 4838 24879 0,'-9'-2'2208'0,"0"-3"-1760"16,9 5-448-16,-8-5 0 0,-1-1-128 0,5-1-128 15,4 7 0-15,0-13-16 0,3-2 80 0,7-3 32 16,-1-4 0-16,4 0 0 0,4-2 160 0,3 0-160 16,0-1 160-16,1-2-160 0,-1 0 160 0,1 2 0 15,2 0 0-15,1 3 0 0,3 4 0 0,-5 0 0 16,-2 2 0-16,-4 2 0 0,1 3 0 0,-4 4 0 16,-2 0 0-16,0 3 0 0,-2 3 0 0,0 3 0 15,2 3 144-15,-2 6-144 0,0 4 416 0,-2 5-32 16,1 8 0-16,0 8 0 0,0 8 224 0,-2 4 32 0,4 2 16 15,-1 0 0-15,0-2-336 0,-2-3-80 0,-2-3-16 16,-3 0 0-16,0 0-224 0,1-2 144 0,-6-1-144 0,0-4 128 16,0-3-128-16,-5-5 0 0,0-4-192 0,0-4 192 31,1-5-608-31,-1-4 0 0,2-2 0 0,6-8-7264 0,-8-4-1440 0</inkml:trace>
  <inkml:trace contextRef="#ctx0" brushRef="#br0" timeOffset="4887.65">5871 3568 28559 0,'-3'-7'2544'0,"1"-1"-2032"16,2 8-512-16,-1-8 0 15,-5 1-1152-15,2 1-320 0,-2 1-64 0,0 1 0 0,-2 0 1152 0,-1 4 256 16,-1-1 128-16,-3 2-160 0,-1 4 160 0,-3 3 0 16,1 2 0-16,-5 2 0 0,-1 4 0 0,1 3 0 15,-3 6 0-15,-2 3 128 0,1 6 144 0,-2 6 48 16,-1 2 0-16,4 5 0 0,-1 5 64 0,0 2 0 16,1 3 16-16,4 4 0 0,2 5-144 0,3-1-48 15,4-3 0-15,6-7 0 0,5-5-208 0,6-6 144 16,7-7-144-16,3-5 128 0,5-6-128 0,5-4 160 0,4-3-160 15,2-6 160-15,6-5 208 0,4-5 32 0,4-7 16 0,7-7 0 16,3-8-176-16,4-6-48 0,1-6 0 0,1-4 0 16,-2-4-192-16,-3-6 144 0,-1-7-144 0,-4-1 128 15,-3 0-128-15,-4-1 128 0,-4 0-128 0,-6 2 128 16,-5 3-128-16,-7 1 0 0,-11-2 0 0,-8 0 0 16,-9 0 272-16,-7 2-16 0,-9 5-16 0,-7 7 0 15,-6 5 432-15,-6 6 96 0,-4 3 0 0,-3 8 16 16,-5 7 176-16,-4 6 16 0,-3 4 16 0,-4 5 0 15,-2 5-768-15,4 6-224 0,2 4 0 0,4 1 128 16,4 0-384-16,6 2-64 0,5 2 0 0,7 1-10384 16,8-2-2080-16</inkml:trace>
  <inkml:trace contextRef="#ctx0" brushRef="#br0" timeOffset="6225.397">11194 5107 13183 0,'1'-12'576'0,"-1"12"128"0,0 0-560 0,5-5-144 0,-5 5 0 0,0 0 0 16,0 0 0-16,0 0 0 0,0 0 0 0,0 0-176 16,0 0 176-16,0 0 0 0,0 0 0 0,0 0-128 15,-6 13 128-15,-2 3 0 0,-1 2 128 0,-6 5-128 0,-3 4 240 0,-2 4-32 16,-6 5 0-16,-1 3 0 0,-5 3 64 0,-4 10 16 15,-5 9 0-15,0 8 0 0,-3 2-112 0,1 4-32 16,3 1 0-16,0 4 0 0,2 3-144 0,5-2 0 16,2-6 0-16,8-5 128 0,3-1 112 0,8 0 16 15,3-2 0-15,7-8 0 0,5-6 32 0,6-4 16 16,1-2 0-16,4-1 0 0,4-4-64 0,4-1-16 16,0-3 0-16,2-2 0 0,3 0-64 0,2 0-16 15,5-1 0-15,0-2 0 0,3-6-144 0,1 0 0 16,1-2 0-16,0-2-8400 0</inkml:trace>
  <inkml:trace contextRef="#ctx0" brushRef="#br0" timeOffset="6669.849">11554 5261 18719 0,'0'0'832'0,"0"0"160"0,0 0-800 0,0 0-192 0,0 0 0 0,0 0 0 0,8 5 0 0,3 2-192 16,0 4 48-16,3 2 0 0,0 3 144 0,3 4 0 16,0 3-144-16,3 6 144 0,1 4 0 0,2 4 0 15,-2 4-144-15,3 3 144 0,1 1 0 0,0 4 0 16,-3 4 0-16,-3 6 0 0,0 6 0 0,-2 6 0 16,-2 4 0-16,-3 3 0 0,-1 2 0 0,-1 6 0 15,-2 5 0-15,-1 0 0 0,1 0 160 0,1-7-16 16,-1-5 0-16,-3 1 0 0,-2 0-144 0,-1-9 160 15,-5-7-160-15,-4-3 160 0,-4-3-32 0,-10-1-128 16,-5-2 192-16,-8-4-64 0,-3-5 64 0,-4-1 0 0,-1 1 0 16,-3-4 0-16,0-3-192 0,-1-1 0 0,-20 12 0 15,8-11-176-15</inkml:trace>
  <inkml:trace contextRef="#ctx0" brushRef="#br0" timeOffset="7941.986">18712 4511 11055 0,'0'0'976'0,"-11"-2"-784"16,-2 0-192-16,-1 2 0 0,-1 1 1024 0,-1 2 176 16,0 3 16-16,-5-1 16 0,-2 1-784 0,-2 0-144 15,-3 0-48-15,2 3 0 0,-3-3 0 0,0 4 0 16,0-1 0-16,-3 0 0 0,-3-1-48 0,-4 1-16 16,-2 1 0-16,-3-1 0 0,2-4-192 0,1 3 176 0,3-1-176 0,7-3 160 15,2-1-160-15,5 1 0 0,3-4 0 0,3 0 128 16,3 0-128-16,2-2 0 0,1-2 0 0,2 1 128 15,-1 1-128-15,1-2 0 0,1 0 144 0,1-1-144 16,1-2 0-16,0 0 128 0,1 0-128 0,2-1 0 16,-4 0 128-16,3 3-128 0,2-1 160 0,3 6-160 15,-5-7 336-15,5 7-16 0,0 0-16 0,0 0 0 16,0 0-48-16,0 0 0 0,0 0 0 0,0 0 0 16,0 0-256-16,0 12 0 0,0 0 0 0,1 2 0 15,1 3 0-15,0 1 0 0,-1 1-144 0,-1 3 144 16,1 3 0-16,-1 4 0 0,-1 2 0 0,-2 1-128 15,-1 2 128-15,-1 4 0 0,-4 4 0 0,0 4-128 16,0 4 128-16,1 1 0 0,2 3 0 0,-1-3 0 0,0-4 0 0,-1-1 0 16,1-1 0-16,1 2 0 0,0 0 0 0,0-2 0 15,-1-2 0-15,5 2 0 0,1 2 0 0,2 0 0 16,-1-6 0-16,1 1 0 0,0-1 0 0,2 3 0 16,2-1 0-16,-1 1 0 0,-3-1 0 0,1 0 0 15,-1 1 0-15,2-2 0 0,-2 0 0 0,-1-2 0 16,0-2 0-16,0 3 0 0,0 4 0 0,1-2 0 15,1-2 0-15,-1-4 128 0,0 3-128 0,3-6 0 16,-2-1 0-16,-1-2 128 0,-2-5-128 0,1-3 0 16,2-3 0-16,-1-2 0 0,0-2 0 0,1-3 0 15,2-1 0-15,-1-4 128 0,-3-8-128 0,0 0 0 16,0 9 0-16,0-9 0 0,0 0 0 0,0 0 0 0,4 9 0 0,-4-9 0 16,0 0 0-16,0 0 0 0,0 0 0 0,10 6 0 15,-2 0 0-15,2-1 0 0,-10-5 0 0,13 2 0 16,-2 1 0-16,3 0 0 0,2-1 0 0,0 0 0 15,1-1 0-15,1 1 0 0,0-1 0 0,2 1 0 16,0-1 0-16,2 0 0 0,1 0 0 0,2 1 0 16,0 1 0-16,4-1 0 0,4-1 0 0,1-1 0 15,-2 0 0-15,2 0-240 0,2 0 64 0,3 0 16 16,-3-1-480 0,4 0-80-16,-2 0-32 0,5 1-7616 0</inkml:trace>
  <inkml:trace contextRef="#ctx0" brushRef="#br0" timeOffset="8738.391">21077 4456 13823 0,'-10'-21'1216'0,"4"9"-960"0,2 0-256 0,-3 3 0 15,3-2 1360-15,1 4 240 0,3 7 32 0,0 0 16 16,-2-10-1216-16,2 10-240 0,4-9-64 0,7 1 0 0,1 4-128 0,8-2 0 15,2 0-160-15,4-1 160 0,3 2-192 16,4-3 192-16,4-1-208 0,2 0 80 0,-4 2-80 0,1 0-16 16,-1 0 0-16,-3 2 0 0,-5 0 224 0,-3 1 0 15,-4 0 0-15,-4 1 0 0,-1 3 0 0,-2 3 0 16,-4 0 0-16,-2 0-144 0,1 3 144 0,-5 1 144 16,0 2-16-16,-2 3-128 0,-2-1 160 0,-2 6-160 15,-1 5 128-15,-5 5-128 0,-1 4 160 0,-1 7-160 16,-4 3 192-16,-4 10-192 0,-1 7 256 0,0 3-64 15,0-1-16-15,-2 3 0 0,3-1-176 0,4-1 0 16,5 2 0-16,3-2-176 0,0 1 176 0,3-3 0 16,2-1 0-16,2-3 0 0,2-3 0 0,-1 2 0 15,-1 1 0-15,3-2 0 0,2-2 0 0,1-1 0 16,0 2 0-16,-1-1 0 0,1-3 0 0,-3 4 0 16,-2 3 0-16,2 3 0 0,4 0 0 0,-2 0 0 0,-1-1 128 15,0-1-128-15,1-1 0 0,1 0 0 16,-1 0 0-16,1-6 128 0,1 0-128 0,-1-2 0 0,1-5 0 0,-3-3 128 15,2-4-128-15,-1-2 0 0,-4-5 128 0,1-3-128 16,-4-3 128-16,0 0-128 0,-7-4 128 0,4 0-128 16,-4-1 256-16,1-1 0 0,-4-3-16 0,-1-1 0 15,-2 1 480-15,-3-1 112 0,-1-1 0 0,-5 1 16 16,-3-1 80-16,-3 0 16 0,-1-1 0 0,0 0 0 16,0-1-176-16,-1-1-48 0,0-2 0 0,0 1 0 15,-2-1-176-15,0 0-32 0,-4-1-16 0,1 3 0 16,-1 3-272-16,4 0-48 0,2-1-16 0,5 2 0 15,2 0-1280-15,3 1-256 0,3 3-48 0</inkml:trace>
  <inkml:trace contextRef="#ctx0" brushRef="#br0" timeOffset="13061.273">20686 8875 23951 0,'-12'-14'2128'0,"4"6"-1696"15,-2 1-432-15,-1 0 0 16,-2-2-608-16,2 2-208 0,-2 1-32 0,2 2-16 0,0 1 864 0,1 2 0 16,-3 0 0-16,1 0 192 0,1 0-64 0,-3 3 0 15,-4 2 0-15,-2-1 0 0,-1-3-128 0,0 3 128 16,4 0-128-16,-5 1 128 0,-5 2-128 0,2-1 0 16,0 0 0-16,-1 1 0 0,-1-2 0 0,-2-1 0 15,1-1 0-15,-5 1 0 0,-2-3 0 0,-3 0 0 16,-3 0 0-16,0 0 0 0,-3 0 0 0,-3-1 0 15,-2-1 144-15,2 0-144 0,0 0 240 0,-2 0-32 0,-3-1 0 0,-4 2 0 16,-4 1 64-16,-3-1 16 0,-2 0 0 0,0 0 0 16,0 1-96-16,-6 1-32 0,-4 1 0 0,-2 0 0 15,-1 1-160-15,-1 0 0 0,-2-1 144 0,-5 1-144 16,-6-3 0-16,1 3 0 0,2 0 0 0,-9 0 0 16,-7-1 192-16,0 0-48 0,1 0 0 0,-2-1 0 15,-6 1-16-15,2 1 0 0,0-2 0 0,0 2 0 16,0-1 80-16,-3 2 16 0,1 3 0 0,-1-4 0 15,-1-4-48-15,0 1-16 0,0 2 0 0,-4 2 0 16,0 0-160-16,0 0 192 0,-3 0-192 0,-2 0 192 16,-2-1-192-16,1 4 0 0,-1 2 144 0,-5-2-144 15,-5-3 128-15,1 1-128 0,6 1 128 0,-3 0-128 0,-5 1 128 16,2 0-128-16,0 1 160 0,2 0-160 0,-4-2 208 0,1 0-48 16,0 3-16-16,2 1 0 0,-2 0-16 0,1 1-128 15,0 0 192-15,-2-2-64 0,4-1-128 0,-1 2 0 16,-2 5 0-16,-1-3 0 0,-4-2 0 0,6 2 0 15,0 0 0-15,0 1 0 0,-3-2 0 0,3-1 0 16,-2-5 0-16,1 6 0 0,3 5 0 0,-5-2 0 16,-3-4 0-16,7 2 0 0,4 1 0 0,-3-1 0 15,-3-2 0-15,0 1 128 0,3 0-128 0,1 1 0 16,1-3 0-16,0 2 0 0,2 0 0 0,3-1 0 16,2 0 0-16,0-1 0 0,2-2 144 0,3 2-144 15,4 0 160-15,-1 1-160 0,-3 1 128 0,1-2-128 16,3 0 0-16,0 1 0 0,-1 0 0 0,0 3 0 15,0-1 0-15,2 0 0 0,0 0 0 0,0 2 0 0,2-2 0 16,1 2 0-16,1-3 0 0,0 0 0 0,4 0 128 16,-2 0-128-16,-1 0 128 0,1 0 0 0,3-2-128 0,-2 2 192 15,2 0-192-15,-1 2 176 0,1-5-176 0,0 3 160 16,6 1-160-16,-3-1 0 0,1-2 0 0,2-1 0 16,5 0 0-16,-1 0 0 0,-1 5 0 0,2-4 0 15,4 0 0-15,-1 2 0 0,2-2 128 0,0 1-128 16,1-1 0-16,2-2 0 0,4 3 0 0,-3 0 128 15,2 3-128-15,1-3 0 0,3-2 0 0,0 1 0 16,0 1 0-16,2 1 0 0,1-1 0 0,2-2 0 16,-1 0 0-16,3 0 128 0,3-2-128 0,5 2 0 15,2 0 128-15,1-4-128 0,-2-4 128 0,5 1-128 16,3 3 176-16,4-2-48 0,3-2-128 0,3 0 192 0,1-2-192 16,3 2 128-16,-2 1-128 0,1-1 0 0,0-2 128 0,5 0-128 15,3 5 0-15,0-1 0 0,0 0 0 16,1-2 0-16,0-2 0 0,5 1 0 0,5 1 0 0,-1 0 0 15,1-2 0-15,0 0 0 0,2 1 0 0,1 0 0 16,2 1 0-16,0 0 0 0,2 0 0 0,-1-2 0 16,3 0 0-16,1 3 0 0,-1 3 0 0,4 0 0 15,0-4 0-15,3 4 0 0,-5 4 0 0,3-1 0 16,0-1 0-16,0 3 0 0,1 4 0 0,-1 1-128 16,-1 1 128-16,2 4 0 0,-2 6-128 0,-3 2 128 15,-3 2 0-15,2 3 0 0,4 4 0 0,-3 1 0 16,0 4 0-16,-1 4 0 0,-1 5 0 0,-1 1-128 15,3 0 128-15,-2-1 0 0,2 2 0 0,0 1 0 16,0 1 0-16,1 4 0 0,-4 5 0 0,2 0 0 0,1-2 0 16,-1 1 0-16,-3 0 0 0,1 4 0 0,-1 3 0 0,-1 3 0 15,-1 1 0-15,0-2 0 0,0-1 0 0,-2 3 0 16,1 4 0-16,-1 1 0 0,1-1 0 0,1-1 0 16,5 1 0-16,-2 1 0 0,-4 4 0 0,3-4 0 15,-1-2 0-15,2 0 0 0,-1 1 0 0,1 1 0 16,0 1 0-16,-1 1 0 0,1-3 0 0,-3-1 0 15,2 1 0-15,-1 4 0 0,0 2 0 0,0-3 0 16,-1-3 0-16,2-1 0 0,-3-1 0 0,3 5 0 16,-2 3 0-16,2-2 0 0,-2-1 0 0,2 0 0 15,-2-4 0-15,1 3 0 0,2-4 0 0,2-3 0 16,2 0 0-16,0-1-128 0,-1-2 128 0,0 1 0 16,1-1-160-16,2-3 160 0,-2-4-128 0,3-2 128 15,2 0 0-15,0 0 0 0,-3 2 0 0,4-1 0 0,-3-2 0 0,3-2-160 16,-2-1 160-16,0 0-208 0,2 0 208 0,-3 0 0 15,5 0 0-15,0-1 0 0,-2 0-144 0,3-5 144 16,2-4-128-16,0-3 128 0,0-3-160 0,2-3 160 16,3-4-192-16,-2 3 192 0,1-3-224 0,4-1 64 15,-3 0 16-15,6-3 0 0,4-5 16 0,0-1 0 16,1-3 0-16,0-1 0 0,4-2 128 0,1 0 0 16,3-2-144-16,3 2 144 0,3-1 0 0,1-1 0 15,0 0 0-15,1-1 0 0,-2 1 0 0,3-1 0 16,4-3 0-16,2 0 0 0,2 1 0 0,5-1 0 15,6-2 0-15,2-2 0 0,1 3 0 0,-1-2 0 16,0 0 0-16,4-3 0 0,4 3 0 0,6-2 0 0,7 1 0 16,-4-2 0-16,-2 0 0 0,2-1 0 0,0 1 0 0,6-2 0 15,5-1 0-15,-1-1 0 0,-1-1 0 0,3 0 0 16,6 2-144-16,-1 0 144 0,3 0 0 0,4 2 0 16,2 4 0-16,2-3 0 0,2-1 0 0,-2 3 0 15,2 4 0-15,4 1 0 0,7-1 0 0,-3 0 0 16,-5-1 0-16,7 0 0 0,6 0 0 0,1-1 0 15,-3 0 0-15,7 1-128 0,6 0 128 0,0-3 0 16,-4-6-160-16,2-1 32 0,4 0 0 0,3-2 0 16,5-2-32-16,-5-1 0 0,0 0 0 0,3-1 0 15,5 0 160-15,-2-2-192 0,-6-2 192 0,1 4-192 16,0 1 192-16,4 4 0 0,-2-2 0 0,0 2 0 16,-1-2 0-16,1 1 0 0,-2-1 0 0,-1 1-128 0,-2 2 128 15,2 1 0-15,1-2-144 0,-2 0 144 0,-3 0 0 16,-2 3 0-16,1 1-144 0,1-1 144 0,-2-3 0 0,-3 3 0 15,-1 3 0-15,-1-1 0 0,-2-4-144 0,-3 3 144 16,-2 3 0-16,2 1-144 0,4-1 144 0,-7 2 0 16,-5-2 0-16,0 0 0 0,0 2 0 0,-1-1 0 15,-4 4 0-15,3-1 0 0,0-2 0 0,-4 0 0 16,-1 0 0-16,2 0 0 0,-3 0 0 0,1 0 0 16,1-1 0-16,-4 4 0 0,-4 1 0 0,5-1 0 15,6-3 0-15,-6 1 0 0,-3 0 0 0,2-1 0 16,3-1 0-16,0-1 0 0,-4-4 0 0,2 1 0 15,3 3 0-15,2-5 0 0,3-5 160 0,0 4 16 16,0 1 0-16,1 1 0 0,2-1 32 0,0-2 16 0,0-2 0 16,2 1 0-16,-2 2-32 0,3-1-16 0,-1-1 0 0,0 0 0 15,1-2-176-15,1 0 0 0,-1-4 0 0,4 2 0 16,-5 0 0-16,2-2 0 0,-1 0 0 0,-4-2 0 16,0 1 0-16,0-4 0 0,-1-2 0 0,0 1 128 15,1 0-128-15,-3 0 0 0,-4-1 0 0,4 1 128 16,0 1-128-16,-5 0 0 0,-2 4 0 0,1-1 0 15,3 1 0-15,-2-2 128 0,-4-2-128 0,0 4 0 16,0 5 160-16,2-1-160 0,-1-1 192 0,1 1-192 16,-1 3 160-16,0 1-160 0,-2-3 128 0,-3 1-128 15,-3 2 128-15,3 1-128 0,1 0 0 0,-2 0 128 16,-4 0-128-16,1 2 0 0,-1 3 0 0,-1-1 0 16,-1-4 0-16,-4 2 0 0,-4 3 0 0,-2 0 0 15,0 3 0-15,-2-1 0 0,-3-2 0 0,-4 1 0 0,-5-2 0 0,-2 4 0 16,-3 6 0-16,2-4 128 0,1-5-128 0,-2 2 0 15,-2 0 0-15,-3 0 0 0,-6 1 0 0,-2-1 0 16,-1-3 0-16,-3 3 0 0,1 1 0 0,-2 0 0 16,-2-3 0-16,0-1 0 0,-3 1 0 0,-4 1 0 15,-4-3 0-15,-2-1 0 0,-3 3 0 0,0-2 0 16,-5-3 0-16,-2-2 0 0,-3-2 0 0,2 0 0 16,-3 3 0-16,0-1 0 0,-3 0 0 0,-2-4-176 15,0-3 176-15,0 0-128 0,0-2 0 0,-2-3 0 16,0 2 0-16,1-9 0 0,-3-7 128 0,3-1 0 15,0 1 0-15,-4-4 0 0,-2-4 0 0,1 0 0 16,1-2 160-16,-1-2-160 0,0-1 176 0,-1-6-176 16,0-9 192-16,-1-1-192 0,1 0 144 0,0-2-144 15,-1-1 0-15,-1-5 144 0,1-1-144 0,0-6 0 0,1-7 0 0,-1 1 0 16,-3 1 0-16,2-1 128 0,2-2-128 0,-2-2 0 16,-1-2 128-16,1 1-128 0,0 5 128 0,-3-7-128 15,3-7 160-15,1 3-160 0,1 3 192 0,0 0-192 16,0 0 192-16,0-3-192 0,1-4 192 0,1 0-192 15,1 3 208-15,0-6-64 0,-2-8-16 0,2 2 0 16,4-1-128-16,1-1 0 0,3-9 0 0,-4 1 0 16,4 2 0-16,1-4-176 0,-3-6 48 0,2 2 0 15,2 2-144-15,1 1-32 0,-5 1 0 0,1 5 0 16,1 2 112-16,-5 1 0 0,2-3 16 0,-2 5 0 16,1 8 176-16,-1-1 0 0,-1-3 0 0,-2 10 128 15,-1 5 128-15,-1 3 16 0,-1 5 16 0,1-1 0 0,3-5 80 16,-4 7 16-16,0 5 0 0,-1 1 0 15,-2 2-96-15,3-1-16 0,-1-4 0 0,1 6 0 0,0 0 32 0,-1 4 0 16,-1 0 0-16,2 2 0 0,1-1 64 0,-2 3 16 16,-1-1 0-16,0 9 0 0,2 2-240 0,0 6-144 15,0 5 192-15,-1 5-192 0,-1 3 0 0,1 6 0 16,1 4 0-16,0 6 0 16,-3 6-1312-16,3 8-320 0,0 0-64 0</inkml:trace>
  <inkml:trace contextRef="#ctx0" brushRef="#br0" timeOffset="22563.911">21012 10832 6447 0,'-15'-20'576'0,"6"6"-576"0,-1-3 0 0,-1 2 0 15,3 1 4096-15,-1 0 704 0,-2 0 128 0,5 0 48 16,-1 2-4080-16,3-2-896 0,-1-2 0 0,-1 1-128 15,-3-3 0-15,-1 0 0 0,1 0 0 0,0-4 0 16,-2-4-288-16,2 0-48 0,-2-3-16 0,-2-1 0 16,-2-6 128-16,-3 2 32 0,0-1 0 0,-3 2 0 15,-2-4 176-15,-4 1 144 0,-3 1-192 0,-1-1 192 16,-4-5-160-16,-2 1 160 0,-8-2-128 0,-5-3 128 0,-2-3 0 16,-1 2 272-16,-4 3-32 0,-2 4-16 0,-2-1 208 0,-5 4 32 15,-6-3 16-15,0 3 0 0,-3 1-16 0,0-2 0 16,-2 0 0-16,-6-1 0 0,-8-1-272 0,1 3-48 15,1 2-16-15,-7 2 0 0,-8 0-128 0,-2 2 0 16,-1 0 0-16,-4 1 0 0,-6-1 0 0,-2 0 0 16,2-2 0-16,-4 2 0 0,-9-2 0 0,2-1 0 15,0 1 0-15,-5 0 0 0,-3 0 0 0,-4 2 0 16,-3 3 0-16,3 1 0 0,4 4 0 0,-5-1 0 16,-3 0 0-16,-4 1 0 0,3 1 0 0,-1 3 0 15,-3 1 0-15,-3 2 0 0,-5 0 0 0,-2 1 0 16,-1-1 0-16,1 3 0 0,0 3 0 0,-3 0 160 0,0 4-160 15,-1-2 160-15,1-2-160 0,2 1 0 0,3 3 144 0,1-1-144 16,1 3 0-16,-1 1 0 0,-1 0 0 0,5 1 128 16,4 0-128-16,0 3 0 0,0 3 0 0,-2-3 0 15,-3 2 0-15,1 0 0 0,6 3 0 0,0 2 0 16,-4 3 0-16,2 1 0 0,-6-1 0 0,5 1 0 16,5 1 0-16,-1 3 0 0,-1 1 0 0,0-1 0 15,0 2 0-15,5 1 0 0,5 1 0 0,-1-2 0 16,1-1 0-16,4 3 0 0,5 5 0 0,1 0 0 15,-1-2 0-15,5 2 0 0,2 2 0 0,2 6 0 16,1 2 0-16,2-1 0 0,3-2 0 0,1 0 0 16,0 1 0-16,6 3 0 0,5 1 0 0,1 0 0 0,2-4 0 15,3 2 0-15,2 3 0 0,1 1 0 16,1 1 0-16,2 1 0 0,0 1 0 0,5 0 0 0,3-1 0 0,-2 4 144 16,2 2-144-16,-3 3 160 0,2 4-160 15,2 1 0-15,3 0 0 0,-1 2 128 0,-3 0-128 0,0 1 0 16,2-2 0-16,1 4 0 0,4 4 0 0,1-3 0 15,1-4 0-15,2-1 0 0,3-3 0 0,7 1 0 16,5-1 0-16,2 2 0 0,6 2 0 0,0-1 128 16,3-1-128-16,1-2 0 0,3-3 144 0,2 3-144 15,4 4 160-15,4 2-160 0,1 2 0 0,5-2 128 16,2 0-128-16,5-2 0 0,1 0 0 0,5 6 0 16,-1 2 128-16,7-1-128 0,0-2 0 0,6-3 0 15,1-3 0-15,5 2 0 0,2-2 0 0,4 0-192 16,3 1 192-16,0 1-160 0,4-2 160 0,4-3 0 0,3-5-144 15,3 2 144-15,2-1 0 0,3 4-144 0,1 2 144 16,4-3 0-16,1-6-144 0,4 0 144 0,5-1 0 16,4-3-144-16,4-4 144 0,-1 0 0 0,3-1 0 0,2 2-128 15,3 4 128-15,0-3 0 0,5-5 0 0,3 1 0 16,4 2 128-16,0-2-128 0,0-2 160 0,6 0-160 16,6-1 144-16,1-4-144 0,3-1 128 0,2 2-128 15,8-1 0-15,-1-1 128 0,5 1-128 0,5-3 0 16,2 0 0-16,2-2 128 0,-2-1-128 0,6-2 0 15,4-1 0-15,1-1 0 0,-1 1 0 0,4-2 0 16,4 0 0-16,-1 2 0 0,-6-1 0 0,4 0 0 16,5 0 0-16,2 1 0 0,-3 0 0 0,0 2 0 15,1 1 0-15,2 0 0 0,5-1 0 0,0-2 0 0,-1-1 0 16,-2-1 0-16,-1-1 128 0,3 0-128 0,2-4 0 16,-1 0 0-16,-2 1 0 0,1-1 0 0,0-1 0 0,2 0 0 15,1 1 0-15,-1-2 0 0,-3 1 0 0,4-1 0 16,5 0 0-16,-4-1 0 0,-5-1 0 0,4 0 0 15,3-5 0-15,2 2 0 0,3 1 0 0,-1-4 0 16,-2-2 0-16,0 1 128 0,-2 0-128 0,3-3 0 16,3-3 0-16,-1-2 0 0,-3 0 0 0,2 0 128 15,-3-1-128-15,4-2 0 0,0-2 0 0,-3 0 0 16,-4 0 128-16,2 0-128 0,3-4 0 0,0-2 0 16,0-5 0-16,-5 0 0 0,-3 0 0 0,2-3 0 15,3-7 0-15,-3 0 0 0,-5 0 0 0,-1 2 0 16,-3-3 0-16,0 0 0 0,2-1 0 0,-6 0 0 15,-8 1 0-15,-1-1 0 0,-1-2 0 0,-4 1 0 0,-6-2 144 16,2-1-144-16,1-6 160 0,-6 1-32 0,-7 2-128 16,0-1 192-16,-1 1-64 0,-2-4 0 0,-4-4-128 0,-3-4 192 15,-5-2-32-15,2-1-16 0,2 0 0 0,-7-3 0 16,-4-4-144-16,-2-1 192 0,-2 0-192 0,-2-5 192 16,-6-5-192-16,-3 0 0 0,-5 0 144 0,-5 1-144 15,-6 3 0-15,-7-4 0 0,-3-4-160 0,-5 4 160 16,-5 1 0-16,-8 2 0 0,-5-1 0 0,-3-3 0 15,-5-5 160-15,-5 2 144 0,-5 2 16 0,-6-2 16 16,-3-2 112-16,-7-2 32 0,-3-5 0 0,-5 4 0 16,-5-1-160-16,-6 3-16 0,-6 0-16 0,-5-1 0 15,-12 1 0-15,-2 5 0 0,-5 5 0 0,-4 2 0 16,-10-1-160-16,-1 0-128 0,-5 2 192 0,-2 2-192 16,-2 5-1456-16,-7 2-400 0,-5 1-64 0</inkml:trace>
  <inkml:trace contextRef="#ctx0" brushRef="#br0" timeOffset="23368.843">12689 7824 27583 0,'0'0'1216'0,"0"0"256"0,0 0-1168 0,-8 14-304 15,-2 3 0-15,1 6 0 0,1 6 0 0,-3 3 0 16,-1 3-176-16,0 5 176 0,1 2 0 0,-3 7-128 15,0 3 128-15,1 1 0 0,-1 1 0 0,-1-1-128 16,2-3 128-16,1-7 0 16,0-7-592-16,2-4-16 0,1-4 0 0,2-5 0 15,-2-5 160-15,2-6 16 0,2-5 16 0,5-7 0 0,0 0 416 0,-9 0 256 0,3-5-48 0,2-5 0 16,1-5 176-16,3-3 48 0,2-1 0 0,3-4 0 16,3-3-432-16,1-1 128 0,0-2-128 0,2-1 0 15,2 0 0-15,2-4 0 0,2-3 0 0,1 1 0 16,4 0 0-16,2-1 0 0,2 1 0 0,4 0 0 15,2-2 0-15,-1 5 0 0,2 3 0 0,-1 2 0 16,0 1 0-16,-2 5 0 0,-3 3-144 0,-1 6 144 16,-4 3 0-16,-1 3-128 0,1 3 128 0,-5 4 0 15,0 5 0-15,-2 5 0 0,-1 6 128 0,0 2-128 16,-6 3 192-16,1 3-48 0,-4-1-16 0,-3 6 0 16,-4 3-128-16,-3-2 0 0,-5-3 0 0,-2 1 0 15,-3-1-320-15,-3-3-32 0,-3-4-16 0,-2-2 0 0,-2 0 16 16,-5 0 0-16,-2-1 0 0,-3-6 0 15,-2-5-464-15,2-1-80 0,2-1-32 0,4-2-5472 16,3-3-1088-16</inkml:trace>
  <inkml:trace contextRef="#ctx0" brushRef="#br0" timeOffset="23819.353">13432 7970 25455 0,'0'0'1120'0,"0"0"240"0,9 11-1088 0,2 1-272 0,0 0 0 0,3 1 0 16,0 1 0-16,2-1 0 0,5-2-176 0,4-1 176 15,-1-2-192-15,4-6 64 0,4-4 128 0,-1-1-208 16,-1-1-80-16,-2 2-16 0,0-4 0 0,-4-2 0 16,0-2 64-16,-2-2 16 0,-1 2 0 0,-3-1 0 15,-2-2 96-15,-1 0 128 0,-4-2-208 0,-3 2 80 16,-1 2 128-16,-3 0 0 0,-4-1 0 0,-3 0 0 16,0 1 240-16,-3 0-32 0,-4 1 0 0,-1 0 0 15,-3 0 160-15,-2 4 16 0,-5 2 16 0,1 4 0 0,1 3-16 16,-3 2-16-16,-1 5 0 0,-2 2 0 0,-3 2-240 0,1 4-128 15,-3 4 128-15,4 1-128 0,0 2 0 0,4 4 0 16,4 2 0-16,2-3 0 0,2 1 0 0,6 0 0 16,3-3 0-16,3 1 0 0,0-3 0 0,7-1-160 15,4-4 160-15,-1 0-208 0,3-1-48 0,4-4-16 16,0-1 0-16,4-2 0 16,5-1-512-16,1-1-112 0,3-4 0 0,3-3-16 0</inkml:trace>
  <inkml:trace contextRef="#ctx0" brushRef="#br0" timeOffset="24132.017">14483 7924 23039 0,'-11'0'2048'0,"6"6"-1648"0,-1 4-400 0,-2 3 0 16,0 5 1088-16,0 3 128 0,1 4 16 0,1 3 16 15,-2 3-1024-15,-2 3-224 0,1 0 0 0,1 1 0 16,-1-6 0-16,2-2 0 0,1-3 0 0,1-5 0 16,1-6-336-16,2-4 16 0,2-9 0 0,0 0 0 15,0 0 320-15,0 0 0 0,-7-4-144 0,5-6 144 16,2-5 0-16,3-5 0 0,5-3 0 0,-1-6 0 16,3-6 0-16,4 2-128 0,-2 0-16 0,1 5 0 15,0-2 144-15,4 4 0 0,0 4 160 0,2 1-160 16,-3 3 176-16,4 4-176 0,5 1 192 0,-1 3-192 0,1 2 0 0,-1 1 0 15,2 2 0-15,2 0 0 16,-3 2-880-16,1 0-176 0,0-2-32 0</inkml:trace>
  <inkml:trace contextRef="#ctx0" brushRef="#br0" timeOffset="24345.972">15165 7866 28559 0,'0'0'2544'0,"0"0"-2032"15,-3 7-512-15,-2 2 0 0,2 5 672 0,-1 5 32 16,0 1 16-16,-3 6 0 0,-1-3-592 0,0 3-128 0,2 3 0 0,-2 3 0 16,-2 2 0-16,-2 3 0 15,1 0 0-15,0-3 0 16,0-1-1376-16,2-1-224 0,3-4-32 0,0-4-10528 0</inkml:trace>
  <inkml:trace contextRef="#ctx0" brushRef="#br0" timeOffset="24786.052">16001 7961 21183 0,'-24'-8'944'0,"6"7"192"0,-3 1-912 0,3 2-224 15,-3 1 0-15,-1 5 0 0,-1 4 1488 0,1 5 256 16,2 0 48-16,0 3 16 0,5 0-1472 0,3 1-336 16,0 2 0-16,3 2 0 0,2 2 0 0,5-3 0 15,4-2 0-15,3-5-160 0,-1 0-96 0,4-4 0 16,3-2-16-16,0-3 0 0,1-4-112 0,4-3 0 0,3-3-16 16,1-3 0-16,-2-3 400 0,3-2-160 0,2-1 160 0,1-2 0 15,-1-1 0-15,-4-4 0 0,1-3 0 0,0 0 0 16,-3-1 0-16,-3-2 0 0,-6 1 0 0,0 2 144 15,-4 1 368-15,-4 3 64 0,-3-1 0 0,-2 3 16 16,-2-3 352-16,2 3 64 0,-6 2 16 0,1 4 0 16,1 0-432-16,-2 4-80 0,2 4 0 0,-1 2-16 31,-3 3-2560-31,2 0-512 0</inkml:trace>
  <inkml:trace contextRef="#ctx0" brushRef="#br0" timeOffset="25235.986">16702 7893 28559 0,'-10'-9'2544'0,"3"4"-2032"16,7 5-512-16,-7-3 0 0,-4 3 672 0,1 2 32 15,0 5 16-15,-3 2 0 0,-2 2-720 0,1 1 0 16,0 1 0-16,-1 2 0 0,2 4-144 0,0 3 144 15,1 1 0-15,-2 1-144 0,0 3 144 0,2 0-192 16,0 2 192-16,3-1-192 0,1 0 192 0,3-3-128 16,4-1 128-16,2-5-128 15,1-5-256-15,4-3-32 0,2-3-16 0,3-2 0 0,-1-4 96 0,5-4 16 16,3-5 0-16,2-4 0 0,0-9 320 0,3-3-144 16,5-5 144-16,0-3 0 0,2-3-336 0,0-3 32 0,0 1 16 0,0-1 0 15,1 1 288-15,-2 0 0 0,-6-2 0 0,0-1 0 16,-4 3 288-16,-1-4 112 0,0-4 32 0,0 4 0 15,-2-1-176-15,-3 5-16 0,-2 3-16 0,-1 5 0 16,-5 6 32-16,-1 7 0 0,-2 4 0 0,-2 4 0 16,0 7 320-16,0 0 80 0,0 0 16 0,-9 10 0 15,-1 8-464-15,-3 7-80 0,-2 7-128 0,-3 8 176 16,-4 8 0-16,0 2 0 0,0 4 0 0,-2 1 0 16,0 4-176-16,1-1 0 0,2 2 144 0,4-5-144 15,5-3 0-15,5-4 0 0,-1-7 0 0,5-3 0 16,1-4-224-16,5-7-112 0,0-4-32 0,5-2 0 15,-1-5-1936-15,7-4-400 0</inkml:trace>
  <inkml:trace contextRef="#ctx0" brushRef="#br0" timeOffset="25410.892">17214 8056 35935 0,'-19'-6'3200'0,"5"8"-2560"15,0 9-512-15,-1 7-128 0,-3 4 448 0,2 3 64 16,0 6 0-16,2 3 16 0,0 0-528 0,0 0 0 16,5-2 0-16,0-1 0 0,2-2-208 0,3 0-112 15,2-1 0-15,0-3-10688 16,2-2-2112-16</inkml:trace>
  <inkml:trace contextRef="#ctx0" brushRef="#br0" timeOffset="25734.249">18301 8114 35535 0,'-7'-31'1568'0,"3"19"336"0,1 3-1520 0,-4 1-384 0,1 1 0 0,-2-2 0 16,-1 0-192-16,-3 3-96 0,-2 3-32 0,-3 1 0 15,-2 1 144-15,-3 3 32 0,-2 2 0 0,-2 5 0 16,-4 3 144-16,1 3-128 0,-2 2 128 0,-1 5-128 0,-1 8 128 0,1 2 0 16,0 2-144-16,2 0 144 0,3 0 0 0,4 1 0 15,3-2-144-15,7-2 144 0,1 0 0 0,6-1-160 16,5-6 160-16,7-2-128 0,4-3-64 0,2-4 0 16,1-2 0-16,3-1 0 0,3-1 192 0,3-2 0 15,-2 0 0-15,2-4 0 0,2-4 0 0,4-1-128 16,1-1 128-16,3-3-128 15,2-2-1920-15,4-5-368 0,0-4-80 0</inkml:trace>
  <inkml:trace contextRef="#ctx0" brushRef="#br0" timeOffset="25927.07">17423 7593 46079 0,'-8'-14'4096'0,"2"4"-3280"0,6 10-656 0,0 0-160 31,0 0-416-31,0 0-112 0,0 0-32 0,8 3 0 16,3 6-80-16,3-2 0 0,3-1-16 0,1 0 0 16,3 1-2272-16,1-1-448 0,4 0-80 0</inkml:trace>
  <inkml:trace contextRef="#ctx0" brushRef="#br0" timeOffset="26282.779">20465 7543 35823 0,'-8'-22'1584'0,"4"13"336"0,0 0-1536 0,-2 0-384 15,1 1 0-15,-4 1 0 0,-2 4-144 0,-4 2-112 16,-3 2 0-16,-3 1-16 0,-3 1 144 0,-3 3 128 16,-4 4-192-16,-4 3 192 0,-3 5-160 0,-6 4 160 15,-5 5-128-15,-1 6 128 0,-6 9 0 0,1 5-128 16,1 7 128-16,2 3 0 0,-1 4 0 0,-1 5 0 0,-3 6 0 0,5 2-128 15,1 5 128-15,3-4 0 0,3-5 0 0,8-3-128 32,7-6-448-32,7-3-96 0,2-2-16 0,7-7 0 15,5-8-2320-15,0-1-448 0,3 4-112 0,1-16-16 0</inkml:trace>
  <inkml:trace contextRef="#ctx0" brushRef="#br0" timeOffset="26726.919">19396 8471 27647 0,'-4'-23'1216'0,"6"12"256"0,1 1-1168 0,2 0-304 0,3 3 0 0,4-2 0 15,5 0 2032-15,6 2 336 0,0-1 80 0,5 1 16 0,3-2-2048 16,6-2-416-16,3-1 0 0,3 0-144 16,-3-1-240-16,4-2-64 0,2 0 0 0,-2 2 0 0,-2 2 176 0,-6 3 16 15,-2 2 16-15,-4 2 0 0,-5 6 240 0,-4 6 0 16,-1 4 0-16,-1 5 0 0,-6 1 0 0,-2 4 0 15,-2 4 0-15,-2-1 160 0,-1 1-160 0,-4 2 128 16,-3-5-128-16,1 0 128 0,0-3-128 0,0-2 0 16,1-2 0-16,0-2 128 0,2-3-128 0,2-2 0 15,0-2 0-15,-5-7 0 0,8 5 128 0,2-4-128 16,1-4 0-16,2-4 128 0,3-1-128 0,3-4 160 16,2-2-160-16,6-2 160 0,-2-5-160 0,2 1 128 15,3-2-128-15,2 1 128 0,2 0-128 0,2 2 0 16,0-1 0-16,-1 1 0 0,-2 3 0 0,-1 1 128 0,-4 4-128 0,-1 2 128 15,-3 2 336-15,0 3 64 0,0 3 16 0,-3 7 0 16,-2 2-96-16,-1 6 0 0,-2 1-16 0,3 4 0 16,-3 3-224-16,2-1-32 0,-1 0-16 0,1 1 0 15,-3 1-160-15,1-1 0 0,-2-2 0 0,2-1 128 16,-1-1-128-16,5-1 0 0,4-3 0 0,3 1 128 16,0 1-128-16,5-1 0 0,3-2 0 0,5-3 128 15,7-4-128-15,7 0-256 0,6 3 64 0,4 0 16 16,5-1-2640-16,6-2-512 15</inkml:trace>
  <inkml:trace contextRef="#ctx0" brushRef="#br0" timeOffset="27639.731">5719 10420 22111 0,'-10'-5'1968'0,"-3"3"-1584"16,1 2-384-16,-2 0 0 0,-3-1 0 0,-1 3-224 16,-2 4 32-16,-4 1 0 0,-1 4-64 0,-1 1 0 15,-5 0 0-15,-1 4 0 0,-4 2-64 0,-1 3-32 16,-2 2 0-16,1 2 0 0,-1 1 208 0,0 5 144 15,-2 2-192-15,-1 4 192 0,-2 5 0 0,-3 4 0 0,-3 4 0 16,1 1 0-16,-1 3 0 0,2 0 256 0,1-1-32 0,3 2 0 16,3 2 336-16,3 6 64 0,4 4 16 0,5 0 0 15,2-3 96-15,6 0 32 0,4-1 0 0,7 1 0 16,8 0-448-16,5-2-64 0,6-5-32 0,6-4 0 16,6-7-224-16,4-4-128 0,2-6 128 0,7-5-208 15,4-3-96-15,6-6-16 0,5-3 0 0,1-8 0 16,3-3 32-16,2-6 0 0,3-4 0 0,1-6 0 15,-4-4 288-15,2-1-192 0,3-5 192 0,4-2-160 16,1-5 160-16,-1-1 0 0,-2-2 160 0,-2-4-160 16,-1-2 176-16,4-4-176 0,2-6 192 0,1-3-192 15,-3 0 176-15,-3 0-176 0,-3 2 160 0,1-1-160 16,-3-1 160-16,-6-1-160 0,-3-4 160 0,-2 2-160 0,-6 0 256 16,-6 2-32-16,-7-1-16 0,-7 4 0 0,-5 1 368 0,-9 1 80 15,-5 2 16-15,-7-3 0 0,-4-3 16 0,-9 4 0 16,-5 3 0-16,-4 1 0 0,-2 1-432 0,-2 5-64 15,-1 4-32-15,-1 5 0 0,-1 4-432 0,1 4-96 16,1 0-16-16,1 4 0 16,-4 3-1728-16,2 3-368 0,-1-2-64 0</inkml:trace>
  <inkml:trace contextRef="#ctx0" brushRef="#br0" timeOffset="28155.589">4909 10391 23039 0,'-12'-1'2048'0,"-1"-5"-1648"0,4 1-400 0,-2-2 0 16,4 0 176-16,-2 3-48 0,9 4-128 0,0 0 192 15,-6-7 192-15,0 2 48 0,6 5 0 0,0 0 0 0,0 0-256 0,0 0-48 16,0 0-128-16,0 0 192 0,0 0-192 0,7 12 0 15,-1 1-144-15,4 4 144 0,-2-1 0 0,2 3 0 16,1 2 0-16,-2 2 0 0,0 2 0 0,4 1 160 16,-4-2-32-16,5 0 0 0,1 0-128 0,-1-1 0 15,0-2 0-15,-1-2 0 0,1-3 0 0,-3-1 0 16,-1-5 0-16,1-2-176 0,-6-2 304 0,-5-6 64 16,7 2 16-16,-7-2 0 0,0 0 432 0,7-7 64 15,-1-4 32-15,1-4 0 0,-2-4-96 0,1-4 0 16,-1-3-16-16,1-3 0 0,0 0-416 0,-1-4-80 15,0-4 0-15,2 0-128 0,-3-3 128 0,2 5-128 0,-1 4 0 0,0 5 0 16,-1 1 0-16,2 1 0 0,-3 2 0 16,1 5-144-1,0 4-1216-15,0-1-240 0,-2 0-64 0</inkml:trace>
  <inkml:trace contextRef="#ctx0" brushRef="#br0" timeOffset="28520.135">5137 10649 26719 0,'0'0'2368'0,"-5"-5"-1888"16,5 5-480-16,-4-7 0 0,-2-3 0 0,2 0 0 15,0-1-208-15,1-2 64 16,-1-1 288-16,1-4 64 0,-2-5 16 0,2-3 0 0,-2 0 48 0,0-2 16 16,-2-4 0-16,-2-2 0 0,-1-2-16 0,-2-1 0 15,-2 2 0-15,-4-1 0 0,-1-3 32 0,-2-1 0 16,0-2 0-16,-2-1 0 0,-4 0-160 0,2 0-16 16,2-1-128-16,-2 4 192 0,-1 5 144 0,1 0 32 15,-1 3 0-15,0 2 0 0,2 5 208 0,-1 3 32 16,-2 0 16-16,2 2 0 0,0 1-48 0,-3 1 0 15,1 4 0-15,2 2 0 0,5-1-576 0,-2 2 0 16,-4 0-144-16,1 2 144 16,4 3-1616-16,-1-1-208 0,0-1-32 0,1 0-7632 0,2 0-1520 15</inkml:trace>
  <inkml:trace contextRef="#ctx0" brushRef="#br0" timeOffset="29085.149">3028 8590 25791 0,'-6'-7'2304'0,"2"2"-1856"15,4 5-448-15,-8-1 0 0,8 1 192 0,0 0-64 16,0 0-128-16,-4 9 192 0,1 3-192 0,2 5 0 15,-1 4 0-15,3 6 0 0,3 3 0 0,0 6 176 16,-1 0-176-16,3 0 160 0,-3 4-160 0,4 3 0 16,1 4 0-16,-2 1 0 0,-4 2 128 0,3-4-128 0,-1-4 0 0,1-6 128 15,1-8-128-15,1-7 0 0,0-8 0 0,-1-4 0 16,-6-9 0-16,10 2 0 0,-4-7 0 0,4-7 0 16,-1-9 0-16,2-7 128 0,0-10 0 0,1-6 0 15,0-5-128-15,1 2 0 0,-1 3-192 0,2 2 192 16,-6 1-160-16,2 1 160 0,0 2 0 0,-1 1-144 15,0 0 144-15,1 4 0 0,0 2 0 0,1 6 0 16,-3 4 0-16,2 5 0 0,1 4 0 0,-3 4 128 16,1 5 0-16,-1 4 16 0,0 3 0 0,2 7 0 15,1 9 112-15,-1 2 0 0,0 3 16 0,-1 3 0 16,-1 0-272-16,-3 2 128 0,1-1-128 0,0-2 0 16,-3-2-656-16,2-1-240 15,-2-2-64-15,2-6 0 0,-3-4-1024 0,-1-1-224 0,-1-11-32 0</inkml:trace>
  <inkml:trace contextRef="#ctx0" brushRef="#br0" timeOffset="29434.304">3630 8578 12895 0,'-19'-2'576'0,"9"4"112"0,1 9-560 0,0 2-128 16,3 5 0-16,2 5 0 0,3 3 4640 0,3 2 896 15,2-1 176-15,8 1 48 16,3-2-5168-16,4-3-1024 0,2-2-208 0,2-4-32 16,-1-8-896-16,2-2-176 0,-3-4-48 0,2-3 0 15,-2-3 576-15,-2-2 128 0,-4-4 0 0,2 2 16 0,-1-3 912 0,-2-1 160 0,-4-1 0 0,-1-1 128 16,-2-2 416-16,-2-2 96 0,-2 1 0 0,2 0 16 15,-8 1 224-15,-1 0 32 0,0 2 16 0,-4 1 0 16,-1 0-32-16,-2 1-16 0,-1 2 0 0,-2 3 0 16,-1 1-416-16,0 2-80 0,0 1 0 0,-1 2-16 15,1 0-368-15,0 2 0 0,-1 2 0 0,1 2 0 16,2 0-1664-16,-2 1-240 16,1-3-48-16,2 3-9904 0</inkml:trace>
  <inkml:trace contextRef="#ctx0" brushRef="#br0" timeOffset="29701.02">3998 7887 19343 0,'-5'-18'848'0,"5"9"192"0,2-1-832 0,0 2-208 15,-2 8 0-15,4-7 0 0,-4 7 560 0,0 0 64 16,9 0 16-16,-9 0 0 0,9 10-320 0,1 2-64 15,2 6-16-15,-1 4 0 0,-1 8 208 0,0 4 64 16,-3 6 0-16,-1 6 0 0,0 3-288 0,-2 6-48 16,-3 4-16-16,3 2 0 0,-1-2-160 0,0 3 0 15,-6 4 0-15,2 1 0 16,0 1-1616-16,0-4-368 0,-2-11-64 0,1-6 0 16,1-6 1040-16,1-9 224 0,-3-8 32 0,2-6 16 15,0-6 224-15,2-4 32 0</inkml:trace>
  <inkml:trace contextRef="#ctx0" brushRef="#br0" timeOffset="29899.581">3764 8473 8287 0,'-9'-12'368'0,"5"7"80"0,4 5-448 0,0 0 0 0,7-9 0 0,4 3 0 0,4 2 6080 0,7 0 1120 15,0-1 224-15,8-1 64 0,6-3-6192 0,6 0-1296 16,4-1 0-16,5-1-320 16,1-2-1264-16,1-1-256 0,-2-2-48 0,1 1-11488 15</inkml:trace>
  <inkml:trace contextRef="#ctx0" brushRef="#br0" timeOffset="30407.08">5184 8208 30399 0,'-9'-2'2704'0,"2"1"-2160"0,-2 0-544 0,3 0 0 16,-2-1-176-16,8 2-144 0,-8 4-16 0,0 1-16 15,0 2 32-15,-3 3 16 0,0 2 0 0,-2 3 0 16,-3 6-112-16,-2 4-32 0,-4 1 0 0,1 3 0 0,0 0 128 0,1 2 32 15,1 0 0-15,5 0 0 0,3-4 288 0,6 0-160 16,-1-4 160-16,5-5-128 0,4-3-16 0,3-7 0 16,-6-8 0-16,10 0 0 0,1-4-16 0,3-5 0 15,1-5 0-15,2-5 0 0,0-3 368 0,1-3 80 16,0-3 16-16,-1 2 0 0,-1 1-112 0,-4 1-32 16,-1-2 0-16,0 4 0 0,-2 1 48 0,0 5 16 15,0 0 0-15,-3 4 0 0,-1 2-48 0,2 4-16 16,-7 6 0-16,0 0 0 0,0 0-160 0,8 2 0 15,-8-2 0-15,9 10-176 0,2 3 320 0,-3 3 64 16,1-1 16-16,1 1 0 0,3 2-224 0,4-1 0 16,1-2 0-16,5-4-8208 15,5-2-1616-15</inkml:trace>
  <inkml:trace contextRef="#ctx0" brushRef="#br0" timeOffset="31136.139">5137 9251 19343 0,'-15'10'1728'0,"8"-1"-1392"0,3 3-336 0,0 4 0 16,-1 6 2352-16,2 4 400 0,1 2 64 0,1 4 32 16,1 2-2320-16,0-1-528 0,0-2 0 0,2-2 0 15,0-4 0-15,2-4 0 0,-1-5 0 0,-1 0 0 16,2-4-272-16,-2-2 48 0,-2-10 16 0,0 0 0 16,0 0 208-16,0 0-192 0,0 0 192 0,0 0-192 15,7-10 192-15,-4-4 0 0,3-6 0 0,2-7 0 16,1-6 128-16,1 0-128 0,0 3 0 0,1-1 0 15,1 0 0-15,-1 0 0 0,1 1 128 0,2 1-128 16,-1-1 0-16,1 1 0 0,0 1 0 0,3-1 0 0,-1 0 0 16,4 1 0-16,0 3 0 0,0 5 0 0,-1 5 0 0,-2 1 0 15,-5 3 0-15,1 6 0 0,0 6 0 0,-2 3 0 16,-3 2 0-16,-1 0 0 0,-7-6 0 0,3 17 0 16,-3 2 0-16,-3 5 0 0,-6 0 0 0,-4 0 0 15,-7 3 0-15,1-1 0 0,3-5 0 0,-4 0-144 16,-2-2 16-16,1-2 0 0,-1-5 128 0,5-2 0 15,1-3 0-15,4-2 0 0,2-4 0 0,10-1 0 16,0 0 0-16,-4-10-8368 16,2-2-1616-16</inkml:trace>
  <inkml:trace contextRef="#ctx0" brushRef="#br0" timeOffset="31555.942">5680 8884 25791 0,'0'0'2304'0,"0"0"-1856"0,-6 5-448 0,6-5 0 16,0 0 128-16,0 13-128 0,2 3 0 0,2-1 0 15,1 1 0-15,4-2 0 0,1-1-128 0,1-1 128 16,1-1-304-16,3-2 48 0,2-1 16 0,-1-5 0 15,1-4-48-15,-1-4-16 0,1 0 0 0,-2-4 0 16,-1-2 304-16,-1 0-128 0,1 0 128 0,-2 0 0 0,-5-1 0 0,-1 0 0 16,0-2 0-16,-2 2 0 0,0-1 0 0,-4 2 176 15,-3 0-176-15,0 0 160 0,0 3 0 0,-4-2 0 16,-2 3 0-16,-2 1 0 0,3-1 128 16,-3 4 32-16,-5 2 0 0,0 3 0 0,-4 3 64 0,1 4 0 15,3 1 16-15,-1 3 0 0,-2 3-64 0,4 2-16 16,2 4 0-16,3 1 0 0,0 3-320 0,3 1 144 15,4 2-144-15,2-4 0 0,1-3 0 0,3-4 0 16,4-4 0-16,1-1 0 0,2 3 0 0,3-4 0 16,0-6-160-16,2 1 160 0,0-2 0 0,1-1-144 15,3-2 144-15,3-1 0 0,3-2-192 0,-2 0 192 16,0 0-192-16,2-4 192 16,1-4-704-16,3 1-48 0,0-6 0 0</inkml:trace>
  <inkml:trace contextRef="#ctx0" brushRef="#br0" timeOffset="31911.906">6099 8562 26719 0,'-11'7'2368'0,"2"4"-1888"0,1 7-480 0,3 5 0 15,-2 4 1792-15,4 5 256 0,2 3 48 0,1 4 16 16,0 2-1744-16,2 0-368 0,0 3 0 0,4-3 0 16,-3-2-256-16,3 0 48 0,0 3 0 0,0-8 0 15,-1-11-336-15,1-4-64 0,-5-3-16 0,1-4 0 0,-2-12 320 0,0 0 64 16,0 0 16-16,0 0 0 0,0 0 224 0,0 0 0 16,0-12 0-16,0-3 160 0,0-7-160 0,1-3 0 15,0-4 0-15,-1-2 0 0,0-1 0 0,1 0 0 16,1 2 0-16,4 0 0 0,-2-1 208 0,4 3-32 15,0-1-16-15,2 3 0 0,-3 2-32 0,5 1 0 16,3 2 0-16,-1 2 0 0,1 1-128 0,1 3 0 16,0 1 0-16,1 3 0 0,-1 3-352 0,1 2 48 15,-2 4 16-15,3 3-8864 16,5 3-1760-16</inkml:trace>
  <inkml:trace contextRef="#ctx0" brushRef="#br0" timeOffset="32154.901">6552 8469 21183 0,'-16'-18'1888'0,"9"10"-1504"0,-1 0-384 0,4 2 0 15,4 6 1152-15,0 0 176 0,0 0 16 0,0 0 16 16,0 0-832-16,0 0-160 0,0 14-48 0,0 4 0 15,0 5-96-15,1 8-32 0,0 8 0 0,0 0 0 16,0 4 0-16,-1-1 0 0,-1 2 0 0,1-1 0 16,1-5-192-16,0 2 0 0,-1 0 0 0,1-3-8544 15,2-4-1600-15</inkml:trace>
  <inkml:trace contextRef="#ctx0" brushRef="#br0" timeOffset="32522.913">6935 8328 30399 0,'-8'1'2704'0,"-1"3"-2160"16,1 3-544-16,-1 3 0 0,-2 3 128 0,1 7-128 15,0 7 0-15,0 3 0 0,2 3 0 0,0 4 0 0,1 0 0 0,3 5 0 16,4-1 0-16,4-4 0 0,-1 0 0 0,4-5 0 31,1-5-576-31,-1-5-32 0,3-5 0 0,-1-4 0 16,0-4-112-16,1-3-32 0,-4-3 0 0,-6-3 0 0,8-4 576 0,-3-2 176 0,1-3 0 0,-1-2 0 16,-3-3 0-16,0-1 224 0,-2-3-16 0,-1-2 0 15,-2 0 176-15,-2 0 16 0,-2-1 16 0,0-1 0 16,-1 1 128-16,0 1 32 0,-1 1 0 0,0 3 0 15,0-2-320-15,-2 4-48 0,0 1-16 0,2 2 0 16,-2 4-192-16,3 0-240 0,1 2 48 0,0 1-8672 16,0-1-1744-16</inkml:trace>
  <inkml:trace contextRef="#ctx0" brushRef="#br0" timeOffset="33057.807">7352 8159 19343 0,'0'0'1728'0,"0"0"-1392"15,-7 1-336-15,7-1 0 0,0 0 672 0,0 0 64 16,0 0 16-16,-4 8 0 0,4-8-752 0,-4 9-384 15,1 0 32-15,1 2 16 0,-5 2 192 0,1 3 144 0,-5-1-192 0,1 3 192 16,0 1 0-16,-2 3 0 0,0 1 128 0,-1 0-128 16,-1 3 400-16,2-1-16 0,2 3 0 0,2-2 0 15,0 3-176-15,3-3-32 0,0-3-16 0,4-1 0 16,2-2-160-16,1-4 192 0,1-6-192 0,-3-10 192 16,6 7 336-16,-6-7 80 0,10 4 16 0,0-6 0 15,3-2-32-15,0-5 0 0,1 0 0 0,2-3 0 16,0-2-272-16,3-2-48 0,2-4-16 0,-2 0 0 15,-1-2-256-15,0-2 128 0,-2-2-128 0,0 1 0 16,-4-1 128-16,-1-2-128 0,-4 0 0 0,-2-3 0 16,-3-2 192-16,-1-2-192 0,-1-5 192 0,-3 3-192 15,-4-1 192-15,2 2-192 0,-4 2 192 0,3 2-192 0,-4-2 128 16,2 2-128-16,-3 0 0 0,1 5 0 0,1 3 0 0,-2 4 0 16,0 2 0-16,4 8 0 0,1 2 128 0,1 5 0 15,5 3 16-15,0 0 0 0,-5 6-144 0,-1 7 192 16,0 2-192-16,3 8 192 0,1 6-192 0,-1 5 0 15,2 3 0-15,1 8 0 0,4 4 128 0,-3 4-128 16,0 2 128-16,1 0-128 0,2-4 0 0,4 0 0 16,-2-5 0-16,0 3 0 0,2-7 0 0,-2 0 0 15,1-1 0-15,1-3 0 16,1-2-368-16,-1-6-96 0,1-2-32 0,1-7 0 16,-2-4-1920-16,2-3-384 0</inkml:trace>
  <inkml:trace contextRef="#ctx0" brushRef="#br0" timeOffset="33270.271">7656 8124 36799 0,'0'0'1632'0,"0"0"336"0,-5 5-1584 0,2 7-384 0,3 2 0 0,1 8 0 16,3 6 0-16,2 4-176 0,-2 3 16 0,7 0 0 15,4-2 160-15,3 1-160 0,0 3 160 0,-3 1-160 16,-2 0-1264-16,2-1-256 0,-4 0-48 16,0 1-7872-16,-3-3-1584 0</inkml:trace>
  <inkml:trace contextRef="#ctx0" brushRef="#br0" timeOffset="33759.865">8136 8073 12895 0,'0'0'1152'0,"0"0"-928"15,0 0-224-15,0 0 0 0,0 0 2736 0,0 0 496 16,2 12 96-16,-2 1 32 0,-1 6-2704 0,1 0-528 15,2-1-128-15,2 3 0 0,-3 0 0 0,1 1 0 0,0 0 0 0,0 0 0 16,2-1 0-16,-3 0 0 0,1-2 0 0,1-3 0 16,2 0 0-16,-1-2 0 0,2-2 0 0,-2-2 0 15,0-2 0-15,1-2 0 0,2 0 0 0,0-2 0 32,-7-4-512-32,9 2 16 0,1-2 0 0,0-1 0 0,-3 0 176 0,2-1 16 0,1-1 16 0,0-1 0 15,0 1 288-15,-1 1 0 0,-1 0 0 0,2-2 0 16,-1-1 0-16,1 0 0 0,-10 5 128 0,9-3-128 15,0 1 0-15,-9 2 128 0,10-3-128 0,-10 3 0 16,8-3 160-16,-8 3-160 0,11 0 160 0,-3-1-160 16,-8 1 128-16,10 0-128 0,-10 0 0 0,9-2 0 15,0-1 0-15,-9 3 128 0,11-2-128 0,-3-1 0 16,2 0 176-16,-1 0-16 0,0-1 0 0,1 1 0 0,-3 1 176 0,2 0 48 16,-9 2 0-16,11-5 0 0,-1 1 0 15,0 1 16-15,-1-2 0 0,0 2 0 0,-1 1-144 0,-8 2-16 16,9-2-16-16,-9 2 0 0,11-4-224 0,-2 1 0 15,-9 3 0-15,9 0 0 16,-9 0-384-16,0 0-128 0,0 0-32 0,0 0-7152 16,0 0-1440-16</inkml:trace>
  <inkml:trace contextRef="#ctx0" brushRef="#br0" timeOffset="34142.348">8109 8114 11967 0,'-8'-17'1072'0,"5"7"-864"0,-1-1-208 0,4 1 0 16,-1 2 3120-16,2-1 576 0,1 0 112 0,1 1 32 15,-3 8-3024-15,7-10-608 0,2-2-208 0,2 1 144 16,1 1-144-16,0 0 0 0,4 1 0 0,2 0-176 16,3-4 176-16,1 3 0 0,-1 2-144 0,0 1 144 15,-1 3 0-15,0 0 0 0,-3-2 0 0,0 2 0 0,-2 1 0 0,1 2 0 16,-3-1 0-16,1 0 0 0,-4 2 0 0,0 0 0 15,1 2 0-15,-3-1 0 0,-8-1-144 0,8 0-64 16,-8 0-16-16,0 0 0 16,0 0-1744-16,0 0-336 0</inkml:trace>
  <inkml:trace contextRef="#ctx0" brushRef="#br0" timeOffset="34394.347">7896 7713 17503 0,'-11'-15'768'0,"5"6"176"15,0 4-752-15,1-2-192 0,1 3 0 0,4 4 0 0,0 0 3056 0,0 0 576 0,-2 9 112 0,1 5 32 16,1 3-3072-16,1 0-704 0,0 1 0 0,1 4 0 15,2 2 0-15,1 1 0 0,-1 1 0 0,2 1 0 16,1-3-288-16,-3 0 64 0,2-3 16 0,1-1 0 16,1-2-2096-16,-1-2-432 15,-1-2-80-15</inkml:trace>
  <inkml:trace contextRef="#ctx0" brushRef="#br0" timeOffset="34643.345">6643 7570 42783 0,'-18'-25'1904'0,"9"16"384"0,3 4-1840 0,6 5-448 16,0 0 0-16,0 0 0 16,0 0-1616-16,12 7-432 0,2 1-64 0,2 2-9280 0,2-2-1856 15</inkml:trace>
  <inkml:trace contextRef="#ctx0" brushRef="#br0" timeOffset="41828.781">9107 16126 13823 0,'0'0'1216'0,"-7"-2"-960"16,2-4-256-16,5 6 0 0,0 0 528 0,0 0 64 16,0 0 16-16,0 0 0 0,0 0 16 0,0 0 0 15,0 0 0-15,0 0 0 0,0 0-304 0,0 0-48 16,12 4-16-16,4-3 0 0,-1-2 128 0,5 0 32 15,-1 0 0-15,3 2 0 0,2 2-176 0,4 0-48 16,2-1 0-16,1 0 0 0,1-1-16 0,3 1-16 0,5 1 0 16,0 2 0-16,1-2 0 0,1-3 0 0,1-2 0 0,1 1 0 15,1-1 96-15,1 1 32 0,2-2 0 16,2 1 0-16,-2 3 176 0,5-1 48 0,7-1 0 0,-5 0 0 16,0 0-128-16,0 3 0 0,-2 2-16 0,2 1 0 15,0-2-144-15,4 0-32 0,2 2 0 0,-2 1 0 16,-2 4-192-16,0-2 128 0,3-4-128 0,-3 2 0 15,2 0 128-15,4 4-128 0,0 5 0 0,-2-4 0 16,0-5 0-16,-1-1 128 0,0-1-128 0,1 1 0 16,4 2 144-16,1-1-16 0,-3-2 0 0,-2 1 0 15,-1 3 96-15,1-3 16 0,2-2 0 0,1 2 0 16,2 2-32-16,-3 0 0 0,-3-3 0 0,1 3 0 16,-2-2-64-16,4 1-16 0,2-1 0 0,-2 2 0 15,1-2-128-15,-1 2 160 0,-2-1-160 0,1 1 160 0,0-2-160 0,3 2 0 16,4-1 0-16,-2 0 128 0,-1 1-128 0,-1 0 0 15,-2 1 0-15,3-1 0 0,-2-3 0 0,2-1 0 16,3 5 0-16,-6-1 0 0,-1-2 0 0,-1 1 128 16,-2-3-128-16,4 1 0 0,3 1 128 0,-1-3-128 15,-3-2 0-15,0 0 128 0,-3 4-128 0,1 0 0 16,-3-2 0-16,2-1 128 0,1-1-128 0,-2 0 0 16,-1 0 144-16,-2 0-144 0,0 0 0 0,-1 0 128 15,3-1-128-15,-1 1 0 0,-2 0 0 0,0-1 0 16,-1-1 0-16,-4-3 128 0,-1 4-128 0,-3 1 0 15,0 1 0-15,-1-1 128 0,2-2-128 0,-3 1 0 16,-1 0 0-16,0 1 0 0,-1-1 0 0,-3 1 0 0,-2-1 0 16,0 2 0-16,-4 1 0 0,1-2 0 0,-4-1 0 0,1 1 128 15,-1 3-128-15,-2 0 0 0,-2 0 0 0,-2-2 0 16,-1-2 0-16,-1 1 0 0,-1 0 0 0,0 0 128 16,-5-3-128-16,-2 1 0 0,-2 0 128 0,-1 0-128 15,-10 2 0-15,8-2 128 0,-8 2-128 0,0 0 0 16,6-4 176-16,-6 4-48 0,0 0 0 0,0 0 0 15,0 0 16-15,-4-5 0 0,-5 0 0 0,-2 2 0 16,-3-1-144-16,-5-1 128 0,-5-1-128 0,-5 2 128 16,0 2-128-16,-3 1 0 0,-1-1 0 0,-6-1 128 15,0-1-128-15,-5 1 0 0,-2 1 0 0,-7-1 0 16,-6-1 0-16,-1 2 0 0,-2 1 0 0,-1-1 128 16,-6 0-128-16,-1-1 0 0,-4 1 0 0,-4 0 0 15,-2-1 0-15,-5 0 0 0,2 1 0 0,-5 2 0 0,-5-1 128 16,1 1-128-16,-1 1 0 0,-2-2 128 0,-7-1 64 0,1-2 0 15,2 1 0-15,-2 2 0 0,-3 0-192 0,-1 0 192 16,1-2-192-16,-3 1 192 0,-2-3-64 0,1 3-128 16,-1 0 192-16,1-3-64 0,0 0-128 0,0 0 0 15,-1 3 0-15,1-2 0 0,-1-3 0 0,1 3 128 16,-2 3-128-16,3-1 0 0,1-4 128 0,0 1-128 16,0 0 0-16,1 1 128 0,4-1 0 0,-1-1 0 15,-5-3 0-15,6 2 0 0,1 1 0 0,2-1 0 16,0 1 0-16,4-1 0 0,4-2 0 0,1 5-128 15,1-2 192-15,2 0-64 0,-3-1-128 0,2 3 0 16,4-1 0-16,1 4 0 0,0 2 0 0,1 1 0 0,3-2 0 16,5 0 0-16,2 4 0 0,7-1 0 0,3-1 0 15,0-1 0-15,1-2 0 0,4 3 0 0,3 4 0 0,3 1 0 16,1-3 0-16,6-2 0 0,1 3 0 0,5-2 0 16,-2-1 0-16,3-1 0 0,0-1 0 0,3 0 0 15,0 2 0-15,6 1 0 0,4 0 0 0,3-1 0 16,1-4 0-16,3 2 0 0,5 1 128 0,1 0-128 15,10-1 0-15,0 0 0 0,0 0 0 0,0 0 0 16,0 0 0-16,13-3 0 0,4-2-144 0,6 2 144 16,6-1-160-16,5 0 160 0,4 0-128 0,5-2 128 15,-2-3 0-15,5 1-128 0,5-1 128 0,3 0 0 16,3 0 0-16,7 2-128 0,5 0 128 0,2 1 0 16,2-2 0-16,3-1 0 0,2 1 0 0,2 1 0 15,2-2 0-15,5 1 0 0,-2 0 0 0,4 2 0 16,1-1 0-16,1 1 0 0,-3-1 0 0,3 3 0 0,3 0 0 0,-2 0 0 15,-1-2 0-15,2 2 0 0,0 2 0 0,2 0 0 16,4-1 0-16,-6 1 0 0,-1 0 0 0,1 0 0 16,4 2 0-16,-1-1 0 0,-3-1 0 0,1-1 0 15,0 7 0-15,3-4 128 0,0-1-128 0,-2-2 0 16,-4 1 0-16,1 1 0 0,2-1 0 0,-3 2 0 16,-4 0 0-16,2 0 0 0,2 0 0 0,1 0 0 15,-2 2 0-15,-1 1 0 0,-5 1 0 0,2 0 0 16,1-2 0-16,-2 5 0 0,-4-1 0 0,1 0 0 15,-2-1 0-15,2 2 0 0,-1 0 0 0,-1-3 0 16,-3-1 0-16,1 2 0 0,2 0 0 0,-3 1 0 16,-3-2 0-16,1-1 0 0,-1 0 0 0,-3-1 0 15,2 2 0-15,0 1 0 0,-4-2 0 0,1 2 128 16,-4 0-128-16,-2-2 0 0,-3 2 0 0,0-1 0 0,2-1 0 0,-3-2 0 16,-1 3 0-16,-5 0 0 0,-1 3 0 0,-1-7 0 15,-3-3 0-15,-2 1 0 0,-2 0 0 0,0 2 128 16,-1 2-128-16,-1 0 0 0,-1 1 0 0,-2-2 0 15,-2-1 0-15,-3 2 0 0,-2 0 0 0,-4-2 0 16,-3-2 0-16,-3 0 0 0,-1 2 0 0,-2 0 0 16,-5-1 0-16,-3 1 0 0,-1-4 0 0,-2 3 0 15,-9 1 0-15,0 0 144 0,0 0-144 0,0 0 0 16,0 0 192-16,0 0-192 0,-13-3 192 0,-2 1-192 16,-7 0 128-16,-4-1-128 0,-6 2 0 0,-3-2 0 15,-4 1 0-15,-8 1 0 0,-5 0 0 0,-4-1 0 16,-4 0 0-16,-1 1 0 0,-3 1 0 0,-4 0 0 0,-6 0 0 0,-5 2 0 15,-7 1 0-15,1 0 0 0,-4 1 0 0,-6 0 0 16,-2-2 0-16,-4 0 0 0,0-1 0 0,-2 2 0 16,-5 4 0-16,0-3 0 0,-1-3 0 0,-5 3 0 15,-3 1 0-15,1-1 0 0,-1-2 0 0,-3 1 0 16,-3-1 128-16,1 2-128 0,-2 0 0 0,-3-1 0 16,-3-1 0-16,1 1 0 0,0-2 0 0,3 2 0 15,1 0 0-15,-3 1 0 0,1-2 0 0,0 1 0 16,3-1 0-16,-1 1 0 0,-2-2 128 0,1-2-128 15,5-2 0-15,-5 3 0 0,-1 4 0 0,3-2 0 16,3 0 0-16,3 0 0 0,1 0 0 0,5 2 0 16,3 1 0-16,2-1 0 0,2-6 0 0,4 2 0 0,8 0 128 15,1 0-128-15,-1 0 0 0,6 0 0 0,4 0 0 16,6 2 0-16,3-1 0 0,4-1 0 0,0-3 0 0,6 1 0 16,4 0 0-16,5 2 0 0,5 3 0 0,5 1 0 15,2-2 0-15,6-2 0 0,4-2 0 0,1 1 0 16,2-1 0-16,5 1 0 0,4-2 0 0,6 2 0 15,4 2 0-15,3 0 0 0,8-1 0 0,0 0 0 16,0 0 0-16,0 0-192 0,11-1 192 0,8 1-192 16,3-1 32-16,5 2 16 0,5 1 0 0,6-1 0 15,3-3 144-15,8-1 0 0,6-2 0 0,6 4 0 16,7 4 0-16,2-3-128 0,-1-2 128 0,6 0 0 16,4 1 0-16,7 1 0 0,2 3 0 0,2-1 0 15,4-2 0-15,7 3 0 0,3 0 0 0,3-1-128 0,0-1 128 16,4-1 0-16,6 0 0 0,3 0 0 15,2-2 0-15,4 0 0 0,7-1 0 0,3-2 0 0,0 0 0 16,4-1 0-16,3 1 0 0,4-1 0 0,7 0 0 0,1 2 0 16,1 1 0-16,2 1 0 0,-2-1 0 0,2 0 128 15,2 0-128-15,-3 1 128 0,1-1-128 0,-4-1 0 16,-7-1-128-16,0 4 128 0,-1 4 0 0,-1-3 0 16,-6-3 0-16,-1 4 0 15,-7 4-1056-15,3 3-128 0,2 1-32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0:43.53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9222 15000 3679 0,'0'0'320'0,"0"0"-320"0,0 0 0 0,0 0 0 0,-6-5 1344 0,6 5 192 16,0 0 32-16,-7-3 16 0,-2-2-688 0,2 2-128 15,1 0-16-15,-2 2-16 0,-2 2-48 0,0 2-16 16,0-3 0-16,-1 7 0 0,0 3-240 0,-3 0-48 16,-3 1-16-16,-2 2 0 0,-2 2-32 0,1 3 0 15,2 1 0-15,-3 0 0 0,3 3 32 0,-2 3 0 16,-2 0 0-16,1 7 0 0,1 5 96 0,-2 4 32 15,1 3 0-15,3 2 0 0,-3 1-112 0,3 4 0 16,2-3-16-16,1 7 0 0,3 2 176 0,4-1 32 16,5-1 16-16,3-3 0 0,1-2-224 0,6-5-48 15,3-3-16-15,3-1 0 0,1-3-176 0,3-3-128 16,0-1 144-16,5-2-144 0,3-1 144 0,3-2-144 0,2-5 128 16,2-3-128-16,3-3 0 0,7-5 0 0,1-2 0 0,3-7 0 31,1-1-640-31,4-7-144 0,2-7-48 0</inkml:trace>
  <inkml:trace contextRef="#ctx0" brushRef="#br0" timeOffset="659.839">13897 8786 20271 0,'-9'-12'1792'0,"7"6"-1424"0,2 6-368 0,0 0 0 0,6-3 1616 0,4-2 256 16,7 2 48-16,5 3 16 15,4 6-1680-15,7 5-256 0,2 3-192 0,9 4 16 0,4 0 176 0,2 5-208 16,2 8 80-16,4 5 128 0,7 6 0 0,-2 2 0 16,1 4 0-16,0 5 0 0,-1 7 0 0,-2-1 0 15,-4-2 0-15,-3 2 0 0,-4 1 0 0,-3 5 0 16,-5 1 0-16,-8-1 0 0,-7-1 0 0,-9 1 0 15,-7-1 0-15,-9 6 128 16,-8 7-1040-16,-7 3-224 0</inkml:trace>
  <inkml:trace contextRef="#ctx0" brushRef="#br0" timeOffset="1934.604">10856 18216 4607 0,'-6'7'400'0,"0"0"-400"16,-2 3 0-16,1 0 0 0,-2 0 2640 0,3-1 448 15,-1 0 96-15,1 2 16 0,-1 2-2112 0,1-2-432 16,2-2-80-16,-2-3 0 0,6-6 0 0,0 0 16 15,0 0 0-15,0 0 0 0,0 0 496 0,0 0 112 16,0 0 16-16,1-10 0 0,4-1-320 0,0-3-64 16,2-2-16-16,1-2 0 0,2 0-480 0,-2 1-80 15,2-2-32-15,2 2 0 0,-1-2-64 0,3 2-16 16,-1 2 0-16,-1 3 0 0,-2 2-144 0,0 2 128 16,1 4-128-16,-1 3 128 0,-10 1-128 0,11 4 0 15,-2 1 0-15,0 4 128 0,-3 7 64 0,-1 0 16 16,0 2 0-16,-2 4 0 0,-5 2-16 0,1 1 0 0,1 2 0 15,-1-3 0-15,-3-1-192 0,2-10 128 0,-1 2-128 16,1-1 0-16,-4-2 192 0,3-2-48 0,-2-2-16 0,3-3 0 16,2-5 528-16,0 0 112 0,-3-5 0 0,1-3 16 15,1-5-80-15,2-3-32 0,-1 0 0 0,1-3 0 16,1-1-464-16,2-2-80 0,1-15-128 0,0 7 176 16,1 5-176-16,-1 3 0 0,3 2 0 0,-4 6 0 15,2 3 0-15,-1 4 0 0,-5 7 0 0,0 0 0 16,0 0 0-16,0 0 0 0,4 6-144 0,-1 3 144 15,-1 4 0-15,-2 0 0 0,0 0 0 0,-1 3 144 16,0 1-144-16,0 1 0 0,-1-2 144 0,1 0-144 16,1-2 0-16,0-3 128 0,0-11-128 0,0 0 0 15,1 11 0-15,-1-11 0 0,0 0 0 0,6-4 0 0,2-3 192 16,3-4-16-16,2-3-16 0,0-4 0 0,-1-3 32 16,3-2 0-16,-1-1 0 0,1 2 0 0,-1 1-192 0,-1 0 0 15,0 0 0-15,0 4 0 0,-2 3 0 16,2 6 0-16,-2 2 0 0,0 3 0 0,-11 3 0 0,0 0 0 15,13 9 0-15,-2 3 0 0,-5 3 0 0,2 3 0 16,-5-1 176-16,0 3-176 0,0 2 192 0,0 0-64 16,2 0-128-16,-3-1 192 0,-2-2-192 0,1-2 128 15,0-1-128-15,2-5 0 0,-3-11 0 0,6 6 128 16,-6-6-128-16,0 0 0 0,8 2 0 0,1-6 144 16,-2-6-144-16,3 0 128 0,-2-1 48 0,1-1 0 15,0-1 0-15,0 0 0 0,-1 3-176 0,-2 2 128 16,-6 8-128-16,7-4 128 15,-7 4-832-15,0 0-192 0,0 0-16 0</inkml:trace>
  <inkml:trace contextRef="#ctx0" brushRef="#br0" timeOffset="2674.557">12556 18306 1839 0,'-14'9'160'0,"4"-2"-160"0,-6-1 0 0,1 2 0 15,0 1 5008-15,0 1 976 0,2-1 192 0,8-4 32 0,-4 1-4224 0,3-2-832 16,0 0-192-16,0-1-16 0,3-2-112 0,-2-2 0 16,2-3-16-16,1-1 0 0,1-2-176 0,2-2-16 15,1-3-16-15,3-11 0 0,0 1-368 0,1 0-80 16,2-1-16-16,0 1 0 0,1 1 112 0,1-1 0 15,0-2 16-15,1 5 0 0,-1 3 96 0,-1 1 16 0,1 4 0 0,-1 0 0 16,0 4-112-16,0 2-16 0,-9 5 0 0,7 1 0 16,-7-1 0-16,9 5-16 0,0 0 0 0,-3 5 0 15,-2 3 48-15,-2 3 16 0,1-2 0 0,0 2 0 16,-2 1-64-16,0 0-16 0,-1-2 0 0,1-1 0 16,-1 0-224-16,4-3 128 0,1-3-128 0,-5-8 0 15,0 0 128-15,0 0-128 0,0 0 0 0,7 3 144 16,2-7 80-16,2-2 16 0,-1-5 0 0,3-3 0 15,1 0 80-15,0-2 32 0,0-2 0 0,-2-1 0 16,0-2-224-16,0 5-128 0,1 3 128 0,-2 2-128 16,-3 0 0-16,-1 2 0 0,-2 2 0 0,-5 7 0 15,0 0 0-15,9 0 0 0,-9 0 0 0,0 0 128 16,6 10-128-16,-2 3 128 0,-2 2-128 0,1-1 128 0,-6 0 16 16,2 0 16-16,0 1 0 0,1-3 0 0,0-2-160 15,0-10 0-15,5 9 0 0,-5-9 128 0,0 0-128 0,7 4 0 16,3-5 0-16,1-3 0 0,0-5 0 15,1-2 0-15,1-2 0 0,3-3 0 0,-2-1 0 0,-1 0 192 16,-1 4-192-16,-1 3 192 0,-1 1-192 0,-3 3 0 16,2 1 144-16,-9 5-144 0,5 5 128 0,2-1-128 15,-2 2 160-15,0 5-160 0,0 3 320 0,-1 1-16 16,-1 1-16-16,-1 0 0 0,-1 2-96 0,1-1 0 16,2 1-16-16,1-3 0 15,0-4-816-15,-1-4-144 0,-4-7-48 0,9 7 0 16,2-9-1504-16,-1-3-304 0,1-6-64 0,1-6-16 0</inkml:trace>
  <inkml:trace contextRef="#ctx0" brushRef="#br0" timeOffset="4324.476">15255 11795 13823 0,'-1'-12'1216'0,"1"1"-960"16,0-4-256-16,-1 0 0 0,-1-2 448 0,1 2 64 15,-1 4 0-15,-2 3 0 0,0 2 128 0,-3 4 48 16,-1 2 0-16,-2 2 0 0,0 5-112 0,-2 2-32 16,-4 1 0-16,1 0 0 0,-1 1 0 0,-2 3 0 15,-1 1 0-15,-3 6 0 0,-3 0-160 0,-1 4-16 0,-1 6-16 0,-2 1 0 16,-5 3 128-16,-1 3 32 0,3 1 0 0,0 9 0 16,-1 8-64-16,1 3-16 0,2 2 0 0,-1 1 0 15,1 1-112-15,3 0-32 0,0 2 0 0,5-3 0 16,2 0-112-16,4-2-32 0,5-1 0 0,3-5 0 15,6-8-144-15,3 0 128 0,5-1-128 0,7-1 128 16,4-2-128-16,9-2-144 0,3-2 144 0,5-5-208 31,6-2-1616-31,11-4-320 0,25 4-64 0,-2-12-16 0</inkml:trace>
  <inkml:trace contextRef="#ctx0" brushRef="#br0" timeOffset="4981.697">19704 11780 11967 0,'0'-9'1072'0,"2"0"-864"0,1 2-208 0,-1-2 0 16,2-1 512-16,-1 0 48 0,-1-1 16 0,3 1 0 0,-5 10 32 0,5-9 16 15,1 1 0-15,-1-1 0 0,1 1-48 16,0-1-16-16,1 2 0 0,1 0 0 0,-1 2-128 0,2-1-32 16,0 3 0-16,2 2 0 0,-3-2-272 0,2 5-128 15,2 0 128-15,-2 2-128 0,2 2 144 0,1 0-144 16,0 1 160-16,1 4-160 0,1 3 352 0,0 5-32 16,1 3 0-16,2 1 0 0,0 2 176 0,-2 2 16 15,-2 1 16-15,1 5 0 0,-2 0 96 0,0 5 16 16,-2 0 0-16,-4 3 0 0,-3 3 0 0,-3 1 0 15,-3 2 0-15,-3-1 0 0,-8 1-96 0,-1-2-16 16,-3 1 0-16,-8-6 0 0,-7-2 736 0,-2-1 144 16,-2 3 16-16,-4-1 16 15,0 0-1760-15,-2-1-368 0,-4-4-64 0,0-1-16 0,-2 0 592 0,-1 0 176 0,-1-5 0 16,3-1-14384-16</inkml:trace>
  <inkml:trace contextRef="#ctx0" brushRef="#br0" timeOffset="6280.367">15395 7264 9215 0,'-9'8'400'0,"5"-2"96"0,-1-2-496 0,0 3 0 0,1-1 0 0,-1-1 0 16,5-5 400-16,0 0-16 0,-9 2 0 0,9-2 0 16,0 0 272-16,0 0 48 0,0 0 16 0,0 0 0 15,0 0-144-15,0 0-16 0,0 0-16 0,6-10 0 16,-2 0-32-16,3-3 0 0,3-4 0 0,3 2 0 15,-2 1 288-15,4-4 48 0,5-3 16 0,0-3 0 0,1-4 32 0,2-1 0 16,2-3 0-16,3-6 0 16,0-4-128-16,2-6 0 0,1-3-16 0,3-4 0 0,3-3-352 15,3 0-64-15,2 0-16 0,5-5 0 0,4-4 0 0,3-2-16 16,-5-2 0-16,2 3 0 0,-1 2 48 0,2-3 16 16,1-4 0-16,3 3 0 0,4 0-80 0,-1 1-16 15,-2-1 0-15,0-1 0 0,-1-3-16 0,1-2-16 16,3-2 0-16,2 3 0 0,6 3-64 0,-2 0-16 15,-4-4 0-15,3-2 0 0,2-4 16 0,4 2 0 16,3 3 0-16,-1 1 0 0,-1-3 48 0,-1-1 16 16,-3 0 0-16,5 2 0 0,4 2 32 0,-5-1 16 15,-1 0 0-15,-3-1 0 0,-1 0-80 0,-2 1-16 16,1 0 0-16,-1 1 0 0,-3-1-48 0,-3 2-16 16,-2 2 0-16,-2 1 0 0,-2 1 0 0,2-2 0 15,0-1 0-15,4 1 0 0,2 1 48 0,-3 2 0 0,-3 1 0 16,1-2 0-16,-2-1-32 0,2 0 0 0,-2 1 0 0,3 1 0 15,2 4-16-15,-7 0-128 0,-2-1 192 0,-3-3-64 16,-2-2-128-16,-1 2 192 0,-1 7-192 0,0 5 192 16,-4 3-64-16,-1 1-128 0,-5-1 192 0,-1 4-64 15,-1 5 0-15,-3 5 0 0,-4 6 0 0,-5 1 0 16,0 0-128-16,-2 3 192 0,-2 4-192 0,-3 3 192 16,-1 0-192-16,-1 4 0 0,0-2 144 0,-2 3-144 15,-3 1 0-15,2 3 144 0,-2 1-144 0,1 3 0 16,-1 3 0-16,-5 8 0 0,0 0-160 0,6-5 160 15,-6 5-1568 1,0 0-192-16,0 0-32 0,2 11-8752 0,-1 4-1744 0</inkml:trace>
  <inkml:trace contextRef="#ctx0" brushRef="#br0" timeOffset="7296.823">21011 7194 12543 0,'0'0'560'0,"-5"-7"112"0,5 7-544 0,-6-6-128 16,0-2 0-16,0 3 0 0,6 5 320 0,-6-8 16 16,2-1 16-16,-2 0 0 0,1 4-96 0,5 5-32 15,-8-3 0-15,8 3 0 0,-9-7-224 0,3 3 0 16,0 0 128-16,6 4-128 0,-9-1 0 0,0 1 0 15,1 0 128-15,0 1-128 0,8-1 0 0,-9 0 144 0,-1-1-144 0,-1 0 128 16,11 1-128-16,0 0 160 0,0 0-160 0,-6-3 160 16,-4-1 192-16,10 4 32 0,0 0 16 0,-2-8 0 15,-1-3 320-15,3 0 64 0,4-3 16 0,0 2 0 16,-1-2 96-16,1-1 32 0,2-3 0 0,5-3 0 16,1-6-32-16,4-1 0 0,4-2 0 0,-1-3 0 15,7-4-144-15,-1-4-48 0,2 0 0 0,4-3 0 16,3-3-128-16,5-3-48 0,0-5 0 0,7-4 0 15,4-1-48-15,5-2-16 0,2 0 0 0,4-2 0 16,-3-2-176-16,7-1-32 0,2-4-16 0,4-3 0 16,0 0-80-16,-3 0-16 0,-2 0 0 0,0-3 0 0,1-4-16 15,2 1-128-15,0 1 192 0,1-1-64 0,1 6 64 16,-3-3 0-16,-4-3 0 0,3 1 0 0,2 0 48 16,1 1 16-16,0-1 0 0,-3-3 0 0,-2 0-32 0,3 3 0 15,-3 2 0-15,3 0 0 0,-1-4-64 16,-1 1-16-16,-2 0 0 0,2 2 0 0,-2 3-16 0,3-2 0 15,0-2 0-15,1 0 0 0,0 1-128 0,-3 6 160 16,-3 5-160-16,-2-3 160 0,1-3-160 0,-2 1 192 16,0 3-192-16,-3 4 192 0,-5 3-192 0,0 1 160 15,-5-1-160-15,0 3 160 0,1 0-160 0,-1 2 0 16,1-2 144-16,-2 6-144 0,-3 4 0 0,-1 0 0 16,-1-1 0-16,-4 7 128 0,-3 2-128 0,-3 4 0 15,-2 0 0-15,-2 3 0 0,-2 0 0 0,-3 7 0 16,-2 1 0-16,-2 6-128 15,-2 4-288-15,-4 3-48 0,-2 3-16 0,-3 3 0 16,-6 7-1680-16,0 0-336 0,0 0-64 0</inkml:trace>
  <inkml:trace contextRef="#ctx0" brushRef="#br0" timeOffset="8363.124">11210 5553 11055 0,'-7'10'976'0,"4"-5"-784"16,-2 2-192-16,2-2 0 0,2 2 864 0,2 0 128 16,-1-7 32-16,0 0 0 0,0 0-848 0,10 1-176 15,-1 0 0-15,2-3 0 0,0-9 288 0,0 0 96 16,2 0 32-16,2-6 0 0,4-4 416 0,2-4 96 15,2 0 16-15,3-4 0 0,3-1 144 0,1-1 48 16,0 1 0-16,1-2 0 0,0-5-144 0,1-1-32 0,0-3 0 0,5-2 0 16,4-2-336-16,1-1-80 0,-2-3-16 0,3-1 0 15,2-1-64-15,-1-2-16 0,0-4 0 16,-1-5 0-16,1-5-32 0,3 0-16 0,1 2 0 0,-1 0 0 16,-1 1-48-16,1 0-16 0,-1-1 0 0,-2 0 0 15,-2-3-16-15,-1 2-16 0,-1 0 0 0,2-1 0 16,1-1-32-16,4-5 0 0,4 0 0 0,1 2 0 15,0 1 0-15,2-2 0 0,-2-3 0 0,-2 0 0 16,2-2-48-16,2 1-16 0,1 0 0 0,1 0 0 16,2-1-64-16,-4 0-16 0,-2 0 0 0,0 4 0 0,-2 6 0 15,-1-1-128-15,-3-5 192 0,3 2-64 0,3 4-128 16,-2 3 160-16,-4 6-160 0,-2 0 160 16,1 1-160-16,-6 0 192 0,1-1-192 0,0 2 192 0,-1 0-192 15,1 1 128-15,2 3-128 0,1 5 128 0,1 3-128 0,-2 1 0 16,-4-2 0-16,-1 3 0 0,-2 0 0 0,-3 1 128 15,0 1-128-15,-2 5 0 0,-4 2 0 0,-3 7 0 16,-1 4 128-16,-4 2-128 0,-3 0 0 0,-1 5 0 16,-3 2 0-16,-3 2 0 0,-4 1 0 0,0 1 0 15,1 4 0-15,-5 5 0 16,0 0-1072-16,0 0-192 0,0 0-32 0,-9 12-9456 16,-2 3-1872-16</inkml:trace>
  <inkml:trace contextRef="#ctx0" brushRef="#br1" timeOffset="18804.259">14829 2554 5519 0,'0'0'496'16,"0"0"-496"-16,0 0 0 0,0 0 0 16,0 0 1328-16,0 0 160 0,0 0 48 0,0 0 0 0,0 0-736 15,0 0-144-15,0 0-16 0,0 0-16 0,0 0-224 16,0 0-32-16,0 0-16 0,0 0 0 0,0 0-128 0,0 0-32 16,0 0 0-16,0 0 0 0,0 0 48 0,0 0 0 15,0 0 0-15,0 0 0 0,0 0 16 0,-5 6 16 16,-1 5 0-16,0-1 0 0,1-2 176 0,-2 2 16 15,-1 0 16-15,1 2 0 0,-1 3 128 0,0-2 32 16,0-1 0-16,3 2 0 0,-2 3-96 0,3 1-16 16,-5 3 0-16,3-1 0 0,-1 1-144 0,1-1-48 15,2-1 0-15,-1-1 0 0,-2 0-32 0,4-2-16 16,-4 0 0-16,3 0 0 0,0 1-160 0,3-2-128 16,-2-2 192-16,1-1-192 0,0-1 0 0,0-3 0 15,2 0 0-15,2-2 0 0,-2-6 0 0,0 9 0 0,0-9 0 16,0 0 0-1,0 0-336-15,0 0-128 0,0 0-32 0,0 0 0 16,7-4-720-16,0-2-160 0</inkml:trace>
  <inkml:trace contextRef="#ctx0" brushRef="#br1" timeOffset="19159.938">14536 2657 18943 0,'0'0'832'0,"0"0"192"0,0 0-832 0,0 0-192 16,0 0 0-16,0 0 0 0,0 0 0 0,0 0 0 15,0 0 0-15,0 0 0 0,0 0 192 0,9 8 80 16,0 0 32-16,0-2 0 0,2-2-16 0,-2 1 0 16,0 1 0-16,3 1 0 0,-1-1 32 0,2 4 0 15,-2 2 0-15,3 0 0 0,0-1-112 0,0 1-16 16,-3 0 0-16,1 4 0 0,0-2-192 0,0-1 144 15,-2-1-144-15,2 1 128 0,-2-4-128 0,-1 4 0 16,2-2 0-16,0-2-6736 0,-3-2-1456 16</inkml:trace>
  <inkml:trace contextRef="#ctx0" brushRef="#br1" timeOffset="23880.843">14488 2776 11967 0,'-13'-3'528'0,"8"1"112"15,5 2-512-15,-8-1-128 0,1 3 0 0,7-2 0 0,-8-2 576 16,8 2 96-16,0 0 16 0,0 0 0 0,-8-1-416 16,8 1-80-16,0 0 0 0,0 0-16 0,0 0 176 0,-1-7 32 15,2-1 16-15,-1 8 0 0,0 0-16 0,0 0 0 16,5-6 0-16,-2-1 0 0,0 1-128 0,-3 6-16 16,0 0-16-16,0 0 0 0,3-8-96 0,-3 8 0 15,3-7-128-15,-3 7 192 0,0 0-64 0,3-6 0 16,-3 6-128-16,2-7 192 0,-2 7-32 0,0 0-16 15,0 0 0-15,0 0 0 0,5-6-144 0,-5 6 0 16,5-8 0-16,-5 8 0 0,7-6 256 0,-7 6-48 16,0 0 0-16,0 0 0 0,0 0 112 0,0 0 32 15,0 0 0-15,0 0 0 0,0 0-48 0,0 0-16 16,0 0 0-16,0 0 0 0,0 0-128 0,0 0-32 16,0 0 0-16,10-2 0 0,-10 2 0 0,0 0 0 15,0 0 0-15,9 0 0 0,0 0 32 0,-9 0 0 0,0 0 0 0,0 0 0 16,12 3 16-16,-2 0 0 0,-10-3 0 0,11 3 0 15,-1 4-48-15,1-3 0 0,1 0 0 0,-3 3 0 16,1-2 0-16,0 2 0 0,-1 0 0 0,2 1 0 16,-1 1-128-16,1-2 0 0,0-3 0 0,-2 4 0 15,1 2 0-15,0 1 0 0,-1-3 0 0,0-1 0 16,-3 4 0-16,2-2 0 0,0 0 0 0,0 0 0 16,-3-1 0-16,4 0 0 0,-4-1 0 0,4 2 0 15,-2 0 0-15,3 1 0 0,-3-1 0 0,2-1 0 16,1 1-1552-1,0-3-240-15,1 1-64 0</inkml:trace>
  <inkml:trace contextRef="#ctx0" brushRef="#br1" timeOffset="24845.248">15025 2495 13823 0,'-8'-7'608'0,"8"7"128"0,-9-2-592 0,2 0-144 0,2-5 0 0,5 7 0 16,-8 0 0-16,8 0 0 0,0 0 0 0,0 0 0 15,-8 4 0-15,8-4 0 0,-5 6 0 0,-2 1 0 0,7-7 0 0,-6 9 0 16,-1-1 0-16,2 1 0 0,1 0 128 0,-2 3-128 16,-2-1 0-16,-2 2 128 0,-3 3 80 0,0 0 16 15,2 2 0-15,-1-1 0 0,-3 1 192 0,2-2 32 16,0 3 16-16,-1-1 0 0,1 4 48 0,0 0 16 15,1 0 0-15,0-1 0 0,-1-4-80 0,2 2 0 16,-2 0-16-16,3-2 0 0,2-1-160 0,-1-3-16 16,3-2-16-16,-1 1 0 0,3-1-240 0,-1-3 176 15,5-8-176-15,-5 6 160 0,0 1-160 0,5-7 0 16,-5 5 0-16,5-5 128 16,0 0-576-16,0 0-112 0,0 0-16 0,0 0-8288 0</inkml:trace>
  <inkml:trace contextRef="#ctx0" brushRef="#br1" timeOffset="25148.301">14585 2631 10127 0,'-11'-3'448'0,"11"3"96"0,0 0-544 0,0 0 0 0,-8-1 0 0,8 1 0 15,0 0 1072-15,0 0 96 0,0 0 32 0,0 0 0 16,0 0-784-16,0 0-160 0,8 10-16 0,3 1-16 0,3 2 96 0,0 2 32 16,1 1 0-16,2-1 0 0,-1-3-32 0,2 5-16 15,1 3 0-15,-3-1 0 0,0-2 16 0,2 2 16 16,0-2 0-16,-1 0 0 0,1-2-336 0,2-1 0 15,-4 0 0-15,1 0-8288 16</inkml:trace>
  <inkml:trace contextRef="#ctx0" brushRef="#br1" timeOffset="28789.49">14379 11204 7359 0,'0'0'656'0,"0"0"-528"0,0 0-128 0,0 0 0 15,0 0 800-15,-6 4 128 0,6-4 32 0,-8 8 0 16,3-2-368-16,5-6-64 0,0 0-16 0,-7 5 0 15,7-5 0-15,0 0-16 0,0 0 0 0,0 0 0 16,0 0 272-16,0 0 64 0,0 0 16 0,6-7 0 0,-1-1-160 0,4 1-48 16,-1-1 0-16,2 0 0 0,0 2-336 0,1-2-80 15,0-1-16-15,1 4 0 0,-3 0-208 16,-1 3 176-16,0 1-176 0,0-1 160 0,-2 0-32 0,-6 2-128 16,0 0 192-16,0 0-64 0,0 0-128 0,0 0 0 15,0 0 0-15,0 0 128 0,3 14 128 0,-5-3 32 16,-1-1 0-16,-2-2 0 0,-3-2-128 0,-1 2-32 15,-2 0 0-15,1-3 0 0,0-3 96 0,3-1 16 16,-1-1 0-16,8 0 0 0,-8 4 224 0,8-4 48 16,-5-4 16-16,5 4 0 0,0 0-32 0,-2-5-16 15,2 5 0-15,0-7 0 0,0 7-176 0,4-9-48 16,3 1 0-16,-1 0 0 0,1 2-256 0,-1 2 128 16,-6 4-128-16,7-4 0 0,-7 4 128 0,9-4-128 15,-5 0 0-15,-4 4 0 0,0 0 0 0,0 0 0 0,0 0 0 0,0 0 0 16,0 0 0-16,0 0 0 0,2 9 0 0,-2-9 0 15,0 0 0-15,0 0 0 0,0 0 192 0,-4 10-192 16,2-2 0-16,2-8 0 0,-6 8 0 0</inkml:trace>
  <inkml:trace contextRef="#ctx0" brushRef="#br1" timeOffset="31695.588">1182 3295 5519 0,'0'0'496'0,"0"0"-496"0,0 0 0 0,0 0 0 16,0 0 1152-16,0 0 144 0,0 0 32 0,0 0 0 15,0 0-752-15,0 0-160 0,0 0-32 0,1 12 0 16,-2 2 96-16,1-2 16 0,0 3 0 0,-1 3 0 16,0 2 80-16,1 2 0 0,1 1 16 0,0 2 0 0,-1 2-144 0,2 1-16 15,1 3-16-15,2 1 0 0,-4 0-160 0,2-1-16 16,0-3-16-16,0 3 0 0,-4 2-64 0,1-2-16 15,2-4 0-15,-2-1 0 0,-1-1-144 0,0-2 0 16,-1-5 144-16,0-3-144 0,-1-2 128 0,1-3-128 16,-2 0 160-16,4-10-160 0,0 0 144 0,0 0-144 15,0 0 128-15,0 0-5744 16,0 0-1152-16</inkml:trace>
  <inkml:trace contextRef="#ctx0" brushRef="#br1" timeOffset="32066.832">1423 3406 2751 0,'0'0'256'0,"0"0"-256"0,0 0 0 0,5 10 0 15,0 2 1248-15,-2-4 208 0,-3-8 32 0,0 14 16 16,0 1-528-16,-2-1-96 0,-4 0-32 0,1-1 0 15,-5-1-240-15,0 1-48 0,0 1-16 0,-2 0 0 16,-2-2-96-16,-3 0 0 0,0 0-16 0,1-2 0 16,4 1 144-16,-2 0 16 0,-4 0 16 0,3 0 0 15,3 0-96-15,1-4 0 0,0 1-16 0,1-1 0 16,3-2-176-16,7-5-48 0,0 0 0 0,0 0 0 16,0 0 0-16,0 0 0 0,0 0 0 0,0 0 0 15,6 11 128-15,4-3 32 0,-1-6 0 0,7 4 0 0,1 2-112 16,3 1 0-16,-1 0-16 0,3 0 0 0,2 1-176 0,4 2-128 15,-3 2 144-15,2-2-144 0,-1-2 128 0,-2-1-128 16,0 1 0-16,0-1 144 0,1-3-144 0,1 0 160 16,-1-2-160-16,1 1 160 0,0 0-336 0,-3-3-64 15,0-1-16-15,0-1-10176 16</inkml:trace>
  <inkml:trace contextRef="#ctx0" brushRef="#br1" timeOffset="32668.413">3778 1257 13295 0,'0'0'576'0,"0"0"144"0,0 0-576 0,0 0-144 15,0 0 0-15,0 0 0 0,0 0 0 0,0 0 0 16,0 0 0-16,0 0-176 0,2 8 176 0,2 2 0 16,1 2 0-16,-1 2-128 0,0 2 352 0,0 1 80 15,1 2 16-15,2 7 0 0,-3 4 192 0,2 3 32 0,-1 3 16 0,1 4 0 16,-2 2-176-16,1-1-16 0,-1-1-16 0,2 1 0 16,-3 0-48-16,-1-5-16 0,0-4 0 0,1 0 0 15,-1 2-128-15,1-1-32 0,-3-2 0 0,0-5 0 16,0-5-128-16,-3 0 192 0,-2-2-192 0,3-2 192 15,-2 1-192-15,2-4 192 0,-4-2-192 0,1-2 192 16,-2-2-192-16,1-3 192 0,6-5-192 0,-7 4-5760 16,-3-6-1280-16</inkml:trace>
  <inkml:trace contextRef="#ctx0" brushRef="#br1" timeOffset="33083.154">4145 1328 15663 0,'0'0'1392'0,"8"-6"-1120"16,0 1-272-16,-8 5 0 0,8-4 0 0,1 6-192 16,-1 2 16-16,0 1 16 0,-8-5 160 0,3 11 0 15,-1 3 0-15,-3 2 0 0,-2 3 144 0,-3 1 64 16,-3 1 16-16,0 2 0 0,-4 4-32 0,1 1-16 15,-3-1 0-15,-2 1 0 0,0-2-48 0,-1-2 0 16,0-3 0-16,-2 0 0 0,0-2 112 0,-1-1 16 16,0 0 0-16,2-3 0 0,-3 0 0 0,2-2 16 15,1 0 0-15,-3-1 0 0,2-1 80 0,2-1 16 0,2-2 0 16,2 3 0-16,-1-1-48 0,4-1 0 0,3-1 0 16,-1 0 0-16,3 2-48 0,4 2-16 0,-1 5 0 0,4-1 0 15,3-1-64-15,3 3-32 0,3 1 0 0,2 1 0 16,-1-1 32-16,4 1 0 0,3-3 0 0,2 0 0 15,2 0-48-15,3 0 0 0,-1 0 0 0,3-1 0 16,-1-2-144-16,3-1 160 0,-2 2-160 0,1 4 160 31,-2 1-1152-31,-1 1-224 0</inkml:trace>
  <inkml:trace contextRef="#ctx0" brushRef="#br1" timeOffset="36032.372">14868 1056 8639 0,'0'0'384'16,"0"0"64"-16,0 0-448 0,0 0 0 0,0 0 0 0,0 0 0 0,0 0 576 0,0 0 32 16,0 0 0-16,0 0 0 0,0 0-80 0,0 0-16 15,0 0 0-15,0 0 0 0,0 0-144 0,0 0-48 16,0 0 0-16,0 0 0 0,0 0 96 0,0 0 16 16,0 0 0-16,5 9 0 0,-1412-9 64 0,2817 12 16 15,-1407-1 0-15,0 0 0 0,-3-11-112 0,0 13-16 16,0 3 0-16,0-1 0 0,0 0 0 0,0 1-16 15,-2 0 0-15,2 2 0 0,4 1-128 0,-3 0-32 16,-1-3 0-16,2 4 0 0,1 2-80 0,-1 1 0 16,1-4-128-16,-2 3 192 0,-1 2-192 0,2-1 176 15,-1-1-176-15,-1-1 160 0,-1-1 16 0,-1 0 0 16,4 2 0-16,-2 1 0 0,-3-1 80 0,1 0 32 0,1 0 0 16,-1 0 0-16,0 4-80 0,1-2-16 0,0-2 0 15,1 1 0-15,-2 1-64 0,-2 1-128 0,1 1 176 16,1-1-176-16,1-1 144 0,1 2-144 0,0 0 0 0,0 3 144 15,-1-1-144-15,-1 2 128 0,0-2-128 16,1 1 128-16,1 0-128 0,0 0 0 0,0-1 0 0,0 0 0 16,-1 2 128-16,1-2-128 0,1-1 0 0,-1 2 128 15,-3-1-128-15,2 2 0 0,2 0 0 0,-1 1 0 16,-1-2 0-16,1-1 0 0,0 1 0 0,0-1 128 16,-2-2-128-16,-1 0 0 0,1-1 0 0,0-1 128 15,1-1-128-15,0 0 128 0,-4-2-128 0,2 2 128 16,0 4 0-16,-1-1 0 0,2-2 0 0,-2 2 0 15,1 0 0-15,0 0-128 0,1 1 192 0,0-1-64 16,1 1-128-16,-2-1 0 0,-1 0 144 0,2-2-144 0,1-2 0 16,0 0 0-16,-1 2 0 0,1-1 128 0,1-1-128 0,-3 0 0 15,-2 0 0-15,3 0 128 0,-1 1-128 16,2-1 0-16,0 0 0 0,0 0 0 0,0 1 0 16,0-2 128-16,-1 0-128 0,2-1 0 0,2-3 0 0,-2 1 0 15,0-1 0-15,2 0 0 0,-1-3 0 0,3 2 0 16,-2-1 0-16,-1 0 128 0,0 0-128 0,-1 0 0 15,0 1 0-15,1 0 128 0,0 1-128 0,-1-2 0 16,0 0 0-16,0 2 0 0,-1-1 0 0,0 1 0 16,0-2 0-16,0 3 0 0,0-2 0 0,0 1 128 15,-2-3-128-15,2 2 0 0,0-1 0 0,1 1 144 16,0-1-144-16,0-1 0 0,-1-1 144 0,0 2-144 16,-1-2 0-16,2 1 144 0,0-4-144 0,3 3 0 15,-2-1 0-15,1 1 128 0,1 1-128 0,-1-2 0 0,-1 1 0 16,1 0 0-16,1 1 0 0,0 1 0 0,-1-1 0 15,1 1 0-15,-1 2 0 0,2 2 128 0,0-2-128 0,-2 1 0 16,-3-2 128-16,2 2-128 0,0 0 0 0,1-2 128 16,0-2-128-16,0 1 128 0,0 0-128 0,0-2 128 15,-2 3-128-15,1-3 160 0,0 0-160 0,0 0 160 16,2-1-160-16,-1 2 192 0,0-2-192 0,0 1 192 16,3 1-192-16,-3-1 0 0,1-1 144 0,-1 1-144 15,3 1 0-15,-1-3 144 0,-4 1-144 0,1 1 0 16,0 1 128-16,2 1-128 0,-1 0 0 0,1 1 0 15,3-1 0-15,-3 0 0 0,1 2 128 0,1-1-128 16,-2 0 0-16,-1-1 0 0,1-1 0 0,0 2 0 16,-4-1 128-16,3 1-128 0,1-1 0 0,1 0 0 0,0 1 0 15,0-1 0-15,2 1 0 0,-4 0 0 16,1-3 128-16,-1-1-128 0,-2 4 0 0,0-1 0 0,1 0 128 16,2-1-128-16,1 0 144 0,-2-1-144 0,0-1 192 0,2 2-64 15,-1-1-128-15,3 0 192 0,-3 0-64 0,0 0-128 16,-1 1 176-16,2 0-176 0,0-1 144 0,0 0-144 15,1 1 0-15,-1-2 144 0,-2-2-144 0,0 1 0 16,1 2 0-16,0 0 0 0,-1 0 128 0,2-1-128 16,-2 0 0-16,-1 2 128 0,0 1-128 0,1-3 0 15,2 1 144-15,-2 0-144 0,-1 2 128 0,3-1-128 16,-2-1 128-16,2 2-128 0,-1-1 144 0,1-1-144 16,-1 1 192-16,-2 0-192 0,1 0 160 0,-2 1-160 15,-1 0 128-15,1-1-128 0,1 1 144 0,0 2-144 16,-1-1 160-16,0 1-160 0,1-2 192 0,-1 1-64 15,0 0-128-15,-1 2 192 0,0 0-48 0,1-1-16 0,2-3 0 16,-1 2 0-16,0 1-128 0,0 1 128 0,1-1-128 16,1 0 128-16,-1-3-128 0,1 2 0 0,0-1 0 15,-1-1 128-15,-1 1-128 0,1-2 0 0,2-1 0 0,-2 3 0 16,0 1 0-16,-1-3 0 0,-1-1 128 0,1-1-128 16,0 1 0-16,0 0 0 0,-2 2 0 0,1 0 128 15,0-2-128-15,0 1 0 0,-1 1 0 0,1-1 0 16,-1 1 0-16,0 0 128 0,0 1-128 0,0 1 0 15,-1-1 0-15,2-1 0 0,0 0 128 0,-1 0-128 16,0-1 0-16,-1 1 0 0,2 2 0 0,0-3 0 16,-1-3 0-16,-1 1 0 0,0 1 0 0,0 0 0 15,1 1 0-15,0-2 0 0,0-2 0 0,0 1 0 0,-1 1 0 16,-1 0 128-16,0-1-128 0,2 0 0 0,1 1 0 16,-1 0 0-16,-2 1 128 0,2-1-128 0,1-1 0 15,-1 0 0-15,0 1 144 0,-1 1-144 0,-1 1 0 0,2-1 0 16,0-1 0-16,-1 0 128 0,0 1-128 0,-1-3 0 15,3-9 0-15,-1 11 0 0,1 0 0 0,-2-2 128 16,0 0-128-16,2-1 0 0,0-8 0 0,0 10 0 16,0-10 0-16,2 9 0 0,-2-1 0 0,0-8 0 15,0 0 0-15,0 0 0 0,0 0 0 0,0 0 0 16,0 0 0-16,0 0 0 0,0 0 0 0,0 0 0 16,0 0 0-16,0 0-128 0,0 0 128 0,0 0-192 15,0 0 192-15,0 0-192 0,8-6 192 0,-8 6-208 16,7-10 80-16,-4 3 128 15,-3 7-448-15,1-15 16 0,0 0 16 0,-1-4 0 16,-2 0-1760-16,1-1-368 0,-3-4-64 0</inkml:trace>
  <inkml:trace contextRef="#ctx0" brushRef="#br1" timeOffset="37212.034">14596 1103 911 0,'-8'-8'0'0,"1"3"0"0,7 5 0 0,0 0 0 0,-7-2 0 0,7 2 0 16,-8-3 2048-16,8 3 320 0,-6-4 64 0,6 4 0 16,0 0-1920-16,0 0-384 0,-2-5-128 0,2 5 0 15,-1-10 272-15,2 4-16 0,-1 6-16 0,0 0 0 16,3-7-240-16,-3 7 0 0,8-6 128 0,-8 6-128 15,0 0 0-15,0 0 0 0,9 2 0 0,-9-2 0 16,0 0 0-16,0 0 0 0,6 6 128 0,-6-6-128 16,6 9 256-16,-3 0 16 0,-4 0 0 0,1 2 0 15,2 2 112-15,-1 4 32 0,-3 0 0 0,1 1 0 16,2 1-64-16,1 2-16 0,1 3 0 0,-1 0 0 16,-1 1-96-16,2 2-32 0,-1 3 0 0,2 3 0 0,-1 3-208 15,0 5 176-15,2 2-176 0,-3 1 160 0,1 1-160 16,-1-2 128-16,1-4-128 0,-1 2 128 0,1 0 16 0,0-1 0 15,1 0 0-15,0 3 0 0,0 2 96 0,-1 0 16 16,0 0 0-16,0-2 0 0,3-2-80 0,-3-1-16 16,-1 1 0-16,2 2 0 0,0 0-32 0,-1 1-128 15,-1 2 192-15,1 0-64 0,-1-2-128 0,0-2 160 16,0-1-160-16,2-3 160 0,-3 1-16 0,2-2 0 16,1 1 0-16,0 5 0 0,0-3-144 0,-1 3 160 15,2 0-160-15,-2-1 160 0,1 2-160 0,-1-2 0 16,1-3 0-16,-1 2 128 0,3 0-128 0,-4-1 0 15,0 4 0-15,0 0 0 0,1 3 0 0,-2-2 0 16,-1-2 0-16,0-3 0 0,0-1 0 0,-1-1 0 0,0 2 0 16,2 1 0-16,1-1 0 0,1 2 128 0,-2 1-128 0,0-1 0 15,-1-2 0-15,1 0 0 0,2-4 0 0,0 1 0 16,0-2 0-16,2-2 0 0,-4 1 0 0,2 1 0 16,0 3 0-16,1 0 128 0,-1 1-128 0,-1-3 0 15,0 0 0-15,1-2 0 0,1 1 0 0,3 0 0 16,-4-2 0-16,2-2 0 0,1 0 0 0,-3-1 0 15,0 0 0-15,-1-1 0 0,0 1 0 0,0 2 0 16,1 1 0-16,-3-1 0 0,-1-2 0 0,-1-1 0 16,0 0 0-16,1-1 0 0,-2-1 0 0,1 0 0 15,0 0 0-15,1 0 128 0,1-1-128 0,-1 1 0 16,-2-1 128-16,1 2-128 0,1 1 0 0,0 0 128 0,-1 2-128 16,0-1 0-16,1-2 144 0,0 0-144 0,0-1 160 15,-2 0-32-15,1-1-128 0,1-1 192 0,-1 0 16 0,-1 0 0 16,-1 2 0-16,3 0 0 0,1 0 48 0,-1 2 16 15,-2 1 0-15,2 0 0 0,0 3-80 16,-1-1 0-16,1-1-16 0,0-1 0 0,1-3 16 0,0 2 0 16,1-3 0-16,2-1 0 0,2-2-16 15,-3 2 0-15,2 0 0 0,-1-1 0 0,2 1-16 0,-2-1 0 16,1 0 0-16,0 2 0 0,2 1-32 0,-3-1 0 16,2 1 0-16,-2-2 0 0,0 1-128 0,-1 1 192 15,3 1-192-15,-1-5 192 0,3 1-192 0,-4-4 160 16,3 4-160-16,0 1 160 0,0 0-160 0,2 0 0 15,-1 0 0-15,-1 1 0 0,-2-1 0 0,-1 1 0 16,3 0 0-16,0-1 0 0,-1 0 0 0,0-2 0 0,0-1 0 16,0-5 0-16,6-2-336 0,-3-4 0 0,-2 2 0 15,0-8-7152-15,-6-5-1408 16</inkml:trace>
  <inkml:trace contextRef="#ctx0" brushRef="#br1" timeOffset="38119.308">15157 5709 9215 0,'-11'15'816'16,"5"-2"-656"-16,-2 2-160 0,0 0 0 0,0 0 192 0,0-2 16 16,1-1 0-16,2 0 0 0,-1 0-208 0,1-2 0 15,-1-2 0-15,6-8-160 0,-3 7 1104 0,3-7 208 16,-7 5 64-16,7-5 0 0,0 0-352 0,0 0-64 15,-4-5-16-15,2-6 0 0,1-6-160 0,2-1-48 16,-1 0 0-16,1-2 0 0,0-2-304 0,1-2-64 0,0-3-16 16,-2-3 0-16,-1-3-16 0,1-2-16 15,0-3 0-15,-1-3 0 0,-2-2 128 0,1 0 32 0,-2 0 0 16,2 0 0-16,1 1 80 0,0-2 32 0,1-2 0 0,-1 0 0 16,-2-2-48-16,3-1 0 0,3 0 0 0,-1 1 0 15,1 0 0-15,1 1 0 0,-2-3 0 0,2-1 0 16,-1-6-144-16,-1 2-48 0,0-2 0 0,-1 2 0 15,-1 0-48-15,-1 2-16 0,-1-2 0 0,-2-2 0 16,2 1-128-16,-3 1 160 0,0 0-160 0,2 3 160 16,-4 1-160-16,2 1 0 0,1 2 0 0,-2 1 0 15,1-1 224-15,0 0-32 0,-3-4-16 0,3 3 0 16,-1 4 96-16,1 1 32 0,-1 0 0 0,-1 0 0 16,-1-2-128-16,3 3-32 0,-1-2 0 0,3-1 0 0,1-1 48 15,-2 1 0-15,1 2 0 0,0 2 0 0,3 0-64 16,-1 1-128-16,-1 0 192 0,0-2-64 15,2 1-128-15,-1-1 0 0,-3 3 144 0,0-1-144 0,0 1 0 16,0 1 128-16,-4-3-128 0,2 2 0 0,1 1 0 0,1-1 144 16,-2-1-144-16,-1 0 0 0,-1-2 128 0,2 1-128 15,3 1 0-15,-4 3 0 0,-2 2 0 0,3 2 0 16,4 0 0-16,-4 3 0 0,-2 2 0 0,5 1 0 16,-2 1 0-16,0-1 0 0,2-1 128 0,-1 0-128 15,-1-3 0-15,1 1 0 0,0 3 128 0,0 0-128 16,1 1 0-16,-1-3 0 0,1-2 0 0,-1-1 0 15,2 1 0-15,-2 0 0 0,0 0 0 0,1-2 0 16,-3 0 128-16,3 1-128 0,-2-1 0 0,1 1 0 0,0-1 0 16,0 2 0-16,-1 1 0 0,-3 4 128 0,4-1-128 0,-3 4 0 15,-1 2 160-15,1 0-160 0,-2 2 128 0,0 2-128 16,0-4 144-16,0 2-144 0,-2 4 160 0,0-1-160 16,-1-4 176-16,0 4-176 0,0 2 192 0,2 1-192 15,0-1 128-15,0 1-128 0,-1-4 0 0,3 3 0 16,1 3 0-16,-1 1 0 0,2 0 0 0,0-1 0 15,2 3 0-15,-1-2 0 0,3 1 0 0,-2 1 0 16,2 1 0-16,-1 2 0 0,0 1 0 0,1 0 0 16,1 0 0-16,1-2 0 0,-1 2 0 0,0-1 0 15,-3 2 0-15,4 4 0 0,0 0 0 0,0 0 0 16,-2-7 0-16,2 7-176 0,0 0 176 0,0 0-160 16,0 0-384-16,0 0-80 15,0 0-16-15,0 0 0 0,0 0-2176 0,0 0-432 16</inkml:trace>
  <inkml:trace contextRef="#ctx0" brushRef="#br1" timeOffset="44453.249">20245 4199 4607 0,'0'0'192'0,"0"0"64"0,0-8-256 0,0 8 0 15,0 0 0-15,0 0 0 0,0-5 1568 0,0 5 272 16,0 0 48-16,0 0 16 0,0 0-704 0,0 0-144 16,0 0-32-16,0 0 0 0,0 0-240 0,0 0-48 15,0 0-16-15,0 0 0 0,0 0-224 0,0 7-48 16,-1 5-16-16,1 2 0 0,0 0 16 0,1 1 16 15,-1 1 0-15,2 1 0 0,2 2-96 0,-2 0-32 16,-1-1 0-16,2 1 0 0,-1-1-176 0,2-1-32 16,1 1-128-16,-3-1 192 0,1 0-192 0,0-1 144 15,0 0-144-15,2-4 128 16,-5-12-1280-16,2 11-256 0</inkml:trace>
  <inkml:trace contextRef="#ctx0" brushRef="#br1" timeOffset="46945.35">20365 3709 2751 0,'0'0'256'0,"0"0"-256"0,0 0 0 0,0 0 0 15,-4 8 1296-15,4-8 224 0,-5 10 32 0,5-10 16 16,0 0-800-16,0 0-144 0,0 0-48 0,0 0 0 16,0 0 64-16,0 0 16 0,0 0 0 0,0 0 0 0,0 0-80 0,0 0 0 15,0 0-16-15,0 0 0 0,0 0 112 0,0 0 32 16,0 0 0-16,0 0 0 0,-5 6-32 0,5-6 0 16,0 0 0-16,0 0 0 0,0 0 64 0,0 0 16 15,0 0 0-15,0 0 0 0,-3-8-128 0,3 0-32 16,0 8 0-16,3-11 0 0,-2-3-272 0,1 2-48 15,0 1-16-15,3 2 0 0,-3-3-256 0,2 2 160 16,3 1-160-16,-5 0 128 0,-1 3-128 0,-1 6 0 16,6-9 0-16,-1 3 128 0,-1 1-128 0,-4 5 0 15,0 0 0-15,0 0 128 0,0 0-128 0,0 0 0 16,0 0 0-16,0 0 0 0,0 0 256 0,0 0 0 16,0 0 16-16,-1 12 0 0,-3 0 96 0,2 1 16 15,1 0 0-15,-3 1 0 0,-2-1-192 0,-3 0-16 0,2 0-16 0,0-4 0 16,-3-2 16-16,0-2 0 0,-1-1 0 15,1 1 0-15,1-2 16 0,0 0 0 0,1 0 0 16,0-3 0-16,1-5 0 0,1 0 16 0,-1 0 0 0,3-6 0 16,-3-2 32-16,2 0 0 0,0 0 0 0,0-3 0 15,1-1-80-15,3 0-16 0,1 2 0 0,2 1 0 16,3-1-144-16,1 1 0 0,1 0 0 0,1-1 0 16,-4 4 0-16,7 0-144 0,0 0 144 0,2 1 0 15,1-1-128-15,-1 5 128 0,-1 1 0 0,1 3 0 16,-2 0-144-16,-1 1 144 0,-10 1 0 0,0 0-144 15,0 0 144-15,10 10 0 0,-4 0 0 0,-1 1 0 16,-5 0 176-16,-2 1 16 0,-2 1 0 0,1 0 0 16,1-1-48-16,-5 2 0 0,0 0 0 0,-3-2 0 0,-1 0 0 15,1-2 0-15,-2-1 0 0,1-2 0 0,-1 0-16 16,1-1 0-16,0-3 0 0,1-2 0 0,1-3 16 0,1-2 0 16,0 0 0-16,5-1 0 0,-2-2-16 0,1-3-128 15,1-1 192-15,3 1-64 0,2 0-128 0,2-1 128 16,-1-1-128-16,3 0 128 0,3-2-128 0,0 1 0 15,-1-1 0-15,3 2 0 0,1 0 0 0,1 4 0 16,1 0-128-16,2 3 128 0,-1 2 0 0,-2 2-176 16,-13 1 176-16,9 4-128 0,-9-4 128 0,9 9 0 15,-2 1 0-15,-3 1 0 0,-1 1 0 0,-5 1 0 16,-1-1 0-16,-2 4 128 0,1-2 0 0,-4 0 0 16,1 1 0-16,-3-3 0 0,-2-3 16 0,2-3 16 15,-1 3 0-15,1-4 0 0,1 1 32 0,-2-2 16 0,1-4 0 16,1-2 0-16,2 1-32 0,-1-2-16 0,0-3 0 0,3-1 0 15,1-2-32-15,0-2-128 0,2-1 192 16,1 0-64-16,0-1-128 0,3 1 0 0,4 0 0 0,-1 1 128 16,1-1-128-16,3 1 0 0,1 1 0 0,-1 3 0 15,1-1-144-15,1 1 144 0,-1 3-192 0,1 1 192 16,2 6-144-16,-1-1 144 0,-4 2 0 0,-8-4-144 16,5 8 144-16,0 3 0 0,-5 0 0 0,0 2 0 15,-2 2 128-15,-3-1 0 0,-3-1 0 0,-1 1 0 16,1-3 16-16,-2-1 16 0,3-1 0 0,-3-2 0 15,0-2 32-15,2 1 0 0,-3-2 0 0,2-2 0 16,0-3-64-16,1 0 0 0,8 1 0 0,-7-4 0 16,-1-2-128-16,3 0-192 0,2-3 32 0,2-1 16 15,3-1-2528-15,3 1-496 0,2-1-96 0</inkml:trace>
  <inkml:trace contextRef="#ctx0" brushRef="#br1" timeOffset="49517.698">20422 4532 3679 0,'0'0'160'0,"0"0"32"0,0 0-192 0,0 0 0 0,0 0 0 0,0 0 0 16,0 0 2256-16,0 0 416 0,2-8 80 0,1 1 0 15,-2-1-1744-15,2 0-368 0,2 1-64 0,-3-2 0 16,0-2-304-16,0 0-48 0,2 1-16 0,-1 0 0 15,-5 0 128-15,2-1 32 0,3 0 0 0,0 2 0 16,0-2 192-16,1 0 32 0,-2-1 16 0,0 0 0 16,-1-3-32-16,1-3-16 0,-1 0 0 0,0 1 0 15,-1 0-240-15,2 1-64 0,-1-1 0 0,1-1 0 16,-1-4-64-16,0 0-32 0,-2 1 0 0,1-2 0 0,1 1 80 16,1-1 16-16,-1-1 0 0,0 4 0 0,2-1 0 0,-1 1 0 15,-1 0 0-15,1 1 0 0,0 0-48 16,-2-1 0-16,-1 0 0 0,1 1 0 0,0 3-32 0,0-1-16 15,0 1 0-15,0-1 0 0,0 0 0 0,-1 0 0 16,0 2 0-16,-1-1 0 0,1-2 0 0,-4 3 0 16,1-2 0-16,0 0 0 0,2 0 16 0,0 1 0 15,-3 2 0-15,0-1 0 0,2-2-176 0,1 2 192 16,-3-1-192-16,3 2 192 0,0 1-192 0,1 2 192 16,-1-2-192-16,1-1 192 0,0-1-64 0,1 0-128 15,0 0 192-15,0 1-64 0,-2-1 0 0,2-1 0 16,0 1 0-16,0-1 0 0,-2 0-128 0,2 0 128 15,2 2-128-15,0 0 128 0,0 0-128 0,0-3 0 16,-1 1 144-16,1 0-144 0,2 3 0 0,0 0 144 0,-3-2-144 16,2 1 0-16,1-1 144 0,-1 0-144 0,1 1 0 0,-3 0 144 15,2-2-144-15,-1 3 0 0,0 1 144 0,-2-1-144 16,-2 1 128-16,1-1-128 0,-1-1 160 0,0 1-160 16,-2 0 176-16,2-1-176 0,1 1 192 0,0-1-192 15,0 1 192-15,-1 1-192 0,0 0 192 0,1-2-192 16,-1-3 160-16,2 0-160 0,0-2 128 0,-1 2-128 15,-1 5 0-15,2-3 0 0,3-5 128 0,-2 2-128 16,-1 1 0-16,1 1 0 0,0 2 0 0,1-3 128 16,0-1-128-16,-2 0 0 0,0 4 0 0,2 0 0 15,1-1 144-15,0 1-144 0,-4-1 160 0,1 2-160 16,-2-3 128-16,2-1-128 0,0 1 0 0,0 1 0 16,0-1 128-16,3 3-128 0,-2 0 0 0,-1-1 144 0,-2-3-144 15,-1-2 128-15,3-3-128 0,0 4 128 0,-2 0-128 0,1-1 0 16,-2-3 144-16,3 3-144 0,0-1 0 0,2 2 144 15,-2 2-144-15,3-1 0 0,-1 1 128 16,0 0-128-16,-2 2 0 0,0 2 0 0,0-1 0 0,0 1 160 16,-3 1-160-16,3 1 128 0,4-5-128 0,-3 1 0 15,-2-1 144-15,0 0-144 0,-2 4 128 0,1 0-128 16,1-1 160-16,-2-2-160 0,1-1 128 0,2 0-128 16,1 0 0-16,0 0 144 0,-2-4-144 0,2 0 0 15,4 2 0-15,0 1 0 0,-2 1 0 0,0 0 0 16,-1 2 0-16,1-2 0 0,3-3 0 0,-3 1 0 15,2-2 0-15,0 1 0 0,-3 4 0 0,-2 1 0 16,0 1 144-16,1 1-144 0,2-2 128 0,-3 0-128 0,-3 2 160 16,2 2-160-16,1-4 240 0,0 2-48 0,-2-1-16 15,-1-1 0-15,-2 1-48 0,2 0 0 0,1-2 0 0,-3-1 0 16,1 0-128-16,1 0 128 0,1-4-128 0,0 3 128 16,-2 4-128-16,2 2 0 0,1 2 0 0,-1-2 0 15,-2-2 0-15,2 1 0 0,1 1 0 0,2 0 0 16,1 0 0-16,-2 2 0 0,-1-1 128 0,2 2-128 15,1-2 0-15,1 1 0 0,-2-1 0 0,-1 2 128 16,0-3-128-16,-1 1 0 0,0 0 0 0,3 0 0 16,1 1 0-16,0-3 0 0,-4 0 0 0,2 1 0 15,0 1 0-15,2 0 0 0,-1 0 0 0,-1 1 0 16,0-2 0-16,1 0 0 0,0-1 0 0,-2 1 0 16,-1 1 0-16,1-1 0 0,1-1 0 0,2 1 0 0,-6 0 0 15,6 4 0-15,-1 0 0 0,-2 0 0 0,0-3 0 16,0 1 0-16,-1 3 128 0,0-3-128 0,-2 1 0 0,2 2 0 15,1 5 144-15,-1-6-144 0,1 6 0 0,0-7 0 16,0-2 0-16,0 9 128 0,-2-7-128 0,2 7 0 16,0 0 0-16,-2-5 0 0,-1-2 0 0,3 7 0 15,0 0 0-15,0 0 0 0,0 0 0 0,0 0 128 16,-4-4-128-16,4 4 0 0,0 0 0 0,0 0 0 16,0 0 0-16,0 0 128 0,-7-5-128 0,7 5 0 15,0 0 0-15,0 0 128 0,-7-5-128 0,0 3 0 16,7 2 0-16,0 0 0 0,-7-3 0 0,7 3 0 15,0 0 0-15,0 0 0 0,0 0 0 0,0 0 0 16,-6-4 0-16,6 4 0 0,0 0 0 0,0 0 0 0,-8-7 0 16,5 2 0-16,0-1 0 0,3 6 0 0,0 0 0 15,0 0 0-15,-7-8 0 0,3 0 0 0,4 8 0 0,-1-6 0 16,-5 1 0-16,6 5 0 0,-5-3 0 0,0-2 0 16,2 0 0-16,3 5 0 0,-3-7 0 0,2 1 0 15,0-1 0-15,1 7 0 0,0 0 0 0,-4-6 0 16,0-3 0-16,-3 0 0 0,2 1 0 0,0 1 128 15,0 2-128-15,-1-2 0 0,2 0 0 0,-3 0 0 16,2 2 0-16,-1-1 0 0,1-1 0 0,-1 1 0 16,0 0 0-16,-1 1 0 0,4 2 0 0,-5-2 0 15,2 0 0-15,-1 1 0 0,7 4 0 0,-6-4 0 16,1 0 0-16,-2-2 0 0,2 3 0 0,5 3 0 16,-8-6 0-16,2 3 0 0,6 3 0 0,-8-6 0 15,2 1 0-15,1 1 0 0,-3-1 0 0,8 5 0 0,-8-4 0 16,2-1 0-16,6 5 0 0,-7-4 0 0,7 4 0 0,-9-8 0 15,3 1 0-15,-1 0 0 0,1 3 0 0,0 0 0 16,-3 0 0-16,3-1 0 0,-3 0 0 16,3 1 0-16,0 0 0 0,-1 1 128 0,-2-4-128 0,2 3 0 15,-1 1 0-15,0-1 0 0,-1 1 0 0,2 0 0 16,-3-4 0-16,2 2 0 0,1 0 0 0,1 3 0 16,-3 1 0-16,3-2 0 0,-1-2 0 0,1 2 0 15,6 3 0-15,-7 0 0 0,-1 0 0 0,4-1-128 16,4 1 128-16,0 0 0 0,-9 4 0 0,9-4 0 15,-8 1 0-15,8-1-128 0,-6 6 128 0,6-6 0 16,-8 5 0-16,0 2-128 0,8-7 128 0,-5 7 0 16,2 1-144-16,3-8 144 0,0 0 0 0,-4 11 0 0,0-1 0 15,-1 2 0-15,-1 4-160 0,0 0 160 16,1 1 0-16,-1 1-144 0,0 6 144 0,-2 1-128 0,0 5 128 0,-1 0-128 16,2 1 0-16,-3 3 0 15,0 0 0-15,-1 0 0 16,1-1-256-16,1-1-64 0,-2-2 0 0,2 0 0 15,3-1-496-15,1 0-96 0,1-1-32 0,2-5-8416 0,0-1-1696 0</inkml:trace>
  <inkml:trace contextRef="#ctx0" brushRef="#br1" timeOffset="53160.892">14681 12363 4607 0,'0'0'400'0,"0"0"-400"16,0 0 0-16,0 0 0 0,0 0 432 0,0 0 0 16,0 0 0-16,0 0 0 0,0 0-432 0,0 0 0 15,1 9 0-15,-1-9 0 0,0 0 0 0,0 0 0 16,0 0 0-16,0 0 0 0,0 0 0 0,-1 10 0 16,-2-1 0-16,3-9 0 0,-2 8 0 0,2-8 0 15,0 0 0-15,-4 10 0 0,1-2 0 0,3-8 0 16,-2 10 0-16,2-10 0 0,0 0 432 0,-7 5 0 0,2 1 0 0,0 0 0 15,-3 1 864-15,2-3 176 0,-3-1 48 0,3 0 0 16,-5 6-208-16,0-3-32 0,-3 1-16 0,3-2 0 16,-2 1-368-16,1-1-64 0,-2 1 0 0,5-2-16 15,0-7 160-15,3 0 48 0,-6-2 0 0,2 1 0 16,2-2 192-16,-3-2 64 0,1-6 0 0,0 0 0 16,0 1-464-16,4-1-96 0,-3-2-16 0,4-2 0 15,3-4-80-15,-1 0-32 0,2-2 0 0,2-1 0 16,2-3-176-16,1 0-32 0,2-1-16 0,2 7 0 15,0 2-224-15,1-1-144 0,6-4 192 0,-2 7-192 16,-4 8 0-16,4 0 0 0,3 0 0 0,2 2 0 16,0 4 0-16,1 2 0 0,-1 3 0 0,1 3 0 0,1 2 0 15,-3 0 0-15,-1 5-144 0,-2 3 144 0,-2 4-128 0,-1 3 128 16,-3 1-128-16,-3 5 128 0,-3 4 0 0,-2 4 0 16,-2 1 0-16,-3-2 0 0,-3-4 144 15,-1-3 16-15,0 2 0 0,-1-5 0 0,-2-4 96 0,-1-3 0 16,-2-1 16-16,-2-3 0 0,0-1 176 0,-1-2 48 15,0-3 0-15,2-1 0 0,-1-3 16 0,0 0 16 16,-1-7 0-16,-2 0 0 0,3-2-16 0,-1-1-16 16,2-3 0-16,1-3 0 0,2-3-48 0,4 0 0 15,0-1 0-15,3 1 0 0,-1-2-208 0,6 1-48 16,4-2-16-16,2 1 0 0,2 2-176 0,4-1 0 16,2 2 0-16,2-1 0 0,2 2 0 0,-1 4 0 15,0 5 0-15,2-1 0 0,3 2-128 0,2 2 128 16,2 6-160-16,-2 5 160 0,-2 4-192 0,-4 1 192 0,-1 2-208 15,-4 1 80-15,-2 4 128 0,-4 1-192 0,-3 1 192 16,-4 3-192-16,-4 0 192 0,-3-1 0 0,-3 3-144 0,-2-3 144 16,-4-3 0-16,0-1 0 0,-4-3 0 0,3-4 0 15,2-3 0-15,-2-4 0 0,0-7 0 0,-1 2 0 16,-3 2 192-16,2-4-32 0,1-4-16 0,0-4 0 16,1 0 112-16,1-4 32 0,3-2 0 0,1-4 0 15,2-4-32-15,2 0 0 0,5 1 0 0,2 1 0 16,2-2-128-16,4 0-128 0,6 0 192 0,0 4-192 15,3 3 0-15,3 0 0 0,3 2 0 0,3 1-144 16,2 1 144-16,1 3-128 0,-3 5 128 0,0 3-128 16,0 3 128-16,-4 3-192 0,0 3 192 0,-5 3-192 15,-2 3 192-15,-2 3-192 0,-7 0 192 0,-2 0-192 0,-3 1 192 16,-6-1 0-16,-3 0 0 0,-2-2-128 0,-3-1 128 16,1-3 0-16,-1-1 0 0,-1-2 128 0,1-6-128 0,-2 1 176 15,-1 0-176-15,1-2 192 0,-1-2-64 16,1-3-128-16,0-5 192 0,3 1-64 0,0 2-128 0,5-5 128 15,-1-2-128-15,6-1 128 16,2-3-2352-16,4 2-464 0,3 0-112 0,3-2-16 0</inkml:trace>
  <inkml:trace contextRef="#ctx0" brushRef="#br1" timeOffset="54308.225">20238 12377 2751 0,'-9'4'256'0,"-2"-1"-256"0,-2 0 0 0,0 1 0 16,0-4 3712-16,-1 0 704 0,-2 0 144 0,2-2 32 15,2 0-2048-15,1-2-416 0,-3-4-80 0,4 2 0 16,3-2-304-16,2-1-48 0,1-2-16 0,2-2 0 16,1-3-480-16,3 0-112 0,3-1 0 0,1-2-16 15,2-4-432-15,3 2-96 0,1 1-16 0,3 0 0 16,1 0-208-16,0 0-32 0,4 1-16 0,1 2 0 16,-1 5-144-16,1 1-128 0,0 0 192 0,1 1-192 0,0 4 160 15,1 1-160-15,-2 5 128 0,2 0-128 0,-3 1 128 16,-3 4-128-16,-5 1 128 0,-1 4-128 0,-2 3 128 0,-2 2-128 15,-3-1 0-15,-3 2 128 0,-3 6-128 0,-2 2 192 16,-3 0-192-16,-5 1 192 0,-7 3 16 0,-1-1 16 16,-4-1 0-16,0-2 0 0,-4-6 48 0,2-1 16 15,3-2 0-15,-3-2 0 0,-1-3 96 0,1-3 0 16,-1-4 16-16,2-1 0 0,-1 2-96 0,3-4-32 16,3-4 0-16,0 0 0 0,1-3-16 0,5 1-16 15,4-3 0-15,1-2 0 0,5-6-16 0,4 0 0 16,1-2 0-16,4-1 0 0,4-1-224 0,4-1 176 15,4-3-176-15,2 5 160 0,4 6-160 0,2-1 0 16,1-1 0-16,2 5 0 0,-2 2-176 0,1 5 176 16,-3 3-128-16,0 4 128 0,0 4-144 0,-2 2 144 0,3 1-160 15,-8 2 160-15,-3 2-160 0,-4 2 160 0,-1 5-160 16,-4 2 160-16,-8 3-128 0,-1 0 128 0,-4 4 0 16,-4-5-144-16,-5-1 144 0,-3-1 0 0,-1 1 0 0,-3-5 0 15,1-3 0-15,-2-4 0 0,1-2 0 0,1-1 0 16,-1-3 192-16,1-1-16 0,0-4-16 0,1-4 0 15,2-3 80-15,2-3 16 0,3-2 0 0,2-3 0 16,3-4 64-16,4-2 32 0,4 1 0 0,3-3 0 16,2-6-128-16,6-1-32 0,3 0 0 0,4 1 0 15,1 3-192-15,4 2 0 0,2 2 0 0,3 6 0 16,-1 2 0-16,0 6 0 0,1 1 0 0,-2 6 0 16,-1 5-144-16,-2 5 144 0,-4 5 0 0,-2 1-144 15,-4 3 144-15,-1 1-192 0,-6 1 192 0,-2 3-192 16,-3 2 192-16,-2 2 0 0,-6-4 0 0,1-2-128 0,-3-1 128 0,1-1 0 15,2-3 0-15,0-2 0 0,2-9 0 0,2 3 0 16,-2 0 128-16,6-9-128 0,0 0 0 0,0 0-128 16,0 0 0-16,0 0-14256 15,-6 5-2832-15</inkml:trace>
  <inkml:trace contextRef="#ctx0" brushRef="#br1" timeOffset="58673.061">13877 10132 3679 0,'0'0'160'0,"0"0"32"0,0 0-192 0,0 0 0 0,0 0 0 0,0 0 0 16,0 0 2480-16,0 0 448 0,0 0 80 0,0 0 32 15,4-9-1824-15,3-2-384 0,2 0-64 0,3-3 0 16,0-3-128-16,3-2 0 0,3-3-16 0,0-3 0 16,1-2-224-16,0 0-32 0,-5-1-16 0,3 2 0 15,1-1-112-15,1 0-32 0,-2-2 0 0,-1 3 0 16,3 2 144-16,1-1 32 0,-1 1 0 0,0 1 0 16,1-1-128-16,0 1-32 0,2 0 0 0,-2 0 0 15,1-2 16-15,1 1 0 0,0 0 0 0,1 1 0 16,-3 4-48-16,-1 0-16 0,0-1 0 0,-1 2 0 15,-2 5-176-15,0 1 192 0,-5 0-192 0,-2 1 192 16,2-2-16-16,-3 2 0 0,0 2 0 0,-4 2 0 16,2-1 160-16,-1-2 48 0,0 3 0 0,-1-1 0 0,2 0-384 15,-4 1 0-15,1 2 0 0,-1 0 0 0,0-1 0 16,-2 6 0-16,0 0 0 0,0 0 0 0,2-4 0 0,-2 4 0 16,0 0 0-16,0 0 0 0,0 0 0 0,0 0 0 15,-3-6 0-15,3 6 0 0,0 0 0 0,-6 4 0 16,-2-6 0-16,0 6 0 0,2 0 0 0,-1 5 0 15,-3 1 0-15,0 2 0 0,-3 1 0 0,-1 4 0 16,-2 1 0-16,-8 13 0 0,0 1 272 0,1 3-16 16,-1 2 0-16,-2 3 0 0,-1 0-256 0,-2 3 0 15,-4-1 0-15,-2 3 0 0,-1 3 0 0,-4 3 0 16,2 0 0-16,-1-3 0 0,4-9 0 0,3 0 0 16,4 0 0-16,2-6 0 0,2-5 0 0,3-3 0 15,2-1 0-15,3-2 0 0,1-1 144 0,1-2-144 16,1 0 0-16,2-2 144 0,1 1-144 0,3-3 192 0,-3-1-192 15,5-3 192-15,0-3-192 0,5-8 0 0,-2 8 144 0,2-8-144 16,0 0 256-16,0 0 0 0,0 0-16 0,0 0 0 16,7-7 368-16,0-2 80 0,2-6 16 0,-1-1 0 15,5 0-288-15,0-3-48 0,0-3-16 0,2-4 0 16,3-2-144-16,2-1-16 0,3-1-16 0,-3-3 0 16,1-6-48-16,3-2-128 0,0 1 192 0,1-1-64 15,2 0-128-15,-1 0 0 0,2 1 144 0,-1-1-144 16,-1 2 0-16,1 0 128 0,-2-5-128 0,-6 13 0 15,2 0 0-15,-3-1 0 0,2-1 0 0,0 1-192 16,1 0 192-16,-3 4 0 0,-1-1 0 0,1 7 0 16,-1 1 0-16,0 3 0 0,-3 1 0 0,-2 3 0 15,-2 4 0-15,-2 1 0 0,0 4 0 0,-5 0 0 16,-3 5 0-16,0 0 0 0,0 0 0 0,0 0 0 0,0 0 0 0,-5 7 0 16,-4 0 0-16,-2 6 0 0,-4 2 0 0,-1 3 0 15,-3 4 0-15,-2 4 0 0,-4 7 0 0,-3 4 0 16,-1 4 0-16,-2 1 0 0,-1 0 0 0,-1 0 0 15,-1-1 0-15,2-1 0 0,1 0 0 0,0-2 0 16,-1-1 0-16,2 0 0 0,0-3 0 0,2-2 0 16,2-3 0-16,3-1 0 0,2-2 0 0,0-1 0 15,2-6 0-15,5-1 0 0,0-6 0 0,4-2 0 16,0-1 0-16,1-3 0 0,9-6 384 0,0 0 128 16,-4-4 0-16,3-4 16 0,4-4-64 0,5-3-16 15,-1-4 0-15,6-3 0 0,0-4-288 0,4-1-160 16,2 1 160-16,-4 8-160 0,3 1 0 0,3-4 0 0,-1-5 0 15,3 1 0-15,3-2 0 0,2-3 0 16,-1-2 0-16,4-1 0 0,-1 0 0 0,-1 0 0 16,0-2 0-16,0 1 0 0,-2 3 0 0,0 2 0 0,-2 3 0 0,-1 2 0 15,-2 1 0-15,-1 3 0 16,-2 3 0-16,-3 3 0 0,-3 3 0 0,-1 2 0 0,-4 0 0 16,0 5 0-16,-4 1 0 0,-4 3 0 0,0 0 0 0,0 0 0 15,0 0 0-15,-4 10 0 0,-4 2 0 0,0 1 0 16,-5 0 0-16,-1 5 0 0,-1 6 0 0,-3 4 0 15,-2 4 0-15,-2 4 0 0,-2 1 0 0,-2 5 0 16,-2 2 0-16,-3 2 0 0,-2 1 0 0,0 1 0 16,0-3 0-16,-2 1 0 0,2-1 0 0,1-1 0 15,2-4 0-15,4-7 0 0,2-7 0 0,4-5 0 16,0-6 0-16,6 0 0 0,4-7 0 0,2-1 0 16,2-4 0-16,6-3 0 0,0 0 0 0,-1-7 0 0,4-7 0 15,1-3 0-15,3-4 0 0,3-3 0 0,3-4 0 16,1-1 0-16,4 0 0 0,4-2 0 0,2-3 0 0,1-1 0 15,2-4 0-15,-1 0 0 0,5-3 0 0,2-4 0 16,1-5 0-16,-1 3 0 0,3 3 0 0,1 2 0 16,0 3 0-16,1 2 0 0,-1-1 0 0,-1 5 0 15,-1 4 0-15,-3 5 0 0,-4 3 0 0,-4 3 0 16,-3 3 0-16,-3 5 0 0,-5 5 0 0,-2 4 0 16,-4 1 0-16,-7 1 0 0,0 0 0 0,-2 11 0 15,-4 2 0-15,-8 8 0 16,-3-2-832-16,-1 1-144 0,-5 4-48 0,2-2 0 15,1 0-816-15,3-1-160 0,1 0-48 0,9-10-7104 0,1-2-1408 16</inkml:trace>
  <inkml:trace contextRef="#ctx0" brushRef="#br1" timeOffset="59752.027">13483 10591 5519 0,'-3'7'496'0,"-1"1"-496"16,0 2 0-16,1-3 0 0,3-7 1296 0,0 0 176 15,-3 8 16-15,3-8 16 0,-4 8-448 0,4-8-96 16,0 0 0-16,0 0-16 0,0 0-144 0,0 0-32 15,0 0 0-15,0 0 0 0,0 0 768 0,14-10 128 0,0-4 48 0,1-2 0 16,3-7-272-16,-4 3-48 0,0-3-16 0,4-3 0 16,4-2-416-16,2-5-64 0,2 0-32 0,1-2 0 15,2-2-688-15,-1 0-176 0,2-3 0 16,1 1 0-16,1-3 848 0,0-3 144 0,1-3 32 0,1 1 0 16,0 1-832-16,2 0-192 0,-1-2 0 0,5 3 0 15,-4 0 0-15,2 1 0 0,-2 1 0 0,-1 0 0 16,-2 2 0-16,-1 1 0 0,-5 0 0 0,1 7 0 15,-5 2 0-15,0 5 0 0,-4 4 0 0,-3 2 0 16,-4 2 0-16,-1 1 0 0,0 4 0 0,-3 3 0 16,-5 2 0-16,0 3 0 0,-1-3 0 0,-2 8 0 15,0 0 0-15,-8 8 0 0,-1 0 0 0,-2 3 0 16,-3-3 0-16,-2 6 0 0,-3 2 0 0,-2 6 0 16,-1 4 0-16,-3 5 0 0,-4 4 0 0,-1 3 0 0,0 2 0 0,-6 2 0 15,-2 2 0-15,-2 6 0 0,1 2 0 16,0 3 0-16,-3 2 0 0,4-1 0 0,2-4 0 0,0-5 0 15,4-3 0-15,2-6 0 0,0-5 0 0,2-1 0 16,2-2 0-16,1-2 0 0,2-4 0 0,2-6 0 16,3 1 0-16,3-5 0 0,3-1 0 0,2-4 0 15,2 0 0-15,5-4 0 0,3-5 0 0,0 0 0 16,0 0 0-16,0 0 0 0,10-8 0 0,3-4 0 16,3-7 0-16,3 0 0 0,2-1 0 0,2-2 0 15,0-5 0-15,2-1 0 0,4-3 0 0,0-3 0 16,-1-5 0-16,4-3 0 0,2-4 864 0,1-2 128 15,2-3 32-15,1 1 0 0,2-2-832 0,2 1-192 0,-3-2 0 16,1 1 0-16,-3 0 0 0,0 1 0 16,-2 0 0-16,-1 8 0 0,-2 9 0 0,-1 3 0 0,-3 2 0 0,-3 3 0 15,-3 3 0-15,-3 4 0 0,-2 4 0 16,-4 4 0-16,-2 0 0 0,-2 2 0 0,-3 0 0 16,0 3 0-16,-6 6 0 0,0 0 0 15,0 0 0-15,-7 7 0 16,-4 3-768-16,-1 4-208 0,-4 5-48 0,2 0 0 0,-3 2 832 0,-4 7 192 0,-4 11 0 0,-4 4 0 15,-2 2 0-15,-2 2 0 0,-1 1 0 0,-1 4 0 16,-4-1 0-16,2-2 0 0,0-1 0 0,1-2 0 16,3-2 0-16,4-4 0 0,2-2 0 0,4-5 0 15,2-7 0-15,4-4 0 0,1-4 0 0,5-4 0 16,0-3 0-16,5-4 0 0,-1-4 0 0,2-4 0 16,5 1 768-16,-2-6 208 0,2-6 48 0,2-3 0 15,2-2-832-15,3-2-192 0,1-3 0 0,6-4 0 0,2-6 0 0,3-1 0 16,1-2 0-16,3-1 0 0,3-3 0 0,-1-2 0 15,3-3 0-15,2 1 0 0,-1 1 0 0,2 0 0 16,1-1 0-16,-1 2 0 0,1 4 0 0,1 3 0 16,0 3 0-16,0 4 0 0,-1 1 0 0,-3 4 0 15,-2 4 0-15,-1 2 0 0,-3 1 0 0,0 3 0 16,-4 1 0-16,-1 5 0 0,-2 4 0 0,-3 1 0 16,-2 1 0-16,-3 4-11424 15,-1 4-2336-15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49:02.0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675 17674 7359 0,'-17'-7'320'0,"9"3"80"0,3-1-400 0,-1 0 0 0,2-2 0 0,-1 0 0 16,0-4 2576-16,1-1 432 0,0-4 96 0,0 1 16 15,2-2-2032-15,1-3-416 0,-1-4-80 0,2 0-16 16,2 1-288-16,-1 0-64 0,-1 0-16 0,2 1 0 16,2 1-32-16,-1 0-16 0,0 0 0 0,1 0 0 15,3-1 48-15,-3 0 16 0,2 0 0 0,2-1 0 16,0 0 32-16,2-2 16 0,1-5 0 0,-1-2 0 15,3-2 48-15,2 3 16 0,0 4 0 0,0-1 0 16,-1-2 16-16,2 2 0 0,3-1 0 0,3 2 0 16,-2-2-64-16,6-1-16 0,-1-1 0 0,3 0 0 15,-2 0-16-15,4 1-16 0,1-2 0 0,1-2 0 16,0 0-96-16,2 3-16 0,2 3 0 0,5-1 0 0,3-3 0 16,2 3-128-16,2 0 192 0,3 1-64 0,2 1-128 0,-2-4 160 15,3-4-160-15,2 0 160 0,3 3-160 0,3-1 0 16,6 0 0-16,0 0 0 0,-4 0 0 15,4 2 0-15,3 0 0 0,3 4 0 0,-1-3 0 0,-1 3 0 16,1 0 0-16,-3 1 0 0,1-3 0 0,6 3 0 16,0-1 0-16,1 3 0 0,-4 1 0 0,0 0 0 15,3-2 0-15,1 4 0 0,4 2 0 0,-4 0 0 16,0 1 144-16,1 1-144 0,4 2 0 0,1 0 0 16,2 0 0-16,1 0 0 0,-1-1 0 0,2 0 0 15,2-2 0-15,1 3 128 0,3 2-128 0,-1-1 0 16,1 0 0-16,0 2 128 0,2 0-128 0,0 0 0 15,2-1 0-15,-3-1 0 0,2 3 128 0,-1-1-128 16,-3 3 128-16,3 0-128 0,-1-4 0 0,0 4 0 16,2 2 0-16,0-1 0 0,0-1 0 0,0 1 0 15,3 1 0-15,-2 0 0 0,-4 0 0 0,3 1 0 0,2 2 0 16,-2 2 0-16,-3-2 0 0,3 3 0 0,3 0 0 16,-2-1 0-16,0 1 0 0,1 0 0 0,0 0 0 0,2 2 0 15,0 0 0-15,1 0 0 0,-4-1 0 0,4 0 0 16,0 0 0-16,0 0 0 0,-3 0 0 0,4 0 0 15,3-2 0-15,0 0 0 0,0-1 0 0,-1 2 128 16,2 1-128-16,-3-1 0 0,-1-1 0 0,1 1 0 16,0 1 0-16,1 0 0 0,-1-1 0 0,0 1 0 15,2 0 0-15,-2 2 0 0,3 1 0 0,-4-1 0 16,0 1 0-16,1-3 128 0,-2-1-128 0,2 2 0 16,-2 2 0-16,-3 1 144 0,1-1-144 0,2 1 0 15,1 0 176-15,0 3-176 0,4-4 160 0,-4 2-160 0,2 0 192 16,-2-2-48-16,3-1-16 0,-2 0 0 0,1 0 0 15,-3 0 0-15,2 0 0 0,0-2 0 0,2-2 48 0,-4 2 0 16,0-1 0-16,1 0 0 0,-1 1-32 16,-4 1 0-16,-1 0 0 0,-1 1 0 0,8 1-144 0,-4-2 128 15,-2-1-128-15,1 0 128 0,1 0-128 0,1 0 128 16,4 1-128-16,-6-1 128 0,-1 0-128 0,2 0 0 16,2 0 0-16,-1 1 128 0,0 0-128 0,-1 1 128 15,-1 0-128-15,0 1 128 0,-3 1-128 0,5-2 160 16,2-1-160-16,-2 1 160 0,-4 2-160 0,-2-2 128 15,1 2-128-15,1 0 128 0,3 0-128 0,-3-1 0 16,-5 0 144-16,4 0-144 0,3 1 0 0,-1 0 0 16,-5 0 0-16,1-2 128 0,-2 1-128 0,2 4 0 0,-3 1 0 15,-2-1 128-15,-2-1-128 0,2-1 0 0,5 3 0 16,-4-1 0-16,-4-1 0 0,-5 0 128 0,1-1-128 0,3 2 0 16,0 2 0-16,-4 0 0 0,0-2 0 0,-3 1 0 15,1 0 0-15,3 0 0 0,-1 3 0 0,-4-1 128 16,-3-1-128-16,0 1 0 0,0 0 128 0,3 1-128 15,1 0 0-15,0 1 128 0,-2-1-128 0,-2 1 0 16,0 2 0-16,1-3 144 0,1-2-144 0,-3 3 0 16,-6 3 128-16,1 0-128 0,0-2 0 0,2 2 0 15,1-2 0-15,-3 1 0 0,-2 0 128 0,-2 0-128 16,0-2 0-16,0-2 0 0,-1-1 128 0,2 5-128 16,2 1 0-16,-6-1 0 0,-5 0 128 0,0-5-128 15,4 1 0-15,-4 2 0 0,1 1 0 0,1 0 0 0,4 1 128 16,-8-1-128-16,-4 2 0 0,2-1 0 0,-1-1 0 15,-1 0 0-15,2 0 0 0,-1 3 0 0,2-3 128 0,-2 2-128 16,-4 0 0-16,-2-1 0 0,1 0 160 0,-5 1-160 16,2 1 128-16,0 2-128 0,1-1 0 0,-3 2 128 15,-2-4-128-15,1 3 0 0,1 4 0 0,-1-2 128 16,-3-4-128-16,-2 4 0 0,1 0 0 0,-3 0 0 16,0 0 128-16,1-3-128 0,0 1 0 0,2 3 0 15,-2 2 0-15,1 1 0 0,1-1 0 0,-2 1 0 16,-4 0 0-16,-4 1 0 0,2 2 0 0,1 2 0 15,-2 3 0-15,-2-2 0 0,1-2 0 0,0-2 0 16,-3 1 0-16,1 0 0 0,-2-1 0 0,3 0 0 16,-7 1 0-16,0 0 0 0,-3-1 0 0,-2 3 0 15,-4-1 0-15,1 1 0 0,1 1 0 0,2 1 0 16,-4 2 0-16,0-2 0 0,-2-1 0 0,-1 1 0 0,-6-1 0 16,1-1 0-16,1 0 0 0,0 0 0 0,-5 1 0 0,1-1 0 15,-3-2 0-15,-1 1 0 0,-3 2 0 0,-1-1 0 16,2 1 0-16,0 1 0 0,-2 1 0 0,0-3 0 15,-1 0 0-15,-3 1 128 0,-3-3-128 0,2 1 0 16,0-3 0-16,0-1 0 0,3 2 0 0,-2-2 0 16,-2-2 0-16,1-1 0 0,-3 0 128 0,2 1-128 15,2 5 0-15,-2-3 0 0,1 0 0 0,-2-4 0 16,-1 0 0-16,0-3 0 0,-5 0 0 0,0 1 0 16,-4-3 0-16,1-1 0 0,-1 2 0 0,-4-3 0 15,-3-1 0-15,0 0 0 0,-1-1 0 0,2-1 0 16,-2 1 0-16,1-1 0 0,0-2 128 0,-1 2-128 0,-3-3 0 15,0 3 0-15,-2-1 0 0,0 0 128 0,-5-1-128 16,-2-1 0-16,1 2 0 0,1-1 128 0,1-1-128 16,0 0 0-16,-2-3 144 0,-4 4-144 0,-1 0 128 0,-4 0-128 15,-1-1 128-15,3 1-128 0,2-1 0 0,-1-2 0 16,0 3 0-16,-3-2 128 0,-3 0-128 0,-2 0 0 16,-1-1 0-16,3-2 0 0,3-1 0 0,-2-2 144 15,0-1-144-15,-3 0 0 0,-2 1 128 0,-2 2-128 16,0-1 0-16,2-2 0 0,3-2 0 0,-2 2 160 15,0 3-160-15,0 0 128 0,2 1 0 0,-3-3-128 16,-3-2 192-16,4 1-64 0,3 4 16 0,-4-5 0 16,-5-2 0-16,0 3 0 0,0 1-144 0,-2 0 128 15,3 0-128-15,0 0 128 0,-2 0-128 0,-2 0 0 0,-4-1 0 16,3 0 128-16,4-1-128 0,1 2 0 16,1 3 0-16,-6-1 0 0,-1-1 0 0,0-2 0 0,-3-1 0 15,5 2 0-15,3 2 0 0,-1-1 0 0,-6-2 0 0,1 1 0 16,1 1 0-16,1 1 0 0,3 2 0 0,0-1 0 15,-1 0 0-15,29 1 0 0,-6 1 0 16,-4 1 0-16,1-1 0 0,-6-1 0 0,-1 3 0 16,-3-1 0-16,-2-1 0 0,-56 6 0 0,22-2 0 0,12-1 0 15,7-2 0-15,5 1 0 0,1-1 0 0,-1 1 0 16,-4-3 0-16,6 0 0 0,3 0 0 0,-2 0 0 16,-3 1 0-16,0-2 0 0,-4-2 0 0,0 0 0 15,4 2 0-15,-3-1 0 0,0 1 0 0,-3-1 0 16,-5 0 0-16,4 1 0 0,2-1 0 0,2 2 0 0,-1 1 0 15,0-2 0-15,-3 0 0 0,1 1 0 16,2 0 0-16,4 0 0 0,1 1 0 0,-2-1 0 0,-4 2 0 16,2-4 0-16,3 0 0 0,1 1 0 0,-1 0 0 0,1 0 0 15,-6 1 0-15,2 0 0 0,2-3 0 0,-1 1-176 16,1 1 176-16,-5 2-128 0,-5-1 128 0,4-1 0 16,1-2 0-16,0 3 0 0,-1 0 0 0,-1-1-128 15,-4 0 128-15,2 0 0 0,0-1 0 0,2 1-128 16,0 2 128-16,-2 0 0 0,-2 1 0 0,5-1-128 15,3 1 128-15,3-1 0 0,-1 0 0 0,0 0 0 16,1 1 0-16,4-1 0 0,4 0 0 0,2-1-160 16,2-1 160-16,-2 1 0 0,-3-2-192 0,1 1 192 15,-2 1-192-15,3 1 192 0,2-2-144 0,4-1 144 16,-3-2 0-16,2 3-144 0,-3 0 144 0,0 0 0 16,4 0 0-16,2 2 0 0,2-1 0 0,0 1 0 15,1-2 128-15,-1 0-128 0,0 2 128 0,1-1-128 0,1 2 128 0,3 0-128 16,2 1 0-16,0-1 0 0,1-2 0 0,-1 0 0 15,2 0 0-15,-2 1 0 0,-2 0 0 0,-2 1 0 16,-1 0 0-16,2 1 0 0,1 0 0 0,2-1 0 16,-2 1 0-16,2 2 0 0,0-3 0 0,-2 3 0 15,-5-2 128-15,3 0-128 0,4 0 128 0,1 1-128 16,3-2 0-16,4 1 0 0,-2 0 0 0,3 0 128 16,-4 1-128-16,-1-1 0 0,-3-4 0 0,0 0-128 15,2-1 128-15,-2-1 0 0,2 0 0 0,1 2 0 16,0 0 0-16,0 1 0 0,0 1 0 0,-3 0-128 15,-6-3 128-15,0 2 0 0,0-3 0 0,1-1 0 0,3 0 0 16,2 2 0-16,1 1 0 0,0 1 0 16,0-1 0-16,-6 0 0 0,-1-1 0 0,1-2 0 0,4-2 0 0,2 0 128 15,1 0-128-15,2 1 0 0,-2 1 0 0,2 1 0 16,0 0 0-16,-9-1 0 0,-3-2 0 0,0-1 0 16,1-2 0-16,3 1 0 0,1-1 0 0,1 2 0 15,0 1 0-15,-2 1-128 0,-2 0 128 0,-4-2 0 16,-5-1 0-16,4 1 0 0,5-1 0 0,3 1 0 15,1 1 0-15,-1 1 0 0,0 1 0 0,-3 0 0 16,1-1 0-16,-2 0 0 0,-1-3 0 0,3 3 128 16,1-1-128-16,1 2 0 0,1 1 0 0,-4 1 0 15,2-2 0-15,-4 3 0 0,-2-6 0 0,2 3 0 0,3-1 0 16,1 1-128-16,5 0 128 0,-1 1 0 16,-1 4-144-16,-2-1 144 0,-3 0 0 0,1-1 0 15,1-1 0-15,0 0 0 0,3 1 0 0,1 2 0 0,1 0 0 16,0 3 0-16,0 1 0 0,-2-2 0 0,-6 1 0 0,0-2 0 15,1-3 0-15,1 2 0 0,2-1 0 16,2 4 0-16,0 0-128 0,2 3 128 0,19-5 0 0,25-6 0 16,0 0 0-16,0 0 0 0,0 0 0 0,0 0 0 15,0 0 0-15,0 0 0 0,0 0 0 0,0 0 0 16,0 0 0-16,0 0 0 0,0 0 0 0,0 0 0 16,0 0 0-16,0 0 0 0,0 0 0 0,0 0 0 15,0 0 0-15,0 0 0 0</inkml:trace>
  <inkml:trace contextRef="#ctx0" brushRef="#br0" timeOffset="3066.494">14899 8792 7359 0,'0'0'656'15,"0"0"-528"-15,0 0-128 0,0 0 0 16,0-6 1184-16,0 6 208 0,0 0 32 0,0 0 16 16,-4-10-544-16,-2 4-128 0,-1 4 0 0,-1 1-16 0,1 1-512 0,-4 2-112 15,-1 2 0-15,0 0-128 0,0 1 160 0,-1 4-160 16,-3 3 128-16,2 0-128 0,0-2 288 0,0 6-32 15,-1 4 0-15,0-2 0 0,-2 0-112 0,1 2-16 16,-1-2-128-16,-1 7 192 0,-4 2-192 0,0 1 0 16,0-3 128-16,2 3-128 0,-1 3 224 0,1 0 0 15,7-2 0-15,-5-2 0 0,0 2 224 0,5-2 64 16,2-1 0-16,5-6 0 0,2-3-128 0,3 1-32 16,3-1 0-16,6 1 0 0,0-2 0 0,4-1 0 15,1-4 0-15,4 0 0 0,4 3 48 0,2-2 16 16,-1-3 0-16,3-3 0 0,4-1-16 0,-3-1 0 15,0-2 0-15,1-2 0 0,-1-2 160 0,3-4 16 0,-2-2 16 16,2-2 0-16,2 3-80 0,1-4-32 0,-1-1 0 16,0 0 0-16,-3 1-112 0,0-2-32 0,-2 0 0 0,-1-5 0 15,-2-3 128-15,-2 0 32 0,-5 0 0 16,-1-2 0-16,-5-2 80 0,-4-2 0 0,-4-2 16 16,-2-1 0-16,-2-1-144 0,-4-2-16 0,-4-4-16 0,-5 6 0 15,-2 7-160-15,-4 1-16 0,-3 0-16 0,1 2 0 16,-2 2-224-16,-1 4 144 0,1 1-144 0,-1 5 128 15,1-1-128-15,3 2 0 0,-1 3 0 0,2 4 0 16,4 3-800 0,1 4-192-16,3 1-32 0,4 3-14384 0</inkml:trace>
  <inkml:trace contextRef="#ctx0" brushRef="#br0" timeOffset="4502.123">14610 15806 911 0,'-3'-7'0'0,"3"7"0"0,-2-5 0 0,1-2 0 0,1 7 0 0,0 0 0 15,0 0 3616-15,0 0 640 0,-1-6 128 0,1 6 32 16,-5-6-3088-16,0 2-624 0,1-2-112 0,-4 1-16 15,1 0-368-15,-1 0-64 0,-3-1-16 0,0 2 0 16,0 0 112-16,1-2 16 0,1 1 0 0,-1-1 0 16,-2 2 192-16,-2 2 64 0,-3 0 0 0,1 2 0 15,-2-2-128-15,0 4-32 0,1 1 0 0,-1 2 0 16,0 1-112-16,-2-1-32 0,1 1 0 0,-1 1 0 16,-1 2-80-16,2 1 0 0,0 0-128 0,0 2 192 15,3-1 96-15,-3 3 16 0,2 3 0 0,3 0 0 0,3 1-16 0,1 1 0 16,3 1 0-16,-2 0 0 0,3 4-288 15,1-4 0-15,0 1 0 0,2 1 0 0,2 0 0 0,2-2 0 16,2-3 0-16,5 2 0 0,1 2 0 0,2-3 0 16,2-3 0-16,2 0 0 0,2-1 160 0,2 0-32 15,2-1 0-15,3-2 0 0,3-6 128 0,0-1 0 16,2 0 16-16,3-4 0 0,1-4-96 0,2 1-32 16,2-1 0-16,1-4 0 0,-1-1 16 0,0-4 0 15,0 0 0-15,-4-3 0 0,-4-4 48 0,0-2 16 16,-6-4 0-16,1 2 0 0,-7-3 432 0,0 1 96 15,-3-5 16-15,-2 4 0 0,-5-1 240 0,-3 0 48 16,-3-2 16-16,-2-1 0 0,-2 0-240 0,-2 3-32 16,-5-1-16-16,0 2 0 0,-1 0-336 0,-1 3-64 0,0 2 0 15,-3 1-16-15,2-1-368 0,-1 2 0 0,-3 3 0 0,2-1 0 32,-1 2-1168-32,1-3-256 0,1-1-48 0,2 1-9680 0,-2 1-1936 0</inkml:trace>
  <inkml:trace contextRef="#ctx0" brushRef="#br0" timeOffset="6421.614">14349 12398 4607 0,'0'0'192'0,"0"0"64"0,0 0-256 0,0 0 0 0,0 0 0 0,-7-1 0 16,0 3 2240-16,-1-2 384 0,-1 0 96 0,0 4 16 15,-1-2-1520-15,2 0-288 0,0-2-64 0,8 0-16 16,-8 1-16-16,8-1 0 0,-6 5 0 0,6-5 0 15,0 0 160-15,-6-3 32 0,6 3 0 0,-6-5 0 16,1-1-32-16,3-1 0 0,0-4 0 0,0 1 0 0,2 10-224 0,0-10-32 16,0-2-16-16,3-4 0 0,-1-1-272 0,2-1-48 15,2 2-16-15,1-3 0 0,0-5-112 0,2 1-16 16,2 1-16-16,-1 2 0 0,2 3-96 0,1 2-16 16,2-2 0-16,-1 4 0 0,0 6-128 0,2-1 0 15,-1 0 0-15,0 3 0 0,-4 0 0 0,4 4 0 16,0 2 0-16,0 1 0 0,-1 1-176 0,-2 2 176 15,0 3-128-15,-2 4 128 0,0 3-128 0,0-3 128 16,-4-1-128-16,2 5 128 0,-4 4 0 0,-2 4 0 16,-3-2 0-16,-2 5 0 0,1-1 0 0,-7 0 0 15,-1-1 0-15,1-2 0 0,1-5 192 0,-1-3-48 16,-3-2 0-16,0-1 0 0,-1 0 176 0,0-1 16 16,-2-2 16-16,-1-2 0 0,3 0 144 0,-2-2 16 0,-3 0 16 0,2-4 0 15,-1-4-80-15,2 0 0 0,-1 2-16 0,1-4 0 16,1-6-48-16,3-1 0 0,1 0 0 0,3-3 0 15,0-2-48-15,2-3-16 0,3-3 0 0,2 0 0 16,2-3-176-16,4 1-144 0,1-2 192 0,3 0-192 16,2 2 0-16,4 3 0 0,2 0 0 0,7 2 0 15,3-1 0-15,3 2 0 0,1 4 0 0,1 1 0 16,1 2 0-16,3 2 0 0,0 1 0 0,-2 5-144 16,-3 2 144-16,-5 6 0 0,-2 1 0 0,-8 3-128 15,-1 1 128-15,-2 5 0 0,-5 7-144 0,-3 0 144 16,-5-2 0-16,-1 4-144 0,-7 3 144 0,-1 5 0 15,-6 2 0-15,-2-1 0 0,-1-3 0 0,-3-1 0 16,0-2 0-16,-1-3 0 0,-2-2 0 0,1-3 0 0,2-5 0 16,-1-1 0-16,3-1 0 0,1-3 0 0,1-5 0 0,0-1 0 15,0 1 0-15,0-3 0 0,2-3 256 16,1-2-64-16,1-6 0 0,2 2 0 0,-2 1 64 0,2 0 0 16,2-3 0-16,2-5 0 0,3-2-112 0,3-1-16 15,1 0 0-15,5 0 0 0,-2-6-128 0,6 2 0 16,3-1 0-16,4 4 128 0,3 2-128 0,2 2 0 15,1-1 0-15,-1 4 0 0,4 4 0 0,-3 5 0 16,0 2 0-16,-2 4 0 0,-1-1 0 0,-2 7 0 16,-4 6-176-16,-3 2 176 0,-2 0-144 0,-4 4 144 15,-2 2-160-15,-5 4 160 0,-1 5 0 0,-5 0 0 16,-4-1-128-16,-3 0 128 0,-4 0 0 0,-1-1 0 16,1-2 0-16,0-5-144 0,-2-4 144 0,1-3 0 15,0 1 0-15,1-8 0 0,-2-1 0 0,1-5 0 16,1-2 128-16,-1-2-128 0,2 2 224 0,0-7-32 0,2-1 0 15,0-6 0-15,1 0 80 0,2-1 16 0,2-4 0 0,2-2 0 16,2-4-96-16,3 2 0 0,2 0-16 0,3-3 0 16,2-1-176-16,5-2 0 0,3 2 0 0,4 1 128 15,5 5-128-15,5-3 0 0,3 0 0 0,3 5 0 16,2 9 0-16,-2 6 0 0,-1 5 0 0,-1 0 0 16,-2-1-160-16,-3 9 160 0,-3 8 0 0,-4 3-144 15,-3 5 144-15,-4 1-160 0,-4 3 160 0,-6 4-160 16,-5 4 160-16,-6-2 0 0,-5-3 0 0,-4 3 0 15,-4 3 0-15,1-5 0 0,2-6 0 0,1-4-128 16,-3-7 128-16,0-3 0 0,-3-1 0 0,4-4 0 16,-1-7 160-16,2-3-32 0,3-4-128 0,-1-2 192 0,1-3 64 15,3-5 0-15,4-6 0 0,0-1 0 0,2 0-64 16,3-3 0-16,3 1 0 0,2-3 0 0,2-3-192 0,4 3 128 16,4 1-128-16,0-1 0 0,6 0 0 0,3 1 0 15,4 0 0-15,3 6 0 0,0 11 0 0,1 2 0 16,-3 4 0-16,2 4 0 0,-6 4 0 0,-1 8-160 15,-4 6 160-15,-2 3-128 0,-1 0 128 0,-5 4-128 16,-2 0 128-16,-5 0-128 0,-4-3 128 0,-3-3 0 16,-1-1 0-16,-1-2 0 0,4 1 0 0,-4-6 0 15,-2-1 128-15,2-1-128 0,-2-1 0 0,0-1 0 16,-2 0 0-16,1-5 0 0,2-3 0 0,-1-3 0 16,1-1 0-16,0-2 128 0,0 2-128 0,1-3 128 15,3-3-128-15,-2 2 128 0,3 3-128 0,1-2 0 16,1-2 0-16,3 0 128 0,0 1-256 0,1 9-64 15,0 0 0-15,4-8 0 16,-1-1-1984-16,-3 9-384 0,0 0-96 0</inkml:trace>
  <inkml:trace contextRef="#ctx0" brushRef="#br0" timeOffset="11951.437">14728 15787 5519 0,'0'0'496'0,"0"0"-496"0,0 0 0 0,0 0 0 16,0 0 1312-16,0 0 160 0,0 0 48 0,0 0 0 16,0 0-944-16,4-7-192 0,-1-1-48 0,3 0 0 15,-2 1 208-15,-2-1 32 0,1 0 16 0,1 0 0 16,0-1-192-16,-2 0-32 0,2 1-16 0,-4 8 0 15,3-8-64-15,4 0-16 0,-3-2 0 0,0 1 0 16,-1 2-16-16,2-3 0 0,-1 0 0 0,2 1 0 16,-2-1-48-16,1 0-16 0,-1 0 0 0,3 0 0 15,-2-1 0-15,2 0-16 0,1 0 0 0,-1 1 0 16,1 0-16-16,1-1 0 0,-2-3 0 0,2 2 0 16,0-1-16-16,1 0 0 0,-2 0 0 0,0-1 0 15,1-1 16-15,1-2 0 0,2 1 0 0,-2-1 0 16,1 1 64-16,1-3 16 0,1 2 0 0,-2 1 0 15,2 0 16-15,-1 0 0 0,0-2 0 0,1 2 0 0,-2 0-80 0,1 1-16 16,-1-1 0-16,1 0 0 0,-3 1 0 0,1 0 0 16,2 2 0-16,-3-1 0 0,1-1-32 0,0-2 0 15,-1 1 0-15,1-1 0 0,0 1-128 0,0-1 192 16,1-2-192-16,0 2 192 0,-1-3-64 0,1 1-128 16,2-1 192-16,-2 2-64 0,0-5-128 0,2 5 192 15,1 2-192-15,0-1 192 0,-5-1-192 0,1 0 0 16,1 2 144-16,-3 1-144 0,1 1 128 0,0-1-128 15,1 0 128-15,1 1-128 0,-2-1 144 0,2 1-144 16,1-1 192-16,2-1-192 0,0 0 256 0,0-2-64 16,0 3-16-16,2-2 0 0,0-1-32 0,-1-1 0 15,0-1 0-15,0 2 0 0,1 0-144 0,1-1 0 0,-3-2 0 16,-1 5 128-16,0 1-128 0,-1 1 0 0,1-4 0 0,-2 2 128 16,1-1-128-16,-1 3 0 0,0 0 0 0,-2 0 0 15,-2-1 128-15,0 3-128 0,1 1 0 0,-2-1 128 16,1 0-128-16,1 0 0 0,-1-1 144 0,1 1-144 15,-1 1 128-15,-1 0-128 0,2-2 128 0,0 1-128 16,-2-1 144-16,2 0-144 0,-3-1 192 0,5-1-192 16,-2 0 176-16,1 1-176 0,0-1 160 0,-2 2-160 15,3 1 144-15,-2 0-144 0,-1 0 128 0,-1 0-128 16,4 1 144-16,-1 1-144 0,1 0 160 0,-4-1-160 16,2-4 144-16,0 0-144 0,2 3 128 0,0-1-128 15,-2-1 144-15,2-1-144 0,-1 2 160 0,1 0-160 16,0 1 176-16,1-1-176 0,-1-1 192 0,2 1-192 15,-2 0 144-15,1 0-144 0,1 1 0 0,2-1 144 0,-4-2-144 16,1 2 0-16,0 1 144 0,0-1-144 0,-1-3 0 16,1 0 0-16,2 0 0 0,-1 0 128 0,1-1-128 0,1 1 0 15,0-1 0-15,0 1 128 0,-1-2-128 0,3 3 0 16,1 1 0-16,1-4 0 0,0-3 0 0,0 0 0 16,2 3 0-16,0-1 0 0,-1 0 0 0,0 3 0 15,1-1 0-15,-3 1 0 0,0 0 0 0,0 0 0 16,-1-2 0-16,0 2 128 0,-3 0-128 0,1 1 0 15,2 1 0-15,-2-2 0 0,-1-1 0 0,-1-2 0 16,1 1 0-16,0 0 0 0,-1-2 0 0,2 1 192 16,1 1-64-16,1 2 0 0,-1-1-128 0,1-1 0 15,-5-5-128-15,4 3 128 0,4 3 0 0,-2-1 0 16,3-1 0-16,0 0 0 0,1-1 0 0,-3 1 144 16,4-1-144-16,-1 1 0 0,-2-1 144 0,0 1-144 0,-2-2 0 15,2 0 144-15,0 0-144 0,-3-2 0 0,0-1 0 16,0 2 0-16,1 1 128 0,-1 3-128 0,1 0 0 0,-1-1 128 15,1-6-128-15,-1 5 0 0,0 1 144 0,0-2-144 16,2-2 0-16,0 2 144 0,-1-2-144 0,0 2 0 16,4 0 160-16,-2 1-160 0,-2 0 128 0,-1 0-128 15,2 0 128-15,-3 0-128 0,0 0 0 0,-1 0 128 16,0-1-128-16,-1-1 128 0,-2 3-128 0,1-1 128 16,-1-1-128-16,1 0 160 0,0 0-160 0,1 1 160 15,1 1-160-15,0-1 160 0,-1-2-160 0,5 1 160 16,0 2-160-16,1-1 0 0,2-2 144 0,1 0-144 15,1-2 0-15,3 2 0 0,1-2 0 0,0 0 128 16,1 0-128-16,0 0 0 0,-1 5 0 0,1-2 128 0,-5 2-128 16,2 0 0-16,-4 1 0 0,0-2 0 0,-2 0 0 15,-2 2 0-15,3 3 0 0,1-1 0 0,-1-2 0 0,-2 0 0 16,4 0 0-16,-1 0 0 0,-4 0 0 0,1 0 0 16,4-1 0-16,-1 0 0 0,-4 1 0 0,2-1 0 15,-1 0 0-15,1 2 128 0,1-1-128 0,-2 3 0 16,0-1 0-16,0 1 0 0,-2-4 0 0,0 2 0 15,-1 0 0-15,1 1 0 0,1-3 0 0,-1 0 0 16,2 3 0-16,0-2 0 0,-1 3 0 0,3-1 0 16,1 0 0-16,-1-2 0 0,0 1 0 0,-2 0 0 15,0-1 0-15,2 1 128 0,-3-2-128 0,4 0 0 16,2 3 0-16,-3-2 0 0,1 1 0 0,0-1 0 16,-2-1 0-16,0 1 0 0,1 3 0 0,-1 0 0 15,-4-4 0-15,1 4 0 0,0 3 0 0,0-4 0 0,-2 1 0 16,1 0 0-16,-3-3 0 0,3 3 128 0,-1-1-128 15,1 1 0-15,2-3 0 0,-2 2 0 0,1-1 0 0,-1 2 128 16,0-1-128-16,2 1 0 0,-1 0 0 0,1-2 0 16,-3 1 0-16,3-2 0 0,0 3 0 0,1-2 0 15,-2-2 0-15,2 1 0 0,0 1 0 0,-1 1 0 16,1-2 0-16,-2 2 128 0,1-1-128 0,-2 1 0 16,1-2 0-16,-2 2 0 0,-1 2 0 0,-1 1 0 15,0-1 0-15,3 1 0 0,-2-1 0 0,-1 1 128 16,2 0-128-16,-2 0 0 0,0 0 0 0,2-1 0 15,1 2 0-15,-3-2 144 0,0 0-144 0,-1-1 0 16,0 2 0-16,-1-1 0 0,2-1 0 0,0-1 0 0,0 1 128 16,-1-1-128-16,3 1 0 0,-2-3 0 0,0 1 0 15,2-1 0-15,0 1 128 0,1 0-128 0,-2 2 0 0,2-1 0 16,0-2 0-16,-1 2 0 0,-1 3 0 0,-1 0 0 16,-1-2 0-16,-1 2 0 0,1-2 0 0,0 2 0 15,1 1 0-15,-2-1 0 0,0 2 0 0,-1-2 0 16,1 1 0-16,1 0 0 0,-4 1 128 0,2 0-128 15,-3-1 0-15,4-1 0 0,-1 2 0 0,0 0 0 16,4-2 0-16,-4-1 0 0,1 1 0 0,1 1 0 16,-2 2 0-16,2-3 0 0,0-1 0 0,-1-2 0 15,1 4 0-15,0 0 0 0,0-1 0 0,0-1 0 16,-1-2 0-16,0 6 0 0,-1 1 0 0,-1 3 0 16,-3-1 128-16,0 0-128 0,2-3 0 0,-3 1 0 15,-4 9 0-15,7-7 0 0,-1-2 0 0,0 3 0 16,-6 6 0-16,9-7 0 0,-5-1 0 0,2 1 0 0,-1-2 0 15,0 2 0-15,1 3 0 0,1 1 0 0,-7 3 0 16,9-5 0-16,1-2 0 0,-1 0 0 0,-2 5 0 0,2-3 0 16,0-2 0-16,1 1 0 0,-3 2 0 0,2 2 0 15,-1-1 0-15,-2-1 0 0,1-3 0 0,-7 7 0 16,0 0 0-16,0 0 0 0,0 0 0 0,0 0 0 16,0 0 0-16,0 0 160 0,0 0-160 0,0 0 128 15,0 0-128-15,-11 7 128 0,-3 2-128 0,-1-2 128 16,1 2-128-16,-1 2 0 0,-3 0 0 0,3 1 0 15,-1 0 0-15,3 1 128 0,1-1-128 0,2-1 0 16,1-1-1024-16,5-3-304 0,4-7-48 16,0 0-8224-16,0 0-1632 0</inkml:trace>
  <inkml:trace contextRef="#ctx0" brushRef="#br0" timeOffset="13044.472">20618 8730 5519 0,'0'0'496'0,"0"0"-496"15,0 0 0-15,0 0 0 0,-6-6 960 0,6 6 80 16,0 0 32-16,0 0 0 0,0 0-272 0,-4-5-48 16,-1-1-16-16,5 6 0 0,0 0-80 0,-2-6-16 15,0-3 0-15,2 9 0 0,0 0 0 0,0 0-16 16,0 0 0-16,-6-7 0 0,-5-2-48 0,2 5-16 0,1 1 0 0,-2 0 0 15,-1 3-144-15,-3-2-32 0,0 1 0 0,-2 4 0 16,3 1-128-16,-1 0-16 0,-1-1-16 0,0 2 0 16,-1-1 48-16,-1 4 16 0,1 1 0 0,-2 1 0 15,0-6 96-15,-1 5 0 0,0 3 16 0,2 1 0 16,0-2-144-16,-1 0-16 0,1-1-16 0,-3 2 0 16,2 1-32-16,-1 1-16 0,1-2 0 0,1 0 0 15,0 1 16-15,1 2 16 0,1 3 0 0,-1-3 0 16,1-3-32-16,2 3-16 0,3 0 0 0,3 2 0 15,0-1-16-15,3-3 0 0,1-1 0 0,3 6 0 16,2 6-144-16,3-1 128 0,1-4-128 0,2 1 128 16,2 1-128-16,1 0 128 0,0 1-128 0,1-4 128 15,0-3-128-15,1 0 0 0,-1 3 0 0,3-2 0 0,-1 0 0 16,0-1 128-16,1-1-128 0,0-2 0 0,1-1 128 16,1-1-128-16,-2 0 0 0,2 0 128 0,-1-2-128 0,1-1 128 15,-1 2-128-15,2-3 128 0,-2-4 0 0,1 0 0 16,2 3 0-16,-4-5 0 0,-3-3 32 0,-1 0 0 15,2-2 0-15,3 0 0 0,-1 5 64 0,1-5 16 16,0-3 0-16,2-1 0 0,3-2 32 0,-1 2 16 16,0-1 0-16,0-2 0 0,-3 1-96 0,1-2-32 15,1 0 0-15,-1 0 0 0,-3-4-32 0,1 1-128 16,0-1 192-16,-2 1-64 0,0 0 16 0,0 1 0 16,-2-2 0-16,-1 1 0 0,-5-1 32 0,3 2 0 15,-1 2 0-15,-3-3 0 0,-1-2 64 0,-3-1 16 16,0 1 0-16,-2 1 0 0,-1-1 0 0,-4 0 0 0,2-2 0 15,-4 4 0-15,-3 4 0 0,-1-1 0 16,-2 0 0-16,-1 2 0 0,0 3 0 0,-2 2 16 0,0-1 0 0,-2-2 0 16,-1-1-96-16,2 1-32 0,-1 2 0 15,0 1 0-15,0 2-144 0,-1 1 0 0,-1-2 144 0,2 3-144 16,-1 1 0-16,1 1 128 0,2 0-128 0,-1 1 0 16,1-1 0-16,1 4 0 0,3 2 0 0,1-1 0 15,-2 0 0-15,2 0 0 0,2 1 0 0,1 3 0 31,1-1-944-31,4 0-256 0,4-8-48 0,3 10-9008 0,1 0-1808 0</inkml:trace>
  <inkml:trace contextRef="#ctx0" brushRef="#br0" timeOffset="14924.633">20159 12430 10127 0,'0'0'448'0,"0"0"96"0,-10-1-544 0,3 2 0 0,-3 5 0 0,2-3 0 15,-1-1 1024-15,0 0 80 0,2-1 32 0,-2 1 0 16,1 1-48-16,-3-4 0 0,1-5 0 0,1 2 0 16,1 3 0-16,0 0-16 0,8 1 0 0,-10-6 0 15,0-4-192-15,2 1-48 0,5 2 0 0,-2-2 0 16,-1-3-304-16,2-2-64 0,2-1-16 0,-2 0 0 0,4 3-96 0,1-3-32 16,4-2 0-16,-1-1 0 0,5 3-64 0,-2-1 0 15,1-2-16-15,2 0 0 0,5-2 0 16,0 1 0-16,-1-1 0 0,3 1 0 0,3 0 48 0,-2 1 16 15,-1-1 0-15,-2 4 0 0,2 1-96 0,-2 4-16 16,-1 3 0-16,1 0 0 0,-4 3-48 0,0 4-16 16,-1 2 0-16,-5 1 0 0,-5-3-128 0,5 10 0 15,-1 6 144-15,-4 0-144 0,-3-1 192 0,-3 3-48 16,-3 1 0-16,-2 3 0 0,-1 1 112 0,-1-1 32 16,-3-1 0-16,-1-1 0 0,-2 2 64 0,1 1 16 15,-5 0 0-15,2-3 0 0,-1-4-32 0,0-2 0 16,0 1 0-16,2-5 0 0,3-2-64 0,4-2-16 15,3-3 0-15,0-2 0 0,5-2 48 0,5 1 0 16,-8-6 0-16,3-5 0 0,-1-3-48 0,5-2 0 0,3-4 0 16,3-2 0-16,0-2-128 0,5 0-128 0,4 1 144 15,3-2-144-15,1 2 0 0,2 0 0 0,2-2 0 0,-2 4 0 16,5 4 0-16,-4 2 0 0,0 0 0 16,0 4 0-16,-4 5 0 0,-2 4 0 0,-3 4 0 0,0 3 0 15,-2-1 0-15,-2 5-160 0,-2 4 160 0,-1 2-128 16,-4 3 128-16,-3 2 0 0,-3-2 0 0,-3 8 0 15,-5 5 0-15,-1-2 0 0,-2 0 0 0,-3-4 128 16,-1 0-128-16,-3 2 0 0,-3-4 0 0,0-1 128 16,-1-2-128-16,3-2 128 0,3 1-128 0,1-3 128 15,0-5-128-15,5-6 144 0,3-4-144 0,3-1 160 16,9 0 32-16,-6-2 0 0,3-6 0 0,3-3 0 16,3-4-32-16,6-5 0 0,0-2 0 0,4-7 0 0,4-5-160 15,1 0 0-15,3 1 144 0,3 2-144 0,4 3 0 16,1-1 0-16,-2-4 0 0,2 7 0 0,-3 7 0 0,2 5 0 15,-4 2 0-15,-3 4 0 0,0 4 0 0,-2 5-128 16,-3 5 128-16,-4 3 0 0,-1 1 0 0,-1 4-128 16,-4 6 128-16,-2 1 0 0,-5 2 0 0,-4 5-128 15,0 1 128-15,-5 3 0 0,-2 1 0 0,0-2 0 16,1-3 0-16,-5-2 0 0,1-1 0 0,-1 1 0 16,1-2 0-16,0-3 0 0,-2-6 0 0,2-2 0 15,-1-1 0-15,2-3 128 0,2-2-128 0,2-6 0 16,1-2 0-16,3-3 128 0,6 4 32 0,-5-7 16 15,3-4 0-15,2-4 0 0,1-2-176 0,3-3 160 16,3-1-160-16,2-2 160 0,1-4-160 0,3-1 0 0,1 1 0 16,2 0 0-16,-1 0 0 0,2 0 0 0,1 1 0 15,-1 6 0-15,-1 10 0 0,1 1 0 0,-1 3 0 0,0 2 0 16,-3 6 0-16,0 3 0 0,0 4-128 16,-1 1 128-16,-4 1 0 0,0 4-176 0,-4 5 176 0,-2 2-128 15,-2 1 128-15,-2 0 0 0,-1 0 0 0,-5 1 0 16,2 1 0-16,-7-1 0 0,-2-1 0 0,1-1 0 15,-1-3 0-15,0 0 0 0,-1 0 0 0,-1-3 128 16,2-5-128-16,0-3 0 0,2-1 0 0,1-3 0 16,1-4 128-16,1-3-128 0,1-4 160 0,3 0-160 15,1 0 192-15,4-4-48 0,0-6-16 0,2-4 0 16,4-5-128-16,2 0 128 0,5-3-128 0,2-3 128 16,1-4-128-16,3 1 0 0,0 2 0 0,2 4 0 0,-3 4 0 0,4 3 0 15,3 2 160-15,-1 9-160 0,-1 7 0 16,-7 6 0-16,-6 1-192 0,1 1 48 0,2-3 144 0,-3 6 0 15,0 7 0-15,-5 1-128 0,-5 3 128 0,-2 4 0 16,-2 3-144-16,-5 2 144 0,-2 2 0 0,-4-1 0 16,-4-3 128-16,0 0-128 0,-1-1 0 0,0-3 0 15,-3-3 0-15,2-2 0 0,-2 0 0 0,2-2 0 16,0-1 0-16,2-5 0 0,-1-7 0 0,4-3 0 16,-1-4 0-16,5-2 0 0,-1-1 144 0,0-4 0 15,1-5 0-15,4-1 0 0,5-2-144 0,2-1 0 16,-1 0 0-16,3 0 0 0,3-1 0 0,1 3 0 15,3 3 0-15,-2-1 0 0,4 1 0 0,-1 0 0 16,2 3 0-16,1 5 0 0,0 6 0 0,0 2 0 16,0 1 0-16,-3 4 0 0,1 6 0 0,-1 2-176 15,-1 2 48-15,-5 2 0 0,-2-1 128 0,-2 4 0 0,-6 3 0 16,1-1 0-16,-5-1 0 0,-3-1 0 0,-4 4 0 16,-1-1 0-16,1-1 0 0,1-3 0 0,-2-4 0 15,2 1 0-15,3 0 0 0,2-2 0 0,2-3 0 0,2-4 0 16,-1-6-272-16,10 0-32 0,0 0 0 0,0 0 0 31,-1-13-2592-31,4-1-528 0,4 0-96 0</inkml:trace>
  <inkml:trace contextRef="#ctx0" brushRef="#br0" timeOffset="16458.41">20423 16061 2751 0,'0'0'256'0,"0"0"-256"16,0 0 0-16,0 0 0 0,0 0 1984 0,0 0 336 15,0 0 80-15,0 0 16 0,0 0-1344 0,9-5-272 16,-2-2-48-16,-2-1-16 0,0 0 96 0,0-1 32 16,2 1 0-16,-3-1 0 0,-1-1-112 0,-2 1-32 15,2-2 0-15,0 0 0 0,0-2-16 0,-2 0-16 16,-2 1 0-16,0-3 0 0,0-1-128 0,0 1-32 15,-1 0 0-15,0 0 0 0,-2-1-112 0,-3 0-32 16,-3 2 0-16,2 1 0 0,4 2 0 0,-4-1-16 16,0-1 0-16,-1 2 0 0,4 3-32 0,-3 0 0 15,-2 0 0-15,-2 2 0 0,0-4-80 0,1 1-32 0,1 1 0 0,-3 0 0 16,0-3-48-16,2 2-16 0,-2 0 0 0,0 2 0 16,-1 2-16-16,0-1 0 0,1 1 0 0,-2 1 0 15,1-1-16-15,0 2-128 0,-1-2 192 0,1 3-64 16,3-1-128-16,-3 1 160 0,0 1-160 0,-1 1 160 15,1 0-160-15,0 0 0 0,-2 1 144 0,1 1-144 16,-1 5 0-16,1-2 0 0,1 1 0 0,-2 0 0 16,3 4 0-16,1 1 0 0,0 0 0 0,-1 0 0 15,1 0 0-15,-2 2 0 0,1 2-128 0,1-1 128 16,-1 0 0-16,1 4 0 0,1-3 0 0,1 4 0 16,0 3-128-16,1 0 128 0,0-1-128 0,3 1 128 15,1 0 0-15,2 0 0 0,1 0 0 0,0-2 0 16,0-3 0-16,2 2 0 0,-2 2 0 0,4-3 0 15,2 0 0-15,0-1 0 0,3-2 0 0,2 1 0 0,2 2 0 16,-1-5 0-16,1-3 0 0,1 0 0 0,1 1 0 0,0-1 0 16,0-1 0-16,4 0 0 0,0 0 0 0,0-3 144 15,-1-3-144-15,2 2 0 0,1 0 160 0,2 1-160 16,-1-1 128-16,0 0-128 0,-1-3 176 0,2 2-48 16,-3-1-128-16,0-1 192 0,0-2-64 0,-2 2 0 15,1 0-128-15,-1-3 192 0,0-4-64 0,-1 1 0 16,-1 0-128-16,0-3 192 0,-1-1 16 0,1-3 0 15,2-1 0-15,0 2 0 0,1 4 80 0,-1-5 16 16,2-5 0-16,-4 0 0 0,-4-2-48 0,-1 1-16 16,-1-1 0-16,0-1 0 0,-1 1-112 0,0 1 0 15,0 3-128-15,-1-2 192 0,-3 0-48 0,-1 1-16 16,0-1 0-16,-4 1 0 0,0 0 32 0,-1 0 0 16,-1-3 0-16,0 2 0 0,-5-3 96 0,4 4 32 0,-2 1 0 15,1-2 0-15,0 3-48 0,0 0-16 0,0 1 0 16,-2 1 0-16,-1 2-96 0,-2 1 0 0,0 3-128 0,4 1 192 15,7 4-192-15,-8-2 0 0,0 0 128 0,8 2-128 16,0 0 0-16,-8 5-240 0,3 2 48 0,5-7 16 31,-2 10-2128-31,2-1-448 0,2 0-64 0</inkml:trace>
  <inkml:trace contextRef="#ctx0" brushRef="#br0" timeOffset="18113.56">20696 15483 4607 0,'-14'2'192'0,"14"-2"64"0,-9 4-256 0,0 1 0 0,1 3 0 0,0-2 0 16,-1-3 1152-16,9-3 192 0,-8 5 48 0,0 0 0 16,1-2-176-16,7-3-48 0,-8 4 0 0,8-4 0 15,-8 4-384-15,8-4-80 0,-7 3 0 0,7-3-16 16,0 0-192-16,0 0-48 0,0 0 0 0,0 0 0 16,-9 0-80-16,9 0-32 0,0 0 0 0,0 0 0 15,0 0-80-15,0 0 0 0,-8-2-16 0,8 2 0 16,0 0-48-16,0 0 0 0,0 0 0 0,-10 4 0 15,10-4-192-15,-9 3 176 0,3 0-176 0,-1 0 160 16,-2 1-160-16,9-4 0 0,-8 5 0 0,0 1 128 0,2-2-128 0,-1 1 0 16,1-1 0-16,0 1 0 0,-1 1 0 0,0-2 128 15,0 1-128-15,7-5 0 0,-6 5 0 0,6-5 0 16,-6 6 0-16,6-6 0 0,0 0 0 0,-7 5 0 16,2 1 0-16,5-6 0 0,0 0 0 0,0 0 0 15,0 0 128-15,0 0-128 0,0 0 160 0,0 0-160 16,0 0 192-16,0 0-192 0,0 0 304 0,0 0-48 15,0 0-16-15,3-9 0 0,-1 0 80 0,2-1 0 16,3-1 16-16,0 0 0 0,-2 0 64 0,4 0 16 16,1-3 0-16,1 0 0 0,-1 0-80 0,3-1-16 15,-1-1 0-15,3-2 0 0,1-2-48 0,1-1-16 16,1-1 0-16,1-2 0 0,1-3-64 0,2-1-32 16,-3-4 0-16,6 0 0 0,0 1 16 0,2 1 0 0,0-6 0 15,-2 2 0-15,0 2 16 0,1-1 0 0,-1-1 0 16,2 1 0-16,2-2-32 0,1 2 0 0,-4 3 0 0,3-1 0 15,-3-7-32-15,2 3 0 0,-4 0 0 0,2 3 0 16,3 0 0-16,1 0-128 0,0-1 192 0,-1 0-64 16,-6 0-128-16,6 1 192 0,0 1-192 0,2 2 192 15,0 0-192-15,0 0 0 0,0-1 0 0,-2 0 128 16,-2 1-128-16,0 1 0 0,1 0 144 0,-1 2-144 16,2-1 128-16,-1 0-128 0,2-3 160 0,1 2-160 15,1 0 144-15,1 1-144 0,-1-1 128 0,-2 3-128 16,-2 1 128-16,-1 1-128 0,-1-5 0 0,-1 2 128 15,-1-2-128-15,2 2 0 0,-7 0 0 0,2 1 128 16,1 0-128-16,0 0 0 0,-1-3 144 0,3 2-144 16,3-1 0-16,-4 1 128 0,-2-1-128 0,-1 0 0 0,3-2 0 15,1 4 0-15,2 1 0 0,-2 0 128 0,2-3-128 0,-2 2 0 16,-2 1 0-16,1 0 0 0,-1-1 0 0,0 0 0 16,0-1 0-16,-2 0 128 0,0 3-128 0,2-4 0 15,0-3 0-15,1-1 0 0,0 2 0 0,-1 2 0 16,-1 3 0-16,0-1 0 0,0-3 0 0,-1 2 0 15,2-1 0-15,2 2 0 0,-5 4 0 0,2-2 0 16,0-3 0-16,-3 3 0 0,-1 3 0 0,0-1 0 16,0-3 0-16,1 2 128 0,-1 1-128 0,-2 1 0 15,-1 0 0-15,3-3 128 0,3-4-128 0,-3 2 0 16,1 4 0-16,0 1 0 0,2-2 0 0,0-3 0 16,-5-1 0-16,3 4 0 0,2 3 128 0,1 1-128 15,0-2 128-15,1 0-128 0,0-2 0 0,-3 2 144 16,1 1-144-16,0-1 0 0,-1-4 160 0,-3 2-160 0,2 3 128 15,-1-3-128-15,1 2 128 0,-3-2-128 0,1 0 128 0,-1 1-128 16,3 6 128-16,-1-2-128 0,1-3 0 0,0 0 128 16,-2 1-128-16,3 0 0 0,1 4 0 0,1-4 128 15,-2 0-128-15,2-1 128 0,0-2-128 0,-1 6 128 16,1-1-128-16,1 0 0 0,-2-3 0 0,1 0 0 16,-1 4 0-16,-1 0 0 0,1 1 0 0,-2-4 0 15,-1-2 0-15,2 3 0 0,-2 1 0 0,-1 2 0 16,0-3 0-16,3-1 0 0,2 0 0 0,0 0 128 15,-5 3-128-15,3 0 0 0,1-3 0 0,-3 3 0 16,-2-2 176-16,0 3-48 0,1-1-128 0,1 0 192 16,2-3-192-16,-3 0 0 0,1 2 0 0,0-1 0 0,1 0 0 15,-1-2 0-15,-1 0 0 0,-1 1 0 0,2 2 0 0,-3-2 0 16,1-3 128-16,-2 3-128 0,-2 3 0 16,-1 1 0-16,0 4 0 0,-1-3 0 0,-1-3 0 0,2 2 128 15,-2 3-128-15,-1 0 0 0,-1 0 0 0,3-1 0 16,0-2 128-16,-2 2-128 0,-2 6 0 0,3-6 0 15,1 0 0-15,1 1 0 0,0 0 0 0,0 0 128 16,0 0-128-16,3-2 0 0,-2-3 0 0,-1 1 0 16,-5 0 0-16,3 1 0 0,2-3 0 0,0 1 0 15,-1-3 0-15,-3 4 0 0,3 4 0 0,-2-1 0 16,-1-6 128-16,1 3-128 0,-2 5 0 0,1-2 0 16,-3 1 0-16,2-3 0 0,0 0 0 0,1-1 128 15,-1 2-128-15,0 0 0 0,-1 0 0 0,1-1 0 0,0 0 0 16,0 1 0-16,1 4 0 0,-1-1 0 0,1-4 0 15,0 2 0-15,2 2 0 0,-2-1 0 0,2 3 0 16,0-3 0-16,3-3 0 0,1 2 0 0,-4-2 0 0,2 1 0 16,1 0 0-16,0-3 0 0,-1-3 0 0,2 5 0 15,-2 4 0-15,1-2 0 0,0-3 0 0,-1 3 0 16,3 3 0-16,-2 0 0 0,1 2 0 0,-1-2 0 16,1-2 0-16,0 1 0 0,0 3 0 0,-1-2 0 15,0 0 0-15,0 1 0 0,1 2 0 0,-5 0 0 16,-2 1 0-16,1 2 0 0,1-4 0 0,0 3 0 15,0-1 0-15,-7 6 0 0,0 0 0 0,9-4 0 16,-4-2 0-16,-5 6 0 0,0 0 0 0,0 0 0 16,0 0 0-16,-4-6 128 0,-1 1-128 0,0 3 0 0,5 2 0 15,-8 6 0-15,-1-2 0 0,3 1 0 0,-4 0-224 16,1 2-144-16,-1 0-16 0,1 0-9968 16,3-2-1984-16</inkml:trace>
  <inkml:trace contextRef="#ctx0" brushRef="#br0" timeOffset="21859.603">3891 15585 5519 0,'1'-8'496'0,"-2"-1"-496"0,-2 1 0 0,1-1 0 16,2 9 576-16,-3-7 32 0,3 7 0 0,-1-9 0 15,-4 2-64-15,-1 1-16 0,0 1 0 0,6 5 0 16,-8-5 128-16,0 2 32 0,0 1 0 0,-1 0 0 16,-1-2-192-16,-1 1-48 0,-1-2 0 0,-1 1 0 0,-2 4 48 0,2 0 0 15,-2 0 0-15,-4 0 0 16,-2-1 16-16,-1 1 0 0,-5 2 0 0,0-1 0 0,2 1-256 0,-3-1-64 15,-2 4 0-15,-1-2 0 0,0 0-192 0,-1 0 128 16,-2 1-128-16,1 1 0 0,-1-1 144 0,-1 2-144 16,-1 0 128-16,-3 0-128 0,-2-2 176 0,2 2-48 15,-1 0-128-15,0 3 192 0,-1 0 0 0,1 1 0 16,0 1 0-16,0 2 0 0,-3-1 48 0,-1 1 0 16,-4 0 0-16,2 3 0 0,1 0-32 0,-1 3 0 15,0 1 0-15,3 0 0 0,2-2-48 0,0 2-16 16,-1 1 0-16,-1 0 0 0,0-3-144 0,-2 1 0 15,-2 2 0-15,3 2 0 0,-1-2 0 0,1-1 0 16,5-2 0-16,1-2 0 0,4 1 176 0,-1-2-48 16,1 3-128-16,1-2 192 0,2 0 144 0,1 0 32 0,1 2 0 15,0-1 0-15,2-1-128 0,-2 1-32 0,4 3 0 16,-1 2 0-16,1 0-208 0,1 0 176 0,0 0-176 0,-3 1 160 16,2 1-160-16,0 2 0 0,-4-2 0 0,1 0 0 15,-1 1 128-15,-1-3-128 0,-2-1 0 0,5 1 128 16,3 0 0-16,-1-2 0 0,1 1 0 0,0-1 0 15,3 0 112-15,4-1 16 0,-2 1 0 0,1 2 0 16,0 1-112-16,1 4-16 0,2-5 0 0,-1 1 0 16,1 1-128-16,-1 0 0 0,2-1 0 0,-1 0 0 15,-3-3 0-15,2 2 0 0,-1-2 0 0,-2 1 0 16,-1 2 0-16,0 0 0 0,0-1 0 0,2 1 0 16,0 0 0-16,1 3 0 0,2-1 0 0,5-3 0 0,2-3 128 15,0 1-128-15,-3 2 0 0,5 3 128 16,0-3 0-16,1 0-128 0,-3-1 192 0,1-1-64 0,4 1-128 0,1 1 128 15,0 0-128-15,1-1 128 0,-2 1-128 16,2 2 192-16,4 1-192 0,-1-1 192 0,0 0-192 0,0-1 0 16,-2 0 144-16,2 0-144 0,3 0 128 0,2 1-128 15,0-4 160-15,3 2-160 0,-3-1 192 0,1 0-64 16,-1 0-128-16,2-2 192 0,-2 0-48 0,2-2-16 16,0 1 0-16,1-1 0 0,1 2 0 0,2-1-128 15,-2-2 192-15,4 1-64 0,0-1 48 0,1 4 0 16,0 2 0-16,0 1 0 0,2-1-16 0,2 1 0 15,0 0 0-15,0 1 0 0,1-2 0 0,2-1 0 16,2-2 0-16,2-1 0 0,-2-2-32 0,4 0 0 16,2-3 0-16,1 0 0 0,0 0 16 0,2-1 0 15,0 0 0-15,-2-1 0 0,-5 1-144 0,2 2 192 16,-1 1-192-16,1 0 192 0,0 1-192 0,0-1 0 0,0 0 0 0,2 1 128 16,2 3-128-16,-16-8 0 0,3 0 0 0,5 3 128 15,1 1-128-15,0 2 0 0,2-1 0 0,-1 0 0 16,0-1 0-16,24 13 0 15,-10-6 0-15,-4-2 0 0,-1-4 0 0,-1-1 0 0,1-1 128 0,-2-1-128 16,-1 0 0-16,1-1 0 0,-1-2 0 0,0-2 128 16,0 1-128-16,-2-3 0 0,-2 2 144 0,0-3-144 15,1 0 0-15,1-1 128 0,1 1-128 0,0-1 0 16,-2 0 0-16,1 2 128 0,0-2-128 0,2 2 0 16,1 0 0-16,-1 1 0 0,-2 0 0 0,0-1 128 15,0 3-128-15,-2-2 0 0,-1 1 0 0,0 1 0 16,2-3 0-16,2 0 0 0,0 2 0 0,0 0 0 15,1-2 0-15,-1 1 0 0,-2-1 0 0,-1 1 128 16,1-1-128-16,-1-1 0 0,2 1 0 0,-2-2 0 0,-3 0 0 16,2 0 0-16,-3-2 0 0,1-1 0 0,1 0 0 0,0 0 0 15,2-1 0-15,1 1 0 0,-1 3 0 0,2-3 0 16,0 0 0-16,0 1 0 0,-2 1 0 0,0 1 0 16,0-1 0-16,-3 1 0 0,3 2 0 0,-1 1 0 15,1 2 0-15,1 1 0 0,0 0 0 0,2 1 0 16,1 0 0-16,1 0 0 0,3-1 0 0,-4-1 0 15,0-3 0-15,-1-2 0 0,-4 0 0 0,2-3 0 16,-4-1 0-16,3-1 0 0,1 0 0 0,1 1 0 16,1-1 0-16,0-1 0 0,-1-1 0 0,1 0 0 15,2 1 0-15,-3 0-128 0,-5 1 128 0,1 0 0 16,-1 1-144-16,-1 1 144 0,0 1 0 0,-2 0 0 0,-1 0 0 16,0 3 0-16,0-1 0 0,0 3 0 0,1 0 0 0,-2 0 0 15,2-3 0-15,1 3 0 0,1 1 0 0,1-3 0 16,1 0 0-16,3-2 0 0,2 0 0 0,-4-2 0 15,-2 1 0-15,-3-4 0 0,2 0 0 0,-3-1 0 16,1 0 0-16,-3-1 0 0,1 3 0 0,0-1 0 16,-4-1 0-16,2 0 0 0,0 2 0 0,-1 0 0 15,1 0 0-15,-2 1 0 0,-1 1 0 0,-1 1 0 16,-4 1-256-16,0-1-16 0,-11-2-16 0</inkml:trace>
  <inkml:trace contextRef="#ctx0" brushRef="#br0" timeOffset="25164.936">5307 11643 5519 0,'0'0'496'0,"4"-9"-496"15,3 2 0-15,-3-3 0 0,0 1 2544 0,-1 1 400 16,2 0 96-16,1 2 16 0,-6 6-1456 0,6-7-304 15,1 0-48-15,-7 7-16 0,3-6-208 0,-3 6-32 0,7-7-16 0,-7 7 0 16,2-7-48-16,-2 7-16 0,0 0 0 0,0 0 0 16,0 0-240-16,0 0-48 0,0 0-16 0,0 0 0 15,0 0-176-15,0 0-48 0,0 0 0 0,0 0 0 16,3 14 64-16,-1-1 0 0,-2-2 0 0,0 2 0 16,-5 3-112-16,4 1-16 0,1 1 0 0,-1 0 0 15,-2 5-64-15,-1 0 0 0,2 1-16 0,1 1 0 16,-3 2 0-16,0 1 0 0,1-1 0 0,1 3 0 15,0 3 16-15,-2-1 16 0,2 0 0 0,0 2 0 16,0 1 0-16,0 0 0 0,0 3 0 0,0 0 0 16,1 1-80-16,-3 0 0 0,0 1-16 0,2 0 0 15,0-2-16-15,0 1 0 0,-5 0 0 0,4 2 0 16,1 1-32-16,1 2-128 0,-3 2 192 0,0-2-64 0,1 0-128 16,-1 0 192-16,1-2-192 0,0-3 192 0,-3-2-192 0,3-1 160 15,0 0-160-15,2 3 160 0,-4-2-32 0,4-2-128 16,-1-1 192-16,0-2-64 0,-1 0 64 0,1-2 0 15,2-3 0-15,-1 0 0 0,1-4-48 0,-1-1 0 16,-2 1 0-16,1-2 0 0,0-1-144 0,1 1 192 16,0-2-192-16,1 3 192 0,0-1-192 0,0-3 128 15,-1-5-128-15,0 5 128 0,-1 1-128 0,2-2 0 16,-2-5 0-16,2-1 128 0,-3 1-128 0,2-4 128 16,1-8-128-16,-1 8 128 0,1-8-128 0,0 0 0 15,0 0 0-15,0 0 0 16,0 0-1200-16,0 0-112 0,-5-8-32 0,1-4 0 15,-1-6-1712-15,2-1-336 0,0-1-80 0</inkml:trace>
  <inkml:trace contextRef="#ctx0" brushRef="#br0" timeOffset="25904.383">6177 11384 8287 0,'0'0'736'0,"0"0"-592"15,0 0-144-15,0 0 0 0,0 0 2784 0,0 0 528 16,0 0 96-16,0 0 32 0,0 0-2608 0,0 0-512 16,0 0-96-16,0 0-32 0,0 0 320 0,8 9 48 0,-4 0 16 0,0-2 0 15,-4-7 192-15,5 11 64 0,-1 0 0 0,-2 0 0 16,1 0 0-16,-1 0 0 0,0 1 0 16,0 3 0-16,-1 1-128 0,0 3 0 0,1 2-16 0,0 2 0 15,-2 0-144-15,0 5-32 0,-2 2 0 0,0 3 0 16,0 1-64-16,1 2-32 0,0-1 0 0,0 0 0 15,-1 0-80-15,0-1-16 0,0 0 0 0,2 1 0 16,0-2-32-16,0 2-16 0,-2-2 0 0,-2 3 0 16,2 1 16-16,-1 1 0 0,2 0 0 0,-1 0 0 15,0-2 0-15,-5 1 0 0,1-2 0 0,0-1 0 16,2-2 0-16,-1 2 0 0,3-1 0 0,-2 4 0 16,-1 4 32-16,2-3 0 0,0 0 0 0,-3-1 0 15,3 2-48-15,0-3 0 0,-1 0 0 0,-1-2 0 0,1 0-80 16,0 2-32-16,2 0 0 0,-2 1 0 0,-1-2-32 15,1 1-128-15,-1-2 192 0,1 0-64 0,1-1 48 0,1 1 0 16,-1-1 0-16,2 0 0 0,-3-3-32 0,1-4 0 16,-1-4 0-16,2 1 0 0,0 1-144 0,2-2 128 15,-1 0-128-15,2-2 128 0,-1 0-128 0,1 1 0 16,1 1 0-16,0-1 128 0,1-6-128 0,0-3 0 16,1-2 0-16,3-1 0 0,2 2-144 0,-4-2-64 15,3-3-16-15,-4-2 0 16,-4-4-1312-16,0 0-272 0,0 0-48 0,0 0-10144 15,0 0-2016-15</inkml:trace>
  <inkml:trace contextRef="#ctx0" brushRef="#br0" timeOffset="28779.372">5958 3722 20559 0,'-3'-14'896'0,"-1"6"208"0,1-1-880 0,1 2-224 16,2 7 0-16,-1-8 0 0,0 1 0 0,0-1-160 0,0 0 32 0,1 8 0 16,0 0 128-16,0 0 0 0,-3-9 0 0,3 9 0 15,-3-7 0-15,3 7 0 0,0 0 0 0,-5-5 128 16,5 5 272-16,-6-3 64 0,-1-1 16 0,7 4 0 15,0 0-64-15,0 0-16 0,0 0 0 0,0 0 0 16,-5 6-192-16,2 1-32 0,3-7-16 0,-6 10 0 16,2 2 160-16,0 0 16 0,3-2 16 0,0 2 0 15,-3 2 256-15,-1 3 48 0,1-1 16 0,1 4 0 16,-3 1 64-16,3 4 16 0,0 2 0 0,2 0 0 16,-2 2-240-16,0-1-32 0,-2 3-16 0,0 1 0 15,3 1-144-15,-2 3-48 0,0 4 0 0,2-1 0 16,0 0-48-16,1 1-16 0,1-2 0 0,0 3 0 15,-1-3 0-15,-4 1 0 0,1-1 0 0,-2 3 0 0,0 2 64 16,0 2 16-16,2 1 0 0,-3 1 0 16,1 1 32-16,-1-2 16 0,0 0 0 0,2-2 0 0,-4 0-16 0,4-1-16 15,-3 0 0-15,1 1 0 0,1 3 0 0,-1-2 0 16,2-2 0-16,-1-2 0 0,3-4-80 0,0 1-16 16,1-1 0-16,0-3 0 0,-1 0-64 0,2 2-16 15,-1 1 0-15,-1 1 0 0,1 1-128 0,0 2 128 16,1-1-128-16,-2 0 128 0,0-7-128 0,1 0 128 15,0 0-128-15,-1 1 128 0,-1 0-128 0,0 5 128 16,0-1-128-16,-1 1 128 0,3-3-128 0,-3-1 192 16,1 1-192-16,0-1 192 0,-1-4-32 0,1-1 0 15,1-2 0-15,1-2 0 0,0 3-32 0,0-3 0 16,-2 0 0-16,3-2 0 0,0-4-128 0,0-1 192 16,-1-2-192-16,1 0 192 0,0 4-192 0,-1 0 128 15,0 0-128-15,-3-2 128 0,3-2-128 0,1 0 0 0,-2-3 144 16,1 1-144-16,1 0 0 0,-3-1 144 0,2 0-144 0,-1 1 0 15,-3-2 128-15,2 0-128 0,-1-1 0 0,2 0 0 16,-1 1 128-16,-2 0-128 0,1-2 0 0,0-3 0 16,2-1 128-16,3-7-128 0,0 0 0 0,-3 9 0 15,-1-2 128-15,4-7-128 0,-4 6 0 0,4-6 0 16,0 0 0-16,0 0 0 0,0 0 0 0,0 0-192 16,0 0-304-16,-8-3-48 15,1-2-16-15,-1 1 0 0,0-2-1424 16,1 1-272-16,-1-1-64 0,-1-1-16 0,-1-2-1312 15,-3 0-256-15</inkml:trace>
  <inkml:trace contextRef="#ctx0" brushRef="#br0" timeOffset="29391.432">5043 6158 29487 0,'-7'-10'2624'0,"1"0"-2112"15,-2 0-512-15,5 2 0 0,3 8 576 0,0-6 16 16,0 6 0-16,0 0 0 0,0 0-592 0,0 0 0 15,0 0 0-15,0 0-192 0,0 0 192 0,0 0 0 0,11 2 0 0,-3 2-128 16,0 4 128-16,-1 2 128 0,-1 0-128 0,1 1 176 16,-2-1 80-16,2 1 0 0,1 4 16 0,1 5 0 15,0 3 112-15,-1 5 32 0,2 2 0 0,-1 6 0 16,4-2 16-16,-1 3 0 0,0 1 0 0,1 0 0 16,3 1-160-16,-3-2-16 0,1-2-16 0,2-2 0 15,-1-2-80-15,5-4-16 0,-1 0 0 0,2 0 0 16,-2 2-16-16,2-4 0 0,-2-3 0 0,0-1 0 15,2-3 64-15,-3-3 16 0,2-2 0 0,0-1 0 16,1 1 48-16,-4-5 16 0,2-2 0 0,-1-1 0 0,-1-1 80 16,3-3 16-16,-2-2 0 0,-1-4 0 0,1-1-32 15,-2-4 0-15,2-3 0 0,1-4 0 0,2-4-112 16,1 0-32-16,1-2 0 0,-1 1 0 0,-1-1-64 16,-1 1-128-16,4-1 176 0,-1 0-176 0,0-1 288 0,-1 2-48 15,1 0-16-15,0-1 0 0,-4-3 80 0,0 1 16 16,1 0 0-16,0-1 0 0,0 0-144 0,1-2-32 15,0 1 0-15,0-2 0 0,2 0 16 0,-4-2 0 16,2 0 0-16,1 5 0 0,-1 3-160 0,-1 3 160 16,-1 1-160-16,-1 3 160 0,-1-1-160 0,-2 2 0 15,-1 0 144-15,-3 7-144 0,-2 2 0 0,-1 2 0 16,-8 4 0-16,0 0 128 0,0 0-320 0,0 0-48 16,0 0-16-16,0 0 0 15,0 0-1216-15,0 0-240 0,5 10-48 0,-5-10-10592 16,2 12-2128-16</inkml:trace>
  <inkml:trace contextRef="#ctx0" brushRef="#br0" timeOffset="31167.95">6457 5441 20207 0,'-6'7'896'0,"6"-7"192"0,-7 9-880 0,7-9-208 15,0 0 0-15,0 0 0 0,0 0 0 0,0 0 0 16,0 0 0-16,0 0 0 0,10 2 304 0,3-4 112 16,-1-2 32-16,4-6 0 0,1-6-176 0,0 1-16 15,1-1-16-15,1-2 0 0,2-5-240 0,-1-1 144 16,0-2-144-16,2 1 128 0,0-1-128 0,2-4 0 15,0-4 144-15,3 0-144 0,-3-3 256 0,1 2-32 16,2 1 0-16,-2-1 0 0,1-2 32 0,1 0 0 0,-3 2 0 0,-1 0 0 16,-4 0-64-16,-1-4 0 0,-1-2 0 0,-3 2 0 15,-2-2-192-15,0 3 144 0,-3 1-144 0,0 3 128 16,-2 2-128-16,0 3 0 0,-2 6 0 0,-1 1 128 16,-2 1-128-16,0 3 0 0,-4 4 0 0,1 1 0 15,-1 3 144-15,0 2-144 0,-2 2 160 0,4 6-160 16,-7-4 192-16,-1 5-48 0,0 2-16 0,-2 3 0 15,-2 1-128-15,-1 4 0 0,-1 4 0 0,-3 1 0 16,-1 1 0-16,-1 5-144 0,-3 5 144 0,-1 5 0 16,-2 4-160-16,1 3 160 0,0 3-128 0,3 4 128 15,-2 5-144-15,3-2 144 0,2 1-160 0,1-2 160 16,2-1 0-16,2 3 0 0,2 1 0 0,0-4 0 0,1-3 0 16,2-3 0-16,3-4 0 0,1-3 0 0,-2-3 128 15,2-4-128-15,2-4 192 0,1-2-192 0,1-3 176 16,3-2-176-16,2-2 160 0,2-4-7968 15,6-6-1600-15</inkml:trace>
  <inkml:trace contextRef="#ctx0" brushRef="#br0" timeOffset="31395.28">7211 4967 23951 0,'0'0'1056'0,"0"0"224"0,0 0-1024 0,0 0-256 0,0 0 0 0,-1 11 0 15,-2 4 1248-15,-1 3 192 0,2 0 32 16,-2 6 16-16,-2 6-1232 0,0-1-256 0,-2 2 0 0,-2-1 0 31,0-1-592-31,1-3-16 0,0-3 0 0,2 1 0 16,-4-5-2144-16,2 0-416 0</inkml:trace>
  <inkml:trace contextRef="#ctx0" brushRef="#br0" timeOffset="31966.734">7515 4894 10127 0,'0'0'896'0,"0"0"-704"0,0 0-192 0,0 0 0 0,6 7 2064 0,0 2 384 16,-2 5 80-16,0 2 16 0,-2 4-1952 0,-2 3-384 16,-2 3-80-16,-2 3 0 0,1 1 16 0,-1 1 16 15,0-1 0-15,2-1 0 0,-1-3-160 0,0-3 128 16,1-3-128-16,1-2 128 0,1 1-128 0,0-5 0 16,1-3 144-16,1 0-144 0,-2-11 128 0,0 0-128 15,4 5 160-15,-4-5-160 0,0 0 192 0,7-4-48 16,1-2-16-16,-1-1 0 0,-2-5 0 0,3-2-128 15,-2 0 192-15,3-1-64 0,-4-1-128 0,3 0 0 16,0-3 144-16,2 3-144 0,-1 1 256 0,1 1-32 16,1 1 0-16,-1 1 0 0,1 2-32 0,-1 2-16 0,-10 8 0 15,8-3 0-15,6 3-176 0,-1 3 0 0,-1 3 0 0,0 2 0 16,-2 6 0-16,-1 0 0 0,-5 0 0 16,3 3 0-16,0 1 0 0,-3 2 0 0,-4 1 0 0,-1-3 0 15,-1-3 0-15,1-2 192 0,0-1-192 0,0-6 192 16,1-6-64-16,0 0 0 0,0 0 0 0,0 0 0 15,0 0 128-15,0 0 32 0,2-6 0 0,4-3 0 16,2-1-64-16,0-1-16 0,2 1 0 0,2-3 0 16,-1-3-16-16,-1 1-16 0,0-1 0 0,1 1 0 15,2 0-176-15,2 0 0 0,-2 2 0 0,1 3 0 16,0 1 0-16,2 4 0 0,-1 2-176 0,2-1 176 16,0 4 0-16,4 5 0 0,1 1 0 0,-1 2 176 15,-2 1-176-15,1 1 0 0,1 2 0 0,2-1 0 16,0 2 0-16,-1 1 0 0,-1 3 0 0,0-1 0 0,-3 0 0 0,2-1 0 15,-3-1 0-15,-1-2 0 0,1-1 0 0,-2 0 0 16,-2 0 0-16,0-1 0 0,-2-2 0 0,0 1 0 16,-1 0 0-16,-2-1 0 15,0-1-1088-15,-3 0-192 0,-5-7-32 0</inkml:trace>
  <inkml:trace contextRef="#ctx0" brushRef="#br0" timeOffset="32161.978">7496 4398 38639 0,'-3'-19'1712'0,"3"11"352"0,2 1-1648 0,3 1-416 0,5 2 0 0,2 3 0 31,1 5-1248-31,-2 3-336 0,0 0-64 0</inkml:trace>
  <inkml:trace contextRef="#ctx0" brushRef="#br0" timeOffset="32614.787">6940 5776 10127 0,'6'-12'448'0,"-3"4"96"0,-3 8-544 0,6-6 0 16,-6 6 0-16,10-5 0 0,-3 0 1472 0,-7 5 192 16,9-2 48-16,-9 2 0 0,9 2-832 0,-9-2-176 0,9 4-16 0,-3 4-16 15,0 4-64-15,-2 3-16 0,-1 1 0 0,3 4 0 16,-2 3 208-16,1 2 32 0,-3 5 16 0,2 1 0 15,-1-2-448-15,-1 4-80 0,-3-1-32 0,0 0 0 16,-1 1-112-16,2-3-32 0,-2-5 0 0,-1-1 0 16,0-2-144-16,-2-2 0 0,1-3 0 0,-2-2 0 31,3-1-944-31,0-3-160 0,3-11-48 0</inkml:trace>
  <inkml:trace contextRef="#ctx0" brushRef="#br0" timeOffset="33003.512">7402 5735 20271 0,'0'0'896'0,"0"0"192"0,0 0-880 0,0 0-208 16,0 0 0-16,0 0 0 0,9 8 640 0,-6 4 96 15,1 3 16-15,-3 0 0 0,-1-1-496 0,-2 3-112 16,-3 3-16-16,0 0 0 0,-3 1 0 0,-1 2 0 15,-2 1 0-15,-3-1 0 0,1-2 64 0,-3-4 16 16,-1 0 0-16,-1-1 0 0,-2 1 16 0,4-1 0 16,2 0 0-16,-3-2 0 0,-4-3 0 0,2-2 0 15,4-4 0-15,-1 2 0 0,-1-1-16 0,3-1 0 16,1-3 0-16,0 2 0 0,1 2-32 0,5-3-16 0,-1-3 0 16,8 0 0-16,0 0 64 0,-6 5 16 0,6-5 0 15,0 0 0-15,0 0-48 0,2 11-16 0,1-2 0 0,5 1 0 16,0 0 144-16,4 0 16 0,3 0 16 0,1 0 0 15,1 0 32-15,0-2 0 0,-1-4 0 0,2 4 0 16,2 0-192-16,1 1-16 0,1-1-16 0,0-1 0 16,-2-2-160-16,2-1 192 0,-2 1-192 0,0-3 192 15,-3 0-192-15,3-3-224 0,-2-4 48 0,-2 1-14176 16</inkml:trace>
  <inkml:trace contextRef="#ctx0" brushRef="#br0" timeOffset="33364.832">7557 6095 13935 0,'-11'-3'608'0,"11"3"144"0,0 0-608 0,0 0-144 0,-7 2 0 0,7-2 0 15,0 0 800-15,0 0 128 0,0 0 32 0,0 0 0 16,0 0-48-16,0 0 0 0,12 0 0 0,3 1 0 15,3 0-432-15,3 0-96 0,2-1 0 0,-1-1-16 16,2 0-240-16,1 1-128 0,5 0 160 0,2 0-160 16,0-1 144-16,0 0-144 0,1-1 128 0,-2 1-128 15,-3 0 0-15,1 1 0 0,-3-4 128 0,2 2-128 16,-2 1 0-16,0 0 0 0,-1 0 0 0,-4-1-10000 16</inkml:trace>
  <inkml:trace contextRef="#ctx0" brushRef="#br0" timeOffset="33745.426">7884 5849 21183 0,'0'0'1888'0,"5"-7"-1504"16,-5 7-384-16,8-3 0 0,3 3 1280 0,3 2 176 16,1 0 32-16,3 0 16 0,0 0-1184 0,2 1-320 15,2 1 0-15,2 1 0 0,3 0 0 0,-1 1 0 16,3-2 0-16,-3 2 0 0,2-3 0 0,-1 0-208 16,1 3 64-16,-4 0 16 0,0 1 128 0,-1 1 0 0,-2 0 0 15,-3 0 0-15,-1-1 0 0,-3 0 0 0,0 2 0 16,-4 0 0-16,-1 1 0 0,-2 1-128 0,-1 1 128 0,-5 1 0 15,-2 3 0-15,-3 0 256 0,0-1-48 0,-4 4 0 16,-2 0 352-16,-3 1 64 0,-2-2 16 0,-2 0 0 16,-3-2-80-16,-2 2-16 0,-2-1 0 0,0 0 0 15,0 1-352-15,-3 0-64 0,-1 2 0 0,1-1-128 16,3-3 0-16,1-1 0 0,-1-3 0 0,5-1-9200 16,3-2-1904-16</inkml:trace>
  <inkml:trace contextRef="#ctx0" brushRef="#br0" timeOffset="35189.135">9789 5817 18543 0,'0'0'816'0,"-2"10"176"0,-3-3-800 0,-1 3-192 16,-3 2 0-16,1 4 0 0,-3 1 0 0,-3 2 0 15,-1-2 0-15,-3 4-160 0,-4 5 160 0,-1 0 0 16,-2 0 0-16,-5-1 0 0,-3 0 128 0,-2 1-128 0,0-1 160 0,-6-1-160 15,-3-3 320-15,0-1-48 0,2 0 0 16,-2-4 0-16,0-1 48 0,1-4 0 0,-1-2 0 0,5-1 0 16,4-1 64-16,3-5 0 0,1-4 16 0,3-5 0 15,1-3 240-15,5-2 64 0,2-1 0 0,4-4 0 16,0-3-112-16,5-2-16 0,2-1 0 0,3 0 0 16,1 1-160-16,3-2-32 0,2-1-16 0,4 1 0 15,0 3-144-15,3 1-32 0,0 0 0 0,4 2 0 16,1 3-64-16,4 3-128 0,1 1 176 0,4 2-176 15,2-2 0-15,2 2 0 0,-1 3 0 0,3 6 0 16,4 4 0-16,0 2 0 0,2 1 0 0,-1 3 0 16,-1 3 0-16,-1 2 0 0,1 0 0 0,0 3-144 15,-1 0 144-15,2 2 0 0,1 2 0 0,-2-2 0 0,-2-1 0 16,2 1 0-16,2-1 0 0,0 2 0 0,0 1 0 0,0-2 0 16,-1-5 0-16,1 1 0 0,-1 0 0 0,0-1 0 15,2-3 0-15,2-5 0 0,1-2 0 0,1-3 0 16,1-2 0-16,0-3 0 0,2-4 0 0,-2-2 0 15,-1-3 160-15,-2-2-160 0,0-1 144 0,-1-4-144 16,-3-3 128-16,1-2-128 0,0 1 160 0,-1-4-160 16,-2-4 192-16,-4 1-192 0,-7-1 320 0,-4 1-32 15,-3 0-16-15,-2 0 0 0,-3-2 240 0,-5 3 32 16,-4 3 16-16,-5 3 0 0,-3 3 32 0,-5 3 16 16,0 3 0-16,-7 3 0 0,-4 3-208 0,-3 5-32 15,-4 2-16-15,-6 3 0 0,0 1-224 0,-7 5-128 16,-6 4 160-16,-2 2-160 0,-2 2 0 0,-2 1 0 15,1 3 0-15,2 2 0 0,2 2-160 0,1 2-128 0,-3-2-32 0,1 2-10320 16,2 8-2080 0</inkml:trace>
  <inkml:trace contextRef="#ctx0" brushRef="#br0" timeOffset="37815.129">15248 7301 5519 0,'-6'12'496'0,"6"-12"-496"16,-4 9 0-16,-2-2 0 0,6-7 416 0,-3 9-16 16,3-9 0-16,0 0 0 0,0 0-144 0,0 0-48 0,0 0 0 0,-4 7 0 15,-1 0 176-15,5-7 48 0,-2 8 0 0,2-8 0 16,-1 9-112-16,1-9 0 0,0 0-16 0,0 9 0 16,0-9 0-16,0 0 0 0,0 0 0 0,0 0 0 15,0 9 0-15,0-9 0 0,0 0 0 0,0 0 0 16,-2 11 96-16,2-11 32 0,0 0 0 0,0 0 0 15,0 0 48-15,0 0 16 0,0 0 0 0,0 0 0 16,0 0-112-16,0 0 0 0,0 0-16 0,0 0 0 16,7-7 96-16,-1-3 32 0,-1-4 0 0,3-1 0 15,2 0-48-15,0 1-16 0,0 2 0 0,1-7 0 16,-2-3-64-16,5 1-16 0,3 2 0 0,3-2 0 16,0-4 48-16,0-1 16 0,2-3 0 0,3 1 0 15,3-2 0-15,-2-1 0 0,3-1 0 0,-1-2 0 0,2-2-128 16,-1-3-32-16,-1-1 0 0,2-2 0 0,2 0-64 0,-1 2 0 15,2 3-16-15,2-2 0 0,3 1-176 0,0-3 192 16,1 1-192-16,0-2 192 0,1-1-48 0,0-2 0 16,1 0 0-16,1 1 0 0,-3 2-16 0,3 0 0 15,1 0 0-15,-1-1 0 0,3-3-128 0,-1-1 128 16,-2 0-128-16,-3-2 128 0,-3 5-128 0,0 0 0 16,0 0 144-16,0 1-144 0,-3 1 144 0,2 0-144 15,2-4 192-15,2 2-192 0,3 0 192 0,1 2-192 16,0-2 192-16,-1 2-192 0,0-2 192 0,-5 1-192 15,1 0 192-15,0-2-192 0,0-1 208 0,2-1-64 16,2 0-16-16,-3 1 0 0,3 2-128 0,-1 2 128 16,-6 0-128-16,1 3 128 0,-3-1 0 0,-1 2 0 15,-1-2 0-15,-1-2 0 0,-1-2 48 0,1 2 0 0,0 3 0 0,2-1 0 16,2 0 16-16,1 0 0 0,-2 0 0 0,1 2 0 16,-2-3-64-16,0 2-128 0,0-1 192 0,-2-2-64 15,-2-2 0-15,1 1-128 0,0 1 192 0,1 3-64 16,1 0-128-16,1 2 160 0,-2 0-160 0,0-2 160 15,1 3-32-15,0 1-128 0,-2-1 192 16,1 1-64-16,1-1-128 0,1 1 128 0,-2-1-128 0,-1 1 128 16,0-1-128-16,1 1 0 0,1 0 144 0,-1-3-144 15,-1 0 0-15,2-2 128 0,1-3-128 0,0 5 0 16,-2 2 0-16,0 1 0 0,-1-1 0 0,-1 0 128 16,-1 0-128-16,-1 2 0 0,0-2 0 0,0 1 0 15,-2-1 0-15,2-3 144 0,-1-3-144 0,2-2 0 16,4 1 0-16,1-1 0 0,0 0 0 0,2 0 0 0,3 4 0 0,-4-2 0 15,-1-1 0-15,0 1 0 16,0 1 128-16,-2 0-128 0,-2-3 0 0,2 0 0 0,0 0 0 0,1 5 0 16,1 5 128-16,-1 0-128 0,-1-1 0 0,1 1 0 15,-1 2 128-15,0 0-128 0,-2 0 0 0,-1-1 0 16,0-1 128-16,-1 4-128 0,-4 4 0 0,0 0 0 16,-1 1 128-16,0 0-128 0,-4 3 0 0,0 2 128 15,-2 2-128-15,-3 3 0 0,-2 1 160 0,0 2-160 16,-2 2 128-16,-1 3-128 0,-2 2 128 0,-5 5-128 15,2-6 128-15,-2 6-128 0,0 0 0 0,0 0-256 16,0 0 48-16,0 0 0 16,0 0-2288-16,0 0-448 0,0 0-80 0</inkml:trace>
  <inkml:trace contextRef="#ctx0" brushRef="#br0" timeOffset="39113.7">20531 7783 10303 0,'0'0'448'0,"0"0"112"0,-9-2-560 0,9 2 0 0,-6-2 0 0,6 2 0 0,0 0 1056 0,0 0 96 16,0 0 32-16,0 0 0 0,0 0-608 0,0 0-112 15,7-7-16-15,2-2-16 0,-1-1-16 0,2-1 0 16,2 0 0-16,-1-2 0 0,2-3 32 0,1-2 0 16,1-4 0-16,0 0 0 0,2 0 32 0,1-4 16 15,-1-3 0-15,3-2 0 0,2-1 16 0,2-2 0 16,1-3 0-16,0-2 0 0,1-4 0 0,0 0 0 15,6-1 0-15,2 0 0 0,-1-2-112 0,1 0-16 16,0 2 0-16,1 0 0 0,1-3-80 0,0 2-32 16,5-1 0-16,-1-1 0 0,1-3-32 0,4 3-16 15,2-2 0-15,0 0 0 0,-2 0-16 0,0-2 0 16,-1-1 0-16,-2 1 0 0,1-1-48 0,1-1-16 16,0-1 0-16,2 1 0 0,-1 1-16 0,-3-1 0 0,-3 0 0 0,-1-2 0 15,-1-1 64-15,-1 1 0 0,1 7 0 0,-1-2 0 16,1-1-16-16,2 1 0 0,-5-2 0 0,4 2 0 15,2 1 16-15,-1 1 0 0,-2-3 0 0,-1 7 0 16,-1 3-64-16,0 1 0 0,-4-2 0 0,0-2 0 16,2-2 16-16,1 1 0 0,0 1 0 0,1 0 0 15,-2-1-144-15,0 1 192 0,2 2-192 0,1-1 192 16,-1-1-192-16,-3-2 160 0,-1-2-160 0,1-2 160 16,1-1-32-16,0-2-128 0,0 2 192 0,1-1-64 15,2 4-128-15,1-2 160 0,0 2-160 0,0 1 160 16,-1 1-160-16,-2 2 128 0,-1 4-128 0,-3-3 128 0,-1 2-128 15,0-1 160-15,-2 0-160 0,1 3 160 16,0-1-160-16,-1 1 0 0,-2-4 144 0,2 2-144 0,1 0 0 16,-2 2 144-16,-1 2-144 0,3-1 0 0,-1-2 144 0,-2 2-144 15,-3 0 0-15,-1 2 144 0,1 1-144 0,-2-1 0 16,-1-3 0-16,-1 3 0 0,1-1 0 0,-1 0 0 16,3 1 128-16,-3 1-128 0,-2-1 0 0,4 3 0 15,3-2 144-15,-2 0-144 0,-2-1 0 0,1-2 0 16,1 3 0-16,-2-1 128 0,0-3-128 0,3 4 0 15,-2 1 0-15,1 2 128 0,0 1-128 0,-2 2 0 16,1-1 0-16,-1 2 0 0,-1 2 0 0,-1 1 0 16,-1-1 0-16,-1 2 0 0,-3-1 0 0,2 0 0 15,0-3 0-15,0 1 128 0,0-3-128 0,0 5 0 16,0 1 0-16,1 1 0 0,3-2 0 0,-2 4 128 0,0 0-128 16,-1-1 0-16,-1 2 0 0,1 2 128 0,-3-1-128 0,-1 3 0 15,-3-2 0-15,2 3 128 0,-1 1-128 0,0 2 0 16,-1 1 128-16,0 1-128 0,-1 2 128 0,1 0-128 15,-3 0 0-15,3 0 128 0,-4 1-128 0,2 0 0 16,0 3 0-16,-6 4 128 0,6-6-128 0,-6 6 0 16,7-2 0-16,-7 2 128 0,0 0-128 0,0 0 0 15,6-1 0-15,-6 1 0 0,0 0 0 0,0 0-128 32,7 3-2064-32,-7-3-416 0</inkml:trace>
  <inkml:trace contextRef="#ctx0" brushRef="#br1" timeOffset="-162635.659">13383 1309 9215 0,'0'0'816'0,"0"0"-656"16,0 0-160-16,0 0 0 0,0 0 1472 0,0 0 256 15,0 0 48-15,-8-3 16 0,0 2-800 0,-3 4-160 16,1-1-16-16,-1 5-16 0,-5 3-448 0,-2 1-96 16,-2 4 0-16,-1 0-16 0,-3 1 128 0,1 3 16 15,-3 0 16-15,5 1 0 0,-1 1 112 0,2 2 32 16,-4 4 0-16,2 0 0 0,0-2-112 0,0 1-32 0,3-3 0 16,2-1 0-16,2-1-80 0,2-3-32 15,3 0 0-15,3-5 0 0,4-3-64 0,3 0-16 0,1 0 0 16,4-2 0-16,4-4 64 0,5 0 16 0,3 1 0 0,3-5 0 15,3 0 80-15,4-2 16 0,4-2 0 0,2 0 0 16,2-2-208-16,1 1-48 0,0-3 0 0,1 2 0 16,-3-1-128-16,0 3 0 0,1-3 0 0,1 0 0 31,-3-1-1520-31,-1 0-224 0,-1 0-48 0,-3 0-16 0</inkml:trace>
  <inkml:trace contextRef="#ctx0" brushRef="#br1" timeOffset="-161379.53">13174 1635 12895 0,'-21'-19'576'0,"12"10"112"0,5 3-560 0,2 0-128 15,2 6 0-15,0 0 0 0,4-5 3648 0,5 0 688 16,5 3 144-16,3 1 16 0,4 0-3680 0,5 0-816 15,5-3 0-15,0 1 0 0,3 0-128 0,4-3 128 16,3-1 0-16,4-3 0 0,4-2 0 0,6-1-128 16,5 4 128-16,3-2 0 0,-1-3 0 0,1 1 0 15,-1-2-128-15,4 0 128 0,6 0 0 0,-1 3 0 16,0-3 0-16,3 1 0 0,0 1 0 0,2 0 0 16,1 1 0-16,0 1 0 0,0 0 0 0,1 0 0 15,2 1 0-15,2-1 0 0,4 0 0 0,0 2 0 0,-2-1 0 16,1 0 0-16,7 0 0 0,-1 1 0 0,1-1 0 0,-1 1 0 15,-2 0 0-15,3 2 0 0,3 1 0 0,-2 0 0 16,-3-2 0-16,2 0 0 0,1 0 0 0,3 2 0 16,0-1 0-16,-1-1 0 0,-4-3 0 0,1 2 0 15,4 2 0-15,-4-2 0 0,-5-1 0 0,2 0 0 16,1 2 0-16,2 2 0 0,-1-2 0 0,-4 0 0 16,-3-4 0-16,1 0 0 0,2 0 0 0,-2 2 0 15,-3 3 0-15,-3-1 0 0,0 0 0 0,-1 2 0 16,0-2 0-16,-3 0 0 0,-5-1 0 0,-1 3 0 15,1 1 0-15,-1 2 0 0,0 1 0 0,2-1 0 16,-2-3 0-16,0 3 0 0,-5 2 0 0,5-2 0 16,1-2 0-16,-2 1 0 0,-3-2 0 0,-3 4 0 0,-1 2 0 15,-3-2 0-15,-2-6 0 0,-1 2 0 0,0 3 0 16,-1 0 0-16,-2 3 0 0,-5-1 0 0,-3-3 0 0,-5 1 0 16,-3 3 0-16,-1 0 0 0,-3-1 0 0,-1 1 0 15,-3 0 0-15,0 1 0 0,0 1 0 0,0-2 0 16,2-2 0-16,-2 2 0 0,1 1 0 0,-4 1 0 15,2 0 0-15,-2-2 0 0,-3 0 0 0,-1 2 0 16,-1 1 0-16,-4-1 0 0,1-2 0 0,-3 0 0 16,-5 0 0-16,0 2 0 0,-9-2 0 0,8 3 0 15,-8-3 0-15,0 0 0 0,9 0 0 0,-9 0 0 16,0 0 0-16,0 0 0 0,0 0 176 0,0 0-176 16,0 0 192-16,0 0-192 0,0 0 288 0,0 0-48 15,0 0-16-15,0 0 0 0,0 0-96 0,0 0 0 16,0 0-128-16,0 0 192 0,0 0-192 0,0 0 128 0,0 0-128 0,0 0 0 15,0 0 0-15,0 0 0 0,0 0 0 0,0 0 0 16,0 0 0-16,10-3 128 0,-4 0-128 16,-6 3 0-16,0 0 0 0,7 0 0 0,0-3 0 0,1 1 0 15,2 2 0-15,1 0 0 0,-3 0 128 0,2-3-128 16,1 1 0-16,-1 1 0 0,2 1 0 0,3-1 0 16,-2-2 0-16,3-1 0 0,5 4 0 0,0-2 0 15,-3 0 0-15,3-1 0 0,3-2 0 0,-3 2 0 16,-4 3 0-16,2-1 0 0,0 0 0 0,-2 0 0 15,0-1 0-15,0 0 0 0,1 2 0 0,0 0 0 16,0 0 0-16,2 0 0 0,-1 0 0 0,2 3 0 16,1 0 0-16,-1-2 0 0,3-3 0 0,0 2 0 15,1 1 0-15,1 0 0 0,-2 3 0 0,2-4 0 16,-2-2 128-16,2 2-128 0,-2 1 0 0,-1-2 0 0,0-1 0 16,-1 0 128-16,0 0-128 0,0 2 0 0,-3 1 0 0,1-1 0 15,-2-2 0-15,2 2 0 0,-1 0 0 16,-2 0 0-16,-1 1 0 0,0-2 0 0,2-2 0 0,1 3 0 15,0 3 0-15,-3-2 0 0,-5-1 0 0,1-1 0 16,0-2 0-16,1 3 0 0,1 3 0 0,1-2 0 16,-5-2 0-16,1 1 0 0,0 1 0 0,-4 0 0 15,-7-1 128-15,10 0-128 0,-10 0 0 0,8-2 144 16,-8 2-144-16,0 0 128 0,0 0-128 0,0 0 0 16,0 0 0-16,0 0 0 0,0 0 0 0,0 0 128 15,0 0 32-15,0 0 0 0,0 0-160 0,0 0 192 16,4 5-192-16,-4-5 192 0,0 0-192 0,0 0 0 0,-1 11 144 0,-1-1-144 15,1-1 0-15,-1 1 0 0,-5 1 0 16,1 2 128-16,-1 2-128 0,-1 4 0 0,-1 2 0 16,0 3 0-16,-1 2 0 0,-4 4 128 0,0 5-128 0,0 3 0 15,1 1 0-15,-3 3 0 0,0 0 0 0,-2 2 0 16,1-1 0-16,0 1 0 0,1 4 0 0,-2 1 128 16,1 5-128-16,1-4 192 0,-1-1-64 0,1-2 0 15,-2 0 16-15,1 3 16 0,-1 0 0 0,2 1 0 16,-2 2 0-16,-1-3 0 0,-3 0 0 0,1-2 0 15,1-2-160-15,-1 3 160 0,-1-1-160 0,1-1 160 16,2 1-160-16,0-1 0 0,-3 1 144 0,0-1-144 16,0-6 0-16,3-3 128 0,1-4-128 0,1-2 0 15,2-2 0-15,3-3 0 0,3-4 0 0,0-2 0 0,4-4-192 16,0-4-128-16,3-2 0 0,2-11-16 16,0 0-2208-16,0 0-432 0</inkml:trace>
  <inkml:trace contextRef="#ctx0" brushRef="#br1" timeOffset="-161120.682">20689 2431 21183 0,'-9'-4'1888'0,"9"4"-1504"16,-7-5-384-16,7 5 0 0,-4 7 1856 0,-1 3 320 16,5 2 48-16,-1 2 16 0,0 2-1792 0,3 2-448 15,3 3 0-15,-2 3 0 0,2 3 320 0,3 0 0 16,-4 1-16-16,4 0 0 0,0 1-64 0,-3 1-16 15,1 2 0-15,-2-2 0 0,3 0-64 0,-2-2-16 0,1-3 0 16,2-4 0-16,-2-5-16 0,5-3 0 0,2-2 0 16,4-3 0-16,3-2 240 0,5-10 32 0,1-4 16 0,7-6 0 15,4-2-112-15,2-7-32 0,3-7 0 0,0 1 0 16,-3 0-272-16,2-1 0 0,1-1 0 0,-2 4-144 31,1 3-1376-31,-3-1-272 0,-5 1-48 0</inkml:trace>
  <inkml:trace contextRef="#ctx0" brushRef="#br1" timeOffset="-160378.166">22081 551 7359 0,'0'0'656'0,"-1"-5"-528"16,0-1-128-16,1 6 0 0,0-5 2240 0,0 5 432 15,-1-7 80-15,-4 3 0 0,0 0-1136 0,-2 3-224 16,-3-2-48-16,-1 2-16 0,-2 3-496 0,-2 1-80 16,-2 1-32-16,-3 1 0 0,-2 2-144 0,8-1-48 15,-4 4 0-15,-2 6 0 0,-4 2-64 0,-1 1-16 16,0 0 0-16,-2 3 0 0,1 1-80 0,-18 20-32 15,11-8 0-15,11-4 0 0,2-6-112 0,9 0-32 16,1-3 0-16,6-1 0 0,3-3-192 0,2-3 144 0,6 1-144 0,4-3 128 16,3-1-128-16,6-1 128 0,3-1-128 15,2-4 128-15,5-4-128 0,1-2 0 0,0-2-160 0,2-1 160 32,3-3-1824-32,-4-2-272 0,-6 0-48 0</inkml:trace>
  <inkml:trace contextRef="#ctx0" brushRef="#br1" timeOffset="-159982.858">22312 657 21183 0,'0'0'1888'0,"0"0"-1504"0,-8-4-384 0,1 3 0 0,7 1 592 0,-8 5 48 16,0 0 16-16,0 3 0 0,1 1-656 0,0 4 0 15,-1 5 0-15,0-2 0 0,-2-1 0 0,0 3 0 16,0 0 0-16,1 0 128 0,3 0-128 0,1-2 0 16,3-2 0-16,3-1 0 0,2-3 0 0,3-3 0 15,-6-7 0-15,9 8 0 0,1-3 224 0,3-3-32 16,4-1-16-16,4-2 0 0,2-4 384 0,-1-1 80 16,3-4 0-16,-5 0 16 0,1 0-240 0,-1-1-48 15,-4-1-16-15,-4 1 0 0,-2-1-80 0,-2 1-16 16,-3 0 0-16,-3 0 0 0,-3 1 320 0,-2-1 64 15,-3 1 16-15,-3 1 0 0,-2-1-16 0,-3 5 0 16,-3 0 0-16,-2 0 0 0,-1 3-416 0,-4 1-96 16,-2 2 0-16,7 1-128 15,3 2-240-15,1 0-144 0,-2-3-48 0</inkml:trace>
  <inkml:trace contextRef="#ctx0" brushRef="#br1" timeOffset="-159585.074">22782 480 23727 0,'-15'-1'1040'0,"7"1"240"0,-1 2-1024 0,1 1-256 0,-3 1 0 0,2 2 0 0,0 1 0 0,6-1-208 15,-1 3 32-15,-1 3 16 0,1 3 160 0,-3 4 0 16,3 0 0-16,0 2 0 0,-4 0 0 0,-4 20 0 15,2 1 0-15,3-8 128 16,1-5 48-16,0-5 16 0,0-2 0 0,2-3 0 0,2-6 96 0,2-3 32 16,-2-2 0-16,2-8 0 0,0 7 144 0,0-7 48 15,0 0 0-15,0 0 0 0,0 0 64 0,10-3 0 16,2-4 16-16,2-2 0 0,2-7-80 0,-2 0 0 16,-1-3-16-16,0 1 0 0,-3 1-320 0,4-4-176 15,1-1 192-15,-3 1-192 0,0 4 0 0,-1 2 0 16,2 3 0-16,-1 1 0 0,-2 0 0 0,-1 5 0 15,0 6 0-15,-9 0 0 0,10-2 0 0,-10 2 0 16,8 9 0-16,-1 3 0 0,-1 5-176 0,-4 0 176 16,-3 2-192-16,-2 5 192 0,-1 3 0 0,-1-1 0 0,-2 0 0 15,-3 2 0-15,1-1 0 0,0 1 0 0,1-4 0 0,-1-2 0 16,0-1 0-16,1-3 0 0,3-4 0 0,0 1 0 31,2-2-512-31,2-2-128 0,1-11-48 0,0 0-12352 0</inkml:trace>
  <inkml:trace contextRef="#ctx0" brushRef="#br1" timeOffset="-159273.403">23251 299 21183 0,'0'0'1888'0,"0"0"-1504"16,0 0-384-16,0 0 0 0,0 0 0 0,0 0 144 15,0 0-144-15,7 10 0 0,-2 3 304 0,0 2-48 16,-4 0-16-16,-1 2 0 0,-6-1 272 0,1 3 48 16,-1 2 16-16,-1 5 0 0,-1 4-112 0,1-7-16 15,1 5 0-15,-2 7 0 0,0 2-112 0,0 3-16 16,-1 1-16-16,0 0 0 0,2-2-176 0,-7 28-128 15,2-17 192-15,4-12-192 0,3-5 0 0,0-8-304 16,2-4 48-16,-1-6 0 16,3-7-1616-16,1-8-320 0,0 0-64 0,0 0-16 0</inkml:trace>
  <inkml:trace contextRef="#ctx0" brushRef="#br1" timeOffset="-159112.487">23037 746 28271 0,'0'0'1248'0,"0"0"272"0,8 1-1216 0,0-3-304 0,2-3 0 0,2 2 0 16,4 0 0-16,2-2 0 0,6-2 0 0,3 1 0 15,-1 2 0-15,4 3 0 0,1 2 0 0,-1-1 0 16,-2-1 0-16,-1 1 0 0,-3 1-192 0,-2 0 192 16,-6 0-960-16,-1-1-112 0,-2 0-16 15</inkml:trace>
  <inkml:trace contextRef="#ctx0" brushRef="#br1" timeOffset="-158855.666">23623 636 24639 0,'0'0'1088'0,"-5"9"240"0,1 2-1072 16,0 0-256-16,-3 0 0 0,-1 3 0 0,-3 4 320 0,0 2 0 16,1 2 0-16,-2 0 0 0,1-1 128 0,0 0 16 0,1 0 16 15,-1 0 0-15,-3-1-336 0,5-3-144 16,-2 0 128-16,2-1-128 0,1 1 128 0,1-3-128 0,1-3 0 16,1-2 128-16,5-9-128 0,-7 7 0 0,1-2 0 0,6-5-176 31,0 0-1248-31,-7 2-256 0,7-2-48 0</inkml:trace>
  <inkml:trace contextRef="#ctx0" brushRef="#br1" timeOffset="-158390.695">23819 661 1839 0,'0'0'0'0,"0"0"160"0,0 0-160 0,0 0 0 16,0 0 0-16,0 0 0 0,0 11 3840 0,-1 0 752 15,-1 0 144-15,-1 2 16 0,0 4-3136 0,-1 2-624 16,-1 0-128-16,0 1-32 0,-2-1 0 0,1 2-16 16,-3 2 0-16,0-1 0 0,0-6-176 0,0 0-16 15,-2-1-16-15,4-2 0 0,0 1-304 0,3-6-64 16,-4-3-16-16,8-5 0 0,-3 7 112 0,3-7 32 15,0 0 0-15,0 0 0 0,0 0 128 0,0 0 16 16,3-8 16-16,4-3 0 0,-2-3-128 0,5 0-16 16,-1-2-16-16,1 0 0 0,0 0-224 0,3-1-144 15,2 0 192-15,1-1-192 0,-2 2 0 0,0 1 0 16,2 2 0-16,-1 0 0 0,0-1 0 0,1 5 0 16,-1 4 0-16,1 2 0 0,-1-1 0 0,-1 0 0 0,-2 7 0 0,-1 4 0 15,-4 8 0-15,-1 0-192 0,-2-1 192 0,-4 5-192 16,-3 4 192-16,-2 3 0 0,0 2-160 0,-4-1 160 15,-4 1 0-15,2-1 0 0,1 3 0 0,0-2 0 16,0-3 0-16,2-3 0 0,2-6 0 0,2 0 0 16,-2-1 0-16,3-4 0 0,3-11-192 0,-4 7 192 15,4-7-1520 1,0 0-176-16,0 6-32 0,0-6-10720 0</inkml:trace>
  <inkml:trace contextRef="#ctx0" brushRef="#br1" timeOffset="-157970.512">24274 725 25455 0,'0'0'1120'0,"0"0"240"0,-5 9-1088 0,0 2-272 16,0 1 0-16,-2 3 0 0,0 2 0 0,-1 0 0 15,0 2 0-15,3 1 0 0,0 2 0 0,2-1 0 16,2-3 0-16,0 1 160 0,0 1-160 0,2-1 0 16,3-3 0-16,2-3 0 0,-1-2 0 0,2 1 128 15,2 2-128-15,-1-6 0 0,2-3 400 0,1-3 0 16,-1-2 0-16,2-4 0 0,3-6 384 0,0-3 80 16,0-2 16-16,2 1 0 0,-2-1-240 0,1-1-32 0,-3 1-16 0,-1-1 0 15,1-1-208-15,-3-1-64 0,-1-1 0 0,-1 3 0 16,-2-2 0-16,2 2-16 0,1 0 0 0,-4 2 0 15,-1 3-128-15,-2 0-32 0,0-1 0 16,-1 4 0-16,0 1-144 0,-1 7 0 0,0 0 0 16,0 0 0-16,1-10 0 0,-1 10-224 0,0 0 32 0,0 0 0 31,0 0-1536-31,-3-6-320 0,3 6-48 0</inkml:trace>
  <inkml:trace contextRef="#ctx0" brushRef="#br1" timeOffset="-157336.096">24731 846 17503 0,'0'0'1552'16,"0"0"-1232"-16,0 0-320 0,-7 8 0 0,0-4 256 0,-2 3 0 16,-3 1 0-16,0 2 0 15,-1 0 704-15,-2 1 144 0,-4 0 32 0,1 6 0 0,0 5-496 0,2 2-112 16,-4-1-16-16,4-2 0 0,4-2-16 0,1 0-16 16,2 0 0-16,5-1 0 0,3-5-176 0,3-2-48 15,3 1 0-15,0-3 0 0,2-1 0 0,7-6-16 16,10-2 0-16,-1 0 0 0,0-2 272 0,2-3 48 15,-3-4 16-15,0 1 0 0,1-6 0 0,-5 1 0 16,0 2 0-16,-3-3 0 0,0-10-192 0,-3 4-16 16,-1 3-16-16,-5 2 0 0,0-2 144 0,-3 2 16 15,-3-4 16-15,-1 5 0 0,-1 5-64 0,-3-1-16 16,-2-2 0-16,-1 5 0 0,0-1-240 0,-2 2-48 16,-1 1-16-16,0-1 0 0,0 1-144 0,-1 2 0 0,1-1 0 15,-1 2 0 1,-2 0-1536-16,3 1-256 0,-2 1-32 0</inkml:trace>
  <inkml:trace contextRef="#ctx0" brushRef="#br1" timeOffset="-156959.854">24878 783 23775 0,'0'0'1056'0,"0"0"224"0,-6 5-1024 0,-1-1-256 0,0 2 0 0,7-6 0 16,-6 6 256-16,-1 4 0 0,-4 0 0 0,2 2 0 0,2 1 240 0,-1 4 48 15,0 0 16-15,0 2 0 0,-1-1-64 0,2 1-16 16,1 1 0-16,2 2 0 0,-1 1-160 0,3-3-16 16,0-4-16-16,6-2 0 0,2 0-160 0,0 0-128 15,0-3 192-15,1-1-192 0,1-2 256 0,1-2-48 16,-2-3-16-16,2-3 0 0,2-2 384 0,-1-3 64 15,1 0 0-15,4-3 16 0,3-2-80 0,0 0-32 16,-3-3 0-16,0 0 0 0,1-1-224 0,-6-1-32 16,-4 0-16-16,1-2 0 0,-2 1-16 0,2 0-16 15,-5 3 0-15,0 0 0 0,-2-2-16 0,3 4 0 16,-1 0 0-16,-1 2 0 0,-1 1-224 0,0 0 0 16,1 2 128-16,-1-1-128 0,0 7 0 0,0 0 0 15,-3-4 0-15,3 4 0 16,-6-5-1248-16,6 5-192 0,0 0-32 0,-6 5-16 15,6-5-1664-15,-9 2-336 0</inkml:trace>
  <inkml:trace contextRef="#ctx0" brushRef="#br1" timeOffset="-156655.238">25234 856 26719 0,'0'0'1184'0,"-9"4"240"0,2 0-1136 0,-3 0-288 0,-1 1 0 0,0 2 0 15,-2 2 480-15,-1 0 32 0,-2-3 16 0,1 2 0 16,0 0 176-16,-1 3 16 0,0 0 16 0,0 1 0 16,1 3-336-16,2 2-64 0,1 1-16 0,3-2 0 15,1-4-160-15,4 1-32 0,1 2-128 0,2 1 192 0,-3-2 0 0,4 2 0 16,4-1 0-16,0 0 0 0,-2 4 32 0,2-1 0 16,3-1 0-16,-5 1 0 0,1-2 96 0,-3 0 0 15,-1-2 16-15,-2-1 0 0,-1-2 288 0,-5 1 48 16,-3 0 16-16,-3-1 0 0,-2-2 64 0,-4 0 16 15,-4-2 0-15,-3 1 0 0,-1-1-256 0,1 0-64 16,-3-3 0-16,-2 0 0 0,-1 0-448 0,-1-2 128 16,-2-1-128-16,1 0 0 15,2-1-2080-15,3 0-464 0,3 0-80 0</inkml:trace>
  <inkml:trace contextRef="#ctx0" brushRef="#br1" timeOffset="-151406.024">1916 11094 15663 0,'0'0'1392'0,"0"0"-1120"0,-8 4-272 0,8-4 0 0,-8 3 288 0,8-3 0 15,-5 7 0-15,0 2 0 0,3 2-288 0,0 2 0 16,-1 3 128-16,1 6-128 0,2 5 240 0,0 1-16 16,0 1 0-16,2 7 0 0,-2 5 192 0,-2 2 32 15,0 1 16-15,-3 2 0 0,-3 0 96 0,0 1 16 16,-2-1 0-16,2-2 0 0,-3-4 0 0,1-5 0 15,-2-7 0-15,1-1 0 0,0-2 256 0,2-5 64 16,0-6 16-16,1-2 0 0,1-3 80 0,0-4 16 16,3 1 0-16,4-6 0 0,-14-2-112 0,5-3-32 15,-1-1 0-15,3-4 0 0,-2-2-256 0,4-5-48 16,-2-5-16-16,4-1 0 0,2 0-224 0,1-2-32 16,1-4-16-16,2-2 0 0,3-1-272 0,-2-2 0 0,2-2 128 0,2 1-128 15,6-3 0-15,-3 1 0 0,-2-3 0 16,6 4 0-16,3 2 0 0,2-1 0 0,2 0 0 0,2 5-144 15,3 3 144-15,0 5 0 0,1-2 0 0,-2 7-128 16,2 0 128-16,-1 3-128 0,1 6 128 0,-2 0-128 16,-3 2 128-16,4 4-208 0,-1 2 80 0,-1 4 128 15,-3 4-272-15,-2 1 64 0,-4-2 16 0,-7 4 0 16,2 4 16-16,-4 1 16 0,-3 2 0 0,-1 1 0 16,-3-1 16-16,-4 0 0 0,-4-1 0 0,-5 2 0 15,-3 1 144-15,-4-2 0 0,-4 1 0 0,-1-1 0 16,-3-1 0-16,2-1 144 0,0-5-144 0,0-1 160 15,1 0 16-15,2-3 0 0,0-2 0 0,3-3 0 0,0-3-176 16,5-1 128-16,1-2-128 0,2-1 128 0,1-3-384 16,5-1-64-16,3-2-32 0,6 0-9792 15,2 0-1952-15</inkml:trace>
  <inkml:trace contextRef="#ctx0" brushRef="#br1" timeOffset="-151189.855">2552 11013 14735 0,'0'0'640'0,"-8"0"160"0,8 0-640 0,-6 6-160 16,6-6 0-16,-4 9 0 0,0 1 2352 0,3 2 432 16,0 4 96-16,1 1 0 0,-2-2-2160 0,1 2-432 15,-1 0-96-15,1 4 0 0,-3 0-64 0,2 1-128 0,-1 0 192 16,-2 2-64-16,0 4-128 0,-1-2 0 0,0-2 144 0,-2-3-144 31,2-4-272-31,0-2-128 0,1 2-32 0,0-8-10864 0</inkml:trace>
  <inkml:trace contextRef="#ctx0" brushRef="#br1" timeOffset="-150749.023">2691 11186 28559 0,'0'0'1264'0,"0"0"272"0,0 0-1232 16,0 0-304-16,0 0 0 0,10 9 0 0,3-3-160 0,1 0-96 16,1-3 0-16,1 2-16 0,6 2 272 0,-1-3 0 15,0-7 0-15,1 0 0 0,0 3 0 0,0 0 0 16,-1-3 0-16,-1-3 0 0,0-2 0 0,2 0 0 15,-3 1 0-15,-1 0 144 0,-3-2-144 0,-1 0 0 16,-2-1 0-16,0 1 0 0,-6 4 0 0,3-2 0 16,-3-4 0-16,-1 3 0 0,-5 8 128 0,0 0-128 15,-2-9 0-15,2 9 128 0,-4-13 16 0,-5 6 0 16,-1 5 0-16,-3-2 0 0,1 0-16 0,-4 1-128 16,-3 0 192-16,1 6-64 0,-4-1 16 0,1 3 0 15,2 1 0-15,-2 3 0 0,1 2 48 0,3 2 0 16,-1 2 0-16,2 1 0 0,-4-1-192 0,3 4 160 0,2 3-160 0,4 0 160 15,0-1-160-15,2-2 0 0,3-1 0 16,2 1 128-16,3 2-128 0,1-2 0 0,2-1 0 0,2 1 0 16,3-3 0-16,4 2 128 0,-1-1-128 0,5-3 128 15,1-5-352-15,3 0-80 0,1-1-16 0,2-3-13056 16</inkml:trace>
  <inkml:trace contextRef="#ctx0" brushRef="#br1" timeOffset="-150568.279">3846 11168 13823 0,'0'0'1216'0,"0"0"-960"15,0 0-256-15,0 0 0 0,-9-5 1024 0,4 1 144 16,5 4 48-16,0 0 0 0,0 0-1216 0,0 0 0 15,-7-9-224-15,3 3-7680 0</inkml:trace>
  <inkml:trace contextRef="#ctx0" brushRef="#br1" timeOffset="-150125.115">3722 11137 9215 0,'0'0'816'0,"0"0"-656"16,0 0-160-16,-7 0 0 0,7 0 1104 0,0 0 192 15,0 0 48-15,0 0 0 0,0 0-672 0,0 0-128 16,0 0-32-16,0 0 0 0,0 0-80 0,0 0-32 15,0 0 0-15,0 0 0 0,0 0-96 0,0 0-32 16,0 0 0-16,0 0 0 0,0 0 96 0,0 0 16 0,0 0 0 0,0 0 0 16,0 0 96-16,0 0 32 0,0 0 0 0,0 0 0 15,0 0-64-15,0 0 0 0,-2-8 0 0,2 8 0 16,0 0-48-16,0 0-16 0,-7-8 0 0,7 8 0 16,-7-4-112-16,7 4-16 0,0 0-16 0,-10-7 0 15,0 3-32-15,0-1 0 0,-1 2 0 0,1 1 0 16,2 0-64-16,0 2-16 0,-3-4 0 0,-2 5 0 15,0 3-128-15,-1 2 0 0,-1-2 0 0,-3 1 0 16,-1 2 0-16,1 2 128 0,-4 2-128 0,1 1 192 16,0-1-16-16,1 1 0 0,1 0 0 0,3 3 0 15,0 3-48-15,2-2-128 0,1 0 192 0,1-1-64 16,2 1-128-16,-1-2 0 0,2-2 0 0,0 0 128 0,0-3-128 16,2 2 0-16,0 0 0 0,2-2 0 0,0-1 0 0,0 2 0 15,1 0 0-15,2 2 0 0,0-1 0 0,2 0 0 16,0-1 0-16,4 2 0 0,4 2 256 0,0-2-16 15,1 0-16-15,1-2 0 0,-1 0 32 0,4 1 0 16,1 0 0-16,0-3 0 0,2-2-48 0,0-1 0 16,1 1 0-16,1-2 0 0,1 2-48 0,1-4-16 15,0-3 0-15,2 3 0 0,1 0-144 0,-2 2 128 16,-2-4-128-16,2-3 128 16,-2 1-1440-16,1-1-288 0</inkml:trace>
  <inkml:trace contextRef="#ctx0" brushRef="#br1" timeOffset="-149744.151">3812 11326 33519 0,'0'0'1472'0,"0"0"320"0,0 0-1424 0,11-2-368 0,3-2 0 0,5 2 0 15,3-2 0-15,3-1-128 0,3-1 0 0,1-2 0 16,-1 0-512 0,2-4-80-16,0-1-32 0,1 0 0 0,-1 0-112 0,-3-3-32 0,-1-1 0 15,-6 1 0-15,-3 3 592 0,-1 0 112 0,-4 0 32 0,-1-1 0 0,-6 3 160 16,1 3 176-16,-6 8-48 0,2-10 0 0,-4 0 256 0,-3 2 64 16,0 3 0-16,-5 2 0 0,0 3-64 0,-4 0-16 15,-4-1 0-15,-2 6 0 0,0 3-176 0,-4 3-16 16,0 2-16-16,0 1 0 0,3 1 800 0,-1 2 176 15,0-1 16-15,3 5 16 16,1 1-1664-16,2 0-336 0,3-1-64 0,1-1 0 16,4 0 768-16,4-3 128 0,0-6 0 0,4 1 128 0,4 2-128 0,2-3 0 15,3-4 128-15,2 0-128 0,3-3 128 0,3 1-128 16,3-3 128-16,5 0-128 16,1-2-1040-16,4 0-288 0,2-4-48 0</inkml:trace>
  <inkml:trace contextRef="#ctx0" brushRef="#br1" timeOffset="-149297.013">4646 11000 30527 0,'-10'-6'1344'0,"10"6"288"0,0 0-1312 0,0 0-320 0,0 0 0 0,0 0 0 15,-5 13 0-15,1 2 0 0,0 4 0 0,0 1 0 16,1-2 0-16,0 4 0 0,1 1 0 0,-2 2 0 15,1-1 0-15,1 2 0 0,-2 1 0 0,4-3 0 16,4-1 0-16,-1-4 0 0,3-5 0 0,-2-2 0 16,3-4 0-16,0-3 0 0,1-6 0 0,2-3 0 15,1-4 128-15,0-6-128 0,2-3 128 0,0-4-128 16,-1 0 192-16,2-1-16 0,0-1-16 0,-1 2 0 16,-1 1 96-16,0 0 0 0,0 0 16 0,0 2 0 0,-2 0 80 15,0 1 16-15,1 2 0 0,-3 4 0 0,1 0-128 16,0 2-32-16,-3 3 0 0,-6 6 0 0,9-1-208 0,-9 1 0 15,0 0 0-15,8 12 0 0,-1 3 0 0,0 0-160 16,-4 2 160-16,2 1-192 0,-2 3 192 0,1 0 0 16,3 0 0-16,1 0 0 0,-4-2 0 0,4-4 0 15,2-1 0-15,0-4 0 0,-2-3 0 0,1-1 0 16,2-3 0-16,1-6 0 0,5-3 0 0,1-2 128 16,0-3-128-16,2-2 176 0,1-4 144 0,0-1 16 15,-4-3 16-15,1 0 0 0,-1-1-32 0,0 0 0 16,-2 0 0-16,0-1 0 0,-1 0-128 0,-2 0-48 15,-1-2 0-15,-1 3 0 0,0 3-144 0,0 3 0 16,-1 0 0-16,-3 4 128 0,0 3-320 0,-2 3-64 0,-4 6 0 16,0 0-10656-1,0 0-2128-15</inkml:trace>
  <inkml:trace contextRef="#ctx0" brushRef="#br1" timeOffset="-149083.217">5836 10705 25791 0,'0'0'1152'0,"0"0"224"0,0 0-1104 0,0 0-272 0,8-3 0 0,-8 3 0 15,0 0 1536-15,5 10 240 0,-5 0 48 0,2 6 16 16,3 5-1440-16,-3 1-272 0,-2 1-128 0,-4 3 0 16,-5 2 160-16,0 2-160 0,-1 2 160 0,-2 0-160 15,-1-3 0-15,-2 2 128 0,1-1-128 0,1-1 0 16,1-3-1456-16,1-4-336 0,2-6-64 0,2-2-6784 15,2-3-1344-15</inkml:trace>
  <inkml:trace contextRef="#ctx0" brushRef="#br1" timeOffset="-148586.207">6762 10649 24879 0,'-8'-3'2208'0,"0"1"-1760"0,-6 1-448 0,3 1 0 15,0 2 432-15,-1 1 0 0,-4-1 0 0,-3 3 0 16,-1 2-224-16,-1 1-32 0,-1 0-16 0,-1 1 0 15,-3 1-160-15,0-1 0 0,-2 2 0 0,-2-1 0 16,2-3 0-16,0 1 0 0,1-1 144 0,3 1-144 16,6 0 144-16,0-1-144 0,5 0 192 0,0 2-192 15,2 2 160-15,4-1-160 0,2-1 128 0,3-1-128 16,-1 1 144-16,5 1-144 0,1 1 160 0,3-1-160 16,1-3 288-16,2 0-32 0,-4 2-16 0,4 0 0 15,-1 0-48-15,2-1 0 0,-3-1 0 0,1 1 0 0,-1 2-64 16,0-2 0-16,-1 0-128 0,-1-1 192 0,-5-7-32 0,6 9-16 15,-2-1 0-15,0 1 0 0,-4-9-16 0,-1 10 0 16,-5-2 0-16,1 2 0 0,0 0 128 0,-1-2 32 16,-3 0 0-16,0 0 0 0,-4 2 160 0,-2 0 48 15,0-2 0-15,-1 2 0 0,-1 0-192 0,-4-1-48 16,-2 0 0-16,1-2 0 0,0-1-96 0,1-1-32 16,-3 1 0-16,3-2 0 0,3-1-128 0,1-3 128 15,-1 0-128-15,5-3 128 0,2 2-320 0,3-1-64 16,8 2 0-16,-4-5-10080 15,2-2-2016-15</inkml:trace>
  <inkml:trace contextRef="#ctx0" brushRef="#br1" timeOffset="-148176.938">6783 11007 20271 0,'0'0'896'0,"0"0"192"0,0 0-880 0,10 3-208 0,4 3 0 0,-3-1 0 15,2 1 2496-15,3 0 464 0,3 1 96 0,3-3 16 16,2-2-2432-16,1-1-464 0,0-1-176 0,-3-1 0 16,3 2 128-16,-5-2-128 0,1-3 0 0,0 0 0 15,-4 1 0-15,-2 0 0 0,-1 0 0 0,-4-4 0 0,-1-1 160 0,-2 1-160 16,-2-1 128-16,-1 0-128 0,-6 0 320 0,0-1-32 15,0-1 0-15,-6 2 0 0,-2 4 176 0,-1-1 48 16,-3-1 0-16,-1 1 0 0,-3 5-256 0,-3 3-32 16,0 0-16-16,0 0 0 0,-3 3-64 0,2 1-16 15,-4 3 0-15,1 3 0 0,0 0-128 0,-3 2 160 16,-4 0-160-16,4 3 160 0,4 2-160 0,3-2 0 16,0-1 0-16,4 3 0 0,-1-3 0 0,7 2 0 15,3-1 0-15,4-2 0 0,2-2 0 0,4 0 0 16,4-1 0-16,2-2 0 0,4 0 128 0,4-2-128 15,0-3 128-15,5 1-128 0,5-2-128 0,4 0-128 16,2-2 0-16,2-1-15712 0</inkml:trace>
  <inkml:trace contextRef="#ctx0" brushRef="#br1" timeOffset="-147769.624">8340 10976 10127 0,'-9'-8'896'0,"0"1"-704"16,-4 0-192-16,-2 3 0 0,-1 1 3072 0,-2 1 576 15,-4 2 112-15,-1 6 16 0,-3 2-2304 0,-1 2-448 16,2 1-112-16,-1 3-16 0,2 1-384 0,2 3-64 16,2 1-32-16,0 0 0 0,1-1-112 0,4 1-32 15,2 0 0-15,3 2 0 0,1 0-64 0,5-2-16 16,1-4 0-16,2 2 0 0,2 3 48 0,2-2 0 15,1-4 0-15,4-3 0 0,-1-1 64 0,3-2 16 16,-1 1 0-16,2-4 0 0,2-3-320 0,3 1 0 16,-2-1 0-16,5 0 0 15,5-5-1600-15,-4-2-448 0,3-6-64 0,2 4-32 0</inkml:trace>
  <inkml:trace contextRef="#ctx0" brushRef="#br1" timeOffset="-147443.988">8657 11030 28559 0,'-8'-1'2544'0,"-1"0"-2032"0,9 1-512 0,-7 1 0 16,-3 1 448-16,3 2-16 0,-3 3 0 0,0 3 0 15,1 2-432-15,-3 1 0 0,0-1 0 0,0 6 0 16,0 3 0-16,-3 0 0 0,0 0-128 0,1 2 128 0,-2 0-144 0,4 0 144 15,2 0-192-15,3-2 192 0,0-5 0 0,4-1-128 16,-1-4 128-16,4-3 0 0,0-8 0 0,0 0 0 16,0 0 0-16,10 5 0 0,-1-5 0 0,1-3 0 15,2-4 0-15,-2-1 144 0,2-5 48 0,1-1 16 16,0-2 0-16,1 1 0 0,-3-5 32 0,1 1 0 16,0 4 0-16,1-3 0 0,-4-1 144 0,0-1 48 15,-4 2 0-15,3 2 0 0,-3 1-48 0,0 3 0 16,-5 2 0-16,1 1 0 0,2-1-384 0,-3 10 0 15,0 0 128-15,0 0-128 16,-5-9-1680-16,0 3-368 0</inkml:trace>
  <inkml:trace contextRef="#ctx0" brushRef="#br1" timeOffset="-146512.539">9105 10930 18303 0,'-8'-10'816'0,"6"5"160"0,2 5-784 0,0 0-192 0,-7-4 0 0,7 4 0 0,0 0 896 0,-7 4 144 16,-1 4 32-16,2 2 0 0,-5-2-608 16,0 4-112-16,0 3-32 0,-3 3 0 0,-1 1 160 0,0 1 32 15,-1 0 0-15,-1 3 0 0,-3 3-64 0,1-1-16 16,0-3 0-16,3 0 0 0,-1 1-16 0,3-3 0 16,1-5 0-16,3-2 0 0,1-3 32 0,4-2 0 15,0-2 0-15,5-6 0 0,0 0 320 0,0 0 80 16,-3-13 16-16,3 1 0 0,2 1-48 0,3-4-16 15,0-2 0-15,3-2 0 0,0-3-544 0,0 2-128 16,3 2 0-16,1 0-128 0,3-4 160 0,1 1-160 16,2 0 128-16,1 2-128 0,-2 0 0 0,4 4 0 15,0-2 0-15,0 5 0 0,-4 5 0 0,2 2 0 16,-2 3 0-16,-1 5 0 0,0 5 0 0,-2 5-176 16,1 5 176-16,-4 2-128 0,-1 2 128 0,-3 2 0 0,-3 3 0 15,-4 3-128-15,-1 2 128 0,-6 3 0 0,-1 4-144 0,-4 0 144 16,-5 1 0-16,1-5 0 0,-1-4 0 0,2-5 0 15,-2-3 0-15,1-2-144 0,-3-1 144 0,2-6-160 16,2-4-80-16,2-3-16 0,2-2 0 0,-1-1-10112 16,2-7-2048-16</inkml:trace>
  <inkml:trace contextRef="#ctx0" brushRef="#br1" timeOffset="-146188.812">9903 10271 31503 0,'0'0'1392'0,"-3"-7"288"16,-1 2-1344-16,4 5-336 0,0 0 0 0,0 0 0 0,-4 9 0 0,-2 2 0 15,-5 2 0-15,2 4 0 0,-2 6 0 0,-2 4 0 16,-4 1 0-16,-1 5 0 0,-2 2 0 0,-1 3 0 15,1 4 0-15,-4 3 0 0,1 1 144 0,-3 6 64 16,0 4 16-16,2 4 0 0,-3 5-224 0,4-2 0 16,2-5 0-16,4-4 0 0,4-4 0 0,5-7 144 15,3-6-144-15,2-4 128 0,-1-2 160 0,3-5 32 16,3 0 0-16,3-6 0 0,2-4 64 0,2-3 0 16,3 0 16-16,5-4 0 0,3-3-16 0,2-3 0 0,0-3 0 15,2-1 0-15,3 0-224 0,0-5-160 0,-1-3 192 16,1-1-192-1,1-1-1616-15,-1-3-432 0,-1-2-96 0,0-3-16 0</inkml:trace>
  <inkml:trace contextRef="#ctx0" brushRef="#br1" timeOffset="-145996.633">9247 10846 43311 0,'3'-13'3840'15,"4"1"-3072"-15,8 1-608 0,7 4-160 16,7 2-752-16,11 0-176 0,8 0-32 0,9 2-16 16,5 0 800-16,5 0 176 0,7-2 0 0,4-2 0 0,2-1 0 15,5 4 0-15,3-1 128 0,-4 2-128 16,-6 0-2160-16,-6-2-464 0,19-1-112 0,-20-1-16 16</inkml:trace>
  <inkml:trace contextRef="#ctx0" brushRef="#br1" timeOffset="-145307.384">8659 11045 2751 0,'0'0'256'16,"0"0"-256"-16,0 0 0 0,0 0 0 0,-8-9 2416 0,-1 3 432 16,0 1 96-16,-1 2 0 0,4 3-1776 0,-3 0-352 15,-2 0-80-15,1 6-16 0,-3 2-96 0,1 1-32 16,-1 1 0-16,-1 0 0 0,2 3 304 0,-1 3 64 16,-2 1 16-16,-1 2 0 0,0 1-80 0,-4 3 0 15,0 3-16-15,0 4 0 0,-1 3-304 0,1-2-64 16,0-4-16-16,3 2 0 0,3-3-224 0,5-2-32 15,4-6-16-15,4-3 0 0,3-1 96 0,4-2 0 0,3-2 16 0,3-5 0 16,3-3 176-16,2-1 16 0,4-2 16 0,3-3 0 16,5-3 128-16,-2-4 32 0,3-4 0 0,0-2 0 15,-1 0-208-15,0-2-48 0,-1-1 0 0,0 1 0 16,0-1 96-16,-2 0 16 0,-1-2 0 0,-5 1 0 16,-3 1 128-16,-3 0 16 0,-3 4 16 0,-4-2 0 15,-4 2-112-15,0-1-32 0,-3 1 0 0,-5 0 0 16,-1 2-320-16,-3 2-64 0,1 0 0 0,-6 2-16 15,0 1-448-15,-1 3-96 0,-2 1-16 0,-2 4-11840 16,-4 3-2368-16</inkml:trace>
  <inkml:trace contextRef="#ctx0" brushRef="#br1" timeOffset="-139321.095">14414 12499 10127 0,'-21'-5'896'0,"9"3"-704"16,-1 0-192-16,2 2 0 0,-3 0 1664 0,3 0 320 15,2-3 48-15,1-1 16 0,3 0-1008 0,5 4-192 16,-7-4-32-16,3-3-16 0,3-6-96 0,2 1 0 16,3-1-16-16,3-2 0 0,-1-4-112 0,4-1-32 15,0 0 0-15,2 1 0 0,0 0-32 0,4-3 0 16,2-2 0-16,2 4 0 0,1 5-320 0,0-1-64 16,1 0 0-16,1 1-128 0,0 4 208 0,0 3-64 15,0 1-16-15,-1 4 0 0,-1 0-128 0,-1 7 192 0,-2 1-192 16,0 6 192-16,-1 1-192 0,-2 3 192 0,-1 0-192 0,-1 5 192 15,-3 4 0-15,0 2 16 0,-3 3 0 0,-3 0 0 16,-3-1 16-16,-2 0 0 0,-3-2 0 0,-1-3 0 16,0-2-48-16,-6-1-16 0,1-2 0 0,-2-3 0 15,-3-4 336-15,-4-1 64 0,-2-2 16 0,0-3 0 16,-1-1 256-16,0 0 64 0,-1-2 16 0,1-2 0 16,3-8-176-16,-2 1-32 0,0-2-16 0,3-3 0 15,1-4-144-15,2 0-32 0,1-1 0 0,3 0 0 16,4-1-208-16,1-1-48 0,5 0-16 0,5-1 0 15,1 2-240-15,5-1 0 0,3 0 0 0,3 0 0 16,0 0 0-16,5 3 0 0,3 1 0 0,0 3-160 16,0 2 160-16,-1 2-160 0,-1 4 160 0,0 5-160 15,-3 5 160-15,-1 3-128 0,-3 3 128 0,0 3-128 0,-4 2 128 0,-4 3 0 16,-1 2-144-16,-5 3 144 0,-2 0 0 0,-5 2 0 16,-2-2 0-16,-3-3 0 0,-4-6 0 0,-1 2 0 15,-4-2 0-15,-4 0 0 0,-3-2 128 0,1-3 0 16,-3 0 0-16,2-2 0 0,-1-5 96 0,3 0 16 15,-1-1 0-15,5-6 0 0,-1-7 208 0,3 0 32 16,4 0 16-16,3-4 0 0,4-5-16 0,2 0 0 16,4 1 0-16,2 0 0 0,4 0-320 0,3-1-160 15,5-3 160-15,3 2-160 0,0 2 0 0,2 2 0 16,2-1 0-16,2 2 0 0,1 0 0 0,-1 4-128 16,-2 3 128-16,1 4 0 0,-4 4 0 0,0 4 0 15,-5 0 0-15,0 5 0 0,-2 4 0 0,-3-2-208 16,-4 2 64-16,-3 3 16 15,-4 0-880-15,-3 1-160 0,-2-1-48 0,-3-2-11248 16,-4-3-2256-16</inkml:trace>
  <inkml:trace contextRef="#ctx0" brushRef="#br1" timeOffset="-138569.789">13637 10409 14111 0,'-14'6'624'0,"14"-6"128"0,-8 1-608 0,1 0-144 0,7-1 0 0,0 0 0 15,0 0 496-15,0 0 64 0,0 0 16 0,0 0 0 16,0 0 128-16,0 0 16 0,0 0 16 0,6-6 0 16,0-2 288-16,5-1 48 0,0-2 16 0,3-3 0 15,0-4-16-15,2-2 0 0,-2-2 0 0,2 0 0 0,5-1-256 16,-1 0-48-16,0-4-16 0,2-1 0 0,0 0-256 0,3-2-48 16,-1-2-16-16,4-5 0 15,-1-3-96-15,3 3-16 0,-3 2 0 0,1 1 0 0,2 0 48 0,0 1 0 16,-2 2 0-16,0 5 0 0,-2 1-32 0,-2-1 0 15,-2 0 0-15,-2 3 0 0,-3 4-64 0,-1 3-16 16,-3-4 0-16,-3 2 0 0,-2 0-48 0,0 0-16 16,-2 2 0-16,0-1 0 0,-1 0-192 0,0 4 144 15,-2 2-144-15,0 4 128 0,-1-1-128 0,-1 1 0 16,-1 0 0-16,-1 0 0 16,1 7-512-16,0 0 0 0,0 0 16 0,-8-1 0 15,-2-1-1520-15,0 5-304 0,-1 5-64 0,-4-2-6384 16,1 0-1264-16</inkml:trace>
  <inkml:trace contextRef="#ctx0" brushRef="#br1" timeOffset="-138272.763">13918 9633 20271 0,'-1'-11'1792'0,"3"1"-1424"0,2-4-368 0,4 3 0 15,4 2 608-15,5-4 48 0,0-6 16 0,7 2 0 16,2 0-64-16,2 1-16 0,4 0 0 0,0-3 0 16,1-6-304-16,1 4-64 0,-2 6-16 0,0-1 0 15,-3 3-16-15,-3 0 0 0,0 0 0 0,1 4 0 16,-4 2 224-16,0 5 32 0,-3 3 16 0,-3 1 0 16,-1 0-64-16,-3 5-16 0,-1 5 0 0,-1 4 0 0,0-1-96 0,-2 7-32 15,-7 4 0-15,-2 6 0 0,-2 4-16 0,-3 1-16 16,1 0 0-16,-3 2 0 0,0 0-224 0,-2-1 0 15,-3-2 128-15,0 2-128 16,-3 2-1472-16,-1 1-320 0</inkml:trace>
  <inkml:trace contextRef="#ctx0" brushRef="#br1" timeOffset="-137475.896">15952 14052 22111 0,'-1'-11'976'0,"1"11"208"0,3-8-944 0,3 1-240 0,3 0 0 0,2 1 0 15,-3 3 336-15,2-2 32 0,-2 1 0 0,-8 4 0 16,0 0-160-16,0 0-16 0,7 3-16 0,-7-3 0 15,0 0 208-15,7 9 32 0,-5 1 16 0,-2 1 0 16,-3 7 160-16,-3-1 48 0,-5 2 0 0,-2 3 0 16,-2 2-16-16,-5 4 0 0,-3 2 0 0,0 6 0 15,-3 0 0-15,1 2 0 0,-4 3 0 0,1 0 0 16,-1 1-112-16,1-2 0 0,0-1-16 0,1-1 0 16,-4 3-32-16,0-3 0 0,0 0 0 0,-1-3 0 0,-2 2-128 15,1 0-16-15,-1-2-16 0,2-1 0 0,1-2-16 16,2-2 0-16,1-4 0 0,4-1 0 0,5 0-144 0,0-5-16 15,1-2-128-15,3-3 192 0,2 1-192 0,4-2 176 16,-2-1-176-16,2 1 160 0,1-5-160 0,4 1 0 16,-3 0 0-16,3-1 0 0,-1 1 0 0,2-3 0 15,3-7 0-15,-2 7 0 0,2-7 0 0,0 0-192 16,0 0 32-16,4 9 16 16,-4-9-752-16,6 7-128 0,-6-7-48 0,11 6 0 15,-5-4-1952-15,-6-2-400 0,10 0-80 0</inkml:trace>
  <inkml:trace contextRef="#ctx0" brushRef="#br1" timeOffset="-137188.686">15091 14889 26719 0,'-26'-7'2368'0,"10"6"-1888"0,-2 2-480 0,1 3 0 15,1 4 944-15,2 3 80 0,2 2 32 0,1 7 0 16,-4 3-576-16,1 4-112 0,-3-1-32 0,3 4 0 15,1-1-96-15,0 2-32 0,-2 0 0 0,2 0 0 16,2-3 112-16,0 1 0 0,4 2 16 0,-1-4 0 16,0-2-96-16,4-5-32 0,2-1 0 0,2-2 0 15,2-3 32-15,2-2 0 0,4-2 0 0,4-2 0 16,1-3 64-16,5 0 16 0,3-2 0 0,5-2 0 16,4-2-32-16,2 0 0 0,5-3 0 0,3 0 0 0,-2-4-144 15,3 0-16-15,-2-3-128 0,4 0 192 16,4-2-880-16,-1 1-176 15,-2 0-32-15,1 2-15040 0</inkml:trace>
  <inkml:trace contextRef="#ctx0" brushRef="#br1" timeOffset="-133941.015">1194 9528 5519 0,'-6'-11'496'0,"5"7"-496"0,1 4 0 0,0 0 0 16,0 0 384-16,-2-7 0 0,1 0-16 0,1 7 0 15,0 0 16-15,0 0 16 0,0 0 0 0,-8-1 0 16,0 1-160-16,0 3-48 0,-1 1 0 0,9-4 0 16,-8 1 144-16,-2 5 32 0,2 0 0 0,-1 2 0 15,0-4 272-15,1 1 48 0,0-1 16 0,1 2 0 16,-2 0-128-16,3 1 0 0,-3 1-16 0,2-1 0 15,-3 0-80-15,4 2-16 0,-3 0 0 0,2 1 0 16,-4-1-144-16,2 4-48 0,1 0 0 0,-2 1 0 16,-1 1 16-16,0 2 0 0,-1 1 0 0,0 2 0 0,-2 4-16 0,0 2 0 15,-3 0 0-15,2 6 0 0,3 6-80 0,0 0-32 16,2 0 0-16,2 1 0 0,-2 2-32 0,-1 2-128 16,-2 1 192-16,2 2-64 0,0 1-128 0,1 2 160 15,-1 0-160-15,-1 4 160 0,1 4-160 0,3-3 0 16,-1-3 144-16,-1-1-144 0,-1 0 128 0,-1 3-128 15,2 4 160-15,1-1-160 0,-1 0 160 0,-1 0-160 16,1-2 160-16,-2 1-160 0,1 2 224 0,1 1-48 16,-2 2-16-16,2 3 0 0,2-1 32 0,1 0 0 15,2-4 0-15,3-1 0 0,2-1 16 0,0 3 16 16,2 1 0-16,3-3 0 0,-2-2-32 0,2 0-16 16,1-3 0-16,3 2 0 0,-2 0-48 0,2 0 0 0,-4 1 0 15,1 0 0-15,0 1-128 0,0-2 128 0,0-2-128 0,-2-1 128 16,2 1-128-16,0 0 0 0,0 2 144 15,-1-3-144-15,0-1 176 0,0-1-48 0,2 0 0 16,-1-2 0-16,2-1 48 0,1 0 0 16,0-1 0-16,0 4 0 0,0 6-48 0,2-2-128 0,-1-3 192 15,1 0-64-15,0-1-128 0,-1 1 160 0,-1-2-160 0,0 3 160 16,1 2-160-16,-1 2 160 0,-1 2-160 0,1-3 160 16,-3-2-160-16,1-1 128 0,-1 0-128 0,-1 1 128 15,4 2-128-15,-3 1 160 0,-1 0-160 0,2-2 160 16,2-3 0-16,-1 0 0 0,3 0 0 0,-3 3 0 15,3 0-16-15,2 4 0 0,4-2 0 0,-1 2 0 16,2-3-144-16,0-2 160 0,-2 0-160 0,2 0 160 0,-2 1-160 16,3-2 0-16,-4 4 144 0,3-2-144 0,1-2 0 15,-3-3 0-15,-1-1 0 0,2 2 128 0,1 0-128 0,-3 2 144 16,0-3-144-16,-1 0 160 0,0-2-160 16,0-2 192-16,0 0-192 0,2-3 192 0,-1-2-192 0,-2 0 128 15,2-1-128-15,-1 1 128 0,-1-3-128 0,2 2 128 16,-1 1-128-16,0-1 128 0,0-3-128 0,1-2 0 15,1-5 144-15,-1 1-144 0,-4-2 128 0,2-3-128 16,-2 0 160-16,1-2-160 0,-1-2 144 0,1 1-144 16,-2 1 128-16,1-2-128 0,0 0 160 0,-1-1-160 15,2 3 192-15,2-1-192 0,2 1 144 0,-3-5-144 16,0 0 0-16,1-2 144 0,-4 0-144 0,3-4 0 16,3-4 0-16,-3-3 128 0,-1 0-128 0,-1-2 0 15,1-2 0-15,-2-3 0 0,-10 3-192 0,11-11 0 16,-4-7-16-16,-3-2 0 15,-2-4-512-15,-3-8-112 0,-2-5 0 0,-6-9-12080 0</inkml:trace>
  <inkml:trace contextRef="#ctx0" brushRef="#br1" timeOffset="-132876.588">1432 9720 11343 0,'0'-7'496'0,"0"5"112"0,0 2-480 0,0 0-128 0,0 0 0 0,0 0 0 15,0 0 752-15,-5 18 128 0,1-1 16 0,-4 2 16 16,1 3-496-16,-1 1-96 0,-3 0-32 0,-1 5 0 16,-3-1-128-16,0 3-32 0,-2-1 0 0,-1 3 0 15,1 5 128-15,-2-1 0 0,1 2 16 0,-2 1 0 16,-2 1 240-16,1 1 32 0,1 6 16 0,-2 2 0 16,1 1-112-16,3 2 0 0,-4 2-16 0,1 1 0 0,1 0-64 0,-1 0-16 15,-1 1 0-15,1 4 0 0,1 2 48 0,3 2 16 16,0-1 0-16,1 2 0 0,-2 3-64 0,2 4-16 15,0 3 0-15,3 6 0 0,3 1-128 0,1 4-16 16,-3 3-16-16,6 4 0 0,4-2-176 0,-1 0 192 16,-3-2-192-16,0 0 192 0,5 2-32 0,0-3 0 15,-1-3 0-15,1-3 0 0,1-6 0 0,2 0 0 16,2-2 0-16,1-4 0 0,-7-7 80 0,4 1 16 16,1-4 0-16,2 0 0 0,2 1 0 0,0-3 0 15,2-3 0-15,5-1 0 0,0-1-64 0,-2-1 0 16,1-2 0-16,2-3 0 0,2-1-48 0,1 1-16 0,2 1 0 15,-3-2 0-15,2-1-128 0,-1-1 192 0,-2 0-192 0,2 0 192 16,0 1-192-16,-1 2 160 0,-3 1-160 16,-1 0 160-16,1 2-32 0,-1-1 0 0,2-1 0 0,-2-2 0 15,-1-3 32-15,4-1 0 0,0-2 0 0,-1-1 0 16,-4-1 0-16,0 1 0 0,3-1 0 0,1-1 0 16,2-2-32-16,-1 0 0 0,-1-1 0 0,-1-1 0 15,2-4-128-15,1 0 192 0,-2-1-192 0,1-1 192 16,0 3-192-16,0 0 128 0,-2-2-128 0,1 3 128 15,1-2-128-15,-1 2 128 0,-1-1-128 0,1 0 128 16,-3-1-128-16,2-2 192 0,0-1-192 0,1-1 192 16,-3 0-192-16,2-1 160 0,2-1-160 0,-2 1 160 15,-3-2-160-15,3 0 160 0,2 1-160 0,-2-1 160 16,-1 0-32-16,-2 0-128 0,-1 0 192 0,1-1-64 0,-2-2 64 16,1 0 0-16,-3 0 0 0,2-1 0 0,2-1 32 15,-3 1 16-15,1-2 0 0,-2 1 0 0,2-1-16 0,-1-2 0 16,-2 1 0-16,-1-2 0 0,0-1-64 0,1 1-16 15,-3-2 0-15,0 0 0 0,2-2-144 0,-2-1 192 16,-3 0-192-16,0-2 192 0,0-6-192 0,0 0 192 16,1 5-192-16,-1-5 192 0,0 0-192 0,0 0 0 15,0 0 0-15,0 0 128 0,0 0-336 0,0 0-80 16,0 0-16-16,0 0 0 16,0 0-1472-16,6-11-288 0,3-1-64 0</inkml:trace>
  <inkml:trace contextRef="#ctx0" brushRef="#br1" timeOffset="-125157.921">14385 12569 19343 0,'-23'-2'1728'0,"9"0"-1392"0,0 0-336 0,-2 1 0 15,0-2 896-15,-1 1 96 0,1 1 32 0,-1 1 0 0,1 0-128 16,0 0 0-16,2 1-16 0,3-1 0 0,2-1-64 15,0-5-16-15,3 2 0 0,0-4 0 0,5-1 144 0,2-3 16 16,1-1 16-16,3 0 0 0,1 1-368 0,3-2-80 16,-1 0-16-16,4 1 0 0,1-3-256 0,3 1-64 15,0 0-16-15,1 0 0 0,-1 3-176 0,3-1 0 16,0 0 144-16,0 3-144 0,0 2 192 0,2 2-16 16,1-1-16-16,-1 3 0 0,-2 3 96 0,-2 3 0 15,0 1 16-15,1 3 0 0,-1 1-112 0,-1 4-32 16,-1 1 0-16,-5 4 0 0,-2 1 0 0,-2 4 0 15,-4 2 0-15,-3 2 0 0,-3 3 112 0,-2 0 16 16,-6-2 0-16,0-2 0 0,-2-4-64 0,4-1 0 16,0-1 0-16,-2-2 0 0,-3-5 64 0,1-3 16 15,0-3 0-15,3-1 0 0,-4 0 208 0,3-4 32 16,-1-5 16-16,2 0 0 0,1-1-144 0,1-4-16 0,3-2-16 0,0-4 0 16,2-4-32-16,2 0-16 0,2 2 0 0,4-2 0 15,3-3-304-15,-1 0 0 0,3-2 0 0,2 1 0 16,2 2 0-16,3 0 0 0,0 0 0 0,2 2 0 15,2 6 0-15,-5 0-144 0,-1 1 144 0,3 4-128 16,2 2 128-16,-1 5-128 0,0 4 128 0,-2 4-128 16,1-1 128-16,-2 5-192 0,0 3 192 0,-3 5-192 15,-4 1 192-15,-1 1 0 0,-3 1 0 0,-2 4 0 16,-5 3 0-16,-1 1 0 0,-3-4 0 0,-4-2 128 16,-1-3-128-16,-2-2 0 0,-3-2 128 0,-2-1-128 15,-3-5 208-15,0-2-16 0,2-4-16 0,-3 0 0 0,1-2 16 16,1-5 16-16,1-7 0 0,2 1 0 0,3 0 16 0,2-2 0 15,0-4 0-15,4-3 0 0,2-2 0 0,4 2 0 16,2-1 0-16,3-2 0 0,1-2-224 0,5 0 0 16,4 0 128-16,2 2-128 0,2 0 0 15,0 2 0-15,3 3-144 0,0 3 144 0,-1 3-176 0,2 3 176 16,-2 4-192-16,-3 4 192 0,2 3-192 0,-3 6 192 16,-5 4-192-16,1 2 192 0,-4 1 0 0,-2 3 0 15,-8 3 0-15,-2 3 0 0,-4 0 0 0,-3-1 0 16,-1 3 0-16,1-7 0 0,2-1-192 0,2-5-16 15,2-4-16-15,3-1 0 16,4-10-1696-16,0 0-320 0,11 2-80 0,10-6-15536 0</inkml:trace>
  <inkml:trace contextRef="#ctx0" brushRef="#br1" timeOffset="-124158.248">20071 12417 26719 0,'-12'-8'2368'0,"5"5"-1888"0,0 0-480 0,-1-1 0 16,1 2 544-16,7 2 16 0,-8-2 0 0,1 1 0 15,7 1-560-15,0 0 0 0,-8-2 0 0,8 2 0 16,-8-5 432-16,1 0-32 0,4-3 0 0,-1 0 0 15,3 0 320-15,5-3 64 0,-2-4 16 0,2-1 0 0,3 0-224 0,0 0-32 16,0-1-16-16,1 1 0 0,1-2-336 0,1 4-192 16,0 2 192-16,4 0-192 0,-3-1 128 0,1 2-128 15,0 0 0-15,1 5 0 0,1 3 0 0,-3 1 0 16,2-2 0-16,-1 5 0 0,0 5 0 0,-1 4 0 16,-1-1 0-16,-2 3 0 0,1 3 0 0,-2 6 160 15,-3 1-32-15,0 3 0 0,-4-1 128 0,-2 1 32 16,-1 0 0-16,-1-1 0 0,-5-4-112 0,2-2-32 15,-3-5 0-15,1-1 0 0,-2 1 48 0,-4-2 16 16,-2-2 0-16,-3-4 0 0,-2 0 128 0,-1-3 32 16,-2-2 0-16,2-2 0 0,1-5-32 0,4-1 0 15,-3-1 0-15,7-1 0 0,5-4 32 0,5 1 0 16,4-3 0-16,1 0 0 0,3-1-128 0,2-2-32 16,4-3 0-16,6 0 0 0,4-3-208 0,3 3 0 0,2 1-144 0,1 3 144 15,2 1-128-15,0 2 128 0,-2 2 0 0,-2 4-144 16,-2 4 144-16,1 2 0 0,0-1-144 0,-2 8 144 15,-6 4 0-15,0 2-176 0,-3 2 176 0,-2 4-128 16,-5 1 128-16,0 5 0 0,-6 3 0 0,-4-2 0 16,-3 0 0-16,-3 1 0 0,-2 1 0 0,-1-3 0 15,-1-2 0-15,-1-3 0 0,1-6 128 0,0-2-128 16,3-1 176-16,-1-3-48 0,1-2 0 0,2-3 0 16,0-1 208-16,10 1 48 0,0 0 0 0,0 0 0 15,-3-12-32-15,3 0 0 0,4-3 0 0,4 1 0 16,2-1-352-16,4-3 0 0,3-2 0 0,1 1 0 0,2 0 0 15,1 2 0-15,-3 2 0 0,-2 2 0 16,0 3 0-16,-3 4 0 0,-1 4 0 0,-3 0-128 0,-9 2-80 16,0 0-16-16,0 0 0 0,1 12-12944 15,-2 4-2576-15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1:59.72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9608 14263 3679 0,'0'0'320'0,"0"0"-320"0,-5 10 0 0,3-2 0 0,2-8 1216 0,-3 10 192 16,-3-3 16-16,6-7 16 0,0 0-272 0,0 0-48 15,0 0-16-15,-7 3 0 0,7-3-112 0,0 0-32 16,0 0 0-16,-8-3 0 0,3-3 16 0,1-2 0 16,3-1 0-16,2-2 0 0,0-1-400 0,3-3-64 15,0 0-32-15,2-1 0 0,0-3 96 0,2 0 32 16,-2 0 0-16,2 0 0 0,0-1-32 0,2 0-16 15,0-1 0-15,0 0 0 0,-2 0-112 0,3-2-32 16,-1-2 0-16,0 2 0 0,-1 1-112 0,1 0-32 16,0 0 0-16,-1 1 0 0,-3 2-48 0,1 1-16 15,2-2 0-15,-3 2 0 0,2 2 16 0,0-3 0 16,0 0 0-16,2 2 0 0,0-1-32 0,1 0-16 0,-2-1 0 16,2 1 0-16,2 2-176 0,0 0 192 0,-2 1-192 0,1-1 192 15,1 1 704-15,-1 2 128 0,-2 2 48 0,1 1 0 31,1 0-1648-31,1 1-336 0,1 1-64 0,-4 4-16 0,-1 2 816 0,0 1 176 0,-9 1 0 0,12 2 0 16,-1 5 0-16,0 0 176 0,-2 3-176 0,0-1 160 16,4 1-32-16,-6 3 0 0,1 4 0 0,0-1 0 15,2-1-128-15,1 2 192 0,-3 1-192 0,2-2 192 16,-1408-1-192-16,2816 0 0 0,-1407-3 144 0,-2 1-144 16,0-1 0-16,-2 0 0 0,1-2 0 0,0-1 0 15,-2-2 0-15,1-2 0 0,-7-5 0 0,9 7 128 16,-9-7-128-16,10 3 0 0,0-1 0 0,-10-2 0 15,9-1 0-15,-9 1 176 0,9-2-176 0,0 0 192 16,-2-5 32-16,0 0 16 0,0 0 0 0,2-2 0 0,-4-2 48 16,2-1 16-16,-1-2 0 0,2-1 0 0,0 1-48 0,0-1-16 15,-2-2 0-15,2 1 0 0,-2 0-240 0,-2-3 176 16,-2-5-176-16,1 6 160 0,3 1-160 0,-3 1 160 16,2-4-160-16,-1 0 160 0,4-1-160 0,2-1 0 15,-2-2 0-15,3 0 0 0,0-1 128 0,-3 0-128 16,2-1 0-16,-2-1 128 0,-1 2-128 0,0-2 0 15,2-5 0-15,-2 2 0 0,1 4 0 0,-2 0 0 16,-1 1 128-16,2 0-128 0,0-2 0 0,1 3 0 16,-1 2 144-16,0 0-144 0,2-1 128 0,-1 0-128 15,0 0 128-15,-1 2-128 0,2 1 128 0,0-1-128 16,2-1 128-16,-2 2-128 0,1 2 0 0,1-3 0 0,-4 1 0 16,3 0 128-16,-2 0-128 0,3 1 0 0,0-1 0 15,-2-1 0-15,0 4 0 0,0 0 0 0,0-1 0 16,1 3 0-16,-3 2 0 0,3-3 0 0,-2-1 0 15,1 2 0-15,-1 5 0 0,2 2 0 0,2-1 0 0,-1 0 0 16,-2-1 0-16,1 2 0 0,0 3 0 0,-1-1 0 16,2-2 0-16,-2 3 0 0,1 1 0 0,1 2 0 15,-3 0 0-15,2 1 0 0,-10 1 0 0,11 0 0 16,1 1 0-16,1 3 0 0,-2 1 0 0,1 1-128 16,-2-2 128-16,2 2 0 0,0 0 0 0,3 1 0 15,-1-2 0-15,-2 5 0 0,0 0 0 0,0 0 0 16,0-1 0-16,1-1 0 0,-3-2 0 0,1 5 0 15,0 5 0-15,-3-5 0 0,1-3 0 0,0 1 0 16,1 0 0-16,-1 1 0 0,-1-1 0 0,2-2 0 16,-2-1 0-16,-8-6 0 0,7 6 0 0,2-1 0 0,2 0 0 15,0-1 0-15,-3-4 0 0,-8 0 0 0,11 2 0 0,0 0 0 16,-2-4 0-16,-2-1 0 0,-7 3 0 0,9-5 0 16,2 2 0-16,0-2 128 0,-5-2-128 0,3-1 0 15,-2 0 0-15,3 0 128 0,0-2-128 0,0-1 0 16,1 0 0-16,-2 2 128 0,0 2-128 0,-1 0 0 15,2-1 0-15,0-2 128 0,-3-1-128 0,2 0 0 16,-1 1 128-16,1-1-128 0,-2-3 0 0,-1 1 128 16,1-1-128-16,1 1 0 0,-2 1 128 0,2-2-128 15,-4-4 128-15,2 4-128 0,0 2 0 0,-1 0 144 16,-1-3-144-16,1 0 0 0,0-2 128 0,1 1-128 16,1 1 0-16,-1-3 0 0,-1-3 0 0,1 1 0 0,-1 0 0 15,3 2 0-15,-4-3 128 0,3 2-128 16,0-2 0-16,0 3 0 0,1 0 0 0,-1 0 0 0,-1 1 0 0,0 0 0 15,-1 0 0-15,2 0 0 0,-2 2 0 0,4-2 0 16,-2 0 0-16,2-2 0 0,-3 0 0 16,3 2 0-16,-1-1 0 0,0 0 0 0,-3-1 0 0,0-1 0 15,1 2 128-15,2 1-128 0,0-2 0 0,0 0 0 16,-1-1 0-16,0 4 0 0,5-3 0 0,2 2 0 16,-4 0 0-16,1 1 0 0,0-2 0 0,1 2 0 15,-2 1 0-15,-1 2 0 0,1-1 0 0,-2 2 0 16,2 0 0-16,-3-1 0 0,0 1 0 0,-1 0 0 15,3 0 128-15,-4-1-128 0,2 2 0 0,-1 0 0 16,1 1 0-16,1 0 0 0,-3 0 0 0,4 0 0 16,-4 4 0-16,5-1 0 0,-1-1 0 0,0 2 0 15,0-2 0-15,-1 0 0 0,1 1 0 0,0-1 0 0,1 0 0 16,-1 4 0-16,0 1 0 0,-1 0 0 0,1-1 0 0,1 0 0 16,-1-2 0-16,0 5 0 0,-9 1 0 0,11 0 0 15,0-2 0-15,0 2 0 0,0 2 0 0,-4 1 0 16,2 2-128-16,-2-2 128 0,-7-3 0 0,11 2 0 15,1 2 0-15,-3-1 0 0,-9-3 0 0,8 4 0 16,-8-4 0-16,0 0 0 0,14 7 0 0,-6-2 0 16,-8-5 0-16,9 6 0 0,0-2 0 0,-1 1 0 15,-1-2 0-15,-7-3 0 0,9 5 0 0,-9-5 0 16,9 6 0-16,-9-6 0 0,0 0 0 0,0 0 0 16,0 0 0-16,10 4 0 0,0 0 0 0,-10-4 0 15,0 0 0-15,9 2 0 0,-1 0 0 0,-8-2 0 0,8 1 0 0,0-1 0 16,1-1 0-16,-2-1 0 0,0-1 0 15,1-1 0-15,-2 1 0 0,2 0 0 0,-4-5 0 16,2 2 0-16,0 2 128 0,0 0-128 0,-6 4 0 0,8-8 0 16,-1 0 0-16,1 2 0 0,-4 0 0 0,2-2 0 15,-1-1 128-15,0-1-128 0,0-5 0 0,2 3 0 16,-4 0 0-16,3 0 0 0,0-1 128 0,0 0-128 16,-1 1 0-16,2-1 0 0,-2 1 0 0,2-1 0 15,-1-2 128-15,0 2-128 0,1-1 0 0,0 0 0 16,1 0 0-16,0 1 0 0,-2 0 0 0,1 1 0 15,1-1 0-15,-1-2 0 0,2-3 0 0,-3 3 0 16,3 2 0-16,-4-2 0 0,2 0 0 0,0-1 0 16,-1 0 0-16,2 1 0 0,0-1 0 0,0 0 0 15,-2-4 0-15,0 1 0 0,0 4 0 0,0-2 0 0,1 1 0 16,1-2 0-16,-1 1 0 0,2 0 0 0,1 2 128 0,0-1-128 16,-2-1 0-16,-1-1 0 0,3 2 0 15,0-1 0-15,1 1 0 0,-2-2 0 0,1-2 128 0,-1 0-128 16,-3 1 0-16,2 0 0 0,0 0 0 0,0-1 0 15,0 2 0-15,0 0 0 0,1 3 0 0,0-3 0 16,-2-3 0-16,3 2 0 0,-2 3 0 0,0 1 0 16,2-2 0-16,0 2 0 0,0-4 0 0,1 2 0 15,0 2 0-15,1 0 0 0,0-1 0 0,-1 2 0 16,1 1 0-16,1 2 0 0,-1 2 0 0,2 0 0 16,-3 0 0-16,2 2 0 0,-1 1 0 0,0 1 0 15,0 0 0-15,1 1 0 0,1-1 0 0,-4 0 0 16,-6-3 0-16,3 3 0 0,-1 0 0 0,4 1 0 0,0-3 0 15,0 3 0-15,-1 1 0 0,-1 0 0 0,1 1 0 16,0 0 0-16,0 1 0 0,3-2 0 0,-4 0 0 16,1 2 0-16,-9 1 0 0,11 0 0 0,0 3-128 0,-1 1 128 15,-2-4 0-15,1 2 0 0,2-1 0 0,-3 1 0 16,-8-2 0-16,10 5 0 0,0 0 0 0,-2 0 0 16,-8-5 0-16,10 5 0 0,-4 1 0 0,0-2 0 15,-6-4 0-15,9 7 0 0,-2-3 0 0,-1 1 0 16,-6-5 0-16,8 4 0 0,-8-4 0 0,0 0 0 15,7 3 0-15,-7-3 0 0,7 4 0 0,-7-4 0 16,0 0 0-16,8 0 0 0,-8 0 0 0,7 0 0 16,-7 0 0-16,0 0 0 0,0 0 0 0,9-6 0 15,-5 2 0-15,-4 4 0 0,4-8 128 0,2 1-128 0,-4 1 0 16,4-1 0-16,-2-1 128 0,0 0-128 0,0 0 0 16,-1-3 128-16,0 0-128 0,2-1 0 0,-4 0 128 0,1-1-128 15,0-3 0-15,0 1 0 0,1-1 0 0,0 2 0 16,0 1 128-16,-2-3-128 0,1 1 0 0,1 0 0 15,-1-3 0-15,0 2 0 0,-2 0 0 0,2 1 0 16,2-2 0-16,-1 1 0 0,-1-1 0 0,0 0 0 16,2 0 0-16,0 1 0 0,0 0 0 0,2 0 0 15,-1-3 0-15,0 1 0 0,5 3 0 0,-4-1 0 16,1-1 0-16,-2-4 0 0,0-5 0 0,0 3 0 16,0 2 0-16,0-1 0 0,5-1 0 0,-1 1 0 15,1 4 0-15,2-3 0 0,-1-2 0 0,1-1 0 16,-1 2 0-16,1 2 0 0,-2 0 0 0,2 1 0 15,0-1 0-15,0 3 0 0,-1-2 0 0,0 2 0 0,0-1 0 16,2-1 0-16,-2-1 0 0,2 1 0 0,-2 1 0 0,2 1 0 16,2 0 0-16,-1 0 0 0,1-4 0 0,-3 2 0 15,0 2 0-15,2 2 0 0,1-3 0 0,-1 1 0 16,-1-2 0-16,0 4 0 0,-3 3 0 0,1-2 0 16,1-2 0-16,-1 1 0 0,-1 1 0 0,1 2 0 15,3 0 0-15,-3 3 0 0,0-1 0 0,2-2 0 16,1 0 0-16,-1-1 0 0,0-1 0 0,-2-1 0 15,2 4 0-15,1 2 0 0,-1 0 0 0,0-1 0 16,-1-2 0-16,0 1 0 0,-1-1 0 0,0 3 0 16,0 0 0-16,0 2 0 0,-1-1 0 0,0 2 0 15,-1 1 0-15,2-1 0 0,-3 1 0 0,0 0 0 16,1 3 0-16,0 0 0 0,-1-1 0 0,0-3 0 0,2 2 0 16,-3 0 0-16,-7 4 0 0,11-1 0 0,-3-1 0 0,0 2-144 15,-8 0 144-15,13 2 0 0,-5 0 0 0,2 0 0 16,-1-1 0-16,0 2 0 0,2 2 0 0,-2 0 0 15,-1 0 0-15,0 2-128 0,-1 1 128 0,-1 0 0 16,3 3 0-16,-3-2-128 0,-2 1 128 0,4 0 0 16,4-1 0-16,-2 1 0 0,0 1 0 0,2-1 0 15,-5-2 0-15,3 1 0 0,-1-2 0 0,0-1 0 16,-1 2 0-16,0-1 0 0,1-3 0 0,-1 1 0 16,1-1 0-16,-2 0 0 0,3 0 0 0,-2-1 0 15,-8-3 0-15,10 5 0 0,-1-2 0 0,0-1 0 16,-3 2 0-16,1-3 0 0,-7-1 0 0,9 0 0 15,-9 0 0-15,8 0 0 0,-1 0 0 0,-7 0 0 16,10-4 0-16,-10 4 128 0,5-7-128 0,1 1 0 0,-1-1 128 0,-5 7-128 16,7-6 0-16,-4-1 128 0,1-2-128 15,0 1 0-15,1-3 0 0,-2 2 144 0,-1-1-144 0,1-1 0 16,-1 0 128-16,4-4-128 0,-5 1 0 0,1 2 0 16,0 0 0-16,1-1 0 0,-2-3 0 0,1 3 0 15,-1 1 0-15,2 0 0 0,-2-2 0 0,2-3 0 16,0 1 0-16,-1-1 0 0,0 1 0 0,2-1 0 15,-2 1 128-15,0 0-128 0,1-1 0 0,-1-1 0 16,-2-3 0-16,4 1 0 0,0 0 0 0,1 0 0 16,-3-2 0-16,0-2 0 0,0 1 0 0,3 2 0 15,-2 4 128-15,1-1-128 0,2 1 0 0,-3-1 0 16,3 0 0-16,0 1 0 0,-1 0 0 0,1 3 0 0,1 1 0 16,-2 0 0-16,1-1 0 0,-2 0 0 0,1-1 0 15,-2-1 0-15,-1 0 0 0,2 2 0 0,0 3 0 0,0 0 0 16,1 0 0-16,-1 1 0 0,-7 0 0 0,2 2 0 15,-2 1 0-15,3 7 0 0,-4-4-192 0,4 4-32 16,-9 3-16-16,-1 1-17360 16</inkml:trace>
  <inkml:trace contextRef="#ctx0" brushRef="#br0" timeOffset="1360.168">15121 7897 2751 0,'0'0'256'0,"0"0"-256"16,0 0 0-16,0 0 0 0,0 0 1376 0,0 0 224 15,0 0 64-15,0 0 0 0,0 0-736 0,0 0-144 16,0 0-16-16,0 0-16 0,0 0 320 0,0 0 64 16,0 0 16-16,0 0 0 0,0 0-656 0,0 0-128 15,0 0-32-15,0 0 0 0,0 0-336 0,0 0 128 16,0 0-128-16,6-8 0 0,0 1 0 0,2 1 0 15,-1-4 0-15,2 0 0 0,4-4 0 0,-1-3 0 16,1 0 0-16,1-4 0 0,0-2 0 0,3-1 0 16,2-2 0-16,2 2 128 0,1-1-128 0,0 1 128 0,3-3-128 15,0 1 128-15,2 1-128 0,-3 0 144 0,-4 1-144 16,-1 4 160-16,-2 4-160 0,-3 2 128 16,-3 0-128-16,-1 2 128 0,-4 1-128 0,0 1 0 0,1 4 0 0,-2-1 0 15,2-1 0-15,-3 3 0 0,2 1 0 0,1-1-5184 16,-1 1-1136-16</inkml:trace>
  <inkml:trace contextRef="#ctx0" brushRef="#br0" timeOffset="4864.476">15751 10475 7359 0,'0'0'656'0,"-1"11"-528"0,-4-1-128 0,2-1 0 15,1 0 1072-15,1 0 176 0,0 1 32 0,1-2 16 16,0 1-336-16,0-9-80 0,5 10-16 0,0-1 0 15,-5-9-256-15,5 11-48 0,1-2-16 0,1-2 0 16,-7-7-144-16,3 10-16 0,4-3-16 0,-7-7 0 16,0 0 32-16,5 10 16 0,-2-2 0 0,-3-8 0 15,0 0 176-15,0 0 48 0,4 8 0 0,-4-8 0 16,0 0 0-16,0 0 0 0,0 0 0 0,0 0 0 16,0 0-112-16,0 0-16 0,2 9 0 0,-2-9 0 15,0 0 16-15,0 0 0 0,0 0 0 0,0 0 0 16,0 0 0-16,0 0 0 0,0 0 0 0,-6-8 0 0,2 0-128 15,-1-2-16-15,1-3-16 0,1-2 0 0,0-1-48 0,-3-2 0 16,3-2 0-16,0-1 0 0,0-2 16 0,2 0 0 16,-3-1 0-16,-1-2 0 0,0-3-16 15,1-2-16-15,0-1 0 0,0 2 0 0,1 0 0 0,-2-1 0 16,2-1 0-16,0 0 0 0,1 1-32 0,1 0 0 16,1-2 0-16,1-2 0 0,1-1-48 0,0-3-16 15,0 0 0-15,0 2 0 0,3 1 16 0,-4 3 0 16,1 0 0-16,0 0 0 0,-1-1-80 0,1-1-16 15,1-1 0-15,0 3 0 0,-3 2 32 0,-1-2 0 16,-1-3 0-16,-1 0 0 0,0 4-32 0,2 0-128 16,1 0 192-16,-1 0-64 0,-1 0 0 0,1 3-128 15,1 4 192-15,0-3-64 0,0-2-128 0,2-1 192 16,0 0-192-16,1 0 192 0,1-2-192 0,0 5 0 0,-2 0 144 16,1 2-144-16,1 2 128 0,0-1-128 0,-2 3 160 0,-1-2-160 15,-1-1 128-15,3 2-128 0,-1 1 0 0,0-1 144 16,-2-3-144-16,-1 1 192 0,0-2-192 0,0 2 192 15,1 3-192-15,0-1 0 0,0-2 0 0,0 1 128 16,0 1-128-16,0 1 0 0,0 0 144 0,0-1-144 16,1 1 0-16,1 2 128 0,-1 2-128 0,0 1 0 15,-2-2 0-15,0 1 0 0,1 2 0 0,0-3 128 16,-2-3-128-16,1 1 0 0,1 0 0 0,0 0 0 16,1 0 0-16,1 1 0 0,0-2 0 0,2 0 0 15,-2-2 0-15,2 1 0 0,3 0 0 0,-3 0 0 16,-1 0 0-16,1 2 0 0,0 0 0 0,1 1 0 15,-1 1 0-15,-2-2 0 0,-1-2 0 0,1 3 0 0,2 2 0 0,-2 1 0 16,-3-2 0-16,-2-1 128 0,-1-2-128 16,1-1 176-16,0 0-176 0,0 2 192 0,0 1-192 0,0-1 0 15,-3 0 0-15,4 2 0 0,0 1 0 0,-1-1 0 16,2-2 0-16,-2 2 0 0,1-2 0 0,0 0 0 16,0 3 0-16,1 0 0 0,-5-2 0 0,3 1 0 15,1 4 0-15,-2-2 0 0,0 0 0 0,0 0 0 16,-3-1 0-16,0 3 0 0,2 2 0 0,0-1 0 15,-3-2 0-15,2 1 0 0,0 3 0 0,0 0 0 16,3-1 0-16,-4-1 0 0,1-2 0 0,-1 0 0 16,0 1 0-16,1 2 0 0,-3 2 0 0,2 1 0 15,-1 1 0-15,2 0 0 0,-3-1 0 0,3-1 0 16,-3 1 0-16,2 2 0 0,-2 0 0 0,3 0 0 16,-3 2 0-16,2-4 0 0,-2-1 0 0,1 1 0 15,-2-1 0-15,1 1 0 0,1-1 0 0,0 0 0 0,-2 0 0 0,-2 1 0 16,2 0 0-16,1 2 0 0,-3-2 0 0,2 2 0 15,2-2 0-15,-3 0 0 0,0 2 0 0,1-2 0 16,2 1 0-16,0 2 0 0,-3 0 0 0,2 3 0 16,1-1 0-16,0 2 0 0,-1-1-144 0,-1 1 144 15,3 1 0-15,-2 1 0 0,3 0-128 0,-3 0 128 16,2 1 0-16,7 0-128 0,-8 4 128 0,1 0 0 16,-4-3-128-16,2-1 128 0,2 0 0 0,-1 2 0 15,0 2 0-15,8-4-128 0,-9 4 128 0,1 0 0 16,0-1 0-16,0 1 0 0,8-4 0 0,-10 4 0 15,0 0 0-15,2 2 0 0,0 2 0 0,8-8 0 0,-11 5 0 16,0 0 0-16,1 0-128 0,0 4 128 0,0 1 0 16,0 1 0-16,-1 1-128 0,-1 1 128 0,1 0 0 0,-1 2 0 15,-1-1-128-15,0 0 128 0,2 0 0 0,0 2 0 16,0 1 0-16,-3-2 0 0,2-4 0 0,2 1 0 16,2 2 0-16,-2 3 0 0,2 1 0 0,0 2-128 15,4 1 128-15,1 1 0 0,-3-1 0 0,3 2-128 16,-2 0 128-16,4 2 0 0,0 3 0 0,-1-1 0 15,0 1 0-15,1 2 0 0,-1 2 0 0,-2 2 0 16,0 1 0-16,-2-2 0 0,3-2 0 0,0-2 0 16,-1-1 0-16,0 0 0 0,2 1 0 0,0-1 0 15,-1-2 0-15,1-2 0 0,1 1 0 0,0-1 0 16,1-1 0-16,0 0 0 0,-2 0 0 0,4 1 0 16,-1 0 0-16,1-2 0 0,-1-1 0 0,2-1 0 15,0-1 0-15,0-1 0 0,1-2 0 0,-1-2-128 0,1-1 128 16,1-2 0-16,1-2 0 0,-1-1 0 0,-5-8 0 0,0 0 0 15,0 0 0-15,0 0 0 0,0 0 0 0,0 0 0 16,0 0 0-16,0 0 0 0,0 0 0 0,2-9 144 16,-2-1-144-16,0-2 0 0,1 0 144 0,-1-4-144 15,0-3 0-15,1-2 128 0,1-2-128 0,-2 2 0 16,-3 3 0-16,2-1 0 0,0-1 0 0,1-4 0 16,-1-1 0-16,3 1 0 0,3-1 0 0,-1-3 0 15,-2-4 0-15,1-1 0 0,0-2 0 0,2 2 0 16,-2 2 0-16,2 0 0 0,-2-2 0 0,2 5 0 15,4 0 0-15,-1 0 0 0,-3-1 0 0,3-1 0 16,-1 0 0-16,1-2 0 0,0 0 0 0,0-1 0 0,0 0 0 16,0 2 0-16,2 1 0 0,0 0 0 0,0-5 0 15,0 4 0-15,1 0 0 0,0 2 0 0,1 4 0 0,-2 1 0 16,0-1 0-16,0 3 0 0,1 3 0 0,-1 1 0 16,2 2 0-16,-3-1 0 0,0-2 0 0,1 3 0 15,1 3 0-15,-1 1-128 0,0 1 128 0,-1 2 0 16,0 2 0-16,-3 2 0 0,4-1 0 0,-3 2 0 15,-7 4-144-15,10-1 144 0,-1 4 0 0,0 1 0 16,4 0-144-16,-4-1 144 0,4-1 0 0,-1 1 0 16,0 2-128-16,2 0 128 0,-2 1 0 0,2 2 0 15,2 0 0-15,0 2 0 0,1 2 0 0,2 0-128 16,-3 1 128-16,-1 3 0 0,1 4 0 0,-3 1-128 16,-1 1 128-16,0 2 0 0,0 0-128 0,0 5 128 0,-3 5 0 15,0 1 0-15,1 5-128 0,-2 1 128 16,-1 0 0-16,1 1 0 0,2 1 0 0,-3-1 0 0,1-2 0 0,-1 1 0 15,-2-1-128-15,2 0 128 0,-1 1 0 0,0 1 0 16,-3 3 0-16,2 0 0 0,-3-1 0 0,1-3 0 16,-3-2 0-16,0 1 0 0,0-3 0 15,0 4 0-15,3 2 0 0,-1 2 0 0,0 1 0 0,0 0 0 16,-1 1 0-16,1-1 0 0,2 0 0 0,-1-2 0 16,-2-3 0-16,0 3 0 0,4 2 0 0,-2-1 0 15,1 1 0-15,-3 0 0 0,-2 3 0 0,1-7 0 16,1-2 0-16,-1 0 0 0,-1-3 0 0,1 3 0 15,1 1 0-15,1-1 0 0,-2 1 0 0,0-1 0 16,0-1 0-16,0 1 0 0,-3-3 0 0,0 0 0 16,1-2 0-16,1 1 0 0,0 1 0 0,0 1 0 0,-2-1 0 15,1 2 128-15,0-1-128 0,-2 3 0 0,1 1 0 0,1-4 0 16,1 1 0-16,0-3 0 0,-1 0 0 16,0 1 0-16,-1-4 0 0,6 1 0 0,-3-1 0 0,0 2 0 15,0 0 0-15,1-2 0 0,0 0 0 0,0-1 128 16,-1-2-128-16,1-3 0 0,1-1 0 0,-1-2 0 15,-1-1 0-15,-1-1 0 0,1 1 0 0,0-2 0 16,0-2 128-16,0-2-128 0,0 1 0 0,1-1 0 16,0 2 0-16,-1-3 0 0,-2-4 0 0,3 1 0 15,3 0 0-15,-2-4 0 0,-2-9 0 0,0 0 128 16,0 0-128-16,3 8 0 0,-3-8 0 0,0 0 0 16,0 0 0-16,0 0 0 0,0 0 128 0,0 0-128 15,0 0 0-15,0 0 0 0,0 0 128 0,0 0-128 16,0-16 0-16,0 0 144 0,-1-2-144 0,-1-2 0 0,-2-5 144 15,2 0-144-15,1-1 0 0,0-1 128 0,0-3-128 16,1-2 0-16,-2 0 0 0,2-5 0 0,1-5 0 16,1-2 128-16,-1 0-128 0,0-1 0 0,1-1 0 0,1-1 0 15,0-2 0-15,-1-4 0 0,-2-3 0 0,0-3 0 16,0-2 0-16,0 1 0 0,0-1 0 0,-1 0 0 16,1-4 0-16,-3-1 0 0,-3-6 0 0,1 4 0 15,-1 4 0-15,1 5 0 0,0 3 0 0,-1 1 0 16,1-1 0-16,1 0 0 0,2-1 0 0,-3 4 128 15,2 2-128-15,1 3 0 0,0 0 0 0,1 2 0 16,-1 0 0-16,2-3 0 0,-3-2 0 0,1-2 0 16,-1-1 0-16,-1 1 0 0,1 2 0 0,-1 1 0 0,-2 1 0 15,2 2 0-15,-1 3 0 0,1-1-128 0,0-1 128 16,0 2 0-16,-2 2 0 0,1 4 0 0,1 1 0 0,-4 3 0 16,0 0 0-16,-1 3-128 0,1 3 128 0,-4 0 0 15,1 1 0-15,-1-1 0 0,1 0 0 0,-3 0 0 16,-1 1 0-16,0 0 0 0,-1 1 0 0,2 2 0 15,0 4 0-15,0 1 0 0,2-1 0 0,-2 2 0 16,0-2 0-16,2 1-128 0,-3 3 128 0,1-1 0 16,0 0 0-16,-1 1 0 0,3 1 0 0,0 3 0 15,2 3 0-15,-3-2 0 0,1-1 0 0,0 2 0 16,1 2 0-16,0 4 0 0,-1-1 0 0,-1 3 0 16,-3 1 0-16,2 1 0 0,-1 0 0 0,-1 0-128 15,0 0 128-15,-1 0 0 0,2 3 0 0,-1 2-128 0,1-1 128 16,0-2 0-16,-3 1 0 0,3-2 0 0,0 3 0 15,1-2 0-15,-1 1 0 0,0-1 0 0,4-1 0 0,-2 2 0 16,1 3 0-16,-1-1 0 0,1 0 0 0,1 1 0 16,-3 2 0-16,2 3 0 0,0 0 0 0,3 3-128 15,-3 2 128-15,1-2 0 0,0 6 0 0,1 1 0 16,1 2 0-16,1 2-128 0,-4 2 128 0,3 5 0 16,0 2 0-16,-1 4 0 0,-1 0 0 0,1 3 0 15,2 3 0-15,-1 3-128 0,-3 3 128 0,3 3 0 16,0 2 0-16,2 2 0 0,0-3 0 0,0-1 0 15,2-1 0-15,0-4 0 0,-1-7 0 0,2-2-128 16,1-2 128-16,3-3 0 0,-1-2 0 0,0 0 0 16,1-2 0-16,0 1 0 0,1-2 0 0,2 1 0 15,1-2 0-15,-2-3 0 0,1-3 0 0,-1-1 0 0,3 0 0 16,-1-3 0-16,0-1 0 0,-1-2 0 0,0 0 0 0,0 0 0 16,2-2 0-16,-2-2 0 0,-3-11 0 0,1 8 0 15,-1-8 0-15,2 8 0 0,-2-8 0 0,0 0 0 16,0 0 0-16,0 0 0 0,0 0 0 0,0 0 0 15,4-8 0-15,-2-1-128 0,0-2 128 0,0-1 0 16,1 0 0-16,0-3 0 0,-1-5 0 0,2 0 0 16,3-2 0-16,-2-2 0 0,2-3 0 0,1 0 0 15,2-6 0-15,-1-2-128 0,0-5 128 0,0-1 0 16,-1 0 0-16,3-3-128 0,-4-3 128 0,3-2 0 16,-3-4 0-16,2-1 0 0,1-1 0 0,2 3 0 15,1 3 0-15,0 2 0 0,-1 2 0 0,4 3 0 16,1-1 0-16,1 0 0 0,-4-2 0 0,4 0 0 15,2-1 0-15,3 3 0 0,-1 4 0 0,2 3 0 0,-2 1 0 16,2 2 0-16,-2 2 0 0,2 6 0 0,-4 3 0 16,1 2-128-16,0 1 128 0,-4 5 0 0,1 4 0 0,-1 3-128 15,-2 3 128-15,-2 3 0 0,0 5 0 0,1 2-128 16,-3 6 128-16,1 5-128 0,0 4 128 0,1 6-128 16,1 5 128-16,-1 6-128 0,2 12 128 0,-1 3-128 15,-1 8 128-15,2 2 0 0,-1 0 0 0,2 1 0 16,-1-2 0-16,1-5 0 0,2-4 0 0,-2-5 0 15,1-4 0-15,-2-4 0 0,-1-4 0 0,1-4 0 16,-4-4 0-16,0-4 0 0,-2-2 0 0,2-2 0 16,0-5-2208-16,-4-3-416 15,3-3-64-15</inkml:trace>
  <inkml:trace contextRef="#ctx0" brushRef="#br0" timeOffset="10764.37">8274 7598 8639 0,'0'0'384'0,"-8"2"64"0,0-1-448 0,8-1 0 15,-9 2 0-15,2 0 0 0,0-4 0 0,7 2 0 16,0 0 0-16,0 0 0 0,0 0 528 0,0 0 16 15,0 0 0-15,0 0 0 0,0 0-144 0,0 0-16 16,4-7-16-16,3-1 0 0,-4 0-160 0,2 0-16 16,-1 3-16-16,1-2 0 0,-1 0 144 0,-4 7 16 15,0 0 16-15,5-8 0 0,1 0 64 0,-4 2 16 0,-2 6 0 0,0 0 0 16,0 0-32-16,0 0 0 0,1-7 0 16,-1 7 0-16,0 0 112 0,0 0 0 0,0 0 16 0,0 0 0 15,0 0-16-15,0 0 0 0,0 0 0 0,0 0 0 16,-1-8-32-16,1 8-16 0,0 0 0 0,0 0 0 15,0 0-32-15,0 0-16 0,-2-4 0 0,2 4 0 16,0 0-32-16,0 0 0 0,0 0 0 0,0 0 0 16,0 0-96-16,-1 11-32 0,-2 2 0 0,1 4 0 15,1 1 176-15,0 4 16 0,0 3 16 0,1 3 0 16,1 6-144-16,3 4-16 0,0 0-16 0,-1 3 0 16,1 2-144-16,2 1-16 0,-3 0-128 0,4 4 192 15,1 2-64-15,-3 5-128 0,3 2 176 0,-3 0-176 0,2-3 144 16,0-3-144-16,0-1 0 0,0 0 144 15,0-1-144-15,0 2 160 0,-2 0-160 0,-1 0 160 0,-1 0 16 0,2-1 0 16,-3-4 0-16,0 0 0 0,-1 0 112 0,0 0 32 16,0 2 0-16,-1 1 0 0,0 0 0 0,0 2 0 15,0 2 0-15,2-6 0 0,-1-4-96 0,1-1-16 16,1-1 0-16,-1 2 0 0,2 4-80 0,0-3 0 16,2-2-128-16,-2 1 192 0,1 0-192 0,2 1 176 15,1-6-176-15,-1 1 160 0,1 0-160 0,0 0 0 16,0 0 0-16,-1 2 0 0,1 0 128 0,0 0-128 15,-1-3 0-15,2 1 128 0,-1 1-128 0,0-3 0 16,-2-2 144-16,0 2-144 0,-4-1 128 0,2 0-128 16,1-1 128-16,0 0-128 0,-3-1 0 0,4 1 128 0,3 0-128 15,-3-2 0-15,2 0 0 0,-1 1 144 16,1-2-144-16,0 0 0 0,1 0 144 0,-3 0-144 0,3 0 0 16,-3 0 144-16,0-1-144 0,1 5 0 0,-2 0 144 0,2 0-144 15,0-3 144-15,-2 1-144 0,1 2 192 0,-1-1-192 16,3-2 192-16,-3-2-192 0,-1 2 192 0,-1 0-192 15,1 2 192-15,1 0-64 0,-3-1 0 0,0 5-128 16,0-1 160-16,2 2-160 0,-3-1 128 0,1-1-128 16,-3-1 128-16,3 0-128 0,0 1 0 0,0 1 128 15,-2 2-128-15,-1 1 0 0,1-1 0 0,0 0 128 16,0 0-128-16,-1-1 0 0,0-5 0 0,-1 1 128 16,1 2-128-16,1-2 160 0,-1-1-160 0,1 1 160 15,-1 2-160-15,0 0 160 0,-3 0-160 0,2 0 160 16,1-1-160-16,1-2 160 0,0-2-160 0,1-1 160 15,1 0-160-15,3-3 0 0,-3 1 144 0,1 0-144 0,0 0 0 0,1 0 0 16,0 0 0-16,1 2 128 0,-2 3-128 16,0-1 0-16,2 0 0 0,-3-1 0 0,0 0 0 15,0-2 0-15,0-1 0 0,-1-1 0 0,1 1 0 0,0 0 0 16,-1 1 0-16,0-1 128 0,-1 2-128 0,0 0 0 16,0 1 0-16,0-1 0 0,0-1 0 0,0-1 0 15,-1-2 0-15,0 0 128 0,-1 1-128 0,0 0 0 16,0 0 128-16,0-2-128 0,0 1 0 0,0-1 128 15,1 3-128-15,-4-1 0 0,1-1 0 0,0-1 128 16,1 1-128-16,1 3 0 0,-2 0 0 0,1-4 0 16,2-2 0-16,-1 1 0 0,-1-2 0 0,2 0 0 15,-3 0 0-15,3-1 128 0,1-3-128 0,0 1 0 16,0 2 0-16,1-1 0 0,3 0 0 0,-3 2 0 0,1 2 0 16,1-1 0-16,1 1 0 0,0 0 0 0,-2 0 0 15,-1-2 0-15,0-1 0 0,0-2 0 0,-1 0 0 0,0-2 0 16,2 0 0-16,-1-1 0 0,-1 3 0 0,2-2 128 15,0-4-128-15,1 1 0 0,0-4 0 0,-2 1 0 16,1 1 0-16,0 1 0 0,0-4 0 0,0 1 0 16,2-2 0-16,-2 3 0 0,-1-3 0 0,2 1 0 15,1 0 0-15,1 1 0 0,0 1 0 0,-1-2 0 16,0 3 0-16,1-1 0 0,-2 1 0 0,1-1 0 16,2 0 0-16,-2-1 0 0,1 0 0 15,1 1 0-15,0 1 0 0,-1-1 0 0,0-1 0 0,-3-1 0 16,1-2 0-16,1 1 0 0,-1 0 0 0,-1 1 0 15,1-2 0-15,-3 1 0 0,1 1 0 0,2-1 128 16,-1 0-128-16,1 0 0 0,0 1 0 0,1-1 0 0,-4 0 0 16,1 1 0-16,0 0 0 0,1 0 0 0,0-2 0 15,-1-2 0-15,-1-1 0 0,0-6 0 0,2 8 0 0,-2-8 0 16,0 0 0-16,0 0 0 0,0 0 0 0,0 0 0 16,0 0 0-16,0 0 0 0,0 0-144 0,0 0 144 15,0 0-160-15,-2-14 160 0,1-1 0 0,0 1 0 16,0-1 0-16,0 1 0 0,-1-4 0 0,1 1 0 15,0-1 0-15,-3 0 0 0,3-2 0 0,0-1 0 16,-1 0 0-16,0-2 0 0,0-2 0 0,0-2 0 16,0 1 0-16,-1-4 0 0,0-3 0 0,0 0 0 15,1 0 0-15,-1-1 0 0,1-1 0 0,-3-4 0 16,2 0 0-16,0-6 0 0,-1-4 0 0,-1 0 0 16,-1-1 0-16,4 2 0 0,1 3 0 0,0 1 0 15,-2 0 0-15,1 1 0 0,-1-2 0 0,2-3 0 0,-2-3 0 16,1-1 0-16,-3 4 0 0,3-3 0 0,0 1 0 0,0-1 0 15,-2-3 0-15,1-3 0 0,-2-4 128 0,-1 2-128 16,2 0 0-16,-2 3 0 0,3 2 0 0,1 4 0 16,0 4 0-16,0 1 0 0,1-2 0 0,-1 2 0 15,1 1 128-15,0 6-128 0,0 0 0 0,0 2 0 16,0-1 0-16,-2 0 0 0,0 1 0 0,1-1 0 16,-2-2 0-16,-1-3 0 0,1-5 0 0,-4-2 0 15,0-1 0-15,-3-1 0 0,-1 1 0 0,0-2 0 16,0-2 128-16,-1-2-128 0,-1 0 0 0,3 1 0 15,1 1 0-15,-1 0 0 0,0 6 0 0,3 1 0 16,-2 1 0-16,3 1 0 0,0-1 128 0,0 3-128 16,-5 0 0-16,2-2 0 0,1-2 0 0,-3 1 0 0,1 1 128 0,-1-2-128 15,1-1 0-15,-1-3 0 0,1-2 128 16,-2-4-128-16,0 1 0 0,2 0 0 0,3 0 0 0,-1-1 0 16,-3-1 0-16,3-1 0 0,3 2 0 0,0 1 0 15,-2 2 0-15,3 7 0 0,-2 1 0 0,3 3 0 16,2 3 128-16,0 2-128 0,-4 0 0 0,3 1 0 15,-1 2 128-15,1-3-128 0,1-2 0 0,-4-1 0 16,1 0 0-16,2 4 0 0,-4 0 128 0,2-2-128 16,-2-2 0-16,0-1 0 0,2 1 128 0,-2-8-128 15,2-4 0-15,3 3 0 0,-3 1 0 0,2 4 0 16,1 3 0-16,2 1 0 0,1-5 0 0,0 1 0 16,0 4 0-16,3 0 0 0,-1-4 0 0,1 0 0 0,1-2 0 15,1 3 0-15,-2 3 0 0,2 0 0 16,-1 5-128-16,0-4 128 0,-2-2 0 0,0-1 0 0,1-3 0 15,-3 5 0-15,-1 1 0 0,0 0 0 0,0-1 0 16,0 3 0-16,0-1 0 0,0 0 0 0,0-4 0 16,0 1 0-16,-1-2 0 0,-3-1 0 0,2-1-128 0,0 3 128 15,1 3 0-15,0 1 0 0,0 1 0 0,0 2-144 16,-2 0 144-16,2-2 0 0,-3 2 0 0,2 2 0 16,1 0 0-16,-1 2 0 0,0 0 0 0,0-1-128 15,1-1 128-15,-3 3 0 0,-1 5 0 0,1-1 0 16,-1 3 0-16,0 2 0 0,0 0 0 0,2 1-128 15,-2 4 128-15,0-1-128 0,0 2 128 0,-1-2-128 16,3 0 128-16,0 0 0 0,-1 1 0 0,3 1 0 0,-2 1 0 16,1 2-160-16,-2 1 160 0,2 1 0 0,1 1 0 15,0 2-128-15,-1 3 128 0,2 5 0 0,-1-8 0 0,-1 4 0 16,2 4 0-16,0 0 0 0,0 0-144 0,0 0 144 16,0 0 0-16,0 0-144 0,-2 11 16 0,4 4 0 15,1 2 0-15,-2 7 0 0,0 3 128 0,1 2-160 16,0 4 160-16,2 2-160 0,-2 4 160 0,1 0 0 15,1 6-144-15,0 7 144 0,3 5 0 0,-2 5 0 16,3 0 0-16,-1 2 0 0,1 4-128 0,1 0 128 16,2 3 0-16,-1 0 0 0,1-3 0 0,0-3 0 15,-2-4 0-15,-1 1 0 0,2 2 0 0,-2 0 0 16,2-1 0-16,-1 0 0 0,1-4 0 0,-2-1 0 16,0 0 0-16,0 2 0 0,0 4 0 0,-1 0 0 15,1-2 0-15,0-1 0 0,0-2 0 0,2 1 0 16,-2 4 0-16,1 1 0 0,-3-5 0 0,3 2 0 0,-2-3 0 15,2 2 0-15,-1 0 0 0,1 1 0 0,-1 0 0 16,-1-2 128-16,-1 0-128 0,0-3 0 0,-4-2 0 16,1 0 0-16,4-1 0 0,-1 0 0 0,-1-3 0 0,0 4 0 15,1-1 0-15,-1-1 0 0,2-1 0 0,-3-2 0 16,2 1 0-16,-4 2 0 0,-2 2 0 0,3 0 0 16,1-1 0-16,-1-1 0 0,-3 1 128 0,1-1-128 15,0-1 0-15,1 2 0 0,0 1 144 0,2 0-144 16,-2-1 0-16,2 0 0 0,2-3 0 0,-1 0 128 15,1-4-128-15,-2 2 0 0,1-1 0 0,-4 1 0 16,0 4 0-16,0-2 128 0,-1 1-128 0,0-2 0 0,0 0 0 16,-2 1 128-16,-3 0-128 0,1 2 0 0,2-2 0 15,-3 3 144-15,-1 1-144 0,0-1 0 0,2-1 176 16,-3 0-176-16,2-1 160 0,1 0-160 0,0 1 144 16,2 0-144-16,-1 0 128 0,1-2-128 0,2 0 128 0,2-1-128 15,-2-3 128-15,2 2-128 0,0 1 0 0,2-2 0 16,-1 0 128-16,0-2-128 0,-1 1 0 0,1-4 0 15,3-2 0-15,-3 0 0 0,0-1 144 0,1 1-144 16,0 1 160-16,-1-2-160 0,2 1 0 0,-1-1 0 16,1-2 0-16,-3 1 0 0,1-1 0 0,0-2 0 15,1 0 0-15,0-2 0 0,2-1 0 0,-2 1 0 16,0-1 128-16,0 1-128 0,-2 0 0 0,1 2 0 16,3-1 0-16,-3 1 0 0,0-1 0 0,2-1 0 0,0 0 0 15,-1-2 0-15,0-2 0 0,0-2 0 0,2 1 0 16,-2-1 0-16,0-2 0 0,1 1 0 0,-2 0 0 0,2-3 0 15,-1-2 0-15,1 0 0 0,-2 1 0 0,1 0 0 16,3-4 0-16,-4-3 0 0,0-4 0 0,2-1 0 16,0 1 0-16,-1-2 0 0,-4-10 0 0,4 8 0 15,-4-8 0-15,7 7 0 0,-7-7 0 0,4 5 0 16,-4-5 0-16,0 0 0 0,0 0 0 0,0 0 0 16,0 0 0-16,0 0 0 0,0 0 0 0,12 0 0 15,-12 0 0-15,8-8 0 0,-2 1-128 0,-1-4 128 16,-2 0 0-16,4-1 0 0,-3-5 0 0,-1 1 0 15,-3-2 0-15,2-2 0 0,-1-3 0 0,0-1 0 16,0-2 0-16,-1-2-128 0,-2-2 128 0,1 1 0 16,-1-4 0-16,0-1 0 0,-1-3 0 0,-1-2 0 15,-2-4 0-15,1-1 0 0,-2-2 0 0,-1 3 0 16,-1 3 0-16,2 0 0 0,0 1 0 0,1 0 0 0,1 1 0 16,-3-1 0-16,1 0 0 0,-2-3 0 0,2-4 0 0,-1 2 0 15,1 1 0-15,-2-2 0 0,3-4 0 0,-3-1 0 16,3-1 0-16,-1-3 0 0,-1-3 0 0,1-3 0 15,1-3 0-15,0-1 0 0,2 0 0 0,-1-1-128 16,2 0 128-16,-1-2 0 0,-1-4 0 0,1 5 0 16,-3 3 0-16,2 0 0 0,-1 0 0 0,-1 0 0 15,0 1 0-15,-1 2 0 0,-1-1 0 0,0 3 0 16,-1 1 0-16,0-3 0 0,-1 0 0 0,3-5 0 16,-1 1 0-16,0-1 0 0,-2 3 0 0,-1-1 0 15,2-1 0-15,2 0 0 0,-4-1 0 0,3 1 0 16,0-1 0-16,2 0 0 0,2 1 0 0,0 1 0 15,0 2 0-15,1-2 0 0,1-1 0 0,2 3 0 0,1 1 0 0,0 4 0 16,-1 1 0-16,1-1 0 0,0-3 0 16,-1 0 0-16,0-2 0 0,-2 0 0 0,2 1 0 0,-1 0 0 15,4 2 0-15,-2-1 0 0,-2-3 0 0,0-2 0 16,0-2 0-16,0 0 0 0,2 1 0 0,-1 1 0 16,-1 2 0-16,0-2 0 0,0-1 0 0,0 3 0 15,2 4 0-15,0 4 0 0,0 4 0 0,0-4 0 16,0-6 0-16,1 4 0 0,2 2 0 0,-1 3 0 15,-2 1 0-15,0 1 0 0,2-2 0 0,0 0 0 16,0-1 0-16,0-1 0 0,1 0 0 0,-2 0 0 16,-2 1 0-16,1 0 0 0,1 2 0 0,2-2 0 15,-3 2 0-15,1 0 0 0,0 2 0 0,-1-2 0 0,0 0 0 16,0 3 128-16,-1 1-128 0,0 7 0 0,0 3 0 16,1 3 176-16,0 2-176 0,1 3 160 0,-1 2-160 0,0 2 0 15,0-1 0-15,0 3 128 0,0 4-128 0,1-1 0 16,1-1 0-16,0 4 128 0,1 1-128 0,-1 3 0 15,-1 0-160-15,3 2 160 16,0 2-1296-16,1 0-176 0,3 1-16 0,0 3-14800 16</inkml:trace>
  <inkml:trace contextRef="#ctx0" brushRef="#br1" timeOffset="142630.096">23581 4950 3679 0,'0'0'320'0,"0"0"-320"16,0 0 0-16,8 2 0 0,-8-2 960 0,10 2 128 0,0 2 32 0,-10-4 0 15,10 0-816-15,0 2-176 0,-10-2-128 16,11 3 192-16,-3-1 352 0,-8-2 80 0,0 0 16 0,10 5 0 15,-10-5 160-15,12 2 32 0,-5 5 16 0,-7-7 0 16,0 0-96-16,10-1-32 0,-10 1 0 0,9-2 0 16,-9 2-128-16,0 0-16 0,7-3-16 0,-7 3 0 15,0 0-16-15,0 0 0 0,0 0 0 0,0 0 0 16,-2-8 160-16,-4 1 48 0,-2 0 0 0,-3 3 0 16,0-1-240-16,-4 3-64 0,-5-1 0 0,0 0 0 15,-2-2-176-15,-2 0-32 0,-3-3-16 0,-1 5 0 16,2-1 64-16,-2 2 16 0,-3-1 0 0,-5 0 0 15,-2-3 16-15,-3 1 0 0,-5-1 0 0,-3 4 0 16,-3-4 48-16,1 1 16 0,0-3 0 0,-1 2 0 0,-2 0-32 16,-3 1 0-16,-3 0 0 0,-3 0 0 0,-4-1-96 15,2 1 0-15,1 0-16 0,-1-1 0 0,-3 0-48 0,-2 1-16 16,-3-2 0-16,3 3 0 0,-4 1-176 0,2 0 192 16,1-2-192-16,-5-1 192 0,-5 2-32 0,0-1 0 15,3 0 0-15,-1 0 0 0,0 2 16 0,-1-1 0 16,-1-4 0-16,4 4 0 0,2 0-176 0,-2 0 160 15,-2-3-160-15,-2 1 160 0,-1-1-160 0,2 2 0 16,0 0 144-16,-4 0-144 0,-4-4 144 0,0 1-144 16,-1 4 192-16,1 1-192 0,-3 0 352 0,-2 2-32 15,1 1-16-15,1 0 0 0,5 0-48 0,-1-1-16 16,-5 1 0-16,4 3 0 0,5-1-96 0,2 0-16 16,3 0 0-16,2-1 0 0,1-1-128 0,-1 1 0 15,-1 0 144-15,3 0-144 0,7-1 0 0,-2 0 0 0,-2 0 0 16,1 3 0-16,2-2 0 0,1 1 0 0,3 1 0 15,2-3 128-15,1-1-128 0,-3 1 0 0,-3 1 0 16,0 1 0-16,2 3 0 0,0-2 0 0,4-1 0 16,0 0 0-16,-4 0 0 0,1 0 0 0,1 2 0 0,4 1 0 15,4-2 0-15,3-3 0 0,3-2 0 0,2 1 0 16,-1-1 0-16,2 0 0 0,-1-1 128 0,2 0-128 16,4-1 208-16,4 2-16 0,-1-1-16 0,6 3 0 15,3 0-176-15,2 0 128 0,-1 0-128 0,3 0 128 16,2 0-128-16,2 2 0 0,0-1 0 0,2-1 0 15,1 0 0-15,-1-3 0 0,2 2 0 0,-1 0 0 16,1 2 0-16,0 0 0 0,1-1 0 0,2 0 0 16,2 2 0-16,0 0 0 0,1 0 0 0,-2 2 0 15,1-2 0-15,1 1 0 0,1 2 0 0,2 1 0 0,2-1 0 16,-1 2 0-16,-1 0 0 0,1 3 0 0,0 3 0 16,3 1 0-16,-4 2 0 0,1 1 0 0,0 2 0 0,-1 0 0 15,0 1 0-15,1 5 0 0,-1 5 0 0,1 3 0 16,1 0 0-16,-2 4 0 0,-1-1 0 0,0 2 0 15,1 0 0-15,0 2 0 0,-2 2 0 16,1-1 0-16,1 2 0 0,2 1 0 0,-3 1 0 0,4 4 0 16,-4 2 0-16,3 0 0 0,-1-1 0 0,0-3 0 15,-1 2 0-15,1 0 0 0,-1-2 0 0,-1 1 0 16,-2 2 0-16,1-2 0 0,1 2 0 0,-1-4 0 16,4-1 0-16,-4-3 0 0,2 1 128 0,-3 0-128 15,1 0 128-15,3 1-128 0,-1 1 160 0,1 1-160 16,1 1 192-16,0-1-192 0,1-2 160 0,1-1-160 15,2-1 128-15,0 1-128 0,0 3 0 0,0-1 0 16,-1-2 128-16,2 1-128 0,0 0 0 0,1-1 0 16,1-2 0-16,3 0 0 0,-2 0 0 0,-1 0 0 0,-2-2 0 15,0 0 0-15,0 0 0 0,-2-2 128 0,2-2-128 0,0 2 0 16,2-1 0-16,-1 2 128 0,0-1-128 0,-1-2 0 16,1-2 0-16,0 1 0 0,0 2 128 0,-2-1-128 15,1 1 0-15,1 0 0 0,0 2 0 0,-1 1 0 16,-2-1 0-16,0 1 0 0,3-2 0 0,0-1 128 15,0 1-128-15,1 0 0 0,1 1 0 0,0 1 0 16,-1 3 0-16,1 2 0 0,1-3 0 0,1 1 0 16,-1-2 0-16,1 0 0 0,1-2 0 0,-1 1 0 15,-2-1 0-15,2 2 0 0,0 1 128 0,-2 1-128 0,2 0 0 16,0 1 0-16,1 0 0 0,0 0 0 16,-1 0 128-16,1-3-128 0,-1 0 0 0,2-1 128 15,-1-3-128-15,-1-1 0 0,2 2 0 0,2-1 0 0,-3 1 0 16,2 2 0-16,-1 2 128 0,2-3-128 0,-1-7 0 0,-1 0 0 15,1-4 0-15,-3 4 0 0,1 2 0 0,2 0 0 16,0-6 0-16,2 1 0 0,-4-2 0 0,2 2 0 16,-2 2 0-16,1-3 0 0,0-2 0 0,-2-1 0 15,-1 0 0-15,-1-2 0 0,2-4 0 0,-1-1 128 16,-2-2-128-16,0 1 0 0,-1 1 0 0,0 0 0 16,0-2 128-16,1-2-128 0,1-2 0 0,1-1 0 15,-1-1 0-15,0 0 0 0,-2-9 0 0,2 10 0 16,1-1 0-16,2-1 0 0,-5-8 0 0,6 7 0 15,-6-7 0-15,11 7 0 0,-2 1 0 0,0-1 0 0,1-3 0 16,2 0 0-16,2-1 0 0,0 0 0 0,-1 0 0 16,2-1 0-16,6 1 0 0,-3-4 0 0,-1-2 0 15,4-1 0-15,6 2 0 0,0-1 0 0,-1-2 0 16,2 1 0-16,1 1 0 0,0-1 0 0,2 1 0 0,-1 0 0 16,2-2 0-16,1 1 0 0,1 2 0 0,3-1 0 15,2-1-128-15,1 1 128 0,2-1 0 0,0-1 0 16,2 1 0-16,-1-2 0 0,1 3 0 0,-3-3 0 15,-1-1 0-15,5-2 0 0,4-1 0 0,-1 1 0 16,3 3 0-16,-1-1 0 0,1 0 0 0,-2-1 0 16,0-2 0-16,3 1 0 0,-2 0 0 0,3-1 0 15,1 1 0-15,1 1 0 0,0-1 0 0,-2 2 0 16,-5 3 0-16,0-2 0 0,0 1 0 0,0-1 0 16,2 0 0-16,0 5 0 0,4 0 0 0,-3-1 0 0,-2 1 0 15,0 0 0-15,-3-4 0 0,1 0 0 0,-1 2 0 16,2-1 0-16,-1-4 0 0,2 7 0 0,0 0 0 15,-1-1 0-15,-2-2 0 0,0 1 0 0,-2-1 0 16,-3 0 0-16,2-1 0 0,0-2 0 0,0 0 0 0,0 5 0 16,-2 1 0-16,0-4 0 0,2-1 0 0,-4 0 0 15,-5 1 0-15,-1 4 0 0,-1 2 0 0,-2 0 0 16,-1-1 0-16,0 0 0 0,-2 0 0 0,1-1 0 16,2 2 0-16,-6-1 0 0,-1 2 0 0,-2 0 0 15,1-1 0-15,-2 2 0 0,-2 1 0 0,1 0 0 16,-1 2 0-16,-2-4 0 0,1 1 0 0,-2-3 0 15,-2 0 0-15,0 1 0 0,1 2 0 0,-2-1 0 16,1 1 0-16,-2-3 0 0,1-5 0 0,0 4 0 16,1 2 0-16,-2 1 0 0,4 2 0 0,-1-1 0 0,-1-1 0 15,0-2 0-15,1-3-128 0,1 2 128 0,1 1 0 16,1 0 0-16,-2-2 0 0,2 2 0 0,-1 0 0 16,0-2 0-16,-3-1 0 0,0 2 0 0,1-2 0 0,2-1 0 15,-2 1 0-15,0-3 0 0,-1-2 0 16,0 1 0-16,2 2 0 0,1-4 0 0,-1-2 0 0,0 0 0 15,1 1-144-15,0 1 144 0,1 0 0 0,-1-2 0 16,1-3 0-16,0 0 0 0,0-2 0 0,-1 1 0 16,0 0 0-16,2-1 0 0,3 0 0 0,1-1 0 15,-3-2 0-15,1 2 0 0,-1-2 0 0,0-2 0 16,0-3 0-16,1 0 0 0,0-4 0 0,1 1 0 16,-1-2 0-16,2 1 0 0,-2-1 0 0,1 2 0 15,1-4 0-15,-2 0 0 0,2-1 128 0,2 1-128 0,3 2 0 16,-1-3 128-16,5-4-128 0,1 2 0 0,4 0 128 0,0-3-128 15,4-3 0-15,-3 0 0 0,4-2 0 16,-3 1 0-16,2 0 0 0,0 1 0 0,0-1 0 0,3-3 0 16,3-3 0-16,1-2 0 0,-1 0 0 0,0-1 0 15,-4 2 0-15,0-1 0 0,-3 0 0 0,-1 1 128 16,1 0-128-16,1 1 0 0,1-3 0 0,0 3 0 16,1 1 0-16,1 0 0 0,1 0 0 0,-2 2 0 15,0 1 0-15,-3 2 0 0,0-3 0 0,-1-1 0 16,3-2 0-16,0-4 0 0,2 1 0 0,2 2 0 15,-2 1 0-15,1-4 0 0,-3 1 0 0,1-7 144 16,-6 2-144-16,2-3 128 0,0-3-128 0,0 1 0 16,-2 3 0-16,3 3 0 0,0 3 0 0,1-2 0 0,-3-5 0 15,-1 1 0-15,1 0 0 0,0 2 0 16,1 4 0-16,-2 1 0 0,-3-1 0 0,0 2 0 0,3-1 0 0,3 1 0 16,-2-3 0-16,3 1 0 15,-3 1 0-15,2 2 0 0,-4 3 0 0,-2 1 0 0,-2 0 0 0,-3 0 0 16,1 4 0-16,-6-2 0 0,0-1 0 0,-4 2 0 15,-1 3 0-15,-1 4 0 0,-3 2 144 0,-1 3-144 16,1 2 208-16,-2 0-16 0,-4 2-16 0,2 2 0 16,-1 1 0-16,-1 3 0 0,0 3 0 0,-1 0 0 15,-2 0 48-15,-2 0 16 0,-1 4 0 0,0 3 0 16,-2 9-48-16,0 0 0 0,3-5 0 0,-3 5 0 16,0 0-48-16,0 0-16 0,-2-6 0 0,2 6 0 15,0 0-128-15,0 0 0 0,0 0 0 0,0 0 128 0,0 0-128 16,0 0-256-16,0 0 64 0,-7 9 16 15,0 0-2176-15,-1 0-432 16,0-3-96-16</inkml:trace>
  <inkml:trace contextRef="#ctx0" brushRef="#br1" timeOffset="147281.013">8774 13726 5519 0,'0'0'496'0,"-1"9"-496"15,1-9 0-15,0 9 0 0,0-9 1328 0,-2 9 160 16,0 0 48-16,2-9 0 0,0 0-576 0,0 0-96 16,-3 9-32-16,3-9 0 0,0 0-64 0,0 0-32 15,0 0 0-15,0 0 0 0,0 0-320 0,0 0-64 16,0 0-16-16,0 0 0 0,0 0-176 0,0 0-32 16,0 0-128-16,0 0 192 0,0 0-16 0,0 0-16 15,0 0 0-15,0 0 0 0,0 0 144 0,0 0 16 16,0 0 16-16,0 0 0 0,6-7 144 0,-6 7 32 15,1-9 0-15,0 1 0 0,1-3-48 0,-2 0 0 16,-1-1 0-16,1 0 0 0,2 0-128 0,-2-2-16 0,-1-1-16 16,1 0 0-16,0-2-112 0,1-2-32 0,-1-2 0 0,1-1 0 15,-1-1 48-15,2-1 16 0,-1-1 0 0,0 1 0 16,-1-1 32-16,0 0 16 0,0-1 0 0,0 0 0 16,-1 1 16-16,0 1 0 0,-2 0 0 0,2 0 0 15,0 0-48-15,1 0-16 0,0-2 0 0,0 1 0 16,-1-1-96-16,1 2 0 0,0 0-128 0,1-1 192 15,0 3-16-15,1-4-16 0,0 1 0 0,0 0 0 16,0-2-32-16,1 1 0 0,-3-2 0 0,1 3 0 16,-1-1 0-16,3-1 0 0,-2 0 0 0,1 0 0 15,-1 2-128-15,0 1 192 0,-1 0-192 0,0 1 192 16,0 2-64-16,0 1 0 0,-1 0 0 0,0 4 0 0,0 1-128 16,0 3 160-16,0 0-160 0,-1 2 160 0,1-1-160 0,1 2 192 15,0 2-192-15,0-1 192 0,0-1-192 0,0 1 0 16,0 8 0-16,0-7 0 0,1-1 0 0,1 0 128 15,-1 1-128-15,-1 7 0 0,3-8 0 16,-1 0 0-16,-1 1 0 0,0 0 0 0,-1 7 0 0,4-10 0 16,-3 1 0-16,0-1 0 0,-1 3 128 0,0-1-128 15,1 0 0-15,-1-1 128 0,0 0-128 0,-1-1 0 16,0 1 0-16,1-2 0 16,0 2-1024-16,0-2-272 0,-2 1-64 0,-1 1-7488 15,2 2-1504-15</inkml:trace>
  <inkml:trace contextRef="#ctx0" brushRef="#br1" timeOffset="155064.243">8278 8065 13071 0,'0'0'576'0,"-2"-4"128"0,2 4-576 0,0 0-128 16,0 0 0-16,0 0 0 0,0 0 288 0,0 0 32 15,0 0 0-15,0 0 0 0,-6-9 176 0,3 4 32 16,0-1 16-16,3 6 0 0,0 0 32 0,0 0 16 15,-1-7 0-15,1 7 0 0,0 0-160 0,0 0-48 16,2-7 0-16,2 0 0 0,1 1-256 0,-5 6-128 16,0 0 128-16,6-7-128 0,0-3 160 0,-1 5-160 0,-5 5 192 15,0 0-192-15,0 0 432 0,2-10-32 0,-2 1 0 0,0 1 0 16,0 8 208-16,0-9 32 0,-1 1 16 0,1-2 0 16,-1-4-192-16,-1 1-32 0,1-1-16 0,-1-1 0 15,-1-4-112-15,1-1-32 0,-1-3 0 0,3 1 0 16,-1 1 80-16,1-3 16 0,-1-5 0 0,1 3 0 15,2-3 16-15,0 2 16 0,1 1 0 0,2-2 0 16,-1-1-144-16,1-2-16 0,1 3-16 0,0-4 0 16,-1-3-224-16,1 0 128 0,-2-1-128 0,-1 2 0 15,1 1 208-15,-2-3-48 0,0-1-16 0,0 5 0 16,-2 3-144-16,1 0 0 0,1 2-160 0,-2 1 160 16,0-4 0-16,0 2 0 0,-2 1 0 0,2-1 0 15,0-1 0-15,0-1 0 0,0 1 0 0,-1 3 0 16,-1 1 0-16,1-2 0 0,-1 0 0 0,0 1 0 0,-1 7 128 0,0 0-128 15,1 0 0-15,-4 3 0 0,2-2 0 0,0 3 0 16,-4 0 0-16,1 1 0 0,0 1 128 0,-1 0-128 16,-3-2 0-16,0 2 0 0,1 2 128 0,-2-1-128 15,0-1 192-15,0 1-192 0,-1 2 0 0,0 1 0 16,-1-2 0-16,2 2 0 0,0 2 0 0,2 1-144 16,-3 4 144-16,3-1 0 0,2-3 0 0,-3 4 0 15,0 2 0-15,-2 2-128 0,-2 1 128 0,-1 3 0 16,1 1-144-16,-2 2 144 0,1 4 0 0,-1 1-144 15,1 1 144-15,-1 3 0 0,2-2-144 0,-3 2 144 16,1 2 0-16,-3 2-144 0,0 1 144 0,0 2 0 16,-2-1 0-16,-2 8 0 0,-1 6 0 0,1 1-128 15,-3-1 128-15,2 3-128 0,0 5 128 0,-2-1 0 16,1-2 0-16,2-3 0 0,-1-1 0 0,3 0 0 0,0 4 0 16,3-1-128-16,-1 0 128 0,3-1 0 0,2-1 0 15,0 1 0-15,2 0 0 0,2-3 0 0,4-3 0 16,0 2-8832-16,4 1-1856 0</inkml:trace>
  <inkml:trace contextRef="#ctx0" brushRef="#br1" timeOffset="156586.644">20077 8688 911 0,'9'5'0'0,"-9"-5"0"0,12-3 0 0,-4 1 0 15,1 2 0-15,0 1 0 0,0-1 1840 0,1-1 272 16,-5-1 64-16,-5 2 16 0,11-1-976 0,-4-1-192 0,-7 2-32 16,8-6-16-16,-5-3 0 0,1 2 0 0,-4 7 0 15,2-11 0-15,-2-5-112 0,-1 3-32 0,-2 3 0 0,-1-1 0 16,-2-5-32-16,0 1-16 0,-3-3 0 0,-1 3 0 15,-1 2-336-15,-1 0-64 0,-4-1 0 0,-1 0-16 16,-4-1-112-16,-3 0-32 0,-1 3 0 0,-3-3 0 16,-3-4-224-16,-1 4 144 0,-1 1-144 0,-1-2 128 15,1 3 16-15,0-1 0 0,0-2 0 0,-2 2 0 16,-3 0-16-16,-1-1 0 0,-3 2 0 0,-3 1 0 16,-5 1-128-16,2 1 0 0,1 2 0 0,-2-3 128 15,-1-2-128-15,-3 1 0 0,-3 0 144 0,0 2-144 16,-5 1 0-16,1 2 128 0,0-1-128 0,1 0 0 15,-3 2 0-15,-2-1 144 0,0-1-144 0,-2 2 0 16,-6 0 0-16,5 3 0 0,0 1 0 0,-1 0 0 0,-3-3 128 16,0 1-128-16,-3 0 0 0,3 3 0 0,0 2 0 0,0 2 0 15,-4-2 0-15,2 0 0 0,0 1 0 0,2 1 0 16,4 2 0-16,1-2 0 0,-2-1 0 0,0 5 0 16,-1 1 0-16,2-2 0 0,0-1 0 0,5 0 0 15,2 3 0-15,1-1 0 0,-2 2 0 0,3 1 0 16,2 0 0-16,1 3 0 0,1 2 0 0,1-1 0 15,5 0 0-15,2 0 0 0,0-1 0 0,1 1 0 16,2-2 0-16,2 1 0 0,2 1 0 0,3 2 0 16,2-1-128-16,3 4 128 0,2 1 0 0,3-3 0 15,2 0 0-15,2 0 0 0,4 3 0 0,2-1 0 16,0-1 0-16,2 0-144 0,2 2 144 0,2 2 0 16,2 4 0-16,2 0 0 0,-1-3 128 0,4 1-128 15,3 2 128-15,2 1-128 0,1 0 192 0,2 1-16 0,2-4-16 16,2 2 0-16,2 3-160 0,1-1 0 0,3-2 0 15,1 0 0-15,3 1 128 0,-1 4 0 0,2 3 0 0,6-2 0 16,2-8-128-16,1 2 0 0,-2 4 0 0,6 1-176 16,6-1 176-16,-1 0 0 0,0-6 0 0,0 2 128 15,1 0 0-15,-1 0 16 0,3 0 0 0,3-1 0 16,1-4-144-16,2-2 0 0,1-2 0 0,1 1 0 16,3 0 0-16,2-2 160 0,-3-3-16 0,7 2 0 15,3-1-144-15,3-1 0 0,2-4 0 0,0 3 0 16,1-1 0-16,-3-2 0 0,-1-3 0 0,3 1 0 15,4 0 0-15,0 0 0 0,1 3 0 0,-2-3 0 0,-1-4 0 16,-1 0 128-16,2-3-128 0,1 3 0 0,0 1 0 16,-3-1 0-16,-2-1 128 0,0-2-128 0,1-2 0 0,-1 0 0 15,3-1 0-15,-2-2 128 0,-1-2-128 0,-2-3 128 16,0 0-128-16,-1-2 128 0,2-6-128 0,0 2 0 16,1 0 0-16,-2 0 128 0,-4 3-128 0,-1-5 0 15,2-5 144-15,-3 3-144 0,2 3 0 0,0 1 0 16,-2-4 0-16,-3 1 128 0,-4 1-128 0,-1 0 0 15,-5 1 0-15,1-3 128 0,0-4-128 0,-1-3 0 16,-1 0 0-16,-1 0 0 0,-5 3 128 0,-1-2-128 16,0-7 160-16,-7 4-160 0,-3 0 416 0,-2 2-16 15,-3-1 0-15,-3 1 0 0,-2-2-144 0,-3 0-48 16,-2 1 0-16,-3 0 0 0,-3-4-208 0,-4-1 128 16,-2-1-128-16,-3 2 0 0,-4 2 0 0,-3 4 0 15,-3 2 0-15,-3 5 0 16,-3 0-1392-16,-3 5-272 0,-3 5-48 0,-6 6-16 0</inkml:trace>
  <inkml:trace contextRef="#ctx0" brushRef="#br1" timeOffset="159776.593">8510 8325 7359 0,'-16'5'656'0,"5"0"-528"0,2-1-128 16,0 2 0-16,0 0 1328 0,0 3 224 0,1 1 48 0,1-3 16 16,7-7-1312-16,-7 8-304 0,2-1 0 0,5-7 0 15,0 0 0-15,0 0 0 0,-5 4 0 0,5-4 0 16,0 0 0-16,0 0 128 0,0 0-128 0,0 0 0 16,0 0 224-16,0 0-32 0,0 0-16 0,0 0 0 15,0 0 320-15,0 0 64 0,0 0 16 0,8 0 0 16,-8 0 96-16,8-6 32 0,-4-3 0 0,1 0 0 15,-2-2-160-15,1 0-32 0,-3-3 0 0,3-3 0 16,-2-2-144-16,0 0-48 0,-1-1 0 0,1-1 0 16,3 0 64-16,-4-1 16 0,-1-2 0 0,1 0 0 15,0 0 32-15,0 1 0 0,0-1 0 0,-1 1 0 16,0-1-64-16,0 0-16 0,-1-1 0 0,1 2 0 0,0-1-144 16,0 1-16-16,-1 0-16 0,0-1 0 0,-1-1-16 0,0-1 0 15,-2 2 0-15,3-3 0 0,-1-1 32 0,0 3 0 16,0 3 0-16,-1-1 0 0,1-2 0 0,-2 1 0 15,-1 2 0-15,2 3 0 0,1-1-192 0,-1 1 192 16,-2 0-192-16,2 1 192 0,1-2-192 0,0 0 0 16,-2 0 0-16,2 2 0 0,0-1 0 0,2 0 0 15,-1-2 0-15,0 3 0 0,1 1 0 0,-1-2 128 16,-2-1-128-16,1-1 0 0,2 1 0 0,0 1 0 16,0 0 0-16,0 2 0 0,-1 0 0 0,-1 1 0 15,1-2 0-15,1 4 0 0,-2 0 0 0,-1 0 0 16,2 0 0-16,0 2 0 0,-1-1 0 0,0-1 0 0,-3-2 0 15,3 3 0-15,0-1 0 0,0-1 0 0,0-1 128 16,-1 2-128-16,2-1 0 0,-2 1 0 0,2 0 0 0,0 0 0 16,0 1 0-16,-2-1 0 0,1 0 0 0,0-1 0 15,1 3 0-15,-1 0 0 0,-2 0 0 0,2 1 128 16,-1 2-128-16,1 0 0 0,0 2 0 0,-1-1 128 16,-1-1-128-16,0-1 0 0,-1 3 0 0,1-2 0 15,-2 0 0-15,2 2 0 0,-2-1 0 0,2 0 0 16,0 0 0-16,1-1 0 0,-1 0 128 0,0 1-128 15,-2 1 0-15,3 1 0 0,-3-1 144 0,2 3-144 16,1-3 0-16,3 7 0 0,-6-5 0 0,3 0 0 16,-2 1 0-16,5 4 128 0,-4-4-128 0,4 4 0 15,0 0 128-15,-6-4-128 0,2-1 160 0,4 5-160 0,-4-3 0 16,4 3 0-16,-10-2 0 0,3 0 0 0,-1-1 0 0,2 0 0 16,-2 0 0-16,0 1 0 0,-1 0 0 0,-1 1 0 15,0 0 0-15,0-3 0 0,2 4 0 0,-4 1 128 16,0 2-128-16,0-2 0 0,1 0 0 0,-1 2 0 15,3 0 0-15,-3 2 0 0,-5 0 0 0,5 2 0 16,-1-3 0-16,2 5 0 0,0-2 128 0,0-1-128 16,-2 0 0-16,1 0 0 0,2 3 128 0,-1 0-128 15,-3 0 0-15,3 0 0 0,1-2 0 0,1 2 128 16,0-2-128-16,0 3 0 0,-3-3 0 0,2 3 0 16,1 1 0-16,0 0 0 0,2 0 0 0,-3 0 0 15,-1 0 0-15,2 3 0 0,-3 3 0 0,2-2 0 16,0 0 0-16,-1 1 0 0,1 3 128 0,2-2-128 15,1 3 0-15,0 0 144 0,2 0-144 0,-2 0 0 0,2-2 0 16,-2 0 0-16,3-3 0 0,1 2 0 16,-2 0 0-16,3 0 0 0,0 1 0 0,-2-2 0 0,0-1 0 15,1 3 0-15,2-1 0 0,0-1 0 0,-1 2 0 0,0-1 0 16,0-1 0-16,1-1 0 0,0 0 0 0,1 2 0 16,1 1 0-16,-1-1 0 0,0 0 0 0,0-1 0 15,2 2 0-15,0-1 0 0,1 0 0 0,-1-1 0 16,1 3 0-16,-2-1 0 0,2-1 0 0,1 0 0 15,0-1 128-15,1 1-128 0,-2-1 128 0,1 0-128 16,0-3 0-16,-1-1 0 0,-3 0-192 0,1 1 192 16,3 0 0-16,1 0 0 0,-1-2 0 0,-2-2 0 15,3 2 0-15,-2-2 0 0,-1 0 0 0,3-1 0 16,-3-3 0-16,-2-5 0 0,3 7 0 0,-3-7 0 16,0 0 0-16,2 8 0 0,-2-8 0 0,0 0 0 0,0 0 0 0,0 0 0 15,7 7 0-15,-7-7 128 0,0 0-128 0,0 0 0 16,0 0 144-16,0 0-144 0,0 0 0 0,0 0 0 15,0 0 0-15,0 0 128 0,0 0 768 0,4-5 144 16,0-3 48-16,0 0 0 16,0 0-1664-16,-1-5-336 0,0-2-64 0,1 0-16 0,3 1 800 0,-3 0 192 15,0-1 0-15,1-4 0 0,0-1 0 0,0 0 0 16,3 1 0-16,-3-2 0 0,1-1 0 0,-1-1 0 16,3-3 0-16,-1 3 0 0,-2 0 0 0,-1-1 0 15,2-2 0-15,-1-1 0 0,3 0 0 0,-2 2 0 16,-1 3 0-16,2-1 0 0,-3-2 0 0,3 2 0 15,-2-1 0-15,2 1 0 0,-1 0 0 0,0-1 0 16,1 0 0-16,-2 0 0 0,2-1 0 0,0-1 0 0,-2 2 0 0,1 0 0 16,1-1 0-16,0 2 0 0,-1 1 0 15,-1 1 0-15,-2 0 0 0,3 1 0 0,0 2 0 0,-1 3 0 16,-2-3 0-16,1 3 0 0,0 0 0 0,1 4 0 16,1 0 0-16,-1 0 0 0,0-3 0 0,1 5 0 15,-2-1 0-15,3-1 0 0,2 0 0 0,-1 0 0 16,-1 1 752-16,2 1 192 0,-4 1 32 0,5 2 16 31,-2-2-1632-31,2 1-320 0,-1 2-64 0,-1-1 0 0,1 4 800 0,0 1 224 0,1 1 0 0,-10 0 0 16,9 0 0-16,2 2-160 0,0 4 160 0,-4-3 0 15,1 3-144-15,-2 0 144 0,1 2 0 0,1 1-144 16,-4-1 144-16,3 1 0 0,-3 1 0 0,2 1-128 16,-1 2 128-16,0 1 0 0,0-1 0 0,2 1 0 0,-3 1 0 0,3 2-128 15,-2 1 128-15,0-1 0 0,-1 1 0 0,2 2 0 16,-2 2 0-16,1 1 0 0,1 1 0 0,-1 1 0 15,1 2 0-15,0-1 0 0,-3 0 0 0,1 1 0 16,2-1 0-16,-3 1-128 0,3 1 128 0,0 0 0 16,-1 1 0-16,-1 1 0 0,0-1 0 0,2-1 0 15,2 1 0-15,-1-3 0 0,-1-3 0 0,0-1 0 16,-1-1 0-16,0 0 0 0,1 0 0 0,-3-2 0 16,2-3 0-16,-2 3 0 0,-1 0 0 0,1 0 0 15,-2 1 0-15,2 1 0 0,-1 0 0 0,-1 1 0 16,-1 0 0-16,1 1 0 0,-1-1 0 0,-1 2 0 15,0 1 0-15,0 0 0 0,0 2 0 0,1-2 0 16,0-3 0-16,0 0 128 0,-1 0-128 0,1-2 0 16,0-1 0-16,1-2 0 0,-2-4 0 0,-1-1 0 0,2-1 0 0,0-1 0 15,0-10 0-15,-1 9 128 0,1-9-128 0,0 0 0 16,-3 6 0-16,3-6 144 0,0 0-144 16,0 0 0-16,0 0 160 0,0 0-160 0,0 0 128 0,0 0-128 15,-7-6 0-15,3-3 0 0,0-1 0 0,0-1 0 16,1-1 0-16,0-1 0 0,1-3 0 0,-2 1 0 15,2-3 0-15,0 1 0 0,-1-2 0 0,0-2 0 16,1-5 0-16,1-3 0 0,-2 2 0 0,1-1 0 16,0 1 0-16,1-1 0 0,0-1 0 0,-2 1 0 15,1-2 0-15,-3-1 0 0,3-2 0 0,0 1 0 16,-2 1 0-16,0-5 0 0,-2 1 0 0,1-1 0 16,2 1 0-16,-3-2 0 0,1 3 0 0,1 0 0 0,-1 0 0 15,1 2 0-15,-1-2 0 0,3 1 0 0,0 1 0 16,-1 0 0-16,-1 1 0 0,2 3 0 0,0 0 0 0,0 3 0 15,-3 2 0-15,2 1 0 0,-1 1 0 0,0 1 0 16,0 2 0-16,0 2 0 0,-2 3 0 0,1 1 0 16,-1 2 0-16,1 0 0 0,-1-1 0 0,1 4 0 15,0 1 0-15,1 1 0 0,-2 3 0 0,6 2 0 16,-7-2 0-16,7 2 0 0,0 0 0 0,-7-3 0 16,0-1 0-16,7 4 0 0,-6-3-144 0,0 1 144 15,1 2 0-15,5 0 0 0,0 0 0 0,-9-1 0 16,0 1 0-16,1 2 0 0,8-2 0 0,-5 2-128 15,-3 4 128-15,3-3 0 0,5-3 0 0,-6 4-128 16,6-4 128-16,-6 7 0 0,-1 0-128 0,-1-1 128 16,3 0 0-16,5-6 0 0,-6 7 0 0,1 0 0 0,-2 0 0 15,-2-3 0-15,9-4 0 0,-4 9 0 0,-3-1 0 0,1-1 0 16,-1 1 0-16,3 1 0 0,1 1 0 16,-1 2 0-16,0 2 0 0,-1 3 0 0,1-1 0 0,2 1 0 15,2-2 0-15,0 0 0 0,-5 1 0 0,3 0 0 16,1 1 0-16,0-1 0 0,-2 1 128 0,1-3-128 15,0-4 0-15,2 1 128 0,-1 0-128 0,-2 2 0 16,0 1 0-16,1 2 128 0,0-1-128 0,0 3 0 16,0 1 128-16,-2 3-128 0,0-2 176 0,2 5-176 15,0 4 192-15,-1 1-64 0,-2 1 0 0,3-1-128 16,0-3 128-16,1 1-128 0,1-2 0 0,1 0 0 16,1 1-208-16,4-3-112 0,-3-2 0 0</inkml:trace>
  <inkml:trace contextRef="#ctx0" brushRef="#br1" timeOffset="166972.789">2315 5254 6623 0,'0'0'288'0,"0"0"64"0,6-6-352 0,-6 6 0 0,6-4 0 0,-6 4 0 16,9-9 176-16,-5 3-48 0,-4 6 0 0,6-5 0 16,-1-1-128-16,-5 6 0 0,3-7 0 0,-3 7 0 15,0 0 0-15,5-8 0 0,-2 1 0 0,-3 7 128 16,0 0 368-16,5-8 64 0,-4-1 16 0,-1 9 0 0,0 0 192 0,-1-9 32 15,-1 0 16-15,-1 0 0 0,0 0-96 0,1 0-16 16,-1 0 0-16,1 1 0 0,-4 1-144 0,0-1-48 16,3-1 0-16,-4 1 0 0,1 2-128 0,-1 0-48 15,0-1 0-15,2 2 0 0,5 5-64 0,-11 0-16 16,1 0 0-16,1-2 0 0,2-1 32 0,-1 0 0 16,0 5 0-16,0 0 0 0,-4-1-288 0,2 2 0 15,2 0 0-15,-1 2 0 0,0 0 0 0,-2 2 0 16,1 0 0-16,0 1 0 0,-4 3 0 0,3 1 0 15,2 2 160-15,-1-1-160 0,0 1 160 0,4 3-160 16,-3 4 192-16,2-1-192 0,-3 2 224 0,4 5-64 16,-2 1-16-16,2 1 0 0,-2 2-144 0,1 3 160 15,0 4-160-15,0 3 160 0,3 5-160 0,-2 1 0 0,1-3 144 16,1-4-144-16,-1-3 128 0,0-3-128 0,1 1 160 16,2 0-160-16,-3 1 256 0,2 0-32 0,0-2-16 0,1 0 0 15,2-2 48-15,0-2 16 0,-2 0 0 0,2-5 0 16,0-3-96-16,2-2-32 0,-2-1 0 0,0-4 0 15,0-1-144-15,0-2 0 0,0-2 0 0,0-2-7040 16,-2 1-1408-16</inkml:trace>
  <inkml:trace contextRef="#ctx0" brushRef="#br1" timeOffset="167234.267">1690 5761 20271 0,'-16'-4'1792'0,"8"2"-1424"0,8 2-368 0,0 0 0 0,0 0 1120 0,0 0 160 15,0 0 16-15,0 0 16 16,0 0-1184-16,6 6-128 0,3-3-256 0,2 3 64 0,2 0 192 0,3 0 0 16,0-4-160-16,5 1 160 0,3 2 0 0,5-2 0 15,3-3 0-15,0-2 0 0,-2-1 0 0,-1 0 0 16,2-1 0-16,-3 0 0 0,-1 0 176 0,1 1-48 15,-1-2-128-15,-2-1 192 0,0-2-192 0,-3 1 0 16,-2 3 0-16,1-3 0 0,0-1 192 0,-1-3-48 16,-1 3-16-16,-2 0-7552 15,1 2-1536-15</inkml:trace>
  <inkml:trace contextRef="#ctx0" brushRef="#br1" timeOffset="170022.428">2407 6208 21247 0,'-3'-13'944'0,"3"13"192"0,-1-6-912 0,1 6-224 16,0 0 0-16,0 0 0 0,0 0 128 0,0 0 0 15,0 0-128-15,0 0 192 0,0 0-192 0,4 6 0 16,0 3 0-16,-1 4 0 0,-1 5 144 0,0 3-16 15,-1 1 0-15,0 5 0 0,-1 5 64 0,0 1 16 0,-1 0 0 0,0 1 0 16,0 3-32-16,-1-1-16 0,0-2 0 0,-4-4 0 16,2-4-160-16,1-3 160 0,0-2-160 0,-1-6 160 15,0 0-160-15,1-5 160 0,-1-4-160 0,4-6 160 16,-3 8-288-16,3-8-64 0,0 0-16 0,0 0-10272 16</inkml:trace>
  <inkml:trace contextRef="#ctx0" brushRef="#br1" timeOffset="170371.542">2870 6152 18431 0,'-11'3'816'0,"4"0"160"0,-2 2-784 0,0 3-192 15,0 0 0-15,-1 4 0 0,-4 4 1296 0,-1 3 224 16,-2 2 32-16,-2 1 16 0,2 0-1248 0,-3 1-320 15,-1 2 0-15,-1-2 0 0,2-1 0 0,1 0 0 16,-3-1 128-16,2-1-128 0,1-3 0 0,3-2 0 16,-4-2 0-16,2-2 0 0,3-1 160 0,0-1-160 15,4-2 128-15,-3-1-128 0,0 2 224 0,3-3-32 16,3 1-16-16,8-6 0 0,-8 4 144 0,8-4 16 16,0 0 16-16,0 0 0 0,-3 10-48 0,3-2-16 15,0-8 0-15,7 12 0 0,2 0-112 0,2 0-32 16,-2-1 0-16,5 1 0 0,-3-1 32 0,2 1 0 15,-1 2 0-15,1-3 0 0,1-5-32 0,0 1 0 16,-3-1 0-16,3 0 0 0,0-2-16 0,-2 1-128 0,-1-2 192 16,1-2-64-16,1 2-128 0,-1-3 0 0,0-3 0 0,1-2-8784 15,1-5-1680-15</inkml:trace>
  <inkml:trace contextRef="#ctx0" brushRef="#br1" timeOffset="170919.834">3429 5105 11967 0,'5'-6'1072'0,"-3"-3"-864"15,1 2-208-15,3-1 0 0,-4-3 320 0,2 3 0 16,1-1 16-16,-1 0 0 0,1-1-144 0,-2 0-48 16,0-1 0-16,0 1 0 0,1 0-16 0,-1 1-128 15,-3 9 192-15,-1-9-64 0,1 0 368 0,0 9 64 16,0 0 16-16,-4-8 0 0,4 8 96 0,-4-6 32 15,0 0 0-15,4 6 0 0,-8-1-112 0,0 2-16 0,1 1 0 16,-2 4 0-16,-4 0-128 0,0 4-16 0,-1 5-16 0,1 2 0 16,0 2 0-16,1 1 0 15,-2 3 0-15,1 2 0 0,-1 0 0 0,0 5 0 0,-1 2 0 0,1 1 0 16,1 0-112-16,1 4-32 0,-3 1 0 0,1 3 0 16,2 3-16-16,0 0-16 0,2 0 0 15,1 1 0-15,4-5-64 0,0 1-16 0,0 0 0 16,2-3 0-16,0 0 80 0,-1-1 16 0,1-1 0 0,0-2 0 15,3-2-64-15,2-2-16 0,0-2 0 0,1-2 0 16,1 0-48-16,2-3-128 0,3-1 192 0,-2-3-64 16,2-1-128-16,2-3 160 0,1-3-160 0,2-1 160 15,-1-2-160-15,2-3-256 0,3-2 64 0,-2 0 16 16,0-1-2336 0,-1-2-480-16</inkml:trace>
  <inkml:trace contextRef="#ctx0" brushRef="#br1" timeOffset="171178.877">3585 5445 25791 0,'-11'-12'2304'0,"11"12"-1856"15,0 0-448-15,0 0 0 0,-4-4 448 0,4 4 0 16,0 0 0-16,3 11 0 0,2 4-448 0,1 1-208 15,0-1 16-15,3 5 0 0,5 3 192 0,2 2 0 16,1 0-160-16,3 3 160 0,-1-1 0 0,2 3 0 16,1-1-144-16,-4-3 144 0,-3-2 0 0,1 0 0 0,-1 1 0 0,-1-2 0 15,-1-1 0-15,-1 0 0 0,0 0 0 0,-2-1 0 16,-2-2 0-16,0-1 0 0,0-4 0 0,-2-1 0 16,0 0-176-16,-3-5-128 0,-3-8-16 0,0 0-7360 15,0 0-1472-15</inkml:trace>
  <inkml:trace contextRef="#ctx0" brushRef="#br1" timeOffset="171546.433">3956 5355 21183 0,'-14'-1'1888'0,"6"1"-1504"15,0 0-384-15,0 3 0 0,3 6 672 0,-1 3 64 16,-1 2 16-16,0 4 0 0,-4 3-752 0,-1 1 0 16,-1 4 0-16,0 3 0 0,0 3 0 0,-2-2 0 15,0 0 0-15,-2 1 0 0,-1 0 0 0,-1 1 128 16,1 1-128-16,-4-3 144 0,-2-2 0 0,1 3 0 15,1 2 0-15,3-4 0 0,1-2-16 0,3-2 0 16,3 0 0-16,2-1 0 0,5 0-128 0,-1-3 160 16,3-5-160-16,1 2 160 0,0-5-304 0,1-1-64 15,4-2-16-15,1-3-10784 0</inkml:trace>
  <inkml:trace contextRef="#ctx0" brushRef="#br1" timeOffset="172013.993">4061 4958 6447 0,'0'0'576'0,"0"0"-576"16,-6-2 0-16,6 2 0 0,0 0 1344 0,0 0 176 15,0 0 16-15,0 0 16 0,0 0-960 0,0 0-192 16,6 6-32-16,-6-6-16 0,0 0 208 0,11 9 32 15,2 0 16-15,1 2 0 0,-3 1 48 0,3 3 16 16,2 2 0-16,1 5 0 0,3 5-320 0,-1 5-64 16,0 1-16-16,-1 5 0 0,0 1-272 0,1 2 160 15,-3 1-160-15,3-1 128 0,1 1-128 0,-2-2 0 0,1-2 0 16,-1 0 0-16,2-3 304 0,-1 0 16 0,-5-3 16 16,1 1 0-16,-1-2 432 0,-1 1 64 0,-1-4 32 0,-4 2 0 15,0-4-320-15,-6 1-64 0,-2-1-16 16,-2 1 0-16,-3-1 80 0,-1 0 16 0,-3 0 0 15,-3-1 0-15,-5 3 160 0,-1-2 48 0,-1-3 0 0,-1 2 0 16,-2 1-288-16,0-2-48 0,0-2-16 0,1-1 0 16,3-1-224-16,1-3-32 0,1 0-16 0,1-4 0 15,2-2-144-15,2-2 0 0,1-3-160 0,2-2-9264 16,8-4-1856-16</inkml:trace>
  <inkml:trace contextRef="#ctx0" brushRef="#br1" timeOffset="172771.235">4952 5664 19343 0,'0'0'1728'0,"0"0"-1392"16,0 0-336-16,0 0 0 0,0 0 768 0,0 0 96 16,0 0 16-16,0 0 0 0,0 0-608 0,9 3-112 15,1-2-32-15,4-1 0 0,2-1 240 0,4 0 32 16,2 0 16-16,-1 0 0 0,2 0-32 0,1-1-16 16,1-2 0-16,-2 1 0 0,2 1-16 0,-1 0 0 0,2-1 0 0,2 0 0 15,1-1-32-15,2-1 0 0,1 1 0 0,1 0 0 16,0-2-80-16,1 1-32 0,-1-2 0 0,-1 0 0 15,0 1-48-15,-2-1-16 0,-1-2 0 0,-1 1 0 16,-3-1-144-16,-1 1 192 0,0 0-192 0,-1 0 192 16,0 1-192-16,-1 0 0 0,0 2 0 0,-5-2 128 31,-2-2-1472-31,-3 4-320 0,0 1-48 0</inkml:trace>
  <inkml:trace contextRef="#ctx0" brushRef="#br1" timeOffset="173341.401">7445 5243 19343 0,'0'0'1728'16,"0"0"-1392"-16,0 0-336 0,0 0 0 15,0 0-272-15,0 0-128 0,0 0-32 0,0 0 0 0,7-4 432 0,-7 4 0 0,6-4 0 0,-6 4-128 16,5-9 128-16,-3 0 0 0,-2-1 0 0,0 2 0 15,1-1 0-15,-2 0 192 0,-2-2-64 0,-2 2 0 16,0 0 256-16,-3 2 48 0,0-4 16 0,0 0 0 16,-2 0-112-16,-2 1-16 0,-3 0 0 0,0-1 0 15,-2-2 64-15,1-3 16 0,-2 1 0 0,1 3 0 16,-3 2 112-16,0-1 32 0,0 3 0 0,1-1 0 16,0 4-64-16,0 2-16 0,-1 0 0 0,1 3 0 15,0 4-208-15,-3 1-32 0,0 2-16 0,-1 1 0 16,0-2-208-16,1 4 176 0,0 5-176 0,1 1 160 15,-2-3 96-15,2 1 0 0,-1 2 16 0,2 1 0 16,1 3 112-16,3 1 0 0,-2 1 16 0,2 1 0 0,-3 2-160 16,2 2-48-16,2 3 0 0,1 3 0 0,1 1-192 0,-2 4 144 15,2 3-144-15,0 4 128 0,2 2-128 0,1 3 0 16,-1-2 0-16,3-1 128 0,3-5-128 0,0 3 0 16,2-2 0-16,0-1 0 0,3 0 128 0,3-7-128 15,-2-3 0-15,0-2 128 0,1-5-128 0,2-1 160 16,-1-3-160-16,4-2 160 0,-2-4-160 0,5-2 0 15,-4-1-160-15,3-4 160 16,-1-3-2432-16,0-3-384 0</inkml:trace>
  <inkml:trace contextRef="#ctx0" brushRef="#br1" timeOffset="173628.304">6297 5776 32655 0,'-16'-2'1440'0,"16"2"304"0,-5-2-1392 15,5 2-352-15,0 0 0 0,0 0 0 0,0 0 0 0,10 2-192 0,2 0 32 0,3-2 0 16,6 0 160-16,6 1 0 0,2 1 0 0,4-2 0 16,1-5 128-16,2 2 64 0,0 0 16 0,0 0 0 15,5-3-16-15,-3-1 0 0,2 0 0 0,5 2 0 16,2-1-192-16,0 1 144 0,-6-1-144 0,1 1 128 15,-1-2-128-15,0 1 0 0,0-1 0 0,2-2 128 16,-2-3-1584-16,2 1-320 16,3 1-64-16,-3-2-16 0</inkml:trace>
  <inkml:trace contextRef="#ctx0" brushRef="#br1" timeOffset="174499.077">8355 4920 19343 0,'-9'-6'1728'0,"9"6"-1392"0,-6-6-336 0,0 2 0 16,-1 1 144-16,7 3-144 0,-9-2 192 0,0 2-192 16,-3 2 0-16,-2 2 0 0,-2 1 0 0,-2 2 0 15,1 1 0-15,-5 2 0 0,-1 3 0 0,0 2-144 0,-1 2 288 0,0 1 64 16,0 0 16-16,-1 5 0 0,2 6 480 0,-2-1 80 16,6 2 32-16,-4 1 0 0,1 0 32 0,1 2 16 15,1 2 0-15,1 1 0 0,2 3-336 0,2-3-64 16,2 1-16-16,2 2 0 0,2-1-192 0,4-1-32 15,1-5-16-15,4-2 0 0,4 0-80 0,0-2-128 16,3-2 176-16,2-3-176 0,0-2 144 0,2-3-144 16,0-1 0-16,5-3 144 15,0-1-496-15,3-2-96 0,0-4-32 0,3 0-12000 0</inkml:trace>
  <inkml:trace contextRef="#ctx0" brushRef="#br1" timeOffset="174737.891">8420 5294 9215 0,'0'0'400'0,"0"0"96"0,0 0-496 0,0 0 0 0,0 0 0 0,1 11 0 15,3 1 5584-15,4 5 1024 0,2 2 208 0,2 5 32 16,2 2-5568-16,5 3-1104 0,3-2-176 0,1 0-144 15,1 0 144-15,1 1-160 0,-1 0 160 0,2-2-160 16,-3-4-624-16,1-1-128 0,-3-3-32 0,-1-1 0 16,0-5-848-16,-4 0-192 0,-3-1-16 0,-1-4-9248 15</inkml:trace>
  <inkml:trace contextRef="#ctx0" brushRef="#br1" timeOffset="175059.969">8868 5270 33279 0,'-18'-4'1472'0,"4"4"320"0,-1 1-1440 0,1 5-352 15,0 3 0-15,-3 6 0 0,-1 3 0 0,-3 2 0 16,-2 6-192-16,-2 5 64 0,2 2 128 0,1 2 0 15,-1 1 0-15,2-2 0 0,-3-1 0 0,4 2-128 0,-1 1 128 0,2-4 0 16,-1-4 0-16,3-6 0 0,2 1 0 0,-1-2 0 16,2-2-192-16,3-2-64 0,1-3-16 0,3-2 0 31,2-2-2272-31,5-10-448 0,0 0-80 0</inkml:trace>
  <inkml:trace contextRef="#ctx0" brushRef="#br1" timeOffset="175412.589">9242 4789 25279 0,'0'0'1120'0,"0"0"224"0,1 9-1072 0,1 2-272 15,1 1 0-15,2 4 0 0,-3 0 0 0,3 3-144 16,3 2 16-16,-1 4 0 0,1 3 128 0,1 5 0 16,2 4 0-16,0 4 128 0,-1 3 64 0,0 0 0 15,1-1 16-15,-1 3 0 0,-1 4 96 0,-1 0 16 16,1 2 0-16,0-2 0 0,-3-2-32 0,0 0 0 15,-1-2 0-15,-2-4 0 0,1-5 96 0,-3-3 32 16,-2-5 0-16,0-3 0 0,-1 2 80 0,-2-4 16 0,-6 0 0 16,-2-1 0-16,-4 1-112 0,-3 1-16 15,-1 2 0-15,-6 0 0 0,-3 1-384 0,-4 0 0 16,-5 0 0-16,-7 1 0 0</inkml:trace>
  <inkml:trace contextRef="#ctx0" brushRef="#br1" timeOffset="179019.72">2871 7379 8287 0,'0'0'736'0,"-3"-8"-592"16,0 3-144-16,3 5 0 0,0 0 1776 0,0 0 320 15,0 0 64-15,0 0 16 0,0 0-1760 0,-2 8-416 16,1 5 0-16,-3-1 0 0,2-2 0 0,0 2 0 16,0 2 0-16,-1 2 0 0,1 2 208 0,2 3 0 0,-1 1 0 15,-2 4 0-15,0 4 192 0,0 5 48 0,1 6 0 0,-1 3 0 16,1 2-176-16,-4 5-16 0,2 4-16 0,-1 4 0 15,-3 4 16-15,2 7 0 0,-3 7 0 16,2 4 0-16,-6 1-64 0,4 2-16 0,-1 0 0 0,-1 3 0 16,1 6 32-16,1-2 16 0,-3-2 0 0,2 3 0 15,1 2 96-15,-1 1 32 0,0-3 0 0,4-2 0 16,1-2-64-16,0 1-16 0,-3-1 0 16,0-4 0-16,3-6 48 0,-1-2 16 0,-3-2 0 0,2-3 0 15,-1-2 96-15,3-3 16 0,3-4 0 0,-4-4 0 16,-2-4-128-16,2 0-32 0,1 1 0 0,2-4 0 15,-2-5-160-15,1-3-128 0,1-5 192 0,1-2-192 16,0 2 144-16,2-5-144 0,-5-3 0 0,2 1 144 16,0-2-352-16,-2 0-80 0,0-3-16 0,-1-3-7888 15,1-1-1600-15</inkml:trace>
  <inkml:trace contextRef="#ctx0" brushRef="#br1" timeOffset="180413.96">747 9815 9215 0,'-13'6'816'0,"6"-4"-656"0,-1-2-160 16,8 0 0-16,-7 0 1008 0,7 0 160 0,-8 2 48 0,8-2 0 15,0 0-960-15,0 0-256 0,0 0 0 16,0 0 128-16,0 0 48 0,0 0 0 0,0 0 0 0,0 0 0 16,9 0 256-16,1 0 48 0,2-1 16 0,-1-1 0 15,0-2 96-15,-1-1 32 0,3 2 0 0,5 1 0 16,4-4-144-16,0 2-32 0,4-3 0 0,3 1 0 16,1-1-32-16,2-2-16 0,-1 3 0 0,2 0 0 15,4 3-160-15,2 2-48 0,2-1 0 0,4 2 0 16,5-3 0-16,0 2 0 0,1 1 0 0,1 0 0 15,1 0-32-15,1 1-16 0,-1 0 0 0,-1 3 0 16,3 1-144-16,0 1 160 0,2-1-160 0,2 0 160 16,-1-2-160-16,1-2 0 0,-1 0 0 0,1-2 128 0,0-1-128 15,0-1 0-15,5-1 144 0,-2-1-144 0,-5-2 304 16,1 1-16-16,1-3 0 0,1 0 0 0,1 0 64 16,0-1 16-16,1-1 0 0,-3 1 0 0,0-1-128 0,-2 1-32 15,1 1 0-15,3-1 0 0,1 2-208 0,0 1 128 16,-5 1-128-16,1-2 0 0,0 4 0 0,-2-4 128 15,-1-2-128-15,2 1 0 0,-3-1 0 0,1 3 0 16,2-1 128-16,-3 2-128 0,-2-1 0 0,-3-1 0 16,1-2 0-16,-3 1 0 0,-1-1 192 0,2 2-48 15,4-1-16-15,-1-1 0 0,-5 1 176 0,0-1 16 16,-2-1 16-16,1 4 0 0,-1 5 0 0,0-3 0 16,-1-3 0-16,0 3 0 0,4 1-160 0,-2 2-48 15,-1 0 0-15,-1 0 0 0,-1 0-128 0,-3-1 0 16,0-1 144-16,-1 0-144 0,1-1 0 0,-4-1 128 0,0-3-128 0,-2 2 0 15,0-3 0-15,0 3 0 0,-4-2 0 16,1 0 128-16,-3 0-128 0,0 1 0 0,-1 3 128 0,-4-2-128 16,-1 0 0-16,-1 2 0 0,-4 2 0 0,1 0 0 31,-2-2-1856-31,-1 2-320 0</inkml:trace>
  <inkml:trace contextRef="#ctx0" brushRef="#br0" timeOffset="188077.832">954 9469 8287 0,'-10'1'736'0,"10"-1"-592"0,-7-1-144 0,7 1 0 15,0 0 2240-15,0 0 400 0,0 0 96 0,0 0 16 16,0 0-2272-16,-2 11-480 0,2 0 0 0,2 2 0 16,0 5 0-16,2 4 0 15,-1 4 0-15,3 2 0 0,1-1 0 0,-3 2 0 0,3 2 0 0,-2-2 160 16,2 1-160-16,0 0 0 0,-2 0 0 0,-1 1 0 15,-1 1 0-15,1 1-272 0,-3 0 64 0</inkml:trace>
  <inkml:trace contextRef="#ctx0" brushRef="#br0" timeOffset="188580.188">510 10792 14559 0,'0'0'640'0,"0"0"144"0,0 0-624 0,0 0-160 0,-8 4 0 0,8-4 0 15,0 0 384-15,0 0 32 0,0 0 16 0,0 0 0 16,0 0-64-16,10 5-16 0,0-4 0 0,1-2 0 16,-1 0 32-16,1-2 16 0,0-2 0 0,2 2 0 15,1 0-192-15,4-1-32 0,-1-3-16 0,1 2 0 16,-3-1-160-16,2-2 0 0,2 0 0 0,-3 3 128 15,-1 0-496-15,0 1-96 0,-2-2-32 0,0 2-7696 16</inkml:trace>
  <inkml:trace contextRef="#ctx0" brushRef="#br0" timeOffset="189089.552">821 10507 23039 0,'-11'-3'2048'0,"11"3"-1648"0,0 0-400 0,0 0 0 15,-3-4 320-15,3 4-32 0,0 0 0 0,8-5 0 16,-8 5-288-16,13-4 0 0,-1-1-176 0,0 3 176 15,1-1-192-15,-4 3 64 0,-9 0 128 0,12 0-208 16,1 2 16-16,-3 0 16 0,-10-2 0 0,0 0 0 16,9 7 16-16,-9-7 0 0,0 0 0 0,5 9 0 15,1 1 160-15,-4-2 0 0,-2-8-144 0,0 11 144 16,-1-1 0-16,0 0 0 0,0 0 0 0,-3-1 0 16,4-9 0-16,-1 10 0 0,2 0 0 0,-2-1 0 15,1-9 0-15,0 8 0 0,5 0 0 0,-3 0 0 16,0 1 0-16,1-2 0 0,3 0 0 0,2 1 0 0,-2-1 0 15,1 3 0-15,-2-2 0 0,3 1 0 0,0 1 0 16,-1-1 0-16,0 1 128 0,1 1-128 0,-4 0 320 0,2 1-32 16,-3 1 0-16,1-1 0 0,0 1 32 0,-1 0 16 15,1-1 0-15,-1 0 0 0,-3 1 80 0,-3-2 16 16,1 0 0-16,0 0 0 0,-2 0 32 0,0 0 16 16,-1 0 0-16,-3 3 0 0,-2 0-48 0,1-2-16 15,-3-2 0-15,0 0 0 0,-2 1-176 0,0-2-48 16,-3-3 0-16,3 1 0 0,0 2-192 0,0-3 0 15,-2-1 0-15,5-2 0 16,11-3-2208-16,-11 0-480 0</inkml:trace>
  <inkml:trace contextRef="#ctx0" brushRef="#br0" timeOffset="189835.289">4724 9062 14735 0,'0'0'1312'0,"0"0"-1056"0,0 0-256 0,-5 10 0 0,3 3 1184 0,0-1 176 16,2-1 48-16,2 4 0 0,-2 6-1088 0,1 2-320 15,-1-2 128-15,1 0-128 0,-1-3 256 0,0 3-32 16,0 3 0-16,-1-1 0 0,0-3-224 0,-2 1 0 15,1 1 0-15,0 0 0 0,-2 0 0 0,2 0-320 16,-2 0 64-16</inkml:trace>
  <inkml:trace contextRef="#ctx0" brushRef="#br0" timeOffset="190654.33">4534 10152 16575 0,'0'0'1472'15,"-5"-4"-1168"-15,5 4-304 0,0 0 0 0,0 0 1888 0,6-6 320 0,1 3 64 0,4-2 16 16,3 0-1904-16,2 3-384 0,2-3 0 0,3 3 0 16,3 0 0-16,1 1 0 0,-4-1 0 0,1 2 0 15,0 3 0-15,0-1 0 0,-2 0 0 0,-2 1 0 16,-2 0-144-16,-4 2 144 0,-1 2 0 0,-2 1-144 15,-5-2 144-15,-1 2 0 0,-3 0 0 0,-3-1-128 16,-6 1 288-16,2 1 64 0,-3 1 16 0,-1 1 0 16,-7 1 96-16,2 0 32 0,-2 0 0 0,2-1 0 15,-1 0 176-15,3 0 32 0,-1 0 16 0,6 2 0 0,-1-2-144 0,5 0-48 16,0 2 0-16,5-3 0 0,3-1-400 0,1 3 0 16,5 4 0-16,3-4 0 0,3-1 0 0,1 1 0 15,3 0-192-15,1-1 192 0,-4-1-224 0,3 2 80 16,-4-1 16-16,0-1 0 0,-3-1 128 0,-2-1 0 15,-4 0 0-15,-3 1 0 0,-3-1 0 0,-2 0 176 16,0 2-16-16,-9 1 0 0,-5 4 464 0,-3-1 80 16,-5-1 32-16,-3 1 0 0,0 3-288 0,-8 1-64 15,-4-3-16-15,-2 3 0 0,-3 0-368 0,-3 2 0 16,-4 0 0-16,0 0-9952 16,-3-3-1984-16</inkml:trace>
  <inkml:trace contextRef="#ctx0" brushRef="#br0" timeOffset="196627.123">2632 9859 2751 0,'0'0'256'0,"0"0"-256"0,0 0 0 0,0 0 0 16,0 0 624-16,0 0 80 0,0 0 0 0,0 0 16 15,0 0-336-15,-1 9-80 0,-8-3-16 0,9-6 0 16,0 0 592-16,0 0 112 0,-9 5 32 0,0 1 0 16,9-6 176-16,-6 5 32 0,-2 0 16 0,8-5 0 15,-8 4-320-15,8-4-64 0,-10 3-16 0,10-3 0 0,-9 1-272 0,9-1-64 16,0 0-16-16,0 0 0 0,0 0-112 0,-7 2-32 15,7-2 0-15,0 0 0 16,-8-5 80-16,8 5 16 0,-7-4 0 0,7 4 0 0,-3-7-112 0,3 7-16 16,-5-9 0-16,1 3 0 0,4 6-80 0,-2-8-32 15,1 0 0-15,0 0 0 0,0-1-80 0,0-1-128 16,0 0 176-16,0 0-176 0,2-1 144 0,-2 1-144 16,-3 0 0-16,3-1 144 0,0 0-144 0,0 1 0 15,1 0 0-15,-1 3 128 0,-1-2-128 0,2 1 0 16,2 3 0-16,-2 5 0 0,-3-10 0 0,0 2 0 15,-2 0 0-15,2 3 128 0,3 5-128 0,-5-7 0 16,-1 2 0-16,6 5 0 0,-5-6 0 0,5 6 0 0,0 0 144 0,0 0-144 16,-6-2 144-16,6 2-144 0,-9-1 192 0,9 1-192 15,0 0 128-15,-7 3-128 0,-1 0 0 0,8-3 0 16,0 0 0-16,-6 4 0 0,6-4 0 0,-6 5 0 16,6-5 0-16,-6 6 0 0,6-6 0 0,-6 5 0 15,6-5 0-15,0 0 0 0,0 0 0 0,-6 7 0 16,-1-1 0-16,7-6 0 0,0 0 0 15,-5 5 0-15,5-5 0 0,-6 8 0 0,6-8 0 0,-4 7 0 16,4-7 0-16,-3 9 0 0,3-9 0 0,-5 8 0 16,1-3 0-16,4-5 0 0,-6 7 0 0,2 0 0 15,0 1 0-15,4-8 0 0,-5 6 0 0,5-6 0 16,-2 10 128-16,-1-1-128 0,3-9 0 0,-3 10 0 16,3-10 0-16,-3 9 0 0,0 0 128 0,3-9-128 15,0 0 0-15,-4 9 0 0,4-9 0 0,-2 9 0 0,-2 1 0 0,4-10 0 16,-5 9 0-16,2-2 0 0,3-7 0 0,-3 9 0 15,-4-1 0-15,7-8 0 0,-5 7 160 0,-1 0-160 16,1 0 128-16,-1-2-128 0,-1 0 128 0,7-5-128 16,-7 3 0-16,0 0 128 0,1 2-128 0,6-5 128 15,-8 3-128-15,0-1 128 0,8-2-128 0,-10 2 0 16,1 2 144-16,1-2-144 0,1-3 0 0,7 1 128 16,-10 5-128-16,4-2 0 0,-3 0 0 0,9-3 0 15,0 0 0-15,-8 2 128 0,-3-1-128 0,3 1 128 16,8-2-128-16,0 0 128 0,0 0-128 0,-7 0 0 15,-1-2-128-15,8 2 128 0,-7-4 0 0,2 0 0 16,-4 1 144-16,9 3-144 0,0 0 0 0,-5-6 0 16,-3 2 0-16,2 0 0 0,6 4 128 0,-7-7-128 15,0 2 144-15,7 5-144 0,0 0 192 0,-5-7-64 0,-2 1-128 0,1 1 192 16,1-1-48-16,1 1-16 0,0-2 0 0,1 2 0 16,1-3-128-16,-3 2 0 0,5 6 144 0,-3-8-144 15,-1 1 0-15,3 0 0 0,-2-2 0 16,0 2 0-16,3 7 0 0,-2-6 0 0,2 6 0 0,-3-8 0 15,3 8 0-15,0 0 0 0,-5-7 0 0,0 1 0 16,5 6 0-16,-4-6 0 0,0 1 0 0,4 5 0 16,0 0 0-16,-4-6 0 0,-2 0 0 0,2 0 0 15,-1 2 0-15,5 4 0 0,0 0 0 0,-7-5 0 16,0 0 0-16,1 0 0 0,1 2 0 0,5 3 128 16,-7-3-128-16,1-1 0 0,1 1 0 0,5 3 0 15,-7-2 0-15,7 2 0 0,-8-2 0 0,8 2 0 16,0 0 0-16,-7-1 0 0,7 1 128 0,-7-3-128 0,1 2 0 15,-2 1 144-15,2 3-144 0,6-3 0 0,-8-2 128 16,8 2-128-16,-8 0 0 0,1 2 0 0,7-2 128 0,-8 2-128 16,0-1 0-16,1 0 0 0,1-1 0 0,6 0 0 15,0 0 0-15,-8 3 0 0,2-1 0 0,6-2 0 16,-8 0 0-16,8 0 0 0,-5 5 0 0,5-5 0 16,-7 4 128-16,2 2-128 0,-2 0 0 0,7-6 0 15,-6 5 0-15,6-5 0 0,-4 10 0 0,-1-4 0 16,5-6 0-16,-6 11 0 0,3 0 0 0,-1 0 0 15,-3-1 0-15,2 0 0 0,3-1 0 0,-2 2 0 16,0-2 0-16,1 1 0 0,0 1 0 0,2 0 0 16,1-11 0-16,-4 12 0 0,1-1 128 0,0-3-128 15,3-8 0-15,0 0 0 0,-5 7 128 0,5-7-128 0,-2 9 0 0,2-9 0 16,-5 8 0-16,5-8 128 0,-6 6-128 0,6-6 0 16,0 0 128-16,-7 5-128 0,1 2 0 15,6-7 0-15,0 0 128 0,0 0-128 0,0 0 0 0,0 0 0 16,0 0 0-16,0 0 128 0,-12 2-128 0,4 2 0 15,8-4 144-15,0 0-144 0,-9-1 0 0,9 1 144 16,-7-1 16-16,7 1 0 0,-8-6 0 0,8 6 0 16,-7-8-160-16,2 1 192 0,2 1-192 0,-3 1 192 15,0 0-192-15,6 5 0 0,-6-6 0 0,1-1 128 16,-1 0-128-16,2 1 0 0,4 6 0 0,-5-8 0 16,0 2 0-16,0-3 0 0,2-1 0 0,1 0 0 15,2 10 0-15,-1-10 0 0,-4 2 0 0,4 1 0 16,0-1 0-16,0 0 0 0,-1-1 0 0,2 9 0 15,-2-8 0-15,-1-1 0 0,2-1 0 0,-1 2 0 0,-1 2 0 16,3 6 0-16,0-10 0 0,-1 1 0 0,-1 0 0 0,0 1 0 16,2 8 0-16,0-8 0 0,0-1 0 0,0 1 0 15,0 2 0-15,0 6 0 0,-2-8 0 0,2 8 0 16,-1-9 0-16,0 1 0 0,1 8 0 0,0 0 0 16,-1-11 0-16,0 4 0 0,1 7 0 0,0 0 0 15,-5-9 128-15,3 1-128 0,2 8 0 0,0-8 0 16,0 8 0-16,0 0 0 0,-3-11 0 0,0 3 0 15,0 1 0-15,3 7 128 0,-4-8-128 0,4 8 0 16,-1-7 0-16,1 7 0 0,-7-6 0 0,7 6 0 16,0 0 0-16,-2-6 0 0,-4 1 0 0,6 5 0 15,-5-8 0-15,1 3 0 0,-1 1 0 0,5 4 0 16,-4-6 0-16,4 6 0 0,-7-5 0 0,2-1 0 16,0-1 0-16,5 7 0 0,-3-7 0 0,3 7 0 0,-4-8 0 0,-2 2 0 15,2 1 0-15,4 5 0 0,0 0 0 0,0 0 0 16,-5-8 0-16,1 3 0 0,4 5 0 0,0 0 0 15,0 0 0-15,0 0 0 0,0 0 0 0,-7 0 0 16,7 0 0-16,0 0 0 0,0 0 0 0,-5 4 0 16,-3 0 0-16,8-4 0 0,0 0 0 0,0 0 0 15,0 0 0-15,0 0 0 0,-6 0 0 0,-1 0 0 16,7 0 0-16,-7 2 0 0,7-2 0 0,0 0 0 16,0 0 0-16,0 0 0 0,-8 3 0 0,8-3 0 15,0 0 0-15,-6 3 0 0,0 2 0 0,6-5 0 16,-8 2 0-16,8-2 0 0,-7 5 0 0,1-1 0 15,6-4-128-15,-5 6 128 0,5-6 0 0,-3 8 0 0,-3 3 0 16,3-1 0-16,-1-2-144 0,2-1 144 0,-3 2 0 0,2 0 0 16,3-9 0-16,-3 11 0 0,-1 1 0 0,0-1 0 15,1-3 0-15,1 1 0 0,1 0 0 0,0 1 0 16,1-10 0-16,-1 11 0 0,0-1 0 0,1-10 0 16,-1 12 0-16,1-12 0 0,0 9 0 0,0-9 0 15,-1 10 0-15,0-1 0 0,1-9 0 0,0 10 0 16,0-10 0-16,-1 7 0 0,1-7 0 0,0 11 0 15,0-11 0-15,1 10 0 0,-1-10 0 0,1 9 0 16,-1-9 0-16,0 9 0 0,0-9 0 0,0 10 0 16,0-1 0-16,0-1 0 0,0-8 0 0,1 10 0 15,-1-10 0-15,-1 10 0 0,2-1 0 0,-1-9 0 16,0 9 0-16,1 0 0 0,-1-9 0 0,2 8 0 0,-2-8 0 16,0 10 0-16,1 0 0 0,-1-10 0 0,-2 7 0 0,2-7 0 15,0 11 0-15,0-2 0 0,0-9 0 16,0 8 0-16,-1 1 0 0,1-9 0 0,1 10 0 0,-1-10 0 15,-2 8 0-15,2-8 0 0,0 9 0 0,0-9 0 16,-2 7 0-16,2-7 0 0,-4 9 0 0,4-9 0 16,0 0 0-16,0 0 0 0,-1 8 0 0,1-8 0 15,-1 8 0-15,1-8 0 0,0 0 0 0,0 0 0 16,-3 7 0-16,3-7 0 0,0 0 0 0,-4 8 0 16,1-1 0-16,3-7 0 0,-5 5 0 0,5-5 0 15,-5 8 0-15,5-8 128 0,0 0-128 0,0 0 0 16,0 0 0-16,0 0 0 0,0 0 128 0,-4 6-128 15,4-6 0-15,0 0 0 0,0 0 0 0,0 0 0 16,-7 3 0-16,7-3 128 0,-7 3-128 0,7-3 0 0,-7 0 0 0,7 0 128 16,-6-1-128-16,6 1 0 0,0 0 0 0,0 0 0 15,-5-4 128-15,5 4-128 0,0 0 0 0,0 0 0 16,-9-4 0-16,9 4 0 0,-1-9 144 0,1 9-144 16,-5-7 128-16,-2 0-128 0,7 7 0 0,-2-9 128 15,-2 0-128-15,1 3 0 0,3 6 0 0,0 0 0 16,-5-8 128-16,0 0-128 0,2-2 0 0,1 2 0 15,2-1 0-15,0 1 0 0,0 8 0 0,0-9 0 16,1 1 0-16,-1 0 0 0,-1 0 0 0,0 0 0 16,1 0 0-16,1-1 0 0,-1 1 0 0,0 0 0 15,0 1 0-15,0-1 0 0,1 1 0 0,0 0 0 0,-2-2 0 0,1-1 0 16,3 3 0-16,0-1 0 0,-5-1 0 0,2 1 0 16,0 8 0-16,3-8 0 0,-3 1 0 15,0-1 0-15,0 0 0 0,0 8 0 0,0 0 0 0,3-7 0 16,-3-1 0-16,3 1 0 0,-3 7 0 0,2-6 0 15,-2-4 0-15,0 1 0 0,4 0 0 0,-5 2 0 16,-2-1 0-16,3 0 0 0,3-2 0 0,-1 3 0 16,-2 7 0-16,0-9 0 0,-2-2 0 0,2 2 0 15,3 1 0-15,-3 1 0 0,-2-2 0 0,2 0 0 16,3-2 0-16,-2 4 0 0,-3 2 0 0,1-2 0 16,0-2 0-16,1 9 0 0,0 0 0 0,0-10 128 15,-1 0-128-15,1 1 0 0,0 9 0 0,-1-8 0 16,-3 3 0-16,1-2 0 0,3 7 0 0,-2-9 0 15,-3-2 0-15,3 3 0 0,2 8 0 0,-1-7 0 16,-3-2 144-16,0 0-144 0,2-1 160 0,1 1-160 0,1 9 0 16,-2-6 0-16,-1 0 0 0,3 6 0 0,0 0 0 0,-5-7 0 15,0 0 0-15,-1-1 0 0,2-1 0 16,0 4 0-16,4 5 0 0,0 0 0 0,0 0 0 0,0 0-128 16,0 0 128-16,0 0 0 0,-5-7 0 0,5 7 0 15,0 0 0-15,-6-4 0 0,-1 2 0 0,7 2 0 16,0 0 0-16,0 0 0 0,-7-4 0 0,7 4 0 15,0 0 0-15,0 0 0 0,-9 4 0 0,9-4 0 16,-6-4 0-16,6 4 0 0,0 0 0 0,0 0 0 16,0 0 0-16,0 0 0 0,0 0 0 0,-9 6 0 15,9-6-128-15,0 0 128 0,-4 5 0 0,4-5 0 16,-8 7 0-16,2 0 0 0,6-7 0 0,-4 8 0 0,-2 1 0 16,6-9 0-16,-6 7 0 0,3 1-128 0,-1 1 128 15,3 1 0-15,-2-1 0 0,0 0 0 0,0 0-128 16,2 2 128-16,-2 1 0 0,2-1 0 0,1 2 0 0,-1 0 0 15,0 2 0-15,0-3 0 0,-2-3 0 0,2 0 0 16,0 2 0-16,0 2 0 0,0-1 0 0,1-1 0 16,2-1 0-16,-1-1 0 0,-1 2 0 0,0 0 0 15,0-1 0-15,0-1 0 0,0-9 0 0,2 13 0 16,1 2 0-16,-1-2 0 0,-1-3 0 0,1 1 0 16,-2 0 0-16,0-2 0 0,0-9 0 0,0 11 0 15,0-2 0-15,1 1 0 0,0-1 0 0,-1-9 0 16,0 9 0-16,0-9 0 0,0 0 0 0,1 11 0 15,1-1 0-15,-1-1 0 0,-1-9 0 0,1 8 0 0,-1-8 0 16,0 11 0-16,0-3 0 0,1 1 0 0,-1-9 0 16,2 9 0-16,-2-9 0 0,1 7 0 0,0 2 0 0,-1-9 0 15,-1 9 0-15,1-9 0 0,-1 11 0 0,0-2 0 16,1 1 0-16,-1 2 0 0,-1-3 0 0,-1-1 0 16,3-8 0-16,0 0 0 0,0 0 0 0,-1 10 0 15,0-1 0-15,1-9 0 0,-4 8 0 0,1-2 128 16,3-6-128-16,0 0 0 0,-5 7 0 0,5-7 176 15,-3 9-176-15,3-9 160 0,-5 8-160 0,5-8 160 16,-5 8-160-16,5-8 160 0,0 0-160 0,0 0 192 16,-4 6-192-16,4-6 192 0,-7 3-192 0,7-3 128 15,-7 0-128-15,7 0 128 0,0 0-128 0,-7 0 192 16,-1-3-192-16,8 3 192 0,-9-1-192 0,3-4 192 16,-1-2-192-16,1 0 192 0,1 2-16 0,5 5 0 0,-6-6 0 15,0-1 0-15,-2-2 16 0,3-2 0 0,0 1 0 16,2-2 0-16,-3-2-64 0,1 2-128 0,2 0 192 0,2 1-64 15,1 0-128-15,-3 1 128 0,0-1-128 0,1-1 128 16,0-2-128-16,-2 0 0 0,3-1 0 0,-2 0 128 16,0 1-128-16,0-1 0 0,1-1 0 0,1-1 128 15,0 1-128-15,1-1 0 0,1 0 0 0,0-2 128 16,-1-1-128-16,2 0 0 0,2-1 144 0,-2 1-144 16,1-4 0-16,-1 1 0 0,2-1 0 0,-1 0 0 15,-1 2 0-15,2-1 0 0,-2-4 0 0,0 8 0 16,-1-1 0-16,-1 0 0 0,-1-4 0 0,1 3 128 15,1 0-128-15,-2 1 0 0,-2 4 0 0,-1-5 0 16,2-2 128-16,-1-3-128 0,-2 3 128 0,2 0-128 0,-3-1 176 16,1 0-48-16,2-3 0 0,1 2 0 15,-3 4-128-15,2-1 192 0,-2-1-192 0,3-1 192 0,-1-3-192 16,1 2 0-16,2 0 0 0,-2 0 128 0,-3-1-128 0,3-1 0 16,0-2 0-16,-4 1 0 0,2-1 0 0,2 0 0 15,1 1 0-15,-2-2 0 0,-1-1 0 0,1 4 0 16,0-2 0-16,2 2 0 0,0 0 0 0,1 2 0 15,-1 0 0-15,0-1 0 0,1 1 0 0,-1 0 128 16,-3-2-128-16,0 3 0 0,1 1 144 0,1-1-144 16,2 0 160-16,-1 1-160 0,-3-1 144 0,3 0-144 15,-1-1 128-15,0 2-128 0,-1 0 0 0,0 1 128 16,1 0-128-16,-3 0 0 0,-3 2 128 0,2-2-128 16,2 1 128-16,1 0-128 0,1 1 128 0,-1-1-128 15,0-2 0-15,0 1 128 0,-2 0-128 0,2 0 0 0,-2 0 0 16,2-1 128-16,2-1-128 0,-1-1 0 0,0 2 0 0,1 1 0 15,2 2 0-15,-2 0 0 0,0 1 0 0,-3 3 0 16,2-1 0-16,0 1 0 0,0-1 0 0,0 3 0 16,0 1 128-16,1 1-128 0,0-1 128 0,1 0-128 15,0 0 128-15,0 3-128 0,0 0 128 0,1 2-128 16,-2-2 0-16,2 3 0 0,3-2 0 0,-3 4 0 16,-1 5 0-16,-1-7 0 0,1 1 0 0,0 6 0 15,0 0 0-15,0 0 0 0,0 0 0 0,3-6 0 16,-3 6 0-16,0 0 0 0,0 0 0 0,4-4 0 15,2-2 0-15,-6 6 0 0,0 0 0 0,0 0 0 16,0 0 0-16,0 0 0 0,0 0-144 0,0 0 144 16,0 0-304-16,0 0 0 0,0 0 0 0,0 0 0 15,0 0-2128-15,0 0-416 0</inkml:trace>
  <inkml:trace contextRef="#ctx0" brushRef="#br0" timeOffset="197927.206">8323 10496 3679 0,'0'0'320'0,"1"11"-320"15,-2-2 0-15,0 0 0 0,-2 0 1552 0,3-9 240 16,0 0 64-16,0 0 0 0,0 0-656 0,0 0-128 16,-4 7-32-16,4-7 0 0,0 0-592 0,0 0-128 15,0 0-32-15,0 0 0 16,0 0-576-16,0 0-112 0,0 0-32 0</inkml:trace>
  <inkml:trace contextRef="#ctx0" brushRef="#br0" timeOffset="198646.685">8495 10825 20271 0,'-14'1'1792'0,"5"2"-1424"0,-1 0-368 0,-1 0 0 15,2-3 816-15,0 3 80 0,-1 3 32 0,2-1 0 16,0 1-608-16,8-6-128 0,-10 5-32 0,10-5 0 16,-8-4 288-16,4-1 48 0,-3-1 16 0,5-1 0 0,1-5-32 0,3 1 0 15,0-2 0-15,1-2 0 0,2-2-160 16,0-3-48-16,4-2 0 0,-2 5 0 0,2 0-16 0,-2 1-16 15,4-2 0-15,1 2 0 0,-3-1 16 0,1 3 0 16,2 0 0-16,-2 3 0 0,0 1-48 0,2 2 0 16,-3 4 0-16,1 0 0 0,-3 0-208 0,-7 4 144 15,0 0-144-15,0 0 128 0,0 0-128 0,0 0 128 16,0 0-128-16,0 0 128 0,-3 11 0 0,-2 1-128 16,-2 0 192-16,-2 1-64 0,-3-3-128 0,0 2 160 15,2 0-160-15,-4 3 160 0,-3-1-160 0,2 0 0 16,-2 1 144-16,0-1-144 0,0 0 0 0,1 1 0 15,0-2 0-15,1 1 128 0,0 0-128 0,3-2 0 0,-1-2 0 16,5-1 0-16,1-3 0 0,7-6 0 0,0 0 0 16,0 0 0-16,0 0 240 0,0 0-32 0,4-14 0 0,5-2 0 15,1-4-208-15,2-2 176 0,4-2-176 0,-1-1 160 16,0-1-160-16,2 2 128 0,-1 1-128 0,3 0 128 16,1 0-128-16,-1 0 0 0,0-1 0 0,-1 3 128 15,-1 1-128-15,-3 3 160 0,-2 2-160 0,0 3 160 16,-1 2-32-16,-4 2-128 0,-1 3 192 0,-6 5-64 15,0 0-128-15,0 0 0 0,0 0 144 0,0 0-144 16,0 0 128-16,-5 12-128 0,0-1 128 0,-1 2-128 16,-6 4 128-16,-3-1-128 0,-1 2 128 0,-2 0-128 15,3 2 0-15,-1 0 0 0,0-2 0 0,1-1 128 16,2-1-128-16,2-3 0 0,3-3 0 0,2-4 128 16,6-6-128-16,0 0 128 0,0 0-128 0,0 0 128 15,0 0-128-15,0 0 0 0,0 0 0 0,7-2 0 0,2-3 0 0,2-5 0 16,0-4 0-16,4-1 0 0,0-3 0 0,4-1 0 15,0-1 0-15,1 0 0 0,-3 0 0 0,1 3-160 16,-2 2 160-16,2 4 0 0,-3 3-160 0,-3-1 160 16,-1 1-128-16,-1 4 128 15,-10 4-1760-15,0 0-272 0,0 0-48 0,0 0-11520 0</inkml:trace>
  <inkml:trace contextRef="#ctx0" brushRef="#br0" timeOffset="198841.275">8278 10503 32255 0,'0'0'2864'0,"0"0"-2288"0,0 0-576 0,0 0 0 16,0 0 448-16,0 0-32 0,7 9 0 0,5 1 0 16,5-2-416-16,3 2 0 0,3 2 0 15,6 2 0-15,2-1 128 0,4 0-128 0,2-1 192 0,3 1-64 16,0 1-128-16,-1-2 0 0,2-2 0 0,-4-4 128 31,-1 0-960-31,0-1-192 0,-6-4-32 0,-3-3-13088 0</inkml:trace>
  <inkml:trace contextRef="#ctx0" brushRef="#br0" timeOffset="202858.672">2457 9908 10127 0,'-5'8'896'0,"5"-8"-704"16,0 0-192-16,-7 4 0 0,-2 1 944 0,4 2 144 15,2 2 48-15,-1-1 0 0,4-8-496 0,0 0-80 16,0 0-32-16,0 0 0 0,0 0-64 0,0 0-16 16,0 0 0-16,0 0 0 0,-4 7 0 0,4-7-16 15,0 0 0-15,0 0 0 0,0 0-16 0,0 0 0 16,0 0 0-16,0 0 0 0,0 0-144 0,0 0-16 16,0 0-16-16,0 0 0 0,0 0-48 0,0 0-16 15,0 0 0-15,8 7 0 0,-2-2 80 0,-6-5 32 16,0 0 0-16,0 0 0 0,5 6-80 0,-5-6-16 15,0 0 0-15,0 0 0 0,9-1 0 0,-9 1 0 16,11 3 0-16,-4-3 0 0,-7 0 16 0,0 0 0 16,8-3 0-16,-8 3 0 0,6-6-64 0,-6 6-16 15,5-4 0-15,2-1 0 0,0 0-128 0,-1-1 0 0,-6 6 144 0,7-5-144 16,2-1 128-16,-4 1-128 0,-2-1 160 16,5-1-160-16,1 1 0 0,0 1 128 0,-2-3-128 0,2 0 0 15,2 1 0-15,-2-1 128 0,1 1-128 0,-1 0 0 16,-3-3 128-16,3 1-128 0,2 0 0 0,-1 0 0 15,0-1 0-15,0 2 0 0,1 0 0 0,-4 0 0 16,1 1 0-16,-1-2 128 0,-3-2-128 0,2 1 0 16,0 1 0-16,2-1 0 0,-3-1 128 0,1 0-128 15,-1 1 0-15,2 3 0 0,1-1 128 0,-2-1-128 16,2-2 0-16,-2 2 0 0,0 3 0 0,1 0 0 16,-2 0 0-16,2 0 0 0,-4-1 0 0,-3 7 0 15,6-4 0-15,-6 4 0 0,0 0 0 0,7-4 0 16,-7 4 0-16,0 0 0 0,5-6 0 0,-5 6 0 15,0 0 0-15,0 0 0 0,5-5 0 0,-5 5 0 16,0 0 0-16,7-1 0 0,-7 1 0 0,0 0 0 0,9-2 0 0,-9 2 0 16,6-5 0-16,-6 5 0 0,8-3 0 0,-8 3 0 15,0 0 0-15,9 0 0 0,-2-3 0 0,-7 3 0 16,7-4 0-16,-7 4 0 0,0 0 0 0,7-2 0 16,-7 2 0-16,0 0 0 0,0 0 0 0,8-1 128 15,-8 1-128-15,0 0 0 0,0 0 128 0,8 1-128 16,0 0 0-16,-8-1 144 0,0 0-144 0,0 0 0 15,8-1 144-15,-8 1-144 0,0 0 0 0,7 1 0 16,-7-1 0-16,8 4 0 0,1 3 0 0,-5 0 0 16,-4-7 0-16,7 5 0 0,-7-5 144 0,0 0-144 15,5 10 192-15,-5-10-192 0,9 7 224 0,-9-7-64 16,6 8-16-16,-6-8 0 0,4 9-144 0,-4-9 192 0,0 0-192 16,7 10 192-16,-2 0-192 0,-1-1 128 0,-4-9-128 15,6 9 128-15,-6-9-128 0,9 8 0 0,1-1 0 0,-6 0 128 16,-4-7-128-16,0 0 0 0,10 7 0 0,-10-7 0 15,4 10 0-15,-4-10 0 0,0 0 0 0,11 8 0 16,-3-2 0-16,-8-6 0 0,9 5 0 0,-9-5 0 16,5 6 0-16,-5-6 128 0,0 0-128 0,0 0 0 15,0 0 0-15,0 0 0 0,0 0 0 0,5 9 0 16,-5-9 0-16,6 7 0 0,-6-7 128 0,0 0-128 16,6 6 0-16,-6-6 0 0,8 6 0 0,-8-6 0 15,0 0 0-15,0 0 0 0,0 0 0 0,6 3 0 16,-6-3 0-16,0 0 0 0,0 0 144 0,11-1-144 0,-11 1 128 15,8-1-128-15,-8 1 160 0,0 0-160 0,11-2 176 16,-3 0-176-16,-8 2 192 0,0 0-192 0,8-5 160 0,0 2-160 16,0 0 128-16,-8 3-128 0,7-6 128 0,0 2-128 15,-7 4 128-15,7-4-128 0,0-1 160 0,0-1-160 16,0 0 192-16,-3 0-192 0,-4 6 160 0,8-5-160 16,-2-1 128-16,0 0-128 0,-1-3 128 0,-1 0-128 15,0 0 0-15,1 3 128 0,1 0-128 0,-1-1 0 16,0-3 144-16,-1 1-144 0,-4 9 0 0,6-9 128 15,-2-1-128-15,2 1 0 0,-1 2 0 0,0-1 0 16,0-1 0-16,-2 3 0 0,3 0 0 0,0 1 0 16,-2-3 0-16,1 0 0 0,2 0 0 0,-2 2 0 15,0 0 0-15,-5 6 0 0,6-5 0 0,-6 5 0 16,8-2 0-16,-8 2 0 0,8 0 0 0,-8 0 0 16,10-4 0-16,-3 1 0 0,-7 3 0 0,0 0 0 0,9-5 0 0,-9 5 0 15,10 0 0-15,-1 0 0 0,0-3 0 0,-9 3 0 16,0 0 0-16,10-1 0 0,-10 1 0 15,11 0 0-15,-11 0 0 0,8-1 0 0,-8 1 0 0,10-1 0 16,-10 1 0-16,10 3 0 0,-2 2 0 0,-8-5 0 16,0 0 0-16,10 4 0 0,-10-4 0 0,0 0 0 15,0 0 0-15,7 8 0 0,1 1 0 0,-3-1 0 16,-1 2 0-16,3-1 0 0,-3 2 0 0,0-2 0 16,-4-9 0-16,7 9 128 0,-4 2-128 0,1-1 0 15,-4-2 0-15,0-8 0 0,0 0 0 0,6 10 0 16,1 0 0-16,-2-1 0 0,-5-9 0 0,7 10 0 0,-4-1 0 15,-3-9 0-15,6 10 0 0,1-2 0 16,0 1 0-16,1-2 0 0,-8-7 0 0,5 6 0 0,-5-6 0 16,7 8 128-16,-7-8-128 0,0 0 0 0,9 2 0 0,-9-2 0 15,0 0 0-15,0 0 0 0,0 0 0 0,9 1 0 16,-2-1 0-16,-7 0 128 0,0 0-128 0,0 0 128 16,7-3-128-16,-7 3 128 0,6-4-128 0,-6 4 144 15,5-8-144-15,-5 8 160 0,7-3-160 0,0-2 0 16,-2 0 144-16,1-1-144 0,-6 6 128 0,3-8-128 15,2-2 128-15,1 0-128 0,-1-1 0 0,-1 1 128 16,0-1-128-16,-1 2 0 0,1-2 0 0,0 0 128 16,1 0-128-16,-3 1 0 0,1 1 0 0,1 2 0 15,-4 7 0-15,3-10 128 0,1-1-128 0,-1 1 0 16,-1 1 0-16,-2 9 128 0,0 0-128 0,0 0 0 16,7-10 0-16,-2 1 0 0,-5 9 0 0,4-6 0 0,0-3 0 0,-4 9 0 15,0 0 0-15,3-6 0 0,0-1 0 0,-3 7 0 16,0 0 0-16,0 0 0 0,0 0 0 0,0 0 0 15,0 0 0-15,0 0 0 0,3-8 0 0,-3 8 0 16,0 0 0-16,0 0 0 0,0 0 0 0,0 0 0 16,0 0 0-16,0 0 0 0,0 0 0 0,0 0 0 15,0 0 0-15,0 0 0 0,0 0 0 0,0 0 0 16,0 0 0-16,0 0 0 0,7-4 0 0,-7 4 0 16,0 0 0-16,8-2 0 0,-2-1 0 0,-6 3 0 15,0 0 0-15,8 3 0 0,-8-3 0 0,0 0 0 16,8 0 0-16,-8 0 0 0,0 0 0 0,9 0 0 15,-9 0 0-15,0 0 0 0,0 0 0 0,0 0 0 16,0 0 0-16,8 2 0 0,-8-2 0 0,0 0 0 16,0 0 0-16,0 0 0 0,0 0 0 0,0 0 0 0,0 0 0 0,0 0 0 15,0 0 0-15,9 0 0 0,-9 0 0 0,0 0 0 16,0 0 0-16,8 3 0 0,-8-3 0 0,8 4 0 16,-2 0 0-16,-6-4 0 0,6 7 0 0,0 0 0 15,-6-7 0-15,8 9 0 0,-4-1 0 0,1-1 0 16,-5-7 0-16,7 5 0 0,-7-5 0 0,8 5 0 15,-1 2 0-15,-7-7 0 0,0 0 0 0,0 0 0 16,0 0 0-16,9 7 0 0,-1 1 0 0,-1 1 0 16,-7-9 0-16,8 9 128 0,-8-9-128 0,5 11 0 15,2-1 0-15,-7-10 0 0,0 0 0 0,6 8 0 16,3 1 0-16,-2 0 0 0,-7-9 0 0,0 0 0 0,0 0 0 16,9 7 0-16,-9-7 0 0,0 0 0 15,8 7 0-15,-8-7 0 0,0 0 0 0,5 9 0 0,-5-9 0 0,0 0 128 16,0 0-128-16,0 0 0 0,0 0 0 0,6 8 0 15,-6-8 0-15,8 5 0 0,-8-5 0 0,0 0 0 16,0 0 0-16,0 0 0 0,0 0 0 0,9 5 0 16,-9-5 0-16,6 6 0 0,-6-6 0 0,8 5 0 15,-8-5 0-15,0 0 0 0,0 0 0 0,9 6 0 16,0 0 0-16,-9-6 0 0,0 0 0 0,0 0 0 16,9 4 0-16,-9-4 0 0,0 0 0 0,7 5 0 15,-7-5 0-15,0 0 0 0,0 0 0 0,9 4 0 16,-9-4 0-16,0 0 0 0,8 4 0 0,-8-4 0 15,10 5 0-15,-10-5 0 0,0 0 0 0,0 0 0 0,6 1 0 16,-6-1 0-16,0 0 0 0,0 0 0 0,10 2 0 16,-10-2 0-16,7 2 0 0,-7-2 0 0,10 0 0 0,-10 0 0 15,8 0 0-15,-8 0 0 0,0 0 0 0,8-3 144 16,-8 3-144-16,0 0 0 0,7-3 144 0,-7 3-144 16,5-6 0-16,-5 6 144 0,5-8-144 0,-1 1 192 15,-4 7-192-15,4-9 192 0,1 0-32 0,-4 0 0 16,0-1 0-16,1 1 0 0,3-1-160 0,-3 0 128 15,0-1-128-15,-1 0 128 0,0-1-128 16,0 1 0-16,0 1 0 0,1 0 0 0,-1 1 0 0,1 2 128 16,-2 7-128-16,2-11 0 0,-1-1 0 0,0 2 0 15,1 0 0-15,0 2 0 0,-1 0 0 0,0 0 0 16,0 0 0-16,-1 0 0 0,0 8 0 0,1-8 128 16,-1 8-128-16,2-11 0 0,0-1 0 0,-1 2 128 15,-1 10-128-15,3-10 0 0,0 0 128 0,-2-1-128 0,-1-1 0 16,1 1 128-16,1 1-128 0,-1 1 128 15,1 0-128-15,-2 0 128 0,-2 0-128 0,2 0 0 0,2-1 0 0,-2 3 128 16,-2-1-128-16,2 8 0 16,3-9 0-16,-1 0 0 0,-1 0 0 0,0 2 0 0,-1 7 0 0,3-8 0 15,-3 8 0-15,3-9 0 0,0 0 0 0,-1 3 0 16,-2 6 0-16,0 0 0 0,1-7 0 0,-1 7 0 16,0 0 0-16,0 0 0 0,0 0 0 0,6-9 0 15,-4 0 0-15,0 1 0 0,-2 8 0 0,0 0 0 16,2-8 0-16,-2 8 0 0,2-10 0 0,-2 10 0 15,0 0 0-15,0 0 0 0,0 0 0 0,0 0 0 16,4-7 0-16,-4 7 0 0,5-6 0 0,-5 6 0 16,0 0 0-16,0 0 0 0,0 0 0 0,2-8 0 0,2 2 0 15,-4 6 0-15,2-8 0 0,-2 8 0 0,0 0 0 16,0 0 0-16,0 0 0 0,0 0 0 0,5-4 0 0,-5 4 0 16,0 0 0-16,0 0 0 0,6-6 0 0,-6 6 0 15,0 0 0-15,0 0 0 0,7-5 0 0,-7 5 0 16,0 0 0-16,0 0 0 0,0 0 0 0,0 0 0 15,8 0 0-15,-8 0 0 0,0 0 0 0,0 0 0 16,0 0 0-16,0 0 0 0,0 0 0 0,7-4 0 16,-7 4 0-16,0 0 0 0,0 0 0 0,0 0 0 15,0 0 0-15,0 0 0 0,0 0 0 0,9 4 0 16,-2-1 0-16,-7-3 0 0,0 0 0 0,0 0 0 16,0 0 0-16,0 0 0 0,0 0 0 0,0 0 0 15,0 0 0-15,10 4 0 0,0-1 0 0,-10-3 0 0,0 0 0 0,0 0 0 16,7 7 0-16,-7-7 0 0,0 0 0 0,8 9 0 15,-8-9 0-15,0 0 0 16,0 0 0-16,5 9 0 0,-5-9 0 0,0 0 0 0,0 0 0 0,6 11 0 16,-1 0 0-16,-5-11 0 0,0 0 0 0,4 12 0 15,1 1 0-15,0-1 0 0,-1-1 0 0,-2-2 0 16,-2-9 0-16,1 9 0 0,0 0 0 0,-1-9 0 16,0 0 0-16,2 11 0 0,-2-1 128 15,0-10-128-15,7 8 0 0,-4 1 0 0,-3 0 0 0,1 0 128 16,-1-9-128-16,2 11 0 0,1 0 0 0,0-1 0 15,-3-10 0-15,4 11 0 0,-1 0 0 0,-1-1 0 16,-2-2 0-16,0-8 0 0,0 0 0 0,3 12 0 16,3 2 0-16,-4-3 0 0,-2-3 0 0,0-8 0 0,0 11 0 0,0 0 0 15,0 4 0-15,1-6 0 0,-1-9 0 16,3 8 0-16,0 3 0 0,0-1 0 0,-3-10 0 16,0 0 0-16,-4 7 0 0,4-7 0 0,4 12 0 0,-1-3 0 15,-3-9 0-15,0 0 0 0,-3 10 0 0,3 0 0 16,1 0 0-16,-1-10 0 0,2 9 0 0,-2-9 0 15,2 10 0-15,-2-10 0 0,0 0 0 0,0 0 0 16,6 9 0-16,-6-9 0 0,2 11 0 0,-1-2 0 16,-1-9 0-16,0 0 0 0,2 9 0 0,-2-9 0 15,5 11 0-15,-5-11 0 0,0 0 0 0,0 11 0 16,1 0 0-16,-1-11 0 0,0 0 0 0,0 0 0 16,0 0 0-16,0 0 0 0,4 10 0 0,0-2 0 15,-4-8 0-15,0 0 0 0,0 0 0 0,7 9 0 0,1-2 0 16,-8-7 0-16,0 0 0 0,0 0 0 15,0 0 0-15,0 0 0 0,0 0 0 0,0 0 0 0,0 0 128 0,0 0-128 16,6 6 0-16,-6-6 0 0,0 0 0 0,0 0 0 16,0 0 0-16,6 6 0 0,-6-6 0 0,0 0 128 15,0 0-128-15,0 0 0 0,0 0 0 0,0 0 0 16,0 0 0-16,0 0 0 0,0 0 0 0,10 0 0 16,-10 0 0-16,10 0 0 0,-10 0 0 0,8 0 0 15,-8 0 0-15,0 0 0 0,10-2 0 0,-10 2 0 16,0 0 0-16,0 0 0 0,5-7 128 0,-5 7-128 15,0 0 0-15,5-5 128 0,-5 5-128 0,7-7 128 16,-7 7-128-16,0 0 0 0,4-7 0 0,-4 7 0 16,6-6 0-16,-6 6 128 0,0 0-128 0,6-7 0 15,0 0 0-15,-6 7 0 0,2-8 0 0,-2 8 0 16,7-6 0-16,-4-1 0 0,-1-1 128 0,-2 8-128 16,0 0 0-16,0 0 0 0,0 0 0 0,0 0 0 0,6-8 0 0,-6 8 0 15,0 0 0-15,0 0 0 0,0 0 0 0,0 0 0 16,0 0 0-16,0 0 0 0,0 0 0 0,0 0 0 15,0 0 0-15,0 0 0 16,0 0-416-16,0 0-112 0,0 0-32 0,0 0 0 16,-8 2-2848-16,0 1-576 0</inkml:trace>
  <inkml:trace contextRef="#ctx0" brushRef="#br0" timeOffset="206286.611">4186 9687 3679 0,'0'0'160'0,"0"0"32"16,0 0-192-16,0 0 0 0,0 0 0 0,0 0 0 0,0 0 2272 15,0 0 416-15,0 0 64 0,0 0 32 16,0-9-1744-16,0 1-336 0,0 8-80 0,-1-7-16 0,0-3-96 0,2-1-32 15,-1-4 0-15,2 4 0 0,0-1-32 16,2 0 0-16,-3-1 0 0,1-1 0 0,1-2 0 0,0 2 0 16,-1 0 0-16,2-3 0 0,-2-2 32 0,0 2 0 15,-2 1 0-15,1 2 0 0,1 0-32 0,0-1 0 16,-1 0 0-16,1 0 0 0,0-2-128 0,0 2-48 16,1 0 0-16,1 2 0 0,-1-1-112 0,3 2-32 15,-3 0 0-15,2 0 0 0,0 0-128 0,-2-1 160 16,1 2-160-16,1 0 160 0,1 0-160 0,-2 0 192 15,2-1-192-15,0 4 192 0,0 0-64 0,-1-2 0 16,1-4 0-16,-1 3 0 0,0 4-128 0,-5 7 0 16,0 0 144-16,8-7-144 0,-1-2 0 0,0-1 128 15,-3 4-128-15,-4 6 0 0,7-6 0 0,-3 0 0 0,0-3 0 0,-4 9 0 16,8-4 0-16,-8 4 0 0,0 0 0 16,8-5 0-16,-2 0 0 0,-6 5 0 0,5-6 0 0,-5 6 128 15,0 0-128-15,0 0 0 0,12-3 0 0,-6 1 128 16,-6 2-128-16,0 0 0 0,8-4 128 0,-8 4-128 15,0 0 0-15,0 0 0 0,9-2 0 0,-9 2 0 16,0 0 0-16,0 0 0 0,0 0 0 0,10-4 128 16,-4 0-128-16,-6 4 0 0,0 0 0 0,0 0 0 15,9-5 0-15,-9 5 0 0,0 0 0 0,0 0 128 16,10 4-128-16,-10-4 0 0,0 0 0 0,0 0 0 16,0 0 176-16,10 5-48 0,0 2 0 0,-10-7 0 15,4 7-128-15,-4-7 0 0,6 9 0 0,-1-1 0 16,0 2 128-16,-5-10-128 0,0 0 0 0,4 7 128 0,3 2-128 15,-7-9 0-15,3 10 0 0,1-1 128 0,-4-9-128 0,6 11 0 16,-4-1 0-16,-2-10 0 0,1 11 0 0,1-1 128 16,1 0-128-16,-3-10 0 0,0 0 0 0,4 10 0 15,0-1 0-15,-2 1 0 0,0 0 0 0,0 0 0 16,0 0 128-16,0 0-128 0,1 2 0 0,1 0 0 16,-1-1 0-16,-2-2 0 0,-1-9 0 0,0 0 0 15,0 0 0-15,0 0 128 0,3 9-128 0,-3-9 0 16,0 0 0-16,0 0 0 0,0 0 0 0,2 9 0 15,-2-9 0-15,0 0 0 0,0 0 0 0,0 0 128 16,0 0-128-16,0 0 0 0,0 0 0 0,0 0 0 16,0 0 128-16,0 0-128 0,0 0 0 0,0 0 0 15,0 0 0-15,0 0 128 0,0 0-128 0,6 4 0 0,-6-4 0 16,0 0 0-16,0 0 0 0,0 0 0 0,7 4 0 0,-7-4 0 16,0 0 0-16,8-2 0 0,-8 2 0 0,5-5 0 15,-5 5 192-15,6-7-32 0,-2 2-16 0,-4 5 0 16,4-5 32-16,2 1 0 0,-3-3 0 0,1-1 0 15,0 1-48-15,1 0-128 0,-5 7 192 0,6-8-64 16,-4 0-128-16,1 1 0 0,0-2 144 0,0 3-144 16,1-4 0-16,-3 2 144 0,3 0-144 0,-2 0 0 15,0-2 128-15,0 2-128 0,-2 8 0 0,1-12 0 16,-1-4 176-16,3 1-176 0,-2 3 160 0,0-2-160 16,-1-2 160-16,2 1-160 0,-2-1 160 0,2 2-160 15,0 1 128-15,2 0-128 0,0-2 0 0,-2 2 144 16,2-1-144-16,0 1 0 0,2 0 0 0,-3-2 0 15,-1 0 0-15,-1-1 0 0,1 2 0 0,2-1 0 0,-1-1 0 16,-2 1 0-16,0 0 0 0,0 0 0 0,0 1 0 0,-1-1 0 16,0-1 144-16,0 1-144 0,3-1 128 0,-1 1-128 15,0 0 128-15,1-1-128 0,-2-1 128 0,0-2-128 16,-1-1 160-16,2 1-160 0,-2 2 128 0,1-1-128 16,1 1 0-16,0 0 0 0,0 2 128 0,0-1-128 15,1 0 0-15,-1-1 144 0,-1 2-144 0,1 1 0 16,-1-1 144-16,3 1-144 0,-2-1 0 0,1 0 0 15,-2 0 0-15,0-1 128 0,-1 0-128 0,1 1 0 16,0-2 128-16,1 2-128 0,-1-1 0 0,0 0 0 16,-1-2 0-16,0 2 128 0,-1-3-128 0,0 0 144 15,-1-1-144-15,2 1 160 0,0-1-160 0,3 1 192 0,-1 2-192 16,-1-2 192-16,-1-1-192 0,2 1 192 16,1-2-192-16,0 3 192 0,-3 0-192 0,2 1 0 0,0-2 0 15,0 0 128-15,-1-1-128 0,0 1 0 0,-1 0 0 0,2 0 128 16,2 0-128-16,-2-1 0 0,1-4 0 0,1 2 0 15,-2 2 0-15,2 2 128 0,0 1-128 0,0-1 0 16,-1-3 0-16,3 1 0 0,-3 0 0 0,2 0 0 16,-2 1 0-16,1 0 0 0,1 0 0 0,-1 2 0 15,-2-1 0-15,2-1 0 0,-3 2 0 0,0-1 0 16,0 1 0-16,0-1 0 0,2 0 128 0,1 1-128 16,0-1 0-16,-2 3 0 0,0-3 0 0,2 2 0 15,-1-1 0-15,1 3 128 0,-1 1-128 0,-3 1 0 16,0-3 0-16,0 4 128 0,-2 1-128 0,4 0 0 0,2-1 160 15,-2 2-160-15,-3-1 192 0,0 2-192 16,0 0 192-16,1 8-192 0,-1-7 192 0,0 0-192 0,0-1 160 0,1 8-160 16,0 0 128-16,0 0-128 0,1-6 0 0,-1 6 0 15,0 0 0-15,0 0 0 0,0 0 0 0,0 0-176 16,0 0 16-16,0 0 0 16,6-5-560-16,-6 5-112 0,0 0-32 0,9 5-9120 15,-1-1-1808-15</inkml:trace>
  <inkml:trace contextRef="#ctx0" brushRef="#br0" timeOffset="208566.027">14915 7612 3679 0,'0'0'320'0,"0"0"-320"0,-1 10 0 0,-2 1 0 16,1 2 1216-16,-1-2 192 0,-1 0 16 0,1-2 16 15,2-1-1008-15,1-8-208 0,0 0-32 0,0 0-16 0,0 0 736 0,0 0 160 16,0 0 16-16,0 0 16 0,0 0 368 0,0 0 80 16,0 0 16-16,3-11 0 0,-1-5-496 0,2 2-112 15,0 2 0-15,-1-1-16 0,0-3-224 0,0-1-32 16,2-2-16-16,3 0 0 0,0 1-64 0,-2-2-16 15,0-2 0-15,3 0 0 0,1-1-256 0,-1-3-48 16,0 1-16-16,1-2 0 0,2-4-64 0,1 1-16 16,0 3 0-16,-2-1 0 0,1-1 0 0,-1 2 0 15,0-2 0-15,-1 1 0 0,1 0 16 0,0 3 0 16,-3 0 0-16,1-1 0 0,-1-2 0 0,0 1 0 16,0 2 0-16,-1 0 0 0,-3-3-16 0,2 2 0 15,-1 2 0-15,0-1 0 0,-2 3 0 0,0 3 0 0,2 0 0 16,-3 2 0-16,1 2 0 0,-1 2-16 0,2 0 0 15,0 2 0-15,-3 0-48 0,1 1-128 0,1 0 192 0,-1 0-64 16,0 0-128-16,-1 1 192 0,1 0-192 0,1 2 192 16,-3 7-192-16,4-8 0 0,-1 0 0 0,-3 8 0 15,2-7 0-15,-2 7 128 0,0 0-128 0,6-6 0 16,-6 6 0-16,0 0 0 0,5-5 128 0,-5 5-128 16,0 0 0-16,0 0 0 0,9-4 0 0,-9 4 0 15,7-1 0-15,-7 1 0 0,9 4 0 0,-9-4 0 16,5 2 128-16,-5-2-128 0,0 0 0 0,7 5 128 15,-7-5-128-15,6 8 0 0,-6-8 144 0,4 8-144 16,-4-8 0-16,4 6 128 0,-4-6-128 0,6 9 0 16,-2-2 0-16,-4-7 128 0,3 7-128 0,-3-7 0 0,7 10 0 15,-4-2 0-15,-3-8 0 0,6 10 0 0,-3-1 0 16,1-2 0-16,0 0 0 0,-4-7 128 0,0 0-128 16,4 8 0-16,-4-8 0 0,8 7 0 0,-4 2 0 15,2 0 0-15,-6-9 0 0,5 8 128 0,-5-8-128 0,0 0 0 16,3 8 0-16,3 0 0 0,-6-8 0 0,5 10 0 15,-2-2 0-15,1 1 0 0,2-1 0 16,-6-8 0-16,4 11 0 0,-2 1 128 0,1 2-128 0,1-6 128 16,-4-8-128-16,5 11 128 0,-5-11-128 0,5 13 0 15,-1-2 0-15,-1-2 128 0,-3-9-128 0,5 11 0 16,-2 2 0-16,0-2 0 0,-2 0 0 0,-1 0 0 16,0-2 0-16,2 2 0 0,0 0 0 0,2 2 0 15,-2-2 0-15,2 2 128 0,0 2-128 0,0 1 0 16,-1 1 0-16,0-1 0 0,1-3 0 0,0 1 0 15,0 3 0-15,-2-1 0 0,3 1 0 0,-3-1 0 0,-3-2 0 16,2 3 0-16,1-1 0 0,1 2 0 0,-3-2 0 0,1 0 0 16,-1-1 0-16,2-2 0 0,-1 0 0 0,-1-1 128 15,0-1-128-15,2 1 0 0,1 1 0 0,-1-2 0 16,-2-11 0-16,0 0 0 0,1 9 0 0,-1-9 0 16,-1 10 0-16,1-10 0 0,0 0 0 0,-1 8 128 15,1-8-128-15,0 0 0 0,-2 9 128 0,1-1-128 16,1-8 0-16,0 0 0 0,-1 11 0 0,1-11 128 15,0 0-128-15,0 0 0 0,0 0 0 0,0 0 0 16,-1 9 0-16,1-9 0 0,0 0 0 0,0 0 0 16,3 9 0-16,-3-9 0 0,2 6 0 0,-2-6 0 15,0 0-176-15,0 0 0 0,0 0 0 0,0 0 0 16,0 0-448-16,0 0-80 16,0 0-32-16,0 0-14112 0</inkml:trace>
  <inkml:trace contextRef="#ctx0" brushRef="#br0" timeOffset="210017.961">4301 9063 12095 0,'0'0'528'0,"0"0"112"0,0 0-512 0,0 0-128 0,0 0 0 0,0 0 0 0,0 0 624 15,0 0 80-15,-1408 0 32 0,2816 0 0 0,-1408 0-240 0,-8 2-48 16,8-2-16-16,0 0 0 0,0 0-32 0,0 0 0 15,0 0 0-15,0 0 0 0,0 0-96 0,0 0-32 16,0 0 0-16,-4 8 0 0,3 3-96 0,0-1-32 16,1-1 0-16,2 2 0 0,3 3 112 0,-1 2 32 15,1 3 0-15,-1 1 0 0,-1-1-32 0,1-1-16 16,-2 1 0-16,-1 1 0 0,2 3-16 0,-1-1 0 16,-1-1 0-16,2 1 0 0,-1 1 16 0,1 0 0 15,-2 0 0-15,-1 1 0 0,0 2-16 0,1-2 0 16,4-2 0-16,0-1 0 0,1-1-48 0,-1-5-16 15,1-1 0-15,0-1 0 0,2 1-160 0,0-4 160 16,-8-10-160-16,9 5 160 0,0-2 32 0,1 0 0 0,0-3 0 16,-1-3 0-16,-2-2 128 0,-1-3 16 0,-1-1 16 0,2-1 0 15,-2-2-144-15,0-3-16 0,2-4-16 0,-2 2 0 16,7-1-176-16,-3-1 192 0,-3-2-192 0,3 1 192 16,3 0-192-16,-1 1 0 0,-3-2 0 0,1 0 128 15,0-2-128-15,1 0 0 0,1-2 0 16,2-3 0-16,-3-4 0 0,1-5 0 0,0-5 0 0,-1 0 0 15,0 0-256-15,1-3 64 0,-3-3 0 0,-1 0 16 16,0-1 32-16,1-5 0 0,-3-2 0 0,4-3 0 16,-6-6-320-16,2 1-64 0,-3 1-16 15,3 1 0-15,-1-2-704 0,0-5-144 0,1-4-16 16</inkml:trace>
  <inkml:trace contextRef="#ctx0" brushRef="#br0" timeOffset="211617.464">14832 7698 8863 0,'-8'26'384'0,"6"-8"96"0,-4 1-480 0,2-3 0 0,1-3 0 0,1-3 0 16,2-10 720-16,0 0 48 0,0 0 16 0,0 0 0 16,-9 2 512-16,9-2 112 0,0 0 0 0,-7-3 16 15,7 3-560-15,-5-9-112 0,0 0-32 0,1 3 0 16,1-3-80-16,-3 2 0 0,4-2-16 0,0-1 0 16,-1-1 128-16,2 0 16 0,-1 0 16 0,-1-4 0 15,2-1-224-15,-1-4-48 0,-2-3-16 0,3 0 0 16,1-1-80-16,0-2-16 0,0-2 0 0,2-2 0 0,2-2 160 0,-1 0 16 15,1 0 16-15,1-4 0 0,-1-4-176 16,3 2-32-16,-1 2-16 0,3 0 0 0,-1 1-176 0,1 1-48 16,-1-1 0-16,2 1 0 0,0 0-144 0,-1-3 0 15,0-2 144-15,2-1-144 0,1 0 0 0,-1-1 144 16,0-1-144-16,3 0 0 0,2 2 128 0,-1 2-128 16,-2 3 0-16,2-1 0 0,-2-2 0 0,1 3 128 15,-1 3-128-15,2 0 0 0,-1-1 208 0,0 4-64 16,-1 1-16-16,-3 2 0 0,1 0 16 0,0 3 0 15,-2 1 0-15,1 2 0 0,1 3 0 0,-2 0 0 16,1 2 0-16,-2 1 0 0,1 3-144 0,1-1 192 16,-1-1-192-16,2 2 192 0,-2-1-192 0,1 1 0 0,1 0 0 15,-1 1 0-15,-2 1 0 0,3 2 0 0,-1-1 128 16,3 3-128-16,-3-1 0 0,4 1 0 0,-1 1 0 16,-2 2 0-16,-1 2 0 0,2 1 0 0,-1 0 0 0,2 2 128 15,0 0-128-15,0 1 0 0,-1 2 0 0,3-2 0 16,0 1 0-16,-3 1 0 0,0 2 0 0,2 1 0 15,-2 0 128-15,1-1-128 0,-3 0 0 0,1 5 128 16,0 2-128-16,-1-2 128 0,-3-2-128 0,3 2 128 16,-2 2-128-16,2 2 160 0,-1-1-160 15,-1 3 160-15,0 0-160 0,1 4 0 0,-2 5 144 0,-1 0-144 16,1-1 128-16,-1 3-128 0,-1 2 160 0,-1 1-160 16,-1 0 144-16,2 2-144 0,-4 0 128 0,3 4-128 15,0 2 128-15,-1 3-128 0,0 1 0 0,-1 1 128 16,1 0-128-16,-2-2 0 0,-1-4 0 0,3-3 0 0,-1-3 0 15,2-2 0-15,-2 0 0 0,0-2 0 16,-2-2 0-16,0 2 0 0,0-2 0 0,-1 0 0 0,-5 3-192 16,1-1-112-16,-1-2-16 0,-2 2-10144 15,-1 1-2016-15</inkml:trace>
  <inkml:trace contextRef="#ctx0" brushRef="#br0" timeOffset="-208324.081">15638 7616 5519 0,'0'0'240'0,"0"0"64"0,0 0-304 0,0 0 0 0,0 0 0 0,-3-7 0 16,0-1 1024-16,0 1 128 0,3 7 48 0,-1-7 0 15,1 0-608-15,0 7-112 0,0-8-32 0,0 8 0 0,0 0 336 0,0 0 64 16,0 0 16-16,0 0 0 0,0 0 112 0,0 0 32 16,0 0 0-16,0 0 0 0,0 0-448 0,0 0-96 15,0 0-16-15,0 0 0 0,0 0-288 0,0 0-160 16,0 0 160-16,0 0-160 0,6 11 256 0,-2 2-32 15,1 1-16-15,0 2 0 0,3 4 16 0,-3 4 0 16,2 5 0-16,-1 2 0 0,0 1-16 0,3 5 0 16,-3 5 0-16,3 3 0 0,-3 3-16 0,2 7-16 15,0 7 0-15,1 5 0 0,-1 5-176 0,0 0 128 16,1 2-128-16,1 1 128 0,0 1-128 0,-2-2 0 16,1 2 144-16,-1-3-144 0,-1-5 0 0,1 0 128 15,-1 0-128-15,2-3 0 0,0-3 0 0,0-2 0 16,-3 0 0-16,3-4 128 0,1-3 0 0,0-4 0 15,-1 1 0-15,0-1 0 0,-1 1 80 0,2-3 32 0,1-2 0 16,-2-2 0-16,0-1-96 0,2 0-16 0,-3-5 0 16,1 1 0-16,-2-1-128 0,1 0 128 0,-3 1-128 0,1-2 128 15,-1-1-128-15,-1-3 160 0,0-2-160 0,-1-3 160 16,1 0-16-16,-3-3 0 0,1-1 0 0,-1-4 0 16,0-4 96-16,-2 1 16 0,1-5 0 0,0 2 0 15,-1-2-128-15,0-2 0 0,1-9-128 0,0 0 192 16,0 0 64-16,-6 3 16 0,1-3 0 0,-1-1 0 15,-3-8 48-15,3-2 16 0,-3-4 0 0,1-3 0 16,-4-5-336-16,2-2 144 0,2-3-144 0,-3-3 0 16,0-2 128-16,-2-1-128 0,1 1 0 0,-1-4 0 15,1-5 0-15,0 0 0 0,-1-1 0 0,2-3 0 0,0-3 0 16,1-6 0-16,0-7 128 0,-2-1-128 16,0-2 0-16,1-2 0 0,1-1 0 0,2-6 0 0,3-3 0 15,-1 0 0-15,-2 4 0 0,3 1 0 0,3 2 0 0,-3 1 0 16,1 2 0-16,0 2 0 0,2 3 0 0,1 2 0 15,-1 4 0-15,2 2 0 0,-1 2 0 0,0-1 0 16,0 0 0-16,0 2 0 0,0 4 0 0,1 3 0 16,0 3 0-16,0 4 0 0,-1 1 128 0,-2 4-128 15,3 3 0-15,-1 3 0 0,0 3 0 0,1 2 0 16,-2 2 0-16,-1 4 0 0,0 0 0 0,1 7 0 16,-1-1 128-16,3 9-128 0,0 0 128 0,0 0-128 15,-4-4 192-15,4 4-192 0,0 0 176 0,-9 9-176 16,3 3 160-16,0 6-160 0,1 4 0 0,1 7 0 15,1 4 0-15,-1 6 0 0,1 3 0 0,1 7 0 16,0 11 0-16,0 3 0 0,2 3 0 0,0 2 0 0,0 0 0 16,0 11 0-16,0 5 0 0,3 0 0 0,-1 0 0 15,0 1 0-15,1-1 0 0,3 2 0 0,-2 1 0 0,1 0 0 16,-2-4 0-16,1 1 0 0,0 2 0 0,-2-3 0 16,0-5 0-16,-1-6 0 0,0-6 0 0,0 1 0 15,2 2 0-15,-3-3 0 0,0-4 0 0,0-2 0 16,0-5 128-16,1-1-128 0,0-3 0 0,-1-1 0 15,1 0 0-15,1-2 128 0,-1-2-128 0,2-4 0 16,1-4 0-16,0-4 128 0,1-1-128 0,-1-2 0 16,0-3 128-16,-1-4-128 0,1-2 0 0,-1-2 144 15,-2-3-144-15,2-1 0 0,1-3 0 0,0-3 0 16,-1-3-240-16,-3-7-128 0,0 0-16 0,0 0-16 16,6-13-1424-1,-4-8-288-15,-1-7-48 0</inkml:trace>
  <inkml:trace contextRef="#ctx0" brushRef="#br0" timeOffset="-207294.047">15850 6966 3679 0,'0'0'160'0,"-5"8"32"0,5-8-192 0,-6 7 0 15,3 1 0-15,3-8 0 0,-4 6 960 0,4-6 160 16,0 0 32-16,0 0 0 0,0 0-288 0,0 0-48 16,-5 4-16-16,5-4 0 0,0 0-32 0,0 0 0 15,0 0 0-15,0 0 0 0,0 0-64 0,0 0-32 16,0 0 0-16,0 0 0 0,0 0-32 0,0 0-16 15,0 0 0-15,-5-4 0 0,2-3-160 0,-1 0-16 16,2-1-16-16,1-1 0 0,2-2-128 0,-1 2-32 16,0-1 0-16,1 1 0 0,2-2-16 0,0 1-16 0,-1 1 0 15,0 1 0-15,0-1-64 0,-2 9-16 0,1-7 0 0,-1 7 0 16,0 0-32-16,0 0-128 0,0 0 192 16,9 2-64-16,-9-2 48 0,9 6 0 0,-2 3 0 0,-1 3 0 15,-4 2 48-15,2 0 16 0,-2 1 0 0,-2 2 0 16,-3-1 16-16,-2 0 16 0,0-4 0 0,-2 1 0 15,-1-2 176-15,0 1 16 0,-1-1 16 0,0-2 0 16,0-3 224-16,1 0 32 0,-3-2 16 0,4 0 0 16,-2-5-144-16,2 1-32 0,7 0 0 0,-5-6 0 15,2-2-160-15,3-2-32 0,2-3-16 0,3-3 0 16,4-4-368-16,2 0 0 0,-1-3 0 0,2 1 128 16,1 0-128-16,0 1 0 0,2-1 0 0,0 7 0 0,1 2 0 0,-2 0 0 15,-4 1 0-15,0 5 0 0,-3 1 0 16,-7 6 0-16,8-2 0 0,-8 2-128 0,4 8 128 0,-2-1 0 15,-4 3 0-15,-1 2-128 0,-1 7 128 0,-6-1 0 16,-1-2 0-16,1 1 0 0,-2-1 0 0,-1-2 0 16,-2-1 128-16,3-4-128 0,2-1 160 15,-3-2-32-15,-1-3-128 0,3 0 192 0,3-1 0 0,-1 0 0 16,3-2 0-16,6 0 0 0,-9-5-48 0,3 0-16 16,6 5 0-16,-3-10 0 0,-2 0-128 0,2-1 0 15,3-3 0-15,3 0 0 0,-1 6 0 0,2-1 0 16,0 1 0-16,0 0 0 0,-1 0-128 0,-3 8 128 15,0 0 0-15,0 0 0 0,5-9 0 0,-5 9 0 16,0 0 0-16,0 0 0 0,0 0-192 0,0 0 192 16,0 11-192-16,-1 0 192 0,-2 0-208 0,1 0 80 0,0-2 128 15,2-9-208 1,-1 9-320-16,1-9-64 0,-1 9-16 0,1-9 0 16,0 0-240-16,0 0-48 0,0 0-16 0,0 0 0 15,-9 5-576-15,9-5-112 0,-8 2-32 0,8-2-5648 0,-9 3-1120 0</inkml:trace>
  <inkml:trace contextRef="#ctx0" brushRef="#br0" timeOffset="-207058.665">15723 7003 11055 0,'0'0'480'0,"0"0"112"0,0 0-464 0,0 0-128 0,0 0 0 0,0 0 0 0,0 0 1936 0,0 0 368 15,0 0 80-15,0 0 16 0,-8-1-1152 0,8 1-224 16,0 0-64-16,0 0 0 0,0 0-144 0,0 0-48 16,0 0 0-16,0 0 0 0,0 0-256 0,0 0-48 15,0 0-16-15,0 0 0 0,-1-8-224 0,1 8-48 16,6-8-16-16,-6 8 0 0,3-6-160 0,2-1 160 16,2-1-160-16,-2 3 160 0,-5 5-160 0,0 0 0 15,9-5 0-15,-9 5 0 0,5-5 0 0,-5 5-256 16,0 0 48-16,0 0-12240 0</inkml:trace>
  <inkml:trace contextRef="#ctx0" brushRef="#br0" timeOffset="-206069.094">15812 10198 13871 0,'-11'-1'608'0,"11"1"144"0,0 0-608 0,-6 3-144 15,-5-1 0-15,4-2 0 0,-2-2 0 0,1 1 0 16,8 1-160-16,-9-1 160 0,1 0 0 0,1 0 288 16,7 1-32-16,-8-2-16 0,1 0 400 0,7 2 64 15,0 0 32-15,-8-3 0 0,1-1-32 0,7 4-16 16,0 0 0-16,-2-7 0 0,0 0-224 0,2 7-32 0,-2-9-16 0,1 0 0 16,1-1-160-16,0 1-48 0,1 2 0 0,2-2 0 15,-3 9 112-15,6-7 0 0,-2-1 16 0,-4 8 0 16,7-6-32-16,-7 6-16 0,0 0 0 0,8 4 0 15,0 4 176-15,0 3 48 0,-1 3 0 0,1 5 0 16,-1 4-48-16,-2 3 0 0,1-2 0 0,-2 2 0 16,-4 2-256-16,-1 1-48 0,-2 1-16 0,-2-1 0 15,-1-2 32-15,-3-2 0 0,1 0 0 0,-1-4 0 16,3-4 144-16,-2-1 16 0,3-4 16 0,2-4 0 16,3-8 0-16,0 0 0 0,0 0 0 0,0 0 0 15,0 0-96-15,0 0 0 0,2-8-16 0,-1-2 0 16,2-1-96-16,0-5-16 0,1-3 0 0,0 0 0 0,0-1-128 15,1 4 0-15,-1 0 0 0,-2 6 128 0,-2 10-128 16,0 0 0-16,0-7 144 0,0 7-144 0,-6-4 256 0,6 4 0 16,-9 5-16-16,1 1 0 0,1-1 48 0,-1 6 16 15,0 2 0-15,2-1 0 0,-3-1-112 0,-1-1-32 16,2-6 0-16,-2 2 0 0,1 0 16 0,2-1 0 16,-2-3 0-16,9-2 0 0,-10-1 112 0,1-4 32 15,2-1 0-15,1-4 0 0,2-3-80 0,1 0-16 16,2-3 0-16,4-3 0 0,1-3-224 0,4-1 0 15,-1-2 0-15,3-1 0 0,0 1 0 0,2 3 0 16,0 5 0-16,-1 3-160 0,-1 3 160 0,0 4-208 16,-1 4 80-16,-9 3 128 0,0 0-320 0,10 8 48 15,0 5 16-15,-3 1 0 0,-1 2 0 0,-1 3 0 16,-1 1 0-16,0-1 0 0,-2-2 256 0,-1 1 0 0,1-2 0 0,0-1 0 16,0-3 0-16,-2-12 0 0,0 0 0 0,1 10 0 15,-1-10 0-15,0 0 0 0,0 0 0 0,0 0 0 16,0 0 0-16,0 0 0 0,6-10 0 0,-4-5 144 15,0-2-144-15,1-4 160 0,3-2-160 0,-2 0 160 16,-4-2-160-16,1 3 0 0,3 2 144 0,-2 0-144 16,-3 1 0-16,1 5 0 0,2 4 0 0,-2 10 0 15,-1-8 0-15,1 8 0 0,0 0 0 0,0 0 0 32,-7 8-384-32,-2 3-80 0,1 2-32 0,-1 5 0 0,2 3-1552 15,-1-3-304-15,3 0-64 0,-3-3-6304 0,4 0-1264 0</inkml:trace>
  <inkml:trace contextRef="#ctx0" brushRef="#br0" timeOffset="-203780.066">14779 8239 17503 0,'-16'19'1552'0,"7"-6"-1232"0,0 2-320 0,1 1 0 15,3 0-272-15,1 1-112 0,0-3-32 0,1-2 0 16,2 2 416-16,0-3 0 0,-1 0 0 0,2-3 0 0,0-8 0 0,0 0 0 16,0 0 192-16,0 0-64 0,0 0 288 0,0 0 64 15,0 0 16-15,0 0 0 0,0 0 16 0,0 0 16 16,0 0 0-16,0 0 0 0,0 0-96 0,6-10-32 15,1 1 0-15,-5 0 0 0,2-1-160 0,3-1-48 16,-3 0 0-16,1 1 0 0,-1-1-64 0,0-2-128 16,0-3 176-16,1-1-176 0,2-2 176 0,-1-3-176 15,2-3 160-15,-2-2-160 0,0 0 192 0,2-2-64 16,0 0-128-16,-2 1 192 0,0 0-192 0,-1-1 128 16,0-2-128-16,0-1 0 0,1-1 128 0,-1 1-128 15,3-1 0-15,-3-1 144 0,-1-1-144 0,-1 0 160 0,5-2-160 16,-4 1 160-16,-3-1 0 0,1-3 0 0,2-2 0 0,0-2 0 15,-2-1-160-15,0-1 192 0,-2 0-192 0,1 2 192 16,2 1-32-16,-1 3 0 0,-2 2 0 0,1 2 0 16,2 1 160-16,-2 2 48 0,-1 1 0 0,3 0 0 15,0-1-48-15,0 0 0 0,0 2 0 0,2 0 0 16,0 1-128-16,3-1-48 0,-4-1 0 0,4 2 0 16,0-1-144-16,1 0 0 0,1-1 0 0,1 2 0 15,1 2 0-15,-2-1 128 0,1 1-128 0,1-2 0 16,-1 1 0-16,0 3 0 0,0 1 0 0,1-1 0 15,0-1 0-15,-1 0 0 0,0 4 128 0,1 3-128 16,-2 0 0-16,2 1 160 0,-2 1-160 0,0 3 160 0,0-1-160 16,0 4 128-16,-3 1-128 0,3 0 128 0,0 0-128 0,0 3 0 15,1-1 0-15,-3 2 128 0,-1 1-128 0,1 0 0 16,1 1 0-16,-1 0 0 0,-8 5 0 0,9-4 0 16,2 0 0-16,-2 3 0 0,0 1 0 0,-9 0 0 15,0 0 0-15,10 4 0 0,-10-4 0 0,12 4 0 16,-1 3 0-16,0-1 0 0,-3 1 0 0,1-1 0 15,-1 2 0-15,2 0 0 0,-1 0 0 0,0 0 0 16,1 0 0-16,-4 2 0 0,4 2 0 0,-3 1 0 16,2 0 0-16,-3 3 0 0,2 1 0 0,0 1 0 15,-1-1 0-15,0 1 0 0,3 1 0 0,-4 3 0 16,2 1 0-16,-2 3 0 0,2 4 0 0,-3 1 128 16,0 1-128-16,1 2 0 0,-4 2 128 0,4 3-128 15,-3 0 0-15,1 5 128 0,-2 4-128 0,1-1 0 0,-1-1 144 16,-1-2-144-16,0-3 0 0,-1-3 0 0,0 0 0 0,0-2 128 15,1 3-128-15,0 2 0 0,-2 0 0 16,-1 0 128-16,0-3-128 0,2 2 0 0,-1-4 0 0,-2 0 0 16,2 0 0-16,-2-2 128 0,1-3-128 0,1-4 0 15,0-2 0-15,0-2 0 0,-1 2 0 0,2-4 128 16,2-5-128-16,-1 2 0 0,0-3 0 0,1 2 128 16,-1-1-128-16,2-3 0 0,-2-4 0 0,-1-9 0 15,2 9 0-15,-2-9 0 0,0 0 0 0,0 0 128 16,0 0-128-16,0 0 0 0,0 0 0 0,0 0 128 15,0 0-128-15,0 0 128 0,0 0-128 0,0 0 128 16,0 0-128-16,0 0 0 0,0 0 128 0,0 0-128 16,-2-10 0-16,2-1 128 0,-1 0-128 0,0-3 0 0,-1-3 0 15,1 2 0-15,1-1 0 0,0 0 128 0,-1-2-128 16,0 1 0-16,0-1 0 0,0-1 0 0,-2-2 0 0,2-1 0 16,0-3 0-16,0 0 0 0,1 0 0 0,0-4-160 15,0-4 160-15,0-2-160 0,-1-2 160 0,0 1-128 16,-2 1 128-16,-1 1-128 0,-1 1 128 0,-2 0 0 15,-2 2 0-15,2 2-128 0,-2 1 128 0,0 0 0 16,0 2 0-16,-2 1 0 0,0 3 0 0,2 1 0 16,0 1 0-16,-1 0 0 0,1 0 0 0,-2 2 0 15,0 0 0-15,1 3 0 0,-1-1 0 0,1 1 0 16,0-1 0-16,1 1 0 0,-1 0 0 0,3 0 0 16,0 1 0-16,-2 1 0 0,1 1 0 0,-1 1 0 15,0 1 0-15,0 1 0 0,4 0 0 0,-2 3 0 16,-2 1 0-16,0 3-128 0,1 2 128 0,0 2 0 0,-2 2 0 0,2 0-128 15,-2 0 128-15,3 3-208 0,-2 1 80 16,0 0 128-16,-1 5-192 0,0 0 192 0,0 4-160 0,2 1 160 16,-2 1-128-16,-1 3 128 0,-1 3 0 0,0 5-144 15,1 2 144-15,1 3 0 0,-4 1 0 0,5 1 0 16,-1 3 0-16,0 1-128 0,0 1 128 0,2-1 0 16,-2 6 0-16,1 0 0 0,1 3 0 0,0-1 0 15,1-2 0-15,2 0 0 0,-5 1 0 0,2-2 0 16,1 0 0-16,-1-1 0 0,-2-3 0 0,2 0 0 15,2-5 0-15,1-5 0 0,-2-2 0 0,0-2 0 16,-3 1 0-16,5-3 0 0,-3 0 0 0,0-2 0 16,0 0 0-16,2 0 0 0,0-1 0 0,2-2 0 15,0-1 0-15,1 0 0 0,1 0 0 0,-1 0 0 0,1-2 0 0,1-2 0 16,1-2 0-16,0-1 0 0,1 0 0 16,-1-2 0-16,-1-1 0 0,1-10 0 0,0 0 0 0,0 0 128 15,0 0-128-15,0 0 0 0,0 0 0 0,0 0 144 16,0 0-144-16,-5-5 0 0,2-5 0 0,-2-2 0 15,2-4 0-15,1-2 0 0,0-2 0 0,1-3 0 16,0-3 0-16,1 0 0 0,0-1 0 0,0-4 0 16,2-3 0-16,0-3 0 0,-1 0 0 0,2-3 0 15,4 0 0-15,-2-4 0 0,1-7 128 0,2 2-128 16,2-1 0-16,-2-2 0 0,1 0 0 0,1-2 0 16,0-4 0-16,3 3 0 0,5 2 0 0,-1 4 0 15,-1 7 0-15,0 5 0 0,1 3 0 0,-1 5 0 0,2 4 0 16,1 3 0-16,-3 2 0 0,1 4 0 0,-2 0-128 15,0 3 128-15,0 1 0 0,-1 2 0 0,-2 0 0 16,0 2-144-16,1 3 144 0,-1 3 0 0,2-2 0 16,-4 3 0-16,1 2 0 0,2 1-160 0,0 1 160 0,2 3 0 15,-4 2 0-15,4 2 0 0,-2 1 0 0,0 3 0 16,0 2 0-16,0 2 0 0,1 4 0 0,-2 4 0 16,1 3 0-16,-1 4 0 0,-2 3 128 0,-1 3-128 15,-2 5 192-15,1 2-64 0,0 2-128 0,-4 0 192 16,0-1-192-16,-2-1 0 0,-1-5 0 0,2 0-8832 15,-2-4-1760-15</inkml:trace>
  <inkml:trace contextRef="#ctx0" brushRef="#br0" timeOffset="-202596.251">20044 8682 1839 0,'0'0'160'0,"0"0"-160"16,10 0 0-16,-10 0 0 0,0 0 1792 0,8 3 320 15,-8-3 64-15,9-4 0 0,-9 4-624 0,7-5-128 16,-3-2-16-16,0-2-16 0,-1-2-208 0,-1-1-32 0,0-1-16 16,-2 0 0-16,-1-5-560 0,0 0-128 0,0-2 0 0,-2 0-16 15,-2 0-112-15,-1 0-32 0,-2-1 0 0,-1 1 0 16,-1 0 80-16,-3-1 16 0,0-1 0 0,-3-2 0 16,-1-1 160-16,-4 1 32 0,-1 1 16 0,-3 0 0 15,-5 1-256-15,-1 2-48 0,0 0-16 0,-3 3 0 16,-4 1-112-16,-6-1-32 0,-6-1 0 0,-4 5 0 15,-4 5-128-15,-1 3 0 0,-3 2 0 0,-3 1 0 16,0 2 0-16,-5 3 0 0,-7-1 0 0,0 1 0 16,-1 2 0-16,1-1 0 0,0-1 0 0,-6 2 0 15,3-1 128-15,-2 0-128 0,1 1 0 0,-4 0 128 16,0 1 0-16,-7 2 0 0,0 3 0 0,-2-2 0 0,1 0 0 16,-4 2 0-16,0 1 0 0,5 5 0 0,6 0 192 15,-1 0 16-15,4-4 16 0,-1 6 0 0,3 1 192 0,8 3 32 16,8 1 16-16,5 2 0 0,1 3-256 0,2 2-48 15,0 4-16-15,6 3 0 0,6 4-144 0,4 4-128 16,3 6 192-16,6 1-192 0,2-1 128 0,4-1-128 16,5 3 0-16,5 5 0 0,2 3 0 0,7-2 0 15,3-5 0-15,7-1 0 0,3 1 0 0,4-5 0 16,5 1 0-16,6-3 0 0,4-1 0 0,5-3 0 16,9-5 128-16,3-6-128 0,6-4 0 0,4-6 128 15,1-3-128-15,4-5 0 0,3-3 160 0,10-4-160 16,8-4 128-16,4-3-128 0,1 3 144 0,5-6-144 15,0-4 160-15,10-2-160 0,4-2 128 0,3-2-128 16,0-3 0-16,4-1 144 0,2 1-144 0,0 0 0 0,1-5 0 16,0-1 0-16,4-1 0 0,-2-2 0 0,0-3 0 0,-2 4 0 15,-1 3 0-15,-3 2 0 0,-6-1 0 0,0 0 0 16,-6-3 0-16,-6 1 128 0,-11 0-128 0,-3-1 0 16,-6-5 0-16,-2-2 0 0,-4-2 0 0,-4-3 0 15,-8-1 160-15,-8-1-160 0,-8-2 192 0,-7 2-192 16,-8 1 224-16,-8-1-64 0,-4-2-16 0,-7 0 0 15,-5 0 256-15,-11 3 48 0,-3 1 16 0,-7-1 0 16,-8 0 96-16,-5 3 16 0,-3 4 0 0,-3 2 0 16,-2 1-576-16,1 1-272 0,-1 1 16 0,-1 5 16 15,1 1-1760 1,0 2-368-16,-1-1-64 0</inkml:trace>
  <inkml:trace contextRef="#ctx0" brushRef="#br0" timeOffset="-200529.158">23733 5341 19919 0,'16'-7'880'0,"-7"6"192"0,0 2-864 0,3 0-208 16,-1-2 0-16,1 3 0 0,-1 4 0 0,0-2 0 16,-11-4-192-16,9 0 192 0,0 0 0 0,-9 0 0 15,0 0 0-15,9 0 0 0,-9 0 320 0,0 0-48 16,0 0 0-16,0 0 0 0,0 0 400 0,4-5 80 15,-4-1 16-15,-4 2 0 0,-3-1-320 0,-4 4-48 0,-5-2-16 0,-4 0 0 16,-3-1-80-16,-4 2-32 0,-2 0 0 0,-6 1 0 16,-5 0 80-16,1 0 16 0,1-2 0 0,-1 1 0 15,0 0-32-15,-1 1 0 0,1 1 0 16,-6-2 0-16,-3 2-64 0,-3-1-16 0,-6-1 0 16,0 1 0-16,0 1-64 0,0-1-32 0,0-1 0 0,-5 0 0 15,-5 0 64-15,-3-1 16 0,-5 0 0 0,2 0 0 16,1-3 80-16,-4 4 0 0,-6-1 16 0,-2 2 0 15,-3-1 80-15,0 0 16 0,4 0 0 0,-7 1 0 16,-6 0-80-16,3 1-16 0,0 0 0 0,-2 0 0 16,-2-2-160-16,1 2-48 0,1 0 0 0,0-1 0 15,1-3-128-15,0 2 0 0,-4-1 144 0,1 1-144 16,0 1 0-16,-3 0 0 0,1-2 0 0,2 0 128 16,1-1-128-16,-3 0 0 0,-3 3 0 0,3-2 0 15,4 0 128-15,1-3-128 0,2-2 160 0,-1 2-160 0,1 0 0 16,3-1 0-16,4-2 0 0,-4 0 0 0,-1 0 0 0,1 0 144 15,3 2-144-15,1-3 128 0,3-1-128 0,0-1 128 16,-1-1-128-16,0 2 128 0,3 0-128 0,1 0 128 16,2-3-128-16,-5 2 128 0,-2-1-128 0,4 1 0 15,6-1 0-15,0 3 0 0,0 1 144 0,2 1-144 16,-2 0 160-16,4-1-160 0,2 2 160 0,4 1-160 16,1 0 160-16,0 2-160 0,0 0 192 0,-3 0-64 15,2 2-128-15,0 0 192 0,2 0-192 0,4 1 144 16,1 1-144-16,-1 3 128 0,0 0-128 0,0 1 0 15,0 1 0-15,0-2 0 0,3-2 0 0,4 2 0 16,1 3 0-16,1 0 0 0,1 0 0 0,3-1 0 0,5-1 0 16,1 0 0-16,-1 4 0 0,9-3 0 0,4 0 0 0,4 0 128 15,1 3-128-15,4 1 0 0,3-3 144 0,3 1-144 16,1-2 0-16,2-1 128 0,4 1-128 16,5-5 0-16,-4 7 0 0,4-7 0 0,0 0 0 0,0 0 0 15,-2 12 0-15,1-3 0 0,1-9 0 0,0 0 0 16,1 12 0-16,2-1 0 0,-1-2 0 0,-2-9 0 15,0 0 0-15,5 11 0 0,1 0 0 0,-1-3 0 16,-1 0 0-16,2 0 0 0,-2 0 0 0,2 0 0 16,-1 2 0-16,1 1 0 0,-1 0 0 0,2 2 0 15,-5 1 0-15,4 3 0 0,-1 1 0 0,0 3 0 16,-3 2 0-16,0 4 0 0,-2 3 0 0,0 5-128 16,-2 2 128-16,0 4 0 0,-3 3 0 0,2 3 0 15,1-3 0-15,1-3 0 0,-1-2 0 0,2 0 0 0,0 1 0 16,3-4 0-16,1 1 0 0,2-2 0 0,-2-3 0 0,1 2 0 15,1 0 0-15,-2-2 0 0,2-2 0 16,-1-2 0-16,2 0 0 0,-3-1 128 0,1 1-128 16,-3-4 0-16,5-3 0 0,-1 0 0 0,-3 3 0 0,2 0 0 15,0-2 0-15,-1-1 0 0,0-1 0 0,2 0 0 16,1 0 0-16,2-3 0 0,-1-5 0 0,3-1 0 16,-2-1 0-16,3 1 0 0,1-1 0 0,3-4 0 15,2-2 0-15,1 1 128 0,0 1-128 0,1-3 128 16,1-2-128-16,2-1 128 0,-1-2-128 0,1 0 128 15,0-2-128-15,2-1 128 0,0-3-128 0,4-2 0 16,2 2 128-16,1 0-128 0,1 3 128 0,4-1-128 16,1-3 160-16,3 2-160 0,-2 4 144 0,2-1-144 15,0-1 128-15,5-2-128 0,2-3 128 0,5 2-128 16,3 1 128-16,4 1-128 0,2-2 0 0,0 0 128 16,0 0-128-16,0 3 0 0,5 1 0 0,3-1 0 0,-2-1 0 0,1 1 0 15,-1 2 0-15,2 0 0 0,0 3 0 0,4 0 0 16,0 1 0-16,0 0 0 0,-1 0 0 0,0 1 0 15,-3 2 0-15,4-1 0 0,2-2 0 0,-1 1 0 16,1 2 0-16,-2-2 0 0,1-4 144 0,1 2-144 16,3 1 0-16,-2 1 0 0,-2 0 0 0,-2 0 0 15,1 0 0-15,0 1 0 0,2 0 0 0,-1 1 0 16,-3 2 0-16,0-3 0 0,-3-2 0 0,4 1 0 16,-1 1 0-16,3-2 0 0,0-1 0 0,-1 0 0 15,-2 0 0-15,2 3 0 0,2-1 0 0,0 0 0 16,-2-2 0-16,1 3 0 0,-4-1 0 0,2 1 0 0,3 0 0 15,-1 1 0-15,-2-1 0 0,-4 3 0 0,-2 0 0 16,1-3 0-16,2-3 0 0,1 0 0 0,1 2 0 0,-3 0 0 16,-4 1 0-16,0-3 0 0,0-4 0 0,1 1 0 15,1 3 0-15,-2 2 0 0,-3-1 0 0,-1 1 0 16,-4 0 0-16,1-1 0 0,4 2 0 0,-5-1 0 16,-1-4 0-16,0 2 0 0,-2 3 0 0,-2-2 0 15,-4-1 0-15,0 0 0 0,-1 0 0 0,2 2 0 16,1 0 0-16,-4 1 0 0,-3-1 0 0,0 0 0 15,-4 0 0-15,0 0 0 0,-4 0 0 0,0 1 0 16,-2-2 0-16,-1 0 0 0,1-1 0 0,0 0 0 16,-1 0 0-16,2 2 0 0,0 1 0 0,-1 2 0 15,-1-1 0-15,-1 2 0 0,1-1 0 0,-3 1 0 16,-3-4 0-16,1 2 0 0,-3-1 0 0,-1 0 0 0,-1 0 0 16,1-3 0-16,-3 0 0 0,0-1 0 0,1-1 0 0,-3 2 0 15,1 1 0-15,0 1 0 0,2-1 0 0,-3 0 0 16,-5 4 0-16,-1-3 128 0,4-2-128 0,-3 1 0 15,-2 0 0-15,-1 1 144 0,-10-2-144 0,9 1 0 16,-1 0 192-16,-8-1-192 0,0 0 192 0,0 0-192 16,9 3 192-16,-9-3-192 0,0 0 192 0,0 0-192 15,0 0 128-15,0 0-128 0,0 0 0 0,0 0 0 16,0 0 128-16,0 0-128 0,0 0 0 0,0 0 0 16,0 0 0-16,0 0 0 0,0 0 128 0,0 0-128 15,0 0 0-15,0 0 160 0,0 0-160 0,0 0 128 16,0 0-128-16,1-10 160 0,4-4-160 0,-4 3 160 0,-1 3-160 15,2-4 160-15,0-6-160 0,1-3 160 0,3-3-32 16,-2-4-128-16,1-2 192 0,1-3-64 0,1-6 48 0,1 1 0 16,-2-5 0-16,2-4 0 0,2-2-176 0,1-3 192 15,-1-2-192-15,1 3 192 0,0 1-64 0,-1 0-128 16,-2-3 192-16,2 2-64 0,-3 1 0 0,2 6 0 16,-3 0 0-16,2 2 0 0,-6-2 64 0,3 6 16 15,-1 6 0-15,-2 4 0 0,-2-1-208 0,0 4 0 16,-1 2 128-16,-1 4-128 0,-1 5-144 0,-2 2-80 15,-4 2-16-15,2 2-12944 16,-5 3-2576-16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6:03.1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1041 2325 7359 0,'0'0'656'0,"-4"-4"-528"16,4 4-128-16,0 0 0 0,0 0 3072 0,0 0 592 0,0 0 112 0,0 0 32 16,0 0-3136-16,0 0-672 0,0 0 0 0,8 2-128 15,2 3 128-15,-1-2 0 0,1-1 0 0,1 0 0 16,2-1 0-16,-2-1 0 0,2 0 160 0,3 2-160 15,0 0 416-15,2-2-16 0,-2-4 0 0,5 4 0 16,4 3 80-16,-1-2 16 0,-1-2 0 0,1 0 0 16,2 1-128-16,3-2-32 0,-1 1 0 0,0 0 0 15,1 0 32-15,-1 2 0 0,2 1 0 0,0 0 0 16,1-4-48-16,2 2 0 0,2 3 0 0,1-2 0 16,-1-2-48-16,0 1-16 0,1 0 0 0,1 0 0 15,2 2 0-15,0-1-16 0,0-2 0 0,-2 0 0 16,0-4 16-16,2 3 0 0,-2 2 0 0,5-1 0 0,4 0-64 15,2-2 0-15,-2-3 0 0,0 3 0 0,0 2-48 0,0 0-16 16,0-4 0-16,-2 3 0 0,4-2 32 16,-1 0 0-16,2 1 0 0,1-1 0 0,1-2-16 0,-1 4 0 15,-2 2 0-15,-2-2 0 0,-2-3-144 0,5 2 160 16,2 1-160-16,3 0 160 0,0-1-160 0,-1 1 0 16,-1-1 144-16,-1-1-144 0,-1-2 0 0,0 3 144 15,3 3-144-15,0-4 0 0,0 2 192 0,0 0-192 16,1-1 192-16,1 1-192 0,-1 0 144 0,0 1-144 15,2 1 0-15,5-3 144 0,0 1-144 0,1-1 0 16,0-4 144-16,-2 1-144 0,2 2 0 0,-3 1 0 16,3 1 0-16,0 2 0 0,4-7 0 0,-2 4 0 15,-2 2 0-15,-2-1 0 0,0 0 128 0,2 1-128 16,3 1 128-16,1-2-128 0,-2 1 144 0,-1 4-144 16,-4-3 192-16,2 1-192 0,-1-1 160 0,4-1-160 0,4 1 128 0,-1 0-128 15,-2 1 0-15,0-1 0 0,-2-1 128 16,2-1-128-16,2 1 0 0,2-1 0 0,0-3 0 0,-4 2 0 15,-2 1 0-15,0-2 128 0,0 2-128 0,2 1 0 16,2-1 128-16,-3 0-128 0,1-2 128 0,-2 1-128 16,-3 3 144-16,5-1-144 0,1 0 160 0,2 0-160 15,1-1 128-15,-2 1-128 0,-3-1 0 0,-3 0 0 16,2-1 128-16,5 0-128 0,4-1 0 0,-3 3 0 16,-2 2 0-16,-3-1 128 0,0-1-128 0,2 1 0 15,1-1 0-15,1 2 0 0,-2 1 0 0,-1-2 0 16,-3-1 128-16,4 1-128 0,0 3 0 0,4-1 144 15,1 0-144-15,-1 0 192 0,-1 1-192 0,-1 1 192 0,1-2-64 16,3 0-128-16,0-2 192 0,-1 3-64 0,-3 1-128 16,-2 0 128-16,-1 1-128 0,-1-1 128 0,4-3-128 0,2 0 0 15,0 2 0-15,-1 0 128 0,-5-3-128 0,1 0 0 16,1 0 0-16,3 1 0 0,-2 0 0 0,-1 2 128 16,-2-2-128-16,-1-1 0 0,0-3 0 0,1 1 0 15,2 2 0-15,0-1 0 0,-1-2 0 0,-2 1 0 16,-4 0 0-16,1 0 0 0,0 1 128 0,2-3-128 15,4 3 128-15,-4 0-128 0,-2 0 224 0,-2 0-32 16,-1-1-16-16,4 0 0 0,-2-2 48 0,3 2 16 16,3 1 0-16,-1 1 0 0,-5 0-96 0,-1 0-16 15,1 0 0-15,1 1 0 0,3 1-128 0,-1 1 0 16,1-2 0-16,-1 0 128 0,-3-1-128 0,2 0 0 16,-2 0 0-16,3 0 128 0,1-1-128 0,1 1 0 15,-2 2 0-15,-2-1 0 0,0-4 0 0,-3-3 0 0,3 5 0 16,1-1 0-16,-1 1 0 0,0 0 0 15,-2 0 0-15,-5-1 0 0,-2 1 0 0,1 0 0 0,1 0 0 0,1 0 0 16,-2-2 0-16,3 3 0 0,-5 0 0 0,2 0 0 16,-6 0 0-16,0-1 0 0,0-2 128 0,0 3-128 15,0 3 0-15,1-2 0 0,1-1 0 0,-2 0 0 16,-1 4 0-16,-3-2 0 0,-2-1 0 0,-1 2 0 16,-2-1 0-16,0 0 0 0,-2 1 0 0,0 0 0 15,-1-2 0-15,1 0 0 0,-5 0 0 0,-3 1 0 16,1 0 0-16,-3-2 0 0,-3-1 0 0,-3 1 0 15,-1 1 0-15,-5 1 128 0,-2 2-128 0,-2-4 0 16,-2-4 0-16,-7 4 128 0,0 0-128 0,0 0 0 16,0 0 224-16,0 0-32 0,0 0-16 0,0 0 0 0,0 0-176 15,0 0 128-15,-9-4-128 0,-3 0 128 0,-1-2-128 16,-6 3 0-16,-4-2 0 0,-2 2 0 0,-5-2 0 16,-2 0 0-16,-3 0 0 0,-2 0 0 0,-1 3 0 0,-3-2 0 15,-1-2 0-15,-3 3 0 0,-5 0 0 0,-3 0 0 16,-6 1-144-16,0 1 144 0,-2 0 0 0,0 0 0 15,-1-1 0-15,-5-2 0 0,-5 1 0 0,-1 2 0 16,-1 1 0-16,-1-1 0 0,0-2 0 0,-2 0 0 16,-4 0 0-16,-4 3 0 0,-1 2 0 0,-2-2-128 15,2-2 128-15,-4 2 0 0,-7 2 0 0,4 1 0 16,2-3 0-16,-4 1 0 0,-5 1 0 0,1 1 0 16,2 2 0-16,-2-2 0 0,-2-2 0 0,-1 2 0 15,-4 3 0-15,2-1 0 0,-2-1 0 0,1 0 0 0,0 0 0 0,-2 3 0 16,3-3 0-16,-4 1 0 0,-3-2 0 0,3 0 0 15,2 1 0-15,-1-2 0 0,-4 0 0 0,1-1 0 16,2-1 0-16,-2 2 0 0,-5 2 0 0,6-2 0 16,6-3 0-16,-4 1 0 0,-6 0 0 0,4 0 0 15,6 0 0-15,-6-1 0 0,-6 0 0 0,5-1 0 16,6 1 0-16,-3-1 0 0,-4 0 0 0,4 0 0 16,6 0 0-16,-1-2 0 0,-1 3 0 0,-3 0 0 15,4 1 0-15,0-1 0 0,-1-1 0 16,1 1 0-16,-2 1 0 0,3 1 0 0,4-1 0 0,-3 0 0 15,-1 0 0-15,5 2 0 0,3 0 0 0,-4 1 0 16,-2 1 0-16,3-2 0 0,5-3 0 0,1 2 0 16,-3 1 0-16,1 1 0 0,0 0 0 0,4-1 0 15,4 0 0-15,0 0 0 0,-2 0 0 0,-1 2 0 0,0-4 0 16,0 2 0-16,3 0 0 0,-2 1 0 0,2 1 0 0,-1 0 0 16,3 1 0-16,2-1 0 0,2 0 0 0,-1 0 0 15,-6-1 0-15,6-1 0 0,3-2 0 0,3 1 0 16,1 0 0-16,-2 2 0 0,-4-1 0 0,3 0 0 15,4 1 128-15,1-1-128 0,-1 0 0 0,0 1 0 16,-3 2 0-16,2-2 0 0,3-1 0 0,5 0 0 16,3-2 0-16,-3 0 0 0,-4 2 0 0,1 0 0 15,-2-1 0-15,6 1 0 0,4 0 0 0,-2-1 0 16,0 2 0-16,1-2 0 0,-2-2 0 0,1 2 0 16,-1 3 0-16,3-2 0 0,1 2 0 0,1 1 0 0,-3-1 0 15,-1 1 0-15,1 2 0 0,2 0 0 0,5-2 0 16,-1 0 0-16,1-3 0 0,4 0 0 0,2 1 0 15,-2 3 0-15,-1-3 0 0,2 0 0 0,0 1 0 16,4 0 0-16,3 4 0 0,1-2 0 0,4 0 0 16,-1 0 0-16,3 3 0 0,1-2 0 0,0-3 0 15,4 1 0-15,0-4 0 0,2 1 0 0,1 1 0 0,3 2 0 16,5 0 0-16,4 1 0 0,1-1 0 0,1 2 0 16,0-1 0-16,2 0-128 0,5-1 128 0,5-5 0 15,0 0 0-15,-3 8 0 0,3-8-128 0,3 8 128 16,-3-8 0-16,6 10 0 0,5-2 0 0,0-1 0 15,1-1-128-15,3-1 128 0,4 1 0 0,3-2 0 16,1 0 0-16,3-1 0 0,1-1 0 0,3-1 0 16,2 0 0-16,-1-2 0 0,2-4 0 0,3 3 0 15,5-2 0-15,1 2 0 0,0-1 0 0,6 0 0 0,3 0 0 0,0-2 0 16,-3 3 0-16,4-1 0 0,1-3 0 0,2 0 0 16,2-2 0-16,5 3 0 0,4 1 0 0,1-1 0 15,-5-2 0-15,3-2 0 0,0-2 0 0,8 3 0 16,7 0 0-16,-2-2 0 0,-3-3 0 0,0 4 0 15,2-2 0-15,3 0 0 0,4 3 0 0,-2 1 0 16,-5-1 0-16,2 0 0 0,4 4 0 0,3-4 0 16,-2-2 0-16,1 1 0 0,-5 5 0 0,3-1 0 15,3 0 0-15,-3-3 0 0,1 2 0 0,1 0 0 16,0 1 0-16,3 2 0 0,3-2 0 0,-2 1 0 16,1-1 0-16,-1 1 0 0,1-2 0 0,0 2 0 15,1-1 0-15,0 0 0 0,-1 0 0 0,1-1 0 0,4 2 0 16,-7-1 0-16,-3 1 0 0,2 2 0 0,3 2 0 15,-1-4 0-15,0 3 0 0,-4 0 0 0,-2 0 0 16,4 1 0-16,6 2 0 0,-4 1 0 0,-5-5 0 0,1 2 0 16,-1 2 0-16,1 0 0 0,5-1 0 0,-7 0 0 15,-3 0 0-15,5 1 0 0,1 0 0 0,0 0 0 16,-2-2 0-16,0 0 0 0,-6 0 0 0,4 1 0 16,0-1 0-16,2 0 0 0,-4 0 0 0,-1 0 0 15,-2 2 0-15,5 1 0 0,2-2 0 0,-2 0 0 16,-5-1 0-16,1 1 0 0,0 2 0 0,2-1 0 15,3 0 0-15,-4 1 0 0,-1 1 0 0,-1-1 0 16,0-1 0-16,1 0 0 0,1 1 0 0,-3-1 0 16,-4 0 0-16,0 1 0 0,3 1 0 0,1 0 0 15,1-3 0-15,-1 2 0 0,-7 0 0 0,2-2 0 16,-2-2 0-16,2 1 0 0,1 0 0 0,-3 1 0 0,-3 0 0 0,0-1 0 16,0 0 0-16,1 0 0 0,5 0 0 0,-3 2 0 15,1 0 0-15,-2 0 0 0,-2 1 0 0,1-1 0 16,-2-2 0-16,1 1 0 0,1-1 0 0,-1 0 0 15,-5-1 0-15,2 1 0 0,0 3 0 0,-1 0 0 16,3 0 0-16,1-1 0 0,1-2 0 0,-4 1 0 16,-2-1 0-16,-2 1 0 0,3 2 0 0,-1-1 128 15,1-2-128-15,-2 2 0 0,0 0 0 0,-3 0 0 16,-3-1 0-16,1 1 0 0,2 0 0 0,1 2 0 16,1-1 0-16,-2-1 0 0,-3 0 0 0,-1 1 128 15,-2-1-128-15,1 1 0 0,0 0 0 0,-2 0 0 16,3-1 0-16,0 0 0 0,-1-2 0 0,-3 2 0 0,-4 2 0 15,-2-3 0-15,-1-2 0 0,-1-3 0 0,0 2 128 16,0 0-128-16,-4 1 0 0,2 0 0 0,-4-2 0 0,-1 1 0 16,0-2 0-16,-2 4 0 0,-3 0 0 0,-3-2 0 15,0-3 0-15,-3 3 128 0,1 5-128 0,-2 0 0 16,-2-8 0-16,1 4 0 0,-1 1 0 0,0 1 0 16,-2 1 0-16,1-2 128 0,-3-1-128 0,1 1 0 15,-3 2 0-15,-1 0 0 0,-4-2 0 0,2 0 0 16,1 0 0-16,-2 1 128 0,-1 1-128 0,-2 0 0 15,-7-2 0-15,9-2 0 0,-9 2 128 0,0 0-128 16,0 0 0-16,9 0 0 0,-9 0 128 0,8 0-128 16,-8 0 0-16,0 0 128 0,0 0-128 0,0 0 0 15,0 0 144-15,0 0-144 0,0 0 128 0,0 0-128 0,0 0 0 16,0 0 0-16,0 0 0 0,0 0 0 16,-11 0-2240-16,-4 0-368 15</inkml:trace>
  <inkml:trace contextRef="#ctx0" brushRef="#br1" timeOffset="10064.923">16650 7055 21183 0,'1'-16'944'0,"0"6"192"0,-1-1-912 0,0 3-224 16,0 8 0-16,0-6 0 0,-1 0 704 0,1 6 112 15,0 0 16-15,0 0 0 0,-3-5-832 0,-3 0 0 16,3 0 0-16,-1-1-192 0,-1 1 192 0,-2 0-144 16,0 1 144-16,-3 1-128 0,-1-1 128 0,0 1 0 15,-3 1 0-15,-2-1 128 0,0-2 64 0,-4-1 32 16,-1 0 0-16,-1 3 0 0,-3 0 80 0,-3-2 16 15,-2 1 0-15,-1 0 0 0,0 1-96 0,0 1-16 16,-1 0 0-16,-1-2 0 0,0-1 80 0,-1-2 16 16,-2 0 0-16,-3-2 0 0,-2-3-96 0,-3 2-16 0,-5 2 0 15,-2 0 0-15,-6 0-64 0,-1-1-128 0,0-1 176 0,-7 2-176 16,-2 2 192-16,-6-1-192 0,-5-3 192 0,-2 2-192 16,-3 3 304-16,-5 1-48 0,-5 4-16 0,-4-2 0 15,-2 1 48-15,-3 1 16 0,-7 0 0 0,-2 1 0 16,-6 1-112-16,-2 0-32 0,-1-2 0 0,-3 2 0 15,-4 1-160-15,-4-1 128 0,-3-2-128 0,0-2 128 16,-1 2 0-16,-1-1 0 0,-4-1 0 0,-4 1 0 16,-6-2 176-16,3 0 16 0,1 0 16 0,-6 3 0 15,-5 0 0-15,-3 2 0 0,-2 2 0 0,0 1 0 16,-1 2-48-16,0 0-16 0,0 1 0 0,-1 0 0 16,-5-2-80-16,2 2 0 0,-1 0-16 0,7-2 0 15,1 0-48-15,-2 2-128 0,-3-1 192 0,0-1-64 0,-2-5-128 16,1 1 0-16,-2 0 144 0,5 3-144 0,1-1 192 15,1 2-48-15,-5-2 0 0,1-2 0 0,1-2 48 0,2 0 16 16,5 3 0-16,-1 0 0 0,1-1-16 0,3-1-16 16,1 0 0-16,2-2 0 0,4-3-176 0,0-1 192 15,3 3-192-15,1-5 192 0,-5 0-192 0,5 3 0 16,2 4 0-16,-1 0 0 0,-5-2 144 0,3 0-144 16,2-1 160-16,3 2-160 0,4-2 320 0,1 6-48 15,-1-2 0-15,2 1 0 0,2 0-144 0,-1 1-128 16,1 2 192-16,4-1-192 0,6-2 176 0,1 4-176 15,-2 0 160-15,7-2-160 0,6-2 128 0,0 1-128 16,-2 1 0-16,6-2 0 0,5-2 0 0,0 0 128 16,-2-2-128-16,5 2 0 0,7 0 0 0,-3-2 0 15,0-3 0-15,3 2 0 0,3 5 0 0,4-1 128 0,4-2-128 16,1 0 0-16,-2-1 0 0,5 0 0 0,-1 2 0 0,7 2 0 16,4-1 0-16,1-2 0 0,-2-2 0 0,4 1 0 15,3 2 0-15,2 2 128 0,2-2-128 0,1 1 0 16,4 2 0-16,2-1 0 0,3 0 0 0,0-1 0 15,0 0 0-15,3 1 0 0,3 3 0 0,2-1 0 16,2 1 0-16,3 0 0 0,4 1 0 0,3 0 0 16,3 2 0-16,2 0 0 0,4 0 0 0,2 2 0 15,0 1-160-15,3 3 160 0,3 2-128 0,0 3 128 16,2 3-144-16,2 4 144 0,-2 3-160 0,4 3 160 16,2 5-144-16,0 5 144 0,-1 8-128 0,3 3 128 0,3 0 0 15,-2 2 0-15,4 1 0 0,0 5-128 16,0 0 128-16,3 5 0 0,2 5 0 0,-2-3 0 0,1 0 0 0,2 6 0 15,2 3 0-15,2 4 0 0,1 5 0 16,0 1 0-16,1 1 0 0,1 5 0 0,-4 3 0 16,4 1 0-16,0-4 0 0,2 5 0 0,-1 2 0 0,3 0 0 15,-2-3 0-15,3-2 0 0,-2-3 0 0,0 2 0 16,-2-1 0-16,1-1 0 0,1-8 0 0,-1 3 0 16,-1 2 0-16,0-2 0 0,-1-4 0 0,1-2 0 15,1-4 0-15,-2 1 0 0,0 3 0 0,0-2 0 16,1 0 0-16,0-4 0 0,-1-3 0 0,1 4 0 15,3 1 0-15,-2-4 0 0,-2-4 0 0,-2-3 0 16,0-1 0-16,1 1 0 0,-1 2 0 0,-2-4 0 16,3-3 0-16,-2-4 0 0,3-3 0 0,0-4 0 15,0 0 0-15,-2-2 0 0,4 1 0 0,3-2 0 16,1-1 0-16,2-3 0 0,-3-5 0 0,3 0 0 0,3-4 0 16,2 2 0-16,1-4 0 0,3 0 0 0,-1-1 0 0,1-1 128 15,5-1-128-15,3 1 128 0,5-3-128 0,4 2 128 16,3-4-128-16,2 1 0 0,0-1 128 0,1-3-128 15,2-6 0-15,4 0 144 0,7-3-144 0,1 0 0 16,5-2 128-16,0-2-128 0,-2-2 0 0,7-1 0 16,4 1 128-16,-3-4-128 0,-1-2 0 0,3 0 0 15,6-1 0-15,5 0 0 0,-2-1 0 0,3 0 0 16,0-1 0-16,0 1 0 0,2 0 0 0,-2 1 0 16,0 0 0-16,3 0 0 0,3 0 0 0,0 1 0 15,-6 0 128-15,5 2-128 0,5-2 0 0,-1 0 0 16,-6-1 0-16,6 0 0 0,3 2 0 0,-1-2 0 0,-5 0 0 15,4-2 0-15,4 2 128 0,-2-1-128 16,-2 0 0-16,1-1 0 0,8-2 0 0,-5 1 0 0,-1 2 0 0,4 0 0 16,-1-3 0-16,2 1 0 0,-3 0 176 0,4 2-176 15,0 2 160-15,0-3-160 0,1-1 0 16,0-2 0-16,4 2 0 0,-2 0 0 0,-1 1 0 0,1-1 0 16,3-2 0-16,-4 3 0 0,-1 0 0 0,3 0 0 15,4 2 0-15,-1 0 0 0,-2-2 0 0,2 2 0 16,0 2 0-16,3 0 0 0,-3-4 0 0,3 4 0 15,0 1 0-15,3 1 0 0,1 1 0 0,0 0 0 16,-2 1 0-16,5-1 0 0,2 0 0 0,0-2 0 16,-5-1 0-16,2 1 0 0,3 0 0 0,0-1 0 15,1 0 0-15,-3 1 0 0,-3-2 0 0,-1-1 0 16,2 0 0-16,-1 0 0 0,-4 3 0 0,-2-1 0 16,3 0 0-16,-4-2 0 0,-3 0 144 0,1 1-144 0,0 1 128 0,-2-2-128 15,-4-1 0-15,3 2 128 0,1 0-128 16,0 0 0-16,0-2 128 0,-3 1-128 0,-1 0 0 0,1 0 128 15,3 0-128-15,-2 3 0 0,-2-1 144 0,-1 0-144 16,5-2 0-16,-4 3 0 0,-3-2 0 0,1 0 128 16,5 2-128-16,-5-3 0 0,-3 0 0 0,0-1 0 15,2-1 0-15,-4 1 0 0,-6 0 0 0,3-2 128 16,2 2-128-16,-1-4 0 0,-3 1 0 0,-3 1 0 16,-1-1 160-16,1 2-32 0,2 1-128 0,-2-3 192 15,-6-2-192-15,4 2 0 0,4 2 0 0,-4 1 0 16,-10-3 0-16,7 1 0 0,4-1 0 0,0 2 0 15,-6 4 0-15,3-1 0 0,3-2 0 0,-2 1 0 0,-2 0 0 16,-3 0 0-16,-3 1 0 0,6 1 0 0,-2-1 0 16,-1 1 0-16,-5 1 0 0,-1 0 0 0,1-3 0 0,1 2 0 15,1 0 0-15,-8 0 0 0,-1-1 128 0,0 2-128 16,3-1 0-16,-1 1 144 0,-3-1 16 0,-1 2 0 16,-2 0 0-16,1-1 0 0,3-1-160 0,-1 2 128 15,-3-2-128-15,-1 3 128 0,-1 1-128 0,1-3 0 16,2-2 0-16,-2 3 128 0,-4-1-128 0,-1-1 160 15,0 0-160-15,1 2 160 0,0 0-160 0,-1 2 0 16,-5 0 0-16,-2-1 0 0,-5-1 0 0,4-1 0 16,1 1 0-16,0-1 0 0,2 1 0 0,-4 0 0 15,-5-3 0-15,-1 1 0 0,-3-1 0 0,1 4 0 16,1-1 0-16,0-2 0 0,2-2 0 0,-8 0 0 16,-4 0 0-16,-2 0 0 0,-3-1 0 0,2 0 0 0,0 1 0 15,0 0 0-15,0 1 0 0,0 0 0 0,-2 1 0 0,1 0 0 16,-4 2 0-16,1-2 0 0,-1-2 0 0,-1 2 0 15,-2 1 0-15,-2 4 0 0,4-2-144 16,0 1 144-16,-3-2 0 0,2 0 0 0,3-2-128 0,-4 0 128 16,1-1 0-16,-3 0 0 0,-2-1-128 0,-1 0 128 15,-2 1 0-15,2 0 0 0,-2 1 0 0,-1 0 0 16,-2 0 0-16,3-1 0 0,1-2 0 0,0 0 0 16,1 0 0-16,-4 1 0 0,1 0 0 0,-3 0 0 15,-4-2-192-15,2-1 192 0,-2 0-192 0,-3 1 192 16,-3 0 0-16,1-2-128 0,-1 0 128 0,-2 0 0 15,-1-3 0-15,-1 4-160 0,-1 0 160 0,0 0-128 16,2-6 128-16,-4 4 0 0,-1-2 0 0,0 1 0 0,3-2 0 16,0 1 128-16,-2 1-128 0,-1-2 0 0,1-1 144 15,-1-1-144-15,1-1 192 0,2 4-192 0,-4-2 128 16,4-1-128-16,-2-1 0 0,4 0 0 0,-1-3 128 0,1 0-128 16,1-1 192-16,1 1-192 0,1-1 0 0,-2-1 0 15,0-4 0-15,2 3-192 0,0-3 32 0,0 0 16 16,1-1 0-16,-1-1 0 0,0 1 144 0,-3-3-160 15,1-1 160-15,0-1-160 0,2 0 160 0,-2 0-128 16,-6-3 128-16,4 1-128 0,0-3 128 0,-1-4-128 16,-1 5 128-16,-1-6-128 0,1-1 128 0,0 0 0 15,-1-2 0-15,1 2-128 0,-1 0 128 0,-2 0 0 16,1 1 0-16,-1-3 0 0,-2-1 128 0,0-6 0 16,-1-4 0-16,-1 0 0 0,-2 2-128 0,1-2 0 0,0 0 0 15,-1-1-128-15,0 1 128 0,0-8 0 0,-3-6 0 16,3 0 128-16,0 2-128 0,0-4 0 0,-1-2-128 0,0-5 128 15,-1-4-176-15,1-4 176 0,1-4-208 0,-1 1 80 16,2 1 128-16,0-6-128 0,0-5 128 0,0 3-128 16,-1 3 128-16,1 3 0 0,0 4 0 0,0-3 0 15,-1 0 0-15,-2 4 192 0,0 9-32 0,-1 1-16 16,-3 2 128-16,1 0 32 0,-1-1 0 0,-2 6 0 16,-2 4-144-16,-1 1-32 0,1-3 0 0,-3 2 0 15,-1-1-128-15,0 3 160 0,-1 0-160 0,0 1 160 16,1 0-160-16,-2 2 0 0,-3 1 0 0,4 2 128 15,3-1-128-15,-3 2 128 0,0-1-128 0,-1 4 128 16,1 2-128-16,0 1 0 0,0 6 0 0,1 0 0 16,-2 2 0-16,2 3 0 0,-2 1-192 0,1 1 192 0,-2 1 0 15,0 1 0-15,2 1 0 0,-4 3 192 0,-1 3-192 0,0 2-144 16,-1 4 144-16,0 0-208 0,-2 0 208 0,3-1 0 16,3 1 0-16,-4 0-144 0,-3 2 144 0,0 0 0 15,-2-1 0-15,0 2 0 0,-1-1 0 0,-2 1 0 16,-1 0 0-16,-1-2 0 0,-2-1 0 0,-6 0-128 15,-4-1 128-15,-3 1 0 0,-1 4 0 0,-2 0 0 16,-1-1 0-16,-1 0-128 0,0 1 128 0,-3-3 0 16,-4 3 128-16,-5-1-128 0,-3 1 0 0,1 1 0 15,-3 0 0-15,-2-1 0 0,-5-1 0 0,-2-1 0 16,-7 1-128-16,2 2 128 0,0 0 0 0,-1 0 0 16,-4-1 0-16,-3-2 0 0,-3 2 0 0,1 0 0 15,4-4 0-15,-7 2 128 0,-6-1-128 0,2 0 0 16,2 2 0-16,-2 1 0 0,-6 0 0 0,-2 0 0 0,2-1 0 15,-4-1 0-15,-5 2 0 0,5 0 0 0,4 1-128 0,-2 1 128 16,-5 0 0-16,3-2 0 0,3-1 0 0,-2 1 0 16,-4-1 0-16,4 3 144 0,3 1-144 0,2-1 0 15,-4-3 160-15,4 1-160 0,1 1 128 0,1 2-128 16,1-2 144-16,-4 1-144 0,0 0 160 16,2 0-160-16,1 2 144 0,1-1-144 0,0-1 128 0,3-1-128 15,7-2 0-15,-3 1 128 0,-4 1-128 0,2 0 0 16,4 0 144-16,0 1-144 0,-4 0 160 0,4 1-160 15,1 2 192-15,2 0-48 0,3-2-16 0,-5 1 0 16,-2-1-128-16,0 2 192 0,3-1-192 0,0 1 192 16,0 1-64-16,-2 0-128 0,1 1 192 0,4-1-64 0,4 1 32 15,-1-2 0-15,1-3 0 0,0 1 0 0,3 4-160 16,4-2 160-16,5 0-160 0,1 0 160 0,2 0-160 16,2 3 128-16,3 2-128 0,6 0 128 0,1 1-128 0,6 1 0 15,4-4 0-15,4 4 0 0,5 4-128 0,4-2-64 16,0 2-16-16,6 5 0 15,4-1-2800-15,6 5-576 0</inkml:trace>
  <inkml:trace contextRef="#ctx0" brushRef="#br1" timeOffset="11727.421">18158 11579 2751 0,'-3'-5'256'0,"3"5"-256"15,0 0 0-15,0 0 0 0,-1-5 2112 0,1-2 368 16,0 1 80-16,0 1 0 0,0 5-1408 0,0 0-304 15,0 0-48-15,0 0-16 0,0 0-336 0,0 0-80 0,0 0-16 16,0 0 0-16,0 0-16 0,0 0 0 16,0 0 0-16,0 0 0 0,0 0 240 0,0 0 64 0,-6-4 0 0,2 2 0 15,4 2-64-15,0 0-16 0,-9 0 0 0,0 0 0 16,1-1-80-16,-2 2-16 0,0 2 0 0,0 0 0 16,0-2-16-16,1 2 0 0,-1 0 0 0,3 2 0 15,-2 3 64-15,1 2 0 0,0-3 0 0,1 2 0 16,-2 4-80-16,1 1-16 0,3 1 0 0,0 1 0 15,-2-1-176-15,0 3-48 0,0 3 0 0,3-3 0 16,1-1-64-16,0 0-128 0,-2 2 176 0,3 1-176 16,0-4 256-16,0 0-64 0,2-3-16 0,0 2 0 15,2 1 16-15,1-1 16 0,2 1 0 0,0-3 0 16,0-1 16-16,2 0 0 0,-1 0 0 0,3-2 0 16,-1-3-32-16,1-1 0 0,1 0 0 0,1-1 0 0,0 0 0 15,2-3 0-15,3-2 0 0,-1 3 0 0,0 0 48 16,2 0 0-16,-2-3 0 0,1 2 0 0,3 0-112 15,-1 2 0-15,-2-1-128 0,0 0 192 0,-2-4-192 0,0 1 144 16,-1 0-144-16,0 1 128 0,-2 0-128 0,0-1 0 16,0-3 0-16,1 0 0 0,-4 2 160 0,1-2 0 15,0-2 0-15,-1-1 0 0,-2 2 160 0,2-2 16 16,-8 6 16-16,9-11 0 0,-3-4 176 0,0-1 48 16,-2 0 0-16,1-2 0 0,-4-2-64 0,0-2-16 15,-2-4 0-15,1 3 0 0,-2 1-32 0,-3 1 0 16,1 0 0-16,-1 1 0 0,0-2-160 0,1 5-48 15,-2 1 0-15,1 2 0 0,-1 0-256 0,1 3 0 16,-4 1 128-16,2 3-128 0,-3 2 0 0,0 1 0 0,0 1 0 16,-3 2 0-16,-1 4-176 0,0 2 16 0,-3 0 0 0,1 1 0 31,-1 0-1648-31,3 3-336 0,3 1-64 0</inkml:trace>
  <inkml:trace contextRef="#ctx0" brushRef="#br1" timeOffset="15338.256">17338 13126 12895 0,'-3'-5'1152'0,"1"-3"-928"16,2 8-224-16,-4-7 0 0,-1 1 3648 0,1-1 704 16,-1 2 128-16,5 5 16 0,-10-1-3792 0,-1-1-704 15,-1-2-240-15,-3 0 0 0,0 3 240 0,-2 0 240 16,-5 0-48-16,-1 0-16 0,-3-2 16 0,-3 4 16 15,-2 4 0-15,0 1 0 0,-2-1 144 0,-4-1 32 16,-5 0 0-16,-4-1 0 0,-5-1-64 0,-4 0-16 16,1-2 0-16,-5-1 0 0,0 1-32 0,-6-1 0 0,-6-3 0 15,-3 3 0-15,-3-1 112 0,1 1 32 0,-1 0 0 0,-6-3 0 16,-2-5 160-16,-2 5 16 0,-6 8 16 16,0-4 0-16,-4-4 32 0,-2 0 0 0,-2 2 0 0,-1 4 0 15,-1 4-208-15,-5-3-48 0,-6-3 0 0,3 0 0 16,2-1-256-16,-5 0-128 0,-5 0 0 0,0-4 128 15,1 1-128-15,0-1 0 0,-5-2 144 0,0 3-144 16,-4-4 128-16,0 1-128 0,4 1 128 0,0-1-128 16,-2 0 224-16,0 3-32 0,0-3 0 0,-7 2 0 15,-4 1 0-15,4-1-16 0,7 3 0 0,-6-2 0 16,-1-1-176-16,-1 2 160 0,2 1-160 0,-4 1 160 16,1-3-32-16,-3 4-128 0,-1-2 192 0,1 1-64 15,0 1-128-15,-6 1 192 0,-4-1-192 0,3 0 192 0,-2-1-192 0,1 1 160 16,-1 2-160-16,-2-1 160 0,-5-2-160 0,5 1 0 15,1 0 0-15,1 2 0 0,-3 3 0 0,0-3 0 16,-2 0 0-16,3 0 0 0,0 2 128 0,3 0-128 16,2 2 192-16,-2-1-64 0,-4-2-128 0,2-2 0 15,4 3 144-15,3-1-144 0,2-4 0 16,1 1 0-16,2 0 0 0,1 0 128 0,0-1-128 0,-2-1 0 16,-1-2 0-16,5-2 0 0,5-2 0 0,-3 1 0 15,3 0 0-15,0 0 128 0,1 1-128 0,2-2 0 16,-4 3 0-16,1-1 0 0,1-3 0 0,3-1 0 15,2 2 0-15,-1-1 128 0,-2-5-128 0,3 4 0 16,0-2-128-16,0 0 128 0,-2 0-256 0,4 0 16 16,4-1 16-16,-4 2 0 0,-2 2-112 0,6-3-32 15,6 0 0-15,0 1 0 0,-1 1 192 0,3 0 48 0,4 1 0 16,-1 0 0-16,0-2 128 0,-2 5 0 0,2 0 0 16,-3 2-128-16,-1-4 128 0,3 4 0 0,2 2 0 15,0 2 128-15,0 0-128 0,0 4 0 0,2 2-128 0,3 1 128 16,2 1 0-16,3-1-160 0,3 0 160 0,4 2 0 15,5 0-128-15,4-3 128 0,4 1 0 0,3-1 0 16,0 1-128-16,5-3 128 0,5-1 0 0,5 1 0 16,4 1-128-16,6 0 128 0,1 0 0 0,2 0 0 15,6-3 0-15,0 4 0 0,2-1 0 0,3 0 0 16,4-1 0-16,5 0 0 0,5 1 0 0,2-1 0 16,3 1 160-16,5 0-160 0,0 1 160 0,3-1-160 15,0 0 0-15,2 3 0 0,2 1 0 0,0 2 0 16,2 1 0-16,2 3-128 0,3 1 128 0,3 4 0 0,1 5-128 15,4 4 128-15,0 2 0 0,4 0 0 0,3 6 0 16,2 2 0-16,-1 2 0 0,1 5 0 0,3 0 0 0,-3 6 0 16,0 3-192-16,4 5 192 0,-3 3 0 0,1 2 0 15,1 0 0-15,-2 1 0 0,0 1 0 0,-2 4-128 16,-2-1 128-16,0 0 0 0,-1 0 0 0,0-1 0 16,-2 1 0-16,0 3 0 0,-3 0 0 0,1 0 0 15,-1 2 0-15,0-1 0 0,-2-3 0 0,1 4 0 16,-3 3 0-16,1-1 0 0,-2-1 0 0,-1-2 0 15,0-2 0-15,1 5 144 0,-3 6-144 0,2-4 0 16,-5-2 0-16,3-3 128 0,0-4-128 0,-2 2 0 16,0 0 0-16,0-3 128 0,2-5-128 0,0-2 0 0,-2-5 144 15,1-1-144-15,1 2 0 0,0-1 128 16,0 0-128-16,1-5 0 0,0-6 0 0,0-2 0 0,1-1 0 0,3 0 128 16,-3-3-128-16,3 1 0 0,1-4 0 0,1 6 0 15,-1 0 0-15,0-2 0 0,5-4 0 0,-1-1 0 16,1-3 0-16,2 1 0 0,-1-1 0 0,2-3 0 15,1-2 0-15,0-1 0 0,-2 0 0 0,2 0 0 16,2 2 0-16,3-3 0 0,-3 0 128 0,5 0-128 16,1 3 176-16,4-6-48 0,5-7 0 0,2 0 0 15,4-1-128-15,2-1 192 0,4 0-192 0,-3-3 192 16,0-2-192-16,4 1 0 0,3-1 0 0,5 0 128 16,-1 0-128-16,3 1 0 0,0 0 0 0,2 1 0 15,-5 0 0-15,7 1 0 0,3 0 0 0,2-1 0 0,2 0 0 16,-4 0 0-16,-2 0 0 0,2 2 0 0,2-1 0 15,4 0 0-15,4 1 0 0,-3 1 0 0,-5 0 0 16,2 1 0-16,1 2 0 0,5-2 0 0,5 1 0 0,-1-2 0 16,-5 0 0-16,5 0 0 0,6-3 0 0,1 2 0 15,-1-2 0-15,2 1 0 0,3-2 0 0,3-1 0 16,-2 2 0-16,1-2 0 0,0 1 0 0,0-1 0 16,7 1 0-16,-2-2 0 0,-2 0 0 0,4 1 0 15,6 2 128-15,-2-3-128 0,-4-2 0 0,0 1 128 16,2 1-128-16,0-2 128 0,-5 1-128 0,1-2 0 15,2-3 0-15,2 1 0 0,3-3 0 0,0 0 0 16,-2-1 0-16,4-1 0 0,1-3 0 0,-1 0 0 16,-5-1-192-16,5 2 192 0,4-2-144 0,-2 1 144 15,-3-2 0-15,1 3 0 0,4-1 0 0,-4 2-128 0,-6 0 128 16,3 2 0-16,-2 0 0 0,-2 1 0 0,-6 2 0 16,0 0 0-16,2 0 0 0,-2 0 0 0,-3 2 0 0,-2-1 0 15,-2-1 0-15,2-1 0 0,1 0 0 0,-3 0 0 16,-5-1 0-16,4 0 0 0,2-2 0 0,1 0 0 15,-5 0 0-15,-2-4 0 0,1-2 0 0,1-1 0 16,0 0 0-16,-4-1 0 0,-3-1 0 0,1-1 0 16,3-2 0-16,-2 2 0 0,1-2 0 0,-3 0 0 15,-8-2 0-15,0 1 0 0,2 4 0 0,-1 1 0 16,-3 0 0-16,-1 3 0 0,-3 0 0 0,-4 4 0 16,-2 0 0-16,2 1 0 0,1 4 0 0,-1-1 0 15,1-1 0-15,-3 0 0 0,-4 0 0 0,2 4 0 16,1 4 0-16,3-2 0 0,1 0 0 0,-1 2 0 0,1 1 0 15,-2 0 128-15,-2-2-128 0,3-1 0 0,1 1 0 16,6 0 0-16,3-1 0 0,-3 1 0 0,0-2 0 16,-1 0 0-16,1-2 0 0,3 1 0 0,1 0 144 0,0-1-144 15,-2 1 128-15,-1 0-128 0,-4 1 0 0,3 2 128 16,-1 1-128-16,4 1 0 0,-3 1 160 0,-3 1-160 16,-4 1 192-16,-2 1-192 0,1-1 0 0,-1 0 0 15,2 0 0-15,-2 2 0 0,-3-1 0 0,1 2 192 16,-6-1-64-16,3-1-128 0,3 5 176 0,2-3-176 15,2-3 160-15,-2 3-160 0,-1-4 0 0,-3 2 0 16,-1 2 0-16,5-2 0 0,2-3 0 0,0 1 0 16,4 1 0-16,0 0 0 0,-3 2 0 0,1-2 0 15,2-5 0-15,3 2 0 0,3 2 0 0,-3 0 0 0,0 2 0 16,-2-2 0-16,-2 0 0 0,4 0 0 16,1-1 0-16,0 2 0 0,1-2 128 0,-3 2-128 0,-1-3 0 0,3 1 144 15,2-1-144-15,4-1 0 0,0-2 0 16,0 2 128-16,-3-1-128 0,3-1 0 0,-2 0 144 15,5-2-144-15,0-1 0 0,-1 1 0 0,-3-1 0 0,4-1-128 16,4-2 128-16,3 0-128 0,-5 2 128 0,-3-1-128 16,-2-3 128-16,4 0 0 0,5 0 0 0,1 2 0 15,-4 0 0-15,3-1 0 0,1 0 0 0,2 0 0 16,2-2 0-16,-4 3 0 0,-2 0 0 0,1 0-128 16,6-1 128-16,-1 1 0 0,-2 0 0 0,-2 1 0 15,0-1 0-15,2 0 0 0,0-1 0 0,-2 1 0 16,-3 0 0-16,3 0 0 0,-4-2 0 0,3 0-128 15,-1-1 128-15,-3 0-128 0,-5 1 128 0,2-1-128 16,1-3 128-16,1 1 0 0,2 0 0 0,-4 1-128 0,-2-1 128 16,-1-1 0-16,6-1 0 0,-4 2 0 0,0-1 0 0,-4 1 0 15,-3 1 0-15,4-2 0 0,-3-2 0 0,4 2 0 16,1 0 0-16,-4 1-128 0,-2-2 128 0,-3 2 0 16,-3 0 0-16,4-1 0 0,3-1 0 0,-1 2 0 15,-4 0 0-15,-1 1 0 0,-3 0 0 0,0-2 0 16,1-1 0-16,-1 5 0 0,3 0-128 0,-5 2 128 15,-5 0-128-15,-4-3 128 0,-1-4-272 0,-2 1 16 16,-1 4 16-16,-5-3 0 0,-5-5-16 0,1 1-16 16,-3 1 0-16,-3 1 0 0,-4-1 80 0,-5-1 0 15,0 0 16-15,-7-1 0 0,0 6 176 0,-2 0 0 0,-3-1-144 16,0 0 144-16,-2-1 0 0,-3 2 0 0,-6 4 160 16,10-6-160-16,-3-2 192 0,0-1-192 0,-4 0 192 0,1-3-192 15,0-1 240-15,-1-3-64 0,-1-1-16 16,-2-2 0-16,0-2-160 0,0-3 0 0,-2-3 0 0,-1-3 0 15,0-7 0-15,1-4 0 0,0-7 0 0,-2 0 0 16,-4-3 0-16,1 2 0 0,3-3 0 16,-3 0 0-16,1-3 0 0,-2-1 0 0,2-3 0 0,-2-3 0 15,-3 2 0-15,0-2 0 0,0-1 0 0,-1-4 0 16,-3-4 144-16,-1-4-144 0,-2-3 160 0,1 2-160 16,-1 1 128-16,0-5-128 0,-5-5 0 0,1-1 0 15,1 1 0-15,-1-2 0 0,0-1 0 0,0-1 0 16,4 0 0-16,-1 2 0 0,1 3 0 0,0-4 0 15,-1-5 0-15,1 3 0 0,3 7 128 0,-3 0-128 16,0 1 128-16,0-1-128 0,-3 0 176 0,1 4-176 0,2 4 0 16,-5-1 0-16,1-2 0 0,0 2 0 0,-2 2 144 15,4 6-144-15,-2 3 0 0,1 3 144 0,0 2-144 0,1 1 0 16,2 0 0-16,1 4 0 0,-1 4 0 0,1 1 0 16,-3 5 0-16,1 3 0 0,-1 6 0 0,2 0 0 15,-6 0 0-15,4 2 0 0,-2 3-224 0,-2 3 80 16,0 0 16-16,0 1 0 0,-5-1-96 0,3 2-16 15,0 3 0-15,-2 2 0 0,0 2 112 0,0-1 128 16,-1 2-208-16,4 0 80 0,-1 2 128 0,3 4 0 16,0 1 0-16,-2 3 0 0,2-4 0 0,-3 1 128 15,-2 1-128-15,-2 1 176 0,-1-1-176 0,-2 1 160 16,-2 2-160-16,2-2 160 0,-2 2-160 0,0 3 128 16,-2 2-128-16,-2-1 128 0,-2 2 0 0,-5 2 0 0,-2 3 0 15,-5 1 0-15,-2-1-128 0,-3 1 0 0,-1 2 0 0,-2-2 128 16,2 3 0-16,-5 0-128 0,-4-2 192 0,-6 2-64 15,-2 0 32-15,-1 0 0 0,1 0 0 16,-6 0 0-16,-8-4 112 0,-1 1 32 0,1 0 0 16,-6-1 0-16,-5-1-32 0,-2-1 0 0,-3-3 0 0,-2 1 0 15,-4-1-64-15,-1 0-16 0,3-3 0 16,-5 1 0-16,1 1 64 0,-3 0 0 0,2-2 0 0,-4 2 0 16,-1 1-16-16,1-1 0 0,-1 0 0 0,2 0 0 15,-3 2 32-15,1 3 16 0,2-2 0 0,4 1 0 16,-4 1-48-16,7-2-16 0,5-1 0 0,4 1 0 15,1 3-96-15,5-2-128 0,6-3 176 0,10 1-176 16,6-3 0-16,5 3 0 0,1 0 0 0,10-3 0 16,9-2-976-16,7-1-256 0,8 0-48 0,8-2-19680 15</inkml:trace>
  <inkml:trace contextRef="#ctx0" brushRef="#br1" timeOffset="18065.937">19866 16379 911 0,'0'0'0'0,"0"0"0"0,0 0 0 0,2-5 0 0,-2 5 0 0,0 0 0 0,3-7 2560 0,-3 7 448 15,0 0 64-15,0 0 32 0,3-8-1440 0,-3 8-272 16,0 0-64-16,0 0-16 0,2-8-256 0,1 0-48 15,-6 0-16-15,3 8 0 0,0 0-304 0,-2-9-64 16,1-2-16-16,0 1 0 0,-1 3-64 0,0-2-16 16,0-1 0-16,0-2 0 0,-1 3-96 0,1-1-32 15,-1 0 0-15,-1 0 0 0,1 1-64 0,-2-2-16 16,0 0 0-16,1-2 0 0,-2 0-64 0,1 2-32 16,-1-3 0-16,-2 0 0 0,2 0-48 0,-2 1-16 15,0 0 0-15,1 2 0 0,-1 1-160 0,0 1 160 0,1 1-160 16,0 0 160-16,0 2-160 0,0 1 0 0,-2 0 144 15,0 3-144-15,0 1 0 0,1 2 0 0,-3-3 0 16,0 2 0-16,-4 2 0 0,2 2 0 0,0-2 0 0,-1 1 0 16,-3 0 0-16,1 1 0 0,0-1 0 0,2 0 0 15,2 1 0-15,1 1 0 0,-2 2 0 16,0-1 0-16,2 0 160 0,3 1-32 0,-2 2-128 16,3 1 192-16,1 0-32 0,0 1-16 0,-1 4 0 0,3 0 0 15,2-2-144-15,0 2 160 0,1 2-160 0,2 2 160 16,1 1-160-16,1 2 0 0,2-1 144 0,-1 1-144 15,0 5 0-15,2-3 128 0,2 2-128 0,-1 1 0 16,0-4 0-16,-1-1 128 0,1 2-128 0,-1 1 0 16,0 0 0-16,-1-2 0 0,-3-2 0 0,1 2 128 15,3-4-128-15,-1 1 176 0,2-2-176 0,0 2 192 0,-2-3-64 16,0 1-128-16,1-2 192 0,-1 2-64 0,0-2 0 16,0 2-128-16,-2-3 192 0,2 2-64 0,-2-2-128 0,2 0 160 15,0-2-160-15,3-1 160 0,-1 0-160 0,3-2 0 16,-4-2 0-16,4-2 128 0,-1 0 0 0,0-1 0 15,0-1 0-15,1 0 0 0,0 1 16 0,0-1 0 16,-1-2 0-16,1 0 0 0,-10-2 32 0,10 2 0 16,-2-1 0-16,1-1 0 0,-9 0-48 0,11-3-128 15,-1-2 192-15,0-1-64 0,1-4 48 0,0 3 0 16,-1-1 0-16,0 0 0 0,0 0 0 0,-1 1 0 16,-1-1 0-16,3-1 0 0,-2-2-48 0,0 1-128 15,-2 0 192-15,1-1-64 0,3-3-128 0,-1-1 192 16,-1-3-192-16,-3 1 192 0,0-2-48 0,0-1 0 0,-1-2 0 0,-2-1 0 15,0 1 32-15,0-2 0 0,0-5 0 16,-2 2 0-16,-2-1-48 0,1 1-128 0,1-3 192 16,-1 2-64-16,-2 3-128 0,1-1 0 0,0 3 0 15,1-2 128-15,-3 2-128 0,0 2 0 16,0 3 0-16,-1-3 0 0,-3 0 0 0,1 2 0 0,0 4 0 16,-2-1 0-16,2 0 0 0,-4 1 0 0,0-2 0 0,0 1 0 15,1-1 0-15,-1 2 0 0,-2-3 0 0,1 6 0 16,0 0 0-16,1 1 0 0,0 0 0 0,-1 2 0 15,0 1 0-15,-1 4 0 0,1 1 0 0,0 0 0 16,-1-1 0-16,-1 4-144 0,0 0 144 0,0 0 0 16,-1 3-160-16,0 0 160 0,-1 0-128 0,0-1 128 15,2 2-128-15,-1 2 128 0,-2 1-128 0,1-1 128 0,0 2 0 16,1 2 0-16,6 0 0 0,0 3-128 0,-2-1 128 16,0 1 0-16,-1 0 0 0,1 2-128 0,5 0 128 15,-1 2 0-15,1-1-144 0,-1 4 144 0,1 3 0 0,0 1 0 16,0 1 0-16,0 1 0 0,1 1 0 0,0 0 0 15,1-2 0-15,-1 0 0 0,1 1 0 0,1-1 0 16,-1 2 0-16,1 2 0 0,1 0 0 0,1-3 0 16,0-2 0-16,0-1 0 0,0 0 0 0,1 0 0 15,1 1 0-15,1-5 0 0,0 2 0 0,2-3 0 16,-1-2 0-16,1 1 0 0,2-4 0 0,-2 0 0 16,3-1 0-16,2-3 0 0,2-1 0 0,0-2 0 15,-6 2 128-15,5-2-128 0,5 0 0 0,2 0 128 16,0-5-128-16,1-1 128 0,1 0 16 0,0 1 0 15,2-2 0-15,0-1 0 0,-1 1-144 0,-2-4 0 16,1 2 0-16,-2-3 0 0,1 0 0 0,-2-2 0 0,0-2 0 16,0 1 128-16,3-2-128 0,-2 0 0 0,-1 0 0 15,1-2 0-15,-2 0 128 0,1 0-128 0,-3 0 0 0,-3-1 128 16,-2-4-128-16,-1 1 160 0,-1 1-160 0,1-2 160 16,1-5 32-16,-2 1 0 0,-1-2 0 0,0 0 0 15,-4 2-16-15,1 0 0 0,-1 0 0 0,-1 0 0 16,0 1-176-16,-1 0 128 0,-2-1-128 0,0-1 128 15,-2-3-128-15,-1 0 0 0,0 1 0 0,-1 2 0 16,-3-1 0-16,3 5 0 0,-4 1 128 0,2-2-128 16,-2-1 0-16,0 2 0 0,0 1 0 0,-3 1 0 15,0 0 0-15,-1 3 0 0,0 0 0 0,-1 3 0 16,1-1 0-16,0 3 0 0,-2 0 0 0,2 0 0 16,1 1 0-16,-3 0 0 0,1 2 0 0,-3 0 0 0,2 3 0 15,-2 2-144-15,-1 1 144 0,0 3 0 0,0 0-128 0,-3 1 128 16,1-1 0-16,0 4 0 0,-2-2-160 15,4 4 160-15,2 1-128 0,-2 2 128 0,-1 1 0 0,2 1-160 16,1 1 160-16,3 1 0 0,1 1-144 0,0 3 144 16,4 2 0-16,-1 1-144 0,3 0 144 0,-1 3 0 15,3 3 0-15,0-2 0 0,1 0 0 0,2 0 0 16,1-2 0-16,1 3 0 0,1 2 0 0,2-3 0 16,0-2 0-16,3 1 0 0,1 3 0 0,0-1 0 15,2-2 0-15,0 0 0 0,1-2 0 0,1-1 0 16,2 0 0-16,0-1 0 0,-1 0 0 0,0-2 0 15,-1-3 0-15,0 1 0 0,0 1 0 0,-1-3 0 16,2-3 0-16,3 1 0 0,0 0 0 0,0-3 0 0,0-2 0 0,1 1 128 16,1-2-128-16,-1 0 0 0,-1-1 0 0,-1-3 0 15,0-2 0-15,-1-1 128 0,2-2-128 0,-3 1 0 16,0-1 128-16,1 0-128 0,0-7 128 0,3 1-128 16,-1-1 128-16,1-2-128 0,-1-2 160 0,0 0-160 15,0 0 128-15,0-1-128 0,0-3 0 16,1-1 0-16,-2-3 128 0,1-1-128 0,0 1 0 0,-5-1 144 15,0 0-144-15,2-1 0 0,2-1 0 0,-2 0 128 16,-1 2-128-16,0-1 0 0,1-1 144 0,-3-1-144 16,0-1 224-16,-5-1-32 0,-1 5 0 0,-1-4 0 15,-4-3 64-15,-1-4 16 0,-2-1 0 0,-2 3 0 16,2 5-64-16,-3-1-16 0,-2-1 0 0,-2 6 0 16,1 8-64-16,1 0-128 0,-2-2 176 0,2 1-176 15,2 0 0-15,-2 2 0 0,1 4 0 0,-1 1 0 0,0 0 0 16,0 3-176-16,0 3 0 0,1 2 0 15,0 4-2640-15,2-1-544 0</inkml:trace>
  <inkml:trace contextRef="#ctx0" brushRef="#br1" timeOffset="19597.157">13484 17511 4607 0,'0'0'400'0,"0"0"-400"15,0 0 0-15,0 0 0 0,0 0 1792 0,-6-3 288 16,6 3 48-16,0 0 16 0,-8-5-720 0,8 5-144 15,-8-4-16-15,8 4-16 0,0 0-32 0,-6-3-16 16,6 3 0-16,0 0 0 0,0 0-112 0,0 0-32 0,0 0 0 0,-7-5 0 16,3 2-272-16,4 3-48 15,0 0-16-15,0 0 0 0,0 0-96 0,0 0-32 0,0 0 0 0,0 0 0 16,0 0-16-16,0 0-16 0,0 0 0 0,0 0 0 16,10-2-128-16,1 3-32 0,1-1 0 0,1 0 0 15,3-1-80-15,1 1 0 0,2 0-16 0,0 0 0 16,2-1-112-16,0-2 0 0,5 1-16 0,-3 0 0 15,1 1-48-15,-4 0 0 0,-3-1 0 0,0 1 0 16,-2-2 144-16,-2 3 32 0,-2 0 0 0,-1-1 0 16,-10 1-48-16,10-1-16 0,-10 1 0 0,10 0 0 15,-10 0-240-15,0 0 144 0,0 0-144 0,0 0 128 16,0 0-128-16,0 0 160 0,0 0-160 0,0 0 160 16,0 0-32-16,0 0-128 0,0 0 192 0,-10 5-64 15,-1 0 48-15,0 1 0 0,-4-1 0 0,-4 2 0 0,-1-3-48 0,-3-1-128 16,-5 1 192-16,1 0-64 0,1 3-128 0,0-1 128 15,0 0-128-15,2-1 128 0,2 2-128 0,3-1 160 16,2-1-160-16,0-1 160 0,2 1-160 0,1-1 0 16,3 0 144-16,4 0-144 0,-1-1 0 0,8-3 0 15,0 0 0-15,0 0 128 0,0 0-128 0,0 0 0 16,0 0 0-16,0 0 0 0,12-4 0 0,2-1 176 16,3 1-176-16,3-2 192 0,3 1-192 0,-1-3 0 15,2 2 0-15,0-1 128 0,3 0-128 0,5 2 0 16,2-2 0-16,-1 4 0 0,-4 1 0 0,-1-2 0 15,-2 1 0-15,-5 0 0 0,-3 0 0 0,-4 0 128 16,-4 0-128-16,-10 3 128 0,9-2 0 0,-9 2-128 16,0 0 192-16,0 0-64 0,0 0-128 0,0 0 160 15,0 0-160-15,0 0 160 0,-11 2-160 0,-4 2 0 0,-1-1 144 16,-5 0-144-16,-1 0 0 0,-1 2 144 16,-3-2-144-16,-4 0 0 0,-1 1 128 0,2-1-128 0,3 3 0 15,0-1 0-15,-1-1 128 0,4 0-128 0,2-3 192 0,4-1-192 16,2 3 176-16,3-3-176 0,1-2 160 0,5 0-160 15,6 2 160-15,0 0-160 0,0 0 160 0,0 0-160 16,0 0 144-16,7-5-144 0,5 2 128 0,4-2-128 16,0-1 0-16,7 0 128 0,2 0-128 0,5 2 0 15,3 2 0-15,4 0 0 0,0-5 0 0,-2 3 0 16,-1 0 144-16,-6 0-144 0,-4 1 160 0,-3-1-160 16,-4 1 144-16,-5 1-144 0,-4 0 128 0,-8 2-128 15,0 0 144-15,0 0-144 0,0 0 160 0,0 0-160 16,0 0 160-16,-9 2-160 0,-5-1 160 0,-1 2-160 0,-4-2 128 15,-1 1-128-15,0 1 0 0,0 0 144 0,1-1-144 0,0 0 0 16,0 1 0-16,1 0 0 16,1-2-720-16,6-1-240 0,2-1-32 0,9 1-16 15,0 0-2320-15,0 0-480 0,0 0-96 0,13-7 0 0</inkml:trace>
  <inkml:trace contextRef="#ctx0" brushRef="#br1" timeOffset="21001.724">14219 17200 5519 0,'0'0'240'0,"0"0"64"0,0 0-304 0,0 0 0 0,-5-9 0 0,0 1 0 15,5 8 3360-15,0 0 608 0,-5-7 128 0,5 7 32 16,-2-8-1824-16,2 8-352 0,0 0-80 0,0 0-16 15,-4-8-592-15,4 8-128 0,0 0-32 0,0 0 0 16,0 0-336-16,0 0-80 0,0 0-16 0,0 0 0 0,0 0-240 0,-3 9-48 16,1 2-16-16,0 0 0 0,-1 1-16 0,1 3 0 15,-2 3 0-15,2 2 0 0,-2-1 96 0,0 1 32 16,-4 1 0-16,0 2 0 0,0 1-128 0,-1 1-32 16,-4 1 0-16,3 1 0 0,0-2-80 0,1 0-32 15,-1-1 0-15,2 0 0 0,1 1 0 0,-1-1 0 16,0 0 0-16,2-3 0 0,-2-3 96 0,1-3 16 15,3-1 0-15,-1 0 0 0,0-3-64 0,3 0-16 16,2-11 0-16,-1 8 0 0,0 0-64 0,1-8-16 16,0 0 0-16,0 0 0 0,0 0-16 0,0 0 0 15,0 0 0-15,4 5 0 0,-4-5 16 0,8 3 0 16,-8-3 0-16,12 0 0 0,2 0-32 0,-1-3-128 0,0 0 192 16,1 1-64-16,3 1-128 0,2 0 0 0,0 0 0 15,3 1 128-15,0-1-128 0,2 1 0 0,-2 0 0 0,3 0 0 16,-2 0 0-16,2 0 0 0,-1 0 0 0,-2 1 0 15,-1 0 0-15,0 0 0 0,1-1 0 0,-3 1 0 16,-2-1 0-16,1 1 0 0,2-1 128 0,-2 1-128 16,0 0 0-16,-2 1 0 0,0-4 0 0,-3 2 0 15,-1 0 0-15,-3 0 128 0,-1-1-128 0,-8 1 0 16,9 0 128-16,-9 0-128 0,0 0 0 0,0 0 128 16,0 0-128-16,0 0 0 0,0 0 144 0,0 0-144 15,0 0 128-15,0 0-128 0,0 0 128 0,-11-1-128 16,-4 1 0-16,1 0 0 0,-1 0 0 0,0 1 0 15,-3 2 0-15,1-1 0 0,-3 0 0 0,0 0 0 0,-1 0 0 16,0-1 0-16,0-2 0 0,0 2 0 0,-2 2 0 0,1-1 0 16,-2-1 0-16,1 2 0 0,-3-2 0 0,-1 2 0 15,-1-2 0-15,0 1 128 0,-2 0-128 0,1 1 0 16,-2 1 0-16,5-1 0 0,5-1 0 0,-2-1 0 16,1-1 0-16,5 1 0 0,3 2 0 0,2-2 0 15,1-1 0-15,2 0 0 0,9 0 0 0,0 0 0 16,0 0 0-16,0 0 0 0,0 0 0 0,0 0 144 15,0 0-144-15,0 0 0 0,0 0 128 0,0 0-128 16,4-9 0-16,3 3 0 0,3 2 0 0,-1 0 0 16,-9 4 0-16,8-7 0 0,0 4 0 0,0-2 0 15,-8 5 0-15,9-5 0 0,-9 5 0 0,0 0 0 16,5-7 0-16,4 2 0 0,-1-1 0 0,-1 1 0 0,-3-3 0 16,0 0 0-16,-1-2 0 0,2 0 0 15,0-3 128-15,1-1-128 0,0-1 0 0,1-2 0 0,-1-2 128 0,-3-3-128 16,1 0 0-16,0-1 128 0,1-3-128 0,-1-1 0 15,1-1 128-15,0-1-128 0,-3 2 0 0,4-3 0 16,2 0 128-16,-4 3-128 0,-2 2 0 0,1 3 0 16,2 0 0-16,-3 4 0 0,-1 0 0 0,1 6 0 15,1 3 0-15,-2 2 0 0,-2-1 0 0,1 8 0 16,0 0 0-16,0 0-144 0,0 0 144 0,0 0 0 16,1-10 0-16,-1 10-128 0,0 0 128 0,0 0 0 15,0 0-144-15,0 0 144 0,0 0-160 0,-7 7 160 16,0 2-144-16,2 2 144 0,2 0-128 0,-2 1 128 15,0 1 0-15,-1 2-128 0,1 3 128 0,-1 1 0 16,2-1 0-16,-4 3 0 0,-1 1 0 0,-1 2 0 0,5 4 0 16,-5 0 0-16,-2 4 0 0,0 0 0 0,1-1 0 15,-2 0 0-15,3 0 0 0,2-3 0 0,-1-1 0 0,2-4 0 16,-1-2 0-16,3-5 0 0,3-3 0 0,1 1 0 16,-2-2 0-16,2-2 0 0,1-3 0 0,0-7 0 15,0 0 0-15,4 8 0 0,-4-8 0 0,6 4 128 16,-6-4-128-16,10 3 128 0,-1-5 0 0,2-1 0 15,3-2 0-15,1 0 0 0,0-2-128 0,1-1 144 16,0-1-144-16,3 1 160 0,3 1-160 0,0 0 0 16,1-1 0-16,4 3 0 0,-1 0 0 0,1 0 0 15,-3 3 0-15,0 0 0 0,-2 0 0 0,1 0 0 16,-4 0 0-16,-2 0 0 0,0 1 0 0,-2-1 0 16,-1 2 0-16,0 0 0 0,-2 0 0 0,-2 2 0 0,2-1 0 15,-1 0 0-15,-11-1 0 0,7 2 0 0,-7-2 0 16,9 2 0-16,-9-2 0 0,0 0 0 0,0 0 0 0,0 0 0 15,0 0 0-15,0 0 0 0,0 0 0 0,0 0 0 16,0 0 0-16,0 0 0 0,0 0 0 0,0 0 0 16,0 0-240-16,0 0 80 0,0 0 16 0,0 0 0 31,-9-1-1840-31,2 0-384 0,0-1-64 0</inkml:trace>
  <inkml:trace contextRef="#ctx0" brushRef="#br1" timeOffset="22573.54">14207 15090 911 0,'0'0'0'0,"0"0"0"0,7-6 0 0,-7 6 0 0,0 0 2240 0,6-5 352 16,0-1 80-16,-6 6 16 0,0 0-1232 0,4-5-240 16,-4 5-64-16,0 0 0 0,5-9-64 0,-5 9 0 15,0 0-16-15,0-8 0 0,0 2-176 0,0 6-16 16,0-8-16-16,0 8 0 0,0 0-176 0,0 0-48 15,0 0 0-15,0 0 0 0,0 0-288 0,-6 5-64 16,-1 0-16-16,3 2 0 0,-3-1-16 0,3 6 0 16,0 3 0-16,-1 0 0 0,0 0 80 0,-1 7 16 15,2 3 0-15,-2 2 0 0,0 4-160 0,-3 2-16 16,0 1-16-16,0 0 0 0,1 5-160 0,-2-4 192 16,-1-2-192-16,0-1 192 0,0-5 0 0,0 0 0 15,1-3 0-15,2 0 0 0,-2-3 176 0,5-1 32 16,-3-3 16-16,2 1 0 0,3 0-32 0,-2-4-16 0,-1-1 0 15,3-2 0-15,-2-3-16 0,5-8 0 0,-4 7 0 0,4-7 0 16,0 0 48-16,0 0 16 0,0 10 0 0,0-10 0 16,0 0 32-16,0 0 0 0,0 0 0 0,11 0 0 15,-2-1-80-15,1 1-16 0,0-1 0 0,3 1 0 16,0 1-224-16,5-1-128 0,-2-1 160 0,1 1-160 16,0-1 0-16,1 3 128 0,1 2-128 0,-1 0 0 15,1-5 0-15,-1 3 0 0,-2 1 0 0,3 3 0 16,-2-1 0-16,2 0 0 0,1-4 0 0,-4 1 0 15,2 2 0-15,0 0 0 0,-1-2 0 0,-1-1 0 16,-4-1 0-16,-1-1 0 0,-11 1 0 0,8-1 0 16,1 0 0-16,-9 1 144 0,0 0-144 0,0 0 128 15,0 0-128-15,0 0 160 0,7-6-160 0,-7 6 160 0,0 0-160 0,0 0 192 16,0 0-192-16,-8-1 192 0,-3-1-192 16,1 3 0-16,0 2 0 0,-2 0 0 0,-1-3 0 0,0 2 0 15,-1 0 0-15,-1 1 0 0,1 1 0 0,1-2 0 16,-2-2 0-16,0 1 0 0,-1 0 0 0,-5 2 128 15,0-2-128-15,-2-2 0 0,-3-2 0 0,2 2 128 16,1 1-128-16,0 0 0 0,0-2 0 0,2 1 0 16,4-1 128-16,2 2-128 0,1 0 0 0,3-1 0 15,0 0 0-15,2 0 0 0,1-1 0 0,8 2 0 16,-7-2 0-16,7 2 0 0,-6-7 0 0,3 3 0 16,3 4 0-16,0 0 128 0,-2-8-128 0,3 0 0 15,2 1 0-15,0 0 128 0,-3 7-128 0,5-9 0 0,-1-1 144 16,-1 0-144-16,3 3 0 0,0-3 128 0,-1-2-128 0,0-4 0 15,1-1 0-15,0 0 0 0,2 3 0 16,-2-1 128-16,-2-3-128 0,3-1 128 0,-2-2-128 0,4-1 128 16,-4-2-128-16,2-1 0 0,-1-3 128 0,1 2-128 15,1 1 0-15,1 2 144 0,0 1-144 0,2 0 0 16,-2 0 0-16,1 0 0 0,1 1 0 0,-3 1 0 16,1 1 0-16,0 3 0 0,-2-2 0 0,0 3 0 15,1 3 0-15,-4 2 0 0,-1-2 0 0,2-1 0 16,-2 2 0-16,0 3 0 0,-3 8 0 0,3-11 0 15,-1 1 0-15,-1 2 0 0,-1 8 0 0,0 0 0 16,0 0 0-16,1-9 0 0,-1 3 0 0,0 6 0 16,0 0 0-16,0 0 0 0,0 0 0 0,0 0-144 15,0 0 144-15,0 0-160 0,-2 5 160 0,2-5-160 0,0 0 160 16,-6 8 0-16,1 0 0 0,-1 1 0 0,2 2 0 16,-2 2-128-16,-1-1 128 0,-1 1 0 0,-1 4 0 15,-2 3-128-15,-2 3 128 0,1 0 0 0,-1 4 0 0,-3 0 0 16,1 4 0-16,-1-1-128 0,1-2 128 0,0 3 0 15,1 1 0-15,-1-2 0 0,-1-3 0 0,1-1 0 16,2-4 0-16,1-1 0 0,3-3 0 0,-2 1 0 16,2-4 0-16,3-3 0 0,1 1 0 0,2-2 0 15,1 0 0-15,2-11 0 0,0 0 0 0,0 0 0 16,2 8 0-16,-2-8 0 0,0 0 0 0,10 6 0 16,0-5 0-16,3 0 128 0,-1 1-128 0,1-2 0 15,2-2 128-15,0 0-128 0,0-1 0 0,3 1 144 16,2 0-144-16,0-2 0 0,2-3 0 0,1 2 0 0,1 0 0 15,1 2 0-15,2 1 0 0,-2 0 0 0,0-3 0 16,1 4 0-16,-6 3 0 0,1 2 0 0,0-2 0 0,-4 0 0 16,-1-2 0-16,-1 1 0 0,-6 4 0 0,1-4 0 15,0-2 0-15,-10 1 0 0,0 0 0 0,0 0 0 16,0 0 0-16,0 0 0 0,0 0 0 0,0 0 0 16,0 0 0-16,0 0 0 0,0 0 0 0,0 0 0 15,0 0 0-15,-5 7 0 0,5-7 0 0,0 0 0 16,0 0 0-16,0 0 0 0,0 0 128 0,0 0-128 15,0 0-1216 1,-5 8-320-16,5-8-48 0,0 0-14416 0</inkml:trace>
  <inkml:trace contextRef="#ctx0" brushRef="#br1" timeOffset="27038.616">10727 11845 2751 0,'0'0'256'0,"0"0"-256"0,-7 1 0 0,7-1 0 16,-9 4 1472-16,4 0 240 0,5-4 48 0,-9 3 16 15,9-3-688-15,0 0-144 0,-7 3-32 0,7-3 0 0,-8 3 48 0,8-3 0 16,0 0 0-16,0 0 0 16,-7 4-16-16,7-4 0 0,0 0 0 0,-8 2 0 0,8-2-224 0,0 0-32 15,-3 7-16-15,3-7 0 0,0 0-160 0,0 0-16 16,0 0-16-16,7 4 0 0,-7-4 224 0,13-1 64 16,1-1 0-16,1 0 0 0,2 2 32 0,2-4 16 15,3 1 0-15,1 1 0 0,0 1-160 0,0 0-16 16,0-2-16-16,1 2 0 0,2 0-176 0,1 1-48 15,2 2 0-15,-4 1 0 0,-1-3-48 0,-1-1-16 16,0-1 0-16,-1 2 0 0,-1 2-176 0,-2-2-32 16,0-3-128-16,-2 0 192 0,0 2 0 0,-2 1-16 15,-3 1 0-15,0-2 0 0,0-1-176 0,-3 2 192 16,-9 0-192-16,9 1 192 0,-9-1-192 0,0 0 0 0,0 0 0 16,0 0 0-16,0 0 0 0,0 0 0 15,0 0 128-15,0 0-128 0,0 0-144 0,0 0-64 0,0 0-16 0,0 0 0 31,0 0-2336-31,0 0-448 0,0 0-112 0</inkml:trace>
  <inkml:trace contextRef="#ctx0" brushRef="#br1" timeOffset="27524.46">11553 11531 14447 0,'0'0'640'15,"0"0"128"-15,0 0-608 0,0 0-160 0,0 0 0 0,0 0 0 0,-5-5 848 0,5 5 144 16,0 0 32-16,0 0 0 0,-6-2-544 0,6 2-96 15,-6-2-32-15,6 2 0 0,0 0-96 0,-7 4-32 16,7-4 0-16,0 0 0 0,-6 10 144 0,3 0 16 16,-1-1 16-16,3-1 0 0,1-8 160 0,-4 14 16 15,3-1 16-15,-2 2 0 0,0 3-16 0,1-1-16 16,-1 4 0-16,0 2 0 0,-2 3-112 0,0 0 0 16,-1 0-16-16,-2 2 0 0,1-1-112 0,0 1-32 15,2 2 0-15,-1-7 0 0,-3-1 48 0,4-1 16 16,-2-2 0-16,3-1 0 0,1-3 80 0,-2-1 16 0,3-2 0 15,2 0 0-15,2-1-64 0,3-3 0 0,-5-8 0 16,8 5 0-16,2 2 112 0,2-2 16 0,4-2 0 16,1-3 0-16,2-4 32 0,2 1 16 0,0 1 0 0,2-3 0 15,0 1-208-15,2-2-32 0,2 1-16 0,0 0 0 16,2 2-304-16,-1 0 160 0,-2-3-160 0,0 2 128 16,2 1-128-16,-5 0 0 0,0 3 0 0,-4 0 0 31,-2-3-1440-31,-3 2-368 0,-1 0-80 0</inkml:trace>
  <inkml:trace contextRef="#ctx0" brushRef="#br1" timeOffset="28245.421">11469 9417 3679 0,'0'-8'320'16,"1"1"-320"-16,-1 7 0 0,4-7 0 0,-4 7 3296 0,0 0 592 16,0 0 112-16,7-4 32 0,-1-3-2816 0,0 2-544 15,-1-1-112-15,-5 6-32 0,0 0-320 0,0 0-64 16,0 0-16-16,4 9 0 0,-4-9-128 0,2 10 0 15,-2 0 0-15,-1 1 0 0,-1 0 192 0,-1 4 48 16,-2 3 16-16,-2 3 0 0,1 1 304 0,-4 5 64 16,0 1 16-16,-1 4 0 0,-3 2 0 0,1 2 16 15,0 1 0-15,-3 0 0 0,-2-1-272 0,2 0-48 16,3 0-16-16,0-2 0 0,-2-2 16 0,3-4 0 16,1-4 0-16,0 1 0 0,0 0 112 0,3-1 32 15,0-5 0-15,3-3 0 0,3-4 32 0,2-1 0 16,2-2 0-16,3-2 0 0,-5-7 64 0,12 2 32 15,2-1 0-15,3-1 0 0,1 0-32 0,4-3-16 0,0-4 0 16,5 5 0-16,3 0-320 0,0 0-64 0,1-4-16 16,0 3 0-16,1 2-160 0,2 1 0 0,1 0 144 0,4 0-11056 15,-1-1-2208-15</inkml:trace>
  <inkml:trace contextRef="#ctx0" brushRef="#br1" timeOffset="29508.166">18277 11615 11919 0,'0'0'512'0,"0"0"128"0,0 0-512 0,0 0-128 0,0 0 0 0,0 0 0 0,4-9 896 0,1 2 160 15,-5 7 32-15,0 0 0 0,3-8-208 0,-3 8-48 16,2-7 0-16,-2 7 0 0,0 0-288 0,3-9-64 16,-3 1-16-16,0 8 0 0,0 0-144 0,0 0-16 15,0 0-16-15,0 0 0 0,-6-7 0 0,-1 4 0 16,7 3 0-16,-9 1 0 0,-1-2 0 0,0 1 0 16,-1 0 0-16,0 2 0 0,0 2 16 0,1 2 0 15,-3-2 0-15,-1 2 0 0,0 1 80 0,-1 3 32 16,-2 0 0-16,0 1 0 0,0 0-96 0,0 4-32 15,-2 1 0-15,1 3 0 0,1-3-48 0,1 2-16 16,3 1 0-16,1 3 0 0,1 2-48 0,2 0-16 16,3-2 0-16,2 1 0 0,0 2-32 0,3-3 0 0,1-2 0 0,3-2 0 15,1-2 16-15,3 0 0 0,2-2 0 0,2-1 0 16,1-4 48-16,1-2 0 0,1-3 0 0,4 0 0 16,1 0 160-16,3-2 32 0,2-3 16 0,2-1 0 15,1-3 48-15,-1 1 0 0,2-3 0 0,-2-1 0 16,0-4-160-16,-2 1-32 0,-1-1 0 0,-6-3 0 15,0-2 80-15,-3 0 16 0,-1-5 0 0,-4 1 0 16,0 0 208-16,-5-3 32 0,0-4 16 0,-2 2 0 16,-3-1-208-16,-2 5-32 0,0 4-16 0,0-2 0 15,-2-1-224-15,-1 5-128 0,-1 0 128 0,-2 2-128 16,0 1 0-16,-1 1-256 0,-5-1 32 0,1 5 16 16,-1-1-2976-1,-1-2-592-15,-8-9-112 0,8 2-16 0</inkml:trace>
  <inkml:trace contextRef="#ctx0" brushRef="#br1" timeOffset="30331.615">18608 9426 5519 0,'0'0'240'0,"0"0"64"0,0 0-304 0,0 0 0 0,0 0 0 0,0 0 0 0,0 0 1312 0,0 0 208 16,0 0 32-16,0 0 16 0,0 0-1184 0,0 0-256 16,0 0-128-16,0 0 160 0,0 0-160 0,0 0 0 15,0 0 0-15,7-1 0 0,-7 1 0 0,0 0 0 16,0 0 0-16,0 0 0 0,9 5 0 0,-9-5 0 16,6 4 0-16,-6-4 128 0,0 0 16 0,9-1 0 15,-9 1 0-15,10-2 0 0,0 2 176 0,-4-1 48 16,2-6 0-16,-8 7 0 0,0 0 256 0,0 0 48 15,0 0 16-15,0 0 0 0,0 0-48 0,0 0 0 16,0 0 0-16,0 0 0 0,8-6-256 0,-8 6-64 16,0 0-16-16,0 0 0 0,0 0-160 0,0 0-16 15,3 9-128-15,-2 2 192 0,-1 3 48 0,-2 2 0 16,-2-2 0-16,-2 5 0 0,-2 3 80 0,2 9 32 0,-4 4 0 0,2 1 0 16,-3 3 128-16,-1-3 32 0,-2 2 0 0,-1 3 0 15,1 0-256-15,3-3-64 0,0-4 0 0,3 0 0 16,3-1-192-16,2-2 128 0,2-3-128 0,3-3 0 15,2-6 256-15,4-4-32 0,-2-3-16 0,8-2 0 16,3-5 464-16,2-4 96 0,2-4 0 0,4 0 16 16,7 1 288-16,3-6 48 0,-1-5 16 0,0 1 0 15,-1 3-608-15,2-3-112 0,-1 0-32 0,-2-1 0 16,-2 1-192-16,-2 0-64 0,-1 1 0 0,-2 2 0 16,-5 3-128-16,-2 2 192 0,-4 1-192 0,-4 3-10048 15,-10 0-2128-15</inkml:trace>
  <inkml:trace contextRef="#ctx0" brushRef="#br1" timeOffset="31113.424">16589 10722 7359 0,'0'0'656'0,"0"0"-528"0,0 0-128 0,0 0 0 0,0 0 1472 15,0 0 256-15,-8 0 48 0,8 0 16 16,0 0-864-16,0 0-160 0,-7 2-48 0,7-2 0 0,0 0 0 0,-5 3 0 16,5-3 0-16,0 0 0 0,0 0 448 0,0 0 96 15,0 0 16-15,0 0 0 0,0 0-192 0,-4-8-16 16,4-2-16-16,4 1 0 0,-4 9-288 0,5-13-48 16,5-4-16-16,0 3 0 0,2 1-160 0,2-1-32 15,3-1-16-15,3-1 0 0,3-5-144 0,2 1-32 16,0 1 0-16,3 3 0 0,2 0-128 0,0 3-16 15,1-1-16-15,0 6 0 0,-5 7-160 0,0-1 0 16,-2-2 0-16,-4 3 128 0,-2 1-128 0,-1 5 0 16,-3 2 0-16,-1-1 0 0,-2 3 0 0,-1 1 0 15,-2 2 0-15,-2 3 0 0,-3 3 0 0,0-2-176 0,-2 1 48 0,-2 1 0 16,-3 4 128-16,-3 2 0 0,-2-2 0 16,-1 1 0-16,-5 3 0 0,-3 4 176 0,-2 2-48 0,-4-2 0 15,-4-3-128-15,-2 0 192 0,-1 2-192 16,-1-2 192-16,1 0-192 0,0-3 0 0,2-3 0 0,4-1 0 15,1 1 208-15,5-4-32 0,0-1-16 0,7-2 0 16,1-1-160-16,5 0 160 0,1-2-160 0,4-1 160 16,1-10-160-16,9 7 192 0,1-2-192 0,6-1 192 15,5-3 80-15,4-1 32 0,5-2 0 0,4 2 0 16,4 0 80-16,1 0 32 0,2-2 0 0,1 1 0 16,1-1-32-16,0 0-16 0,3 0 0 0,4-3 0 15,2 0 96-15,2 2 32 0,-2 0 0 0,-5 2 0 0,-4-3-256 16,-8 1-48-16,-5 0-16 0,-2 1 0 15,-3 4-176-15,-2 1 0 0,-5-2 0 0,0 2 0 16,-4 2-2208-16,-3 4-480 0</inkml:trace>
  <inkml:trace contextRef="#ctx0" brushRef="#br1" timeOffset="35166.611">19773 16199 11343 0,'0'0'496'0,"1"-8"112"0,0-6-480 0,2 5-128 16,-3 9 0-16,2-10 0 0,-1-2 816 0,1 2 144 0,-1 3 16 0,2 0 16 15,-2 0-256-15,-1-1-48 0,0 0-16 0,0 1 0 16,0 7 32-16,0 0 16 0,0 0 0 0,-4-7 0 16,1 2-112-16,-2-1-32 0,5 6 0 0,-5-5 0 15,-2-1-96-15,3 2-32 0,0 0 0 0,-3-1 0 16,7 5 16-16,-7-4 0 0,1 1 0 0,6 3 0 16,-8-2-32-16,0 1-16 0,-2-2 0 0,0 3 0 15,-1 3 64-15,0 2 16 0,-3 0 0 0,1 2 0 16,-4 1-192-16,1 3-48 0,-1 4 0 0,1 5 0 15,-2 0-48-15,2 0-16 0,-1 2 0 0,2 4 0 16,1 0-192-16,-1 3 144 0,2-1-144 0,-1 3 128 16,0 2-128-16,0 0 192 0,1 2-192 0,0-2 192 0,-1-2-64 15,0 0-128-15,3-1 192 0,0 0-64 16,2 1-128-16,1-2 0 0,1-7 0 0,3 1 128 0,1 0 0 0,3 0-128 16,0-4 192-16,2-2-64 0,1 1 48 0,3-3 0 15,-2 0 0-15,3-1 0 0,0 1 0 0,4-2 0 16,-2-2 0-16,2-2 0 0,2 2-16 0,2-1 0 15,-2-2 0-15,2 0 0 0,-1-3 0 0,2 1 0 16,0-2 0-16,2 1 0 0,-3-4 64 0,2-2 16 16,0-3 0-16,3 3 0 0,0-2 0 0,1 0 0 15,-1-5 0-15,-2 1 0 0,0 1 0 0,0-1 0 16,0-1 0-16,-1 0 0 0,0-1-240 0,2-1 0 16,-1-2 0-16,1 1 0 0,-1-4 128 0,0 2-128 15,-2-1 0-15,2 0 144 0,-2-2-144 0,1 0 0 16,-2-3 0-16,0-1 128 0,-3 0-128 0,-2-3 160 15,-2-3-160-15,-1 0 160 0,-1 0-160 0,-1-1 160 16,-1-1-160-16,1 1 160 0,-1-3-16 0,0 4 0 0,-3 3 0 16,1 2 0-16,1 2-144 0,-4-2 0 0,-4 1 0 0,2 3 0 15,2 3 0-15,-1 1 240 0,-1-1-64 0,-2 2-16 16,3-2-32-16,-2 3-128 0,-2-2 192 16,0 1-64-16,2 2-128 0,0-1 160 0,-3 3-160 15,-2-3 160-15,0 0-160 0,-1 1 0 0,1 1 0 0,-1-1 0 16,0 0 0-16,-2 1 0 0,1 2 128 0,1 1-128 15,0 1 0-15,0 0 0 0,3 1 0 0,-3 1 0 16,0 1 0-16,1 1 0 0,0 0 0 0,1 1 0 16,-2 1 0-16,-2 0 0 0,-1 2-128 0,1 3 128 15,-1 6 0-15,-1 0-144 0,-1 1 144 0,1-1 0 16,0 0 0-16,-1-1-128 0,1 0 128 0,0-1 0 16,0 0 0-16,3 1 0 0,-2 1 0 0,4 1 0 0,0-1-144 15,1 3 144-15,0 5 0 0,2 2-144 0,1-1 144 16,1 2 0-16,-2 1 0 0,3 3 0 0,1-1 0 0,-1 2 0 15,-3 0 0-15,4 0-128 0,2-3 128 0,-1 0 0 16,-1 2 0-16,1-2 0 0,2-7 0 0,-1-1 0 16,-1 0 128-16,1-1-128 0,0 0 0 0,1-1 0 15,0-2 0-15,2-1 0 0,3-1 0 0,-2-1 0 16,3-2 0-16,-2-1 0 0,-5-7 0 0,7 6 0 16,0 0 128-16,1-1-128 0,2-2 128 0,2 0-128 15,-1-3 160-15,3-1-160 0,2-2 256 0,1 1-64 16,3-2 0-16,0-1 0 0,0-1 0 0,1-3 0 15,-3-2 0-15,2-1 0 0,0 0-192 0,1-1 176 16,-2-2-176-16,0-2 160 0,2-5-160 0,-3 0 192 0,-3-3-192 16,1 0 192-16,-5 1-192 0,0 0 192 0,-3-2-192 15,-1 3 192-15,-2 2-192 0,-4 2 0 0,-2-1 0 0,-2 1 0 16,-1 2-176-16,-1 2-64 0,-4 3-16 16,0 0 0-1,0 0-1664-15,0 2-352 0,-1 1-64 0,-2 3-13408 0</inkml:trace>
  <inkml:trace contextRef="#ctx0" brushRef="#br1" timeOffset="43704.163">8040 14159 6383 0,'0'0'272'0,"0"0"80"0,0 0-352 0,0 0 0 16,-4 7 0-16,-2-2 0 0,1 1 1056 0,5-6 144 15,0 0 16-15,0 0 16 0,0 0-32 0,0 0-16 0,-2 7 0 0,2-7 0 16,0 0-352-16,7 8-64 0,2 0 0 0,8-4-16 16,6-1 96-16,5-2 32 0,3 0 0 0,8 1 0 15,8 1 16-15,5 0 16 0,-1-3 0 0,8 2 0 16,1 1-464-16,2 1-80 0,-1-4-32 0,2 2 0 15,0-1-336-15,0 0 144 0,-1-1-144 0,2 1 0 16,1-2 176-16,0 0-176 0,1 0 160 0,-6-1-160 16,-1 2 432-16,-4 0-16 0,-4 0 0 0,-1 0 0 15,-3-2 32-15,-4 2 16 0,-4 0 0 0,-8 2 0 16,0-2-160-16,-9 0-48 0,-5 0 0 0,-6 0 0 16,-11 0-48-16,0 0-16 0,0 0 0 0,0 0 0 15,-12 0 288-15,-9 0 48 0,-8 0 16 0,-7 0 0 16,-9 0-304-16,-5 0-64 0,1 0-16 0,-3-2 0 15,-3 1-160-15,-2 0 128 0,-5 1-128 0,1 0 128 0,-6 0 0 16,2 1-128-16,0 2 192 0,-2 0-64 0,-6 1 0 0,2 0-128 16,0 1 192-16,4-1-64 0,4 2-128 0,5 0 0 15,0 1 0-15,5 1 128 0,3-5-128 0,8 1 0 16,5 4 0-16,6-2 128 0,4-1-128 0,6-2 0 16,6-3 0-16,5 3 0 0,10-3 0 0,0 0 0 15,0 0 0-15,0 0 0 0,21 4 0 0,7-1-176 16,10-3 176-16,7 1-192 0,5-4 192 0,6 0 0 15,5-2 0-15,3 1 128 0,2-3-128 0,5 1 0 16,5-1 0-16,-3 3 0 0,-3 0 0 0,3 1 0 16,-2 0 0-16,2 1 0 0,1-2 0 0,-10 3 0 15,-3-2 0-15,-7 2 0 0,-7 1 0 0,-8 2 0 16,-7 2 0-16,-9-1 0 0,-7-3 0 0,-5 0 0 0,-11 0 0 16,0 0 0-16,0 0 0 0,-16 5 0 0,-12 1 0 0,-8-1 0 15,-9 2 192-15,-11 0-48 0,-11 1 0 0,-7 0 0 16,-5-2-144-16,-6 1 0 0,-5 0 144 0,-5 0-144 15,-7 1 0-15,2 0 0 0,-1-2 0 0,4 1 128 16,3 1-128-16,11-2 0 0,5-1 0 0,9-1 128 16,10 0-128-16,6 0 128 0,5-2-128 0,7 1 128 15,11-1-128-15,11 0 0 0,5-2 0 0,14 0 0 16,0 0 0-16,11 3-208 0,8-1 16 0,12-2 16 16,10-2-208-16,9-4-64 15,8-1 0-15,10-2 0 0,5-1 448 0,5-1-160 0,4 1 160 0,6-3 0 16,1-1 0-16,3 0 0 0,2 1 0 0,-5 3 0 15,-3 3 0-15,-3 0 0 0,4 1 0 0,-9 4 0 0,-8 4-128 16,-11 5 128-16,-11 2 0 0,-12 5-14736 16</inkml:trace>
  <inkml:trace contextRef="#ctx0" brushRef="#br1" timeOffset="49611.75">3520 14437 3679 0,'0'0'320'0,"-6"2"-320"0,-2-1 0 0,0 0 0 15,-1407 1 1392-15,2823-2 208 0,-1408 0 32 0,-8 2 16 16,8-2-608-16,-8 1-112 0,8-1-32 0,0 0 0 16,0 0-128-16,0 0-16 0,0 0-16 0,0 0 0 15,0 0 32-15,0 0 16 0,0 0 0 0,0 0 0 16,0 0-128-16,12-1-16 0,2 1-16 0,2-1 0 16,2-2-48-16,4 1-16 0,0 1 0 0,5 1 0 15,3 1-160-15,4-2-16 0,5-3-16 0,1 3 0 16,2 1-32-16,3-2 0 0,4-1 0 0,2-3 0 15,1 3-16-15,4 2-16 0,2 2 0 0,3-3 0 0,-4-3-48 0,2 1-16 16,1 2 0-16,1 0 0 0,2-1-16 16,0 1 0-16,0 1 0 0,-2 1 0 0,-1 1-64 15,-2 2-16-15,1-1 0 0,-2-1 0 0,1 0-144 16,-2 1 128-16,-5 2-128 0,-2 0 128 0,-6-4-128 0,0 0 160 16,-6-1-160-16,2-1 160 0,-5 1-32 0,-2-1-128 15,-4 1 192-15,-5 0-64 0,-1 0 80 0,-5 1 16 16,-2 0 0-16,-4 0 0 0,-1-2 112 0,-10 2 32 15,0 0 0-15,0 0 0 0,0 0 64 0,0 0 16 16,-10-1 0-16,-1 1 0 0,-4 1-96 0,-5-1-16 16,-4-1 0-16,-4 2 0 0,-3 4-336 0,0 2 144 15,-1-2-144-15,-4 1 0 0,-3-4 144 0,-4 1-144 16,-3-1 0-16,-2 1 144 0,0-2-144 0,-3 1 0 16,0 0 0-16,-3 1 128 0,-2 2-128 0,-1-3 0 0,-4-6 0 0,1 4 0 15,-2 3 0-15,-1 4 0 0,-2-3 128 16,-1-1-128-16,-1-2 0 0,-1 2 0 0,0 1 0 0,3-3 0 15,4 1 0-15,8-1 0 0,4-1 0 0,4 0 0 16,7 0 0-16,2-1 0 0,4-2 0 0,6 3 0 16,4 0 0-16,4 2 0 0,4-2 0 0,4-1 128 15,10 1-128-15,0 0 0 0,0 0 0 0,11 4 0 16,5-1 0-16,6-2 0 0,6 1 0 0,6-2 0 16,6-1 0-16,7-5 0 0,7-4 0 0,6 5 0 15,3 2 0-15,4 2 0 0,-2-4 0 0,4 0 0 16,1-4 0-16,-1 2 0 0,1 2 0 0,-2 0 0 15,-2-1-128-15,0-2 128 0,-4 3 0 0,0 0 0 16,-1 1 0-16,-8 2 0 0,-3-2 0 0,-5 2 0 0,-5 1 0 16,-7 0 0-16,-7 0 0 0,-7 0 0 0,-5 1 0 15,-5 0 0-15,-9 0 0 0,0 0 0 0,0 0 0 0,-14 0 0 16,-8 1 0-16,-10 2 0 0,-10 3 0 0,-7-1 192 16,-4-1-64-16,-9 4 0 0,-8 4-128 0,-4-2 128 15,-4-2-128-15,-3 0 128 0,-1 0-128 0,1 2 128 16,-1 1-128-16,4-3 128 0,2-1 32 0,5-1 0 15,-1 1 0-15,7 0 0 0,5 1 16 0,3-2 0 16,3-4 0-16,2 1 0 0,4 0-176 0,5 1 0 16,3 0 144-16,7-1-144 0,3-3 128 0,5 0-128 15,3 0 160-15,6 3-160 16,-1-3-896-16,4 0-288 0,2-1-48 0,11 1-14128 0</inkml:trace>
  <inkml:trace contextRef="#ctx0" brushRef="#br1" timeOffset="51673.713">19814 16567 11167 0,'0'0'496'0,"0"0"96"0,0 0-464 0,0 0-128 16,9 1 0-16,2 3 0 0,-3 0 208 0,3-2 32 15,0-2 0-15,-1 0 0 0,1 7-240 0,1-3 128 16,3-3-128-16,-5 0 0 0,-2 2 0 0,1-3 0 0,1-3 0 15,-1 2 0-15,-9 1 688 0,6-5 32 0,2-2 16 0,-2 1 0 16,1-1 304-16,3-1 64 0,0-2 16 0,0 1 0 16,-1-1-160-16,2 0-16 0,-3 0-16 0,0-1 0 15,0-2-400-15,-1 2-80 0,-4 2 0 0,-1-3-16 16,1-4 64-16,-3 3 16 0,-2-2 0 0,1 3 0 16,1 1 128-16,-1 0 16 0,-2-4 16 0,1 3 0 15,-4 2-288-15,2-1-64 0,0-2-16 0,-1 1 0 16,2-2-176-16,-2 2-128 0,1 0 144 0,-2-3-144 15,1-1 128-15,0 0-128 0,-1 2 0 0,-1 3 144 16,-3-1 48-16,4 1 0 0,-2-1 0 0,0 2 0 16,-4 1-16-16,1 1 0 0,0 3 0 0,0-2 0 15,-1-1-176-15,0 0 128 0,0 2-128 0,1 1 128 16,0 0-128-16,-1 1 0 0,0-3 0 0,1 4 128 0,-1 1-128 0,2 1 0 16,1-1 0-16,-2 2 0 0,0 2 0 0,2-1 0 15,-1 0 0-15,0 1 0 0,-1 2 0 0,0 0 0 16,0 3 0-16,1-3 0 0,-3-4 0 0,2 3 0 15,-1 3 160-15,2-1-160 0,-2 2 0 0,1-1 0 16,-1 0 0-16,1-1 0 0,0 1 128 0,1 4-128 16,0 1 0-16,1-1 0 0,2-6 960 0,-3 3 64 15,0 4 32-15,4 0 0 16,4-1-1600-16,-1 1-320 0,-6 0-64 0,4 1-16 0,3 1 784 0,-1-2 160 16,0 2 0-16,0 0 0 0,-1 3 0 0,3-1 0 15,2-1 128-15,1 2-128 0,0-1 0 0,-2 0 0 16,0-2 0-16,0 0 0 0,0 1 128 0,0 1-128 0,0-4 0 0,0 3 0 15,1 2 0-15,0 0 128 0,0-3-128 16,1 1 0-16,-1 4 0 0,2-3 0 0,1-2 0 0,-2 1 0 16,-2-2 0-16,1 0 128 0,-1 1-128 0,3-2 0 15,4-2 128-15,-3 0-128 0,2-2 0 0,0 4 0 16,3 5 176-16,1-3-176 0,1-3 192 0,2 0-192 16,-3 0 208-16,3 2-64 0,2-1-16 0,0-1 0 15,-1-2-128-15,0-1 160 0,0 0-160 0,0-2 160 16,-2 1-16-16,2-3 0 0,-1-2 0 0,-1 0 0 15,0 0-144-15,-1 0 0 0,2-1 0 0,1 0 0 16,1 0 0-16,-1-1 0 0,-1 0 0 0,1-3 0 16,0-1 0-16,-2 1 0 0,0 1 144 0,0-2-144 15,0-1 128-15,1-3-128 0,-4-1 128 0,1 1-128 0,0 3 128 16,-1-4-128-16,0-6 128 0,-3 2-128 0,4 4 128 16,-3-3-128-16,0-1 128 0,-2-3-128 0,-1-4 0 15,1 0 144-15,-1 4-144 0,-2-1 0 0,2-2 128 16,-2 4-128-16,0-2 0 0,-2 2 0 0,0 0 128 0,0 0-128 15,-2-3 0-15,1 0 0 0,-2 0 0 16,1 1 0-16,0 3 128 0,-2-2-128 0,-3-1 0 0,3 1 0 16,-2-1 0-16,1 3 0 0,-2 2 0 0,-2-2 0 15,4-2 0-15,-3 4 0 0,0 3 0 0,-1 0 0 16,0-2 0-16,0 0 0 0,1 2 0 0,-1-4 0 16,-1 2 0-16,2 1 0 0,-3 1 0 0,2 2 0 15,1 1 0-15,-1 0 0 0,1-1 0 0,-4-1 0 16,4 2 0-16,-1 0 0 0,-1 1 0 0,1 2 0 15,-3 1 0-15,1 1 0 0,0 0 0 0,0 0 0 16,-2 1-128-16,1 0 128 0,-1-2 0 0,0 0 0 0,1 2 0 16,0 1 0-16,0 1 0 0,0-1-144 0,0-1 144 15,-1 1 0-15,2 1 0 0,-1 0 0 0,0-1 0 0,1 5-128 16,-3 0 128-16,2 1 0 0,0 1 0 0,2 0 0 16,-1 0 0-16,0 1-128 0,-1 3 128 0,1 0 0 15,-1-1 0-15,1 1 0 0,-1 1 0 0,1 0-128 16,1 2 128-16,2-2 0 0,-3 0 0 0,3 1 0 15,0 2 0-15,0 2 0 0,2 2 0 0,0-2 0 16,-2 0 0-16,3 0 0 0,-3 2 0 0,4 0 0 16,2 1 0-16,0-1-128 0,-2-2 128 0,2 3 0 15,2 1 0-15,0-3 0 0,-1 2 0 0,1 1-128 0,0 3 128 16,1 1 0-16,0 3 0 0,2-3 0 0,-1-3 0 16,2 0 0-16,2 0 0 0,1-1 0 0,0 2 0 15,1-3 0-15,1-5 0 0,1 2 0 0,1-1 0 16,1 0 0-16,6-3 0 0,-2-2 0 0,3-2 0 0,-1 1 0 15,-1-1 128-15,1-3-128 0,2 1 128 0,-3-3-128 16,0-1 128-16,0 2-128 0,2 0 0 0,-1-2 144 16,-1-5-144-16,2 1 0 0,-3 2 128 0,0-2-128 15,0 1 0-15,1-2 0 0,-1 0 128 0,0 1-128 16,-1 0 192-16,1-3-192 0,-1-1 0 0,0-2 0 16,1 0 0-16,-2 0 0 0,0-1 0 0,1 0 0 15,-2-1 160-15,0-3-160 0,-2 1 128 0,0-1-128 16,3-2 128-16,-3 2-128 0,0-3 144 0,0-2-144 15,-2-2 160-15,1-2-160 0,1-6 160 0,-1 2-160 16,-2-3 160-16,-1 2-160 0,1 0 192 0,-4 0-64 0,-1 0-128 16,-3 0 192-16,-2 2 0 0,-1 1 0 0,-1-1 0 15,-4-1 0-15,0 0 112 0,-3-1 16 0,1 3 0 0,1 1 0 16,-5-2-112-16,3 2-16 0,0 1 0 0,-1 1 0 16,-1 0-192-16,0 3 0 0,0 1 0 0,-2 2 0 15,0 1 0-15,-1 4 0 0,-4 5 0 0,1-1 0 31,-3-1-1152-31,0 5-240 0,-2 1-32 0,-1 4-14752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7:04.39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7493 8239 8287 0,'-8'-5'368'0,"2"1"80"0,0 0-448 0,-2-1 0 16,0 1 0-16,1 0 0 0,-1-1 1776 0,2 1 272 15,1-1 48-15,1 2 16 0,-3 0-976 0,7 3-192 16,0 0-48-16,0 0 0 0,-6-5-336 0,6 5-80 15,0 0-16-15,0 0 0 0,0 0 16 0,0 0 0 16,0 0 0-16,0 0 0 0,0 0-96 0,0 0-32 16,0 0 0-16,0 0 0 0,0 0-16 0,13 0 0 15,-2 0 0-15,1 3 0 0,0 1 48 0,2-2 16 16,3-2 0-16,1 2 0 0,4 3-144 0,0 0-16 0,5 0-16 16,1-2 0-16,-1-1-96 0,3 3-128 0,5-3 176 15,1 1-176-15,0-3 176 0,3-1-176 0,-4-2 160 0,0 2-160 16,-1-3 256-16,2 0-32 0,1-4-16 0,1-1 0 15,0 5 48-15,3 0 16 0,0-2 0 0,2 1 0 16,-1-1-48-16,1 2-16 0,-5 0 0 0,2 0 0 16,-3-3-32-16,3 3-16 0,-3 0 0 0,1 1 0 15,-3 1-160-15,0 1 128 0,0 0-128 0,2 3 128 16,-4 3-128-16,0-1 0 0,-4 0 144 0,0 1-144 16,-4-1 0-16,-1 1 128 0,1-2-128 0,-2-3 0 15,-2-1 0-15,-1 1 0 0,-2 1 0 0,-1 0 128 16,-3-1-128-16,-4 0 0 0,0 0 0 0,-10 0 128 0,0 0-128 15,0 0 0-15,0 0 0 0,0 0 128 0,0 0 80 0,0 0 32 16,0 0 0-16,0 0 0 0,-14 1 64 16,0-2 16-16,-5-2 0 0,0 1 0 0,-2 4-128 0,-1 0-32 15,-2 0 0-15,-2-2 0 0,-1-2 32 0,-4 0 16 16,-4 0 0-16,-2 0 0 0,-1 4-80 0,-4 0 0 16,-2 2-128-16,-1-1 192 0,-1 2-192 0,-1-1 0 15,-2 0 128-15,0-1-128 0,-2-3 0 0,-2 0 0 16,-1 0 128-16,0 1-128 0,2 6 0 0,1 0 0 15,3-3 0-15,-2-3 0 0,1-2 128 0,0-1-128 16,1 1 0-16,4 1 0 0,5 3 0 0,0-1 0 16,2-1 0-16,1 1 0 0,3 1 0 0,5-2 0 15,2-2 0-15,3 2 0 0,3 3 0 0,4-2 0 16,0-2 0-16,5-1 0 0,4-1 0 0,7 2 0 16,0 0 0-16,0 0 0 0,0 0 0 0,0 0 128 15,0 0-128-15,10 0 0 0,3-4 128 0,3 2-128 0,5-1 0 0,1 0 144 16,5 0-144-16,3 2 0 0,1-3 0 0,6 2 0 15,1-1 128-15,5 5-128 0,8 2 0 0,-1-1 128 16,2-6-128-16,2 1 0 0,-3-2 0 0,7 3 0 16,1 0 0-16,3 1 128 0,-2 1-128 0,2 3 0 15,-2-1 0-15,0 0 0 0,-1-5 0 0,-1 4 0 16,1 0 0-16,-4 2 128 0,0-2-128 0,-3 1 0 16,-2 2 0-16,-4-5 0 0,-2-4 0 0,-1 3 0 15,0 2 0-15,-6 0 0 0,-1-1 128 0,-2 0-128 16,-2 3 0-16,-5-2 0 0,-2 3 0 0,0-2 0 15,-7-4 0-15,-1 0 0 0,-4 0 0 0,-3 2 0 16,-1 1 128-16,-9-1-128 0,0 0 0 0,0 0 128 16,0 0 0-16,0 0-128 0,0 0 192 0,0 0-64 15,0 0 64-15,-10-5 16 0,-1 1 0 0,-4 1 0 0,-3-2-208 16,-2 2 128-16,-2 1-128 0,-2-1 0 0,0-2 0 0,-5 2 0 16,0-4 0-16,0 5 0 0,-3 2 0 0,-1 0 0 15,0-2 0-15,0 0 0 0,-5 2 0 0,0 0 0 16,-5 1 0-16,-1-1 0 0,-1-1 0 0,-1 2 0 15,-4 3 0-15,2 2 0 0,-1-1 0 0,-1 0 0 16,-1-3 0-16,2 0 0 0,-1 1 0 0,3-2 128 16,1 2-128-16,5 0 0 0,5-1 0 0,0 2 0 15,3 4 0-15,4-3 0 0,2-3 0 0,4 1 0 16,0-2 0-16,3 1 0 0,5 2 0 0,5-3 0 16,3-2 0-16,7 1 0 0,0 0 0 0,0 0 0 15,8 4 0-15,8-2 0 0,6-3 128 0,8-2-128 0,10-2 0 16,9-1 0-16,9-3 192 0,4 2-64 15,5 4-128-15,4-1 192 0,-1-2-192 0,3-3 0 0,-1-2 0 16,2 3 0-16,4 1 0 0,-3-1 128 0,-3-4-128 0,-1 3 0 16,1 3 0-16,-1 1 0 0,-2 1 0 0,-4 0 0 15,-5-1 0-15,-5 2 0 0,-5 0 0 0,-2 6-11584 16,-4 2-2272-16</inkml:trace>
  <inkml:trace contextRef="#ctx0" brushRef="#br0" timeOffset="2540.42">2572 10401 13823 0,'-9'-7'1216'0,"3"3"-960"0,3-1-256 16,3 5 0-16,0 0 560 0,-7-3 64 0,3-5 16 0,4 8 0 16,0 0-256-16,0 0-32 0,0 0-16 0,0 0 0 15,0 0-144-15,0 0-16 0,0 0-16 0,0 0 0 16,0 0 240-16,0 0 48 0,0 0 16 0,11 4 0 16,-2 0 192-16,2-3 48 0,2-4 0 0,0-1 0 15,2 2-128-15,1 2-32 0,-1 0 0 0,0 0 0 16,4-4-96-16,1 2 0 0,3 2-16 0,0-1 0 15,1-2-128-15,3 2-32 0,0 2 0 0,1 3 0 16,-2-2-16-16,2 0 0 0,0 0 0 0,2-1 0 16,2 4-64-16,3-1-32 0,1 2 0 0,3-3 0 15,-1-1 32-15,2 1 0 0,-1 2 0 0,3-2 0 16,-2-1 16-16,2-2 16 0,-1-2 0 0,2 1 0 16,1 2-16-16,-1-1 0 0,0-3 0 0,2 1 0 0,4 1-16 15,-2 1 0-15,-1 0 0 0,0-3 0 0,-3-2 0 16,3 0-16-16,1 3 0 0,0-1 0 0,0-3-16 15,3 2 0-15,1 1 0 0,1-1 0 0,-6-1-32 0,1 2 0 16,0 0 0-16,-1 1 0 0,1 0 0 0,3 1-128 16,0 0 192-16,0 0-64 0,-1 0-128 0,-1 1 192 15,-1 1-192-15,-1-1 192 0,2-1-192 0,-1-2 0 16,-2-1 144-16,2 2-144 0,2 3 0 0,-1-1 144 16,-2-1-144-16,-2 0 0 0,0 0 0 0,-2 2 0 15,0 2 0-15,1-2 0 0,1-3 0 0,2 1 128 16,0 0-128-16,-1 0 0 0,-3-2 128 0,0 1-128 15,0 1 0-15,-2 1 0 0,1 3 0 0,1 1 128 0,0-1-128 16,-1 1 0-16,2-1 160 0,1 1-160 0,3 3 128 16,-6-1-128-16,1-1 0 0,0 1 0 0,-1-2 0 0,2 0 0 15,1-1 0-15,-3 2 0 0,-2-4 0 0,2 1 0 16,1 2 0-16,-1 0 128 0,0-2-128 16,-2 0 0-16,0-1 0 0,-1 1 0 0,0 2 0 0,0-1 0 15,3-3 0-15,1 1 0 0,-1 3 0 0,-1-1 128 16,-1 1 0-16,-2-2-128 0,-1-3 192 0,2 3-64 15,-3 4-128-15,2-3 0 0,1-1-192 0,-1 1 192 16,2-3 0-16,-2 1 0 0,4 2 0 0,-2-2 0 16,1-1 0-16,-3 1 0 0,1-1 0 0,-4 3 0 15,1 1 0-15,0-2 0 0,2-3 0 0,-3 2 0 16,2 1 0-16,0-1 0 0,-3-2 0 0,1 0 0 0,1 1 128 16,-1 1-128-16,0 2 128 0,-2-3-128 0,0-1 160 15,-2 0-160-15,-2 2 192 0,-1-2-192 0,0-1 144 0,0 0-144 16,2 0 0-16,-2-1 144 0,1 3-144 15,-1 2 0-15,1-2 144 0,-1 1-144 0,2 2 0 0,0 0 0 16,-3-1 0-16,0 0 128 0,-3-2-128 0,3-2 0 16,-3 2 0-16,1-1 128 0,0 0-128 0,-1 0 0 15,2-2 0-15,-1 0 0 0,1 3 0 0,0-3 0 16,2 0 0-16,-1 1 128 0,-5 1-128 0,3 1 0 16,-1 0 0-16,2 0 0 0,-5-2 0 0,4 2 0 15,-2 2 0-15,0-1 0 0,0-1 0 0,-2 0 144 16,1-1-144-16,0 0 160 0,0 0-160 0,0-1 0 15,-1 1 0-15,1 0 0 0,2 0 0 0,-1 1 0 16,2 2 0-16,-2-2 0 0,-1-2 0 0,0 1 0 16,0 0 0-16,2 1 0 0,-1 0 0 0,0-1 0 0,-1-2 0 15,0 0 0-15,0 4 0 0,-2-1 0 0,0 2 0 0,0-4 0 16,-2-1 0-16,3 2 0 0,-2 3 0 0,0-3 0 16,1-3 0-16,0-2 0 0,1 3 0 0,1 1 0 15,-1 2 0-15,2-2 0 0,-3-3 0 0,2 4 0 16,0-2 0-16,-2 3 0 0,-1 3 0 0,1-3 0 15,1-4 0-15,-3 1 0 0,2 7 0 0,1-3 0 16,-1-2 0-16,0 0 0 0,-2-4 0 0,1 4 0 16,0 2 0-16,3-2 0 0,-1-3 0 0,1 3 0 15,-1 2 0-15,3 1 0 0,0-1 128 0,-1-2-128 16,0-2 0-16,1 0 0 0,-3 6 0 0,2-6 0 0,1-1 0 16,1 1 0-16,0 1 0 0,0 0 0 0,-3 1 0 15,1 0 0-15,-1 1 0 0,0-2 0 0,-1 0 0 0,0 1 0 16,-3 2 0-16,3-2 0 0,0-1 0 0,0 0 0 15,-3 4 0-15,2-2 0 0,-1-2 0 0,0 1 0 16,1 0 128-16,-4 2-128 0,-3 2 0 16,0-3 0-16,3-4 0 0,2 3 128 0,0 2-128 0,0-1 0 15,-1-1 0-15,1 0 0 0,-1 0 0 0,0 2 0 16,-3 1 0-16,0-2 0 0,0-4 0 0,-1 2 0 16,1 2 0-16,-3 0 0 0,0 0 0 0,1-1 0 15,-2-1 0-15,1 1 0 0,0 2 0 0,1 1 0 16,0-4 0-16,0 2 0 0,-3-1 0 0,1 2 0 15,-2 4 128-15,2-5-128 0,1 0 0 0,-1 0 0 16,-9 0 0-16,12 1 128 0,-2 1-128 0,-1-2 0 16,2-2 0-16,-3 2 0 0,-8 0 0 0,9 2 128 0,-9-2-128 15,10-1 0-15,0 0 0 0,0 1 128 0,-3 0-128 16,-7 0 0-16,8-3 0 0,-8 3 128 0,10 0-128 0,-10 0 0 16,0 0 0-16,9-1 0 0,2-1 128 0,-4 2-128 15,-7 0 0-15,10 3 0 0,-1-1 0 0,-1-2 128 16,-8 0-128-16,0 0 0 0,8 1 0 0,-1-1 0 15,-7 0 0-15,9-1 0 0,-9 1 0 0,0 0 0 16,12 1 0-16,-3-1 0 0,-2-4 0 0,-7 4 128 16,0 0-128-16,8 3 128 0,-8-3-128 0,8-2 128 15,-8 2-128-15,0 0 128 0,0 0-128 0,8-1 128 16,-3-3-128-16,-5 4 192 0,0 0-192 0,0 0 192 16,0 0-192-16,0 0 192 0,0 0-192 0,0 0 192 15,0 0-192-15,0 0 192 0,0 0-192 0,0 0 192 16,0 0-64-16,0 0 0 0,0 0 0 0,0 0 0 0,0 0-128 0,0 0 0 15,0 0 144-15,0 0-144 0,0 0 128 0,0 0-128 16,0 0 128-16,0 0-128 0,0 0 128 0,0 0-128 16,0 0 128-16,0 0-128 0,0 0 176 0,0 0-48 15,0 0 0-15,0 0 0 0,0 0-128 0,0 0 160 16,0 0-160-16,0 0 160 0,0 0-160 0,0 0 0 16,0 0 0-16,0 0 128 0,0 0-128 0,0 0 0 15,0 0 0-15,0 0 0 0,0 0 0 0,0 0 0 16,0 0 0-16,0 0 0 0,0 0 0 0,0 0 0 15,0 0 0-15,0 0-12224 16,0 0-2352-16</inkml:trace>
  <inkml:trace contextRef="#ctx0" brushRef="#br0" timeOffset="5895.856">13832 10469 18431 0,'-13'-5'1632'0,"5"4"-1312"16,0 1-320-16,8 0 0 0,-6-5 736 0,6 5 80 15,0 0 16-15,0 0 0 0,-6-5 0 0,6 5 16 16,0 0 0-16,0 0 0 0,0 0-592 0,0 0-128 16,10 2-128-16,0 0 176 0,1 0-48 0,2 0 0 15,2 0 0-15,1 1 0 0,2-3 112 0,1 4 16 0,3-1 0 16,5 1 0-16,3-2-64 0,0-1 0 0,0-1 0 0,2 1 0 15,3 4-32-15,1 0-16 16,2-2 0-16,0-1 0 0,2-2 64 0,1 0 16 0,-1 5 0 0,5-3 0 16,2-4 144-16,1 2 16 0,4 2 16 0,-2-1 0 15,1-1 96-15,-4 0 16 0,2-1 0 0,1 0 0 16,1 0-176-16,3 0-16 0,1 1-16 0,1 1 0 16,1 1-176-16,-3 0-128 0,0 0 192 0,2-1-192 15,-2-2 144-15,5 1-144 0,3 1 0 0,1 1 144 16,-2-2-144-16,0-2 0 0,-4-1 144 0,2 1-144 15,2 0 128-15,0 1-128 0,1-3 128 0,-2 4-128 16,0-1 144-16,-1 0-144 0,-2-1 192 0,4 0-192 16,2-2 176-16,-1 1-176 0,3 0 160 0,-1 1-160 0,-6 1 128 15,1-2-128-15,-1-1 0 0,2 2 144 0,1 0-144 0,1 2 0 16,-4 3 0-16,0-2 0 0,-1-1 0 0,2-1 0 16,-3-2 0-16,2 1 0 0,3 0 0 0,1 0 0 15,-1 0 0-15,-3 0 0 0,-1-1 0 0,0-2 0 16,0-3 128-16,-1 4-128 0,0 2 0 0,2 1 192 15,3-1-192-15,-3 1 192 0,-3 0-48 0,2 0 0 16,1-1 0-16,3 0 0 0,-1-2 0 0,0 4 0 16,-2 0 0-16,-1 0 0 0,-3-3-144 0,2 1 192 15,3 0-192-15,0 1 192 0,-1 0-192 0,2-1 0 16,-1 2 0-16,0 0 0 0,-4-1 128 0,4 1-128 16,1 3 0-16,1-5 128 0,-1-1-128 0,-3 2 192 15,1-1-192-15,-1 2 192 0,-2 0-64 0,2-2 0 0,2-3 0 16,2 2 0-16,-1 4 16 0,-1-1 0 0,-2-1 0 15,-1 0 0-15,-1-1-144 0,1-1 0 0,3 3 0 0,-2-2 0 16,3-2 128-16,-1 2-128 0,-2 1 128 0,-1-3-128 16,-3-1 0-16,2 1 128 0,3 3-128 0,-2 0 0 15,-3-1 176-15,1 1-48 0,-3 0-128 0,1-1 192 16,0-1-192-16,-2 2 0 0,7-1 0 0,-5 0-160 16,3 0 160-16,-4 0 0 0,-2-2 160 0,0 2-160 15,-2 1 0-15,2-2 0 0,-1-3 0 0,3 5 0 16,-3 4 0-16,4-3 0 0,2-3 0 0,-1 0 0 15,2 1 0-15,-4 0 0 0,-3 1 0 0,2 0 0 16,2-1 0-16,-1 1 0 0,1 0 0 0,1 0 0 0,1-3 0 16,-5 1 0-16,-3 0 128 0,0 1-128 0,-1-1 0 15,4 2 0-15,2 2 0 0,-2-1 0 0,-3-5 0 0,1 3 128 16,-2 1-128-16,1-2 0 0,-2 0 0 16,-3 0 0-16,-1 0 0 0,3 0 0 0,-1 0 0 0,1 0 0 15,-1-3 0-15,1 2 0 0,-3 3 128 0,2-1-128 16,-3 0 0-16,-2 1 0 0,-2-1 0 0,0-1 0 15,2 3 0-15,0-2 0 0,2-2 0 0,-3 1 128 16,-1 0-128-16,1-1 0 0,-3 4 0 0,0-1 0 16,0-2 0-16,-2 0 0 0,-2 3 0 0,-1 1 0 15,-3 0 0-15,1-1 0 0,0-1 0 0,1 1 0 16,0 1 0-16,1 0 0 0,0-2 0 0,1 1 0 16,-4 0 0-16,3 1 0 0,0 0 0 0,0-1 0 15,-2-1 0-15,-1-1 0 0,0 3 0 0,-4-1 0 0,0-1 0 16,1 1 0-16,-5-1 0 0,2 0 128 0,0 0-128 15,0-2 0-15,-3 0 0 0,0 1 144 0,1 0-144 0,-2 1 128 16,0-1-128-16,0 1 128 0,1-1-128 0,0 1 128 16,-1 0-128-16,1 1 0 0,-1 0 0 0,2 1 128 15,-2-2-128-15,0 0 0 0,0 1 0 0,-3 0 0 16,1 0 0-16,-1 0 0 0,-1 1 0 0,1-1 0 16,-2 0 0-16,2 0 0 0,-1-1 0 0,-3 0 0 15,1 3 0-15,-1 1 0 0,1-1 0 0,-1 1 0 16,-8-3 0-16,10 3 0 0,0 0 0 0,-4-1 0 15,-6-2 0-15,0 0 0 0,9 5 0 0,-9-5 0 16,0 0 0-16,9 6 0 0,-9-6 0 0,8 7 0 16,-8-7 0-16,0 0 0 0,5 7 128 0,-5-7-128 15,0 0 0-15,0 0 0 0,8 6 144 0,-8-6-144 0,0 0 0 0,0 0 0 16,0 0 0-16,0 0 0 0,4 10 0 0,-4-10 0 16,0 0 0-16,0 0 128 0,5 9-128 0,-5-9-256 15,4 8 64-15,-4-8 0 16,0 0-2112-16,0 0-448 0</inkml:trace>
  <inkml:trace contextRef="#ctx0" brushRef="#br0" timeOffset="11620.977">3468 6048 13823 0,'0'0'1216'0,"0"0"-960"16,0 0-256-16,0 0 0 15,0 0-352-15,0 0-112 0,0 0-32 0,7-3 0 0,-7 3 496 0,0 0 192 16,0 0-16-16,9-2 0 0,-9 2-176 0,8-3 0 16,-8 3 144-16,6-4-144 0,-6 4 0 0,5-8 128 15,-3 0-128-15,-2 8 0 0,0 0 240 0,-2-7-32 0,0-4 0 0,-2 3 0 16,-2 2 352-16,-1 2 64 0,-1-1 16 0,1 0 0 15,-2-3-96-15,0 3-16 0,-3 2 0 0,1-1 0 16,1 1-208-16,-3-1-32 0,1-2-16 0,-1 3 0 16,-2-3 16-16,1 5 0 0,-1 0 0 0,-1 1 0 15,1 2-32-15,1 2-16 0,-1 1 0 0,0 1 0 16,-3-1-240-16,1 4 128 0,-1 3-128 0,0-1 0 16,0-1 128-16,2 1-128 0,1 2 0 0,2 3 144 15,-2 0-144-15,4 2 0 0,4-1 0 0,-2 4 0 16,2 3 0-16,2 2 0 0,-1-2 0 0,3 3 0 15,3 2 0-15,-1 3 0 0,0 3 0 0,0 1 0 16,1 2 0-16,0 0 0 0,-4 3 0 0,4-1 0 16,4-3 0-16,-2-2 0 0,-1-6 0 0,0 0 0 0,0 1 0 15,1-1 0-15,1-2 0 0,-2-3 128 0,-2-4-128 16,2-3 0-16,3-5 0 0,-2 0 128 16,-2 0-1408-16,0-12-272 15</inkml:trace>
  <inkml:trace contextRef="#ctx0" brushRef="#br0" timeOffset="11850.976">2739 6430 22111 0,'0'0'976'0,"0"0"208"0,0 0-944 0,0 0-240 16,10 0 0-16,1 0 0 0,1-3 0 0,2 8-160 15,-1 0 32-15,4-1 0 0,2-4 128 0,3 2 0 0,0 2 0 0,1 1 0 16,4-3 0-16,0 0 0 0,3-2 0 0,0 0-128 16,-2 0 128-16,2 2 0 0,-2 1 0 0,2 2 0 15,1 0 0-15,0-2 0 0,-3-3 0 0,1 3-128 32,-2 0-1792-32,-2-3-336 0</inkml:trace>
  <inkml:trace contextRef="#ctx0" brushRef="#br0" timeOffset="12240.928">4076 5862 13823 0,'0'0'1216'0,"-8"-3"-960"16,-3 0-256-16,11 3 0 0,0 0 256 0,-10 4 0 16,-1-2 0-16,0 1 0 0,5 4-64 0,-2 1-16 15,0 1 0-15,-3 2 0 0,-5-4-176 0,-3 3 128 16,2 5-128-16,-2 4 128 0,-1 4 80 0,-1 1 16 15,0 2 0-15,0 2 0 0,0 3 240 0,1 1 48 16,-1 1 16-16,1 4 0 0,0 1-80 0,2 0-32 0,3 1 0 0,4-1 0 16,4 1-176-16,5-4-48 0,2-4 0 0,1 2 0 15,2-1-192-15,2-3 176 0,3-3-176 0,2-3 160 16,1-2-160-16,1-3 0 0,2 0-160 0,0-3-9024 16</inkml:trace>
  <inkml:trace contextRef="#ctx0" brushRef="#br0" timeOffset="12728.812">4048 6358 7359 0,'0'0'656'0,"-6"2"-528"0,-2-4-128 16,8 2 0-16,-8 3 1408 0,8-3 256 0,-5-4 64 0,5 4 0 15,0 0-784-15,0 0-160 0,0 0-16 0,0 0-16 16,0 0-432-16,0 0-64 0,0 0-32 0,12 0 0 16,7 0 48-16,-2 0 16 0,2 1 0 0,1-1 0 15,2 0-80-15,-1 1-16 0,2 0 0 0,0 0 0 16,-1 0-192-16,1-1 0 0,1 0 0 0,0-1 0 15,2-3 0-15,-3 0 0 0,1-1 0 0,-1 1 0 16,-1 0-544 0,-4 0-160-16</inkml:trace>
  <inkml:trace contextRef="#ctx0" brushRef="#br0" timeOffset="13039.681">4658 6093 18879 0,'0'0'832'0,"0"0"192"0,0-10-832 0,2 2-192 15,-2 8 0-15,9-4 0 0,0 4 128 0,2 2-128 16,-3-1 176-16,5 5-176 0,-1 3 128 0,1 0-128 0,-2 0 0 16,1 3 0-16,-1 0 0 0,1 5 0 0,-1-1 0 0,2 4 0 15,3-2 0-15,-1 3 0 0,-1 2 0 0,3 1 0 16,0-1 0-16,0-2 0 0,-3-1 0 0,1 3 0 16,-2 3 0-16,2-1 0 0,2-6 0 0,-3 3 0 15,-3 0 0-15,1-4 0 0,-4-3 0 0,1-3 0 31,-4-3-816-31,-1-2-64 0,-4-7-16 0</inkml:trace>
  <inkml:trace contextRef="#ctx0" brushRef="#br0" timeOffset="13301.897">4998 6016 3679 0,'0'-18'160'0,"0"11"32"0,0 7-192 0,0 0 0 16,-2-7 0-16,-1 0 0 0,6 0 2848 0,-3 7 528 16,0 0 96-16,0 0 32 0,0 0-2688 0,-4 12-544 15,1-1-96-15,-1 5-32 0,-3 5-16 0,-1 1-128 16,-2 2 192-16,0 4-64 0,-3-1 64 0,0 4 0 16,0 2 0-16,-1 1 0 0,-2-1 0 0,1 6 0 15,-3 4 0-15,1 1 0 0,0-1 80 0,4-3 32 16,0-4 0-16,2-3 0 0,1-7-176 0,1-3-128 15,1-4 144-15,6-1-144 0,-1 0 0 0,3-5 0 16,1-4 0-16</inkml:trace>
  <inkml:trace contextRef="#ctx0" brushRef="#br0" timeOffset="13787.318">5093 5654 2751 0,'0'0'128'0,"-4"-7"16"16,-3 0-144-16,3-3 0 0,1 0 0 0,-1 2 0 0,4 8 1680 0,3-7 304 15,-2-1 64-15,-1 8 16 0,0 0-1200 0,0 0-240 16,0 0-48-16,7 1-16 0,-7-1-144 0,13 7-32 16,-1 1 0-16,1 1 0 0,-2 0-16 0,3 3-16 15,0 3 0-15,2 1 0 0,0 1-48 0,2 2-16 16,1 1 0-16,-2 3 0 0,-1 3-48 0,1 3-16 15,1 4 0-15,2-2 0 0,2-1-64 0,-4 6-16 16,-1 3 0-16,-1 1 0 0,1 1-16 0,-3-5-128 16,-1 1 192-16,1 0-64 0,-5 2 16 0,-1 1 0 15,-2 0 0-15,-4-2 0 0,-3-1 176 0,-1 2 16 16,-2-1 16-16,-3 1 0 0,-4-3 80 0,-5-1 16 0,1 0 0 16,-3-6 0-16,-3 1 32 0,1-4 16 0,2 0 0 0,-3-1 0 15,2 4-96-15,2-2-16 0,-1-5 0 0,3-1 0 16,0-2-224-16,2-2-160 0,0 0 192 0,3-5-7408 15,-1-2-1472-15</inkml:trace>
  <inkml:trace contextRef="#ctx0" brushRef="#br0" timeOffset="14608.941">6827 5530 10127 0,'-3'-8'896'0,"3"8"-704"15,0 0-192-15,0 0 0 0,-1-5 272 0,1 5 32 16,-1-6 0-16,1 6 0 0,0 0 96 0,0 0 32 16,-10 7 0-16,0-1 0 0,-1 0-240 0,-2 5-32 15,-3 4-16-15,1 2 0 0,-2-2 32 0,-1 2 0 16,-2 0 0-16,-1 3 0 0,-1 1 32 0,-2 0 16 15,-2-1 0-15,-1 3 0 0,0 4 144 0,-1 4 16 16,-4 1 16-16,-1 4 0 0,-2 3 240 0,3 4 64 16,1 3 0-16,-2 1 0 0,-3-1-48 0,2-1 0 15,-2 0 0-15,3 4 0 0,2 1-128 0,0 1-16 16,0-1-16-16,1-2 0 0,-1 1-96 0,3-3-16 0,0-5 0 16,1 0 0-16,2-4-48 0,-1 1-16 0,-2-2 0 15,2-1 0-15,4-1-32 0,1-3-16 0,2 0 0 0,2-2 0 16,3-4-272-16,4-3 160 0,2-1-160 0,4-4 128 15,2-2-128-15,-1-4 0 0,3-4 0 0,0-7-7808 16,0 0-1664-16</inkml:trace>
  <inkml:trace contextRef="#ctx0" brushRef="#br0" timeOffset="15319.779">7146 6316 2751 0,'0'0'256'0,"0"0"-256"0,-2-6 0 0,2 6 0 16,0 0 1456-16,0 0 240 0,2-9 48 0,-2 1 16 15,-3 3-992-15,2-3-208 0,-2 2-48 0,0 0 0 16,-1 1 240-16,-5 2 32 0,1 2 16 0,-3-2 0 16,0-1-128-16,-1 3-32 0,-3 5 0 0,-1 0 0 15,0-3-240-15,-2 2-48 0,-2 5-16 0,1 3 0 16,-6 5-16-16,0 0-16 0,-1 2 0 0,-3 3 0 0,-2 2 80 15,5 2 32-15,4 4 0 0,0-2 0 0,0-1 32 16,3 0 0-16,5-2 0 0,3 0 0 0,1-1-272 16,5-3-48-16,2-3-128 0,3-5 192 0,3-1-192 15,2-4 0-15,3 0 0 0,3-4 0 0,-1-4 192 0,2-1-64 16,1-1-128-16,2-4 192 0,2-2-192 0,-1-2 176 16,0-3-176-16,-1 0 160 0,2-2-160 0,-3 1 0 15,-2-1 144-15,1 4-144 0,-4-1 176 0,1 3-48 16,-1-2 0-16,0 3 0 0,-1 4 32 0,-8 5 0 15,8 0 0-15,-8 0 0 0,9 5-160 0,-4 4 0 16,1 3 144-16,-1 5-144 0,-2 3 240 0,0 2-32 16,-1 1 0-16,-1 1 0 0,-3 0-32 0,-1 6-16 15,-4 1 0-15,-1 0 0 0,0 2-160 0,-3 2 192 16,-3-1-192-16,-1-4 192 0,-2-4-64 0,-1-3 0 16,-8-2 0-16,6 0 0 0,-1 0 128 0,0-4 0 0,-2 0 16 15,0-2 0-15,-2-2-96 0,2-2-32 0,0-3 0 16,2-3 0-16,1-1-400 0,1-2-64 0,2-2-32 0,1-4-11616 15</inkml:trace>
  <inkml:trace contextRef="#ctx0" brushRef="#br0" timeOffset="15692.962">7906 5776 20159 0,'-13'3'896'0,"5"1"176"0,-2-2-864 0,-1 3-208 16,-1 4 0-16,-3 3 0 0,-2 4 0 0,0 2 0 15,-2 2 0-15,-3 3 0 0,-3 3 192 0,-1 2-48 16,1 2-16-16,0 1 0 0,-5 1-128 0,2 3 0 16,-1 4 0-16,1 3 128 0,2 2 48 0,-3 2 0 15,2 5 0-15,2 1 0 0,3 1-32 0,3-3 0 16,1-3 0-16,3-4 0 0,4-6-144 0,4-3 160 0,3-6-160 16,4 0 160-16,4-2-160 0,1-2 192 0,1-2-192 15,3-3 192-15,2-2-192 0,0-3 0 0,3-2 0 16,1-2-10064-16</inkml:trace>
  <inkml:trace contextRef="#ctx0" brushRef="#br0" timeOffset="15981.537">7715 6458 20271 0,'0'0'1792'0,"0"0"-1424"16,0 0-368-16,0 0 0 0,0 0 768 0,0 0 96 15,5-6 16-15,-5 6 0 0,12 0-688 0,2 0-192 16,-1 1 0-16,3 0 128 0,2 0-128 0,1 0 0 16,-2-1 128-16,0 2-128 0,1 1 0 0,1 1 0 15,0-1 0-15,-1-1 0 0,-1-2 0 0,-1 2 0 16,1 3 0-16,1-2 0 16,0-3-1248-16,2-1-320 0</inkml:trace>
  <inkml:trace contextRef="#ctx0" brushRef="#br0" timeOffset="16267.699">8466 6167 21183 0,'0'0'944'0,"0"0"192"0,8-7-912 0,2 4-224 0,1 1 0 0,2 4 0 0,-1 3 256 0,1 5 0 16,1 1 0-16,1 1 0 0,-2 4-256 15,3 1 0-15,3 2 128 0,1 3-128 0,-1 3 0 0,0 3 0 16,2 1 0-16,1 1 0 0,-4 3 144 0,1-2-144 16,-1-2 128-16,-1-1-128 0,-2 2 0 0,0-4 0 15,-2-4-192-15,-1-1 192 16,0 0-1792-16,-4-3-256 0,-2-3-32 0</inkml:trace>
  <inkml:trace contextRef="#ctx0" brushRef="#br0" timeOffset="16573.878">8868 6111 12895 0,'0'0'1152'0,"0"0"-928"0,0 0-224 0,0 0 0 16,0 0 2032-16,0 0 352 0,0 0 80 0,-4 12 16 15,-2-1-1952-15,0 4-384 0,0 3-144 0,-3 4 0 16,-1 3 240-16,0 2-64 0,-3 2-16 0,-2 4 0 16,2 4 32-16,0 4 0 0,-3 2 0 0,-1 0 0 15,1 1 0-15,-3-1 16 0,-2-1 0 0,1-2 0 16,3-1-64-16,2-3-16 0,3-1 0 0,3-4 0 15,-2-6-128-15,1-1 0 0,1-2 0 0,1-3 0 16,5-1 0-16,-1-6 0 0,0-3-224 0,4-9-10576 16</inkml:trace>
  <inkml:trace contextRef="#ctx0" brushRef="#br0" timeOffset="17182.562">8953 5602 5519 0,'-8'-6'240'0,"8"6"64"0,-9-6-304 0,1 2 0 0,3-1 0 0,5 5 0 16,-3-6 1792-16,3 6 288 0,0 0 64 0,0 0 16 15,0 0-1552-15,0 0-304 0,10-1-64 0,2 1-16 16,-2 2-224-16,2 0 0 0,0 1 128 0,2 1-128 16,0 0 192-16,0 5-16 0,2 2 0 0,0 2 0 0,1 0 176 0,2 4 32 15,2 0 16-15,1 7 0 0,-1-1 16 0,2 3 0 16,-3-3 0-16,1 5 0 0,-2 5-96 0,1 1 0 16,-2 4-16-16,2 1 0 0,-2-2-64 0,-2 2-16 15,0-1 0-15,-2 1 0 0,-1-1 16 0,-1-2 0 16,-1 0 0-16,-2 1 0 0,-1 4 64 0,-4-1 16 15,-1-1 0-15,-2 1 0 0,-2 0 160 16,-2 3 32-16,-2-1 16 0,-3-4 0 0,0-1-48 0,-4-2-16 16,-1 0 0-16,-3 3 0 0,-1 1-48 0,-1-4-16 15,1-5 0-15,-3 0 0 0,1 1-16 0,0-3-16 16,1-1 0-16,-2-4 0 0,-2-4-368 0,1 0 0 16,0-1 0-16,5-4 0 0,-1-4 0 0,3-3 0 15,0-2 0-15,4-3-128 0</inkml:trace>
  <inkml:trace contextRef="#ctx0" brushRef="#br0" timeOffset="17581.887">9968 6188 18367 0,'-14'-4'816'0,"14"4"160"0,0 0-784 0,0 0-192 15,0 0 0-15,8 9 0 0,1-1 320 0,3-2 0 0,3 0 16 16,2-2 0-16,2-2 128 0,4 2 32 0,1-1 0 0,2 0 0 15,1 0-240-15,-1-2-32 0,0-2-16 16,2 2 0-16,1 2-208 0,-1-1 128 0,-1-2-128 0,0-1 0 16,1 0 0-16,-1 1 0 0,-4 0 0 0,2-1-9808 15</inkml:trace>
  <inkml:trace contextRef="#ctx0" brushRef="#br0" timeOffset="17829.858">9788 6493 30527 0,'0'0'1344'16,"0"0"288"-16,0 0-1312 0,0 0-320 0,9 8 0 0,5 0 0 0,5-2 0 0,7 1 0 15,9-5 0-15,3 1 0 0,5 2 944 0,4 0 160 16,3-1 48-16,1-2 0 15,3-3-1728-15,2 0-320 0,3-2-80 0,-2 2-16 16,-4 1 352-16,-3 0 80 0,0-2 16 0,-4 1-12704 0</inkml:trace>
  <inkml:trace contextRef="#ctx0" brushRef="#br0" timeOffset="19233.398">11306 5634 4607 0,'0'0'400'0,"-4"6"-400"15,4-6 0-15,0 0 0 0,0 0 1744 0,0 0 272 16,-6 2 48-16,6-2 16 0,0 0-1280 0,0 0-256 15,0 0-48-15,0 0-16 0,0 0 48 0,0 0 16 16,0 0 0-16,0 0 0 0,0 0-32 0,10 3 0 16,-10-3 0-16,11 1 0 0,1-2 16 0,2 1 0 0,0 2 0 0,1 1 0 15,-4 0-16-15,5-2 0 0,-1-1 0 0,1 0 0 16,-2 3-144-16,1 0-48 0,1-1 0 0,0 0 0 16,3 0-144-16,-3 0-48 0,0-2 0 0,-1-1 0 15,1-2-128-15,0 1 0 0,-2 2 144 0,-2 0-144 16,3-1 128-16,-2 1-128 0,-1 0 160 0,-1 0-160 15,0-1 128-15,1-2-128 0,-1 0 0 0,0 3 0 16,-11 0-256-16,10 0-128 16,1 0-48-16,-11 0-9616 0</inkml:trace>
  <inkml:trace contextRef="#ctx0" brushRef="#br0" timeOffset="19774.052">12875 5353 13295 0,'0'0'576'0,"8"-7"144"0,-3 0-576 0,2 2-144 0,0 2 0 0,-1-3 0 16,-2 0 192-16,-4 6 0 0,7-6 0 0,-7 6 0 16,0 0-192-16,0 0 128 0,0 0-128 0,1-9 128 15,-1 9-128-15,-1-9 128 0,1 9-128 0,-8-7 128 16,1 1 176-16,-3 3 16 0,-2 1 16 0,-3 1 0 16,-1 0 208-16,-5 2 32 0,-3 1 16 0,-2 1 0 15,-1 0-144-15,-4 3-16 0,-2 1-16 0,0 0 0 16,1 1-48-16,1 0-16 0,2-1 0 0,1 2 0 0,1 1 256 0,2 2 48 15,0 2 16-15,3 2 0 0,-1 0-64 0,3 7-16 16,2 6 0-16,-1-1 0 0,2-1-400 0,2 3-64 16,1 3-128-16,4 0 176 0,1 0-176 0,5-1 0 15,0-4 0-15,3 2 0 0,1-4 0 0,1 0 0 16,-1-1 0-16,2-2 0 0,2-1-128 0,-2-2-64 16,0-4-16-16,3 0 0 15,-2-3-544-15,1-1-96 0,1-1-32 0,0-3-9232 0</inkml:trace>
  <inkml:trace contextRef="#ctx0" brushRef="#br0" timeOffset="20058.41">12129 5772 27583 0,'-4'-10'1216'0,"4"10"256"0,0 0-1168 0,0 0-304 0,0 0 0 0,0 0 0 16,0 0 0-16,12 2-176 0,0 1 32 0,1 2 0 15,4-1 144-15,-1 1 0 0,2 0 0 0,4-1 0 16,5 1 0-16,2-4 0 0,1-1 0 0,-1 1 0 16,1 0 0-16,0 0-128 0,-2-1 128 0,-1 0 0 15,0-1-304-15,2 0 32 0,-1-1 0 0,1-3 0 16,-4 3-432-16,3 0-96 0,0-1-16 0,0-3-9888 15</inkml:trace>
  <inkml:trace contextRef="#ctx0" brushRef="#br0" timeOffset="20499.676">13416 5286 11967 0,'0'0'1072'0,"0"0"-864"0,-2-7-208 0,0 1 0 15,2 6 480-15,0 0 48 0,0 0 16 0,0 0 0 16,-9-1-320-16,9 1-64 0,-9 5-16 0,0 0 0 16,-2 0-144-16,3 0 0 0,-2 0 0 0,0 1 0 15,-1 1 0-15,-2 0 0 0,0-1 0 0,2 2 128 16,3-1 224-16,-6 3 32 0,-1 0 16 0,1 2 0 16,1 1 208-16,-3 3 32 0,-4 4 16 0,5 1 0 15,3 1-32-15,-1 4-16 0,-3 3 0 0,2 1 0 16,0 2-240-16,4-1-48 0,-1 0-16 0,3 0 0 0,1-1-176 15,3-2-128-15,2-5 144 0,-3 1-144 0,2-3 0 16,2 2 128-16,2 1-128 0,2-5 0 0,-1-6 0 0,1 1-208 16,-1 0 32-16,1-2 16 15,1 0-544-15,0-4-96 0,-4-8-32 16,0 0-7856-16</inkml:trace>
  <inkml:trace contextRef="#ctx0" brushRef="#br0" timeOffset="20888.114">13544 5496 10127 0,'-6'-10'896'0,"6"10"-704"0,0 0-192 0,0 0 0 15,0 0 1504-15,0 0 272 0,0 0 48 0,0 0 16 16,0 0-1392-16,0 0-288 0,6 9-160 0,1 2 192 0,-2 2 0 0,1 2 16 15,4 2 0-15,0 0 0 16,-2 1-80-16,3 2-128 0,2 1 176 0,1 1-176 0,0-2 336 0,0 5-32 16,-3-3-16-16,1 3 0 0,0 2-160 0,-3 0-128 15,-1-3 192-15,-3-1-192 0,1 0 0 0,-1-2 0 16,1-3 0-16,-2-1 0 16,0 1-592-16,-1-5-80 0,0-3-16 0,-1-2-4640 15,-1-1-944-15</inkml:trace>
  <inkml:trace contextRef="#ctx0" brushRef="#br0" timeOffset="21131.788">13894 5532 10127 0,'0'0'896'0,"0"0"-704"0,-9 5-192 0,2 0 0 15,-1-2 3008-15,1 4 576 0,-2 4 128 0,0 0 0 16,-3 6-2912-16,1 4-592 0,-2 0-208 0,-1 0 144 16,-2 3-144-16,0 2 160 0,-3 0-160 0,-1 1 160 15,-2 3-32-15,-1-1 0 0,-1 2 0 0,4-1 0 16,5 1-128-16,1-2 160 0,1-4-160 0,3-1 160 16,0 2-160-16,2-7 0 0,0-3 0 0,5-1 0 15,3-2-512-15,0-4-128 0,0-9-16 0</inkml:trace>
  <inkml:trace contextRef="#ctx0" brushRef="#br0" timeOffset="21548.766">14050 5155 11967 0,'0'0'528'0,"0"0"112"0,0 0-512 0,0 0-128 15,0 0 0-15,0 0 0 0,0 0 1072 0,0 0 176 0,0 0 32 0,3 12 16 16,-1-2-752-16,3 1-160 0,0-1-16 0,5 4-16 15,2 3 192-15,0 3 32 0,-1 1 16 0,0 2 0 16,0 1-160-16,1 5-48 0,0-3 0 0,-2 7 0 16,1 5-64-16,-1 3 0 0,0 7-16 0,-1-2 0 15,-1 0-176-15,-2-2-128 0,-1-1 144 0,-2-3-144 16,-1-5 0-16,0-1 128 0,-4-1-128 0,0-1 0 16,-4 2 128-16,1-3 0 0,-5-4-128 0,0-1 192 15,-3-6 32-15,0-3 0 0,-5 1 0 0,-1-2 0 16,-1-1-80-16,-1-4-16 0,-4 0 0 0,1 0-10944 15</inkml:trace>
  <inkml:trace contextRef="#ctx0" brushRef="#br0" timeOffset="22235.822">11108 6287 17903 0,'0'0'784'0,"0"0"176"0,0 0-768 0,0 0-192 0,0 0 0 0,0 0 0 0,0 0 496 16,0 0 48-16,7-8 16 0,-7 8 0 15,13-2-256-15,3-1-48 0,1-1-16 0,4 1 0 0,1 1 80 16,6 0 0-16,-2 4 16 0,6-5 0 0,3 0 80 0,4-1 16 16,2 0 0-16,3 3 0 0,3 0-48 0,0 0 0 15,1-1 0-15,6 2 0 0,3 3-144 0,4-1-48 16,4-2 0-16,0 0 0 0,1-1-32 0,1 1-16 15,4-1 0-15,1-1 0 0,1-4-144 0,0 3 128 16,-5 0-128-16,4 1 128 0,-2 1 64 0,4-1 0 16,2 0 0-16,-3 2 0 0,-1 4 112 0,-2-2 16 15,0 1 16-15,-2 0 0 0,-3 2-128 0,-3 1-16 16,-1 2-16-16,-3-5 0 0,-7-2-176 0,-4 1 0 16,-3-1 144-16,0 1-144 0,-3 0 0 0,-4 2 0 15,-4-4 0-15,-1 3 128 16,0 3-544-16,-4-1-96 0,-4-3-32 0,-4-1-11872 0</inkml:trace>
  <inkml:trace contextRef="#ctx0" brushRef="#br0" timeOffset="22742.78">11455 6695 13823 0,'-13'-6'1216'0,"5"4"-960"0,-1 1-256 0,9 1 0 15,-6-3 736-15,6 3 96 0,-8-5 32 0,8 5 0 16,0 0 80-16,0 0 16 0,0 0 0 0,0 0 0 16,0 0-368-16,0 0-64 0,9 5-16 0,1-3 0 15,1-2-96-15,2 2-32 0,2 0 0 0,2 1 0 16,0 0 48-16,2-1 0 0,2-1 0 0,1 1 0 15,2 0-208-15,2 1-32 0,2-5-16 0,2 5 0 16,-2-1-176-16,4 1 0 0,-1 0 0 0,0 1-7616 16,-5-5-1536-16</inkml:trace>
  <inkml:trace contextRef="#ctx0" brushRef="#br0" timeOffset="23455.942">12677 6602 11967 0,'0'0'528'0,"1"-9"112"0,-1 0-512 0,0 1-128 15,0 8 0-15,-1-8 0 0,-1-1 1568 0,2 9 288 16,-5-5 48-16,0 0 16 0,-1 0-1296 0,1 2-256 16,-5 0-48-16,1 2-16 0,1 2-304 0,-1 3 0 15,-5 1 0-15,0 2 0 0,1-2 0 0,-1 4 0 16,-1 0 128-16,1 2-128 0,-1 1 288 0,1 0 0 16,2 0 0-16,1 1 0 0,1-2-80 0,2 0-16 15,1 2 0-15,3-2 0 0,-1 1-192 0,4-2 0 16,1-10 128-16,0 0-128 0,0 0 144 0,9 6-16 15,1-4 0-15,1-4 0 0,2-3 112 0,0-1 16 0,1 0 0 16,2-2 0-16,0-3-256 0,1 1 176 0,-1-2-176 0,0 2 160 16,-3 2-160-16,1 4 0 0,-3 2 144 0,-11 2-144 15,0 0 336-15,0 0 0 0,9 3 0 0,-3 6 0 16,-3 5 80-16,-3 6 16 0,-2 6 0 0,-4 4 0 16,1 3-48-16,-4 3-16 0,2 3 0 0,-4 1 0 15,-1 2-96-15,-1 0-16 0,-1-3 0 0,-2-2 0 16,0-3-80-16,0-1-32 0,1 0 0 0,1-5 0 15,2-10 64-15,-3 1 16 0,2-1 0 0,2-3 0 16,1-3-80-16,-1-2-16 0,2-7 0 0,2-3 0 16,-1-3-1072-16,1-5-208 15,1-4-64-15,0-2-11152 0</inkml:trace>
  <inkml:trace contextRef="#ctx0" brushRef="#br0" timeOffset="23885.058">13308 6415 19295 0,'-12'-7'848'0,"5"4"176"0,-7 2-816 0,3 3-208 0,0 4 0 0,0-1 0 15,-3 0 0-15,0 0 144 0,-2 3-144 0,2 0 128 16,0 3 32-16,2 0 0 0,3 0 0 0,-4 2 0 15,-5 2 256-15,-1 3 48 0,3-2 16 0,-1 4 0 16,1 1 144-16,0 2 16 0,1 3 16 0,1 1 0 16,-1 4-112-16,2 3-32 0,1 3 0 0,2 1 0 15,1-1-256-15,3-1-48 0,1-3-16 0,4-2 0 16,2-3-192-16,4-2 128 0,4-5-128 0,-1-1 0 16,3-4 0-16,3 1-208 0,1-3 16 0,4-3 0 15,1-4-1584-15,3-3-304 0</inkml:trace>
  <inkml:trace contextRef="#ctx0" brushRef="#br0" timeOffset="24128.516">13281 6621 25791 0,'-7'-8'1152'0,"7"8"224"0,0 0-1104 0,0 0-272 16,0 0 0-16,1 13 0 0,0 1 272 0,4 2 0 0,4 2 0 0,-2 2 0 16,3 4-272-16,3 1 0 0,0-1 0 0,1 4 0 15,1-2 0-15,2 2 0 0,1-2 0 0,-1 2 0 16,-2 1 0-16,1-1 0 0,-1-2 0 0,1-3 0 31,-2-2-416-31,-2-3-96 0,-1-2 0 0,0-1-7104 0,2-7-1408 0</inkml:trace>
  <inkml:trace contextRef="#ctx0" brushRef="#br0" timeOffset="24404.264">13687 6637 25631 0,'-16'-3'1136'0,"8"4"224"0,-2 3-1088 0,-2 1-272 16,-5 3 0-16,1 3 0 0,-1 5 160 0,1 4-32 15,-2 1 0-15,-1 3 0 0,-1 1 240 0,1 6 32 16,-1 4 16-16,1 1 0 0,0-2-112 0,2-1-32 16,-1 3 0-16,1-2 0 0,0 0-272 0,3-2 160 15,2-1-160-15,2-5 128 0,-1-3-128 0,5-1-192 16,1-4 32-16,2-3 16 15,0-4-2416-15,3-11-464 0</inkml:trace>
  <inkml:trace contextRef="#ctx0" brushRef="#br0" timeOffset="24782.944">13834 6424 12895 0,'2'-14'1152'0,"1"6"-928"0,-2 0-224 0,-1 8 0 15,0 0 688-15,0 0 80 0,8-3 32 0,0 1 0 0,-1-1-224 0,-7 3-64 16,9 5 0-16,-2 1 0 0,-7-6 112 0,10 9 16 15,-1 2 0-15,1 5 0 0,-4 3 96 0,3 1 32 16,-3 4 0-16,0 2 0 0,1 5 64 0,0 1 32 16,-1 1 0-16,-1 2 0 0,0 2 0 0,-1 6 0 15,-2 4 0-15,-2 1 0 0,-4-1-384 0,-1 0-80 16,-2 0-16-16,-5-1 0 0,-2-3-240 0,-3-3-144 16,-1 0 160-16,-6-2-160 0,-1-2 0 0,-11-1 0 15,-8 0-208-15,-10-3 64 0</inkml:trace>
  <inkml:trace contextRef="#ctx0" brushRef="#br0" timeOffset="25543.597">11513 6431 8287 0,'0'0'736'0,"0"0"-592"16,0-8-144-16,0 8 0 0,0 0 1584 0,0 0 272 15,0 0 64-15,0 0 16 0,0 0-1168 0,0 13-224 16,0 4-48-16,-2-1-16 0,1 2 32 0,-1 2 0 16,1 2 0-16,-1 3 0 0,0 2 0 0,0 3 0 15,0 1 0-15,0 5 0 0,1 4-128 0,-2 3-32 16,-1 2 0-16,2 0 0 0,-2-1-160 0,1-1-16 15,1-5-16-15,0-4 0 16,2-3-1440-16,2-3-304 0,-2-4-48 0</inkml:trace>
  <inkml:trace contextRef="#ctx0" brushRef="#br0" timeOffset="26173.898">11562 5258 12959 0,'0'0'576'0,"0"0"112"0,1-8-560 0,-1 8-128 0,0 0 0 0,0 0 0 16,3-7 720-16,-3 7 112 0,0 0 32 0,0 0 0 15,0 0-368-15,0 0-80 0,0 0-16 0,8 12 0 16,-5 5 288-16,-3 6 48 0,-1 6 16 0,-2 6 0 16,-4 6-208-16,0 6-32 0,0 4-16 0,-1 3 0 15,-2 3-80-15,-2 0-16 0,-3 4 0 0,-1 1 0 16,0 5-1040-16,-1-1-192 0,-7 28-64 15,9-24-8624-15</inkml:trace>
  <inkml:trace contextRef="#ctx0" brushRef="#br0" timeOffset="26836.484">14620 6199 18431 0,'0'0'1632'0,"1"-7"-1312"0,3 0-320 0,-4 7 0 15,8-5 720-15,4 4 80 0,3 0 16 0,0-2 0 16,-2 3-816-16,3 0 0 0,2-1 0 0,4 4 0 16,-2 0 0-16,1 1 0 0,1 0 0 0,-3 0 0 31,2-1-1280-31,-1 3-192 0</inkml:trace>
  <inkml:trace contextRef="#ctx0" brushRef="#br0" timeOffset="27061.875">14697 6359 27183 0,'0'0'1200'0,"0"0"256"0,0 0-1168 0,0 0-288 15,-3 9 0-15,3-9 0 0,0 0 0 0,7 8-144 16,0-3 16-16,2 1 0 0,4-3 128 0,1 0 0 16,1-3 0-16,3-1 0 15,4-3-496-15,2-3-64 0,4 2-16 0,-2-3-10720 16</inkml:trace>
  <inkml:trace contextRef="#ctx0" brushRef="#br0" timeOffset="27540.794">16106 5525 21183 0,'0'-13'944'16,"1"4"192"-16,0-3-912 0,1 2-224 0,1 2 0 0,0-1 0 0,-1 0-192 0,1 1-96 15,-1 1-16-15,0-1 0 0,0-2 304 0,-2 2 0 16,-2-3 0-16,2 2 0 0,0 1 144 0,-1 1-144 16,-2 0 128-16,0 0-128 0,-2-2 256 0,1 1-48 15,0 3 0-15,-5 0 0 0,2 0 96 0,-3 3 16 16,0-1 0-16,-2 6 0 0,-3-2-128 0,-4 3-32 15,-2 2 0-15,0 2 0 0,-3 3-160 0,2 0 160 16,-2 4-160-16,2 2 160 0,1 1 96 0,1 3 0 16,0 0 16-16,2 4 0 0,-2 5 48 0,1 3 16 15,1 1 0-15,1 1 0 0,2 1-160 0,0 1-48 16,0 0 0-16,3-1 0 0,4-2-128 0,-1-2 160 16,4-2-160-16,2 0 160 0,-1-1 0 0,3-1 0 15,1-3 0-15,1-1 0 0,1 0-32 0,3-2 0 16,-2-5 0-16,3-1 0 15,0-3-560-15,-1 0-112 0,0-4-32 0</inkml:trace>
  <inkml:trace contextRef="#ctx0" brushRef="#br0" timeOffset="27780.417">15388 5907 29487 0,'0'0'1296'0,"3"-8"288"16,1 0-1264-16,3 1-320 0,1 3 0 0,6 1 0 0,-1 3 560 0,6 3 48 15,0 1 16-15,9-2 0 0,2 1-496 0,3 1-128 16,3-1 0-16,3 1 0 0,1 0 0 0,3 0 0 16,3 1 0-16,1-4 128 0,3-5-128 0,-2 1 0 15,0 1 0-15,-3 1 0 0,-3 1-176 0,-2 0-96 16,-2-2-32-16,-4 2-8976 15,-5-2-1792-15</inkml:trace>
  <inkml:trace contextRef="#ctx0" brushRef="#br0" timeOffset="28245.094">15409 6420 1839 0,'-12'-3'160'0,"2"0"-160"16,4 0 0-16,6 3 0 0,0 0 4368 0,0 0 848 16,0 0 160-16,0 0 48 0,0 0-4272 0,0 0-864 15,0 0-160-15,10-1-128 0,0 1 192 0,1 0-64 16,2 0 0-16,-1 1 0 0,1 0 368 0,4-1 64 15,3 0 16-15,1 0 0 0,5 0 192 0,-3 0 32 16,3 0 16-16,2-2 0 0,2-3-448 0,2 1-96 16,0 0-16-16,2 2 0 0,0-3-256 0,4-4 128 15,-3 0-128-15,1 2 0 0,1 3 128 0,-4-1-128 16,0-3 0-16,-5 2 0 0,-2 1-224 0,-3 2-96 16,-4 0-32-16,-2-1-7824 15,-4 1-1552-15</inkml:trace>
  <inkml:trace contextRef="#ctx0" brushRef="#br0" timeOffset="28966.863">15875 6723 23039 0,'0'0'2048'0,"0"-7"-1648"16,3-1-400-16,-3 8 0 0,3-7 480 0,-3 7 16 16,4-11 0-16,0 5 0 0,-2-1-304 0,-2 7-64 15,0 0-128-15,5-9 192 0,-3 0-192 0,-2 9 0 16,-5-8 0-16,2 1 0 0,3 7 0 0,-7-4 0 15,-1 0 0-15,-3 2 0 0,-1 1 0 0,-4 1 0 16,-4 0 0-16,1 3 0 0,-1 2 0 0,-1 1 0 16,0 3 0-16,1 0 0 0,3 1 0 0,-1 2 0 15,-1 2 0-15,2-1 0 0,0 2 0 0,4 0 144 16,2-1-16-16,3 2 0 0,1 1-128 0,4 0 0 16,3-5 144-16,5 0-144 0,1-4 0 0,3-3 0 15,1 1 0-15,3-5 128 0,2-3 64 0,1-5 0 16,1-2 16-16,0-3 0 0,0-2 112 0,0 0 32 15,1-1 0-15,1 2 0 0,-2 2-176 0,0 0-48 0,-2-1 0 0,-1 0 0 16,-2 0 48-16,-1 3 0 0,-1 4 0 0,-1 0 0 16,0 2-32-16,-9 3 0 0,10 0 0 0,-10 0 0 15,8 11-16-15,-3 2 0 0,-2 1 0 0,-2 4 0 16,1 4 0-16,-2 5 0 0,0 6 0 0,0 0 0 16,-2 0-128-16,2 4 128 0,-2 3-128 0,-2-1 128 15,-1-3-128-15,0 1 0 0,-4-3 0 0,3 0 0 16,-4-2 0-16,0-4 0 0,-2-1 0 0,-3-5 128 15,-1 0 0-15,-3-3-128 0,0-1 192 0,2-3-64 16,-2-5 48-16,2-1 0 0,0 0 0 0,1-4 0 16,-3-3-16-16,2-5 0 0,2-3 0 0,1 0 0 15,2-4 0-15,-1-5 0 0,6-4 0 0,0-3 0 0,4 2-160 16,2-3 128-16,3 0-128 0,5-2 128 16,2-1-128-16,5 0 0 0,1 5 0 0,2 2-176 0,2-1 176 15,3 2-128-15,0 3 128 0,3 2-128 0,-1 3 128 0,2 2 0 16,3 0 160-16,-4 6-160 0,-2 3 304 0,2 5-48 15,3 1 0-15,-3 4 0 0,-3 5-48 0,1-1-16 16,-4 2 0-16,0-1 0 0,-3 1-192 0,0 0 176 16,-1 2-176-16,-2-3 160 0,-2-1-160 0,0-2-176 15,0-3 48-15,0 3-10128 16,1 2-2032-16</inkml:trace>
  <inkml:trace contextRef="#ctx0" brushRef="#br0" timeOffset="31394.927">2261 10679 23039 0,'0'0'2048'16,"0"0"-1648"-16,10-1-400 0,1-1 0 15,2-1 176-15,2 2-48 0,1 1-128 0,3-1 192 16,3-1-192-16,1 1-128 0,4-3 128 0,3 1-208 16,0 2 208-16,5-1 0 0,7-1 0 0,-1 1 0 15,4 2 0-15,3-3 0 0,2 3 0 0,-1 0 0 0,0-1 0 0,1 0 208 16,-1 0-32-16,5 2-16 0,6 1 160 0,0 1 48 15,3-1 0-15,-1-1 0 0,0 0 32 0,2 0 16 16,2-2 0-16,3 0 0 0,-1-1 0 0,4 1 0 16,-3-2 0-16,3-1 0 0,-1-3 32 0,5 2 16 15,7-1 0-15,-4 1 0 0,-2-2-80 0,1 0 0 16,0-3-16-16,2 3 0 0,2 4-48 0,-2 1 0 16,0-2 0-16,-1 2 0 0,2 0-80 0,2 1-32 15,2 0 0-15,-2 1 0 0,-4 0-48 0,4 1-16 16,1 0 0-16,3 1 0 0,-1 1-16 0,2 1-128 15,1-3 192-15,-1 1-64 0,4 2 0 0,-3 1-128 16,-2-2 192-16,-1 1-64 0,0 0 0 0,2-1-128 16,2-1 192-16,-2-1-64 0,-3-2 48 0,4 1 0 15,0 0 0-15,0 0 0 0,-5 1 16 0,1-2 16 0,1-2 0 16,0 1 0-16,1 2 0 0,-4-1 0 0,-3 0 0 0,-1-1 0 16,1 2-80-16,4 3 0 0,-3 0-128 15,-2 0 192-15,-4 1-192 0,1-1 128 0,1 0-128 0,0 0 0 16,-1 1 128-16,-3 0-128 0,-2-1 0 0,3 1 0 15,2 1 128-15,-5 0-128 0,0-2 0 0,-3 0 144 16,-2-1-144-16,0 2 192 0,1 0-192 0,3-1 192 16,0-1-192-16,0 1 128 0,-2 2-128 0,-1-1 128 15,-1-1-128-15,-2-1 0 0,2 0 0 0,0 1 0 16,0 0 128-16,-7-1-128 0,-1-1 0 0,-1 0 128 16,2 1-128-16,1 1 0 0,1 0 144 0,3-3-144 15,-5-2 160-15,-2 1-32 0,-6 0-128 0,1 1 192 0,1-2 0 16,-3 1-16-16,-2-1 0 0,0 1 0 0,-1 1 0 0,0 0 0 15,-4 1 0-15,-2-1 0 0,-2-1 16 0,-3 2 0 16,2 2 0-16,-2 0 0 0,0-4-48 0,0 1 0 16,2 1 0-16,-2 1 0 0,2 0-144 0,-3-2 128 15,-1-1-128-15,-1 1 128 0,-1 1-128 0,-3 2 0 16,-1-2 144-16,-1-1-144 0,0 0 0 0,-1-1 144 16,-2 1-144-16,1 0 0 0,-2 0 160 0,-1-1-160 15,-2-1 128-15,-2 1-128 0,-6 1 176 0,-1-1-48 16,-3-2-128-16,-8 3 192 0,10-2-192 0,-10 2 176 15,0 0-176-15,0 0 160 0,0 0-160 0,0 0 0 16,0 0 0-16,0 0 0 16,0 0-880-16,0 0-256 0,0 0-48 0,-10 9-10832 15,-3 3-2160-15</inkml:trace>
  <inkml:trace contextRef="#ctx0" brushRef="#br0" timeOffset="33064.996">17106 3136 1839 0</inkml:trace>
  <inkml:trace contextRef="#ctx0" brushRef="#br0" timeOffset="33772.89">16998 2585 19695 0,'0'0'864'0,"0"0"192"0,0 0-848 0,0 0-208 0,0 0 0 0,0 0 0 15,-7 11 0-15,4 1-128 0,-2 0 128 0,1 4-208 16,1 2 208-16,1 1 0 0,0 3-160 0,1 7 160 16,-2 6 0-16,2 1 0 0,0 0 0 0,1 2 0 15,-1 5 0-15,0 0 0 0,-2 0 128 0,1 4-128 16,0 5 272-16,1 6-16 0,-3 5-16 0,-2 3 0 15,2 1-16-15,-3 1 0 0,-2 0 0 0,0 7 0 0,2 7-80 16,-4 1-16-16,0-1 0 0,-2 3 0 0,-3 1-128 16,4 2 160-16,1 0-160 0,2 0 160 0,-1-5 32 0,3 0 0 15,0-2 0-15,3 1 0 0,1-3 16 16,1 1 16-16,0-2 0 0,2 2 0 0,1 2-16 0,1-1 0 16,1-1 0-16,0-2 0 0,-2 0-16 15,-1 1-16-15,1 1 0 0,2 0 0 0,2-2-176 0,-2-1 0 16,0-5 0-16,-2 4 0 0,2 3 0 0,2-4 128 15,4-7-128-15,-1 1 128 0,-3-1-128 0,2 1 192 16,0 0-192-16,-1-3 192 0,1-2-192 0,-2-3 0 16,-2-4 144-16,0 0-144 0,-1 2 0 0,-1 1 144 15,-1 1-144-15,0 0 0 0,0-2 208 0,0 1-64 16,0 0-16-16,-2 1 0 0,-2 1-128 0,1-1 160 16,-1-1-160-16,0-2 160 0,1-2-160 0,0-1 128 15,-3-4-128-15,3 4 128 0,2 4-128 0,0-2 0 16,0-1 0-16,1-3 128 0,0-5-128 0,1-2 0 0,1-2 0 15,-1-1 0-15,-1-1 0 0,0-2 0 0,0-3 144 16,0 2-144-16,0-2 144 0,0-2-144 0,-1-6 192 0,2-2-192 16,0-2 128-16,2-3-128 0,0-3 0 0,-2-1 0 15,1-3 0-15,0-1 0 0,-1-1 0 0,1-3 0 32,-2-10-1712-32,0 0-288 0</inkml:trace>
  <inkml:trace contextRef="#ctx0" brushRef="#br0" timeOffset="36449.74">17815 2951 14735 0,'1'-7'1312'0,"1"-3"-1056"16,3-1-256-16,-2 0 0 0,1 1 400 0,1-2 32 15,-1 2 0-15,-2-1 0 0,1 1-240 0,-2-1-32 16,-2 0-16-16,1 0 0 0,0 3 128 0,-1 1 32 16,-2-1 0-16,1 0 0 0,-2 3 64 0,-1 0 16 15,0 2 0-15,-3 0 0 0,-1 3-96 0,1 0-16 16,-3 0 0-16,0 0 0 0,-2-3-64 0,-1 6-16 15,-2 1 0-15,0 0 0 0,1 1-48 0,-1 3-16 16,0 1 0-16,-1 2 0 0,2 2-128 0,0 0 128 0,-2 0-128 16,2 3 128-16,-1 4 0 0,1 0 0 0,-2 0 0 15,2 1 0-15,1 2 0 0,-1-1-128 0,0 4 192 0,1 1-64 16,-1-3 0-16,2 3 0 0,-1 3 0 0,2 1 0 16,1 1 112-16,-1-1 16 0,0-2 0 0,4 3 0 15,0 3-256-15,3-2 0 0,-1 0 128 0,2-3-128 16,1-1 128-16,0-3-128 0,3-2 176 0,0-2-176 15,0-1 208-15,4-3-64 0,0-3-16 0,3 1 0 16,0-3-384-16,1-2-64 0,-8-11-32 0,11 5 0 16,-1 0-480-1,-10-5-112-15,9 5-16 0</inkml:trace>
  <inkml:trace contextRef="#ctx0" brushRef="#br0" timeOffset="36734.84">17027 3403 12895 0,'-2'-6'1152'16,"2"6"-928"-16,0 0-224 0,0 0 0 0,0 0 2864 0,0 0 528 16,0 0 96-16,0 0 32 0,11 0-2880 0,2 1-640 15,5 0 0-15,3 0 0 0,3-2 0 0,5 0 160 16,4 0-16-16,4 1 0 0,3 0 48 0,0 0 16 15,2 1 0-15,0 1 0 0,-2 0-208 0,-2-2 128 16,0-1-128-16,0-1 0 0,-2 1 128 0,0 0-128 16,-5 1 0-16,0-5 144 15,-1 2-1488-15,-5-1-320 0,-4 0-48 0</inkml:trace>
  <inkml:trace contextRef="#ctx0" brushRef="#br0" timeOffset="37128.346">18366 2713 8287 0,'-5'-11'368'16,"1"5"80"-16,0-3-448 0,1 4 0 0,-4 2 0 0,7 3 0 0,-8 2 1600 0,1-2 224 15,-2-1 48-15,0 2 16 0,0 3-1360 0,-2 2-272 16,-1 4-48-16,0-2-16 0,1 2-64 0,-3 2 0 16,-2 5-128-16,0-2 192 0,-3-2 128 0,0 5 0 15,2 2 16-15,-3 4 0 0,-2 6 224 0,1 1 32 16,1 0 16-16,1 4 0 0,-2 0-96 0,2 1 0 15,0-2-16-15,4 7 0 0,-2 4-176 0,3 1-16 16,1 1-16-16,3 0 0 0,2-4-96 0,3-1-32 16,3-5 0-16,3-3 0 0,3-2 48 0,3-5 16 15,3-4 0-15,1 2 0 0,2-5-224 0,2-3 0 0,3-5 0 0,3-2 0 32,-2 1-672-32,7-4-32 0,-1-2 0 0,1-2-9088 0</inkml:trace>
  <inkml:trace contextRef="#ctx0" brushRef="#br0" timeOffset="37771.258">18226 3226 13823 0,'0'0'1216'0,"-3"-5"-960"0,3 5-256 0,0 0 0 16,-9-3 208-16,9 3 0 0,0 0 0 0,0 0 0 16,-5 0-208-16,5 0 0 0,0 0 0 0,0 0 0 15,0 0 0-15,10 2 0 0,1-1 0 0,2-1 144 16,2-1 96-16,2-1 16 0,-1-1 0 0,3 1 0 15,3 0 144-15,-2-1 48 0,1 0 0 0,2 1 0 0,-2 0-96 0,3 0-16 16,-2 0 0-16,3 1 0 0,-2-3-160 16,2 4-48-16,-3 1 0 0,-3-1 0 0,0-1-128 0,-2 0 0 15,0 0 0-15</inkml:trace>
  <inkml:trace contextRef="#ctx0" brushRef="#br0" timeOffset="37997.581">18941 2968 21183 0,'-1'-9'1888'0,"1"9"-1504"0,0 0-384 0,0 0 0 16,0 0 448-16,0 0 0 0,0 0 16 0,0 0 0 15,7 13-464-15,1 0-160 0,-1 1 0 0,2 1 0 16,-1 2 160-16,2-1 0 0,1 2 0 0,2 0 0 16,-1 3 0-16,1 1-128 0,0 2 128 0,0 2 0 15,-1 2 0-15,-1-1 0 0,1-3 0 0,0 2 0 16,1 2 0-16,0-4-128 0,-3-2 128 0,2-2 0 16,-1-5-896-1,-1-3-112-15,-1-2-16 0,2-4-7728 0</inkml:trace>
  <inkml:trace contextRef="#ctx0" brushRef="#br0" timeOffset="38312.004">19376 2910 19343 0,'-6'-3'1728'0,"-2"1"-1392"15,8 2-336-15,-9 2 0 0,-1 4 1536 0,0 4 224 16,-1 2 48-16,-2 3 16 0,0 4-1536 0,-1 1-288 16,0 0 0-16,-1 4-176 0,-4 1 176 0,0 3 0 15,-4 1-144-15,0 5 144 0,0-1 0 0,0 4 0 16,0 0 0-16,0 6 128 0,-1-2-128 0,2-2 0 0,-3-2 0 0,6-6 128 16,2-2-128-16,4-5 0 0,2-3 144 15,2-3-144 1,0-4-272-16,4-3-128 0,1-2-32 0,4-9-6992 0,-5 8-1392 0</inkml:trace>
  <inkml:trace contextRef="#ctx0" brushRef="#br0" timeOffset="38679.411">19541 2550 15887 0,'0'0'704'0,"0"0"144"0,1-8-672 0,-1 8-176 16,0 0 0-16,9-1 0 0,1 2 0 0,0 1 0 15,-10-2 0-15,7 6 128 0,2 3 32 0,1 2 0 16,1 2 0-16,0 1 0 0,-1 0 144 0,1 4 16 15,1 3 16-15,1 1 0 0,2 0 64 0,-3 4 16 16,-1 6 0-16,-1 5 0 0,-2 2 80 0,1 2 16 16,1 1 0-16,-6 1 0 0,0-1-64 0,-2 1-16 15,-1 0 0-15,-1-1 0 0,-1-3 16 0,-3-1 16 16,-4 1 0-16,0-3 0 0,-1-2 0 0,-1-1 0 16,-3-2 0-16,-2-3 0 0,-4 0-128 0,-2-3-16 0,-2-2-16 15,0 1 0-15,1 2-160 0,3-4-16 0,3-1-128 16,0-4 192-1,0 0-512-15,2-4-96 0,2-2-32 0,3-6-11328 0</inkml:trace>
  <inkml:trace contextRef="#ctx0" brushRef="#br0" timeOffset="39003.17">20654 2838 24879 0,'-13'-4'2208'0,"13"4"-1760"15,-8 4-448-15,0 9 0 0,-5 4 0 0,2 4 0 16,3 3 0-16,-4 2 0 0,-1 3 0 0,5-1 0 16,-3 0-160-16,1 1 160 0,2 1 0 0,-1 3 0 15,3 0-128-15,-3 1 128 0,1-1 0 0,-2-1 0 16,1 0 0-16,2-3 0 0,1-5 0 0,1 0 128 16,1-4-128-16,2 0 160 15,0-5-1296-15,1-4-256 0,-2-3-48 0,3-8-8144 0</inkml:trace>
  <inkml:trace contextRef="#ctx0" brushRef="#br0" timeOffset="39201.683">20241 3101 28559 0,'2'-6'2544'0,"-2"6"-2032"0,10-3-512 0,1 1 0 16,2 1 752-16,2 1 48 0,5 1 16 0,1 0 0 15,4 0-816-15,3-2 0 0,4-1 0 0,3-1-144 16,3 3 144-16,3 0-160 0,2 0 160 0,-4 0-160 16,-2-2-1040-16,-1 1-208 0,-1 1-32 0,2-1-10832 15</inkml:trace>
  <inkml:trace contextRef="#ctx0" brushRef="#br0" timeOffset="39745.761">21904 2886 26031 0,'-21'-8'1152'0,"9"3"240"0,-2 1-1120 0,-2 1-272 0,-3 1 0 0,0 6 0 15,0 1 0-15,-3 3-144 0,0 1 16 0,0 1 0 16,0 1 128-16,2 3 0 0,-1 2-144 0,1 2 144 16,1 2 0-16,1 1 0 0,-2 2-144 0,3 1 144 15,-1-1 0-15,3 2 0 0,1 0-128 0,6-1 128 16,5-1 0-16,1-4 0 0,4-5 0 0,2-3 0 15,2 0 0-15,4-2 0 0,2-4 0 0,0-3 0 16,4-4-176-16,1 0 176 0,1-2-160 0,0-5 160 16,1-4 0-16,2 1 0 0,0-3 0 0,1 2 160 0,0 0-160 15,-1 0 0-15,3-2 0 0,-3 2 0 0,-2 0 0 0,-3 2 128 16,-1 1-128-16,-4 2 0 0,-4 4 0 16,-7 4 128-16,10 2-128 0,-2 4 0 0,-2 2 0 0,-2 6 0 15,-2 3 128-15,-1 6-128 0,-1 6 352 0,-1 4 32 16,-2 4 16-16,-3 4 0 0,-2 3 64 0,-2 2 16 15,-2 2 0-15,-3 1 0 0,-1-1-128 0,-2 2-32 16,-5 1 0-16,2-4 0 0,-1-4-112 0,2-3-16 16,1-2-16-16,-1-3 0 0,0-4 0 0,1-5 0 15,2-5 0-15,0-4 0 0,1-3-336 0,0-4-64 16,0-2-16-16,0-4-13328 0</inkml:trace>
  <inkml:trace contextRef="#ctx0" brushRef="#br0" timeOffset="40114.63">22968 2409 20271 0,'-5'-10'896'0,"5"10"192"16,0 0-880-16,0 0-208 0,-9-1 0 0,1 5 0 0,-3 4 512 0,-2 4 64 16,-1 5 16-16,-3 0 0 0,-3 1-432 0,-1 2-160 15,-7 2 0-15,1 2 144 0,-2 2-16 0,-2 4 0 16,-3 1 0-16,1 4 0 0,0 6 64 0,1 4 0 15,-4 4 0-15,2 4 0 0,2 3 0 0,1-3 16 16,-1-3 0-16,5-4 0 0,4 0-64 0,3-4-16 16,7-4 0-16,2-4 0 0,3-2-128 0,5-3 192 15,4-3-192-15,6-3 192 0,-1-3-192 0,5-2 0 16,5-4 0-16,1-3 128 16,4-2-1648-16,1-5-336 0</inkml:trace>
  <inkml:trace contextRef="#ctx0" brushRef="#br0" timeOffset="40384.474">22704 3157 25791 0,'0'0'2304'0,"3"-8"-1856"0,-3 8-448 0,8-5 0 16,0-2 144-16,6 1-144 0,2 1 128 0,3 1-128 15,-2 1 0-15,4-1 0 0,3 0 0 0,-2-1 0 0,0 4 0 16,2-3 192-16,-1 1-64 0,0-2 0 0,-1 4-128 0,0 0 0 16,0-1 0-16,1-1 0 15,-2 0-1504-15,-3 1-384 0,-1 0-80 0,-2 0-16 0</inkml:trace>
  <inkml:trace contextRef="#ctx0" brushRef="#br0" timeOffset="40671.266">23746 2794 2751 0,'0'0'256'0,"0"0"-256"0,0 0 0 0,0 0 0 16,6 10 5936-16,0 2 1136 0,1 5 224 0,1 3 64 16,-1 4-6048-16,2 1-1312 0,0-1 0 0,2 4-192 15,-1 2 192-15,0 2 0 0,-2 0-160 0,-1 1 160 16,1 0 0-16,0 2 0 0,-3-1 0 0,2 1 0 15,-5-1-320-15,1-1 0 0,1-4 0 0,1-4-7904 16,-2-8-1568-16</inkml:trace>
  <inkml:trace contextRef="#ctx0" brushRef="#br0" timeOffset="40948.203">24135 2827 27519 0,'-8'-11'1216'0,"8"11"256"0,-9 3-1168 0,-1 6-304 15,1 3 0-15,-3 5 0 0,-7 3 0 0,-1 5-144 16,-2 1 16-16,-2 5 0 0,0 0 128 0,-1 2 192 16,0 1-32-16,-2 1-16 0,-1 0 64 0,-3 5 16 15,-4 4 0-15,-1 1 0 0,-2 3-224 0,-3-1 144 16,3-4-144-16,1-3 128 0,2-2-128 0,6-6 160 15,3-3-160-15,6-3 160 0,1-4-160 0,6-3 0 16,4-3-192-16,4-3-8336 0,3-2-1664 16</inkml:trace>
  <inkml:trace contextRef="#ctx0" brushRef="#br0" timeOffset="41351.807">24220 2345 16575 0,'0'0'1472'0,"0"0"-1168"16,0 0-304-16,0 0 0 0,0 0 1136 0,0 0 160 16,0 0 48-16,9 6 0 0,0-2-1184 0,0 3-160 15,0 3-176-15,-1 4 48 0,2 2 128 0,0 2 0 16,0 0 0-16,1 5 0 0,0 3 0 0,1 3 0 16,0-1 0-16,0 6 0 0,2 1 0 0,-2 4 0 15,1 5 160-15,-3 7-160 0,-2 2 256 0,-1 3-64 16,0 2 0-16,-2 0 0 0,-4-4 0 0,-1-1-16 15,0 0 0-15,-4 1 0 0,-3-2 16 0,2 0 16 16,-3-5 0-16,2-1 0 0,-6-1 112 0,-1-5 0 16,-1 0 16-16,-1-3 0 0,-4-4-80 0,-1 3 0 0,-1-2-16 0,-3 0 0 31,-2-2-1184-31,-6-3-224 0</inkml:trace>
  <inkml:trace contextRef="#ctx0" brushRef="#br0" timeOffset="42735.805">17002 4885 6447 0,'0'0'576'0,"0"0"-576"0,0 0 0 0,0 0 0 16,-9 3 1664-16,9-3 208 0,0 0 48 0,0 0 16 0,-5 7-1200 15,5-7-240-15,0 0-48 0,-5 8-16 0,5-8-112 16,-2 10-32-16,2-10 0 0,0 0 0 0,0 0 32 0,0 0 16 15,0 0 0-15,0 0 0 0,2 7 176 0,-2-7 48 16,0 0 0-16,9 7 0 0,1 0 144 0,0-5 48 16,1-3 0-16,1-2 0 0,2 1-192 0,2 1-48 15,1 1 0-15,2-2 0 0,2 0-208 0,2-2-48 16,1 1-16-16,1-1 0 0,-1 3-48 0,-1-2-16 16,2-1 0-16,0 2 0 0,3 2 64 0,-3 0 16 15,-3 1 0-15,0-1 0 0,-4 0-128 0,-2 2 0 16,-1 0-128-16,-2-1 192 0,-1-2-192 0,-1 0 0 15,-1-1 128-15,-10 2-128 0,8 2 0 0,-8-2 128 16,0 0-128-16,0 0 0 0,0 0 160 0,0 0-160 16,0 0 160-16,0 0-160 0,0 0 416 0,0 0-16 0,-9 0 0 15,-6 0 0-15,0 0-240 0,-3 0-160 0,-2 0 192 16,-1 2-192-16,-2 2 0 0,-2-1 0 0,-1-1 0 0,1 2 0 16,-1 0 0-16,4 0 0 0,3 0 0 15,1-2 0-15,1 0 0 0,3 0 0 0,2-1 0 0,3 3 0 16,-1-3 0-16,10-1 0 0,0 0 0 0,0 0 0 15,0 0 0-15,0 0 0 0,0 0 0 0,0 0 0 16,0 0 0-16,0 0 0 0,0 0 0 0,0 0 0 16,14 1 128-16,1-1-128 0,3-1 0 0,0-1 0 15,1-2 240-15,2 0-64 0,1-2-16 0,1 2 0 16,1 3 16-16,-1-2 0 0,-1-3 0 0,1 2 0 16,-3-3-48-16,1 3-128 0,0-1 192 0,-3 2-64 15,-1 0-128-15,-3-1 128 0,-4 1-128 0,-1 1 128 16,-9 2-128-16,0 0 0 0,0 0 144 0,0 0-144 0,0 0 0 15,0 0 0-15,-10 0 0 0,-3 1 0 0,-7 3 0 0,-3 3-208 16,-3 1 48-16,-4 0 16 0,-2 0 144 0,0 1-192 16,0 1 192-16,4-1-192 15,4-2-1536-15,2 0-304 0</inkml:trace>
  <inkml:trace contextRef="#ctx0" brushRef="#br0" timeOffset="43687.231">18509 4426 11231 0,'10'-11'496'0,"-4"6"96"0,-6 5-464 0,6-8-128 0,2 2 0 0,-2-2 0 0,0-1 688 0,-1 1 112 15,1-1 32-15,-2 1 0 0,-4 8-256 16,1-9-32-16,2-1-16 0,-3 1 0 0,-3 1 32 0,2 0 0 16,-3 0 0-16,0 3 0 0,-1-1-48 0,-3 2-16 15,-3 2 0-15,-1 0 0 0,0 1-496 0,-2 4 128 16,-3 1-128-16,0 1 0 0,-1 2 0 0,1 0 0 16,0-1 0-16,-4 3 0 0,1 1 0 0,1 1 128 15,-6 1-128-15,2 3 144 0,-3 1-144 0,2 0 0 16,0 4 0-16,2 3 0 0,1-2 160 0,3 4 0 15,4 3 0-15,1 3 0 0,0 1-32 0,4 1 0 16,2 1 0-16,3 0 0 0,0 0-128 0,4-1 192 16,2-1-192-16,3-4 192 0,1 0-192 0,0-4 0 15,1-1 0-15,0-2 0 0,3-2 0 0,-2-3 0 16,2 0 0-16,-4-1 0 16,3 3-672-16,-3-7-64 0,-6-11-16 0,5 10 0 0</inkml:trace>
  <inkml:trace contextRef="#ctx0" brushRef="#br0" timeOffset="43822.456">17887 4796 26719 0,'0'0'2368'0,"0"0"-1888"0,14-2-480 0,-1-1 0 16,-1-1 240-16,5 2-48 0,0 0-16 0,3-1 0 15,3 0-176-15,6 0 0 0,3-1 0 0,1 0 0 0,1 3 0 0,-1 0 0 16,3 0 0-16,-3-1 0 16,-3 1-448-16,-3 1 0 0,0 1-16 0,-5-1-11184 15</inkml:trace>
  <inkml:trace contextRef="#ctx0" brushRef="#br0" timeOffset="44168.639">19160 4277 18431 0,'0'0'816'0,"-5"-5"160"0,-1 1-784 0,6 4-192 0,-7-4 0 0,-2 1 0 31,-2 7-432-31,-2-1-128 0,1 0-16 0,-3 3-16 0,0 4 592 0,-1 1 0 0,1 1 0 0,-1 3 128 16,-4 1 80-16,0 0 16 0,0 4 0 0,-1 2 0 16,-1 1 144-16,0 2 16 0,-2 2 16 0,0 5 0 15,-3 5-16-15,3 3 0 0,-2 0 0 0,3 2 0 16,2 0-48-16,2-2-16 0,4-3 0 0,3-3 0 16,5-1-128-16,2-4-16 0,2-2-16 0,6-2 0 15,2-1 0-15,2-4 0 0,3-1 0 0,3-1 0 16,1-3 64-16,5-3 16 0,1-2 0 0,2-1 0 15,0 0-896 1,1-7-176-16,1-3-48 0,0-2-8640 0</inkml:trace>
  <inkml:trace contextRef="#ctx0" brushRef="#br0" timeOffset="44417.707">19270 4568 19343 0,'0'-5'1728'0,"0"5"-1392"16,1-6-336-16,-1 6 0 0,5-6 272 0,-5 6-16 15,0 0 0-15,0 0 0 0,9 2-64 0,1 5-32 16,-2 4 0-16,1 1 0 0,1 0 96 0,-1 3 0 16,1 3 16-16,2 2 0 0,-2 0-272 0,2 2 128 0,1 2-128 0,1-1 0 15,2 1 224-15,-1 0-64 0,1-3-16 0,-1-1 0 16,1 1-144-16,0-2 0 0,-2-3 0 0,2-1-176 31,-2-3-368-31,-2-2-80 0,-1-4-16 0</inkml:trace>
  <inkml:trace contextRef="#ctx0" brushRef="#br0" timeOffset="44753.714">19680 4478 23263 0,'-11'-5'1024'15,"11"5"224"-15,0 0-992 0,-7-1-256 0,-3 3 0 0,1 1 0 0,-1 1 0 0,0 4 0 16,-1 3-144-16,-1 6 144 0,-5 5 0 0,1 0 0 16,4 1 0-16,-3 4 160 0,-5 5 80 0,0 3 16 15,-1 4 0-15,2-2 0 0,0 2 0 0,1-1 16 16,0 0 0-16,1-2 0 0,2-4-80 0,0 0-32 15,2 0 0-15,2-3 0 0,2-1-160 0,2-3 192 16,0-5-192-16,5-2 192 0,1-2-192 0,2-4 0 16,1-1 0-16,-2-11 0 15,9 2-2160-15,1-4-400 0</inkml:trace>
  <inkml:trace contextRef="#ctx0" brushRef="#br0" timeOffset="45128.807">19889 4155 7359 0,'0'0'320'0,"0"0"80"16,0 0-400-16,0 0 0 0,0 0 0 0,0 0 0 0,0 0 1680 0,0 0 256 15,0 0 48-15,-1 9 16 0,1 0-1360 0,3 0-288 16,-3-9-48-16,6 13-16 0,0 4 80 0,3-1 16 16,-1 1 0-16,2-1 0 0,2 2 0 0,-2 2 0 15,0 3 0-15,1 2 0 0,-2-1-112 0,1 7-16 16,1 1 0-16,-2 4 0 0,0 3 80 0,-5-1 16 15,-1 1 0-15,-1 2 0 0,-2 3-32 0,0-3 0 16,-2-3 0-16,-1-1 0 0,-1-2 64 0,-3 1 16 16,-2 0 0-16,-1-1 0 0,-2 0 48 0,1 1 0 15,-3-1 0-15,0-2 0 0,-1-2-272 0,2-3-48 16,0-3-128-16,0-3 192 0,-1 0-48 0,4-3-16 16,-2-1 0-16,4-5 0 15,-1-4-1152-15,0-3-256 0</inkml:trace>
  <inkml:trace contextRef="#ctx0" brushRef="#br0" timeOffset="46397.407">20694 4512 15663 0,'0'0'1392'0,"-1"-6"-1120"15,-1 0-272-15,2 6 0 0,0 0 432 0,0 0 16 16,0 0 16-16,0 0 0 0,0 0-336 0,0 0-128 16,0 0 0-16,0 12 0 0,-2 0 384 0,1 4-32 15,-2 2 0-15,2 6 0 0,-2 1 240 0,2 3 48 16,-2 2 16-16,1 2 0 0,-1 2-208 0,1 2-32 15,-2-3-16-15,2-1 0 0,-1 0-208 0,2 1-64 0,3-4 0 0,0-2 0 16,-1-2 0-16,4-2 0 16,-2-1 0-16,1-4 0 15,1-6-1504-15,-1-2-304 0,1 1-64 0,-5-11-16 0</inkml:trace>
  <inkml:trace contextRef="#ctx0" brushRef="#br0" timeOffset="46600.938">20442 4841 29487 0,'-12'-5'2624'0,"12"5"-2112"0,0 0-512 0,0 0 0 0,0 0 352 16,0 0-32-16,0 0-16 0,0 0 0 0,0 0-304 0,13 0-224 15,4 0 32-15,0 0 16 0,2 0 176 0,4 0 0 16,4-3 0-16,3 1 0 0,-2 0 0 0,1 0 0 15,2 0 128-15,2-2-128 0,2 0 0 0,3 1 0 16,1-2 0-16,-1 2 0 16,-3 0-896-16,0-1-256 0,-2 0-64 0,0 1-6992 15,-2 0-1408-15</inkml:trace>
  <inkml:trace contextRef="#ctx0" brushRef="#br0" timeOffset="47024.463">21650 4861 27871 0,'0'0'1232'0,"-4"-6"256"0,4 6-1184 0,0 0-304 15,0 0 0-15,0 0 0 0,8-3 0 0,2 2 0 16,2-1-176-16,4 2 176 0,0 0-128 0,5 0 128 16,3-2 0-16,-1 1 0 0,1-2 0 0,5 2 0 15,-1-1 0-15,0 1 0 0,-1 0 0 0,-1 0-128 16,-4 0 128-16,1 1-8208 15,-3-4-1520-15</inkml:trace>
  <inkml:trace contextRef="#ctx0" brushRef="#br0" timeOffset="47769.171">22990 4635 12895 0,'-9'-3'1152'0,"1"-2"-928"15,-5-3-224-15,1 1 0 0,0 4 1184 0,-3 2 192 16,-1 0 32-16,-3-1 16 0,0-2-1072 0,0 2-224 0,-1 1-128 0,-2 2 160 16,-2 1-160-16,1 3 128 0,-2 1-128 0,2 4 128 15,-3 2 64-15,1 2 0 0,0 1 0 0,3 4 0 16,0 0 256-16,4 2 48 0,1 1 16 0,3 3 0 16,2-5-192-16,4 1-16 0,3-1-16 0,3-3 0 15,5-3-80-15,3-3-16 0,2-1 0 0,4-5 0 16,2 1 64-16,4-2 0 0,1-4 0 0,5-2 0 15,3-3-96-15,3-2-16 0,0-1 0 0,-1-1 0 16,0-5-144-16,-1 1 0 0,-1 0 0 0,-5 0-176 16,-1-1 176-16,0 1 0 0,-4-1 0 0,0 2-128 15,-4 0 128-15,-1 2 0 0,-4 1 0 0,2 1 0 16,-5 1 0-16,-5 7 0 0,0 0 0 0,0 0 128 16,0 0-128-16,6 11 0 0,-3 2 0 0,-3 3 0 15,-3 6 192-15,0 0 0 0,-2 1 16 0,1 5 0 0,-4 0 80 16,1 5 16-16,-4 4 0 0,2 2 0 0,-1 4-144 0,-6-1-32 15,0 1 0-15,-4-5 0 0,0 0 48 0,-1-3 0 16,-2-2 0-16,-1-1 0 0,-2-3 16 0,-1-1 0 16,2 0 0-16,-4 0 0 0,1 1 128 0,1-3 16 15,3-3 16-15,-2-1 0 0,0-1-160 0,2-2-48 16,0-3 0-16,2-3 0 16,1-6-544-16,0-2-112 0,0-4-32 0,5-3-12016 0</inkml:trace>
  <inkml:trace contextRef="#ctx0" brushRef="#br0" timeOffset="48215.789">23598 4170 19583 0,'-18'-3'864'0,"6"4"176"0,-3 1-832 0,-2 4-208 16,0 4 0-16,-1-1 0 0,-3 1 0 0,2 5 0 15,1 2 0-15,1 3 0 0,1 2 0 0,-1 2 0 16,2 2 0-16,-2 2 0 0,-1 5 352 0,-1 3 32 16,-3 4 0-16,3 3 0 0,-2 5-32 0,2 2 0 15,-2-1 0-15,2-1 0 0,8-3-144 0,1-1-16 16,5-6-16-16,2-3 0 0,1-3-16 0,8-3 0 15,7-5 0-15,-1-2 0 0,0-2-160 0,6-1 0 16,4-2 0-16,0-1 0 16,0-3-1440-16,-1-3-320 0</inkml:trace>
  <inkml:trace contextRef="#ctx0" brushRef="#br0" timeOffset="48452.199">23411 4793 28559 0,'0'0'2544'15,"0"0"-2032"-15,0 0-512 0,0 0 0 0,9-2-128 0,1 2-128 16,2 1-32-16,2-1 0 0,1-3 160 0,4 1 128 15,3 0-192-15,1 1 192 0,0 1 0 0,3-1 0 16,1-1 0-16,1 1 0 0,-5 1 0 0,2-2-160 16,-4 2 32-16,0-2-7904 15,-1-2-1568-15</inkml:trace>
  <inkml:trace contextRef="#ctx0" brushRef="#br0" timeOffset="48787.35">24027 4454 24879 0,'-6'-8'2208'0,"6"8"-1760"0,0 0-448 0,0 0 0 16,0 0 144-16,0 0-144 0,5 11 160 0,-1 2-160 15,4 3 0-15,1 0 0 0,1 2-128 0,-2 2 128 16,1 3-144-16,1 2 144 0,1 3 0 0,0 2-144 16,2 5 144-16,-1-1 0 0,2-1 0 0,-1-3 0 15,-1-3 0-15,0-2 0 0,1-1 0 0,-3-1 0 0,0-3 0 0,-1-4 0 16,0-4 0-16,0-1 0 15,-2 2-752-15,0-2-160 16,-1-3-48-16</inkml:trace>
  <inkml:trace contextRef="#ctx0" brushRef="#br0" timeOffset="49108.383">24392 4508 21183 0,'-4'-12'944'0,"4"12"192"0,0 0-912 0,0 0-224 0,0 0 0 0,-9-2 0 16,0 2 1024-16,1 5 176 0,1 5 16 0,-3 3 16 16,-3 1-1056-16,-2 4-176 0,2 4 0 0,-2 6-192 15,-4 2 192-15,-1 6 0 0,-2-1 192 0,-2 1-192 16,-4 6 240-16,2-1-64 0,-4 1-16 0,2 2 0 15,-2 0-32-15,3 0 0 0,0-2 0 0,6-2 0 16,4-5-128-16,2-4 0 0,2-7 0 0,5-4 0 16,1 0 0-16,3-7-272 0,3-3 32 0,2-3-7552 15,-1-7-1504-15</inkml:trace>
  <inkml:trace contextRef="#ctx0" brushRef="#br0" timeOffset="49677.536">24351 4027 16415 0,'0'0'720'0,"-8"-4"160"0,2-2-704 0,6 6-176 0,0 0 0 0,-8-3 0 15,8 3 0-15,0 0 0 0,0 0 0 0,0 0 0 16,0 0 0-16,0 0 0 0,0 0-144 0,6 9 144 16,-3-3 240-16,4 2 96 0,0-1 32 0,2 1 0 15,0 2-32-15,4 1 0 0,3 1 0 0,-1 3 0 16,2 1-144-16,3 0-48 0,5-2 0 0,-2 1 0 16,-3 3 48-16,4 4 16 0,4-2 0 0,1 4 0 15,0 0 96-15,-3 1 16 0,0 3 0 0,1-2 0 16,-4-1-176-16,0 1-16 0,-4 1-128 0,0 3 192 15,0 0 80-15,-3 3 16 0,-3 1 0 0,-3 3 0 16,-3 3 96-16,-1 1 0 0,-6-3 16 0,0 2 0 0,0 0-64 0,-6 1-16 16,-2 0 0-16,-3 1 0 0,-2-2 64 0,-1 3 0 15,-2 2 0-15,-2 2 0 0,-3-3 112 0,-2-2 16 16,-2 0 16-16,-5 0 0 0,-2 0 0 0,0-3 0 16,-2 4 0-16,-2 0 0 0,-3 0-208 0,-1 3-64 15,0-3 0-15,2-1 0 0,1 1-128 0,1-5-128 16,3-2 192-16,0-2-192 0,1-5 128 0,0 2-128 15,0-2 0-15,0-1-9312 16,0 0-1952-16</inkml:trace>
  <inkml:trace contextRef="#ctx0" brushRef="#br0" timeOffset="51657.391">23863 4567 1839 0,'0'0'0'0,"0"0"160"0,-7-1-160 0,-1 0 0 0,1 1 0 0,-2 2 0 16,3 2 2608-16,-2-1 480 0,2 0 112 0,1 0 0 16,-2 2-2560-16,7-5-512 0,0 0-128 0,0 0 0 15,-6 0 176-15,6 0 0 0,0 0 0 0,0 0 0 16,-10 1 288-16,10-1 64 0,0 0 16 0,0 0 0 15,-9 2-224-15,9-2-64 0,-9 2 0 0,9-2 0 16,0 0 64-16,0 0 16 0,-9 0 0 0,9 0 0 16,-5-5 208-16,5 5 32 0,-8-5 16 0,8 5 0 0,-5-7-80 15,-1 0-32-15,0-4 0 0,1 7 0 0,5 4-64 0,-4-6-16 16,-2 1 0-16,6 5 0 0,-5-6 16 0,5 6 0 16,0 0 0-16,0 0 0 0,-5-5-288 0,5 5-128 15,0 0 128-15,0 0-128 0,0 0 128 0,0 0-128 16,0 0 128-16,-8 3-128 0,1 5 0 0,0 4 0 15,2 0 0-15,2 2 0 0,1 2 224 0,-2 1-32 16,1 3-16-16,-1 3 0 0,2 5 16 0,0-1 0 16,-2 1 0-16,1 1 0 0,1 2 16 0,-2 0 16 15,-4-1 0-15,2 3 0 0,1 2-96 0,1-3-128 16,3-1 176-16,1-4-176 0,0-3 160 0,2-1-160 16,3-2 128-16,-2-1-128 0,-3-5 160 0,2-1-160 0,2-2 192 15,1-2-192-15,-4-2 208 0,-1-8-64 0,0 0-16 16,0 0 0-16,0 0 64 0,0 0 16 0,0 0 0 0,0 0 0 15,7-2 144-15,2-3 32 0,-4-4 0 16,1-1 0-16,1-3-160 0,-1-3-32 0,1-1 0 0,-2-3 0 16,1-2-64-16,-2 0-128 0,1-1 176 0,-2 4-176 15,-1-1 192-15,3 1-192 0,-2-3 192 0,1 1-192 16,0 0 0-16,1 0 0 0,-3 0 0 0,2 1 0 16,-2-3 0-16,1 1 0 0,2-1 128 0,-2 2-128 15,-2 0 0-15,1 0 0 0,0 2 0 0,1 1 0 16,0 4 0-16,-2-1 0 0,-1 3 0 0,0 5 0 15,0 7 0-15,0 0 0 0,0 0 0 0,0 0 0 16,-3-5 0-16,3 5 0 0,-11 7 0 0,2 6-144 16,1 2 144-16,-2 3-128 0,-1 4 128 0,1 2-128 0,-1 6 128 15,0-2 0-15,-2 5 0 0,2-2-128 0,-3 0 128 0,2 0 0 16,2 0 0-16,1-2 0 0,2-1 0 16,2-4 0-16,-1-1 0 0,1-2 0 0,2-1 0 0,-1-3 0 15,2 0 0-15,1-3 128 0,-2-1-128 0,2-3 176 16,0-3-176-16,1-7 192 0,0 0-192 0,0 0 160 15,0 0-160-15,0 0 160 0,7-7 128 0,1-3 32 16,-1-3 0-16,-1-2 0 0,3-2-144 0,-5-2-32 16,1-3 0-16,0 1 0 0,-3 0-144 0,2 0 0 15,-2 0 0-15,1-1 128 0,3 0-128 0,-2 4 0 16,2 4 0-16,-2 2 0 0,-3-1 0 0,0 2 0 16,3 2 0-16,-4 9 0 0,0 0 0 0,0 0 0 15,-2-8 0-15,2 8 0 16,0 0-576-16,0 0-32 0,0 0-16 0,0 0-9184 15,0 0-1840-15</inkml:trace>
  <inkml:trace contextRef="#ctx0" brushRef="#br0" timeOffset="52441.414">23492 4893 3679 0,'-11'-3'320'0,"1"1"-320"0,-1 1 0 0,4 2 0 16,-3 2 1920-16,2-1 320 0,0-2 64 0,0 1 16 15,1 2-1296-15,1-3-256 0,-2 1-48 0,1 0-16 16,-1 1 64-16,3-1 0 0,5-1 0 0,0 0 0 16,0 0 16-16,0 0 16 0,0 0 0 0,0 0 0 15,0 0-224-15,0 0-32 0,0 0-16 0,0 0 0 16,13-5-256-16,-2 0-48 0,0 0-16 0,1 2 0 16,2 1 32-16,2-1 0 0,-1-1 0 0,4 1 0 0,2 1-80 15,1 0-16-15,1 0 0 0,2-1 0 0,4 0 48 0,-3 0 0 16,3-1 0-16,-2 2 0 0,1-1-16 0,-1 1 0 15,-2-1 0-15,-1 1 0 0,-4 0-16 16,-1 0 0-16,0 1 0 0,-1-2 0 0,-5 1-160 0,1 0 0 16,-1 0 0-16,-3 0 128 0,-10 2-128 0,9-3 0 15,-9 3 144-15,0 0-144 0,0 0 192 0,0 0-16 16,0 0-16-16,0 0 0 0,0 0 64 0,0 0 16 16,0 0 0-16,-10 4 0 0,0-2-240 0,-1 0 128 15,0 0-128-15,-4 2 0 0,1-2 0 0,-2 1 128 16,0 0-128-16,-1 1 0 0,-2-1 0 0,2-3 0 15,-2 1 128-15,2 0-128 0,0 0 0 0,4 0 0 0,1-1 0 16,3-2 0 0,-1 0-512-16,10 2 0 0,0 0 0 0,-4-8-7488 0,-2 2-1504 0</inkml:trace>
  <inkml:trace contextRef="#ctx0" brushRef="#br0" timeOffset="52869.472">23644 4585 4607 0,'0'0'400'0,"0"0"-400"16,3-7 0-16,-3 7 0 0,0 0 2304 0,7-5 368 15,-7 5 80-15,8-7 0 0,0-1-1600 0,-4 3-336 16,-4 5-64-16,0 0-16 0,0 0 16 0,0 0 0 16,0 0 0-16,0 0 0 0,0 0-160 0,0 0-16 15,0 0-16-15,-2 10 0 0,0 1 16 0,-2 4 16 16,0 5 0-16,-1 2 0 0,-1 2-16 0,1 4-16 15,4 3 0-15,-2-1 0 0,0 2-16 0,-1 1 0 16,4-3 0-16,-1 2 0 0,-1 1-208 0,0-3-32 0,0-4-16 16,-1 1 0-16,2 0-160 0,-2-3-128 0,0-2 192 15,2-3-192-15,2-4 192 0,-1-2-192 0,-1-2 192 0,2 0-192 16,1-2 0-16,-2-9 0 0,0 0 0 0,6 7-8784 16,3-5-1760-16</inkml:trace>
  <inkml:trace contextRef="#ctx0" brushRef="#br0" timeOffset="55316.794">17112 6739 17503 0,'-10'-4'768'0,"10"4"176"0,-5-4-752 0,5 4-192 0,0 0 0 0,0 0 0 16,-2-4 1408-16,2 4 256 0,0 0 64 0,0 0 0 16,0 0-1120-16,0 0-224 0,0 0-32 0,0 0-16 15,0 0-112-15,0 0-32 0,0 0 0 0,0 0 0 16,9 0 192-16,1 2 48 0,-1 0 0 0,1 0 0 16,0 0 32-16,3 2 16 0,3-3 0 0,-1 0 0 15,-3-2-16-15,5 0 0 0,3 1 0 0,2-3 0 16,2 2-80-16,0 0-32 0,2-2 0 0,2 1 0 15,-3 0-96-15,-1-1 0 0,-1 2-16 0,1-2 0 0,2-3-64 16,-4 2-16-16,-1 0 0 0,1 0 0 0,-1 0-160 16,2 1 128-16,-1-2-128 0,1 2 128 0,-6 1-128 15,2 0 0-15,0-1 144 0,-2 2-144 0,0 1 0 0,-2 2 128 16,-3-2-128-16,-2 0 0 0,-10 0 0 0,9 2 0 16,-9-2 0-16,0 0 128 0,0 0-128 0,0 0 0 15,0 0 0-15,0 0 128 0,0 0 0 0,0 0 0 16,-9 5 0-16,-1-1 0 0,-1 1-128 0,-1 0 176 15,-2 1-176-15,1-3 192 0,1-1-192 0,-4 2 160 16,-5 0-160-16,0 0 160 0,1 1-160 0,-1-2 0 16,-5-2 0-16,5 4 128 0,-2-3-128 0,0 2 0 15,-4 2 0-15,-1-3 0 0,1-2 128 0,0 1-128 16,-1 2 0-16,0-1 128 0,1-1-128 0,4-1 0 16,3-1 0-16,3-1 0 0,2-2 0 0,3 1 0 0,-1 3 0 15,3-1 128-15,1-2-128 0,9 2 160 0,0 0-160 16,0 0 160-16,0 0 0 0,0 0 0 0,0 0 0 0,0 0 0 15,7-3-160-15,4 2 192 0,0 1-192 0,4 0 192 16,5 0-192-16,2-1 0 0,6 0 0 0,2-2 0 16,2 1 0-16,-1-1 0 0,0-1 0 0,-1 1 0 15,1-4 0-15,-1 3 0 0,0 0 144 0,0 1-144 16,2 0 0-16,-2-1 144 0,-4 0-144 0,0 0 0 16,-1 1 144-16,-2 0-144 0,-3 1 0 0,-1 1 144 15,-4 0-144-15,-4 0 0 0,-2 0 0 0,-9 1 0 16,0 0-1152-16,0 0-320 15,0 0-64-15,0 0-13504 0</inkml:trace>
  <inkml:trace contextRef="#ctx0" brushRef="#br0" timeOffset="55977.521">19188 6177 18431 0,'0'0'816'0,"0"0"160"0,0 0-784 0,0 0-192 0,0-8 0 0,0 8 0 16,0 0 1296-16,0 0 224 0,0 0 32 0,0 0 16 16,-6-1-928-16,-2 0-176 0,-2 1-32 0,-1 1-16 15,-4 1-80-15,0-1-16 0,-5 1 0 0,3 0 0 16,1 1-192-16,-5-1-128 0,-6 1 160 0,-2 0-160 16,-1 0 128-16,3 0-128 0,-3-1 0 0,-1-1 144 15,-2-1-144-15,-2 0 0 0,2 0 0 0,0 0 0 16,1 0 192-16,4 0-32 0,1-5-16 0,3 1 0 15,1 3 48-15,2-1 0 0,2-1 0 0,4 2 0 16,2 1-192-16,2 0 0 0,2 0 144 0,2 0-144 0,7 0 0 16,0 0 128-16,0 0-128 0,0 0 0 0,-6 3 0 0,6-3 0 15,0 0 0-15,-3 10 0 0,-1-1 0 0,2 1 144 16,1 5-144-16,0 0 0 0,0 0 160 0,2 6-160 16,1 4 128-16,0 5-128 0,-2 3 192 0,0 3-32 15,-2 1-16-15,1 4 0 0,-1 2-16 0,0 0 0 16,-1-1 0-16,1 3 0 0,-2 2-128 0,2 0 0 15,-1 0 144-15,1 0-144 0,-1 1 0 0,0-4 0 16,-2-4 0-16,0-3 128 0,-2 0-128 0,-2-3 0 16,-1 0 0-16,2-3 0 0,-5-4 0 0,2-1 144 15,0-1-144-15,3-3 0 0,0-3 176 0,1-3-176 16,3-1 160-16,0-4-160 0,1-1 128 0,2 1-128 16,2 0 0-16,2-2 144 0,-3-9-144 0,0 0 0 15,9 8 0-15,2-2 0 0,3-1 160 0,-1-2-160 16,4-1 192-16,1 0-192 0,-1 2 144 0,3-2-144 0,5-1 0 15,1 1 144-15,3 0-144 0,-2-1 0 0,0-1 0 0,-1 0 128 16,3-1-128-16,-2 1 0 0,-1 1 0 16,-1-1 128-1,-3-3-1104-15,-1 0-240 0,-4 0-32 0,1-2-11648 0</inkml:trace>
  <inkml:trace contextRef="#ctx0" brushRef="#br0" timeOffset="56737.538">20013 6393 22111 0,'0'0'1968'0,"0"0"-1584"15,0 0-384-15,0-12 0 0,0-3 288 0,0 4-32 16,0 2 0-16,0-1 0 0,0-5-112 0,-1 4-16 15,-3 4-128-15,1-2 192 0,2-1 0 0,-3 0-16 16,-1-2 0-16,1 4 0 0,4 8 0 0,-9-7 0 16,0 1 0-16,-3 4 0 0,-2 1 48 0,0 0 16 15,-2-1 0-15,0 3 0 0,-1 0-96 0,0 1-16 16,-2-1 0-16,-2 5 0 0,0 3 128 0,-1-1 0 16,-1-1 16-16,-1 4 0 0,-2 4 400 0,0 3 80 15,-1 4 16-15,-2 3 0 0,3 6-80 0,-2 4-16 16,4 6 0-16,1 0 0 0,0-1-384 0,1 4-80 0,1 3-16 15,0 1 0-15,3 3-192 0,2-2 128 0,1 4-128 16,3-5 0-16,4-5 0 0,1-3 128 0,1-3-128 0,2-4 0 16,2-5 0-16,-1-2 128 0,0-1-128 0,3 1 0 15,3-8 128-15,0-2-128 0,-1-4 0 0,1-1 144 16,2-2-432-16,1-2-96 0,-6-7 0 0,8 3-9296 16,1-3-1856-16</inkml:trace>
  <inkml:trace contextRef="#ctx0" brushRef="#br0" timeOffset="57024.848">19044 6854 30399 0,'0'0'2704'0,"0"0"-2160"16,0 0-544-16,0 0 0 0,0 0 1200 0,10 0 128 15,2-3 16-15,3 2 16 16,3 3-1520-16,5-1-304 0,0 0-64 0,4-1-16 0,3 0 864 0,2-1 192 16,0-2 16-16,1 1 16 0,0-2-288 0,3 1-48 15,1 0-16-15,0-2 0 0,-1 1-192 0,1-3 0 16,-2 1 0-16,1-2 0 16,-3 2-1296-16,-1 1-368 0,-3-1-64 0,-4 0-7904 15,-1-4-1584-15</inkml:trace>
  <inkml:trace contextRef="#ctx0" brushRef="#br0" timeOffset="57829.349">20442 6500 20271 0,'0'0'1792'0,"0"0"-1424"15,0 0-368-15,0 0 0 0,0 0 1616 0,0 0 256 16,-4 8 48-16,-2 4 16 0,3 5-1600 0,-3 4-336 16,-1 1 0-16,0 2 0 0,-1 3 128 0,4 0 96 15,2 3 32-15,-2 3 0 0,-3 3 16 0,-1 2 16 16,0-1 0-16,1 1 0 0,-1-1-96 0,2-2 0 15,4-2-16-15,-2-2 0 0,-1-2-176 0,3-4 0 16,2-4 0-16,1-4 0 16,-1-2-800-16,1-4-32 0,0 0-16 0,-1-11 0 15,0 0-1744-15,0 0-352 0,0 0-64 0,0 0 0 0</inkml:trace>
  <inkml:trace contextRef="#ctx0" brushRef="#br0" timeOffset="58026.033">20065 6884 29311 0,'0'0'1296'0,"0"0"272"0,0 0-1248 0,0 0-320 0,0 0 0 0,7 0 0 15,3 0 0-15,0 1-256 0,1 0 64 0,2 1 0 16,4 0 320-16,0 0 80 0,1-2 16 0,1 3 0 0,1-1-96 16,0-1-128-16,4-2 176 0,-2 1-176 0,2 0 0 15,-1 0 0-15,2 0 0 0,0 0-144 16,0-1-2096-16,-1 0-432 0,-1-2-80 0,2 1 0 0</inkml:trace>
  <inkml:trace contextRef="#ctx0" brushRef="#br0" timeOffset="58479.521">21355 6658 16575 0,'-4'-10'1472'0,"-2"2"-1168"0,-3 0-304 16,2 4 0-16,1-2 2096 0,-4 3 352 0,-5 2 80 0,-1 3 16 16,0 1-1904-16,-2 3-368 0,-2 0-80 0,0 5 0 15,-1 5 16-15,-1 0 16 0,0 1 0 0,0 2 0 16,0 2 48-16,1 1 16 0,0 1 0 0,4-2 0 16,3-4-112-16,4-1-32 0,4 0 0 0,0-5 0 15,3 0-144-15,3-11 0 0,3 9 0 0,-3-9 0 16,9 5 192-16,3-3-64 0,-1-5 0 0,4-3 0 15,4-1 112-15,-1-4 16 0,0-2 0 0,2-3 0 16,0 0-256-16,1 0 144 0,1 2-144 0,1 0 128 16,0-1 48-16,0 1 0 0,-5 1 0 0,0 2 0 15,1 3 96-15,-6 0 32 0,-4 2 0 0,1 1 0 16,3 3-304-16,-1 4 128 0,-1 1-128 0,-2 3 0 16,0 5 240-16,-1 7-64 0,-3 4-16 0,-2 5 0 0,0 1 16 15,-4 5 0-15,-3 5 0 0,-2 4 0 0,-3 7 16 16,-3 0 0-16,-3 2 0 0,1 3 0 0,1 4-64 15,-4 0-128-15,-2 2 192 0,-1-4-64 0,-3-5 0 0,1-6-128 16,-1-5 192-16,2-4-64 0,2-4 64 0,-1-3 0 16,-2-3 0-16,1-2 0 15,-3 0-1008-15,-3-4-192 0,-5-4-32 0,-1408-7-13776 16</inkml:trace>
  <inkml:trace contextRef="#ctx0" brushRef="#br0" timeOffset="58858.156">19652 6100 12895 0,'-2'-20'576'0,"3"10"112"0,1 2-560 0,-1-1-128 0,-1-2 0 0,0 5 0 15,0 6 1536-15,0 0 256 0,0 0 64 0,0 0 16 16,0 0-1264-16,0 0-256 0,0 0-48 0,-10 4-16 16,-1 3 0-16,-3 2 0 0,-2-1 0 0,-5 6 0 0,-1 5 32 15,2 4 0-15,-1-1 0 0,-1 4 0 0,-4 3 304 0,-3 8 64 16,-3 7 16-16,0 4 0 0,-1 4-192 0,-2 6-48 15,-1 5 0-15,0 3 0 0,3 3 96 0,4 2 16 16,2 0 0-16,8-2 0 0,3 0-192 0,5-3-16 16,2-3-16-16,7-1 0 0,7-3-352 0,4-1 128 15,4-6-128-15,5-5 0 16,0-6-1600-16,6-5-400 16,6-8-80-16,3-4-5712 0,3-7-1136 0</inkml:trace>
  <inkml:trace contextRef="#ctx0" brushRef="#br0" timeOffset="59548.544">21762 6216 27871 0,'0'0'1232'0,"0"0"256"0,0 0-1184 0,0 0-304 0,9 6 0 0,0 1 0 15,0 3 0-15,2 3-304 0,4 4 64 0,0 4 16 16,1 3 224-16,1 4 160 0,1 2-32 0,-1 6 0 16,0 4 112-16,-1 4 16 0,0 2 0 0,-3 5 0 15,-2 3-16-15,-2 3 0 0,-4 4 0 0,-1 1 0 16,-2 1-112-16,-1-4-128 0,-2-2 176 0,0-5-176 16,-2 0 144-16,1-4-144 0,-5-2 0 0,-1-5 144 0,-2-1-144 15,-2-5 160-15,-1-4-160 0,-3-5 160 0,-2 0-160 16,-2-4 0-16,-1 0 0 0,-2-4 0 15,1-2-336-15,0-3-160 0,-1-3-16 16,2-5-12384-16</inkml:trace>
  <inkml:trace contextRef="#ctx0" brushRef="#br0" timeOffset="59974.773">22961 6124 27407 0,'-11'2'1216'0,"3"1"256"0,-4 2-1184 0,-2 1-288 0,-4 1 0 0,-2 4 0 16,-3 5 0-16,-2 2 0 0,-5 1-176 0,3 5 176 15,-3 2 192-15,0 5 160 0,0 2 32 0,0 3 0 16,0 4 48-16,-1 4 16 0,0 4 0 0,-1 2 0 16,1-4-192-16,-1 2-48 0,-1 3 0 0,1 1 0 15,2 1-208-15,2-4 128 0,2-3-128 0,7-3 0 0,3-5 0 16,5-5 128-16,4-3-128 0,4-2 0 0,1-4 0 15,7-3 0-15,1-2-144 0,3-1 144 16,-1 0-624-16,4-5-16 0,4-5-16 16,4-2-8064-16,2 1-1616 0</inkml:trace>
  <inkml:trace contextRef="#ctx0" brushRef="#br0" timeOffset="60186.726">22718 6626 31327 0,'0'0'2784'0,"0"0"-2224"0,0 0-560 0,0 0 0 16,0 0-144-16,0 0-144 16,0 13-32-16,3 3 0 0,3 4 448 0,-3 3 96 0,0 3 16 0,6 4 0 15,2 1-64-15,3 1-16 0,3 0 0 0,3 0 0 16,-3-1-160-16,3-1 0 0,2-3 0 0,-1-2 128 15,-2-2-416-15,2-7-96 0,-1-1 0 0,-2-2-16 32,0-1-1776-32,0-1-368 0,1-2-64 0,1-5-8224 0</inkml:trace>
  <inkml:trace contextRef="#ctx0" brushRef="#br0" timeOffset="60447.146">23148 6679 33519 0,'-22'-4'1472'0,"12"3"320"0,2 1-1424 0,-2 5-368 15,-5 4 0-15,1 4 0 0,-1 3 0 0,0 2-208 16,-3 4 16-16,1 4 16 0,-4 4 320 0,2 1 64 16,1-2 16-16,-1-1 0 0,-3 4 64 0,0 0 16 15,-5 0 0-15,3 1 0 0,-2-3-128 0,2 1-32 16,1-1 0-16,2 3 0 15,2 0-560-15,2-2-112 0,3-5-32 0,3-2 0 16,1 0-2800-16,4-5-560 0,-1-3-112 0,7-5-32 16</inkml:trace>
  <inkml:trace contextRef="#ctx0" brushRef="#br0" timeOffset="60880.933">23413 6226 19343 0,'0'0'1728'0,"0"0"-1392"0,0 0-336 0,0 0 0 0,0 0 2112 16,4 8 368-16,2 3 64 0,-3 1 16 0,3 0-2160 16,0 7-400-16,0 5 0 0,4 3-224 0,-1 2 448 0,-1 4 96 15,-1 3 0-15,1 3 16 0,-1 3 112 0,1 2 32 16,-4 0 0-16,0 3 0 0,-3 2-16 0,1 4 0 16,1 2 0-16,-5 0 0 0,-3-1-240 0,1-6-48 15,2-4-16-15,0-2 0 0,-6-2-160 0,3-1 192 16,-2-4-192-16,1-5 192 0,0-2-192 0,-5-2 0 15,-2 1 0-15,0-4 0 0,-2-3 0 0,0-3 0 16,-3-1-192-16,1-4 192 16,-2-2-1424-16,-1-3-176 0,-2-3-16 0,2-1-11552 0</inkml:trace>
  <inkml:trace contextRef="#ctx0" brushRef="#br0" timeOffset="61696.869">23789 6098 28559 0,'-21'-13'1264'0,"8"8"272"0,-2 0-1232 16,0 3-304-16,2 3 0 0,3 1 0 0,0 2 0 0,4 0 0 15,-4 3 0-15,10-7 0 0,0 0 0 0,4 9 0 16,-4-9 0-16,15 5 0 0,7-1 0 0,0 0 0 16,3-2 128-16,1-2-128 0,5-1 272 0,1-1-48 15,1-2-16-15,0 1 0 0,-1 0-208 0,2-1 0 16,2-1 128-16,-4 1-128 0,-5-1 0 0,-2 2 0 16,-1-2 0-16,-2 4 0 0,-6 4 0 0,-1 0 0 0,0 1 0 15,-5 2 0-15,-3 1 0 0,-2 2 0 0,0 0 0 16,-1 1 0-16,-2 2 0 0,-1 2 0 0,-1 2 160 0,-1 2-32 15,0 6 0-15,0 2 16 16,-3 3 0-16,0 6 0 0,1 4-144 0,-1 3 0 0,-2 7 144 0,1-3-144 16,0 0 0-16,-3 1 0 0,0 2 0 0,-3 3 0 15,-1 3 0-15,1 0 0 0,0-1 0 0,-4 0 0 16,-2-1 0-16,4-5 144 0,7-2-144 0,2-5 0 16,-2-1 128-16,5-5-128 0,-1-6 0 0,2-2 0 15,0-4 128-15,1-1-128 0,0-2 144 0,1-3-144 16,-1-6 256-16,2 0-64 0,0-1 0 0,-1 1 0 15,1 0 0-15,-1 0 0 0,-4 0 0 0,2 0 0 16,2-3-32-16,-1 1-16 0,-2 0 0 0,1-9 0 16,-3 9-16-16,1-3-128 0,2 4 192 0,0-10-64 0,-2 9-128 0,2-9 160 15,-1 9-160-15,1 0 160 0,0 1-160 16,2 1 0-16,1 1 0 0,0 2 0 0,-5 2 0 0,4 2 0 16,3 1 0-16,-2-1 0 0,0 4 0 0,1-1 0 15,1 2 0-15,4-2 0 0,-2 0 0 0,-2-3 0 16,-2-3 0-16,0 3 0 0,6 2 0 0,-2-3 0 15,0-4 0-15,0 0 0 0,-4-2 0 0,2 1 0 16,2-5 0-16,-7-7 0 0,0 0 0 0,5 7 128 16,-5-7-128-16,0 0 128 0,0 0 0 0,0 0 0 15,0 0 0-15,0 0 0 0,0 0 256 0,0 0 64 16,0 0 0-16,0 0 0 0,-6 8 96 0,-4-3 32 16,0 0 0-16,-2-1 0 0,-7-1-240 0,-1 2-32 0,1-2-16 0,-3 1 0 15,-4 1-64-15,-2-1-16 0,-4-1 0 16,-1 2 0-16,1 3-48 0,-5-2-16 0,-2-1 0 0,-2 0 0 15,1 2-144-15,0-1-144 0,4 2 144 0,2-4-208 32,6 0-2048-32,5-2-416 0</inkml:trace>
  <inkml:trace contextRef="#ctx0" brushRef="#br0" timeOffset="63326.461">13897 10716 10127 0,'-6'-14'896'0,"6"14"-704"16,-5-9-192-16,5 9 0 0,0 0 1104 0,1-9 192 15,1 0 48-15,-2 9 0 0,0 0-224 0,8-6-32 16,0-1-16-16,0 3 0 0,3 3-736 0,-1 0-144 16,1 1-16-16,0 1-16 0,0-3 0 0,2 2 0 15,1 1 0-15,2-1 0 0,3 0 224 0,2-1 32 16,2-1 16-16,3 2 0 0,2 0 176 0,3 0 32 16,3-4 16-16,3 2 0 0,2 0-176 0,5 0-32 15,3-2-16-15,6-2 0 0,3-2 48 0,4 0 16 16,2 2 0-16,1-1 0 0,-2 2-32 0,6-3 0 15,5-2 0-15,4 2 0 0,2 4-80 0,0 0-32 16,-2-3 0-16,4 4 0 0,7-4-80 0,2 2-16 0,0 5 0 0,2-4 0 16,2-2-64-16,1 0-32 0,2 3 0 0,-1 0 0 15,-3-2-160-15,5 1 0 0,3-2 144 0,0 2-144 16,-2 5 0-16,2-3 0 0,2-4 0 0,1 4 128 16,-4 1-128-16,2 0 0 0,2-1 0 0,3 1 128 15,1-4 16-15,0 1 16 0,0-1 0 0,1 3 0 16,1 0 32-16,-1-4 16 0,-3-2 0 0,4 1 0 15,3 6-16-15,-4 0 0 0,-1-6 0 0,2 3 0 16,1 2-192-16,-1 2 144 0,-4 2-144 0,1-2 128 16,1 0-128-16,-5 0 0 0,-4 0 0 0,2 1 128 0,2 4-128 15,-3-1 0-15,-3-4 0 0,1 2 0 0,2 2 0 0,-3 1 0 16,2-2 144-16,-3 0-144 0,-4-2 128 0,4 1-128 16,0 1 160-16,-5 0-160 0,-6 0 0 0,2 0 0 15,1-3 0-15,-1 1 0 0,-1 3 0 0,-4-2 0 16,-3-3 0-16,0 2 0 0,3 2 0 0,1 0 0 15,2 1 0-15,-4-3 0 0,-5 2 256 0,3-2-64 16,2-1 0-16,2 1 0 0,-4 1-48 0,-1 1-16 16,-6-4 0-16,4 1 0 0,3 0 0 0,0 1-128 15,0-2 192-15,-2 3-64 0,-5 2 0 0,2-3-128 16,1 1 192-16,1 0-64 0,-3 0-128 0,-3 2 0 16,-7 0 0-16,4-3-176 0,-3-3 176 0,0 1 0 15,-2 0 0-15,-2 2 0 0,-3 2 0 0,-5-1 0 0,-1-4 0 16,-4 2 128-16,0 2-128 0,-2-1 0 0,1-1 0 0,0 0 0 15,1 0 0-15,-4 3 0 0,1 0 0 16,-5-1 0-16,-2-2 0 0,-2 0 128 0,-4 0-128 16,-3 0 0-16,2 0 0 0,-3 0 128 0,2-2-128 0,-5 2 0 15,0 1 0-15,-3-1 144 0,-3 0-144 0,-2 0 0 16,-5-1 144-16,-2 0-144 0,0 4 0 16,-8-3 144-16,0 0-144 0,0 0 0 0,0 0 0 0,0 0 0 31,0 0-2192-31,0 0-320 0,-9 0-64 0</inkml:trace>
  <inkml:trace contextRef="#ctx0" brushRef="#br1" timeOffset="71987.434">2191 12220 2751 0,'-9'-7'256'0,"-1"5"-256"15,-2 2 0-15,3-1 0 0,0-1 2144 0,3 0 384 16,-1 0 80-16,7 2 16 0,0 0-1376 0,0 0-272 16,-6-3-48-16,6 3-16 0,0 0-400 0,0 0-96 0,0 0-16 0,0 0 0 15,0 0-224-15,0 0-48 0,0 0-128 0,10 7 192 16,-2-3 272-16,4-3 48 0,2-2 16 0,2 2 0 16,-1 3 208-16,4-1 32 0,3-1 16 0,3 2 0 15,3-2-208-15,1 1-64 0,0 1 0 0,3 0 0 16,0-3-128-16,3 0-16 0,2 1-16 0,5 1 0 15,2-1-48-15,2 0-16 0,1 0 0 0,1 2 0 16,7 3-16-16,-4-3 0 0,0 0 0 0,4-3 0 16,3-2-16-16,6 2-16 0,4 1 0 0,0-1 0 15,-1-3-64-15,2 1-16 0,4 1 0 0,2-2 0 16,0-3 48-16,0 0 16 0,1-1 0 0,0 2 0 16,0 0-224-16,2 0 0 0,5-1 0 0,-3 1 0 15,0 2 0-15,0 0 0 0,0-3 0 0,2 2 0 16,0-1 192-16,-1 0-64 0,-1 1-128 0,3 0 192 0,-1 0-192 15,3-3 0-15,3 3 128 0,-2-2-128 0,-6 2 0 16,5 1 176-16,3 0-176 0,0 1 160 0,-1-1-160 0,0 1 0 16,2-2 0-16,-1 0 0 0,0-3 128 0,-1 3-128 15,-4-1 0-15,3 0 128 0,-1 2-128 0,0-1 0 16,1-3 0-16,-2 4 0 0,-5 2 0 0,5 0 0 16,0-1 0-16,-2-1 0 0,0-2 0 0,-3 3 0 15,0 2 0-15,-1-1 0 0,1-4 0 0,-4 2 128 16,-2 2-128-16,0 0 0 0,1 0 128 0,-2 0-128 15,0 0 128-15,0 0-128 0,-1 1 160 0,-1 2-160 16,-5-1 192-16,2 2-192 0,2-5 160 0,1 1-160 16,-1 1 128-16,-1-1-128 0,-2-4 0 0,1 3 128 15,-1 0-128-15,0 0 0 0,-1 1 0 0,1-2 128 16,-4-2-128-16,-2 2 0 0,-4 5 0 0,3-2 0 0,-1-2 0 0,3 0 0 16,0-2 0-16,-3 2 128 0,0 2-128 0,-1-1 0 15,-1-2 176-15,-1 2-48 0,1 2-128 16,-2-1 192-16,2-1-16 0,0-3-16 0,-2-3 0 0,0 3 0 15,-1 6-32-15,2-2-128 0,1 0 192 0,1-2-64 16,-3-4-128-16,2 3 192 0,0 2-192 0,-1-2 192 16,0-4-192-16,0 1 0 0,2 2 0 0,-2 0 0 15,-1 1 0-15,-1 0 0 0,2-4 0 0,-2 4 128 16,1 1-128-16,-1 1 0 0,4 1 0 0,0-3 0 16,2-2 0-16,2 0 128 0,-4 2-128 0,1 0 128 15,-1-2-128-15,0-1 0 0,1 2 144 0,4 1-144 16,-2 1-688-16,2-2-208 15,-3-1-32-15,-1 2-16 0,-1 1 1616 0,1 0 320 0,1-2 64 0,3 1 16 0,1 1-768 0,-2 1-160 16,0 0-16-16,-3-1-128 0,-1-1 192 0,4-2-192 16,0 1 192-16,2 1-192 0,2 1 176 0,0-1-176 15,-5-2 160-15,2 2-160 0,-1 0 128 0,4 0-128 16,4 0 0-16,-5-1 144 0,1 0-144 0,-2 0 0 16,-2 2 0-16,-1-2 0 0,1-1 128 0,-2 0-128 15,-5 0 0-15,0 2 128 0,-4 2-128 0,-1 0 160 16,-5 0-160-16,-1 0 160 0,-6 1 16 0,4 3 0 15,-1 0 0-15,-1-1 0 0,-5-3-48 0,1 2 0 16,2 2 0-16,-4 1 0 0,-2-1-128 0,-1-2 128 16,-1 0-128-16,-4 2 128 0,-1-1-128 0,0 0 0 15,1-1 144-15,0 1-144 0,-4 0 0 0,1 0 0 16,1 0 0-16,-2 0 128 0,-1-1-128 0,-2 0 0 0,-2 0 128 16,0 0-128-16,1-2 0 0,-2 0 0 0,-1 0 0 15,1 0 128-15,-3 1-128 0,0 0 0 0,0-2 0 16,1 1 128-16,0 0-128 0,0 2 0 0,-1 1 128 0,-1-3-128 15,0-1 0-15,-1 1 144 0,1 1-144 0,0-1 0 16,-4-1 176-16,2-1-176 0,0 0 160 0,-1 2-160 16,0 1 160-16,0-1-160 0,-8 0 160 0,10-1-160 15,-10 1 192-15,8 0-48 0,0 0-16 0,-8 0 0 16,8-4-128-16,1 2 128 0,-2 1-128 0,1-1 128 16,1 0-128-16,2 1 128 0,0 0-128 0,0 1 128 15,2 3-128-15,3 1 0 0,-1-1 0 0,2 0 0 16,-1-2 0-16,0 2 0 0,-1 1 0 0,0-2 0 15,1-3 0-15,-1 2 0 0,-2 4 0 0,1-3 0 0,-2-2 0 16,1 1 0-16,-3 0 0 0,1 1 0 0,0 0 0 16,2 1 0-16,-4-1 128 0,1 0-128 0,0-2 0 15,-1 1 0-15,0 3 0 0,-1-1 0 0,1-3 0 0,-2 1 0 16,-7-1 0-16,10 3 0 0,-2 0 0 0,-8-3 0 16,9 4 0-16,-9-4 0 0,12 2 0 0,-12-2 0 15,0 0 0-15,8 3 0 0,-8-3 0 0,7 7 0 16,-1-3 0-16,-6-4 0 0,0 0 0 0,0 0 0 15,8 6 0-15,-8-6 0 0,0 0-256 0,0 0 64 16,0 0 0-16,0 0 16 16,0 0-304-16,0 0-64 0,2 7-16 0,-2-7 0 15,0 0-1936-15,-7 9-400 0,-8 2-80 0,-4-8-16 0</inkml:trace>
  <inkml:trace contextRef="#ctx0" brushRef="#br1" timeOffset="74141.199">16821 11517 3679 0,'0'0'160'0,"0"0"32"0,0 0-192 0,0 0 0 16,0 0 0-16,0 0 0 0,0 0 1872 0,0 0 336 15,0 0 64-15,0 0 16 0,0 9-1344 0,-1 0-272 16,-2-3-48-16,3 5-16 0,-1 0 64 0,1 5 16 16,0 4 0-16,-2 4 0 0,-1 3 144 0,-2 4 48 15,1 3 0-15,-2 8 0 0,-1 6-272 0,0 4-48 16,1 0-16-16,-1-1 0 0,-4 3-144 0,1-2-16 0,0 1-16 15,-1-3 0-15,5-6-176 0,-1-2-16 0,3-7-16 16,1-6 0-16,0-6 160 0,1-3 48 0,1-5 0 16,1-1 0-16,0-3 256 0,0-11 48 0,0 0 16 0,0 0 0 15,0 0 192-15,0 0 32 0,11 0 16 0,0-6 0 16,-4-6-128-16,3-1-32 0,4 1 0 0,-6-5 0 16,1-4-416-16,0 0-96 0,4-1 0 0,1 3-16 15,1 1-240-15,0 3 0 0,3-1 128 0,-1 4-128 16,1 2 0-16,2 2 0 0,-3 3 0 0,2 2 0 15,-1 2 0-15,-1 4 0 0,0 5-192 0,-2 0 192 16,-1 0-144-16,0 4 144 0,-3 2 0 0,-3 4-144 16,0 2 144-16,-1 1-128 0,-2-1 128 0,-1 0-128 15,-4 2 128-15,0 2 0 0,0-1 0 0,0-6 0 0,-2-6 0 16,1-1 0-16,0 1 0 0,-2-2 128 0,3-9-128 0,0 0 0 16,0 0 128-16,0 0-128 0,0 0 0 0,0 0 0 15,0 0 0-15,0 0 128 16,0 0-1968-16,0 0-384 0,0 0-80 0</inkml:trace>
  <inkml:trace contextRef="#ctx0" brushRef="#br1" timeOffset="74563.164">17779 11581 11967 0,'0'0'1072'0,"0"0"-864"0,0 0-208 0,-4-8 0 15,-2 1 864-15,1 0 128 0,1 1 32 0,4 6 0 16,-9-3 128-16,3 0 48 0,-3 2 0 0,2 5 0 16,-3-2-400-16,0 5-80 0,1 3-16 0,-2 2 0 15,0 3-144-15,-3 6-48 0,-1 5 0 0,-2 0 0 16,-1 5 128-16,-2 6 0 0,0 8 16 0,-2 3 0 15,0 1-16-15,0 2-16 0,0-2 0 0,2 5 0 16,-2 4-240-16,4-2-32 0,1-2-16 0,5-4 0 16,4-3-176-16,2-4-32 0,4-1-128 0,4-10 192 0,1-6 0 15,4-3 0-15,0-2 0 0,4-2 0 0,3-3 32 16,1-2 0-16,1-7 0 0,4 3 0 0,2 0-224 16,-1-2-128-16,1-6 128 0,-1-1-208 15,0-1-2736-15,-2-4-560 0</inkml:trace>
  <inkml:trace contextRef="#ctx0" brushRef="#br1" timeOffset="74788.767">17725 12194 17503 0,'-18'-12'1552'0,"11"7"-1232"0,-2 2-320 0,5-2 0 15,4 5 1728-15,0 0 272 0,2-5 64 0,-2 5 16 16,11-2-640-16,4-2-128 0,1-2-32 0,5 1 0 16,4 2-544-16,-2 0-112 0,3-2-32 0,0 1 0 15,-2-4-448-15,-1 1-144 0,-2 3 0 0,-1 1 0 16,1 0 0-16,-3-3 0 0,1 1 0 0,-3 1 0 31,-4 3-2096-31,0-1-416 0</inkml:trace>
  <inkml:trace contextRef="#ctx0" brushRef="#br1" timeOffset="75522.489">18412 11915 3679 0,'0'0'320'0,"0"0"-320"16,0 0 0-16,0 0 0 0,0 0 2672 0,0 0 464 15,0 0 80-15,0 0 32 0,0 0-1792 0,0 0-368 16,10 8-64-16,0 3 0 0,0 3 16 0,3 4 16 0,-1 1 0 0,3 3 0 16,-1 1-352-16,4 4-80 0,2 4-16 0,-2-3 0 15,-1-4-208-15,-2 2-32 0,-2 3-16 0,3-2 0 16,-1-1-208-16,0-3-144 0,0-5 192 0,-4 1-192 16,0 1 160-16,0-4-160 0,1-4 128 0,-3-1-128 15,2 0 0-15,-4-2 0 0,-1-2 0 0,-2-2-8000 16,-4-5-1472-16</inkml:trace>
  <inkml:trace contextRef="#ctx0" brushRef="#br1" timeOffset="75854.11">18823 11886 17503 0,'0'0'1552'0,"0"0"-1232"15,0 0-320-15,0 0 0 0,0 0 800 0,-9 3 96 16,-1 0 32-16,0 5 0 0,-1 4 64 0,-2 1 16 16,-1 2 0-16,-1 2 0 0,1 3 16 0,-3 3 16 15,-2 3 0-15,0 2 0 0,-3-1-48 0,2 2-16 16,1 2 0-16,-1 2 0 0,-2 1-464 0,0 0-112 15,0-1-16-15,1 0 0 0,-1-2-256 0,2-5-128 16,1-3 128-16,4-1-128 0,2 0 144 0,4-2-144 16,2-2 160-16,4-3-160 15,2-2-880-15,2-2-272 0,-1-11-48 0</inkml:trace>
  <inkml:trace contextRef="#ctx0" brushRef="#br1" timeOffset="76552.092">18929 11380 1839 0,'0'0'0'0,"0"0"160"0,0 0-160 0,0 0 0 0,0 0 0 0,0 0 0 15,0 0 1392-15,0 0 240 0,4-8 48 0,-4 8 16 16,2-10-448-16,0 0-96 0,-2 10 0 0,1-8-16 16,1 0 192-16,-2 8 32 0,0 0 16 0,0 0 0 0,0 0-432 15,0 0-96-15,8-3-16 0,1 6 0 16,2 3-352-16,-1 5-80 0,3 2-16 0,1 4 0 0,1-1-112 15,-1 5-16-15,-2 2-16 0,3 4 0 0,5 0 256 16,1 3 48-16,1 2 16 0,-1 8 0 0,-1 5 64 0,0 3 16 16,-5 3 0-16,-1 0 0 0,-5 2-224 0,0-3-32 15,0-2-16-15,-4-2 0 0,0-3-176 0,-2-1-16 16,-1-1-16-16,-1-2 0 0,-2-5 128 0,-1-2 32 16,-3-2 0-16,-1-3 0 0,-3 2 0 0,-3-7 0 15,-2-2 0-15,-5-1 0 0,-2 0-96 0,-4-1-16 16,1 0 0-16,-3 0 0 0,-1-1-208 0,-1-1 0 15,1 3 128-15,1-3-9472 16,-2 0-1872-16</inkml:trace>
  <inkml:trace contextRef="#ctx0" brushRef="#br1" timeOffset="77040.686">16462 12898 13823 0,'-14'1'1216'0,"2"2"-960"15,2 0-256-15,3 2 0 0,7-5 688 0,0 0 80 16,0 0 32-16,11 5 0 0,6 1-96 0,4-3-32 16,6-2 0-16,7 1 0 0,6 1 336 0,6 0 64 15,5 1 16-15,10 0 0 0,7-4-448 0,2 0-64 16,0 0-32-16,3-2 0 0,0 0 240 0,12-2 48 15,10-4 16-15,-2 3 0 0,-5 1 48 0,1 0 16 16,4-3 0-16,-2 3 0 0,0 2-560 0,-3 0-112 16,0-1-32-16,1 2 0 0,-2-2-208 0,-4 2 176 15,-10 2-176-15,1-1 160 0,0 0-160 0,-5 1 0 0,-5 1 0 16,-8 2-176 0,-4 1-1952-16,-10-1-400 0</inkml:trace>
  <inkml:trace contextRef="#ctx0" brushRef="#br1" timeOffset="78193.522">16837 13203 15663 0,'-14'6'1392'0,"5"-3"-1120"15,-2-1-272-15,2 5 0 0,4 4 864 0,1 3 112 16,0 1 32-16,1 4 0 0,-3 7-144 0,5 6-32 16,1 4 0-16,0 4 0 0,-2 0 192 0,2 0 48 15,2 3 0-15,-1 0 0 0,0-2-656 0,-1 2-128 16,0-3-32-16,4-5 0 0,2-5-128 0,2-4-128 16,-1-4 144-16,-2-3-144 0,-1-4 0 0,1-1 128 0,0-1-128 15,-2-4 0-15,-3-9 0 0,0 0 0 0,1 8 128 0,-1-8-128 31,0 0-480-31,0 0-144 0,0 0-16 0,-5-4-10944 0</inkml:trace>
  <inkml:trace contextRef="#ctx0" brushRef="#br1" timeOffset="78609.999">17323 13263 20271 0,'0'0'1792'0,"-6"4"-1424"16,0 2-368-16,-4 1 0 0,0 3 656 0,1 1 64 15,-4 3 16-15,1 1 0 0,0 1-128 0,-5 0-32 16,-4 1 0-16,-3 3 0 0,-2 1-64 0,-1 3 0 15,0 1-16-15,1-3 0 0,0-3-144 0,0-1-32 16,0-3 0-16,1 0 0 0,1-2-16 0,1-1-16 16,0 0 0-16,1-1 0 0,4-3 32 0,-1-3 0 15,2-3 0-15,6 2 0 0,1-1-160 0,10-3-32 16,-5 4 0-16,5-4 0 0,0 0-128 0,0 0 0 16,7 7 144-16,4 1-144 0,5 1 192 0,5 2-48 15,2 2 0-15,2 2 0 0,1 2 16 0,1-1 0 16,3 1 0-16,-2 0 0 0,-1 2-32 0,-1 1-128 0,1-2 192 0,-6-1-64 15,-2-3-128-15,1-1 0 0,-2 0 144 0,-3-2-144 16,-6-3 0-16,-1 1 0 0,-8-9 0 0,6 9 0 31,2-2-2144-31,-8-7-400 0</inkml:trace>
  <inkml:trace contextRef="#ctx0" brushRef="#br1" timeOffset="79050.658">17978 13066 8287 0,'0'0'736'0,"0"0"-592"16,-5-11-144-16,2 3 0 0,3 8 3104 0,0 0 592 15,-4-7 112-15,4 7 32 0,-11 1-2752 0,2 3-560 16,-3 3-96-16,0 1-32 0,-1 1 48 0,-2 4 0 16,0 3 0-16,-2 4 0 0,0 2 96 0,-1 6 32 15,-2 3 0-15,2 3 0 0,-1 2-16 0,2 3 0 16,2-2 0-16,1 4 0 0,-1 4-192 0,1 2-48 15,2 3 0-15,-1-5 0 0,0-4-192 0,1-5-128 0,4-5 160 0,0-4-160 16,5-2 128-16,2-3-128 0,2-6 0 16,3-2 144-16,5-2-144 0,1 1 0 0,0-5 144 15,5 0-144-15,4-4-240 0,2-1-112 0,-1-2-32 0,2-1-8576 16,0-2-1728-16</inkml:trace>
  <inkml:trace contextRef="#ctx0" brushRef="#br1" timeOffset="79241.014">17912 13613 31967 0,'0'0'1408'0,"0"0"304"0,0 0-1376 0,0 0-336 16,10 3 0-16,1-3 0 0,1-3 0 0,0-1 0 15,1 1 0-15,3 1-128 0,0 0 128 0,3-2 0 16,3 0 0-16,0 0 0 0,3-2-256 0,-3-1-112 16,-2-1-16-16,-1 1-8816 15,5 7-1744-15</inkml:trace>
  <inkml:trace contextRef="#ctx0" brushRef="#br1" timeOffset="79506.296">18388 13365 29599 0,'8'9'1312'0,"-2"-1"272"0,3 3-1264 0,1 1-320 0,4 5 0 0,2 1 0 0,0 0 0 0,0-1 0 15,-2 0 0-15,0-1 0 16,0 2 0-16,-1-2-144 0,0-1 144 0,-2-2 0 0,1 2-160 0,-2 1 160 16,-1-3-192-16,-2-2 192 15,0-1-1664-15,-1-2-240 0,-4 0-32 0</inkml:trace>
  <inkml:trace contextRef="#ctx0" brushRef="#br1" timeOffset="79754.556">18748 13299 27647 0,'-12'1'2448'0,"1"1"-1952"0,0 3-496 0,0 3 0 15,-2 1 496-15,-2 8 0 0,0 3 0 0,-1 0 0 16,2-1 80-16,-3 7 32 0,-4 4 0 0,0 2 0 16,1 1 272-16,0 0 48 0,-1 0 16 0,-1 1 0 15,-1 2-560-15,3 0-128 0,1-1 0 0,-3-1-16 16,0-3-240-16,4-5 0 0,3 1-192 0,0-5 192 31,2-6-592-31,5 0-16 0,4-5 0 0,2-1-9568 0,2-10-1904 0</inkml:trace>
  <inkml:trace contextRef="#ctx0" brushRef="#br1" timeOffset="80157.878">18835 13115 33167 0,'0'0'1472'0,"0"0"304"0,0 0-1424 0,13 10-352 16,6 5 0-16,-1 0 0 0,2 3 176 0,0 1-48 15,2 0 0-15,1 4 0 0,-1 3-128 0,0 2 128 0,-3 3-128 0,-1 2 128 16,0 2-128-16,-5 1 0 0,-3 1 0 15,-5 0 128-15,-3 3 32 0,-4-2 0 0,-4 3 0 0,-3-1 0 16,2-2 64-16,-7-1 16 0,-5 0 0 0,-2-4 0 16,-1-4-32-16,-3 2 0 0,2-1 0 0,-3-3 0 15,-2-2-80-15,2-1 0 0,1-1-128 0,-2-1 192 16,-2-1-192-16,1-4 0 0,2-1 128 16,2-2-128-1,2 0-2432-15,0-4-512 0</inkml:trace>
  <inkml:trace contextRef="#ctx0" brushRef="#br1" timeOffset="80748.169">19758 12724 26079 0,'0'0'1152'0,"0"0"256"16,0 0-1136-16,0 0-272 0,7 3 0 0,4 0 0 0,1 1 384 0,5-3 0 15,4-3 16-15,3 2 0 0,2 3 144 0,4-1 32 16,5-3 0-16,1 3 0 0,1 0-304 0,0 2-48 16,0-1-16-16,-3-1 0 15,-3-1-1744-15,-4 2-336 0,-2 1-80 0</inkml:trace>
  <inkml:trace contextRef="#ctx0" brushRef="#br1" timeOffset="80927.11">19995 12914 29487 0,'-12'-5'1296'0,"12"5"288"0,0 0-1264 0,0 0-320 0,0 0 0 0,12 0 0 16,0-4 560-16,4 4 48 0,1 3 16 0,5-3 0 15,5-3-304-15,0 2-48 0,1 0-16 0,2 1 0 16,-2 3-64-16,2-3 0 0,0-2-16 0,-1 2 0 31,-1 2-1968-31,0 1-384 0</inkml:trace>
  <inkml:trace contextRef="#ctx0" brushRef="#br1" timeOffset="82774.117">21105 11745 1839 0,'0'0'0'0,"-1"-7"160"0,1 7-160 0,0-6 0 0,-1-5 0 0,2 2 0 15,-1 9 3072-15,3-9 576 0,-3 9 112 0,5-7 16 16,0 1-2496-16,-5 6-512 0,0 0-112 0,6-8-16 15,-2-2 288-15,0 4 48 0,-4 6 16 0,4-6 0 16,-4 6-32-16,0 0 0 0,0 0 0 0,0 0 0 16,0 0-448-16,10 7-112 0,-5 3-16 0,0 3 0 15,-2 0 128-15,-1 10 0 0,-2 8 16 0,0 2 0 16,0 1-80-16,0 2-32 0,-1 2 0 0,-1 2 0 16,-1 3-160-16,0-1-48 0,1 0 0 0,-1 3 0 15,-1 1-48-15,-1-1-16 0,2-4 0 0,-3-5 0 16,2-6-144-16,1-4 0 0,0-1 144 0,-1-8-144 0,0-4 128 15,1-3-128-15,-1-1 160 0,4-9-160 0,0 0 256 0,0 0-64 16,0 0 0-16,0 0 0 0,0 0 224 0,0 0 32 16,0-13 16-16,1-2 0 0,2-2-176 0,3 1-32 15,1-1-16-15,0-3 0 0,2-3-240 0,3 2 0 16,-2 3 0-16,2 1 0 0,1 6 0 0,2 0 0 16,0-2 0-16,2 5 0 0,-2 6 0 0,3 4-128 15,-2 3 128-15,-3 0 0 0,-2 6 0 0,-1 2-160 16,3 5 160-16,-2 1-128 0,-2 1 128 0,-3 2 0 15,-2 2 0-15,-3-1 0 0,-2 0 0 0,-1 1 0 16,-1 0 0-16,-2-1 0 0,-1-1 0 0,1-2 144 16,3-2-144-16,-2-3 0 0,-1-1 128 0,2 1-128 15,1-2 0-15,-4-1 0 0,6-12-208 0,-4 8-112 16,4 2 0-16,0-10-9680 16,0 0-1936-16</inkml:trace>
  <inkml:trace contextRef="#ctx0" brushRef="#br1" timeOffset="83090.852">22058 11490 13823 0,'0'0'1216'0,"0"0"-960"0,0 0-256 0,0 0 0 0,0 0 1040 16,0 0 176-16,0 0 16 0,0 0 16 0,-8 7-352 0,0 3-64 15,0 0 0-15,-2 3-16 0,-2 5-32 0,0 4 0 16,-3 4 0-16,0 5 0 0,-3 1 32 0,-2 5 0 16,-2 5 0-16,-1 4 0 0,0 3-128 0,1 0-32 15,1 2 0-15,4 1 0 0,1-1-336 0,4-1-80 16,5-3-16-16,-1-1 0 0,5 3-64 0,3-6-16 15,2-5 0-15,5-2 0 0,2-3 16 0,4-3 0 16,1-2 0-16,2-4 0 0,4-3-160 0,2-3 0 16,1-1 0-16,2-3 0 15,1-2-1232-15,-2 2-288 0,-2-5-48 0</inkml:trace>
  <inkml:trace contextRef="#ctx0" brushRef="#br1" timeOffset="84094.224">22213 11861 2751 0,'0'0'256'0,"0"0"-256"0,0 0 0 0,0 0 0 16,5 9 3264-16,2 1 592 0,3 2 128 0,-1 5 32 15,-2-1-2416-15,6 5-464 0,4 3-112 0,3 2 0 16,-1 0-64-16,3 3-16 0,2 1 0 0,-2 3 0 15,-2 3-352-15,-1-3-64 0,1-3-16 0,-2 0 0 16,-4 1-320-16,-2-5-192 0,-1-3 192 0,-1-2-192 0,-1-2 144 0,-2-4-144 16,-3-2 0-16,0-2 144 0,2 0-144 0,-4-4-144 15,-2-7 144-15,0 0-7920 16,0 0-1456-16</inkml:trace>
  <inkml:trace contextRef="#ctx0" brushRef="#br1" timeOffset="84379.508">22727 11920 28911 0,'-15'-7'1280'0,"15"7"256"0,0 0-1216 0,0 0-320 16,-8 5 0-16,-1 1 0 0,-3-1 256 0,1 3 0 0,-3 3 0 0,-1 5 0 15,-5 1 512-15,3 3 112 0,-1 1 16 0,-1 3 0 16,0 2-224-16,-1 3-32 0,1 3-16 0,-1 1 0 15,0-1-256-15,1-1-48 0,-1 2-16 0,0-5 0 16,1-2-304-16,2-3 0 0,-1-2 128 0,4-3-128 16,3-1 0-16,2-3 0 0,-3-2-176 0,4-3 176 31,4-1-1344-31,1-2-176 0,3-6-16 0,0 0-8256 0,0 0-1632 0</inkml:trace>
  <inkml:trace contextRef="#ctx0" brushRef="#br1" timeOffset="84679.792">22907 11434 16575 0,'4'-18'1472'0,"-1"9"-1168"15,-3 9-304-15,8-9 0 0,2 3 3072 0,1 1 544 16,-2 4 112-16,4 5 32 0,3 2-2832 0,0 6-560 16,1 5-112-16,1 6-32 0,2 5 208 0,1 8 32 15,1 3 16-15,-2 6 0 0,-1 5-160 0,-3 5-16 16,0 5-16-16,-5 4 0 0,-9-1-80 0,-3 4-16 16,-6 0 0-16,-3 2 0 0,-4-2-64 0,-3-1 0 15,-6-5-128-15,0-7 192 0,-3-9-64 0,2-2 0 0,0-5-128 16,4-5 192-16,-2-6-192 0,1-3 144 0,1-2-144 0,-1-1 128 31,1-6-1088-31,1-2-240 0,-3-2-32 0</inkml:trace>
  <inkml:trace contextRef="#ctx0" brushRef="#br1" timeOffset="85170.856">21022 12902 11055 0,'-11'-5'976'0,"2"1"-784"15,9 4-192-15,-8 0 0 0,0-2 2800 0,8 2 512 16,0 0 96-16,0 0 32 0,0 0-2528 0,0 0-496 16,9-5-96-16,4 2-32 0,3 6 224 0,4-2 64 15,6-1 0-15,2-1 0 0,7-3-64 0,4 1 0 16,9-1 0-16,8-2 0 0,6-1 80 0,4 3 16 0,5 1 0 0,1-1 0 15,7 1-32-15,3 0 0 16,4-2 0-16,-4 3 0 0,-4 1-256 0,-1 1-64 0,0-1-16 0,2 1 0 16,2-2 144-16,-5 0 16 0,-6-2 16 0,-2 0 0 15,-2-2-224-15,-5 3-32 0,-4 0-16 0,-11 1 0 32,-6 2-1984-32,-7-4-400 0,-7-4-64 0,-9 4-32 0</inkml:trace>
  <inkml:trace contextRef="#ctx0" brushRef="#br1" timeOffset="85881.433">21474 13247 15663 0,'0'0'1392'0,"0"0"-1120"16,0 0-272-16,0 0 0 0,-6-5 1680 0,6 5 288 16,0 0 48-16,0 0 16 0,0 0-576 0,0 0-112 15,-5 7-32-15,1 5 0 0,2 4-288 0,0 3-48 16,2 3-16-16,0 2 0 0,0 5-288 0,0 5-64 0,-1 3-16 0,1-2 0 15,0-4-224-15,0 2-48 0,0 1-16 0,-1 0 0 16,0-4-304-16,0-4 160 16,0-2-160-16,-1-4 128 0,1-1-128 0,1 0 0 0,-1-4 0 0,1-4 0 31,-1-3-1344-31,1-8-160 0,-1 10-32 0,1-10-12224 0</inkml:trace>
  <inkml:trace contextRef="#ctx0" brushRef="#br1" timeOffset="86248.205">22051 13071 8287 0,'0'0'736'0,"0"0"-592"0,0 0-144 0,0 0 0 0,9 10 4656 0,-5-1 896 15,-1 1 176-15,-3 1 32 0,-3 2-4480 0,0 4-912 16,-5 4-176-16,1-3-48 0,-6 0 240 0,-2 0 32 15,0 2 16-15,-3-1 0 0,-5 3-144 0,1-3-32 16,-2-2 0-16,-4 1 0 0,0 3-16 0,-1-1-16 16,3-3 0-16,1 1 0 0,-2-5-224 0,2 3 144 15,2-3-144-15,0-2 128 0,2-2-128 0,1-3 128 16,2-1-128-16,1 2 128 0,0 5-128 0,3-4 0 16,2-2 0-16,2-1 128 0,2 4-128 0,3-3 0 15,5-6 0-15,-2 9 0 0,2 0 176 0,3 1-48 16,2 0-128-16,3 2 192 0,3 0 208 0,2 2 48 15,6 3 0-15,-1-2 0 0,1-2-96 0,6 3-16 0,1 0 0 16,3-1 0-16,-2-3-128 0,1 1-16 0,-4 0-16 0,-1-2 0 16,-1 1-48-16,0-3 0 0,-3 0 0 0,-2 1 0 15,-1-3-128-15,-4 0 0 0,-2-1 0 16,-1-1 0 0,1-1-256-16,-10-4-128 0,0 0-16 0,10 6-10576 15,-1-3-2112-15</inkml:trace>
  <inkml:trace contextRef="#ctx0" brushRef="#br1" timeOffset="86702.975">22435 13024 13823 0,'0'0'1216'0,"0"0"-960"0,0 0-256 0,0 0 0 16,-1-8 1824-16,1 8 320 0,0 0 64 16,0 0 16-16,0 0-464 0,0 0-96 0,-11 5 0 0,2 5-16 15,2 5-688-15,-2 3-144 0,0 3-32 0,0 3 0 16,0 4-16-16,-3 3 0 0,0 1 0 0,1 1 0 16,0-2-176-16,0 1-32 0,1-1-16 0,0 1 0 15,-4-2-272-15,6 3-48 0,3-2-16 0,-1 0 0 16,-4 0-208-16,2 1 128 0,-2-4-128 0,3-1 0 15,4-8 0-15,1 1 0 0,1-1 0 0,3-1 0 16,3-5 0-16,1-1-320 0,-2-2 64 0,3 0 0 16,3-4-624-1,1-1-112-15,-1-2-32 0,2 0-8816 0,1 1-1760 0</inkml:trace>
  <inkml:trace contextRef="#ctx0" brushRef="#br1" timeOffset="87217.157">22444 13459 13823 0,'0'0'1216'0,"-6"-8"-960"0,1 0-256 0,5 8 0 15,0 0 3296-15,0 0 608 0,-6-10 128 0,6 10 32 32,0 0-3792-32,0 0-752 0,0 0-160 0,0 0-16 15,0 0 80-15,0 0 32 0,0 0 0 0,0 0 0 16,0 0-224-16,0 0-64 0,0 0 0 0,0 0 0 0,0 0 480 0,0 0 96 0,0 0 0 0,0 0 16 15,0 0 240-15,0 0 0 0,0 0 0 0,0 0-144 16,0 0 528-16,0 0 96 0,0 0 32 0,0 0 0 16,0 0 64-16,0 0 0 0,0 0 16 0,0 0 0 15,0 0-144-15,0 0-16 0,0 0-16 0,0 0 0 16,0 0-96-16,0 0-32 0,0 0 0 0,0 0 0 0,0 0-32 16,0 0 0-16,0 0 0 0,0 0 0 0,0 0-256 0,0 0 160 15,0 0-160-15,0 0 128 0,0 0-128 0,0 0 160 16,0 0-160-16,0 0 160 0,0 0-160 0,0 0 0 15,0 0 144-15,0 0-144 0,0 0 0 0,0 0 0 16,0 0 0-16,0 0 0 0,0 0-240 0,0 0-16 16,0 0 0-16,0 0 0 15,0 0-544-15,0 0-112 0,0 0-32 0,0 0-10192 16</inkml:trace>
  <inkml:trace contextRef="#ctx0" brushRef="#br1" timeOffset="87716.761">22473 13338 4607 0,'0'0'400'0,"0"0"-400"0,0 0 0 0,0 0 0 15,0 0 1856-15,0 0 272 0,0 0 64 0,0 0 16 0,0 0-1200 16,0 0-240-16,0 0-64 0,0 0 0 0,0 0 192 0,0 0 16 15,0 0 16-15,0 0 0 0,0 0 208 0,0 0 32 16,9 4 16-16,0-1 0 0,0 1-80 0,1 0-16 16,0 0 0-16,1 3 0 0,0 1-160 0,3 1-32 15,2-1-16-15,-1 6 0 0,0 1-144 0,2 1-32 16,-1 0 0-16,1 0 0 0,2 3-128 0,0 3-48 16,3 2 0-16,-2-1 0 0,0-2-144 0,-4 3-16 15,-2-2-16-15,-1 3 0 0,-1-3-128 0,-2-1-32 16,-2-1 0-16,-1 2 0 0,0-5-64 0,-2-1-128 15,-1-2 176-15,-1-2-176 0,-1 0 144 0,0-1-144 16,-2-2 0-16,1-4 144 0,-1-5-144 0,0 0 0 16,0 0-160-16,0 0 160 15,0 0-1440-15,0 0-192 0,0 0-32 0,0 0-12848 0</inkml:trace>
  <inkml:trace contextRef="#ctx0" brushRef="#br1" timeOffset="88001.721">23002 13272 12895 0,'0'0'1152'16,"0"0"-928"-16,0 0-224 0,0 0 0 15,-8 2 3760-15,0 2 704 0,-1 1 144 0,0 3 16 16,-1 5-3280-16,-4 2-640 0,-1 3-144 0,-3 1-32 0,-4 3 304 0,3 4 64 15,-1 1 16-15,-4 3 0 0,-1 2-176 16,1-1-32-16,1-2-16 0,1 2 0 0,2-1-320 0,-2 2-64 16,1-3-16-16,2 0 0 0,-3-2-288 0,3-3 0 15,1-1 0-15,2-4 0 0,0 1 0 0,2-1 0 16,2-1 0-16,3-1 0 16,0-4-960-16,5-3-240 0,-1-2-48 0,5-8-9344 15,0 0-1872-15</inkml:trace>
  <inkml:trace contextRef="#ctx0" brushRef="#br1" timeOffset="88395.442">23126 12883 32415 0,'0'0'1440'0,"0"0"288"0,10 4-1376 0,1 0-352 0,2 2 0 0,4 2 0 15,7 4 160-15,1 6-32 0,1 3-128 0,0 6 192 0,0 5 448 0,1 6 96 16,-1 4 16-16,-1 3 0 0,2 2-112 0,-4 2 0 15,0 3-16-15,-3 5 0 0,-5 5-240 16,-3 0-64-16,-4-1 0 0,-5 0 0 0,-3-4-176 16,-4-2-144-16,-4-1 192 0,-4-6-192 0,-1-3 192 0,-5-1-192 15,-5 0 192-15,-2-3-192 0,-3-5 224 0,-3-3-64 16,-5-3-16-16,-2 1 0 0,-5-3-144 0,0 0-192 16,-1-3 32-16,2-1-11648 15,4 2-2336-15</inkml:trace>
  <inkml:trace contextRef="#ctx0" brushRef="#br1" timeOffset="92314.86">2606 14278 16575 0,'0'0'1472'0,"0"0"-1168"0,-5-5-304 0,5 5 0 16,0 0 864-16,0 0 112 0,0 0 32 0,0 0 0 16,2-9-608-16,-2 9-112 0,8-5-32 0,-1 0 0 15,1-1-64-15,1 2-32 0,2 2 0 0,-1-3 0 16,1 2 160-16,2 2 48 0,4 0 0 0,-1 0 0 15,-1 0 176-15,3 1 32 0,0 1 16 0,3-1 0 16,-2-1-64-16,3 1-16 0,1 2 0 0,2 0 0 16,-2 1-96-16,1-1-32 0,2-2 0 0,3 3 0 0,3-1-32 0,1 0-16 15,1-2 0-15,2 1 0 0,1-1 48 16,3 1 16-16,-1 2 0 0,0-1 0 16,0-1-48-16,-1 0-16 0,3-1 0 0,0 0 0 0,1-2-48 0,2 1-16 15,-3 1 0-15,4 0 0 0,2-1-48 0,-1 1-16 16,-1-1 0-16,-2 1 0 0,0-2-16 0,-1 2-16 15,3 2 0-15,2 0 0 0,4-3-48 0,-2 0 0 16,2-1 0-16,-1 0 0 0,3-2-128 0,-3-2 192 16,-1 2-192-16,5-2 192 0,-1-1-64 0,4-1 0 15,-1 0 0-15,-1 1 0 0,-1-3-128 0,0 1 0 16,0 0 0-16,0 0 0 0,1-3 0 0,2 5 0 16,2-2 0-16,0 2 128 0,-10-1-128 0,2 2 0 15,-2-1 144-15,3 3-144 0,-2 1 128 0,2 0-128 16,-1 2 128-16,-1 1-128 0,2 4 128 0,1-2-128 15,-4 0 160-15,2-2-160 0,1-1 128 0,4 0-128 0,4 1 0 0,2 0 0 16,-2 0 128-16,1-2-128 0,-1-3 0 0,3 0 0 16,0 1 0-16,1 0 128 0,-2 0-128 0,0 0 0 15,-2 2 0-15,0 1 0 0,-2-1 0 0,1 2 0 16,0-1 0-16,-1 0 0 0,3 1 0 0,-2 2 0 16,-4 2 0-16,0-1 0 0,0 0 0 0,1 1 0 15,2 0 0-15,1-1 0 0,1 1 0 0,-2 0 0 16,-1 2 0-16,-1-2 0 0,-1 2 0 0,3-2 0 15,2-2 0-15,2 5 0 0,-1 1 0 0,0-2 0 16,-1-1 144-16,-1-1-144 0,-1-3 128 0,4 5-128 16,5-1 0-16,-2 0 0 0,-4-5 0 0,1 2 0 15,-1 1 0-15,1-1 0 0,4-1 0 0,-2-2 0 0,-2 0 0 16,0 1 0-16,0 0 0 0,0 2 0 0,-2-2 0 0,3 2 0 16,1 0 0-16,2-1 0 0,1-1 0 15,-1 1 0-15,-3 2 128 0,2-3-128 0,-1 0 0 0,3 0 0 16,3 0 0-16,-2 0 0 0,-1 0 0 0,-3 0 0 15,-1 1 144-15,1-1-144 0,2-1 0 0,2-2 0 16,0 2 0-16,-2 1 0 0,-4 0 0 0,1-1 0 16,1 0 0-16,1-2 128 0,2 2-128 0,-1 0 0 15,-1 0 128-15,-3-1-128 0,0-1 0 0,3 3 144 16,3-1-144-16,1 1 0 0,-3-3 144 0,-1 2-144 16,-2 0 0-16,-1 1 144 0,-3 0-144 0,3 1 128 15,1 0-128-15,1-1 128 0,-2 0-128 0,-2 0 128 16,-1-1-128-16,2 0 128 0,1 0-128 0,1 1 160 15,-1 0-160-15,0 0 160 0,-2 0-160 0,1 0 160 16,-1-1-160-16,2 0 160 0,0 1-160 0,0-1 128 0,1-1-128 16,-1-2 128-16,-6 2-128 0,2-2 0 0,2-2 0 15,2 1 0-15,2 1 0 0,0 1 0 0,-3-1 128 0,-1-1-128 16,-4 0 0-16,0 1 0 0,2 0 0 0,0 1 128 16,2-3-128-16,-4 2 0 0,1 1 0 0,0-1 128 15,-5 0 0-15,3 1-128 0,-2-2 192 0,3 2-64 16,0-2-128-16,1 4 192 0,0 4-192 0,1-3 192 15,-3-3-192-15,1 1 128 0,-2-1-128 0,2 3 128 16,-2 0-128-16,1 0 0 0,-3 0 0 0,0 0 128 16,-1 0-128-16,-2 0 0 0,1 0 0 0,-1-2 0 15,2-2 0-15,-3 1 0 0,2 1 0 0,-2 1 0 16,-3 0 0-16,-3 0 128 0,-1 1-128 0,-3-3 0 16,2 1 144-16,-1 1-144 0,2 0 160 0,0-1-160 0,2-2 240 15,1 2-48-15,0 1-16 0,-4 1 0 0,1 1-48 0,-2 0 0 16,-2 0 0-16,2 2 0 0,-2-1-128 0,0-2 160 15,1 1-160-15,-2 1 160 0,3 0-160 0,-2 2 0 16,-1 2 0-16,-2-2 0 0,0-2 0 0,-3-1 0 16,-2 1 0-16,-2 0 0 0,-1 0 0 0,-1 0 0 15,-1-2 0-15,1 1 128 0,-4 1-128 0,1 0 0 16,0 0 0-16,-2 0 128 0,-3 0-128 0,-1-1 0 16,1-2 144-16,-3 1-144 0,-2 1 128 0,-1 0-128 15,-2 1 160-15,-1-2-160 0,-8 0 144 0,0 0-144 16,0 0 128-16,0 0-128 0,7-3 0 0,-7 3 128 15,0 0-128-15,0 0 0 0,0 0 0 0,-7-6-304 0,-4 2 48 16,-4 2 16 0,-2 3-2448-16,-4 2-512 0</inkml:trace>
  <inkml:trace contextRef="#ctx0" brushRef="#br2" timeOffset="103058.914">2291 16084 11055 0,'-7'-3'976'0,"2"2"-784"16,5 1-192-16,-6-3 0 0,-1-1 1072 0,7 4 160 15,-6-4 48-15,6 4 0 0,0 0-160 0,0 0-32 16,0 0 0-16,0 0 0 0,0 0-320 0,0 0-80 0,0 0-16 0,0 0 0 15,0 0-48-15,0 0-16 0,0 0 0 16,0 0 0-16,0 0 16 0,0 0 0 0,11 4 0 0,1 0 0 16,1-1-32-16,3-2 0 0,0 3 0 0,3-2 0 15,1-2-80-15,0 0-32 0,6 1 0 0,1 0 0 16,4 0-112-16,5 1-32 0,2 0 0 0,5 0 0 16,3 1-64-16,3-2-16 0,2-2 0 0,1 3 0 15,-4 2-48-15,4-2-16 0,1-4 0 0,0 2 0 16,6 5 0-16,1-1-16 0,1 2 0 0,-3-1 0 15,-2-1-176-15,0 3 0 0,1 2 144 0,2-6-144 16,-2 0 128-16,2 0-128 0,2-3 128 0,-5 0-128 16,-2 1 176-16,1-1-48 0,0-2 0 0,0-1 0 0,-2 1 32 15,1 0 0-15,-2-2 0 0,-1 0 0 0,-2 2-32 0,-1-1-128 16,-2-3 192-16,0 4-64 0,-1 1 0 16,-2-1 0-16,-3-2 0 0,0 1 0 0,3 2 0 0,-2-2 0 15,-2-1 0-15,-2 1 0 0,-2-1 0 0,-2 0 0 16,-1 3 0-16,-1-2 0 0,-3-2-128 0,0 1 192 15,-1 2-192-15,-1 0 192 0,-2 0-64 16,-2-2-128-16,-3 1 192 0,-2 2-64 0,1 2-128 0,2 0 160 16,-5-1-160-16,0-1 160 0,-2 0-160 0,-2 1 0 15,-3 2 144-15,-1 0-144 0,-7-2 0 0,0 0 144 16,0 0-144-16,0 0 0 0,0 0 192 0,0 0-64 16,0 0 0-16,0 0-128 0,0 0 320 0,-13 3-32 15,-5-3-16-15,-2 1 0 0,-3 1-128 0,0 0-16 0,-3-2-128 16,-4 3 192-16,-3 0-192 0,0-1 176 15,-2-2-176-15,1 2 160 0,-4 0-160 0,2 0 0 0,-4-1 0 16,-1 2 128-16,-3-3-128 0,-1 1 128 0,-2 0-128 16,-3 1 128-16,-2 0-128 0,-1 2 0 0,-5 1 0 15,-4-2 0-15,-4 3 0 0,-3 0 0 0,1 0 0 0,1 1 0 16,2-1 0-16,-2-1 0 0,0-2 128 0,-2 1-128 16,5 4 0-16,1 1 0 0,2-6 0 0,2 3 0 15,1-1 0-15,0 2 0 0,-2-1 0 0,2-1 0 16,-4-4 0-16,6 2 0 0,5 1 0 0,3 0 0 15,2-4 0-15,0 3 0 0,-1-2 0 0,2 0 0 16,1-2 0-16,5 1 0 0,-1 0 0 0,5 1 0 16,3 0 0-16,4 2 0 0,5 1 0 0,1-2 0 0,5-2 0 15,2 2 0-15,2 1-144 0,6-1 144 16,-2-2 0-16,9 0-128 0,0 0 128 0,0 0 0 0,0 0-192 0,0 0 192 16,0 0-192-16,0 0 192 0,0 0-256 0,0 0 48 15,13 0 16-15,3 0 0 0,1-1 192 0,5 0-144 16,2-1 144-16,6-1-128 0,4 1 128 0,8-2 0 15,5-2-144-15,6 3 144 0,4 3 0 0,5-2 0 16,4-4 0-16,7 1 0 0,9 1 0 0,1 2 0 16,1 0 0-16,1 0 0 0,-1-1 0 0,2 3 0 15,-1 4 0-15,-2-1 0 0,-3-1 0 0,-3-2 0 16,-4-6 0-16,2 3 0 0,-1 5 0 0,-6-4 0 16,-4-2 0-16,-6 0 0 0,-3 1 0 0,-2 1 0 15,-1-1 0-15,-7 0 0 0,-8-1 0 0,-3 4 0 16,-4 4 0-16,-4-3 0 15,-4-1-2112-15,-4 1-512 0</inkml:trace>
  <inkml:trace contextRef="#ctx0" brushRef="#br2" timeOffset="103507.18">7997 16258 911 0,'0'0'0'0,"-11"-2"0"0</inkml:trace>
  <inkml:trace contextRef="#ctx0" brushRef="#br2" timeOffset="104874.622">7821 16153 6447 0,'-4'5'576'0,"-1"1"-576"15,-6-2 0-15,1 0 0 0,-2-4 496 0,1 0-16 16,-3-1 0-16,2 1 0 0,-1 0 352 0,3 0 64 16,-1-1 0-16,3 0 16 0,1 0 256 0,-1 0 48 15,-1-1 16-15,2 2 0 0,-2 2-272 0,1 0-48 16,8-2-16-16,-9 0 0 0,-2 1-128 0,5-1-48 15,-3-1 0-15,9 1 0 0,0 0-32 0,0 0-16 16,-7-3 0-16,7 3 0 0,0 0-64 0,0 0-16 0,0 0 0 0,0 0 0 16,0 0-224-16,0 0-48 0,12 1-16 0,2-2 0 15,0-3 48-15,1 2 16 0,2-2 0 16,3 3 0-16,2 0-32 0,4 0 0 0,-1-1 0 0,3 0 0 16,-1-1-80-16,3 2-32 0,-1-1 0 0,-2 1 0 15,3-3-32-15,-1 2-16 0,1 1 0 0,3 0 0 16,5 0 16-16,-3 0 16 0,1-2 0 0,1 3 0 15,1 3 16-15,0-2 0 0,-4-1 0 0,2 0 0 16,-1 0-80-16,1 2-16 0,3 1 0 0,0-2 0 16,0-2-128-16,-1 1 192 0,1 5-192 0,3-3 192 15,2-4-64-15,1 2 0 0,-4-1 0 0,3 4 0 16,2-1-128-16,0 2 160 0,1 0-160 0,3-3 160 16,0-3-16-16,-1 2 0 0,-2 3 0 0,0-3 0 0,-2-3-144 15,1 0 0-15,1 5 0 0,-1-1 0 0,0-2 0 0,1-1 160 16,2 0-160-16,0 1 160 0,0 0-160 0,-2 0 192 15,0 0-192-15,4-2 192 0,-1 0-64 0,3 0-128 16,1 0 192-16,0-1-64 0,-1 2 32 0,-1 1 0 16,-2 2 0-16,2-1 0 0,-3-2-160 0,0 0 0 15,-2 0 0-15,0-1 128 0,3-1-128 0,-3 1 128 16,-2 1-128-16,-1-2 128 0,-1 3-128 0,1-1 192 16,1 1-192-16,2-1 192 0,-1-2-64 0,0 1 0 15,0 0 0-15,-2-1 0 0,1 0-128 0,-2 2 160 16,-1 0-160-16,-1-1 160 0,0 2-160 0,-1 0 160 15,-4 0-160-15,3 1 160 0,-3 0-32 0,2 1 0 0,-1-2 0 16,-4 0 0-16,-2 0 80 0,-3 0 16 0,-1-1 0 16,-3 2 0-16,-3 0-32 0,0 0-16 0,-4 0 0 15,1 0 0-15,-4 0-16 0,1-1 0 0,-1 1 0 16,-4-2 0-16,-3 1-32 0,-7 1 0 0,0 0 0 0,0 0 0 16,0 0 0-16,0 0-128 0,0 0 192 0,0 0-64 15,0 0 32-15,0 0 0 0,-8-3 0 0,-1 2 0 16,-4 1-160-16,-3 1 192 0,-2-3-192 0,-6 3 192 15,0 2-192-15,-5-2 0 0,-3-1 0 0,-4 0 128 16,-1-1-128-16,-1 0 0 0,-2 0 0 0,-2-2 0 16,-1-3 0-16,0 4 0 0,-2 0 0 0,-2-1 0 15,-3 0 0-15,-2 1 128 0,-4-1-128 0,-3 3 0 16,-2-1 0-16,-2 1 0 0,-2 0 128 0,-4 1-128 16,-5 2 0-16,-1-1 0 0,-1-1 0 0,-1 3 0 15,1-2 0-15,-5-2 0 0,-4-2 0 0,4 2 0 0,1 2 0 16,3 0 0-16,3-1 0 0,-2 1 0 0,0 0 0 15,0 0 0-15,0 1 0 0,1 1 0 0,1 1 0 0,-3-1 0 16,-3 1 0-16,2-1 0 0,0-1 0 0,1 2 0 16,1-1 0-16,-2 2 0 0,-3-1 0 0,2 2 0 15,2-3 0-15,3 2 0 0,1-1 0 0,3 2 0 16,1 0-128-16,4 2 128 0,3-4 0 0,4 1 0 16,4-1 0-16,6 1 0 0,2 1-160 0,2-4 160 15,0-3 0-15,6 0-144 0,2 0 144 0,8 2 0 16,3 1-144-16,5-1 144 0,5-2 0 0,1 0 0 15,6 1-144-15,1-2 144 0,3-1 0 0,4 2-128 16,0 0 128-16,0 0 0 0,0 0-192 0,7-4 64 16,3 1 128-16,1-3-208 0,-2-1 64 0,4 2 16 0,5 4 0 15,4-5 0-15,4-3 128 0,4 1-128 0,2 5 128 0,3 0-128 16,1-1 128-16,3 0 0 0,0-3 0 0,8 5 0 16,4 0 0-16,7 0 0 0,2-3 0 15,1 2 0-15,-2 1 0 0,6 1 0 0,0-4 128 0,2 2-128 16,1 0 0-16,-1 0 0 0,1 1 0 0,1 0 128 15,-1 2-128-15,3 0 0 0,5 0 0 0,0 0 128 16,-1-2-128-16,2 2 0 0,-1 2 0 0,3-2 128 16,3-1-128-16,0-1 128 0,1 0-128 0,2 0 128 15,0 1-128-15,2 1 0 0,2 0 0 0,-3 0 0 16,-3-2 0-16,-1-1 128 0,-3-2-128 0,1 2 0 16,3 0 0-16,-5-4 144 0,-4 1-144 0,3-1 0 15,1 3 176-15,-2-2-176 0,-2-2 160 0,-2 4-160 0,-4-3 160 16,-2 3-160-16,0 2 160 0,-2-1-160 0,-3-1 144 15,0 1-144-15,-4 0 128 0,-4 2-128 0,-6-1 128 0,-1 1-128 16,-2 0 0-16,-2 0 128 0,-3 1-128 0,-4-1 0 16,-3 0 0-16,-4 1 0 0,-2 0 0 0,-6 2 0 15,-5 0 0-15,-4 1 0 0,-2-2-272 0,-9-1-96 16,0 0-16-16,0 0 0 16,0 0-2304-16,-8 7-480 0</inkml:trace>
  <inkml:trace contextRef="#ctx0" brushRef="#br2" timeOffset="110479.345">17513 15750 6447 0,'0'0'576'0,"5"-7"-576"0,1-1 0 0,-1 2 0 0,-5 6 1392 0,0 0 160 15,4-7 48-15,-4 7 0 0,3-7-176 0,-3 7-16 16,0 0-16-16,0 0 0 0,-3-9-368 0,-1 2-80 16,-4 2-16-16,1 3 0 0,-5 1-368 0,-1 1-80 15,-2 0-16-15,-1 2 0 0,-4 3-96 0,-1 1-32 16,-2-1 0-16,-1 2 0 0,-2-1 0 0,1 2 0 16,2 0 0-16,-4 1 0 0,4-3 16 0,0 2 0 15,0 1 0-15,0 2 0 0,-1 2-224 0,3-2-128 16,2-2 160-16,3 1-160 0,1-2 0 0,4 2 0 15,5-1 0-15,0 0 0 0,3-1 160 0,3 0-160 16,2 3 160-16,5-1-160 0,-1 1 224 0,5-1-48 0,4 0-16 16,2 1 0-16,2 2 32 0,4 1 0 0,-2-3 0 15,0 1 0-15,-3 2-192 0,0-1 0 0,-1-1 0 16,-1 0 128-16,-1 0-128 0,-3 2 0 0,-2-1 0 0,-2 1 0 16,-1 2 0-16,-4-1 128 0,-2 0-128 0,-1 1 0 15,-2-2 176-15,-2-1-48 0,-4-1-128 0,-2 0 192 16,-1-4 240-16,-3 1 32 0,-3 0 16 0,-4 0 0 15,-3-3-16-15,0-1 0 0,-2 0 0 0,0-1 0 16,2 0-192-16,1-3-32 0,1-2-16 0,3 0 0 16,1 0-224-16,1-3 128 0,2-3-128 0,4 1 0 15,-1 4 0-15,3-3-336 0,3-4 48 0,3 0-9280 16,3 9-1856-16</inkml:trace>
  <inkml:trace contextRef="#ctx0" brushRef="#br2" timeOffset="110839.012">17884 15705 21823 0,'0'0'960'0,"0"0"208"0,0 0-928 0,0 0-240 16,0 0 0-16,-5 6 0 0,5-6 0 0,-7 13 0 15,1 4 0-15,-2 2 0 0,2 0 0 0,-3 1 0 16,-1 1 0-16,1 4 0 0,-2 1 0 0,1 0 0 16,-1 0 128-16,1 0-128 0,3 2 0 0,2-5 0 15,3-5 0-15,2-1 0 0,1-2 0 0,1-3 0 0,-1-2 0 0,-1-10 0 16,8 7 352-16,3-5 32 0,-1-2 0 0,4 0 0 16,3-4 416-16,1-3 96 0,2-1 0 0,1-4 16 15,3-3-288-15,-3-1-64 0,1-2-16 0,0 0 0 16,0-1-224-16,0 1-64 0,-4-2 0 0,-1 1 0 15,1 1 0-15,-4-2 0 0,-3 0 0 16,-1 0 0-16,-1 1-80 0,-4 2-32 0,0-1 0 0,-3 4 0 16,-1 3-144-16,0 1 0 0,0 1 0 0,-2 2 128 15,-1-1-1232 1,2 8-256-16,0 0-48 0</inkml:trace>
  <inkml:trace contextRef="#ctx0" brushRef="#br2" timeOffset="111478.609">18441 15627 2751 0,'0'0'128'0,"0"0"16"0,0 0-144 0,3 9 0 16,2-1 0-16,-2 4 0 0,1 4 4336 0,-4 0 832 16,-1 3 160-16,-3 2 48 0,-2 3-4144 0,-2 4-816 15,-3 2-160-15,-5 2-48 0,-4 0-80 0,-1 0 0 16,1-1-128-16,-2-4 192 0,3-3-192 0,2-8 0 15,3-5 0-15,3-2 0 0,1-4 528 0,2-2 16 16,8-3 0-16,-6-5 0 0,6 5 672 0,-2-10 144 16,-1-3 32-16,7-2 0 0,2-5-592 0,3-1-112 0,0 1-32 15,3-2 0-15,1-2-400 0,3 0-64 0,-1-2-32 16,3 3 0-16,1 1-160 0,3 3 0 0,-2-3 0 16,4 3 0-16,0 1 0 0,1 3 0 0,0 2 0 0,2-1 0 15,-1 6 0-15,-2 3 0 0,-1 5 0 0,0 2 0 16,0 2 0-16,-3 3 0 0,-3 7 0 0,-4 1 0 15,-2 3-144-15,-6 3 144 0,-1 1 0 0,-6 5 0 16,-5 6 0-16,-4 1 0 0,-3 1 0 0,0-4 0 16,-1-4 0-16,2-9 0 0,3-1 0 0,2-7 0 15,1-5 0-15,7-5 0 0,0 0 0 0,0 0 144 16,0 0 416-16,0 0 80 0,-2-12 0 0,4-1 16 16,3-3-96-16,4 0-32 0,0-3 0 0,2-1 0 15,2 2-368-15,1-3-160 0,2-1 128 0,-1 2-128 0,0 1 0 16,3 2 0-16,0 0 0 0,0 5 0 0,1 3 0 15,0 2 0-15,-2-2 0 0,0 3 0 0,0 12 0 16,-1-2-144-16,-3 3 144 0,1 3 0 0,-4 3-128 0,1 3 128 16,0 4 0-16,-3 3 0 0,-5 4 0 0,-3 5-128 15,-3 4 128-15,-4 1 0 0,-2 0 0 16,4-3-160-16,2-5 160 0,2-2-128 0,-1-5 0 0,0-1 0 16,0-3 0-16,2-3 0 0,2-6-144 0,-2-9-32 15,0 0 0-15,9 6-10320 16,1 0-2080-16</inkml:trace>
  <inkml:trace contextRef="#ctx0" brushRef="#br2" timeOffset="111877.625">19762 15727 19343 0,'-3'-18'848'0,"3"11"192"0,0 7-832 0,0 0-208 0,2-6 0 0,-2 6 0 16,0 0 1136-16,0 0 176 0,0 0 32 0,-9-3 16 15,-1 3-816-15,-2 4-160 0,-3 4-48 0,-2 2 0 0,-1 0-128 0,-4 1-16 16,-2 0-16-16,4 2 0 0,-1 2 80 16,4 2 0-16,4-2 16 0,5 1 0 0,2-1-144 0,3 0-128 15,2 0 192-15,5-3-192 0,1 0 256 0,2 0-64 16,4 1-16-16,-1-1 0 0,2 0 48 0,1 0 16 16,0-1 0-16,1 2 0 0,1-1-112 0,-1 1 0 15,-5 0-128-15,0-1 192 0,-2-1-192 0,0 0 176 16,-5 0-176-16,-2 1 160 0,-2 1 96 0,-1 1 0 15,-3-3 16-15,-2 1 0 0,-4 2 352 0,-3-2 64 16,-3-4 16-16,-3 0 0 0,-2-2-208 0,0 3-48 16,1 0 0-16,-3-2 0 0,-4 0-256 0,2 1-48 15,0 1-16-15,3-3 0 0,1-1-320 0,3-1-64 16,-1 1 0-16,5 0-15120 0</inkml:trace>
  <inkml:trace contextRef="#ctx0" brushRef="#br2" timeOffset="112581.741">21156 15136 23775 0,'0'0'1056'0,"0"0"224"0,0 0-1024 0,0 0-256 0,0 0 0 0,0 0 0 15,-3 11 0-15,-1 5 0 0,-1 1 0 0,-1 6 0 16,1 6 0-16,-2 3 0 0,3 3 0 0,-1 1 0 16,-1 2 0-16,0 0 0 0,0 1 128 0,-2-1-128 15,0 2 0-15,-1-3 128 0,1-4-128 0,0 0 0 16,5-1 128-16,-3-6-128 0,3-7 0 0,2-5 0 16,2-6 128-16,-1-8-128 0,0 8 0 0,0-8 144 15,0 0 448-15,0 0 96 0,0 0 16 0,0 0 0 16,0 0-192-16,0 0-16 0,-2-8-16 0,-1 3 0 15,-3-1-320-15,0 1-160 0,2-2 160 0,-4 3-160 16,1 1 0-16,-6 3 0 0,-1 5 0 0,-1 1 0 16,-2-1 0-16,1 6 0 0,-1 0 0 0,1 3-160 0,0 3 160 15,0-1 0-15,0 2 0 0,2 2 0 0,3 4 0 16,2-3 0-16,-1-4 0 0,3-1 0 0,0-2 0 0,3-1 0 16,-2 0 0-16,3-2 0 0,0-2 0 0,2 0 0 15,1-1 0-15,1 0 0 0,0 1 0 0,1 0 0 16,2 1 0-16,2 1 128 0,-4 1-128 0,2 1 0 15,1 3 128-15,0 1-128 0,-2 0 0 0,0 0 128 16,-1 3-128-16,-1-2 0 0,-1-4 0 0,0 1 0 16,-2 1 0-16,2 1 128 0,0 2-272 0,2 0-48 15,4-5-16-15</inkml:trace>
  <inkml:trace contextRef="#ctx0" brushRef="#br2" timeOffset="113199.258">22379 15785 23039 0,'-37'-10'1024'0,"14"7"192"16,-2 1-960-16,1 4-256 0,3 5 0 0,-2 0 0 0,-3 1 400 0,-4 1 48 16,-1 5 0-16,-1 3 0 0,-1 2-304 0,0 2-144 15,-1 0 160-15,0 3-160 0,0 4 208 0,-1 2-48 16,1 0-16-16,3 1 0 0,2-6-144 0,6 2 0 15,6-2 0-15,5-5 128 0,3-6-128 0,4-5 0 16,5-9 0-16,0 0 0 0,9 4 224 0,4-6 16 16,1-9 0-16,5-1 0 0,3-1 144 0,6-6 16 15,3-5 16-15,-1-1 0 0,2-3-176 0,-1 1-48 16,0-2 0-16,0 1 0 0,1-2-32 0,3-4-16 16,2-4 0-16,-3 3 0 0,-1 0 160 0,3-1 16 15,1-6 16-15,-2-1 0 0,-1 2-128 0,-2-1-16 0,-2-2-16 16,-3-1 0-16,0-1-176 0,-5 3 0 0,-2 4 0 15,-2 5 0-15,-5 4 0 0,0 7 0 0,-4 6 0 16,-1 7 0-16,-8 10 128 0,0 0-128 0,0 0 128 0,0 0-128 16,-3 18 176-16,-3 4-48 0,-2 7-128 0,-2 4 192 15,-4 5-192-15,-2 5 128 0,-3 3-128 0,-2 5 0 16,-2 2 128-16,-3 3-128 0,2 1 0 0,2-1 0 16,3-2 0-16,4-6 0 0,0-7 0 0,8-8 0 15,0-3 0-15,4-5 144 0,-2-3-144 0,4-6 128 16,0-5-128-16,0 2 0 0,0-4 0 0,1-2 0 15,0-7 0-15,0 0-144 0,0 0 0 0,0 0 0 16,11 6-2240-16,-1-6-448 16</inkml:trace>
  <inkml:trace contextRef="#ctx0" brushRef="#br2" timeOffset="113418.747">22641 15864 28383 0,'0'0'1264'0,"0"0"256"0,-3 8-1216 0,0 2-304 16,3 3 0-16,-2 1 0 0,-4 3 0 0,0 1 0 15,1-1 0-15,0 1 0 0,-1-1 0 0,0 0 0 16,-1-4 0-16,0 1 0 0,-3 1 0 0,1-2 0 16,0-1 0-16,0-1 0 15,2 1-1728-15,-2-1-256 0,2-4-64 0,7-7-5072 16,0 0-1024-16</inkml:trace>
  <inkml:trace contextRef="#ctx0" brushRef="#br2" timeOffset="113729.633">23687 15387 21183 0,'0'-25'1888'0,"0"10"-1504"0,0 2-384 0,2 1 0 16,0 0 896-16,-2 0 128 0,-1 3 0 0,-2 0 16 0,-6 2-672 16,1 2-144-16,-3 3-32 0,-1 1 0 15,-4 0 192-15,-3 2 48 0,0 2 0 0,-4 2 0 0,-1 1-80 16,-2 6-16-16,-1 1 0 0,0 6 0 0,-1 3-32 0,-2 5-16 16,-6 1 0-16,2 5 0 0,0 1-144 0,-1 7-16 15,-6 2-128-15,3 2 192 0,-3 2-192 0,5 2 128 16,-1-1-128-16,7-1 0 0,3-2 128 0,3-3-128 15,4-2 0-15,3-6 0 0,2-5 160 0,2-4-160 16,3-3 160-16,4 0-160 0,-2-2 240 0,2-1-48 16,4-2-16-16,0-2 0 0,-2 1-176 0,3 0 0 15,3 2 0-15,2-3 0 16,-3-3-448-16,4 0 0 0,3-3-16 0,-1-3-12832 0</inkml:trace>
  <inkml:trace contextRef="#ctx0" brushRef="#br2" timeOffset="113934.681">22922 15979 23039 0,'3'-9'2048'0,"3"2"-1648"0,5 3-400 0,5 1 0 15,5 0 2512-15,6 2 432 0,3 0 64 0,1 0 32 16,0 3-2464-16,1-3-576 0,0-2 0 0,1 0 0 15,1 2-192-15,-1-4-64 0,-1-3-32 0,-2 1 0 16,-3 0-1408-16,2-1-288 0,1-1-48 0,-2-2-10512 16</inkml:trace>
  <inkml:trace contextRef="#ctx0" brushRef="#br2" timeOffset="114247.797">24183 15435 33167 0,'-10'-6'2944'0,"-1"0"-2352"16,0 3-464-16,-1 3-128 0,-1 4 0 0,-1 3 0 16,-2 2 0-16,-4 2 128 0,-3 3-128 0,-2 3 0 15,-3 0 0-15,2 3 0 0,1 1 0 0,-3 4 0 0,1 3 0 0,-1 5-128 16,2 4 128-16,-3 4 0 0,1 2 0 0,-2-3 0 15,0 2 0-15,5-2 0 0,3-2 128 0,2-1-128 16,0-3 0-16,4-4 0 0,5-1 0 0,1-3 0 16,4-1-256-16,1-3 0 0,1-1-16 0,1-1 0 31,2-1-1296-31,3-2-256 0,3-4-48 0,1 1-6560 16,-1 3-1296-16</inkml:trace>
  <inkml:trace contextRef="#ctx0" brushRef="#br2" timeOffset="114423.566">23403 16091 31839 0,'0'0'1408'0,"0"0"304"0,0 0-1376 0,9-4-336 0,3 0 0 0,2 2 0 0,3 2 0 0,3 2-192 16,4-2 32-16,0 1 0 0,2 0 160 0,4-1 0 15,4 0 0-15,0-1-128 0,0 0 128 0,1-1 0 16,-4 2 0-16,-2 0 0 0,0 0-256 0,-3 2-64 15,-1 2 0-15,-5-3-16 16,-2-1-2448-16,-2-1-480 0</inkml:trace>
  <inkml:trace contextRef="#ctx0" brushRef="#br2" timeOffset="114751.729">24098 16225 26719 0,'7'-4'2368'0,"6"2"-1888"0,5 3-480 0,3-2 0 16,0-2 176-16,-1-1-176 0,0-4 192 0,1-1-192 15,0 0 128-15,-1-5-128 0,-3 0 0 0,0-1 0 16,-2-1 0-16,-1 1 0 0,-2-1 0 0,-4 1 0 16,-2 0 160-16,-3-1-160 0,-1 5 128 0,-3-1-128 15,-3 0 416-15,-3 1 0 0,0 4 0 0,-4 3 0 16,-5 0-32-16,1 3 0 0,-3 2 0 0,-2 3 0 15,-4 2-128-15,1 3-48 0,-4 6 0 0,1 0 0 16,2 3-208-16,2 2 0 0,3 3 128 0,3-4-128 16,1 1 144-16,5-1-16 0,3-3 0 0,3 0 0 15,0-2-128-15,7-1 0 0,0-2 0 0,5 0 0 16,1 1 0-16,5-2-144 0,2-1 0 0,3-3 0 16,1-2-1728-16,1-1-352 0,1 1-64 0</inkml:trace>
  <inkml:trace contextRef="#ctx0" brushRef="#br2" timeOffset="115034.621">24476 16193 19343 0,'-20'1'848'0,"9"5"192"0,-1 6-832 0,2 2-208 15,2 2 0-15,-1 1 0 0,1-1 2144 0,-1 0 384 16,3 2 80-16,-1-3 16 0,-1-3-1968 0,3-1-384 15,3-3-80-15,2-8 0 0,0 0 32 0,0 0 16 16,0 0 0-16,0 0 0 0,0 0 144 0,7-9 48 16,3-5 0-16,2 0 0 0,3-4-160 0,3-3-16 0,-1-1-16 0,3-1 0 15,2-1-240-15,-1 0 128 0,-1-1-128 0,0 4 0 16,1 3 0-16,0 1 0 0,-1 3 0 0,0 1 0 16,0 3 0-16,-2 3 0 0,-1 3 0 0,1 2 0 15,-3 2 0-15,0 2 0 0,-3 1 0 0,1 2 0 31,-3-1-1632-31,-1 1-224 0,-1 5-32 0</inkml:trace>
  <inkml:trace contextRef="#ctx0" brushRef="#br2" timeOffset="115317.691">24988 16286 27647 0,'-3'-5'2448'0,"-6"3"-1952"15,-2 5-496-15,0 3 0 0,-3-4 656 0,-2 2 48 16,-4 2 0-16,1 3 0 0,0 1-704 0,0-2 0 16,-3 0 0-16,2 1 0 0,-1 3 0 0,-4 0 0 15,3 0 0-15,-2 0 0 0,2 4 0 0,-1-4 0 16,2 2 0-16,5-2 0 0,0-1 0 0,5 0 0 16,7-1 0-16,-4-1 0 0,1-4-144 0,7-5-16 15,0 0 0-15,0 0 0 16,6 6-368-16,-6-6-80 0,9 1-16 0,4-1 0 0,3 0 240 0,-3 0 64 15,-1 2 0-15,2-2 0 16,2-2-256-16,-2 2-32 0,-1 0-16 0,1 3-6720 0,1 0-1344 0</inkml:trace>
  <inkml:trace contextRef="#ctx0" brushRef="#br2" timeOffset="115978.555">25069 16430 15663 0,'-9'-6'1392'0,"9"6"-1120"0,0 0-272 0,0 0 0 0,0 0 2224 16,0 0 384-16,0 0 80 0,-8 4 0 15,8-4-2560-15,-9 5-512 0,0 1-96 0,9-6-32 0,0 0 512 0,0 0 0 16,-6 5 0-16,6-5 0 0,0 0 0 0,-7 4 0 15,2 0 0-15,5-4 0 0,0 0 192 0,0 0 0 16,0 0-16-16,0 0 0 0,0 0-16 0,0 0 0 16,7 10 0-16,2-5 0 0,-9-5 112 0,10 1 32 15,3 1 0-15,-1-2 0 0,-1-2-80 0,0-1-16 16,4-3 0-16,-1 0 0 0,-1 1 0 0,-1 0 0 16,0-3 0-16,-2 1 0 0,0-2-80 0,-2 1 0 15,-3 3-128-15,0-2 192 0,-2-3 128 0,-1 2 0 16,-2 8 16-16,0 0 0 0,-3-10 176 0,-1 3 16 15,-2-1 16-15,-3 4 0 0,-1 3-144 0,-1 1-16 16,-3 0-16-16,-1 3 0 0,-2 2-112 0,-3 2-32 0,1 1 0 16,-1 3 0-16,-1 0-224 0,4 1 176 0,5-2-176 0,-1 0 160 15,2 1-160-15,6-5 0 0,5-6 0 0,0 0 0 16,0 12 0-16,1-3 0 0,-1-9 0 0,0 0 0 16,16 9-176-16,0-1 176 0,-3-4-128 0,2-2 128 15,2-2-128-15,1 0 128 0,0 1-128 0,0-1 128 16,-2-1 0-16,0 0 0 0,-2 1 0 0,-1 2 0 15,-1 2 0-15,0-2 0 0,-12-2 0 0,10 3 0 16,-1 3 0-16,-2 0-160 0,-1 2 160 0,-6-8 0 16,1 10 0-16,-1-1 0 0,0-9 160 0,-1 9-32 15,-2 1-128-15,3-10 0 0,0 0-128 0,-7 10 128 16,3 2 0-16,2-4 0 0,2-8 0 0,0 0 0 16,-6 9 0-16,2-1 0 0,-1-2 0 0,5-6 128 15,-7 6-128-15,-1 0 128 0,-1 4-128 0,3 2 128 0,-1-1 48 16,-1-4 16-16,-2 2 0 0,2-2 0 0,-2 4-64 0,1-2-128 15,1-4 192-15,-1-1-64 0,1 3 0 0,-1-1-128 16,0 1 192-16,-4-3-64 0,-5-4-128 0,1 5 0 16,1-2 0-16,0-1 0 15,-3-2-1088-15,0-1-256 0,1-1-64 0,-3 2-12672 16</inkml:trace>
  <inkml:trace contextRef="#ctx0" brushRef="#br2" timeOffset="116612.68">18127 17019 16575 0,'0'0'736'0,"2"-6"160"0,-2 6-720 0,0 0-176 15,0 0 0-15,8-4 0 0,-8 4 2224 0,0 0 400 16,0 0 96-16,9 7 16 0,-6 4-1984 0,0 2-400 16,-3 5-80-16,-1 4-16 0,-2 5 112 0,2 1 16 15,-3-3 0-15,1 3 0 0,-2 0 48 0,2 2 16 16,-7-1 0-16,0-2 0 0,0-1-128 0,-1 1 0 15,5-4-16-15,-4-3 0 0,0-7-160 0,2-3-16 16,1-4-128-16,7-6 192 0,-7 3 208 0,7-3 48 16,0 0 0-16,-1-12 0 0,3-2 64 0,4-4 32 15,4-5 0-15,4-4 0 0,2-7-304 0,2 0-64 16,-1 1-16-16,5 0 0 0,0-1-160 0,4-1 0 16,-3-3 0-16,2 6 0 0,-1 7 0 0,1 3 0 0,2 0 0 15,-3 4 0-15,1 5 176 0,1 3-48 0,-4 4-128 0,0 4 192 16,0 0-192-16,0 6 176 0,0 2-176 0,-1 6 160 15,-5 5-160-15,-2 4 128 0,0 3-128 0,-8 4 128 16,-6 1-128-16,0 1 192 0,0 0-192 0,-1-1 192 16,-3 0-192-16,-1 0 0 0,-2-3-160 0,2-1 160 15,5-2-416-15,-1-2 16 0,0-3 0 0,1-3 0 16,0 0-1136 0,3-3-208-16,2 0-48 0,1-2-7680 0,0 0-1520 0</inkml:trace>
  <inkml:trace contextRef="#ctx0" brushRef="#br2" timeOffset="117014.76">18870 17200 31327 0,'0'0'2784'0,"0"10"-2224"16,4 0-560-16,0-2 0 0,1 1 0 0,3 1 0 15,1 0 0-15,2-2 0 0,0-3-128 0,4 0 128 16,2-2 0-16,0-1-144 0,2-3 960 0,4-1 192 16,0-3 32-16,2 0 16 0,0-5-720 0,-2 1-144 15,-1-2-16-15,0 0-16 16,-6 0-768-16,0-2-160 0,-4-1-16 0,-1 0-16 0,-1 1 800 0,-3 2 0 0,-1-1 0 16,-2-2 0-16,-1-4 240 0,-1 1-48 0,-5 1-16 0,-1 1 0 15,-4 2 160-15,-1 3 48 0,0 3 0 0,-2 4 0 16,-2 2 64-16,-1 6 32 0,-2 6 0 0,-3 4 0 15,0 1-304-15,1 5-176 0,-1 2 192 0,1 2-192 16,0 2 0-16,2 0 0 0,3 2 0 0,2-2 0 16,3 0 0-16,4-2 0 0,2-3 0 0,4-1 0 15,3-2 0-15,5-1 0 0,0-4 0 0,1-2 0 16,2-2 0-16,3-2 0 0,1-1 0 0,3-3 0 16,-1-3-400-16,3 1 16 0,2-4 0 0,1-1 0 15,-3-5-2432 1,5 2-496-16,-1-3-80 0</inkml:trace>
  <inkml:trace contextRef="#ctx0" brushRef="#br2" timeOffset="117269.959">19850 17148 28047 0,'0'0'1232'0,"0"0"272"0,0 0-1200 0,0 0-304 16,0 0 0-16,0 0 0 0,0 0 224 0,-1 8-16 16,-3 2 0-16,-2 2 0 0,2 2 256 0,-5 3 48 15,0-2 16-15,-1 0 0 0,1 1-80 0,1-1 0 16,-2-2-16-16,1 1 0 0,-1-1-176 0,1 0-16 16,-1-2-16-16,3 0 0 0,-2-4-384 0,1-2-80 0,1-1-16 0,7-4 0 31,0 0-2640-31,0 0-544 0,0 0-96 0,0 0-32 0</inkml:trace>
  <inkml:trace contextRef="#ctx0" brushRef="#br2" timeOffset="117565.403">20584 16650 20271 0,'1'-23'896'0,"1"13"192"0,3 4-880 0,-5 6-208 0,0 0 0 0,0 0 0 0,0 0 1968 0,4 7 336 16,-4-7 80-16,0 19 16 0,-1 5-1520 0,-1 8-304 15,-5 1-64-15,0 3-16 0,1 7-224 0,-1-2-32 16,2 0-16-16,-5 3 0 0,-1 4 64 0,1-2 16 16,-2 3 0-16,-1 0 0 0,-4-3-176 0,-2-1-128 15,2-4 144-15,-4-2-144 16,2-2-1280-16,5-3-336 0,1-5-80 0,2-2-16 15,-2-6 496-15,2-5 112 0,2-3 16 0,1-3-6192 16,0-6-1232-16</inkml:trace>
  <inkml:trace contextRef="#ctx0" brushRef="#br2" timeOffset="118384.815">20149 17205 26431 0,'0'0'1168'0,"0"0"240"0,0 0-1120 0,0 0-288 0,10 5 0 0,1 0 0 15,0 2 0-15,2-1 0 0,3 0 0 0,3 0-144 16,4 2 368-16,2-3 80 0,4-5 16 0,4-2 0 16,2 1 96-16,2-3 32 0,5-4 0 0,1-4 0 15,0 1-208-15,-1-4-48 0,-1-5 0 0,-2 1 0 16,0-2-64-16,2-3-128 0,2-3 176 0,-3-2-176 16,-7 2 224-16,-1 1-64 0,1 3-16 0,-5-1 0 15,-3-4 304-15,-3 5 64 0,-2-1 16 0,-2-1 0 16,-3-3-32-16,-2-1-16 0,-3-4 0 0,0-4 0 15,0-3-144-15,0 3-16 0,-4 8-16 0,0 4 0 16,-1 8-304-16,-1 5 160 0,-2 6-160 0,-2 6 128 0,0 0-128 16,1 15 160-16,-2 5-160 0,-1 8 160 0,-1 7 32 15,-1 4 16-15,-3-1 0 0,0 3 0 0,-5 2-208 16,0 3 0-16,-1 0 0 0,-2 4 0 0,-1 1 144 0,-1-2-144 16,-1-4 128-16,0-4-128 0,3-8 192 0,3-5-64 15,1-3 0-15,1-6 0 0,2-2-128 0,1-6 192 16,4-4-192-16,3-7 192 0,0 0-64 0,0 0-128 15,0 0 192-15,0 0-64 0,0 0 0 0,9-10-128 16,3-2 192-16,3-3-64 0,3 0-128 0,1-3 128 16,-3-2-128-16,3 4 128 0,-2 4-128 0,-1 3 0 15,-1 1 0-15,1 4 0 0,-3 1 0 0,-1 6 0 16,0 2 0-16,0 3-176 0,0 3 176 0,-2 5 0 0,1 4 0 16,0 1 0-16,2 0 0 0,-3 1 144 0,1 0-144 15,2 0 160-15,3 1-160 0,-2-2 0 0,-3-3 0 0,3 0 0 16,3-2 0-16,2-3 0 0,-3-3 0 0,2-3 0 15,-1-1 0-15,3-4 128 0,2-2-128 0,1-2 0 16,3 0 0-16,-2-4 0 0,-2-1 128 0,0-2-128 16,1-1 0-16,0-1 0 0,0 1 0 0,-3-2 0 15,1 0 0-15,1 0 0 0,2 0 0 0,-2-4 0 16,-2-1 128-16,4-1-128 0,0 0 0 0,0-4 128 16,-5-2-128-16,-2 0 0 0,-3 1 0 0,-2 3 128 15,-4 2-128-15,-1-1 128 0,-3-3-128 0,-1 6 128 16,-1 7-128-16,-3 4 0 0,-3 1 144 0,4 4-144 15,-9 1 160-15,-1 4-32 0,-2 4-128 0,-4 3 192 16,-2 3-192-16,-2 1 0 0,-2-1 0 0,1 5 0 0,-2 3 0 0,1 0 0 16,1 0 0-16,3-1 0 0,4-2 0 0,4-1 0 15,1-2 0-15,3-1 0 0,0-4 0 0,4-1-128 16,4-2 128-16,-2-9 0 0,7 10 0 0,3-3-160 16,3-3 160-16,5 0-128 0,4 2 128 0,1-2-192 15,1-1 192-15,6 1-192 0,6-1 192 0,-1 3 0 16,-1 4 0-16,-1 0 0 0,-2 0 0 0,1 2 0 15,0 0 0-15,0 3 0 0,0-1 0 0,2 0 0 16,3-1 0-16,1 1 176 0,-1-1-32 0,1 2 0 16,3 1 0-16,-2-4 0 0,1-1 64 0,-2-1 16 15,1-3 0-15,-1 1 0 0,0-2-80 0,2-3-16 16,2-1 0-16,3-2 0 16,1 0-1168-16,-1-3-240 0,-4-2-64 0,-1 0-15680 0</inkml:trace>
  <inkml:trace contextRef="#ctx0" brushRef="#br2" timeOffset="120555.591">16389 16304 4607 0,'10'8'400'0,"0"2"-400"0,6 4 0 0,-1-1 0 15,-1 0 1472-15,0-4 192 0,-2 1 64 0,-1-2 0 16,-4-1-1344-16,1 1-256 0,-6 2-128 0,-2-10 128 15,0 0 400-15,0 0 80 0,5 10 16 0,-5-10 0 16,0 0 368-16,0 0 80 0,0 0 16 0,0 0 0 16,4 9 144-16,-4-9 48 0,0 0 0 0,0 0 0 15,0 0 64-15,0 0 0 0,0 0 16 0,0 0 0 16,-9-7-464-16,2 1-80 0,-1-1-32 0,-1 2 0 16,0-1-448-16,-2 0-80 0,1-3-32 0,2 0 0 0,-5 0-64 0,1 2-16 15,0-2 0-15,1 0 0 16,-2-1 80-16,2 1 16 0,0 3 0 0,0-2 0 0,-3-1 16 0,-1 0 16 15,0-2 0-15,-1 5 0 0,0 1-80 0,0 0 0 16,-3-3-16-16,2 2 0 0,1 0-32 0,-2-1 0 16,1-2 0-16,-1 0 0 0,2 0 80 0,-1 1 16 15,1 1 0-15,-1-3 0 0,-4-4-32 0,1 2 0 16,1 1 0-16,-4 0 0 0,-1 3-64 0,2 0-16 16,2 1 0-16,0 1 0 0,-3-1-128 0,0 3 0 15,-1-2 0-15,2 0 128 0,0-2-128 0,2 1 0 16,0 3 0-16,-1-1 128 0,0 0-128 0,1-3 0 15,-3 2 0-15,1-1 0 0,0 0 192 0,0 2-32 16,1-2-16-16,-3 1 0 0,2-2 32 0,-3 0 0 16,-2 1 0-16,3-2 0 0,-2 0 0 0,1 1 0 0,1 4 0 15,1-3 0-15,1 0-176 0,2 0 192 0,-1 0-192 0,2 2 192 16,-2 1-64-16,1-2 0 0,2 1 0 0,1 0 0 16,-2 2 0-16,1 1 0 0,1-1 0 0,-3 2 0 15,0-3 0-15,-1 2-128 0,-1 2 192 0,-1-1-64 16,-1-2-128-16,1 2 0 0,2 0 0 0,-2 2 128 15,-3 2-128-15,1-1 0 0,-1-1 0 0,1 0 0 16,0 3 0-16,2 0 0 0,0-1 0 0,2-1 128 16,0-2-128-16,2 1 0 0,2-1 144 0,0 1-144 15,-1 0 160-15,3 1-32 0,1-2-128 0,0 2 192 16,0-1-192-16,2-1 144 0,1-3-144 0,1 1 128 0,-2 2-128 16,3 2 0-16,1 0 0 0,0-2 0 0,2-4 0 0,-2 4 0 15,-1 4 0-15,2-2-176 16,7-2-1056-16,-7 1-224 0,-1-1-32 0,8 0-9600 15,0 0-1920-15</inkml:trace>
  <inkml:trace contextRef="#ctx0" brushRef="#br2" timeOffset="120928.781">15274 15577 21183 0,'-3'-20'944'0,"3"11"192"0,0 9-912 0,4-9-224 0,2 1 0 0,-6 8 0 16,5-7 1760-16,-5 7 304 0,0 0 64 0,0 0 16 15,-11 5-1792-15,-2 1-352 0,-4 2 0 0,-2 2-160 16,-6 2 160-16,0 1 0 0,-5-1 0 0,0 3 0 16,-8 1 160-16,1 2 64 0,-1-2 16 0,-1 2 0 15,-4 0 256-15,2-1 48 0,2 2 16 0,0 0 0 16,2 0-32-16,-3 0 0 0,2-1 0 0,-1 0 0 15,1 2-48-15,2 1-16 0,1-2 0 0,4-2 0 16,4 0-192-16,2 0-32 0,5 0-16 0,6-2 0 16,5-3-80-16,5 1-16 0,6-1 0 0,5 1 0 15,4-1 128-15,10 1 32 0,9 1 0 0,6 0 0 16,9 0-32-16,4-1-16 0,2-1 0 0,3 0 0 16,1-2-96-16,0-1-16 0,2-2 0 0,2 1 0 15,2 1-128-15,-2-2 0 0,-4-1 0 0,-3 2 0 16,2 2-1920-16,-5-4-432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59:19.45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 6008 11055 0,'0'0'976'0,"0"0"-784"15,0 0-192-15,0 0 0 0,-6 7 304 0,1 1 16 16,1 0 0-16,2 3 0 0,0 3-320 0,2 1 0 16,2 3 0-16,-2 0 0 0,-2 1 0 0,4 3 0 15,1 2 0-15,0 4 0 0,-2 0 0 0,1 4 0 16,2 0 0-16,0 7 0 0,2 3 0 0,-3 6 0 16,-1 3 192-16,1 1-192 0,3 0 304 0,-5 3-48 0,-2 3-16 0,1 4 0 15,2 3 128-15,0-3 16 0,-1-2 16 16,2 4 0-16,-1-3 0 0,3 0 0 0,-1-4 0 0,-1 1 0 15,-2 4-16-15,1-3-16 0,3-2 0 0,-3 1 0 16,-1-3 0-16,1 1 0 0,0 1 0 16,-1-1 0-16,-1-1-48 0,2-2-16 0,3-5 0 0,-3-1 0 15,-1-1-80-15,2-5-16 0,0-2 0 0,1-4 0 16,4-3-80-16,0-2 0 0,-2-3-128 0,2-2 192 16,-1-7-320-16,-1-4-80 0,2 2-16 15,-8-16 0-15</inkml:trace>
  <inkml:trace contextRef="#ctx0" brushRef="#br0" timeOffset="434.293">512 7643 12895 0,'0'0'1152'0,"0"0"-928"0,0 0-224 0,0 0 0 15,0 0 448-15,0 0 32 0,0 0 16 0,0 0 0 16,0 0-496-16,0 0 0 0,0 0 0 0,13 2 0 16,-1-2 0-16,1-1 0 0,1-2 0 0,2-1 0 15,2 1 192-15,1 0-16 0,0-3 0 0,4 0 0 16,3-1 176-16,1 0 32 0,3 0 16 0,3-1 0 16,6 1 144-16,3 0 32 0,0-4 0 0,4 4 0 15,0-1-112-15,2 3-16 0,1-4 0 0,4 1 0 16,3 0 64-16,4 1 16 0,2 0 0 0,-1 2 0 15,-4 1-160-15,1 0-48 0,1 1 0 0,-2 0 0 16,-1 0-144-16,-1 0-48 0,0 0 0 0,-2 3 0 0,-4 3-128 16,-3-3 0-16,-3 0 144 0,-2 0-144 15,-3-2-1296-15,-3 0-336 0,7-5-64 16,-5-3-16-16</inkml:trace>
  <inkml:trace contextRef="#ctx0" brushRef="#br0" timeOffset="1830.568">606 7313 4607 0,'0'0'400'0,"0"0"-400"0,0 0 0 0,0 0 0 16,0 0 1296-16,0 0 176 0,0 0 48 0,0 0 0 16,0 0-576-16,0 0-112 0,0 0-32 0,0 0 0 15,0 0 16-15,0 0 0 0,0 0 0 0,0 0 0 16,0 0-304-16,8-9-48 0,-1 2-16 0,-3 0 0 16,-1-3-144-16,2 1-48 0,-3-1 0 0,-1 0 0 15,0-3 48-15,1-1 0 0,1-4 0 0,-1 3 0 16,0 2-32-16,2-1 0 0,-1-2 0 0,0-2 0 15,0 2 48-15,2-1 0 0,-2 1 0 0,1-1 0 16,2 1-64-16,-2-2 0 0,0 2 0 0,2-1 0 16,3-2-96-16,-1 3-32 0,-3-1 0 0,2 1 0 15,0-1 0-15,2 1-128 0,0-2 192 0,0 3-64 0,-3 3-128 16,3 1 192-16,3 0-192 0,-2-1 192 0,-1-3-192 0,1 0 128 16,1 0-128-16,2 0 128 0,0 2-128 0,1 2 0 15,-1-1 0-15,-1 3 0 0,2-1 0 0,0 2 0 16,1-1 0-16,0-1 0 0,-3 2 0 0,0 0 0 15,1 5 0-15,-1-1 0 0,1-4 0 0,1 1 0 16,-3 1 0-16,1-1 0 0,0 2 0 0,0-1 0 16,-2 1-144-16,2 0 144 0,1 3 0 0,0 1 0 15,-3 1 0-15,0 0 0 0,1-1-128 0,-2 1 128 16,2 1 0-16,2 0 0 0,-1-1 0 0,-1 2-128 16,2 1 128-16,0 1 0 0,0 1 0 0,3 1 0 15,0-1 0-15,0 1 0 0,-2 2 0 0,1 0 0 0,0 1 0 16,0 2 0-16,1 4 0 0,1-1 0 0,-2 0 0 15,1 0 0-15,-1 0 0 0,-1-1 0 0,0 1 0 0,1 0 0 16,-3 2 128-16,1-1-128 0,1 0 0 16,-2-1 144-16,0-1-144 0,-1 2 0 0,1 2 144 0,0 1-144 15,-1 0 128-15,-2-1-128 0,1-2 160 0,1 1-160 16,-4-2 160-16,3 1-160 0,3 2 160 0,-3 0-160 16,0-1 160-16,2 0-160 0,-2-1 160 0,1 2-160 15,-1 3 128-15,-2 1-128 0,2 2 0 0,0-1 144 16,-2 0-144-16,2 0 0 0,-3 1 0 0,3-4 0 15,3-1 0-15,-2 1 0 0,0-1 0 0,1-1 0 16,1 1 128-16,-2-2-128 0,3 0 128 0,-2 0-128 16,-1 3 128-16,-1 1-128 0,2 1 0 0,0-5 128 15,-1 0-128-15,-2 0 0 0,-1 1 144 0,1-1-144 16,0 1 176-16,-1-1-48 0,-1 1 0 0,1-1 0 0,-1 1 16 16,-1 0 0-16,2 1 0 0,-3 1 0 0,4 1-16 0,-2 1 0 15,2 0 0-15,-2-2 0 0,3-3-128 0,0 2 0 16,0-1 144-16,0-1-144 0,1 1 0 0,0-3 0 15,0-2 0-15,2 1 128 0,0-1-128 0,-1 0 0 16,1-2 0-16,-1 1 128 0,0 1-128 0,3-2 0 16,1-1 128-16,0 1-128 0,-3 0 128 0,3 0-128 15,-1-1 160-15,2-2-160 0,-1 1 144 0,1-1-144 16,0-2 128-16,2-1-128 0,-2 0 160 0,2-3-160 16,0 1 192-16,0 0-192 0,0 3 192 0,3-3-192 15,-2 0 192-15,1-2-192 0,2-2 192 0,-3-3-192 16,-1 0 192-16,4-2-192 0,-1 1 256 0,2-4-48 0,-1-2-16 15,1-1 0-15,2-2 80 0,-1 0 16 16,1-2 0-16,-3 2 0 0,0-4-96 0,2 1 0 0,-3 0-16 0,0-3 0 16,-1-2 0-16,1-1 0 0,0 0 0 0,0-2 0 15,-2 1-176-15,4 1 128 0,-4 2-128 0,2 0 128 16,-1-1-272-16,-1 1-64 0,2 0-16 0,0 1-9264 16,0 0-1856-16</inkml:trace>
  <inkml:trace contextRef="#ctx0" brushRef="#br0" timeOffset="3588.003">7507 6192 3679 0,'0'0'320'0,"0"0"-320"0,0 0 0 0,0 0 0 16,0 0 2784-16,0 0 480 0,-2 10 112 0,2-1 16 16,2 1-2768-16,3-1-624 0,3 1 0 0,2 1 0 15,2 0 0-15,3-1 0 0,4-1 0 0,3 0 0 16,1-1 144-16,1-3-144 0,4-1 192 0,-1 0-192 15,8-4 304-15,-2-2-48 0,2-2-16 0,-1-2 0 16,0-2-80-16,-2-1-16 0,-2-1 0 0,0-1 0 16,2-1-144-16,-1-3 160 0,-2-4-160 0,-2-1 160 15,0 3 16-15,-3-2 0 0,-2-1 0 0,-2 0 0 16,-3-2 48-16,-4 1 16 0,-3-1 0 0,-5 2 0 16,-2 0 176-16,-4 0 32 0,-2 0 16 0,-6 4 0 0,-4 0 64 15,-4 3 16-15,-4 3 0 0,-1 4 0 0,-3 2-352 16,-3 3-192-16,-4 0 192 0,-1 7-192 0,0 6 208 15,-1 6-64-15,-1 5-16 0,0 3 0 0,0 0-128 0,-4 3 160 16,-1 2-160-16,2 3 160 0,6 3 16 0,0 2 0 16,-2-2 0-16,5 4 0 0,5 3-176 0,4-3 160 15,2-8-160-15,6 0 160 0,3-1-160 0,7-3 0 16,2-4 144-16,3-3-144 0,3-4 0 0,5-4 144 16,3-2-144-16,4-2 0 0,0-2 224 0,8-4-64 15,3-2-16-15,4-2 0 0,1-1-144 0,4-2-272 16,0-2 64-16,1-5-11072 0</inkml:trace>
  <inkml:trace contextRef="#ctx0" brushRef="#br0" timeOffset="3991.701">8695 5755 23327 0,'0'0'1024'0,"0"0"224"0,0 0-992 0,0 0-256 0,-1 12 0 0,-3 6 0 15,2 5 0-15,-1 5-240 0,0 1 48 0,0 6 16 16,2 4 176-16,-3 4 0 0,1 0 0 0,-3 3-128 16,1 2 128-16,-1-5 0 0,1-4 0 0,-2 0 0 15,2 4 0-15,2-5 0 0,4-6 0 0,2-10 0 16,-1-9 0-16,1-2 0 0,2-1 0 0,-5-10 0 0,7-1 512 0,2-4 48 15,0-3 0-15,3-6 0 0,3-6 384 16,2-5 80-16,0-6 0 0,1 2 16 0,-1-1-720 0,0-1-128 16,0 0-48-16,-1-4 0 0,0 1-16 0,-1-2 0 15,1-3 0-15,2 1 0 0,0-1 0 0,0 6-128 16,4 5 192-16,-2 4-64 0,-1 2-128 0,-2 3 0 16,-2 2 0-16,1 4 0 15,4 3-1328-15,-2 3-240 0,-3 3-48 0,-1 0-9984 0</inkml:trace>
  <inkml:trace contextRef="#ctx0" brushRef="#br0" timeOffset="4373.029">9290 5917 28095 0,'8'-8'1248'0,"-8"8"256"0,11 5-1200 0,4-2-304 0,3-1 0 0,1 0 0 16,3-1 0-16,3 1 0 0,1-2-176 0,0-2 176 15,-1-1 0-15,1 1 0 0,3 2 0 0,-3-4 0 16,-3-7 0-16,-1 1 0 0,0 0 128 0,-1 0-128 16,-4-4 0-16,-2 0 0 0,0 3 0 0,-4-2 0 15,-1-1 0-15,0 3 0 0,-4 0 0 0,-2-1 0 16,-1-4 0-16,-5 1 0 0,-1 0 0 0,-2 2 0 0,1 4 0 0,-6 1 0 15,-1 0 0-15,-3 5 0 0,-2 2 0 0,-2 2 0 16,-4 3 0-16,-4 4 0 0,-1 1 0 16,1 3-160-16,-2 3 160 0,2 2-128 0,-4 1 128 0,2 3 0 15,3 1 0-15,2 0-128 0,2 3 128 0,4-2 0 16,1-2 0-16,5 2 0 0,3 0 0 0,1 1 0 16,2-2 0-16,3-1 0 0,2-6 0 0,3-2 0 15,3-2 0-15,3 0 0 0,3 0 0 0,0-2 144 16,3-3-144-16,6-1 0 0,3 3 192 0,3-5-64 15,0-3 0-15,3 0-128 16,4-1-688-16,2 1-240 0,2-1-48 0</inkml:trace>
  <inkml:trace contextRef="#ctx0" brushRef="#br0" timeOffset="4808.652">10428 5484 21183 0,'0'0'1888'0,"0"0"-1504"0,0 0-384 0,0 0 0 15,-6 13 272-15,0 3-16 0,1 5 0 0,-1 8 0 16,3 4-256-16,0 5 0 0,1 3 0 0,-3 0 0 16,2 0 0-16,-2 3 0 0,1 3 0 0,-1-2 0 15,0-3 0-15,1-3 0 0,-3-1 0 0,2-5 160 16,0-3-160-16,1-4 192 0,1-5-192 0,0-5 192 0,1-5 32 15,0-1 16-15,2-10 0 0,0 0 0 16,0 0 416-16,0 0 96 0,0 0 16 0,-3-13 0 0,0-4 112 0,3-4 16 16,3-5 16-16,0-3 0 0,-1-1-576 0,3-2-112 15,0-5-32-15,1 2 0 0,0-1 112 0,3 1 16 16,1-1 0-16,3 1 0 0,1 0-80 0,7 0-16 16,1-3 0-16,5 5 0 0,4 3-96 0,0-1-128 15,4 0 176-15,0 4-176 0,2 3 160 0,1 4-160 16,1 0 128-16,-1 7-128 0,-1 2 160 0,3 4-160 15,1 4 192-15,-1 3-192 0,1 2 0 0,0 4 0 16,-2 7 0-16,1 0 0 0,-3 2 0 0,4-1 0 16,-1 1 0-16,1 0 0 0,0-1 0 0,-1-1 0 15,4-4 0-15,-1 1 0 16,0-1-1312-16,-5-3-272 0,-2-3-48 0</inkml:trace>
  <inkml:trace contextRef="#ctx0" brushRef="#br0" timeOffset="5620.583">10806 5437 6447 0,'-8'-6'272'0,"8"6"80"0,-5-6-352 0,1 1 0 16,1-2 0-16,2 1 0 0,1 6 1888 0,0 0 304 16,0 0 64-16,9-4 16 0,1-1-1568 0,2-1-304 15,2 1-64-15,1 0-16 0,0 1-16 0,1 1-16 16,1-1 0-16,0 1 0 0,3-1 224 0,0 1 64 15,0 0 0-15,0 2 0 0,2 2-48 0,-2 4 0 16,1 1 0-16,0 3 0 0,1 1-192 0,0 3-32 16,0 2-16-16,1 4 0 0,0 1 160 0,-1 4 48 15,2 5 0-15,-5 6 0 0,0 2 48 0,-4 4 16 16,-1 2 0-16,-1 2 0 0,-1 0-144 0,-3 2-32 16,0 3 0-16,-4 1 0 0,3-1-144 0,-3 0-48 0,2-2 0 15,-2-4 0-15,-1-4-32 0,-1-3-16 0,0-3 0 16,3 0 0-16,-3 4-144 0,0-5 192 0,0-4-192 15,-1 1 192-15,0 0-192 0,0 1 192 0,-1-3-192 0,-1 1 192 16,-2-4-192-16,-3 1 0 0,-2 4-192 0</inkml:trace>
  <inkml:trace contextRef="#ctx0" brushRef="#br0" timeOffset="8573.385">1208 8778 8287 0,'-4'-4'736'16,"4"4"-592"-16,0 0-144 0,0 0 0 16,-7-3 1120-16,7 3 192 0,0 0 32 0,0 0 16 15,0 0-944-15,-4 10-192 0,2-1-32 0,-2 2-16 0,2 1-176 0,-1 4 0 16,1 1 0-16,-1 2 0 0,2 3 320 0,1 3 48 15,1 4 0-15,3 4 0 0,-1 4 192 0,0 5 32 16,2 4 16-16,-3 2 0 0,2 0-64 0,2 3-16 16,-2-1 0-16,1 0 0 0,-1-4-272 0,0-1-48 15,-2 0-16-15,0-5 0 0,-2-3-192 0,0-4 176 16,1-1-176-16,-2-3 160 0,-1-3-160 0,-3-3 160 16,2-3-160-16,0 0 160 0,-1-2-160 0,2-2 192 15,-3-4-192-15,0-2-6048 16,1 0-1312-16</inkml:trace>
  <inkml:trace contextRef="#ctx0" brushRef="#br0" timeOffset="9048.747">514 9730 10127 0,'-11'-5'448'0,"11"5"96"0,0 0-544 0,-8-1 0 0,2-2 0 0,6 3 0 15,0 0 816-15,0 0 48 0,0 0 16 0,0 0 0 0,0 0-528 0,10-5-96 16,-2 1-32-16,2 1 0 0,1-1 48 0,4 1 16 15,0-1 0-15,2 0 0 0,3 3 0 0,5-4 0 16,4-4 0-16,2 0 0 0,1-1 96 0,7 0 0 16,7-2 16-16,4 0 0 0,4-1-48 0,5-1-16 15,-3-2 0-15,2 3 0 0,1 0 16 0,4-2 0 16,3-2 0-16,2 0 0 0,-3 8 16 0,0-1 0 16,-1-2 0-16,0 2 0 0,0 2-112 0,2-2 0 15,-3 0-16-15,-1-3 0 0,-2-2-80 0,-6 1-16 16,-4 6 0-16,0 0 0 0,-1 0-144 0,-3 0 0 15,-5 0 144-15,-4 2-6912 16,-3 4-1376-16</inkml:trace>
  <inkml:trace contextRef="#ctx0" brushRef="#br0" timeOffset="10507.252">2184 9550 1839 0,'0'0'160'0,"9"1"-160"0,-9-1 0 0,0 0 0 15,0 0 1472-15,0 0 256 0,0 0 48 0,0 0 16 16,9 2-992-16,-9-2-192 0,0 0-32 0,0 0-16 15,0 0-64-15,0 0-16 0,9 4 0 0,-9-4 0 16,0 0 496-16,0 0 112 0,0 0 0 0,0 0 16 16,0 0-32-16,0-10-16 0,2-5 0 0,-4 3 0 15,2 2-416-15,-3 0-96 0,-1 0-16 0,0-2 0 16,1-4-96-16,-2 2-32 0,-2 0 0 0,0-4 0 16,1-3 16-16,-1 0 0 0,-3 1 0 0,2 1 0 15,-2-1-32-15,2-1 0 0,0-1 0 0,-1 1 0 0,0 0-208 16,-1-1-48-16,2 0-128 0,2-1 192 0,0 0-192 15,-3 0 0-15,1 0 128 0,0 1-128 0,-1-1 0 16,1 1 0-16,0-1 0 0,1 4 0 0,-2 5 0 0,0 0 0 16,0 0 0-16,2 3 0 0,-3 2 0 0,2 0 0 15,-3 2 0-15,1 0 0 0,1 1 0 0,-2 1 0 16,1 2 0-16,0-2 0 0,-3-1 0 0,2 0 0 16,-1 3 0-16,1 1 0 0,-1 0 0 0,1 1 0 15,0 1 128-15,0 1-128 0,-2 0 0 0,1 1 0 16,0 2 0-16,3-1 0 0,-5-3 0 0,4 3 0 15,2 0-144-15,-3 2 144 0,0-1 0 0,2-2 0 16,-1-1 0-16,1 3 0 0,0 1 0 0,-1 1-144 16,1 0 144-16,-1 1 0 0,3-1 0 0,-1 1 0 15,1 0 0-15,-2-1-128 0,4 1 128 0,-3-1 0 16,0 3 0-16,-1-2 0 0,4-2 0 0,-2 2 0 0,0-2 0 16,-1 2-128-16,0-2 128 0,2 2 0 0,-1 1 0 0,-1-1 0 15,-2 1 0-15,3 1 0 0,-1 1 0 0,1-4 0 16,-2-2 0-16,1 1 0 0,0 6 0 0,-1-2 0 15,2-3 0-15,-3-1 0 0,1-1 0 0,1 3 0 16,1 2 0-16,0 1 0 0,1 0 0 0,-1-3 0 16,-1 3 0-16,-1 1 0 0,2 0 0 0,-2-1 0 15,2 0 0-15,-2 1 0 0,2 1 0 0,-2-2 0 16,4-6 0-16,0 4 0 0,-3 1 0 0,4 2 0 16,-3 1 0-16,3-1 0 0,-1-3 0 0,-1 1 0 15,-1-1 0-15,5 2 0 0,0 0 0 0,-1 0 0 0,-5-3 0 16,3-2 0-16,5-5 0 0,-4 11 0 0,0-1 0 15,1-2 0-15,3-8 0 0,-4 10 0 0,1 1 0 0,1 1 0 16,-1-1 0-16,2-1 0 0,1-10 0 0,-2 12 0 16,2 0 0-16,-1 0 0 0,1-2 0 0,-3 0 0 15,2 1 0-15,1-2 0 0,0-9 0 0,-2 11 0 16,1 2 0-16,0-1 0 0,0-2 0 0,0 1 0 16,0-1 0-16,0 1 0 0,1-1 0 0,0 1 0 15,0-1 0-15,-1-1 128 0,-1 2-128 0,0-1 0 16,0-1 0-16,1 1 128 0,-2 2-128 0,1-2 0 15,2-10 0-15,-3 11 0 0,2 2 0 0,-1-2 128 16,-1-3-128-16,1 1 0 0,-1 1 0 0,1 0 0 16,-2 1 0-16,3-2 128 0,1-9-128 0,-1 13 0 15,-4-4 128-15,2 2-128 0,-1 0 128 0,1 0-128 0,-2-3 128 16,2 2-128-16,-2 1 0 0,3 0 0 0,-2 0 0 16,0-1 128-16,0 0-128 0,1 2 144 0,-2 2-144 0,1-2 160 15,-2-7-160-15,6-5 0 0,-2 11 144 0,-3 0-144 16,-1 2 0-16,2-3 144 0,-3-1-144 0,2-1 0 15,-2 3 160-15,1-1-160 0,1-1 128 0,-2 0-128 16,1 1 192-16,-1-1-32 0,1-2-16 0,-3 3 0 16,0-2-16-16,0-3 0 0,0 1 0 0,-1 1 0 15,1 1-128-15,-1-1 192 0,-1-2-192 0,0 3 192 16,-1 0-64-16,-3 0-128 0,0-2 192 0,2 3-64 16,-2-4 16-16,2 3 0 0,1 0 0 0,-2 2 0 15,-3-7 16-15,3 4 0 0,4-1 0 0,-1 1 0 16,0-2-32-16,1 1-128 0,-2 0 192 0,2-1-64 0,1-1-128 15,0 1 0-15,0 0 144 0,0 1-144 16,1-2 0-16,0 2 128 0,0-2-128 0,0 0 0 0,0 1 0 0,-1-2 0 16,1 3 0-16,0-3 128 0,0 0-128 15,0-2 0-15,-1-3 0 0,3 2 0 0,6 0 0 0,-8 3 0 16,8-3 0-16,-7 4 128 0,0-2-128 0,7-2 0 16,-7 3 0-16,7-3 0 0,-7 0 0 0,0 0 0 15,7 0 0-15,-5 0 0 0,-2-2 0 0,7 2 0 16,-7 3 0-16,2-1 0 0,-3-2 0 0,8 0 0 15,0 0 0-15,0 0 0 0,-6 2-272 0,6-2-80 16,-8 0-16-16,8 0 0 16,0 0-704-16,0 0-144 0,-6-2-16 0,6 2-10992 0</inkml:trace>
  <inkml:trace contextRef="#ctx0" brushRef="#br0" timeOffset="11530.209">7522 8374 15663 0,'0'0'1392'0,"-6"-6"-1120"15,-3-1-272-15,1 2 0 0,0 4 560 0,1-2 48 16,-3 1 16-16,1 1 0 0,1 0 16 0,-3-1 0 16,0 2 0-16,-1 0 0 0,-1 3-480 0,-2 0-160 15,-2 0 0-15,-2 1 144 0,1 3-16 0,-2-2-128 16,1 1 192-16,-3 1-64 0,0 5 176 0,1 2 16 16,3-1 16-16,-1 0 0 0,-1 1 16 0,4 2 0 0,0 0 0 0,2 2 0 15,4 0-96-15,3 0-32 0,1-1 0 0,5-1 0 16,2 1-224-16,4-2 176 0,1-2-176 0,6-1 160 15,4-2-160-15,3-1 192 0,2-2-192 16,2-4 192-16,1-4 64 0,4-1 0 0,2-1 16 0,-1-1 0 16,-1-4-48-16,0-1-16 0,2 0 0 0,-4-1 0 15,-2 0 0-15,-1-1 0 0,0-4 0 0,-1 0 0 16,-1-1 16-16,-4 1 0 0,1 1 0 0,-2-1 0 16,-1-2 96-16,-2 2 0 0,-5 1 16 0,-2-1 0 15,-4-1 176-15,-2-2 16 0,-2-1 16 0,-6 4 0 16,1 3-32-16,-6 0-16 0,-3 0 0 0,1 3 0 15,-1 4-288-15,0 3-48 0,0 0-16 0,0 5 0 0,-1 1-144 16,2 1 0-16,1 2 0 0,-1 0 128 16,3-2-1280-16,0 5-256 15,1-2-48-15,1 1-7600 0,2-1-1520 0</inkml:trace>
  <inkml:trace contextRef="#ctx0" brushRef="#br0" timeOffset="12145.585">8492 8143 16575 0,'-12'-11'1472'0,"0"0"-1168"0,-1 1-304 0,0 3 0 16,-1 1 656-16,1-1 80 0,-1-1 16 0,0 3 0 16,0 2-320-16,-1 0-64 0,1 2-16 0,0 2 0 15,-1 2-352-15,0 4 0 0,-2 2 0 0,0-2 0 16,-1 2 0-16,2 2 0 0,-4 3 0 0,2 4 0 16,2 3 0-16,-1 1 0 0,2 1 0 0,0 3 0 15,-1 3 128-15,2 0-128 0,0-2 128 0,3 1-128 16,0-2 0-16,6-2 128 0,2-3-128 0,7-4 0 15,2-6 176-15,4-2-48 0,3-1 0 0,-1-2 0 16,1-2 112-16,3-4 16 0,1-5 0 0,4-2 0 16,-1-1 144-16,3-2 48 0,0-4 0 0,2-2 0 0,-2-4-224 15,2 0-32-15,-4-1-16 0,3-4 0 0,-3-4-48 0,1-2-128 16,-1-1 192-16,-1-1-64 0,0-2 48 16,0-1 0-16,-2 0 0 0,-3-1 0 0,2 1 80 0,-2 0 32 15,-1-3 0-15,-3 0 0 0,1-2-288 0,-2 0 128 16,-2 1-128-16,-1 1 0 0,-3 3 160 0,0 5-160 15,2 8 128-15,-4 4-128 0,-1 5 0 0,1 4 0 16,1 3-144-16,-3 7 144 0,0 0-128 0,-5 8 128 16,1 3 0-16,-4 9 0 0,1 4-272 0,0 8 48 15,-3 5 16-15,-3 6 0 0,-1 0 208 0,1 3-144 16,1 3 144-16,2 1-128 0,-1 4 128 0,4-3 0 16,0-5 0-16,3-2 0 0,-2-2 0 0,3-3 0 15,2-6 0-15,0-2 0 0,1-3 0 0,2-1 0 16,1-4 0-16,3-2 0 15,-3-4-432-15,2-3-96 0,3-1-32 0</inkml:trace>
  <inkml:trace contextRef="#ctx0" brushRef="#br0" timeOffset="12710.484">9751 7912 22111 0,'-19'-8'976'0,"8"3"208"15,-1 1-944-15,-2 0-240 0,-2 3 0 0,0-1 0 0,-2-1 176 0,1 0-16 16,-2 1 0-16,-3 2 0 0,-3 0-160 0,-3 2 0 15,1 2 0-15,-3 1 0 0,-3 4 0 0,1 0 0 16,-1 1 0-16,2-2 0 0,2 0 0 0,-1 2 160 16,1 2-160-16,1 1 160 0,1-1 112 0,-1 2 32 15,0 1 0-15,3 3 0 0,0 2-48 0,3 2-16 16,2-1 0-16,2 6 0 0,-1 5-240 0,4 2 128 16,3 0-128-16,2 1 0 0,2-2 0 0,5-1 128 15,0-1-128-15,4-2 0 0,3-4 0 0,4-3 0 16,2-3 128-16,3-4-128 0,2-2 0 0,3-4 176 0,1-4-176 15,5-3 160-15,2-1-160 0,3-3 0 0,0-6 0 16,-1-4 0-16,1-5-144 0,2-2 144 0,-2-1-192 0,2-7 192 16,0-5 0-16,0-2 0 0,-3-2 0 0,2-1 0 15,-3 0 0-15,0-2 128 0,0-3-128 0,-2 0 0 16,-1 1 128-16,-2 0-128 0,0-2 0 0,-2-6 0 16,-1-1 128-16,0-4-128 0,-2-3 0 0,-3-2 144 15,-3 0-144-15,-1 2 0 0,-4 0 0 0,2 4 0 16,-5 2 0-16,2 4 0 0,-1 3 144 0,-1 10-144 15,-1 11 384-15,-4 6 16 0,2 6 0 0,-1 3 0 16,-1 2 0-16,2 6 0 0,-3 12 0 0,-2 6 0 16,2 2-400-16,-5 9 0 0,2 5-144 0,-2 8 144 15,-1 4-144-15,1 7 144 0,-3 4 0 0,-2 12-144 0,-2 11 144 16,-4 3 0-16,0 4 0 0,-1 0 0 0,0 1 0 0,0 0 0 16,5 2 0-16,0-9 0 0,3-9 0 0,1 0-128 15,4-2 128-15,-2-2-12560 16</inkml:trace>
  <inkml:trace contextRef="#ctx0" brushRef="#br0" timeOffset="16516.175">2692 13615 11679 0,'0'0'512'0,"0"0"128"16,-9-2-512-16,9 2-128 0,0 0 0 0,-6 3 0 0,6-3 784 0,0 0 144 15,0 0 32-15,0 0 0 0,0 0-384 0,0 0-64 16,0 0 0-16,4 5-16 0,-4-5 0 0,11 7 0 16,5 1 0-16,-1-1 0 0,1-2 96 0,2-1 32 15,4 1 0-15,2-1 0 0,3 2-160 0,-2-2-16 16,2-1-16-16,2 2 0 0,2-1-144 0,1-1-32 15,1-4 0-15,0 2 0 0,0 2-16 0,3-1-16 16,-1 0 0-16,2-1 0 0,-3 0 224 0,1-1 32 16,-1 0 16-16,-1 1 0 0,-2-1 16 0,1-1 0 15,-2-1 0-15,1 1 0 0,0 2-144 0,-3 0-32 0,-4-1 0 16,2 1 0-16,3-1-96 0,-2 2-32 0,0 3 0 16,-4-3 0-16,-2-2-48 0,-2 0-16 0,-1-1 0 15,-3 1 0-15,2 1-144 0,-3-1 192 0,-4 0-192 0,0 0 192 16,1 0-32-16,-3 0 0 0,-8 0 0 0,9 0 0 15,-9 0 48-15,0 0 16 0,0 0 0 0,8 0 0 16,-8 0-16-16,0 0 0 0,0 0 0 0,0 0 0 16,0 0-48-16,8 0-16 0,-8 0 0 0,0 0 0 15,0 0 0-15,0 0 0 0,0 0 0 0,0 0 0 16,0 0 48-16,0 0 0 0,0 0 0 0,0 0 0 16,0 0 48-16,0 0 16 0,0 0 0 0,0 0 0 15,0 0-64-15,0 0 0 0,0 0 0 0,0 0 0 16,0 0-64-16,0 0-128 0,0 0 176 0,0 0-176 0,0 0 128 15,0 0-128-15,0 0 0 0,0 0 0 16,0 0 0-16,0 0 0 0,0 0 128 0,0 0-128 0,0 0-144 16,0 0-96-16,0 0-16 0,0 0-10448 15,-10 7-2096-15</inkml:trace>
  <inkml:trace contextRef="#ctx0" brushRef="#br0" timeOffset="17384.658">5966 12872 1839 0,'0'0'160'0,"-9"-3"-160"16,0 0 0-16,0 1 0 0,-2 0 1536 0,1 1 256 16,2-2 64-16,-2 0 16 0,3-1-992 0,-3 1-208 15,-2 5-32-15,1-4-16 0,1 1 16 0,0-1 16 16,-1 0 0-16,3 2 0 0,1 4-16 0,7-4 0 16,0 0 0-16,-6 7 0 0,6-7-128 0,-2 8-16 15,3 2-16-15,2-3 0 0,-3-7-48 0,7 10-16 0,1-1 0 0,3-3 0 16,1 0 160-16,-1-3 48 0,3 1 0 0,3 0 0 15,3-1 16-15,-2-2 16 0,3-1 0 16,2 0 0-16,-2-3-128 0,1-2-16 0,0-2-16 0,1 0 0 16,-1-3 0-16,-1 0 0 0,-2 0 0 0,0 1 0 15,-4-2-128-15,-2 0-32 0,0 0 0 0,-2 2 0 16,-1 1-80-16,-4-1-32 0,-2-4 0 0,2 2 0 16,-3 2-64-16,-3 9-16 0,0 0 0 0,-2-12 0 15,-4-1 16-15,-2 2 0 0,-3 2 0 0,-3 1 0 16,-1 3-160-16,-3 2 0 0,-1 0 0 0,-3 3 128 15,-4 3-128-15,0 1 0 0,-3 2 0 0,-2 1 0 16,0 3-144-16,-1 3 144 0,0 5 0 0,2-2 0 16,3 0 0-16,2 1 0 0,0 0 0 0,4 2 144 0,5 0-16 15,0 2 0-15,3-1 0 0,4 2 0 0,3 1-128 0,3-1 0 16,1-3 0-16,2 2 128 0,2 1-128 16,2 1 0-16,3-3 0 0,3-5 0 0,1-5 192 0,4 2-32 15,1-2-16-15,2-1 0 0,-1-1-144 0,4-2 192 16,2-3-192-16,4 2 192 0,-2-1-448 0,3 0-96 15,0-1-16-15,1-2-8784 16,-4-2-1744-16</inkml:trace>
  <inkml:trace contextRef="#ctx0" brushRef="#br0" timeOffset="17730.135">6406 12767 30527 0,'0'0'1344'0,"-7"5"288"0,7-5-1312 0,-5 10-320 0,1 1 0 0,4 7 0 15,1 5 0-15,2 1 0 0,-1-1-192 0,1 1 64 16,-1 1 128-16,3 1 0 0,-3 3 0 0,2-2 0 16,0-1 0-16,0 2 0 0,-2-4 0 0,0-3 0 15,0 0-192-15,-2-7-48 0,0-4-16 0,1-2 0 16,-1-8 256-16,0 0-192 0,0 0 192 0,0 0-192 15,0 0 192-15,4-10 128 0,2-2 0 0,-2-4-128 16,1-2 304-16,1-5-48 0,-1-5-16 0,2 1 0 16,1-2 96-16,2 2 32 0,-3-2 0 0,3 0 0 0,1 4 16 15,1 0 0-15,0 2 0 0,3 1 0 0,-1 0-224 16,3 3-32-16,1 4-128 0,0-1 192 0,-1 1-192 0,3 0 0 16,-3 1 0-16,0 5-9920 15,1 6-1888-15</inkml:trace>
  <inkml:trace contextRef="#ctx0" brushRef="#br0" timeOffset="18105.941">6856 12904 29999 0,'0'0'1328'0,"7"5"272"0,-7-5-1280 0,14 1-320 0,1 3 0 0,4-1 0 16,3 0 0-16,1 0 0 0,1-1 0 0,3 1 0 16,0-1 0-16,3-2 176 0,3-2-176 0,3-1 192 15,-1 2-192-15,2-2 128 0,0-1-128 0,-4-3 128 16,-4-4-128-16,1 0 0 0,-1 0 0 0,-4 1 0 16,-2 0 0-16,-3-3 0 0,-1-4 0 0,-4 3 0 15,-3 4 0-15,-1-3 0 0,-5-1 0 0,-2 0 0 16,-3-1 144-16,-2 1-144 0,-3 2 160 0,-3-3-160 15,-4-1 224-15,-2 0-48 0,-3 3-16 0,-1 3 0 16,-2 4 144-16,-4 2 16 0,0 3 16 0,-3 6 0 16,-2 2-80-16,3 5-32 0,-2 5 0 0,3 1 0 0,-1 0-224 15,1 3 144-15,1 2-144 0,-1 4 128 0,4-3-128 16,3 1 0-16,2-2 0 0,1 3 0 0,2 2 0 0,5-4 0 16,-2-6 0-16,7 5 0 0,1 5 0 0,4-3 0 15,1-3 0-15,3-1 0 0,-1-3 128 0,4 2-128 16,5 1 128-16,0-4-128 15,4-4-928-15,6-4-272 0,1-2-48 16</inkml:trace>
  <inkml:trace contextRef="#ctx0" brushRef="#br0" timeOffset="18516.704">8123 12722 29135 0,'-12'13'1280'0,"6"-7"288"0,-1-1-1248 0,1 7-320 0,1 9 0 0,-3 1 0 15,-1-1 0-15,1 1 0 0,1-2 0 0,0 4 0 16,0-2 0-16,2 2 160 0,1-3-160 0,0-1 192 16,0-3-192-16,2-1 128 0,1-3-128 0,-1-4 128 15,2-9-128-15,0 0 160 0,0 0-160 0,0 0 160 16,6-10 96-16,2-6 0 0,0-3 16 0,2-1 0 15,1 1 80-15,1-2 16 0,-4 0 0 0,3-1 0 16,3 0 112-16,1 2 32 0,0 4 0 0,2 1 0 16,0-4 64-16,2 3 0 0,0 5 16 0,3 5 0 15,0 4-160-15,3 2-48 0,-1 2 0 0,3 8 0 16,-1 7-384-16,4 3 0 0,-2 1 0 0,2 1 0 0,-1 2 0 16,-1 4 0-16,2 4 0 0,-4-3-176 0,-2 0 176 0,0-4 0 15,-2-1 0-15,0-3 0 0,-5-3 0 0,-1-3-256 16,-3-3 64-16,-4 1 0 15,-1-1-1600-15,-4-7-336 0,-4-5-64 0</inkml:trace>
  <inkml:trace contextRef="#ctx0" brushRef="#br0" timeOffset="19361.394">2567 11406 21183 0,'0'0'944'0,"0"0"192"0,0 0-912 0,0 0-224 0,0 0 0 16,7-4 0-16,3 1 160 0,5 1-16 0,0 0 0 0,3 2 0 16,4 1-144-16,4-1 192 0,3-1-192 0,1 1 192 15,2 0 48-15,1 0 16 0,0-2 0 0,3 1 0 16,1-1 96-16,1-2 32 0,1 1 0 0,1 0 0 16,2 0 80-16,4 2 32 0,-2 1 0 0,1 1 0 15,-4 2-80-15,2-1-16 0,-1 0 0 0,1 1 0 16,-3 1-16-16,0 0-16 0,0 2 0 0,3-2 0 15,2-1-48-15,-1 1 0 0,-1-2 0 0,-2 1 0 16,-5 0-64-16,0 0 0 0,-1-5-16 0,2 1 0 16,-4-1-16-16,0-1 0 0,0-3 0 0,-1 3 0 15,-2 0-32-15,-1-1 0 0,-2 2 0 0,2 0 0 16,-4-1 0-16,0 1 0 0,-3-1 0 0,0 1 0 16,-5 1 0-16,0-1-16 0,-3-3 0 0,0 3 0 0,-1 1-48 15,-2 0-128-15,0-1 192 0,0 0-64 0,-3-2-128 16,1 3 128-16,0-2-128 0,0 2 128 0,-1 1-128 0,-8 0 0 15,9-5 144-15,-9 5-144 0,10-2 128 0,-10 2-128 16,4-6 128-16,-4 6-128 0,0 0 160 0,10 0-32 16,-3 0-128-16,-7 0 192 0,0 0-64 0,0 0 0 15,0 0-128-15,0 0 192 0,0 0-192 0,0 0 128 16,0 0-128-16,0 0 0 0,10 3 0 0,-10-3 128 16,0 0-128-16,0 0 0 0,6 3 0 0,-6-3 0 15,10 5 0-15,-10-5 0 0,0 0 0 0,0 0 0 16,6 4 0-16,-6-4 0 0,0 0 0 0,8 6 0 15,-8-6 0-15,5 5 0 16,-1 2-1872-16,-4-7-432 0</inkml:trace>
  <inkml:trace contextRef="#ctx0" brushRef="#br0" timeOffset="20362.281">7682 10518 11055 0,'0'0'480'0,"-7"-7"112"0,3-3-464 0,-3 2-128 15,1 1 0-15,-4 2 0 0,-2 2 1600 0,-1-1 320 16,1 0 48-16,-3 0 16 0,-2 2-1216 0,-2 2-224 15,-2 2-48-15,0-2-16 0,-2 0-192 0,1 2-32 16,-2 0-16-16,2 2 0 0,-5 3 128 0,2 3 16 0,0-2 16 16,-3 3 0-16,1 3 48 0,3 3 16 0,1 0 0 15,4 2 0-15,0 0 48 0,-2 3 0 0,2 3 0 0,4 0 0 16,4-3-272-16,2 1-48 0,2-1-16 16,4-1 0-16,2 0-48 0,4-4-128 0,4-3 192 0,3-1-64 15,1 2 48-15,2-4 0 0,2-4 0 0,2-3 0 16,1 1 32-16,-2-2 16 0,1-2 0 0,0-3 0 15,3-4 96-15,1 1 0 0,0-1 16 0,0-1 0 16,0-4-16-16,-2-3-16 0,1-1 0 0,0 0 0 16,0 1-64-16,-2 1-16 0,1-2 0 0,-2-1 0 15,-3 0-32-15,-3 1 0 0,0-1 0 0,-2 1 0 16,-5-3-48-16,1 3-16 0,-2 4 0 0,-3-1 0 16,-2 2-128-16,-1 2 128 0,-1-2-128 0,0 4 128 0,-5 1-128 15,0 2-176-15,-2 1 48 0,-1-2 0 16,0 0-1488-16,0 4-304 0,1-1-48 0,-1 0-16 0</inkml:trace>
  <inkml:trace contextRef="#ctx0" brushRef="#br0" timeOffset="20981.942">8309 10424 18431 0,'-22'-4'816'0,"9"2"160"0,2-1-784 0,-5 1-192 0,1 0 0 0,-2 2 0 15,2 2 768-15,-4 2 128 0,-2 1 0 0,0 2 16 16,-2 4-672-16,0 1-240 0,-2 2 144 0,3 1-144 16,1-2 0-16,1 3 0 0,1 0 0 0,2 1 0 15,0 0 0-15,3 1 0 0,2 0 0 0,3 2 0 16,1 2-128-16,5-2 128 0,-1-3 0 0,3-1 0 16,3 1 0-16,2-1 0 0,3-2 160 0,2-3-160 15,1-5 304-15,-1-2-48 0,2 4-16 0,3-4 0 0,-2-4 16 0,1-1 0 16,1-2 0-16,3-3 0 0,0-1 96 15,0-3 32-15,-2-1 0 0,1-2 0 0,-2-3 96 0,0 0 32 16,1-1 0-16,-1-1 0 0,0-6-16 0,0 1 0 16,0-4 0-16,-1-1 0 0,-4 0-16 0,-1-5 0 15,-1-4 0-15,1-1 0 0,1-1-224 0,-3 2-32 16,-1-1-16-16,-1 0 0 0,0 0-208 0,-1 1 128 16,-1 1-128-16,1 3 0 0,0 2 0 0,2 5 0 15,-3 7 0-15,0 4 0 0,0 2 0 0,-1 3 0 16,-2 3 0-16,1 7 0 0,0 0-128 0,0 0 128 15,-3 10-192-15,1 5 192 0,-4 6-240 0,0 3 64 16,-2 4 16-16,0-1 0 0,-2 3 160 0,3 3-128 16,-3 3 128-16,0 3-128 0,-2 1 128 0,2 0 0 15,0 1 0-15,2 0 0 0,4 2 0 0,-4-4 0 0,2-3 0 16,1-1 0-16,3-2 0 0,0-3 0 0,1 1 0 16,2-4 0-16,3-5-128 0,1-2 0 0,-2-1 0 0,1-3-8720 15,1-3-1744-15</inkml:trace>
  <inkml:trace contextRef="#ctx0" brushRef="#br0" timeOffset="21568.165">9247 10504 22111 0,'-8'-16'976'0,"5"8"208"0,-4 2-944 0,2 2-240 15,-2 0 0-15,1 0 0 0,0 0 640 0,6 4 96 16,-10 0 16-16,2 1 0 0,-2-3-544 0,0 2-208 16,-2 1 176-16,1 2-176 0,-5 2 128 0,2 1-128 15,-3-1 0-15,1 3 0 0,-4 3 0 0,0 3 0 16,1-3 0-16,-2 1 0 0,0 1 0 0,0 2 0 15,1 3 0-15,2-3-160 0,1-3 160 0,0 2 176 16,2 1-48-16,1 3 0 0,-1-1 16 0,4 2 0 16,-1-3 0-16,2 2 0 0,2 3 48 0,0 2 0 15,2 0 0-15,5-1 0 0,1-3-32 0,1-2 0 0,3 2 0 16,1-6 0-16,3-4 0 0,1-3 0 0,1-1 0 0,1-2 0 16,2 0 32-16,-2-3 0 0,2-4 0 0,2 0 0 15,1-2 32-15,0-1 16 0,1-2 0 0,0-4 0 16,3-5-48-16,0-1-16 0,2 2 0 0,0-3 0 15,-1-8-176-15,1 1 128 0,-2-2-128 0,1-1 128 16,1-2 0-16,-4-5-128 0,1-7 192 0,-3-1-64 16,1-2-128-16,1-6 0 0,-1-5 0 0,2-4 128 15,-3-2-128-15,1 1 128 0,-2-6-128 0,1 0 128 16,-2-2-128-16,-2 2 0 0,0 8 0 0,-1 4 0 16,0 4 0-16,-1 7 0 0,-2 4 0 0,-4 6 0 15,-1 7 240-15,2 8 16 0,-3 7 0 0,1 6 0 16,-2 0-32-16,-1 8 0 0,0 0 0 0,0 0 0 15,-2 12-224-15,0 5 0 0,0 7 0 0,-4 8-160 0,-1 5 160 0,-1 2 0 16,0-4-144-16,-2 8 144 0,-3 8 0 0,0 8 0 16,-2 13 160-16,-1-1-160 0,-1-2 0 0,-3 4 0 15,0 1 0-15,-2 0 0 16,2 5-1024-16,0-5-96 0,1-3-32 0,3-3 0 16</inkml:trace>
  <inkml:trace contextRef="#ctx0" brushRef="#br0" timeOffset="22407.649">5572 16217 10815 0,'0'0'480'0,"0"0"96"0,0 0-448 0,0 0-128 0,0 0 0 0,0 0 0 15,4 8 656-15,-4-8 112 0,0 0 32 0,0 0 0 16,0 0 96-16,0 0 0 0,0 0 16 0,0 0 0 16,0 0-64-16,10-2-16 0,1-1 0 0,0-3 0 15,0-4-224-15,2-1-48 0,3-3-16 0,-1-1 0 16,1-3-336-16,1 1-64 0,2 2-16 0,3-5 0 15,1 2-128-15,2-1 0 0,0 1 144 0,1-2-144 16,0 1 0-16,-5-1 0 0,-1-1 0 0,-1 2 0 16,1 3 128-16,-4 0-128 0,1 0 160 0,-2 4-160 0,-2 4 224 15,-2 3-48-15,-1 0-16 0,0 4 0 0,-1 1-32 0,0 6 0 16,-2 0 0-16,0 3 0 0,-4 0-128 0,3 2 0 16,-1 3-192-16,-2 1 192 0,0 1 0 0,-3 1 0 15,1 3 224-15,-1 2-64 0,-1 0 16 0,-2 4 0 16,0 0 0-16,-1 0 0 0,-1 1-48 0,0 0 0 15,-1 0 0-15,-1-3 0 0,-2-1 0 0,0-1 0 16,-1-2 0-16,-1 0 0 0,0-3 32 0,-2 1 0 16,0-3 0-16,2-3 0 15,2 0-2144-15,-2-2-448 0,-7-1-64 0,7-5-32 0</inkml:trace>
  <inkml:trace contextRef="#ctx0" brushRef="#br0" timeOffset="22662.021">5913 16058 23903 0,'0'0'1056'0,"0"0"224"0,-8 3-1024 0,3 2-256 0,0 6 0 0,1 2 0 16,2 3 0-16,2 3 0 0,0 2-192 0,0 2 192 15,0 2 0-15,0 2 0 0,0-1 128 0,0 2-128 16,-2-1 224-16,-2 5-48 0,-3 1-16 0,0-1 0 15,1-2 32-15,-5 2 0 0,-2 2 0 0,0 3 0 16,-1 5-64-16,-2-4 0 0,0-2 0 0,-2 0 0 16,0-1 0-16,-1-3-128 0,1-3 192 0,1-3-64 0,0-3-128 15,2-1 0-15,3-1 0 0,-2-2-7680 16,1-3-1584-16</inkml:trace>
  <inkml:trace contextRef="#ctx0" brushRef="#br0" timeOffset="23268.696">5232 17328 16575 0,'0'0'1472'0,"0"0"-1168"16,7 5-304-16,1-1 0 0,1 0 192 0,1 2 0 16,1 1-16-16,3 2 0 0,2 2 64 0,-1 0 16 15,3 0 0-15,-1 2 0 0,0 1 0 0,2 3 16 16,3-1 0-16,-3 1 0 0,1-1 32 0,-2 3 0 16,-2 1 0-16,1 0 0 0,2 0-112 0,-4-3-32 15,-1-1 0-15,-2 2 0 0,-1-1-160 0,-1-1 160 0,-1-3-160 0,-1 0 160 16,-1-1-160-16,0 4 0 0,-1-1 144 0,-2-2-144 15,0-2 0-15,-3-1-192 0,1 0 32 16,-2-10-9120-16</inkml:trace>
  <inkml:trace contextRef="#ctx0" brushRef="#br0" timeOffset="23602.801">5679 17247 14735 0,'0'0'640'0,"0"0"160"0,0 0-640 0,0 0-160 16,-7 6 0-16,7-6 0 0,-4 8 0 0,0 0 0 15,4-8 0-15,-5 9 0 0,-3 0 560 0,3-1 80 16,-2 2 0-16,0-2 16 0,0 1 400 0,-1 2 80 15,-2 1 16-15,0 0 0 0,-1 0-112 0,-1 2-16 16,-1 2 0-16,0 0 0 0,-2 1-240 0,0 3-48 16,-1 2-16-16,-4 1 0 0,-1 0-336 0,-1 4-80 15,3 1-16-15,-1-2 0 0,-1 0-64 0,1-1-16 16,0-3 0-16,3-1 0 0,3-1-80 0,0-3-128 16,-1-5 176-16,3 1-176 0,2 1 176 0,2-3-176 15,0-4 160-15,1 1-160 0,2 0-160 0,-1-2-128 16,6-6-32-16,0 0-8352 0,0 0-1680 15</inkml:trace>
  <inkml:trace contextRef="#ctx0" brushRef="#br0" timeOffset="24050.118">6026 17034 10127 0,'0'0'896'0,"0"0"-704"0,0 0-192 0,0 0 0 0,-3 6 1088 0,3-6 176 15,-4 8 32-15,0-1 16 0,4-7-880 0,-5 8-176 16,-1 4-48-16,1-2 0 0,-1-1 144 0,1 1 32 15,-4-1 0-15,2 3 0 0,-3 2 384 0,1 4 64 16,-2 2 32-16,-2 1 0 0,4 2-80 0,0-2-16 16,-1 1 0-16,0-3 0 0,1-1-272 0,5-3-64 15,2 0-16-15,2-4 0 0,2-1-128 0,-2-10-32 16,4 4 0-16,5-1 0 0,3-1 304 0,2-4 48 16,2-4 16-16,1-3 0 0,5-1-32 0,0-1 0 15,1-2 0-15,-3-2 0 0,0-3-336 0,0-2-64 16,0 2 0-16,-3 0-16 0,0-2 80 0,-2-1 0 0,-3 2 16 15,-1 4 0-15,-3 2 432 0,-4-1 96 0,-4-1 16 0,-1 0 0 16,-2-1 192-16,0 3 32 0,-6 3 16 16,1 0 0-16,-3 3-576 0,1-1-112 0,0 5-32 0,-2 0 0 15,1 4-336-15,-1-1 0 0,0 0 0 0,-3 4 0 32,0 3-1216-32,1 1-176 0,1-1-16 0,2-2-14528 0</inkml:trace>
  <inkml:trace contextRef="#ctx0" brushRef="#br0" timeOffset="26607.372">8061 15018 18879 0,'0'0'832'0,"0"0"192"0,0 0-832 0,0 0-192 0,0 0 0 0,8 5 0 16,3 0 0-16,1 3 144 0,2-2-144 0,3 1 128 16,0 1 144-16,4 1 32 0,2-4 0 0,-1 0 0 15,4-1-48-15,-3-1 0 0,2 1 0 0,-1-3 0 16,1-5 112-16,-1 1 16 0,-2 0 0 0,0-2 0 15,-1 1 64-15,0-3 0 0,-3 0 16 0,2-1 0 16,-2 1 48-16,-3-1 16 0,0-2 0 0,0 0 0 16,-5 2-176-16,-2-2-32 0,0 0-16 0,-2-1 0 15,-3 0-160-15,0 0-16 0,1-1-128 0,-4 1 192 16,-5 1-64-16,0 0-128 0,-2-2 176 0,-2 5-176 16,-6 3 128-16,-3 2-128 0,-3 1 0 0,0 1 0 15,-3 1 0-15,0 4 0 0,-1 0 0 0,-1 2 0 16,0 0 0-16,0 3 0 0,-2 1 0 0,-2 2 0 15,0 3 160-15,0 0-160 0,2 0 128 0,1 0-128 0,3 3 160 16,2 0-160-16,2-2 192 0,0 1-192 0,4-2 192 0,1 1-192 16,4-1 192-16,1 1-192 0,5-2 144 0,-1-2-144 15,4-2 0-15,4 5 144 0,5 1-144 0,2-1 0 16,2-4 144-16,5 0-144 0,5-1 224 0,2-1-32 16,3-1 0-16,0-3 0 0,4 0-64 0,2-1-128 15,2 2 176-15,1-2-176 0,-2 0 160 0,1-2-160 16,0-1 128-16,0 1-128 0,0-1 0 0,-1-1 0 15,4-1-192-15,-4 1-13312 0</inkml:trace>
  <inkml:trace contextRef="#ctx0" brushRef="#br0" timeOffset="27021.912">9169 14846 24815 0,'-4'-8'1088'0,"4"8"256"0,0 0-1088 0,0 0-256 0,-2 12 0 0,1 2 0 16,1 3 0-16,1 4-144 0,4 3 16 0,-2 1 0 15,0 1 128-15,0 0 0 0,-1 0 0 0,0 1-128 16,-2 0 128-16,0 2 0 0,-1 0 0 0,0 0 0 15,0 0 0-15,-1-1 0 0,-1 2 0 0,0-7 0 0,2-6 0 16,0-4 0-16,0-1 0 0,1-4 0 0,0-8 272 0,0 0 96 16,0 0 16-16,0 0 0 0,0 0 896 0,7-9 176 15,0-5 32-15,3-5 16 0,-2-4-496 0,0 0-112 16,1-1 0-16,1-2-16 0,1-3-400 0,0 1-80 16,0-1-16-16,1 4 0 0,0-3-48 0,4-1-16 15,-2-1 0-15,3 5 0 0,-2 0-192 0,5 2-128 16,1-2 160-16,0 3-160 0,-2 5 0 0,1 2 0 15,1 3 0-15,-4 2 0 16,-8-3-800-16,4 6-160 0,0 2-16 0,-1 3-9376 16,-1 2-1872-16</inkml:trace>
  <inkml:trace contextRef="#ctx0" brushRef="#br0" timeOffset="27494.842">9862 15064 11967 0,'0'0'1072'0,"0"0"-864"0,0 0-208 0,0 0 0 16,0 0 2800-16,10-4 512 0,1 2 96 0,2 0 32 15,2 0-2544-15,2-3-512 0,-1 1-112 0,4-2-16 16,0 0-128-16,0-1-128 0,0-2 192 0,-3 2-192 0,1 0 144 0,-2-2-144 16,-1-1 0-16,-1-1 144 0,0 1-16 0,-3 1-128 15,-2 0 192-15,-2 0-64 0,-2-4 256 0,1 2 32 16,-3 1 16-16,-1 1 0 0,-3 0 144 0,-2-1 16 16,-3 3 16-16,-3 1 0 0,0 4-144 0,-6 1-16 15,-3 0-16-15,-2 3 0 0,-1 1-240 0,-2 4-64 16,-3 3 0-16,-3 1 0 0,-3 2 0 0,0 2 0 15,-3 3 0-15,1 3 0 0,0 3-128 0,-1-1 128 16,4-3-128-16,0 1 128 0,1 3 0 0,5-2 0 16,3-2 0-16,4-3 0 0,1 0 0 0,7 1 0 15,3-2 0-15,3-1 0 0,1-2 0 0,5-4 0 16,3 0 0-16,3 0 0 0,1 0 64 0,2 0 16 16,3-1 0-16,2 1 0 0,3-1-208 0,2 3 0 0,-2-3 0 0,3-3 0 31,2-2-384-31,1 0-192 0,-2-2-16 0,5-1-14288 0</inkml:trace>
  <inkml:trace contextRef="#ctx0" brushRef="#br0" timeOffset="27996.946">10684 14879 25167 0,'0'0'1104'0,"0"0"240"15,0 0-1072-15,0 0-272 0,0 0 0 0,0 0 0 0,0 0 0 0,7 11 0 16,-3-2-176-16,0 0 176 0,-1 4-128 0,1-1 128 16,-4 1 0-16,-1 0 0 0,-3-1 0 0,2 1 0 15,-1 4 0-15,0-2 0 0,-1 2 0 0,-1-1 0 16,-1 1 192-16,2 0-48 0,-2 3 272 0,2 1 48 15,0-1 16-15,-3 2 0 0,3 4-128 0,-1 0-32 16,-3-2 0-16,2-2 0 0,0-2-64 0,2-2 0 16,1 0-16-16,0-2 0 0,1-5 128 0,-1-1 16 15,2-1 16-15,1-9 0 0,0 0 144 0,0 0 32 16,0 0 0-16,0 0 0 0,0 0 272 0,0 0 64 16,8-10 16-16,-1-3 0 0,1-4-384 0,0-2-80 0,0-2-16 0,1-1 0 15,2-4-272-15,0 4-176 0,2-2 192 16,2 3-192-16,0 2 128 0,2-1-128 15,0-1 0-15,3 4 0 0,3 3 0 0,-1 0 0 0,2 1 0 0,-1 2 0 16,3 1 0-16,-3 3 0 0,1 5 128 0,0 1-128 16,-2 2 0-16,0 3 0 0,0 3 128 0,-3 3-128 15,0 2 0-15,0 2 0 0,-2 3 0 0,-1 1-144 16,2 4 144-16,-3 4 0 0,-2 2-144 0,0 4 144 16,-1 2 0-16,-1-1 0 0,-3 0 0 0,-1 0 0 15,-1 0 0-15,-2 0 0 0,1-1 0 0,-4 1 0 16,0 2 0-16,-2-1 0 0,0-3 0 0,-1-1 0 15,0 2 0-15,1 0 0 0,0 1 0 0,-1-1 0 16,-1-2-1552-16,0 0-352 0,2 0-64 16</inkml:trace>
  <inkml:trace contextRef="#ctx0" brushRef="#br0" timeOffset="29414.723">1558 14588 18015 0,'0'0'800'0,"0"0"160"0,0 0-768 0,0 0-192 15,0 0 0-15,-2 8 0 0,1 4 0 0,0-2-128 16,1 1 128-16,-1 1-208 0,-1 1 208 0,1 4 0 15,-1 0 0-15,2 4 0 0,2-1 0 0,1 9 208 16,-3 6-32-16,1 3-16 0,1 1 320 0,0 3 64 16,1 1 16-16,0 2 0 0,-2 0 16 0,2 7 0 15,-3-3 0-15,0 6 0 0,0 4-144 0,0 2-32 16,1-1 0-16,-1-2 0 0,0-4-48 0,0-1-16 16,-1 0 0-16,0 3 0 0,-1 5 112 0,1-6 0 15,-1-5 16-15,2-1 0 0,2-3 80 0,-2-1 16 16,0 0 0-16,0-1 0 0,0-1-48 0,0 1-16 0,0 1 0 15,0-3 0-15,1-7-192 0,-1-3-48 0,0-3 0 16,0-1 0-16,1-1-128 0,-1-4-128 0,0-4 192 0,0-1-192 16,-1 0 0-16,0 1 0 0,1-3 0 0,-2 1 0 31,1-3-816-31,-1-3-112 0,0 1-32 0,0-5-7792 0,-5-6-1552 0</inkml:trace>
  <inkml:trace contextRef="#ctx0" brushRef="#br0" timeOffset="29948.879">573 16043 18431 0,'0'0'1632'0,"0"0"-1312"0,0 0-320 0,0 0 0 16,0 0-192-16,0 0-128 0,0 0 0 0,10-2-16 16,0 1 336-16,1 0 0 0,5 1 0 0,-1-1 0 15,0-2 256-15,1 1-16 0,5 1-16 0,1-1 0 16,2-1 64-16,2 0 16 0,1 1 0 0,6-3 0 16,1 2-48-16,4 1 0 0,3 1 0 0,2-3 0 15,-2 1 96-15,2 0 16 0,1 1 0 0,3-1 0 16,6 0 256-16,2 1 48 0,4 0 16 0,2 2 0 15,0 0-128-15,2 0-32 0,0 2 0 0,5 0 0 16,4 0-144-16,3 0-16 0,0-2-16 0,-2 0 0 16,0 0-160-16,3 2-48 0,3-2 0 0,0-2 0 15,-5 1-144-15,0 1 128 0,-5 0-128 0,2 0 128 0,-4-2-128 16,-4 2 0-16,-4 1 0 0,-5 1 128 0,-6 0-128 16,-6 0 0-16,-2 1 0 0,-4 3-8256 15,-3-3-1712-15</inkml:trace>
  <inkml:trace contextRef="#ctx0" brushRef="#br1" timeOffset="34872.283">523 15243 3679 0,'0'0'320'0,"0"0"-320"0,0 0 0 0,0 0 0 16,-8 1 768-16,8-1 96 0,0 0 16 0,0 0 0 15,-8 0 80-15,8 0 0 0,0 0 16 0,0 0 0 16,0 0-128-16,-4 5-16 0,4-5-16 0,0 0 0 0,-2 9-80 0,2-9-16 16,-3 7 0-16,3-7 0 0,4 6-304 0,-4-6-64 15,0 0-16-15,3 6 0 0,3 1 48 0,-6-7 16 16,0 0 0-16,9 4 0 0,-1 3 48 0,2-2 16 16,2-1 0-16,0 2 0 0,1-4 96 0,1 0 16 15,2-1 0-15,3-2 0 0,1-1-80 0,2 0-16 16,2 2 0-16,0-2 0 0,-1 0-160 0,4-2-48 15,1 2 0-15,1 0 0 0,-5-4-80 0,3 6-32 16,1 0 0-16,2 0 0 0,0-2 48 0,-1 1 16 16,-2 0 0-16,0-1 0 0,0-2 32 0,1 1 16 15,-1-1 0-15,0 2 0 0,2 2-16 0,-1-2-16 0,1 0 0 16,-2 1 0-16,-1 1-64 0,0 1-16 0,-1 0 0 16,1-1 0-16,-1 0-32 0,-2 3 0 0,2 1 0 0,0-1 0 15,-2-4 16-15,0-1 0 0,0 1 0 0,0-1 0 16,0-1-144-16,0 2 192 0,0 0-192 15,4 0 192-15,-3-2-192 0,1 0 160 0,-1 1-160 0,3 0 160 16,-2-1-160-16,-1 0 160 0,1 0-160 16,2 1 160-16,-1-1-160 0,1 0 192 0,-4-2-192 0,-1 2 192 15,-1 0-192-15,2 2 128 0,-2-1-128 0,0 1 128 16,-1 0-128-16,0 1 192 0,1 0-192 0,0 0 192 16,1 0-192-16,1 0 0 0,-2 2 0 0,0-2 128 15,-2-2-128-15,-2 1 0 0,2 0 144 0,0 0-144 16,0-1 128-16,-1 0-128 0,-1-2 128 0,-1 2-128 15,-1 1 128-15,-2 1-128 0,1 1 160 0,0-1-160 16,1-1 0-16,-2 0 128 0,-1 0-128 0,1 1 0 0,-2 0 0 16,0 0 0-16,1 0 128 0,0 1-128 0,2 1 0 15,-5-1 144-15,1-2-144 0,2 1 128 0,1 0-128 16,-1 0 0-16,0 0 0 0,-1-1 128 0,-2-1-128 0,-1 1 0 16,1 2 144-16,0-2-144 0,-9 1 0 0,8-3 144 15,-1 1-144-15,-7 2 0 0,0 0 144 0,10-2-144 16,-10 2 0-16,0 0 144 0,0 0-144 0,0 0 0 15,0 0 144-15,0 0-144 0,0 0 192 0,0 0-16 16,0 0-16-16,0 0 0 0,0 0 64 0,0 0 16 16,0 0 0-16,0 0 0 0,0 0-80 0,0 0-16 15,0 0 0-15,0 0 0 0,0 0-144 0,-11-3 192 16,2 2-192-16,0 1 192 0,-6 0-192 0,2 0 0 16,1 0 0-16,-2 0 0 0,-2-1 128 0,1-1-128 0,-1 1 0 15,1 1 128-15,-3 1-128 0,0-1 0 0,1 3 0 0,0-2 0 16,1-1 0-16,-2 0 0 0,-2 3 0 0,0-2 128 15,1 0-128-15,-3-1 0 0,-1-1 144 0,0 2-144 16,0 1 0-16,0-2 128 0,-1-3-128 0,-2 2 0 16,1 1 0-16,-1-2 128 0,-1 0-128 0,-1 2 0 15,2 1 0-15,-2 0 0 0,0 1 0 0,2-2 128 16,1 0-128-16,-2 0 0 0,2 0 0 0,1 0 0 16,-3-2 0-16,3 1 0 0,2 0 0 0,0 1 0 15,-4 1 0-15,1 0 0 0,2-1 0 0,1-1 0 16,0 1 0-16,1 3 0 0,-2-1 0 0,2 4 0 15,1-4 0-15,-2 1 0 0,0-1 0 0,-3 2 0 16,1 0 0-16,-2 1 128 0,-3-2-128 0,2 1 0 16,-1 2 0-16,3-1 0 0,2-1 0 0,-1-1 0 0,-5-1 0 0,3 1 0 15,2 0 0-15,0 0 0 0,3-1 0 0,-2 1 0 16,1 1 0-16,0-1 0 0,-1-3 0 16,1 0 0-16,0 0 0 0,0 2 0 0,-4 0 0 0,2-2 0 15,-2 0 0-15,2 1 0 0,1 1 0 0,0-1 0 16,3 1 0-16,2 0 0 0,2-1 0 0,-3 1 0 15,-1 2 0-15,3-2 128 0,0-1-128 0,2 0 0 16,-1-1 0-16,1 1 0 0,-3 0 0 0,2-1 0 16,1 0 0-16,-1 1 0 0,2 0 0 0,1 1 0 15,1-2 0-15,-2-2 0 0,0 1 0 0,3 1 0 16,-1 1 0-16,1-1 0 0,-1-1 0 0,1 0 0 0,2 0 0 16,1 0 0-16,8 1 0 0,-8 1 0 0,1-1 0 15,-1 0 0-15,8 0 0 0,0 0 0 16,0 0 0-16,0 0-128 0,0 0 128 0,0 0 0 0,-7 1 0 0,7-1 0 15,0 0 0-15,0 0 0 0,0 0 0 0,0 0-128 16,0 0 128-16,0 0-128 0,0 0 128 0,0 0-128 16,0 0 128-16,0 0-128 0,11 1 128 0,-3 0-128 15,-8-1 128-15,11 0 0 0,-2 0-144 0,2 0 144 16,1 2 0-16,-2-4 0 0,1 0 0 0,0 1 0 16,2 1-128-16,-2 0 128 0,3-1 0 0,0 0 0 15,0-1 0-15,3 1-144 0,-1 2 144 0,3-2 0 16,1-3 0-16,1 3-128 0,-1-1 128 0,8 1 0 15,5-1 0-15,-2 0-128 0,-5-2 128 0,4 1 0 16,3 3 0-16,1-1 0 0,2-1 0 0,-3 1 0 16,0 1 0-16,3 0-128 0,1 0 128 0,-2-2 0 0,1 0 0 15,3 1 0-15,-2 2 0 0,3-1 0 0,-3-1 0 16,2 1 0-16,-3 0 0 0,2 2 144 0,-1 1-144 0,-2-2 0 16,1-1 0-16,3 0-176 0,-1-1 176 0,1-1 0 15,-1 2 0-15,1 2 0 0,4-1 0 0,-4 0 128 16,0 0-128-16,-4 0 128 0,-2 1-128 0,0-1 0 15,-1-1-128-15,0 1 128 0,0 0 0 0,0-1 0 16,-1-1 0-16,-1 0 0 0,1-2 0 0,-1 3 0 16,0-1 0-16,-1 0 0 0,-2-4 0 0,-3 1 0 15,-1 2 0-15,0 0 0 0,-2-2 0 0,0 0 0 16,-1 2 0-16,-1 1 0 0,0 1 0 0,-1 1 0 16,-2-1 0-16,2 0 128 0,-1-1-128 0,0 1 0 0,-2 3 0 15,3-1 0-15,0 0 0 0,-6-2 0 0,-1-2 0 0,0 2 0 16,1 2 0-16,2-2 0 0,-3-1 0 15,0 0 0-15,-2 1 0 0,-9 0 0 16,8-2 0-16,0 1 0 0,-8 1 0 0,7 0 128 0,-7 0-128 0,0 0 0 16,0 0 0-16,0 0 0 0,0 0 0 0,0 0 128 15,0 0-128-15,0 0 0 0,0 0 128 0,0 0-128 16,0 0 144-16,0 0-144 0,0 0 192 16,0 0-192-16,0 0 144 0,0 0-144 0,0 0 0 0,0 0 144 15,0 0-144-15,0 0 0 0,0 0 0 0,0 0 0 16,0 0 128-16,0 0-128 0,3-5 0 0,-3 5 128 15,0 0-128-15,0 0 0 0,0 0 0 0,0 0 0 16,0 0-1424-16,0 0-176 0,-2-6-16 16,2 6-16-16</inkml:trace>
  <inkml:trace contextRef="#ctx0" brushRef="#br1" timeOffset="45269.034">14595 5876 4607 0,'-6'2'400'0,"-3"2"-400"0,2 0 0 0,-1 6 0 15,0 2 3504-15,-2 2 608 0,0 2 128 0,1 1 32 16,-1 1-3456-16,3-1-688 0,-3 0-128 0,5 3 0 16,0 0 0-16,2 0 0 0,-2-3 0 0,3 0 0 15,-1-3 144-15,2-1-16 0,-1-2 0 0,2-2 0 16,0-9-128-16,0 0 160 0,0 0-160 0,0 0 160 16,0 0 160-16,0 0 48 0,9-8 0 0,-1-1 0 15,-1 0 48-15,2-4 16 0,4-1 0 0,0-1 0 16,-1-2-304-16,1 1-128 0,1-1 128 0,1 0-128 15,-2-2 0-15,2 2 0 0,1 3 0 0,-2 3 0 0,-1 1 0 16,-1 3 0-16,-1 2 0 0,0 2 0 0,-3 0 0 0,-8 3-224 16,9 1 48-16,-2 2 16 15,0 0-736-15,-1 2-160 0,-6-5-32 0</inkml:trace>
  <inkml:trace contextRef="#ctx0" brushRef="#br1" timeOffset="45554.173">14579 6031 19231 0,'-17'-3'848'0,"9"3"176"0,0 2-816 0,8-2-208 16,0 0 0-16,0 0 0 0,-8-1 0 0,8 1 0 0,0 0 0 15,0 0 0-15,0 0 256 0,6-5 16 0,0-3 0 0,3-1 0 16,2-1 192-16,2-3 48 0,3-3 0 0,0 0 0 15,1 1-128-15,1-3-32 0,0-1 0 0,0-1 0 16,-1-1-96-16,1 3 0 0,-1 0-16 0,3 1 0 16,-7-1-240-16,1 1 128 0,-1 1-128 0,-4 0 0 15,-4-1 128-15,-1 1-128 0,2 0 0 0,-3 4 0 32,1 1-512-32,-2 2-208 0,-3 2-48 0,1 7-9344 0</inkml:trace>
  <inkml:trace contextRef="#ctx0" brushRef="#br1" timeOffset="47402.24">16168 5343 33519 0,'-16'6'1472'0,"3"4"320"0,-2 6-1424 0,2 5-368 16,0 3 0-16,-1 8 0 0,-1 5 0 0,1 2-208 16,1-1 16-16,1-1 16 0,2 0 176 0,3-2 0 15,2-2 0-15,3-2 0 0,2-5 0 0,2-3 0 16,3-4 0-16,1-4 0 0,4-4 0 0,0-3-160 16,3-2 160-16,2-5 0 0,2-5 0 0,1 1-128 15,1-5 128-15,3-3 0 0,3-4-224 0,0-2 16 16,1 3 0-16,0-1 0 0,3-3-48 0,-3 2 0 15,0-1 0-15,-2 3 0 0,-2 3 32 0,-1 1 0 16,-3 0 0-16,1-1 0 16,-2 2-1408-16,-2 0-288 0,-2 3-48 0</inkml:trace>
  <inkml:trace contextRef="#ctx0" brushRef="#br1" timeOffset="47664.239">16167 5720 4607 0,'-13'1'400'0,"1"0"-400"0,2 0 0 0,1 0 0 16,2 1 4544-16,7-2 816 0,0 0 160 0,0 0 48 15,0 0-4176-15,0 0-832 0,0 0-176 0,4-11-16 16,0-4 80-16,7 0 0 0,-1-3 16 0,6-3 0 16,1 3-304-16,4-7-160 0,2-3 160 0,4-3-160 0,2-2 128 0,3-1-128 15,2 1 0-15,2 1 144 0,0 3-144 0,-1 1 0 16,-1-1 0-16,-1 3 0 0,-1-3 0 0,-1 1 128 15,-3 0-128-15,-1 2 0 16,-1 0-1248-16,-5 2-336 0,-2 0-64 0</inkml:trace>
  <inkml:trace contextRef="#ctx0" brushRef="#br1" timeOffset="48249.23">16989 4905 911 0,'0'0'0'0,"0"0"0"0,-7-2 0 0,7 2 0 15,0 0 4080-15,0 0 720 0,0 0 160 0,0 0 32 16,-5 4-3696-16,5-4-720 0,0 0-160 0,0 0-32 16,0 0 208-16,0 0 48 0,11 0 0 0,-1-3 0 15,1-3-160-15,1-1-32 0,1-2 0 0,1-3 0 16,0 0-192-16,3-2-32 0,0 0-16 0,0 0 0 16,-1 0-80-16,0-1-128 0,2 0 176 0,-4-2-176 0,-2 2 144 0,-2 0-144 15,1-1 0-15,0 1 144 0,-2-1-144 16,-3 1 0-16,-2 0 144 0,0 1-144 0,2 4 0 15,-4 2 144-15,-1 0-144 0,-1 8 0 0,1-8 208 0,-2 2-64 16,-2 0-16-16,-3 1 0 0,2-1-128 0,4 6 192 16,-7-2-192-16,-1 0 192 0,8 2-64 0,-6-2-128 15,-3-2 192-15,2 2-64 0,7 2-128 0,-8-1 0 16,8 1 144-16,-8-3-144 0,-2-1 0 0,5 2 144 16,5 2-144-16,0 0 0 0,-11-1 0 0,2 1 0 15,2-2 0-15,7 2 0 0,-8 2 144 0,8-2-144 16,-9 0 0-16,0 1 144 0,2-1-144 0,-1 3 128 15,1 1-128-15,-2-1 128 0,-2 0 80 0,1 5 16 16,-1 5 0-16,0 3 0 0,0 0 16 0,0 1 0 16,-2-1 0-16,2 4 0 0,0 1-240 0,1 2 144 15,3-2-144-15,-1 1 128 0,2 0-128 0,1 0 0 0,1-5 0 0,3 0 0 16,1-3 0-16,3-1 0 0,2 0 0 16,-1-5 0-16,2-1 0 0,1-3 0 0,1 0 0 0,1-1 0 15,1-1 0-15,2-2 0 0,3-1 144 0,1-3-144 16,0-1 0-16,2-4 0 0,1 1 0 0,1-1 0 15,8 1-192-15,-5-2-128 0,0 0 0 0,1 3-16 32,5-3-640-32,-2 2-128 0,0 0-32 0</inkml:trace>
  <inkml:trace contextRef="#ctx0" brushRef="#br1" timeOffset="48688.032">17432 4331 32255 0,'-11'-10'2864'0,"11"10"-2288"16,-2-3-576-16,2 3 0 0,0 9 208 0,2 5-64 15,0 1-16-15,3 3 0 0,-1 3-320 0,2 2-64 16,-1 0 0-16,4-1-16 0,-2 0 272 0,1 1 0 15,1 1 0-15,-1-1 0 0,0 0 0 0,0-2 0 16,2-3 0-16,0-3 0 0,-1-2 0 0,0-4 0 16,-1-3 0-16,-8-6 0 0,0 0 0 0,11-1 0 0,-2-3 0 0,0-3 0 15,-1-3 176-15,1-4-176 0,-4-2 192 0,3-4-192 16,-1-5 192-16,2 2-192 0,-3 0 192 16,3 0-192-16,-2-2 128 0,3 0-128 0,-4 0 0 0,2-1 0 15,-3 2 0-15,3 2 0 0,1 1 0 0,2 0 0 16,-2 2 0-16,4 3-224 0,-2 4 64 0,1 2 16 31,-2 0-480-31,-1 5-80 0,-1 2-32 0,-8 3-8336 0,10-2-1664 0</inkml:trace>
  <inkml:trace contextRef="#ctx0" brushRef="#br1" timeOffset="48984.331">17902 4334 15663 0,'0'0'1392'0,"0"0"-1120"15,5-7-272-15,4 3 0 0,0 0 2368 0,2-2 432 16,0-2 80-16,4 0 0 0,1-2-2304 0,1-3-448 16,3-4-128-16,1-1 0 0,0 0 0 0,-1-1 144 15,-1 3-144-15,-2-2 160 0,2-1-160 0,-5 2 0 16,-4 0 0-16,-1 2 0 0,-3 0 128 0,-2 3-128 15,-4 2 0-15,-1 3 128 0,-3-1 0 0,4 8 0 16,-7-5 0-16,-5 3 0 0,-3 5 192 0,-1 3 48 16,-2 4 0-16,1 2 0 0,-5 1-240 0,2 4-128 15,1 3 128-15,4 2-128 0,-2 4 0 0,3-3 128 0,2 1-128 0,3-2 0 16,2-1 0-16,4-2 0 0,3-2 0 0,1-3 0 16,2-2 0-16,4-1 0 0,1-1 0 0,3-2 0 15,0-3 0-15,3-1 0 0,1-1 0 0,3-1 128 16,2-3-304-16,2-1-48 0,2-2-16 0,1 0 0 31,4-4-1264-31,-2-1-256 0,2-1-48 0</inkml:trace>
  <inkml:trace contextRef="#ctx0" brushRef="#br1" timeOffset="49421.129">18509 3819 23039 0,'-11'2'2048'0,"11"-2"-1648"15,0 0-400-15,-8 10 0 0,0 2 1024 0,-1 4 112 16,0 3 16-16,2 3 16 0,0 1-1008 0,0 2-160 16,2 1 0-16,0-1-192 0,2-1 192 0,1-2 0 15,1-1 0-15,0-3 0 0,1-1 0 0,1-3 0 16,0-1 0-16,0-4 0 0,-1-9 0 0,0 0 0 15,0 0 192-15,0 0-192 0,2-6 528 0,0-3 0 16,5-2 0-16,-4-4 0 0,0-1-64 0,2-4-16 16,1-2 0-16,2 1 0 0,0 1-224 0,0 1-48 0,0-2-16 15,1 2 0-15,1 0-160 0,1 2 192 0,1-1-192 16,4 1 192-16,2 0-192 0,-1 4 0 16,-3 3 0-16,3 2 0 0,0 2 128 0,3 5-128 0,2 1 128 0,-1 4-128 15,1 4 0-15,1 4 128 0,-1 2-128 0,1 4 0 16,1 3 128-16,0 1-128 0,-2 1 128 0,0 3-128 15,-1 3 128-15,0 0-128 0,0 2 0 0,1-1 128 32,0-3-1296-32,0-2-272 0,5-5-48 0,-4 0-16 0</inkml:trace>
  <inkml:trace contextRef="#ctx0" brushRef="#br1" timeOffset="50085.045">19462 6183 9215 0,'-4'-10'400'0,"3"1"96"0,-1 1-496 0,-1-2 0 0,-2-2 0 0,-1 4 0 16,0 1 3088-16,2-1 528 0,-4-1 96 0,2 3 32 15,-4 3-2784-15,2 1-576 0,-2 0-96 0,0 2-32 16,0 2 144-16,-2 1 32 0,0 0 0 0,0 1 0 0,-2 1-288 0,-2 2-144 15,0 2 160-15,-2 2-160 0,1 1 176 0,-2 2-176 16,0 1 192-16,-2 5-192 0,2 2 320 0,0 1-32 16,2 4-16-16,2-1 0 0,1 0-112 0,3 0-32 15,3-4 0-15,2-2 0 0,6-4-128 0,3-4 160 16,1-2-160-16,-4-10 160 0,9 8 32 0,3-6 16 16,0-6 0-16,3-1 0 0,2 0 96 0,1-3 16 15,-1-3 0-15,1-3 0 0,-3-3-192 0,2 1-128 16,0-1 192-16,1 1-192 0,-5-4 192 0,-1 2-64 15,-1 1 0-15,-1 1-128 0,-3 3 400 0,-2 0-16 16,0-3-16-16,-4 3 0 0,0 1 48 0,-2 0 16 16,-4 1 0-16,0 0 0 0,-1 4-48 0,-1 1-16 15,-1 0 0-15,-2 2 0 0,2 0-368 0,-1 1 0 16,3 1 0-16,-3 2 0 16,2 2-1328-16,7-2-272 0,-8 4-64 0,2 1-11920 0</inkml:trace>
  <inkml:trace contextRef="#ctx0" brushRef="#br1" timeOffset="50729.031">20289 5886 24015 0,'-21'-10'1056'0,"8"6"224"0,-1-1-1024 0,-1 3-256 16,-2 3 0-16,-2 2 0 0,-2-2 0 0,-1 3 128 16,-1 2-128-16,-2 2 0 0,-2 3 208 0,0 1-64 15,0 3-16-15,-3 2 0 0,-6 3 160 0,3 3 32 16,2 3 0-16,0 0 0 0,0 1-160 0,2 2-32 15,4-1 0-15,1-1 0 0,4 1-128 0,3-2 0 16,3-1 0-16,4-2 128 0,4-2-128 0,1-2 0 16,3-3 0-16,3-2 0 0,4-3 144 0,-1-3 0 15,-4-8 0-15,11 4 0 0,-1-1 112 0,2-4 32 16,0-5 0-16,3 0 0 0,2-1-128 0,1-3-32 16,0-2 0-16,4-3 0 0,-1-4-128 0,6 0 0 15,3 0 144-15,1-3-144 0,-1 1 0 0,2-1 0 0,-1-1 0 16,-2-3 128-16,-1-1-128 0,-1-4 176 0,0-3-176 0,-1-7 192 15,-2-2-192-15,1-2 160 0,-2-3-160 0,0-1 160 16,-1 1-160-16,-2-1 0 0,-2-5 0 0,-1-1 0 16,-2-5 0-16,-1 7 0 0,-3 7-192 0,-2 7 192 15,-2 6 0-15,-2 7 0 0,-2 8 0 0,-1 6 0 16,0 4 240-16,-2 8 160 0,0 0 48 0,0 0 0 16,-4 8-192-16,-2 6-16 0,-1 6-16 0,-2 8 0 15,-5 9-224-15,1 5 0 0,-1 6 128 0,1 2-128 16,-3 3 0-16,2 1 128 0,1 1-128 0,1 0 0 15,2-3 0-15,0 2 0 0,4 2 0 0,0-6 0 16,2-5 0-16,2-5 0 0,1-4 0 0,1-6 0 16,2-4-880-16,4-5-112 0,0-4-32 0,2-4-7680 15,1-2-1536-15</inkml:trace>
  <inkml:trace contextRef="#ctx0" brushRef="#br1" timeOffset="51219.519">21149 5845 23951 0,'0'0'2128'0,"-6"-4"-1696"0,6 4-432 0,-8-4 0 15,-1 0 544-15,1 2 32 0,-3 1 0 0,2 1 0 16,-1 1-352-16,0 4-64 0,-2 0-16 0,1-1 0 15,-3 2 144-15,0 1 32 0,-1 0 0 0,-2 2 0 16,0 2-64-16,-3 1 0 0,0 0 0 0,1 0 0 16,2-1-48-16,0 3-16 0,-1-1 0 0,-2 2 0 15,-1 3 0-15,3 2-16 0,3-4 0 0,1 1 0 16,-1-2-176-16,6 0 192 0,3 1-192 0,0-1 192 16,2-1-64-16,4 0-128 0,3-3 192 0,2-1-64 15,-3-1 80-15,3 0 16 0,4-2 0 0,2 1 0 16,2-2-32-16,4 0-16 0,2-3 0 0,0-4 0 15,4-4-176-15,1 0 192 0,-2-1-192 0,3-2 192 16,3-6-192-16,2-1 0 0,0-1 0 0,-3-3 0 0,0-1-304 16,-1-4 64-16,1-4 16 0,-1-2 0 0,0-7 224 15,1 1 0-15,-3-1 0 0,0-3 0 0,-4-1 0 0,1-3 0 16,1-3 0-16,-2-4 0 0,-3-3 960 16,1-5 96-16,-2-3 16 0,0 2 0 15,-3 1-1648-15,0-1-336 0,1 2-64 0,1 3-16 0,-2 3 800 0,0 6 192 16,-5 5 0-16,1 12 0 0,-4 8 208 0,0 6 96 15,-2 7 16-15,-2 3 0 0,-1 5 16 0,0 0 16 16,-6 12 0-16,0 11 0 0,-4 10-192 0,-3 7-32 16,-2 5-128-16,-2 6 192 0,-2 4-64 0,-3 10 0 15,-6 8-128-15,0 6 192 0,1 4-192 0,-2-3 0 16,1-2 128-16,3-2-128 0,5-3 0 0,4-9-208 16,2-10 32-16,3-6 16 15,2-7-960-15,1-7-192 0,3-6-32 0</inkml:trace>
  <inkml:trace contextRef="#ctx0" brushRef="#br1" timeOffset="55996.75">15212 4905 12895 0,'0'0'576'0,"-4"-3"112"0,4 3-560 0,0 0-128 16,-8-4 0-16,8 4 0 0,0 0 1856 0,-7 3 352 16,-1 0 64-16,0 0 16 0,-1 0-2032 0,2 1-384 15,-2 0-96-15,2 3-16 0,-3-1 240 0,1 3 192 16,-1 1-48-16,-1 1 0 0,0 0 112 0,1 2 32 0,-2 2 0 16,1 2 0-16,0 5 32 0,1 1 0 0,0 0 0 0,3 2 0 15,0-2-96-15,2 1-16 0,2 0 0 0,2-1 0 16,1-2-208-16,2-2 128 0,2-2-128 0,2-1 0 15,0-2 0-15,3-2 0 0,0-2 0 0,2-3 0 16,-1-3 160-16,1-1-160 0,0 1 160 0,1-9-160 16,-1-1 160-16,3-5-160 0,2-5 160 0,-1-4-160 15,1-4 176-15,-1-2-176 0,0-1 192 0,0-1-192 16,-4-2 288-16,-1 0-48 0,-2 2-16 0,-1 0 0 16,-4 2 32-16,-3 3 0 0,-1 1 0 0,-4 2 0 15,-3 4 0-15,-3 0 16 0,-3 2 0 0,-2 3 0 16,0 4-128-16,-3 3-16 0,-2 4-128 0,0 4 192 15,0 1-192-15,0 6-256 0,2 0 48 0,0 2 16 16,5-1-784-16,3 0-160 16,2 0-16-16</inkml:trace>
  <inkml:trace contextRef="#ctx0" brushRef="#br1" timeOffset="56591.407">15766 4539 22799 0,'-26'3'1008'0,"10"2"208"0,-4 3-960 0,0 6-256 0,-1 3 0 0,1 1 0 15,-1-2 0-15,-1 1 0 0,2 0 0 0,0 0 0 16,1-1 416-16,2 3 32 0,0 1 16 0,1 1 0 16,-3-1-144-16,5 0-16 0,1 3-16 0,2-1 0 15,-2-1-288-15,6-2 0 0,2-3 128 0,4-1-128 16,1-3 0-16,1-2 0 0,3-1 128 0,-4-9-128 16,6 7 128-16,-6-7-128 0,11 5 192 0,0-5-192 15,0-4 176-15,4 0-176 0,1-5 160 0,4-2-160 16,0-3 0-16,2-5 0 0,-1-2-208 0,1-6 64 15,1-5-48-15,-1-3-16 0,2-5 0 0,-4-2 0 0,-2-2 208 16,-1 0 0-16,-3 2-160 0,-1 0 160 0,-2-2 0 16,-3 0 0-16,1-2 0 0,-3-1 0 0,-3-2 0 0,-3-2 0 15,0 2 0-15,-3 3 0 0,-1 7 0 0,0 5 0 16,-5 6 0-16,3 6 0 0,-2 4 128 0,0 4 160 16,-1 6 32-16,2 2 0 0,-2 3 96 0,2 2 32 15,-2 2 0-15,3 4 0 0,-2 4-320 0,2 3-128 16,-2 2 128-16,1 4-128 0,3 5 0 0,-1 6 0 15,2 5 0-15,0 2 0 0,0 2 0 0,1 0 0 16,2 3 0-16,3-1 0 0,0 0 0 0,1 0 0 16,2-2 0-16,2-2 0 0,3-1-144 0,0 1 144 15,3-1 0-15,1-4 0 0,3-5-224 0,0-4 64 16,1-3 16-16,2-4 0 16,1-4-592-16,-1-3-112 0,0-4-32 0,3-1 0 15,4-4-1616-15,-2-5-320 0</inkml:trace>
  <inkml:trace contextRef="#ctx0" brushRef="#br1" timeOffset="57065.06">16352 3863 22111 0,'-34'-1'976'15,"12"3"208"-15,0 2-944 0,-4 4-240 0,2 6 0 0,0 3 0 0,1 3 192 0,1 3 0 16,2 1 0-16,1 1 0 0,1 2-192 0,3 1 0 16,0 0 0-16,4 5 0 0,1 2 0 0,3-2 128 15,0-3-128-15,4-1 0 0,2-2 128 0,3-4-128 16,1-1 0-16,2-5 0 0,0-4 0 0,3-1 0 15,1-8 0-15,0 0 0 0,1-2 0 0,4-3 176 16,-1-5-176-16,2-4 160 0,2-5 32 0,4-6 16 16,3-5 0-16,4-6 0 0,1-8-208 0,2-2 0 15,0 0-144-15,-1-2 144 0,-1-4-144 0,-2 0 144 16,-1-1-128-16,-6-1 128 0,-3-3 0 0,0-5 0 16,-3-5 0-16,-2 0 128 0,-1 1-128 0,-1-3 0 0,1-2 0 0,-1-7 0 15,-6-3 0-15,3 4 0 0,-1 6-128 0,-2 7 128 16,-2 4 128-16,-1 6 128 0,-1 5 0 0,-1 12 16 15,-1 9 720-15,0 5 144 0,0 8 16 0,-2 5 16 16,4 6-320-16,0 0-64 0,-5 16-16 0,-1 7 0 16,-3 7-640-16,3 7-128 0,-4 8 0 0,3 11 0 15,-1 10 0-15,3 10 0 0,-1 7 0 0,4 3 0 16,3-2 0-16,4 7 0 0,-1 4 0 0,7-3-144 31,1-8-928-31,4-1-176 0,2-5-32 0,0-2-11328 0</inkml:trace>
  <inkml:trace contextRef="#ctx0" brushRef="#br1" timeOffset="58237.603">14567 8063 22287 0,'0'0'976'0,"-6"-3"224"0,0-2-960 0,0 1-240 15,6 4 0-15,0 0 0 0,-8 7 0 0,0 2 0 16,1 1 128-16,-1 2-128 0,4 1 0 0,2 1 176 16,-2 1-176-16,2 1 160 0,1-3-160 0,2 4 128 15,4-1-128-15,-1-1 128 0,2-5-128 0,1 0 0 16,1-1 0-16,2-1 0 0,2-2 0 0,-1-3 0 0,0-1 0 15,2-1 0-15,1 0 0 0,3-3 0 0,-3-5 128 16,2-2-128-16,-1 0 0 0,3-2 128 0,-1-1-128 16,1-2 128-16,-2 0-128 0,4-2 0 0,-2 0 0 0,-2 1 0 15,-1 3 0-15,-4 1-192 0,0 1 0 0,0 3 16 32,-3 2-1600-32,0 2-320 0</inkml:trace>
  <inkml:trace contextRef="#ctx0" brushRef="#br1" timeOffset="58423.608">14656 8296 11055 0,'-8'-2'976'0,"-1"1"-784"0,1-1-192 0,0 0 0 0,-1-3 1600 0,2 4 256 15,3-1 64-15,4 2 16 0,-5-9-1008 0,3 0-208 16,1-2-32-16,5 0-16 0,2 0-64 0,3-2-16 15,1-3 0-15,2-2 0 0,-1-2-416 0,2 1-176 16,2 2 128-16,-1-4-128 0,0-2 0 0,2 1 0 16,-1 0 0-16,3 1 0 0,-1 0 0 0,4 0 0 15,-1-1 0-15,0 0 0 0,-3 0 0 0,1 0 0 16,1 0 0-16,-2 2 0 16,-1 1-1840-16,-2 1-240 0,-3 4-48 0</inkml:trace>
  <inkml:trace contextRef="#ctx0" brushRef="#br1" timeOffset="58762.769">15112 7581 17503 0,'-12'-3'768'0,"3"4"176"0,3 1-752 0,-2 4-192 0,0-2 0 0,1 4 0 15,-1 1 672-15,-2 2 96 0,2 2 32 0,0 2 0 16,1 1-672-16,-1 0-128 0,6 1 0 0,0-3 0 16,2-2 0-16,2-2 0 0,-2-10 0 0,7 10 0 15,0-4 0-15,2-1 160 0,1-2-160 0,0-3 128 0,1-2 304 0,1-1 48 16,1-2 16-16,1-2 0 0,-1-2-176 16,0-6-16-16,-2-2-16 0,1 1 0 0,-1 3-128 0,-1 0-32 15,-3-1 0-15,-2 2 0 0,-2 1 32 0,0 1 0 16,-6 1 0-16,1 1 0 0,-2 2 224 0,-1 1 32 15,5 5 16-15,-10-4 0 0,1-1-272 0,-1 4-160 16,1 2 192-16,0 4-192 16,-1-1-336-16,4 1-176 0,-2 0-48 0,8-5-10608 15</inkml:trace>
  <inkml:trace contextRef="#ctx0" brushRef="#br1" timeOffset="59243.067">15583 7448 13823 0,'-8'0'1216'0,"-3"0"-960"0,-1 2-256 0,-2-1 0 15,1 5 928-15,-1 3 144 0,-1 1 16 0,0 1 16 16,-1 0-848-16,0 3-256 0,2-1 0 0,-2 0 128 15,0-2-128-15,6 3 0 0,1 0-176 0,2 0 176 16,-1-2 0-16,3 1 0 0,4 0 176 0,1-4-48 16,0-9-128-16,0 9 176 0,0-9-176 0,0 0 192 15,0 0 128-15,11 1 48 0,2-5 0 0,1-4 0 16,-2-4 272-16,2-3 48 0,1-2 16 0,1-3 0 0,-1-3-368 0,-1-1-64 16,2-1-16-16,-3 0 0 0,-1 0-256 15,-1-2 128-15,-1-2-128 0,-3 1 0 0,1-1 160 16,-2 0-160-16,-1 1 128 0,0-1-128 0,-3 1 128 0,1 1-128 15,1 3 128-15,-2 0-128 0,-1-3 0 0,2 2 128 16,-2 1-128-16,2 3 0 0,-2 7 0 0,0 3 0 16,-1 2 0-16,0 9 0 0,0 0 0 0,0 0 160 15,0 0-32-15,0 0-128 0,-2 11 176 0,-2 3-176 16,0 3 160-16,-1 3-160 0,0-1 0 0,-1 6 128 16,2 2-128-16,0 3 0 0,1 2 0 0,1 0 0 15,2-1 0-15,0-1 0 0,0-3 0 0,2-4 0 16,1-2 0-16,1-2 0 0,0 0 0 0,2-2-240 15,1-4 48-15,-1-1 16 16,-1-1-1664-16,1-1-336 0</inkml:trace>
  <inkml:trace contextRef="#ctx0" brushRef="#br1" timeOffset="59682.843">16061 7124 21647 0,'-18'-3'960'0,"4"3"192"0,-1 0-912 0,-2 5-240 0,-9-2 0 0,4 7 0 0,-1 4 0 16,2 3 0-16,-2 0 0 0,1 3 0 0,-1 0 0 0,2 2 0 15,4 2 0-15,-1 3 0 0,3-3 0 0,-1-2 0 16,3-1 0-16,3-1 0 0,3 2 0 0,0-5 0 15,4-4 0-15,3 1 0 0,3-5 0 0,4-1 0 16,-2-3 0-16,5-3 0 0,4-6 0 0,3-2 128 16,0-4-128-16,5-3 0 0,1-5 160 0,3-3-160 15,0-4 160-15,4-1-160 0,0-3 0 0,-1 0 0 16,0-5 0-16,-3 2 0 0,0 2 0 0,-2 0 0 16,-4 1 0-16,-2 1 0 0,-1-1 0 0,-3 2 0 15,-2-1 0-15,0-2 0 0,-7-4 0 0,0 0 0 16,1-1 0-16,-4 3 0 0,0 3 0 0,-1 6 0 15,-1 4 0-15,-1 5 0 0,-1 6-144 0,2 8 144 16,-8 2-208-16,0 5 80 0,0 9 128 0,0 5-208 0,-3 3 80 16,2 6 128-16,1 3-192 0,1 3 192 15,0 2-160-15,2 4 160 0,1 2 0 0,2 5 0 0,1 3-128 16</inkml:trace>
  <inkml:trace contextRef="#ctx0" brushRef="#br1" timeOffset="60127.27">16268 7676 25791 0,'-8'4'2304'0,"-6"2"-1856"16,1 3-448-16,-1 3 0 0,0 4 128 0,-1 3-128 15,2 3 0-15,0 1 0 0,2 3 0 0,0 1 0 16,4-1 0-16,-1-2 0 0,2-2 0 0,-1 0 0 16,3-3 0-16,3-1 0 0,2 0 0 0,2-4 0 15,1-5 0-15,1 1 0 0,3-4 0 0,2-2 0 0,2 0 0 0,0-4 0 16,0-4 0-16,3-1 0 0,3-3 0 0,2 0 0 16,-4-2-128-16,3 1 128 0,0-4-192 0,2 5 192 15,1 1-160-15,-3 0 160 0,-2 0-128 0,1 0 128 31,0 2-432-31,-1 0 0 0,-5 2 0 0,0-3-6768 0,-1 2-1360 0</inkml:trace>
  <inkml:trace contextRef="#ctx0" brushRef="#br1" timeOffset="60336.344">16162 8008 24015 0,'-11'-3'1056'16,"4"2"224"-16,7 1-1024 0,-5-1-256 0,1-2 0 0,4 3 0 0,0 0 208 0,4-7-16 16,2-1 0-16,4-1 0 0,3-5 128 0,3 0 0 15,-1-3 16-15,5-2 0 0,1-2-336 0,3-1 0 16,4 0 0-16,2 0 0 0,0-1 0 0,-1-1 0 16,-1 2 0-16,0 0-128 0,-2 1-128 0,-1 3-32 15,-1 0 0-15,-2 3 0 16,-2 2-1120-16,-2 4-240 0,-3 0-32 0</inkml:trace>
  <inkml:trace contextRef="#ctx0" brushRef="#br1" timeOffset="60725.131">16913 7363 22111 0,'0'0'1968'0,"0"0"-1584"0,-7-5-384 0,2 2 0 16,5 3 384-16,-10 1-16 0,0 3 0 0,0 6 0 16,1 4-224-16,-2 4-144 0,3 2 192 0,-1 1-192 15,-1 2 128-15,2-2-128 0,-1 2 0 0,6 0 0 16,2-1 128-16,0-2-128 0,-2-4 0 0,5 0 0 15,1-2 0-15,3-2 0 0,1-3 0 0,2-5 0 0,2-3 192 0,3-3-192 16,4-5 192-16,-1-1-192 0,-1-3 496 0,2-3-16 16,-1 1 0-16,1-3 0 0,-3-4-96 0,1 1-32 15,-4-1 0-15,-1 4 0 0,-1 2-160 0,-3 0-48 16,-2 1 0-16,-2-1 0 0,-3 1 176 0,-3 2 48 16,-1 1 0-16,-2 0 0 0,-3 0 0 0,-2 3 0 15,-1 4 0-15,-1 1 0 0,0 0-368 0,-3 2 0 16,-1 1 0-16,2 4-128 15,5 4-1760-15,2-1-352 0,1-3-64 0</inkml:trace>
  <inkml:trace contextRef="#ctx0" brushRef="#br1" timeOffset="61242.836">17473 7273 15663 0,'-19'7'1392'0,"-5"-4"-1120"16,-2 2-272-16,-2 2 0 0,2 0 1472 0,-2 3 256 15,-1 2 32-15,1 2 16 0,-1 0-1440 0,4 2-336 16,3 0 0-16,1 2 0 0,0 1 0 0,4-2 0 16,2-1 0-16,6-2 128 0,1-1-128 0,6-3 160 15,2 0-160-15,1-3 160 0,-1-7-32 0,5 5 0 16,4-1 0-16,1-2 0 0,4-7 96 0,2-1 16 16,-1-3 0-16,3-1 0 0,1-4-48 0,-2-4-16 15,1-3 0-15,0 1 0 0,4 0-176 0,-2-2 0 16,-2-4 144-16,-2 1-144 0,0-1 0 0,-2 2 0 15,-1 0 0-15,-2-1 0 0,-1 2 0 0,0 1 128 16,-4 0-128-16,2-1 0 0,-3 1 128 0,-1 0-128 16,-3-2 160-16,1 6-160 0,2 2 208 0,-3 1-48 15,-1 3-16-15,1 3 0 0,-1 9-144 0,0 0 192 16,0 0-192-16,0 0 192 0,0 0-192 0,0 0 128 0,-1 12-128 16,-2 1 128-16,-1 1-128 0,1 2 0 0,-2 2 0 15,3 4 0-15,1 3 0 0,-2 4 0 0,1-1 0 16,-2 2 0-16,0 1-128 0,3 1 128 0,1-2-160 0,-1-1 160 31,1-2-576-31,0 0-32 0,0-2 0 0,1-1-6624 0,0-1-1312 0</inkml:trace>
  <inkml:trace contextRef="#ctx0" brushRef="#br1" timeOffset="61757.899">17760 7307 8287 0,'0'0'368'0,"0"0"80"0,-4-8-448 0,0 0 0 16,0 1 0-16,4 7 0 0,0 0 2096 0,-8-3 336 16,1-1 64-16,0 1 0 0,7 3-1808 0,-9 0-368 15,-1-1-80-15,3 1-16 0,-4-1 32 0,4 4 16 16,0 5 0-16,1-1 0 0,-5-2-80 0,1 0 0 15,1 3-16-15,-1 3 0 0,1 2-32 0,-1 0 0 16,5 2 0-16,-4 2 0 0,0 0 128 0,1 1 32 16,0-1 0-16,1 2 0 0,3 0-80 0,-2-2-16 15,4-1 0-15,3-2 0 0,5-3-64 0,-2-2-16 16,-4-9 0-16,12 7 0 0,0-4 128 0,6-4 32 16,-2-7 0-16,1 0 0 0,1 0 224 0,-1-3 32 0,2-6 16 15,4-3 0-15,0-1-240 0,2-4-64 0,0-1 0 0,-2-3 0 16,-2-4-256-16,-1 0 0 0,-3-1 0 0,-3 1 0 15,-5 1 0-15,0-1 0 0,-5-2 0 16,0 2 0-16,-4-1 0 0,-2 2 0 0,-1-1 192 0,0 3-192 16,-4 4 448-16,1 4-32 0,-2 2 0 0,1 7 0 15,3 1 208-15,0 4 32 0,4 8 16 0,0 0 0 16,0 0-400-16,-6 12-80 0,2 6 0 0,-2 4-16 16,3 7-176-16,1 4 0 0,-1 1 0 0,2 4 0 15,1 0 0-15,3 5 0 0,1 5 0 0,4-3 0 16,3-6-224-16,3 2 80 0,2-1 16 0,4-2 0 15,0-3-2064-15,5-3-416 16,11 9-80-16,-5-8 0 0</inkml:trace>
  <inkml:trace contextRef="#ctx0" brushRef="#br1" timeOffset="62662.561">18602 8461 15663 0,'-10'-3'1392'0,"10"3"-1120"16,0 0-272-16,0 0 0 0,-3 9 1728 0,3-9 272 16,8 12 64-16,-3 1 16 0,-1 2-1696 0,4-1-384 15,5-1 0-15,2-2 0 0,3-3 0 0,4-3 0 0,1 2 0 0,2-4 0 16,3-2 128-16,0-1 80 0,1 0 16 0,3-3 0 15,1-6-16-15,1-1 0 0,1-2 0 0,1 1 0 16,2-1-64-16,0-1-16 0,-2-3 0 0,0 2 0 16,-1 1-128-16,-4-2 0 0,-6 2 0 0,-2-1 128 15,-3 1-128-15,-2 1 0 0,-3 0 0 0,-2 1 0 16,-4-2 0-16,-5 4 128 0,-4 9-128 0,0-9 0 16,-2-1 0-16,-3 3 0 0,-4 3 0 0,-3 3 0 15,-4 3 0-15,-2 3 0 0,-4 0 0 0,-4 3 0 16,-3 1 0-16,-2 2 0 0,-2 2 128 0,1 1-128 15,-4 0 320-15,2 2-32 0,1 1 0 0,2 2 0 16,3-2 96-16,4 0 0 0,-1 2 16 0,5-1 0 0,4-1-80 16,1 2-32-16,2-1 0 0,5 0 0 0,4-3-32 0,3 3 0 15,2 2 0-15,3-4 0 0,3-2-80 16,5 0-32-16,-1 1 0 0,3 0 0 0,2-2 48 0,5-4 16 16,1-2 0-16,4 1 0 0,2-1-80 0,6 1-128 15,3-5 176-15,4 0-176 0,1-1-144 0,-1 0-144 16,-1-1-32-16,0-2-8800 15,-2-2-1760-15</inkml:trace>
  <inkml:trace contextRef="#ctx0" brushRef="#br1" timeOffset="62993.977">19812 8377 31327 0,'-12'-10'1392'0,"5"3"272"0,1 0-1328 0,-1 4-336 0,7 3 0 0,-7 0 0 15,-2 1 0-15,3 5-192 0,-1 3 32 0,2 2 0 16,-1 4 160-16,0 3-128 0,2-3 128 0,2 1-128 16,0 5 128-16,1 5 0 0,-4 3 0 0,3 0 0 15,1 1 0-15,0 3 0 0,0 1 0 0,0-2 0 16,1-4 0-16,0-1 0 0,1-3 0 0,1-4 0 15,0-5 0-15,0-4 0 0,-2-11 0 0,5 8 128 16,0-2-128-16,-5-6 176 0,0 0-176 0,10 0 192 16,2-5 352-16,1-5 80 0,2-3 16 0,1-6 0 0,2-4-192 15,3-2-16-15,1-3-16 0,-1 1 0 0,-4-2-256 16,1-1-160-16,3-2 192 0,-1 3-192 0,-1 0 128 0,0 3-128 16,-1 2 0-16,-1 3 0 0,1 2 0 0,-2 4 0 15,2 4 0-15,-3 1 0 0,-4 0 0 0,0 2 0 16,0 3-192-16,-3 2 48 15,-8 3-1840-15,0 0-352 0,0 0-80 0</inkml:trace>
  <inkml:trace contextRef="#ctx0" brushRef="#br1" timeOffset="63457.779">20276 8507 34319 0,'0'0'1520'0,"0"0"320"0,0 0-1472 0,5 10-368 0,2 0 0 0,3 0 0 16,-2 0-160-16,3 2-96 0,3 0-32 0,3-3 0 15,3-7 288-15,3-2 0 0,2-2 0 0,1 0 0 16,3-1 0-16,0-4 144 0,2-3-144 0,1-2 192 15,-1-2-192-15,-2 2 0 0,-1-2 0 0,-2 2 0 16,-1-2 0-16,-2 0 0 0,0-2 0 0,-3 3 0 16,-3-1 0-16,-3 1 0 0,-4-3 0 0,-2 3 0 0,-1 1 0 15,-5 0 128-15,-2 0-128 0,-3 1 0 0,-7 1 0 16,-1 1 128-16,-3 5-128 0,-1 0 0 0,-3 4 128 16,-2 4-128-16,-2 2 0 0,-2 4 128 0,0 0-128 0,-1 1 0 15,-1 2 0-15,-1 3 0 0,2 1 128 0,-3 3-128 16,1 0 0-16,3 2 128 0,1 2-128 0,3 1 0 15,2 1 0-15,3-1 0 0,-1 1 0 0,5 1 0 16,6-1 0-16,0-3 0 0,3-3 0 0,3-1 128 16,4-2-128-16,-2 0 0 0,4-1 0 0,3-1 0 15,5-3 128-15,3-1-128 0,0-3 0 0,6-1 0 16,3-3 0-16,3-1 128 16,0-2-656-16,2-2-144 0,2-2-32 0,-1-1-14016 0</inkml:trace>
  <inkml:trace contextRef="#ctx0" brushRef="#br1" timeOffset="63886.164">21381 8287 32255 0,'-1'-7'2864'0,"-3"1"-2288"0,4 6-576 0,0 0 0 16,0 0 0-16,-9 5 0 0,-2 2-160 0,4 5 160 16,2 5-192-16,-2 3 192 0,-1 2-192 0,0 2 192 0,1 2 0 15,1 3 0-15,-2 3 0 0,0 2 0 16,3 1 128-16,-2 3-128 0,2 2 192 0,4-2-64 0,-1-6-128 0,1-4 128 16,-2-4-128-16,3-5 128 0,6-4-128 0,-4-2 0 15,0-2 144-15,1-3-144 0,4-3 240 0,-1-3-32 16,4-3 0-16,-1-6 0 0,1-5 432 0,2-4 96 15,2-5 16-15,3-2 0 0,1-3-304 0,1-2-48 16,0-4-16-16,1 2 0 0,-3 0-112 0,2 3-16 16,0-1-16-16,1 3 0 0,-1 2 64 0,1 3 16 15,0 3 0-15,2 2 0 0,-2 3-128 0,0 5-32 16,-2 0 0-16,2 6 0 0,1 3 64 0,0 5 16 16,0 3 0-16,1 6 0 0,1 6-112 0,-1 3-128 15,1 2 176-15,-2 4-176 0,1 2 128 0,0 5-128 16,0 6 0-16,0-1 0 15,-2 2-608-15,-2 1-224 0,0 4-64 0,-1 5-10784 0,-1 2-2160 16</inkml:trace>
  <inkml:trace contextRef="#ctx0" brushRef="#br1" timeOffset="65699.403">19165 10473 19295 0,'-9'-16'848'0,"7"9"176"0,2 7-816 0,0 0-208 16,0 0 0-16,0 0 0 0,0 0 0 0,0 0 0 16,-7 9-144-16,2 1 144 0,0 2 0 0,-1 3 128 0,-1 8 16 15,4 3 0-15,-2 2 240 0,0 6 64 0,-5 4 0 0,1 5 0 16,1 6-144-16,1 3-32 0,-5 1 0 0,2 1 0 16,1 0-144-16,-1-5-128 0,3-4 144 15,2-9-144-15,3-7 160 0,1-6-160 0,1-4 160 0,1-5-160 16,1-3 640-16,-2-11 48 0,0 0 0 0,0 0 0 15,0 0 432-15,0 0 96 0,0 0 0 0,8-5 16 16,-2-6-160-16,4-4-48 0,3 0 0 0,2-5 0 16,0-4-592-16,2-4-128 0,1 1-32 0,3 1 0 15,1-3-272-15,2 3 0 0,1-5 0 0,-1 2 0 16,0 3 0-16,1 0 0 0,-2 1 0 0,3 2 0 16,0 3 0-16,0 0-144 0,1 4 144 0,1 3 0 0,0 1 0 15,1 1 0-15,0 2 0 0,0 3-128 0,-3 4 128 0,-2 4 0 16,0 1 0-16,-5 4 0 0,-2 6 0 0,-2 6-208 15,-2 3 80-15,-2 6 128 0,-3 5-160 16,-1 3 160-16,-3 5 0 0,-2 0-144 0,0 2 144 0,0-3 0 16,-2-3 0-16,-1-3 0 0,-2 1 0 0,1-2 0 15,0-4 0-15,1 2 0 0,0-2 0 0,0-2 0 16,-2-3 0-16,2-3 0 0,1-3 0 0,1-2 0 16,2-4 0-16,-1-2 0 15,-2-10-1504-15,8 7-272 0,0-2-48 0,2-1-11168 0</inkml:trace>
  <inkml:trace contextRef="#ctx0" brushRef="#br1" timeOffset="66242.867">20211 10783 3679 0,'-7'3'320'0,"0"1"-320"0,1 7 0 0,2-1 0 16,2 0 3136-16,2 1 576 0,1 1 96 0,3 3 32 15,3 4-2400-15,3-1-480 0,1-3-80 0,4-1-32 0,5-2-144 0,0-1-16 16,2-2-16-16,1-5 0 0,0-1-160 15,3-3-16-15,2-1-16 0,-1-3 0 0,-2-2-224 0,2-3-32 16,0-3-16-16,3-2 0 0,-1-4 0 0,-2-2 0 16,0-1 0-16,-2 0 0 0,-2 1 112 0,0-1 0 15,-3-1 16-15,0 2 0 0,-4-2 64 0,-2 2 16 16,-3 4 0-16,0-1 0 0,-2-1-176 0,-2 1-48 16,-6 0 0-16,-1 2 0 0,-2 3-192 0,-4 2 144 15,-1 1-144-15,-6 6 128 0,0 3-128 0,-2 4 192 16,-3 4-192-16,-2 0 192 0,-4 2-192 0,-1 4 160 15,-1 2-160-15,-5 4 160 0,-2 2-160 0,-2 5 160 16,2 3-160-16,0 4 160 0,-3 7-160 0,7 0 192 16,3-4-192-16,5 0 192 0,4-2-192 0,6-3 0 15,5-5 0-15,4-3 0 0,3-5 160 0,3 0-160 0,1-2 192 16,5 1-192-16,3-2 352 0,4-1-32 0,6-4-16 16,0-1 0-16,0 0-96 0,4-2-16 0,5 0 0 0,5-4 0 15,2-2-32-15,3-1-16 0,1 1 0 0,0-1 0 16,-1-4-144-16,-1 2-224 0,-2 2 48 0,2-2 16 31,-1-3-1920-31,0 0-384 0,-4-2-80 0,-3 0-9664 0</inkml:trace>
  <inkml:trace contextRef="#ctx0" brushRef="#br1" timeOffset="66689.727">21609 10583 17215 0,'-2'-11'768'0,"2"11"144"0,0-10-720 0,1 2-192 0,0-3 0 16,0 5 0-16,-1 6 512 0,0 0 80 0,0 0 16 0,0 0 0 16,0 0-96-16,3 12-32 0,1 2 0 0,-3 4 0 15,-1 1 160-15,2 3 48 0,1 2 0 0,0 3 0 16,0 2 0-16,-2 2 0 0,0 1 0 0,-2 4 0 15,0 3-224-15,1 0-32 0,0 0-16 0,1-3 0 16,0-4-224-16,1-4-32 0,0-4-16 0,2-4 0 16,1-3-144-16,1-4 192 0,-2-2-192 0,2-1 192 15,-2-2-192-15,4-2 160 0,-8-6-160 0,12 6 160 16,0-2-496 0,1 0-112-16,0-4 0 0,2-3-7792 0,-1-1-1552 0</inkml:trace>
  <inkml:trace contextRef="#ctx0" brushRef="#br1" timeOffset="70847.212">22959 9848 6447 0,'5'-9'576'0,"1"-2"-576"15,0-2 0-15,1 5 0 0,0-1 2352 0,-7 9 352 16,0 0 80-16,0 0 16 0,2-8-1296 0,-2 8-256 16,0 0-48-16,0 0-16 0,-2 7-176 0,-5 2-48 15,-1 0 0-15,-4 7 0 0,-1 8-64 0,-4 7 0 16,-2 4-16-16,-4 2 0 0,-1 2-256 0,-2 3-48 15,1 4-16-15,-2 0 0 0,-2-2-304 0,1 6-48 16,4 4-16-16,2 3 0 0,2 3-48 0,3-1-16 0,1-2 0 16,2 2 0-16,4-1-128 0,4 0 128 0,2-6-128 0,3-3 128 15,1-5-128-15,2-3 0 0,4-2 0 0,0-6 0 16,2-4 0-16,1-3 0 0,1-1 128 16,2-1-128-16,1-2 0 0,0-4 0 0,1 0 0 0,7-2 0 31,1 0-528-31,3-5-48 0,-6-2 0 0,2-7-12544 0</inkml:trace>
  <inkml:trace contextRef="#ctx0" brushRef="#br1" timeOffset="71032.022">22262 10736 34319 0,'-14'-8'1520'0,"6"6"320"0,1 0-1472 0,7 2-368 16,0 0 0-16,0 0 0 15,0 0-304-15,5 7-128 0,6-2-16 0,4 2-16 0,2-2 464 0,7 0-144 16,6-8 144-16,3 2 0 0,2 0 0 0,0-1 0 16,2-1 0-16,3-3 0 0,4-3 0 0,5 3 0 15,4-3 0-15,-1-2 0 16,1-3-1728-16,-3-2-400 0,-5 0-96 0</inkml:trace>
  <inkml:trace contextRef="#ctx0" brushRef="#br1" timeOffset="71461.827">23538 9939 33279 0,'-11'-12'1472'0,"4"10"320"0,-4 2-1440 0,1 8-352 0,-2 8 0 0,-1 3 0 15,-3 4 0-15,-1 6-288 0,-1 5 48 0,-2 1 16 16,0 3 368-16,-1 2 80 0,-2 7 16 0,-1 2 0 15,-4 4 144-15,0 2 16 0,1 3 16 0,1 1 0 16,-1 1-288-16,3-2-128 0,0 1 128 0,8-3-128 16,-1-2 0-16,2-5 128 0,2-8-128 0,4-6 0 15,4-9 0-15,1-5 0 0,1-7 128 0,2-3-128 16,1-11 0-16,0 0 0 0,0 0 0 0,9-4 0 16,2-5-272-16,1-6 64 0,5-6 16 0,1-5 0 15,-3-6 0-15,5 0 16 0,4 1 0 0,-3 1 0 0,0 2 176 0,1 3 0 16,-1-1 0-16,-1 8 0 0,-4 4 0 0,1 6 0 15,-2 0 0-15,-2 5 128 0,0 3-128 0,-4 4 144 16,-1 5-144-16,1 2 160 0,0 2 0 0,-2 5 0 16,-1 4 0-16,1 6 0 0,-3 5 32 0,-1 1 0 15,-3 0 0-15,2 3 0 0,3-2-192 0,-3 1 128 16,0-2-128-16,2 0 128 0,-1-3-128 0,2 0 0 16,0-2 0-16,1-5 0 15,0-4-720-15,3-4-80 0,3-1-16 0,1-6-14192 0</inkml:trace>
  <inkml:trace contextRef="#ctx0" brushRef="#br1" timeOffset="71832.545">23861 10856 21183 0,'-10'-21'944'0,"4"13"192"0,1 6-912 0,5 2-224 0,0 0 0 0,0 0 0 15,-7 6 2640-15,7-6 496 0,-3 10 80 0,3-10 32 16,0 0-2608-16,8 6-512 0,-1-1-128 0,5-3 0 16,2-5 0-16,1-4 192 0,2-4-192 0,0-1 192 15,2 0-192-15,1-1 0 0,2-2 0 0,-3 0 0 16,1-3-128-16,-2 2 128 0,-3-1-160 0,-3 2 160 16,-2-2-128-16,2 0 128 0,-1 0 0 0,-3 2-144 15,-7-1 144-15,-1 2 0 0,1 1 128 0,-2 2-128 16,-3 1 176-16,-5 3-48 0,-2 4 0 0,0 4 0 0,-3 3 320 15,-6 4 48-15,-2 7 16 0,1 3 0 0,-2 2-224 16,1 3-32-16,0 3-16 0,3 1 0 0,3 4-48 0,0 3 0 16,2 2 0-16,2 1 0 0,3-4-192 0,4-3 144 15,1-1-144-15,2-3 128 0,0-4-128 0,2-2 0 16,3-1 0-16,2-2 0 0,0-1 0 0,3-2 0 16,2-4 0-16,3 0 0 15,0-6-560-15,4-1 16 0,2-3 0 0,7-5 0 16,-1-1-2912-16,2-3-576 0</inkml:trace>
  <inkml:trace contextRef="#ctx0" brushRef="#br1" timeOffset="72175.051">24423 10603 20271 0,'0'0'896'0,"0"0"192"0,-7 1-880 0,7-1-208 0,-7 8 0 0,-1 4 0 16,0 4 2832-16,-1 4 528 0,1 1 96 0,0 1 32 15,-2 0-2704-15,0 1-528 0,0 0-128 0,2 3 0 16,3 2 112-16,1 1 16 0,-4-5 16 0,2 0 0 16,1 0-128-16,0-3-16 0,2-3-128 0,0-4 192 15,2-2-192-15,-3-4 128 0,4-8-128 0,0 0 0 16,0 0 208-16,0 0-48 0,0 0-16 0,0 0 0 16,7-10 112-16,2-5 0 0,1-7 16 0,2-1 0 15,1 0-272-15,2-5 0 0,2-6 0 0,3 1 0 0,3 2 0 16,-1 3 128-16,0 1-128 0,3 4 0 0,2 1 288 15,-2 2-48-15,-3 2-16 0,3 3 0 0,2 5 112 16,-3 2 32-16,-2 0 0 0,1 2 0 0,-3 3-176 0,-1 3-48 16,0 2 0-16,1 3 0 0,-5 2-144 0,2 1 0 15,-1 2 0-15,0 1 0 0,-2 2-192 0,1 1-64 16,1 2 0-16,-1-1-11168 16,1 1-2224-16</inkml:trace>
  <inkml:trace contextRef="#ctx0" brushRef="#br1" timeOffset="73666.11">11928 9746 9263 0,'0'0'400'0,"0"0"112"0,-10 7-512 0,3 2 0 15,-3 3 0-15,6-1 0 0,-4 2 512 0,3 0 16 16,-2 2 0-16,1 5 0 0,0 4-112 0,0 3-32 16,1-1 0-16,3 4 0 0,0 3-48 0,0 7-16 0,-1 0 0 0,1 1 0 15,-1 1-48-15,0 3-16 0,0 4 0 0,-2 1 0 16,-1 0 0-16,0 5-16 0,-1 5 0 0,2 1 0 15,-4 1-112-15,2 0 0 0,-2-1-128 0,0 5 192 16,-2 7 0-16,0-4-16 0,0-3 0 0,1-2 0 16,-2-1 208-16,-1 0 64 0,1 2 0 0,1-1 0 15,-2-1 96-15,2-3 32 0,0-6 0 0,1 0 0 16,-2 0-208-16,3 0-48 0,1-2 0 0,-1 2 0 16,1-3-112-16,-2-2-16 0,4-4-16 0,-4-3 0 15,1-6-176-15,1-2 160 0,3-1-160 0,-3 0 160 16,1-3-160-16,3-3 128 0,0-3-128 0,-1-1 128 15,2-1-128-15,-2-3-192 0,3-6 32 0,0-1-9712 16</inkml:trace>
  <inkml:trace contextRef="#ctx0" brushRef="#br1" timeOffset="74289.276">10094 11671 6447 0,'13'-3'576'0,"-2"0"-576"0,4-3 0 0,1 2 0 16,1-1 448-16,2 1-32 0,2 1 0 0,2-3 0 15,2-1-64-15,2 4-16 0,2-2 0 0,-1 0 0 16,1 1-336-16,2-1 0 0,1 3 0 0,1-1 0 0,1 1 336 0,1-2 0 16,0-2 0-16,-1 1 0 0,3 3 464 15,1 0 96-15,1-3 0 0,2 0 16 0,3 1-208 16,3 2-32-16,-1-2-16 0,2 2 0 0,-2-1-160 16,2 1-48-16,-1-1 0 0,1 2 0 0,1 1-16 0,5 0-16 15,2-1 0-15,2 1 0 0,-1 2-144 0,2-1-16 16,-3-1-16-16,3 0 0 0,2-1-240 0,3 2 144 15,4 1-144-15,-2-2 128 0,-4-3-128 0,1 2 0 16,-1 0 0-16,2 1 0 0,2 0 128 0,3 0-128 16,-4-2 0-16,-1 1 128 0,-1 0 64 0,2 0 0 15,2 0 0-15,0-1 0 0,4 0 96 0,-4 1 32 16,-1 2 0-16,0-1 0 0,0-1-48 0,0 1 0 16,2 0 0-16,-1 2 0 0,-4-1-144 0,-2-1-128 0,-1-2 144 15,-3 1-144-15,1 1 0 0,2 0 128 0,-1-2-128 16,-5 1 0-16,-5 0 0 0,-2 1 0 0,-6 2 0 0,-1-2-6960 15,-8-2-1424 1</inkml:trace>
  <inkml:trace contextRef="#ctx0" brushRef="#br1" timeOffset="75202.969">11554 11666 12895 0,'-10'-6'576'0,"4"5"112"0,-1 2-560 0,7-1-128 0,-8 1 0 0,8-1 0 15,-8 2 1792-15,8-2 320 0,-7 4 64 0,7-4 0 16,-7-2-1232-16,2-2-256 0,-3 0-48 0,2-3-16 15,2 0 112-15,-3-1 32 0,2-2 0 0,-1 0 0 16,2 0-336-16,0-2-64 0,0 0-16 0,1-2 0 16,3-2-96-16,3 2-32 0,-2 1 0 0,4 1 0 15,0-3-16-15,3 1 0 0,1 0 0 0,1 1 0 0,0 4-208 0,-2-1 128 16,2 0-128-16,2 3 0 0,0 4 128 0,1 2-128 16,-2 3 0-16,1 1 0 0,1 1 0 0,-2 3 0 15,1 3 0-15,1-1 0 0,-1 1 0 0,-2 2 0 16,-1 1 0-16,1 3 0 0,-4 2 0 0,0-1 0 15,-2-2 0-15,-3 1 0 0,-2-2 208 0,-2 0-48 16,0 0-16-16,-2-1 0 0,-6-3 144 0,1-3 32 16,-2 1 0-16,1-4 0 0,-1 0 128 0,1-3 16 15,-3-3 16-15,0-2 0 0,2-1-64 0,-1-2-16 16,1 0 0-16,2-3 0 0,2-2-128 0,0-2-16 16,0 0-16-16,4 0 0 0,2-2-48 0,2 1 0 15,1 0 0-15,3 0 0 0,2 0-192 0,0 1 0 16,0 0 0-16,3 1 0 0,0 2 0 0,2 3 0 0,-2 1 0 0,2 3 0 15,0 4 0-15,1 3-160 0,0 1 160 16,-2 3-128-16,0 1 128 0,1 5 0 0,-2 1-144 16,-1 2 144-16,-4 5 0 0,1 0 0 0,-1 1 0 0,-4 0 0 15,-4 2 0-15,-3 1 0 0,-2-3 0 0,-1-2 0 16,-2 0 0-16,-1-2 0 0,-1-3 0 0,-1-3 0 16,0-3 160-16,1-2-160 0,0-2 192 0,2-1-192 15,0-9 320-15,1-3-64 0,2-1 0 0,0-5 0 16,2-1 48-16,-2-2 0 0,4 0 0 0,-1 0 0 15,4 2-96-15,2 0-16 0,2-2 0 0,3 2 0 16,-2 0-192-16,2 3 0 0,3 1 128 0,-1 2-128 16,1 4 0-16,1 1 128 0,1 0-128 0,2 4 0 15,-2 4 128-15,1 1-128 0,0 2 0 0,1 1 0 0,-1 2 0 16,0 4 0-16,0 0 0 0,-3 1 0 0,2 2 0 16,-5-1 0-16,-1-1 0 0,1-2 0 0,-3-1 0 0,3-6 0 15,-5-6-128-15,0 0-11200 16,10 5-2240-16</inkml:trace>
  <inkml:trace contextRef="#ctx0" brushRef="#br1" timeOffset="76215.816">13243 11711 21423 0,'-14'-10'944'0,"4"7"208"0,3 6-928 0,-6-2-224 16,2-3 0-16,4 1 0 0,-2 0 352 0,2-1 32 15,-4 1 0-15,4-4 0 0,2-5 192 0,1-1 64 16,1-1 0-16,-2 2 0 0,3-2 96 0,2-1 32 16,-2-3 0-16,6 0 0 0,5 1-384 0,2 0-80 15,-6-3-16-15,6 3 0 0,0-1-112 0,4 1-32 16,-1 2 0-16,-1-1 0 0,-1-3 80 0,3 3 16 15,0 3 0-15,-1 3 0 0,-4 2 128 0,2 0 16 16,-2 2 16-16,2 4 0 0,-2 4-112 0,0 4-32 16,-1 2 0-16,2 3 0 0,-2-1-256 0,0 5 0 0,-2 2 0 0,-2 0 0 15,-3-1 160-15,-2 0-32 0,-2 3 0 0,-4 0 0 16,1-1 16-16,-4-2 0 0,-4-2 0 0,-1 1 0 16,0 0 48-16,0 0 0 0,-2-3 0 0,1-5 0 15,-1-5 96-15,0-2 32 0,1-1 0 0,0-3 0 16,0-8-32-16,2-1 0 0,2-2 0 0,0 0 0 15,4-1-48-15,1-3-16 0,2-2 0 0,2 3 0 16,5 1-224-16,2-1 128 0,3 0-128 0,4-2 0 16,-1 0 0-16,2 3 0 0,0 1 0 0,1-1 0 15,1 1 0-15,0 5-160 0,0 5 160 0,1 3-128 16,-2 2 128-16,0 3 0 0,-4 3-144 0,1 4 144 0,0 4 0 16,-2 3-144-16,-1 2 144 0,-4 2 0 0,0 0 0 0,-3 4 0 15,-1 4 0-15,-4 0 0 0,-2-2 0 0,-4-1 0 16,-1-4 0-16,0-4 0 0,-3-2 128 15,-1-3-128-15,0-6 176 0,-1 0-176 0,2-2 256 0,0 0-64 16,-2-7-16-16,3-4 0 0,2-1 96 0,0-5 32 16,1-1 0-16,4-4 0 0,-2-3-64 0,5-3-16 15,1 2 0-15,4-4 0 0,2 1-224 0,4-1 0 16,2 0 128-16,2 2-128 0,2 1 0 0,0 2 0 16,1 3 0-16,-2 2 0 0,1 1-128 0,-2 6 128 15,2 2 0-15,-1 5 0 0,-2 3 0 0,2 2 0 16,-2 5 0-16,0 3 0 0,0 5 0 0,0-2 0 15,-2 0 0-15,0 6 0 0,-2 3 0 0,-1 1 0 16,-4 1 0-16,-2-2 0 0,-2-2 0 0,-3-2 176 0,1-3-176 16,0-4 160-16,-6-3 32 0,2-4 16 0,-2-2 0 0,2-2 0 15,1-2 16-15,-1-3 0 0,-1-5 0 0,0-2 0 16,1-1-224-16,0-1 0 0,1-1 0 0,4-3 0 31,-6-2-2672-31,5-1-528 0,-3-7-96 0,1 3-32 0</inkml:trace>
  <inkml:trace contextRef="#ctx0" brushRef="#br1" timeOffset="77694.887">13305 11963 19343 0,'0'0'1728'0,"0"0"-1392"16,0 0-336-16,0 0 0 0,0 0 688 0,0 0 64 15,-5 12 16-15,1 1 0 0,0 1-416 0,2 3-80 0,-3 0-16 0,3 2 0 16,2 0-80-16,0-1-32 0,-1 2 0 0,0 2 0 16,-1 2-144-16,1-2 0 0,-2-5 0 0,3 2-6896 15,-2-1-1488-15</inkml:trace>
  <inkml:trace contextRef="#ctx0" brushRef="#br1" timeOffset="84127.465">10536 9439 911 0,'0'0'0'0,"0"0"0"0,0 0 0 0,0 0 0 0,0 0 0 0,0 0 0 16,0 0 1456-16,5 9 208 0,-5-9 32 0,2 9 16 15,-2-9-752-15,1 10-160 0,-1 0-32 0,2-3 0 16,0 2-128-16,2 1-16 0,-2 1-16 0,1 4 0 15,1 2-112-15,-2 1-32 0,1-1 0 0,-2 1 0 16,2 4-80-16,2 0-32 0,1 1 0 0,-3-2 0 16,0-3-144-16,1 2-16 0,2 2-16 0,-3 0 0 15,2-1-32-15,-1-2 0 0,0-2 0 0,2 1 0 16,-1 2 48-16,1-4 0 0,-2 1 0 0,1 0 0 16,0 0 80-16,0 2 32 0,0 0 0 0,2 0 0 15,-4-2 48-15,1-1 16 0,2 1 0 0,-3-2 0 0,0 0-80 0,3 1-16 16,-1-3 0-16,-1 2 0 0,0 2-80 0,2-3-32 15,-3-2 0-15,1 0 0 0,2 1-32 0,0-1 0 16,1 1 0-16,0 0 0 0,-2-3 0 0,3-1-128 16,-3-2 192-16,1 3-64 0,-1 0-128 0,0 1 160 15,1-1-160-15,1 0 160 0,-2 1-160 0,3 1 192 16,-2 0-192-16,0 1 192 0,0-2-48 0,-2 2 0 16,-1-1 0-16,4-1 0 0,-1-1-16 0,-1-1 0 15,-1 2 0-15,0 2 0 0,1-1 80 0,3 0 16 16,-3-1 0-16,4 2 0 0,-2 2-80 0,2-1-16 15,-3-2 0-15,3-1 0 0,-3-1-128 0,2 1 160 16,-1 3-160-16,3-2 160 0,-4-1-160 0,2 0 160 0,-2 0-160 16,0 0 160-16,1 2-160 0,-1-3 0 15,2-1 144-15,-2 3-144 0,1 0 176 0,-1 1-48 0,0-1 0 16,2 2 0-16,0-2-128 0,0 0 192 0,-1-1-192 16,1 1 192-16,-3 1-192 0,3-2 0 0,-2 0 144 0,0 1-144 15,1 1 0-15,-2-1 128 0,2-1-128 0,-3 2 0 16,2 0 0-16,0 0 144 0,-1 1-144 0,4-1 0 15,-5-3 160-15,2 2-160 0,1 2 128 0,-1-1-128 16,-1-3 144-16,1 0-144 0,-1 2 160 0,0-1-160 16,-1 3 128-16,2-2-128 0,1 0 0 0,-1 1 144 15,0 1-144-15,0 0 160 0,-1-3-160 0,1 1 160 16,0 0-160-16,1 0 128 0,0 0-128 0,-2-1 128 16,3-2-128-16,-3 0 160 0,-5-9-160 0,7 13 160 0,0 0-160 15,0-1 192-15,2-2-192 0,0 0 192 0,-3 1-192 16,0 0 192-16,-3 2-192 0,2-2 192 0,-5-11-192 0,6 13 0 15,3-1 0-15,-3 0 0 0,-1-2 0 0,2 0 0 16,-1-1 0-16,2 1 0 0,-4 1 128 0,2-1-128 16,-1-1 0-16,0 2 128 0,1-1-128 0,0 0 160 15,-2 0-160-15,2 0 160 0,0 0-160 0,1-2 192 16,0 1-192-16,-2 0 192 0,1 0-192 0,-1 0 0 16,-2-1 144-16,2 2-144 0,0 0 0 0,0 1 144 15,0-2-144-15,2 1 0 0,-3 0 128 0,2 0-128 16,-1-2 0-16,2 1 0 0,-7-9 0 0,6 12 0 15,-1 0 128-15,0-2-128 0,2-1 0 0,-2-1 128 16,-5-8-128-16,10 10 0 0,-4 0 160 0,-1 0-160 0,1-1 128 16,-1 2-128-16,1 3 128 0,-1-2-128 0,1-5 128 0,-1 3-128 15,-5-10 0-15,7 12 128 0,-2 1-128 0,3-1 0 16,-2-2 128-16,1-1-128 0,-2 0 0 0,1 1 128 16,2 0-128-16,-1-1 0 0,-1 1 0 0,-1 0 0 15,1-3 0-15,0 1 0 0,-1-1 128 0,1 1-128 16,-1 1 0-16,2 1 0 0,0-2 0 0,0 2 128 15,0-1-128-15,-2-1 0 0,3 0 0 0,-2 1 0 16,0 1 0-16,2 0 0 0,-2 0 0 0,3-2 0 16,-3-1 0-16,2 1 128 0,-2-2-128 0,2 2 0 15,0-1 128-15,1-1-128 0,-3 1 0 0,0-1 128 16,3 1-128-16,1-2 128 0,-10-5-128 0,9 9 128 16,1 1-128-16,0-1 0 0,-2-2 144 0,2 1-144 15,-3 0 0-15,2 1 128 0,-3 0-128 0,4-3 0 0,-10-6 0 0,10 7 144 16,1-2-144-16,-1 3 0 0,-1 1 128 0,0 0-128 15,-1-5 0-15,1 3 0 0,0 1 128 0,-1-1-128 16,2-3 0-16,-4 1 0 0,3 0 0 0,-1 1 160 16,0-1-160-16,0 1 128 0,-8-6-128 0,11 4 128 15,0 3-128-15,-2-3 128 0,1-3-128 0,1 0 160 16,-3-1-160-16,-8 0 160 0,11 5-160 0,-2-2 128 16,1 0-128-16,0-1 128 0,0 1-128 0,0 1 0 15,0 0 0-15,0-1 0 0,0-2 128 0,2 1-128 16,-3 1 0-16,1 1 128 0,-2-2-128 0,2 1 0 15,1-3 0-15,1 2 128 0,-1 2-128 0,0-1 0 16,-1 0 0-16,2 1 0 0,0-2 0 0,1 0 0 16,-2 1 0-16,0-2 0 0,0-1 0 0,0 2 0 0,1 1 0 15,-2-3 0-15,-1-1 128 0,2-1-128 0,-3-1 128 16,2 1-128-16,0 2 0 0,0-1 128 0,1-1-128 16,0 0 0-16,-1-2 128 0,1 2-128 0,-1 1 0 0,0-1 128 15,1-3-128-15,1 3 0 0,-2-1 0 0,2 1 0 16,-1-3 0-16,-3 1 0 0,5 0 0 0,-2-1 0 15,-2 1 0-15,2 0 128 0,2 0-128 0,-1 0 0 16,1-3 0-16,-2 4 0 0,1-1 0 0,0 1 0 16,1-7 0-16,-4 4 0 0,2 1 128 0,0 1-128 15,-1-2 0-15,0-1 0 0,1-2 144 0,-3 1-144 16,3 3 0-16,0-4 0 0,-3 2 0 0,2-2 128 16,0 4-128-16,0-1 0 0,0 3 0 0,-1-2 128 15,0-4-128-15,-1-1 0 0,1 3 0 0,0-1 0 0,-2 1 0 16,2-3 0-16,-1 0 0 0,1 2 128 0,-2 3-128 0,0 1 0 15,-1-1 0-15,4 1 0 0,-4-5 0 0,3 2 0 16,-3 1 128-16,1-1-128 0,2 1 0 0,0-2 144 16,-4 0-144-16,2 0 0 0,1 2 0 0,0-1 0 15,0-2 0-15,0 3 0 0,-2 0 128 0,1 1-128 16,0-1 0-16,0 0 0 0,1 0 0 0,-1 0 0 16,1-3 0-16,-1 1 0 0,2 0 0 0,-4 1 0 15,1-4 0-15,-1 2 0 0,1 2 0 0,3 2 0 16,1-4 0-16,-2 2 0 0,-1-1 144 0,1 1-144 15,-2-1 0-15,2 2 144 0,0-3-144 0,-2 1 160 16,-2 3-160-16,2-2 160 0,0-1-32 0,0 0 0 16,2-4 0-16,-3 2 0 0,2 0-128 0,0 0 128 0,-1-1-128 15,0 2 128-15,-2 1-128 0,2 2 0 16,-1-2 0-16,0 0 0 0,0 0 0 0,2 0 0 16,-3 0 128-16,2 2-128 0,-1-2 0 0,-2 0 0 15,2-2 0-15,1 3 0 0,-6 7 0 0,6-9 0 0,0 0 0 16,0 1 0-16,-2 1 0 0,2 0 0 0,-6 7 0 0,5-9 128 15,0-4-128-15,-1 3 0 0,1 2 0 0,-2-2 0 16,1-2 0-16,1 1 128 0,-1-1-128 0,-1 1 0 16,2 0 176-16,-1-1-48 0,1 1-128 0,-1 0 192 15,0 0-192-15,2 1 0 0,-2 0 128 0,1 0-128 16,-1-1 0-16,0 0 0 0,3-1 128 0,-3 0-128 16,1-1 0-16,-1 0 0 0,3-3 128 0,-1 2-128 15,0-1 0-15,1 0 0 0,-3 1 0 0,3 0 0 0,-1-2 128 16,1 2-128-16,0-1 0 0,0-1 0 0,2 0 0 15,-3-1 128-15,3 1-128 0,-3-1 0 0,-1 0 0 16,0-1 0-16,-4-3 0 0,3 4 0 0,5 0 144 0,-2 0-144 16,0-2 128-16,0 0-128 0,3 4 0 0,-4 0 0 15,3 1 128-15,-3-1-128 0,-1-4 0 0,1 4 0 16,0 1 0-16,3-1 0 0,-2-3 128 0,1 1-128 16,-1-2 0-16,2 0 128 0,-3 3-128 0,3-1 0 15,-1 0 0-15,0 0 0 0,-1 2 0 0,1 0 128 16,-4-4-128-16,3 0 0 0,2-2 0 0,-3 3 128 15,0-2-128-15,-2-1 0 0,2-2 0 0,-1 1 0 16,1 1 0-16,-1 1 0 0,1 0 0 0,-1-1 0 16,0-1 128-16,0 0-128 0,0-2 0 0,0 2 0 15,0 1 0-15,-1 0 0 0,1 0 0 0,1-1 0 16,-2 4 0-16,1-4 0 0,0-1 0 0,0 0 0 16,1-1 0-16,0 1 0 0,-1 1 0 0,1 3 0 0,-1-1 0 0,1 2 0 15,0 2 0-15,-1-3 0 0,-2 0 128 0,3 1-128 16,0-1 0-16,1 3 0 0,-1 3 0 0,0 1 0 15,-1-1 0-15,1-2 0 0,-2-5 0 0,3 4 0 16,1 5 0-16,-1-1 0 0,-1-2 0 0,-1-1 128 16,3-1-128-16,-3 1 0 0,1 0 0 0,-1 0 0 15,-1 0 0-15,1-1 128 0,2 2-128 0,-2 0 0 16,3-1 0-16,-4-1 0 0,2-3 0 0,2 4 0 16,-2 5 0-16,2 0 0 0,-3-2 0 0,2-2 0 15,0-2 0-15,-1-2 0 0,2 1 128 0,-1 3-128 16,-1-1 0-16,-1 1 128 0,0 2-128 0,2-2 128 15,-1-2-128-15,1 2 160 0,-4-2-160 0,3 3 160 16,1 1-160-16,-1 1 128 0,-2 0-128 0,2-1 128 0,-2-1-128 16,1 1 0-16,-1 0 0 0,0 0 128 0,1-3-128 0,-1 3 0 15,3 2 0-15,-3-1 0 0,-1-1 0 0,3-1 0 16,-3-1 128-16,1 4-128 0,-2 3 0 0,-2 7 0 16,2-8 0-16,-2 8 0 0,2-8 0 0,-2 8 0 15,0 0 0-15,0 0 0 0,0 0 0 0,0 0 0 16,0 0 0-16,0 0 0 0,3-8 0 0,-3 8-272 15,0 0 64-15,0 0 16 16,-1 8-1376-16,-2 4-272 0,-1 3-48 0,-4 4-13872 0</inkml:trace>
  <inkml:trace contextRef="#ctx0" brushRef="#br1" timeOffset="99582.075">14327 13581 1839 0,'0'0'160'16,"-6"5"-160"-16,6-5 0 0,-7 4 0 16,7-4 1648-16,-8 4 288 0,0 0 64 0,8-4 16 15,-6 4-992-15,6-4-192 0,0 0-32 0,0 0-16 16,-5 7-16-16,5-7-16 0,0 0 0 0,0 0 0 16,4 9-208-16,1 0-32 0,0 0-16 0,3-4 0 0,1-1 0 0,3 1 0 15,0-1 0-15,3 0 0 0,0-2-64 0,2-1-16 16,-1-2 0-16,3 1 0 0,-2-1-144 0,1-1-16 15,0-3-16-15,-2 3 0 0,2-2 48 0,-1-2 16 16,1 0 0-16,1-1 0 0,-3 0-48 0,-2 1-16 16,-2-2 0-16,1-1 0 0,-5-1-112 0,-1-2-128 15,-4 2 176-15,-1 0-176 0,-3 1 288 0,-1-1-48 16,-3-4-16-16,-4 2 0 0,-1 1 16 0,0-1 0 16,-3 2 0-16,-3 2 0 0,-1-1 48 0,-2 5 16 15,2 4 0-15,-1 5 0 0,-1-1-160 0,2 4-16 16,0 3-128-16,1 0 192 0,-2 2-192 0,3 5 144 15,3 4-144-15,-1-1 128 0,4-2 144 0,3 1 32 16,3-1 0-16,1 0 0 0,2-3-48 0,2 1-16 16,2-2 0-16,3-1 0 0,-1-2-48 0,3 1 0 0,2-4 0 15,0 1 0-15,2-2-32 0,3-1-16 0,-1-2 0 0,2 1 0 16,-2-4-16-16,3-1-128 0,1-1 192 0,1-2-64 16,0 1-128-16,0-3 0 0,-1 1 0 0,-2 1 0 31,0-1-1936-31,-2-1-480 0,-1 1-80 0</inkml:trace>
  <inkml:trace contextRef="#ctx0" brushRef="#br1" timeOffset="99949.492">14826 13533 11055 0,'0'0'480'0,"0"0"112"0,0 0-464 0,0 0-128 15,0 0 0-15,0 10 0 0,3 0 2640 0,-1 1 512 16,-2 2 112-16,1 4 0 0,3 2-2352 0,-2-1-464 16,1 0-112-16,0 0-16 0,0-2-128 0,2 3-48 15,-3-4 0-15,2-1 0 0,2 0-144 0,0-3 0 16,3-4 144-16,-2-1-144 0,-7-6 448 0,0 0 32 16,12-1 0-16,-3 1 0 0,-2-2 336 0,3-2 64 15,1-5 16-15,-1 0 0 0,-8-2-240 0,4-3-32 16,3-2-16-16,-4-1 0 0,1-1-288 0,-1 2-64 15,0 0-16-15,0-1 0 0,2 0-112 0,-1 1-128 16,1 2 176-16,-2 3-176 0,3 0 0 0,-2 1 0 16,-2 0 0-16,1 6 0 0,-5 4 0 0,0 0-144 15,0 0 144-15,0 0-192 16,7 6-1792-16,-1 3-384 0,-1 0-64 0,-2-1 0 0</inkml:trace>
  <inkml:trace contextRef="#ctx0" brushRef="#br1" timeOffset="100256.287">15161 13717 11967 0,'0'0'1072'0,"0"0"-864"0,0 0-208 0,7 5 0 16,-7-5 1952-16,13 3 352 0,0-1 64 0,-3 0 0 16,0 0-1632-16,1-2-336 0,2 0-64 0,-2-2-16 15,1 0-96-15,1-1-32 0,0-2 0 0,0 2 0 16,-4-4-192-16,0 2 176 0,0-1-176 0,0 0 160 0,-1-3-160 15,-1 2 0-15,-1-1 144 0,-6 8-144 0,2-8 128 0,-2-1-128 16,-2-1 160-16,-2 5-160 0,4 5 496 0,-9-4 0 16,0 3 0-16,-1 2 0 0,-2 2-64 0,1 1-16 15,-2 3 0-15,2-1 0 0,-1 4-80 0,1 2-16 16,0 4 0-16,1 0 0 0,1-3 160 0,0-1 32 16,2-2 0-16,2 2 0 0,0 2-176 0,3-2-16 15,1 0-16-15,1-2 0 0,0-10-304 0,3 11 160 16,2 0-160-16,0-2 128 0,-5-9-128 0,10 6 0 15,1-1 144-15,1-2-144 16,1-1-304-16,1-1-128 0,1 0-16 0,1-2-12848 0</inkml:trace>
  <inkml:trace contextRef="#ctx0" brushRef="#br1" timeOffset="100566.67">15623 13741 21183 0,'-6'10'1888'0,"0"-2"-1504"0,-1-3-384 0,3 5 0 16,-1 1 816-16,2 1 80 0,-4-2 32 0,2 1 0 16,-1-2-32-16,2-1 0 0,0 2 0 0,4-10 0 15,0 0-496-15,0 0-96 0,0 0-32 0,0 0 0 16,0 0-80-16,0 0-32 0,9-5 0 0,2-1 0 16,2-3-16-16,0-1 0 0,1-2 0 0,1-3 0 15,0-3-144-15,0 0 0 0,2 2 0 0,-1-1 128 16,0 2-128-16,-1 2 0 0,0 3 0 0,0 2 0 15,-3 3 0-15,0 2 0 0,-1 1 144 0,-1 4-144 0,-3 7 320 16,-1 2 0-16,-2 1 0 0,0 4 0 0,-2 2 48 0,0 4 0 16,0 3 0-16,-2-3 0 0,-4-1-144 0,2 1-32 15,1 0 0-15,-1-4 0 0,1-1-64 0,1-4-128 16,0-13 176-16,0 13-176 0,0-1 128 0,3-2-128 16,-1-1 0-16,-2-9-14928 15</inkml:trace>
  <inkml:trace contextRef="#ctx0" brushRef="#br1" timeOffset="101452.722">17477 13703 911 0,'0'0'0'0,"0"0"0"0,0 0 0 0,0 0 0 16,0 0 2976-16,0 0 512 0,0 0 96 0,0 0 32 16,4 9-2320-16,-4-9-464 0,0 0-80 0,5 6-32 15,2 1 48-15,3-3 0 0,1-2 0 0,3-2 0 16,1-3 0-16,2 1 16 0,-1-2 0 0,3-2 0 15,0-4-336-15,1 2-64 0,-1 2 0 0,0-3-16 0,-1 1-176 0,-1 0-16 16,-1-1-16-16,-2 0 0 0,-1 0-160 0,-2 0 128 16,-5-2-128-16,-2 0 128 0,0-1 176 0,-4 2 16 15,-3 3 16-15,-1 0 0 0,-3 0 208 0,-4 4 32 16,-2 3 16-16,1 2 0 0,1 2-352 0,-6 0-80 16,-5 0-16-16,1 4 0 0,3 4 32 0,-3 0 0 15,1-2 0-15,2 1 0 0,1 1 208 0,1 2 32 16,3-2 16-16,3 0 0 0,3-2-112 0,1-2-32 15,3 2 0-15,1-1 0 0,2-9-96 0,0 0-32 16,0 0 0-16,3 10 0 0,4 0-160 0,1-2 0 16,3-3 144-16,4-2-144 0,1 1 144 0,3-2-144 15,0 1 192-15,3-3-192 0,0 0 0 0,1-2 0 16,-5 0 0-16,4 3-144 16,0-1-1584-16,-1 0-320 0,-3-2-64 0,-2 2-10048 0</inkml:trace>
  <inkml:trace contextRef="#ctx0" brushRef="#br1" timeOffset="101746.067">17872 13585 19343 0,'0'0'1728'0,"-2"6"-1392"0,2-6-336 0,-4 10 0 15,3-1 1264-15,1 2 176 0,-2 0 32 0,1 2 16 16,-1 0-816-16,1 0-160 0,0-1-48 0,1 2 0 15,1-2-80-15,0-1 0 0,-1 0-16 0,0-11 0 16,3 9-144-16,2-1-32 0,-5-8 0 0,0 0 0 16,0 0 80-16,4 7 16 0,-4-7 0 0,7 3 0 0,-7-3 176 0,0 0 48 15,9-2 0-15,-2-3 0 0,0 1-112 0,0-6-16 16,-1-1 0-16,-1 1 0 0,0-3-64 0,2-1 0 16,-3-4-16-16,2 1 0 0,-1 3-32 0,-1 0 0 15,2 0 0-15,-1-1 0 0,1 2-272 0,-1 3 160 16,2 2-160-16,0 1 128 0,-1-4-128 0,0 3 0 15,-2 5 0-15,-4 3 0 0,0 0-320 0,0 0 48 16,9-2 16-16,-9 2-9904 16,11 3-1968-16</inkml:trace>
  <inkml:trace contextRef="#ctx0" brushRef="#br1" timeOffset="102120.56">18021 13691 17503 0,'0'0'1552'0,"0"0"-1232"0,0 0-320 0,10 5 0 16,1 0 1280-16,2-3 192 0,-1 0 32 0,2 1 16 15,3 1-1056-15,0-3-208 0,1-2-32 0,1-2-16 16,3-1 144-16,0 0 32 0,-1-4 0 0,-2 1 0 16,1-3-16-16,-3 2 0 0,-2-1 0 0,-1 0 0 15,-3-1-240-15,-1-1-128 0,0-1 160 0,-4 1-160 16,-3 0 368-16,-1 1-32 0,-2-2 0 0,-2 2 0 15,-4 2 368-15,0 2 80 0,-2 0 16 0,-2 3 0 16,-1 1-304-16,-3 3-64 0,-1 3-16 0,-1 3 0 16,1 1-128-16,-1 2-32 0,-1 2 0 0,1 2 0 0,1 1 96 15,2 1 16-15,-2-1 0 0,4 1 0 0,2-4-112 0,1 2 0 16,3-2-16-16,0 1 0 0,2-1-240 0,3 0 176 16,2-2-176-16,1 0 160 0,-1-2-160 0,2 0 0 15,2-1 0-15,3 0 128 0,0-2-416 0,3 0-96 16,2-1 0-16,2 0-16 15,0-1-2800-15,2-1-544 0</inkml:trace>
  <inkml:trace contextRef="#ctx0" brushRef="#br1" timeOffset="102503.611">18521 13671 26719 0,'0'0'2368'0,"-6"4"-1888"0,-2 2-480 0,4 2 0 15,-2 0-224-15,2 3-144 0,-1 3-16 0,0 2-16 16,-1-2 816-16,2 2 160 0,-4 0 48 0,4 0 0 16,0-2 16-16,2 0 0 0,-2-1 0 0,2-2 0 15,2-11-272-15,-3 9-48 0,3-9-16 0,0 0 0 16,0 0 16-16,0 0 0 0,0 0 0 0,0 0 0 16,0 0 112-16,0 0 16 0,7-4 16 0,0-4 0 15,-1-3-80-15,3 1 0 0,1-3-16 0,0-1 0 16,-1-3-176-16,1 3-48 0,1 0 0 0,1-1 0 15,1 1-144-15,-2 1 128 0,0 3-128 0,-1 2 128 16,0 3-128-16,0 0 0 0,1 2 0 0,-3 3 0 16,1 6 0-16,-2-1 0 0,-1 3 144 0,0 1-144 15,-2 4 0-15,1 0 0 0,-3 0 0 0,0 3 0 0,-1-3 0 16,1 1 0-16,-1 0 0 0,-1 2 128 0,-1-3-128 16,0-1 128-16,1-12-128 0,-1 14 128 0,0 1-128 0,0-2 0 15,-1-1 0-15,2 0 0 16,0 0-1664-16,0-1-336 0,-1-2-80 0,0 1-16 0</inkml:trace>
  <inkml:trace contextRef="#ctx0" brushRef="#br1" timeOffset="105240.891">14901 12458 6447 0,'0'0'576'0,"0"0"-576"0,0 0 0 0,7 3 0 16,-7-3 864-16,9-1 64 0,-9 1 16 0,7-1 0 0,-7 1-352 16,0 0-64-16,0 0-16 0,8-4 0 0,-8 4-320 15,0 0-192-15,0 0 192 0,0 0-192 0,0 0 192 16,0 0-64-16,0 0 0 0,0 0-128 0,0 0 592 0,0 0 16 15,0 0 0-15,0 0 0 0,-8-2 112 0,-1 1 32 16,1 1 0-16,-3 2 0 0,-1 3-32 0,-4-3 0 16,1-3 0-16,-1 2 0 0,1 7-48 0,-3-3-16 15,-1-3 0-15,0 2 0 0,0-1-128 0,-3 2-16 16,0 1-16-16,0-4 0 0,-5 0-96 0,-2 1-16 16,-3-2 0-16,0 2 0 0,-1 1-160 0,1-1-32 15,-3-5-16-15,1 2 0 0,-1 0-32 0,2 3 0 16,1-1 0-16,0-3 0 0,1-4 144 0,2-1 32 0,-1 1 0 15,1 1 0-15,1-5 0 0,0 4 16 0,3 1 0 16,0 2 0-16,1 2-144 0,1-1-48 0,2-2 0 0,1 3 0 16,-2 3-144-16,2 0 160 0,-2 1-160 0,4-1 160 15,3-1-160-15,0 3 128 0,1 1-128 16,3-1 128-16,-2-4-128 0,3 0 0 16,0 0 0-16,2 4 0 0,1 0 0 0,0-1 0 0,2-3 0 0,5-1 128 15,-9 9-128-15,3 1 0 0,1 1 144 0,-1 0-144 16,2 1 0-16,0 3 0 0,0 6 0 0,2 1 0 15,-2 1 0-15,1 4 0 0,2 1 0 0,-3 7 128 16,-3 1-128-16,3 1 0 0,-2 3 0 0,0 1 0 16,-2 5 0-16,-1 1 0 0,-1 3 0 0,3-1 0 15,-2-3 0-15,2-2 0 0,-3-2 0 0,2-3 0 0,-1-4 0 16,-1-2 0-16,-2-2 0 0,2-1 0 0,4 3 0 16,2-2 128-16,0-6-128 0,-3 0 128 0,-1-3 784 15,1 2 176-15,0 0 16 0,0-1 16 16,-1 0-1664-16,1-3-336 0,-1-2-64 0,3-1-16 15,-5 2 816-15,4-3 144 0,0-2 0 0,3-1 0 0,-1-1 160 0,3 2-160 16,1-4 192-16,3 0-192 0,1 1 160 0,2-2-160 16,1 2 128-16,3-1-128 0,3 1 128 0,-1 0-128 15,1-2 128-15,4 3-128 0,4-1 160 0,1 1-160 16,5 1 192-16,3 0-192 0,2 0 128 0,0 3-128 16,1-2 0-16,1 0 0 0,3 2 128 0,0-1-128 15,1-1 0-15,2 3 0 0,1 1 0 0,1-1 0 16,3 3 0-16,-1-2 0 0,-1-3 0 0,0 1 0 15,-1 2 0-15,2-3 0 0,1 0 0 0,1-2 0 16,2 1 0-16,3 1 0 0,0-3 128 0,2 1-128 0,-1-1 0 0,0 0 0 16,1 0 128-16,2-2-128 0,2 0 0 0,6-1 0 15,3 1 0-15,-2-3 128 0,-4 1-128 0,2 0 0 16,-1-2 144-16,2 1-144 0,0 0 0 0,-1-2 144 16,1-2-144-16,-3 4 0 0,-4-3 0 0,-1 1 0 15,-1-2 0-15,-1 0 0 0,1 2 0 0,1 1 0 16,0 0 0-16,-1 2 0 0,-2-1 0 0,-3 0 0 15,2-2 0-15,1 0 0 0,2-2 128 0,3-1-128 16,-1 2 0-16,-1-4 0 0,-2 0 0 0,1 0 128 16,-5-3-128-16,2 0 0 0,-1-2 0 0,4 1 0 15,5 1 144-15,-3 0-144 0,-4 0 160 0,-3 1-160 16,-2 0 0-16,0 0 0 0,2 1 0 0,0 1 0 16,2 0 0-16,-3 2 0 0,3 2 0 0,-4 1 0 0,-3-1 0 15,0 1 0-15,-3-1 0 0,3-1 0 0,1-2 0 16,1 2 0-16,0-1 0 0,2 0 0 0,1 0 0 15,0 0 0-15,-1 1 0 0,-2-1 0 0,-3 0 0 0,1-1 0 16,-1 1 0-16,1-2 0 0,1-2 0 0,0 1 0 16,-4 1 0-16,1 0 0 0,0-2 0 0,-5 1 0 15,1-2 0-15,-2 2 0 0,-1 0 0 0,2 0 0 16,1 0 0-16,-2-1 0 0,-1-1 0 0,-1 0 0 16,3 3 0-16,-3 3 0 0,0-3 0 0,-5 0 0 15,-1-4 0-15,-3 3 0 0,-2 0 0 0,2 0 0 16,-8 0 0-16,1 1 0 0,-3 2 0 0,2-1 0 0,-3-1 0 15,-1 0 0-15,-1-1 0 0,1 1 0 0,-4 0 0 0,1 0 0 16,-1 0 0-16,-9 0 0 0,8-3 128 16,-8 3-128-16,0 0 0 0,7-2 144 0,-1-3-144 15,-6 5 128-15,0 0 48 0,0 0 0 0,0 0 0 0,0 0 0 16,-3-10 80-16,-2 0 32 0,2-1 0 0,1-1 0 16,-3-3-32-16,1-3 0 0,-1-2 0 15,1 2 0-15,-1-2-64 0,0-1 0 0,0-4-16 0,-1 1 0 16,-2-2-176-16,3 0 128 0,-4-1-128 0,3-2 128 15,-4-4-128-15,1 0 0 0,0 1 0 0,0-3 0 16,2-4 0-16,-2 2 128 0,1 2-128 0,-1 2 0 16,3-2 0-16,-2 2 0 0,2 0 0 0,3 2 0 15,-5-1 0-15,5 0 128 0,0-5-128 0,1 4 0 16,-6 0 128-16,2 0-128 0,-1-1 128 0,0 0-128 16,-2-1 0-16,1 3 0 0,-2 0 128 0,-1 1-128 15,1 2 0-15,-5-3 128 0,-1-4-128 0,1 0 128 0,-1 2-128 16,1-2 160-16,-1-1-160 0,3 0 160 0,2 1-160 15,3 3 0-15,0 1 0 0,1 1 0 0,-2 0 0 0,2 3 0 16,-6 1 0-16,4 1 0 0,0-1 0 0,-3-1 0 16,1-1 128-16,0 3-128 0,0 4 0 0,0 0 0 15,1-1 0-15,1 0 0 0,1-2 0 0,1 3 0 16,-1 4 0-16,1-2 0 0,3-2 0 0,-1 1 0 16,3 1 0-16,0 3 0 0,0 0 0 0,1 1 0 15,0-2 0-15,3 4 0 0,1 3 0 0,0-1 0 16,2-2-128-16,-3-1 128 0,1 2 0 0,2 0 0 15,0 1 0-15,0-1 0 0,1-5 0 0,2 1 0 16,-1 1 0-16,0 2 0 0,2 2-128 0,1-1 128 16,1 0 0-16,-4 2 0 0,-2 2 0 0,2 1 0 0,-2 0 0 0,0 0 0 15,-2 1-128-15,-3 7 128 0,0 0 0 16,0 0 0-16,0 0 0 0,0 0 0 0,1-7 0 0,-1 7 0 16,0 0 0-16,0 0-144 0,0 0 144 0,0 0 0 15,-10 4-128-15,0 2 128 0,1-2 0 0,-2 1 0 16,-1-2 0-16,1 1 0 0,-3 1 0 0,0-1 0 15,-2-4 0-15,0 1 0 0,-2-1 0 0,-4 1 0 16,-1 2 0-16,-6-2 0 0,-4-2 144 0,-4 3-144 16,-4 1 144-16,-2 0-144 0,-1 0 160 0,-2-1-160 15,-2 1 0-15,-3 1 0 0,-3 0 0 0,-5-1 0 16,-7-1 0-16,0 2 0 0,2-1 0 0,0 3 0 16,-2 1 0-16,-4 0 128 0,-6-6-128 0,-2 3 0 15,-1 4 0-15,2 0 0 0,-1-2 0 0,-6 1 0 0,-3-3 0 0,0 3 128 16,5 3-128-16,-3-2 0 0,-1-1 0 15,-4 1 0-15,-3 2 0 0,2-2 0 0,6 2 0 0,-2 0 0 16,-2 0 0-16,2 0 0 0,2 3 0 0,4-3 0 16,-1 2 0-16,2-1 0 0,-4-2 128 0,6 1 0 15,3 1-128-15,5-1 192 0,3-1-64 0,2-1 0 16,0 1-128-16,2 1 192 0,2 1-192 0,4-2 128 16,6-2-128-16,5-1 0 0,3 1 128 0,8-1-128 15,3-3 0-15,3 0 0 0,6-2 0 0,5 2 0 16,5 1 0-16,6-2 0 15,7-2-2144-15,0 0-528 0</inkml:trace>
  <inkml:trace contextRef="#ctx0" brushRef="#br1" timeOffset="106176.962">19924 12882 911 0,'0'0'0'0,"0"0"0"0,0 0 0 0,0 0 0 0,0 0 0 0,0 0 0 16,0 0 2400-16,0 0 400 0,0 0 80 0,0 0 0 16,0 0-1376-16,0 0-288 0,0 0-48 0,6 4-16 15,2-1-240-15,-2 0-48 0,-6-3-16 0,5 7 0 16,1-1-96-16,-1 3-32 0,1-2 0 0,2 0 0 0,7 2-16 0,1 1 0 15,2-2 0-15,4-3 0 0,2-1 96 0,4-1 16 16,-2 4 0-16,3-7 0 0,-2 0-288 0,2-6-48 16,1-2-16-16,1 0 0 0,3 1 48 0,2-3 16 15,1-4 0-15,-3-1 0 0,-2-1 16 0,-1 2 0 16,-3-1 0-16,-2 0 0 0,-4-6-272 0,-4 0-48 16,-3 0-16-16,-3 3 0 0,-2-2-32 0,-4-1-16 15,-2-1 0-15,-4 1 0 0,-4 2 64 0,0 3 16 16,-6-1 0-16,-2 0 0 0,-4-2 16 0,-1 7 16 15,-3 6 0-15,-4 3 0 0,-4 2-96 0,2 2-32 16,1 2 0-16,-4 8 0 0,-4 3-144 0,0 1 0 16,1 1 0-16,-1 4-176 0,0 3 176 0,-2 3 0 15,0 1 0-15,1 0 0 0,1-2 0 0,1 1 0 0,3 3 0 16,6-3 128-16,4-2-128 0,2 1 0 0,-1-1 128 16,5-1-128-16,3-1 0 0,5-2 0 0,2-5 0 0,7 1 0 15,2-2 0-15,5-1 128 0,1-2-128 16,8-1 0-16,6-2 272 0,6-1-16 0,5 2 0 0,1-2 0 15,2-2-32-15,3 0-16 0,3-3 0 0,1 2 0 16,1 2-208-16,4-2 0 0,4-1 128 0,-1 2-128 31,-2 4-288-31,-4-5-96 0,-5-2-32 0,-5-2 0 0,-5-2-2784 16,-3 0-576-16</inkml:trace>
  <inkml:trace contextRef="#ctx0" brushRef="#br1" timeOffset="106556.25">21165 12605 8287 0,'0'0'736'0,"0"0"-592"15,0 0-144-15,0 0 0 0,0 0 3264 0,0 0 640 16,0 0 112-16,-8 14 16 0,0 5-2368 0,1 5-464 15,-1 4-112-15,1 4 0 0,0 3-576 0,-1 1-96 16,0-2-32-16,0 5 0 0,2 3 64 0,-2 0 16 16,0 2 0-16,2-1 0 0,0-4-224 0,3-4-48 15,2-4-16-15,2-3 0 0,1-8-48 0,0-4 0 16,2-5 0-16,1-3 0 0,1-2 352 0,4-4 64 0,-3-6 16 16,4-4 0-16,4-6 416 0,1-6 96 0,2-6 16 0,0-5 0 15,1-6-640-15,1 0-112 0,0-1-16 16,1-2-16-16,0 0-144 0,-2 0-32 0,6-1 0 0,-1 0 0 15,3-1-128-15,1 4 0 0,-3 2 0 0,1 5 0 16,1 4 0-16,-4 5 0 0,-2 5 0 0,-4 1 0 16,-2 3 0-16,-5 4 0 0,-3 5-128 15,-7 4 128-15,6-8-256 0,-6 8 0 0,0 0 16 0,2 12 0 16,-2 3-2400 0,0 0-496-16</inkml:trace>
  <inkml:trace contextRef="#ctx0" brushRef="#br1" timeOffset="106925.89">21732 12892 16575 0,'0'0'1472'0,"13"0"-1168"16,6 2-304-16,2-3 0 0,2-2 2288 0,1 0 400 15,1-1 64-15,-1 0 32 0,-1 0-2160 0,-2-3-432 16,-1-2-192-16,-2 0 160 0,-1 1 128 0,-2 0 32 15,-3-3 0-15,-1 0 0 0,0-3 256 0,-4 4 48 16,-2 0 16-16,0-1 0 0,-4-1 48 0,-2 1 16 16,-4 1 0-16,1 2 0 0,-3 3-224 0,-5 0-32 15,-2 2-16-15,-3 1 0 0,0-1-432 0,-7 8 128 16,-3 0-128-16,0 5 0 0,-4 5 128 0,-1 3-128 16,-5 6 128-16,0 3-128 0,0 1 192 0,4 3-32 15,3 1-16-15,4 2 0 0,3 0-16 0,4-1-128 0,4-5 192 16,4-1-64-16,4 2-128 0,5-4 0 0,4-4 0 0,5-3 0 15,0-4 0-15,7-2 0 0,2-2 0 0,4-4 0 16,6-5 128-16,5-2-128 0,3-5 0 0,6 3 128 31,3-3-640-31,0 0-144 0,-1-1-32 0,0 2-9552 0,-1 1-1904 0</inkml:trace>
  <inkml:trace contextRef="#ctx0" brushRef="#br1" timeOffset="107394.277">22843 12758 23951 0,'0'0'2128'0,"0"0"-1696"15,0 0-432-15,0 0 0 0,0 0 272 0,-5 4-16 16,-2 1-16-16,-1 5 0 0,-1 3 368 0,-4 6 80 15,-2 6 16-15,1-3 0 0,-1 1 0 0,-1 4 16 16,-4 4 0-16,1 2 0 0,-1 2-112 0,0-2-32 16,1-2 0-16,1-2 0 0,4-2-320 0,1-2-64 15,3-6 0-15,0-3-16 0,5-4 80 0,-1-3 0 16,4-2 16-16,0 1 0 0,2-8 208 0,0 0 32 0,0 0 16 0,0 0 0 16,0 0 192-16,10-9 48 0,0-2 0 0,2-2 0 15,0-3-192-15,1-3-48 0,2-3 0 0,1-1 0 16,-1-1-272-16,2-2-64 15,0 0-16-15,4-2 0 0,4 0-176 0,3 0 128 0,-3 3-128 0,3 2 128 16,-2 2-128-16,-1 6 0 0,-1-1 0 0,-1 6 0 16,-2 4 0-16,-2 6-176 0,0 5 176 0,-1 6-128 15,-4 5 128-15,1 8-128 0,0 4 128 0,-2 8-128 16,-3 3 128-16,1 7 0 0,0 8 128 0,-2 1-128 16,-3 1 0-16,3-1 128 0,0-3-128 0,3-7 0 15,2-7 128-15,-2-4-128 0,-3-1 128 0,4-5-128 16,4-5 0-16,-1 0 144 0,0-1-144 0,-1 0 0 15,2-4 128-15,-4-3-128 0,-3-1 0 0,-2-1 0 16,1-3-1984-16,-3-3-448 16,-6-7-80-16,0 0-32 0</inkml:trace>
  <inkml:trace contextRef="#ctx0" brushRef="#br1" timeOffset="108791.723">14957 15882 10127 0,'0'0'448'0,"0"0"96"0,0 0-544 0,0 0 0 16,0 0 0-16,0 0 0 0,5-9 1440 0,-2 3 176 15,0-2 48-15,2 2 0 0,-5 6-1072 0,7-6-208 16,-1-1-32-16,0 1-16 0,1 0 176 0,1-2 16 16,-2-3 16-16,4 0 0 0,-1 0 368 0,0 1 80 15,0 1 16-15,-1-2 0 0,3-2-512 0,-2 1-112 16,0-2 0-16,2 3-16 0,-1 1-96 0,0 2-16 16,-1 2 0-16,-2 1 0 0,-7 5 32 0,11 0 0 15,-3 4 0-15,1 5 0 0,-5 3-48 0,3 5-16 0,1 3 0 0,-3 3 0 16,1 0-48-16,-4 3-16 15,0 0 0-15,-2 0 0 0,-1 2-160 0,0-1 160 0,-1 1-160 16,-4-3 160-16,1 0-160 0,0 1 128 0,-3-2-128 0,3-5 128 16,1-7-128-16,-2-2 0 0,1 1 144 0,0-5-144 15,5-6-240-15,0 0-112 0,-9 2-32 0</inkml:trace>
  <inkml:trace contextRef="#ctx0" brushRef="#br1" timeOffset="109190.754">15096 15862 23039 0,'0'0'2048'0,"0"0"-1648"16,0 0-400-16,0 0 0 0,0 0 640 0,0 0 64 15,0 0 0-15,0 0 0 0,0 0-384 0,-2 11-64 16,-2-1 0-16,0 4-16 0,-3 2-32 0,1 1 0 15,0 2 0-15,-4 2 0 0,0 1 32 0,1 2 0 16,-5 5 0-16,1-2 0 0,-1 1 48 0,0-2 16 16,-1-1 0-16,-1 1 0 0,-2-2-176 0,2-2-128 15,0-1 192-15,1-1-192 0,-1-2 144 0,1 0-144 16,0-5 0-16,1 3 144 0,5-1-336 0,-1-2-80 16,1 0-16-16</inkml:trace>
  <inkml:trace contextRef="#ctx0" brushRef="#br1" timeOffset="109567.982">14257 16750 18431 0,'-7'-9'816'0,"7"9"160"0,-9 0-784 0,9 0-192 16,-8 2 0-16,-1 0 0 0,0 0 992 0,0 4 160 15,0 3 16-15,0 2 16 0,-2-1-608 0,0 0-128 16,1 3-32-16,-2 2 0 0,1 1 96 0,3-3 32 16,-5-3 0-16,5 0 0 0,2 4-304 0,3-1-64 15,-4-2-16-15,5-1 0 0,2-10-160 0,2 10 192 16,3-2-192-16,-1-3 192 0,4-1-48 0,2-2 0 16,1-3 0-16,0 0 0 0,0-1 176 0,2-1 48 15,2-2 0-15,2-2 0 0,-2-2 16 0,2-1 0 16,-1 2 0-16,0-3 0 0,-2-2-96 0,1 1-16 0,-2 1 0 15,0-1 0-15,-5-1-128 0,0 0-16 0,-2 0-128 16,-3 1 192-16,0-2-48 0,-5 3-16 0,-1-1 0 16,-3 1 0-16,-2 1 64 0,-1 0 0 0,-4 2 0 0,1-1 0 15,-1 3-16-15,-1 3 0 0,0 1 0 0,0 2 0 16,0 2-336-16,-1 0-64 0,0-1-16 0,2 3 0 31,-1 1-1840-31,2 1-368 0,2-1-80 0,-1 3-16 0</inkml:trace>
  <inkml:trace contextRef="#ctx0" brushRef="#br1" timeOffset="110043.047">14826 16716 15663 0,'-5'-2'1392'0,"-4"-1"-1120"15,4 2-272-15,-4 3 0 0,1 2 800 0,-3-1 96 16,0-4 32-16,-1 4 0 0,-1 4-768 0,-3-2-160 16,1-1 0-16,-3 0 0 0,1 2 0 0,-1 2 0 15,1-1 0-15,-3 3 0 0,-1-1 384 0,3 2 112 16,2 0 16-16,-1 1 16 0,0 2 368 0,1 0 80 16,3 0 16-16,2 1 0 0,1 0-496 0,1-1-112 15,3 0 0-15,2-1-16 0,1-1-368 0,4 0 0 16,4-2 0-16,1-2 0 0,3-3 0 0,-9-5 192 15,10 1-64-15,2-2 0 0,1-3 192 0,3-5 32 16,-1-3 16-16,2-1 0 0,0-1 80 0,1-2 32 16,2-1 0-16,-4-3 0 0,-1-2-304 0,1 0-176 0,-1-1 192 0,-4 0-192 15,-1-1 160-15,1-1-160 0,0-2 128 0,-1 0-128 16,-1-1 144-16,-4-1-144 0,1-3 160 0,-1 5-160 16,-2 7 0-16,-1 2 128 0,-1 6-128 0,0 3 0 15,0 3 0-15,-1 6 0 0,0 0 0 0,0 0 0 16,-5 11 240-16,-3 3 48 0,0 4 16 0,-1 6 0 15,3 7-304-15,-1-1 0 0,-1-3 0 0,3 3 0 16,-2-1 0-16,2 2 0 0,-1-3 0 0,0-1 0 16,0-2 0-16,1 1 0 0,0-4 0 0,1 0 0 15,0-1-256-15,1-1-16 0,3 1 0 0,1-2 0 16,-1-4-2000 0,5 1-400-16</inkml:trace>
  <inkml:trace contextRef="#ctx0" brushRef="#br1" timeOffset="110494.64">15134 16873 24527 0,'-16'1'1088'0,"6"0"224"0,2 0-1056 15,-2 2-256-15,3 1 0 0,-4 1 0 0,0 1 0 0,-3 1 0 16,-1-2 0-16,0 3 0 0,-2 1 0 0,1-1 0 15,-2 0 0-15,3 1 0 0,1 4 0 0,1 0 0 0,-2 2 0 0,2-1 0 16,2 0 128-16,2 4-128 0,2 5 144 0,2-6-144 16,-1-2 176-16,3-1-176 0,3-1 192 0,3-2-192 15,1-2 128-15,3-1-128 0,2-3 0 0,1-1 0 16,1-2 320-16,0-2-64 0,3 1 0 0,3-4 0 16,-1-5 448-16,3-2 64 0,-3-2 32 0,3-2 0 15,3-3-272-15,-1-5-48 0,0-4-16 0,-1 0 0 16,-3 3-272-16,1-2-64 0,-2-4-128 0,0 2 192 15,-2-1-48-15,-2-1-16 0,-1-2 0 0,-1-4 0 16,-2-4 0-16,0-3-128 0,-5-5 192 0,-1 2-64 16,-1 1-128-16,-1 4 0 0,0 7 0 0,1 9 128 15,-1 5-128-15,1 8 0 0,0 4 0 0,-1 7 128 16,0 0 320-16,-2 12 48 0,0 11 16 0,0 2 0 16,1 2-352-16,0 9-160 0,0 9 160 0,1 1-160 15,0-1 0-15,0-2 0 0,0 1 0 0,2 0 0 0,1 0 0 16,1-1 0-16,2-2 0 0,2 2 0 0,-1 1-192 0,2-7-144 15,1-7-32-15,3-6 0 16,4-5-1424-16,1-3-304 0,4-1-48 0,6-8-10400 16</inkml:trace>
  <inkml:trace contextRef="#ctx0" brushRef="#br1" timeOffset="111048.868">17552 16125 10127 0,'0'0'896'0,"0"0"-704"0,8-8-192 0,0 0 0 0,0-1 3120 0,6-2 592 16,-1-4 112-16,-1 1 16 0,-2 1-2576 15,3-2-528-15,2-1-96 0,1 0-32 0,-3-2-272 0,2-2-48 16,2-1-16-16,-2 0 0 0,-3 1 64 0,2-4 16 16,-1-1 0-16,-1 0 0 0,0 1 144 0,-3 2 16 15,-2-1 16-15,1 7 0 0,0 2-208 0,-3 2-64 16,1 2 0-16,-6 10 0 0,0 0-256 0,0 0 0 16,10 8 0-16,-1 6 0 0,-3 3 272 0,2 7 0 15,-4 2 0-15,2 4 0 0,1 0-128 0,-2 2-16 16,0-1-128-16,1 2 192 0,-4-1-192 0,2-1 0 15,1-1 0-15,-1-3 0 0,0-3 128 0,0 0-128 16,1 0 0-16,-1-8 144 0,-1-4-144 0,0-2 0 16,3-1 0-16,-6-9 0 15,0 0-1184-15,4 6-272 0,-4-6-48 0,0 0-11600 0</inkml:trace>
  <inkml:trace contextRef="#ctx0" brushRef="#br1" timeOffset="111244.577">17807 15971 27647 0,'-8'-3'2448'0,"1"1"-1952"0,7 2-496 0,0 0 0 15,0 0 832-15,-8 6 64 0,4 3 0 0,1 5 16 16,1 3-672-16,0 4-240 0,4 0 144 0,0 4-144 16,1 2 208-16,2 3-32 0,2 1-16 0,0-3 0 15,-3-2-160-15,1 1 192 0,1-1-192 0,-3 1 192 0,-1-1-192 0,2-1 0 16,-4-3 0-16,0 1 128 15,-1 0-576-15,-2 1-112 0,1-1-16 0,0-2-16 16,0 0-2288-16,-1 0-464 0,-4 9-96 0,1-3-16 0</inkml:trace>
  <inkml:trace contextRef="#ctx0" brushRef="#br1" timeOffset="111829.943">17554 17222 11967 0,'0'0'1072'0,"0"0"-864"0,0 0-208 0,0 0 0 15,0 0 2528-15,0 0 464 0,0 0 80 0,7 7 32 16,0-1-2416-16,0-1-496 0,2 1-192 0,2-3 176 0,2-5 16 0,2 0 16 15,-1-1 0-15,2 0 0 0,2-4 256 0,1-3 48 16,-1-1 16-16,2 1 0 0,-1 1-272 0,0-3-64 16,-2 0-16-16,0 1 0 0,-1 2-176 0,-2 0 160 15,-1-2-160-15,-1 0 160 0,-4-2-160 0,0 1 0 16,-2 1 144-16,-3 0-144 0,0 1 0 0,-3 0 144 16,-2 0-144-16,0 0 0 0,-1 3 160 0,-3 1-160 15,-3 1 128-15,2 2-128 0,-6 3 0 0,0 6 0 16,-3-2 0-16,-2 5 0 0,2 2 0 0,-2 2 0 15,-5 2 0-15,1 2 0 0,0 3 0 0,1-2 192 16,2 0-192-16,4 0 192 0,0 1 0 0,2-3 16 16,4 0 0-16,1-2 0 0,2-1-16 0,5-1 0 0,2 0 0 15,4-2 0-15,-2-2-192 0,7 0 128 16,-1-2-128-16,3 1 0 0,0-4 128 0,3 0-128 0,1 0 0 16,1-1 0-1,3-1-320-15,3-2-176 0,-1-1-16 0,4-1-16 16,-4 0-1792-16,2 0-368 0</inkml:trace>
  <inkml:trace contextRef="#ctx0" brushRef="#br1" timeOffset="112224.171">18017 16941 23951 0,'0'0'1056'15,"0"0"224"-15,0 0-1024 0,0 0-256 0,0 0 0 0,0 0 0 0,0 0 704 0,7 13 96 16,0 2 16-16,0 0 0 0,-1-1-688 0,0 3-128 16,0 2 0-16,-1-1 0 0,3 0 0 0,-3 1 0 15,-1-4 0-15,0 3 0 0,1 1 0 0,-4 0 0 16,0 0 0-16,0-4 0 0,0 0 0 0,-1-4 0 15,1-3 0-15,1-1 160 0,-2-7 80 0,0 0 16 16,0 0 0-16,0 0 0 0,8 5 528 0,-8-5 112 16,8-6 32-16,1-3 0 0,1 0-16 0,-1-2 0 15,2-4 0-15,-1-3 0 0,0-3-400 0,1-1-96 16,1-1-16-16,-2 1 0 0,-1 0-192 0,3 0-32 0,-1 0-16 16,1 2 0-16,0 3-160 0,2 4 0 0,0 2 0 0,-3 1 0 15,1 1 0-15,-1 3-176 0,-1 4 48 0,0 1 0 31,-10 1-1696-31,11 2-336 0,-1 3-64 0</inkml:trace>
  <inkml:trace contextRef="#ctx0" brushRef="#br1" timeOffset="112563.298">18402 17179 29487 0,'0'0'2624'0,"0"0"-2112"0,0 0-512 0,0 0 0 0,11 0 304 0,2-1-48 16,-2 0-16-16,1 0 0 0,0-2-240 16,3-1-288-16,4-5 64 0,1 1 16 15,-1 2-288-15,0-2-48 0,1-2-16 0,2-2 0 0,-2-2 320 0,-2 3 64 16,-1 1 16-16,-2-1 0 0,0-3 160 0,-4 2 0 16,-5 1 0-16,1 2 0 0,-3 0 320 0,-2 1 64 15,-2 8 0-15,-5-7 0 0,-6 3 272 0,0 2 64 16,-3 2 16-16,-3 3 0 0,-3 5-368 0,2 2-80 15,1 2-16-15,-3 1 0 0,-1 3-96 0,1 1-32 16,0 4 0-16,0 0 0 0,1-1-16 0,4-4 0 16,2 1 0-16,1 0 0 0,1 1-128 0,0-1 0 15,2-3 144-15,2 0-144 0,4-1 0 0,-2-2 0 16,4 4 0-16,5-5 0 16,-4-10-400-16,4 8-48 0,2 0-16 0,1 0 0 15,3-3-2112-15,1 1-432 0,0-1-64 0</inkml:trace>
  <inkml:trace contextRef="#ctx0" brushRef="#br1" timeOffset="112943.192">19090 16941 26607 0,'0'0'1168'0,"0"0"256"0,1 12-1136 0,0 0-288 0,-1 2 0 0,0 5 0 16,0 6 0-16,-1 1 128 0,-2-2-128 0,-2 5 0 15,-1 2 464-15,-3-2-16 0,2 0 0 0,-6-3 0 16,-4-1-192-16,0-2-32 0,2-2-16 0,-1-4 0 0,2-3-80 16,2-3-128-16,1-3 176 0,3-3-176 0,8-5 464 0,0 0-16 15,0 0 0-15,0 0 0 0,0 0 368 16,-1-13 64-16,3 1 16 0,3-2 0 0,3-1-192 0,1-3-16 16,4-1-16-16,3 2 0 0,3-3-400 0,1-1-80 15,0 0 0-15,3 2-16 0,3 5-48 0,0 2-128 16,-1-2 192-16,1 7-64 0,-2 7-128 0,-1 3 192 15,1 3-192-15,-2 4 192 0,-3 1 32 0,2 2 16 16,-3 5 0-16,2-2 0 0,-1 3-112 0,2 3-128 16,-2-1 176-16,0 0-176 0,1 0 0 0,-1-1 0 15,-2 2 0-15,-2-1 0 0,-4 0-160 0,-1-1-144 0,0-3-16 16,-3-1-16 0,0 1-528-16,-3-4-96 0,2-2-32 0,1-2-14960 0</inkml:trace>
  <inkml:trace contextRef="#ctx0" brushRef="#br1" timeOffset="117417.968">20215 17744 12031 0,'0'0'528'0,"0"0"112"0,0 0-512 0,9-2-128 15,-9 2 0-15,11-3 0 0,-11 3 0 0,10 0 0 16,1 2 0-16,1 0 0 0,-1-2 240 0,2 0-48 16,3-1 0-16,0 1 0 0,1 2 192 0,3 0 48 0,0 0 0 0,6-2 0 15,1-2-96-15,7 2-16 0,3 0 0 0,2 0 0 16,-1-2-16-16,3 1-16 0,0 1 0 0,4-1 0 16,4-2 32-16,1-1 16 0,-2 1 0 15,0 0 0-15,3 0-16 0,-2-2-16 0,-3 4 0 0,2-1 0 16,0 0-112-16,3-1-32 0,-5 0 0 0,5 3 0 15,6 2 32-15,-4-2 16 0,1-2 0 0,-4 1 0 16,-1 0-48-16,3-1-16 0,4 0 0 0,1-1 0 16,3 0 48-16,-3 1 0 0,0-1 0 0,-1-1 0 15,-3 1-64-15,4-1 0 0,5-3 0 0,-1 3 0 16,0 0-128-16,-3 1 192 0,2-1-192 0,-4 1 192 16,-1-2-192-16,0-1 0 0,0 1 0 0,0 0 128 15,1 2-128-15,-6 1 128 0,0-2-128 0,-5-1 128 0,-3-1-128 16,-3-1 0-16,0-2 0 0,-1 3 0 0,1 0 144 15,-2 2 0-15,1-4 0 0,-4 2 0 0,0 2 32 0,0 1 0 16,2-1 0-16,-6 2 0 0,-2-1-176 0,-3 2 128 16,-1 1-128-16,-2 0 128 0,-3 0-128 0,-3-2 0 15,-1-1 0-15,-3 2-7120 16,-1 2-1344-16</inkml:trace>
  <inkml:trace contextRef="#ctx0" brushRef="#br1" timeOffset="118706.307">21667 16077 9087 0,'0'0'400'0,"0"0"96"0,0 0-496 0,-1-8 0 15,2 1 0-15,-2 0 0 0,0 0 784 0,1 7 64 16,0 0 16-16,0 0 0 0,0 0 16 0,0 0 0 0,-2-8 0 0,2 8 0 16,0 0-320-16,0 0-64 0,0 0-16 0,0 0 0 15,0 0-176-15,0 0-48 0,-3 8 0 0,-1 2 0 16,2 1 112-16,0 1 16 0,1 0 0 0,0 2 0 15,-1 1-32-15,0 3 0 0,0 4 0 0,2 0 0 16,-1 0-128-16,1 0-32 0,1 2 0 0,-1 2 0 16,1-2-64-16,0 5-128 0,1-2 176 0,0 3-176 15,1-3 160-15,-1 3-160 0,2 3 128 0,-3 3-128 16,1 4 0-16,1-3 0 0,3-1 128 0,-1 0-128 16,-4 0 0-16,3 2 160 0,0-2-160 0,1-2 160 15,-1-3-32-15,1 0-128 0,4-1 192 0,-2 3-64 16,-1 2-128-16,-2 0 192 0,0 0-192 0,0-1 192 15,1-1-64-15,-1-1-128 0,-1 0 192 0,1-1-64 16,0 1-128-16,-2-3 160 0,1 1-160 0,0-3 160 0,3 2-32 0,-3-3 0 16,-1 1 0-16,0 0 0 0,0 1-128 0,0-2 192 15,0-2-192-15,0 1 192 0,-1 1-192 0,1-2 0 16,2 0 144-16,1 3-144 0,0-5 176 0,-2 0-48 16,-1 1 0-16,0-1 0 0,-1 1 96 0,-1-2 16 15,0-2 0-15,0 0 0 0,1 3-80 0,-1 2-16 16,-2-4 0-16,1 2 0 0,0-1-144 0,0 0 192 15,-2 1-192-15,2 2 192 0,1 2-48 0,-2-3 0 16,-1-1 0-16,1-1 0 0,-1 1 48 0,1-2 0 16,1-3 0-16,0 1 0 0,0-1 0 0,0 0 0 15,-4-2 0-15,4-3 0 0,2-3 0 0,-1 5 0 16,-2 0 0-16,0-3 0 0,2-11-64 0,0 0 0 16,0 11 0-16,0-1 0 0,0-10-128 0,0 0 0 15,0 0 0-15,0 0 0 16,3 11-320-16,-3-11-80 0,0 0-32 0</inkml:trace>
  <inkml:trace contextRef="#ctx0" brushRef="#br0" timeOffset="124398.025">21640 16937 8063 0,'0'0'352'0,"0"0"80"0,0 0-432 0,0 0 0 0,0 0 0 0,0 0 0 16,3 9 528-16,-3-9 32 0,0 0 0 0,0 0 0 16,0 0 0-16,0 0 0 0,0 0 0 0,0 8 0 15,0-8-144-15,0 0-32 0,0 0 0 0,0 0 0 16,0 0 96-16,0 0 16 0,-5 9 0 0,5-9 0 16,0 0 64-16,0 0 16 0,0 0 0 0,0 0 0 15,0 0-96-15,0 0-16 0,0 0 0 0,0 0 0 16,0 0-96-16,0 0-32 0,0 0 0 0,0 0 0 15,0 0-64-15,0 0-16 0,0 0 0 0,0 0 0 16,0 0 48-16,0 0 0 0,0 0 0 0,0 0 0 0,0 0-64 0,0 0-16 16,0 0 0-16,0 0 0 0,0 0-32 0,0 0 0 15,0 0 0-15,0 0 0 0,0 0-64 0,0 0-128 16,0 0 176-16,0 0-176 0,-6-5 128 0,6 5-128 16,0 0 0-16,0 0 0 0,0 0 0 0,0 0 0 15,0 0 0-15,0 0 0 0,0 0 0 0,0 0 0 16,0 0 0-16,0 0 0 0,0 0 0 0,0 0-144 15,0 0 144-15,0 0-128 0,0 0 128 0,0 0 0 16,0 0 0-16,0 0 0 0,0 0-336 0,0 0 16 16,0 0 0-16,0 0 0 15,-4-7-1984-15,4 7-384 0</inkml:trace>
  <inkml:trace contextRef="#ctx0" brushRef="#br0" timeOffset="126929.229">21662 17108 5519 0,'0'0'496'15,"0"0"-496"-15,0 0 0 0,0 0 0 0,0 0 768 16,0 0 48-16,0 0 16 0,0 0 0 0,0 0-208 0,0 0-48 16,0 0 0-16,0 0 0 0,0 0-208 0,0 0-48 15,0 0-16-15,0 0 0 0,0 0 32 0,0 0 16 16,0 0 0-16,0 0 0 0,0 0 224 0,0 0 64 15,-2 9 0-15,2-9 0 0,0 0-320 0,-4 9-48 16,4-9-16-16,0 0 0 0,0 0-80 0,0 0-32 16,0 0 0-16,0 0 0 0,-2 9 96 0,2-9 16 15,0 0 0-15,0 0 0 0,0 0 96 0,0 0 32 16,0 0 0-16,0 0 0 0,0 0 160 0,0 0 32 16,0 0 16-16,0 0 0 0,0 0 0 0,0 0 0 15,0 0 0-15,0 0 0 0,0 0-144 0,0 0-48 0,0 0 0 0,0 0 0 16,0 0-48-16,0 0-16 0,5-13 0 0,-3 1 0 15,1 2-16-15,0-1-16 0,2-4 0 0,-1 2 0 16,-1 2-16-16,3-2 0 0,1-2 0 0,-3-1 0 16,1 1-80-16,1-1-16 0,-4 1 0 0,4 1 0 15,1 0-32-15,0 0-16 0,0-1 0 0,-2 0 0 16,2 3-16-16,-2 0-128 0,-2 0 192 0,1-1-64 16,2 0 64-16,-3-3 0 0,-2 3 0 0,1 0 0 15,2-1 0-15,-2-2 16 0,2 0 0 0,-2 0 0 16,0 1-80-16,3-2 0 0,-3-1-128 0,2-2 192 15,-1 2-192-15,2 1 128 0,-2 0-128 0,2 0 0 16,-3-3 128-16,1 1-128 0,1 2 0 0,1 1 144 16,-1 3-144-16,1-1 0 0,-2-2 144 0,0 5-144 0,1 1 0 15,0-1 128-15,0-2-128 0,0 1 0 0,-1 2 0 16,-1 1 144-16,4 1-144 0,-2-1 0 0,-1 1 128 16,0 0-128-16,1 1 0 0,0-2 0 0,0 0 128 0,-2 0-128 15,1-3 0-15,0 6 0 0,0 0 0 0,2 1 0 16,-3-2 0-16,2 0 0 0,-1 1 0 0,0 0 0 15,2 2 128-15,0-2-128 0,0 0 0 0,0 0 0 16,-2 1 0-16,-3 5 0 0,6-5 0 0,0 0 0 16,-3-1 0-16,1 0 0 0,0-2 0 0,1 1 0 15,-2 1 0-15,2 0 0 0,0 0 0 0,-2 0 0 16,-3 6 0-16,5-5 0 0,-2-3 0 0,-3 8 0 16,0 0 0-16,7-3 0 0,-2-3 0 0,1 2 0 15,-6 4 0-15,0 0 0 0,4-7 0 0,-4 7 0 16,0 0 0-16,6-4 0 0,-1-2 0 0,-5 6 0 0,0 0 0 15,0 0 0-15,0 0 0 0,9-1 0 0,0-1 0 16,-9 2 0-16,0 0 0 0,8 0 0 0,-8 0 0 0,10 0 0 16,0-1 0-16,-1 0 0 0,-1-1 0 15,-8 2 0-15,9 1 0 0,-9-1 0 0,9 0 0 0,0 1 0 16,-9-1 0-16,10 2 0 0,1-2 0 0,-2 0 0 16,-9 0 128-16,10 2-128 0,-10-2 0 0,10 4 0 15,-10-4 0-15,11 4 128 0,-1 0-128 0,-10-4 0 16,0 0 128-16,12 4-128 0,-3 0 0 0,2-1 0 15,1-2 0-15,-12-1 0 0,8 5 128 0,2 0-128 16,2 1 0-16,-3-2 0 0,-9-4 0 0,11 4 0 16,0 1 0-16,-3 1 0 0,-8-6 0 0,9 9 0 15,0-3 192-15,-1 3-192 0,1 2 192 0,-1-1-192 16,-3-2 176-16,2 2-176 0,0-1 160 0,1 1-160 0,-2 1 128 16,4-1-128-16,-4-1 0 0,3 0 0 0,-3 0 0 0,2 1 128 15,-1 1-128-15,2 0 0 0,-3-2 0 0,3 2 0 16,-2 2 0-16,2-2 0 0,-3-1 0 0,1 1 0 15,-2 0 0-15,2 0 0 0,1 0 128 0,-3 0-128 16,3 1 0-16,-4 0 0 0,3 2 128 0,-1-2-128 16,2-1 0-16,0 1 0 0,-2 1 0 0,2 1 0 15,-2 2 0-15,0-1 0 0,1 1 128 0,-1-3-128 16,3-1 0-16,-2 3 0 0,-1 3 0 0,-1-3 128 16,0-3-128-16,1 3 0 0,0-2 0 0,0 1 0 15,2 0 0-15,-2 0 0 0,0-3 128 0,-2 1-128 0,2 1 0 16,1 0 0-16,4-1 0 0,-6 1 0 15,-1 1 0-15,3 0 0 0,-1-3 0 0,3 0 0 0,-6-2 0 16,4 2 0-16,2 2 0 0,-3 0 128 0,0-1-128 16,-3-1 0-16,3 1 0 0,0 0 0 0,-1 2 0 0,0-2 0 15,1-2 0-15,-2 0 0 0,3 1 128 0,-1 0-128 16,-2-3 0-16,0 3 0 0,0 4 0 0,1-2 0 16,-2-2 0-16,3-2 0 0,-1-4 0 0,-2 4 0 15,2 0 0-15,-1 0 0 0,1-3 0 0,0 3 0 16,0 0 0-16,-1 1 0 0,-1 1 0 0,2-1 0 15,-1-2 0-15,0 1 0 0,1-1 0 0,-1 2 0 16,3 0 0-16,-3 1 128 0,0 1-128 0,-1-1 0 16,1-1 0-16,0 0 0 0,2-2 0 0,0 2 0 15,-2 0 0-15,2-1 0 0,-1 0 0 0,1 0 0 16,-2-1 0-16,1 3 0 0,1-4 0 0,-1 2 0 0,1-3 0 16,2 2 0-16,0-1 128 0,1 1-128 0,-1 1 0 15,0 0 0-15,-2-1 0 0,2-1 0 0,1 0 128 16,0 2-128-16,-3 0 0 0,3-3 144 0,-1-1-144 0,-1 0 0 15,1 2 0-15,2-2 128 0,-2-1-128 0,0-1 160 16,-8-3-160-16,10 2 160 0,-10-2-32 0,12 2 0 16,2-2 0-16,-2-1 0 0,-1 0-128 0,1-1 192 15,1 1-192-15,0 0 192 0,-1 1-192 0,-1 0 0 16,4-1 0-16,-1-1 128 0,-1 0-128 0,0 1 0 16,1 1 0-16,-1 0 0 0,2 1 0 0,-3-1 0 15,0-1 0-15,0 0 0 0,1 0 0 0,-1 0 0 16,-4 2 0-16,2-2 0 0,2-4 0 0,-4 3 128 0,-8 2-128 15,11-5 0-15,1-4 0 0,-2 0 128 16,1 0-128-16,0 1 0 0,-4-1 176 0,3-2-48 0,0-4-128 16,-2 2 192-16,1-3-192 0,1 0 176 0,0 1-176 0,0-4 160 15,1-1-160-15,1 1 128 0,0 1-128 0,0-2 128 16,1-3-128-16,1-1 0 0,-1-1 0 0,1 4 0 16,0 3 0-16,1-4 0 0,-1-5 0 0,1 0 0 15,0 4 0-15,-3 0 0 0,-1 1 0 0,0 0 0 16,2-1 0-16,-5 0 0 0,-1 2 128 0,0 1-128 15,1 3 0-15,-4-1 0 0,-1-4 0 0,1 4 0 16,0 4-208-16,-1-1-32 0,2-2 0 0,-1 1 0 16,1-1-1456-1,-4 2-288-15,0 0-64 0,-2 4-12304 0</inkml:trace>
  <inkml:trace contextRef="#ctx0" brushRef="#br0" timeOffset="128526.175">21634 16984 8975 0,'0'0'384'0,"0"0"112"0,0 0-496 0,0 0 0 16,0 0 0-16,0 0 0 0,0 0 752 0,-6 5 48 16,6-5 16-16,0 0 0 0,0 0 80 0,0 0 32 15,0 0 0-15,0 0 0 0,0 0-272 0,0 0-48 16,0 0-16-16,-4 9 0 0,3 2 160 0,0 0 16 15,1-2 16-15,-1 1 0 0,-1 1-112 0,0 1-32 16,0 1 0-16,0 2 0 0,-1 0-160 0,0 1-32 0,0 1-16 0,-2-1 0 16,1-2 0-16,-1 0 0 0,0-1 0 15,2 1 0-15,-4-1-64 0,1 0-16 0,2 0 0 0,-3 1 0 16,2 1-64-16,-1-2-16 0,1 0 0 16,-1-1 0-16,1 1-16 0,-1 1-16 0,2-1 0 0,-3 0 0 15,2-1-112-15,2 0 0 0,-3 0-128 0,1 0 192 16,0-1-192-16,-2 4 128 0,-1-3-128 0,1 1 0 15,1 0 128-15,-1-1-128 0,2-2 0 0,-1 0 144 16,-3 3 0-16,3-3 0 0,-2-2 0 0,0-1 0 16,1-2 16-16,-1 1 0 0,0-2 0 0,0 0 0 15,2 1-16-15,-1-1 0 0,1 2 0 0,0-3 0 16,6-3 0-16,-6 5 0 0,-5 0 0 0,4 0 0 16,-1 1-144-16,2 0 160 0,-3-1-160 0,-1 1 160 15,0 1-160-15,1 0 128 0,2-1-128 0,-3 1 128 0,2-3-128 16,-1 2 160-16,4-2-160 0,-3 1 160 0,8-5-160 0,-8 4 128 15,-2-2-128-15,4 0 128 0,6-2 48 0,-9 4 0 16,2-1 0-16,7-3 0 0,-10 0 16 0,10 0 0 16,-8-1 0-16,8 1 0 0,-10 2-64 0,2-2 0 15,8 0 0-15,-9 0 0 0,2 1-128 0,7-1 192 16,-8-1-192-16,0 1 192 0,8 0-192 0,-8 0 0 16,-1-1 144-16,2 1-144 0,7 0 0 0,-10 0 0 15,1 0 0-15,2 1 128 0,7-1-128 0,0 0 0 16,-9-1 0-16,0 1 0 0,0-1 0 0,1-1 144 15,1-2-144-15,-1 3 0 0,0-2 192 0,1 2-192 16,-1-2 192-16,1-2-192 0,0-1 192 0,-1 0-192 0,2-2 192 16,1 2-192-16,-2-2 128 0,-3 0-128 0,-2 2 0 0,4-2 0 15,-2-1 144-15,0 2-144 0,-1-1 0 16,0 1 144-16,2 1-144 0,1-1 0 0,2 0 144 0,-3 1-144 16,-4-2 0-16,5 2 128 0,1-1-128 0,1-2 0 15,-6-1 0-15,1-1 0 0,3 0 0 0,-3-1 128 16,-1-2-128-16,2 0 0 0,0-2 128 0,0 1-128 15,-1 0 176-15,-1 0-48 0,1 0 0 0,1-1 0 16,1 2-128-16,1-1 0 0,-2-1 0 0,1 2 0 16,2 2 144-16,0-1-144 0,-2-3 160 0,0 2-160 15,3 0 128-15,1-1-128 0,-1 2 0 0,2 0 144 16,-1 0-144-16,0-1 0 0,0 1 0 0,-2-1 128 16,2 1-128-16,0-3 0 0,-1 0 144 0,1 0-144 15,2 3 0-15,-3 0 0 0,3 0 0 0,-1-1 128 0,0-2-128 16,-1 0 0-16,0 0 0 0,1 1 0 0,0 1 0 0,0 0 0 15,1 2 0-15,0 0 0 0,2 1 0 0,-2 0 0 16,0 0 0-16,2 0 128 0,-1 1-128 0,-1-2 0 16,-1-1 0-16,0 3 0 0,1 3 0 0,-1 0 0 15,1-4 0-15,1 1 128 0,-4 1-128 0,2 1 0 16,-1 0 0-16,1 0 0 0,-1 0 0 0,0 0 0 16,2 0 0-16,-2 1 128 0,1 2-128 0,2-2 0 15,1-1 0-15,-1 3 0 0,-3 0 0 0,2 0 0 16,1-4 0-16,1 0 0 0,1 9 0 0,0-7 0 15,0 7 0-15,-4-8 0 0,2 1 0 0,-1 3 0 16,3 4 0-16,-2-11 0 0,-2 1 0 0,2 1 0 0,-1 1 0 16,3 8 0-16,0 0 0 0,-4-5 0 0,0-1 0 15,1 2 0-15,3 4 0 0,-5-7 0 0,4 0 0 0,-4 1 0 16,-3 2 0-16,3-2 0 0,5 6 0 0,-6-4 128 16,1 0-128-16,5 4 0 0,-5-7 0 0,0 1 0 15,-1 0 0-15,1 1 0 0,-1 1 0 0,2 0 0 16,-2-3 0-16,1 3 0 0,0 0 0 0,5 4 0 15,-6-5 0-15,0 0 0 0,6 5 0 0,-4-3 0 16,-3 0 0-16,7 3 0 0,-6-6 0 0,0 4 0 16,6 2 0-16,0 0 0 0,-9-2 0 0,2 2 0 15,7 0 0-15,-8 1 0 0,8-1 0 0,-11 2 128 16,2 0-128-16,-1 1 0 0,1-1 0 0,1 1 0 16,-2 0 0-16,2 1 0 0,-1-1 0 0,-1 0 0 0,-1 2 0 15,1-1 0-15,3-1 0 0,7-3 0 0,-9 4 0 0,9-4-160 16,-10 3 160-16,10-3 0 15,-9 2-544-15,9-2 0 0,0 0 0 16,-4-4 0-16,-2-1-2784 0,3 2-544 0</inkml:trace>
  <inkml:trace contextRef="#ctx0" brushRef="#br0" timeOffset="138893.901">24356 14186 4607 0,'-12'-6'400'0,"5"2"-400"0,-4-1 0 0,1 2 0 16,-1 3 2704-16,-1-1 464 0,-1-1 96 0,-1 0 0 15,-3-1-2624-15,1 2-640 0,-2-1 0 0,-1 0 0 16,-4 0 192-16,1 0-16 0,1 0 0 0,-3 0 0 16,-3 0 160-16,-2 1 48 0,-2 2 0 0,-1-1 0 15,-1 1 0-15,-2-1 16 0,0 0 0 0,-1 1 0 16,-2-1-208-16,-4 2-32 0,-3 2-16 0,-1-1 0 15,-2-1 0-15,-1 2 0 0,1 0 0 0,1 0 0 16,1 1-144-16,0 0 0 0,-2-3 144 0,-6 3-144 16,-1-1 0-16,-2 2 128 0,0-2-128 0,-1 2 0 0,0-2 0 15,-2-1 0-15,-5-2 0 0,-5 2 128 0,0 0-128 0,-3 0 0 16,3-1 0-16,-2 2 0 0,-3-1 144 16,-2-2 16-16,-2-2 0 0,2 2 0 0,0 1 224 0,-2 1 32 15,-7-3 16-15,1 0 0 0,-6 0-48 0,2 3 0 16,0-2 0-16,-2 1 0 0,-4-2-96 0,2 0-32 15,2 1 0-15,0 1 0 0,2 1-96 0,-5-2-32 16,-9-2 0-16,4 0 0 0,1 1-128 0,-1-2 128 16,-3 0-128-16,2 1 128 0,2 0 0 0,-4 1-128 15,-5 0 192-15,3 1-64 0,2-2-128 0,-4 0 0 16,-3 4 0-16,1-1 0 0,1 0 0 0,-1-2 192 16,-3-3-64-16,4 3 0 0,2 0-128 0,3-1 0 15,-2 0 144-15,2-1-144 0,4-1 224 0,4-1-32 16,1 1 0-16,1 0 0 0,-3-1 0 0,5 2-16 0,3-1 0 15,-2 2 0-15,0 1-176 0,-2-1 128 16,0-1-128-16,3 2 128 0,4 3-128 0,-7 1 0 0,-2 0 0 0,2 0 128 16,3 0-128-16,1 2 0 0,-1-2 0 0,0 0 0 15,1-1 0-15,0 1 0 0,6-3 0 0,-4 3 0 16,-3 1 0-16,0 1 0 0,6-4 0 0,0 2 0 16,-1 1 0-16,1 0 0 0,-5 0 0 0,3 0 0 15,0-2 0-15,0 6 0 0,-1-2 0 0,0 4 0 16,-4-1 0-16,2 0 0 0,2-1 0 0,-1 4 0 15,-1 2 0-15,0 0 0 0,3 0 0 0,0 0 0 16,5 0 0-16,0 2 128 0,1-1-128 0,3 0 0 16,2-3 192-16,7 1-32 0,6 1-16 0,0-3 0 15,2 0-16-15,2-1-128 0,5 1 192 0,1 0-64 0,1 0-128 16,4-2 0-16,6-2 0 0,1-1 128 0,2 2-128 16,2-1 0-16,1-3 0 0,2 1 0 0,0-1 0 15,3 1 128-15,3 1-128 0,2-3 0 0,1 0 0 16,1 0 0-16,2-1 128 0,4 0-128 0,3 1 0 0,2 1 128 15,0-2-128-15,3 2 128 0,1-1 64 16,2 1 0-16,-3 2 0 0,4 1 0 0,3-8-32 0,-2 14 0 16,2 3 0-16,1 5 0 0,0 2-160 0,2 3 192 15,0 3-192-15,2 2 192 0,-1 2-192 0,2 4 0 16,-1 2 0-16,0 8 0 0,-2 4 0 0,0 11 0 16,2 6 0-16,-5 5 0 0,-6 2 0 0,4 5 0 15,0 7 0-15,1 4 0 0,-2 2 0 0,0 2 0 16,-5-1 0-16,2 6 0 0,-4 2-192 0,2-4 16 15,-3-8 16-15,-1 3 0 0,-1 2-32 0,0-7-16 0,2-7 0 16,-4-4 0-16,1-4 208 0,0 1-192 0,-2 3 192 0,1-7-192 16,-3-5 192-16,2-4 0 0,1-8 0 0,-1 1 0 15,2 0 0-15,1-3 0 0,-1-1 0 0,2-1 0 16,2-2 0-16,-1-2 0 0,4-4-128 0,0-2 128 16,2-4 0-16,-3-2-176 0,1-2 176 15,3-2-160-15,3 0 160 0,1-1 0 0,0 4-144 0,1-1 144 16,1-1 0-16,-1-1 0 0,3-4 0 0,-1 0 0 15,-2 0 0-15,2-1 0 0,2-2 0 0,-3 0 0 16,1-4 0-16,0 0 0 0,1 2 0 0,1-2 0 16,2-1 0-16,1 0 0 0,3 1 0 0,1-1 0 15,0 3 0-15,-2-9 0 0,-2 1 0 0,6 1 0 16,0 2 0-16,1-1 0 0,4-2 0 0,0 3 0 16,3-1 0-16,22 9 0 0,-7-4 0 0,4-3 0 0,-4-3-192 15,3 0 192-15,-5-2-160 0,1 3 160 0,2 0-304 16,-1 3 48-16,1-1 0 0,-4 1 0 15,-1 0-1152-15,3-3-208 16,2 0-48-16</inkml:trace>
  <inkml:trace contextRef="#ctx0" brushRef="#br0" timeOffset="143210.437">19726 15016 6447 0,'0'-14'272'0,"0"6"80"0,2 1-352 0,0-2 0 0,-1 0 0 0,2-2 0 16,-1 0 1312-16,0 2 192 0,1-2 32 0,-2 3 16 15,1 2-336-15,1-2-80 0,-1-3-16 0,0 5 0 16,-2 6-160-16,0 0-16 0,5-8-16 0,-5 8 0 16,0 0-160-16,0 0-48 0,2 5 0 0,0 2 0 15,-2-7-480-15,2 11-112 0,-2 3 0 0,-2 5-128 16,0 1 320-16,-4 1-64 0,1 2 0 0,-1-2 0 16,-4 2 32-16,0 0 0 0,-1 1 0 0,0-1 0 15,0-1-64-15,1 0-16 0,-2-1 0 0,4-2 0 16,0-3-16-16,1-3-16 0,2-2 0 0,0-2 0 15,4-1 16-15,1-8 0 0,0 0 0 0,0 0 0 16,0 0 512-16,0 0 96 0,5-8 32 0,2-4 0 16,2 1-192-16,2-4-16 0,3-3-16 0,2-2 0 0,-1-1-432 15,2 1-176-15,3 0 128 0,0-1-128 0,2-1 0 16,3-1 0-16,0-1 0 0,3 4 0 0,0 0 0 0,-3 3 0 16,1 1 0-16,-2 3 0 0,-2 2 0 15,-1 2 0-15,-1 6 0 0,-2 0 0 0,-2 2-160 0,-1 2 160 16,-3 7 0-16,0 2-144 0,-1 2 144 0,0 0-192 15,-4 3 192-15,2 2-192 0,-5 3 192 0,-1 3 0 16,-3 1-144-16,0 2 144 0,-1 0 0 0,0 3 0 16,-1 5 0-16,0-2 0 0,1-4 0 0,-3 2 0 15,3 2 0-15,0-3 128 0,-1-2-128 0,1-3 0 16,0-3 0-16,1 0 0 0,0-4 0 0,2 0 192 16,0-2-192-16,3 0 192 15,-3-2-544-15,2 0-96 0,0 1-32 0,0-3 0 16,-4-11-2816-16,8 8-560 0,-8-8-112 0,11 9-32 0</inkml:trace>
  <inkml:trace contextRef="#ctx0" brushRef="#br0" timeOffset="143711.813">20499 15081 19343 0,'-12'-1'848'0,"5"1"192"0,0 1-832 0,-1 2-208 0,0 4 0 0,4 1 0 16,4-8 400-16,-4 11 48 0,-2 0 0 0,5-1 0 0,1-10-144 0,4 10-32 15,-4-10 0-15,7 9 0 0,3-1 304 0,0-3 48 16,1-3 16-16,0-1 0 0,4-2-128 0,5-1 0 15,1-3-16-15,3-1 0 0,-2-4-176 0,4-1-48 16,1-1 0-16,-2-1 0 0,-1-2-80 0,-3 0-32 16,0-1 0-16,-1 1 0 0,-4 2-160 0,-1-3 0 15,-3 0 144-15,-2 0-144 0,-5 1 128 16,1 0-128-16,0-3 160 0,-3 3-160 0,-6-1 144 0,-1 4-144 16,0 3 128-16,-6 2-128 0,-1-1 0 0,-3 2 0 15,0 2 0-15,-2 6 0 0,-4 6 0 0,-1 1 0 16,-4-1 0-16,-1 5 0 0,0 1 0 0,-2 1 0 15,0 2 144-15,0 0-144 0,2 2 128 0,1 1-128 0,4 1 128 16,0-1-128-16,2-3 0 0,4 0 144 0,0 0-144 0,3-4 0 16,2 2 128-16,5-2-128 0,3 0 0 15,2-1 0-15,2 0 224 0,5 0-64 0,2-1-16 0,2 2 0 16,3-1 80-16,3 1 16 0,6-1 0 0,0 0 0 16,4 1-112-16,0 0 0 0,0 0-128 0,0 0 192 15,2 0-192-15,2-3-288 0,-1-2 64 0,2-1-8752 16,0-2-1760-16</inkml:trace>
  <inkml:trace contextRef="#ctx0" brushRef="#br0" timeOffset="143992.578">21274 14990 29599 0,'-3'-13'1312'0,"1"5"272"0,1-3-1264 0,-1 3-320 0,2 8 0 0,0 0 0 0,0 0 0 0,0 0 0 16,0 0 0-16,-8 10 0 0,-3 2 0 0,1 1 0 15,0 2 0-15,-2 2 0 0,1 1 208 0,1 0-16 16,-2-2 0-16,2 3 0 0,2-1 32 0,-3 2 0 16,0-2 0-16,2 1 0 0,-1 4-64 0,2-1-16 15,0 2 0-15,4-2 0 0,-1 0-144 0,2-2 0 16,2-2 0-16,1-1 0 15,2-5-768-15,4-1-176 0,-1-1-32 0,6-5-7792 16,0-2-1568-16</inkml:trace>
  <inkml:trace contextRef="#ctx0" brushRef="#br0" timeOffset="144277.486">21941 14561 11055 0,'1'-13'976'0,"-1"-1"-784"0,0 3-192 0,0 4 0 0,0 0 3312 16,0 7 608-16,-2-4 128 0,2 4 32 16,0 0-3088-16,-6 11-608 0,-2 2-128 0,-1 3-32 15,-4 3-224-15,1 4 0 0,-4 4 128 0,1 0-128 0,-2 1 256 0,-1 2 0 16,-1 5 0-16,0 1 0 0,0 1 32 0,1 2 16 15,-1-1 0-15,2 2 0 0,0 5-160 0,4-5-16 16,3-4-128-16,0-1 192 0,5-4-192 16,-1-3-160-16,3-6 32 0,1-1 0 15,2-2-928-15,2-2-176 0,0-3-48 0,4-4-10160 0</inkml:trace>
  <inkml:trace contextRef="#ctx0" brushRef="#br0" timeOffset="145288.755">21571 15056 10127 0,'-6'-5'896'0,"-1"-1"-704"0,2 0-192 0,2 3 0 16,3 3 3328-16,0 0 640 0,0 0 128 0,0 0 32 16,0 0-3344-16,0 0-656 0,0 0-128 0,6 3 0 15,4-3 0-15,1-1 144 0,3 1-16 0,3 0 0 16,1-2 112-16,4-2 16 0,2-3 0 0,3 0 0 15,2 0 0-15,4-3 16 0,5-2 0 0,0-1 0 16,1-1-16-16,-1 0-16 0,0 0 0 0,-1-3 0 16,0-1-240-16,0-2 128 0,2-2-128 0,2 0 0 15,3-4 0-15,-4 2 128 0,1-1-128 0,0-3 0 16,-5 2 0-16,-2-1 128 0,-4-2-128 0,-4 0 0 0,-2 0 128 16,-3 1-128-16,-3 3 0 0,-4 2 144 0,-2 0-144 15,-4 5 160-15,-3 4-160 0,0 6 160 0,-5 8-160 0,0 0 192 16,0 0-192-16,0 0 192 0,-12 10-192 0,0 4 0 15,-3 4 0-15,0 3 0 0,-2 2 0 0,-1 2 0 16,-2 0 0-16,-2 3 0 0,0-1 0 0,-4 5 128 16,-5 2-128-16,0 3 128 0,2-2 16 0,1 5 0 15,-1-3 0-15,1 1 0 0,0-1 96 0,7-5 16 16,1-5 0-16,5-4 0 0,4-4-48 0,0-1 0 16,3-5 0-16,4-3 0 0,1-2 16 0,3-8 0 15,0 0 0-15,0 0 0 0,7 5 32 0,3-6 16 16,0-5 0-16,4-1 0 0,2-1-96 0,1-2-32 15,4-2 0-15,0 0 0 0,0-4-144 0,-2 2 0 16,-4 3 144-16,1 1-144 0,1 1 0 0,-4 5 0 0,-3-2 0 0,-2 6 0 16,2 6 0-16,-4-2 0 0,-6-4 0 15,8 15 0-15,-3 2-128 0,-1 2 0 0,-2-1 0 0,3 0 0 16,-4-2 128-16,1 3 0 16,-1 0 0-16,2 1 0 0,1-1 0 0,1-2 0 0,2 0 0 0,0-2 0 15,1-3 0-15,2-1 0 0,3-3 0 0,-2 0 0 16,2-2 0-16,3 0 144 0,0-2-144 0,4-2 160 15,0-2-32-15,2-1-128 0,0-1 192 0,1 0-64 16,2-1-128-16,3-1 0 0,-3-2 0 0,1 0 128 16,2 0-128-16,-3-1 0 0,-2-1 0 0,-3 1 128 15,-2-3-128-15,-3 0 0 0,-2 0 0 0,-1-1 0 16,-1 0 128-16,-2-3-128 0,-1-1 128 0,-3 1-128 16,0-1 128-16,-3-1-128 0,-2 2 0 0,-1 2 128 0,-1 1-128 15,-3 1 0-15,-2 0 0 0,-2 2 0 0,-2 4 0 16,-3 1 0-16,-4 1 0 0,-3 1 0 0,-1 1-176 0,-2 4 176 15,-3 2-128-15,1 3 128 0,1 0 0 0,-2 1-160 16,5 0 160-16,0 2 0 0,6 1 0 0,0-1-128 16,2 0 128-16,4 0 0 0,0 0 0 0,6 2 0 15,-2-2 0-15,4-2 0 0,2-10 0 0,0 0 0 16,7 12 0-16,-2-1 0 0,5-6 0 0,0 0 128 16,3-3-128-16,4-2 192 0,2 0-32 0,4-2-16 15,4-3 0-15,1 0 0 0,4-2-144 0,3-1 160 16,-3 1-160-16,1-2 160 0,1-4-160 0,-2 3 128 15,-2 0-128-15,1 1 128 0,-2-2 0 0,-1 0 0 16,1 2 0-16,-1 2 0 0,-2 0-128 0,-2 3 0 16,0 0 144-16,-2 4-144 0,-6 0 0 0,-1 6 0 0,-4-2 0 0,0 2 0 15,-1 1 0-15,0 3-128 0,0 1 128 16,0 2 0-16,-3 1 0 0,3 0-160 0,2 1 160 0,-1 2 0 16,2-1 0-16,-1 2-128 0,1-2 128 0,2 4 0 15,2 0 0-15,0-1 0 0,1-3 0 0,3 0 0 16,1-2 0-16,1-2 0 0,0-2 0 15,5 0 144-15,-1-2-144 0,3-2 128 0,-2 0-128 0,4-2 128 16,5 2-128-16,-4-4 0 0,-3-3 0 0,-1-2 0 16,-4-1-1440-1,-2-1-368-15,-6-1-80 0,-4-3-12416 0</inkml:trace>
  <inkml:trace contextRef="#ctx0" brushRef="#br0" timeOffset="145606.124">21233 14804 35007 0,'-3'-12'3120'0,"0"6"-2496"0,3 6-496 0,0 0-128 15,0 0 832-15,0 0 128 0,0 0 48 0,0 0 0 16,7 9-1008-16,2-1-288 0,0-2-16 0,2 2 0 31,1 2-2096-31,1-2-416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1:53.2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5301 2775 7359 0,'0'0'656'0,"1"-8"-528"15,-1 8-128-15,0-7 0 16,0 7 528-16,0-9 80 0,0 1 16 0,0 8 0 0,0 0-144 0,0 0-32 16,0 0 0-16,0 0 0 0,0 0-224 0,0 0-48 15,0 0-16-15,0 0 0 0,9-1 224 0,-9 1 64 16,10-3 0-16,-1 2 0 0,2 0 128 0,2 0 16 16,0-1 16-16,1 0 0 0,1 1-128 0,5 1-32 15,2-3 0-15,2 2 0 0,1 0 0 0,2 1 0 16,0 1 0-16,2 0 0 0,0-1-144 0,2 3-48 15,1-2 0-15,3 2 0 0,4 0-96 0,3-1-32 16,-1 0 0-16,6 3 0 0,2-3 96 0,3 0 16 16,1 0 0-16,2 1 0 0,1 0-32 0,2 0 0 15,4-1 0-15,0-2 0 0,3-1 96 0,1 0 16 16,-1-3 0-16,6 2 0 0,2 2-192 0,3-2-128 0,-1-1 144 16,1-1-144-16,0-2 208 0,1 3-48 15,2 0-16-15,3-1 0 0,3-3-16 0,1 0-128 0,-2 3 192 0,2-2-64 16,2 2-128-16,0-3 160 0,0-3-160 0,3 4 160 15,-1 1-160-15,4 1 192 16,0-2-192-16,-2 1 192 0,-1-1 16 0,1 2 16 0,1 0 0 0,0 0 0 16,-4 3-224-16,2-1 0 0,4-1 128 0,-2 2-128 15,2 1 144-15,-2-2-16 0,0 0 0 0,1 1 0 16,3-2 32-16,-2 1 0 0,-3-2 0 0,5 3 0 16,5-1 0-16,-5-1 0 0,-2-1 0 0,0 2 0 15,4 1-160-15,-3 1 128 0,1-2-128 0,-2 2 128 16,-1 0-128-16,4-1 0 0,0 0 144 0,-2 1-144 15,-3-2 0-15,1-2 144 0,0-1-144 0,1 0 0 16,0 3 176-16,-5-1-176 0,1-3 160 0,3 2-160 0,0 2 192 16,-1-2-64-16,-5-1-128 0,0 2 192 0,2-2 0 15,-3 2-16-15,1 0 0 0,-4-1 0 0,-2 4 16 0,4-1 16 16,4-1 0-16,-3 2 0 0,-2 2 16 0,2-2 0 16,2-1 0-16,-2 1 0 0,0 0-224 0,-2 0 0 15,-3 0 0-15,0-1 0 0,3-1 0 0,0 0 0 16,3-1 0-16,-5 2 0 0,-2-3 0 0,3 1 0 15,-4-5 0-15,0 6 0 0,-1 3 192 0,0-1-64 16,1-2-128-16,-1-3 192 0,3 2-192 0,-5 1 0 16,-5 1-192-16,2 0 192 0,0 1 0 0,2 0 0 15,2 0 0-15,-2 1 0 0,-1-1 224 0,-3 0-48 16,1-5-16-16,1 1 0 0,4 3-160 0,-3 3 0 16,-2 1 0-16,-2-3 0 0,1-2 0 0,-2 1 0 15,1 4 0-15,-1-3 0 0,0-2 0 0,-1 0 0 0,-4-1 0 16,1-1 128-16,0 1-128 0,2 2 0 0,0-2 0 15,-2 1 0-15,-3 1 0 0,0-1 128 0,-1-1-128 16,1 1 0-16,3-1 144 0,-2 3-144 0,-3 3 160 0,0-2-160 16,-4-3 160-16,3-3-160 0,1-1 160 0,3 2-160 15,1 3 128-15,-1 1-128 0,-2 0 0 0,-4-1 0 16,-2-1 128-16,2 0-128 0,-1-1 0 0,0 1 0 16,-1 0 0-16,-1 1 0 0,-1 1 0 0,-3 1 0 15,-4-1 0-15,-1 1 0 0,0 0 0 0,1-2 0 16,-1-1 0-16,0 0 0 0,-3 2 0 0,-4 0 0 15,-2 0 144-15,-5 0-144 0,-2-1 128 0,0 1-128 16,-5 1 272-16,-1-1-16 0,-2-1-16 0,-2-3 0 0,-2 2-96 16,-3 2-16-16,1 0 0 0,-5 0 0 15,0 0 96-15,-2-1 16 0,-9 1 0 0,0 0 0 0,6-2-240 0,-6 2 144 16,0 0-144-16,0 0 128 0,0 0-352 16,0 0-80-16,0 0-16 0,-5 5-9984 15,-5 2-2016-15</inkml:trace>
  <inkml:trace contextRef="#ctx0" brushRef="#br0" timeOffset="3148.189">11975 9034 10367 0,'0'0'448'0,"0"0"112"0,-9-2-560 0,3 0 0 0,-2 1 0 0,8 1 0 16,0 0 1040-16,0 0 112 0,-7-3 0 0,7 3 16 15,0 0-400-15,0 0-96 0,-2 8-16 0,2-8 0 16,0 0-208-16,0 0-64 0,0 0 0 0,0 0 0 16,0 0 128-16,4-7 0 0,1-2 16 0,3 4 0 15,-8 5 192-15,10 3 48 0,2-2 0 0,1-1 0 0,2-4 0 16,4 2 0-16,3 1 0 0,1-1 0 0,5-2-144 15,2-1-32-15,2 1 0 0,5-1 0 0,3 1-80 16,3 0-32-16,-3-1 0 0,1 0 0 0,-3-1-128 0,1 1-32 16,-3 2 0-16,2 0 0 0,-1-3-64 15,0 1 0-15,0 2-16 0,0 1 0 0,0-1-32 0,-5 3 0 16,1 3 0-16,-2-1 0 0,-1-1-208 0,-4 1 176 16,0-1-176-16,0 1 160 0,-2 2-160 0,-2-3 0 15,0-2 144-15,0 3-144 0,-3 2 0 0,0 1 0 16,0-1 0-16,-2-2 0 15,-3-1-768-15,-2 4-112 0,-2 0-16 0,-4 0-8256 16,-6-5-1632-16</inkml:trace>
  <inkml:trace contextRef="#ctx0" brushRef="#br0" timeOffset="3540.539">11713 9353 24879 0,'-11'-2'2208'0,"11"2"-1760"0,0 0-448 0,0 0 0 15,0 0 640-15,0 0 64 0,0 0 0 0,0 0 0 0,9-4-336 0,0 2-64 16,1-2-16-16,5 2 0 0,7 1 112 15,5-2 32-15,2-3 0 0,5 2 0 0,6-1-32 0,-1 2 0 16,1-2 0-16,4-2 0 0,0 3-80 16,5-2-32-16,-1 1 0 0,4 1 0 0,3-1-32 15,-4 0-16-15,1 1 0 0,0 1 0 0,-3 0-80 0,2 2-16 16,1-1 0-16,0 0 0 0,2 0-16 0,-2 4-128 16,-4-1 192-16,-1 1-64 0,-3 0-128 0,-4 2 0 15,0-2 0-15,-3-1 0 0,1-1-176 0,-6 1 48 16,-4 6 0-16,-1-4 0 15,-1-3-1712-15,-2 1-336 0,-4 1-64 0,-2 1-10480 0</inkml:trace>
  <inkml:trace contextRef="#ctx0" brushRef="#br0" timeOffset="4394.606">15149 8571 20271 0,'0'0'1792'0,"0"0"-1424"16,0 0-368-16,6-9 0 0,-2 0 160 0,-1 1-32 16,-3 8-128-16,0 0 192 0,2-8-192 0,-3 0 0 15,0 0 0-15,-4 2 0 0,5 6 0 0,-7-5 128 16,-3-1-128-16,-2 2 192 0,0-1 64 0,-3 2 16 15,-1 0 0-15,-2 1 0 0,-4-3 176 0,0 4 48 16,-1 0 0-16,-1 2 0 0,-5 0 16 0,1 1 0 16,-1 2 0-16,1-1 0 0,-3-1-96 0,0 3-16 15,1-1 0-15,-2 4 0 0,-1 2-80 0,-1 1 0 0,-1 1-16 16,-3 2 0-16,-1 1-48 0,-1 4-16 16,1-1 0-16,-2 1 0 0,3 0 0 0,0 1 0 0,1 3 0 15,-1 2 0-15,2 2-64 0,2 1-16 0,-2 3 0 0,1-1 0 16,-1 0-160-16,3 1 160 0,-2 4-160 0,3-1 160 15,1 2-160-15,5 2 0 0,0 6 0 0,4-4 0 16,2-6 0-16,4-1 128 0,4 0-128 0,5-2 0 16,3-2 176-16,4-3-48 0,0 0-128 0,6 1 192 15,4-1 64-15,0 1 16 0,3 2 0 0,3-2 0 16,5-4-16-16,0-2-16 0,4-2 0 0,6-1 0 16,4-2 16-16,4 0 0 0,2 2 0 0,2-2 0 15,2-4 0-15,1-3 0 0,1-3 0 0,3 0 0 16,4 2-96-16,2-4-16 0,1 0 0 0,0-3 0 15,-1-1-144-15,0 0 128 0,-3 0-128 0,4-5 128 0,-2-4-128 16,4 1 128-16,0-1-128 0,-1 0 128 0,-2 1-128 16,-1-6 0-16,0-5 0 0,-1-2 128 0,0-1-128 15,0 0 128-15,1-1-128 0,-2-3 128 0,-3-3-128 0,-2 1 128 16,-5 0-128-16,-2-3 128 0,0-2 0 0,-2 1-128 16,-3-2 192-16,-2-3-64 0,-1-3-128 0,-2 2 0 15,-1 0 144-15,-4 4-144 0,-2 1 0 0,-5 3 144 16,-3 1-144-16,-2 1 0 0,-5 1 176 0,-2 2-176 15,-3 2 160-15,-1 1-160 0,-4-3 240 0,-3 0-48 16,0 0-16-16,-5 1 0 0,-2-1 0 0,-1 3 0 16,-2 0 0-16,-2 1 0 0,-4-1-176 0,1 4 128 15,-2 1-128-15,-5 2 128 0,-2-2-128 0,-4 3 160 16,-4 1-160-16,-4 3 160 0,-2 1-160 0,-9 4 0 16,-7 2 0-16,-7 5 0 0,-4 2 0 0,-2 4-224 0,-2 6 48 15,-5 0-11392-15,-7 2-2272 16</inkml:trace>
  <inkml:trace contextRef="#ctx0" brushRef="#br0" timeOffset="5896.67">8404 12387 16575 0,'0'0'1472'0,"0"0"-1168"16,0 0-304-16,0 0 0 0,-4 12 0 0,0 2 0 16,0 0 128-16,2 3-128 0,0 3 192 0,0 4 0 15,-2 4-16-15,2 2 0 0,1-2 32 0,0 5 16 16,1 2 0-16,2-4 0 0,3-7-224 0,-3-6 176 15,1-7-176-15,2-1 160 0,0 0-32 0,-2-4 0 16,-3-6 0-16,0 0 0 0,8-3 576 0,-1-1 128 16,0 0 0-16,0-8 16 0,-2-5 240 0,2-2 32 15,1 1 16-15,-2-2 0 0,0-4-560 0,2 0-128 16,-1 1 0-16,1 2-16 0,2 0-240 0,3 0-32 16,0 1-16-16,0 0 0 0,2 2-144 0,3 1 0 15,1 1 0-15,3 1 0 0,1-4 0 0,0 3 0 16,0 1 0-16,1 4 0 0,0-1 0 0,-4 2-176 0,-3-1 176 15,0 5-8336-15,-2 3-1568 16</inkml:trace>
  <inkml:trace contextRef="#ctx0" brushRef="#br0" timeOffset="6186.367">8396 12573 27583 0,'-3'-17'1216'0,"5"7"256"0,0 2-1168 0,3-2-304 0,2-1 0 0,3-1 0 0,0-3 0 0,1-2 128 16,0-2-128-16,3 1 0 0,1-3 176 0,3-1-176 15,3-2 160-15,-1-2-160 0,-4-1 0 0,3-2 128 16,2-1-128-16,1 4 0 0,-2 4 0 0,0-1 128 15,2-1-128-15,-1 1 0 0,-1 1 128 0,0 3-128 16,-4 4 0-16,1 0 0 0,-4 2 0 0,-3 3 0 16,-1 2 0-16,-3 4-160 15,-6 4-2112-15,7-5-416 0</inkml:trace>
  <inkml:trace contextRef="#ctx0" brushRef="#br0" timeOffset="6631.08">8930 11567 17503 0,'-9'2'1552'0,"1"1"-1232"0,-1 3-320 0,1-1 0 16,-2 0 208-16,1 3-16 0,1 0 0 0,-1 5 0 16,0 5 272-16,1 1 48 0,2-1 16 0,1 5 0 15,-2 5-144-15,3-2-16 0,2-2-16 0,2 1 0 0,2-3-176 16,2-4-48-16,1-1 0 0,2-4 0 0,4-4 0 0,-1-4 0 16,1-1 0-16,1-3 0 0,3-3 384 0,1-5 80 15,1-4 16-15,3 0 0 0,1-1 192 0,1-4 32 16,-1-2 16-16,1-1 0 0,-2-1-352 0,0 0-80 15,2 2-16-15,-3-3 0 0,-3-3-176 0,-2 2-32 16,-1 1-16-16,-3 1 0 0,-1 2 144 0,-4 1 16 16,-3 0 16-16,-2 3 0 0,-2 2 64 0,-2 2 16 15,-2 2 0-15,-4 3 0 0,-2 0-240 0,-1 2-64 16,-2 2 0-16,-2 3 0 0,0 1-128 0,-3 2 0 16,0 0 0-16,-1 3-176 15,1 1-416-15,3 0-96 0,0-2-16 0,2 1 0 16,1-2-512-16,3-2-128 0,1-1 0 0,10-3-10688 0</inkml:trace>
  <inkml:trace contextRef="#ctx0" brushRef="#br0" timeOffset="7230.616">9671 11242 17503 0,'-5'-3'1552'16,"0"0"-1232"-16,-1-1-320 0,0 4 0 16,-2 2 480-16,-2 3 32 0,-3 0 16 0,-2 3 0 15,-1-1-336-15,-3 1-64 0,-2 3 0 0,-1 2-128 16,0-1 0-16,-1 3 0 0,0 0 0 0,-1 1 0 0,0 5 176 0,2 0-176 16,1 1 160-16,2 1-160 0,2 0 304 0,2 2-48 15,1-1 0-15,3-1 0 0,3-1-112 0,2-3-16 16,3-3-128-16,3-4 192 0,0-12-32 0,5 8-16 15,-5-8 0-15,0 0 0 0,11 4 256 0,1-9 48 16,2-2 16-16,2-3 0 0,-1 1 208 0,2-6 32 16,0-5 16-16,3-1 0 0,-1-2-400 0,0-1-64 15,-2-3-32-15,1 0 0 0,-2-2-48 0,2-2-16 16,0 0 0-16,1 2 0 0,-1 0 32 0,-2-1 0 16,0-1 0-16,-1 0 0 0,-1 0 0 0,1 1 0 15,-3 1 0-15,0-1 0 0,-2-1-64 0,0 0-128 16,-1 0 192-16,1 1-64 0,-3-1-128 0,1 2 0 15,-4 3 0-15,2 2 0 0,-1 7 0 0,-3 5-144 16,2 3 144-16,-4 9 0 0,0 0-128 0,0 0 128 16,0 0 0-16,-5 16 0 0,-1 2-192 0,-2 7 64 0,0 3 128 0,-1 5-208 15,1 5 208-15,-1 1 0 0,-4 2-160 0,2 2 160 16,0 2 0-16,2-3 0 0,0-4 0 0,2-3 0 16,3-1 0-16,0-1 0 0,-1 0 0 0,2-6 0 15,-3-3 0-15,2-1 0 0,-2 0 128 0,3-2-128 16,-1-1 0-16,2-2 0 0,0-2 0 0,1-4 0 15,1 0 0-15,3-1-144 0,0 0 144 0,2-1-8512 16,-5-10-1600-16</inkml:trace>
  <inkml:trace contextRef="#ctx0" brushRef="#br0" timeOffset="7672.836">10237 11079 22111 0,'0'0'1968'0,"-5"-5"-1584"16,-1 2-384-16,6 3 0 0,-9-3 288 0,9 3-32 15,-10 5 0-15,0 0 0 0,-1 1-256 0,-1 3 160 16,-2 2-160-16,-1 2 128 0,-2 2-128 0,0 1 0 16,-2 0 0-16,-1 5 0 0,-1 4 0 0,2-1 0 15,1 0 0-15,3 1 0 0,3 3 0 0,4 0 0 16,-1-2 0-16,3-1 0 0,4-3 0 0,2-4 0 15,2-5 0-15,3-2 0 0,5-2 0 0,-2-1 192 16,3-4-192-16,5-3 192 0,1-1 320 0,2-5 64 16,2-2 0-16,2-3 16 0,1-4-16 0,3-1-16 0,-2-6 0 15,1-2 0-15,-3-4-272 0,2 0-48 0,-1-2-16 0,-1-2 0 16,-1-2-48-16,0 0-16 0,-3 0 0 0,2 0 0 16,-3-3 128-16,2-3 32 0,-3-3 0 0,0-1 0 15,-1-2-112-15,-1 0-16 0,-1-5 0 0,0 3 0 16,-6 2-192-16,2 0 0 0,-2 0 0 0,0-1 0 15,-3 1 0-15,1 2 0 0,-4 3 0 0,2 3-160 16,0 3 160-16,-1 7-208 0,0 5 80 0,-2 4 128 16,0 6-160-16,-1 2 160 0,-2 1 0 0,2 9-144 15,0 0 144-15,-4 14 0 0,-3 5-144 0,2 3 144 16,-4 4-160-16,3 7 160 0,0 6-208 0,-1 4 80 16,-1 3 128-16,0 5 0 0,-1 5-144 0,-1 4 144 0,-1 2 0 15,1 0 0-15,2-4 0 0,2-1 0 0,1-1 0 0,3-5 0 16,1-4 0-16,3-2 0 0,1-3 0 0,2-3 0 15,-1-4 0-15,3-5 0 16,0-5-1600-16,-2-3-256 16,2-1-64-16,-1-6 0 0</inkml:trace>
  <inkml:trace contextRef="#ctx0" brushRef="#br0" timeOffset="8220.326">9173 10953 5519 0,'0'0'496'0,"0"0"-496"0,0 0 0 0,1 8 0 15,2 3 2288-15,-2-4 352 0,-1-7 80 0,0 0 16 0,1 10-1424 0,-1-10-288 16,2 9-48-16,-2-9-16 0,0 0 0 0,0 0-16 15,0 0 0-15,0 0 0 0,0 0 16 0,0 0 16 16,0 0 0-16,0 0 0 0,0 0 176 0,3-10 16 16,0-2 16-16,-3-5 0 0,-2-2-544 0,0-2-96 15,-2-1-32-15,-1-4 0 0,-2-3-128 0,-1-2-16 16,-1 0-16-16,2-1 0 0,-4 4 32 0,1-3 16 16,0-2 0-16,-1-1 0 0,1-6-128 0,2 1-16 15,2-1-16-15,0-2 0 0,2-4-112 0,-2 2 0 16,3 1-128-16,2 2 192 0,1 3-64 0,1 3 0 15,0-1-128-15,1 5 192 0,3 2-32 0,-3 1-16 16,-2 1 0-16,3 4 0 0,3 2-144 0,-1 1 0 16,-1 0 144-16,1 3-144 0,0-1 0 0,-1 2 0 0,1 2-160 15,0 3 160 1,-2 3-1616-16,-1-2-224 0,-2 2-32 0,0 8-16 16,0 0-1424-16,0 0-272 0</inkml:trace>
  <inkml:trace contextRef="#ctx0" brushRef="#br0" timeOffset="8585.247">8626 10387 17503 0,'-6'-4'1552'0,"-1"0"-1232"15,0-3-320-15,2-1 0 0,1-2 1584 0,3-1 256 16,1-3 48-16,5-2 16 0,2 0-704 15,3-1-144-15,-2-4-32 0,4 0 0 0,2 0-448 0,1 1-112 16,3 0-16-16,0 1 0 0,-1-3-144 0,4 1-48 16,-2 3 0-16,1-1 0 0,-1 0-80 0,3-3-32 15,0 1 0-15,0 4 0 0,-1 4 112 0,5 3 0 16,-1 2 16-16,-1 6 0 0,-1 3 0 0,1 3 0 16,2 4 0-16,0 6 0 0,4 2-128 0,-1 3-16 15,0-1-128-15,0 3 192 0,0 1 48 0,0 0 0 16,-7-4 0-16,2 0 0 0,0-1-48 0,1 1-16 15,-3-2 0-15,1 1 0 0,-5-1-176 0,4 0 160 16,3-2-160-16,-2 0-10320 16,-4-2-2160-16</inkml:trace>
  <inkml:trace contextRef="#ctx0" brushRef="#br0" timeOffset="10135.624">11948 11879 21183 0,'0'0'1888'0,"-4"9"-1504"15,-2-3-384-15,2 3 0 0,2 2-240 0,0 5-112 16,1 2-32-16,-1 3 0 0,-2 1 640 0,2 5 112 16,0 5 16-16,0 4 16 0,-1 2-32 0,1 1-16 15,1-4 0-15,1 0 0 0,3-3-112 0,0-7-32 16,2-5 0-16,2-4 0 0,1-3 112 0,2-5 32 15,-2-1 0-15,2-7 0 0,1-2 288 0,2-3 48 16,0-3 16-16,2-4 0 0,1-3 48 0,3-3 16 16,0-4 0-16,2-1 0 0,1 1-256 0,-1-1-64 15,4-2 0-15,-3-2 0 0,1 0-240 0,1 1-48 0,4 3-16 16,0-1 0-16,2 2-144 0,-4-1 0 16,1 2 0-16,-3 1 0 0,-4 7-256 0,1-2-16 0,-1 0-16 15,-6 4-13600-15</inkml:trace>
  <inkml:trace contextRef="#ctx0" brushRef="#br0" timeOffset="10517.594">12090 12136 15663 0,'0'0'1392'0,"0"0"-1120"16,0 0-272-16,0 0 0 0,0 0 1408 0,0 0 208 15,0 0 48-15,0 0 16 0,0 0-1056 0,0 0-224 16,0 0-32-16,0 0-16 0,8-3-224 0,0-6-128 16,2-5 160-16,0 0-160 0,1-1 304 0,3 0-48 15,3-3 0-15,2-2 0 0,1-5 320 0,0-1 64 16,3-3 16-16,1 1 0 0,3-4-112 0,-3 0-32 15,2-3 0-15,1-2 0 0,-2-1-64 0,1-2 0 16,0 1-16-16,-1 0 0 0,4 3 0 0,1 1 0 16,2 0 0-16,-1-1 0 0,-2 6-112 0,0 2 0 15,1 3-16-15,-2 4 0 0,-5 4-304 0,0 1 0 16,-6-2 0-16,1 5-9584 16,-4 6-2000-16</inkml:trace>
  <inkml:trace contextRef="#ctx0" brushRef="#br0" timeOffset="12324.787">12966 11239 24879 0,'0'0'2208'0,"0"11"-1760"0,1 1-448 16,5 0 0-16,4 1 256 0,3-1-48 0,-1 2 0 0,6 0 0 16,-1 1-208-16,4-2 0 0,3 0 0 0,-2-4 0 15,3-2 0-15,-3-3 0 0,3-1 0 0,-2-2 0 16,2-1 0-16,-2-5 0 0,-1-1 0 0,-2-3 0 16,0-3 0-16,0-2 0 0,-4-3 0 0,1-3 0 15,-2-2 0-15,-1 1 176 0,-3 2-176 0,-2 0 160 16,0-1-160-16,-3 5 0 0,-3-2 0 0,-1 4 128 15,-2-1-128-15,-1 3 0 0,-1 2 144 0,-3 0-144 16,-3 0 0-16,0 4 0 0,-2 1 0 0,-1 4 128 16,-2-1-128-16,0 4 176 0,-3 0-176 0,-1 5 192 0,-2 0 48 15,-1 6 16-15,0 1 0 0,-3 3 0 0,0-1 0 0,0 4 0 16,3 3 0-16,3 0 0 0,1 0 16 16,2-1 16-16,0 1 0 0,3 0 0 0,2 0-80 15,1-3-16-15,4-4 0 0,1-3 0 0,3-2 96 0,3 0 16 16,3-2 0-16,3-1 0 0,0-3 208 0,4 0 32 15,7-2 16-15,1 1 0 0,2-3-240 0,3-1-64 16,3-1 0-16,1 0 0 0,0-1-256 0,1 0 160 16,0-1-160-16,-1-2 128 15,-1 1-1056-15,2-1-224 0,0-4-32 0,-1 5-8288 16,-7-1-1664-16</inkml:trace>
  <inkml:trace contextRef="#ctx0" brushRef="#br0" timeOffset="12742.708">13788 10895 22111 0,'0'0'976'0,"0"0"208"0,0 0-944 0,0 0-240 0,1 12 0 0,0 2 0 15,-2 2 176-15,0 3-16 0,-1 1 0 0,1 3 0 16,-3 3 32-16,1 2 16 0,-5-2 0 0,2 3 0 16,-1 3 48-16,1 4 0 0,-2 3 0 0,0-2 0 15,-1-2 16-15,3-2 16 0,1-2 0 0,2-7 0 16,0-7 32-16,3-5 0 0,0-3 0 0,0-9 0 16,0 0 608-16,7 3 128 0,-7-3 32 0,13-4 0 0,0-5-16 0,2-2 0 15,1-5 0-15,-1-3 0 0,0-5-496 0,1-2-80 16,0 0-32-16,1-1 0 0,-2 0-144 0,-1 1-48 15,0 1 0-15,0 2 0 0,1 2-96 0,1 1-32 16,-4 2 0-16,2 1 0 0,0 4-144 0,0 1 0 16,-4 2 0-16,-1 1 0 15,1 4-1456-15,0 1-208 0,-10 4-64 0,0 0-13152 0</inkml:trace>
  <inkml:trace contextRef="#ctx0" brushRef="#br0" timeOffset="13122.416">14117 11124 30751 0,'0'0'1360'0,"0"0"288"0,0 0-1328 0,14 5-320 0,-1 0 0 0,3 1 0 16,0 2 0-16,0-4 0 0,-1 0-160 0,0-1 160 15,2-6 0-15,1 0 0 0,1 0 0 0,1-3 0 16,-3-1 0-16,0-2 0 0,0-1 0 0,-2 0 144 15,1 0-144-15,-4 0 0 0,-2-2 144 0,-2 1-144 16,0 1 192-16,-1 0-16 0,-1 1-16 0,-4 1 0 16,-4-2 96-16,0 1 32 0,2 9 0 0,-5-8 0 15,-6 3 64-15,-3 3 16 0,0 2 0 0,-4 4 0 16,1 1-160-16,-2 4-16 0,0 1-16 0,-1 3 0 16,0 4-16-16,1 3 0 0,1 2 0 0,3 1 0 0,-4 1-160 15,4 1 160-15,2 2-160 0,1-1 160 0,3 0-160 0,3-1 0 16,3-4 0-16,3 1 128 0,2 0-128 0,3-3 0 15,-3-3 144-15,4-4-144 0,1 1 160 0,4-4-32 16,1 1-128-16,0-3 192 0,3-1-48 0,2-2-16 16,3 2 0-16,2-4 0 0,1-2-368 0,2-2-80 15,6-3 0-15,2 0-10288 16,2-1-2048-16</inkml:trace>
  <inkml:trace contextRef="#ctx0" brushRef="#br0" timeOffset="13438.343">15124 10919 34783 0,'-8'-10'1536'0,"8"10"320"0,0 0-1472 0,-6 6-384 0,3 5 0 0,0 2 0 16,0 1 0-16,0 2 0 0,-5 3-192 0,-2 4 64 15,-2 4 128-15,-3 2 128 0,-6 0-128 0,0 4 176 16,-2 2-176-16,0 2 160 0,-1 1-160 0,1-4 160 15,5-7-160-15,3-3 0 0,1-7 0 0,6-5 0 16,2-6 224-16,6-6-32 0,0 0-16 0,0 0 0 16,1-9 528-16,6-6 128 0,5-9 0 0,1 0 16 15,0 0-368-15,4-3-80 0,4-4-16 0,2 1 0 16,-1 3-240-16,2-1-144 0,0 4 160 0,2 2-160 16,-1 1 0-16,1 2 0 0,0 4 0 0,-1 3 0 15,-3 4 128-15,1 5-128 0,-3 3 176 0,2 6-176 0,0 5 240 16,-2 6-64-16,-3 4-16 0,0 4 0 0,-1 3-160 0,-2 3 0 15,0 6 0-15,-6 3 0 0,-3 4 0 0,-4 4 0 16,-3 2 128-16,-2 1-128 16,-3 0-1728-16,2-6-368 0,3-5-80 0,-2 1-14032 15</inkml:trace>
  <inkml:trace contextRef="#ctx0" brushRef="#br0" timeOffset="15166.242">7378 13686 20271 0,'0'0'896'0,"0"0"192"0,0 0-880 0,0 0-208 0,0 0 0 0,0 0 0 16,0 0 0-16,0 0 0 0,7 10 0 0,2-1 0 16,-2-1 0-16,4 3-208 0,2 3 64 0,-2 3 16 15,3 0 128-15,1 4 0 0,-1 0 0 0,2 10 0 16,-1 7 0-16,3 3 0 0,-1 0 192 0,4 2-64 0,1 1-128 0,0 0 144 15,-3-3-144-15,6 2 160 0,5-4-160 16,1-4 160-16,2-5-160 0,0-2 160 0,-1-2 32 0,0-7 16 16,-2-3 0-16,2-1 0 0,3 2 256 0,1-4 48 15,0-3 16-15,-2-6 0 0,0-1-208 0,6 1-64 16,3 0 0-16,-2-3 0 0,-1-2-96 0,-3-3-32 16,3-1 0-16,0-1 0 0,1-6 0 0,2-2 0 15,2 0 0-15,-1 0 0 0,2-2-128 0,1 1 160 16,0-1-160-16,-2-1 160 0,-1 2-160 0,0-4 0 15,1 0 0-15,4 4 128 0,5-5-128 0,-2 2 0 16,5 2 0-16,-2 1 0 0,1-1 0 0,0 3 0 16,0 0 0-16,2 4 0 0,4 2 0 0,0 6 0 15,0 1 0-15,-4 5 0 0,-6 2 0 0,0 5-144 0,-2 4 144 16,0 3 0-16,-1 0-128 0,0 6 128 0,-4 4 0 0,-2 4 0 16,-3 5 0-16,-1-2 0 0,-4-1 0 0,-2-1 0 15,-2-2 0-15,-5-4 0 0,-4-5 0 0,-2-6 0 16,-2 0 0-16,-3-2 0 0,-3-4 0 0,-6-1 0 15,-6-10 0-15,4 6 176 0,-4-6 0 0,2 7 0 16,-2-7 240-16,-3 8 48 0,3-8 16 0,-8 7 0 16,1-2-192-16,0-2-32 0,7-3-16 0,-9 0 0 15,9 0-112-15,0 0 0 0,-6-4-128 0,6 4 192 16,-3-11-48-16,2 1-16 0,1-3 0 0,4-1 0 16,3-1-128-16,4-1 0 0,3-3 0 0,1 2 0 15,1 0 0-15,5 2 0 0,4 0 0 0,-1 1 0 0,-1 0-160 16,4 1 160-16,1-1 0 0,6 6-144 0,-1 0 144 0,2 3 0 15,0 2 0-15,3 3 0 0,3 3 0 16,1 2 0-16,4-1 128 0,1 2-128 0,0 4 0 0,3-3 0 16,-1 1 0-16,-2 1 0 0,-3 1 0 0,3 1 0 15,1 0 0-15,0 0 0 0,2-2 0 0,3 0 128 16,2 1-128-16,0 0 0 0,0-2 0 0,2-4 0 16,-2-3 0-16,3-2 0 0,4-1 0 0,1-1 0 15,-1-2 0-15,0-3 128 0,-3-4-128 0,2-4 0 16,-1-4 128-16,3 1-128 0,1-2 144 0,0-1-144 15,-2-1 192-15,0-1-192 0,-2 1 352 0,1 0-32 16,-1-2-16-16,3 2 0 0,3 2 144 0,-4-1 16 16,-4 0 16-16,-1 1 0 0,-5 0-96 0,1-2-32 15,-2 1 0-15,0 0 0 0,-5 0-208 0,-1 6-144 16,0 2 192-16,-5 2-192 0,-5 0 0 0,-4 1 0 16,-6 1 0-16,-2 0 0 15,-6 2-288-15,-3 0-112 0,-5 1-32 0,-9 7 0 16,0 0-2688-16,0 0-528 0</inkml:trace>
  <inkml:trace contextRef="#ctx0" brushRef="#br0" timeOffset="15685.3">9940 14889 17903 0,'0'0'784'0,"0"0"176"0,0 0-768 0,0 0-192 16,-7 4 0-16,7-4 0 0,-9 2 256 0,2 2 0 16,-2 1 0-16,3 1 0 0,-5-1 176 0,1 3 32 15,0-3 16-15,-2 5 0 0,1 2-64 0,0 0-16 0,-1 0 0 0,-3 1 0 16,2 0 0-16,1 1 0 0,1 1 0 0,1 1 0 15,3-1-16-15,3 1 0 0,1-1 0 0,3 0 0 16,3-2-96-16,1-2-32 0,2-2 0 0,2-2 0 16,2-3 80-16,3-1 16 0,0-3 0 0,3 0 0 15,1-3-16-15,2-1 0 0,3-3 0 0,0-1 0 16,-1-2-64-16,3-1-16 0,-2-1 0 0,2-4 0 16,-3-1-80-16,0-3-32 0,-1 0 0 0,-4-2 0 15,-1 0 48-15,-2-1 0 0,-5-1 0 0,-1 2 0 16,-3 2 208-16,-1 1 48 0,-5 2 16 0,0 0 0 15,-4 1-176-15,-2 5-32 0,-1 3-16 0,0 4 0 0,-4-1-240 16,0 3 0-16,-1 3 0 0,-1 2 0 16,1 2-688-16,0 1-16 0,-1 1-16 0,4 2-8544 15,0 1-1696-15</inkml:trace>
  <inkml:trace contextRef="#ctx0" brushRef="#br0" timeOffset="16244.489">10801 14857 21183 0,'-13'-2'1888'0,"0"-1"-1504"0,0 2-384 0,-1 0 0 16,-3 0 272-16,1 2-16 0,-1 1 0 0,-2 1 0 16,1-2-256-16,-5 2 0 0,2 1 0 0,2 1 0 15,-2 1 0-15,1 2 0 0,-1 0 128 0,5 1-128 16,0 2 320-16,2 0 16 0,-1 3 0 0,-1 0 0 16,3 0 112-16,4 3 0 0,3-1 16 0,2 2 0 15,-1 0-144-15,3-2-48 0,4-2 0 0,4-1 0 16,2-1-64-16,3-4-16 0,1-2 0 0,3-2 0 15,1-5 0-15,2-3-16 0,0-3 0 0,3-3 0 0,-1-4 112 16,1-2 32-16,1-4 0 0,-1-1 0 0,0-1-128 0,2-3-32 16,-3-2 0-16,0-4 0 0,-3-2-16 0,0 3 0 15,-3-1 0-15,-2 0 0 0,-2 2 160 0,-2 2 16 16,-2 0 16-16,-1 3 0 0,-1-2 16 16,-3 1 0-16,-3-1 0 0,0 4 0 0,-2 5-112 0,1 2-32 15,-2 4 0-15,1 4 0 0,1 1 0 0,3 6 0 16,0 0 0-16,-10 9 0 0,1 1-208 0,-2 4 0 15,3 4 0-15,-1 4 0 0,0 3 0 0,1 4 0 16,-2 1 0-16,3 5 0 0,-4 1 0 0,3 5 0 16,0 3 0-16,2-4 0 0,-1-3 0 0,3-6 0 15,-2-2 0-15,4 1 0 0,1-7-384 0,1-2 48 16,1-5 0-16,1 0 0 16,4-3-544-16,-3-1-96 0,1-2-32 0,3-4-7952 0,-2-1-1584 15</inkml:trace>
  <inkml:trace contextRef="#ctx0" brushRef="#br0" timeOffset="16734.875">11491 14917 28559 0,'-11'-5'1264'0,"3"3"272"15,1-1-1232-15,-3 0-304 0,2 1 0 0,-4 2 0 16,0 2 576-16,-2 1 48 0,-3-2 16 0,-2 5 0 16,1 3-512-16,-1 1-128 0,7-2 0 0,-6 1 0 0,1 1 0 15,-1 1 0-15,2 0 0 0,-1 1 0 0,2-1 0 0,-1 1 0 16,1 0 0-16,2-1-128 0,1 2 128 0,2 1 0 16,1-1 0-16,3 0-128 0,2 0 128 0,1-2 0 15,3-1 0-15,0-2 0 0,0-8 0 0,4 9 0 16,1-1 0-16,2-4 0 0,3-3 0 0,1-2 0 15,2-2 144-15,2-3-144 0,0-2 256 0,3-1-64 16,0-4-16-16,1-1 0 0,-4-2-16 0,3-2 0 16,1-2 0-16,1-2 0 0,0-3-160 0,0-3 128 15,-1-1-128-15,-1-3 128 0,-1-4-128 0,0 0 160 16,-2 0-160-16,-1-1 160 0,0-2 32 0,-5 1 0 16,0-2 0-16,-2 0 0 0,-2 1-192 0,-1 5 192 15,-1 3-192-15,0 7 192 0,2 5 80 0,-4 6 32 0,-1 7 0 0,0 6 0 16,0 0 96-16,0 0 32 0,1 14 0 0,-1 4 0 15,-1 8-240-15,1 3-64 0,-4 8 0 16,2 2 0-16,-2 3 16 0,-2 4 0 0,0 5 0 0,-1 2 0 16,1 0-144-16,-1-2 192 0,0-6-192 0,1-4 192 15,4-6-192-15,-2-3 128 0,3-6-128 0,-1-3 128 16,0-4-128-16,4-3 0 0,0-2 144 0,1-3-144 16,4-2-256-16,2-3-112 0,4-1-16 0,1-3-10640 15,2-3-2128-15</inkml:trace>
  <inkml:trace contextRef="#ctx0" brushRef="#br0" timeOffset="17696.975">17184 12662 2751 0,'-22'-2'256'0,"7"-3"-256"0,0-5 0 0,1 3 0 0,-1 5 6400 0,1 2 1216 16,-2 3 256-16,0-1 64 0,0-1-6400 0,-2 4-1280 15,-2 5-256-15,-1-3 0 0,2-1 0 0,-2-1 0 16,-4 1 0-16,2 3 0 0,-1 2 288 0,1 3-32 16,-3 0-16-16,-2 3 0 0,-3 3 160 0,1 2 48 15,0 0 0-15,0 2 0 0,0 2-48 0,3 6 0 16,-3 6 0-16,2 3 0 0,-4 6-176 0,2 2-32 16,0 4-16-16,3 0 0 0,3 1-176 0,-2-1 192 15,3 0-192-15,3 3 192 0,4 0-16 0,3-2 0 16,1-2 0-16,5-5 0 0,5-4 16 0,3-3 0 0,2-5 0 15,5-2 0-15,2-4 16 0,1-3 16 0,1-1 0 0,2-2 0 16,3 1-64-16,3-1-16 0,0-4 0 0,5-1 0 16,1 0-16-16,3-3 0 0,-2-3 0 0,4-3 0 15,1-5 16-15,4-6 0 0,4-3 0 0,-1-2 0 16,0 0 16-16,5-2 0 0,5-7 0 0,3-1 0 16,-1-2-160-16,-1-1 192 0,0-1-192 0,3-2 192 15,4-3-192-15,-2-3 128 0,0-1-128 0,-1 1 128 16,-2-4 0-16,-3-1-128 0,-5-4 192 0,-1-3-64 15,0-1 48-15,-2-2 0 0,0-3 0 0,-2 1 0 16,-3-1-176-16,-3-2 0 0,-4 0 144 0,-6-1-144 16,-6 0 128-16,-4-3-128 0,-4 2 128 0,-4 3-128 15,-5 3 272-15,-8 3-16 0,-3 5 0 0,-3 3 0 0,-2 6 256 16,-4 3 64-16,-3 0 0 0,-4 6 0 0,-1 1-224 16,-2 5-32-16,-5 0-16 0,0 3 0 0,-2 0-176 0,-3 6-128 15,-3 1 192-15,-5 1-192 0,-5-1 0 0,-3 7 0 16,-1 7-160-16,1 4 160 15,0-2-1872-15,-2 7-256 0,-1 1-48 0</inkml:trace>
  <inkml:trace contextRef="#ctx0" brushRef="#br0" timeOffset="20443.473">4626 7327 15663 0,'-12'0'1392'0,"1"3"-1120"0,2 5-272 0,-3-1 0 15,-2-3 0-15,2 3 0 0,-1 2 0 0,4-1 0 16,-5 1-416-16,-1-1-96 0,-4-3 0 0,3 0-16 16,3 0 112-16,-1 1 32 0,2-2 0 0,0 1 0 15,-1-2 384-15,0 1 192 0,-2 1 0 0,0-1-16 0,2 0 736 0,1 2 160 16,0-1 16-16,0 0 16 0,-1-1 176 0,1 0 16 15,1-2 16-15,3-1 0 0,-1 2-304 0,9-3-64 16,-8 2-16-16,-1-1 0 0,3 1-144 0,6-2-16 16,0 0-16-16,0 0 0 0,-9 0 32 0,9 0 16 15,0 0 0-15,0 0 0 0,0 0-80 0,0 0-16 16,0 0 0-16,0 0 0 0,10-6-384 0,-1-2-64 16,4 0-32-16,2-3 0 0,3-2-96 0,4 0 0 15,-1-2-128-15,5-4 192 0,0-2-32 0,4-2-16 16,1-2 0-16,5-4 0 0,3-3 112 0,3 0 0 15,2 1 16-15,3-4 0 0,0 4 32 0,7-5 0 16,4 0 0-16,5-2 0 0,2 0-48 0,2-3-16 16,0-3 0-16,7-1 0 0,-2 0-112 0,9 0-128 15,2 0 176-15,4-2-176 0,-2-1 160 0,5-1-160 0,3-4 128 16,2 0-128-16,3 2 0 0,-1 0 128 16,0 2-128-16,4-3 0 0,2-1 128 0,2-2-128 0,-2 2 0 15,3-3 128-15,3-2-128 0,1 1 0 0,-5 1 0 0,4 3 128 16,3 3-128-16,-2 0 128 0,-1 0-128 0,4-2 128 15,3 1 0-15,-1-3-128 0,-1 2 192 0,5 0-64 16,5 1 48-16,0-1 0 0,0-1 0 0,-2 0 0 16,-1 0-176-16,1-1 0 0,1-1 0 0,-1 2 0 15,-4 2 0-15,2 3 0 0,1-4 0 0,0 2 128 16,-6-4-128-16,4 2 0 0,4-2 0 0,-6 2 0 16,-2 2 128-16,-3 2-128 0,1 2 0 0,-3 1 128 15,-4-1-128-15,-1 2 0 0,-2-1 0 0,-3 2 0 0,3-1 0 16,-8 2 0-16,-3 0 0 0,1 4 128 0,2 4-128 15,-5 0 0-15,-4 0 144 0,1-2-144 0,2 0 0 16,-1-1 128-16,-1 0-128 0,-4 1 0 0,-2-2 0 0,-2 0 144 16,4 3-144-16,-2 2 0 0,-4 2 144 0,-4 3-144 15,-1-1 0-15,-2 1 144 0,4 0-144 0,-2 0 0 16,-6 2 0-16,-3 2 128 0,-3 1-128 0,-1-2 0 16,-3 1 0-16,-3 2 128 0,-5 5-128 0,1-1 0 15,-3 5 0-15,-2-1 0 0,-3-4 0 0,-4 4 0 16,-3 2 0-16,-3 3 0 0,-3 1 0 0,-4 5 128 15,-2-2-128-15,-4 1 0 0,0-2 0 0,-1 2-192 16,-5 2 0-16,-4 1 16 16,-8 1-2208-16,0 0-448 0,0 0-96 0</inkml:trace>
  <inkml:trace contextRef="#ctx0" brushRef="#br0" timeOffset="21441.542">4107 3032 23039 0,'-8'-3'2048'0,"-4"-2"-1648"0,0 2-400 16,1-3 0-16,3 3 0 0,0 0 0 0,1 0-224 0,7 3 80 15,-7-2 144-15,7 2 176 0,0 0-48 0,0 0 0 16,0 0 240-16,0 0 32 0,0 0 16 0,0 0 0 15,0 0 160-15,11-1 16 0,0 0 16 0,1 3 0 16,-4 3 112-16,4-1 32 0,3 0 0 0,4 2 0 16,2-2-144-16,2 2-32 0,4 0 0 0,-1 1 0 15,4 2-96-15,3-2-32 0,2 1 0 0,4 2 0 16,7 2-32-16,2 1-16 0,3 2 0 0,-2 1 0 16,2 2-32-16,1 2-16 0,2-1 0 0,4 3 0 15,0 5-16-15,3-1 0 0,0 3 0 0,-1 0 0 16,0 2-80-16,0 0-32 0,1-1 0 0,3-2 0 15,3 0-32-15,1-2 0 0,0 0 0 0,1 1 0 0,-1 4 48 16,5 1 0-16,1 0 0 0,5 0 0 16,0-1 16-16,-1 0 16 0,-1-2 0 0,4 1 0 0,2 1-48 0,2 1-16 15,-1 0 0-15,1 1 0 0,3-1-16 0,3 1 0 16,-1 0 0-16,-2 5 0 0,-3 1-16 0,3 1-16 16,2-2 0-16,2 3 0 0,1 1-32 0,-2 0-128 15,1-2 192-15,3 0-64 0,1-1 0 0,-2 0 0 16,0-1 0-16,0 2 0 0,5 1-128 0,-1-1 0 15,0 2 0-15,1-2 0 0,-3-5 0 0,3 2 0 16,2-1 0-16,-3 1 128 0,-2-1-128 0,3 2 128 16,1 0-128-16,-2 3 128 0,-4 2-128 0,1 0 128 15,-1-1-128-15,1-1 128 0,-2-1-128 0,1 2 192 16,1 0-192-16,-1-2 192 0,0 0-192 0,-4 3 192 0,-3 2-192 16,0 2 192-16,1 0-192 0,0 0 0 0,-5-2 144 15,2 0-144-15,-4-3 0 0,5 1 144 0,2 2-144 0,-2 1 0 16,-7 4 144-16,0-1-144 0,1-3 0 0,0-2 144 15,0-1-144-15,-2-3 160 0,-3-2-160 0,0-1 160 16,2-2-160-16,0 2 0 0,1 4 0 0,-3-3 0 16,-3-3 128-16,-1-1-128 0,3-3 128 0,-1 2-128 15,0 2 128-15,-3 0-128 0,-3-2 128 0,2-2-128 16,-3 0 128-16,3-1-128 0,1 1 128 0,-2 0-128 16,-2-2 0-16,-1-1 0 0,-5-3 128 0,-1-1-128 15,-4 0 0-15,0 0 0 0,-3-2 0 0,-2-3 0 16,0-1 128-16,-4-3-128 0,-4-1 128 0,-4-1-128 0,-6 0 0 15,0-1 0-15,-2-3 0 0,-6-1 0 16,-2-2 0-16,-4 0 0 0,-3-2 0 0,-2 2 0 0,-5-4 0 0,-8-2-144 16,0 0 0-16,0 0 0 15,0 0-1840-15,0 0-384 0,-5-2-64 0</inkml:trace>
  <inkml:trace contextRef="#ctx0" brushRef="#br0" timeOffset="22243.843">4529 7415 1839 0,'0'0'160'0,"0"0"-160"16,0 0 0-16,0 0 0 0,0 0 2816 0,-3-5 512 15,-3 0 128-15,6 5 0 0,-2-6-2000 0,2 6-416 16,0 0-80-16,0 0 0 0,0 0-176 0,7-5-16 16,2-2-16-16,2 0 0 0,7-3-192 0,4-2-48 15,5-1 0-15,2-7 0 0,3-2-16 0,7-3-16 16,6-4 0-16,10-4 0 0,3-5-208 0,8-4-32 16,2-1-16-16,4-1 0 0,-1-3-224 0,11-5 176 0,5-4-176 15,2-3 160-15,2 0-160 0,4 0 0 0,6-1 144 16,3-2-144-16,9-6 144 0,-1-1-144 0,3 1 192 15,4-4-192-15,3 0 352 0,6-1-32 0,6-2-16 0,3 0 0 16,2-2 48-16,2 3 16 0,5 2 0 16,6-1 0-16,3-4-144 0,0 0-32 0,0 3 0 0,6-1 0 15,1-1-192-15,4-1 144 0,-1-2-144 0,0 1 128 16,-1-1-128-16,-6 5 0 0,-2 3 144 0,1 1-144 16,0-1 128-16,-3 3-128 0,-4 0 160 0,-2 4-160 15,-4 0 144-15,-2 3-144 0,-1 5 128 0,-5-2-128 16,-4-6 144-16,-1 7-144 0,-3 2 160 0,-5 3-160 15,-4 3 240-15,-2 1-48 0,-2 2-16 0,-6 0 0 16,-2 0 16-16,-2 1 0 0,0 0 0 0,-4 2 0 16,-7 2-192-16,-3 4 128 0,0 2-128 0,-7 4 128 0,-6 0-128 15,-6 2 128-15,-10 3-128 0,-4 3 128 0,-1 2-128 0,-6 2 0 16,-5 3 0-16,-4 1 0 16,-5 3-2160-16,-11 1-352 0,4-4-80 0,-17 4-16 0</inkml:trace>
  <inkml:trace contextRef="#ctx0" brushRef="#br0" timeOffset="23168.916">5000 3069 15663 0,'0'0'1392'0,"-9"1"-1120"16,1-1-272-16,8 0 0 0,0 0 128 0,0 0-128 0,0 11 192 0,4-2-192 15,-4-9 0-15,11 11 0 0,0 1 0 0,4 0 0 16,4 1 160-16,1 2-32 0,2 0 0 0,2 4 0 16,2 2 144-16,2 4 32 0,4 1 0 0,4 1 0 15,4-2 48-15,4 4 16 0,5 1 0 0,4 1 0 16,2 0-96-16,1-1-16 0,2-4 0 0,6 3 0 16,5-3-80-16,5 1-32 0,3-1 0 0,1 5 0 15,1 3 320-15,4-2 64 0,2-4 16 0,3 5 0 16,5 5-96-16,2-2 0 0,1 0-16 0,6 3 0 15,-2 2-112-15,2 5-32 0,-2 1 0 0,4 6 0 16,0 3-128-16,-4 4-32 0,-1 4 0 0,1 1 0 16,5 0 0-16,-2 5 0 0,-5 7 0 0,2-1 0 15,1-4 0-15,4 0 0 0,-2-3 0 0,1-4 0 0,0-4 80 16,0 0 16-16,0-3 0 0,1-1 0 0,-2-3 224 0,-1-1 32 16,3 0 16-16,-1 1 0 0,-3 1-64 0,1-2-16 15,-1 0 0-15,-1 0 0 0,-1 0-224 0,1-3-64 16,-1 3 0-16,2-3 0 0,-5-1-128 0,1 2 0 15,0-2 144-15,-3 1-144 0,0-1 0 0,-3-2 144 16,-1-5-144-16,6 0 0 0,1-3 128 0,-4-3-128 16,-6 3 0-16,2 1 0 0,-2 1 0 0,-2 0 0 15,1-3 0-15,-8-2 0 0,-10-5 0 0,-1-1 0 16,-1-5 0-16,-2 2 0 0,-3-2 0 0,-1 1 0 16,-7-1 0-16,-4-2 0 0,-3-2 0 0,-3 2 0 15,-1 2 0-15,2-1 0 0,-4-3 0 0,1 0 0 16,1 2 128-16,0 0-128 0,0 1 0 0,1 1-144 0,-3-2 16 15,0-2 0 1,-3-3-1472-16,1 1-272 0,-1-1-64 0</inkml:trace>
  <inkml:trace contextRef="#ctx0" brushRef="#br0" timeOffset="23984.751">7062 7212 22111 0,'0'0'976'0,"0"0"208"15,-6-1-944-15,6 1-240 0,0 0 0 0,0 0 0 0,0 0 0 0,0 0 0 16,0 0-144-16,0 0 144 0,0 0 0 0,0 0 0 15,8-10 0-15,3 0 0 0,1-2 0 0,-1-4 0 16,3-5 208-16,2 0-64 0,5-3-144 0,-1 0 160 16,-3-1-160-16,1-5 160 0,3-2-160 0,-1-3 160 15,0-2-160-15,1-1 160 0,-3 5-160 0,2-1 0 16,0-1 0-16,0 0 0 0,-3-1 128 0,2 2-128 16,-1 1 192-16,0 3-64 0,0 0-128 0,1 2 0 15,-1 2 0-15,0 4 0 0,-1 5 0 0,-3 5 128 16,-2 4-128-16,1 3 0 0,-2 5 144 0,1 6-144 15,0 2 160-15,0 7-160 0,-5 5 256 0,2 4-32 16,-3 7-16-16,1 4 0 0,-3 3 16 0,0 5 0 0,-4 3 0 16,1 3 0-16,0-1-96 0,1-3-128 0,3-4 176 15,-3-4-176-15,1-4 144 0,1-2-144 0,0-7 0 0,2-1 144 32,0-2-656-32,3-2-144 0,1-2-32 0,-4-5 0 0</inkml:trace>
  <inkml:trace contextRef="#ctx0" brushRef="#br0" timeOffset="24199.443">7251 7048 33167 0,'-10'-15'1472'0,"6"8"304"0,3 0-1424 0,1 7-352 15,10-4 0-15,3 2 0 16,3-1-352-16,2 1-144 0,2 1-16 0,3 1-16 0,2 1 224 0,0-1 48 16,0-1 16-16,3 0 0 15,1 0-1904-15,1 0-384 0,-1 0-80 0,-1-3-8272 0</inkml:trace>
  <inkml:trace contextRef="#ctx0" brushRef="#br0" timeOffset="24706.762">7748 7316 25791 0,'-6'-5'2304'0,"6"5"-1856"0,0 0-448 0,0 0 0 16,0 0 160-16,0 0-160 0,0 0 160 0,0 0-160 15,0 0 0-15,0 0 0 0,-4-6 0 0,4 6 0 16,4-9 0-16,4 1 0 0,-3 0 0 0,6-3 0 15,-1-1 0-15,2 0 0 0,1 1-144 0,1-1 144 16,0 3-128-16,0 0 128 0,-3-1 0 0,0 5-144 16,-1 0 144-16,0 4 0 0,-1 1 0 0,-1 2-128 15,-8-2 128-15,10 12 0 0,0 0 0 0,-3 3 0 16,1-1 0-16,-1 3 0 0,-3 0 0 0,0 3 128 16,2 4 0-16,-2-3 0 0,1-3 0 0,-4-3 0 0,1-3-128 15,-1-2 144-15,-1-10-144 0,2 8 160 0,-2-8 16 16,0 0 0-16,0 0 0 0,0 0 0 0,0 0 160 0,0 0 48 15,7-8 0-15,2-2 0 0,2-2-112 0,-1-2-16 16,1-2 0-16,1 1 0 0,1-4-256 0,0 2 0 16,2-1 128-16,-1 3-128 0,-2 3 0 0,0 3 0 15,0 1 0-15,0 4 0 0,-4 1 0 0,2 3 0 16,2 2 192-16,-1 4-192 0,0 7 208 0,1 6-64 16,3 3-16-16,0 3 0 0,-6 3-128 0,2 2 128 15,0 1-128-15,-3 0 128 0,1 0-128 0,-5-1 0 16,1-2 144-16,1 0-144 0,-1-5 0 0,-1-3 144 15,-2-5-144-15,3 2 0 0,-1 0 0 0,1 0 0 16,-1-3 0-16,-2-4-13632 0</inkml:trace>
  <inkml:trace contextRef="#ctx0" brushRef="#br0" timeOffset="25164.566">8451 6881 28559 0,'-9'-10'1264'0,"9"10"272"0,0 0-1232 0,0 0-304 0,0 0 0 0,0 0 0 31,9 2-416-31,4 0-144 0,4-1-16 0,4 4-16 0,4-3 592 0,3 0 0 0,0 0 0 0,5 0 0 16,0-1 0-16,1 1 0 0,0 1 0 0,0 0 0 15,-1 0 0-15,0 1 0 0,-1-2 0 0,-4 0-176 32,2-4-608-32,0 2-128 0,-2 0-32 0</inkml:trace>
  <inkml:trace contextRef="#ctx0" brushRef="#br0" timeOffset="25397.551">8651 7170 32255 0,'0'0'2864'0,"0"0"-2288"15,0 0-576-15,0 0 0 0,10-2 896 0,3 4 64 16,5 2 0-16,1-2 16 0,3-2-976 0,3 0 0 16,-3 2-192-16,3-1 32 0,3 3-64 0,0-2-16 15,1 2 0-15,1-3 0 16,2-1-672-16,-2 0-144 0,-3 1-32 0,2 1 0 15,2 0-2112-15,-3-1-448 0</inkml:trace>
  <inkml:trace contextRef="#ctx0" brushRef="#br0" timeOffset="25931.973">9833 6650 28271 0,'-19'-11'1248'0,"6"7"272"0,1 4-1216 0,1 1-304 0,-2 2 0 0,1 1 0 0,1 1 0 15,0 2-176-15,-3 2 32 0,-2 2 0 0,-1 4 144 0,-2 4 0 16,0 0-144-16,1 3 144 0,-2 4 0 15,1 0 0-15,0 3 0 0,2 4 0 0,-1 7 0 0,4 0 0 16,2 2 0-16,1-2 0 0,-1 0 0 0,4 2 0 16,4 1 0-16,1-2 0 0,1-3 0 15,6-4 0-15,3-3 0 0,2-5 0 0,0-3 0 0,0-4 128 16,3-3-128-16,5-4 128 0,9-2 128 0,-1-5 0 16,2-4 16-16,3-2 0 0,1-3 144 0,1-2 32 15,0-3 0-15,3-7 0 0,1-3-224 0,3-3-32 16,0-3-16-16,1-5 0 0,0-3-176 0,-2-2 192 15,-3 0-192-15,-4 0 192 0,-5 3 144 0,-1 0 48 16,-2-4 0-16,-5 1 0 0,-7-4 288 0,-3-2 64 16,-5 0 16-16,-3-1 0 0,-4-1-48 0,-5 5 0 0,-4 8 0 15,-5 2 0-15,-2 3-64 0,-6 5-32 0,-2 1 0 16,-1 5 0-16,-2 4-416 0,-3 5-64 0,-2 2-128 16,0 6 176-1,-5 1-1520-15,1 5-320 0,2 2-48 0,1 2-14624 0</inkml:trace>
  <inkml:trace contextRef="#ctx0" brushRef="#br0" timeOffset="30508.786">11139 7274 9375 0,'8'-10'416'0,"-2"2"96"0,0-1-512 0,-1 2 0 16,-5 7 0-16,7-9 0 0,-3-2 560 0,0 2 16 15,-2 1 0-15,-1-3 0 0,-2-5-112 0,1 0-16 16,-2-3 0-16,1 2 0 0,-2 1-64 0,1-1-32 16,0-2 0-16,0-1 0 0,-3-2 128 0,1 0 32 15,0 1 0-15,-2 0 0 0,1 0 192 0,-1 1 32 16,-3-1 16-16,3 2 0 0,-4 2-48 0,1 3 0 16,-1 0 0-16,0 3 0 0,1 2-272 0,-3 6-64 15,0 5-16-15,-2 1 0 0,-3 2-352 0,0 5 0 16,-3 4 0-16,-3 3 0 0,1 4 0 0,-2 2 0 15,2 1 0-15,-4 2 0 0,0 5 0 0,2 0-128 16,1-1 128-16,2 3 0 0,1 4 0 0,4 4 128 16,1 1 0-16,3 2 0 0,3 2 16 0,3 1 16 0,2-1 0 15,2-3 0-15,2-3-32 0,1 1 0 0,0 0 0 16,1-3 0-16,0 0-128 0,1-5 160 0,0-5-160 0,3-1 160 16,-3-2-32-16,3-6 0 0,1-3 0 0,0-3 0 15,1-4-304-15,-4-5-64 0,-4-4-16 0,0 0-10432 16</inkml:trace>
  <inkml:trace contextRef="#ctx0" brushRef="#br0" timeOffset="30765.064">10338 7515 23039 0,'-3'-6'2048'0,"2"-2"-1648"16,3 0-400-16,2 3 0 0,-4 5 448 0,10-4 16 15,2 2 0-15,6 1 0 0,1 2-16 0,6 1-16 16,5-2 0-16,4 2 0 0,0-1-160 0,3-1-16 16,2-1-16-16,-2 1 0 0,4 0-240 0,-4-3 0 15,3 1 128-15,-3-1-128 0,2 2 0 0,-3-1 128 16,2-4-128-16,-2 4 0 0,-3 2 0 0,-3 0 0 16,-2-1-128-16,-4-3 128 15,1-1-2544-15,-3-1-400 0,7 0-64 0,-6 3-32 0</inkml:trace>
  <inkml:trace contextRef="#ctx0" brushRef="#br0" timeOffset="31084.726">11357 7454 21183 0,'-13'-11'944'0,"5"6"192"0,-1 0-912 0,0 3-224 0,1-1 0 0,0 4 0 15,0 6 752-15,-3 1 96 0,-1 1 32 0,1 2 0 16,1 2-496-16,1 3-112 0,1 3-16 0,1-3 0 16,2 2-128-16,1-3-128 0,0 1 192 0,2 1-192 15,1 4 0-15,2-3 0 0,1-6 0 0,3-2 0 16,2 0 0-16,2-1 0 0,0-1 0 0,0-5 0 16,2-8 320-16,4-2-32 0,-2-4-16 0,1 1 0 15,1-1 256-15,-1-1 48 0,0-3 16 0,2 1 0 16,-1 1-128-16,-1-2-16 0,-1 2-16 0,0-1 0 0,-5-1-96 0,-1 0-16 15,-3 3 0-15,0 1 0 0,-2 1-96 0,-3 1-32 16,-4 2 0-16,1 1 0 0,-2 2-192 0,-1-1-160 16,-4 2 32-16,2 2 0 15,-1 1-2752-15,1-1-560 0,-5-1-96 0,4 3-32 16</inkml:trace>
  <inkml:trace contextRef="#ctx0" brushRef="#br0" timeOffset="31401.064">11785 7466 3679 0,'0'0'320'0,"0"0"-320"0,-3 10 0 0,1 1 0 16,1 2 3936-16,1 2 720 0,0 3 144 0,0 2 16 15,-1 3-3808-15,1 2-768 0,1 1-240 0,-1-4 128 16,-2-2-128-16,0-3 144 0,0-4-144 0,-2-1 160 15,4-12 32-15,0 0 16 0,0 0 0 0,0 0 0 16,0 0 976-16,-7-2 192 0,-1-8 32 0,4-1 16 16,3-1-144-16,-1-2-48 0,1-3 0 0,2-2 0 15,2-2-608-15,0 1-128 0,2-2-32 0,0 2 0 16,3-2-176-16,0 2-32 0,2 0-16 0,0 1 0 16,2 2-112-16,1-1-128 0,2 2 176 0,-1 3-176 15,0 2 0-15,2 6 0 0,0 2 0 0,2 1 0 16,1 1-1456-16,0 3-336 0,2 3-80 15</inkml:trace>
  <inkml:trace contextRef="#ctx0" brushRef="#br0" timeOffset="32658.432">12880 7566 13823 0,'-4'-8'608'0,"4"8"128"0,0 0-592 0,0 0-144 0,-4-8 0 0,4 8 0 16,-7-6 992-16,7 6 160 0,-7-5 48 0,1 1 0 15,-2 1-768-15,0-2-160 0,0 0-16 0,-2 2-16 16,-1 1-240-16,0 2 176 0,-5 0-176 0,0 3 160 16,-1 2-160-16,-2 3 128 0,-2 2-128 0,2 0 128 15,0 0 128-15,-2 5 32 0,3 5 0 0,-1 1 0 16,1-4 32-16,3 3 0 0,1 0 0 0,0 2 0 0,5-2-80 15,1-3-16-15,2-4 0 0,2 0 0 0,1-4-224 16,2 0 0-16,1 2 0 0,0-11 0 0,0 0 256 0,0 0 0 16,9-2 0-16,2-1 0 0,2-3 160 0,-1-3 32 15,2-2 16-15,0-2 0 0,-2 0-192 0,0-1-32 16,1-2-16-16,-1 2 0 0,-1 2 80 0,0 3 16 16,0 3 0-16,-3-2 0 0,-2-2 0 0,-1 2 16 15,-5 8 0-15,0 0 0 0,0 0-336 0,0 0 144 16,0 0-144-16,9 7 0 0,-3 5 0 0,-2 0 0 15,-2 1 0-15,2 0 0 0,-1-2 0 0,1 3 0 16,4 2 0-16,-2 1 0 0,0-1 0 0,3 2 0 16,2-1 0-16,2-5 0 0,-1-4-176 0,4-2 176 15,2-2-192-15,0-2 192 0,1-2 0 0,2-2 0 16,2-5 0-16,0 0 0 0,1-2 0 0,0-1 0 0,1 1 0 16,3-3 0-16,2-4 128 0,-4 0-128 0,0 0 0 15,2 0 0-15,1 3 0 0,0-1 128 0,-1-4-128 0,0 1 0 16,0-2 0-16,-2-1 0 0,0-2 128 0,-1-1-128 15,0 1 0-15,-3-1 0 0,-1 0 0 0,1-6 0 16,-1-4 0-16,0-1 0 0,-4 0 0 0,-1 0 0 16,-1 2 0-16,0-1-160 0,-3 0 32 0,-2 4 0 15,-3 5 128-15,-1 3 0 0,-1-4 0 0,0 5 0 16,-3 3 0-16,-2 2-128 0,-2 4 128 0,-2 0 0 16,2 0 0-16,0 5 0 0,2 6 0 0,0 0 0 15,-3-11 0-15,0 6 0 0,-1-1 0 0,4 6-128 16,0 0 128-16,-8 0 0 0,8 0 0 0,-7 2-128 0,-1 0 128 15,8-2 0-15,0 0 0 0,-6 3 0 0,6-3 0 16,-7 3 0-16,0-2 0 0,7-1 0 0,0 0 0 16,0 0 0-16,0 0 0 0,-8 3 0 0,8-3 0 0,-6 3-128 15,6-3 128-15,-7 5 0 0,0-2 0 0,0 1 0 16,7-4 0-16,-9 8-128 0,1 1 128 0,1 2 0 16,-1 4 0-16,1-1-128 0,0-6 128 0,-1 4 0 15,-1 5-144-15,0 1 144 0,1 4 0 0,-1 4 0 16,-3 3 0-16,1 2 0 0,0 5 0 0,-1-3 0 15,-3 2 0-15,0-1 0 0,1-1 0 0,0 2 0 16,2-2 0-16,0-1 0 0,2-3 0 0,-1-1 0 16,1 1 0-16,3 1 0 0,0-1 0 0,3 0 0 15,0-3 0-15,4-3 0 0,4-5 0 0,0-3 0 16,1-1 128-16,0-3-128 0,3-3 128 0,-1-1-128 16,4-3 128-16,3-3-128 0,-2-2 256 0,2-2-16 0,3-1-16 15,0-3 0-15,1-1-96 0,-1 0 0 0,4-3-128 16,2-4 192-16,-2 0-192 0,3-3 0 0,0 3 128 0,1-1-128 15,-1-1 0-15,0 0 0 0,-1 2 0 0,2 0 0 16,0-4 128-16,-1-2-128 0,2 0 0 16,-1 0 0-16,-3 1 0 0,0-2 128 0,1-2-128 15,-2-2 0-15,-2-2 0 0,1-3 0 0,-3 0 128 0,1-8-128 16,2-6 0-16,-2-1 0 0,-3 1 0 0,1 0 0 16,-1 1 0-16,0 3 0 0,-1 1 0 0,-3 5 0 15,-4 5 0-15,0 4 0 0,-3 2 0 0,-1 5 0 16,-3 3 0-16,-2 3 192 0,0 4 0 0,2 9 0 15,0 0 0-15,0 0-16 0,-10 5 0 0,0 3 0 16,-2 2-176-16,-1 1-144 0,-1 1 144 0,0 8-208 16,-3 6 208-16,1 3 0 0,-2-4-160 0,-1 3 160 0,2 4 0 15,-3 4-144-15,2 1 144 0,1 1 0 0,-2 3 0 0,1 2 0 16,-1 0 0-16,1 2 0 0,3-3 0 0,0-3 0 16,3-1 0-16,-1-2 0 0,1-2 0 0,2 0 0 15,2-1 0-15,5 0 0 0,-1 0 0 0,1 0 128 16,2 1-128-16,3 1 0 0,3-5 0 0,0 1-288 15,6-1 32-15,0 1-8496 16,4-2-1696-16</inkml:trace>
  <inkml:trace contextRef="#ctx0" brushRef="#br0" timeOffset="33327.059">14842 7603 21183 0,'-5'-6'1888'0,"-2"1"-1504"15,0 4-384-15,7 1 0 0,-5 0 480 0,5 0 32 16,0 0 0-16,0 0 0 0,0 0-48 0,0 0 0 15,-3-3 0-15,3 3 0 0,0 0 352 0,7-8 64 16,-2-2 16-16,5-2 0 0,1-2-176 0,3 0-16 16,0-2-16-16,2-1 0 0,2-4-256 0,2 0-48 15,-3-1-16-15,4 1 0 0,2-2-368 0,-3 1 144 16,-2 0-144-16,-1 4 0 0,0 6 192 0,-2 3-192 16,-3 3 192-16,-1 1-192 0,-2 2 176 0,0 6-176 15,-1 2 160-15,-3 6-160 0,-2 3 0 0,1 7-128 0,-1 1-16 0,-3 3 0 16,-2 2 144-16,0 1 0 0,-3 1-144 0,0 0 144 15,-2 2 0-15,1-2 0 0,-2-3 0 0,1 0 0 16,-2-3 0-16,4-1 0 0,-1-5 0 0,3-4 0 16,3-13 0-16,0 0 0 0,0 0 176 0,0 0-176 15,0 0 512-15,9-3 0 0,0-8 0 0,1-3 0 16,1-4-112-16,-1 0-16 0,2-2 0 0,2-1 0 16,0 0-384-16,3 0 0 0,3 2 128 0,2-4-128 15,-3 0 0-15,7-2 192 0,-1 0-192 0,2 3 192 16,1 4-64-16,1 5-128 0,-2 4 192 0,2 2-64 15,0 4 240-15,1 5 32 0,0 6 16 0,1 6 0 16,-1 3-272-16,1 4-144 0,0 3 160 0,0 1-160 16,1 2 0-16,0 1 0 0,-1 5 0 0,-1 2 0 0,-2 6 0 0,-1 3 0 15,1 0 0-15,-3 1-11216 16,-1 1-2272-16</inkml:trace>
  <inkml:trace contextRef="#ctx0" brushRef="#br0" timeOffset="34842.817">17687 6713 17503 0,'4'-15'1552'0,"-2"6"-1232"0,-3-1-320 0,1 1 0 16,1 2 176-16,-1 7-32 0,0 0 0 0,0 0 0 15,0 0 352-15,0 0 64 0,0 0 16 0,-14 6 0 16,-1 3-192-16,0 3-16 0,-5 6-16 0,-1 1 0 16,-1 3 16-16,-3 6 0 0,-3 6 0 0,-1 5 0 15,-3 0-96-15,-3 0-16 0,-3-2 0 0,0 2 0 16,-4 0 0-16,0 3-16 0,0 2 0 0,4 2 0 15,2 1 192-15,5 0 32 0,3 1 16 0,5-2 0 16,1-2-96-16,5-1 0 0,2-5-16 0,6-1 0 16,2 1-176-16,5 1-48 0,0 2 0 0,6 0 0 15,1-3-144-15,5-1 0 0,3-5 144 0,5-3-144 16,2-4-480 0,4-4-160-16,5-7-48 0,1-1-11168 0</inkml:trace>
  <inkml:trace contextRef="#ctx0" brushRef="#br0" timeOffset="35465.075">18199 7010 23039 0,'-10'-6'1024'0,"10"6"192"0,-7-7-960 0,7 7-256 0,-3-5 0 0,3 5 0 16,-6-3 240-16,6 3 0 0,0 0 0 0,0 0 0 15,-5 10-240-15,2 1 0 0,1 0 128 0,-3 3-128 16,2 1 192-16,1 1 0 0,0 3 0 0,-1 2 0 16,1 0 80-16,-2 5 16 0,-1 3 0 0,2 2 0 15,2-2 32-15,0 3 0 0,-2 5 0 0,0 0 0 16,1 2 0-16,-1 0 0 0,1 1 0 0,1-3 0 0,2 3-128 16,-1 0-32-16,-1 1 0 0,1-6 0 0,3-6-160 15,3-2 0-15,3 0 144 0,1-4-144 0,-2-2 128 16,2-4-128-16,1-3 160 0,1-4-160 0,0-3 208 0,0-2-48 15,1-3-16-15,-2-3 0 0,0 1 48 0,0-5 16 16,0-2 0-16,1-4 0 0,2-4 96 0,-2-1 16 16,0-4 0-16,-1-4 0 0,2-5 192 0,0-4 32 15,0 1 16-15,2-3 0 0,0 0-16 0,2-2 0 16,0-4 0-16,2 0 0 0,3-2-160 0,-1 0-16 16,3 0-16-16,-1 1 0 0,2-2-224 0,5 5-128 15,1 4 128-15,-4 1-128 0,-1 4 0 0,-1 4 0 16,-4 1 0-16,0 6 0 0,-3 0 0 0,-1 4 0 15,-3-1 0-15,-2 4 0 0,0 3-160 0,-1 4 160 0,-2 0-192 16,-9 5 192 0,9-3-1824-16,-9 3-256 0,0 0-48 0,0 0-7392 0,0 0-1472 0</inkml:trace>
  <inkml:trace contextRef="#ctx0" brushRef="#br0" timeOffset="35791.484">18147 7424 21935 0,'-16'-9'960'0,"6"6"224"0,2 1-944 0,8 2-240 15,0 0 0-15,-8 0 0 0,3-3 0 0,5 3 128 16,0 0-128-16,0 0 0 0,0 0 192 0,0 0-48 16,0 0-16-16,0 0 0 0,2 8 0 0,-2-8-128 15,9 5 192-15,1-1-64 0,2 0 240 0,1 1 32 16,-1-3 16-16,7-1 0 0,-1-1 128 0,1 1 32 16,3 0 0-16,1-1 0 0,2-1 16 0,0-1 16 15,0-2 0-15,2 0 0 0,-1 3-208 0,0-1-32 16,3-2-16-16,-1 1 0 0,0 2-192 0,0 0-32 15,-2-1-128-15,2 1 192 0,-3 0-320 0,0 0-80 16,-2 0-16-16,-1 1-8656 16,-2-3-1728-16</inkml:trace>
  <inkml:trace contextRef="#ctx0" brushRef="#br0" timeOffset="36471.052">19032 7609 23039 0,'0'0'1024'16,"0"0"192"-16,0 0-960 0,0 0-256 0,0 0 0 0,0 0 0 0,0 0 272 0,0 0 16 16,0 0 0-16,0 0 0 0,0 0-144 0,0 0-16 15,0 0-128-15,0 0 192 0,0 0 128 0,12-4 32 16,-2 1 0-16,1-5 0 0,2-3-32 0,1-2 0 16,0-1 0-16,-1 1 0 0,0-2-64 0,0 1 0 15,-1-2-16-15,0-1 0 0,1 0-112 0,-2 0-128 16,3-1 176-16,-2 2-176 0,0-1 144 0,-3 3-144 15,-1 3 0-15,1 2 144 0,-2 1-144 0,-1 0 0 16,0 0 144-16,-6 8-144 0,0 0 0 0,5 9 0 16,-5-9 0-16,5 13 0 0,-2 6 0 0,0 2-160 0,-3 2 160 0,-1 1 0 15,-3 0 0-15,1 3 0 0,-3 2 192 0,-1 2-48 16,0-3-16-16,-2 4-128 0,0 3 192 16,0 2-64-16,2 2-128 0,-3-9 192 0,1-3-192 15,2-5 192-15,2-3-192 0,-1-3 192 0,2-5-192 0,2-2 192 16,2-9 64-16,0 0 32 0,0 0 0 0,0 0 0 15,0 0 32-15,0 0 16 0,6-6 0 0,3 0 0 16,1 2-16-16,0-4 0 0,1-4 0 0,2-4 0 16,-1-3-144-16,3 0-48 0,-1-3 0 0,1 1 0 15,2-1-128-15,1 1 0 0,0-1 144 0,0 4-144 16,0 2 0-16,3 0 0 0,1 0 0 0,-2 2 128 16,-2 1-128-16,0 4 0 0,2-1 0 0,-2 4 0 15,-1 2 0-15,1 0 0 0,-5 4 0 0,0 4 0 16,2-1 0-16,-2 4 0 0,-3 3 0 0,0 3-128 0,1 2 128 0,-4 2 0 15,2 0 0-15,-3 7 0 0,-1 6 0 0,1 0 0 16,-2-2 0-16,2 0 128 0,-1-2-128 16,1 0 0-16,-2-3 0 0,0-1 128 0,1-5-128 0,0 0 0 15,1-2 0-15,-5 0 128 0,1-2-128 0,-1-3-208 16,-1-10 48-16,1 12 16 16,0-2-2496-16,-1-4-496 0</inkml:trace>
  <inkml:trace contextRef="#ctx0" brushRef="#br0" timeOffset="36919.695">19954 6842 24879 0,'-4'-16'1088'0,"4"7"256"16,2-1-1088-16,3 3-256 0,-3 1 0 0,-2 6 0 0,0 0 128 0,8-3-128 15,-8 3 192-15,10 3-192 0,3 0 288 0,-2 5-48 16,1 3-16-16,2 1 0 0,2 3 288 0,0 6 48 16,2 3 16-16,3 5 0 0,-2 3-16 0,1 2 0 15,2 2 0-15,-2 4 0 0,1 2-48 0,0 8 0 16,-2 6 0-16,-1 1 0 0,0-2-192 0,-4 3-64 16,-3-2 0-16,0 5 0 0,-4 3-64 0,-5 0-32 15,-6 0 0-15,-6 1 0 0,-7 0-32 0,-6-2-128 16,-9 1 192-16,-13 4-64 0,-11 4 16 0,-11 7 0 15,-17 7 0-15,-10 4-15344 0</inkml:trace>
  <inkml:trace contextRef="#ctx0" brushRef="#br0" timeOffset="69304.857">2554 16285 2751 0,'0'0'256'0,"0"0"-256"0,0 0 0 0,0 0 0 16,0 0 3008-16,0-9 576 0,2 0 96 0,4 1 32 15,5 4-2816-15,4-5-576 0,0-3-96 0,4-1-32 16,5 2 192-16,2-6 16 0,5-5 16 0,4-1 0 15,1-1-224-15,4 1-32 0,-1 0-16 0,3-3 0 16,2-1-144-16,3-1 160 0,5 2-160 0,5 2 160 16,-1-1-160-16,3-2 160 0,1 0-160 0,2-1 160 0,2-3 0 0,5-1 0 15,2 2 0-15,4 0 0 0,1 0 112 0,4 3 32 16,5 3 0-16,1 2 0 0,5-2 160 0,-1 2 48 16,0 0 0-16,6 5 0 0,8 3-128 0,-1-1 0 15,-1 2-16-15,3 2 0 0,4 2-144 0,4 2-32 16,1 1 0-16,4 1 0 0,3-4-192 0,2 0 144 15,0 0-144-15,7-2 128 0,2-1-128 0,1-3 0 16,-2-5 0-16,2 0 128 0,0 1-128 0,2-3 0 16,3-1 144-16,-6 1-144 0,0 0 0 0,-3 4 144 15,0 2-144-15,1 0 0 0,-3 0 288 0,-1 2-48 16,1 1-16-16,1 3 0 0,-2-1 32 0,1 3 16 16,3 0 0-16,1 3 0 0,2-2-112 0,-2 3-32 0,-3 0 0 15,4-1 0-15,0 3-128 0,1-1 0 16,-5-1 144-16,4 2-144 0,3-1 0 0,-3-4 0 0,-4 2 0 0,5-3 128 15,2 1-128-15,-2 1 0 0,0-3 128 0,-3 1-128 16,-4 2 0-16,5-3 144 0,1-1-144 16,-1 2 0-16,-4-2 224 0,-1 5-64 0,1 2-16 0,3-2 0 15,0-2 48-15,2 2 0 0,-3 3 0 0,5 1 0 16,0 0 0-16,-3 2 16 0,-6 2 0 0,4 3 0 16,6 2-208-16,-5 0 176 0,-4-1-176 0,1 2 160 15,-1 2-160-15,-3 0 0 0,-9-2 0 0,4 2 0 16,-1 2 144-16,-2 0-144 0,-5 1 160 0,0-1-160 15,-3 2 0-15,-5 0 0 0,-4-1 0 0,0 2 0 16,1 1 144-16,-3 4-144 0,-7 0 128 0,0 2-128 16,0 0 192-16,-1 3-64 0,-3 1 0 0,-4 1 0 15,-5 0-128-15,-1 1 0 0,2-1 0 0,-2 2 0 0,-2 2 0 16,-3-2 0-16,-4-2 0 0,-4 3 0 0,-1 3 0 0,-3 2 0 16,-3 1 0-16,-2-1 0 0,-1 1 0 0,-6 1 0 15,-5-2 0-15,-5 3 0 0,-3-5 0 0,-6 0 0 16,0 0 0-16,-3 1 0 0,-5 1 0 0,-2 0 0 15,0 2 0-15,-5 5 0 0,-4 3 0 0,-2-1 0 16,1-3 0-16,-4 0 0 0,-2-2 0 0,-2 0 0 16,-1 3 0-16,-1-1 0 0,-1 0 0 0,1 5 0 15,-4 8 0-15,1-2 128 0,-3-6-128 0,-2-1 0 16,0-1 0-16,-3-2 0 0,-1 0 0 0,0-1 0 16,-3 1 0-16,1 1 0 0,-4 1 0 0,-1-2 0 15,0-6 0-15,-2 1 0 0,-2-5 0 0,1 0 0 16,-4-2 0-16,2 0 0 0,-3-1 0 0,3 1 160 0,1-1-160 0,-1-2 160 15,-1 1-160-15,0-1 192 0,-1 3-192 0,2-3 192 16,-3-2-192-16,-1-3 192 0,-1-3-192 16,-5 0 192-16,-2-3-192 0,-2 0 0 0,-2-3 0 0,3 2 0 15,-1-2 0-15,4-1 0 0,-4 1 0 0,4-1 0 16,-2-4 0-16,1 4 0 0,-6 0 0 0,-1 1 0 16,-4-2 0-16,2 0 0 0,0 1 128 0,0 2-128 15,-2-1 0-15,3-1 0 0,-4-1 144 0,-2 3-144 16,-8 4 0-16,1-1 128 0,-1 0-128 0,0-3 0 15,-2 0 0-15,-1 1 0 0,-3-2 0 0,-3 0 128 16,-5 2-128-16,1-3 0 0,1-2 0 0,-1 1 0 16,-2 0 0-16,-2 0 0 0,-1 0 0 0,2-1 0 15,2 0 0-15,-3-1 0 0,-4 1-144 0,-1 0 144 0,-1-2-208 16,0 1 16-16,1 0 16 0,-6 0 0 0,-5-1 176 16,1-2-160-16,2-1 160 0,-3 2-160 0,-1 3 160 0,-2-2 0 15,-3-2 0-15,2 1 0 0,1 1 144 0,-3 2-144 16,-6 1 192-16,5-2-192 0,4-3 208 0,-2 3-64 15,-3 1-16-15,2-2 0 0,0-2-128 0,1-2 128 16,-1 2-128-16,44-3 128 0,-10 2-128 0,-5-2 0 16,-5 0 0-16,-6 0 0 0,-4-2 128 0,-1 1-128 15,-1-2 128-15,-84 3-128 0,23-3 0 0,21 0 128 16,12 0-128-16,6 2 0 0,5-1 0 0,0 2 0 16,5-1 0-16,-1 0 0 0,1 3 0 0,1-2 0 15,1-3 0-15,2 3 0 0,4-1-160 0,0 0 160 16,1-1 0-16,-2-1-144 0,-2-1 144 0,2 0 0 0,-2 3 0 15,0-1 0-15,-1-1 0 0,3 0 176 0,-2 3-48 16,1 1 0-16,-2-1 96 0,3 2 16 0,3-1 0 0,2 2 0 16,-3 2-48-16,-1-1 0 0,3-3 0 0,4 3 0 15,-1 0-192-15,0 2 144 0,-3-2-144 0,0 0 128 16,4-4-128-16,1 3 0 0,-2 0 0 16,1-1 0-16,-4-3 0 0,2 3 0 0,6-2 0 0,-2-1 0 15,-4 1 0-15,-2-1 0 16,-2-1 0-16,4 0 0 0,5 1 0 0,-3-1 0 0,-1-2 144 0,0-1-144 15,0-2 192-15,5 0-48 0,1-1 0 16,1 0 0-16,-3-3 48 0,4-1 16 0,1-1 0 0,4 0 0 16,4 1-80-16,-2-3-128 0,0 0 176 0,1 0-176 0,3 0 144 15,1-3-144-15,2 1 0 0,-2-1 144 0,-2 1-144 16,31 4 0-16,-7-3 0 0,-2-2 0 0,-1-3-144 16,-3 1 144-16,1 0 0 0,-5 0 0 0,-3-2-160 0,-48-17 160 15,22 3-128-15,12 2 128 0,7 1-144 0,8-2 144 16,2-1-160-16,2-1 160 0,2-5-128 0,2 1 128 15,0-4 0-15,2 4-144 0,2 0 144 0,3 1 0 16,1 0 0-16,5 3 0 0,2 1 0 0,1 0 0 16,1 0 0-16,-1 0 128 0,-1 1-128 0,-2-1 0 15,-1-2 0-15,1-2 0 0,-1 2 128 0,5 0-128 16,-2 1 160-16,2-1-160 0,-1-1 0 0,2 1 128 16,0 0-128-16,1-2 0 0,1-3 0 0,1-3 0 15,1-3 128-15,2 1-128 0,-1-2 0 0,3 0 0 0,2 0 0 16,0 2-160-16,2 3 160 0,0 1-128 0,0-1 128 15,6 1-128-15,3-2 128 0,2 0 0 16,-3-5-144-16,1 3 144 0,4 0 0 0,4 1 0 0,2 0 0 0,2 0 0 16,2 1 0-16,2-1 0 0,2-3 0 0,3 5 0 15,1 0 0-15,1 1 0 0,2 0 0 0,3 3 0 16,-2 2-192-16,4 5 16 0,-2 3 16 0,2 1 0 31,2 2-352-31,2 1-64 0,1 2 0 0,2 1-16 16,2 3-1392-16,2 0-288 0,3 2-48 0,4 3-10400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2:40.07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1008 3006 11055 0,'-8'-6'976'0,"1"0"-784"16,0 4-192-16,7 2 0 0,-9-2 1264 0,3 4 208 16,0 2 32-16,0 3 16 0,-5 2-1216 0,2 1-304 15,-1 2 0-15,0 2 0 0,0 4 0 0,-1 2 0 16,-3 2 0-16,3 4 0 0,1 1 0 0,0 8 128 15,-1 1 0-15,3 6-128 0,-2 1 320 0,1 4-64 16,0 3 0-16,-1 4 0 0,2 1-112 0,-2 6-16 16,0 4-128-16,0 4 192 0,0 5-192 0,0 2 128 15,1 0-128-15,-2 5 0 0,-3 3 144 0,2-4-144 16,2-4 128-16,2-4-128 0,-2-1 272 0,-1-2-16 16,1 1-16-16,1-2 0 0,-2-2 128 0,1-7 16 0,0-2 16 15,-1-2 0-15,0 0-80 0,3 2 0 0,1 2-16 16,0-2 0-16,-1-5-112 0,2-3 0 0,1-4-16 0,1-2 0 15,1-4 16-15,-2-1 16 0,0-1 0 0,3 2 0 16,2-2-32-16,-1-1-16 0,-3-6 0 0,4 0 0 16,2 0-32-16,2-2-128 0,0-1 192 0,-1-2-64 15,0-5-128-15,2 1 0 0,3-1 0 0,-2-4 0 16,0-4 0-16,-2-1 0 0,6 3 176 0,-2-5-176 16,1-1 160-16,-2-3-160 0,3-1 160 0,4-1-160 15,-2 1 240-15,3 1-48 0,3-3-16 0,-1 0 0 16,5 0 80-16,2 2 0 0,3 0 16 0,3-3 0 15,3-2-16-15,3 2 0 0,2 1 0 0,4 0 0 16,1-4-112-16,3 1-16 0,-2 0-128 0,5 1 192 16,1-1-64-16,9-1-128 0,3-1 176 0,2-2-176 15,-1 1 176-15,2 1-176 0,3-1 160 0,3 2-160 0,6-2 144 0,3 0-144 16,1 2 128-16,-1 1-128 0,2-1 0 0,7 0 128 16,3-2-128-16,1 2 0 0,-4 0 0 0,6 1 0 15,2-2 0-15,1 1 0 0,2-1 0 0,-1 2 0 16,2 0 128-16,1 0-128 0,3-4 128 0,2 1 0 15,0 0 0-15,2-1 0 0,-1 0 64 0,2-1 0 16,2-3 0-16,3 3 0 0,3 0-16 0,1-1 0 16,0-1 0-16,0-2 0 0,2-3-176 0,4 2 192 15,1 0-192-15,-2-2 192 0,-3-1-192 0,3 2 0 16,2 1 0-16,-3 3 0 0,-5 0 0 0,2 2 0 16,2 3 0-16,-4 0 128 0,-4-1-128 0,-1 2 0 15,2 1 0-15,-1-3 0 0,-4-3 176 0,5 1-48 16,3 0-128-16,-2 1 192 0,-4-2-32 0,0 0-16 15,4 1 0-15,-2-2 0 0,-4 0-16 0,2 0 0 0,4-1 0 0,-6-2 0 16,-1 0 0-16,1 1 0 0,4 1 0 16,-3 2 0-16,-3 1-128 0,1 0 160 0,0 6-160 0,-4-3 160 15,-2-2-160-15,1 2 0 0,-3 6 0 0,1-5 0 16,-3-4 0-16,-3 0 0 0,1 1 128 0,-2 0-128 16,2 1 0-16,-6 1 128 0,-5-1-128 0,1 2 128 15,3-2-128-15,0 1 160 0,-5-2-160 0,-1 3 160 16,-2 1-160-16,-2 1 0 0,0 0 0 0,-3 1 0 15,-2 1 0-15,-3 1 0 0,-4 2 128 0,1 1-128 16,-4-1 0-16,1-1 0 0,-2 0 0 0,-3 2 128 16,-6 1-128-16,-3 2 0 0,-1 3 0 0,0-2 0 0,-3-3 128 15,-1 0-128-15,-1-1 128 0,1 3-128 0,-2 1 128 16,-5 2-128-16,0 0 128 0,-3 3-128 0,0-5 128 16,-3 2-128-16,0 1 128 0,1-1-128 0,0-2 128 15,1 1-128-15,2 1 128 0,-3-1-128 0,-2-1 128 16,-2 0-128-16,-1-3 0 0,-4 0 128 0,1 0-128 0,-2-4 0 15,-2-2 144-15,-1 0-144 0,-3 0 0 0,-2-1 144 16,0-2-144-16,-2 0 0 0,-2 0 192 0,-1-2-192 16,-1 0 192-16,-2 0-192 0,-3-2 288 0,-1-1-48 15,0 0-16-15,-2-5 0 0,-1-5 48 0,1-4 16 16,-1-3 0-16,-1-3 0 0,-1-2-144 0,0-2-16 16,0-1-128-16,-1-3 192 0,1 0-192 0,0-4 176 15,0-1-176-15,1-5 160 0,1-5-160 0,1-3 128 16,2-3-128-16,0-1 128 0,-3-2-128 0,3-3 0 0,-2-3 0 15,1-6 0-15,-3-9 0 0,3 3-192 16,0 0 32-16,3 0 16 0,-6-3-32 0,2 0 0 0,5-1 0 0,-3 4 0 16,-2 2 176-16,0 1 0 0,5 3 0 0,-6 3 0 15,-2 1 0-15,2 6 0 0,2 1 0 0,1 4 0 16,-1 1 0-16,-2 1 0 0,1-2 0 0,-1 3 128 16,1 3-128-16,1-3 0 0,-2 2 0 0,1 2 0 15,1 3 0-15,-2 2 0 0,-2 2 0 0,4 0 0 16,-2 3-144-16,1 4 144 0,-3 1-160 0,-1 3 160 15,-1 2 0-15,1 1-144 0,-4 5 144 0,1 2 0 16,-3 1 0-16,0 5-128 0,-2 2 128 0,-3 0 0 16,1 2 0-16,-1-2-160 0,-3 2 160 0,-2 4 0 15,-4-3-144-15,1 2 144 0,-3 2 0 0,0 0-144 16,-5 1 144-16,-1 0 0 0,-2 0 0 0,-5 0 0 0,-8 2 0 16,-4 1 0-16,-6-2 0 0,-1 2 128 0,-4 1-128 0,-1-1 0 15,-1-1 0-15,-5 0 0 0,-7 1 0 0,-2 1 0 16,-5 1 0-16,1 0 0 0,1-1 0 0,-7 1 0 15,-4 1 0-15,-2-1 128 0,0-1-128 0,-2 0 128 16,-2 1-128-16,-2 0 128 0,-1 1-128 0,-1-1 0 16,-1-1 0-16,-3 2 128 0,-3 1-128 0,-1 0 0 15,0-3 0-15,-3 2 128 0,-2 2-128 0,-3-1 0 16,0-1 0-16,0-1 128 0,-3 0-128 0,-3 2 0 16,2-2 0-16,-1 2 128 0,1-1-128 0,0-1 0 15,-4-2 0-15,1 1 0 0,-1 1 0 0,1 1 128 16,0 0-128-16,2-1 0 0,-1-2 0 0,-1 2 0 15,-3 2 0-15,1-2 0 0,4-2 0 0,-2 0 128 0,-2-1-128 16,3 2 0-16,3-1 0 0,-3 1 0 0,-1-1 0 16,3 0 0-16,5 0 0 0,-4 0 0 0,-2 0 0 0,2 1 128 15,3 0-128-15,-1 1 0 0,-2-1 0 0,6 1 0 16,4 0 0-16,-2-1 0 0,-4-1 0 0,4 1 0 16,4 0 0-16,-1-2 0 0,-3 0 0 0,2 3 0 15,6 0 0-15,0 2 0 0,-4-1 0 0,2-1 0 16,5-3 0-16,-1 3 0 0,1 3 0 0,0 0 0 15,-1-2 0-15,5 0 0 0,1-1 0 0,2 1 0 16,-7 0 0-16,7-1 0 0,5 0 0 0,0-1 0 16,-2 1 0-16,2 2 0 0,2-2 0 0,4 1 0 15,2-1 0-15,-2 0 0 0,-1 1 0 0,1 2 128 16,3-1-128-16,2 1 0 0,3 1 128 0,1 1-128 0,1-2 128 16,1 2-128-16,-2 0 160 0,6 2-160 0,3 1 128 0,4 1-128 15,2 0 0-15,2 3 0 0,-3 1 0 0,9 4 0 16,7 2 0-16,2 0 0 15,2-2-288-15,5 3-96 0,4 4-32 0,5 2-10800 16,2 3-2160-16</inkml:trace>
  <inkml:trace contextRef="#ctx0" brushRef="#br0" timeOffset="9040.841">21462 7072 22287 0,'1'-20'976'0,"1"8"224"0,0-1-960 0,-2-3-240 0,-1 0 0 0,0 1 0 16,1-2-208-16,-1 1-96 0,-2-1-16 0,1-2 0 0,0-2 608 16,-2-2 112-16,-1 1 32 0,0 3 0 15,-5-2 288-15,0 1 64 0,-1-1 16 0,-1 1 0 0,-1 1-208 0,-4 0-32 16,-2-2-16-16,-3 1 0 0,-3-1-288 0,-4 1-48 15,-3-1-16-15,-3-1 0 0,0-3-48 0,-1 1-16 16,-5 0 0-16,-4-3 0 0,-4-2 0 0,-5 0-128 16,-8 1 192-16,1 2-64 0,-1 0 64 0,-1 1 16 15,-7 5 0-15,-4-2 0 0,-3-3-48 0,-2 3-16 16,0 3 0-16,-6-1 0 0,-8-1-144 0,-3 1 192 16,0 2-192-16,-1 0 192 0,0-1-192 0,-8 3 0 15,-5 1 144-15,0-2-144 0,-3-2 0 0,-3 0 144 16,-3 5-144-16,2-1 0 0,-4-4 128 0,0 0-128 15,0-1 0-15,-4 3 0 0,-2-1 128 0,0 4-128 16,2 2 192-16,-6-3-192 0,-4 1 432 0,2 3-32 0,2 2 0 16,-3 1 0-16,-9-2 16 0,1 4 0 0,1 2 0 0,-1-2 0 15,1 1-208-15,-2-1-32 0,-6 2-16 0,0-1 0 16,3 1-160-16,-1 0 0 16,1 0 0-16,-5 0 0 0,-3 0 0 0,3 1 0 0,0 0 128 0,2 0-128 15,2-3 0-15,-5 3 0 0,-4 2 0 0,2-1 0 16,-2 2 0-16,2 2 0 0,2 1 0 0,-3 2 128 15,-3-3-128-15,0 1 0 0,6 0 0 0,-2 1 0 16,2-1 0-16,-4-1 0 0,-1-2 0 0,2 3 0 16,2 4 144-16,-1 0-144 0,1 0 160 0,0 2-160 15,-2 0 320-15,2 1-16 0,3 1-16 0,1 1 0 16,3 0-64-16,-2 0-16 0,-4 0 0 0,3 3 0 16,3 2-208-16,1 2 128 0,3 1-128 0,-4-1 0 15,-2 0 0-15,0-1 0 0,1-3 0 0,2 3 0 0,2 4 0 16,-7 1 128-16,-3 1-128 0,4 1 0 0,2 1 144 0,0 1-16 15,1 1 0-15,-3 2 0 0,0 3 16 0,-1 3 0 16,5 0 0-16,1 0 0 0,2 3-16 0,3 0-128 16,1 2 192-16,2-1-64 0,2-2-128 0,0 1 0 15,-4-1 0-15,8 2 128 0,3-1-128 0,-2 4 0 16,2 2 0-16,2-1 0 0,3-2 192 0,1 0-64 16,-1 0 0-16,3 0 0 0,2 0-128 0,2 0 0 15,3-1-192-15,7 4 192 0,2 0 0 0,5 2 0 16,-1 0 0-16,7-2 0 0,6-1 0 0,0-1 0 15,3-3 0-15,4 1 0 0,3 0 0 0,3 2 0 16,6 3 0-16,4 2 0 0,3 1 0 0,1-1 0 16,2 0 128-16,2 2-128 0,1 1 0 0,6 2 0 15,5 5 0-15,5 0 0 0,2 1 0 0,3-1 0 16,6-3 0-16,0 1 0 0,1 0 0 0,2 3 0 16,1 2 0-16,3 4 0 0,5-2-192 0,2 0 192 0,5-1-160 15,-1 1 160-15,2 2-144 0,4 1 144 0,3 0-128 0,4-1 128 16,5-2 0-16,2 1 0 0,1 1 0 0,5-2-128 15,1 0 128-15,4 0 0 0,0 2 0 0,6-4-128 16,1-2 128-16,4-1 0 0,0-1 0 0,5 3 0 16,6 2 0-16,6-1 0 0,3-4 0 0,4-2-128 15,-1-2 128-15,1-1 0 0,4 0 0 0,4 0 0 16,6 3 0-16,2-2 0 0,3-3 0 0,2 0 0 16,2-3 0-16,5-3 0 0,9-1 0 0,-1-1 0 15,-2 1 0-15,4 0 0 0,4 1 0 0,5-1 0 16,1-2 0-16,5 0 0 0,3-3 0 0,1-3 128 15,-1 1-128-15,6 0 0 0,2 0 0 0,1 0 128 0,-1 0-128 16,5 0 0-16,4 4 0 0,-2-3 128 0,-1-1-128 16,6-3 0-16,1-1 0 0,4-3 0 0,2-3 0 0,3 0 0 15,0-2 0-15,6-2 128 0,5 0-128 0,1-2 0 16,0 0 0-16,-1-3 0 0,0 0 0 0,4-1 128 16,2 1-128-16,1-2 0 0,1 0 0 0,-1 0 0 15,-4 1 0-15,4 0 0 0,4-1 0 0,1-2 0 16,1 1 0-16,1-3 128 0,4-4-128 0,0-2 0 15,0-3 0-15,4 0 0 0,0 1 0 0,6 0 0 16,-1-2 0-16,7-3 0 0,0-4 0 0,3-2 0 16,0 1 0-16,-3-1 128 0,-6-1-128 0,4 3 0 15,2-2 0-15,1-1 0 0,-2-2 0 0,-1 0 0 16,-1-2 0-16,-2 4 0 0,-1 4 0 0,-4-1 0 0,-2 1 0 0,-2-4 0 16,-3-2 0-16,2 0 0 0,0 1 0 15,0 2 0-15,-4-1 0 0,-3 2 0 0,-5-2 0 0,0-1 0 16,-1 0 0-16,0 0 0 0,2 0 0 0,-3 0 0 15,-4-1 0-15,-2 3 0 0,-2-1 0 0,0-2 0 16,2-2 0-16,-3-2 0 0,-6 2 0 0,-5-2 0 16,-3-1 0-16,-3 0 0 0,-5-4 0 0,-2 1-128 15,-6 3 128-15,1-1 0 0,1-5 0 0,-8-1 0 16,-4-2 0-16,-3 1 0 0,0 2 0 0,-3 1 0 16,-4-1 0-16,-3 0 0 0,-3 0 0 0,1-4 0 15,0-2 0-15,-3-1 0 0,-7 1 0 0,1-4 128 16,-3-3-128-16,-1-4 0 0,-5-1 0 0,-2 0 0 15,-2-1 128-15,4-2-128 0,0 1 128 0,-3 2-128 0,-7-1 0 16,-3-1 128-16,-6-2-128 0,2-3 0 0,-3-5 0 16,2 2 128-16,2-1-128 0,-2 0 0 0,-1 1 0 15,-3-2 0-15,-3-1-160 0,-6-1 160 0,-4-4-272 0,-1 1 48 16,-3-1 16-16,0-1 0 0,-2 1 80 16,-2 0 128-16,0-1-208 0,-6-3 80 0,-3-8 128 15,-3 1-128-15,-1 1 128 0,-3 0-128 0,-3 0 128 0,-2-1 0 16,-1-5 0-16,-3 3 0 0,0-1 128 0,-5 4-128 15,-2 1 128-15,-2-5-128 0,-2-4 128 0,-2 1-128 16,-1 2 160-16,-2 3-160 0,-4 2 144 0,-2-2-144 16,-3-2 128-16,-1 0-128 0,-4 1 128 0,1 0-128 15,-2 1 128-15,-1 2-128 0,-1-2 0 0,0 0 128 16,1 1-128-16,0 3 0 0,-4 4 144 0,0 3-144 16,0 2 160-16,-4-7-160 0,-2-3 0 0,-5 1 0 15,-8 4 0-15,-2 3 0 0,-5-1 0 0,-3 2 0 0,-5-1 0 16,-1 0 0-16,1 0-128 0,0 4 128 0,-4 4 0 0,-5 3 0 15,-3 1 0-15,1 1-128 0,3 2 128 16,-2 2 0-16,-4-2 0 0,2 3 0 0,3 1 0 16,-4 5 0-16,-1 8 0 0,-1 1 0 0,-1 2 0 0,-2 4 0 31,-3 5-2048-31,-2 2-416 0</inkml:trace>
  <inkml:trace contextRef="#ctx0" brushRef="#br0" timeOffset="12296.801">13590 9504 7359 0,'0'0'656'0,"-2"7"-528"0,2-7-128 0,0 0 0 15,-1 9 960-15,1-1 176 0,1-1 16 0,0-2 16 16,-1-5-576-16,0 0-112 0,11 5-32 0,-1-1 0 16,1 0 64-16,4-2 16 0,4-4 0 0,3 2 0 15,2-2 208-15,1 0 32 0,4 1 16 0,4-2 0 16,2 0-224-16,5-2-48 0,-2 0-16 0,5-1 0 0,3-5 16 0,3 2 0 16,0 3 0-16,2-1 0 0,-4 2 0 15,0-2 16-15,0-2 0 0,2 4 0 0,3 4-80 0,1-3 0 16,-5-2-16-16,2 2 0 0,-2 6-112 0,-2 0 0 15,-3 0-16-15,-2 1 0 0,-2-3-16 0,1 0 0 16,-5 2 0-16,-1-1 0 0,-1-1-48 0,-2-1-16 16,-1-1 0-16,-4 2 0 0,-3 5-96 0,-3-2-128 15,-5-3 176-15,-4 1-176 0,-1 0 256 0,-10-1-64 16,6 6-16-16,-6-6 0 0,0 0 64 0,0 0 16 16,-6-7 0-16,-5 3 0 0,-5 0 16 0,-6 3 16 15,-6-1 0-15,-5 2 0 0,-5 2-288 0,-2-2 0 16,0 1 0-16,-4 3 0 0,-6-2 192 0,-2 3-192 15,-3 4 192-15,0-3-192 0,-5-3 160 0,-2 1-160 16,2 2 128-16,0-1-128 0,1 2 128 0,2-3-128 0,1-4 0 16,3 3 128-16,2-1 32 0,4 4 0 0,3-4 0 15,4 1 0-15,5-2-32 0,7-1 0 0,0-1 0 0,7 0 0 16,6-1-128-16,4 2 192 0,3 2-192 0,8-2 192 16,0 0-48-16,0 0 0 0,6-5 0 0,3 0 0 15,8 4-16-15,6-3 0 0,7-2 0 0,5 1 0 16,8 2 0-16,4-1-128 0,3 3 192 0,1-3-64 15,4-2 80-15,4 1 16 0,-3 2 0 0,4 0 0 16,4-1-48-16,2 0-16 0,-2-2 0 0,-3 4 0 16,0 4-160-16,-5 2 192 0,0-1-192 0,-2-2 192 15,-2-3-192-15,-5 1 0 0,-1 1 0 0,-4-1 0 16,-5 0 0-16,-6 3 0 0,-8 1 128 0,-3-1-128 16,-7 2 0-16,-2-4 0 0,-11 0 0 0,0 0 0 15,0 0 0-15,-7 0 0 0,-10 1 0 0,-9 2 0 0,-8-1 0 16,-6 1 0-16,-4 1-176 0,-3 0 176 0,-4 0 0 0,-1-3 0 15,-4-2 0-15,-5 3-128 0,-6 3 128 0,0 0 0 16,1-2 0-16,1 1 0 0,1 4 0 0,2-3 0 16,1 1 0-16,1-5 0 0,1-1 0 0,2 3 0 15,1 6 0-15,7-1 0 0,4-7 0 0,5-1 0 16,4 0 0-16,5 0 0 0,5-2 0 0,5-1 0 16,5 1 0-16,6 1 0 0,10 1 0 0,0 0 128 15,0 0-128-15,0 0 0 0,12-4 0 0,8 0 0 16,6-2-160-16,6-1 160 0,5 0-176 0,6-5 176 15,7-4-160-15,2 4 160 0,1 4 0 0,4-2-144 16,5-2 144-16,1 1 0 0,2 4 0 0,4 0 0 16,1 3 0-16,2-2 0 0,-4 0 0 0,1 1 0 15,-5 6 0-15,3-2 0 0,-1-1 0 0,1 1 0 16,-3 0 0-16,-2-1 0 0,-6-3 0 0,-4 3 128 16,-5 2-128-16,-2 1 128 0,-5 2-128 0,-3 2 192 0,-6 0-64 0,-6-1 0 15,-4-3-128-15,-5 2 192 0,-2-3-64 0,-14 0 0 16,0 0-128-16,0 0 128 0,0 0-128 0,-7 5 128 15,-5 0 0-15,-8-2 16 0,-6-1 0 0,-7 1 0 16,-5 0-16-16,-5 0-128 0,-4 5 192 0,-8-5-64 16,-5-5-128-16,-7 4 0 0,-3 3 0 0,-1-3 0 15,0-2 128-15,-3 1-128 0,-5 2 128 0,2 0-128 16,0-1 192-16,4 1-64 0,5 1 0 0,3 0 0 0,7-4 112 16,2 0 16-16,5 0 0 0,4 0 0 0,6 1-128 15,7 0-128-15,5 1 176 0,8-3-176 0,6-2 128 0,4 0-128 16,11 3 0-16,0 0 0 15,0 0-336-15,21 6-128 0,9-2-32 0,13 3-10992 16,12 0-2208-16</inkml:trace>
  <inkml:trace contextRef="#ctx0" brushRef="#br0" timeOffset="13978.061">2236 12936 7359 0,'-7'-6'656'0,"7"6"-528"16,0 0-128-16,0 0 0 0,0 13 3056 0,-1 4 576 15,1 6 112-15,1 5 32 0,-1 2-3072 0,1 7-704 16,2 8 0-16,3 5 0 0,-1 1 176 0,1 8 0 16,-3 1 0-16,2 16 0 0,-3 10 208 0,1 6 32 15,-1 3 16-15,2 7 0 0,0 10-80 0,-2 2-16 16,-1-2 0-16,2 6 0 0,-2 1-64 0,2-4-16 15,0-10 0-15,1-3 0 0,-3-9-128 0,-1-8-128 16,-1-8 144-16,-1-9-144 0,-1-4 368 0,0-3-32 16,-3-3 0-16,-1-2 0 0,-3-1 288 0,-1-5 48 15,2-5 16-15,0-2 0 0,1-3-192 0,0-4-48 0,-1-1 0 16,2 0 0-16,5-5-256 0,-3 0-48 0,-3 0-16 0,3-3 0 16,4-1-128-16,0-6 0 0,0-3 0 0,0-2 0 31,1 0-1696-31,3-5-272 0,3-5-48 0</inkml:trace>
  <inkml:trace contextRef="#ctx0" brushRef="#br0" timeOffset="15957.514">2088 12912 28047 0,'5'-26'1232'0,"5"10"272"0,5 2-1200 0,6 3-304 16,6 2 0-16,6 1 0 15,5-2-480-15,4 4-160 0,4 3-16 0,3 0-16 0,2 1 480 0,6 1 192 16,7 1-128-16,3 2 128 0,-1 6 0 0,2-1 0 16,1-3 0-16,4-2 0 0,4-2 0 0,4 0-128 15,1-1 128-15,3-1 0 0,-1-5 0 0,6-3 0 16,2-2 0-16,1 1 0 0,2 1 0 0,2 0-128 16,-2-6 128-16,9 3 0 0,5 2 0 0,2 1 0 0,-2-2 0 15,2 3 0-15,3 2 0 0,4 4 176 0,2 2-16 16,2 1 0-16,0 0-16 0,4-1 0 0,5-1 0 0,4 4 0 15,1 3-144-15,7-2 160 0,4-3-160 16,1 1 160-16,-2 1-160 0,-1 0 0 0,-2 4 144 0,7-5-144 16,7-4 0-16,-3-1 0 0,-1 2 0 0,0-3 0 15,1 1 0-15,1 0 144 0,1 0-144 0,3-2 0 16,-2-5 256-16,1 4-48 0,-1 4-16 0,-2 3 0 16,-1 2 32-16,2 2 0 0,0 4 0 0,0-1 0 15,-2-1-48-15,0 5-16 0,0 4 0 0,4-1 0 16,-1-1-160-16,1-1 160 0,1-1-160 0,-3 2 160 15,-1 0-160-15,5-4 0 0,6-1 0 0,-2-2 0 0,-1-2 0 16,-1-4 128-16,-2 1-128 0,1-2 0 16,5-3 128-16,1 0-128 0,1 2 0 0,-5-2 128 0,-2-4-128 0,1 3 0 15,2-2 144-15,-1 4-144 0,1 2 0 0,-6 1 0 16,-2-2 0-16,0 2 128 0,0 0-128 0,-1 2 0 16,-1 0 0-16,1-3 128 0,-3-4-128 0,-3 3 0 15,-1 0 0-15,1 2 0 0,2-5 0 0,-3 1 128 16,0-3-128-16,-4 1 0 0,-3-1 0 0,2 0 144 15,3-2-144-15,-5 3 0 0,-6 3 240 0,0 1-64 16,1 2-16-16,-3-2 0 0,-3-4 128 0,-4 3 32 16,-2-2 0-16,1 1 0 0,1-2-32 0,-3 3 0 15,-5 1 0-15,2 1 0 0,1 2-96 0,-4 1 0 16,-3 3-16-16,1-4 0 0,3-1-176 0,-5 2 160 16,-3 0-160-16,0-2 160 0,2-2-160 0,-1 3 0 0,-4 6 0 15,3-5 128-15,-1-3-128 0,-1 1 0 0,-1 0 0 0,-2 0 0 16,2-1 0-16,-3 2 0 0,-5 1 0 0,0-2 0 15,-3-2 0-15,2-1 0 0,1 2 0 0,-2-3 0 16,-1-4 0-16,-2-3 0 0,4 0 0 0,-5-2 0 16,-2-1 0-16,-2 2 0 0,2 2-128 0,1-2 128 15,0-4 0-15,-3 2 0 0,-4-1 0 16,2 1 0-16,3 4 0 0,0 2 0 0,-2 0 0 0,-1 0 0 16,-2-1 0-16,4 1 0 0,3 0 0 0,-4 1 128 15,-5 2-128-15,2-2 0 0,0 0 0 0,1 2 0 16,-3 2 0-16,-5 0 0 0,-5-3 0 0,1 1 0 15,-2-2 0-15,1 3 0 0,1 0 0 0,-5 0 0 16,-2-2 0-16,-3 3 0 0,0 0 0 0,2-3 0 0,4 0 0 16,-6-2 0-16,-3-1 0 0,-1 1 0 0,-4 2 0 0,0-1 0 15,-1 1 0-15,2 0 0 0,-2 2 0 0,-6 0 0 16,-3 2 0-16,-2 0 0 0,-6-2 0 16,-2 4 0-16,-5 2 0 0,-4 1 0 0,-3 0 0 0,1 3 0 15,-1 1 144-15,2 2-16 0,-4 2 32 0,4 2 16 16,-3 0 0-16,1 2 0 0,-5 3-176 0,3-3 0 15,0 4 0-15,1-4 128 0,1-3-128 0,-1 0 0 16,-1 1 0-16,-1-1 0 0,0 0 0 0,-1-1 0 16,-4 3-128-16,2-1 128 0,-2-2 0 0,3 4 0 15,1 1 0-15,-1 3 0 0,0-4 0 0,2 6 0 16,1 7 0-16,-1-3 0 0,-1-3-128 0,1 3 128 16,-5 5 0-16,0 2 0 0,-3-1 0 0,-2 0-144 15,2 2 144-15,-2 6 0 0,-3 6 0 0,-2 6 0 0,0 0 0 16,-2 2 0-16,1 0 0 0,-5 2 0 0,-6 3 0 0,4 6 0 15,2 9 0-15,-3-2 0 0,-6 0 0 0,2-2 0 16,3 1 0-16,-2 1 0 0,3-1 0 0,-1 5 0 16,-1 1 0-16,0-4 0 0,1-5 0 0,2 2 0 15,0-1 0-15,3-1 0 0,3-2 0 0,1 0 0 16,-1-7 0-16,2 1-128 0,3 0 128 0,-1 0 0 16,2 1 0-16,2-1-128 0,-1-2 128 0,3-2 0 15,-2-3 0-15,0-2 0 0,1-3 0 0,-3-1 0 16,1 1 0-16,-1-1 0 0,-5-1 0 0,2-1 0 15,1-3 0-15,-4-1 0 0,-2-3 0 0,3-3 0 0,-3-1 0 16,-1-1 0-16,-2 0 0 0,1-1 0 0,-1-3 0 16,0 1 0-16,-4 0 0 0,1-2 0 0,-1-5 192 0,-1-3-64 15,-1-3-128-15,-2-1 192 0,-1-5-192 0,-3-3 0 16,1-1 0-16,-3-1 0 0,-5-3-192 0,-2 0 192 16,-1-1-192-16,-5-2 192 0,-5-2 0 0,-1 2-128 15,-5-2 128-15,-3-1 0 0,-1-2 0 0,-8-2 0 16,-4-3 0-16,-6 1 0 0,-5 3 0 0,-6-1 0 15,0 1 0-15,-5 0 0 0,-4-3 0 0,-9 3-160 16,-8 3 160-16,-5-2-128 0,-5-1 128 0,-4-1 0 16,-6 0-144-16,-3 1 144 0,-10 1-128 0,-3-3 128 15,-1-3-160-15,-7 2 160 0,-10 3 0 0,1-1 0 16,1-1-128-16,-7-1 128 0,-3 0 0 0,-4 3 208 16,-4 1-32-16,-4-2-16 0,-3-2 32 0,-3 4 16 15,-1-3 0-15,-5 1 0 0,-2 0-208 0,-3 0 0 0,-4-1 128 16,-1 1-128-16,-6 2 0 0,-2-1 0 0,-9 2 0 0,2-1 0 15,-3 1 0-15,-2 1 0 0,-3 1 0 16,0 3 0-16,-3 0 0 0,-1 0 128 0,-2 3-128 0,2 1 0 16,2 0 208-16,-2 3-48 0,1 0-16 0,1-1 0 15,2 2-144-15,-2-1 128 0,1 3-128 0,-2 0 128 16,2-2-128-16,2-1 0 0,3 1 0 0,-3 1 0 16,1 1 0-16,1 0 0 0,0-1 0 0,3-1 0 15,0-1 0-15,-1-2 0 0,0 2 0 0,0 0 0 16,2-1 0-16,1 0 0 0,-3-1 0 0,3 2 0 15,-1 1 0-15,0-1 128 0,0 3-128 0,0 1 0 16,0 3 0-16,1 1 0 0,2 0 128 0,5-2-128 0,-3 1 0 16,8-1 128-16,4-2-128 0,3 0 128 0,4 0 32 15,8-1 0-15,6-3 0 0,0 1 0 0,-1 0 32 16,3-5 0-16,0-2 0 0,6 0 0 0,7-1-192 0,0 2 0 16,0 0 144-16,0 1-144 0,2-2 0 0,3 4 0 15,4 2 0-15,1 3 0 0,0 1 0 0,3 1 0 16,-1-1 0-16,9 2 0 0,5 2 0 0,0-1 0 15,-3-1-176-15,9 0 176 0,9-1-160 0,0-1 160 16,2-3-160-16,4-2 160 0,4-4-208 0,5-1 48 16,0-3 16-16,1-1 0 0,1-1 0 0,2-3 0 15,2-1 0-15,1-2 0 0,0-2 16 0,5 2 0 16,4 1 0-16,2 1 0 0,-3 2 128 0,2 0 0 16,4 2 0-16,0 0 0 0,6 0 0 0,-2 0 0 0,0 1 160 15,1 3-160-15,1 0 128 0,3 0-128 0,3-1 0 16,1-1 0-16,1 1 144 0,0-1-144 15,0 0 128-15,3 1-128 0,3-4 0 0,3 2 0 0,0 1 128 0,-2-2-128 16,-3 0 0-16,2 0 0 0,-1 0 0 0,8 0 0 16,2-1 224-16,7-1 16 0,0 0 0 0,3 2 0 15,4 3 128-15,-1 0 16 0,5 0 16 16,5 2 0-16,5 2 0 0,4 1 0 0,-1 2 0 0,9-2 0 31,2 1-1216-31,9-5-240 0,-3 4-48 0,3-4-15648 0</inkml:trace>
  <inkml:trace contextRef="#ctx0" brushRef="#br0" timeOffset="28381.122">10638 2400 15663 0,'-7'-13'688'0,"7"13"144"0,0 0-656 0,0-10-176 16,1 2 0-16,-1 8 0 0,0 0 0 0,6-4 0 16,-6 4 0-16,8-2 0 0,-8 2 0 0,15 2 192 15,-5-2-192-15,1 1 192 0,1 1-192 0,1 3 0 16,-2-1 0-16,1-2 128 0,1 2-128 0,0-2 0 16,-1-1 0-16,3 1 0 0,-4 1 0 0,1-3 0 15,-1-2 0-15,2 0 0 0,-2 1 0 0,0 0 0 16,-1 0 0-16,-2-1 0 0,0-2 0 0,0 2 0 15,-8 2 0-15,7-4 0 0,-7 4 0 0,7-6 0 0,-1 1 144 0,-6 5-144 16,3-7 304-16,-3 7-16 0,0 0 0 0,0 0 0 16,0-9 304-16,0 9 64 0,0 0 16 0,0 0 0 15,-1-10-208-15,-1 2-32 0,2 8-16 0,0 0 0 16,0 0-176-16,0 0-48 0,-3-6 0 0,3 6 0 16,0 0-16-16,0 0-16 0,8 6 0 0,5-2 0 15,3-4 176-15,5 2 48 0,3 6 0 0,6-2 0 16,2 0 0-16,6-3 0 0,5-4 0 0,7 7 0 15,5 5 0-15,3 2 0 0,4-1 0 0,4-1 0 16,-2-1-160-16,10-1-32 0,4-2 0 0,4 2 0 16,2 1-64-16,2-4 0 0,0-2-128 0,1 1 192 0,4 3-48 0,0 0-16 15,-1-5 0-15,-4 0 0 0,1 0-128 0,2-1 0 16,3 0 0-16,-9 0 0 0,-2-1 0 0,-2-2 128 16,0-2-128-16,-5 2 0 0,-4 2 0 0,-6 0 0 15,-5-2 128-15,-8 0-128 0,-5-1 0 0,-3 1 0 16,-4-1 144-16,-6 0-144 0,-6-1 0 0,-4 2 144 15,-6 1-144-15,-9 0 0 0,-8 0 256 0,0 0-64 16,0 0-16-16,0 0 0 0,-8-3 208 0,-9 0 64 16,-6 1 0-16,-6 0 0 0,-4 0-240 0,-5-2-32 15,-5 0-16-15,-6 1 0 0,-10-2-160 0,-2 2 0 16,-3-4 0-16,-2 5 128 0,-5 2-128 0,-1-2 160 16,-5-5-160-16,-2 2 160 0,-3 1-32 0,1 0-128 15,3 0 192-15,-5-1-64 0,-1-1-128 0,-3-2 0 0,-1 2 144 16,-3 0-144-16,2 3 0 0,0-4 128 15,-3-1-128-15,3 2 0 0,2 1 0 0,0 1 128 0,1 0-128 16,7-4 0-16,3-6 0 0,7 4 0 0,7 0 0 0,8 2 128 16,4 2-128-16,6-2 128 0,2 0-128 0,8 2 128 15,4-1-128-15,8 1 0 0,6 1 0 0,5-2-128 16,2 3 128-16,7 0 256 0,2 4-64 0,7-6-16 16,5 3-176-16,8 2 128 0,7 1-128 0,4 0 128 15,7-3-128-15,1 5 0 0,7 0 0 0,7 0 0 16,5 0 0-16,9 3 0 0,3 1 0 0,5-3 0 15,0 1 0-15,5-1 0 0,7 4 0 0,1-2 0 16,2-3 0-16,3 2 0 0,1-1 160 0,1 1-160 16,-1 1 0-16,-2-1 0 0,-8-1 0 0,1 2 0 0,-1 0 0 15,-4 0 0-15,-3-1-128 0,-4-1 128 0,-10 0 0 16,-5-2 0-16,-5-1 0 0,-3 2 0 0,-7 0 0 16,-9 1 0-16,-8 0 144 0,-4-3-144 0,-5-3 0 15,-6 1 0-15,-11 2 0 0,0 0 0 0,0 0 128 0,0 0 0 16,-13-3-128-16,-10 0 192 0,-14-2-16 0,-3 3-16 15,-10-2 0-15,-4 0 0 0,-7 2-160 0,-10 1 0 16,-7 1 0-16,-2 0 0 0,-3-2 0 0,-7 1 0 16,-7 0 0-16,-3 1 0 0,-3 2 0 0,-4-2 0 15,-2 0 0-15,0 2 0 0,-2-1 0 0,6 0 0 16,0 0 0-16,4 0 0 0,2 2 0 0,9-1 0 16,6 1 0-16,6-2 0 0,2-2 0 0,11 2 0 15,5 3 128-15,7-1-128 0,8 0 0 0,10 2 0 16,7-2 0-16,9-1 0 0,7-2 0 0,12 0 0 15,0 0 0-15,0 0 0 0,12 0 0 0,13-2 0 0,6-3 144 16,16 3-144-16,7 2 0 0,8-1 0 0,8-2 0 0,7 0 0 16,6-2 0-16,11 4 0 0,6 1 0 0,4-2 0 15,8-4 0-15,3 1 0 0,4-1 0 0,5 1 0 16,-1-2 0-16,1 3 0 0,1 2 0 0,-2-2 0 16,0 0 0-16,-5 2 0 0,-5 0 0 0,-7-2 0 15,-6 0 0-15,-2-1 0 0,-5 1 0 0,-9 3 128 16,-14 1-128-16,-6 1 0 0,-6 0 0 0,-6-1 128 15,-7-1-128-15,-9 1 0 0,-7 2 0 0,-11 0 0 16,-5 2 0-16,-13-4 0 0,0 0 0 0,0 0 0 16,-19 6 0-16,-4 3 0 0,-6-6 0 0,-8 2-128 15,-12-3 128-15,-8 1 0 0,-5 1 0 0,-14-2 0 16,-10 0 0-16,-9 0 0 0,-4 2 0 0,-8-1 0 16,-11 0 0-16,4 0 0 0,0 2 0 0,-1-2 0 0,-5-3 0 0,5-1 0 15,7-1 128-15,2 3-128 0,1 4 144 0,10-1-144 16,7-2 192-16,7-1-192 0,7-1 160 0,8 1-160 15,7 1 128-15,9-1-128 0,5-1 0 0,8 3 0 16,10 0-144-16,7 0-15792 16</inkml:trace>
  <inkml:trace contextRef="#ctx0" brushRef="#br0" timeOffset="31026.29">13143 2540 7359 0,'0'0'656'0,"0"-9"-528"15,0 9-128-15,0 0 0 0,0 0 320 0,9-3 16 16,3 0 16-16,-2 4 0 0,0 2-32 0,2 4-16 16,-3-2 0-16,3 2 0 0,3 0-48 0,2 4-16 15,1 5 0-15,-1-1 0 0,1-4 80 0,2 1 0 16,-1 0 16-16,3 4 0 0,0 0-32 0,1 2-16 16,2 1 0-16,2 0 0 0,0 3-96 0,0 3-32 15,2-1 0-15,-2 1 0 0,-2 3-160 0,1 1 0 16,-1 2 144-16,0 0-144 0,0-1 144 0,-2 0-144 15,0-2 192-15,-3-1-192 0,-4 0 256 0,-1-3-48 16,0 0-16-16,-4 3 0 0,-2 1 64 0,-3 1 16 16,0-2 0-16,-3 1 0 0,-1-3 96 0,-2 0 16 15,-3 1 0-15,0-2 0 0,-4-1 0 0,-1 0 0 0,1-1 0 16,-6 0 0-16,2 1-144 0,-3-1-32 16,-1-3 0-16,-2 1 0 0,-3-1 80 0,1 0 16 0,-3-2 0 0,-3 1 0 15,-1 2-112-15,0 0-32 0,1-4 0 0,-2 1 0 16,-4-2 80-16,-2 0 16 0,0-3 0 0,-2 2 0 15,0 6 112-15,-2-5 16 0,0-4 16 0,-3 0 0 16,0 1-16-16,0 2-16 0,-2 1 0 0,3-3 0 16,-1-1-48-16,3-2-16 0,-1 2 0 0,4 0 0 15,2-3-32-15,2 0 0 0,-2 0 0 0,1 0 0 16,1-1-16-16,2 0 0 0,-1-1 0 0,1 0 0 16,4 2-256-16,-2 0 0 0,2-1 128 0,1 0-128 15,-1-4 0-15,4 4 128 0,1-2-128 0,1-1 0 16,2 0 128-16,0-1-128 0,2-1 0 0,1 3 0 0,1 1 128 15,0 1-128-15,2-4 0 0,-1 1 0 0,2-2 0 16,2 2 0-16,3 4 128 0,4-8-128 0,0 0-144 0,0 0-96 16,-10 1-16-16,10-1 0 15,0 0-1840-15,0 0-368 0</inkml:trace>
  <inkml:trace contextRef="#ctx0" brushRef="#br0" timeOffset="31345.217">12753 3661 16575 0,'-5'-8'1472'0,"-1"3"-1168"16,-2 1-304-16,-1 1 0 0,-2 2 0 0,1 3-144 0,2 3 16 0,-3 1 0 15,-4 1 128-15,1 0 256 0,-2 1-64 0,0 3-16 16,-3 7 16-16,3 3 16 0,-2 1 0 0,0 2 0 15,-2 2 80-15,-1 3 16 0,0 1 0 0,0-1 0 16,-1 0-32-16,-1-2 0 0,-1 0 0 0,1 2 0 16,1 1-128-16,2-1-16 0,2-1-128 0,4-1 192 15,4-4-192-15,5-2 0 0,2-3 128 0,6 0-128 16,2-3 0-16,6-1 176 0,3-1-176 0,5-3 160 16,5-4 32-16,6-2 16 0,2-2 0 0,3-3 0 15,6-3-48-15,3-1-16 0,6-3 0 0,4 2 0 16,6 3-1040-16,-1-1-192 15</inkml:trace>
  <inkml:trace contextRef="#ctx0" brushRef="#br0" timeOffset="32774.779">13414 3774 17503 0,'0'-12'768'0,"0"12"176"0,5-8-752 0,4 1-192 15,-1 0 0-15,3 3 0 0,1 3-192 0,0-2-64 16,4 1 0-16,-1 1-16 0,-1 2 272 0,1 1 0 16,-1 1-128-16,0-2 128 0,2 2 0 0,0-1 0 15,1 1 0-15,1 2 0 0,2-1 0 0,-2 2 0 16,0-1 0-16,1 0 0 0,0-1 0 0,1 0 176 16,-3 1-176-16,2-1 160 0,0 3-16 0,1-3 0 0,-2 3 0 0,2-2 0 15,1 1 64-15,-1-1 16 16,-4 2 0-16,4 2 0 0,2 3 16 0,0 1 0 0,-1-3 0 15,2 3 0-15,-1 3-48 0,2 0 0 0,-3 1 0 0,0 0 0 16,0 1-32-16,0 0-16 0,-2 1 0 0,1 2 0 16,-2 0-144-16,-1 3 192 0,0 1-192 0,-1 4 192 15,0 3 32-15,-2 2 16 0,0 0 0 0,1-1 0 16,-1-1-16-16,0 3 0 0,-3-2 0 0,3 1 0 16,-1 0-224-16,2 3 176 0,1 2-176 0,0 2 160 15,2 0-160-15,-2 1 0 0,0-1 144 0,-2 1-144 16,0-1 176-16,2 2-48 0,-3-3 0 0,0 3 0 15,0 1-128-15,-1 4 128 0,-4 3-128 0,2 1 128 16,-2-1-128-16,-1-1 0 0,0-1 0 0,-1 6 0 0,-2 1 0 16,0 2 128-16,-1 1-128 0,1 0 0 0,-1-3 0 15,-2-2 0-15,0-4 128 0,3-2-128 0,-2 0 0 16,-1-2 0-16,-2 3 144 0,1-3-144 0,0-3 176 0,0-1-48 16,-2-1 0-16,-1 1 0 0,1-1 64 0,0 0 16 15,-2-4 0-15,1 4 0 0,2 0 16 0,-1 3 0 16,0 3 0-16,1-4 0 0,1-3-80 0,0 0-16 15,0-1 0-15,2 0 0 0,0-1-128 0,1 1 160 16,0-1-160-16,1 1 160 0,-2-2-160 0,3 0 0 16,-1-2 144-16,0-1-144 0,1 0 0 0,-1-2 144 15,0-2-144-15,-1-2 0 0,0 0 256 0,-1-1-64 16,1 1-16-16,-1-5 0 0,0-3-32 0,1-2 0 16,-3 2 0-16,4-4 0 0,-1-4-144 0,0-4 128 15,-3-8-128-15,6 9 128 0,-4-2-128 0,-2-7 0 16,4 6 0-16,-4-6 128 0,0 0-128 0,9 5 0 15,-9-5 0-15,8-2 0 0,-1-4-256 0,0-3-96 0,3-3-16 16,-2 0-7824-16,-1-4-1552 16</inkml:trace>
  <inkml:trace contextRef="#ctx0" brushRef="#br0" timeOffset="33110.561">14334 7050 28047 0,'-9'7'1232'0,"2"-1"272"0,2 3-1200 0,1 4-304 15,0 5 0-15,2 0 0 0,-2 3-176 0,3 4-80 16,1 0-32-16,3 1 0 0,1 2 288 0,4-5-160 16,4-4 160-16,1-2-128 0,5 0 128 0,0-4 144 15,6-2-16-15,4-6-128 0,1-4 336 0,4-3-32 16,3-4-16-16,2-3 0 0,4-2 80 0,-1-8 16 16,0-6 0-16,1-3 0 0,4 4-64 0,0 0-16 15,1-2 0-15,0-4 0 0,2-4-304 0,-1-1 0 16,1-3 0-16,0-4-9024 15,-2-4-1888-15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3:19.23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10872 2343 13823 0,'-18'-15'608'0,"8"7"128"0,-3 2-592 0,2 3-144 0,1 3 0 0,1-2 0 16,1-5 320-16,0 7 48 0,0 6 0 0,8-6 0 15,-7 0 48-15,7 0 16 0,0 0 0 0,-7 1 0 16,7-1 16-16,0 0 0 0,0 0 0 0,0 0 0 0,0 0 64 16,0 0 32-16,3 9 0 0,-3-9 0 0,8 5-160 0,2 0-16 15,2-3-16-15,3-1 0 0,4 2 0 0,2-2 0 16,3-4 0-16,5 3 0 0,6 2 32 0,1 0 16 16,4 1 0-16,1-3 0 0,1-5-16 0,6 3-16 15,2 2 0-15,4 0 0 0,1 0 16 0,2 1 16 16,2 0 0-16,-1 1 0 0,-3 2-144 0,3-2-48 15,4-3 0-15,1 3 0 0,-1 2-16 0,0 3 0 16,-3-3 0-16,1 2 0 0,-2-3-192 0,-2-1 0 16,-1 0 0-16,-1 0 0 0,1-1 0 0,-2 2 0 15,-4-1 0-15,0-2 0 0,-4-3 0 0,-2 0 128 16,-1-2-128-16,0 2 0 0,-1 2 176 0,0 0-176 16,-3-4 192-16,-1 5-192 0,-2 3 208 0,-3 0-64 15,-4 1-16-15,-1 1 0 0,-6-4-128 0,-3 2 128 0,-1-1-128 16,-4 3 128-16,-3-2-128 0,-2-3 160 0,-8 0-160 15,0 0 160-15,0 0-32 0,0 0-128 0,0 0 192 0,0 0-64 16,0 0 128-16,0 0 0 0,-9-1 16 0,-4 0 0 16,-2-1 32-16,-2-3 0 0,-5 1 0 0,-4 3 0 15,-4 1-176-15,-7 0-128 0,-2-1 144 0,-1 3-144 16,-1 1 144-16,-3 2-144 0,-2-2 128 0,0-1-128 16,-1-2 144-16,-7 1-144 0,-1 0 160 0,-5 1-160 15,1-5 144-15,0 3-144 0,-1 1 128 0,0 1-128 16,-3-4 0-16,-2 0 128 0,-4-1-128 0,-3 2 0 15,4 3 0-15,-3-2 0 0,0-2 128 0,0-2-128 16,-2 1 0-16,3 1 0 0,-2 4 0 0,6-4 0 16,5 1 0-16,0-4 0 0,4-1 0 0,4 1 0 15,1 2 0-15,4 1 0 0,2 1 0 0,5 1 0 16,3 3 0-16,6 0 0 0,3-2 0 0,6-1 0 0,0-4 0 16,6 1 0-16,3 2 0 0,4 0 0 0,0-2 0 0,10 3 0 15,-4-3 0-15,4 3 0 0,0 0 0 0,0 0 0 16,7-8 0-16,5 4 0 0,4 3 0 0,6-1 0 15,7 2-192-15,5-1 192 0,7-4-160 0,6 2 160 16,7 1 0-16,3-1-144 0,6-1 144 0,4-1 0 16,3-3 0-16,6 3 0 0,5 3 0 0,3 1 0 15,0 0 0-15,1-1 0 0,2 0 0 0,2-1 0 16,3 0 0-16,-4 1 0 0,-4 2 0 0,1 1 0 16,0 1 0-16,-3 0 0 0,0-3 0 0,-6 1 0 15,-8 0 0-15,2 0 0 0,0 0 0 0,-1 0 0 0,-5 0 128 16,-4 0-128-16,-6 1 0 0,-2-1 0 0,-2 0 0 15,-3 0 0-15,-6 4 0 0,-2-2 0 0,-6 0 0 0,-3 0 0 16,-3-1 0-16,-7-1 0 0,-4-1 0 0,-2 4 0 16,-3 0 0-16,-11-3 0 0,0 0 0 0,0 0 0 15,0 0 128-15,-11 5-128 0,-4 0 128 0,-3-2-128 16,-4 1 0-16,-6 2 144 0,-8 1-144 0,-4-1 0 16,-6 1 128-16,-1-1-128 0,-5 0 0 0,-7-2 0 15,-7-2 144-15,-3 4-144 0,0-2 0 0,-1 2 144 16,-2 3-144-16,-4-4 0 0,-4 1 0 0,-1-3 0 15,-3 0 0-15,-1 4 0 0,1-3 0 0,-3 2 0 16,0-3 0-16,3 0 0 0,4 1 128 0,-2-3-128 16,3-1 0-16,3 0 192 0,4 2-192 0,2 0 192 0,6 1-192 15,4 0 0-15,7-3 0 0,3-3 0 0,2 1 0 16,8-1 0-16,3 2 0 0,6 1 0 0,2 1 0 16,7 0 0-16,5-2 0 0,6 1 0 0,4 0 0 0,7 0 0 15,0 0 0-15,0 0 0 0,0 0 0 0,10-3 0 16,4 0 0-16,8 1 0 0,9-2 0 0,3 3 0 15,7 3-144-15,1-3 144 0,6-4 0 0,6-1 0 16,6-1 0-16,7 3 0 0,7 3 0 0,2 0 0 16,1 1 0-16,5-3 0 0,5-2 0 0,1 4 0 15,5 3 0-15,-2-1 0 0,-1-3 0 0,1 1 0 16,2 3 0-16,-4 0 0 0,-4 3 0 0,-2-2 0 16,-2-3 0-16,-2 3 0 0,-1 2 0 0,-6-1 0 15,-3 0 0-15,-4-2 0 0,-4-4 0 0,-4 0 0 0,-4 0 0 16,-1 1 0-16,-2 1 0 0,-4 2 0 0,-7 0 128 15,-4-1-128-15,-6 1 0 0,-5-4 0 16,-5 1 0-16,-6 0 0 0,-3 2 0 0,-10-1 0 0,0 0 0 0,0 0 144 16,0 0-144-16,-10-1 128 0,-5 3-128 0,-7 0 128 15,-8-4-128-15,-4 1 128 0,-8 1-128 0,-6 3 128 16,-8 0-128-16,-4-1 0 0,-1-2 0 0,-5 2 128 16,-5-2-128-16,-8 4 0 0,-4-1 0 0,1 0 0 15,3 0 0-15,-7 1 0 0,-5-1 0 0,-2 3 0 16,1-1 0-16,-1-2 0 0,1-3 128 0,0 3-128 15,-1 1 0-15,6-1 0 0,8-1 144 0,2 1-144 16,0-2 128-16,7 1-128 0,3 1 128 0,6 1-128 16,7-3 0-16,7 2 0 0,6 2 0 0,8-2 128 15,4-4-128-15,8-2 0 0,6 1 0 0,7 1 0 0,8 1 0 16,0 0 0-16,0 0 128 0,18 0-128 0,10-1 0 16,10-2 0-16,13-4 0 0,8 3-128 0,11 3 128 15,4-1 0-15,6 2-144 0,5-2 144 0,9 0 0 0,6 1 0 16,6 1 0-16,1 0 0 0,7 1 0 0,0 3 0 15,2-1 0-15,0-1 0 0,2-2 0 0,1 2 0 16,-7 1 0-16,-1 3 0 0,-3-4-240 0,-5 5 80 16,-3 4 16-16,-6 0 0 15,-8 0-1280-15,-6 3-256 0,-5 2-48 0</inkml:trace>
  <inkml:trace contextRef="#ctx0" brushRef="#br0" timeOffset="4084.609">12207 8961 9839 0,'0'0'432'0,"0"0"96"0,0 0-528 0,0 0 0 16,0 0 0-16,0 0 0 0,0 0 768 0,0 0 64 0,8-5 0 15,-8 5 0-15,0 0-224 0,7-5-32 0,-2-4-16 0,-5 9 0 16,10-1-128-16,-10 1-32 0,8-2 0 0,0-1 0 15,-8 3-224-15,11 0-48 0,0 2-128 0,-1-4 192 16,0-3 80-16,0 3 16 0,1 4 0 0,2-2 0 16,-1-3 112-16,3 0 32 0,-1 6 0 0,0-2 0 15,0-1-144-15,-1 2-32 0,1 3 0 0,1-1 0 16,2-4-128-16,-2 0-128 0,1-1 192 0,0-2-192 16,2 3 128-16,-2 2-128 0,0-1 0 0,0-1 0 15,2 0 0-15,-1-3-192 0,1-1 0 0,-5 3-8816 16</inkml:trace>
  <inkml:trace contextRef="#ctx0" brushRef="#br0" timeOffset="4383.232">12025 9253 10127 0,'0'0'896'0,"0"0"-704"16,0 0-192-16,0 0 0 0,0 0 1536 0,0 0 288 16,5-5 48-16,-5 5 16 0,11 1-832 0,2-1-160 15,4-1-48-15,2 1 0 0,1-1-96 0,4-2-32 0,1-1 0 16,1 1 0-16,3-1-416 0,2 1-96 0,1 0-16 15,-1-2 0-15,0-1-64 0,-1-1-128 0,0 3 176 0,-1-1-176 16,0 1 176-16,0 0-176 0,-3-3 160 0,0 5-160 16,0 0 128-16,-2 2-128 0,1-1 0 0,2 1 0 15,-4 0 0-15,1 3-160 0,-2-1 0 0,-1 0-10352 16</inkml:trace>
  <inkml:trace contextRef="#ctx0" brushRef="#br0" timeOffset="4970.291">14821 7462 21183 0,'0'0'1888'0,"-7"-6"-1504"0,3-2-384 0,4 8 0 15,0 0 320-15,0 0-16 0,0 0 0 0,0 0 0 16,-5 8-304-16,0 3-144 0,2 3 16 0,-1 2 0 16,2 0 128-16,-2 2 0 0,0 4 0 0,0 4-128 0,1 4 128 0,-3 3 144 15,2 5-16-15,-1 3-128 0,-1 1 272 16,-1 0-48-16,3-2-16 0,-4-3 0 0,3-1-16 16,1-3 0-16,-2-2 0 0,0-1 0 0,0 0-48 0,0 2-16 15,2 0 0-15,-1-3 0 0,1-7-128 0,1-2 128 16,-1 1-128-16,3 0 128 0,0 0-128 0,-1-2 128 15,0 0-128-15,0-3 128 16,0-1-1072-16,1 2-208 0,0 1-64 0,-2-5 0 0</inkml:trace>
  <inkml:trace contextRef="#ctx0" brushRef="#br0" timeOffset="5283.194">13902 8814 23951 0,'0'0'2128'0,"0"0"-1696"0,0 0-432 0,14-2 0 16,1-3 448-16,6 1 0 0,3 2 0 0,5-1 0 15,4 0-224-15,4 1-32 0,2 4-16 0,3-2 0 16,5-3-176-16,-1 2 192 0,0 0-192 0,4 0 192 15,5 0-64-15,-2 1 0 0,0 0 0 0,0 0 0 16,-1-2-128-16,-3 0 192 0,-1-1-192 0,-2 1 192 16,-3 2-192-16,2-2 0 0,0-1 0 0,0 0 0 15,0 1 0-15,-4 0 128 0,-2 0-128 0,-1 0 0 0,-5 1 0 16,-2 4 0-16,-3-1 0 0,0 0 0 16,-3-3-2256-16,-3 1-432 0</inkml:trace>
  <inkml:trace contextRef="#ctx0" brushRef="#br0" timeOffset="5863.543">13755 9425 5519 0,'-4'-7'496'0,"4"7"-496"0,-3-5 0 0,3 5 0 16,0 0 3200-16,0 0 560 0,10-4 96 0,2 0 32 15,3-4-2672-15,0 3-512 0,2-1-128 0,1 1 0 16,3 0-400-16,2 1-176 0,0 1 160 0,3-2-160 15,-2 0 128-15,2-3-128 0,1 3 0 0,-1 2 0 16,-4 5 192-16,2-2-48 0,-3-2-16 0,1 5 0 16,-1 1 128-16,-3 0 32 0,-3-1 0 0,0 2 0 0,-1 5-128 15,-2 4-32-15,-3 4 0 0,-1 2 0 0,-5 2 128 0,-1 1 32 16,-4 4 0-16,-3 4 0 16,-1-1 96-16,-7 3 32 0,-2 0 0 0,-3 0 0 0,-2-1-160 0,-5 1-16 15,-2 0-16-15,-4-2 0 0,-3-2-80 0,-1 5-16 16,0 2 0-16,-1-2 0 0,2-1 64 0,0-2 16 15,0-3 0-15,3-1 0 0,2-3-16 0,-1-1 0 16,1-1 0-16,6-1 0 0,1-4-192 0,5 0 128 16,0-1-128-16,5-2 0 0,4-1 0 0,6-4 0 15,3-1 0-15,2 0 0 0,4 0 0 0,4-2 0 16,3 0 0-16,4-2 0 0,3 1 368 0,2-1-32 16,1 0 0-16,3 1 0 0,0-2-192 0,2 2-144 15,0-4 192-15,2-1-192 0,1 3 160 0,2-2-160 16,1-1 128-16,3-1-128 0,-4 0 0 0,0 1 0 15,-1-2 128-15,0-1-128 16,-1 0-768-16,-2 0-176 0,-2-2-32 0</inkml:trace>
  <inkml:trace contextRef="#ctx0" brushRef="#br0" timeOffset="6355.263">15041 9070 21183 0,'-11'-6'1888'0,"5"2"-1504"0,1-4-384 0,5 8 0 0,0 0 960 0,0 0 112 0,0 0 16 0,0 0 16 0,0 0-896 0,-7 3-208 16,3 4 0-16,4-7 0 0,0 0 0 0,-7 5 0 16,2 1 0-16,5-6-144 0,0 0 144 0,-2 11 0 15,-4 0 0-15,3-2 0 0,1 1 0 0,-1-2 0 16,0 0 128-16,-1 5-128 0,0 7 320 0,0 2-16 16,1 2 0-16,-5 4 0 0,-1 1 112 0,-1 3 32 15,1 2 0-15,-2 4 0 0,-2 1-96 0,0 3-16 16,0 0 0-16,-1 2 0 0,-2 2-96 0,2-2-32 15,2-5 0-15,-1-4 0 0,0-2-208 0,1-2 128 0,0-1-128 16,2-2 0-16,-2 0 336 0,0-2-16 16,3-1-16-16,-1 0 0 0,3-5 48 0,-1-1 16 0,-1-3 0 15,5-4 0-15,1-5-96 0,1 1-16 0,2-8 0 0,0 0 0 16,-1 8 16-16,1-8 0 0,0 0 0 0,0 0 0 16,10 2 48-16,2-1 16 0,0-1 0 0,3 0 0 15,1 0-208-15,2 0-128 0,2-3 160 0,1 3-160 16,1 0 128-16,2 0-128 0,1 0 0 0,1 0 144 15,2 2-144-15,2 0 0 0,-1 0 0 0,1 2 0 16,-1-1 0-16,-1-1 0 0,-1-2 0 0,-4 2 0 16,0-1-1920-1,-1 1-448-15,-1-4-112 0</inkml:trace>
  <inkml:trace contextRef="#ctx0" brushRef="#br0" timeOffset="9371.354">16556 7393 21183 0,'0'0'944'0,"-9"2"192"0,1-1-912 0,-3 2-224 15,1 0 0-15,0 6 0 0,-2 2-256 0,-2 4-112 16,-5 3-16-16,0 4 0 0,-1 4 576 0,-2 5 96 16,-4 4 32-16,-1 8 0 0,-4 7-48 0,0 6 0 15,0 7 0-15,1 1 0 0,-3 0-144 0,0 6-128 16,0 6 144-16,0 2-144 0,0-1 0 0,1-1 128 16,3-4-128-16,0-4 0 0,3-3 0 0,4-1 144 0,6-6-144 0,1-4 128 15,3-5 128-15,2-2 32 0,3-7 0 16,3-3 0-16,5-5 240 0,3-3 48 0,-1-1 16 15,4-5 0-15,0-1-336 0,3-1-80 0,2-3-16 16,4-1 0 0,1-3-1472-16,4-3-288 0,2-2-64 0</inkml:trace>
  <inkml:trace contextRef="#ctx0" brushRef="#br0" timeOffset="9742.089">16449 8232 28559 0,'-18'-17'1264'0,"11"8"272"16,2 0-1232-16,5 9-304 0,0 0 0 0,5-9 0 0,2-2-176 0,1 5-80 15,3 4-32-15,2-1 0 0,1 0 96 0,2 0 0 16,-1 1 16-16,1 2 0 0,-1 2 176 0,-3 4 0 15,0 1-144-15,-1 0 144 0,-1 0 0 0,-3 4-144 16,-2 3 144-16,0 2 0 0,-5 3-128 0,-1 4 128 16,-3-1 0-16,0 1 0 0,-3 4 0 0,-4 1 0 15,-2-3 0-15,-2 3 0 0,-3 3 192 0,-1-1-16 16,1 0 0-16,-1-4 0 0,4-4 128 0,-1 0 16 16,2-2 16-16,3-3 0 0,3-5 240 0,5-2 32 15,2-1 16-15,4 0 0 0,5 2-304 0,3-1-48 0,5 0-16 16,5-2 0-16,3-4-64 0,5 1 0 0,3-2-16 0,5 0 0 15,2 1-176-15,4-3 128 0,4 2-128 0,1-2 128 16,3-1-128-16,-4-1 0 0,-3-2 0 0,-4 2 128 16,-4-2-352-16,-2 0-80 0,-2-1-16 0,-3-2-9152 15,-3 1-1824-15</inkml:trace>
  <inkml:trace contextRef="#ctx0" brushRef="#br0" timeOffset="10164.465">17139 7499 27647 0,'0'0'1216'0,"0"0"256"0,3-9-1168 0,-3 9-304 16,0 0 0-16,9 0 0 0,-1 7 272 0,2 0 0 16,1 3 0-16,1 4 0 0,2 4-272 0,0 4 0 15,-3 3 0-15,7 4-144 0,1 3 144 0,2 5 0 16,-1 4 0-16,0 3 128 0,-1 2 0 0,-2 3 16 16,-3-1 0-16,0 4 0 0,-1 0 16 0,-5 7 0 15,-1 2 0-15,-3 2 0 0,-3 1 16 0,-4-5 0 0,-3 0 0 16,-2-1 0-16,-1-2-16 0,-1-3 0 0,-3-2 0 15,-3-2 0-15,-2-4 96 0,-4-3 32 0,-1-6 0 0,-1-1 0 16,1-1 128-16,-3-4 32 0,1-5 0 0,2 3 0 16,0 0-48-16,2 3 0 0,0-1 0 0,1-3 0 15,2-2-208-15,0-2-32 0,2-1-16 0,2-6 0 16,2-6-352-16,2-2-80 0,2-3-16 0,1-1-10016 16,7-4-2016-16</inkml:trace>
  <inkml:trace contextRef="#ctx0" brushRef="#br0" timeOffset="10722.242">18893 7245 27935 0,'-19'-8'1232'0,"5"6"256"0,-1 1-1184 0,-2 4-304 0,-5 5 0 15,1 2 0-15,-2 3 0 0,-3 1-192 16,-5 3 16-16,0 2 16 0,0 3 160 0,-1 5 0 0,-3-2 0 0,2 5-128 16,-1 3 128-16,0 3 0 0,1 4 0 0,2 0 0 15,-1 2 128-15,0 4-128 0,-2 4 128 16,-1 5-128-16,-2 5 128 0,-1 1-128 0,2-1 160 0,1 5-160 16,-4 6 0-16,3 2 128 0,3 2-128 0,1-4 0 15,1-4 0-15,2 1 0 0,0 2 128 0,4 0-128 16,2-6 0-16,1-2 0 0,3-6 0 0,4-3 0 15,1-1 176-15,6-2-176 0,2-2 192 0,3 1-192 16,2 2 400-16,2-3-16 0,1-3-16 0,1-2 0 16,2-4-16-16,0-1 0 0,1 1 0 0,-1 0 0 0,1 2-96 15,0 4 0-15,-2 1-16 0,0-2 0 0,-1-5-240 16,-1 0 144-16,-2 1-144 0,-1 2 128 0,-2-2-128 0,-1 1 0 16,-4 0 144-16,-2-2-144 0,-2 0 128 15,-2-1-128-15,-2-2 160 0,0-3-160 0,-2-3 192 0,1 0-48 16,-4-2-16-16,0-2 0 0,0-2 32 0,-3-1 0 15,1-3 0-15,-3-2 0 0,3-4-352 0,-2-3-80 16,0 1-16-16,0-1 0 16,0-3-2016-16,3-3-384 0,-1-4-96 0</inkml:trace>
  <inkml:trace contextRef="#ctx0" brushRef="#br0" timeOffset="11209.615">18512 9912 30351 0,'-27'-5'1344'0,"12"8"272"0,-2 1-1296 0,1 9-320 0,-3 2 0 0,-2 3 0 0,2-1 0 0,-2 4-192 15,2 1 32-15,0 1 0 0,3-1 160 0,0 1 128 16,1 1-128-16,-1 2 176 0,3-1-176 0,2 1 128 16,4 0-128-16,1-1 128 0,2-3-128 0,3 0 0 15,4-1 0-15,3-3 0 0,0-5 0 0,6 0-272 16,3-1 64-16,4-1 16 0,0-5 192 0,0-4-144 15,2-3 144-15,2-4-128 0,3-1 128 0,2-3 144 16,-1-5-16-16,5-2-128 0,3-3 272 0,-2 1-48 16,-4-4-16-16,1-1 0 0,1-2 176 0,-5 1 48 15,-1 0 0-15,-5-1 0 0,0-2 112 0,-7 2 32 16,-2 0 0-16,-3-1 0 0,-7 0 32 0,-2 1 16 16,-3-1 0-16,-2 3 0 0,1 2-192 0,-5 1-48 15,-1 2 0-15,0 3 0 0,-3 2-384 0,-1 2 0 16,0-3-224-16,1 2 80 15,-1 0-1968-15,0-1-384 0,-3-2-64 0</inkml:trace>
  <inkml:trace contextRef="#ctx0" brushRef="#br0" timeOffset="11688.541">19414 7041 17503 0,'-14'-9'1552'0,"5"5"-1232"15,3 3-320-15,-3 3 0 0,2 2 3856 0,-1 3 720 16,1 4 144-16,-3 3 16 0,-1 3-3952 0,1 4-784 16,-3 2-176-16,0 9-16 0,-2 2 192 0,1 2 0 15,-1 3-160-15,-2 2 160 0,1 3 0 0,-2 0 0 16,1-2 0-16,0-3 0 0,2-3 0 0,0-4 0 15,0-1 0-15,4 0 0 0,4-2 0 0,0-2 0 16,1-8 0-16,5 2 0 0,1 0 0 0,1-3 0 0,0-3 0 16,4-2 0-16,2-2 256 0,2-1-48 0,3-2 0 0,5-2 0 15,1-1 160-15,4-2 16 0,0 0 16 0,4-2 0 16,-1-1-160-16,4 1-48 0,-1-2 0 0,2-3 0 16,0-2-192-16,2 0 144 0,1 2-144 0,0-1 128 15,-4 3-128-15,1-1 0 0,0 1 0 0,-2 2-176 31,1 0-2016-31,-6 0-416 0</inkml:trace>
  <inkml:trace contextRef="#ctx0" brushRef="#br0" timeOffset="12264.894">20677 7866 33167 0,'-16'-26'2944'0,"8"11"-2352"0,-1 4-464 0,1 2-128 15,-2-1-240-15,1 1-64 0,2 3-16 0,1 1 0 16,-2 0 320-16,0 2 0 0,8 3-128 0,-11 0 128 16,-1-1 0-16,-1 4 0 0,-1 4 0 0,-1 2 0 15,-1 1-128-15,-3 3 128 0,-1 1 0 0,-4 6 0 16,-1 3 0-16,0 2 0 0,-4 2 0 0,1 6 0 16,1 3 128-16,-1 4 16 0,-1 1 16 0,-2 10 0 0,1 6 32 15,-2 0 0-15,0 1 0 0,2-2 0 0,0 0-64 0,5 0-128 16,3-3 192-16,2-2-64 0,2 0 0 0,4 0 0 15,3-5 0-15,-2-3 0 0,2-1-128 0,4-5 128 16,7-2-128-16,0 0 128 0,0-2-128 0,2-4 0 16,2-4 0-16,0-3 0 15,1 2-752-15,1-6-80 0,0-6 0 0,-1 0-8768 16,2-1-1728-16</inkml:trace>
  <inkml:trace contextRef="#ctx0" brushRef="#br0" timeOffset="12506.808">19432 8650 37599 0,'-14'-14'1664'0,"10"5"352"0,4 9-1616 0,0-10-400 0,0 2 0 0,0 8 0 31,10-4-256-31,4 2-144 0,2 2-32 0,5 0 0 0,4-2 432 0,7-1 0 0,6-2 144 0,0 4-144 16,3 1 192-16,1-1-64 0,2-1 0 0,3 0-128 15,3-1 128-15,2 0-128 0,3-1 0 0,1 0 0 16,1 2 0-16,-1-3 0 0,-3-2-192 0,-1 3 48 16,-1 0-1936-1,-1 0-384-15,1 0-80 0</inkml:trace>
  <inkml:trace contextRef="#ctx0" brushRef="#br0" timeOffset="12874.544">21142 7769 33167 0,'-17'-14'1472'0,"7"5"304"0,-1-1-1424 0,0 4-352 16,0 2 0-16,0 4 0 15,-3 3-320-15,0 0-128 0,-2 2-16 0,0 4-16 0,-1 4 336 0,-3 3 144 16,1 0-128-16,-2 3 128 0,-4 5 0 0,2 3 0 0,-3 1 0 16,0 3 128-16,-4 1-128 0,2 2 0 0,0 3 128 15,1 10-128-15,0 5 0 0,2 3 128 0,-3 0-128 0,5 0 0 16,3 0 128-16,3-1-128 16,2 0 128-16,5-2-128 0,4-1 224 0,4-4-32 0,2-2 0 0,4-2 0 15,5-6 128-15,-2-2 32 0,3-4 0 0,2-3 0 16,-1-7-176-16,5-5-48 0,-2 2 0 0,0-3 0 31,1-2-528-31,1-2-112 0,3-4-32 0,3-3-9312 0,-2 0-1872 0</inkml:trace>
  <inkml:trace contextRef="#ctx0" brushRef="#br0" timeOffset="13054.744">21074 8270 34095 0,'0'0'1504'0,"0"0"320"16,0 0-1456-16,0 0-368 0,0 0 0 0,0 0 0 0,0 0 0 0,11 9-128 15,-3 1 0-15,2 4 0 0,1 5 128 0,2 4 192 16,2 0-32-16,0 1-16 0,0 1-16 0,3 2-128 16,3 0 192-16,-1 4-64 0,2-1-128 0,0 5 0 15,1 2 0-15,-2-4 0 16,-6-3-1168-16,-2 0-176 0,-1-4-16 0,-1-2-12576 0</inkml:trace>
  <inkml:trace contextRef="#ctx0" brushRef="#br0" timeOffset="13324.67">21420 8250 36863 0,'-12'-4'3264'0,"1"3"-2608"0,2 4-528 0,3 6-128 16,2 2-144-16,-7 5-64 0,-7 6-16 0,-1 5 0 16,1 1 224-16,-1 7 0 0,0 1 0 0,-2 1 0 15,1 3 0-15,-1 5 0 0,-1 3 176 0,0 3-48 16,0-1-128-16,0 0 0 0,1-2 0 0,-2-3 0 16,2-1 0-16,3-3 0 0,2-6 0 0,2-3 0 15,2-3-1536-15,1-5-320 0,2-5-64 16,0-2 0-16,5-1-944 0,1-5-176 0</inkml:trace>
  <inkml:trace contextRef="#ctx0" brushRef="#br0" timeOffset="13670.399">21775 7722 3679 0,'0'0'160'0,"0"0"32"0,0 0-192 0,0 0 0 0,7 13 0 0,-4 4 0 15,-1 1 6768-15,2 6 1296 0,-2 2 272 0,3 5 48 16,1 4-6688-16,-2 5-1344 0,-3 1-352 0,4 7 0 15,-3 2 272-15,0 9-32 0,-2 5-16 0,-1 2 0 16,-1-2-80-16,-4 0-16 0,-4 1 0 0,0-2 0 16,4-2-128-16,-5-1 0 0,-1-6 144 0,-1-5-144 15,-1-6 0-15,1-5 144 0,-2-1-144 0,-3-6 0 16,2-4 192-16,-1-4-192 0,1 0 192 0,-1-4-192 16,1-3-192-16,-2-2-128 0,0-3-48 0,1-4-10064 15,-4 0-2000-15</inkml:trace>
  <inkml:trace contextRef="#ctx0" brushRef="#br0" timeOffset="14495.446">22453 8386 27647 0,'0'0'2448'0,"0"0"-1952"16,0 0-496-16,0 0 0 0,-2-9 336 0,2 9-16 15,0 0-16-15,0 0 0 0,0 0-304 0,0 0 0 0,-8 5-176 0,-1 1 176 16,-2 2 0-16,-2 2 304 0,-4 0-48 0,0 2 0 16,-3 1 64-16,-4 3 0 0,-2 1 0 0,0 2 0 15,-3 2-176-15,1 1-16 0,-2 1-128 0,3 6 192 16,0 4-192-16,4-2 0 0,1-4 0 0,5-3 0 15,1-3 0-15,3-3 0 0,5-4 0 0,4-1 0 16,2-3 128-16,2-10-128 0,0 8 0 0,0-8 0 16,0 0 384-16,11 0 0 0,-1-1-16 0,2-4 0 15,1-5-224-15,2-2-144 0,2-3 192 0,1-4-192 16,3-3 192-16,1-2-192 0,3-1 192 0,-2-2-192 16,-1 1 256-16,0-2-64 0,0 0-16 0,1-3 0 15,-1-3 48-15,2-1 16 0,-2 0 0 0,2-6 0 16,-2-2-240-16,2-3 0 0,-3-5 0 0,3 1 0 0,0-3 0 15,1 3-128-15,-1 4-16 0,0 1 0 0,0-1 16 16,1 1 0-16,-2 0 0 0,-3 4 0 0,-4 6 128 0,-1-1 0 16,1 3-144-16,-6 5 144 0,-6 1 0 0,1 8 0 15,-1 3 0-15,-3 4 0 0,-4 6 240 0,3 6-48 16,-6-5 0-16,-1 5 0 0,-2 3-192 0,-4 6 0 16,-2 2 0-16,-2 6 0 0,-4 4 0 0,0 4 0 15,0 6-192-15,-1 7 192 0,1 8-128 0,0 5 128 16,-3 1 0-16,3 3 0 0,-1 2 0 0,2 7 0 15,3 4 0-15,2-3 0 0,4-5 0 0,6-6 0 16,5-6-192-16,3-4 192 0,2-4 0 0,2-1 0 16,4-4 0-16,0-1 0 0,2-4 208 0,2-6-48 0,0-5-16 0,1-3 0 15,0 0 48-15,2-5 16 0,-1-4 0 16,4-2 0-16,1-6-80 0,2-5 0 0,-1-3-128 16,4-2 192-16,1-4-192 0,2-5 128 0,-3-1-128 15,0-2 0-15,1-2 0 0,-2-1 0 0,-4 1 0 0,1 1 0 16,-1 0 0-16,-1 3 128 0,-2 3-128 0,-2 4 0 15,0 2 0-15,-1 4 0 0,-3 5 0 0,0 3 0 16,-5 1 0-16,2 3 0 0,-2 3 0 0,0 5 144 16,-1 6-144-16,2 3 160 0,0 2-160 0,0 4 160 15,0 3-160-15,-1 2 128 0,2 1-128 0,0 3 128 16,2 1-128-16,1 0 0 0,0-4 0 0,2-6 0 16,4-4 128-16,0-1-128 0,2 0 0 0,-1-3 128 15,1-7-128-15,1 1 0 0,-2 1 0 0,2-3 128 16,0-3-128-16,1 1 0 0,1-2 0 0,4-2 128 15,-2-1-608-15,4-3-128 16,3-2-32-16,0-3 0 0,-2 1-2864 0,-2-5-576 16,12-5-112-16,-9-1-32 0</inkml:trace>
  <inkml:trace contextRef="#ctx0" brushRef="#br0" timeOffset="14660.524">23764 8400 23951 0,'-17'-1'2128'0,"-1"5"-1696"16,-1 7-432-16,-4 10 0 0,-5 7 3840 0,-1 8 672 16,-3 4 144-16,-1 7 16 0,0 2-3632 0,-2 4-720 15,-1 1-160-15,1 1-32 0,1 1 112 0,-7 4 16 16,0 6 0-16,-4 4 0 0,-4-2-256 0,1-1 144 16,-3-3-144-16,4-4 128 15,3-5-2144-15,1-1-432 0,-18 20-96 0,11-20-16 0</inkml:trace>
  <inkml:trace contextRef="#ctx0" brushRef="#br0" timeOffset="15269.835">17224 7446 30527 0,'-43'30'1344'0,"12"-3"288"0,-7 8-1312 0,-5 17-320 0,-3 14 0 0,-10 9 0 15,-11 4 0-15,0 7 0 0,-4 4-192 0,3 4 64 16,2 3 128-16,1-6 0 0,0-10 0 0,4-4 0 0,2-3 0 0,6-4 0 16,5-3 0-16,9-6 0 0,5-6 0 15,5-5 0-15,6-1 0 0,2-1-8880 16,4-3-1872-16</inkml:trace>
  <inkml:trace contextRef="#ctx0" brushRef="#br0" timeOffset="15794.153">14372 9068 28559 0,'-30'13'1264'0,"8"-2"272"0,-2 4-1232 0,-4 8-304 16,-3 5 0-16,-2 8 0 0,-5 7 736 0,-1 10 96 15,-5 7 0-15,-4 10 16 0,-2 11-288 0,-4 1-64 16,1 2-16-16,-5 7 0 0,-4 9-128 0,0-2-32 16,-2-3 0-16,3 1 0 0,3 0-320 0,5-4 0 15,-1-5 0-15,3-5-10240 16,1-2-1984-16</inkml:trace>
  <inkml:trace contextRef="#ctx0" brushRef="#br0" timeOffset="20103.278">15698 12991 11055 0,'0'0'976'0,"0"0"-784"0,-8-2-192 15,8 2 0-15,0 0 1120 0,0 0 176 16,-2-3 48-16,2 3 0 0,0 0 16 0,0 0 16 0,11-3 0 0,4 1 0 16,5-2-480-16,3 1-112 0,7-3-16 0,2-2 0 15,1-2-272-15,5 1-64 0,6 4-16 0,-2-3 0 16,1-4-224-16,0 5-32 0,0 0-16 0,-4 3 0 15,1-3-144-15,-5 4 0 0,-3 3 144 0,-4 0-144 16,1 0 0-16,-6 2 128 0,-4 1-128 0,-4-2-7616 16,-4 2-1584-16</inkml:trace>
  <inkml:trace contextRef="#ctx0" brushRef="#br0" timeOffset="20364.468">15738 13383 26543 0,'-7'-7'1168'15,"7"7"256"-15,0 0-1136 0,0 0-288 0,9-3 0 0,4 1 0 0,0-3 464 0,2 3 48 16,5 2 0-16,3-2 0 0,3-1-96 0,4 0-16 16,5 2 0-16,3-1 0 0,0-5-112 0,2 1-32 15,1 1 0-15,-1 0 0 0,-1-2-80 0,-2 2-32 16,5 2 0-16,-5-1 0 0,-1 1-144 0,-2 0 0 15,-6 0 144-15,0 2-144 0,-4 0 0 0,-3 1 0 16,-2 1 0-16,-4-1-9296 16,-2 0-1856-16</inkml:trace>
  <inkml:trace contextRef="#ctx0" brushRef="#br0" timeOffset="22858.409">7926 12304 9951 0,'0'0'448'0,"0"0"80"15,0 0-528-15,0 0 0 0,-8 0 0 0,8 0 0 0,0 0 656 0,0 0 32 16,0 0 0-16,0 0 0 0,0 0-272 16,0 0-48-16,-1 10-16 0,1-10 0 0,0 0-208 0,0 0-144 15,7 5 192-15,-7-5-192 0,9 6 256 0,2-3-48 16,0-2-16-16,2 0 0 0,1 1 112 0,1-3 16 15,2-3 0-15,-1 0 0 0,3 0 64 0,0 0 0 16,0-3 16-16,0-1 0 0,0-2 16 0,-1-1 0 16,-1-2 0-16,1 0 0 0,-2 0-32 0,1-1 0 15,-3-3 0-15,0 4 0 0,-1 2-240 0,-2-1-144 16,-5-3 160-16,1 1-160 0,-4 1 160 0,-1 2-160 16,-2 2 160-16,-1-1-160 0,-2-2 128 0,-3 1-128 15,-1 2 0-15,-2 2 144 0,0 1-144 0,-3 0 0 16,1-2 0-16,-3 5 128 0,-3 3-128 0,1 1 0 0,-1 0 0 15,0 3 0-15,-1 2 0 0,0 5-144 0,-3 5 144 16,1 1 0-16,0-4-160 0,-2 2 160 0,1 2-128 0,1 1 128 16,-1 2 0-16,2 0 0 0,2-1 0 15,1 2-128-15,2 3 128 0,1-2 0 0,2 0 0 0,3-1 0 16,4-3 0-16,-1 1 0 16,4 0 0-16,2-3 0 0,4-5 0 0,-2-2 0 0,3 2 0 0,2-1 128 15,5-1 0-15,-1-1 0 0,3-4 0 0,2 3 0 16,1-3 176-16,0 0 32 0,4-1 16 0,2-3 0 15,5-3-96-15,-4 2 0 0,-1 2-16 0,5-2 0 16,-3-4-80-16,-1 0-16 0,1 3 0 0,-3-1 0 16,2-2-1664-1,-5-1-336-15</inkml:trace>
  <inkml:trace contextRef="#ctx0" brushRef="#br0" timeOffset="23205.05">8543 11951 18431 0,'0'0'1632'0,"0"0"-1312"16,0 0-320-16,0 0 0 0,0 0 320 0,0 0 0 16,0 0 0-16,0 14 0 0,0 2-320 0,0 5 0 15,1 0-160-15,-1 4 160 0,-2 5-128 0,1 2 128 16,-5-1 0-16,1 5 0 0,-2 5 0 0,-2 3 0 15,1 0 0-15,0-5 0 0,2-7 0 0,1-5 0 0,3-5 0 0,1-5 0 16,0-5 0-16,1-12 0 0,0 0 0 0,0 0 0 16,0 0 672-16,0 0 96 0,0 0 0 0,11-9 16 15,-3-7 304-15,3-5 48 0,1-2 16 0,2-4 0 16,-4-9-640-16,3 0-128 16,0 1-32-16,-1 2 0 0,-5 2-128 0,3-1-32 0,2-2 0 0,1 3 0 15,1 7-192-15,3 2 0 0,-1 2 0 0,3 3 0 16,-3-2 0-16,0 5 0 0,-1 2 0 0,-2 3 0 31,-3-1-1504-31,0 4-352 0</inkml:trace>
  <inkml:trace contextRef="#ctx0" brushRef="#br0" timeOffset="23566.964">8870 12157 19343 0,'0'0'1728'0,"0"0"-1392"16,0 0-336-16,0 0 0 0,0 0 256 0,12 1 0 15,-1 1-16-15,0-5 0 0,0-2-240 0,1 0 0 16,-2 0 0-16,2-2 0 0,0-1 144 0,0-2-16 16,-3 0 0-16,0-1 0 0,-4 0-128 0,3 2 0 15,-3 0 0-15,0-1 0 0,-3 0 0 0,-2 2 0 16,-1 0 0-16,-1 0 0 0,-2 0 0 0,0 2 160 15,-3-1-160-15,0 4 160 0,-2 1 128 0,-1 5 32 16,-3 1 0-16,-1 4 0 0,-1 2-176 0,1 2-16 0,0 4-128 16,-1 0 192-16,1 1-192 0,1 2 128 0,1 7-128 0,0 0 0 15,2-2 224-15,3 0-48 0,1 1-16 0,2-1 0 16,3-1-160-16,2-1 0 0,3-4 144 0,1-3-144 16,-2 0 128-16,4-3-128 0,1-2 160 0,2-3-160 15,-1-4 240-15,5-1-48 0,1 1-16 0,3-4 0 16,0-3-176-16,4-3 0 0,-2-1-192 0,1-3-10560 15</inkml:trace>
  <inkml:trace contextRef="#ctx0" brushRef="#br0" timeOffset="23903.337">9372 11984 20271 0,'0'0'1792'0,"0"0"-1424"0,-7 3-368 0,-1 5 0 15,1 3-448-15,2 2-176 0,-3 0-16 0,1 3-16 0,-3 3 896 0,0 5 176 16,0 1 32-16,0-1 16 0,1-2 128 0,-2 2 32 16,1 3 0-16,1 1 0 0,-2-2-176 0,3-4-16 15,-1-3-16-15,1-1 0 0,0 3-96 0,3-6-32 16,1-6 0-16,4-9 0 0,0 0 144 0,0 0 16 16,0 0 16-16,0 0 0 0,8-11 544 0,1-4 96 15,2-2 32-15,1-3 0 0,3-6-736 0,-1-1-144 16,1-2-16-16,1 1-16 0,-1 1-224 0,2 0 144 15,-2 1-144-15,1 2 128 0,4-1-128 0,0 6 0 16,1 1 0-16,-3 5 0 0,-2 0 0 0,-2 4 0 16,-2 3 0-16,-3 3-176 0,1 5 176 0,-1 4-192 0,-2 1 192 15,-2 7-192-15,-1 3 192 0,1 4-128 0,-3 2 128 16,-2 6-128-16,-2-1 128 0,0 9 0 0,-6 4 0 16,4 2 0-1,0-4-1904-15,0-5-336 0</inkml:trace>
  <inkml:trace contextRef="#ctx0" brushRef="#br0" timeOffset="33479.638">10610 12034 8287 0,'0'0'736'0,"-7"-3"-592"0,7 3-144 0,-5-1 0 15,-3-5 928-15,3 4 160 0,5 2 16 0,-7 2 16 16,7-2-272-16,-6 4-48 0,0-1-16 0,6-3 0 15,-5 10-128-15,2-1-16 0,3-9-16 0,0 13 0 0,0-2-48 16,4 3-16-16,1 1 0 0,2-1 0 0,3-4-112 0,4-2 0 16,1-2-16-16,2 2 0 0,2-1-32 0,3-3 0 15,0-9 0-15,1 2 0 0,-1 1-64 0,0-3-16 16,1-1 0-16,-3-2 0 0,0-1 0 0,-2-2-16 16,-3 0 0-16,0-1 0 0,-3 0 96 0,0-3 32 15,-1 0 0-15,-3 3 0 0,-3 0-16 0,0 0 0 16,-5-1 0-16,-2 3 0 0,1 0-96 0,-4-1-32 15,-3 3 0-15,-4-2 0 0,-2 0 0 0,1 3 0 16,0 2 0-16,-1 4 0 0,-3 1-288 0,-1 4 160 16,0 0-160-16,0 5 128 0,-1 3-128 0,-1 0 0 15,1 0 0-15,1 6 0 0,0 4 0 0,2 3 0 16,-1 4 0-16,2-3 0 0,-1-2 0 0,5 0 0 16,1 4 0-16,4-4 128 0,3-3-128 0,1-3 0 15,4-2 0-15,1 1 0 0,3 0 0 0,3-1 0 16,2-4 0-16,0 0 0 0,5 0 176 0,5-1 0 0,-2 0 0 0,4-5 0 15,2-4-16-15,2 1 0 0,3-1 0 0,-3-3 0 16,-2-3 672-16,2-1 144 0,3 1 32 0,-2 0 0 31,-6 2-3920-31,-1-3-784 0</inkml:trace>
  <inkml:trace contextRef="#ctx0" brushRef="#br0" timeOffset="33831.68">11254 11795 21247 0,'0'0'944'0,"0"0"192"0,0 0-912 0,0 0-224 16,-2 13 0-16,2 3 0 0,0 4 0 0,0 1 128 16,-1 2-128-16,1 2 0 0,0 2 336 0,0-1-16 15,0 1-16-15,-1 2 0 0,-1 2-48 0,1 3 0 16,-2 3 0-16,2-3 0 0,-1-2 32 0,1-1 0 15,0 0 0-15,1-5 0 0,2-5-48 0,1-4-16 16,1-6 0-16,-2-1 0 0,2-2 352 0,-4-8 80 16,0 0 16-16,0 0 0 0,11-3 432 0,-3-3 96 15,-1-3 16-15,2-8 0 0,0-6-320 0,2-2-64 16,-3-2-16-16,3 0 0 0,1-3-336 0,-1-1-64 16,2-2-16-16,1 4 0 0,1 1-144 0,2 3-48 15,0 1 0-15,1 2 0 0,1 0-208 0,-3 2 0 16,0 1 0-16,-2 3 0 0,-3 1 0 0,1 4 0 0,-2 3 0 15,-1 1 0 1,-3 4-1072-16,-6 3-256 0,8-6-48 0,-8 6-13776 0</inkml:trace>
  <inkml:trace contextRef="#ctx0" brushRef="#br0" timeOffset="34236.111">11685 11987 12895 0,'0'0'1152'0,"-5"6"-928"0,1 2-224 0,3-1 0 15,1-7 1920-15,6 9 352 0,0 4 64 0,4-4 16 16,3-1-1488-16,-1-3-288 0,2-4-64 0,3 1-16 0,1 4-48 0,0-6 0 16,0-3 0-16,1 1 0 0,-2 0-192 15,1-1-64-15,-1-2 0 0,1-1 0 0,-5-4 64 0,0-2 0 16,-1 0 0-16,-1 1 0 0,-2 1-64 0,-1-1 0 15,-3-5 0-15,-1 3 0 0,-2 2 48 0,-4 1 0 16,-2-3 0-16,-1 0 0 0,-3 1 336 0,-2 1 80 16,-5 1 16-16,0 1 0 0,-3 2-224 0,-2 5-64 15,0 4 0-15,1 5 0 0,-1 1-256 0,1 3-128 16,1-1 0-16,0 5 128 0,-1 7-128 0,-1 0 0 16,4 0 0-16,0 2 0 0,2-2 0 0,3 1 0 15,3 3 0-15,3-4 0 0,3-6 0 0,-1 1 0 16,6-2 0-16,0 1 0 0,2 0 0 0,4-4 0 15,3-4 0-15,0 0 128 0,4 2 0 0,1-3 0 0,0-5 0 16,3-2 0-16,7-1-128 0,0 0-224 0,1 1 48 0,3-6 16 31,-2-5-2080-31,-1-3-432 0,0-1-80 0</inkml:trace>
  <inkml:trace contextRef="#ctx0" brushRef="#br0" timeOffset="34586.306">12310 11802 19343 0,'0'0'848'0,"-6"7"192"0,4 1-832 0,1 3-208 0,0 0 0 0,0 5 0 0,1 1 448 0,0 3 32 16,0 1 16-16,0 0 0 0,-3 0 16 0,2 1 0 16,-1-2 0-16,0 2 0 0,0 0-128 0,-1-2 0 15,1-5-16-15,-1 0 0 0,1 2 0 0,1-6 0 16,1-11 0-16,0 0 0 0,-1 10 192 0,1-10 32 15,0 0 16-15,0 0 0 0,6-6 336 0,0-1 64 16,4-2 16-16,-2-6 0 0,3-3-368 0,0-1-64 16,-2-1-16-16,2 2 0 0,2-2-384 0,1-1-64 15,-2-1-128-15,2 3 176 0,2 4-176 0,1-2 128 16,2 2-128-16,-3 2 128 0,3 1-128 0,0 5 0 16,-1 6 0-16,4 3 0 0,-1 2 0 0,-1 5 0 15,0 3 0-15,-3 6 0 0,1 4 0 0,-2 1 0 16,-1 0-128-16,-3 4 128 0,-3 2 0 0,-3 5 0 15,-5 3 0-15,0-2 0 0,-2-3 0 0,0 2 0 16,-5 3 0-16,0-3-10096 0,3-3-1984 16</inkml:trace>
  <inkml:trace contextRef="#ctx0" brushRef="#br0" timeOffset="37466.327">17700 11859 911 0,'0'0'0'0,"0"0"0"0,0-17 0 0,0 5 0 15,0 1 0-15,0 0 0 0,0-3 3008 0,1 2 512 16,0 1 96-16,-1 4 32 0,0 7-1984 0,-1-10-384 16,1 1-64-16,0 9-32 0,0 0-400 0,0 0-80 15,0 0 0-15,0 0-16 0,-4-3-272 0,4 3-48 16,0 0-16-16,0 0 0 0,-4 6-352 0,2 2 144 16,2-8-144-16,-1 14 0 0,0 5 240 0,1 0-64 0,-2 1-16 0,2 2 0 15,0 6 192-15,2 2 32 0,-2-3 16 0,2 3 0 16,0-4 16-16,-2 2 0 0,-2 0 0 0,0 1 0 15,0-3-16-15,2 1 0 0,-1-4 0 0,1 3 0 16,1 1-32-16,1-1-16 0,-4-2 0 0,2-1 0 16,2 0-16-16,0-1 0 0,0 0 0 0,-1-3 0 15,-1-7-32-15,0 0-16 0,1-1 0 0,1 1 0 16,-2-3-96-16,0-9 0 0,0 0-16 0,3 10 0 16,-2 2 784-16,-1-3 176 0,0-9 16 0,0 0 16 15,0 0-1680-15,2 9-320 16,-1-1-80-16,-1-8-16 0,0 0 784 0,0 0 144 0,0 0 0 0,0 0 0 15,0 0-1280-15,0 0-352 0,0 0-64 0,0 0-16 16</inkml:trace>
  <inkml:trace contextRef="#ctx0" brushRef="#br0" timeOffset="37798.091">17213 12893 15663 0,'0'0'688'0,"-8"6"144"0,-2-3-656 0,10-3-176 16,-6 3 0-16,6-3 0 0,0 0 688 0,0 0 96 16,0 0 32-16,0 0 0 0,0 0-48 0,11 5 0 15,2 0 0-15,1-4 0 0,-2-7 80 0,5 4 16 0,7-1 0 16,3 1 0-16,4-1-224 0,2 0-32 0,1-3-16 0,-1 3 0 15,2-1-32-15,2 2-16 0,3-1 0 0,2-3 0 16,2 1 160-16,2 1 48 0,2 4 0 0,1-4 0 16,-3-2-192-16,-2 0-48 0,-7 5 0 0,0-1 0 15,-2 0-160-15,-4-1-32 0,-5-1-16 0,-2 3 0 16,-3 3-176-16,-4-2-128 0,-3-2 192 0,-3 1-192 16,-1 1 176-16,-10 0-176 0,0 0 160 0,0 0-160 15,6-5-720-15,-6 5-240 16,0 0-64-16,0 0-8688 0,0 0-1744 0</inkml:trace>
  <inkml:trace contextRef="#ctx0" brushRef="#br0" timeOffset="39671.464">17236 11946 8287 0,'-1'8'736'0,"-4"-3"-592"0,-4-1-144 0,-1 1 0 16,1 4 1280-16,-2 1 240 0,3-2 32 0,-1-2 16 15,-1 1-464-15,3-1-80 0,-2 0-32 0,4-1 0 16,-2 0-96-16,1-1 0 0,-1-2-16 0,7-2 0 16,-8 4 16-16,8-4 0 0,0 0 0 0,0 0 0 15,0 0 96-15,0 0 32 0,0 0 0 0,0 0 0 16,3-8-224-16,2 0-32 0,4 1-16 0,2-2 0 15,2-2-304-15,-1 2-48 0,3-2-16 0,1 0 0 16,3 3-192-16,-2-1-64 0,3-2 0 0,1 3 0 0,0-2-128 16,0 2 192-16,0-2-192 0,1 2 192 0,0 2-64 15,0 3 0-15,-4 0 0 0,1 2 0 0,-1-2-128 0,-2 0 160 16,0-2-160-16,-3 6 160 0,-1 4-160 0,0 2 0 16,-2-1 0-16,0 2 0 0,1-2 0 0,-3 4 0 15,-1 1 0-15,-1-1 0 0,-2-1 0 0,2 2 0 16,-4 1 0-16,1 3 0 0,0-1 0 0,1 0 0 15,-1-2 0-15,-3 4 0 0,0 4 160 0,0-1-160 16,-3-3 192-16,2 4-192 0,1 2 176 0,-1 1-176 16,-2 0 160-16,2 1-160 0,-2-4 160 0,0 4-160 15,-4-1 160-15,2 0-160 0,0-1 176 0,-3 1-176 16,2-7 192-16,-2 3-192 0,-1 1 224 0,-2-3-64 16,1-1-16-16,1 0 0 0,-2 0 48 0,1 1 16 15,1 2 0-15,-3-2 0 0,0-4-32 0,1-1-16 16,0 7 0-16,-1-4 0 0,1-4-160 0,1 2 160 0,-1 0-160 15,1 2 160-15,1-1-160 0,0 0 128 0,3-4-128 16,-2-1 128-16,1-2-128 0,1-1 160 0,-1 0-160 0,3 0 160 16,4-6 0-16,0 0 0 0,-10 5 0 0,10-5 0 15,-8 2-160-15,8-2 192 0,-9 0-192 0,3 0 192 16,6 0-192-16,0 0 160 0,0 0-160 0,0 0 160 16,0 0-160-16,0 0 128 0,0 0-128 0,0 0 128 15,0 0-128-15,0 0 160 0,0 0-160 0,6-7 160 16,1 1-160-16,1-2 160 0,0-2-160 0,3 3 160 15,3 3-160-15,0-1 0 0,1-3 0 0,2 2 128 16,-1 3-128-16,2 0 0 0,1-1 0 0,1 0 0 16,0-4 0-16,2 1 0 0,0-1 0 0,2 2 0 0,3 1 0 15,-2 1 0-15,-2-2 0 0,3 3 0 0,3 3 0 16,1 0 0-16,-1 1 0 0,-4-1 0 0,-1-1 0 16,-1 1 0-16,0 2 0 0,-4 2 0 0,-3-4 0 0,0 0 0 15,-2 3 0-15,-1-1 0 0,-1 0 0 0,-2-1 0 16,1 1 0-16,0 0 0 0,-11-2 0 0,10 4 0 15,1-4 0-15,-1-2 0 0,-10 2 0 0,0 0 0 16,9 0 0-16,-9 0 0 0,0 0 0 0,9 0 0 16,-9 0 0-16,0 0 0 0,0 0 0 0,0 0 0 15,0 0 0-15,0 0 0 0,0 0 0 0,0 0 0 16,0 0 128-16,0 0-128 0,0 0 0 0,0 0 0 16,0 0 0-16,0 0 128 0,0 0-128 0,0 0 0 15,0 0 0-15,0 0 128 0,0 0-128 0,-9-3 0 0,1 0 0 16,-1 2 0-16,1 4 128 0,-3 3-128 0,-1-2 0 0,-1 1 128 15,-1-3-128-15,-1 0 0 0,-4-1 0 0,-2 2 0 16,-2-4 0-16,-2 1 0 0,-5 0 128 0,3 2-128 16,1 1 0-16,0 0 0 0,-5 1 0 15,0 3 0-15,2 2 0 0,1 0 0 0,3-4 0 0,3 1 0 16,3-2 0-16,3 0 0 0,-4 2 0 0,2-4 0 16,-1-2 0-16,2 0 0 0,-1 2 0 0,3 0 0 15,-3 0 0-15,1-1 0 0,-1-4 0 0,4 5 0 16,4 1 0-16,0-1 0 0,0 4 0 0,2-5 0 15,8-1 0-15,0 0 0 0,-7 1 0 0,7-1 0 16,0 0 0-16,0 0 0 0,-3-6 0 0,5 1 0 16,2-2 0-16,1 1 0 0,1-3 0 0,3 0 0 15,2 0 0-15,-1-1 0 0,1-1 0 0,1-2 0 0,1 1 0 16,-1-2 0-16,1 0 0 0,0-1 0 0,0-4 0 0,0 2 0 16,1-4 0-16,0 2 0 0,1 0 0 0,-2-1 0 15,1-1 0-15,2 0 128 0,0 0-128 16,1-1 0-16,0-2 0 0,1-3 0 0,0-2 0 0,3 1 0 15,0 3 0-15,-4 1 0 0,-2 0 0 0,-1 2 0 16,-4 0 0-16,0 5 0 0,1 1 0 0,-4 0 0 16,-2-3 0-16,-1 4 0 0,-2 3 0 0,-2 1 128 15,-1-2-128-15,0-1 0 0,-5 0 0 0,1 1 128 16,-3 1-128-16,-1 1 0 0,-1-4 0 0,3 0 0 16,-3-1 128-16,0 0-128 0,-1 4 0 0,-4-1 0 15,1-1 0-15,-1 3 0 0,-1 2 128 0,1 2-128 16,0 2 0-16,-1 0 128 0,1 1-128 0,-1 4 0 0,-1 3 0 15,0 2 0-15,0-1-160 0,-3 1 160 16,-1 1 0-16,1 2-144 0,-2 0 144 0,2 2 0 0,2 0 0 16,-3 1 0-16,2-1 0 0,4 0 0 0,3 2 0 0,2-3 0 15,0-2-144-15,3-1 144 0,2 2-160 0,5-8 160 32,0 0-2480-32,5 8-400 0</inkml:trace>
  <inkml:trace contextRef="#ctx0" brushRef="#br0" timeOffset="40396.217">17566 13169 15663 0,'0'0'688'0,"0"0"144"0,-3-7-656 0,1 0-176 0,2 7 0 0,0 0 0 15,0 0 1664-15,0 0 320 0,-1-8 48 0,-2 3 16 16,3 5-640-16,0 0-128 0,0 0-32 0,0 0 0 16,0 0-672-16,-3 13-144 0,2 1-32 0,-1 4 0 0,-1 3 48 0,-1 1 0 15,-1 0 0-15,1 1 0 0,0 3-80 0,-1 1-16 16,-3 0 0-16,0 2 0 0,2 6-48 0,-1 2-16 15,-4 0 0-15,1 0 0 0,1-1 96 0,-4 1 32 16,1-3 0-16,-1-1 0 0,0-5 16 0,1 0 0 16,-2-3 0-16,1-1 0 0,2 1-112 0,0-3 0 15,1-4-16-15,2 1 0 0,0-1-96 0,1-2-16 16,1-3 0-16,2-4 0 0,4-9 64 0,-3 10 0 16,3-2 0-16,0-8 0 0,0 0-32 0,0 0 0 15,0 0 0-15,13-2 0 0,4-2 144 0,1-1 16 16,0-2 16-16,3-1 0 0,2 1-96 0,0-1-32 15,2 0 0-15,0 2 0 0,1-3-272 0,2 2 0 16,1 1 0-16,-1 2 0 0,-1 1 0 0,4 1 0 0,2-1 0 16,1 0 0-16,-4 2 0 0,-2-1 0 0,-2 0 0 15,-4 0 0-15,-2 1 0 0,-5 1-224 0,-4 0 32 0,-1-1 16 32,0-2-2896-32,-10 3-592 0,0 0-112 0,3-11-32 0</inkml:trace>
  <inkml:trace contextRef="#ctx0" brushRef="#br0" timeOffset="41347.247">19378 11792 11919 0,'0'0'512'0,"0"0"128"16,3-10-512-16,2 1-128 0,-4 3 0 0,1-3 0 0,1 0 1008 0,1 0 160 15,0-2 48-15,-2 3 0 0,-2 8-256 0,5-8-64 16,-2 1 0-16,-3 7 0 0,2-6-64 0,-2 6-32 16,0 0 0-16,0 0 0 0,0 0-224 0,0 0-64 15,-9 3 0-15,1 4 0 0,-1-1-304 0,-1 5-64 16,-1 2-16-16,-1 6 0 0,-1 4-128 0,-3 4 0 16,-1-1 0-16,-4 3 128 0,0 3-128 0,-1 2 0 15,-2 1 0-15,-2 1 128 0,-2 3-128 0,0 2 128 16,0 6-128-16,5-3 128 0,3-3 0 0,2 3-128 15,2-1 192-15,1 0-64 0,3-2 160 0,5 1 32 16,0-5 0-16,3 2 0 0,0 1 0 0,4 1 16 16,2 0 0-16,3-1 0 0,0-2-80 0,2-2-32 15,1 0 0-15,-1-1 0 0,1-4-48 0,3 1-16 0,2 0 0 16,-1 2 0-16,-4 2 16 0,2-2 0 0,1-1 0 0,0-1 0 16,3 1 96-16,1 0 32 0,-2 1 0 0,1 0 0 15,-1-3-96-15,2-2-16 0,-6 2 0 0,2-5 0 16,-1 1-48-16,-1-1-16 0,-2 1 0 0,-5-3 0 15,0-2 64-15,-1 0 0 0,-2 0 0 0,-2 1 0 16,-2 0 160-16,-2 2 32 0,-3 0 16 0,-1-1 0 16,-3 1-16-16,-2-1 0 0,1-2 0 0,-1 0 0 15,0 2-144-15,-1-3-48 0,-1 0 0 0,3-1 0 16,4 0-192-16,-2 0 128 0,-3-2-128 0,-2 0 0 16,-1-3 144-16,2 1-144 0,0 1 128 0,2-3-128 15,1-5 144-15,3-1-144 0,-3-2 160 0,3-1-160 0,4 0-192 16,-2-5-144-16,3-5-32 0,2 0 0 15,4 5-2608-15,3-11-528 0</inkml:trace>
  <inkml:trace contextRef="#ctx0" brushRef="#br0" timeOffset="41700.307">19607 13583 18431 0,'-18'7'1632'0,"6"1"-1312"0,-2 6-320 16,1 2 0-16,3-1 1184 0,-4 2 160 0,-2-1 48 15,0 3 0-15,1 4-352 0,1 0-64 0,1-1-16 0,0 1 0 16,-1 2-144-16,6 0-48 0,-1 0 0 0,3-2 0 16,4 2-496-16,1-3-96 0,1-3-32 0,2-1 0 15,4-2-144-15,3-2 0 0,-2-4 144 0,6-3-144 16,5-1 192-16,-1-4-16 0,-2-3-16 0,5-4 0 15,5-2 896-15,3-3 176 0,0-1 48 0,-1 1 0 32,-2-5-1728-32,-1-1-320 0,-5 1-80 0,-2-1-16 0,-1-1 992 0,-5 0 192 0,-3-1 32 0,-4-1 16 15,-1 0 496-15,-6-1 96 0,-3-1 32 0,-4-1 0 16,-3-2-256-16,-5 1-48 0,-3 1-16 0,-2-1 0 16,-5-1-352-16,2 1-80 0,-1 0-16 0,5 1 0 15,4 1-224-15,2-2 0 0,-1-4 0 0,-1 4 0 16,5 2-1568-16,0 0-352 15,4-3-80-15,2-1-14000 0</inkml:trace>
  <inkml:trace contextRef="#ctx0" brushRef="#br0" timeOffset="42185.513">19819 11373 13823 0,'-1'-15'1216'0,"1"6"-960"0,1-4-256 0,3 3 0 15,0 2 864-15,3-2 128 0,-4-2 32 0,2 1 0 16,2 6 32-16,-7 5 16 0,0 0 0 0,0 0 0 15,0 0-336-15,0 0-64 0,0 0-16 0,0 0 0 16,0 15-240-16,-1 5-48 0,-2 3-16 0,-1 4 0 16,1 4-32-16,-1 2-16 0,-4 1 0 0,1 3 0 15,-3 0-128-15,1 5-32 0,-3 4 0 0,-2 3 0 16,1 1-144-16,0-2 0 0,0-3 0 0,4-3 0 16,-1-7 0-16,4-6 0 0,3-9 0 0,2-3 0 0,1 1 352 15,3-5 96-15,-2-3 0 0,-1-10 16 16,0 0 352-16,9 6 64 0,0-2 16 0,0-3 0 0,1-3-16 15,1-1 0-15,0-2 0 0,2 2 0 0,1 0-432 0,3-2-96 16,-1-1-16-16,3 1 0 0,-1 2-336 0,-2 2 144 16,-1 1-144-16,2-1 0 0,-1 0 128 0,-2 2-128 15,-3 2 0-15,0 0 0 16,0 2-2368-16,2-1-544 0,2-1-96 16,-15-3-32-16</inkml:trace>
  <inkml:trace contextRef="#ctx0" brushRef="#br0" timeOffset="42733.466">20356 12399 5519 0,'-3'-6'496'0,"-2"-3"-496"16,1 0 0-16,-4 3 0 0,2 0 3424 0,-3 1 592 15,0-5 112-15,-2 3 32 0,0 2-2432 0,0 3-464 16,0 5-112-16,-3-3 0 0,0-3-528 0,0 6-112 16,2 2 0-16,-1 2-16 0,-1-1-320 0,2 2-176 15,-3 1 192-15,2 5-192 0,-1 4 176 0,0 3-176 16,-2 2 160-16,2 3-160 0,2 6 176 0,1 5-176 16,-4 6 192-16,4-1-192 0,1 4 0 0,2 1 0 0,0-1 0 0,2 0 0 15,4-3 0-15,1-1 0 0,0-3 0 0,0-1 0 16,2-2 144-16,1-3-144 0,3-4 0 0,0-2 144 15,2-2-144-15,0-2 192 0,1-3-192 0,-1-3 192 16,-1-3-192-16,-1-2 0 0,-2-2 144 0,0-2-144 31,-3-8-1152-31,0 0-288 0,0 0-64 0</inkml:trace>
  <inkml:trace contextRef="#ctx0" brushRef="#br0" timeOffset="42939.087">19907 12842 23951 0,'-11'0'2128'0,"11"0"-1696"0,0-5-432 0,0 5 0 0,0 0 304 0,0 0-32 15,0 0 0-15,12 1 0 0,6-1 224 0,-2 2 32 16,0 1 16-16,5-3 0 0,5-3 128 0,3 1 32 16,-1-1 0-16,5 2 0 0,0 1-384 0,-2-5-64 15,0-1 0-15,-1 1-16 0,-2 2-240 0,1 1 144 16,-3 1-144-16,1-1 128 15,-5-4-2368-15,1 3-496 0</inkml:trace>
  <inkml:trace contextRef="#ctx0" brushRef="#br0" timeOffset="43571.341">20812 12231 13823 0,'0'0'608'0,"0"0"128"0,-2-11-592 0,1 3-144 0,1 8 0 0,0 0 0 16,0 0 560-16,0 0 80 0,-8-2 0 0,0 5 16 15,-3 10 240-15,0-1 32 0,-2 0 16 0,1 4 0 16,-3 4-240-16,1 3-32 0,-3 1-16 0,2 2 0 16,0-1-48-16,-1 6-16 0,-2 6 0 0,0-2 0 15,0-1-208-15,0 2-32 0,-1-1-16 0,4 1 0 16,2 3-208-16,4-3-128 0,1-1 160 0,1-1-160 16,3-2 0-16,2-1 128 0,3 0-128 0,3-6 0 15,3-6 128-15,2-1 0 0,0 0-128 0,4-1 192 16,2-3-192-16,1-2 0 0,1-5 128 0,1-2-7856 15,-1-1-1552-15</inkml:trace>
  <inkml:trace contextRef="#ctx0" brushRef="#br0" timeOffset="43790.299">20817 12593 24879 0,'0'0'1088'0,"0"0"256"0,0 0-1088 16,0 0-256-16,3 13 0 0,2-1 0 0,-1-2 0 0,1 2 0 16,0 5 0-16,-1-1 0 0,3-1 224 0,1-2 32 15,1-2 16-15,-1 4 0 0,2 4-80 0,-2 0-32 16,1-4 0-16,2 0 0 0,1 1-160 0,0-1 128 16,0 2-128-16,-2-5 128 15,0-3-512-15,1-3-96 0,0-1-32 0,-1-3-7056 0,0-2-1424 16</inkml:trace>
  <inkml:trace contextRef="#ctx0" brushRef="#br0" timeOffset="44016.172">21030 12572 11967 0,'0'0'1072'0,"0"0"-864"0,0 0-208 0,0 0 0 16,-4-5 1664-16,4 5 304 0,-8 9 48 0,1 2 16 16,-3-1-704-16,-2 5-144 0,-2 3-32 0,1 5 0 15,-1 2-192-15,1-2-64 0,4-1 0 0,-5 2 0 16,-6 1-80-16,0 1-32 0,1-3 0 0,0 0 0 15,0-3-128-15,1 3-16 0,1-1-16 0,1-3 0 16,1-3-432-16,2 1-64 0,2 2-128 0,3 0 176 0,-1-3-176 16,4-2 0-16,1-6 0 0,4-8 0 15,-2 11-1888-15,5-3-416 0,-3-8-64 0,9 0-32 16</inkml:trace>
  <inkml:trace contextRef="#ctx0" brushRef="#br0" timeOffset="44312.17">21059 12163 26719 0,'0'0'2368'0,"0"0"-1888"15,0 0-480-15,0 0 0 0,12 6 0 0,-2 3-336 0,2 1 48 0,0 4 16 16,1 5 416-16,0 3 96 0,1 5 16 0,0 1 0 15,-1-1-16-15,2 3 0 0,-2 3 0 0,1 4 0 16,-1 1-32-16,-2 3 0 0,-2 2 0 0,-3 4 0 16,-5 4 64-16,-2-3 16 0,-4 0 0 0,0-4 0 15,-5-3-32-15,0 0-16 0,-1 1 0 0,-3-4 0 16,-1-3-32-16,1-3 0 0,-1-2 0 0,0-3 0 16,2 0-32-16,0-7-16 0,1-6 0 0,-1-2-9424 15,2-1-1872-15</inkml:trace>
  <inkml:trace contextRef="#ctx0" brushRef="#br0" timeOffset="44764.918">21631 12512 11055 0,'-11'13'976'0,"3"-7"-784"0,-4 3-192 0,1-1 0 15,0 0 1600-15,0 0 256 0,-2 8 64 0,0 0 16 16,0 3-912-16,-2 0-192 0,0-1-48 0,-2 3 0 15,1 3 32-15,1 0 0 0,-2-2 0 0,4 1 0 16,4 4-400-16,-1-2-80 0,1 1-16 0,3-3 0 16,1-1-192-16,4-2-128 0,1-4 128 0,2 0-128 0,6-1 128 15,2-3-128-15,2-4 160 0,4-1-160 0,0 1 0 0,1-3-320 16,0-9 64-16,2-2 0 16</inkml:trace>
  <inkml:trace contextRef="#ctx0" brushRef="#br0" timeOffset="45097.773">21820 12631 26719 0,'-16'14'2368'0,"-4"-2"-1888"16,-3 0-480-16,2 0 0 0,2-1 128 0,1 3-128 15,1 4 0-15,3-3 144 0,2-2 240 0,1 1 32 16,2-1 16-16,4 0 0 0,3 0-208 0,3 0-32 0,3-4-16 0,2-1 0 15,4-3-176-15,4 1 128 0,3-1-128 16,5-2 128-16,1-6 0 0,3 0 0 0,4 2 0 0,0-3 0 16,0-4-128-16,-1-1 0 0,-3-1 144 0,-3 1-144 15,-4 2 0-15,-2-3 0 0,-4-2 0 0,-2 0 128 16,-5-2-128-16,-2 3 176 0,-4 11-176 0,-3-17 192 16,-3-5 320-16,-3 3 64 0,-2 5 0 0,-2-2 16 15,-7-2-64-15,1 1-16 0,-2 7 0 0,-1 4 0 16,-2 4-288-16,3 0-64 0,4 0-16 0,2 1 0 15,-2 0-368-15,4 1-80 0,3 2-16 0,2-1-9808 16,2-1-1968-16</inkml:trace>
  <inkml:trace contextRef="#ctx0" brushRef="#br0" timeOffset="45461.348">22471 12461 27119 0,'-11'0'1200'0,"3"0"256"0,-4-1-1168 0,-4 1-288 16,-3 1 0-16,-3 4 0 0,-4 3 272 0,0 1 0 16,-1 0 0-16,1 2 0 0,-3 3 208 0,4 0 32 15,3 2 16-15,1-3 0 0,5-1-288 0,2 2-64 16,6 3-16-16,3-2 0 0,2-5-160 0,6 1 0 16,2 0 0-16,3 1 0 0,2 1 0 0,5 0 0 15,1-4 0-15,2 2 0 0,-1 3 0 0,0 0 0 16,-3-1 0-16,1-1 0 0,2-1 0 0,-2-2 0 0,-1 3 0 15,-5-4 0-15,-9-8 0 0,0 0 0 0,7 9 0 16,-5-1 0-16,-5 0 0 0,-5 0 160 0,-3-3 16 0,-2 3 0 16,-2 1 368-16,-5-1 80 0,-7 0 16 0,0-1 0 15,-1 2-288-15,-1-3-48 0,1 5-16 0,3-3 0 16,1-2-288-16,2 0 128 0,1 2-128 0,3-4 0 31,2-2-720-31,5-2-256 0,5-3-48 0,4-1-16 0</inkml:trace>
  <inkml:trace contextRef="#ctx0" brushRef="#br0" timeOffset="46458.509">23084 11945 11055 0,'0'0'976'0,"1"-4"-784"16,-1 4-192-16,0 0 0 0,0 0 1168 0,5-6 192 15,-2 1 48-15,-3 5 0 0,0 0-144 0,0 0-32 16,0 0 0-16,0 0 0 0,0 0-368 0,-4 13-80 15,-2 3-16-15,2 1 0 0,-1-1-384 0,0 6-64 16,-3 4-32-16,1 3 0 0,2 7 16 0,-2 2 0 16,-1 4 0-16,-2 2 0 0,-1 6-112 0,-1 0-32 15,-1-2 0-15,-2 4 0 0,-3 4-160 0,2 2 0 16,-2 2 144-16,2-4-144 0,-2-7 0 0,5-2 144 16,2-6-144-16,2-2 0 0,2-4 128 0,2-7-128 15,4-7 0-15,2-1 0 0,1 2 0 0,2-3 0 16,1-3 128-16,4-5-128 15,2-6-560-15,1-2-160 0,1 0-48 0</inkml:trace>
  <inkml:trace contextRef="#ctx0" brushRef="#br0" timeOffset="47015.761">23146 12263 17503 0,'-13'-14'768'0,"8"5"176"0,-1 0-752 0,2 0-192 0,3 0 0 0,2 1 0 16,1-4 2016-16,3 2 368 0,1 2 80 0,0 0 16 16,-6 8-1696-16,7-6-336 0,-5-3-64 0,3 6 0 15,-5 3-240-15,11-2-144 0,-2 0 192 0,1 3-192 0,1 3 0 0,-11-4 0 16,3 11 0-16,1 0 0 0,-1 0 0 0,-3 1 0 15,-5 3 0-15,2 4 0 0,1 4 0 0,-5-1 0 16,-4-2 0-16,1 0 0 0,7-2 192 0,-3 1-32 16,-3-1 0-16,-1-3 0 0,3-3 176 0,1-3 48 15,0-3 0-15,3-2 0 0,3-4 144 0,0 0 48 16,0 0 0-16,0 0 0 0,0 0 80 0,6-9 32 16,5-6 0-16,2-1 0 0,-6 1-80 0,4-2-16 15,4-3 0-15,4 0 0 0,6-1-448 0,-5 1-144 16,-1 1 0-16,0 3 0 0,2-1 0 0,-5 3 0 15,0 0 0-15,-2 4 0 0,-4 1 0 0,-1 3 0 16,-4 3 0-16,-5 3-144 0,0 0 144 0,0 0-192 0,3 11 192 0,-3 0-192 16,-1 1-128-16,-2 2-48 0,-4 6 0 0,0-2 0 15,-1-3 192-15,0 1 48 0,0-1 0 0,-1-2 0 16,-1-1 128-16,1-2 0 0,9-10 0 0,-4 8 0 16,-1 2 0-16,5-10 0 0,0 0 0 0,0 0 0 15,0 0 192-15,9-5-16 0,-9 5-16 0,13-8 0 16,3-4 192-16,-1-3 32 0,-4 0 16 0,3 1 0 15,2 0-256-15,-2 2-144 0,-2 0 160 0,-2 3-160 16,-1 5 0-16,-1 2 0 0,-8 2 0 0,0 0 0 16,0 0 0-16,8 9-128 0,-1 3 128 0,-4 1-160 15,-2 0-80-15,-1 0-16 0,0 3 0 0,-1-1 0 16,-1 0-320-16,0 1-64 16,2-3 0-16,-1 1-9472 0,-4 2-1904 0</inkml:trace>
  <inkml:trace contextRef="#ctx0" brushRef="#br0" timeOffset="47337.162">23677 11963 16575 0,'-5'3'1472'0,"-5"0"-1168"0,2 1-304 0,-3 2 0 16,0 3 736-16,0 2 96 0,1 4 0 0,2 2 16 16,2-1 176-16,-2 4 16 0,-2 2 16 0,1 0 0 15,4-1-224-15,-1 1-32 0,1 1-16 0,-1 2 0 16,1 2-400-16,2-1-96 0,0 0-16 0,2-4 0 15,1-2-272-15,0-2 0 0,1-1 128 0,3-4-128 32,-1-7-1280-32,-3-6-304 0,7 7-64 0</inkml:trace>
  <inkml:trace contextRef="#ctx0" brushRef="#br0" timeOffset="47825.554">23766 12018 8287 0,'0'0'368'0,"0"0"80"0,0 0-448 0,0 0 0 0,0 0 0 0,0 0 0 15,0 0 2704-15,0 0 464 0,-2 12 96 0,-1 1 0 16,-2 2-1424-16,0 5-304 0,-3 3-48 0,1 4-16 16,3 1-656-16,-4 2-144 0,2 0-32 0,-3 0 0 15,2 1-224-15,1-3-48 0,-1 0-16 0,1 0 0 16,-2-1-224-16,3 0-128 0,1-2 160 0,2-4-160 0,0-7 0 15,2-1-208-15,2 1 16 0,0-6-8368 16,-2-8-1664-16</inkml:trace>
  <inkml:trace contextRef="#ctx0" brushRef="#br0" timeOffset="48027.135">23453 12100 26719 0,'0'0'2368'0,"0"0"-1888"16,10-4-480-16,3-1 0 0,0 2 320 0,5 1-16 16,4 1-16-16,0 0 0 0,1-2 112 0,4 1 32 15,3 0 0-15,3 1 0 0,1-3-64 0,0 1-16 16,-3 2 0-16,-4 1 0 0,-1-1-224 0,-4 1-128 0,-3 0 160 0,-2 2-160 31,-3 1-1760-31,-3-1-448 0,0 0-96 0</inkml:trace>
  <inkml:trace contextRef="#ctx0" brushRef="#br0" timeOffset="48231.764">23981 12046 29487 0,'0'0'2624'0,"0"0"-2112"0,-3 15-512 0,1-2 0 16,0 1 0-16,3 1 0 0,4 4 0 0,-3-1 0 15,1-1 0-15,1 4 160 0,3 1 0 0,0-1 0 0,-2 2-160 0,2 0 192 16,2 3-192-16,-2-5 192 16,1-1-1312-16,2 0-256 0,1-3-48 0,-1-4-6656 15,-4-1-1328-15</inkml:trace>
  <inkml:trace contextRef="#ctx0" brushRef="#br0" timeOffset="48461.765">24167 12110 19343 0,'0'0'1728'0,"0"0"-1392"16,0 0-336-16,0 0 0 0,0 0 1488 0,0 0 240 16,-10 8 32-16,2 2 16 0,-2 1-944 0,-2 4-192 15,-3 3-48-15,1 4 0 0,6 2-80 0,-6 0-32 16,-1 1 0-16,0 2 0 0,-2 2-48 0,-1-2-16 0,2 0 0 0,-4 1 0 16,0-3-240-16,1 2-48 0,1 0-128 0,-2 2 192 31,-1 0-1488-31,3 0-304 0,1 0-64 0,-1-3-10672 0</inkml:trace>
  <inkml:trace contextRef="#ctx0" brushRef="#br0" timeOffset="48772.185">23062 12735 26783 0,'0'0'1184'0,"0"0"240"0,0 0-1136 0,0 0-288 16,11 2 0-16,3-2 0 0,6-1 384 0,2 0 32 15,-2-1 0-15,10-1 0 0,8-3-32 0,4 0-16 16,1 1 0-16,3-2 0 0,4-4-128 0,2-1-32 16,5 2 0-16,2 4 0 0,1 1-208 0,0 2 144 0,-4-3-144 15,-3 4 128-15,-6 0-128 0,-3 3 128 0,-3 2-128 16,-4 1 128-16,-8-2-128 0,-5 1 0 16,-3 5 0-16,-8-4-13744 0</inkml:trace>
  <inkml:trace contextRef="#ctx0" brushRef="#br0" timeOffset="49139.092">23665 12954 21183 0,'-18'9'944'0,"10"-2"192"0,-3 4-912 0,-4 4-224 0,0 5 0 0,-1 1 0 0,2-2 1872 0,-1 3 336 16,-3 2 64-16,-1 4 16 0,2 3-1776 0,-3-4-368 16,2 1-144-16,2-1 128 0,-1-1 0 0,5-2 0 15,2-4 0-15,1-6 0 0,3-7 48 0,1 1 0 16,1 2 0-16,4-10 0 0,0 0 336 0,0 0 64 16,0 0 0-16,0 0 16 0,11 5-144 0,-1-1-48 15,2-3 0-15,4-1 0 0,1-1-224 0,1-1-48 16,3-1-128-16,2-1 192 0,3-3-192 0,1 1 0 15,-2-1 128-15,5 2-128 0,6-1 0 0,-3 0 0 16,-2-2 0-16,0 1-160 16,-2 2-1408-16,-3-3-288 0,-2-2-48 0</inkml:trace>
  <inkml:trace contextRef="#ctx0" brushRef="#br0" timeOffset="49559.286">24289 11484 28559 0,'-11'-2'2544'15,"1"-1"-2032"-15,1-3-512 0,2 4 0 16,7 2-240-16,0 0-144 0,-7 4-16 0,4 4-16 0,0 1 416 0,3 1 0 16,1 2 0-16,3 2-128 0,-1 2 128 0,3 1 192 15,3 3-32-15,2 5-16 0,-2 5 96 0,3 3 16 16,2 1 0-16,0 5 0 0,0 5-64 0,1 0-16 16,2 1 0-16,0 0 0 0,1 1-32 0,1 5 0 15,-2 2 0-15,2 6 0 0,-1 1-144 0,-3 1 0 16,-4 0 0-16,-1 1 0 0,-3 1 144 0,-2-2-144 15,-1-1 160-15,-4-2-160 0,-4-2 128 0,-4-3-128 16,-2-5 0-16,-4-5 144 0,-1-2-144 0,-2-5 160 16,0-4-160-16,-3 0 160 0,1 2-16 0,2-4 0 15,1-5 0-15,0-1 0 0,-2-1-144 0,0 0 192 16,1-2-192-16,0-3 192 0,1-2-192 0,0-3 0 16,1-5 0-16,1-1 0 15,2-2-2240-15,-2 0-464 0,-2-1-112 0,16-4 0 0</inkml:trace>
  <inkml:trace contextRef="#ctx0" brushRef="#br0" timeOffset="50226.57">24893 12564 16575 0,'0'0'736'0,"-8"-5"160"0,1-2-720 0,-3 0-176 0,3 0 0 0,-3-1 0 0,0-1 1552 0,1 2 288 15,-1 2 48-15,0 2 16 0,-1 2-944 0,0 3-176 16,-2 3-32-16,1-2-16 0,1 0-304 0,-3 4-64 16,-3 3-16-16,2 4 0 0,0 4-80 0,0 1-16 15,-3-2 0-15,2 5 0 0,-2 5-80 0,5 3-32 16,0 1 0-16,5-3 0 0,5-6-144 0,1 3 192 15,0-6-192-15,2-1 192 0,3-5 112 0,7-3 16 16,2-3 16-16,2-4 0 0,0-2 144 0,4-2 32 16,2-3 0-16,-1-3 0 0,-1-2-208 0,0-3-48 15,-2-3 0-15,1-4 0 0,-2-3 0 0,-2-1 0 16,-3-2 0-16,0-2 0 0,1 0-256 0,-2-2 0 16,-2 2 0-16,0-2 0 0,0-2 0 0,-2 0 0 0,0 0 0 15,-1-1 0-15,0 0 0 0,-2-2 0 0,1-4 0 0,-2 0 0 16,0-3 0-16,-1 6 0 0,0 7 0 0,0 5 0 15,-1 0-176-15,-2 7 176 0,1 5-192 0,-2 5 192 16,4 6-192-16,0 0 64 0,-5-1 128 0,5 1-208 16,-11 11 16-16,2 6 16 0,0 3 0 15,2 7 0-15,0 3 176 0,-1 3-192 0,-1 2 192 0,3 0-192 16,0 0 192-16,0 1 0 0,-3-1 0 0,2-2 0 16,1-6 0-16,1-1 0 0,2-2 0 0,2-5 0 15,0 0 0-15,1-4 0 0,1-1 0 0,2-3 0 16,2-4 144-16,-5-7 64 0,7 3 16 0,1-3 0 15,4-5 240-15,0-3 48 0,1 1 16 0,0-4 0 16,-1 0-224-16,3-5-48 0,3 2-16 0,-3 3 0 0,-3 2-240 16,0 2 144-16,1-1-144 0,1 3 128 0,-3 2-128 15,-3 2 0-15,-8 1 0 0,0 0 0 0,15 3-192 0,-6 4 192 16,-7 3-160-16,2 1 160 0,4 1 0 16,-3 1 0-16,-2 5-128 0,-1-4 128 0,0 4 0 0,1 0 0 15,3 4 0-15,-4-1-144 0,-1-1 144 0,2-2 0 16,4-1 0-16,-2 2 0 0,-1 0 0 0,0-4 0 15,3-2 0-15,-3 2 0 16,3-4-464-16,-1-3-64 0,2-1-16 0,0-3-9584 16,-2 3-1920-16</inkml:trace>
  <inkml:trace contextRef="#ctx0" brushRef="#br0" timeOffset="50417.864">25160 12604 33167 0,'-23'-1'2944'0,"11"3"-2352"0,-3 0-464 16,3 6-128-16,-1 4 288 0,-1 3 32 0,-3 2 16 0,2 2 0 16,-2 4 32-16,2 0 0 0,-2 1 0 0,2 0 0 15,1-3 144-15,-1 4 48 0,1-3 0 0,-1 0 0 16,-2-5-384-16,1 3-176 0,-1 0 160 0,2-1-11360 16,-1 4-2288-16</inkml:trace>
  <inkml:trace contextRef="#ctx0" brushRef="#br1" timeOffset="56177.338">15934 16975 15663 0,'0'0'1392'0,"-9"4"-1120"16,9-4-272-16,-5 3 0 0,5-3 496 0,0 0 32 16,0 0 16-16,0 0 0 0,-4 9-80 0,4-9-16 15,0 0 0-15,11 5 0 0,2-1 432 0,2-2 80 16,4-2 0-16,-1 0 16 0,3 1-288 0,-1-1-64 16,2-2-16-16,1 1 0 0,0 2 48 0,1 1 16 15,2 0 0-15,0 1 0 0,3 3-112 0,0-3-32 0,0-2 0 0,1 1 0 16,3 1 32-16,-1-2 0 0,0-1 0 0,-3 1 0 15,-1 3-48-15,0 0 0 0,-2-7 0 16,-1 3 0-16,-1 1-160 0,0 2-32 0,1-4-16 0,-3 1 0 16,2 1-128-16,-2-1-32 0,2-3 0 0,-6 0 0 15,-2 0-144-15,-1 1 0 0,1-2 0 0,-1 3 128 16,1-1-128-16,-2-1 0 0,0-1 0 0,-3 2 0 31,0 1-528-31,-1 0-144 0,-10 1-32 0,0 0 0 0,8-1-1760 16,-8 1-352-16,0 0-80 0,3 8-4928 0,-3-8-992 0</inkml:trace>
  <inkml:trace contextRef="#ctx0" brushRef="#br1" timeOffset="56548.259">15905 17407 14735 0,'0'0'1312'0,"0"0"-1056"15,0 0-256-15,-7 2 0 0,-1 0 1632 0,8-2 272 16,0 0 48-16,0 0 16 0,0 0-1200 0,0 0-224 16,8 4-48-16,2 0-16 0,3-3 416 0,1-1 64 15,3 0 32-15,0 0 0 0,4-4-240 0,2 0-48 16,3 2-16-16,1-1 0 0,3 0-16 0,3 1 0 0,1 0 0 15,3 1 0-15,4 1-208 0,1-1-32 0,0 1-16 0,0-4 0 16,0 3-96-16,-1-1 0 0,-3 0-16 0,1 1 0 16,-2 0-32-16,2 0 0 0,0 1 0 0,3-1 0 15,2-1-48-15,-2 1-16 0,-5-3 0 0,1 1 0 16,-2 2-208-16,-3-2 128 0,-4 1-128 0,-2 0 0 16,-4 0 0-16,0 1 0 0,-2 1 0 0,-2 0 0 31,-2 0-1184-31,-3 1-336 0,-3 1-64 0,-1 0-8272 0,-3 1-1648 0</inkml:trace>
  <inkml:trace contextRef="#ctx0" brushRef="#br1" timeOffset="57299.062">18496 16776 21183 0,'10'-3'1888'0,"2"-1"-1504"16,-2-5-384-16,1 1 0 0,0-1 0 0,-2 0-160 0,-2 1 16 15,0-2 0-15,1 1 144 0,-5 0 0 0,-2 0 128 0,-1 9-128 16,-3-8 448-16,1-1 0 0,2-1 16 0,-5 3 0 16,0 3 464-16,0-1 96 0,-1 0 0 0,0-1 16 15,-2 3-400-15,0 1-64 0,-3 1-32 0,0 0 0 16,0 0-144-16,-4 3-16 0,1 2-16 0,-1 1 0 16,-1-2-48-16,0 0 0 0,-1 3 0 0,2 1 0 15,-2 1 32-15,1 1 0 0,-3-1 0 0,2 3 0 16,-1 3-96-16,-2 0 0 0,-1 3-16 0,1-1 0 15,1 2-112-15,-1 2-128 0,-2 2 176 0,0 3-176 16,-2 1 160-16,2 2-160 0,3-1 128 0,0 1-128 16,2 2 0-16,2-1 0 0,4 2 128 0,1-1-128 15,3-2 0-15,0 0 192 0,3-2-192 0,3-3 192 16,-3-1 32-16,4-1 16 0,4-1 0 0,-2 0 0 0,2-1 16 16,5-3 16-16,0-2 0 0,3 3 0 0,1-2-64 15,3 0-16-15,-1-6 0 0,4 2 0 0,5 2 0 0,-1-5 0 16,3-1 0-16,2 0 0 0,-3-3 32 0,4-1 0 15,0-3 0-15,1 0 0 0,-1-2-48 0,0 1-16 16,2-3 0-16,0-1 0 0,2-1-160 0,1 0 160 16,1-2-160-16,2-2 160 0,-4 2-160 0,1-2 128 15,2 0-128-15,-1-2 128 0,-3 1-128 0,0-4 192 16,-2 0-192-16,1-4 192 0,-4 2-16 0,-1-4 0 16,-1-3 0-16,-1-2 0 0,-2 0-48 0,-2-4 0 15,-4-2 0-15,-3 0 0 0,-4 1 0 0,-1 0 0 16,-3 2 0-16,-5 3 0 0,-5 0 192 0,0 6 16 15,-2 1 16-15,-4 2 0 0,-5 1 144 0,-2 0 16 0,-3 2 16 16,-2 1 0-16,-3 0-272 0,-1 3-48 0,-4-2-16 16,-4 1 0-16,-4 0-192 0,-1 4 0 0,-7 3 0 0,-2-3 0 15,-1 2 0-15,0 1 0 0,0 1-192 0,3 2 192 16,1-1-192-16,-1 1 64 0,-4-4 128 0,3 3-208 31,-1 2-1024-31,2 0-208 0,0-2-32 0,3 3-10688 0,5 1-2112 16</inkml:trace>
  <inkml:trace contextRef="#ctx0" brushRef="#br1" timeOffset="59338.831">7488 16414 9615 0,'0'0'416'0,"0"0"96"0,0 0-512 0,3 10 0 16,2 0 0-16,-1-1 0 0,-4-9 736 0,7 9 32 16,-1 0 16-16,1-3 0 0,-7-6 0 0,0 0 0 15,10 1 0-15,0-1 0 0,-1408 0 48 0,2816-1 16 16,-1406-5 0-16,0 0 0 0,0 2-144 0,-2-4-48 15,1-3 0-15,0 0 0 0,-2 0-304 0,1-1-64 16,2-4-16-16,-2 1 0 0,-1-1-112 0,1-1-32 16,-3 1 0-16,0-2 0 0,-3-1 0 0,-1 3-128 15,-3 0 192-15,0 0-64 0,0 0-128 0,-2 3 0 0,0 1 144 0,-3 2-144 16,1 4 128-16,-1-1-128 0,-2 4 160 0,7 3-160 16,-9-1 176-16,0 3-176 0,1 1 192 0,-5 4-192 15,0 3 0-15,-2 2 0 0,-3 1 0 0,1 6 0 16,0 4 0-16,-3 0 0 0,2-2 0 0,1 4 0 15,3 0 176-15,0 2-176 0,0-4 160 0,3 2-160 16,-1-2 224-16,3-1-48 0,3-3-16 0,3-1 0 16,3-1-160-16,0-1 160 0,3-4-160 0,2-1 160 15,2 0 16-15,1-4 0 0,2-3 0 0,2-2 0 16,-1-1 80-16,3-1 0 0,1 1 16 0,3-3 0 16,-2-3-80-16,2 0 0 0,-5-3-16 0,7 2 0 15,3 2-176-15,-2-1 160 0,-11-3-160 0,3 0 160 16,3 2-1344-16,-2 3-272 0,-2-2-48 0,-1 1-16 15</inkml:trace>
  <inkml:trace contextRef="#ctx0" brushRef="#br1" timeOffset="59904.718">7978 16189 7359 0,'-6'-13'320'0,"3"3"80"15,3 10-400-15,-5-15 0 0,1-1 0 0,0-1 0 16,-1 2 3424-16,1 3 608 0,2 2 112 0,2 10 16 15,-4-10-2720-15,2 2-544 0,2 8-128 0,0 0 0 16,0 0-384-16,0 0-64 0,0 0 0 0,0 0-16 0,0 18-304 0,2 1 0 16,1 2 0-16,0 0 0 0,1-2 0 0,-2 4 0 15,2 3 0-15,0-1 0 0,3-2 128 0,-3 0-128 16,-1 0 0-16,4 0 0 0,-3 1 0 0,3-6 0 16,0-5 0-16,-3 0 0 0,2-4 144 0,0-1-144 15,-1-1 0-15,-5-7 144 0,9 0 144 0,-9 0 32 16,0 0 0-16,9-9 0 0,2-2 320 0,-1-3 64 15,-4-3 0-15,-1-2 16 0,0-1-208 0,-2-2-64 16,0-3 0-16,2 2 0 0,0-1-128 0,-1 1-48 16,1 2 0-16,1-2 0 0,0 0-272 0,-2-1 128 15,1 2-128-15,-1 1 0 0,6 3 0 0,-2 2 0 0,-2-1 0 16,3 4 0 0,1 3-1616-16,-2 2-432 0,-4 3-96 0,-4 5-16 0</inkml:trace>
  <inkml:trace contextRef="#ctx0" brushRef="#br1" timeOffset="60254.109">8298 16101 21247 0,'0'0'944'0,"0"0"192"0,0 0-912 0,3 11-224 0,5 1 0 0,-3-3 0 15,-5-9 176-15,11 4-16 0,2-1 0 0,-2-3 0 16,2-2 32-16,0-1 0 0,1-3 0 0,-1 1 0 0,2-2-192 15,-4 1 192-15,1-1-192 0,-1-2 192 0,1-2-192 16,-2 3 0-16,0 2 144 0,-3-2-144 0,-2-2 128 0,-1 1-128 16,-1-2 128-16,0 1-128 0,-2 2 256 0,-1 8-32 15,-3-10 0-15,0 2 0 0,3 8 192 0,-8-4 32 16,-3 1 16-16,0 3 0 0,-1 3-144 0,0 4-48 16,-2 2 0-16,0 2 0 0,-2-1-272 0,1 1 0 15,-1 1 0-15,1 4 0 0,-1 3 176 0,0 0-176 16,3 2 160-16,1-1-160 0,1-2 256 0,2 0-64 15,2 2 0-15,4-2 0 0,2-1-64 0,3 0-128 16,2-1 176-16,1 0-176 0,3-5 176 0,2 0-176 16,1-2 160-16,1-1-160 0,3-1 0 0,4 0 0 15,-2-3 0-15,3-2-160 16,2-2-2144-16,0-2-416 0</inkml:trace>
  <inkml:trace contextRef="#ctx0" brushRef="#br1" timeOffset="60568.936">8781 15968 14735 0,'-14'5'640'0,"7"2"160"0,-1 4-640 0,0 2-160 0,1-1 0 0,0 4 0 16,3 0 1248-16,-2 2 224 0,1 4 32 0,0 0 16 16,-1 1-896-16,1 4-176 0,1 0-48 0,-2 0 0 15,-1 0-128-15,1-4-16 0,3-2-16 0,0-5 0 16,0-5 80-16,2-1 32 0,-1-1 0 0,2-9 0 15,0 0 432-15,0 0 96 0,0 0 16 0,0 0 0 16,6-10 224-16,3-6 48 0,1-7 16 0,1 4 0 16,1 0-592-16,3-4-112 0,-4-6-32 0,3 2 0 0,0 0-256 0,2 3-64 15,-1 3-128-15,1 1 192 0,-1 1-192 0,1 0 0 16,1 6 0-16,-1-1 0 0,2 2 0 0,-1 5 0 16,0 3 0-16,0 5 0 0,-2 4 0 0,0 1 0 15,0 3 0-15,-2 2-160 0,-5 1 160 0,0 4 0 16,-1 0 0-16,1 4 0 15,-4 6-1216-15,2 3-192 0,-1 3-64 0</inkml:trace>
  <inkml:trace contextRef="#ctx0" brushRef="#br1" timeOffset="61169.165">9734 16199 4607 0,'0'0'400'0,"-7"-1"-400"0,-2-2 0 0,9 3 0 16,-6-3 3184-16,6 3 544 0,-4-8 112 0,4 8 32 16,0 0-1728-16,0 0-352 0,0 0-64 0,-2-8 0 15,1-6-448-15,1 7-96 0,0 7-16 0,0 0 0 16,1-7-592-16,-1 7-128 0,3-8-32 0,-3 8 0 16,0 0-288-16,0 0-128 0,0 0 0 0,0 0 128 15,0 0-128-15,0 0-144 0,0 0 144 0,0 0-13584 16</inkml:trace>
  <inkml:trace contextRef="#ctx0" brushRef="#br1" timeOffset="61552.478">10294 16037 16927 0,'0'0'752'0,"0"0"144"0,-2-7-704 0,2 7-192 16,-1407 0 0-16,2814 0 0 0,-1407 0 128 0,0 0-128 15,0 0 192-15,-8 4-64 0,1 1-128 0,-2 4 160 16,0 1-160-16,0 2 160 0,2-1 80 0,-2 7 16 16,1-1 0-16,-2 4 0 0,0 2 320 0,1 0 80 15,2 2 16-15,3 1 0 0,1-1-224 0,1-3-32 0,2-5-16 0,1 0 0 16,3-1-192-16,4-5-32 0,-2-4-16 0,4-1 0 15,-1 1 176-15,2-6 48 0,2-2 0 0,1 1 0 16,0-6 176-16,-1-1 32 0,1-1 16 0,-2-2 0 16,0-3-224-16,1-3-64 0,1-4 0 0,-4 4 0 15,-2 0-160-15,-4 1-32 0,-3 1-128 0,2-3 192 16,-1 2-48-16,-3 3-16 0,-5 4 0 0,2-1 0 16,-1 0 0-16,0 1-128 0,-4 0 192 0,-1 4-64 15,-2 2-128-15,1 2-192 0,0-3 32 0,-1 3-8352 16,2 3-1664-16</inkml:trace>
  <inkml:trace contextRef="#ctx0" brushRef="#br1" timeOffset="62100.81">11010 15944 1839 0,'-24'3'0'0,"9"0"160"0,-3 4-160 0,-4-2 0 15,-1 0 0-15,-1 1 0 0,2 6 3200 0,1-1 624 0,0 1 112 16,2-1 32-16,1 3-2416 0,-1 1-464 0,3 5-112 0,1-1-16 15,3-2-384-15,0 2-96 0,2 1-16 0,4 1 0 16,2 2-208-16,2-4-64 0,4-1 0 0,0-3 0 16,3-2 16-16,1 0 0 0,3-4 0 0,2-4 0 15,-1-3 144-15,3-1 32 0,1-1 0 0,1-4 0 16,3-5 128-16,-2-3 16 0,-2-2 16 0,4-1 0 16,4 1-112-16,-1-2-32 0,0-3 0 0,-1 0 0 15,-3-4-256-15,0 0-144 0,0-4 160 0,1 0-160 16,-3 1 208-16,1-2-48 0,-2 0-16 0,-1-4 0 15,-2-3 112-15,-1-2 32 0,0-1 0 0,-2-3 0 16,-2-1-112-16,0 2-32 0,-3 0 0 0,1 9 0 16,-2 8-144-16,-1 4 0 0,-2 5 144 0,-1 4-144 0,2 4 0 15,0 6 0-15,0 0 0 0,0 0 0 0,-9 8 0 16,-1 4-128-16,0 3 128 0,0 5-192 0,1 3 192 0,-2 3 0 16,1 3-144-16,1 4 144 0,-1 3 0 15,3 6 0-15,-2-2 0 0,0 0 0 0,-1-3 0 0,3 1 0 16,0-1 0-16,3-4 0 0,-2-3 0 0,3-3 0 15,2-2 0-15,1-3 0 0,0-3 0 0,2 0 0 16,2 0 0-16,2-4 0 16,0-5-896-16,3 0-272 0,-1 0-48 0</inkml:trace>
  <inkml:trace contextRef="#ctx0" brushRef="#br1" timeOffset="62599.171">11683 15904 11055 0,'0'0'480'0,"0"0"112"0,0-15-464 0,1 0-128 0,0 3 0 0,0 2 0 16,0 1 2176-16,-1 0 432 0,-2 0 80 0,-2 1 0 16,-1 4-2000-16,-3-1-416 0,-2 0-80 0,0 3 0 15,-3 0-64-15,-1 6-128 0,-3 2 192 0,1 3-64 16,-4 2 0-16,0 2-128 0,1 2 192 0,-3 2-64 15,-3 4 272-15,1 2 48 0,0 3 16 0,-1 0 0 16,3 4-16-16,0 3-16 0,3 2 0 0,5-2 0 16,6-2-208-16,0-3-32 0,5-5-16 0,1-2 0 15,2-4 16-15,3-2 0 0,3-2 0 0,2-3 0 0,6-2 160 16,0-5 32-16,2-4 16 0,2-3 0 0,4-4 112 16,1-3 0-16,1-4 16 0,2-6 0 0,-1-7-160 0,-2-1-48 15,1-2 0-15,-2 0 0 0,1 0-80 0,-2-1-32 16,0-4 0-16,1 0 0 0,-3-3 16 0,-2-2 0 15,-1-1 0-15,-2-5 0 0,0 1 64 0,-2-3 16 16,-5-1 0-16,2-4 0 0,-4-3-112 0,0 1 0 16,-4 2-16-16,0 10 0 0,1 10-176 0,-2 9 160 15,0 7-160-15,0 6 160 0,0 12 96 0,0 0 0 16,-6 8 16-16,-2 10 0 0,-1 11-272 0,1 9 0 16,-4 9 0-16,1 7 0 0,-2 4 0 0,2 12 0 15,-2 8 0-15,1 6 0 0,-1 3 0 0,3 1 0 16,4-2 0-16,3-5 0 0,1-4 0 0,4-8 0 15,2-7 0-15,4-7 0 0,-1-6 0 0,2 0 0 0,5-2 0 16,1-3 0 0,2-8-1184-16,-1-3-288 0,-1-1-64 0,-1406-6-16 0</inkml:trace>
  <inkml:trace contextRef="#ctx0" brushRef="#br1" timeOffset="67399.035">18860 16822 10815 0,'0'0'480'0,"0"0"96"0,8 0-448 0,-1 0-128 0,-7 0 0 0,0 0 0 16,9-1 848-16,-9 1 160 0,0 0 16 0,8-3 16 16,-8 3 32-16,0 0 0 0,10-4 0 0,-5-4 0 15,0 0 112-15,-2-1 32 0,-3 9 0 0,4-12 0 16,-1 2-208-16,-3 2-48 0,-1 0 0 0,-3 0 0 15,0 1-272-15,-1-1-64 0,-1 0-16 0,-3-1 0 16,-2 1-144-16,-1 2-16 0,-2 4-16 0,-2-3 0 0,0-1-112 0,-4-1 0 16,-1 3-16-16,-1 2 0 15,0-4-16-15,-2 3 0 0,-1 0 0 0,-1 0 0 0,5 3-48 16,-3 0-16-16,-2 0 0 0,-1 3 0 0,-2 0-32 0,2-1 0 16,0-1 0-16,1 5 0 0,0-3-192 0,1 4 176 15,1-2-176-15,-1 3 160 0,2 3-32 0,-1 0-128 16,1-1 192-16,-1 3-64 0,1 3 0 0,-2 1-128 15,2 2 192-15,-2 1-64 0,0 4-128 0,1 1 0 16,2 0 0-16,0 5 0 0,2 2 0 0,0 3-144 16,2 3 144-16,3 3 0 0,0 2 0 0,1-3 0 15,3-4 0-15,0-1 0 0,4 0 0 0,2-4 0 16,3-4 0-16,2-2 0 0,1-2 0 0,4 0 0 0,1 0 0 16,3-2 0-16,2-2 0 0,3-1 0 0,3 0 128 15,1 0-128-15,4-2 192 0,2-2-64 0,3-3-128 16,5 0 192-16,2 2-64 0,5-4-128 0,0-1 176 0,2-1-176 15,-3 0 176-15,1-3-176 0,-2-5 160 0,3-3-160 16,1-2 192-16,-2-1-64 0,-1-3-128 0,2-1 192 16,1-1-16-16,0-2-16 0,-3-4 0 0,-2 2 0 15,-3 0 160-15,-3 0 16 0,-2-2 16 0,-3-2 0 16,-4 3 16-16,-1-3 0 0,-3 0 0 0,1-3 0 16,-7-2 112-16,-1-2 32 0,-3 0 0 0,-2-3 0 15,-4-2-160-15,-2 0-32 0,-2 1 0 0,-4-2 0 16,0-2-32-16,-4 5-16 0,-1 1 0 0,-1 2 0 15,-2-2 96-15,-2 4 16 0,-2 3 0 0,0 2 0 16,-1 1-112-16,-3 2-16 0,-3-1 0 0,0 3 0 16,-4 1-256-16,0 0 0 0,-7 1 128 0,4 3-128 0,2 1 0 15,2 1 0-15,-1 2 0 0,4-1 0 16,-1 3-384-16,5 1-48 0,0 1 0 16,4-1 0-16,1 1-2192 0,2-2-432 0,-2-1-80 0</inkml:trace>
  <inkml:trace contextRef="#ctx0" brushRef="#br1" timeOffset="68970.79">15231 6975 25791 0,'-14'5'2304'0,"6"-2"-1856"15,8-3-448-15,-10 5 0 0,10-5 1072 0,0 0 112 16,0 0 32-16,0 0 0 0,0 0-1072 0,0 0-144 16,0 0-144-16,15-1 144 0,-1 0 0 0,2-7 160 15,4-1 16-15,3-2 0 0,5-2 240 0,1-2 48 16,6-4 16-16,2 0 0 0,6-1 128 0,2-1 32 16,3-2 0-16,4-3 0 0,1-1-48 0,4-3 0 15,4-1 0-15,3-2 0 0,6-1-192 0,1-2-32 16,1-4-16-16,5-1 0 0,6-3-32 0,3-4 0 0,2-1 0 15,3-1 0-15,-3 1 64 0,6-2 0 16,4 2 0-16,0-4 0 0,-3-3-64 0,7-1 0 16,4-2 0-16,-1 1 0 0,-2 0-80 0,3 1-32 0,-1-1 0 15,3 1 0-15,2-1-16 0,1 0 0 0,4-2 0 0,-2 2 0 16,-1 1 16-16,6-1 0 0,0 1 0 0,2 0 0 16,1-1-16-16,5-2-16 0,4-1 0 0,1 4 0 15,-1 2-176-15,2 0 128 0,-3 0-128 0,2-2 128 16,-3 1-128-16,2 0 0 0,1 0 144 0,-3 2-144 15,0 0 0-15,-5 4 128 0,-3 1-128 0,-1 1 0 16,-5-4 0-16,-4 2 144 0,-4 2-144 0,-3 4 0 16,0 0 144-16,-2 4-144 0,-1-1 0 0,-6 5 144 15,-2-1-144-15,-2 3 0 0,0-3 144 0,-7 3-144 0,-9 1 128 16,-1 0-128-16,0-1 160 0,-6 4-160 0,-1-1 176 16,-6 4-176-16,-4 1 192 0,-5 3-192 0,-2 0 144 15,-3 2-144-15,-5 3 0 0,0 0 144 16,1 0-144-16,-3 1 0 0,-1-1 0 0,-3 3 128 0,-1 0-128 0,-6 2 0 15,-5 0-160-15,-5 2 160 16,-3 0-1312-16,-3 0-160 0,-6 0-48 0,-3-2 0 16,-6-3-1968-16,-4 0-400 0</inkml:trace>
  <inkml:trace contextRef="#ctx0" brushRef="#br1" timeOffset="69908.022">14701 3181 35007 0,'-11'-6'1552'0,"7"2"320"0,4 4-1488 0,0 0-384 15,0 0 0-15,0 0 0 0,0 0 0 0,0 0-192 16,13 9 32-16,0-2 0 0,-2 2 32 0,4-2 0 15,5 4 0-15,0 2 0 0,3 4 256 0,5-1 64 16,1 1 16-16,3 2 0 0,1 0 0 0,3 3 0 0,4 3 0 16,2-1 0-16,0 0 16 0,-2 1 0 15,3 3 0-15,2 0 0 0,4 0 0 0,4 2 0 0,3-1 0 0,2 3 0 16,2 2 32-16,2 0 16 0,1 2 0 0,1-1 0 16,2-2 48-16,4 3 0 0,7-1 0 0,-1 1 0 15,-4-2 0-15,8 1 16 0,3-1 0 0,6 3 0 16,3 4-48-16,0-1-16 0,4 0 0 0,1 2 0 15,6 0-16-15,0 0 0 0,3 0 0 0,7-2 0 16,7 1-96-16,1 1-32 0,-3 1 0 0,3 2 0 16,8 3 0-16,-2-1-128 0,1 0 192 0,2-2-64 15,-3-1 0-15,6 2 0 0,4-1 0 0,0-1 0 16,-2 1-128-16,6 2 0 0,2 1 0 0,1 0-176 16,-3-5 176-16,-1 1 0 0,2-1 160 0,3 0-160 0,2-1 0 15,-1 2 0-15,-6 2 0 0,-1 0 0 16,1 0 0-16,-2 0 0 0,2 2 0 0,-4-3 0 0,-1-4 0 15,2-1 0-15,2 1 0 0,-4 3 0 0,-2-1 0 0,-2-1 0 16,-1-2 0-16,0 1 0 0,-2 0 0 16,-2-3 0-16,-10-3 0 0,3 0 0 0,3-1 176 0,-10 0-176 15,-5 0 192-15,-5-3-192 0,-3-2 0 0,0 1 0 16,-3-1 0-16,-6-1 0 0,-6 0 0 0,-2-2 0 16,2-3 0-16,-4-2 0 0,-6-2 0 0,-6-2 128 15,-5 0-128-15,-4-1 0 0,-4 0 0 0,-2-2 0 16,-6-2 0-16,-4 0 0 0,-1-1 160 0,-3-1-160 15,-9-1 128-15,-2-1-128 0,-2-3 0 0,-3 3 0 16,-7-1 0-16,-3-3 0 16,-1-4-704-16,-12 0-32 0,0 0 0 0,0 0-11920 15,-1-9-2384-15</inkml:trace>
  <inkml:trace contextRef="#ctx0" brushRef="#br1" timeOffset="70942.664">17327 2540 20271 0,'-16'-21'1792'0,"7"9"-1424"0,3 0-368 0,0 1 0 15,4 3 320-15,0-2 0 0,-2 0 0 0,0 5 0 16,4 5-320-16,0 0 128 0,0 0-128 0,0 0 0 16,0 0 0-16,0 15 0 0,0 1 0 0,2 2-192 15,0 4 192-15,0 3 0 0,-2 2 0 0,0 3 0 16,0 1 208-16,0 2-16 0,-1 1-16 0,0 2 0 0,1 2 48 0,0 6 16 15,0 3 0-15,0-2 0 0,-2-1 96 0,-1-2 32 16,0-2 0-16,0-2 0 0,-2-4-112 16,1-5-32-16,0-1 0 0,2-4 0 0,0-3-48 0,0-3-16 15,1-6 0-15,0-1 0 0,1-1-32 0,1-2 0 16,-1 0 0-16,0-8 0 16,9 0-736-16,-1-3-160 0,1-4-16 0,2-4-16 15</inkml:trace>
  <inkml:trace contextRef="#ctx0" brushRef="#br1" timeOffset="71404.063">17069 2613 27071 0,'0'0'1200'0,"0"0"240"0,-2-11-1152 0,2 0-288 0,3 4 0 0,3-2 0 16,-6 9 0-16,12-6-224 0,3-3 32 0,3 1 16 16,4 0 176-16,1 1-128 0,6-2 128 0,5 2-128 15,3 3 128-15,2 3 0 0,-1 0 0 0,-3 3-128 16,1 2 128-16,-5 3 0 0,-2 2 160 0,-4 2-160 16,-3 1 0-16,-4 2 128 0,-3 0-128 0,-4 2 0 15,-4 0 0-15,-4 1 0 0,-2 0 0 0,-2-1 0 16,-6 1 0-16,-2 0 176 0,-6-2-176 0,0 0 160 0,0-1 160 15,-3-2 48-15,-1-1 0 0,2-1 0 0,-1-1-176 16,3-3-48-16,0 0 0 0,4-2 0 0,4 1-144 0,7-5 192 16,0 0-192-16,0 0 192 0,0 0-192 0,0 0-272 15,0 0 64-15,14 2 16 16,3 0-224-16,1 2-32 0,1 4-16 0,2 1 0 16,-1 1 288-16,1 2 176 0,1 1-192 0,1 2 192 0,0 2-144 0,-1 2 144 15,0-2 0-15,-6 2-144 0,-4-1 144 0,-1 0 0 16,-2 2 0-16,-4-2 0 0,-4-2 384 0,-4 2 48 15,-1 2 16-15,-10-2 0 0,-4 0 352 0,-5-1 80 16,-3 1 16-16,-1 2 0 0,-4 0-384 0,1-3-64 16,-1-1 0-16,-1-4-16 0,-2-2-224 0,1-3-32 0,1-1-16 15,1-2 0-15,4-2-160 0,5-2 160 16,4 0-160-16,5-2 160 16,2-2-1840-16,4-2-368 0,5-2-80 0</inkml:trace>
  <inkml:trace contextRef="#ctx0" brushRef="#br1" timeOffset="71949.885">17965 3150 22111 0,'0'0'1968'0,"0"0"-1584"0,-7 7-384 0,2-1 0 0,5-6 1024 0,-6 6 128 16,6-6 32-16,-4 8 0 0,4-8-976 0,0 0-208 15,0 0 0-15,0 0 0 0,0 0 304 0,0 0 80 16,0-11 32-16,2 0 0 0,0 1 48 0,0-1 16 16,2-1 0-16,0-1 0 0,1-3-320 0,-1 2-160 15,-1 1 160-15,0 1-160 0,2 0 0 0,-4 2 0 16,0 1 0-16,-1 9 0 0,0 0 0 0,0 0 0 15,0 0 0-15,0 0 0 0,-3 8 0 0,-4 5-160 16,0 4 160-16,-1 2-192 0,1 0 192 0,-1 3 0 16,1 4 0-16,-1 4-128 0,0 1 128 0,2-2 0 15,0-1 0-15,3-3 0 0,-2-1 0 0,2-5 0 16,-1-4 0-16,0 0 0 0,4-5 0 0,0-4 192 16,0-6-64-16,0 0 0 0,0 0 96 0,0 0 32 0,0 0 0 0,10-7 0 15,0-4 256-15,1-5 48 0,-1-5 16 0,3-1 0 16,1 0-368-16,0-2-64 0,1-1-16 0,0 3 0 15,1 2-128-15,1 1 0 0,-1 2 0 0,-1 2 128 16,0 3-128-16,0 6 0 0,-1 2 0 0,1 4 0 16,-2 3 0-16,0 1 0 0,-3 3-160 0,2 4 160 15,0 6-176-15,1 2 176 0,-3 0-192 0,0 3 192 16,-2 2 0-16,0-1 0 0,-2 2 0 0,2-1 0 16,0 1 0-16,0-2 0 0,-1-1 0 0,0 0 0 15,-2-5-160-15,1 0 32 0,-1-3 0 0,1-1-9472 16,-2-4-1904-16</inkml:trace>
  <inkml:trace contextRef="#ctx0" brushRef="#br1" timeOffset="72200.606">18606 2648 35007 0,'-6'-7'3120'0,"6"7"-2496"16,0 0-496-16,0 0-128 16,3-8-688-16,1 3-144 0,-4 5-48 0,13-4 0 0,4 0 432 0,3 1 64 15,-1-1 32-15,3 0 0 0,1 0 352 0,1-1 0 0,-1 1-144 16,-2 2 144-16,-4 2-352 0,0 0-16 0,-4 0 0 0,-3 1 0 31,-10-1-2192-31,0 0-448 0,0 0-96 0</inkml:trace>
  <inkml:trace contextRef="#ctx0" brushRef="#br1" timeOffset="72367.827">18366 2995 6447 0,'-10'6'576'0,"3"-1"-576"0,-3 0 0 0,4-1 0 15,1 3 2560-15,5-7 416 0,0 0 80 0,0 0 16 16,0 0-1760-16,10 5-352 0,2-3-64 0,2-2 0 15,2-2 96-15,4-1 32 0,4-5 0 0,3-1 0 16,5 0-448-16,3-5-96 0,0-1-16 0,4 1 0 0,2 2-224 0,-1 2-48 16,-6-4-16-16,-3 5 0 15,-4 1-2096-15,-7-2-400 0,-3 1-96 16</inkml:trace>
  <inkml:trace contextRef="#ctx0" brushRef="#br1" timeOffset="72851.124">19763 2211 21423 0,'-10'-12'944'0,"3"5"208"0,-2 0-928 0,0 1-224 0,0 3 0 0,-1 2 0 15,-3-3 0-15,-1 8 144 0,-2 0-144 0,-1 3 128 16,-3 0 96-16,-3 6 16 0,-4 2 0 0,2 4 0 16,-2 2 0-16,-2 3 0 0,-1 1 0 0,1 8 0 15,0 8-48-15,3-1-16 0,-2 0 0 0,4 1 0 16,2-2-176-16,4 4 0 0,2-2 0 0,3-1 0 15,5 0 0-15,5-1 128 0,4-5-128 0,4-3 0 16,5-3 160-16,4-5-160 0,5-4 192 0,4-6-192 0,6-5 560 16,4-5 0-16,2-5 0 0,7-5 0 0,-1-4-160 0,4-6-16 15,2 0-16-15,-2-2 0 0,-2-5-128 16,-1-1-32-16,-5-3 0 0,-4 0 0 0,-4 3 320 0,-4-2 64 16,-6 1 16-16,-6-3 0 0,-5 3 96 0,-8-4 32 15,-7-2 0-15,-5 0 0 0,-7-4-288 0,-3 2-64 16,-4 2-16-16,-3 6 0 0,0 6-176 0,-4 1-48 15,-4 3 0-15,2 5 0 0,0 5-416 0,4 2-96 16,4 1-16-16,2 1 0 16,1 1-2784-16,5 1-560 0,-1 1-112 0,9-3-32 0</inkml:trace>
  <inkml:trace contextRef="#ctx0" brushRef="#br1" timeOffset="73251.298">21366 1800 14735 0,'-14'-9'1312'15,"-2"-2"-1056"-15,0-2-256 0,-1 3 0 0,-4-1 2464 0,3 3 432 16,-1 3 96-16,1 1 16 16,2 1-2368-16,-3 3-480 0,0 4-160 0,1 2 0 0,0-1 192 0,-2 5-192 15,-6 3 192-15,1 4-192 0,0 4 128 0,-1 6-128 16,-3 3 0-16,0 5 0 0,-1 9 192 0,0 0-192 15,0 2 192-15,1-2-192 0,0-3 128 0,1 3-128 16,2 5 0-16,3-2 0 0,2 2 144 0,3 0-16 16,0-2-128-16,5-3 192 0,4-2-192 0,1-8-128 15,5-4 128-15,3-3-8032 16,2-2-1488-16</inkml:trace>
  <inkml:trace contextRef="#ctx0" brushRef="#br1" timeOffset="73649.997">20725 2460 24879 0,'5'-12'2208'0,"0"3"-1760"0,3-1-448 0,4-1 0 16,4 0 672-16,1 0 48 0,4-1 16 0,1 0 0 15,6-2-736-15,-1 3-240 0,-2-2 0 0,1 1 0 16,3 0 240-16,-2-1-144 0,-5 4 144 0,-3 2-128 15,-5 5 128-15,-3 2 0 0,-2 2 0 0,-9-2 0 16,0 0 128-16,4 11-128 0,-5 3 128 0,-3 3-128 16,-2 3 512-16,0 1 16 0,-4 2 16 0,-1 2 0 0,-1 1-304 0,1-2-64 15,0-2-16-15,4-1 0 0,0-3-160 16,5-2 0-16,2-3 0 0,5-2 128 0,2-5-128 16,3-2 128-16,2-2-128 0,2-2 128 0,2 0 112 0,3-3 16 15,2-6 0-15,0-1 0 0,1-1-80 0,0-3-16 16,-2-4 0-16,1 0 0 0,-3-1-160 0,-3 1 0 15,0 1 144-15,-8 1-144 0,-3-1 224 0,-1 1-32 16,-1 1 0-16,-3 3 0 0,-4 1 384 0,-1 3 80 16,2 5 16-16,4 3 0 0,-10-2-288 0,1 4-48 15,0 3-16-15,1 3 0 0,1 1-320 0,2-3 0 16,5-6 0-16,-4 9 0 16,4-9-1568-16,-1 10-224 0,1-10-64 0,0 0-12032 0</inkml:trace>
  <inkml:trace contextRef="#ctx0" brushRef="#br1" timeOffset="74321.982">21892 2148 26719 0,'0'0'2368'0,"-9"-4"-1888"0,-2 0-480 0,-4 2 0 15,-6 2 0-15,-1 4-256 0,-4 3 16 0,0 1 16 16,0 0 224-16,-3 5-192 0,1 5 192 0,3 0-192 15,1-1 192-15,1 2 0 0,1-1 0 0,2 5 0 16,0 4 0-16,5-2 192 0,2 0-64 0,4-4-128 16,4-2 144-16,3-4-144 0,6-3 0 0,-1-3 144 15,2-2-144-15,-5-7 192 0,11 2-192 0,1-5 192 0,-2-6 64 16,2-1 0-16,-1-2 16 0,3 0 0 0,-4-2 16 0,1-6 0 16,0-4 0-16,0 0 0 0,-2 2-144 15,0 3-16-15,-2 2-128 0,-2 2 192 0,-1-3 144 0,-1 6 32 16,-1 2 0-16,0 4 0 0,1-3-80 0,-3 9-16 15,0 0 0-15,0 0 0 0,0 0-272 0,5 10 0 16,-2 0-176-16,2 2 176 0,1 0-192 0,-1 2 192 16,0 1-192-16,4 3 192 0,3 1 0 0,1-2 0 15,6 0 0-15,1-2 0 0,2 0 0 0,2-1 0 16,4-4 0-16,-2-3 0 0,1-2 176 0,0-2-176 16,0-3 192-16,-2-1-192 0,-2-1 144 0,1-1-144 15,0-5 0-15,0-2 144 0,0-4-144 0,3-2 0 16,0-1 144-16,0-2-144 0,-3-1 0 0,-1 1 144 15,2 2-144-15,2-2 0 0,-3-2 144 0,0-2-144 0,-2-2 0 16,-1-3 144-16,0-4-144 0,-2-4 0 0,-3-5 0 16,0-6 0-16,0-7 128 0,-2 1-128 0,-2 1 0 0,1 0 128 15,-5 1-128-15,2-1 0 0,-1-3 0 0,0 2 0 16,0 2 0-16,-4 10 0 0,1 4 0 0,-1 5 0 16,-4 5 0-16,1 5 0 0,0 3 0 0,-2 5 0 15,-2 3 0-15,1 3 0 0,1 0 0 0,0 8 0 16,0 0 0-16,0 0 0 0,-7 9 0 0,-2 2 0 15,-4 6-192-15,-1 3 192 0,1 4-160 0,-2 4 160 16,-2 4 0-16,-1 7-144 0,-1 3 144 0,-2 4 0 16,0 0 0-16,1 0 0 0,-2-1 0 0,3 1 0 15,1 3 0-15,4-1 0 0,3 0 0 0,3-1 0 16,4-6 0-16,1-3 0 0,1-5 0 0,4-8 0 0,4-3 0 16,2-4-128-16,3-3 128 0,1-6-9360 15,-4-7-1824-15</inkml:trace>
  <inkml:trace contextRef="#ctx0" brushRef="#br1" timeOffset="75397.849">21290 2214 19343 0,'0'0'1728'0,"-3"-5"-1392"15,-4 2-336-15,7 3 0 0,-1-8 1824 0,1 8 288 16,0 0 64-16,0 0 16 0,0 0-1456 0,0 0-288 16,0 0-64-16,3 9-16 0,-2 1 320 0,3 5 64 0,-2 5 16 0,-2 2 0 15,0 0-224-15,-2 4-32 0,-2 3-16 0,2 3 0 16,-1 1-176-16,1-4-16 0,1-2-16 0,0-4 0 16,1-2-160-16,-2-5-128 0,-1-5 144 0,3-11-144 15,5 9 240-15,-5-9-48 0,0 0-16 0,8 0 0 16,2-3 160-16,2-6 48 0,2-4 0 0,2-7 0 15,4-3-144-15,4-8-32 0,1-2 0 0,2-2 0 16,0-3-208-16,-3 3-160 0,1 4 32 0,-2 3 0 16,-2 1-176-16,-3 4-16 0,-1 1-16 0,-1 5 0 15,-1 4-1136-15,0 2-208 16,2 1-48-16,-1 0-12336 0</inkml:trace>
  <inkml:trace contextRef="#ctx0" brushRef="#br1" timeOffset="76283.665">22584 2353 27647 0,'-4'-19'1216'0,"3"10"256"0,1 3-1168 0,1-2-304 0,0-2 0 16,3-2 0 0,1-1-576-16,3 0-160 0,2-2-32 0,1-1-16 0,0-5 944 0,4 0 192 0,2-1 32 0,1-1 16 15,0-2-32-15,0-1-16 0,-1 0 0 0,0-4 0 16,-3-2-224-16,0-1-128 0,1-4 128 0,-1 2-128 15,-1 0 128-15,-1-3-128 0,3 1 160 0,-3 1-160 16,-1-1 0-16,1 0 0 0,-3-4 0 0,0-2 0 16,4-3 0-16,-7 2 0 0,-1 3 0 0,0 4 0 15,-4 2 0-15,1 4 0 0,-2 6 0 0,0 4-160 16,-1 1 160-16,-2 6 128 0,-4 5-128 0,2 2 176 16,0 3 80-16,-4 3 0 0,-1 1 16 0,0 4 0 15,-5 7-48-15,-1 2-16 0,-4 5 0 0,-2 5 0 0,-4 6-80 16,0 4-128-16,-3 3 176 0,-1 8-176 0,-2 5 352 0,0 2-32 15,1 1-16-15,3 1 0 0,1-1 96 16,5 6 32-16,0 2 0 0,8 1 0 0,4-3-176 0,1-2-16 16,5-4-16-16,4-5 0 0,7-3-224 0,3-7 0 15,3-4-192-15,4-2 192 0,6 2-368 0,7-3 48 16,3-5 0-16,6-6 0 16,4 1-608-16,3-7-112 0,0-3-32 0</inkml:trace>
  <inkml:trace contextRef="#ctx0" brushRef="#br1" timeOffset="76958.372">21344 3079 8287 0,'0'0'736'0,"3"-9"-592"15,3-3-144-15,3-3 0 0,3-4 5552 0,4 1 1072 16,5-1 224-16,0 1 32 16,5 4-6048-16,-3-2-1200 0,2-1-240 0,-1 0-48 0,2 1 656 0,1 0 0 15,-4 1 0-15,0 4 0 0,-1 2 0 0,-2 8 0 0,-2 2 192 0,-1 5-64 16,-6-1 0-16,-2 5 16 0,-3 2 0 16,-1 5 0-16,-6 2 48 0,-3 4 16 0,1 2 0 0,-4 1 0 15,-3 0-16-15,-1 0 0 0,2-4 0 0,-4 1 0 16,2-3 80-16,4-3 16 0,2-1 0 0,2-5 0 15,3-11-32-15,0 0-16 0,0 0 0 0,0 0 0 16,12-1 16-16,4-6 16 0,1-6 0 0,7-5 0 16,7-4-112-16,1-2-32 0,1-1 0 0,-1-4 0 15,0-1-128-15,-1 2 0 0,1 0 0 0,-3-3 0 16,-2 2 0-16,1 2 0 0,-1 4 128 0,-2 5-128 16,-2 3 176-16,-2 6 0 0,-2 6 0 0,-3 1 0 15,-2 6 128-15,2 5 16 0,-2 3 16 0,-1 5 0 16,-3 1-80-16,3 6-32 0,0 1 0 0,4 3 0 15,6 0-224-15,-1-2-128 0,4 0 128 0,-1-1-208 16,5-3-1808-16,0 0-352 0</inkml:trace>
  <inkml:trace contextRef="#ctx0" brushRef="#br1" timeOffset="78463.785">15733 6852 16575 0,'-13'4'1472'0,"-3"0"-1168"15,1-3-304-15,0 2 0 0,3-3 240 0,4 2-16 16,8-2 0-16,0 0 0 0,0 0 352 0,0 0 80 15,0 0 16-15,8-2 0 0,6-2 336 0,6-3 64 16,9-3 16-16,5-2 0 0,5-7 48 0,6-3 16 16,9-4 0-16,4-2 0 0,4-2-480 0,5-2-96 15,5-6 0-15,11-3-16 0,8-6-256 0,5-3-48 16,2-5-16-16,9-2 0 0,6-6 144 0,7-3 16 16,2-3 16-16,4-5 0 0,7-6 160 0,7-2 16 0,4 2 16 15,3-6 0-15,3-1 32 0,4-1 16 0,3-2 0 16,5-1 0-16,1-1-112 0,2 1-32 0,-2-2 0 0,1 1 0 15,-3 3-80-15,2 3-32 0,2 2 0 0,0-3 0 16,0 2-176-16,-1 5-32 0,-2 3-16 0,-5 5 0 16,-3 0-176-16,0 3 0 0,-1 9 0 0,-11 1 128 15,-8 4-128-15,-5 8 0 0,1 8 0 0,-13 2 0 16,-11 3 0-16,-5 4 0 0,-3 2 0 0,-11 5 0 16,-8 2-176-16,-11 6-112 0,-12-2-32 0,-5 1 0 15,-9 0-1856 1,-6 3-384-16,-8 3-80 0,-10-1-12368 0</inkml:trace>
  <inkml:trace contextRef="#ctx0" brushRef="#br1" timeOffset="79064.119">14984 3325 23951 0,'-14'-16'2128'0,"6"2"-1696"0,5 4-432 0,-1-1 0 31,2 0-448-31,2 2-192 0,2 2-16 0,5 3-16 0,3-1 352 0,2 3 64 0,1 0 0 0,4 1 16 16,5 0 240-16,0 3 0 0,5 4 0 0,-1 1-144 15,3 2 288-15,2 5 64 0,2 1 16 0,3 1 0 16,4 1 80-16,4 1 16 0,1 3 0 0,3 5 0 15,3 3 48-15,0 2 16 0,0 1 0 0,2 1 0 16,1 3 96-16,5 5 32 0,6 5 0 0,3 0 0 16,0 1 128-16,1 0 48 0,0 2 0 0,7-1 0 0,3-4-128 15,5 1-32-15,2 0 0 0,2 2 0 0,0 2-32 16,8 0-16-16,5 2 0 0,2-3 0 0,0 0 16 16,7 0 0-16,6-2 0 0,-2 0 0 0,3-2-112 0,4 2 0 15,7 3-16-15,4-5 0 0,2-2-32 0,3-2 0 16,0 0 0-16,7-1 0 0,7 1-80 0,3-1 0 15,-1 1-16-15,-1 1 0 0,1 2-64 0,4 2-16 16,3 2 0-16,0-2 0 0,-1-2-32 0,-1-1-128 16,-2 0 192-16,2 1-64 0,-2 2-128 0,-2-1 192 15,-4-2-192-15,-3 2 192 0,-6 2-192 0,2-3 0 16,1-1 144-16,-5-6-144 0,-6-2 128 0,-3 2-128 16,-2-1 128-16,-4-2-128 0,-6 0 0 0,-6-2 144 15,-3-1-144-15,-9-1 0 0,-8-1-160 0,-4 1-144 16,-3-1-16-16,-11 1-11008 15,-7-2-2208-15</inkml:trace>
  <inkml:trace contextRef="#ctx0" brushRef="#br1" timeOffset="112652.77">1608 7527 14735 0,'0'0'1312'0,"0"0"-1056"16,0 0-256-16,0 0 0 0,0 0 0 0,0 0-256 16,0 0 64-16,0 0 0 0,0 0 192 0,7 0 0 15,4 0 0-15,-1 0-144 0,-10 0 144 0,13 0 144 16,4-2-16-16,-1 4-128 0,1 2 480 0,2-2-16 15,-3-2 0-15,7 1 0 0,5 2 48 0,1-1 16 16,3 2 0-16,3-4 0 0,3-2-112 0,1 0-32 16,3 1 0-16,7-1 0 0,5-1-144 0,-2-3-48 15,1 0 0-15,4 2 0 0,2 3-192 0,0 0 176 16,2-2-176-16,1 1 160 0,2 0-160 0,4 0 128 0,5 2-128 16,-1-1 128-16,-2-2-128 0,3 0 0 0,4-2 144 0,5 1-144 15,4 0 176-15,-4-1-48 0,1-1 0 16,2 0 0-16,6 1 64 0,-2-2 0 0,1-2 0 15,1-1 0-15,3 0 64 0,1 3 32 16,3 1 0-16,2-2 0 0,2-1-32 0,0 2 0 0,0 3 0 0,2 0 0 16,-4-3-64-16,3-1-32 0,5-2 0 0,0 3 0 15,-4 2-160-15,6-2 0 0,2-3 144 0,2 2-144 16,-3 0 0-16,3 0 144 0,3 0-144 0,-2 1 0 16,-1-3 128-16,0 2-128 0,3 2 0 0,-4 1 0 15,-5 2 128-15,3-2-128 0,3-2 0 0,-2 0 0 16,-2 4 128-16,5-2-128 0,-1 0 0 0,-2 1 0 15,-4 0 0-15,4-1 128 0,4-1-128 0,-2 0 0 16,-1 1 176-16,0 0-176 0,3-1 160 0,1 1-160 0,-4-2 176 16,3 2-176-16,2 0 192 0,-3 1-192 0,-3-1 176 0,2 3-176 15,2-2 160-15,0 1-160 0,-3-1 128 0,1 2-128 16,4-1 0-16,-5-2 144 0,-5 0-144 16,3 0 0-16,4 3 144 0,-5 0-144 0,-7 1 144 0,4-1-144 15,1-2 192-15,-3 2-192 0,-1 4 256 0,2 1-64 16,3-4-16-16,-2 1 0 0,-3 0-48 0,1 1 0 15,-2-1 0-15,4 0 0 0,1 0-128 0,-1-1 128 16,-3-1-128-16,4 0 128 0,2 1-128 0,1-1 0 16,-4-1 144-16,0 0-144 0,5 1 0 0,-8-2 144 15,-1 1-144-15,2-1 0 0,2 1 128 0,-5 1-128 16,-1 1 0-16,0-3 0 0,2-1 192 0,-4 2-64 16,-6 0 0-16,3 2-128 0,-2-3 336 0,5-1-32 15,3 1-16-15,-6 2 0 0,-1 1-32 0,2 1-16 0,2-2 0 16,0 0 0-16,-2 1-112 0,2 0 0 0,3 2-128 15,-4-1 192-15,-2-1-192 0,0 0 144 0,4 0-144 16,-2 0 128-16,1 0-128 0,-1-1 0 0,-1-1 0 0,2 0 128 16,1 0-128-16,-2 0 0 0,-3-2 0 0,-1 3 0 15,4-2 0-15,-5 0 0 0,-2 1 128 0,-3-1-128 16,0-2 0-16,3 3 0 0,3 1 0 0,-5-1 128 16,-7-1-128-16,2 0 160 0,1-2-160 0,-1 3 160 15,1 3 32-15,-1-2 0 0,-1-2 0 0,2 1 0 16,3 1-64-16,-2 2 0 0,-2 3 0 0,0-4 0 15,1-5-128-15,0 2 128 0,1 3-128 0,1 1 128 16,-2-1-128-16,1-2 0 0,1-3 144 0,1 3-144 16,-2 3 144-16,0 0-144 0,-1 0 192 0,2-2-192 15,2-2 128-15,-2 2-128 0,-4 2 0 0,3-2 0 0,2-4 160 16,0 4-160-16,4 4 128 0,-8 1-128 0,-1-2 128 16,1-1-128-16,6-1 128 0,-6 3-128 0,3 2 128 0,-4-1-128 15,0 0 0-15,3 0 128 0,3 2-128 0,1 1 128 16,-4 1-128-16,2-3 128 0,2-2-128 0,0 3 0 15,0 1 0-15,-1 0 0 0,0-5 128 0,-1 1-128 16,0 0 0-16,-2 0 128 0,-3 2-128 0,2-1 128 16,-4-1-128-16,3 0 128 0,-1 1-128 0,-5 0 160 15,-6 1-160-15,2 0 160 0,1-4-32 0,0 0-128 16,2 1 192-16,-6 2-64 0,-5-2-128 0,-2 0 128 16,0-3-128-16,-1 2 128 0,2 0-128 0,0 1 160 15,1 0-160-15,-3 1 160 0,-3 1-160 0,0-1 160 0,1 0-160 16,5 0 160-16,2-3-160 0,-5 2 160 0,-3 1-160 0,-2 1 160 15,-1-1-160-15,0-1 0 0,1-1 0 16,0 1 128-16,-4 1-128 0,0 0 0 0,-5-1 0 0,-3 1 128 16,-4 0-128-16,0-1 0 0,1 1 0 0,1-1 0 15,0-1 0-15,-1 0 0 0,1 0 0 0,-1 2 0 16,-1 3 0-16,-3-1 0 0,-1-2 0 0,-4 1 0 16,-4-1 0-16,-1 0 0 0,1-1 0 0,-4 1 0 15,2 2 0-15,-1-3 0 0,1 1 128 0,-3-2-128 16,-3-3 0-16,-2 0 0 0,-3 2 0 0,1 0 128 15,2 0-128-15,-5 0 0 0,-4 0 0 0,1 0 0 16,-2 2 0-16,-2 0 0 0,-8-1 0 0,0 0 0 16,0 0-496-16,0 0-16 0,0 0-16 0,0 0 0 15,-10 3-2496-15,-8 2-496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4:4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10892 2374 22111 0,'-8'-13'1968'15,"4"-1"-1584"-15,1 5-384 0,1 1 0 16,2 8 0-16,0-8-224 0,2-2 32 0,1 5 0 16,-3 5 192-16,0 0 0 0,8-1 0 0,2 0 0 0,1-3 0 0,4 2 0 15,1 0 0-15,5 1 0 0,3 4 128 0,6 0-128 16,-2 0 0-16,8 0 0 0,2 0 224 0,8 0-16 16,8 3 0-16,5-4 0 0,4-2-16 0,1-2-16 15,3 1 0-15,4-1 0 0,-1-3 16 0,6 0 0 16,3-2 0-16,0-1 0 0,-1 1 64 0,2 0 0 15,1 1 16-15,0 1 0 0,4-1 320 0,-5 1 64 16,-6 2 16-16,1 0 0 0,0-1-128 0,-3 1-32 16,0-3 0-16,-6 5 0 0,-8 1-192 0,-3 0-64 15,-5-2 0-15,-4 2 0 0,-4 0-256 0,-4 2 0 0,-2-2 128 16,-7 0-128-16,-6 0 0 0,-2 0 128 16,-2 1-128-16,-8-1 0 0,-11 0 160 0,0 0-160 0,0 0 128 0,0 0-128 15,-8-1 448-15,-5-2 0 0,-5 1 0 0,-9 1 0 16,-8 0-160-16,-7 1-32 0,-4 2 0 0,-6-1 0 15,-5 0-256-15,-8 2 0 0,-9-3 0 0,1 3 0 16,1-1 0-16,-3 1 128 0,-2 0-128 0,-4 3 0 16,-7-1 208-16,1 4-64 0,0 0-16 0,-1-4 0 15,-2 0-128-15,1-1 128 0,-1 2-128 0,6-2 128 16,3-2-128-16,2 3 0 0,1 2 0 0,3 0 0 16,2-3 0-16,8 3 0 0,8 1 0 0,5-2 0 15,5-1 0-15,6-3 0 0,6 0 0 0,6 1 0 16,7 2 0-16,8-3 128 0,4-3-128 0,10 1 128 15,0 0-128-15,0 0 0 0,10 4 0 0,8-3 0 16,11-3 0-16,8-1 0 0,7-3 224 0,9 3-64 0,7-2-160 16,6-2 192-16,5-2-192 0,2 3 192 0,2 3-192 0,4-1 0 15,3-1 0-15,5-2 0 0,3-2 0 0,2 3 0 16,-4 3 128-16,5-1-128 0,4-4 0 0,-4-2 0 16,1-1 144-16,-3 3-144 0,-3 2 0 0,1-2 0 15,-2-2 0-15,-8 5 128 0,-7 1-128 0,-6 0 0 16,-4-1 0-16,-6 3 128 0,-4 2-128 0,-5 1 0 15,-8 2 0-15,-6 0 0 0,-7-1 0 0,-7 2 0 16,-4-1 0-16,-7 1 0 0,-8-4 0 0,0 0 0 16,-5 10 0-16,-10-3-128 0,-11 2 256 0,-7-3 48 15,-6 3 16-15,-12-3 0 0,-8-2-192 0,-6 3 160 16,-5-1-160-16,-8 1 160 0,-9-2-160 0,-1 2 0 16,-1 0 0-16,-5-3 0 0,-5-2 0 0,-5 4 128 15,0 2-128-15,-3-2 0 0,-2-7 176 0,5 3-48 16,0 7-128-16,10-4 192 0,6-5-48 0,9-1-16 0,7 0 0 15,12 1 0-15,11 0 0 0,12 0 0 0,9-2 0 0,11 2 0 16,7 1-128-16,10-1 160 0,0 0-160 0,15-3 160 16,9-2-160-16,12 2 0 0,9 5 0 0,11-2 0 15,6-2-192-15,11 2 192 0,8-2-192 0,6 1 192 16,7 1 0-16,4-1 0 0,-1-2 0 0,6 1 0 16,0 0 0-16,0-2 0 0,-5-3 0 0,2 2 0 31,1-2-496-31,-3 0 32 0,-9 1 0 0,-2-3 0 15,-6-1-2656-15,-4 1-528 0,23-2-96 0,-26 4-32 0</inkml:trace>
  <inkml:trace contextRef="#ctx0" brushRef="#br0" timeOffset="1637.94">5252 4972 19343 0,'0'0'1728'0,"0"0"-1392"16,0 0-336-16,0 0 0 0,0 0 0 0,0 0 144 16,0 0-144-16,0 0 0 0,0 0 0 0,0 0 0 15,0 0 0-15,0 0 0 0,0 0-224 0,0 0 48 16,0 0 16-16,0 0 0 0,0 0 160 0,0 0 0 16,0 0-144-16,8 7 144 0,-8-7 160 0,7 2 96 15,3-3 32-15,3 1 0 0,3 3 288 0,0-3 64 16,1-1 16-16,3-1 0 0,5 1-64 0,2 0-16 15,7-5 0-15,2 3 0 0,3 2-64 0,4 0 0 16,2 2-16-16,6-4 0 0,4-2 64 0,5-1 16 0,5 1 0 0,2 1 0 16,0-2-128-16,4 2 0 0,1-2-16 0,4 2 0 15,2-2-112-15,1 1 0 0,-4-1-16 0,2 2 0 16,2 1-80-16,-1-1-16 0,1 2 0 0,-1 1 0 16,-4 0-32-16,-1-1-16 0,-1-2 0 0,0 3 0 15,2 0 0-15,-2 0 0 0,-4-1 0 0,-2 2 0 16,0-2-32-16,0 2 0 0,-2-3 0 0,1 1 0 15,-1 0 0-15,-4 2 0 0,-6 3 0 0,-3-3 0 16,-2-3-128-16,0 1 0 0,1 0 0 0,-4 1 128 16,-6-1-128-16,-3-1 128 0,0 1-128 0,-6 1 128 15,-3 0-128-15,-4 1 0 0,0 0 0 0,-6 0 0 16,-3 0 0-16,-2 1 128 0,-3-1-128 0,-1 2 0 0,-9-2 128 0,0 0-128 16,0 0 128-16,0 0-128 0,0 0 224 0,0 0-32 15,0 0-16-15,0 0 0 0,0 0 288 0,-9 2 64 16,-3-2 16-16,-3 0 0 0,-4-1-240 0,-4 1-48 15,-3 0-16-15,-6 0 0 0,-4-1-240 0,-3 1 128 16,1 0-128-16,-2 1 0 0,-2 0 0 0,1 1 128 16,-2 0-128-16,0 0 0 0,-3 1 0 0,-1 0 0 15,-3 1 0-15,-1-1 0 0,-5 0 0 0,3 2 128 16,-2-2-128-16,-1 1 0 0,-3 0 0 0,-1-1 0 16,-4-1 0-16,-4 0 0 0,-1-1 0 0,-4 2 0 15,-1-3 128-15,-3 3-128 0,-3 4 0 0,-1-1 0 16,0 0 0-16,0 0 0 0,0 0 0 0,0 1 0 0,1 1 0 15,1 0 0-15,-3 0 0 0,3 0 0 0,1 1 0 0,-1 0 0 16,-1 3 0-16,5-1 0 0,4-3 0 16,5 2 0-16,3-2 0 0,2-1 0 0,2-3 0 15,3 1 0-15,-2-1 0 0,8 2 0 0,1-1 0 16,8 0 0-16,5-3 0 0,6-1 0 0,0-1 0 16,7-1 0-16,3-1 0 0,5-1 0 0,2 0 0 0,6-1 0 15,7 4 0-15,0 0 0 0,0 0 0 0,0 0 0 16,12-5 0-16,8 2-208 0,1 0 16 0,6-2 0 15,5-1 192-15,6-1-192 0,6-1 192 0,8 1-192 16,2 1 192-16,7-1 0 0,2-2 0 0,7 0 0 16,-1 3 0-16,8-1 0 0,5-2-128 0,4 0 128 15,2 0 0-15,-1 3 0 0,2 0 0 0,5 1 0 16,3-2 0-16,-3 1 0 0,-3-1 0 0,4 3 0 0,2 0 0 16,-4 0 0-16,-6-2 0 0,1 4 0 0,0 2 0 0,-3 2 0 15,-6-2 0-15,-3-1 0 0,-4-1 0 0,-2 2 0 16,-1 3 0-16,-2 1 0 0,-3-4 0 0,-3 1 128 15,-3 2-128-15,-5-1 0 0,-5 0 128 0,-6 0-128 16,-4-2 0-16,-2 1 0 0,-4 1 128 0,-6-1-128 16,-5 3 0-16,-4-3 0 0,0-1 0 0,-6 2 160 15,-11-2-160-15,0 0 128 0,0 0 16 0,0 0 0 16,0 0 0-16,0 0 0 0,-7-5 240 0,-7 1 64 16,-4-1 0-16,-6 2 0 0,-3 0-240 0,-4 2-32 15,-1-2-16-15,-5 1 0 0,-4-1-160 0,-4 1 0 16,-6 0 0-16,0 0 0 0,-4 0 0 0,2-2 0 15,-3 1 0-15,0-1 0 0,-1 3 0 0,-2-1 0 0,-6-2 0 16,-2 0 0-16,-1 1 0 0,2 0 0 0,0 0 128 0,-1 3-128 16,-1-2 0-16,-4 4 0 0,-4 1 0 0,0 0 0 15,1-1 0-15,-5 1 0 0,-2 0 0 0,1 1 0 16,2 2 0-16,2 1 0 0,2-3 0 16,5 1 0-16,2 3 0 0,4-2 0 0,3 0 0 0,9-1 0 15,7 0 0-15,7-1 0 0,7-2 0 0,9 2 0 16,6-2 0-16,5 0 0 0,11-2-144 0,0 0 144 15,0 0 0-15,13 4-160 0,6-5 160 0,12 0-128 16,10 1 128-16,9-2-192 0,9-2 192 0,4-2-192 16,5 1 192-16,8-1 0 0,5 0 0 0,7-2 0 15,4-2 0-15,3 0 0 0,3 0 0 0,9 1 0 16,7 3 0-16,1-3 0 0,1-1 0 0,2 0 128 16,4 2-128-16,0-1 128 0,0-2-128 0,-1 3 128 0,-1-3-128 15,-1 2 0-15,-2 0 0 0,-4 2 0 0,-4 1 0 16,-6-1 0-16,-8 4 0 0,-9 4 128 15,-10 4-2112-15,-13 5-400 16</inkml:trace>
  <inkml:trace contextRef="#ctx0" brushRef="#br0" timeOffset="3046.064">12825 7685 9215 0,'-13'-5'816'0,"4"2"-656"0,1-3-160 0,-3 0 0 16,1-2 2672-16,2 3 496 0,8 5 96 0,-7-4 32 15,2 1-2112-15,5 3-416 0,0 0-96 0,0 0-16 16,0 0-32-16,0 0-16 0,0 0 0 0,0 0 0 16,0 0-176-16,0 0-48 0,12 0 0 0,2 0 0 15,3 0 160-15,0-1 32 0,3-1 0 0,3 0 0 0,-1-1-64 16,3 0 0-16,1-2 0 0,5 1 0 0,4 3-64 15,0 0 0-15,0-3-16 0,6 3 0 0,5-3 0 0,0 3 0 16,0-2 0-16,0 1 0 0,-4-1-80 0,2 1-16 16,0 2 0-16,-2-1 0 0,-2 0-144 0,1 0-16 15,-1 1-16-15,0 0 0 0,-3 0-160 0,-1 1 192 16,-4-1-192-16,-5 0 192 0,-4-1-192 0,-3 1 0 16,-5 2 0-16,-4-1 128 0,-11-1-128 0,0 0 0 15,0 0 0-15,0 0 128 0,0 0 16 0,0 0 0 16,-11 2 0-16,-7 0 0 0,-4-2-16 0,-7 1 0 15,-7 0 0-15,-4 1 0 0,1 1-128 0,-7 2 192 16,-4-1-192-16,1 0 192 0,1-1-64 0,0 0 0 16,-1 1 0-16,-1 1 0 0,-5-1-128 0,4-1 160 0,4 2-160 15,3 0 160-15,2 1-160 0,6 0 0 0,4-3 0 16,5 0 0-16,6 0 0 0,6-1 0 16,4 1 0-16,11-3 0 0,0 0 128 0,0 0-128 0,0 0 128 0,10 3-128 15,6-1 192-15,9-2-64 0,4-2 0 0,8 0 0 16,3 3-128-16,9-4 192 0,7-4-192 0,1-2 192 15,-4-2-192-15,4-1 0 0,2-1 0 0,-1 0 128 16,0 3-128-16,-1-1 0 0,3 1 0 0,-9 2-176 31,-3 0-2224-31,-7 3-448 0</inkml:trace>
  <inkml:trace contextRef="#ctx0" brushRef="#br0" timeOffset="5213.092">12412 2200 11055 0,'-10'-12'976'0,"4"4"-784"15,3-1-192-15,-2 2 0 0,0-3 1008 0,2 1 144 16,3 9 48-16,0 0 0 0,1-12-672 0,1 2-128 15,-2 10-16-15,0 0-16 0,6-7-160 0,-6 7-16 16,9-5-16-16,-1 2 0 0,-1-1-176 0,3 3 0 16,-1 3 144-16,1 1-144 0,2-2 192 0,-1 3-48 15,1 6 0-15,1-2 0 0,0-3 64 0,3 1 16 16,0 3 0-16,2-1 0 0,0 1 80 0,4 1 16 16,-1 2 0-16,3 0 0 0,1 3 80 0,1 1 32 0,-2 3 0 0,2-2 0 15,1 2-32-15,2 4 0 0,-4 4 0 0,2 0 0 16,2 1-144-16,-1-2-48 0,0 0 0 0,1 2 0 15,2-2-64-15,-1-3-16 0,2 2 0 0,-1-1 0 16,0-1-128-16,3 1 192 0,-1 0-192 0,1-1 192 16,-2-1-192-16,0 3 0 0,0 0 144 0,-1 1-144 15,-2 3 176-15,1-1-48 0,1 0 0 0,-2 2 0 16,0-1 0-16,2 1-128 0,0 1 192 0,-2-1-64 16,-2-2 48-16,1 1 0 0,-1 2 0 0,-3-1 0 15,-3 3 48-15,-1-1 16 0,-4 5 0 0,0-1 0 16,-1-1-16-16,-1-1 0 0,-2 1 0 0,0 1 0 15,-3-2-48-15,-1-2-16 0,-4 1 0 0,1 3 0 0,0 2 96 16,-1 3 0-16,-1 1 16 0,0 1 0 0,-1-1 32 16,-2-2 0-16,0-2 0 0,3 2 0 0,-2-1-112 0,0-3 0 15,0 0-16-15,-1-1 0 0,-2 1-48 0,-2 1 0 16,2 1 0-16,-1 0 0 0,-3 1 16 0,2-4 0 16,1-4 0-16,-3-3 0 0,2 2 48 0,-2-3 16 15,2 0 0-15,1-4 0 0,-2-1 0 0,1-3 0 16,-1-3 0-16,3 2 0 0,-2 0-48 0,2 0-16 15,-2-3 0-15,3-1 0 0,0-4-144 0,0-1 128 16,0-1-128-16,1 2 128 0,0-10-128 0,0 0 0 16,0 10 144-16,0-10-144 0,0 0 0 0,0 0 0 15,0 0 0-15,0 0 128 0,0 0-368 0,0 0-64 16,0 0-16-16,6-9 0 16,0-2-1616-16,-2 0-336 0,2-2-64 0,-1 0-10192 0</inkml:trace>
  <inkml:trace contextRef="#ctx0" brushRef="#br0" timeOffset="5528.419">13415 4100 13823 0,'-11'-1'1216'0,"-1"1"-960"0,2 4-256 0,0 4 0 15,5 3 2656-15,-1 6 480 0,3 3 112 0,3 3 16 16,2 3-2544-16,4 0-496 0,-1 0-96 0,3 3-128 16,-1 0 288-16,4-1-32 0,0-1-16 0,3 0 0 0,1 1-32 15,3-2 0-15,3-2 0 0,-1-3 0 0,5-4 112 0,0-3 0 16,1-2 16-16,4-3 0 0,1-5 176 0,2-6 16 16,1-6 16-16,4-3 0 0,2-5 160 15,3-4 16-15,1-4 16 0,4-5 0 0,8-5-224 16,-1-3-64-16,2-4 0 0,-4 0 0 0,-1 1-272 0,-3-1-176 15,-2 1 192-15,-2 3-192 0,-5 3 0 0,-1 5 0 16,-1 5-240-16,-4 4-15328 0</inkml:trace>
  <inkml:trace contextRef="#ctx0" brushRef="#br0" timeOffset="8018.755">4146 9620 29487 0,'-11'-15'2624'0,"-2"2"-2112"15,-2 1-512-15,2 0 0 16,4 2-928-16,-4 3-288 0,-2 4-64 0,-2 1-16 0,-2 2 960 0,-5 3 192 16,-4 4 144-16,-1 1-192 0,-4-2 32 0,-3 0 0 15,-1-2 0-15,-5-2 0 0,-4 2 160 0,-2-2 0 16,-6 0 0-16,-4 1 0 0,-1 3 0 0,-6-1-160 16,0-5 160-16,-5 4-160 0,-7 1 160 0,-1 1 0 15,2-3 0-15,3 0 0 0,6-1 0 0,-1-3 0 16,2-1 0-16,4-1 0 0,5-2 288 0,4-2-16 0,3 0 0 15,4-1 0-15,4-3-48 0,0 1-16 0,1-2 0 0,-1 1 0 16,1-2-208-16,0 4 0 0,-2-1 128 0,2 2-128 16,2-2 0-16,0 0 0 0,4 4 0 0,2 0 0 15,1-3 256-15,2 2-32 0,2 6-16 0,0 2 0 16,2 4-80-16,0 0-128 0,0 1 176 0,4 0-176 16,0 4 128-16,6 1-128 0,3 0 0 0,4 3 0 15,2 4 144-15,4 2-144 0,0 4 0 0,1 3 144 16,4 3 16-16,0 4 0 0,-1 4 0 0,1 7 0 15,2 7-160-15,-1 4 160 0,0 1-160 0,0 6 160 16,-1 4 16-16,0 1 0 0,-2 1 0 0,0 4 0 16,-2 2-176-16,1 2 128 0,-2 2-128 0,-1-3 128 15,-6-4-128-15,3 3 128 0,-2 3-128 0,-2-3 128 0,-4-2-128 16,4-5 128-16,1-3-128 0,1 2 128 0,-1 1-128 16,0 0 0-16,3 0 0 0,0-2 0 0,3-1 0 15,-1 5 0-15,0-2 0 0,0 0 0 0,2 2 128 0,1-4-128 16,-5-3 128-16,3 3-128 0,2-1 160 0,-2 1-160 15,-4 0 192-15,2 0-192 0,4 2 176 0,-4-2-176 16,3 0 160-16,-1 4-160 0,-3 0 160 0,4 0-160 16,0 0 160-16,0-2-160 0,-3-2 128 0,2 0-128 15,1 3 0-15,1 0 144 0,0 0-144 0,-2-6 0 16,2-2 144-16,2-2-144 0,1 1 0 0,0 1 144 16,-1 0-144-16,2-3 0 0,1-4 144 0,-2-2-144 15,-1-6 0-15,0 0 144 0,0 1-144 0,0 1 0 16,-1 2 0-16,-2 0 0 0,-1-2 0 0,1-2 128 15,-1 0-128-15,-2-1 0 0,-2-1 0 0,1 1 0 16,-1 0 128-16,0 5-128 0,-1 3 0 0,2 1 0 0,-1 1 0 16,-1-2 128-16,-1-2-128 0,-2 0 0 15,0 1 0-15,1 2 0 0,0 2 0 0,-2 0 128 0,1-2-128 0,0-1 0 16,-1-3 0-16,0-2 0 0,-1-4 128 0,1 2-128 16,2-1 0-16,0-1 0 0,0 0 0 0,0 0 0 15,3-1 0-15,-1-1 128 0,-3-2-128 0,6 2 0 16,1-2 0-16,3 0 0 0,-3 0 128 0,1 3-128 15,-1 0 0-15,3 0 0 0,1 1 0 0,-1-2 0 16,0-1 0-16,2 1 0 0,4 0 0 0,-2 0 128 16,-3-4-128-16,2 4 0 0,1 3 0 0,1-1 0 15,-1-2 0-15,0 0 0 0,0 1 0 0,0-2 0 16,-2 0 0-16,1-3 0 0,0-1 0 0,2 1 0 16,2 2 0-16,-1 2 0 0,-2 0 128 0,2-4-128 0,0-4 0 0,-3-2 0 15,-3-4 0-15,2-4 0 0,2-1 0 0,-2-3 0 16,0-3 144-16,0 0-144 0,1-3 160 0,3-2-32 15,1 0-128-15,1 0 192 0,-4 2-192 0,1-1 144 16,-1-2-144-16,2 0 128 0,0 2-128 0,0 0 0 16,1 0 144-16,-1 0-144 0,-2-4 0 0,0 0 0 15,-2 0 0-15,2-2 0 0,3-2 0 0,-5-5 128 16,5 7-128-16,-5-7 0 0,0 0 0 0,0 0 0 16,0 0 0-16,8 1 0 0,2-1 128 0,2 0-128 15,-3 2 160-15,2-3-160 0,0-2 192 0,-1-3-64 16,3-2-128-16,4 3 192 0,-1 1-32 0,4-1-16 15,2 0 0-15,1 0 0 0,0 1-144 0,6-3 192 16,2 2-192-16,6 0 192 0,5 0-192 0,6 2 160 16,4-3-160-16,2-1 160 0,0 2-160 0,1-3 128 0,1-1-128 15,9 2 128-15,4-1-128 0,2 0 0 0,-2 2 144 16,0-2-144-16,-4-1 0 0,1 2 0 0,0-1 0 16,0 1 0-16,-3 1 0 0,-3 2 0 0,-7 2 0 15,-5 1 0 1,-6 0-352-16,-2 0-96 0,-3 0 0 0,-3 1-14848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1:32.8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 1711 16575 0,'-6'-8'1472'0,"1"2"-1168"16,-3 1-304-16,8 5 0 0,0 0 256 0,0 0 0 16,-4-6 0-16,4 6 0 0,0 0-256 0,0 0 0 15,0 0 0-15,11-1 0 0,-1 0 0 0,1 1 0 16,4 1 0-16,0 0 0 0,1-1 0 0,2 0-144 16,1-1 144-16,4 0 0 0,0 0 0 0,4 0 0 15,1-1 0-15,5 0 0 0,3 2 0 0,2 0 0 16,-2 0 0-16,3 0 0 0,0 0 0 0,2 4 144 15,-2-1-144-15,1 2 160 0,2-5-16 0,2 2 0 16,2 1 0-16,3 0 0 0,2 0 16 0,-1-1 0 16,1-1 0-16,-2 1 0 0,-2 0 64 0,4 1 16 15,4-3 0-15,-1 0 0 0,0-4-48 0,0 3-16 0,-3 2 0 0,0 0 0 16,-4-3-176-16,-1 1 0 0,0 0 0 0,-2 0 0 16,-2 0 144-16,1-1-144 0,-2-2 160 0,-2 3-160 15,-4 1 224-15,-3 0-48 0,-4 0-16 0,-1 0 0 16,-4 0 48-16,-2 0 16 0,-5 0 0 0,-3 0 0 15,-2 0-96-15,-2 0-128 0,-9 0 176 0,8 2-176 16,-8-2 256-16,0 0-48 0,0 0-16 0,0 0 0 16,0 0-16-16,8 5-16 0,-8-5 0 0,0 0 0 15,7 5-160-15,-7-5-224 0,10 6 48 0,-1-2-10128 16</inkml:trace>
  <inkml:trace contextRef="#ctx0" brushRef="#br0" timeOffset="878.439">4811 1649 9215 0,'0'0'816'0,"0"0"-656"16,0 0-160-16,0 0 0 0,0 0 752 0,0 0 112 16,0 0 32-16,0 0 0 0,0 0-576 0,0 0-128 15,0 0 0-15,11 7-16 0,4-1 192 0,3-1 32 16,2-2 16-16,4-1 0 0,3-2 32 0,3 0 0 16,2 0 0-16,3 1 0 0,2 0-208 0,2 1-48 15,-1 0 0-15,4-2 0 0,2 0-48 0,2 0-16 16,4 2 0-16,4 0 0 0,4 0 80 0,-1-1 16 15,-1 0 0-15,2-1 0 0,-1 0 16 0,4 0 0 16,4 0 0-16,-1 0 0 0,1-1 80 0,0 0 0 16,-2 0 16-16,-1 0 0 0,1 0-32 0,0 1-16 15,-2 0 0-15,0 1 0 0,-2 0 48 0,-3 0 16 16,-3-1 0-16,1 0 0 0,0-1-112 0,1 1-32 0,-2 1 0 16,0 1 0-16,-2 1 0 0,-2-1 0 0,-3 0 0 0,-1 0 0 15,0-1-80-15,1 1-128 0,-1 1 176 0,-2-1-176 16,0-1 128-16,0 1-128 0,0 0 0 0,-6 1 0 15,1-2 144-15,-5 0-144 0,-1-2 0 0,-2 1 144 16,0-1-144-16,1 1 0 0,-1 0 0 0,-3 0 0 16,1 0 176-16,0 0-48 0,0 0-128 0,0 0 192 15,-1 0 80-15,-1 0 16 0,-1 0 0 0,-3 0 0 16,2 1-48-16,-5 0-16 0,0 0 0 0,0 1 0 16,-2-1-224-16,-1 1 144 0,-3 1-144 0,-1-2 128 15,-1-2 16-15,-1-1 0 0,-1 0 0 0,-9 2 0 16,10 2 48-16,-10-2 0 0,6 4 0 0,-6-4 0 15,0 0-48-15,0 0 0 0,10 3 0 0,-10-3 0 0,0 0-144 0,9 4 128 16,0 0-128-16,-9-4 128 0,0 0-128 0,9 6 0 16,-1-2 0-16,0 0 0 0,-8-4 0 0,11 4 0 15,-2 0 144-15,0-1-144 16,-9-3-848-16,8 6-240 0,-8-6-64 0</inkml:trace>
  <inkml:trace contextRef="#ctx0" brushRef="#br0" timeOffset="10314.33">23102 832 911 0,'0'0'0'0,"0"0"0"0,0 0 0 0,3-10 0 15,1-2 0-15,1 1 0 0,-4 1 1728 0,1 0 256 16,0 0 48-16,-2 0 16 0,-3 0-1296 0,2 1-256 16,1 1-48-16,1-2-16 0,1 0 32 0,-1-1 16 15,-2-2 0-15,1 0 0 0,1 1 0 0,0 5 0 16,-1 7 0-16,-1-9 0 0,-2-4-96 0,2 5-32 16,-3 1 0-16,0-1 0 0,1-1 32 0,-1 0 16 15,-3 0 0-15,0-1 0 0,1 1-48 0,-6-9-16 16,0 3 0-16,2 2 0 0,1 0-80 0,0 2-32 15,2 1 0-15,0 0 0 0,-1-1-96 0,0 0 0 0,1 1-128 0,-3 2 192 16,2 0-48-16,-1-3-16 0,0-2 0 0,0-2 0 16,-1 1 16-16,1 2 0 0,-1 2 0 0,2 0 0 15,-1-1-16-15,1 1-128 0,-2 0 192 0,-1 2-64 16,1-3-128-16,0 1 0 0,-1 0 144 0,1-1-144 16,1 2 128-16,0 0-128 0,-2 1 128 0,3 2-128 15,0-2 0-15,-1 2 144 0,-3-2-144 0,2 2 0 16,1 1 144-16,-1-2-144 0,2 2 0 0,-6-2 144 15,2 4 0-15,2-3 0 0,3 2 0 0,-3 1 0 16,-2-2-144-16,1 3 192 0,-2 0-192 0,0 1 192 16,-1 0-192-16,1 1 160 0,-2 1-160 0,4 1 160 15,0 0-160-15,0 0 160 0,-3 3-160 0,3 0 160 0,-1 2-160 16,1-1 0-16,-1 1 0 0,1 2 128 0,0 0-128 16,-1 1 0-16,-1 1 144 0,2 0-144 0,-2 0 128 0,-1 0-128 15,0 2 128-15,0-1-128 0,1 0 0 0,-1 1 0 16,1 1 0-16,1 0 128 0,-2-2-128 0,1 0 0 15,1-1 0-15,1-1 0 0,0 0 0 0,1 0 0 16,-1 1 0-16,1 1 0 0,1-1 0 0,2 2 0 16,1 1 0-16,1 2 0 0,1 0 0 0,0-5 0 15,-2 3 0-15,1 3-128 0,-2 2 128 0,0-1 0 16,0 0 0-16,0 3 0 0,2 1 0 0,-8 17 0 16,4-5 0-16,1-3 0 0,-1-2 0 0,4-3 0 15,0-2 0-15,2 0-128 0,-2-6 128 0,1 1 0 16,1 0 0-16,-1 2 0 0,2-1 0 0,-1 2 0 15,1-3 0-15,1 1 0 0,-4 1 0 0,3 1 0 16,0 1 0-16,0-1 0 0,-2-4 0 0,2 5 0 0,-2 0 0 0,2-1 0 16,0-2 0-16,1-2 0 0,-1-1 0 0,0 3 0 15,1-2 0-15,1 1 0 0,0 0 0 0,0-2 0 16,-1 1 0-16,1 1 0 0,1-2 0 0,-1 1 0 16,0-1 0-16,0 2 0 0,1 0 0 0,2-2 0 15,-2 1 0-15,3-3 0 0,-2 1 128 0,2-1-128 16,-2-1 240-16,3 0-32 0,-1-2 0 0,1 0 0 15,-1 0 16-15,-1 0 0 0,2-2 0 0,0 1 0 16,4-1-32-16,-2 0-16 0,-2 0 0 0,3 0 0 16,-3-2-48-16,1 1 0 0,0 2 0 0,2-3 0 15,1 0-128-15,0 0 0 0,1 1 0 0,0-1 128 16,-3-2-128-16,3 0 0 0,3-2 144 0,-2 2-144 16,0-1 0-16,0 1 128 0,1 2-128 0,-2-3 0 15,0-2 0-15,2 2 0 0,-2 0 0 0,1 0 128 0,0-1-128 0,0-2 0 16,0-1 0-16,0 0 0 0,1 1 0 0,-1 0 0 15,-1 0 0-15,1 0 128 0,4-1-128 0,-6 1 0 16,0-4 0-16,2 2 0 0,0-1 0 0,-1-1 128 16,1-1-128-16,-2 0 0 0,1 1 0 0,2 1 144 15,-2 1-144-15,1-3 0 0,0 0 0 0,-1-2 0 16,0 1 0-16,1-1 0 0,-1 2 128 0,1 0-128 16,0-1 0-16,2 1 0 0,-2-2 128 0,0 0-128 15,-2 1 0-15,-1-2 0 0,2 0 0 0,2 1 0 16,-1-1 128-16,1-1-128 0,1-1 0 0,-1 1 0 15,-5-2 0-15,2 1 0 0,0 4 0 0,1-3 0 16,1 0 0-16,-3 0 0 0,0-2 128 0,-1 0-128 0,2-1 0 0,-2 2 0 16,1-1 128-16,-1-1-128 0,-2 2 0 0,1 1 0 15,-1-2 0-15,3-1 0 0,-3 0 0 0,2 0 0 16,-1 0 0-16,-1-2 0 0,-1-2 128 0,2 1-128 16,-1 0 0-16,2-1 0 0,-3-1 0 0,3 0 0 15,0 0 0-15,-3 0 0 0,2-2 0 0,-1 2 0 16,1 0 128-16,-1 2-128 0,1 0 0 0,-1 2 0 15,-1-3 0-15,1 1 0 0,-1-1 0 0,1 1 0 16,-1-1 128-16,-3 0-128 0,0 0 0 0,1 1 0 16,1 3 0-16,0 0 0 0,-1-1 0 0,-1-1 0 15,-2 0 128-15,2 1-128 0,3 3 0 0,-4-1 0 16,-4-2 0-16,3 1 0 0,1 0 128 0,-1 1-128 16,-1 1 0-16,0-4 0 0,1-2 0 0,-2-2 0 15,1 5 128-15,-2-2-128 0,2-3 0 0,0 0 0 0,1 2 0 0,0 3 0 16,0 1 0-16,1 0 0 0,1-2 0 0,0 3 0 15,-1 9 0-15,0-8 0 0,0-2 0 0,0 2 0 16,0 0 0-16,0 8 0 0,0 0 0 0,0 0 0 16,-2-9 0-16,1 2 0 0,1 7 0 0,0 0 0 15,-1-10 0-15,0 2 0 0,1 8 0 0,0 0 0 16,0 0 0-16,-2-9 0 0,-2 1 0 0,2 0 0 16,-1 0 0-16,3 8 0 0,0 0 0 0,0 0 0 15,-3-9 0-15,1-1 0 0,0 3 0 0,2 7 0 16,-4-6 0-16,4 6 0 0,-2-7 0 0,2 7 0 15,-5-7 0-15,5 7 0 0,0 0 0 0,-2-8 0 16,0 1 0-16,2 7 0 0,0 0 0 0,0 0 0 0,-5-9 0 16,5 9 0-16,0 0 0 0,0 0 0 0,0 0 0 0,0 0 0 15,-5-6 0-15,5 6 0 0,0 0 0 0,0 0 0 16,0 0 0-16,0 0 0 0,-8-4 0 0,8 4 0 16,0 0 0-16,0 0 0 0,-7-2 0 0,7 2 0 15,0 0 0-15,0 0 0 0,0 0 0 0,0 0 0 31,0 0-448-31,0 0-32 0,0 0-16 0</inkml:trace>
  <inkml:trace contextRef="#ctx0" brushRef="#br0" timeOffset="12176.062">22788 1034 12895 0,'0'0'1152'16,"0"0"-928"-16,0 0-224 0,0 0 0 0,-11 4 256 0,4 0 0 15,7-4 0-15,-7 3 0 0,0-1 320 0,-1 3 80 16,1 0 16-16,0 2 0 0,2-1-80 0,-2 4-16 15,-2 5 0-15,1 1 0 0,0 3-32 0,-3 2-16 16,2 1 0-16,-1 2 0 0,-1 2-16 0,0 3-16 16,0 1 0-16,-1 0 0 0,1 2-48 0,0 1-16 15,-1 2 0-15,1 3 0 0,0-1-112 0,2 1 0 16,-1-5-16-16,0-3 0 0,1-2-128 0,-1-2-32 16,2-3 0-16,-1-1 0 0,3-1-144 0,-3-3 0 0,2-3 0 15,1-1 128-15,0-1-128 0,4 0 0 0,-4-3 0 0,6-10-7536 16,0 0-1424-16</inkml:trace>
  <inkml:trace contextRef="#ctx0" brushRef="#br0" timeOffset="12753.734">21862 596 9215 0,'0'0'816'0,"0"0"-656"0,0 0-160 0,0 0 0 15,-9 1 464-15,2-1 64 0,-3-1 16 0,3 3 0 16,0 5 160-16,1-1 16 0,-3 0 16 0,1 3 0 16,-3 5-80-16,0 3-16 0,0 1 0 0,-1 4 0 15,2 2-80-15,-1 6-32 0,-1 4 0 0,-2 3 0 16,1-1 0-16,-2 6 0 0,1 1 0 0,1 5 0 15,0 6-32-15,2-3-16 0,-4-5 0 0,1-3 0 0,1-4-80 16,0 0-16-16,-2-4 0 0,2 0 0 16,-1-1-80-16,-1-2-32 0,-1-2 0 0,2-3 0 0,1-1-272 0,-2-3 160 15,4-3-160-15,3-3 128 16,0 0-608-16,5-4-128 0,1-4-32 0</inkml:trace>
  <inkml:trace contextRef="#ctx0" brushRef="#br0" timeOffset="14336.963">24809 551 13823 0,'0'0'1216'0,"0"0"-960"0,0 0-256 0,0 0 0 15,0 0 0-15,0 0 144 0,0 0-144 0,0 0 128 16,-7-6 192-16,4 0 48 0,3 6 0 0,-5-7 0 15,-1 0 176-15,3 1 32 0,-3 0 16 0,2-1 0 16,1-1 64-16,-1 2 16 0,-1 0 0 0,0 0 0 16,1-1-160-16,-5-1-16 0,-2-2-16 0,1 3 0 15,1-2-176-15,0 0-48 0,-6-3 0 0,0 0 0 16,-1 0-48-16,-2 0-16 0,-4-3 0 0,2 0 0 16,-1-1 16-16,2-1 0 0,2 1 0 0,-1 1 0 15,-1 2 80-15,4 0 16 0,0 0 0 0,0 1 0 16,1 2-128-16,1 1-32 0,2 1 0 0,-2 0 0 15,-3-1 16-15,3 1 0 0,0 0 0 0,1 4 0 16,-3-3 32-16,3 1 0 0,0 0 0 0,1 2 0 16,0-1-16-16,0 1 0 0,0 1 0 0,-2 1 0 0,1 1-176 0,0 2 0 15,-2 1 144-15,3 1-144 0,-2 1 0 0,1 2 0 16,-2 3 0-16,1 0 128 0,1 2-128 0,0 2 0 16,-2-1 0-16,0 5 128 0,-3 3-128 0,-1 1 0 15,-2 0 0-15,4 1 0 0,1 1 0 0,-1-1 144 16,-2-2-144-16,2 1 0 0,-1-2 144 0,2 2-144 15,1 1 0-15,-1 1 144 0,1 4-144 0,6-11 0 16,-1 6 144-16,1 1-144 0,-3 2 0 0,1 0 144 16,1 4-144-16,-2-1 0 0,0 1 192 0,-8 25-192 15,3-7 192-15,3-7-192 0,0-6 176 0,2-1-176 16,-3 0 160-16,2 0-160 0,3 1 224 0,-1-2-48 16,2-3-16-16,0 0 0 0,-3-2 32 0,3 2 0 15,2-3 0-15,0 1 0 0,-4-2-48 0,5-1 0 16,-1 2 0-16,1 0 0 0,-3 0-16 0,4 0-128 0,1-1 192 0,1 0-64 15,-1 3-128-15,-3-1 160 0,3 1-160 0,1-1 160 16,0-1-32-16,1-1-128 0,1-1 192 0,0 0-64 16,-3-1-128-16,1 1 160 0,2-1-160 0,3-2 160 15,-1-3-32-15,0 1-128 0,-2-1 192 0,2 1-64 16,3 2-128-16,1-1 160 0,-4-2-160 0,3 1 160 16,1 1-32-16,0 0-128 0,1-1 192 0,0-2-64 15,-4-1-128-15,7-1 192 0,1 1-192 0,0-2 192 16,-1 0-192-16,2-1 192 0,-2-2-192 0,2 0 192 15,-1 3-48-15,2-1 0 0,-2 0 0 0,1-2 0 16,1-2-144-16,0-2 160 0,-2 1-160 0,1 0 160 16,1-3-160-16,-1 0 128 0,0 1-128 0,0-1 128 15,4-4-128-15,-2 0 0 0,-1 1 144 0,2-2-144 16,0-2 128-16,0-2-128 0,1-2 160 0,-1 1-160 0,-2 0 160 0,3 2-160 16,0-3 160-16,-1 2-160 0,-4-7 144 0,1 2-144 15,4-1 128-15,3 0-128 0,-3 0 128 0,1-1-128 16,0-1 0-16,1-1 128 0,0 1-128 0,-3-2 0 15,-1-2 0-15,2 0 128 0,0-2-128 0,1-2 0 16,-2-2 0-16,1 3 0 0,-3 2 128 0,2 1-128 16,2-2 0-16,-1 3 128 0,1-4-128 0,-2 1 0 15,-1 0 0-15,2-2 0 0,0-1 0 0,2-1 0 16,-2 0 0-16,-1-1 0 0,-1-1 128 0,1-3-128 16,2 0 0-16,-2-1 128 0,-3 1-128 0,2 0 0 15,0 0 0-15,0 2 0 0,-2 0 0 0,-2 2 0 16,0 1 128-16,2-1-128 0,1-1 0 0,-3 1 0 0,0 0 0 0,1-1 0 15,-3-1 0-15,2-1 0 0,-4 1 0 16,3 0 0-16,-3 1 0 0,-2-3 0 0,-2-5 0 16,2 1 128-16,0 0-128 0,-1 0 0 0,-3 0 0 0,0 3 0 15,2 3 0-15,1-1 0 0,0 0-160 0,-3 5 160 16,-1 1-144-16,1 1 144 0,0-5-128 0,-2 4 128 16,-1 2 0-16,0-4-160 0,-2-2 160 0,0 1 0 15,2 1-128-15,1 8 128 0,0-2 0 0,-2-1 0 16,3 0-160-16,-2-1 160 0,0 2-128 0,0 0 128 15,1 1 0-15,-2-11-128 0,-1 4 128 0,1 2 0 16,0 3 0-16,-1 0-128 0,-3-3 128 0,3 4 0 16,-3 1-160-16,1 4 160 0,-2-1-192 0,1 0 192 0,-3-2-144 15,0 3 144-15,-1 1 0 0,-1 1-144 0,-5 1 144 16,3 0 0-16,2 2 0 0,-2 0 0 0,0 0 0 16,-2 0 0-16,0 0 0 0,-1 0 0 0,-2 3 0 0,3 1 0 15,0-2 0-15,0 4 0 0,-3 0 0 0,0 5 0 16,0 0 0-16,0 3-128 0,-2-1 128 0,0 2-160 15,-2 2 160-15,2 4-160 16,1 2-480-16,0 1-112 0,2-3-16 0</inkml:trace>
  <inkml:trace contextRef="#ctx0" brushRef="#br0" timeOffset="19141.776">9567 3024 1839 0,'0'0'160'0,"3"-9"-160"15,0 0 0-15,-3 9 0 0,0 0 1344 0,0 0 224 16,4-8 48-16,-4 8 16 0,0 0-1120 0,0 0-240 16,0 0-32-16,6-4-16 0,-6 4-32 0,0 0-16 15,0 0 0-15,0 0 0 0,9-3 208 0,0 2 32 16,0 0 16-16,-9 1 0 0,10 3 112 0,0 0 32 15,0-4 0-15,1 2 0 0,1 2-128 0,1-1 0 16,0-1-16-16,3-1 0 0,-1-2-32 0,2-1 0 16,1 1 0-16,4 0 0 0,-1-2 0 0,4-1 0 15,1 1 0-15,1-2 0 0,1 3-16 0,1-1-16 16,2-3 0-16,0 4 0 0,2 1-64 0,-1-1-16 16,-2 1 0-16,-1 1 0 0,2-2 80 0,-2 2 16 15,-3-2 0-15,1 2 0 0,-1-2 16 0,3 0 16 0,-3-3 0 0,1 3 0 16,-1 2-112-16,-2-1-32 0,-1-1 0 0,-2 2 0 15,2 1 16-15,-4 0 0 0,-2-1 0 0,0 1 0 16,-3-3-112-16,-2 3-32 0,-1 0 0 0,-11 0 0 16,9-1 48-16,-9 1 16 0,0 0 0 0,0 0 0 15,0 0-80-15,0 0-128 0,0 0 176 0,0 0-176 32,-4 9-1712-32,-9 2-448 0</inkml:trace>
  <inkml:trace contextRef="#ctx0" brushRef="#br0" timeOffset="21138.375">6948 4661 5519 0,'0'0'496'0,"9"-5"-496"0,0 1 0 0,-1 2 0 15,3-2 800-15,3 1 64 0,0-3 16 0,2 0 0 16,2 3-448-16,2-1-96 0,2 0-16 0,1 0 0 16,0-1-64-16,3 2 0 0,-1 2-16 0,1-1 0 15,-2 1-240-15,3-2 144 0,0 2-144 0,1 2 128 16,-5 2-128-16,1-1 0 0,-3-2 0 0,2 1 128 15,-3 1-128-15,-2 0 0 0,0 0 0 0,-1 0 128 16,-1-2-128-16,-2 1 0 0,2 2 144 0,-4-3-144 16,-1 0 240-16,-2 1-32 0,1 0 0 0,-10-1 0 15,0 0-64-15,9 3-16 0,-9-3 0 0,7 6 0 16,-3 2-128-16,-4-8 0 0,3 8 0 0</inkml:trace>
  <inkml:trace contextRef="#ctx0" brushRef="#br0" timeOffset="22565.43">8892 4745 4607 0,'10'-5'400'0,"0"3"-400"0,-3 0 0 0,5-1 0 0,5 0 688 0,-1-1 48 0,0-2 16 0,1 3 0 16,5 0-384-16,-1-1-80 0,0 2-16 0,3 0 0 15,4 0-16-15,2 1-16 0,-4-1 0 0,1 2 0 16,0 0-96-16,1 2-16 0,0 0 0 0,3-2 0 15,-2-4-128-15,3 1 0 0,2-1 0 0,-1 0 128 16,-1 2-128-16,1 1 192 0,1-1-192 0,-1 1 192 16,0 2 80-16,-1 1 32 0,2-1 0 0,-3-1 0 15,-1-1 16-15,2 0 0 0,0 0 0 0,2 0 0 16,0 0-48-16,-1 0 0 0,-1 0 0 0,1 2 0 16,3 1-32-16,0 0-16 0,1-1 0 0,-2 0 0 15,-2-1-80-15,-1 2-16 0,0 1 0 0,1-3 0 0,1-3-128 0,1 2 160 16,-2 2-160-16,1-1 160 0,-1-1-160 0,0 1 160 15,-1 0-160-15,0 3 160 0,0 0-160 0,0-1 0 16,-1-4 0-16,-1 2 128 0,0 0-128 0,1 0 192 16,0 0-192-16,1 0 192 0,0-3-192 0,1-1 160 15,-2 3-160-15,0 0 160 0,-1 0 16 0,-1 1 0 16,0 0 0-16,1 1 0 0,-1 0-176 0,-2-1 0 16,-1-1 144-16,-2 1-144 0,1 0 208 0,-2 0-16 15,1 0-16-15,-1-1 0 0,-1-1-48 0,-1 0-128 16,1 2 192-16,-3 0-64 0,-7 0-128 0,6 0 0 15,-1 0 144-15,2 0-144 0,0 1 128 0,0 0-128 16,1-1 160-16,-1 1-160 0,0 2 144 0,-1-2-144 16,1-1 128-16,-1 0-128 0,-2 1 144 0,1-1-144 15,-3-1 160-15,0 0-160 0,0 0 128 0,-1 0-128 0,-1-1 0 0,-1 1 144 16,1 2-144-16,-3 0 192 0,-1-2-192 0,-8 1 192 16,0 0-192-16,9-1 0 0,-9 1 144 0,0 0-144 15,8-1 160-15,-8 1-32 0,0 0-128 0,0 0 192 16,0 0-48-16,0 0-16 0,0 0 0 0,0 0 0 15,0 0 64-15,0 0 0 0,0 0 0 0,0 0 0 16,0 0-64-16,0 0 0 0,0 0 0 0,0 0 0 16,0 0 144-16,0 0 32 0,0 0 0 0,0 0 0 15,0 0-80-15,0 0-16 0,4-7 0 0,-4 7 0 16,0 0 48-16,0 0 0 0,0 0 0 0,0 0 0 16,0 0-96-16,0 0-16 0,0 0 0 0,0 0 0 15,0 0-144-15,0 0 160 0,0 0-160 0,0 0 160 16,0 0-160-16,0 0 0 0,0 0 0 0,0 0 128 0,0 0-128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15,-3-7 0-15,3 7 0 0,0 0 0 0,0 0 128 0,0 0-128 0,0 0 0 16,-3-7 0-16,3 7 0 0,0 0 0 16,0 0 0-16,0 0 0 0,0 0 128 0,0 0-128 0,0 0 0 15,0 0 0-15,0 0 0 0,0 0 0 0,0 0 0 16,0 0 0-16,0 0-144 0,0 0 144 0,0 0-7520 15,0 0-1408-15</inkml:trace>
  <inkml:trace contextRef="#ctx0" brushRef="#br0" timeOffset="26288.381">12834 4743 7487 0,'0'0'320'0,"0"0"80"0,0 0-400 0,0 0 0 15,0 0 0-15,9 7 0 0,0 2 528 0,0-2 32 16,-2-1 0-16,2-2 0 0,1 1 32 0,-1409-1 16 15,2817 0 0-15,-1406 1 0 0,-1-2-64 0,3-1-16 16,2-2 0-16,0 1 0 0,-1-1 32 0,5 0 0 16,0-1 0-16,1 0 0 0,1 0 0 0,-2 1 0 15,0 0 0-15,3 1 0 0,-1-1-80 0,3 1-16 16,5 0 0-16,-4 2 0 0,0-1-96 0,2 0-32 16,-1 0 0-16,0 0 0 0,0 2-80 0,2-1 0 15,0-1-16-15,0 2 0 0,3 0-112 0,1-1-128 16,3 2 176-16,0-3-176 0,-3 2 160 0,2 0-160 0,1-2 128 15,0 1-128-15,-4-3 208 0,1 0-32 0,0 0-16 0,1 1 0 16,1 0-160-16,0 0 160 0,-2-3-160 0,1 1 160 16,-1 1 80-16,0 1 16 0,0-1 0 0,1-1 0 15,-1-2 0-15,1 1 16 0,-1-1 0 0,0 1 0 16,0 0-16-16,2-1-16 0,-3-1 0 0,2 1 0 16,3 1-48-16,-3 1 0 0,-1 0 0 0,-5 0 0 15,1-1-64-15,-1 2 0 0,1 0-128 0,-1 0 192 16,-2 0-192-16,-1 2 0 0,1-2 0 0,-2 0 0 15,-1-2 0-15,1 1 128 0,1 0-128 0,1-1 0 16,-4 1 0-16,3 0 0 0,-2-1 128 0,1 1-128 16,0-1 0-16,1 2 0 0,1-1 0 0,-2 2 0 15,-1 1 0-15,-2-2 128 0,0-2-128 0,0 1 0 16,-2 0 192-16,-1 0-64 0,1-2-128 0,2 3 192 0,-2 0-192 0,1 0 0 16,-2 0 128-16,3 0-128 0,-1 0 144 0,2 0-16 15,2 0 0-15,3 0 0 0,-4 0-128 0,1 1 0 16,-3 0-192-16,0-1 192 0,-2 0 0 0,0 0 0 15,-1 0 0-15,-1 1 0 0,-1 1 0 0,-2-1 0 16,-2-2 0-16,1 1 128 0,-2 0-128 0,0 0 0 16,-1 0 0-16,0-1 0 0,0-1 0 0,-1 1 0 15,0 1 0-15,-1 1 128 0,1 0-128 0,0-1 0 16,-9 0 0-16,10 1 0 0,-10-1 0 0,9 5 0 16,0-1 0-16,-9-4 0 15,6 7-1328-15,1 1-288 0,-4 2-64 0,-1 0-16 0</inkml:trace>
  <inkml:trace contextRef="#ctx0" brushRef="#br0" timeOffset="27309.967">17385 4793 7935 0,'0'0'352'0,"-7"2"80"16,7-2-432-16,-7 0 0 0,0-1 0 0,7 1 0 0,-7 0 704 0,7 0 48 15,0 0 16-15,0 0 0 0,0 0-64 0,0 0-16 16,0 0 0-16,0 0 0 0,0 0-304 0,0 0-48 15,-2 9-16-15,7-4 0 0,-5-5-48 0,10 3-16 16,2 0 0-16,2-1 0 0,2 0 32 0,3 0 0 16,1-4 0-16,1 2 0 0,3 2 0 0,0 0 0 15,3 1 0-15,2-3 0 16,3-1-16-16,3 1 0 0,5 0 0 0,-1 0 0 0,1 0 112 0,2 0 0 16,0 0 16-16,-1 0 0 0,-2 0-112 0,2 0-32 15,1-2 0-15,3 1 0 0,-1 1 144 0,2 1 32 16,0-2 0-16,0 1 0 0,-1 0 16 0,-1 0 16 15,-2 1 0-15,2-1 0 0,2-1-224 0,2 0-48 0,-1 1-16 16,1 0 0-16,2 0-48 0,-1 0 0 0,-2 0 0 16,-2 0 0-16,0-2 0 0,-1 2 0 0,1-1 0 0,2 0 0 15,-1-2 0-15,0 0 0 0,-2 1 0 0,0 1 0 16,-4 0 64-16,1 0 0 0,-1-2 0 0,-2 0 0 16,1 2-64-16,1-1 0 0,3-2 0 0,-2-1 0 15,-5 4-128-15,0-1 0 0,1 1 0 0,-1-1 0 16,-1-1 0-16,-2 3 0 0,-3 2 0 0,0-2 0 15,-2-2 176-15,1 2-48 0,2-1-128 0,-2 1 192 16,1 0-192-16,-4 0 0 0,-2 0-192 0,-2 0 192 16,-4 1 0-16,1 2 0 0,-2-2 0 0,-2-1 0 15,-4-1 0-15,0 0 128 0,-1 1-128 0,-1 0 0 16,-9 0 128-16,8-2-128 0,-8 2 0 0,11-1 144 16,-3 0-144-16,-8 1 0 0,10 0 144 0,-2 1-144 15,-8-1 0-15,9 3 0 0,-9-3 0 0,7 1 0 0,-7-1 0 0,0 0 0 16,8 5-160-16,-8-5-8048 15,5 11-1616-15</inkml:trace>
  <inkml:trace contextRef="#ctx0" brushRef="#br0" timeOffset="32790.409">8216 3243 15951 0,'1'-11'704'0,"-1"11"144"0,0 0-672 0,0 0-176 16,0 0 0-16,0 0 0 0,0 0-192 0,0 0-64 15,0 0 0-15,0 0-16 0,0 0 272 0,0 0 0 16,-9 8-128-16,1-1 128 0,-2 1 0 0,-2-1 0 15,-5-2 128-15,-1 2-128 0,-3-1 208 0,-3 1-48 16,-2 2-16-16,-1-1 0 0,-5 1 80 0,-2 0 16 16,0-2 0-16,-2-3 0 0,1-1-16 0,-4-3 0 15,-2-1 0-15,1 1 0 0,2 1-48 0,-3 0-16 16,-3-1 0-16,1-4 0 0,-1-1-16 0,-1-3 0 16,0 0 0-16,0-2 0 0,-6-3 80 0,2 2 16 15,-1 1 0-15,3 0 0 0,2-2-112 0,2 0 0 16,3-2-128-16,2 3 192 0,3 3 32 0,2 3 0 15,-2-4 0-15,0 2 0 0,1 1-224 0,2 1 128 0,2 1-128 16,0 0 0-16,0 1 0 0,2 1 0 0,0-1 0 0,3 2 0 16,3 1 0-16,1 0 0 0,3 0 0 0,3 1 0 15,2 1 0-15,1 1 0 0,3 0 0 0,-1 1 0 16,2-1 0-16,-1 1 0 0,4 4 0 0,-1 0 0 16,2 2 0-16,1 3 0 0,1 0-128 0,0 5 128 15,-1-1 0-15,2 5 0 0,-1 1-128 0,0 5 128 16,-1 3 0-16,1 1 0 0,0 1 0 0,-2 3 0 15,0 1 0-15,0 4 0 0,-3 2 0 0,0 6 0 16,-3 8 0-16,0 0 0 0,-3 1 0 0,2-1 0 16,0-1 0-16,1 0 0 0,-2 1 0 0,1 4 0 15,1 2 0-15,0 0 0 0,2-2 0 0,2-5 0 16,0-4 0-16,-2 0 0 0,2-2 0 0,-2 0 0 0,3-4 0 16,-2-2 0-16,0-1 0 0,3-6 0 0,-4 1 0 15,2-4 0-15,-1-8 0 0,0-1 0 0,2-1 0 0,-3-4 0 16,3 0 0-16,3-4 0 0,-1-3 0 0,1-2 0 15,1 0 128-15,1-11-128 0,0 0 128 0,0 0-128 16,0 0 176-16,0 0-176 0,0 0 256 0,0 0-48 16,0 0-16-16,0 0 0 0,0 0 16 0,0 0 0 15,10 1 0-15,2 0 0 0,-1-1-80 0,2 0 0 16,0 0-128-16,4-1 192 0,2-1-192 0,4-3 0 16,1 1 128-16,3 1-128 0,2 0 0 0,3 0 128 15,0-1-128-15,2 0 0 0,3 1 0 0,4 1 0 16,3 0 0-16,2-2-160 0,0-1 160 0,1 2 0 15,-2 0 0-15,0 3 0 0,-1-1 0 0,1 2 0 16,0 3 0-16,1-3 0 0,-2-2 0 0,-1 1 0 0,2 1 0 16,0 1 0-16,2 1 0 0,-3 2 0 0,-3 1 160 0,0 1-160 15,-2 2 0-15,-1-3 0 0,-1 5-176 0,1-4 176 16,-1-3 0-16,-2 1 0 0,0-1 0 0,-1 2 0 16,2-1 0-16,-5 0 0 0,-6 0 0 0,1-1 192 15,0 0-192-15,-5 0 0 0,-3 1 0 0,0-1-176 16,0-1 176-16,0 2 0 0,-1-1 0 0,-1-2 0 15,-3-3 0-15,-2 0 0 0,2 0 0 0,-2-1 128 16,-3-3-128-16,1 1 144 0,1 0-144 0,-10 4 160 16,4-7 80-16,2 1 16 0,1-3 0 0,-3-1 0 15,0-5 96-15,2 0 32 0,-3-2 0 0,3 0 0 16,1-1-192-16,-1-3-16 0,-1-2-16 0,2-3 0 16,1-3-160-16,-1-2 0 0,1-5 0 0,-1 0 0 15,-2 2 144-15,1-1-144 0,0-2 160 0,2 1-160 0,0-3 192 0,-1 1-64 16,0 1-128-16,0-4 192 0,-1-3-64 0,-3-3-128 15,1-6 176-15,0 0-176 0,2 1 0 0,-3 2 0 16,-1-1 0-16,-1-1 0 0,-1 4 0 0,-1 0 0 16,-2-1 128-16,1 1-128 0,-3 0 368 0,1 7 16 15,2 3 0-15,1 4 0 0,1 6 80 0,1 3 32 16,-1 6 0-16,2 2 0 0,0 6-352 0,0 3-144 16,-1 2 128-16,-1 6-128 0,0 0 0 0,0 0-176 15,9-1 16-15,-9 1-8800 16,7 10-1776-16</inkml:trace>
  <inkml:trace contextRef="#ctx0" brushRef="#br0" timeOffset="34575.716">21200 3299 8287 0,'14'-19'736'0,"-2"8"-592"0,-1-2-144 0,2 2 0 0,1 0 1344 0,-2 3 256 15,0 0 32-15,-2 2 16 0,2 2-1152 0,-2 1-240 16,-10 3-32-16,0 0-16 0,0 0 48 0,9 0 0 16,-9 0 0-16,0 0 0 0,0 0-256 0,0 0 176 15,1 13-176-15,-5-5 160 0,-3-2-16 0,-8-1 0 16,-4 3 0-16,-2 1 0 0,-1 0-144 0,-5-2 160 16,0 0-160-16,-3 0 160 0,-3-2-160 0,-2 1 0 15,-5-1 0-15,0 1 0 0,-6-2 0 0,-1 1 0 16,-3 2 0-16,-1-3 0 0,0 0 0 0,2-1 0 15,-4 0 0-15,-2 0 0 0,-4-1 0 0,-5 1 0 16,-4 1 0-16,-2 1 0 0,0-2 0 0,-3 0 0 16,-7-1 0-16,-1 0 128 0,-4 1 48 0,2-1 0 15,2-2 0-15,-3 1 0 0,-7 0 32 0,2 2 16 0,1-1 0 0,0 0 0 16,-3-3-16-16,-3 0 0 0,2 0 0 0,-2 0 0 16,4 2-208-16,-2 1 0 0,-2 0 128 0,3 1-128 15,4-3 0-15,0 0 128 0,0-4-128 0,0 3 0 16,0 1 128-16,6 0-128 0,2-1 0 0,1 0 0 15,-2-1 144-15,2-1-144 0,1 2 128 0,6 0-128 16,2 0 0-16,0-2 0 0,1-4 128 0,1 2-128 16,0 1 0-16,5 0 128 0,2-2-128 0,5 0 128 15,3-2 96-15,4-1 16 0,3 1 0 0,3-1 0 16,3-1 96-16,5 3 32 0,8-2 0 0,3 3 0 16,2 3 32-16,4 0 16 0,3 0 0 0,3 2 0 15,3-3-224-15,8 4-64 0,-4-5 0 0,4 5 0 0,0 0-128 16,0 0 0-16,0 0 0 0,0 0 0 0,0 0 0 15,0 0-176-15,0 0 176 0,7 10-128 0,-2 1 128 0,3 1 0 16,-3 0 0-16,3 4-128 0,-3 0 128 0,2 3 0 16,-1 1 0-16,-2 2-128 0,-1 1 128 0,-1 2 0 15,-2 1 0-15,0 3 0 0,3 2 0 0,-3 1 0 16,-3 3 0-16,2 5 0 0,1 1 0 0,-2 6 0 16,-3 1 0-16,-1 1 0 0,-2 2 0 0,3-1 0 15,-3 0 0-15,3 3 0 0,-2 1 0 0,1 2 0 16,-2-1 0-16,0-1 0 0,2-4 0 0,-1-1 0 15,0-3 0-15,1-1 0 0,1-3 0 0,3-1 0 16,1-2 0-16,-2-1 0 0,1-2 0 0,0-4 0 16,4-2 0-16,-1-5 0 0,-2-1 0 0,1-3 0 0,2-2 0 15,2-2 0-15,-2 1 0 0,4-2 0 0,2-1 0 0,-2-3 0 16,2-3 0-16,1-2 0 0,5 0 0 16,1-1 0-16,2-1 0 0,2-1 0 0,0 1-160 0,3-4 160 15,3-2 0-15,-2-2 0 0,1 0 0 0,1 0 0 16,2 0 0-16,0-1 0 0,2 0 128 0,0 1-128 15,3 1 0-15,3-1 0 0,7 1 0 0,0 0 0 16,3-2 0-16,2 3 0 0,5 0 176 0,-2 0-176 16,-1 0 144-16,5-2-144 0,-1-1 0 0,6 2 144 15,6 0-144-15,1 1 0 0,-2 0 0 0,1 1 128 16,-2 2-128-16,1 0 0 0,6-1 0 0,-1 2 0 16,0-2 0-16,0 0 0 0,-6 0 0 0,4 1 0 15,4 0 0-15,-2 2 0 0,2-1 0 0,-3-1 0 16,2-1 0-16,3 0 0 0,0 1 0 0,6-2 0 0,2 4 0 15,-1-3 0-15,-5 0 0 0,2-1 0 16,2 0 0-16,0 0 0 0,1 0 0 0,-4 1 128 0,-6 0-128 0,0 1 0 16,2-2 0-16,-2 3 0 0,0 0 0 0,-2 1 128 15,-3 1-128-15,-3 1 128 0,-2-2-128 0,1 2 0 16,2 1 0-16,-3-1-176 0,-5 1 176 0,-2 0 0 16,-2-1 0-16,-3 1 0 0,-1-3 0 0,-2 1 0 15,-2 0 0-15,0 1 0 0,-4-1 0 0,-1 1 0 16,-8-1 0-16,1 1 0 0,-1 0 0 0,-4 1 0 15,-2-1 160-15,-2 2-160 0,0 0 0 0,-4-1 0 16,0 0 0-16,-3-1 0 0,-3-3 0 0,1-1 0 16,-3 1 0-16,-1-3 144 0,-9 0-144 0,0 0 0 15,0 0 144-15,0 0-144 0,0 0 240 0,0 0-32 16,0 0 0-16,0 0 0 0,6-6 176 0,-4-2 16 0,-2-2 16 0,0-1 0 16,0 1-224-16,-2 0-32 0,-3 0-16 0,2-4 0 15,-4-2-144-15,1-2 160 0,-1-1-160 0,0 0 160 16,3 0-160-16,0-5 0 0,-3-2 144 0,3-1-144 15,-2-6 0-15,3-2 0 0,1-5 0 0,2-4 128 16,1-4-128-16,1-3 0 0,0 2 0 0,1 0 0 16,0 2 0-16,-2-2 0 0,1 0 0 0,-1-2 0 15,-2-1 448-15,0 3 80 0,1 6 16 0,0 3 0 16,-1 1 112-16,0 4 32 0,-2 1 0 0,1 2 0 16,2-3-256-16,0 3-48 0,0 3-16 0,2 2 0 15,1-2-224-15,-2 3-144 0,0-1 192 0,1 4-192 16,0 1 0-16,0 7 0 0,0 5 0 0,-1 0 0 15,-1 0 0-15,-1 2-176 0,-2 1 32 0,3 7-9952 16,0 0-1984-16</inkml:trace>
  <inkml:trace contextRef="#ctx0" brushRef="#br0" timeOffset="37607.931">2471 6263 911 0,'0'0'0'0,"0"0"0"0,-7-7 0 0,4 1 0 15,3 6 0-15,0 0 0 0,0 0 1728 0,0 0 256 16,0 0 48-16,0 0 16 0,0 0-1648 0,6-4-400 16,-6 4 0-16,10-5 0 0,-3 3 0 0,4 1 0 15,0 3 0-15,-2-1 0 0,1-1 128 0,2 0-128 16,-2 0 128-16,2 3-128 0,0-1 432 0,2 0 0 16,3-1 0-16,1 4 0 0,-1 2-48 0,4 1 0 15,2 0 0-15,2-1 0 0,1 1-176 0,0 1-32 0,2 1-16 16,0 0 0-16,0-6-32 0,0 4-128 0,0 1 192 0,2-3-64 15,1-1 128-15,6-2 0 0,0-1 16 0,1 1 0 16,-2 2 80-16,2-2 16 0,5-2 0 0,-1 0 0 16,1 0-48-16,1 3 0 0,0 1 0 0,1-3 0 15,1-4-96-15,3 0-32 0,-1-1 0 0,2 5 0 16,-1 4-64-16,2-1-128 0,-4-3 176 0,4 0-176 16,0 0 192-16,3-2-64 0,3-2 0 0,-1 0-128 15,2 0 176-15,0 3-176 0,-2 2 160 0,2-2-160 16,3-4 208-16,-2 0-48 0,1-2-16 0,0 2 0 15,3 1-144-15,-2 0 160 0,-3-2-160 0,2 1 160 16,2 0-32-16,-2-3-128 0,1-1 192 0,0 1-64 16,2 3 32-16,-1 1 0 0,-3 0 0 0,2 0 0 15,0 0 64-15,4-1 16 0,3-3 0 0,-1 3 0 0,-2 1-16 16,0 1 0-16,0-4 0 0,4 2 0 0,6-1-32 0,-3-2-16 16,-1-1 0-16,-2 4 0 0,1 2-16 0,1 0 0 15,4 0 0-15,-1-2 0 0,-2-3-160 0,1 2 160 16,-3 1-160-16,4 3 160 0,-2-2-160 0,0 1 0 15,0-1 0-15,-4 1 128 0,-1 1-128 0,0 1 0 16,1 1 0-16,2-1 128 0,-6-1-128 0,2 2 0 16,-1-4 0-16,-2 2 0 0,-5-1 0 0,3 0 0 15,0 0 0-15,3 0 0 0,0 0 0 0,-2-1 0 16,-4-4 0-16,2 4 0 0,2 4 0 0,1-2 0 16,-3 0 0-16,1-2 0 0,-1 0 0 0,-3 2 128 15,0 2-128-15,0 0 0 0,-1-5 128 0,-1 2-128 16,-1 1 0-16,1 0 128 0,0-1-128 0,-1-1 160 0,-5-1-160 0,1 2 160 15,0 3-160-15,0-1 160 0,1-1-160 0,2 0 160 16,-2 1-160-16,-2 1 0 0,0 0 144 0,-3-1-144 16,-1-2 0-16,1 1 128 0,0 0-128 0,0 1 0 15,-2 1 0-15,1-2 0 0,1 0 0 0,-2 0 0 16,-3 1 0-16,-1 0 0 0,-2-1 0 0,0 0 128 16,3 0-128-16,0 1 0 0,0 2 0 0,0-3 0 15,-1-3 0-15,1 1 0 0,0-1 0 0,0 2 0 16,-3 4 0-16,0-3 0 0,-4-3 0 0,1 2 128 15,1 1-128-15,0 0 144 0,0-1-144 0,-1-2 160 16,0 1-160-16,-4 1 192 0,0 2-192 0,1 1 192 16,1-3-192-16,-1 0 0 0,-1-1 0 0,-1 1 128 0,1 2-128 15,1 0 0-15,-2 0 0 0,2 1 0 0,0 2 0 0,-1 0 0 16,0-1 0-16,1-3 0 0,2-3 0 0,-2 0 0 16,-1-1 0-16,-1 3 0 0,-3 0 0 0,1 0 0 15,-2-2 0-15,-2 1 0 0,2-1 0 0,-1 2 128 16,1-3-128-16,0 3 0 0,-2 2 0 0,2 0 0 15,2-1 128-15,0-1-128 0,-5-3 0 0,3-2 0 16,-2 1 0-16,1 0 0 0,2 3 0 0,-4-1 0 16,0-2 0-16,0 2 128 0,-1 4-128 0,-2-2 0 15,1-2 0-15,1-2 128 0,-4 5-128 0,3 2 0 16,1 1 0-16,0-3 0 0,2-5 0 0,-3 5 128 16,1 0-128-16,1 0 0 0,4-1 0 0,-3 0 0 15,0 0 0-15,-1 1 0 0,0 2 0 0,-2-1 0 16,2-2 0-16,-3 0 0 0,1 1 0 0,0 2 0 0,-3 2 0 15,0-2 0-15,2-2 0 0,0 0 0 0,0 0 0 0,-1 0 0 16,1 0 0-16,3-1 0 0,2 0 0 0,-3 1 0 16,-4 2 0-16,2-2 0 0,2-4 128 0,-1 2-128 15,3 2 0-15,-3 0 0 0,0 2 0 0,1-2 128 16,-2 0-128-16,1-2 192 0,0 2-192 0,-1-1 192 16,1 1-192-16,0-1 0 0,-1 0 0 0,2 0 0 15,2 3 0-15,3-2 0 0,-2-2 0 0,2 0 0 16,1 1 0-16,2 1 0 0,-2 0 0 0,0 0 0 15,-1-2 0-15,1 1 0 0,-1 0 0 0,1 1 0 16,-5 0 0-16,2 0 0 0,-2-2 0 0,1 0 0 16,1 4 0-16,-1-1 0 0,0-4 0 0,-1 2 0 0,0-3 128 15,0 3 0-15,0 1 0 0,-1-1 0 16,-1-2 80-16,4 0 16 0,1-1 0 0,1 3 0 0,0 2-32 0,-1 0 0 16,-3-1 0-16,2 0 0 0,-1 0-192 0,0 0 144 15,0 3-144-15,3-3 128 0,0 0-128 0,1 1 0 16,-2 0 0-16,1 0 128 0,-1-1-128 0,2 0 0 15,0 0 0-15,-1 2 0 0,0 1 0 0,0 0 0 16,-4-4 0-16,2-1 0 0,0 4 0 0,0 0 0 16,0-1 0-16,-1-1 0 0,0-1 0 0,0 2 0 15,0 1 0-15,4 0 0 0,-3-3 0 0,1 1 0 16,1 2 0-16,-1 1 0 0,3-3 0 0,-1 0 0 16,0-2 0-16,0 4 0 0,-2 1 0 0,0 0 0 15,1-2 0-15,-2-1 0 0,0-1 0 0,3-1 0 16,1 1 0-16,0 2 0 0,-3 0 0 0,3 1 0 0,0-2 0 0,0 4 0 15,0-2 0-15,2-1 0 0,-1-2 0 16,1 2 0-16,-1 2 0 0,-3 0 0 0,2 0 0 0,0-3 0 16,0-3 0-16,1 3 0 0,0 3 0 0,4-3 0 15,1 0 0-15,0 0 0 0,-3 0 0 0,1 2 0 16,2-1 0-16,1 1 0 0,-1 3 0 0,-2-3 0 16,2-3 0-16,-1 1 0 0,-1 0 0 0,3 0 0 15,2 1 0-15,1-1 0 0,0 0 0 0,-1 2 0 16,-1-1 0-16,0-1 0 0,0-1 0 0,0 0 0 15,-3 3 0-15,1 2 0 0,0-1 0 0,0-2 0 16,2 0 0-16,-2 1 0 0,5 0 0 0,-3 0 0 16,-1 3 0-16,3-2 0 0,-4 0 0 0,1 1 0 15,-1-1 0-15,-2-2 0 0,-1 0 0 0,1 0 0 16,1-1 0-16,2 1 0 0,0 2 0 0,0-3 0 0,2 1 0 0,0-1 0 16,1 0 0-16,-2 1 0 0,-1 0 0 0,2-1 128 15,-4-3-128-15,0-1 0 0,0 1 0 0,2 0 0 16,1-2 0-16,1 2 0 0,1 1 0 0,0-3 128 15,2 2-128-15,0 0 0 0,-3 1 0 0,1 1 0 16,-2-1 0-16,3 0 0 0,-1-2 0 0,3-1 0 16,1 1 0-16,2 0 128 0,-2-1-128 0,1 1 0 15,-1-3 0-15,0 5 0 0,0 1 0 0,-4 0 0 16,1-2 0-16,-1 0 0 0,4 1 0 0,1 1 0 16,1 1 0-16,1-2 0 0,0 1 0 0,0-1 0 15,-3-1 0-15,0 3 0 0,-1 3 0 0,0-3 0 16,1-2 0-16,0 1 0 0,0 1 0 0,2-1 0 15,0-1 0-15,-1 0 0 0,-3-3 0 0,0 5 0 0,-3 0 0 0,0 0 0 16,-1-2 0-16,3-1 0 16,-1-1 0-16,1 1 0 0,2 3 0 0,-4-1 0 0,2-2 0 0,-2 1 0 15,1 0 0-15,-4 0 0 0,-1 0 0 0,1-1 0 16,0 0 0-16,-2-1 0 0,3 2 0 0,-1 0 0 16,0 0 0-16,0 0 0 0,2-1 0 0,-1 1 0 15,-3 2 0-15,0-2 0 0,-1 0 0 0,-1 1 0 16,-3 0 0-16,2-1 0 0,0 0 0 0,-1 1 0 15,2 0 0-15,-3 1 0 0,-2 0 0 0,-1 0 0 16,-2-1 0-16,0 1 0 0,-3 2 0 0,-2-1 0 16,-3-1 0-16,-3 1 0 0,-3-1 0 0,-9 0-8528 15,0 0-1664-15</inkml:trace>
  <inkml:trace contextRef="#ctx0" brushRef="#br0" timeOffset="44844.112">15689 6317 15599 0,'0'0'688'0,"0"0"144"0,-8 0-656 0,8 0-176 15,-8-1 0-15,8 1 0 0,-6-2 0 0,6 2 0 16,-5-9 144-16,3 2-144 0,2 7 384 0,-1-8 16 16,2-3 0-16,1 0 0 0,-1-1-112 0,2 0-32 15,-2-3 0-15,3 1 0 0,-1 0 64 0,3-3 0 16,2-3 0-16,-3 0 0 0,1-1 64 0,0-2 32 15,0-2 0-15,3-1 0 0,-2-3-128 0,1 1-32 16,-4-1 0-16,1-2 0 0,0 5 64 0,-3 3 0 16,2 2 0-16,-2 2 0 0,0 2 272 0,3 5 64 15,-3 3 16-15,-2 9 0 0,0 0-96 0,0 0-32 0,0 0 0 0,0 0 0 16,7 10-336-16,3 4-64 0,2 5-16 0,-2 6 0 16,1 6 96-16,0 6 16 0,-4 4 0 0,2 2 0 15,2 1-112-15,-1 2 0 0,0-1-128 0,-3-1 192 16,1-2-192-16,-4-5 128 0,2-3-128 0,0-2 0 15,-2-2 128-15,0-6-128 0,-2-3 0 0,4-7 0 32,-1-5-912-32,4-6-288 0,-9-3-48 0,12-7-10496 0</inkml:trace>
  <inkml:trace contextRef="#ctx0" brushRef="#br0" timeOffset="45358.562">15773 5276 14735 0,'-17'-16'640'0,"6"6"160"0,1 0-640 0,-2 1-160 15,2-1 0-15,2 3 0 0,3 0 2816 0,-1 3 512 16,1 2 128-16,5 2 0 0,0 0-2816 0,0 0-640 15,-6 6 0-15,3 3 0 0,0 1 0 0,-1 4-144 16,0 5 144-16,-2 4-160 0,0 1 160 0,0 4 176 16,2 1-48-16,0 1 0 0,-2 3-128 0,2 4 192 15,-1-1-192-15,3-3 192 0,-1-6-192 0,1-3 0 16,0-7 0-16,1-3 0 0,0-3 0 0,0-3 128 16,1-8-128-16,0 0 0 0,0 0 192 0,0 0-32 0,0 0-16 0,2-12 0 15,1-8 16-15,1-3 0 0,-1-5 0 0,2 0 0 16,0 1-160-16,1-2 0 0,-2-2 0 0,2 1 128 15,-1 2-128-15,2 1 128 0,0 2-128 0,-1 0 128 16,-1-4-128-16,3 4 0 0,2 3 144 0,-1 2-144 16,2 3 0-16,1 2 0 0,-2 4 0 0,0 4 0 15,1 1 0-15,-3 3 0 0,1 3 0 0,0 2 0 16,-1 5 0-16,-2 4 0 0,1 3 0 0,-3 2 0 16,1 1 0-16,-2 0 0 0,0 2 128 0,-3 0-128 15,0 3 0-15,-5-2 144 0,-3-3-144 0,-2 0 0 0,0-2 160 16,-5 2-160-16,-7 0 128 0,0-4-128 15,-3-3 160-15,-1 0-160 0,1 0 192 0,1-1-192 0,1-1 128 0,3-3-128 16,3 1 0-16,6-6 0 16,3-6-1472-16,8-5-416 0,7-5-80 0,4 0-9504 15</inkml:trace>
  <inkml:trace contextRef="#ctx0" brushRef="#br0" timeOffset="45662.061">16199 5061 28959 0,'-13'-11'1280'0,"4"10"272"0,-1 7-1232 0,-3 0-320 15,0 3 0-15,-1 4 0 0,-3 3 0 0,-1 1 128 16,1 3-128-16,-3 4 0 0,4 1 144 0,-1 1-144 0,2-2 0 0,1 0 144 16,3 1-144-16,3-4 0 0,1-1 0 0,7-1 0 15,2-2 0-15,4 0 0 0,0-3 0 0,3-5-176 31,3-5-192-31,3-2-32 0,-1 0-16 0,0-4 0 0,2-2 64 0,-2-1 16 0,-2-3 0 0,-1-2 0 16,-2-3 336-16,-2 0 0 0,2 0 0 0,-3 0 0 16,-3 0 272-16,0-2 128 0,-2-1 32 0,-1 1 0 15,-1 3 272-15,-2 2 64 0,-1 2 16 0,-1-2 0 16,3-2-336-16,-3 2-80 0,-1 2-16 0,2 2 0 16,4 6-352-16,-8-5 0 0,2-1 0 0,6 6-192 15,-3-5-1744-15,3 5-368 0,0 0-64 0</inkml:trace>
  <inkml:trace contextRef="#ctx0" brushRef="#br0" timeOffset="45959.833">16376 5028 30399 0,'-23'-4'1344'0,"10"-1"288"0,1 3-1312 0,0 2-320 16,0 7 0-16,0-2 0 0,-1 0 368 0,2 0 0 15,3 6 0-15,-1 0 0 0,3 0-368 0,1 1 0 16,3-1 0-16,1 0-128 0,1-1-176 0,1-1-16 16,1 0-16-16,2 0 0 15,0-2-160-15,1 3-16 0,3-2-16 0,-1-2 0 0,2-1 208 0,0-1 32 16,-2 1 16-16,0 0 0 0,1 5 272 0,0-3-128 0,-2-2 128 0,1 1 0 16,1-1 0-16,-8-5 0 0,0 0 0 0,0 9 0 15,1-1 224-15,-5-1 48 0,-1 2 16 0,-1-2 0 16,6-7 80-16,0 0 16 0,0 0 0 0,-6 4 0 15,0 1-384-15,6-5-160 0,0 0 16 0,0 0-8592 16,0 0-1712-16</inkml:trace>
  <inkml:trace contextRef="#ctx0" brushRef="#br0" timeOffset="46151.98">16633 5058 22575 0,'0'0'992'0,"0"0"224"0,0 0-976 0,0 0-240 16,0 0 0-16,0 0 0 0,0 0 320 0,0 0 0 16,0 10 16-16,-2 2 0 0,1 2 32 0,-1 2 0 15,1 0 0-15,0 1 0 0,0 0-192 0,0-3-48 16,-1 4 0-16,0 0 0 0,1-1-128 0,1 0 0 16,1-2 0-16,1-4-7616 15,-2-11-1456-15</inkml:trace>
  <inkml:trace contextRef="#ctx0" brushRef="#br0" timeOffset="46377.237">16974 4677 20271 0,'-6'-10'1792'0,"6"10"-1424"0,-1-5-368 0,1 5 0 16,0 0 1856-16,0 0 288 0,0 0 64 0,-1 14 16 15,-1 4-1744-15,-1 3-352 0,0 2-128 0,1 3 0 16,-2-1 256-16,0 3-48 0,1 2-16 0,0-1 0 16,0 0-192-16,-1 1 128 0,1-1-128 0,-1 2 0 31,2 1-736-31,-2-2-240 0,1-3-48 0,-1-3-7040 0,0-3-1408 0</inkml:trace>
  <inkml:trace contextRef="#ctx0" brushRef="#br0" timeOffset="46553.232">16771 5064 21183 0,'2'-14'944'0,"3"9"192"0,-5 5-912 0,9-6-224 15,-3 2 0-15,5 0 0 0,2 1 1520 0,3 2 256 16,-1 1 48-16,3-2 16 0,0-5-1456 0,2 4-384 16,1 1 0-16,-2-2 0 0,0 1 0 0,-2 0 0 15,-1-2 0-15,-1 3-144 16,0 2-2016-16,0 0-400 0,-2-1-64 0</inkml:trace>
  <inkml:trace contextRef="#ctx0" brushRef="#br0" timeOffset="46708.957">17297 4972 14735 0,'0'0'1312'0,"0"0"-1056"16,0 0-256-16,-8 6 0 0,1-1 1472 0,-1 1 256 0,0 1 32 0,-2 4 16 15,4 6-976-15,-3 0-192 0,1 0-32 0,-1-1-16 16,3 1-352-16,-3-1-64 0,2 1-16 0,1 0 0 15,2-2-256-15,1-2-64 0,1-1-16 0,0-3-10096 16</inkml:trace>
  <inkml:trace contextRef="#ctx0" brushRef="#br0" timeOffset="47023.416">17414 4910 26719 0,'0'0'2368'0,"0"0"-1888"0,0 0-480 0,-6 9 0 16,4 4 736-16,-3 3 48 0,2-1 16 0,1 3 0 16,1 3-672-16,2 0-128 0,0-3 0 0,2 0 0 0,3-4 0 0,-3 1 0 15,3-1 0-15,0-2 0 0,-1-3 0 0,1-2 0 16,1 0 0-16,1-3 0 0,0 0 0 0,3-3 0 16,-1-2 0-16,2-3 0 0,0-3 144 0,2-2-16 15,-2-2-128-15,2-2 192 0,1-3-32 0,0 1-16 16,-2-3 0-16,0 1 0 0,-1 1 16 0,1 1 0 15,-4 3 0-15,3-1 0 0,3-1-160 0,-2 1 192 16,-1 1-192-16,-3 1 192 0,0 2-192 0,-2 3 0 16,3 2 0-16,1 0 0 0,-4-1 0 0,-7 5 0 15,0 0 0-15,10-3 0 0,-10 3 0 0,7 1 0 16,-7-1 0-16,9 4 0 16,-9-4-480-16,9 1 32 0,-9-1 0 0,0 0-8560 15,8 6-1696-15</inkml:trace>
  <inkml:trace contextRef="#ctx0" brushRef="#br0" timeOffset="47358.836">18030 4956 15663 0,'0'0'688'0,"9"2"144"0,-2 2-656 0,4-1-176 0,3 2 0 0,0-2 0 16,-3-1 864-16,3-2 144 0,2-2 16 0,2 1 16 15,2 0-256-15,-3 0-48 0,2-2-16 0,2-2 0 16,0-3-416-16,-2 0-96 0,-3-1-16 0,-1-1 0 15,0 0-192-15,-2-1 176 0,-1 0-176 0,-5 1 160 16,-3 1-160-16,0-1 160 0,-1-1-160 0,-3-1 160 16,-5 1 144-16,1 0 16 0,-3-1 16 0,-4 1 0 0,-1 0 384 0,-1 5 80 15,-1 0 16-15,-3 5 0 0,-4 1-48 0,0 2-16 16,-3 3 0-16,1 5 0 0,-3 4 592 0,3 1 128 16,3 2 32-16,1 3 0 15,3 0-1920-15,2 2-384 0,4 2-80 0,6-1-16 0,4-1 896 0,1-1 0 16,1-3 0-16,5 0 128 0,4-1 144 0,3 1 32 15,2-1 0-15,3-2 0 0,1-1-144 0,7-2-32 16,0-3 0-16,3 0 0 0,0 0-304 0,-1-4-64 16,1 0-16-16,-1 0 0 15,-2-5-2496-15,-4 0-496 0</inkml:trace>
  <inkml:trace contextRef="#ctx0" brushRef="#br0" timeOffset="47518.64">17630 4578 46991 0,'-29'-12'4176'0,"3"1"-3344"0,6 2-656 0,6 3-176 15,4 0 0-15,4 4 160 0,6 2-160 0,0 0 160 32,6 11-1168-32,6 1-224 0,4 2-48 0,5 0-11968 0,6-2-2368 0</inkml:trace>
  <inkml:trace contextRef="#ctx0" brushRef="#br0" timeOffset="52410.916">19487 7824 12895 0,'0'0'1152'15,"0"0"-928"-15,0 0-224 0,0 0 0 16,0 0-176-16,0 0-80 0,0 0 0 0,0 0-16 15,0 0 272-15,0 0 0 0,0 0 128 0,0 0-128 16,0 0 656-16,0 0 48 0,0 0 0 0,0 0 0 0,-8 3-80 0,8-3-16 16,0 0 0-16,0 0 0 0,0 0-48 0,0 0-16 15,0 0 0-15,0 0 0 0,9 1 160 0,0-1 16 16,-9 0 16-16,13-1 0 0,4-1-64 0,0 1-16 16,2-1 0-16,4 0 0 0,0-1-144 0,2 0-48 15,0 1 0-15,2 0 0 0,3-1-112 0,1 1-32 16,0 0 0-16,5 1 0 0,4 0-128 0,4 0-48 15,3 0 0-15,2 2 0 0,3 4-144 0,2-1 160 16,0-2-160-16,1 0 160 0,2-2-160 0,1 1 128 16,5 2-128-16,2 0 128 0,-1 1 0 0,-2-1 0 15,1-3 0-15,2 0 0 0,1 0 32 0,2 0 0 16,1 0 0-16,0-2 0 0,-6 1 48 0,5-1 16 0,0-1 0 16,3 1 0-16,3-1 32 0,1 1 0 0,-4-1 0 0,2-1 0 15,2-2-128-15,1 1 0 0,1-2-128 0,-2 4 192 16,-5 2-192-16,1-2 128 0,-3-2-128 0,3 2 0 15,-5 1 0-15,1 1 128 0,1-1-128 0,-5 0 0 16,-6-1 0-16,1 0 0 0,1 3 128 0,-1 0-128 16,-1-4 0-16,-2 3 0 0,-3 1 0 0,-4 0 0 15,-4-1 0-15,0 0 0 0,-2-1-192 0,1-2 192 16,-2 2-192-16,-3 2 192 0,-3 1-192 0,1-1 192 16,1 0 0-16,-5 0 0 0,-2 1 0 0,-4 3 0 15,-1 0 0-15,-1-2 0 0,-5-3 0 0,0 0 0 16,-2 3 0-16,-1 1 0 0,-4-1 0 0,0 0 0 15,-3-1 0-15,1 1 0 0,-10-2 0 0,0 0 0 0,0 0 0 0,0 0 0 16,0 0 0-16,0 0 0 0,0 0 0 0,0 0 0 16,0 0 0-16,0 0 0 0,0 0 0 0,0 0 0 15,0 0 0-15,0 0 0 0,0 0 0 0,-10 3 0 16,0 0 0-16,-3-3 0 0,-2-2 0 0,-1 0 0 16,-3-1 0-16,-4 1 0 0,0 0 0 0,-4-2 0 15,-6-1 0-15,-4 1 0 0,-1 3 0 0,-3 1 0 16,0-1 0-16,-3 1 0 0,0 0 0 0,-2 0 0 15,-2 1 0-15,-5-1 0 0,-4-2 0 0,-4 3 0 16,-1 3 0-16,-4-1 0 0,1-1 0 0,-4 0 0 16,-5 0 0-16,-4 2 0 0,-4-1 0 0,0 3 0 15,1-1 0-15,-2 1 0 0,-6-3 0 0,-3 2 0 16,0 3 0-16,0 0 0 0,-2-3 0 0,1 2 0 16,0-1 0-16,2 3 0 0,2-1 0 0,0-1 0 15,-4-1 0-15,1 1 0 0,-2 0 0 0,3 0 0 0,3-1 0 0,-2-1 0 16,-3-1 0-16,7 1 0 0,1-2 128 0,2 0-128 15,3-1 0-15,2-1 0 0,3-1 0 0,7 0 0 16,5 0 0-16,7 0 0 0,1-1 0 0,4-2 0 16,2-1 0-16,4 3 0 0,3 0 0 0,7-1 0 15,5-3 0-15,6 2 0 0,4 0 0 0,6 0 0 16,6-2 0-16,3 0 0 0,5 5 0 0,0 0 0 16,0 0 0-16,12-5 0 0,3-1-176 0,9-1 176 15,5 1-208-15,6 2 80 0,0-2 128 0,7 2-208 16,4-3 208-16,5 1 0 0,3 1-160 0,6 0 160 15,8-2 0-15,2 3 0 0,6 1 0 0,2-1 0 16,1-1 0-16,5-2 0 0,3-2 0 0,4 5 0 0,1 4 0 0,3-1 0 16,4-4 0-16,-2 3 0 0,-2 1 0 0,1 1 0 15,0 0 0-15,0-1 0 0,4 0 0 0,-4-1 0 16,-1-2 0-16,0 4 0 0,-1 2 0 0,1 0 0 16,-4 0 0-16,0 0 0 0,-4-1 0 0,1 1 0 15,0-2 0-15,-3 3 0 0,-4-1 0 0,1 0 0 16,-4 0 0-16,1 0 0 0,-1 0 0 0,-4-1 0 15,-7-1 0-15,-3 0 0 0,-6-3 0 0,-2 2 0 16,-4-1 0-16,-1 1 0 0,-4 0 0 0,-3 1 0 16,-3 0 0-16,-6 0 0 0,-2 0 0 0,-4 0 0 15,-2-1 0-15,-3 0 0 0,-1-1 0 0,-2 0 0 16,-3-2 128-16,-2 2-128 0,-2 1 0 0,-3 1-272 0,-3-1 64 16,-8 1 16-1,0 0-1584-15,0 0-304 0,0 0-64 0,0 0-16 0</inkml:trace>
  <inkml:trace contextRef="#ctx0" brushRef="#br0" timeOffset="58483.84">18189 17331 13823 0,'0'0'608'0,"0"0"128"15,0 0-592-15,-8 2-144 0,1 1 0 0,-3-1 0 16,-2 3 176-16,0-2 0 0,-2 0 0 0,-1 1 0 15,-3-2-176-15,0 0 0 0,-2 0 144 0,0-1-144 0,-1-1 288 0,0-1-16 16,0 1 0-16,-1-1 0 0,-1-1 256 0,-2-1 48 16,-1-2 16-16,-3 1 0 0,-2 1 32 0,-2-1 0 15,-2-1 0-15,-2-1 0 0,-3 1-160 0,0-1-16 16,1 0-16-16,0-1 0 0,0 0-112 0,-3 0-32 16,-3-1 0-16,-5-1 0 0,-4-1-16 0,-2 2 0 15,-3 0 0-15,1 0 0 0,-1-3-16 0,-1 3 0 16,-3 0 0-16,-4-2 0 0,-6-2-96 0,2 1-32 15,0 2 0-15,1-2 0 0,-3-2-128 0,-4 1 128 16,-4-1-128-16,-1-1 128 0,1-5-128 0,0 4 160 16,-3 3-160-16,-4 1 160 0,-2-1 32 0,0 1 16 15,1 2 0-15,-6 1 0 0,-6 2-16 0,2-3 0 16,1 0 0-16,-2 4 0 0,-7 1-192 0,2 0 128 0,2-4-128 16,0 3 0-16,-8-1 192 0,2 1-64 15,0-1-128-15,-2 1 192 0,-1-1-192 0,1 1 0 0,-3-2 0 0,0 3 0 16,-4 0 224-16,3 1-48 0,4-1-16 0,-5 0 0 15,0 0 32-15,-2 2 0 0,2 1 0 0,-5-1 0 16,-4-3-16-16,2 1 0 0,7-1 0 0,-3 3 0 16,-4 0 16-16,2 0 0 0,4 0 0 0,-3-1 0 15,-6 2-64-15,3 0 0 0,5 0 0 0,0 0 0 16,-3-1 16-16,3 0 0 0,2-1 0 0,-1 1 0 16,-8-1 784-16,3 1 160 0,2-2 16 0,2 2 16 15,1 0-1680-15,-1 0-336 0,4-3-64 0,-4 3 0 16,1 1 816-16,1-1 144 0,5-4 0 0,0 3 128 15,-2 1-128-15,3 1 128 0,2 0-128 0,-1 0 128 0,-2 1-128 16,4-2 144-16,6 1-144 0,-4 1 160 0,0 1-160 0,2-1 0 16,3-1 0-16,-1 1 0 0,-2 3 0 0,1 0 0 15,7-6 0-15,-1 3 0 0,1 3 0 0,1 0 0 16,-1-1 0-16,6 1 0 0,1-1 0 0,-1-2 0 16,-1 1 0-16,3 1 0 0,3 1 0 0,1 0 0 15,-1-3 0-15,-2 3 0 0,-2 2 0 0,5 2 0 16,3 0 0-16,-1-1 0 0,-4 0 0 0,3 4 0 15,-2 2 0-15,5 2 0 0,3-1 0 0,-3 0 0 16,-5 2 0-16,5-1 0 0,2 1 0 0,2 2 0 16,8-1 0-16,-2 1 0 0,1 3 0 0,1-2 0 15,3 0 0-15,1 1 0 0,3-2 0 0,5 1 0 16,1-3 0-16,0 1 0 0,-3-3 0 0,1 3 0 0,1 5 0 16,4-1 0-16,-1 0 0 0,4 0 0 0,1-1 0 0,3 2 0 15,4 0 0-15,-2 1 0 0,-2 1 0 0,3-1 0 16,4 1 0-16,2 2 0 0,3-3 0 0,1 4 0 15,6 0 0-15,3-1 0 0,0-3 0 0,4 0 0 16,4 0 0-16,1-1 0 0,3-1 0 0,2-1 0 16,3 0 0-16,2-3 0 0,3 1-128 0,0 0 128 15,3 1 0-15,3 3 0 0,3-1-144 0,4 1 144 16,-1-4 0-16,4 3-128 0,5 0 128 0,4 1 0 16,4 1-144-16,0 0 144 0,3-1 0 0,6 1-144 15,0 0 144-15,3-3 0 0,3-3-144 0,2-3 144 16,2 0-160-16,5 2 160 0,1-2-208 0,3-1 80 15,5-3 128-15,-1 1-192 0,-1-1 192 0,4 0-192 16,4-2 192-16,1-2 0 0,4 0 0 0,2 0 0 0,-3 2 0 16,6-2-128-16,3 0 128 0,1-2 0 0,6-3 0 0,-1 3 0 15,1 4 0-15,2-2-128 0,3-1 128 0,0-2 0 16,1 0 0-16,5 3-128 0,6-1 128 0,0-1 0 16,-1-3 0-16,-2 2 0 0,4 3 0 0,2-3-160 15,2-1 160-15,2 1 0 0,1 2-144 0,3-1 144 16,0 0 0-16,-1 2-144 0,1 1 144 0,1 2 0 15,2-3 0-15,1 2 0 0,-1 3 0 0,2 0-128 16,1 0 128-16,2-1 0 0,0-3 0 0,-1 2 0 16,1 1 0-16,-57-2 0 0,14 2 0 0,7 0 0 15,6 0 0-15,7 0 0 0,6 0 0 0,1 1 0 16,1-2 0-16,108 9-128 0,-33-6 128 0,-25 0 0 0,-13-2 0 16,-5 0 0-16,-6-3 0 0,-1-3 0 15,-2 0 0-15,-1-2 0 0,-3-2 0 0,6-2 0 0,2 2 0 0,-1-2 128 16,-2-1-128-16,2 1 0 0,-6-1 0 0,3 3 0 15,0-1 0-15,1 1-160 0,-5-1 160 0,2 1 0 16,-1 1-144-16,-4 1 144 0,-3 0 0 0,3 1-144 16,2 1 144-16,1-1 0 0,-2 0-144 0,3 0 144 15,-5 0 0-15,3 0-144 0,1-2 144 0,-2-2 0 16,-3 4 0-16,0-2-128 0,1 0 128 0,0 0 0 16,-5-2 0-16,1 2 0 0,-1 2-128 0,-1-2 128 15,-2-3 0-15,-3 1 0 0,-2 2 0 0,0-1 0 16,-1-3-128-16,-1-1 128 0,-3 1 0 0,1-3 0 15,0 1 0-15,-3-3 0 0,1-2 0 0,-51 4 0 16,8-6-144-16,8 2 144 0,0 1 0 0,6-2-144 0,2-3 144 0,1 0 0 16,-1 0 0-16,67-14 0 0,-35 5 0 0,-17 0-128 15,-9 1 128-15,-7 0 0 0,-6 4 0 0,-9 0 0 16,-7-2 0-16,-4-1 0 0,-2 2 0 0,-3-4 144 16,-6 2 0-16,-1-2 0 0,-4-1-144 0,-3-3 192 15,-6-1-192-15,-7 0 192 0,-3 1 80 0,-7-1 32 16,-8-1 0-16,-8-1 0 0,-7 1 384 0,-6-4 80 15,-5-1 0-15,-6 0 16 0,-4 0-352 0,-4 0-80 16,-7 0-16-16,-2 2 0 16,-10 2-784-16,1 3-144 0,1 4-48 0,2 3 0 15,7 4-1536-15,7 0-320 0</inkml:trace>
  <inkml:trace contextRef="#ctx0" brushRef="#br0" timeOffset="59571.796">18830 16839 21183 0,'-10'2'1888'0,"2"-1"-1504"0,-3 3-384 0,0 0 0 15,-3-1 144-15,0 3-144 0,-1 0 192 0,-5 9-192 16,-3 4 128-16,-5 7-128 0,0 1 0 0,-1 5 0 15,1 3 256-15,-1 2-64 0,1-1-16 0,0 1 0 16,3 0 144-16,1-3 48 0,4-3 0 0,2-3 0 16,3-4-112-16,5-2 0 0,-1-6-16 0,6-1 0 0,2-5-96 0,3-10-16 15,0 0 0-15,0 0 0 16,9 6 144-16,3-6 32 0,-1-4 0 0,6-2 0 0,1-5 16 0,4-1 0 16,2 1 0-16,2-3 0 0,-1-1-320 0,3 2 128 15,4-2-128-15,0 3 0 0,-1 1 128 0,-2 1-128 16,-3 1 0-16,-2 0 0 15,0 2-512-15,-4 1-176 0,-1-2-16 0,0 2-10768 16</inkml:trace>
  <inkml:trace contextRef="#ctx0" brushRef="#br0" timeOffset="59806.545">18836 17150 16575 0,'-11'0'1472'0,"-2"2"-1168"16,-3 2-304-16,2-1 0 0,-1-1 928 0,1 0 128 15,1 2 32-15,2-2 0 0,-1-2-752 0,3 1-144 0,2 0-16 0,7-1-16 16,0 0 288-16,0 0 64 0,0 0 16 16,0 0 0-16,0 0-48 0,0 0-16 0,9-9 0 0,5-1 0 15,1-1-288-15,3-1-176 0,1-2 192 0,3-4-192 16,4-1 240-16,0-1-64 0,-1 1-16 0,6-1 0 16,4-3-160-16,2 2 128 0,0 2-128 0,1 1 128 15,0 1-128-15,-3 1 192 0,-2-2-192 0,-2 3 192 31,-2 2-928-31,-2 3-176 0,-4 0-48 0</inkml:trace>
  <inkml:trace contextRef="#ctx0" brushRef="#br0" timeOffset="60129.904">20025 16423 18831 0,'14'-25'832'0,"-3"8"176"0,-2-2-816 0,1-7-192 16,-1-2 0-16,-1 0 0 0,-3 0 576 0,-1-3 80 16,-1-6 16-16,-3 4 0 0,-3 5-112 0,-2 0-32 15,-3 1 0-15,-3 2 0 0,-3 1-144 0,0 7-48 16,0 3 0-16,-1 3 0 0,-5 1 48 0,0 4 16 16,1 4 0-16,-2 2 0 0,-1 4-96 0,-1 6-32 15,0 5 0-15,-3 3 0 0,3 4-272 0,-1 6 160 16,2 4-160-16,-1 5 128 0,2 5-128 0,1 4 0 15,1 2 0-15,4 2 0 0,2 1 0 0,3-4 0 0,2 0 0 0,3 3 0 16,2 0 0-16,2-5 0 0,1-4 0 0,3 1 0 16,1-5 0-16,3-3 0 0,-4-1 0 0,3-5 0 15,2-5-240-15,1-3-80 0,0-2 0 0,1-4-11360 16</inkml:trace>
  <inkml:trace contextRef="#ctx0" brushRef="#br0" timeOffset="60337.589">19403 16802 26719 0,'0'0'2368'16,"0"0"-1888"-16,0 0-480 0,0 0 0 16,14-10 1632-16,5 1 224 0,7 0 64 0,0 1 0 0,3 0-1616 0,3-3-304 15,5-3 0-15,0 0-176 0,4 0 176 0,1-2 0 16,1 0 0-16,3-2 128 0,0-3-128 0,-3 3 0 15,-3-1 0-15,-4 0 0 16,0 2-1376-16,-2-2-352 0,-2-1-64 0,-3 3-11296 16</inkml:trace>
  <inkml:trace contextRef="#ctx0" brushRef="#br0" timeOffset="60624.864">20398 16363 26207 0,'-19'8'1152'0,"7"2"256"0,-3 6-1136 0,-1-1-272 0,1 1 0 0,0 4 0 16,-1 6 144-16,0 1-16 16,-1 2-128-16,2 1 192 0,0-2 96 0,6 1 16 0,4-2 0 15,3-4 0-15,2-2-128 0,4-4-32 0,4-3 0 0,4-3 0 16,1-1 0-16,6-6 0 0,1-3 0 0,5-3 0 16,2-7 0-16,3-3 0 0,1-3 0 0,0-4 0 15,0-5-144-15,-2 1 128 0,-1-2-128 0,-2-4 128 16,-7-3-128-16,-2 5 0 0,-5 1 144 0,-5 3-144 15,-3 1 240-15,-4 1-32 0,-4 0 0 0,-3 3 0 16,-5 1 336-16,-4 2 64 0,-3-1 16 0,-3 3 0 16,0 3-352-16,3 4-64 0,-1 1-16 0,3 2 0 15,3 0-416-15,4 1-96 0,10 2 0 0,-6 0-9360 16,6 0-1872-16</inkml:trace>
  <inkml:trace contextRef="#ctx0" brushRef="#br0" timeOffset="61300.829">20882 16017 20271 0,'0'0'1792'0,"0"0"-1424"16,0 0-368-16,0 0 0 0,-1 13 160 0,0 3-32 15,0 0-128-15,-2 5 192 0,2 2 0 0,0 3 0 16,0 2 0-16,-1-2 0 0,-1 0-16 0,2 0-16 15,5 2 0-15,-2-4 0 0,0-1-160 0,1-2 0 16,-1-3 144-16,1-2-144 0,0 0 160 0,2-4-32 16,1-2-128-16,1-6 192 0,-7-4 256 0,13-2 64 0,1-2 0 0,0-2 0 15,0-7 288-15,1-4 64 0,0 0 16 0,0-3 0 16,2-1-432-16,-3-1-64 0,-2-2-32 0,0-2 0 16,1-1-352-16,0 0 144 0,-4 3-144 0,2 0 0 15,2 0-160-15,-2 2-144 0,2 4-16 0,-1 3-8064 16,1 1-1616-16</inkml:trace>
  <inkml:trace contextRef="#ctx0" brushRef="#br0" timeOffset="61634.47">21494 15834 25791 0,'-8'-16'1152'0,"3"6"224"15,1 0-1104-15,2 3-272 0,2 7 0 0,0 0 0 0,0-8 384 0,0 8 0 16,0 0 16-16,0 0 0 0,0 0-400 0,2 11 0 15,0-2-224-15,0 5 80 0,-2 3 144 0,0 2 0 16,0 3 0-16,-1 0 0 0,0 0 0 0,-2 0 0 16,0 1 0-16,-4-1 0 0,2 0 0 0,-2-1 0 15,-1-2 128-15,1-1-128 0,-1 1 128 0,0-5-128 16,-2-6 128-16,3 0-128 0,2-1 448 0,5-7 32 16,-8 2 0-16,8-2 0 0,-5-9 640 0,2 0 128 15,-1 2 32-15,4-7 0 0,-1-3-672 0,2-3-128 16,0-1-32-16,3 0 0 0,0 0-240 0,3-2-48 15,0-1-16-15,3 1 0 0,0 1-144 0,2 2 0 16,3 0 0-16,-1 4 0 0,1-1 0 0,1 4 0 0,-1 4 0 0,1 1 0 16,-2-1-192-16,0 3 192 15,-1 2-160-15,2 2 160 16,0-2-1312-16,0 2-160 0,1-1-48 0,1 0-12624 0</inkml:trace>
  <inkml:trace contextRef="#ctx0" brushRef="#br0" timeOffset="61856.508">22136 15546 21183 0,'0'0'1888'0,"0"0"-1504"0,0 0-384 0,2 11 0 0,-1 2 2384 0,1 2 416 15,0 1 80-15,-1 8 0 16,-1 4-2320-16,-1 1-560 0,-2-2 0 0,2 3 0 0,-3 3 0 0,1 1 0 15,-3 1 0-15,-1-1 0 0,-1-2-192 0,-1-2-64 16,0-3 0-16,0 0-16 16,2-4-784-16,-3-4-160 0,-1-6-16 0,2 0-7072 15,0 0-1408-15</inkml:trace>
  <inkml:trace contextRef="#ctx0" brushRef="#br0" timeOffset="62401.277">22535 15555 28559 0,'-7'6'2544'16,"7"-6"-2032"-16,0 0-512 0,0 0 0 15,-2 10-464-15,2-10-192 0,4 10-48 0,-4-10 0 16,12 5 512-16,-1 1 192 0,2-4-128 0,4-3 128 15,2-3 0-15,1 0 0 0,1-2 192 0,2 0-64 16,0-2-128-16,0-2 0 0,-3 0 128 0,1-1-128 0,1 1 0 0,-1 1 0 16,-3-2 0-16,-2 0 128 0,-1-3-128 0,-2 2 0 15,-4 2 128-15,-1-1-128 0,-1 0 128 0,-6-1-128 16,-1 0 160-16,-2 0-160 0,-6-2 256 0,0 1-64 16,-4-1 0-16,-3 4 0 0,-4 5-192 0,-5 3 128 15,-3 4-128-15,2 5 0 0,-2 2 256 0,-1 6-64 16,-2 1 0-16,5 5 0 0,-1 2-192 0,3 4 0 15,0 0 0-15,4 2 0 0,3-1 128 0,4 1-128 16,2-2 176-16,4-1-176 0,4-2 224 0,4 0-64 16,3 0-16-16,4-3 0 0,3-3-144 0,4-3 192 15,1-2-192-15,4-2 192 0,6-5-192 0,2-3 0 16,2-3 0-16,2 0 0 16,3-2-2032-16,3-2-432 0,-3-5-96 0,-2-2-8048 0</inkml:trace>
  <inkml:trace contextRef="#ctx0" brushRef="#br0" timeOffset="62769.701">23419 15218 2751 0,'-7'-11'256'0,"7"11"-256"0,0 0 0 0,0 0 0 16,0 0 5584-16,0 0 1072 0,0 0 224 0,-3 12 32 15,-3 3-5632-15,3 7-1152 0,-2 4-128 0,2 5-192 0,0 4 192 0,-2 2 0 16,-1-1 0-16,-2 0 0 0,0-2 0 0,1-1 0 16,-1-2 128-16,-2 2-128 0,-1-2 128 0,1-7-128 15,0-2 144-15,0-3-144 0,-1-3 176 0,2-5-176 16,2-8 192-16,7-3-192 0,0 0 384 0,0 0-48 16,-8-8 0-16,6-4 0 0,4-6 80 0,3 0 16 15,-1-4 0-15,4-3 0 0,1 0-272 0,0-1-160 16,1-2 192-16,1 1-192 0,3 1 320 0,1-3-32 15,-1-3-16-15,4-3 0 0,1 2-144 0,4 1-128 16,1 0 144-16,3 3-144 0,3 4 0 0,4 2 0 16,4 5 0-16,0 4-160 0,-1 2 160 0,2 3 0 15,2 2 160-15,-4 4-160 0,-3 2 144 0,-1 1-144 16,0 1 128-16,-2 2-128 0,-1 3 0 0,-2-3 0 0,-1 2 0 16,-3 0-14512-16</inkml:trace>
  <inkml:trace contextRef="#ctx0" brushRef="#br0" timeOffset="62954.813">22782 14967 44223 0,'-31'-13'3936'0,"14"6"-3152"0,3 3-624 0,6-1-160 16,2 3 320-16,6 2 16 0,0 0 16 0,0 0 0 15,-2 12-1584-15,0-2-320 0,0-2-64 0,2-8-10880 16,0 0-2176-16</inkml:trace>
  <inkml:trace contextRef="#ctx0" brushRef="#br0" timeOffset="63417.964">20841 17009 17503 0,'-42'-3'1552'0,"15"2"-1232"0,-3 1-320 0,-1 3 0 15,-2 3 3712-15,2 2 704 0,0 0 128 0,2 7 16 16,3 3-4112-16,0 0-816 0,7-2-160 0,5 0-48 16,7-1 320-16,3 1 64 0,4-2 16 0,5 1 0 15,4 3-368-15,3 0-80 16,2-1-16-16,1-1 0 0,4-1 256 0,1 3 32 0,2-3 16 0,-1 3 0 15,0 0 336-15,0 3-144 0,0-1 144 0,-4 1 0 16,-1 0 0-16,-2 2 0 0,-2 2 0 0,-1-1 0 0,-4-1 0 0,-3 4 0 16,-3-1 0-16,-4 1 0 0,-4-4 528 0,-3 1 64 15,-4 0 16-15,-3 0 0 0,-1-3 80 0,-2-1 16 16,-4-1 0-16,2-1 0 0,-1-1-320 0,1-4-48 16,-3-3-16-16,3-4 0 0,2-3-512 0,0-3-96 15,2-5-32-15,4-3-9456 16,2-4-1888-16</inkml:trace>
  <inkml:trace contextRef="#ctx0" brushRef="#br0" timeOffset="63791.295">21109 17310 30863 0,'13'-5'1360'0,"-1"1"304"0,4 1-1344 0,6-2-320 0,5-2 0 0,2-1 0 31,3-1-384-31,-1-1-160 0,-2-2-32 0,2-1 0 16,2-1 128-16,-3-1 0 0,-2 0 16 0,-6-1 0 0,-3 1 128 0,-4 0 32 0,-3-3 0 0,-3 0 0 15,-7-1 688-15,-2 1 144 0,-1 5 16 0,-6 3 16 16,0 2 432-16,-5 5 96 0,-3 3 16 0,-5 3 0 15,-6 5-432-15,-3 6-96 0,0 3-16 0,-4 0 0 0,-4 0-224 16,3 5-48-16,-3 1-16 0,4 2 0 16,2 2-304-16,3-1 0 0,3-1 0 0,4-2 0 0,8 1 0 15,4-2 0-15,3-3 0 0,6-1 0 0,4 0 0 0,5-3-176 16,3-3 32-16,5-1 0 0,1-2-160 0,7-1-16 16,3-3-16-16,4 1 0 15,2-4-1488-15,6-3-288 0,-3-4-64 0,5-1-16 0</inkml:trace>
  <inkml:trace contextRef="#ctx0" brushRef="#br0" timeOffset="64136.906">21866 16918 34095 0,'-5'9'3024'0,"-3"6"-2416"0,-1 5-480 0,0 4-128 16,1 5 928-16,0 1 160 0,-1-2 48 0,2 3 0 15,1 3-1136-15,-3-2-128 0,3-7-80 0,-2-2-16 16,3-2 224-16,0-3 0 0,1-4 0 0,-2-3 0 16,0-1 0-16,0-4 0 0,6-6 0 0,0 0 0 15,-9-1 224-15,9 1-64 0,-6-7-16 0,1-6 0 16,3-3-144-16,0-5 0 0,2-5 0 0,2 0 0 15,-1 1 0-15,1-2 0 0,3-5 0 0,4 1-176 16,-1 3 176-16,5 2 0 0,2 4 128 0,4 1-128 16,3 2 0-16,0 2-256 0,3 3 32 0,1 3 16 15,2 2-256-15,-1 2-48 0,1 3-16 0,-3 2 0 16,2 2-1264-16,-1 0-240 0,3 0-48 0,-2 0-7152 16,2 0-1440-16</inkml:trace>
  <inkml:trace contextRef="#ctx0" brushRef="#br0" timeOffset="64558.479">22557 16753 30399 0,'-11'1'1344'0,"6"4"288"0,-4 0-1312 0,3 2-320 15,1 2 0-15,2 3 0 0,-2 2 432 0,3 2 16 16,0 3 0-16,-3 0 0 0,4 3-448 0,1 2 0 16,1 1 0-16,1 2 0 0,-2-2 0 0,1 0 0 15,2 1 0-15,-2 0 0 0,0 3-320 0,-1-6 16 16,-1 0 0-16,2-6-8944 15,0-3-1792-15</inkml:trace>
  <inkml:trace contextRef="#ctx0" brushRef="#br0" timeOffset="65000.903">22847 16753 35935 0,'0'0'1600'0,"0"0"320"0,0 0-1536 0,0 0-384 0,0 0 0 0,11 7 0 15,0 2 128-15,3-4-128 0,1-3 128 0,3 2-128 16,1 0 0-16,4-4 0 0,1-4-192 0,3-4 64 16,3-3-224-16,0 0-32 0,-1-1-16 0,1-3 0 15,-3-3 128-15,-2 1 16 0,-4 2 16 0,1-3 0 16,-2-4 240-16,-3 0 0 0,-3-1 0 0,1 2 160 15,-2 4-160-15,-1-3 0 0,-5-1 0 0,-2 1 128 16,1 3-128-16,-3 0 0 0,-3 1 144 0,-2-3-144 16,-2 1 192-16,-1 4-16 0,-1 3-16 0,-1 3 0 0,-3 1 96 0,-1 0 32 15,-1 6 0-15,-4 1 0 0,-1 0-48 16,-3 4-16-16,0 5 0 0,1 3 0 0,4 4-96 0,-1 3-128 16,-3 6 176-16,3-2-176 0,3-4 0 0,3 5 0 15,0 1 0-15,6 0 0 0,1-5 0 0,5 0 0 16,-1 1-160-16,5-3 160 0,2 0 0 0,2 1-144 15,5-6 144-15,0 2 0 0,-1 1 0 0,5-3 0 16,3-4 0-16,2-2 0 0,-1 0-192 0,4-3 64 16,2-4 128-16,1-2-208 15,0-2-1328-15,2-5-272 0,1-5-48 0,4-2-7632 16,3 0-1520-16</inkml:trace>
  <inkml:trace contextRef="#ctx0" brushRef="#br0" timeOffset="65304.681">24304 16233 30111 0,'0'0'1344'0,"-9"0"256"0,-2-3-1280 0,1 0-320 0,0 1 0 0,-4 2 0 15,-5 5 192-15,1-1-16 0,-3 1-16 0,-2 1 0 16,-6-1 176-16,3 2 48 0,2 1 0 0,0 1 0 16,1-2-64-16,2 1 0 0,4-1 0 0,4-1 0 15,3 1-192-15,2 0-128 0,3-1 128 0,1 3-128 16,3-2 0-16,1 2 0 0,2-1 0 0,2 1-128 15,0 2 128-15,3 0 0 0,0 0 0 0,3 3 0 16,2 1 0-16,-3 1 0 0,0-3 160 0,0 0-160 16,1 3 224-16,1 1-48 0,-4-4-16 0,1 0 0 15,-6 1 192-15,2-2 32 0,-2-1 16 0,-2 0 0 0,-4 2-32 16,-1-2-16-16,-7-1 0 0,-1 1 0 0,-3 1 80 0,-4-1 16 16,-6 1 0-16,0-3 0 0,0 1-112 0,-2-3-16 15,-2-4 0-15,3-1 0 16,0-4-1920-16,1-6-384 0,-2-6-64 0</inkml:trace>
  <inkml:trace contextRef="#ctx0" brushRef="#br0" timeOffset="65458.697">23309 15951 42383 0,'-18'-13'3776'0,"8"5"-3024"16,0 1-608-16,4 1-144 0,6 6 528 0,0 0 80 0,0 0 16 0,0 0 0 31,0 0-2080-31,0 0-400 0,0 0-96 0,0 0-10080 0,0 0-2032 0</inkml:trace>
  <inkml:trace contextRef="#ctx0" brushRef="#br0" timeOffset="68308.729">16418 15264 11055 0,'0'0'480'0,"2"-10"112"0,0-2-464 0,0 2-128 15,-1-1 0-15,0 3 0 0,-1 8 1152 0,0-8 192 16,-1 2 64-16,-2 1 0 0,3 5-432 0,0 0-80 16,-3-5 0-16,3 5-16 0,0 0-240 0,0 0-32 15,-5-3-16-15,5 3 0 0,0 0-128 0,0 0-16 16,0 0-16-16,0 0 0 0,0 0-432 0,0 0 0 15,-8 11 128-15,2 2-128 0,2 2 0 0,-1 2 128 16,-1 0-128-16,-2 3 128 0,4 2 112 0,-2 0 16 16,-2 1 0-16,1 0 0 0,-3-1 64 0,2 1 32 15,2 1 0-15,0-1 0 0,-1 0 0 0,1-2 0 0,3-3 0 16,-2-1 0-16,3-2-176 0,1 1-48 0,1-1 0 0,1-1 0 16,0-4-128-16,3 0 128 0,1 0-128 0,1-2 128 15,-6-8-128-15,8 6 192 0,1 0-192 0,2-3 192 16,1-3 144-16,4-1 48 0,0 0 0 0,2 0 0 15,1-2 32-15,1 0 16 0,-2 1 0 0,0 1 0 16,-1-1-176-16,1 2-48 0,1 2 0 0,1-2 0 16,0-1-208-16,1 3 0 0,1 3 0 0,0-1 0 15,1 1 0-15,0 2 0 0,5-3 0 0,-1 1 0 16,0 0 0-16,-1 0 0 0,-1-2 0 0,2-1 0 16,0 0 144-16,1-2-144 0,-2 0 128 0,3-2-128 15,-6-1 0-15,1 0-304 0,-3-2 48 0,-1 1-9008 16,-4-1-1808-16</inkml:trace>
  <inkml:trace contextRef="#ctx0" brushRef="#br0" timeOffset="69226.85">9849 15136 1839 0,'0'0'160'0,"0"0"-160"0,0 0 0 0,0 0 0 16,0 0 2624-16,0 0 480 0,0 0 96 0,0 0 32 16,0 0-2224-16,0 0-448 0,0 0-96 0,0 0-16 15,-5 11-16-15,1 2-16 0,-3 3 0 0,1 1 0 16,-2 2 16-16,0 3 0 0,-2 1 0 0,2 5 0 15,-3 1-96-15,0 1-16 0,-3-1 0 0,2 0 0 16,-2 0-32-16,-1 1-16 0,-1-2 0 0,0-1 0 0,-2 0-272 0,5 0 160 16,-1-1-160-16,-1-2 128 0,0-2-128 15,2-1 0-15,3-1 144 0,1-3-144 0,-2-1 128 0,4-2-128 16,3-3 128-16,3 1-128 0,1 3 0 0,2-4 0 16,-2-11 0-16,6 8 0 0,0 4 0 0,5-2 224 15,4-1-48-15,1-2-16 0,1-4 224 0,0 0 64 16,2 0 0-16,3 0 0 0,-1-3-192 0,3-3-48 15,-1-1 0-15,3 2 0 0,4 0-208 0,2-1 0 16,1-2 0-16,0 2 0 16,0 1-432-16,1 1-176 0,16 2-32 0,-14-2-16 0</inkml:trace>
  <inkml:trace contextRef="#ctx0" brushRef="#br0" timeOffset="77611.348">2992 6438 1839 0,'-9'-4'0'0,"9"4"160"0,-9-1-160 0,9 1 0 0,-7-3 0 0,7 3 0 16,0 0 784-16,0 0 128 0,0 0 32 0,0 0 0 15,-8-3-784-15,8 3-160 0,0 0 0 0,-5 4 0 16,5-4-304-16,-9 0-16 0,4 0 0 0,5 0 0 16,-8 6 192-16,2-1 128 0,6-5-192 0,-6 3 192 15,6-3 0-15,-8 4 0 0,2 2 0 0,6-6 0 0,0 0 384 0,-8 1 176 16,8-1 32-16,0 0 16 0,0 0 304 0,0 0 64 16,0 0 16-16,0 0 0 0,0 0-336 0,0 0-64 15,0 0-16-15,11 7 0 0,1-2 96 0,3 1 16 16,5-2 0-16,0-2 0 0,4-3-32 0,3 0 0 15,6 1 0-15,5 0 0 0,5 1-320 0,4 1-64 16,-1-2-16-16,2-1 0 0,-1 0-128 0,7-2-128 16,4-3 144-16,4 0-144 0,2-1 144 0,4 3-144 15,1 1 128-15,4-1-128 0,3-6 144 0,4 0-144 16,4 0 160-16,4 3-160 0,2-1 208 0,3-2-48 16,2-3-16-16,7 3 0 0,5 4-144 0,5-1 192 15,4-4-192-15,0 0 192 0,0 0-64 0,6 0-128 16,5 0 192-16,3 1-64 0,-3 1-128 0,5 0 128 0,4-1-128 15,0 5 128-15,-1 2-128 0,2-3 160 0,2-3-160 16,2 3 160-16,4 1-160 0,-2 1 0 0,-1-5 144 0,2 1-144 16,2 1 128-16,1-1-128 0,3 0 128 0,1 1-128 15,-2-2 128-15,3 1-128 0,-1 0 160 0,3 2-160 16,1-2 224-16,-3 0-48 0,-3 2-16 0,2 1 0 16,0 1-32-16,1 0 0 0,-1-2 0 0,0-1 0 15,-4-1 0-15,3 0 0 0,2 1 0 0,-4 0 0 16,-1-2 32-16,-2-1 0 0,0-2 0 0,-2 3 0 15,0 5 96-15,-2-3 0 0,-6-3 16 0,1 4 0 16,-3 1-16-16,0 2 0 0,-2-2 0 0,-3 2 0 16,-3 1-48-16,-1 1-16 0,0 0 0 0,-4 2 0 15,-3 2-64-15,2 0 0 0,-2 0-128 0,-1 0 192 0,-4 2-192 16,0 1 128-16,1 1-128 0,-3-3 0 0,-7 3 0 16,0-2 128-16,1 1-128 0,-4 2 0 0,1-1 0 0,-3 2 0 15,-1-4 0-15,-3 5 0 0,-1 0 0 0,-2-2 0 16,-1-4 128-16,0 3-128 0,-1 3 0 0,-3 1 0 15,-1-1 128-15,-2-2-128 0,2-1 0 0,0 0 144 16,2 0-144-16,-3 2 128 0,-2 0-128 0,-1 0 160 16,-2-3-160-16,4 0 160 0,-1-1-160 0,0 0 0 15,-4-1 144-15,1 0-144 0,3 1 0 0,-3 0 144 16,-1 1-144-16,-2-1 0 0,-3 1 144 0,1-2-144 16,2 2 0-16,0-2 144 0,2-2-16 0,-1-2 0 15,-4-3 0-15,-2 4 0 0,-3 4-128 0,3-1 0 16,2-3-192-16,-3 0 192 0,-4 0 0 0,1-2 0 15,-2-2 144-15,0 3-16 0,-2 3-128 0,2 2 0 0,-2-2 0 16,-1-1 0-16,-4-1 0 0,-1-1 0 0,-2-1 128 0,3 0-128 16,1-1 0-16,-1 2 128 0,-3 0-128 0,-2 1 0 15,-4-1 0-15,0 0 0 0,-3-1 0 0,0 0 128 16,0-2-128-16,2 3 0 0,-1 0 128 0,-1 0-128 16,-3-3 0-16,-3 2 0 0,-4 0 0 0,-2 0 0 15,-1 0 0-15,1-1 128 0,-2-3-128 0,0 4 0 16,-2 1 0-16,-4 0 0 0,-2 0 0 0,-3 0 0 15,-1-4 0-15,-2 3 0 0,-1 1 0 0,-4 0 128 16,1-2-128-16,-3 2 0 0,0 3 128 0,-3-3-128 16,0-3 128-16,-1 1-128 0,-7 2 160 0,7-2-160 15,-7 2 128-15,9 0-128 0,1 0 0 0,-10 0 144 16,8 0-144-16,-2 1 0 0,-6-1 0 0,8 0 0 0,-8 0 128 16,0 0-128-16,7-5 0 0,-7 5 128 0,0 0-128 0,0 0 160 15,0 0-160-15,0 0 160 0,6-5-160 0,-6 5 192 16,0 0-192-16,0 0 192 0,2-5-192 0,-2 5 0 15,0 0 0-15,0 0 0 16,0 0-624-16,-9-8-208 0,-6 4-32 0,1 0-16 16,-4 3-400-16,-6 0-64 0,-7-4-32 0,-3 5 0 15,0 5-416-15,-8-2-96 0,-4 0-16 0</inkml:trace>
  <inkml:trace contextRef="#ctx0" brushRef="#br0" timeOffset="80466.054">24725 353 1839 0,'0'0'0'0,"0"0"160"0,-2-9-160 0,-2 1 0 0,4 8 0 0,-4-8 0 16,1-1 1840-16,1 1 336 0,1 1 64 0,1-2 0 15,0 1-1280-15,1-2-272 0,1-1-48 0,1 1-16 0,-1 2-224 0,-2-2-32 16,-2 0-16-16,1 0 0 0,-1 0 96 0,0 1 0 15,0 1 16-15,-3 0 0 0,0-2 48 0,-1-1 0 16,0 1 0-16,-3 0 0 0,-1-1 0 0,-1 1 16 16,0 0 0-16,0 1 0 0,2-1-16 0,-1 1-16 15,-5 0 0-15,0 0 0 0,2 0-112 0,-2 3-32 16,-5 0 0-16,-3 3 0 0,0-1-32 0,-3 4-16 16,-1 3 0-16,1-2 0 0,-3 4 16 0,0 1 16 15,0 0 0-15,-1 2 0 0,-1 0-64 0,1 2-16 16,-2 0 0-16,1 2 0 0,1 2-96 0,3 2-32 15,3 3 0-15,-4 1 0 0,1 1-128 0,2 2 160 16,1 1-160-16,2 1 160 0,-3 1-160 0,3 0 0 16,-3-3 0-16,1 0 128 0,2 0-128 0,-2 2 0 0,0-2 144 15,0 3-144-15,-1 3 128 0,10-9-128 0,-2 6 128 16,-3 5-128-16,2 3 176 0,-2 1-48 0,1 4 0 0,-3-1 0 16,1 2 0-16,-14 33 0 0,6-14 0 0,6-3 0 15,2 0-128-15,3-4 192 0,2-4-192 0,4-3 192 16,0-4-192-16,1-2 0 0,1-1 0 0,0-3 0 15,1 1 0-15,0-1 128 0,5 1-128 0,3-1 0 16,-3 0 0-16,4 0 0 0,0 2 128 0,5-3-128 16,-1-2 0-16,5-1 0 0,-1 0 0 0,3 0 0 15,3 0 0-15,0 0 0 0,2-2 0 0,0 1 0 16,4-1 0-16,0-2 0 0,-1 0 0 0,0-2 128 16,1-1-128-16,2-1 0 0,1 1 0 0,0-4 0 15,0-4 0-15,3-2 0 0,-2 0 0 0,1 0 0 16,-1-1 0-16,2-2 0 0,0-3 0 0,1 1 0 15,-2-4 0-15,2-2 0 0,2-1 0 0,-2-1 0 0,1-1 144 16,2 1-144-16,-1-2 160 0,1-1-160 0,-1-2 128 0,-2-1-128 16,-3-3 0-16,2 1 144 0,1-2 0 0,-4 0 0 15,1-4 0-15,-2-1 0 0,3-2-144 0,-2 0 192 16,1-3-192-16,-1-2 192 0,1-3-192 0,3-1 128 16,0 0-128-16,-2 3 128 0,-4 0-128 0,2 2 0 15,-3-1 144-15,0 1-144 0,-2-3 0 0,0-1 128 16,0-1-128-16,-2 0 0 0,-1 0 0 0,0-4 144 15,-2 1-144-15,-1-5 0 0,1-4 144 0,-1 0-144 16,0-2 0-16,-1 1 144 0,1-5-144 0,-2 1 0 16,-3 3 0-16,2-1 0 0,2 0 0 0,-3 4 0 0,0 3 128 15,-2-2-128-15,1-1 0 0,-1-1 0 16,-1 2 0-16,-1 2 0 0,1 2 0 0,-4 0 0 0,1 2 0 16,0 0 128-16,0 3-128 0,-1-1 0 0,-1-1 0 0,-2-1 0 15,0-1-176-15,-1 3 48 0,-3 1 0 0,3 10 0 16,-3-4-128-16,0-2 0 0,-3 0-16 0,1 0 0 15,0 1 128-15,-1-3 144 0,0 2-208 0,-6-17 80 16,2 6 128-16,4 3 0 0,0 1 0 0,-1 4-128 16,4 5 128-16,-2 2 0 0,0 0 0 0,-1 3 0 15,4 0 0-15,-3 3 0 0,0 0 0 0,2 2 0 16,-2 1 0-16,0 2-128 0,0-1 128 0,0-1 0 16,0 1 0-16,-2 2 0 0,2-2 0 0,-4 3 0 15,0-1 0-15,-1 0 0 0,-1 0 0 0,-2 2 0 16,3-3 0-16,1 4 0 0,-2-2 0 0,-2 5 0 15,-6-2 0-15,2 2 0 0,3 1 0 0,-1 0-128 0,1 3 128 16,-4 0 0-16,0 2 0 0,2 1-128 0,4 2 128 0,-5 2 0 16,-1 1-144-16,1 1 144 0,2 3 0 0,-4 0-144 15,1 3 144-15,0 0 0 0,-1-2 0 0,2 2-128 16,2-1 128-16,1 0 0 0,-2-1 0 0,0-2 0 16,0-2 0-16,-1 2 0 0,1-2 0 0,1 0 0 15,2 2 0-15,-2 0 0 0,1 0 0 0,0 2 0 16,0 0 0-16,6-5 0 0,-1 4 0 0,-3 0 0 15,0 2-128-15,-3 1 128 0,1 3 0 0,-2 1 0 16,-5 0 0-16,-16 23 0 0,7-3 0 0,5-2 0 16,-3-6 0-16,1 0 0 0,4 0 0 0,5 1 0 15,0 2 0-15,4-1 0 0,2 0-128 0,2-1 128 0,3-2 0 16,2 1 0-16,2-2 0 0,2-1 0 0,0-2 0 0,3 1 0 16,1 0 0-16,2 1-128 0,1 1 128 0,-1-1 0 15,2 1 0-15,-1 2 0 0,0-2 0 0,3 0 0 16,-2-1 0-16,2 0 0 0,-1-2 0 0,0-1 0 15,0-1 0-15,1 0 0 0,-3-1 0 0,4 0 0 16,1-2 0-16,1-2 0 0,1-1 0 0,1 2 0 16,1 4 0-16,0-2 0 0,1-2 0 0,0-2 0 15,-1-6 0-15,2 1 0 0,1-1-128 0,2-1 128 16,-1-2 0-16,2 0 0 0,0 1 0 0,-1-3 0 16,1-3 0-16,0 1 0 0,0-3 0 0,1 0 0 15,-2 1 0-15,1-3 0 0,-2 1 0 0,2-3 0 16,1-3-128-16,-3-2 128 0,2-2 0 0,1 2 0 15,-1 0 0-15,2-1 0 0,-2 1 0 0,1-3 0 16,3-3 0-16,-2-1 0 0,-4-1 0 0,0 0 0 0,3 0 0 0,1-1 0 16,2-2 0-16,-4 1 0 0,1-3 0 0,-1-2 0 15,-1-1 0-15,0 1 0 0,-2 0 0 0,1 0 0 16,-1 2 0-16,0-1 0 0,0 0 0 0,1-1 0 16,1 1 0-16,0-1 0 0,0-1 0 0,0 1 0 15,3-1 0-15,0-1 0 0,1-1 0 0,-4-2 0 16,2-2 0-16,0-3 0 0,0-2 0 0,-1-5 0 15,0 0 0-15,2 1 0 0,1 0 0 0,-2 1 0 16,-1-1 0-16,-2 2 0 0,1 0 0 0,-3 2 0 16,-2 3 128-16,-1-1-128 0,-2 1 0 0,-1-1 0 15,0 1 0-15,-4-2 0 0,-2-3 128 0,1-2-128 16,-1-1 0-16,-2 0 0 0,0 1 0 0,-2 0 128 0,-2-1-128 16,2-2 0-16,-1 0 0 0,-1 2 0 0,0 2 128 0,-2-4-128 15,1 2 0-15,3 15 0 0,-5-2 0 0,0 0 0 16,2-1 0-16,-2 2 0 0,-1 0 0 0,-1 3 0 15,-1 1 128-15,-12-14-128 0,-2 6 0 0,3 6 0 32,1 5-1088-32,-2 4-320 0,-1 3-64 0</inkml:trace>
  <inkml:trace contextRef="#ctx0" brushRef="#br0" timeOffset="84597">23761 2352 911 0,'0'0'0'0,"0"0"0"0,0 0 0 0,5 6 0 0,-5-6 0 0,6 10 0 16,-6-10 1728-16,7 8 256 0,1-1 48 0,0-1 16 15,1 4-1200-15,-2-2-224 0,2-4-48 0,0 2-16 16,2-1-256-16,-2 0-48 0,-1-1-16 0,2 0 0 16,0 0-112-16,0 0 0 0,-10-4-128 0,9 7 192 0,1-2 64 0,-2 2 16 15,-2-1 0-15,-6-6 0 0,6 7 272 0,-2 2 48 16,0 1 16-16,0 0 0 0,-1 1 96 0,0 2 0 15,2 3 16-15,-3 2 0 0,0 0-208 0,0 2-32 16,2 1-16-16,1 7 0 0,-3 0-80 0,4 1-32 16,0 1 0-16,1 3 0 0,1 2-16 0,2 1 0 15,2-2 0-15,0 5 0 0,-4 2-80 0,0 1-32 16,0 1 0-16,2 1 0 0,1 1-16 0,-3 3 0 16,-1 2 0-16,0 3 0 0,3 1-48 0,-4 0-16 15,0-1 0-15,-2 2 0 0,0 2-144 0,0 2 192 16,-1 2-192-16,1 2 192 0,-4-2-192 0,2 0 160 15,2-2-160-15,-2 3 160 0,-6-1-160 0,3 1 160 0,2-1-160 0,-1 2 160 16,-2 0 16-16,1 1 0 0,-4-1 0 16,2 3 0-16,0 3 0 0,1 0 0 0,-1-1 0 0,-1 1 0 15,-3 2-48-15,1 1 0 0,-5 5 0 0,1-1 0 16,2-1 0-16,3-1 0 0,-2-2 0 0,-1 5 0 16,-2 4-128-16,3-1 0 0,-1 0 0 0,3-2 128 15,-1-1-128-15,3 3 0 0,-1 0 0 0,1 0 128 16,-2-1-128-16,2-2 0 0,3-3 0 0,0 2 128 15,-1 0-128-15,2-1 0 0,2-4 0 0,-1 3 0 16,1-3 0-16,0 1 0 0,2-1 0 0,-1 0 0 16,2-1 0-16,-3-2 128 0,3 0-128 0,1 0 0 15,-1 3 0-15,-1 0 0 0,0-1 0 0,1-1 0 16,4 0 0-16,-3-2 0 0,-5 3 0 0,5 0 0 16,-1 1 0-16,2-3 0 0,-5-2 0 0,4 3 0 0,4 1 0 15,0-1 0-15,0 0 0 0,0-3 0 0,-2-3 0 16,2 3 0-16,1-1 0 0,-1 0 0 0,1-1 0 0,-2-1 0 15,1 0 0-15,2 1 0 0,-1-4 0 0,-1 2 0 16,-1-3 0-16,0 4 0 0,-1 4 0 0,-2-2 0 16,0-1 0-16,1 0 0 0,-2-3 0 0,2 6 0 15,-4 6 0-15,3-1 0 0,1-4 0 0,0-2 0 16,0 0 128-16,1 2-128 0,1 2 0 0,1-1 0 16,2-3 0-16,-3-3 0 0,0 1 0 0,1 1-224 15,-2 1 80-15,-1 0 16 0,-1 0 128 0,1-2-192 16,0-3 192-16,-1 2-192 0,-4 1 192 0,-2 1 0 15,-3 0 0-15,1 0-128 0,0-4 128 0,1 0 0 16,-4-3 0-16,1 1 0 0,3 0 0 0,-2-1 0 16,-3 1-144-16,-1-1 144 0,1-6 0 0,-1 0-144 0,4-1 144 15,-3-3 0-15,0-2 0 0,1 4 0 0,-5 4 0 16,2-1 0-16,0-2 0 0,0-1 0 0,-4-2 0 0,-1 1 0 16,-1-2 0-16,1 0 0 0,-2 2 0 0,1 1 0 15,-2 3 0-15,2-1 0 0,-1-2 0 0,0-4 144 16,-3 0-144-16,-2-4 0 0,0 0 144 0,-3 3-144 15,-1 5 0-15,-2-3 0 0,-3-3 0 0,2-1 0 16,-4-1 0-16,-1 1 0 0,-2-6 0 0,-3-1 128 16,0 2-128-16,-1 0 0 0,-4 2 128 0,-1 0-128 15,-3 0 176-15,-3-1-48 0,-2-3 0 0,-1 3 0 16,-3 1 208-16,3 0 48 0,2-2 0 0,2 0 0 16,-3-2-128-16,3-4 0 0,1-1-16 0,-1 4 0 0,-2 2-240 15,2 1 0-15,0-4 0 0,2-2 0 16,1-4 0-16,2 0 0 0,-2-2 0 0,-1 0-160 0,-4-2 32 0,2 0 0 15,-6 1 0-15,1-1 0 0,2-3 128 0,-1 4 0 16,2-1-144-16,0 1 144 0,0 3 0 0,-2-2 0 16,-4-1 0-16,2 2 0 0,-3-1 0 0,5 2 0 15,-2-5 0-15,2-1 0 0,2 1 0 0,0-1 0 16,-6-1 0-16,3 1 0 0,-3 0 0 0,2-1 0 16,2-1 0-16,3 1 0 0,0 1 0 0,0 0 0 15,0 1 0-15,-1-1 0 0,1 2 0 0,1-1 0 16,-4-1 144-16,4 1-144 0,-1 0 0 0,4 0 0 15,1-1 0-15,-1-1 128 0,-1 0-128 0,-1 1 0 16,-3 1 0-16,2 0 0 0,2-1 0 0,4 1 0 0,-1 1 0 16,3 2 0-16,4-1 0 0,-1 0 0 15,1-3 0-15,0 1 128 0,2 1-128 0,0 1 0 0,-2-3 0 16,1 0 0-16,1 1 0 0,0-1 0 0,1 2 0 0,0-2 0 16,2 1 144-16,-3 1-144 0,-2 0 192 0,1 1-192 15,0-1 288-15,-2 1-48 0,-4 2-16 0,3-1 0 16,-3 1-48-16,3 1-16 0,-4 4 0 0,4-2 0 15,-2-3-32-15,4-1-128 0,1-1 192 0,-2-1-64 16,0-2-128-16,0-1 128 0,-5-3-128 0,5 2 128 16,3 0 128-16,-3 1 0 0,-3 0 16 0,2-1 0 15,2 1 16-15,1-1 0 0,1 2 0 0,1 3 0 16,0 1-144-16,-3 3-16 0,1 0-128 0,-2 0 192 16,-2 0-192-16,2-2 0 0,0-1 128 0,0 2-128 15,-1-3 0-15,3 1 0 0,2 0 0 0,1-3 0 0,0-1 0 0,2 2 0 16,0 2 0-16,0-2 0 0,-2-3 0 0,-1 4 0 15,1 5 128-15,1 0-128 0,1-2 128 0,0-4 0 16,-1 0-128-16,0 2 192 0,2 0 0 0,-2 2 0 16,2-2 0-16,3 3 0 0,1-3 0 0,0 1-16 15,3 1 0-15,0 1 0 0,1-1-176 0,-1 0 160 16,2 1-160-16,1 1 160 0,2-1-160 0,3-1 0 16,-2-1 0-16,2-3 0 0,0-2 0 0,1-2 128 15,4-4-128-15,-2 1 0 0,2-2 0 0,-1 0 0 16,-1 1 128-16,0-3-128 0,0-3 0 0,2 0 0 15,-1 0-160-15,0-3 160 16,1 0-608-16,2-1-32 0,-1-3 0 0,1 0 0 16,-1-3-1600-16,0-3-336 0,-4-3-64 0</inkml:trace>
  <inkml:trace contextRef="#ctx0" brushRef="#br0" timeOffset="84866.574">17989 16486 27647 0,'-17'2'2448'0,"7"0"-1952"0,-3 0-496 0,2 4 0 16,2 2 128-16,-2-1-128 0,3 0 0 0,0 1 0 15,0 2 176-15,1 2-176 0,-1 1 192 0,0 2-192 16,-1 1 592-16,2 3 16 0,-3 6 0 0,4 2 0 16,-1 3-80-16,0 1-16 0,-2 1 0 0,3-1 0 15,2 1-144-15,-1 0-48 0,0 0 0 0,3 2 0 16,1 3-112-16,1-1-16 0,0-3-16 0,2 2 0 0,2-1-176 0,1-4 0 15,3-4 144-15,4-4-144 0,-1-2 0 0,4-3 0 16,1-6 0-16,2-3 0 0,3-2-192 0,6-5-96 16,3-2-32-16,9-9 0 15,8-9-1472-15,8-9-320 0,9-11-48 0</inkml:trace>
  <inkml:trace contextRef="#ctx0" brushRef="#br0" timeOffset="89636.275">1776 9788 10815 0,'4'-12'480'0,"-4"12"96"0,0 0-448 0,0 0-128 16,0 0 0-16,0 0 0 0,10-7 384 0,-1 5 48 15,-9 2 16-15,11-1 0 0,-2 0-272 0,1-1-48 16,2-2-128-16,-3 5 192 0,0 4 32 0,2-2 0 16,-2-2 0-16,1 1 0 0,0 2 208 0,0 0 32 15,1 2 16-15,-1-2 0 0,-1-1-32 0,2 2 0 16,-1 0 0-16,1 2 0 0,1-1-96 0,2 2-32 16,1 0 0-16,0-3 0 0,-4-1-96 0,4-2-32 15,4-1 0-15,-2 0 0 0,2 3 16 0,3 0 0 16,1 0 0-16,2 1 0 0,2 0 48 0,-1 1 0 15,3-1 0-15,1-1 0 0,-3 0-112 0,3-2-16 16,-2-1 0-16,0 1 0 0,2 3 0 0,-1-5 0 0,3-3 0 16,-1 3 0-16,1 3 0 0,0-1-128 0,1 0 192 0,0-2-64 15,-2-2-128-15,2 1 0 0,2 2 144 0,-3 1-144 16,0-2 0-16,-2-2 128 0,1-3-128 0,0 2 0 16,0 3 0-16,0 3 0 0,-3 2 0 0,1-1 0 15,0-4 0-15,1 0 128 0,-2-1-128 0,1 0 0 16,2 0 0-16,-1-2 0 0,-2-3 0 0,1 3 128 15,-5 1-128-15,0-2 0 0,0-1 0 0,-1 0 128 16,0 2-128-16,0 0 0 0,-1-5 0 0,-1 4 0 16,-1 0 0-16,-2 1 0 0,3-1 0 0,-1 0 128 15,-7 1-128-15,1 0 0 0,1-2 0 0,-2 2 0 16,0-1 0-16,-1-1 0 0,1 1 128 0,-4 2-128 16,0 1 0-16,-9 1 0 0,0 0 0 0,0 0 128 0,0 0-128 0,0 0 128 15,0 0-128-15,7 0 128 0,-7 0 0 0,0 0 0 16,0 0 0-16,0 0 0 0,0 0 160 0,0 0 32 15,0 0 16-15,0 0 0 0,-9 6-144 0,-3 1-48 16,-1-3 0-16,-1 2 0 0,1 0-16 0,-2 1 0 16,-3 1 0-16,-3 0 0 0,-3 2-128 0,1 0 0 15,0-1 0-15,-1 0 0 0,-6-1 0 0,0-2 0 16,-2 3 0-16,0 0 0 0,1 0 144 0,-6-1 0 16,0 0 0-16,-1 2 0 0,1 1-144 0,1 3 0 15,-3 4 0-15,3-4 0 0,-1-4 0 0,-1 1 0 16,1 1 0-16,-3-1 0 0,2-4 0 0,-6-2 0 15,-3-1 0-15,2 0 0 0,4 3 0 0,1-3 0 16,-2-4 0-16,0 0 0 0,-1-4 0 0,3-2 0 16,1-2 128-16,1 1-128 0,-2-2 0 0,2 1 0 0,1 2 0 0,4 0 128 15,5 2-128-15,4 1 0 0,5 3 0 0,0 5-7744 16,2 3-1648-16</inkml:trace>
  <inkml:trace contextRef="#ctx0" brushRef="#br0" timeOffset="90761.844">10590 9169 8927 0,'0'0'384'0,"0"0"96"16,0 0-480-16,8-4 0 0,-1 0 0 0,1 1 0 15,0-1 496-15,1 2 0 0,1 0 0 0,1-3 0 16,2-2-160-16,1-1-16 0,2 3-16 0,0-1 0 0,2 3-128 0,2-3-32 15,2-1 0-15,1 2 0 0,1 4-144 0,4-1 192 16,0-5-192-16,5 5 192 0,0 0-192 0,1 0 0 16,0 1 0-16,2-3 128 0,2-2 160 0,0 2 32 15,1 2 0-15,4-1 0 0,2-4 80 0,-1 4 32 16,-2 2 0-16,3 1 0 0,1 3-16 0,0 0 0 16,-1 6 0-16,1-4 0 0,2-4-160 0,1 2-48 15,2 1 0-15,-1-1 0 0,0-4-208 0,-1 3 128 16,-1 3-128-16,-1-3 0 0,-3-5 144 0,1-3-144 15,1-3 128-15,-2 3-128 0,-4 5 192 0,2-2-32 16,2-5-16-16,-1 3 0 0,-5 1-144 0,1 0 0 16,-6-3 0-16,-1 0 0 0,-4 1 0 0,0 3 0 15,-3 1 0-15,0-3 0 0,-2-2 128 0,0 3-128 0,-2 3 0 16,-3 2 128-16,-4 1-128 0,-1 1 0 0</inkml:trace>
  <inkml:trace contextRef="#ctx0" brushRef="#br0" timeOffset="92453.051">9567 8657 911 0,'-5'-12'0'0,"4"4"0"16,-4-1 0-16,3 0 0 0,0-2 1600 0,2 1 256 15,0 1 32-15,1 0 16 0,-1-3-992 0,2-2-192 16,2-1-32-16,0 3-16 0,1 2-304 0,2-2-64 15,-3-1-16-15,4-2 0 0,2-3-80 0,1 0-16 16,-2 3 0-16,2-1 0 0,1-2 16 0,2 1 0 16,-2-2 0-16,2 0 0 0,1 2-48 0,0-3-16 15,1 0 0-15,1-4 0 0,3-1-16 0,2 3-128 16,2 1 192-16,-1-1-64 0,3-3-128 0,1 0 128 16,-1 1-128-16,3 3 128 0,2 2-128 0,0 5 128 0,-3-1-128 15,1 3 128-15,-1 0-128 0,-2 5 0 16,-4-2 144-16,2 2-144 0,0 2 0 0,0 1 0 0,-2 1 0 0,-1 1 0 15,1 2 0-15,-2 1 0 0,-1 3 0 0,1 2 0 16,-1 2 0-16,-1 0 0 0,-4 0 0 0,2 2 0 16,-1 1 0-16,2 1-128 0,-1 2 128 0,1 1 0 15,-1-1 0-15,0 1 0 0,-3 0 0 0,0 1 0 16,-2 1 144-16,0 0-144 0,-1 2 192 0,0 0-192 16,-1-1 256-16,-2 0-64 0,1 0-16 0,-1-1 0 15,-1 1-176-15,1 0 0 0,-1-1 144 0,-1-2-144 16,0-1 0-16,1-1 128 0,-3 0-128 0,0 0 0 15,1-2 0-15,0-1 0 0,-2 2 0 0,-2-2-4480 16,0-10-976-16</inkml:trace>
  <inkml:trace contextRef="#ctx0" brushRef="#br0" timeOffset="92856.701">10325 8335 9215 0,'0'0'816'0,"0"0"-656"0,-4-8-160 0,4 8 0 16,-1-8 1152-16,1 8 192 0,0 0 32 0,0 0 16 16,9-1-880-16,1 1-192 0,1 2-16 0,0 1-16 15,0 0-288-15,0 1 0 0,2 2 0 0,-1 3 0 16,2 2 0-16,2 0 0 0,1-1 0 0,2 1 0 16,-3 0 0-16,1 0 0 0,-1-4 0 0,2 1 0 15,0-4 0-15,0 0 0 0,0-2 0 0,-1-4 0 16,0-4 128-16,-1-3-128 0,3-2 192 0,-1-4-192 15,-1-2 176-15,2-3-176 0,1-7 160 0,-3 3-160 16,-1 2 128-16,0 0-128 0,2-1 0 0,-1 1 0 16,1 2 0-16,-2 2-288 0,8-7 32 0,-4 5 16 0</inkml:trace>
  <inkml:trace contextRef="#ctx0" brushRef="#br0" timeOffset="93376.741">10107 8278 11967 0,'-10'-19'528'0,"7"8"112"0,3 0-512 0,1-1-128 0,1-1 0 0,4 0 0 16,-1 1 224-16,5-2 16 0,2-2 0 0,6 0 0 16,0 1-64-16,1-4-16 0,1-5 0 0,4 2 0 15,6 0-160-15,1 0 0 0,-1-2 0 0,3-2 0 16,2 1 144-16,1-1-144 0,0-2 160 0,2 1-160 16,0 1 128-16,2 1-128 0,0 1 0 0,4 1 144 15,-3 1-144-15,4 1 0 0,2 0 0 0,0 1 128 16,-1-1-128-16,0 5 0 0,1 1 0 0,-3 7 0 15,-4 2 192-15,0 3-32 0,-2-2-16 0,2 3 0 16,1 4-144-16,-3 2 128 0,-3 1-128 0,3 3 128 16,2 0-128-16,1 2 0 0,-2-1 0 0,-1 2 0 15,0 0 0-15,-1 0 0 0,1 0 0 0,1 3 0 0,-1 1 0 0,-1 0 0 16,-1 1 0-16,-1 0 0 0,-2 1 0 0,-1 2 0 16,-3 0 0-16,-1 1 0 0,-6-2 0 0,0 0 0 15,-1-1 0-15,-2 5 0 0,-3 0 192 0,0 0 16 16,-2-3 0-16,-2 2 0 0,-2-1 128 0,-1 1 32 15,-1 1 0-15,-2-2 0 0,-1-1-208 0,1 1-32 16,-1-1-128-16,-1 3 192 0,-1-4-192 0,1 1 176 16,-2-1-176-16,-1 1 160 0,1-1-160 0,0-1 0 15,1-1 0-15,-2 1 128 0,-1 0-352 0,1-1-80 16,-1-1-16-16</inkml:trace>
  <inkml:trace contextRef="#ctx0" brushRef="#br0" timeOffset="93644.795">11796 8306 19519 0,'-12'-10'864'0,"12"10"176"0,-5-5-832 15,5 5-208-15,0 0 0 0,0 0 0 0,5 6 0 0,2 2-192 0,2 1 48 0,4 3 0 16,4 2 144-16,4 3 0 0,0 0 0 0,3 0 0 15,-1-4 0-15,2 0 0 0,2 2 0 0,1-4-128 16,1-3 128-16,2-1 0 0,1-5 0 0,1 0 0 16,0-1 128-16,2-4-128 0,-1-7 128 0,2-2-128 15,3-3 192-15,-4-2-48 0,-2 1 0 0,-2-5 0 0,-4-3-144 16,1-2 0-16,-4 1 0 0,-1 1 0 0,-3 1 0 16,0 1 0-16</inkml:trace>
  <inkml:trace contextRef="#ctx0" brushRef="#br0" timeOffset="96662.262">13445 11624 6447 0,'0'0'272'0,"0"0"80"0,-6-7-352 0,3 2 0 0,0-2 0 0,-1 1 0 16,4 6 1408-16,-3-10 192 0,1-5 64 0,0 3 0 15,-1 2-736-15,1-1-144 0,2-3-16 0,-1 0-16 16,0 1-240-16,1-2-32 0,1 0-16 0,0-2 0 16,-1 1-256-16,0-1-48 0,0-2-16 0,0 0 0 15,0 1-144-15,0-2 0 0,0-2 144 0,0-1-144 16,0-2 0-16,-1 1 128 0,0 1-128 0,0-1 0 0,0-2 192 15,-2 2-48-15,-2 3 0 0,2-1 0 0,0 0 176 0,-3 1 16 16,-1 1 16-16,2 3 0 0,-3 0-32 0,3 1-16 16,-4-1 0-16,1 2 0 0,-2 2-112 0,0 2 0 15,-1 0-16-15,-3 0 0 0,0-4-32 0,0 2 0 16,-1 2 0-16,-1 1 0 0,-3 0-144 0,-2-1 0 16,0-2 144-16,1 1-144 0,-2 2 0 0,0 0 128 15,-1 0-128-15,-1 3 0 0,-2 0 0 0,0 2 0 16,1 0 0-16,0-1 0 0,-2-2 0 0,0 4 0 15,-2 0 0-15,0 2 0 0,-3-1 0 0,-1 1 0 16,-6-1 0-16,0 4 0 0,0 3 0 0,1-1 0 16,-4 0 0-16,2 2 0 0,1 0 0 0,1 2 0 15,1 1 0-15,-4-1 0 0,-2 1 0 0,0 0 0 16,4 0 0-16,0 2-128 0,0-2 128 0,1 0 0 0,3 1 0 0,-1 2 0 16,2 3 0-16,1-2 0 0,0-3 0 0,1 1 0 15,1 0 0-15,-1 1 0 0,-2 2 0 0,2-1 0 16,1 0 0-16,0 1 0 0,1 0 0 0,3 2 0 15,0-3 0-15,1 2 0 0,3-2 0 0,5 1 0 16,-1 1 0-16,2-1 0 0,2 0 0 0,1-1 0 16,2 0 0-16,0 2 0 0,2 1 0 0,-1 0 0 15,0 2 0-15,-1 0-128 0,2 2 128 0,1 2 0 16,0 1 0-16,1-2 0 0,-2-1 0 0,5 1 0 16,-1 2 0-16,2-1 0 0,0-1 0 0,3-1 0 15,-1-1 0-15,4 2-128 0,-1 0 128 0,3 0-128 16,2-4 128-16,0 1 0 0,2-2 0 0,2 3-128 0,2-2 128 15,1 1 0-15,-2-3 0 0,1 1-128 0,2 3 128 0,2 1 0 16,-1-1 0-16,3 1 0 0,1 0 0 0,1 1 0 16,2 1 0-16,2-3 0 0,-4 0 0 0,6 1-128 15,-2-2 128-15,2 2 0 0,2 1 0 0,-2-2 0 16,1 0 0-16,-1 1 0 0,3 2 0 0,-3-4 0 16,2-3 0-16,0 1 0 0,1-2 0 0,-1 0 0 15,0-1 0-15,2 0 0 0,1-3 0 0,0 1 0 16,-2-1 0-16,3-3 0 0,4 0 0 0,0-3 0 15,-2-3 0-15,-1 4 0 0,2-2 128 0,-2 0-128 16,-3-2 128-16,1-1-128 0,0 0 0 0,0 0 0 16,2 0 0-16,0-4 128 0,0-3-128 0,0 1 0 15,1-1 0-15,0 0 128 0,-2 0-128 0,1 0 0 16,-1-2 0-16,-1 0 128 0,-2 0-128 0,2 0 0 0,0-1 128 0,1-1-128 16,1 0 0-16,-1-2 144 0,-2 1-144 0,1-5 0 15,-2 4 160-15,-1-6-160 0,-2-1 128 0,-1 0-128 16,0-1 144-16,-3-5-144 0,-1-6 160 0,0 1-160 15,-5 1 240-15,0 0-48 0,-1-1-16 0,1-1 0 16,-2 0 192-16,-1-1 32 0,-4-1 16 0,1 0 0 16,-1-2-48-16,1 0-16 0,1-3 0 0,-2 4 0 15,-4 4 0-15,1 5 0 0,1 0 0 0,0 5 0 16,-3 1-96-16,0 4 0 0,-1 2-16 0,-2 3 0 16,-1 2-240-16,0 3 0 0,0 7 0 0,0 0 0 15,0 0-1520-15,0 0-400 0,-12 10-64 0</inkml:trace>
  <inkml:trace contextRef="#ctx0" brushRef="#br0" timeOffset="100748.009">12176 12801 2751 0,'0'0'128'0,"0"0"16"0,0 0-144 0,0 0 0 16,-2-6 0-16,2 6 0 0,0 0 1440 0,0 0 256 16,0 0 48-16,2-6 16 0,2-2-1392 0,-4 8-368 15,5-8 0-15,2 0 0 0,3-5 240 0,4 0-64 16,3 2-16-16,3-5 0 0,0-6 112 0,8-8 32 16,3-7 0-16,3-3 0 0,3 0 64 0,6-5 16 15,3-7 0-15,6-5 0 0,4-4-48 0,3-4 0 16,1-1 0-16,-1 1 0 0,-5 1-208 0,0 2-128 15,-3-1 160-15,-2 2-160 0,-6 5 304 0,-2 6-48 16,-2 3 0-16,-4 6 0 0,-2 7 288 0,-2 2 48 0,0 3 16 16,-1 4 0-16,-1 2-368 0,2 1-80 0,2 0-16 15,6-1-7760-15</inkml:trace>
  <inkml:trace contextRef="#ctx0" brushRef="#br0" timeOffset="101459.701">23085 12755 11055 0,'-16'4'976'0,"-1"2"-784"16,2 2-192-16,-2-2 0 0,2-3 544 0,1 3 64 16,0-3 16-16,2 0 0 0,0 1 16 0,3-3 0 15,0-2 0-15,9 1 0 0,0 0 128 0,0 0 48 16,2-10 0-16,8-6 0 0,8-4-528 0,10-8-96 16,8-4-32-16,11-8 0 0,12-7-160 0,6-2 0 15,4-5 0-15,4-2 128 0,9-2-128 0,4-4 0 16,4-7 0-16,-1 2 0 0,-3 2 0 0,0 1 0 15,2-1 0-15,-8-4 0 16,-3-1-688-16,-8 0-160 0</inkml:trace>
  <inkml:trace contextRef="#ctx0" brushRef="#br0" timeOffset="111037.153">14215 18441 13823 0,'-12'-8'608'0,"5"6"128"0,-1-2-592 0,1 2-144 0,7 2 0 0,-9 0 0 15,-2-1 176-15,0 1 0 0,0 0 0 0,-1-1 0 16,1 0 128-16,1 1 16 0,0 0 16 0,1 0 0 16,9 0 256-16,0 0 48 0,0 0 16 0,0 0 0 15,0 0-176-15,0 0-32 0,0 0-16 0,0 0 0 16,12 1-272-16,5-1-160 0,1-1 192 0,7-1-192 16,3-1 176-16,3 1-176 0,4-3 160 0,4 0-160 15,1 0 160-15,7-1-160 0,3 1 160 0,4-1-160 16,1 2 160-16,0 1-160 0,0-2 160 0,-22 2-160 15,5-3 192-15,8 1-48 0,5 1-16 0,6-4 0 16,1 0 128-16,3 2 0 0,4 1 16 0,63-7 0 16,-13 2 32-16,-13 1 0 0,-10 3 0 0,-3 0 0 15,0 3-144-15,-2-1-32 0,2 1 0 0,-5 2 0 0,-4-1-128 0,-2 2 0 16,4 2 0-16,-2 0 128 0,-1 0-128 0,-4-2 0 16,-4 0 0-16,-3 2 128 0,-6 1-128 0,1-2 0 15,0-3 0-15,-4 0 0 0,-3 4 0 0,-4 0 0 16,-4 0 0-16,-5 1 0 0,-1-1 0 0,-2 1 0 15,0 3 0-15,-2-1 0 0,-5-2-240 0,-5 2 32 16,-4-4 0-16,-4 2 0 0,-5 0-48 0,-4 0 0 16,-4-3 0-16,-7 0 0 0,0 0 96 0,0 0 16 15,0 0 0-15,-16-3 0 0,-4-3 144 0,-3 5 0 16,-1 1 0-16,-7 0 0 0,-5-4 0 0,-2 2 0 16,-3 0 0-16,0 3 0 0,-4 2 0 0,-4-1 128 15,-9-5-128-15,-2 3 0 0,-1-1 0 0,-2 2 0 16,-1 0 0-16,-1-1 0 0,-4-3 0 0,-6 2 0 0,-5 0 0 0,3 0 128 15,2-1 48-15,-3 1 16 0,-5-1 0 0,-2 1 0 16,-2-3 80-16,1 1 32 0,0-2 0 0,-5 3 0 16,-6 2-48-16,2 1 0 0,2 1 0 0,-3 1 0 15,-4-1-128-15,5 0-128 0,2 2 144 0,1-3-144 16,-1 4 128-16,2-3-128 0,1-2 0 0,4 2 0 16,5 0 128-16,5 2-128 0,5-4 0 0,2 0 144 15,3 0-144-15,3 2 160 0,5 0-160 0,6-1 160 16,7-2-160-16,5 2 0 0,2 4 144 0,6 0-144 15,3-3 0-15,4-1 0 0,5-2 0 0,4 2 0 16,5 3 0-16,11-4 0 0,0 0 0 0,0 0 0 16,0 0 0-16,12 5 0 0,5 1-160 0,-5-3 160 15,4 0 0-15,5-2 0 0,6-1 0 0,3-1 0 0,6 2 0 16,5-1 0-16,7-2 0 0,3-1 0 0,6 2 0 0,53-2 0 16,-13-1 0-16,0 1 0 0,-3 0 0 0,-2 0 0 15,-5 2 0-15,2-1 0 0,4-6 0 0,0 4 0 16,2 2 0-16,-1-1 0 0,-1-2 128 0,1 2-128 15,4 1 0-15,-1-1 0 0,-4 0 0 0,1 1 0 16,1 1 0-16,-2 1 0 0,-2 0 0 0,-2 2 0 16,1 1 0-16,-2 0 0 0,2-3 160 0,-4-2-160 15,-6 1 160-15,-4 2-160 0,-4 4 0 0,1-2 0 16,-2-3 0-16,-6 1-160 0,-6 1 160 0,-10 0 0 16,-3-5 0-16,-3 2-128 0,-6 0 0 0,-3 1 0 15,-5 1 0-15,-2-1 0 0,-4-1 128 0,-3 1-192 0,-4 2 192 16,-5-1-192-16,-2 1 16 0,-9-2 0 15,0 0 0-15,0 0 0 0,-7-3-128 0,-6 2-16 0,-3-1-16 0,-9 0 0 16,-3 0 64-16,-4 1 16 0,-2 2 0 0,-2 0 0 16,-10-1 112-16,-1 1 144 0,-8-1-208 15,-4 2 80-15,-6 0 128 0,-2-2 0 0,-1-2 0 0,-5 2 0 16,-8 3 144-16,-2-3 16 0,-1-4 0 0,-1 2 0 16,1 5 32-16,-5 1 16 0,-3 0 0 0,-2-2 0 15,1 0 0-15,-3 1 0 0,-6 2 0 0,1-2 0 16,-1-2-64-16,1 0-16 0,0 2 0 0,0-2 0 15,0-1 32-15,6 2 0 0,5 1 0 0,0 2 0 16,2-3 16-16,44 0 0 0,-7 1 0 0,-2-1 0 16,-1 1-48-16,0 0 0 0,1-2 0 0,2 1 0 15,1 0-128-15,-32 3 0 0,18-1 144 0,20 0-144 16,6-2 0-16,11-1 0 0,6 0 0 0,7 0 0 0,5 0 0 0,9-1-128 16,0 0 0-16,0 0 0 0,0 0-208 0,0 0-48 15,0 0 0-15,15 3 0 0,4 0 208 0,5-3 48 16,6 0 0-16,4 0 0 0,5 0 128 0,3 0 0 15,4-1 128-15,1-1-128 0,1 1 256 0,6-1-32 16,4 0 0-16,4 0 0 0,2 0-16 0,4-2 0 16,1 4 0-16,3-1 0 0,-4-1-208 0,-25 0 144 15,9-2-144-15,6 1 128 0,5-1-128 0,4 0 0 16,4 1 0-16,5-1 128 0,4-1-128 0,74-3 0 16,-27 0 0-16,-12 2 128 0,-5 4-128 0,-4 0 0 15,-8 0 0-15,0 0 0 0,1-3 0 0,-2 2 0 16,-1 2 0-16,-3 0 0 0,-5-2 0 0,-1 2 0 0,0 1 0 15,-6-2 0-15,-6 2-240 0,-5 0 32 0,-7 0 0 0,0 2 0 16,-1 2-16-16,-1 0 0 0,-3 0 0 0,-8 0 0 16,-5-1-48-16,-7-1-16 0,-5-2 0 0,-5 2 0 15,-5 2 48-15,-6-3 16 0,-1-3 0 0,-8-1 0 16,-8 3-16-16,0 0 0 0,0 0 0 0,0 0 0 16,-13-6 240-16,-3 3 0 0,-6 1 0 0,-8 1-144 15,-5 1 144-15,-7 0 0 0,-5-2 0 0,-6 1 0 16,-6 1 128-16,-3 0 64 0,-2 0 16 0,-7 1 0 15,-5 0 128-15,-3 1 32 0,-3 2 0 0,-3-2 0 16,-3 2-128-16,-6 0-32 0,-5-2 0 0,1 3 0 16,-1 4-208-16,45-4 0 0,-12-1 128 0,-10 0-128 15,-6 3 0-15,-5-3 0 0,-7 2 0 0,-3-2 0 0,-1 1 128 0,-92 2-128 16,38-1 0-16,24-3 144 0,15-1 16 16,14 1 0-16,10-3 0 0,8 0 0 0,11-2 32 0,6 2 16 15,7-1 0-15,6-1 0 0,11 0-80 0,9-1-128 16,4-1 176-16,9 2-176 0,4-1 192 0,10 1-192 15,4 2 192-15,4-5-192 0,7 2 256 0,7-4-48 16,10 1-16-16,6-1 0 0,11 1-192 0,5-4 0 16,9 1 0-16,63-8 0 0,-6 6 0 0,1-2 0 15,0 0 0-15,6 1-160 0,9 1 160 0,1 0 0 16,3 0 0-16,8 1-128 0,8 0 128 0,3 2 0 16,3 1 0-16,-1 1 0 0,-2 3 0 0,0 1 0 15,0 1 0-15</inkml:trace>
  <inkml:trace contextRef="#ctx0" brushRef="#br0" timeOffset="114461.895">20498 13851 19407 0,'-13'-16'848'0,"7"6"192"0,1 1-832 0,-6 0-208 16,-6 4 0-16,-2-1 0 0,-2 3 0 0,-4-1 0 15,3 1 0-15,-5 2 0 0,-3 0 224 0,1 0 0 16,-3 1 0-16,-2 0 0 0,-4-1-96 0,-3 0-128 16,-3 1 176-16,-3 0-176 0,-2 0 192 0,-3 1-192 0,1 0 192 0,1-1-192 15,-1-2 0-15,-3 1 0 0,-4 0 0 0,-3 0 0 16,0-4 0-16,-2 2 0 0,-1 1 0 0,0-2 0 16,0 2 0-16,-7-3 0 0,-6 0 128 0,0 2-128 15,0 1 0-15,-1-1 128 0,-2-1-128 0,-4 2 0 16,-5 1 192-16,2-1-64 0,0 0 0 0,-4 0-128 15,-5 0 192-15,-4 1-64 0,0 0 0 0,-3 1-128 16,-3-3 256-16,-1 2-64 0,0 3-16 0,-3-1 0 16,-3-2 16-16,0 0 16 0,-4 1 0 0,0 1 0 15,-4 1-208-15,-1 0 176 0,2 2-176 0,-6-2 160 16,-5-2-32-16,1 1-128 0,2 2 192 0,-4-2-64 16,-6-1-128-16,-1 0 0 0,-1 0 144 0,-2 2-144 15,0 1 144-15,-2 0-144 0,-4 0 192 0,2 1-192 16,0-1 192-16,0-1-64 0,-3 0 0 0,2 2-128 0,-4-1 160 0,3 2-160 15,0 1 128-15,-2-2-128 0,-1-3 0 0,0 2 128 16,1 0-128-16,0 1 0 0,0 1 0 16,1-1 128-16,-2-2-128 0,1 2 0 0,1-2 160 0,-2 2-160 15,3 2 192-15,-1-3-192 0,0-1 0 0,0 1 0 16,1 1 0-16,2-1 0 0,3-2 0 0,-1 1 0 16,-3 1 0-16,3-1 0 0,3 1 208 0,2-3-64 15,4-3-16-15,2 2 0 0,-2 1-128 0,3 0 0 16,2-3 0-16,1 0 0 0,-2 1 0 0,4-4 0 15,0 2 0-15,2 0 0 0,-5-1 0 0,3 2 0 16,2 1 144-16,1-3-144 0,2 2 0 0,-1-1 144 16,0-2-144-16,3 2 0 0,5-1 160 0,3 1-160 15,1 1 128-15,-2-2-128 0,4 0 128 0,3-1-128 0,2-1 128 0,-1 1-128 16,1-1 0-16,5 1 0 0,5-2 128 16,-2-1-128-16,0 1 0 0,6-1 0 0,3-2 0 0,1 1 128 15,0-1-128-15,3 0 0 0,3 1 144 0,2-2-144 16,3-1 192-16,3-1-48 0,0 2 0 0,-2 0 0 15,-1 0 48-15,5 0 0 0,5-2 0 0,2 4 0 16,2 2-48-16,0-1 0 0,0-3 0 0,-1 2 0 16,0 2-144-16,4-1 0 0,4-2 144 0,2 2-144 15,1 1 0-15,2 2 0 0,-2 3 0 0,2-2 128 16,3-5-128-16,1 5 0 0,4 2 0 0,1 1 128 16,2-2-128-16,0-2 0 0,1 0 0 0,1 2 0 15,3 7 0-15,1-2 0 0,-1-4 0 0,0 2 0 16,1 2 0-16,-1 2 0 0,1-2 0 0,2 1 0 15,-1-5 0-15,2 4 0 0,1 2 0 0,1 3 0 0,2-1 0 16,2 4 0-16,0 2 0 0,-2 1 0 0,3 0 0 0,-1 2 0 16,2 2 0-16,3-1 0 0,-4 2 0 0,3 0 0 15,0 2 0-15,2 0 0 0,0 3 0 0,3 0 0 16,2 0 0-16,1 0 0 0,2 5 0 0,-2-2 0 16,1-1 0-16,4 1-128 0,2 2 128 0,1 4 0 15,1 1 0-15,-2 2 0 0,2 0 0 0,0 4 0 16,1 1 0-16,0 2 128 0,2-3-128 0,1 2 0 15,3 0 0-15,-2 0 0 0,0 1 0 0,0 4 0 16,5 1 0-16,1 2 0 0,-1 1 0 0,-2 0 0 16,-1-1 0-16,2 1 0 0,1-1 0 0,0 1 0 15,-6 2 0-15,3 2 0 0,5 2 0 0,0-1 0 0,-2-1 0 16,-3-1 0-16,0-2 0 0,-1 0 0 0,0 0 0 16,0-3 0-16,-1 3 0 0,1-2 0 0,-1 0 0 0,-1-1 0 15,-2-2 0-15,-2-2 0 0,-1-3 0 0,-2 2 0 16,-1-1 0-16,-2-1 0 0,-2-2 0 0,1-1 0 15,0 2 0-15,2-1 0 0,-1-4 0 0,0-1 0 16,1 0 0-16,-1-2 128 0,1-2-128 0,1-3 0 16,-2-1 0-16,1-3 0 0,3 2 0 0,1-2 0 15,0-6 0-15,2 2 0 0,1-6 0 0,1 1 0 16,2-1 0-16,-2 0-192 0,-1 1 192 0,3-3-192 16,4-2 48-16,-3 0 0 0,4-2 0 0,1 0 0 15,2-3 144-15,3-1 0 0,2 0-144 0,6 2 144 16,3 0 0-16,4-2 0 0,0 1 0 0,6-2 0 15,0-1 0-15,6 0 128 0,2 0-128 0,6-4 128 0,2-3-128 0,4 1 0 16,3 6 0-16,3-2 128 0,-1-1-128 16,4-2 0-16,2-1 0 0,3 1 0 0,2 2 0 0,-1-3 0 15,-1-1 0-15,3 1 0 0,-1 4-144 0,5 1 144 16,2-1 0-16,1 1 0 0,-4 3 0 0,5-1-128 16,0 0 128-16,2-1 0 0,3-2 0 0,0 1 0 15,0 0 0-15,-2 1 0 0,4 1 0 0,1-1 0 16,8 0 0-16,-2 0 0 0,0 1 0 0,7 3 0 15,5 4 0-15,-2 0 0 0,1-4 0 0,-1 3 128 16,5 0-128-16,-1 1 0 0,-3 1 0 0,3-3 0 16,3 0 128-16,-1 1-128 0,-3-1 0 0,3 3 0 15,3-2 0-15,1 0 0 0,-4 0 0 0,2 1 0 16,1-1 0-16,-1 1 0 0,-2-1 0 0,5 1 0 0,1-1 0 0,1 0 0 16,-6 0 0-16,5 1 0 0,1 1 0 0,-1-2 0 15,-4-2 0-15,1-1 0 0,6 0 0 0,-5-3 0 16,0-2-144-16,0 1 144 0,3 1 0 0,-2 0-144 15,-5-3 144-15,5-1 0 0,1 1 0 0,-1 0-128 16,-7 1 128-16,-2 1 0 0,5 0 0 0,-3 1 0 16,-6 1 0-16,4-1 0 0,0-1 0 0,-2-1 0 15,-3 6 0-15,1-4 0 0,-1 1 0 0,0 0 0 16,1 0 0-16,1 0 0 0,-4 2 0 0,3-4 0 16,-1-1 0-16,-1 0 0 0,-4-1 0 0,2 1 0 15,0-1 0-15,0 0 0 0,-6 1 0 0,1 0 0 16,1-1 0-16,1 2 0 0,-3 0 0 0,-1 0 0 0,-1-5 0 15,-2 4 0-15,4 2 0 0,-4 0 0 16,-4-1 0-16,2-2 0 0,1-3 0 0,0 1 0 0,2 3 0 0,-4-1 0 16,-4-5 0-16,1 2 128 0,2 0-128 0,0 1 0 15,0 0 0-15,-4-2 128 0,-3 0-128 0,4-1 176 16,2 1-176-16,-1 4 192 0,-3 0-192 0,2-2 0 16,-3-5 144-16,3 4-144 0,2 4 0 0,-1 0 0 15,-1-2 0-15,-1 2 128 0,-1-2-128 0,1 1 0 16,3 4 0-16,-5-4-128 0,-4-3-64 0,-1-1 0 15,-1 0 0-15,-1 0 0 0,1 3 192 0,-5 0-192 16,-4-2 192-16,-2 1-192 0,-1 0 192 0,-2-2 0 16,-1-1 0-16,3 3 0 0,-2 3 0 0,-2 0 0 15,-3-1 0-15,-2-2 0 0,-3 1 0 0,0 0 0 16,1-1 0-16,-2 2 0 0,0 2 0 0,0 0 0 0,1 0 0 0,-5 0 0 16,-3 1 0-16,-2-1 0 0,-4-1 0 0,-2-2 0 15,-4-4 0-15,1 4 0 0,-2 3 0 0,2-1 0 16,-3-3 0-16,1 0 0 0,-3 2 0 0,0 2 128 15,0 0-128-15,0-2 0 0,-4-3 0 0,-2 2 0 16,0 5 0-16,-2-2 0 0,-3-1 0 0,1-2 128 16,-2 0-128-16,-1 0 0 0,-1 2 128 0,2-2-128 15,-5-1 192-15,3-1-48 0,0 1 0 0,-1-2 0 16,-2 0-16-16,0-1-128 0,2-1 192 0,0 1-64 16,0-1-128-16,-3-2 160 0,4-1-160 0,-3-2 160 15,2-1-160-15,-2-3 128 0,2 1-128 0,2-3 128 16,1-2 64-16,0-1 16 0,0 0 0 0,4-4 0 15,4-5-80-15,0-3 0 0,2-1-128 0,2-3 192 0,0 3-192 16,3-4 0-16,0 1 128 0,2-1-128 0,1 1 0 0,1-1 0 16,1-2 0-16,2-4 0 0,0-5 0 0,1-2 0 15,6-3 0-15,1 0 0 0,3 0 0 0,2 0 128 16,-2-1-128-16,2-4 0 0,1-5 128 0,-2 1-128 16,0 2 0-16,1 5 144 0,1 0 64 0,-1 2 16 15,-1 0 0-15,-3 2 0 0,-3 2 192 0,-6 4 32 16,-2 6 16-16,-3 4 0 0,-2 5-224 0,-8 6-48 15,-5 2-16-15,-1 5 0 16,-3 4-1664-16,-1 4-336 0,-5 2-64 0,-1 2-16 0</inkml:trace>
  <inkml:trace contextRef="#ctx0" brushRef="#br0" timeOffset="116728.131">16433 15375 7359 0,'3'-7'656'0,"0"0"-528"0,2-2-128 0,-1 1 0 15,1 0 1152-15,3 1 208 0,-3-2 48 0,2 4 0 16,-7 5-832-16,10-3-144 0,0-2-48 0,-4 0 0 16,2 1-224-16,-2-2-160 0,-1 1 192 0,1-3-192 15,-1-2 0-15,0 0 0 0,-1 0 0 0,-3 4 0 0,-1 0 256 0,0 6 32 16,0-7 16-16,0-1 0 0,-1 2 592 0,1 6 112 16,-4-6 16-16,0-1 16 0,1 0-16 0,1 1-16 15,2 6 0-15,0 0 0 0,-4-4-368 0,4 4-64 16,0 0 0-16,0 0-16 0,0 0-224 0,0 0-32 15,0 0-16-15,0 0 0 0,0 0-288 0,0 0 0 16,-5 8 0-16,2 0 0 0,3-8 0 0,-3 10 0 16,2-1 0-16,0 2 0 0,0-2 128 0,0 1-128 15,-2-1 0-15,2 5 0 0,0 1 208 0,-1 2-64 16,1-4-16-16,-1 2 0 0,0 1 0 0,1-1-128 16,0 1 192-16,0 2-64 0,-2-4-128 0,1 0 0 15,0-2 144-15,0 0-144 0,-1 1 0 0,1-3 128 16,-2-1-128-16,1-1 0 0,-1-1 144 0,2 0-144 15,2-7 192-15,-3 7-192 0,-3 0 288 0,6-7-48 0,-6 8-16 0,1-2 0 16,-1 0 16-16,6-6 0 0,0 0 0 0,-7 4 0 16,2 2-240-16,5-6 144 0,0 0-144 0,0 0 128 15,-8 5-128-15,8-5 0 0,0 0 0 0,-4 7 0 16,4-7 0-16,-6 7 0 0,3 0 0 0,3-7 0 16,0 0 0-16,0 0 0 0,-2 8 0 0,2-8 0 15,0 0 0-15,0 0 0 0,0 0 0 0,0 0 0 16,0 0 0-16,0 0 0 0,0 0 0 0,0 0 128 15,0 0-128-15,0 0 192 0,0 0-192 0,0 0 192 16,0 0-48-16,-1-8 0 0,-2-1 0 0,2 0 0 16,1-2-144-16,0-1 0 0,0-3 0 0,0 0 0 15,1-1 0-15,-1 2 0 0,-3-3 0 0,3 0 128 0,0-1-128 16,2 1 0-16,0 0 0 0,0 1 128 0,0-3-128 0,0 2 128 16,0 2-128-16,0 1 128 0,3 2-128 0,-4-1 0 15,1 2 0-15,0 2 128 0,-2 9-128 0,0 0 0 16,-1-7 0-16,1 7 128 0,0 0-128 0,0 0 0 15,0 0 0-15,0 0 0 0,0 0 0 0,-8 2 0 16,0 0 0-16,1 5-176 0,2 3 176 0,-1 0 0 16,-3 1 128-16,2 2-128 0,0 2 0 0,0 2-128 15,0-1 0-15,-1 1 0 0,0 0 128 0,2 0 0 16,-1-1 0-16,2 0 0 0,-1-2 0 0,2 0 0 16,0 1 0-16,0-3 0 0,0 0 0 0,-2-1 192 15,3-2-64-15,-2 2 0 0,1 0-128 0,-3 0-160 16,3-2 160-16,2-1-208 0,2-8 208 0,-6 10 0 0,0-1 0 15,2-2 0-15,4-7 0 0,0 0 0 0,0 0 0 16,0 0 0-16,-5 6 128 0,5-6-128 0,0 0 0 0,0 0 0 16,0 0 160-16,0 0-160 0,0 0 128 0,0 0-128 15,0 0 128-15,0 0-128 0,0 0 128 0,0 0-128 16,0 0 208-16,0 0-32 0,0 0-16 0,0 0 0 16,0 0-160-16,0 0 0 0,0 0 0 0,0 0 0 15,0 0 0-15,0 0 0 0,0 0 0 0,0 0 0 16,0 0 0-16,0 0 0 0,0 0 0 0,10 2 0 15,1 0 0-15,-2-2 0 0,0-2 0 0,4 2 0 16,-2 0 0-16,5-1 0 0,3-2 0 0,5 2 128 16,3 2-128-16,2 1 0 0,0 0 0 0,-3 1 0 15,3-2 0-15,-1 2 0 0,1-2 0 0,-1 2 0 0,0-3 0 16,-3 2 128-16,2-1-128 0,0 1 0 0,-2 0 0 16,1-1 128-16,-2-2-128 0,-2 1 0 0,1 2 0 0,-1 3 128 15,-1-3-128-15,0 0 0 0,-4-1 128 0,1 2-128 16,-3 2 0-16,1-1 128 0,-1 1-128 0,-2-1 0 15,1-1 0-15,-6 2 0 0,1 0 0 0,-1 0 0 16,-8-5 0-16,9 5 0 0,-9-5-192 0,5 10-112 16,-1 0-16-16,-3 0-13792 0</inkml:trace>
  <inkml:trace contextRef="#ctx0" brushRef="#br0" timeOffset="117660.231">9773 15279 1839 0,'0'0'160'0,"6"-3"-160"15,0-6 0-15,3 4 0 0,-2 1 1680 0,2 3 304 16,0 1 64-16,-9 0 16 0,7-3-1280 0,-7 3-256 15,8 2-48-15,-8-2-16 0,0 0-16 0,0 0 0 16,6 8 0-16,-3 2 0 0,-3 1 384 0,-2 1 80 16,-2-1 16-16,-3 4 0 0,-2 4-144 0,-1 2-16 15,-1 3-16-15,-2-4 0 0,-2 0-304 0,-1-1-48 16,2 2-16-16,0-1 0 0,1-1-48 0,-1-2-16 16,0 0 0-16,4 0 0 0,2 1 0 0,0-3 0 15,1-1 0-15,2-2 0 0,1 0-128 0,3 0-16 16,0-2-16-16,1-10 0 0,0 0-160 0,0 11 160 15,2-2-160-15,-2-9 160 0,0 0-32 0,0 0-128 16,0 0 192-16,9 4-64 0,0-2 64 0,1-2 0 16,2-2 0-16,-1 0 0 0,3 0 64 0,3-1 32 0,1 1 0 0,0 0 0 15,2 0-32-15,4 2 0 0,1 4 0 0,4-2 0 16,1 1-64-16,-1-1-32 0,0 0 0 0,4 1 0 16,3 1-160-16,2 0 128 0,-4 0-128 0,0 5-7904 15,-1 2-1664-15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5:29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4677 17903 0,'1'-17'784'0,"4"7"176"0,0 3-768 0,5 3-192 16,-1 2 0-16,1-3 0 0,-2-3 0 0,1 4 144 15,1 3-144-15,-10 1 128 0,0 0-128 0,0 0 0 16,0 0 0-16,7 9 0 0,-3 3 192 0,-1 4-32 15,-5 3-16-15,-2 1 0 0,-4 4 160 0,-1 2 16 16,-2 5 16-16,-1 1 0 0,-6 3-80 0,-1 4 0 16,-1 5-16-16,2 3 0 0,4 4 32 0,-1 5 16 15,-2 7 0-15,1-1 0 0,-4 4 160 0,1 2 48 16,1 5 0-16,0-4 0 0,3-3-96 0,1-4-16 16,2-9 0-16,3-4 0 0,0-6-128 0,2-5-48 15,1-4 0-15,3-1 0 0,1-1-48 0,1-8-16 16,0-9 0-16,1-2 0 15,0-1-1328-15,0-12-272 0,0 0-48 0</inkml:trace>
  <inkml:trace contextRef="#ctx0" brushRef="#br0" timeOffset="413.864">4888 4546 21183 0,'9'-29'1888'0,"-1"9"-1504"0,3-1-384 0,4 2 0 16,0 4 608-16,2 2 48 0,0 2 16 0,0 2 0 16,-3 3-672-16,-3 5 0 0,-1 3 0 0,1 3 0 15,-3 1-192-15,-1 5 192 0,-3 3-192 0,-2 5 192 0,-2 6-192 16,-2 3 192-16,-1 6-160 0,-5 4 160 0,-5 2 0 0,0 6-144 16,1 3 144-16,-3 4 0 0,-3 4 0 0,1 6 0 15,3 3 0-15,0 5-128 0,0 2 128 0,1-1 0 16,0-2 0-16,6-3 0 0,1-3 0 0,5-5 0 15,4-5 0-15,3-5 0 0,3-6 0 0,2-5 0 16,0-6 0-16,4-8 0 0,3-5 176 0,4-7 16 16,2-7 0-16,1-3 0 0,2-2 128 0,-1-4 16 15,2-8 16-15,-4-5 0 0,-1-2 464 0,-2-6 80 16,0-1 32-16,0-7 0 0,-2-3-96 0,0-3-32 16,-2 2 0-16,-3-5 0 0,-2 1 32 0,-2-3 0 15,-5 0 0-15,-2-2 0 0,-5-2-272 0,-1-1-48 16,-1-1-16-16,-4 5 0 0,0 3-288 0,-4 7-48 15,1 4-16-15,0 9 0 0,0 5-16 0,-1 4-128 0,2 3 192 16,1 1-64-16,-3 5-320 0,4 2-80 0,0 1-16 16,8 1-10336-16,-7 8-2080 0</inkml:trace>
  <inkml:trace contextRef="#ctx0" brushRef="#br0" timeOffset="813.512">6166 5713 25791 0,'0'0'2304'0,"-7"-3"-1856"15,1-2-448-15,6 5 0 0,0 0 752 0,-7-6 48 16,3 0 16-16,-2-2 0 0,2 0-336 0,2-1-64 15,1 1-16-15,-1 0 0 0,2 8-128 0,0 0-16 16,0 0-16-16,0 0 0 0,2-10-240 0,-2 10 0 16,0 0 128-16,0 0-128 0,5-8-208 0,3 3-96 0,-3 0-16 15,-5 5 0 1,9-4-1424-16,0 1-304 0,2 0-48 0,0-1-9120 0</inkml:trace>
  <inkml:trace contextRef="#ctx0" brushRef="#br0" timeOffset="1225.533">7023 4308 23951 0,'-7'-16'1056'0,"5"7"224"0,1 0-1024 0,1 9-256 16,0 0 0-16,0 0 0 0,0 0 1984 0,0 0 320 15,4 13 80-15,-1 3 16 0,-2 4-2048 0,-1 2-352 16,-1 2-192-16,-3 4 32 0,-1 1 160 0,-2 7 0 16,1 5-144-16,-2 5 144 0,0 0 0 0,0 1-144 15,0 0 144-15,3-2 0 0,2-2-144 0,3-5 144 16,3-6 0-16,1-4-144 0,1-2 144 0,3-3 0 15,1-2 0-15,2-3 0 0,1 1 208 0,3-1-16 16,0-2-16-16,1-5 0 0,0-7 16 0,4-1 0 0,4-2 0 16,-1-2 0-16,4-2 0 0,0-2 0 0,-2-4 0 15,1-2 0-15,0-2-192 0,0 0 0 0,1-3-160 16,1 2 160 0,-1 1-1088-16,-3 0-112 0,1-1-16 0,-3 1-7936 0,1-5-1568 0</inkml:trace>
  <inkml:trace contextRef="#ctx0" brushRef="#br0" timeOffset="1541.584">7649 4156 20271 0,'-8'-12'1792'0,"4"5"-1424"15,1 1-368-15,3 6 0 0,0 0 2704 0,0 0 480 16,7 9 80-16,-5 6 32 0,-1 2-2816 0,-1 6-480 16,0 8-256-16,-1 7 16 0,0 6 240 0,-4 4-176 15,-2 2 176-15,-3 7-160 0,-3 13 160 0,-2 5 0 16,-4 4-144-16,-1 5 144 0,1-2 0 0,-3 4 0 16,3 5 0-16,-1-4 0 0,0-5 128 0,2-3-128 15,2-1 128-15,0-1-128 0,1 2 160 0,5-6-160 16,1-7 192-16,3-4-192 0,-3 1 160 0,5 2-160 15,1 1 128-15,1 0-14224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5:40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13955 2499 8287 0,'-28'4'368'0,"9"-2"80"0,-4-1-448 0,1 2 0 15,-2-1 0-15,2 3 0 0,-2 0 1232 0,5-1 176 16,1-4 16-16,2 0 16 0,0 0-736 0,4 0-128 15,2 0-48-15,2 0 0 0,8 0 144 0,-6-2 32 16,6 2 0-16,0 0 0 0,-8 0-80 0,8 0-16 16,0 0 0-16,0 0 0 0,0 0-128 0,0 0-32 15,11-2 0-15,0 2 0 0,3 0 112 0,3 2 16 16,1 0 0-16,2-1 0 0,5-1-16 0,1 0 0 16,4 0 0-16,3-1 0 0,2-2-16 0,2 0 0 0,4 0 0 0,4-1 0 15,6 2-96-15,-2-2-32 0,2-3 0 0,3 1 0 16,0 2-80-16,4 0-16 0,2-2 0 0,3 3 0 15,1 1-64-15,-1 0 0 0,-2 0-16 0,1 0 0 16,1-2-112-16,0 2-128 0,3 1 176 0,1 3-176 16,-2 1 128-16,1-1-128 0,-1-2 0 0,5 3 0 15,4-1 0-15,0 1 0 0,0-1 0 0,-2 2 0 16,1-1 0-16,-2 0 0 0,3 1 0 0,1 0 0 16,3 0 128-16,-2 1-128 0,0-2 0 0,0 1 0 15,2 1 160-15,0-1-160 0,0 1 128 0,0 0-128 16,-2 1 128-16,2-3-128 0,2-1 128 0,0 0-128 15,-1 2 144-15,0 0-144 0,-2-2 160 0,3 0-160 16,4 0 160-16,-2 0-160 0,-1 0 160 0,-1 0-160 0,-5 0 144 16,3-1-144-16,1-1 128 0,-1 2-128 0,-1-1 128 0,-2 1-128 15,0 0 0-15,2-2 128 0,2-2-128 0,-2 1 0 16,-3 2 144-16,1-1-144 0,-2 0 128 0,4 0-128 16,0 0 128-16,0 2-128 0,-2 1 224 0,2 2-32 15,3-4 0-15,0 2 0 0,2 2-192 0,1-2 0 16,-3-1 0-16,-1 1 0 0,4 0 0 0,0 0 128 15,1 1-128-15,-4-2 0 0,-4-3 0 0,1 1 0 16,0 0 0-16,2 1 0 0,5 2 0 0,-4-3 128 16,-6-1-128-16,2 1 0 0,1 1 0 0,0-1 0 15,-1 0 128-15,-3 0-128 0,0-3 0 0,0 2 0 16,2 1 0-16,1 0 0 0,0-1 0 0,-2 0 128 0,-4-1-128 16,3 0 0-16,2 0 0 0,1-1 0 15,-4 1 0-15,-1 0 0 0,-4 1 0 0,0-2 0 0,0 1 128 0,3 0-128 16,0-1 0-16,-2 1 0 0,-3 0 0 0,-4-3 0 15,-5 1 0-15,5-1 0 0,2 1 0 0,-1 1 0 16,0-1 0-16,-4 2 128 0,-1-1-128 0,-2 0 0 16,-2-3 0-16,1 2 128 0,3 0-128 0,3 0 0 15,-4 0 0-15,0 0 128 0,-2 1-128 0,-4 1 0 16,0-2 0-16,1 0 0 0,2-1 128 0,-1-1-128 16,-3 2 0-16,1 0 0 0,2 3 0 0,-3-1 0 15,-5 0 0-15,0-1 0 0,-3-2 0 0,2 2 0 16,1 0 0-16,1-1 0 0,-1 1 0 0,-1 0 0 15,0-1 0-15,-2 2 0 0,-5 1 0 0,-2-2 0 16,-2 1 0-16,1-1 0 0,-6 2 0 0,2 0 0 0,1 0 0 16,-2 0 0-16,-1 0 0 0,-3 0 0 0,-2 0 0 15,1 1 0-15,-1 0 0 0,-4 0 0 0,-5-3 0 0,-2 3 0 16,-1 0 0-16,-10 0 0 0,0 0 0 0,0 0 0 16,0 0 0-16,0 0 0 0,0 0 0 15,0 0 128-15,0 0-128 0,-8 6 0 0,-2-2 0 0,-3 1 0 16,-3-1 0-16,-2 1 0 0,-6-1 0 0,-5-2 0 15,-2-1 0-15,-4 3 0 0,-1 0 0 0,-4-3 0 16,-4-3 0-16,-5 0 0 0,-5 1 0 0,-7-1 0 16,-5 2 0-16,0 0 0 0,-1-3 0 0,-4 1 0 15,-8 0 0-15,-2 1 0 0,-6 3 0 0,0-3 0 16,0-3-128-16,-9 2 128 0,-8 1 0 0,0 0 0 16,0-7 0-16,-5 4 0 0,-9 2 0 0,0 1-128 0,1-4 128 15,-6 3 0-15,-9 1 0 0,-1-1-128 0,-3-4 128 16,-1 3 0-16,-1 1 0 0,-1 0 0 0,-3-2 0 15,2 0 0-15,2-2 0 0,-2 3 0 0,-3 2 0 16,-2-2 0-16,-3-3 0 0,5 3 0 0,0 2 0 0,-2 0 0 16,-4-5 0-16,0 5 0 0,-1 1 0 0,2 1 0 15,-2-1 0-15,2 2 0 0,-1 1 0 0,1-1 0 16,3-1 0-16,-1 0 0 0,6 0 0 0,-2 1 0 16,-2 5 0-16,4-4 0 0,5-1 0 0,0 2 0 15,-1 1 0-15,3 0 0 0,3-3 0 16,5 3 0-16,2 2 0 0,-2-2 0 0,-1-1 0 0,5 2 0 15,5 3 0-15,1-2 0 0,-3-5 0 0,0 4 0 16,4 5 0-16,0-1 0 0,-2 0 0 0,6-1 0 16,4-1 0-16,3-2 0 0,2 1 0 0,2 1 0 0,3-2 0 15,6 0 0-15,4-3 0 0,-2 1 0 0,-1 2 0 0,5-1 0 16,4 0 0-16,3-2 0 0,1 3 0 0,3-2 0 16,-1-2 0-16,3 2 0 0,4-1 0 0,6 1 0 15,4 3 0-15,0-2 0 0,1 0 0 0,5-1 0 16,1 1 0-16,5-2 0 0,5-2 0 0,5 1 0 15,4-1 0-15,7 1 0 0,2 1 0 0,4-2 0 16,3 2 0-16,6-1 0 0,4-1 0 0,5-1 0 16,0 0 0-16,0 0 0 0,0 0-176 0,0 0 176 15,15-2-160-15,3 2 160 0,4 0-128 0,3-1 128 16,4-2 0-16,8 1-144 0,4 0 144 0,5 0 0 16,4-1 0-16,4-4 0 0,3 2 0 0,4-1 0 0,4 1 0 15,8 0-128-15,4 0 128 0,4-1 0 0,0 1 0 16,9-1 0-16,3 2 0 0,5 0 128 0,0-2-128 15,7 2 0-15,3-1 0 0,7 0 0 0,-2-1 0 16,8 1 0-16,6-2 0 0,2 2 0 0,2-1 0 16,4 1 128-16,2-1-128 0,3-1 128 0,1-3-128 0,3 1 128 15,3 2-128-15,3 0 0 0,5-1 0 0,4-1 0 16,5-1 0-16,-1 1 0 0,-2 2 0 0,4 0 0 16,3 3 0-16,2-3 0 0,2-1 0 0,1 1 128 15,-2 1-128-15,0 0 0 0,0-4 0 0,3 3 128 16,0 0-128-16,1 3 0 0,-2 3 0 0,0-1 128 15,-1-4-128-15,-2 3 0 0,0 1 128 0,-5 2-128 16,-4 3 128-16,-3 3-128 0,1-1 128 0,-2-1-128 16,-2-4 128-16,-3 4-128 0,-8 2 128 0,2 4-128 0,1 3 0 15,-6-6 128-15,-7-3-128 0,-4 4 0 0,0 4 0 0,-7-2 0 16,-7-3 0-16,-1-2 0 0,0 2 0 0,-14-2 128 16,-10 0-128-16,-2-1 0 0,-3-1 0 0,-9 1 0 15,-9 0 0-15,-8 4 128 0,-9-3-128 0,-9 1 0 16,-7-4 0-16,-6 1 0 15,-6 2-1024-15,-4 1-240 0,-8 0-32 0</inkml:trace>
  <inkml:trace contextRef="#ctx0" brushRef="#br0" timeOffset="2758.529">18360 15814 2751 0,'0'0'256'0,"0"0"-256"0,-8 2 0 0,8-2 0 16,-8 5 1856-16,8-5 336 0,-5 6 64 0,5-6 16 0,-5 5-2144 0,5-5-416 16,-5 8-96-16,5-8 0 15,0 0 688-15,0 0 144 0,-6 6 16 0,6-6 16 0,0 0 928 0,0 0 176 16,0 0 32-16,0 0 16 0,0 0-288 0,0 0-48 15,0 0-16-15,0 0 0 0,0 0-352 0,0 0-80 16,0 0-16-16,0 0 0 0,0 0-384 0,0 0-96 16,0 0-16-16,0 0 0 0,0 0-80 0,0 0-32 15,0 0 0-15,0 0 0 0,5-9 128 0,1-1 32 16,-1-2 0-16,3-5 0 0,-1-2 0 0,3-3 0 16,-1 3 0-16,1-6 0 0,-2-5-32 0,3-1 0 15,4 1 0-15,0 1 0 0,2-1-96 0,-1-2 0 16,1-3-16-16,4 1 0 0,-2-1 0 0,6-1 0 15,0-1 0-15,3 1 0 0,3-3-64 0,1 1-16 0,1-1 0 16,0 3 0-16,0 0-160 0,1-1 160 0,-1 1-160 0,1-1 160 16,2-1-160-16,0 0 160 0,-3-1-160 0,3 2 160 15,4-1-160-15,-2 1 0 0,3 0 0 0,-5-1 128 16,2 1-128-16,-2 0 192 0,0 1-192 0,3-2 192 16,-2-3-64-16,3 1 0 0,-3-1 0 0,6-1 0 15,4-2-128-15,0 0 160 0,-3-1-160 0,-5 0 160 16,1-2-160-16,-1 1 192 0,2-1-192 0,1 0 192 15,2-3-192-15,-1 2 128 0,1-2-128 0,1 2 128 16,0 0-128-16,-2 0 0 0,-2 0 144 0,-3-3-144 16,1 3 0-16,-1-2 144 0,0 0-144 0,-1 1 0 15,0 1 128-15,3 4-128 0,2 1 0 0,0-2 0 16,-2-5 0-16,0 3 0 0,-1 1 128 0,1 1-128 0,-1 0 0 16,-1 1 0-16,3 1 0 0,-2 2 0 0,-1 2 128 15,-1 0-128-15,-1-1 0 0,0 1 0 0,-1-1 0 16,-2 2 0-16,-2 0 0 0,2 3 0 0,-3 2 0 15,-1-1 0-15,1 2 0 0,2-1 0 0,4-2 0 0,-5 0 0 16,-3-3 0-16,1 1 0 0,4-1 0 0,-1 0 0 16,-1-2 0-16,-1 2 0 0,-3 1 0 0,-1 1 0 15,0 0 0-15,-3-3-144 0,-1-1 144 0,-3-1 0 16,2-2 0-16,1 2-128 0,-3 2 128 0,1-3 0 16,-1 1-144-16,0 3 144 0,-1 1 0 0,-2 2 0 15,3-1 0-15,1 2 0 0,2 0-128 0,-2 1 128 16,1 1 0-16,1-2 0 0,1-4 0 0,1 3 0 15,0 1 0-15,1 1 0 0,2-1 0 0,-1 1 0 16,3-1 0-16,3 2 0 0,1 0 0 0,1-1 0 0,-2-1 0 16,0 0 0-16,2-1 0 0,0 1 0 0,-1 3 0 0,0-3 0 15,-2-4 0-15,-1 3 0 0,1 2 0 0,-1 2 0 16,-1-1 0-16,2-1 0 0,1-1 0 0,4 0 0 16,-3 2 0-16,2-1 0 0,2-3 0 0,3 0 0 15,0-1 0-15,-2 3 128 0,-2 1-128 0,0-2 0 16,2 0 0-16,0 2 0 0,-1 0 0 0,2 1 0 15,-1-1 0-15,0-1 0 0,-2-1 128 0,2 3-128 16,0 3 0-16,0-2 0 0,-4-3 0 0,-1 1 0 16,0 1 0-16,-2 2 128 0,-3 1-128 0,1 0 0 15,-1 0 0-15,0 0 0 0,-1 0 0 0,-1 4 0 16,-4-2 0-16,1-4 0 0,1-2 128 0,0 3-128 16,-2 4 0-16,1-1 0 0,-1 0 0 0,-3-1 0 0,0 1 0 15,-2 0 0-15,2 5 0 0,-1-1 0 16,-2-1 0-16,0 2 0 0,-1 2 0 0,-1-1 0 0,-1-3 0 15,2 4 0-15,-4 5 0 0,-1 0 0 0,0-1 0 0,-4 4 0 16,0 2 0-16,0 0 0 0,-4-1 0 0,1 2 0 16,1 3 0-16,-2-3 0 0,-2-2 0 0,2 0 0 15,2 3 0-15,-4 8 0 0,0 0 0 0,2-8 0 16,1-8 0-16,-1 6 0 0,-2 10 0 0,0 0 0 16,4-5 0-16,-4 5 0 0,0 0 0 0,0 0 0 15,0 0 0-15,0 0 0 0,0 0-144 0,0 0 144 16,0 0 0-16,0 0 0 0,0 0-160 0,0 0 160 15,0 0-128-15,0 0 128 0,-8 16 0 0,-1 2 0 16,2-1 0-16,-4 1-128 0,-2 1 128 0,-1 2 0 0,-1 4 0 16,-2-1-128-16,-3-1 128 0,1 3 0 0,-3 0 0 15,-3 4-128-15,-1-1 128 0,-3 2 0 0,0 1 0 0,-2 2-128 16,1 3 128-16,-4 0 0 0,-2-1 0 16,0 2 0-16,1-2 0 0,1 2 0 0,1 1 0 0,0-2 0 15,1 1 0-15,-3 0 0 0,-2 1 0 0,1 4 0 16,-1 1 0-16,1 2 0 0,1 1 0 0,-3 2 0 15,2-2 0-15,2 1 0 0,2 1 0 0,-1 1 0 16,-1 2 0-16,2 0 0 0,0-1 0 0,-2 0 0 16,-2-4 0-16,-1-1 0 0,4-2 0 0,-2 4 0 15,-1 1 0-15,0 2 0 0,2-1 0 0,1 0 0 16,-2 3 0-16,4-4 0 0,-4-1 0 0,2 0 0 16,-1 0 0-16,-3 4 0 0,-4 1 0 0,3 2 0 0,1-2 0 15,1-1 0-15,1 0 0 0,-1 1 0 0,0 1 0 0,2 1 0 16,1 0 0-16,-3 1 0 0,0 2 0 0,-3-1 0 15,0-4 0-15,-1-1 0 0,-1-5 0 0,-2 3 0 16,3 3 0-16,0-2 0 0,1-1 0 0,1-2 0 16,1-1 0-16,-3 0 128 0,-2-2-128 0,1 1 0 15,-1-1 0-15,1 2 0 0,3 4 0 0,-2-3 0 16,5 1 0-16,-2-1 0 0,2-2 0 0,1-1 0 16,0 1 0-16,-2-5 0 0,-2-2 0 0,3 2 128 15,-4 1-128-15,2 2 0 0,1 0 0 0,0-1 0 16,-2-2 0-16,2 0 0 0,3 1 0 0,0-2 0 15,-1-1 0-15,1-1 0 0,-5 3 0 0,2 0 0 16,2-1 0-16,-1 1 0 0,1-1 0 0,-3-2 0 16,3-2 0-16,-1 1 0 0,3-1 0 0,1-1 0 0,1-1 0 15,-2 2 0-15,-1 1 0 0,-1 0 0 0,-3 1 0 16,0-2 0-16,1 0 0 0,0 0 0 0,-1-2 0 0,1 1 0 16,-1 0 0-16,2-1 0 0,-2 0 0 0,4 4 0 15,-1 0 0-15,0 0 0 0,-4-1 0 0,3 0 0 16,-1 2 0-16,2-2 0 0,-2-2 0 0,1 1 0 15,0-1 0-15,1-2 0 0,3-1 0 0,0 0 0 16,2-2 0-16,0 3 0 0,1 3 0 0,2 0 0 16,0-2 0-16,-1-1 0 0,1-1 0 0,-3 1 0 15,3-2 0-15,1-2 0 0,-1 2 0 0,2-1 0 16,0-1 0-16,-3-1 0 0,0 1 0 0,3 0 0 16,0 3 0-16,3-2 0 0,-2-2 0 0,-1 0 0 0,2 1 0 15,0-2 0-15,0 1 0 0,2-2 0 0,-1-4 0 16,3 2 0-16,-1-3 0 0,0-2 0 0,-1-4 0 0,3 1 0 15,4-2 0-15,-1-1 0 0,1-1 0 16,0-1 0-16,1-2 0 0,1 1 0 0,5 2 0 0,-3-1 0 16,-3-2 0-16,0 1 0 0,-3 2 0 0,3 0 0 15,-2 0 0-15,2 2 0 0,0-3 0 0,0 2 0 16,1 0 0-16,-1-1-128 0,1 0 128 0,3-1 0 16,-3-2 0-16,5 0 0 0,0-2 0 0,1 1 0 15,5-8 0-15,-3 4 0 0,3-4 0 0,0 0-240 16,0 0 48-16,0 0 0 0,0 0-16 0,0 0 0 15,0 0 0-15,0 0 0 0,0-10-48 0,0 10 0 16,1-9 0-16,1-1 0 16,3 0-1856-16,-1-1-384 0</inkml:trace>
  <inkml:trace contextRef="#ctx0" brushRef="#br0" timeOffset="6434.193">24244 1302 15087 0,'-9'-13'656'0,"5"2"160"0,1-2-656 0,-1 1-160 16,-4 0 0-16,4 0 0 0,-2-1 0 0,-2-3 0 16,-1 2 0-16,0 0 0 0,-2-2 0 0,-1 0 0 15,-4-4 0-15,0 1 0 0,-3 3 0 0,-2-3 0 16,-1-1 0-16,-3-1 0 0,-3-1 0 0,-2-1 0 16,-5 1 0-16,0 1 0 0,-1 1 160 0,-4 0-160 15,-3-4 192-15,-1 5-192 0,-6 0 336 0,-4 1-32 0,-3 2-16 16,2-1 0-16,-1 0 16 0,-3-1 0 0,-4-1 0 0,-5 1 0 15,-3-1-64-15,-3 5-16 0,-3 4 0 0,-3 0 0 16,-4-3-96-16,-4 5 0 0,-6 3-128 0,0 1 192 16,2 1-192-16,-5 1 0 0,-7 1 0 0,2 4 0 15,8 9 0-15,-5-4 0 0,-7-3 0 0,2 5 0 16,1 6 0-16,-4-2 0 0,-3-2 0 0,1 3 0 16,2 3 192-16,1-3-64 0,1 3-128 0,-2 0 192 15,-2 0-192-15,0 1 0 0,3-1-144 0,-1 1 144 16,-3 2 0-16,1 0 0 0,0 1 0 0,1 3 0 15,0 2 0-15,7 1 208 0,1 2-16 0,3 3 0 16,2 1 224-16,2 0 32 0,8 2 16 0,3 0 0 16,2 2-16-16,2 3 0 0,1 2 0 0,4 3 0 15,6 3-272-15,5-1-176 0,2 0 192 0,4-3-192 0,3-1 128 16,7-1-128-16,3-1 0 0,8-3 0 0,3-4 144 0,4 1-144 16,6 2 0-16,5 2 144 0,0 6-144 0,7-2 160 15,1-3-160-15,6-2 160 0,3-2-160 0,4-1 0 16,5 0 144-16,2 1-144 0,5 3 0 0,6 0 144 15,3 1-144-15,4 2 0 0,0 4 160 0,5-2-160 16,5-1 128-16,4 1-128 0,4-2 0 0,4-1 0 16,6-1 128-16,4-4-128 0,9-2 0 0,5 3 160 15,4-1-160-15,3-4 160 0,2-5-160 0,6-1 160 16,4 1-160-16,-2-4 160 0,0-2-16 0,3-2 0 16,6-5 0-16,-1 0 0 0,-1 1-16 0,3-3-128 0,-1-2 192 15,1-1-64-15,1-3 48 0,1-1 0 16,3 1 0-16,-2-1 0 0,0 0-48 0,-2-3-128 0,0-2 192 15,4-1-64-15,5-2 0 0,2-1 0 0,-4-2 0 0,4-3 0 16,4-3-128-16,-4-2 128 0,-1-5-128 0,2 1 128 16,-2-3-128-16,-1 0 0 0,-3-5 144 0,0 1-144 15,-2 0 0-15,-4-2 128 0,-4-5-128 0,-1-1 0 16,-1-2 0-16,-4-1 0 0,-2-1 0 0,-1-1 128 16,-3 0-128-16,-1-4 0 0,-4-2 0 0,-4-5 128 15,-4-6-128-15,-2-5 128 0,-2-3-128 0,-1-1 128 16,-1-1-128-16,-5 1 144 0,-8 2-144 0,-4-1 160 15,-5-2 96-15,-3 5 32 0,-4 5 0 0,-2 6 0 16,-7 8 176-16,-4-1 48 0,-2 3 0 0,-5 1 0 16,-6-3-128-16,-4 4-32 0,-5-2 0 0,-2 2 0 15,-1 2-176-15,-3 1-48 0,-5 1 0 0,-4 0 0 16,-3 1-128-16,-2 2 128 0,-5-1-128 0,-2 1 128 16,-4 1-384-16,-1 0-64 0,-2 3-32 0,-3-2-14224 15</inkml:trace>
  <inkml:trace contextRef="#ctx0" brushRef="#br0" timeOffset="11784.027">1224 11188 5807 0,'0'0'256'0,"0"0"64"16,0 0-320-16,0 0 0 0,6-4 0 0,1-3 0 15,-2 0 336-15,1 0 16 0,-1-2 0 0,2-1 0 16,4-2 160-16,-3-3 48 0,-4-1 0 0,0 1 0 0,5-5 240 0,0-1 48 16,1-2 16-16,-1 1 0 0,1-2-48 0,3 1-16 15,1-4 0-15,0 1 0 0,-1-3-224 0,2-1-32 16,3-3-16-16,0-1 0 0,1-2-160 0,1-1-48 16,0-2 0-16,0 1 0 0,0-1-64 0,1-3 0 15,0-5-16-15,2 1 0 0,1 2 48 0,1 1 16 16,2 1 0-16,3 3 0 0,-1 1-16 0,2 2 0 15,0 1 0-15,3 0 0 0,-2 0-80 0,1 0-16 16,-1-1 0-16,1 2 0 0,0 1-48 0,0 0-16 16,1 0 0-16,2 3 0 0,2 3 16 0,0 0 0 15,2 3 0-15,2 0 0 0,-2 0 32 0,1 1 0 16,0 1 0-16,-1-1 0 0,1-2 0 0,5 1 0 0,2 0 0 16,-1 3 0-16,-1 1-176 0,0-1 160 0,2-1-160 0,-2 5 160 15,-2 7-160-15,-1 2 0 0,-1-3 144 16,3 0-144-16,2 0 128 0,0 2-128 0,1 2 160 0,-1-1-160 15,1-2 160-15,1 2-160 0,-3 0 160 16,1 2-160-16,2 3 128 0,-1 1-128 0,-1 0 0 0,2 0 144 16,1 1-144-16,1-1 0 0,-3 2 0 0,-2 0 128 15,1-2-128-15,-2 4 0 0,1 3 144 0,0 2-144 16,1 1 0-16,1 1 0 0,-2 0 0 0,0 4 128 16,-4 0-128-16,-1 0 0 0,-2-3 0 0,-1 5 128 15,2 6-128-15,-1-4 0 0,2-3 0 0,-1-1 0 16,0-2 0-16,1 2 128 0,-4 1-128 0,4-2 0 15,-4 2 176-15,0-2-48 0,-1-1 0 0,0 1 0 16,0 3 16-16,1-2 0 0,-2-2 0 0,1 2 0 16,0 0-144-16,5 0 160 0,1 2-160 0,-3-2 160 15,-3 2-160-15,-2-2 0 0,-1 0 144 0,1-2-144 0,0-4 128 0,-1 0-128 16,1-3 128-16,-2 3-128 0,-5 2 0 0,4-1 144 16,2-3-144-16,0 0 0 0,-1-1 128 0,1-1-128 15,-1-1 0-15,-1 1 0 0,-1 0 128 0,-1-1-128 16,2 2 0-16,3-4 0 0,2-3 0 0,0-3 0 15,-2 1 128-15,4 1-128 0,0-2 0 0,1-1 160 16,-2-1-160-16,0-1 128 0,1-1-128 0,1-2 0 16,-3 0 144-16,-1-1-144 0,2-2 0 0,1 2 128 15,1-1-128-15,0-1 0 0,0 1 0 0,0-1 0 16,-1-2 0-16,-1 3 128 0,1 0-128 0,-1-2 0 16,-2-2 0-16,3-2 0 0,1 2 0 0,1 1 0 15,-1-3 0-15,3 1 128 0,1-3-128 0,-1 0 0 0,-1 2 0 16,-2-2 0-16,0 0 0 0,-2 0 0 0,1-1 0 15,-3 2 0-15,2 1 0 0,1 2 0 0,0-2 0 0,-2 0 0 16,-4-1 0-16,0 1 128 0,-1-1-128 16,-2 4 0-16,-2 1 0 0,-1 2 0 0,1 0 0 15,-4 1 128-15,-1-5-128 0,-3 2 0 0,-2-1 0 0,1 3 0 16,-2 4 0-16,-1 0 0 0,-2-1 0 0,-1 7 0 16,0 6 0-16,-2 1 0 0,1 4 0 0,2-5-128 15,0-4 128-15,-2 4-128 0,0 4 128 0,-1 3-128 16,-2 1 128-16,2 2 0 0,3 1 0 0,1 2-128 15,-4-2 128-15,3 2 0 0,4 1 0 0,-1 0 0 16,2 1 0-16,2 1 0 0,-1 3 0 0,0-2 0 16,1-2 0-16,2 1 0 0,-1 1 0 0,2 2 0 0,-2-1 0 15,3 1 0-15,0 1 0 0,4 0 0 0,2 3 0 16,2-4 0-16,2-5 0 0,4 4 0 0,2 3 0 0,2 0 0 16,2-2 0-16,2-1 0 0,0-3 0 0,2-2 0 15,4-1 0-15,3 2 0 0,1-3 0 0,2 0 0 16,1-1 0-16,1 1 0 0,1 1 0 0,3-1 0 15,2-1 0-15,4 0 0 0,-1-2 0 0,5 2 0 16,1-3 0-16,2-2 128 0,1-2-128 0,3-3 0 16,2-2 0-16,0-1 128 0,1 0-128 0,2-1 0 15,2-2 128-15,-1 1-128 0,0 1 0 0,1-3 0 16,1-1 0-16,0 1 0 0,0 3 0 0,-3-2 0 16,0-2 0-16,7 0 0 0,-1-1 0 0,2 2 0 15,-1-1 0-15,3 1 128 0,2 0-128 0,-1 0 0 16,-4-3 0-16,2 3 0 0,-3 0 0 0,6 0 0 15,3-3 0-15,-3 2 0 0,-1 2 0 0,1 1 0 0,3-2 0 16,-2 1 0-16,-1-3 0 0,-3 1 0 16,-1 1 0-16,4 4 0 0,1 0 0 0,2-1 0 0,-2-4 0 15,-2 4 0-15,0 8 0 0,-2-4 0 0,-2 0 0 0,2 1 0 16,4 3 0-16,-2 1 0 0,-4 1 0 0,2 0 0 16,-1 0 0-16,0 1 0 0,-3 2 0 0,-3 2 0 15,-1 2 0-15,-3-1 0 0,-1 2 0 0,0 3 0 16,-2 1 0-16,-4 2 0 0,-4 5 0 0,-3-1 0 15,-1 3 0-15,-2 2 144 0,-3 1-16 0,-4 3-128 16,-5-1 224-16,-5-2-64 0,-2-3-16 0,-4 0 0 16,-4-1-144-16,-1-2 192 0,-1-6-192 0,-3 0 192 15,-6-2-192-15,-4 0 128 0,-5-1-128 0,-3-1 128 0,-4-6-128 16,-7 1-224-16,-3 0 48 0</inkml:trace>
  <inkml:trace contextRef="#ctx0" brushRef="#br0" timeOffset="12635.549">6111 8473 15663 0,'-4'-17'688'0,"2"2"144"0,0-1-656 0,0 1-176 16,1-3 0-16,-2 3 0 0,-6-2 1312 0,1 2 224 16,-3-1 64-16,0 2 0 0,-1-1-768 0,0 4-160 15,-3 0-32-15,-1 3 0 0,0-4-368 0,-3 3-80 16,0 6 0-16,-1 0-16 0,0 3-176 0,-2 5 0 15,3 3 0-15,-2 4 0 0,-8 4 0 0,3 4-176 0,0 3 176 0,1 1-128 16,3 0 128-16,1 2-160 0,2 0 160 0,3 3-160 16,1 3 160-16,3 3 0 0,2 3-144 0,3 0 144 15,5-6 0-15,1-5 0 0,3 0-144 0,6-3 144 16,3-1 0-16,1-4 0 0,2-5 0 0,4-5 0 16,3-6 320-16,3-2-16 0,5-4-16 0,-2-4 0 15,3-3 32-15,3-4 0 0,3-4 0 0,0-4 0 16,0-5-112-16,-1-4-16 0,-2-3 0 0,1 0 0 15,-2 3-192-15,-3-2 0 0,0-1 0 0,-1 0 0 16,-5 1 0-16,0-3 0 0,-5-3 0 0,1-2 0 16,-2-2 0-16,-3-1 0 0,-3 4 0 0,-3-1 144 15,-1-3-144-15,-3 6 0 0,-1 2 144 0,0 9-144 0,3 6 0 16,-4 6 0-16,-2 5 0 0,0 10 0 0,0 0 0 0,0 0 128 16,0 0-128-16,-8 13 0 0,-1 6 0 15,0 4 0-15,-2 4 0 0,0 9 0 0,0 6 0 0,0 8-128 16,1 3 128-16,0 0-128 0,0 2 128 0,3 0 0 15,3-1 0-15,4-3-128 0,0-5 128 0,1-1 0 16,2-1 0-16,3-5 0 0,-1-5 0 0,1-2 0 16,-2-1 0-16,3-6 128 15,0-4-480-15,2-5-96 0,0-3 0 0</inkml:trace>
  <inkml:trace contextRef="#ctx0" brushRef="#br0" timeOffset="13078.335">6475 8426 31839 0,'0'0'1408'0,"0"0"304"0,0 0-1376 0,0 0-336 0,9 7 0 0,1 4 0 16,2 3 0-16,1-1-192 0,0-3 32 0,2 0 0 15,0-1-176-15,3 1-48 0,0 0 0 0,4-3 0 32,-1-5-352-32,1 1-80 0,-1-3-16 0,2 3 0 15,1 0 288-15,1-4 48 0,-3-4 16 0,-2-1 0 0,0-2 480 0,0 0 0 0,-3-2 0 0,-2-1 0 16,-4 0 0-16,-1 0 0 0,0 0-128 0,-6 0 128 16,-2-2 0-16,-1-1 160 0,-1 0-32 0,-3 2 0 0,-1 0 272 0,-7-1 48 15,-2-2 16-15,-3 3 0 0,-1 1-48 0,-2 4-16 16,0-1 0-16,-3 3 0 0,0 5-272 0,-1 5-128 15,0 3 128-15,0 0-128 0,0 7 0 0,2 1 0 16,0 7 0-16,2 0-176 0,2 0 176 0,-1 3 0 16,3-4-144-16,1 6 144 0,6 5 0 0,1-1-144 15,3-3 144-15,1-3 0 0,5-4 0 0,2-1 0 16,-2-1 0-16,5-1 0 0,0-2-144 0,3-1-128 16,2-1-32-16,3-4-7952 15,-1-2-1600-15</inkml:trace>
  <inkml:trace contextRef="#ctx0" brushRef="#br0" timeOffset="14038.265">7876 8140 17503 0,'-1'-22'1552'0,"-3"-1"-1232"16,0-2-320-16,-2-1 0 0,-1 0 448 0,0-3 16 15,-2 1 16-15,0-3 0 0,-4 3-160 0,0 2-16 16,-2 0-16-16,2 3 0 0,0 4 224 0,1 5 64 0,-2 4 0 0,-1 2 0 16,2 1-16-16,-2 4 0 0,-2 2 0 0,0 8 0 15,0 5-224-15,-3 3-32 0,-1 4-16 0,2 3 0 16,-6 4-288-16,6 4 128 0,-1 1-128 0,2 3 0 15,3 3 192-15,3 5-192 0,0 4 192 0,1 3-192 16,2-1 352-16,0 1-32 0,2 2-16 0,0-1 0 16,1-4-112-16,3 0-32 0,-1-5 0 0,0 4 0 15,4 2-160-15,0-2 160 0,2-4-160 0,2-5 160 16,0-6-320-16,1-3-64 0,0-2-16 0,2-2-7872 16,0-6-1568-16</inkml:trace>
  <inkml:trace contextRef="#ctx0" brushRef="#br0" timeOffset="14239.859">7097 8502 32255 0,'-4'-9'2864'0,"4"9"-2288"16,0 0-576-16,0 0 0 0,9-4 1152 0,2 2 128 15,0 2 32-15,4 2 0 0,3 0-1312 0,3 0-192 16,0-1-80-16,5 0-16 0,5-1 64 0,1 0 16 15,-1 0 0-15,0 0 0 16,0-1-624-16,2 0-112 0,0-2-16 0,-1 3-16 16,-2 2-2304-16,0-2-464 0</inkml:trace>
  <inkml:trace contextRef="#ctx0" brushRef="#br0" timeOffset="14431.418">7891 8402 23951 0,'0'0'2128'0,"0"0"-1696"0,0 0-432 0,-7 9 0 16,4 1 1024-16,0-1 128 0,-1 2 32 0,-1 4 0 15,3 1-928-15,-2 5-256 0,1 3 0 0,-3-1 0 16,2-1 0-16,0 3 128 0,-2 0-128 0,1 1 0 16,1 2 0-16,2-2 0 0,2-3-144 0,-1-1-8224 15,0-1-1632-15</inkml:trace>
  <inkml:trace contextRef="#ctx0" brushRef="#br0" timeOffset="14812.5">8263 8370 26719 0,'-13'-4'2368'0,"13"4"-1888"15,-9 2-480-15,1 3 0 0,6 4 1664 0,1 1 224 16,1 5 48-16,0 3 16 0,-4 0-1648 0,3 1-304 16,0 0 0-16,2 2-208 0,4-1 208 0,-3 1-144 15,-1-2 144-15,2-3-128 0,4-8-208 0,-1-2-48 16,-6-6 0-16,12 8 0 16,-1-6-64-16,2-4-32 0,-1-5 0 0,1-5 0 0,0-2 224 0,-1-4 64 0,1-3 0 0,2 0 0 15,-1 3 192-15,-1 0 0 0,-2 1 0 0,1-3 0 16,0-2 0-16,-1 2 128 0,0 5-128 0,-3 2 0 15,1 4 320-15,-1 2-64 0,-1 1 0 16,-7 6 0-16,8 4-16 0,0 3-16 0,-2 4 0 0,2 5 0 16,-4 4-224-16,2 3 0 0,-2 2 0 0,-2 1 0 15,1 0 0-15,-2 1 128 0,-2 3-128 0,0 3 0 16,1 1 128-16,-2 0-128 0,1-3 0 0,-2-4 144 16,1-2-496-16,2-6-96 15,1-2-32-15,4-6-8608 0,-1-4-1728 0</inkml:trace>
  <inkml:trace contextRef="#ctx0" brushRef="#br0" timeOffset="15453.887">8939 8496 18431 0,'0'0'1632'0,"0"0"-1312"0,-7-5-320 0,7 5 0 0,0 0 640 16,0 0 48-16,0 0 16 0,0 0 0 0,0 0-528 16,6 9-176-16,-1-3 0 0,4 0 144 0,2-1 112 0,2-2 0 15,3 1 16-15,-1-4 0 0,1-2 16 0,1-2 0 16,4 0 0-16,0 0 0 0,-3-2 144 0,0-3 16 16,0-3 16-16,-2 1 0 0,-1 4-160 0,-3-2-48 15,-1-1 0-15,-5 0 0 0,0 0 0 0,-2 0 0 16,-1 0 0-16,-5 1 0 0,0 1 0 0,-5 0 0 15,-2 1 0-15,-3 2 0 0,-2-3 96 0,-2 5 16 16,-3 1 0-16,-2 4 0 0,0 3-176 0,1 5-48 16,-7 2 0-16,4 4 0 0,2 1-144 0,1 5 0 15,3 0 0-15,0 4 128 0,2 0-128 0,3 3 0 16,3 0 0-16,3-2 0 0,2-4 0 0,4-2 0 16,3 1-144-16,5-1 144 15,1-2-576-15,5-3-48 0,4-5-16 0,0-2-11744 0</inkml:trace>
  <inkml:trace contextRef="#ctx0" brushRef="#br0" timeOffset="15918.284">9672 8375 30399 0,'-11'-5'2704'0,"1"-1"-2160"0,0 1-544 0,0 3 0 15,-1 3 256-15,0 2-48 0,-2 5-16 0,0 3 0 0,-1 3-192 16,1 3-208-16,-1-1 32 0,1 7 16 0,-1 4 160 16,0 3-128-16,2 3 128 0,1 0-128 0,2-1 128 0,0 0-160 15,3 0 160-15,5-2-160 0,1-4-176 0,2-4-48 16,3-4 0-16,4-6 0 16,-1-1-112-16,3-4-16 0,3-3-16 0,4-8 0 0,2-6 400 0,2-6 128 15,0-6 0-15,2-5 0 0,-1-5 0 0,1-8 256 16,0-4-32-16,-2 1 0 0,-4 0-96 0,0-1-128 15,-2-1 176-15,-2-3-176 0,0 0 480 0,-2-6-16 16,-5-7 0-16,2 0 0 0,-1-3-16 0,-2-1 0 16,-3-1 0-16,0-5 0 0,0-2-448 0,1 7 0 15,0 12 0-15,-1 12 0 0,-1 15 0 0,2 9 0 16,2 6-128-16,-3 9 128 0,-3 3 0 0,-3 11 0 16,-1 12 0-16,1 10 0 0,-1 10-192 0,0 8 32 15,-4 8 0-15,2 4 0 0,-3 7 160 0,1 8 0 0,0 8 0 16,3-2 0-16,1-3 0 0,0-6 0 0,4-2 0 15,5-3 0-15,1-1 0 0,3-10-320 0,-2-4 64 16,5-10-12976-16</inkml:trace>
  <inkml:trace contextRef="#ctx0" brushRef="#br0" timeOffset="16265.363">11903 8004 8287 0,'-3'-16'736'0,"1"1"-592"16,-2-1-144-16,-1 2 0 0,1 1 4848 0,0-1 928 16,-4 0 192-16,-3 0 48 0,-5-2-4736 0,0-1-928 15,-2 2-192-15,-1 3-32 0,-1 3-128 0,-4 3 0 16,0 1 0-16,-3 6 0 0,-1 4 0 0,0 3 0 16,-3 1 0-16,-1 5 0 0,0 6 0 0,-2 2-160 15,-1 3 160-15,-1 4-160 0,3 1 160 0,1 6 0 16,2 2-144-16,1 9 144 0,1 5 0 0,3 6-176 0,0-1 176 0,4-1-128 15,4-2 128-15,0 3 0 0,3 1 128 0,2 0-128 32,2-3-1472-32,3-5-384 0,3-5-64 0</inkml:trace>
  <inkml:trace contextRef="#ctx0" brushRef="#br0" timeOffset="16715.452">10919 8471 23951 0,'0'0'2128'0,"0"0"-1696"15,0 0-432-15,11 0 0 0,1 0 1728 0,4 0 256 16,0 1 48-16,3 1 16 0,4 1-1776 0,-1-3-272 16,2-4-192-16,1 3 16 0,3 1 48 0,1 0 0 15,0-1 0-15,1-2 0 0,0 1-80 0,-4 1-16 16,-2-2 0-16,-1 2 0 0,-2 1 48 0,-2 2 16 15,-3 3 0-15,-3-1 0 0,-5 2 160 0,-1 0 0 16,-7-6-144-16,5 18 144 0,-2 0 0 0,-4 4 0 16,-3 1 0-16,2 1 0 0,0 2 128 0,0-2 32 15,-4 4 16-15,4-4 0 0,1-1-176 0,2-1 0 16,1-3 144-16,5-4-144 0,-1-4 0 0,5-1 0 16,3 0 0-16,-1-4 128 0,0-4 0 0,2-2 0 15,4-2 0-15,-2-3 0 0,0-2 0 0,1 0 0 0,-2-3 0 16,2-3 0-16,-2-7-128 0,0 0 144 0,-3-1-144 0,-2-1 160 15,-3 0 32-15,-3 0 16 0,-3-2 0 0,-1 0 0 16,-3 0 496-16,-2 0 80 0,-3-1 32 0,2 7 0 16,-4 6 128-16,1 1 16 0,-2 3 16 0,2 2 0 15,-1 2-528-15,1 2-96 0,0 2-32 0,1 1 0 16,-2 2-320-16,0 3-192 0,0 2 32 0,-1 1 0 16,2 0-592-1,-2 1-112-15,2 0-32 0,1 0-10016 0,1 2-2016 0</inkml:trace>
  <inkml:trace contextRef="#ctx0" brushRef="#br0" timeOffset="16998.846">11945 8459 29423 0,'0'0'1296'0,"-2"8"288"0,-1 1-1264 0,0 3-320 16,-1 3 0-16,1 3 0 0,2 0 0 0,-1 3-144 15,-2 1 16-15,2-5 0 0,0-5 128 0,0 1 0 16,0 1 0-16,1-3 0 0,1-11 128 0,0 0 48 16,0 0 16-16,0 0 0 0,0 0 464 0,0 0 112 15,9-3 0-15,2-7 16 0,2-6 32 0,1-3 0 16,1 0 0-16,1-5 0 0,-1-3-592 0,3 1-224 15,1 3 176-15,1 2-176 0,1 3 0 0,1 0 0 0,2-1 0 0,4 3 0 32,-1 0-336-32,2 2-64 0,0 2-16 0,0 3-9888 0,1 3-1968 0</inkml:trace>
  <inkml:trace contextRef="#ctx0" brushRef="#br0" timeOffset="18591.33">13419 8500 21999 0,'-5'-13'960'0,"-1"5"224"0,2 2-944 0,0 0-240 0,-2-3 0 0,0 2 0 15,-1 2 0-15,-4 0 0 0,0 1 128 0,-1 0-128 16,-4-1 0-16,1 3 0 0,0 1 128 0,-3 1-128 15,-1 1 0-15,0 3 0 0,-1 1 0 0,0 4 0 16,-1 3 208-16,2 1-48 0,-2 2-16 0,2 6 0 16,-1 5 240-16,2 3 32 0,-3 4 16 0,3 0 0 15,1 0-64-15,4-1-16 0,5-3 0 0,2-3 0 16,1-4-224-16,4-3-128 0,3-4 160 0,3-2-160 16,1-3 128-16,2-1-128 0,3-4 0 0,2-3 0 0,-2 3 256 0,5-5-64 15,2-3 0-15,-1-5 0 0,-1-2 224 0,3 0 32 16,2-2 16-16,0-2 0 0,0-4-272 0,0 3-64 15,-2-1-128-15,0-1 192 0,-2-2-192 0,-3 1 128 16,-2-2-128-16,-2 3 0 0,0 6 128 0,0 1-128 16,-5 3 0-16,1-1 144 0,-1 1-144 0,-5 7 0 15,0 0 0-15,0 0 0 0,5 10 0 0,-1 0 0 16,-1 0 0-16,2 3 0 0,-4 4 128 0,1-1 0 16,0 0 0-16,2 1 0 0,0 4-128 0,0-2 0 15,3-3 0-15,1-1 0 0,0-3 0 0,2-2 0 16,1-3 0-16,4 0 0 0,0-1 0 0,2-2 0 15,-1 0 0-15,5-5 0 0,0-3 192 0,0-3 0 0,0 1 0 16,3-2 0-16,-1 1 16 0,3-1 16 0,2-2 0 16,-3-4 0-16,2-1-224 0,-1-4 144 0,3-2-144 0,-4-1 128 15,1 0-128-15,2-5 0 0,1-3 0 0,-2 1 128 16,0-1-128-16,2-2 0 0,2-2 0 0,0-2 0 16,-2-3 0-16,1-2 128 0,0-3-128 0,-4-3 0 15,0-5 0-15,-1-2 0 0,-3-3 0 0,-3 4 0 16,1 3 0-16,-3 0-144 0,-2 1 0 0,-2 4 0 15,-4 3 144-15,0 8 0 0,-4 5 0 0,-1 2 128 16,-3 1 0-16,-3 9 0 0,-1 7 0 0,0 1 0 16,-1 0 128-16,-5 6 48 0,-1 1 0 0,-1 6 0 15,-4 2-304-15,-5 6 0 0,-1 7 0 0,0 4 0 16,-3 2-144-16,1 2 144 0,-3 4-128 0,1 6 128 0,1 3-144 16,-1 6 144-16,0 3-160 0,-2 5 160 0,2 2 0 0,2 1 0 15,1 0 0-15,3-1 0 0,2-2 0 16,6-3 0-16,1-4-128 0,4-5 128 0,4-7 0 15,2-2 0-15,3-1 0 0,2-6 0 0,2-2 0 0,3-6 0 16,2-2 0-16,1-5 0 0,3-6 0 0,3-3 0 16,3-3 0-16,4-3 0 0,-2-3-256 0,5-5-16 15,2-7 0-15,4-5 0 0,1-4-112 0,1-3 0 16,2-1-16-16,-4-3 0 0,-1 0 80 0,1-5 32 16,2-4 0-16,-2-4 0 0,-2-5 288 0,-1-3 0 15,-3 2 0-15,-1-1 0 0,-2 0 0 0,-5 2 128 16,-2 1-128-16,-3 9 0 0,-2 7 0 0,-5 6 128 15,-6 4-128-15,-1 3 0 0,-3 5 368 0,-3 6 16 16,0 3 16-16,-3 5 0 0,-2 4-16 0,-2 5-16 0,-4 6 0 16,-2 6 0-16,-5 4-368 0,1 3 0 0,2 5 0 15,-4 5 0-15,0 5 0 0,-2 5 0 0,0 3 0 0,1 3 0 16,1 5 0-16,2 2 0 0,1 3 0 16,1-2-128-16,3-3 128 0,5 0 0 0,1-1 0 0,6-3 0 15,3-6 0-15,4-1 0 0,4-6-144 16,4-3 144-1,4-4-2240-15,5-6-384 0,11 4-80 0,5-14-16 0</inkml:trace>
  <inkml:trace contextRef="#ctx0" brushRef="#br0" timeOffset="19026.816">15442 8327 2751 0,'-7'-9'256'0,"-2"3"-256"16,-4 1 0-16,2 3 0 0,2 1 5904 0,-2 4 1136 15,1 4 240-15,0 3 32 0,-4 2-5904 0,1 4-1168 16,-1 3-240-16,1 2 0 0,0 6 0 0,0 3 0 16,2 3 0-16,-5 3 0 0,1 3 256 0,0-3-32 0,-1 2-16 15,2-5 0-15,1-1-64 0,2-6-16 0,2-6 0 0,2-7 0 16,2-5-128-16,5-8 160 0,0 0-160 16,0 0 160-16,0 0 128 0,0 0 32 0,1-14 0 0,4-6 0 15,4-5-48-15,3-4 0 0,0-7 0 0,2 0 0 16,0 0-272-16,1 3 0 0,2 2 0 0,-1-1 0 15,1-1 0-15,3 1 0 0,4 0 0 0,1 3 0 16,3-1 0-16,1 6 0 0,0 3 0 0,2 1 0 16,2 5 0-16,-1 1-176 0,-2 2 176 0,-1 5-208 15,0 2-880-15,-3 3-192 16,-4 3-16-16</inkml:trace>
  <inkml:trace contextRef="#ctx0" brushRef="#br0" timeOffset="19390.134">15870 8526 23039 0,'0'0'2048'16,"7"-5"-1648"-16,4-1-400 0,0 1 0 0,2-1 1712 0,2 1 256 15,1-1 48-15,0 0 16 0,1-1-2032 0,0-1-208 16,4 1-144-16,-2-2-32 0,-2 0 32 0,-2-1 0 16,-1 2 0-16,-2 0 0 0,-2-2 224 0,-2 1 128 15,-3-1-160-15,-1 2 160 0,-4-1 0 0,0-2 192 0,-2 0-16 0,-2 4 0 16,-1 2 48-16,-3 1 16 0,-2-3 0 0,-3 4 0 16,-2 0-240-16,-2 3 0 0,-6 3 0 0,0 4 0 15,-2 1 192-15,-1 3 0 0,1 3 0 0,-1 2 0 16,-3 3 32-16,5 2 0 0,5 1 0 0,3 1 0 15,2 0-224-15,3 0 0 0,5-1 128 0,2 2-128 16,3 2 0-16,4-3 0 0,2-4 0 0,2 0-160 16,3-3-432-16,-1-4-96 15,1-2-16-15,4-1-7840 0,1 1-1568 0</inkml:trace>
  <inkml:trace contextRef="#ctx0" brushRef="#br0" timeOffset="19989.36">16419 8336 28559 0,'-27'0'1264'0,"9"3"272"0,-1 3-1232 0,1 2-304 15,-4 7 0-15,1 2 0 0,2 5 496 0,-1 0 32 16,4 0 16-16,0 1 0 0,3 2-544 0,3-1 0 15,4-3 0-15,1 0 0 0,2-2 0 0,3-3-192 16,0-16 48-16,5 9 16 0,-5-9-80 0,10 10-16 16,-1-5 0-16,0-2 0 0,2-3 224 0,-1-3 0 0,2-1-160 15,1-4 160-15,0-1 0 0,2-1 128 0,-1-1 0 0,-2 0 0 16,0 0-128-16,0 1 128 0,0 4-128 16,2-2 128-16,-2-1-128 0,-1 2 0 0,-3 1 0 15,1 5 0-15,0 1 0 0,-9 0 0 0,0 0 0 0,11 8 0 16,-2 0 128-16,1 3 0 0,-4 3 0 0,3 3 0 15,0 3 80-15,1 1 16 0,1-2 0 0,4-4 0 16,1-4-224-16,-1-3 0 0,4-1 0 0,3-3 0 16,1 0 0-16,4-4 0 0,-1-5 0 0,7-6 0 15,3-6 0-15,1-3 0 0,2-3 0 0,-2-3 0 16,3-5 0-16,-4 4 0 0,-1-1 0 0,-1-3 0 16,2-2 0-16,-3-1 0 0,1 1 0 0,-1-1 0 15,-4-6 0-15,1-2 0 0,1-5 128 0,0 2-128 0,-3 5 0 16,1-1 0-16,-5-2 0 0,-1-1 0 0,-5-3-160 15,-2-1-80-15,-2 3-16 0,-5 5 0 0,-1 3 96 16,-3 6 16-16,-5 8 0 0,-2 8 0 0,1 9 592 0,-5 6 112 16,-9 5 16-16,-2 7 16 0,-10 8-592 0,-1 6 0 15,-3 6 0-15,-5 4 0 0,-5 4 0 0,-1 5-160 16,0 5 160-16,-2 5 0 0,2 5 0 0,1-2 0 16,2-4 0-16,6-1 0 0,5-9 0 0,4-3 176 15,3-6 0-15,6 0 0 0,4-3 208 0,5 0 32 16,1 1 16-16,5-7 0 0,1-5-240 0,6 1-32 15,3-1-16-15,3-1 0 16,1-2-464-16,4-3-112 0,1-2-16 0,4-2-9360 16,1-3-1888-16</inkml:trace>
  <inkml:trace contextRef="#ctx0" brushRef="#br0" timeOffset="20351.917">18132 7961 14735 0,'-9'-13'1312'0,"4"7"-1056"0,-5 1-256 0,2 3 0 0,-1 5 4608 0,-1 2 880 16,0 5 160-16,-5 7 48 0,-3 6-4672 0,-1 4-1024 16,0 5 0-16,-1 5-144 0,1 3 144 0,-3 5 176 15,0 1-48-15,-1 4 0 0,-1-3-128 0,-3 3 160 16,-2-2-160-16,4-2 160 0,2-5-160 0,4-5 0 16,2-5 0-16,4-2-176 15,1-3-688-15,5-4-144 0,2-5-16 0,3-5-16 16,2-12-2224-16,0 0-448 0,0 0-96 0,26-17-16 0</inkml:trace>
  <inkml:trace contextRef="#ctx0" brushRef="#br0" timeOffset="20561.236">18407 7699 42383 0,'-7'-8'3776'0,"7"8"-3024"0,-6-2-608 0,-3 12-144 31,2 12-592-31,-3 9-160 0,-2 3-16 0,0 4-16 0,1 4 432 0,-2 4 96 0,0 5 0 0,-2 2 16 16,-2 1 240-16,0 3 0 0,1 3 0 0,-1 1 160 15,-4-1-160-15,2-1-144 0,-1-7 144 0,1 0-208 16,-2-6-1408 0,6-4-288-16,5-4-48 0,-1-5-16 0,1-8-368 0,2-6-80 0,3-5-16 15,0-6-9104-15</inkml:trace>
  <inkml:trace contextRef="#ctx0" brushRef="#br0" timeOffset="20802.394">17593 8215 28559 0,'1'-17'2544'0,"2"12"-2032"16,-3 5-512-16,13-5 0 0,6 4 2944 0,6 2 480 15,6-1 96-15,7 5 32 16,3-1-3360-16,5 3-656 0,1-2-144 0,5 0-32 0,3-3 384 0,2 0 80 16,4-1 16-16,0 1 0 15,-2 2-304-15,-3-3-64 0,-3-2-16 0,-3 1 0 16,-5 2-1952-16,-5-1-400 0,-2-2-80 0</inkml:trace>
  <inkml:trace contextRef="#ctx0" brushRef="#br0" timeOffset="20973.983">17623 8422 42383 0,'0'0'3776'0,"0"0"-3024"0,0 0-608 0,8-3-144 16,10 0-448-16,6 2-128 15,7 2-32-15,11 1 0 0,6-1 160 0,8-1 16 0,8-1 16 16,6-1 0-16,10-1 64 0,3 0 16 0,0-6 0 0,1 0 0 15,2 1-2688-15,2-1-544 16</inkml:trace>
  <inkml:trace contextRef="#ctx0" brushRef="#br0" timeOffset="21978.553">19246 7295 27519 0,'0'0'1216'0,"0"0"256"0,-8 10-1168 0,1 2-304 16,-1 5 0-16,0 0 0 0,-3 2 0 0,1 0 0 16,1 1 0-16,-4 3 0 0,0 0 128 0,0 0 128 0,0 1 32 0,-1-2 0 15,-2 0 0-15,4-2 0 0,0-1 0 0,1-1 0 16,-2 3-288-16,3-1 160 0,-1-2-160 0,6-3 128 15,1-3-400-15,2-1-96 0,-1 2-16 0,1-4-12416 16</inkml:trace>
  <inkml:trace contextRef="#ctx0" brushRef="#br0" timeOffset="22358.787">19791 7682 26607 0,'0'0'1168'0,"0"0"256"16,-9 2-1136-16,0 2-288 0,-1 3 0 0,-3 1 0 0,-3 2 0 0,-4-1 0 15,-2 2-208-15,-3 0 80 0,-1-1 256 0,-1-1 48 16,0 0 16-16,1 2 0 0,-1 3 144 0,3-1 48 15,-1-3 0-15,4 2 0 0,4-2-208 0,2-1-48 16,1 2 0-16,5-2 0 0,5-3-128 0,2 1 0 16,2-7 0-16,5 11 0 0,3 0-320 0,0-1 64 15,6 0 16-15,1 2 0 0,0 1 96 0,2 1 16 16,-2 0 0-16,3 4 0 0,1 0 128 0,0 1 0 16,-2 3 0-16,-1 0 0 0,0-2 0 0,-3 3 176 0,-3-3-48 15,-5 1 0-15,-2 0 192 0,-6 0 16 0,-4-1 16 16,-5-3 0-16,-7 3 480 0,-6 1 112 0,-12 1 16 15,-2 1 0-15,-8 0-400 0,-4 1-80 0,-5 3-16 16,-14 4-10352-16,-10 4-2080 16</inkml:trace>
  <inkml:trace contextRef="#ctx0" brushRef="#br0" timeOffset="24369.109">19778 3034 7359 0,'0'0'656'0,"0"0"-528"0,10-2-128 0,6-1 0 16,4 0 1024-16,8 0 160 0,8-2 32 0,10 2 16 15,10 1-448-15,9 1-80 0,7-5-32 0,8 2 0 16,8 0-336-16,7 1-64 0,4 2-16 0,6-2 0 16,4-3-64-16,3 2 0 0,4 2-16 0,1 0 0 15,3 1 0-15,3-2 0 0,3 1 0 0,2 0 0 16,4 4-176-16,-5 0 160 0,-7-1-160 0,2 2 160 15,2-1-160-15,-8 2 0 0,-9 3 144 0,1 1-144 16,2-2 0-16,-8 3 0 0,-9 2 0 0,-2 1-4960 16,-2 2-1024-16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6:18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8886 3684 10127 0,'-2'-7'896'0,"2"7"-704"0,0 0-192 0,0 0 0 31,-2-7-480-31,2 7-128 0</inkml:trace>
  <inkml:trace contextRef="#ctx0" brushRef="#br0" timeOffset="1953.931">8824 3741 6447 0,'0'0'576'0,"0"0"-576"16,0 0 0-16,0 0 0 0,-9-3 1664 16,2 1 208-16,7 2 48 0,0 0 16 0,-6-1-1040 0,6 1-224 15,0 0-32-15,0 0-16 0,-9 1-32 0,9-1 0 16,0 0 0-16,0 0 0 0,0 0-112 0,0 0-32 16,0 0 0-16,0 0 0 0,0 0-64 0,0 0-32 15,0 0 0-15,0 0 0 0,2 7-64 0,-2-7-16 16,0 0 0-16,12 5 0 0,1 2-48 0,2-2-16 15,0-2 0-15,0-1 0 0,4-1 64 0,2 3 16 16,2-2 0-16,3 0 0 0,2-3 64 0,2 1 16 16,0 0 0-16,3 3 0 0,5 2-160 0,-3-1-16 15,1-2-16-15,2 2 0 0,-1-1 0 0,4-1 0 16,4-2 0-16,0-1 0 0,-1-1-32 0,6 1 0 0,1 2 0 0,2-1 0 16,-1-2-16-16,2-3 0 0,0-1 0 0,1 0 0 15,0 3 0-15,4-2-128 0,3 2 192 0,-1 0-64 16,-3 1 0-16,1-2 0 0,-1-1 0 0,1-2 0 15,2 1 32-15,2 2 0 0,-1 3 0 0,1-1 0 16,-1-3-32-16,0-1 0 0,4 1 0 0,0-1 0 16,2 1 0-16,-1-1-128 0,-1-2 192 0,-3 2-64 15,-1 0 0-15,2 3 0 0,-1 1 0 0,-1 0 0 16,2-4 0-16,-1 3-128 0,-3-1 192 0,1 1-64 16,1-2-128-16,2-1 192 0,3 1-192 0,-1 0 192 15,-2 2-192-15,0-1 160 0,-2-1-160 0,0 0 160 0,2-2-160 16,1 2 128-16,0 0-128 0,-2 0 128 15,-4-3 0-15,-1 2-128 0,1 2 192 0,1 0-64 0,2-2 0 0,-1 4-128 16,-2-1 192-16,0 0-64 0,-2 1-128 0,1 0 128 16,-1-1-128-16,1-1 128 0,1 2-128 0,1 1 0 15,-2 1 144-15,-1-2-144 0,-2-2 0 0,-2 0 144 16,1 2-144-16,-1 1 0 0,2-1 160 0,0 0-160 16,4 0 128-16,-2 1-128 0,-4 0 128 0,1 0-128 15,-1-1 128-15,1 1-128 0,0-1 128 0,2-1-128 16,-5 3 0-16,1-1 128 0,0 0-128 0,-3 0 0 15,1 0 0-15,0 0 0 0,3-1 0 0,-2 0 128 16,-2 0-128-16,4 1 0 0,-2 1 0 0,-2 0 128 16,-3 0-128-16,2 0 0 0,-1-1 144 0,1 0-144 15,4-1 160-15,-2 2-160 0,0 0 128 0,2 0-128 16,-3 0 0-16,-1 0 144 0,-3 1-144 0,2-1 0 0,0-1 0 16,3 1 0-16,-1 0 0 0,2 1 0 0,2-1 128 0,-3 2-128 15,-2 2 0-15,-1-2 0 0,1-1 0 0,0-1 128 16,1-1-128-16,0 1 0 0,-2 0 0 0,2 0 0 15,2 1 176-15,-4-1-48 0,-3-1-128 0,1 2 192 16,0 1-192-16,2-1 0 0,1-1-192 0,-1 0 192 16,2 1 0-16,-1 0 0 0,-2-1 0 0,-1 1 0 15,-2-1 0-15,0 0 0 0,0 0 0 0,-1 0 0 16,2 2 0-16,-1-2 0 0,0 0 0 0,0 1 0 16,0 2 0-16,-3 0 0 0,-1-1 128 0,-3-2-128 15,-2 0 0-15,0 2 0 0,0-1 0 0,3-1 0 16,-1 0 0-16,-3 0 0 0,-4-1 0 0,0 1 0 15,2 0 0-15,-2 1 0 0,-4-1 0 0,0 0 0 16,1 0 0-16,-4 0 0 0,-2 0 0 0,0 1 0 0,-3 0 0 0,-1 0 0 16,0 1 0-16,-1-2 0 0,-2-2 0 0,-1 1 0 15,-2 1 0-15,0 1 0 0,-2 0 0 0,-8-1 0 16,0 0 0-16,0 0 0 0,0 0 0 0,0 0 128 16,0 0-128-16,0 0 0 0,0 0 128 0,0 0-128 15,0 0 0-15,0 0 0 0,0 0 0 0,-5-3 0 16,-3-1 0-16,-1 2 0 0,-2-1 0 0,-2 2 0 15,-3-1-160-15,-1-1 160 0,-3 1 0 0,-3 1-160 16,-5 0 160-16,-6 1 0 0,-2-1 0 0,-4 2-128 16,-2 1 128-16,-3 2 0 0,-2-2 0 0,-1-1-128 15,0-1 128-15,-3 1 0 0,-4-1-144 0,-4 2 144 16,-3-4 0-16,-2 5-144 0,1-1 144 0,-3-2-160 16,-1-1 160-16,-2 0-160 0,-8 1 160 0,0 1 0 0,1 2-144 15,0-3 144-15,-1-2 0 0,-3 2 0 0,-7 0 0 0,2 0 0 16,-2 2 0-16,-1-2 0 0,-4-3-144 15,-1 3 144-15,-1 1 0 0,0 1 0 0,2-2 0 0,-5 0 0 16,-5 0 0-16,3 1-128 0,4 0 128 0,-5 1 0 16,-3-2-128-16,-1 0 128 0,2 0 0 0,-1 1 0 15,-4 1 0-15,2-1 0 0,1-1 0 0,-1 3 0 16,-1-1 0-16,0 0 0 0,4-1 0 0,1 0 0 16,-4-1 0-16,1 1-128 0,-2 5 128 0,3-3 0 15,-2-2 0-15,-1 1 0 0,-2 1 0 0,7-1 0 16,4 1 0-16,-2-2 0 0,-5 2 0 0,4 1 0 15,3 0 0-15,-2-1 0 0,-3 2 0 0,1-3 0 16,4-2 0-16,-1 3 0 0,2 4 0 0,1-2 0 16,-1-3 0-16,1 0 0 0,4 0 0 0,-2 2 0 0,-4 2 0 15,4-3 0-15,4-1 0 0,1 1 0 0,-1 1 0 0,4 1 0 16,3-1 0-16,2-1 0 0,1 0 0 0,1 1 0 16,0-1 0-16,2-1 0 0,2-2 0 0,2 2 0 15,-1 3 0-15,6-2 0 0,-2-2 0 0,2 0 0 16,1 1 0-16,0 1 0 0,2 2 0 0,3 0 0 15,1 0 0-15,2 1 0 0,-3-1 0 0,2 1 0 16,4-2 0-16,2 1 0 0,3 2 0 0,3 0 0 16,1-5 0-16,5 1 0 0,3 2 0 0,-1-2 0 15,2-3 0-15,0 1 0 0,1 1 0 0,5 0 0 16,2 1 0-16,1 0 0 0,3-1 0 0,-1 1 0 16,5 2 0-16,-2-2 0 0,4-4 0 0,4 1 0 15,1-1 0-15,2 1 0 0,2 1 144 0,1 0-144 16,1-3 128-16,8 2-128 0,0 0 176 0,0 0-48 0,0 0-128 15,0 0 192-15,0 0-192 0,0 0 144 0,4 9-144 0,-4-9 128 16,11 3-128-16,2-1 0 16,2-2 0-16,2 2 0 0,4 1 0 0,2-3 0 0,4-3 0 0,1 2 0 15,2 1 0-15,2 1 0 0,4 2 0 0,4-2 0 16,-4 0 0-16,6-1 0 0,-2 0 0 0,5-1 0 16,3-3 0-16,5 2 0 0,2 1 0 0,3 0 0 15,4-1 0-15,-1-2 0 0,0 0 0 0,4 0 0 16,1-1 0-16,3 2 0 0,4-1 0 0,-3 1 0 15,2 1 0-15,0-1 0 0,4-3 0 0,3 2 0 16,2 1 0-16,-3-1 0 0,-1 1 0 0,2-1 128 16,2 0-128-16,5 1 0 0,-1 0 0 0,1-2 0 0,-3-1 0 15,5-1 0-15,4 1 0 0,-4 1 0 0,0-3 0 16,0 4 0-16,1 2 0 0,0-1 0 0,0-4 0 16,-4 1 0-16,-2 1 0 0,3 2 0 0,3 0 0 0,-1 0 0 15,-2-2 0-15,2 1 0 0,0 3 0 0,2 1 0 16,-2-2 0-16,-1-1 0 0,-5 1 0 0,3-2 0 15,3 2 0-15,1-1 0 0,1-2 0 0,0 0 208 16,-2-1-48-16,0 2-16 0,0 0-144 0,-2 1 0 16,-1-1-192-16,0 1 192 0,0-1-128 0,5 2 128 15,3-1 0-15,0-3 0 0,-6-1 0 0,2 0 0 16,1 4 0-16,0-3 0 0,-5 1 0 0,2-1 0 16,-2 0 0-16,3 0 0 0,0 3 0 0,-3-2 128 15,-6 0-128-15,4-1 192 0,-2 2-192 0,3 1 0 0,-1-1 0 16,-4 0 0-16,-4-1 192 0,4 0-64 15,-1 2 0-15,0 0 0 0,-2-1 0 0,-5 2-128 0,-2-1 192 0,-1 1-64 16,-2 0-128-16,0 0 0 0,-5 0 0 16,0 0 128-16,-6 2-128 0,-5 0 0 0,-5-1 144 0,-2 0-144 15,-1-2 0-15,-2 2 128 0,-4 1-128 0,-3-1 0 16,-4 0 0-16,-4 1 128 0,-3 0-128 0,-3 2 0 16,-3 1 0-16,-4-1 0 0,-12-2 0 0,0 0 128 31,0 0-1344-31,0 0-272 0,-10 9-48 0</inkml:trace>
  <inkml:trace contextRef="#ctx0" brushRef="#br0" timeOffset="2924.636">6478 4287 19343 0,'0'-10'1728'0,"0"3"-1392"0,0 1-336 0,0 6 0 31,0 0-464-31,0 0-176 0,0 0-16 0,0 0-16 0,0 0 480 0,0 0 192 0,0 0-128 0,9 5 128 16,-2 3 0-16,-1 0-160 0,0-1 160 0,-2 3 0 16,0 0 0-16,-2 3 0 0,0-2 0 0,0 5 0 15,0 1 0-15,-2 2 144 0,0 1 16 0,-1 1 0 16,-1 2 192-16,-2 3 32 0,-2 5 16 0,2 5 0 15,-2 5 192-15,1 3 48 0,-2 2 0 0,2 4 0 16,-3 2-80-16,1 6-16 0,-3-3 0 0,4 10 0 16,-2 5-160-16,2 0-48 0,-3-1 0 0,1 2 0 15,-3 5-48-15,1 4-16 0,1-1 0 0,1 1 0 16,1-4-16-16,-1-3 0 0,5-1 0 0,1-2 0 0,0 1 128 16,2-5 0-16,2-7 16 0,1-1 0 0,0-3-32 0,2-3-16 15,-3-5 0-15,0 1 0 0,3-3-48 0,-1-2-16 16,0-2 0-16,-1-1 0 0,0-4-112 0,0-2-32 15,2-3 0-15,-3-4 0 0,-2-2-16 0,0-2-128 16,0-2 192-16,1-4-64 0,0-1 0 0,-1-4 0 16,0-3 0-16,0-9 0 0,0 6-128 0,0-6 128 15,0 0-128-15,0 0 128 16,0 0-576-16,0 0-128 0,5-15-32 0,2-6-12688 0</inkml:trace>
  <inkml:trace contextRef="#ctx0" brushRef="#br0" timeOffset="5713.814">6334 4158 11967 0,'0'0'1072'0,"0"0"-864"16,10-3-208-16,0 3 0 0,3-2 2432 0,4 2 432 15,3 2 80-15,0-2 32 0,6 3-2448 0,-2 0-528 16,2 1 0-16,3-1 0 0,-2-1 0 0,8 0 0 16,-1 2 0-16,4-2 0 0,1-2 0 0,6 1-128 15,3 0 128-15,2 0 0 0,-1-2 0 0,3-2 0 16,0-1 0-16,4 2 0 0,0 1 0 0,2-1 0 16,1 2 0-16,2 0 0 0,-4 0 144 0,1 2 16 15,1-2 0-15,2 0 0 0,4 0 32 0,3 0 16 16,0 1 0-16,0 1 0 0,0 0-48 0,1-4-16 15,2-1 0-15,5-1 0 0,2 5-16 0,-1-1-128 16,-4 0 192-16,3-2-64 0,0-3-128 0,0 2 160 0,-1 1-160 16,-3-3 160-16,-4-5-160 0,2 3 128 0,-1 1-128 15,3 3 128-15,-2-1 32 0,-1-3 0 0,-3-3 0 0,0 2 0 16,-1 3-16-16,1 2 0 0,-2-2 0 0,1-1 0 16,1-3-16-16,-3 2 0 0,-4 4 0 0,3 0 0 15,0-3-128-15,3 1 192 0,2-1-192 0,-1 1 192 16,0-2-192-16,-2 1 0 0,-2 1 144 0,1 1-144 15,3-1 128-15,0-1-128 0,2 1 128 0,-1 0-128 16,-3-1 192-16,2 3-16 0,4 1-16 0,-2-4 0 16,1 0-160-16,-1 0 0 0,-2 2 144 0,-1 1-144 15,-2-2 192-15,2-1-48 0,-1 2 0 0,1 0 0 16,0 4 48-16,-2-1 0 0,-3-3 0 0,1 2 0 16,0 1 48-16,3 2 16 0,3 1 0 0,-1 0 0 15,-2-3-64-15,-1 0 0 0,0 1 0 0,2 0 0 0,2 0-192 0,1 1 0 16,-1 0 128-16,0 2-128 0,-5-1 0 15,2-2 0-15,2-2 0 0,5 1 0 0,-1-2 0 0,-1 2 0 16,-4 0 128-16,1-1-128 0,0-1 0 0,2-3 0 16,1 2 128-16,-3-1-128 0,-1 4 0 0,-3-3 0 15,0-2 0-15,1 1 0 0,0 0 128 0,4 1-128 16,4 0 0-16,-5 1 144 0,-1 0-144 0,0 2 192 16,2 0-192-16,1 0 192 0,2-2-192 0,-3 1 0 15,-1 1 0-15,3 1 0 0,-4-1 0 0,3-1 128 16,1-1-128-16,1 1 0 0,2 2 0 0,-3 0 0 15,-2 0 0-15,3 0 0 0,-2-2 0 0,1 2 128 16,5 0-128-16,-4 0 0 0,-3-1 0 0,0 0 0 16,3 0 128-16,-1 1-128 0,4 1 0 0,-1 1 0 0,-2 0 0 0,-1 0 128 15,-1 1-128-15,1-1 0 0,4 0 0 0,-2 2 0 16,-1-1 0-16,-1 1 0 0,-5 0 0 0,3-2 0 16,4-2 0-16,0 2 128 0,0 3-128 0,0 0 0 15,-4-1 0-15,0 0 0 0,1-3 0 0,1 1 0 16,3 0 0-16,-4 2 0 0,0-1 128 0,-1 1-128 15,-2 1 0-15,4-3 0 0,4 0 0 0,-1 1 0 16,-4-3 0-16,-2 1 0 0,0-1 144 0,-2 2-144 16,1 0 0-16,2 1 0 0,2-3 0 0,-3 2 128 15,-4 2-128-15,0-1 128 0,1-2-128 0,2 0 128 16,2 1-128-16,-2 0 192 0,-2 2-64 0,-2-2 0 16,0 0 0-16,-1 0 16 0,2 2 0 0,1-3 0 15,0 2-144-15,-1-2 0 0,-3-1 0 0,0 1 0 0,-2 3 0 16,1-1 0-16,3-2 0 0,-1 1 0 0,2-2 0 0,-5 0 0 15,1 0 0-15,-3 0 0 0,-1 0 0 0,3 0 0 16,4 0 128-16,-2-1-128 0,0 2 0 0,-2-1 0 16,-2-2 0-16,-1 0 128 0,0 1-128 0,1 1 0 15,4 0 0-15,0 0 0 0,1-1 0 0,-3 1 0 16,-1 2 0-16,0-1 0 0,-1-1 0 0,1 1 0 16,3-1 128-16,-3 1-128 0,1-1 0 0,0 1 0 15,-4 1 0-15,2 2 0 0,-2-1 0 0,3 0 0 16,-2 1 0-16,3-2 0 0,1 0 0 0,-4 1 0 15,1 1 0-15,-3-1 0 0,-2-2 0 0,4 1 0 16,4-2 0-16,-2 2 0 0,0 2 0 0,-3-2 0 16,2-2 0-16,-4 2 0 0,0 0 0 0,1 2 0 0,-3-2 0 0,3 0 128 15,2 0-128-15,-2 0 0 0,3 1 0 0,-4-2 0 16,-3-2 128-16,0-1-128 0,-2 2 0 0,1 2 128 16,4 0-128-16,1-2 0 0,-3-1 0 0,1 0 128 15,-2-1-128-15,-1 1 0 0,-2-1 0 0,0 0 128 16,-2-1-128-16,2-1 0 0,3 4 0 0,-1-1 0 15,1-1 0-15,-1 0 0 0,-2 0 0 0,-2 2 0 16,-5 1 0-16,2 0 0 0,-3-1 128 0,2 0-128 16,-2 1 0-16,2 0 0 0,-2-1 0 0,3 2 0 15,-1-1 0-15,1 3 0 0,-5-2 0 0,1 0 0 16,1-2 0-16,-3 2 0 0,-1 0 0 0,1 2 0 16,3 3 0-16,-2-1 0 0,3-4 0 0,0 1 0 0,1 1 0 15,-2-1 0-15,-3 1 0 0,-1 0 0 16,-1-3 0-16,-1 0 0 0,-4 1 0 0,1 0 0 0,-5-2 0 15,3 1 0-15,2 2 0 0,-3-2 128 0,-1 1-128 16,4 0 0-16,-2-1 0 0,2-1 0 0,-4-1 0 0,-1 1 0 16,1 0 0-16,1 1 0 0,-1-2 0 0,-1 1 0 15,-2-2 0-15,0 1 0 0,0-1 0 0,-2 1 0 16,-1 1 128-16,0 0-128 0,-2-2 0 0,1 2 0 16,-1 0 0-16,2 0 0 0,1 0 0 0,-1 0 0 15,-1 3 0-15,0-1 128 0,1 1-128 0,0-3 0 16,1 0 0-16,-3-2 0 0,-5 1 0 0,3 1 0 15,3 0 0-15,0 1 0 0,-5 1 0 0,3-2 0 16,2 0 0-16,-1 0 0 0,0 0 0 0,-1 2 0 16,-2 1 0-16,1-2 0 0,0-1 0 0,-1 2 0 15,-2 1 0-15,1-1 0 0,-1-2 0 0,0 3 0 0,-2 0 0 0,1 0 0 16,0-1 0-16,-1 1 0 0,-9-3 0 16,11 4 0-16,-4 4 0 0,2-1 0 0,-1 1 0 15,1 0 0-15,-3-5 0 0,3 1 0 0,0 1 0 0,0 0 0 16,-3 2 0-16,1 0 0 0,-7-7 0 0,9 6 0 15,-2 3-128-15,1-2 128 0,0-1 0 0,-2 2 0 16,1 1 0-16,-2 1 0 0,0 2 0 0,0-1 0 16,1 0 0-16,-2 1 0 0,0 0-144 0,-3 2 144 15,1-1 0-15,0 2 0 0,1-3 0 0,1 3 0 16,-1-1 0-16,-2 1 0 0,-1-2 0 0,0 3 0 16,2 2 0-16,0 1 0 0,-2-2 0 0,0 1 0 15,-2-2 0-15,1 3 0 0,1 3 0 0,0-1 0 16,-1-1 0-16,1 1 0 0,2 2 0 0,0 2 0 0,-2 0 0 15,0 3 0-15,-1-3 0 0,-1 4 0 0,1-1 0 16,-2 3 0-16,-2 0 0 0,2 2 0 0,0 1 0 0,1 2 0 16,-5 2 0-16,3 0 0 0,0 1 0 0,0 0 0 15,2 2 0-15,-1-1 0 0,2-1 0 0,0 0 0 16,1-1 0-16,0 1 0 0,1-2 0 0,3 3 0 16,-1 1 0-16,0-1 0 0,-1-2 0 0,-2 0 0 15,-2 3 0-15,1-2 0 0,-2 3 0 0,0-2 0 16,-1-1 0-16,0 2 0 0,-3 0 0 0,1 0 0 15,1-1 0-15,-2 3 0 0,-3 1 0 0,1-1 0 16,0-1 0-16,0-3 0 0,2 0 0 0,-1-2 0 16,-3 2 0-16,4-1 0 0,1 1 0 0,0-3 0 15,0-4 0-15,1-1 0 0,1-1 0 0,-2-3 0 0,1-1 0 0,-1-1 0 16,2-3 0-16,-1-3 0 16,1-3 0-16,0-1 0 0,-3 0 0 0,3-3 0 0,0-1 0 15,1-1 0-15,1-3 0 0,-1 1 0 0,3-8 0 0,0 0 0 16,-6 5 0-16,6-5 0 0,-9 7 0 0,2-3 0 15,7-4 0-15,-10 4 0 0,0-2 0 0,0-2 0 16,-2-3 0-16,-1 2 0 0,-2 1 128 0,0 0-128 16,-3-2 0-16,-3 2 0 0,-6 0 0 0,-2-1 0 15,1-1 0-15,-4 1 0 0,-5-3 0 0,2 3 0 16,-2-1 0-16,-1 2 0 0,1 2 0 0,-7-2 0 16,-5 0 0-16,-4-2 0 0,-2 1-128 0,-2 1 128 15,-5 3 0-15,-1-2 0 0,-2 1 0 0,-4-1 0 16,-8 0 0-16,-1-1 0 0,1 0 0 0,-1 0 0 0,0-2 0 15,-7 0 0-15,-4 2 0 0,-1-1 0 0,2-5 0 16,-6 2 0-16,-8 1 0 0,1 1 0 0,0-1 0 0,-3 2 0 16,-4 0 0-16,-3 0 0 0,-2 0 0 0,-3-1 0 15,-1 1 0-15,-2 0 0 0,0 0 0 0,-4 0 0 16,-1 2 0-16,-2-1 0 0,2 0 0 0,-4 1 0 16,-1-1 0-16,0 2 0 0,-1 1 0 0,-1 0 128 15,-2 0-128-15,-2 2 0 0,-2 0 0 0,0 1 0 16,3 0 0-16,-6 0-160 0,-4-3 160 0,1 3 0 15,3-1 0-15,-3 2 0 0,-3-5 0 0,-3 2 0 16,-3 1 0-16,4 0 0 0,-1 1 0 0,2 0 0 16,-5 1 0-16,-2 2 0 0,-2 1 0 0,3 1 0 15,4 1 0-15,0-2 0 0,-3-1 0 0,4 1 0 16,3 0 0-16,3-1 0 0,0-1 128 0,0-1-128 0,-1-1 128 16,1 1-128-16,1 1 0 0,1-1 128 0,-3-4-128 15,-2 4 0-15,-2 3 160 0,-3 1-32 0,2 0-128 0,1-1 192 16,1-2-16-16,-3 2-16 0,-5 1 0 0,6 0 0 15,4 0-160-15,1 0 128 0,-3 0-128 0,1 1 128 16,-1 1-128-16,10-1 0 0,4 0 0 0,1-1 0 16,-5-1 0-16,4 1 0 0,2 0 0 0,1 2 0 15,-2-2-176-15,3 0-16 0,-1 0 0 0,2 0 0 16,3-3 0-16,-1 0 0 0,-1 1 0 0,1 0 0 16,1-1 192-16,-2-2 0 0,0-1 0 0,2 1-128 15,1 3 128-15,-1 0 0 0,-5 2 128 0,4-2-128 16,3-3 0-16,-3 3 0 0,3 1 0 0,3-2 0 15,5-4 0-15,1 0 176 0,-1 4-48 0,4-2 0 0,3-3-128 16,-1 0 0-16,-1-2 0 0,3 6 0 0,6 0 0 0,-1-2 0 16,-5-3 0-16,5 2 0 0,3-1 0 15,-1-2 0-15,-1-4 0 0,1 3 0 0,0 1 0 0,2-1 128 16,1-1-128-16,0-2 0 0,-2 0 0 0,5-3 0 16,5-5 0-16,-3 1 0 0,0 0 0 0,2 0 0 15,2 0 128-15,2-3-128 0,4-4 0 0,2 3 0 16,-3 2 0-16,4-1 0 0,1-7 128 0,4 1-128 15,-2 0 128-15,4 3-128 0,1 1 256 0,3-1-48 16,0 2 0-16,4 3 0 0,4 0 80 0,-3 3 16 16,2 2 0-16,-1 0 0 0,1 1 16 0,1 2 0 15,2 4 0-15,5-1 0 0,3-1-192 0,2 4-128 16,1 0 144-16,4 1-144 0,-2 2 0 0,4-2 0 16,7-2 0-16,4 3 0 15,5 0-1232-15,3 1-192 0,6-2-48 0</inkml:trace>
  <inkml:trace contextRef="#ctx0" brushRef="#br0" timeOffset="6474.915">19705 3741 20207 0,'-10'-13'896'0,"6"9"192"16,4 4-880-16,0 0-208 0,-6-3 0 0,6 3 0 0,0 0 560 0,0 0 64 15,0 0 16-15,10-2 0 0,1 2-240 0,2 0-32 16,2 0-16-16,3 0 0 0,6-2 224 0,5 0 64 16,4-2 0-16,5 0 0 0,6-1 80 0,6-3 32 15,2-1 0-15,4-1 0 0,2-2-16 0,6 3 0 16,5 2 0-16,2-1 0 0,0 0-16 0,4 2 0 15,1-1 0-15,7 3 0 0,4 0-144 0,6 2-48 16,5-2 0-16,5 3 0 0,4 3-80 0,3-1 0 16,1-1-16-16,3 0 0 0,1 2-272 0,1-1-160 15,3-1 192-15,1-1-192 0,-5 0 128 0,3 1-128 16,-1 2 0-16,0 3 0 0,2-2 0 0,-3 1 0 16,-3 1 128-16,1 1-128 0,0 4 0 0,-4 1 0 0,-4-1-128 0,0 2-11104 15,0 0-2208 1</inkml:trace>
  <inkml:trace contextRef="#ctx0" brushRef="#br0" timeOffset="13295.152">6874 7336 5519 0,'1'-15'496'0,"2"6"-496"0,-1-1 0 0,2-1 0 16,-2 0 608-16,3-1 32 0,-1-3 0 0,2 4 0 15,0 4-224-15,2-2-32 0,-4-4-16 0,1 4 0 0,3 3-48 16,-3 2 0-16,-5 4 0 0,10-9 0 0,-5 0-48 0,1 3-16 16,-6 6 0-16,7-7 0 0,-1-2 48 0,1 3 0 15,-5-3 0-15,2 2 0 0,-4 7 80 0,6-8 32 16,-2-1 0-16,0 2 0 0,-4 7-128 0,0 0-32 16,0 0 0-16,4-7 0 0,-2-1-128 0,-2 8-128 15,1-8 192-15,-1 8-192 0,0 0 128 0,0-10-128 16,-1 0 0-16,1 10 0 0,0 0 0 0,-2-7 0 15,0 0 128-15,2 7-128 0,0 0 0 0,0 0 160 16,-7-2-160-16,7 2 128 0,-8-1 176 0,8 1 16 16,0 0 16-16,0 0 0 0,0 0-128 0,0 0-16 15,-4 4-16-15,4-4 0 0,1 11-176 0,-1-11 0 16,8 8 0-16,3 0 0 0,1-1 0 0,3 0 0 16,4 1 0-16,4-4 0 0,1-4 160 0,6 1 0 0,3 1 0 0,3-2 0 15,0-1 80-15,5-2 16 0,2-3 0 0,3 1 0 16,1 4-112-16,3-3-16 0,0-1 0 0,4 1 0 15,2-3 64-15,3 4 0 0,4 3 0 0,1-4 0 16,-2-2-48-16,2 1 0 0,1 3 0 0,3 0 0 16,-1 0-16-16,2 2 0 0,-1-2 0 0,0 4 0 15,1 0 0-15,3 1-128 0,0 1 192 0,1 0-64 16,0-2-128-16,0 3 160 0,1 0-160 0,2-3 160 16,3-5-32-16,0 1 0 0,0 1 0 0,4-2 0 15,-3 0 192-15,2-1 48 0,-2-2 0 0,-2 3 0 16,-1 2-160-16,1 0-16 0,4-5-16 0,-3 3 0 15,0 0 16-15,-2 2 16 0,-1 1 0 0,0-3 0 0,-1-3-64 0,0 1-16 16,4 2 0-16,-3 0 0 0,-3-1-128 0,2 0 192 16,1-4-192-16,0 5 192 0,-2 3-192 0,-2-1 160 15,0 0-160-15,-3-1 160 0,0-2-160 0,3 2 160 16,-1 2-160-16,-1 0 160 0,-3-2-32 0,-1 1 0 16,0-1 0-16,2 1 0 0,-1 2-128 0,4-1 0 15,-1-3 0-15,0 3 0 0,-4 4 176 0,0-2-48 16,1-4-128-16,1 2 192 0,5 2-192 0,-4 0 0 15,-4 0 128-15,2-2-128 0,-3-2 0 0,3 0 176 16,3 2-176-16,-3 0 160 0,1 0-32 0,-1-1-128 16,-5-2 192-16,1 0-64 0,0 2 0 0,3 1 0 15,-1 1 0-15,-1 0 0 0,-4-1-128 0,1 2 192 16,-2-2-192-16,2 1 192 0,-1-2-192 0,3 2 128 16,3 0-128-16,-3 3 128 0,-4-3-128 0,3 0 0 0,0-2 0 15,0 2 128-15,-3 2-128 0,2 0 0 0,-1 0 144 0,1 2-144 16,-2-3 0-16,1 1 144 0,1-1-144 0,2 0 0 15,3 0 0-15,-5 0 0 0,1 0 0 0,0-1 0 16,0 0 128-16,3-1-128 0,1-2 0 0,0 2 0 16,0 0 0-16,-1 1 0 0,0-2 128 0,1 1-128 15,2-4 0-15,3 2 128 0,-1 2-128 0,-2-1 0 16,-2-1 176-16,0 0-176 0,4-1 160 0,-2 2-160 16,0-2 0-16,1 2 128 0,-3-3-128 0,0 3 0 15,0 2 0-15,2 0 0 0,2-3 0 0,1 1 0 16,3 1 128-16,-3-1-128 0,-2-2 0 0,2 1 0 15,3 0 0-15,1-1 128 0,-1-2-128 0,-1 2 0 16,-1 1 0-16,0-4 0 0,1-1 0 0,3 1 0 16,3 5 0-16,-2-1 0 0,-6-2 0 0,2 0 0 15,3-3 0-15,-2 3 0 0,1 4 0 0,0-3 0 0,-2-4 176 0,2-1-176 16,2 1 192-16,1 1-192 0,0 3 0 16,-1-1 0-16,-1-4 0 0,0 2 0 0,2 1 0 0,0 2 0 15,0 1 0-15,2 0 0 0,-3-1 0 0,4 1 0 16,-1 1 0-16,2-2 0 0,-1 0 0 0,-1 0 128 15,-3-3-128-15,3 4 0 0,3 0 128 0,-2-1-128 16,-4-3 0-16,0 3 0 0,-1 2 128 0,2 0-128 16,1 0 192-16,4-1-192 0,-4 0 0 0,-1 1 0 15,-2-1 0-15,1 0 0 0,1 1 0 0,0-3 0 16,-3 2 0-16,1 1 0 0,-1 3 0 0,1-2 0 16,1-3 0-16,-4 2 0 0,2 3 0 0,-1-1 0 15,-1-1 0-15,2-1 0 0,-1-2 0 0,3 1 0 16,1 0 0-16,-2 1 0 0,-3 0 0 0,2-2 0 0,2 1 0 0,-3 0 0 15,-3 0 0-15,-2 1 0 0,-4-1 0 16,1 1 0-16,2-1 0 0,-2 2 0 0,0-3 0 0,-1 1 0 16,-4 0 0-16,-1 1 0 0,2 0 0 0,-1 0 0 15,1 1 128-15,-1 0-128 0,3-1 0 16,-3 0 0-16,-5 0 0 0,3-2 0 0,-2-2 0 16,2 3 0-16,0 1 0 0,1 2 0 0,-5 0 128 0,-2-1-128 15,-1-1 128-15,0 1-128 0,1 1 144 0,1-1-144 16,1-1 0-16,-2 0 0 0,-1-2 0 0,-1 3 0 15,-1 3 0-15,-2-4 0 0,-3-3 0 0,1 3 0 16,2 4 0-16,-1 0 0 0,-5-3 0 0,2 0 0 16,-1-1 0-16,-2 1 0 0,-1 0 0 0,-3-2 0 15,-2 0 0-15,0 0 0 0,1 0 0 0,-1 2 0 0,0 2 0 16,-4-1 0-16,-1-1 0 0,0 1 0 0,2 0 0 16,-4-1 0-16,-4 1 0 0,0-1 0 0,-3-2 0 15,-2 0 0-15,-3 3 0 0,-1-1 0 0,-2-1 128 0,-2 1-128 16,-11 0 0-16,6-3 144 0,-6 3-144 0,0 0 0 15,0 0 144-15,0 0-144 0,0 0 128 0,0 0-128 16,0 0 128-16,0 0-128 0,0 0 0 0,0 0 144 16,-7 0-144-16,-5 1 0 0,-4 1 0 0,-1 0 0 15,-8-4 0-15,2 2 0 0,-4 2 0 0,-4-2 0 16,-4-2 0-16,-4-1 0 0,0-1 0 0,-4 2 0 16,-1 0 0-16,-1-2 0 0,-4-3 0 0,-5 0 0 0,-5 1 0 15,-6-1 0-15,-2 1 0 0,-1 1 0 0,-4 0 0 16,-4-1 0-16,-6 2 0 0,-2-2 0 0,3 0 0 15,-3-2 0-15,-4 0 0 0,-3 1 0 0,-5-1 0 16,1 2 0-16,-1 0 0 0,-10-1 0 16,-8 0 0-16,-1-1 0 0,3-1 0 0,-5 0 0 0,-7 2 0 0,1-2 0 15,2 3 0-15,-4 0 0 0,-7-2 0 0,-5 1 0 16,1 0 0-16,2 1 0 0,1 1 0 0,-5-2 0 16,-4-2 0-16,1 2 0 0,-4 0 0 0,-1 0 0 15,-3 2 0-15,-3-2 0 0,-7 0 0 0,4 0 0 16,3-2 0-16,-1 3 0 0,-4 1 0 0,-4 1 0 15,-3 2 0-15,2-2 0 0,0-1 0 0,-1 0 0 16,0 4 0-16,1 0-144 0,-5 1 144 0,0 2 0 16,-2 2 0-16,2-3 0 0,2-3 0 0,1 4 0 15,1 4 0-15,-4-1 0 0,0 0 0 0,-3-1 0 0,-1-2 0 0,0 2 0 16,3 1 0-16,-1 0 128 0,1 1-128 0,-5 1 0 16,-3 3 0-16,0-3 0 0,-1-1 0 0,2 2 0 15,-1 0 144-15,2 2-144 0,-1 2 0 0,-1 2 0 16,1 0 0-16,1 2-192 0,-2-2 192 0,4 3 128 15,4 3 0-15,-1 0-128 0,-2-2 0 0,4 4 0 16,0-1-160-16,0 3 160 0,-5 1-144 0,3-1 144 16,-1 2 0-16,6 2 0 15,4 5-1120-15,2 3-112 0,3-1-32 0,3 0-11760 0</inkml:trace>
  <inkml:trace contextRef="#ctx0" brushRef="#br0" timeOffset="24901">23785 15174 13823 0,'5'-18'1216'0,"0"7"-960"0,-3 1-256 0,2 0 0 0,1 1 1408 0,-2 2 256 15,-2-1 32-15,-1 8 16 0,0 0-1408 0,3-10-304 16,-1 3 0-16,-1 1 0 0,-1 6 0 0,0 0 0 16,0 0 0-16,0-9 0 0,-1 0 0 0,1 9 0 15,0 0 0-15,0 0 0 0,-5-6 0 0,-1 2 0 16,6 4 0-16,-9-2 0 0,-1 1 0 0,1 1 0 15,-1 1 0-15,-2-1 0 0,-3 0 0 0,-3 0 0 16,-2 0 0-16,-3 1 0 0,0 1 256 0,-6 0-64 16,-1-2 0-16,0 0 0 0,0-2 208 0,-1 1 48 15,-2-1 0-15,0 1 0 0,-2-1 16 0,-1 2 16 16,-5 0 0-16,-1-1 0 0,-3 0-144 0,-2 0-16 0,-1-1-16 0,-3 1 0 16,2-1-48-16,-2 1 0 0,-3 0 0 15,-8-1 0-15,-7-3-256 0,-1 2 0 0,-2 2 0 0,1 0 0 16,0-1 0-16,-5-2 0 0,-1 1 0 0,-1 0 0 15,-1-1 0-15,0 0 0 0,4-3 0 0,-7 1 0 16,-5 0 0-16,-1 2 0 0,2 2 0 0,-1-4 0 16,-2-3 144-16,-2 4-144 0,-2 1 0 0,3-1 144 15,2 0-144-15,-2-1 160 0,-5-2-160 0,1 4 160 16,-3 1-32-16,0-2 0 0,-2-1 0 0,-2-1 0 16,0 1-128-16,-4-1 0 0,2 3 0 0,-2-1 0 15,2 2 0-15,-1 1 0 0,5 1 144 0,-5-2-144 16,-3 2 128-16,4 1-128 0,4 1 128 0,-2 3-128 15,-3-4 0-15,3 2 128 0,4 0-128 0,3-1 0 0,-1-1 0 0,-2 1 0 16,-2 0 0-16,1 2 0 0,4 1 0 0,-6-3 0 16,-4 0 0-16,4 1 0 0,3 1 0 0,-5-3 0 15,-4-3 0-15,5 3 0 0,1 4 0 0,0-2 0 16,-2-2 0-16,0 0 0 0,0 1 0 0,4-2 0 16,0 0 0-16,2 0 0 0,-2-2 0 0,2 2 0 15,0 0 0-15,-1 2 0 0,-2 3 128 0,5-2-128 16,1-1 128-16,0 0-128 0,-3-1 128 0,1 3-128 15,0 5 160-15,3-4-160 0,1-2 192 0,-1 0-64 16,-4 7-128-16,4-2 192 0,2 1-192 0,-2-1 0 16,-2-6 128-16,1 4-128 0,5 4 0 0,-2-1 0 15,1-1 0-15,-3-1 0 0,-4 2 0 0,4-2 0 16,1 0 0-16,0 0 0 0,-2 0 0 0,0 1 0 16,2 3 0-16,0-1 0 0,0-1 0 0,0 0 0 0,0-2 0 0,3 2 0 15,5 0 128-15,3-1-128 0,-3 1 0 0,2 0 0 16,1-2 0-16,2 1 0 0,3-1 0 0,-1 2 0 15,-2 0 0-15,-1 3 0 0,-1-1 0 0,3 1 0 16,3 0 0-16,-1 3 0 0,-3-3 0 0,0 4 0 16,-2 1 0-16,5 0 0 0,1 0 0 0,0-1 0 15,0-2 0-15,1 1 0 0,1-1 0 0,5 0-160 16,2 0 160-16,3-2-208 0,0-2 80 0,-1 2 128 16,-3-2-144-16,2 2 144 0,2 0 0 0,1-2 0 15,4-1 0-15,-3 1 0 0,-3-1 0 0,0 1 0 16,-1 1 0-16,5 1 0 0,1-2 0 0,4 1 0 15,5-2 0-15,2 0 0 0,2-2 0 0,1 0 0 0,2-1 0 16,4 1 0-16,4-1 0 0,-1 1 0 0,2-3 0 16,1 0 0-16,4 1 0 0,1-1 0 0,2 1 0 15,3-1 0-15,2 0 0 0,1-1 0 0,1 0 0 0,0 1 0 16,1-1 128-16,1 0-128 0,2-1 0 0,2 1 144 16,2-2-144-16,1 1 128 0,2 3 0 0,-3-1 0 15,10-3 0-15,-6 4 0 0,6-4-128 0,-6 7 128 16,1 2-128-16,3 1 128 0,2-10-128 0,-1 13 0 15,0 2 0-15,-3 2 128 0,1 0-128 0,1 3 0 16,-1 2 144-16,0 1-144 0,3 5 128 0,-1 1-128 16,0 6 128-16,-3 0-128 0,-2 0 128 0,3 3-128 15,-4 5 160-15,3 2-160 0,0 3 192 0,-2 2-64 16,-2 3-128-16,0 2 192 0,-1 1-192 0,-3 3 0 16,-1-2 0-16,-2 3 0 0,1 3 128 0,0 0-128 15,-1 3 0-15,0-7 0 0,0-2 0 0,-1 0 128 0,1-3-128 16,-1 5 0-16,-1 3 0 0,-1-3 0 0,-1-8 128 15,1-1-128-15,0-1 0 0,-2-2 128 0,2-1-128 0,-1-3 0 16,0 1 0-16,-1 0 128 0,2 1-128 0,0 0 0 16,1-3 0-16,-1-4 0 0,5 0 128 0,-2-1-128 15,1-2 0-15,3-1 0 0,3 0 0 0,1 0 0 16,-3-2 0-16,1 1 0 0,2 3 0 0,1-3 0 16,3-4 0-16,3-1 0 0,2-4 0 0,3-1 0 15,-1-3-240-15,3-3 16 0,5 0 0 0,4-2 0 16,2-1 224-16,4 0-192 0,-2 0 192 0,7-2-192 15,3-2 192-15,2 0 0 0,4 2 0 0,1-1-144 16,4-2 144-16,4-1 0 0,3-1 0 0,7 1 0 16,3 0 0-16,3-3 0 0,1-1 0 0,5-1 0 0,1 0 0 15,7 0 0-15,3 2 0 0,2-2 0 0,0-4 0 16,5 0 0-16,5 0 0 0,3 0 0 0,1 0 0 0,2-2 144 16,-2 0-144-16,3-1 0 0,7-1 128 0,-1-1-128 15,0-3 0-15,7 0 0 0,6 0 0 0,1 1 128 16,-3-1-128-16,6-1 0 0,3-2 128 0,-4 1-128 15,-2 4 0-15,5-2 0 0,4 3 0 0,1-1 0 16,-3-1 0-16,0 1 0 0,0-1 0 0,-2 1 0 16,-1 1 0-16,2 0 0 0,2 2 0 0,2 0 0 15,0 0 0-15,0 2 0 0,-3 1 0 0,5 0 0 16,3 0 0-16,-2 1 0 0,-6 2 0 0,6 0 0 16,2-1 0-16,-2 1 0 0,-3 1 0 0,3-1 0 15,2-1 0-15,1-1 0 0,0-1 0 0,-2-2 0 0,-4 1 0 16,5-1 0-16,1-1 0 0,-1-2 0 0,-5 1 0 15,2-1 0-15,1 1 0 0,-3-3 0 16,1-2 0-16,0 4 0 0,-1 0 128 0,-3-2-128 16,-1-2 0-16,-2 3 0 0,0 1 0 0,1-1 160 0,1-2-160 0,-3 3 128 15,-5 4-128-15,1-2 128 0,-1-5-128 0,2 3 128 16,-3 3-128-16,3-1 0 0,2-4 0 0,-4-1 128 16,-4-1-128-16,3 3 0 0,1 1 0 0,-5 2 128 15,-5-2-128-15,-1-2 0 0,1 1 0 0,-2 1 0 16,-2 2 0-16,-3-1 0 0,-7 0 0 0,2-1 0 15,-4 1 0-15,-3-1 0 0,-5 0 0 0,-1-1 0 16,1-2 0-16,-3 1 0 0,0 0 0 0,-5 1 128 16,-4 1-128-16,-1-2 192 0,0-2-192 0,-1 2 192 15,5 2-192-15,-3-1 192 0,2 0-192 0,-5-1 192 0,-2 0-192 16,6 2 192-16,2-1-192 0,0-1 192 0,-4 1-192 16,-4-2 0-16,-4-1 0 0,2 0 0 0,0-1 0 0,-1-1 0 15,0 0 0-15,-2-1 0 0,-1 3 0 0,-5-2 0 16,-4-2 0-16,-4 0 0 0,-2-2 0 0,-1 1 128 15,2 0-128-15,-5 1 128 0,-2-3 16 0,-3 1 0 16,3-1 0-16,-5 2 0 0,-6 0 112 0,-3 2 0 16,-2 1 16-16,-2 1 0 0,-3 0-96 0,-1 0-32 15,-3 0 0-15,-1 1 0 0,0 1-144 0,-3-2 0 16,-3 0-192-16,-1-1 192 0,2 0-384 0,-5-2 32 16,-1-2 16-16,0 2 0 0,-1-1 16 0,-5-2 0 15,-1 2 0-15,-1 1 0 0,0-1 48 0,-2 1 16 0,-1 1 0 16,-1 0 0-16,-2 3 96 0,1-1 32 15,-1 1 0-15,-1 2 0 16,-3 1-368-16,2 1-64 0,-1-1-16 0,-1 1 0 16,-9 0-512-16,0 5-96 0,-3 1-32 0,-1-2-6432 0,-1-3-1296 0</inkml:trace>
  <inkml:trace contextRef="#ctx0" brushRef="#br0" timeOffset="27617.383">10034 17027 23951 0,'0'0'1056'0,"0"0"224"0,-4-8-1024 0,4 8-256 0,0 0 0 0,0 0 0 15,0 0 144-15,1-7-16 0,0-1-128 0,-1 8 192 16,0 0-192-16,0 0 0 0,0 0 0 0,0 0 0 16,0 0 0-16,-6-2 0 0,-4 2 0 0,2 4 0 0,-4-1 0 0,1 2 0 15,-1-3-160-15,1 1 160 16,-2 2 0-16,-3-2 0 0,1-2 0 0,-5 2 0 0,-1 2 0 0,0-1 0 15,1 1 128-15,-2 0-128 0,-4 1 0 0,0-1 128 16,-4 2-128-16,-2-2 0 0,-2-1 192 0,-2 0-48 16,-2-1 0-16,-1 2 0 0,-3-4 32 0,0 3 0 15,-1 3 0-15,0-2 0 0,-1-3 32 0,-1 1 16 16,-2 0 0-16,-4-3 0 0,-1-4-16 0,-4 0 0 16,-2 2 0-16,4 2 0 0,2-2 48 0,-2-3 0 15,-2-3 0-15,0-2 0 0,-5-1-64 0,1-1 0 16,-4-4 0-16,1 1 0 0,-1-2 0 0,0 1-16 15,1-1 0-15,-2 0 0 0,-2-3 48 0,3-2 16 16,2-2 0-16,1 0 0 0,-3-1-64 0,-1-1-16 16,1-4 0-16,-2 1 0 0,-4 0-160 0,4-4 128 0,4-7-128 15,-1 5 128-15,0 0 0 0,-1 0-128 0,0 1 192 16,1 1-64-16,1-1 0 0,0 1-128 16,0 0 192-16,1 0-64 0,-3-2-128 0,-4 0 0 0,-1-2 144 0,3-1-144 15,3 3 144-15,0 0-144 0,-4-1 192 0,2 2-192 16,0 1 128-16,0 1-128 0,3 1 0 0,-1-1 0 15,0-1 0-15,1-1 0 0,-3-5 128 0,0 4-128 16,0 1 0-16,2 1 0 0,3-1 128 0,1 3-128 16,1 2 0-16,0-2 160 0,-1 1-160 0,2 1 128 15,6 4 0-15,-2 0-128 0,2 2 192 0,5-1-64 16,3-4 32-16,0-1 0 0,0 0 0 0,-2 1 0 16,-1 1 0-16,4 1 0 0,3-1 0 0,1-1 0 15,3 3-160-15,-1 0 128 0,-1-2-128 0,3 2 128 16,1 2-128-16,0 1 0 0,0-1 0 0,0 1 0 0,0-3 0 15,1 3 0-15,2 1 0 0,0 0 0 0,5-1 0 0,-2 2 0 16,3 1 0-16,2 2 0 0,0 0 0 0,1-1 0 16,0-2 0-16,4 0 128 0,-3 3-128 0,2 2 128 15,1 0-128-15,1-1 128 0,1 0-128 16,-1 0 128-16,1 2-128 0,1 1 128 0,2-1-128 0,2-1 0 16,-4-1 0-16,3 1 128 0,-1 3-128 0,1-1 0 15,-1-2 0-15,2-1 0 0,2 1 0 0,-3 1 0 16,-2-1 128-16,2-1-128 0,0-3 0 0,3 2 0 15,0 1 0-15,0-3 0 0,-1 0 0 0,0-2 0 16,3-2 0-16,-2 1 0 0,2 1 0 0,-3 1 0 16,3-1 144-16,1 2-144 0,-1 1 0 0,1 0 128 15,-3 0-128-15,4 1 0 0,3-2 0 0,0 0 144 16,0 0-144-16,1-1 0 0,0 1 128 0,-2-2-128 0,-1 4 0 16,2-1 0-16,1 0 0 0,3 2 0 0,1-2 0 15,-2 4 0-15,0 4 0 0,0 2 0 0,-2 8 0 0,4-7 0 16,0-2 0-16,-2 2-224 0,-2 7 64 0,0 0 16 31,0 0-2224-31,0 0-432 0,9-5-80 0</inkml:trace>
  <inkml:trace contextRef="#ctx0" brushRef="#br0" timeOffset="27977.49">3656 14573 29487 0,'-5'-20'1296'0,"5"8"288"0,0-2-1264 0,3-4-320 16,2-4 0-16,4-2 0 0,-1-4 0 0,3 2 0 15,1-1 128-15,3-6-128 0,0-2 192 0,3-3-32 16,2-2 0-16,2 0 0 0,-3-5-16 0,3-2 0 15,1-2 0-15,1 2 0 0,1-1-144 0,4 3 128 16,-1 2-128-16,3 1 128 0,1 1-128 0,1 3 0 16,3 3 0-16,1 0 0 0,-1 0 0 0,-2 3 0 15,-2 4 0-15,-1 5 0 0,0 3 0 0,-3 5 0 16,1 3 0-16,-4 9 0 0,-1 8 0 0,-2 3 0 0,-1-1 0 16,2 8 0-16,3 6 0 0,0 5 0 0,-3 6 0 15,-2 1 0-15,-1 0 0 0,-4 0 0 0,1-1 0 16,-1 1 128-16,-1 1-128 0,-1 0-176 0,-4-1 48 15,-1 1-9008-15,-4-1-1792 0</inkml:trace>
  <inkml:trace contextRef="#ctx0" brushRef="#br0" timeOffset="28627.057">1289 15500 9215 0,'0'0'816'0,"0"0"-656"0,-2-7-160 0,2 7 0 15,0 0 2256-15,0 0 432 0,0 0 64 0,0 0 32 16,0 0-1808-16,0 0-352 0,0 0-80 0,0 0-16 16,0 0-48-16,0 0-16 0,0 0 0 0,0 9 0 15,-2 5-32-15,1 2-16 0,-4 0 0 0,1 4 0 16,0 5-240-16,1 3-48 0,-3 2-128 0,3 3 192 15,2 2-192-15,0-1 176 0,1 0-176 0,4-4 160 0,6-2-160 16,-2-6 128-16,-2-6-128 0,3-2 128 0,4-4-128 0,3-3 0 16,-2-5 0-16,2-3 0 0,2 0 480 15,2-5 16-15,1-4 0 0,-1-4 0 0,-2-3-48 0,2-2-16 16,0 0 0-16,-3-2 0 0,-1-3-240 0,-2-1-64 16,0-1 0-16,-1 1 0 0,-6 0-128 0,1 1 0 15,-3-1 144-15,-1 2-144 0,-4 1 144 0,-1 3-144 16,-2 0 192-16,0 3-192 0,0 2 192 0,-6 2-192 15,1 4 192-15,-2 4-192 0,1-2 128 0,0 4-128 16,-4 0 0-16,0 3 0 16,-1 2-496-16,1 3-144 0,0-4-48 0,1 3-11968 0</inkml:trace>
  <inkml:trace contextRef="#ctx0" brushRef="#br0" timeOffset="29017.143">2002 15522 13823 0,'0'0'1216'0,"-2"11"-960"0,0 2-256 0,1 5 0 16,-3 3 1952-16,-2 2 352 0,-1 0 64 0,-2 4 0 15,2 0-1728-15,-3 2-336 0,0-2-80 0,0-4-16 16,1-4 176-16,3-3 16 0,-3 0 16 0,5-4 0 15,1-3 128-15,3-9 32 0,0 0 0 0,0 0 0 16,0 0 208-16,0 0 48 0,3-10 16 0,1-3 0 0,2-4 32 0,1 0 0 16,3-3 0-16,0-4 0 0,1-5-624 0,1 1-112 15,4 3-16-15,-1 2-128 0,-1 2 0 0,2 1 0 16,-1 2 0-16,0 2 0 0,3 3 0 0,1 2 0 16,1 1 0-16,-3 4 0 0,3 0 192 0,-2 6-192 15,0 4 192-15,2 3-192 0,1 2 160 0,-1 2-160 16,0 4 128-16,-2 1-128 0,1-1 0 0,-3 5 0 15,-1 2 0-15,-4 3 0 16,1 5-1104-16,-2 2-112 0,-3 0 0 0,-1 3-12544 0</inkml:trace>
  <inkml:trace contextRef="#ctx0" brushRef="#br0" timeOffset="29457.427">1421 16474 22111 0,'-9'-6'1968'0,"-2"6"-1584"15,-2 0-384-15,-2 2 0 0,0 2 1376 0,-1 1 192 16,0 2 32-16,-1 6 16 0,-1 5-1216 0,0 3-240 15,2 1-160-15,-2 5 192 0,2 5 32 0,0 0 16 16,1 3 0-16,2-2 0 0,-2 2-48 0,3 2-16 16,3-1 0-16,1-2 0 0,3-2-176 0,3 0 128 15,2 0-128-15,2-2 128 0,0-1-128 0,4 0 0 16,0-1 0-16,2-4 128 0,3 0-128 0,1-4-176 16,-2-2 48-16,2-1 0 15,3-5-560-15,1-2-96 0,2-3-32 0,1-1-11552 0</inkml:trace>
  <inkml:trace contextRef="#ctx0" brushRef="#br0" timeOffset="29736.528">1548 16952 30399 0,'0'0'2704'0,"-5"5"-2160"15,5-5-544-15,0 0 0 0,0 0 0 0,0 0 0 16,0 0 0-16,5 6 0 0,5 0-144 0,1-4 144 16,1-3-128-16,4-2 128 0,3-1 0 0,4 2 0 15,-1-2 0-15,4-1 128 0,-3 1-128 0,3-2 0 16,4-1 0-16,0 0 0 0,-5 2 0 0,0 0 0 15,1-3 0-15,-4 3 0 16,2 3-448-16,-4-3-128 0,-2 1 0 0,0 0-8016 16,-2-2-1600-16</inkml:trace>
  <inkml:trace contextRef="#ctx0" brushRef="#br0" timeOffset="30382.809">2345 16651 9215 0,'-20'-13'400'0,"8"7"96"15,0 2-496-15,2-3 0 0,3-3 0 0,3 0 0 0,0 0 3328 0,4 2 560 16,4-1 112-16,0-1 32 0,3-1-2880 0,-2 2-576 15,5 1-128-15,0 1 0 0,3-1-304 0,3 1-144 16,-1 4 160-16,1-1-160 0,1-1 144 0,-1 2-144 16,0 1 128-16,0 2-128 0,2 0 0 0,-5 2 0 15,-2 4 0-15,1-1 0 0,-1 2 0 0,-5 1 0 16,-3 5 0-16,-2 0 0 0,-2 2 288 0,-1 4-32 16,-4 2 0-16,-1-1 0 0,-5-3 128 0,1 1 32 15,0-1 0-15,-3 0 0 0,0-1-96 0,2-1 0 0,1-4-16 16,3-1 0-16,2 2-176 0,2-1-128 15,4-11 192-15,-2 10-192 0,5-2 0 0,0 1 0 0,2 0 0 16,3-2 0-16,2-2 0 0,2 3 0 0,1-1-160 0,2 1 160 16,2 1 0-16,1 1 0 0,-2 0 0 0,-1 2 0 15,1-1 0-15,-2 0 0 0,-3 0 0 0,0 1 0 16,-4 1 0-16,-2 3 0 0,0-1 0 0,-5 1 0 16,-4 2 0-16,1 0 336 0,-1-1-32 0,-5 3-16 15,-2 2 288-15,-3 0 48 0,0-3 16 0,0-1 0 16,-2-1-208-16,0-3-48 0,1-2 0 0,2-2 0 15,-1-1-256-15,0-2-128 0,-1-1 0 0,0 0 128 16,1-3-768-16,2-2-176 16,-2-1-16-16,0 0-13504 0</inkml:trace>
  <inkml:trace contextRef="#ctx0" brushRef="#br0" timeOffset="30651.256">2936 17180 29423 0,'-1'15'1296'0,"0"-3"288"0,-2 4-1264 0,0 1-320 16,-1 2 0-16,1 0 0 0,-1 0 0 0,-2-1 0 15,-1 1-128-15,0 0 128 0,-3-4 0 0,1 0 0 0,-1 0 208 0,0-1-64 16,-1 1 48-16,0 1 0 0,-1-4 0 0,2 0 0 16,-2 3-192-16,0-4 0 0,-1-2 0 0,2-3 0 31,2-2-1184-31,1-2-320 0,1-3-64 0,7 1-10336 0</inkml:trace>
  <inkml:trace contextRef="#ctx0" brushRef="#br0" timeOffset="31880.493">3446 16542 1839 0,'0'0'160'0,"0"0"-160"0,0 0 0 0,0 0 0 16,0 0 3008-16,0 0 576 0,0 0 128 0,0 0 0 15,0 0-2560-15,0 0-512 0,5-9-96 0,0 0-32 16,1 2 112-16,0 0 16 0,-6 7 0 0,13-8 0 16,2 0-128-16,1 1-32 0,-1-1 0 0,0 2 0 0,0-2-96 0,0 1-32 15,2 2 0-15,-1 2 0 0,3 0-80 0,0 1-16 16,-1-1 0-16,0 3 0 0,-3 3 0 0,1 2-16 15,-2 1 0-15,-1 0 0 0,-1-1-80 0,-1 3-16 16,-2 1 0-16,-2 1 0 0,-4 1-16 0,-2 2-128 16,-2-1 192-16,-2 2-64 0,-2-1 128 0,-1 2 0 15,-3 0 16-15,-1-1 0 0,-1-2 32 0,0 2 0 16,0 0 0-16,-1-3 0 0,1-3-96 0,0-1-16 16,1 4 0-16,3-3 0 0,7-8-192 0,0 0 128 15,0 0-128-15,-3 8 0 0,2 1 0 0,1-9 0 16,10 5 0-16,0 2 0 0,3 3 0 0,2 1 0 15,2-3 0-15,3 1 0 0,-3 0 0 0,3 3 0 0,1-3 0 16,0 1 0-16,1 0 0 0,-1 1 0 0,-3-3 0 16,3 2 0-16,1 2 0 0,-2-2 128 0,-3-2-128 15,-3 2 0-15,-4 0 0 0,-1 3 128 0,-3-1-128 0,0 1 0 16,-6-1 272-16,-2 4-32 0,-7-3-16 16,0 2 0-16,-1 1 384 0,-2-2 80 0,-3-1 16 0,-3 5 0 15,-2 4-48-15,-4-1 0 0,0-2 0 0,-2-3 0 16,1-2-208-16,1 0-32 0,-5-5-16 0,1 1 0 15,-3 0-192-15,0 0-32 0,3 0-16 0,2-1 0 16,6-5-160-16,3 1-176 0,0-1 48 0,3-2 0 16,3-1-1328-1,2-2-256-15,9 1-48 0,0 0-12256 0</inkml:trace>
  <inkml:trace contextRef="#ctx0" brushRef="#br0" timeOffset="33100.055">3986 16100 5519 0,'0'0'496'16,"0"0"-496"-16,0 0 0 0,0 0 0 15,-4-6 1664-15,4 6 224 0,0 0 48 0,0 0 16 0,0 0-1120 0,0 0-208 16,0 0-48-16,0 0-16 15,0 0-176-15,0 0-48 0,0 0 0 0,10 1 0 0,-10-1 176 16,11 0 16-16,-1 4 16 0,0-3 0 0,-10-1 96 0,11 6 0 16,2 3 16-16,3 0 0 0,0 0-160 0,1 3-48 15,-1 1 0-15,3 2 0 0,0 3-64 0,0 0-32 16,-1-2 0-16,0 2 0 0,0 0-80 0,-1 3-16 16,0 1 0-16,1 1 0 0,-1-2-32 0,-2 4-16 15,-1 2 0-15,1 1 0 0,-1-5 48 0,-1 1 0 16,1 2 0-16,-3 2 0 0,0 4 16 0,0 2 16 15,-4-2 0-15,2-2 0 0,-4 2-16 0,1-2 0 16,-2 1 0-16,-1-4 0 0,1 3 16 0,-4-4 0 16,-4-1 0-16,1 0 0 0,2 0 208 0,-3-1 32 15,-1 1 16-15,0 0 0 0,-2 1 16 0,-1 2 0 16,0-4 0-16,-1 0 0 0,-2-1-144 0,0 2-32 0,-2-3 0 16,3-3 0-16,0-1-32 0,0 0-16 0,0-3 0 0,-1 0 0 15,0 1-80-15,0-1 0 0,1-4-16 0,0 0 0 16,0 0-48-16,3 1 0 0,-1-2 0 0,1-1 0 15,0 0-64-15,0 0-128 0,0-2 176 0,2 1-176 16,-3-1 160-16,3-2-160 0,-2 1 128 0,2-2-128 16,5-4 128-16,-5 5-128 0,5-5 0 0,-5 6 128 15,5-6-128-15,-6 7 0 0,2-3 0 0,4-4 128 16,0 0-128-16,0 0 0 0,0 0 0 0,0 0 0 16,0 0-368-16,0 0-96 0,0 0-32 15,8 1-15728-15</inkml:trace>
  <inkml:trace contextRef="#ctx0" brushRef="#br0" timeOffset="35340.047">14503 10320 3679 0,'0'0'320'0,"5"-5"-320"0,-5 5 0 0,0 0 0 16,8-8 848-16,2 3 112 0,-2 0 0 0,2 1 16 15,-5-1-720-15,-5 5-256 0,10-3 144 0,-1 1-144 16,-9 2 0-16,0 0 0 0,0 0-144 0,0 0-3072 15</inkml:trace>
  <inkml:trace contextRef="#ctx0" brushRef="#br0" timeOffset="36243.385">14579 10306 6447 0,'0'0'272'0,"0"0"80"0,0 0-352 0,0 0 0 0,-5 8 0 0,0-3 0 16,-2-3 2288-16,2 1 384 0,5-3 80 0,-9 4 0 0,2-1-1488 0,7-3-304 15,0 0-64-15,0 0-16 0,-8 1 112 0,8-1 32 16,0 0 0-16,0 0 0 0,0 0-48 0,-6-3 0 15,6 3 0-15,0 0 0 0,-1-12-288 0,2 0-64 16,0-2-16-16,5-1 0 0,4 2-176 0,1-1-48 16,1-3 0-16,3 2 0 0,2 2-384 0,2-3 0 15,0 1 0-15,1 1 0 0,-1 0 0 0,-1 3 0 16,1 4 0-16,-2-2 0 0,-2 0 0 0,-2 5 0 16,-1 3 0-16,0 3 0 0,-2 3 176 0,0 2-48 15,0 4-128-15,0 5 192 0,-2 5 0 0,-1 1 0 16,-3 1 0-16,-1 6 0 0,-1 3 128 0,-1 0 0 0,-2 3 16 15,0-3 0-15,-2-2-80 0,-2-4 0 0,0-5-16 16,-2 0 0-16,0-2 144 0,-2-3 16 0,-1-4 16 0,1-1 0 16,-3-1 224-16,1-1 32 0,-2-5 16 0,0-3 0 15,-3-4-176-15,3-2-16 0,-1-4-16 0,0-3 0 16,2-4-48-16,1-1-16 0,1-2 0 0,3-3 0 16,0-1-192-16,3-1-32 0,0-3-16 0,3 0 0 15,1-1-176-15,1 2 0 0,1 1 0 0,2 0 0 16,-1 0 0-16,4 4 0 0,2 5 0 0,3-2 0 15,-1-1 0-15,1 3 0 0,0 3-128 0,1 3 128 16,1 3-144-16,1 5 144 0,-3-1-192 0,-1 6 192 16,1-1-192-16,0 7 64 0,-1 3 128 0,-1 3-208 15,-1 3 208-15,-4 4-144 0,0 3 144 0,-3 4-128 16,-3 0 128-16,0-1 0 0,-2 0 0 0,1-3-128 0,-1-2 128 16,-1-2 0-16,-2-5 0 0,1 0 0 0,-5-4 0 0,2 0 192 15,-3 0-32-15,0-3-16 0,-2-4 112 0,-4 0 0 16,2-1 16-16,-2-3 0 0,1-5-32 0,-1-4-16 15,1-1 0-15,0-2 0 0,2 3-32 0,2-3 0 16,2-5 0-16,1 1 0 0,4-2 16 0,3 2 0 16,-1-2 0-16,6-1 0 0,-1-4-208 0,4 1 0 15,4 1 128-15,4 0-128 0,1-4 0 0,1 5 0 16,4 0 0-16,1 0 0 0,1 0-160 0,-2 4 160 16,1-1-128-16,0 4 128 0,-5 5 0 0,3 1-160 15,-1 4 160-15,-2 5 0 0,-1 3-192 0,-1 4 192 16,-1 3-192-16,-2 4 192 0,-6 4-144 0,-2 5 144 15,-7 3 0-15,-3 6-144 0,-4 5 144 0,-4-1 0 0,1-5 0 16,0-4 0-16,-3-3 0 0,2-4 0 0,-1-3 0 16,1-4 0-16,0-3 0 0,-1-3 176 0,0-1-176 0,1-4 192 15,2-3 48-15,0-3 16 0,1-4 0 0,1 0 0 16,-3-3 0-16,4-4 0 0,3-5 0 0,0 0 0 16,4-1-16-16,2-3 0 0,3-2 0 0,3-1 0 15,2-3-240-15,2-2 0 0,1-1 0 0,3 4 0 16,2 3 0-16,0 1-160 0,0-1 160 15,1 4-128-15,0 5 128 0,0 3-160 0,-1 1 160 0,-2 4-160 16,0 5 160-16,-2 6 0 0,0 4-144 0,-1 2 144 16,-2 3-128-16,-1 4 128 0,-6 4-160 0,-1 4 160 15,-1 0 0-15,-5 0 0 0,0-2 0 0,-3-1 0 16,0-2 0-16,-3-4 0 0,0-3 128 0,-1 0-128 0,-2-2 272 16,0-1-48-16,-4-2-16 0,2-4 0 0,0-4 0 0,-3-3 0 15,-1-4 0-15,-1-1 0 0,1-3-208 0,-1-3 0 16,3-6 0-16,1 0 0 15,2-1-1088-15,2-2-304 0,6-4-64 0,1 0-16 16,5-1-1856-16,3 0-384 0</inkml:trace>
  <inkml:trace contextRef="#ctx0" brushRef="#br0" timeOffset="37075.395">14896 6848 15663 0,'0'0'1392'0,"-3"-7"-1120"0,0-1-272 0,3 8 0 16,-3-7 1408-16,3 7 208 0,0 0 48 0,0 0 16 15,0 0-1168-15,0 0-224 0,0 0-48 0,-10 5-16 16,0 1-224-16,-1 5 0 0,0 2 0 0,-2 9 0 16,-3 2 288-16,-1 5-32 0,-1 0-16 0,0 8 0 15,-2 0 80-15,-6 4 32 0,2 0 0 0,0 2 0 16,2 0-192-16,2-1-32 0,4-8-128 0,6-2 192 16,5-3-192-16,3-5 0 0,1-5 0 0,6-2 0 0,3-1 400 15,6-5-16-15,-2-3 0 0,4-1 0 0,3-3 224 0,2-4 32 16,3-3 16-16,-1-4 0 0,2-1-256 0,4-7-48 15,2 0-16-15,0-4 0 0,-3-2-176 0,2-2-32 16,0-3-128-16,-2 1 192 0,0-1 16 0,-1 1 0 16,-5 0 0-16,-2-2 0 0,-5 3 368 0,-4-1 64 15,-3 2 0-15,-6-3 16 0,-4 2 112 0,-8-1 32 16,-4 2 0-16,-5 2 0 0,-3 1-224 0,-2 5-32 16,-1 4-16-16,-2 5 0 0,0 5-224 0,-4 3-48 15,0 8-16-15,0 3 0 16,2 5-1568-16,0 4-304 0,2 4-64 0</inkml:trace>
  <inkml:trace contextRef="#ctx0" brushRef="#br0" timeOffset="38353.871">14714 13800 12143 0,'0'0'528'0,"0"0"128"0,-6 4-528 0,6-4-128 15,-5 9 0-15,5-9 0 0,0 0 0 0,0 0 0 16,0 0 0-16,0 0-176 0,-5 6 176 0,5-6-128 16,0 0 128-16,0 0-128 0,0 0-96 0,0 0-16 15,0 0 0-15,0 0 0 16,0 0-448-16,0 0-80 0,0 0-32 0,0 0 0 16,0 0-64-16,0 0-16 0,0 0 0 0,0 0 0 0,0 0 1536 0,0 0 304 15,0 0 64-15,0 0 16 0,0 0-128 0,0 0-16 16,0 0-16-16,0 0 0 0,-7-1-624 0,7 1-128 15,0 0-128-15,0 0 176 0,0 0-176 0,-4-3 160 16,4 3-160-16,0 0 160 0,0 0 352 0,0 0 64 16,0 0 0-16,0 0 16 0,0 0 0 0,0 0 0 15,0 0 0-15,0 0 0 0,-5-2-400 0,5 2-64 0,0 0-128 0,0 0 176 16,0 0-176-16,0 0 0 0,0 0 0 0,0 0 0 16,0 0-128-16,0 0 128 0,0 0-160 0,0 0 160 15,0 0 0-15,0 0 0 0,0 0 0 0,0 0 0 16,0 0 0-16,-6 4 256 0,6-4-16 0,0 0-16 15,-5 8 464-15,5-8 80 0,-4 7 32 0,1-1 0 16,0 4-176-16,3-10-48 0,-2 10 0 0,-1-1 0 16,0-3-224-16,3-6-48 0,-5 8-16 0,1-1 0 15,4-7 176-15,-6 5 48 0,3 1 0 0,-4-1 0 16,0 0 160-16,-2-1 32 0,1 0 16 0,-3 0 0 16,1-2-80-16,0 1 0 0,-2-2-16 0,1-1 0 15,-1-2 32-15,1-1 16 0,-1-4 0 0,3 2 0 16,2-2-176-16,0-1-48 0,-1 1 0 0,2-3 0 0,1-1-192 0,2-4-64 15,0-1 0-15,3-1 0 0,2 2-64 16,2 0-128-16,1-3 176 0,0 3-176 0,1 0 0 0,2 2 0 16,1 2 0-16,2 1 0 0,1 0 0 0,3 2 0 15,-1 2 0-15,2 4 0 0,0 3 0 0,1 3 0 16,0 4-128-16,-1 3 128 0,0 2 0 0,-4 4 0 16,-2-1 0-16,-1 4 160 0,-4 2-160 0,1-1 160 15,-5 3-160-15,-2 3 160 0,-6-2 16 0,-2 0 0 16,-4-1 0-16,-1 1 0 0,-4-7 48 0,-3 2 16 15,-4-2 0-15,1-3 0 0,1-4 208 0,0-3 64 16,-1-3 0-16,1-5 0 0,1-4 64 0,4-4 32 16,-1-3 0-16,5-5 0 0,2-5-80 0,3-3-16 15,2-3 0-15,6-3 0 0,-2 0-272 0,6 0-64 0,-2 1-16 16,5 3 0-16,2 2-160 0,2 2 0 0,6 1 0 0,0 2 0 16,1 3-160-16,-1 1 160 0,0 5 0 0,2 2-144 15,1-2 144-15,2 3 0 0,1 3 0 0,-2 2-128 31,1 0-624-31,-2 0-112 0,-1 0-32 0,0-1-11248 0,1-3-2256 0</inkml:trace>
  <inkml:trace contextRef="#ctx0" brushRef="#br0" timeOffset="39781.968">14682 14025 14735 0,'0'0'640'0,"0"0"160"0,-6-10-640 0,0 1-160 16,2 1 0-16,-2-2 0 0,4-3 2064 0,0-1 384 15,0 1 80-15,-1 0 16 0,2-2-1200 0,-2-1-224 16,2 1-48-16,0-2-16 0,0-1-416 0,-3 0-64 0,0-3-32 16,-4-1 0-16,2 2-64 0,-1-2-16 0,-1-1 0 0,0 0 0 15,-2 0 32-15,-3 1 0 0,-1 1 0 0,0 1 0 16,-1 0-64-16,4 3-16 0,4 1 0 0,-3 4 0 15,-3 1-32-15,1 5 0 0,-1 2 0 0,-3 1 0 16,1-3 32-16,-1 6 0 0,1 7 0 0,-1 4 0 16,-1 2-288-16,-4 4-128 0,0 2 128 0,1 5-128 15,-4 2 0-15,2 1 0 0,-3 0 0 0,3 3 0 16,0 2 0-16,0 2 0 0,0 2 0 0,2 3 0 16,5 2 144-16,0 2-144 0,3 1 160 0,2-3-160 15,3 0 0-15,2-3 128 0,4-1-128 0,5-3 0 16,5-2 0-16,6-3 0 0,1 0 0 0,3-2 0 15,4 0 0-15,5-5 0 0,1-1 0 0,3-5 0 16,1-2 0-16,3-4 0 0,1-1 0 0,5-6 0 0,-1-3 0 0,4-4 0 16,4-4 0-16,-1-5 0 0,-2-3 128 15,-4-5 0-15,-2-5-128 0,-2-2 192 0,0-3-192 0,-4-2 128 16,-3-2-128-16,-3-3 0 0,-4-1 176 0,-4-5-176 16,-10-1 192-16,-2-4-192 0,-4-2 416 0,-4 0-32 15,-3 2 0-15,-6 2 0 0,-4 3 0 0,-2 5-16 16,-1 4 0-16,-1 4 0 0,-2 3 16 0,-1 7 0 15,2 4 0-15,-1 0 0 0,0-1-32 0,-1 3 0 16,-2 5 0-16,2 5 0 0,-1 4-352 0,-1-1 0 16,-1-2 0-16,4 5 0 15,-2 4-1504-15,2-3-224 0,-2-4-32 0,6-3-16096 0</inkml:trace>
  <inkml:trace contextRef="#ctx0" brushRef="#br0" timeOffset="40620.822">20531 6845 23951 0,'0'-12'1056'0,"1"5"224"0,0-1-1024 0,-1 8-256 0,2-9 0 0,-2 9 0 16,0 0 208-16,0 0-16 0,0 0 0 0,0 0 0 15,0 0-192-15,0 0 0 0,0 0 0 0,0 0 0 16,-4 7 0-16,-4 1 0 0,1 2 0 0,-4 1 0 16,0 3 288-16,0 0 16 0,-4 1 0 0,-1 4 0 0,-5 3 112 15,0 2 32-15,1 5 0 0,-2 2 0 0,-1-1-16 0,2 3 0 16,3 1 0-16,1 6 0 16,2 2-160-16,1 0-16 0,5-1-16 0,1-1 0 0,5-4-112 0,3-4-128 15,4-5 176-15,4-4-176 0,-2-3 272 0,5-4-48 16,4-2-16-16,2-4 0 0,3-1 112 0,4-5 0 15,3-2 16-15,1-4 0 0,2 0-80 0,3-4-32 16,3-4 0-16,0-2 0 0,4-3-96 0,-4-3 0 16,0-5-128-16,-2-5 192 0,1-2-192 0,-3 0 144 15,-3-1-144-15,-4-3 128 0,-3-4 192 0,-7 3 48 16,-7 0 0-16,-7-1 0 0,-8 0 352 0,-2 4 80 16,-3 3 16-16,-4 5 0 0,-6 0-80 0,-3 6-16 0,-2 3 0 15,-6 4 0-15,-2 2-144 0,-4 5-48 16,-5 4 0-16,0 5 0 0,-1 2-528 0,0 5 0 0,-2 4 0 15,2 3 0 1,5 3-1536-16,1-2-432 0,3 1-80 0,6 1-14672 0</inkml:trace>
  <inkml:trace contextRef="#ctx0" brushRef="#br0" timeOffset="41338.148">20347 13640 31839 0,'-18'9'704'0,"4"-9"128"0,-1-1 48 0,0 3 16 0,-2 5-704 0,0 3-192 0,-5 2 0 0,0 2 0 0,-3 1 0 16,1 5 0-16,-4 4 0 0,-1 5 0 0,-2 4 144 0,4 1 112 16,4 2 0-16,1 2 16 0,2-1 0 15,2 2 0-15,3-4 0 0,3-2 0 0,6-3-80 0,3-5 0 16,3-3-16-16,5-5 0 0,4-3-176 15,3-4 160-15,1-3-160 0,5-2 160 0,2-3 64 0,4-3 16 16,3-3 0-16,3-4 0 0,0-4 128 0,2-3 16 16,2-2 16-16,3-5 0 0,4-6-176 0,2 0-32 15,3-3-16-15,-1-1 0 0,-4-4 0 0,2-2 0 16,-1 2 0-16,-7 4 0 0,-5 2-48 0,-7 5 0 16,-6 3 0-16,-6 4 0 0,-1 3 48 0,-7 0 0 15,-6-2 0-15,-6 2 0 0,-3-3-176 0,-6 2 0 0,-6-4 0 16,-4-2 0-1,-6-4-2912-15,0 1-464 0</inkml:trace>
  <inkml:trace contextRef="#ctx0" brushRef="#br0" timeOffset="42572.036">20447 10096 21071 0,'0'0'928'0,"0"0"208"0,-1 8-912 0,1 0-224 16,-1 2 0-16,0-1 0 0,0-2 0 0,2-1-192 15,4 2 48-15,-5-8 0 0,3 8 144 0,-1-3 192 0,-2-5-32 0,0 0-16 16,3 8 288-16,-3-8 48 0,0 0 16 0,0 0 0 16,0 0 496-16,0 0 96 0,1 5 32 0,-1-5 0 15,0 0 160-15,0 0 48 0,0 0 0 0,0 0 0 16,0 0-368-16,0 0-80 0,-2-8-16 0,3-2 0 16,3-1-272-16,2-1-48 0,-1 0-16 0,3-2 0 15,3-1-272-15,4-3-48 0,1 5-16 0,0 0 0 16,-2-1-192-16,2 3 0 0,3 0 0 0,1 1 0 15,-4 0 0-15,0 3 0 0,-1 4 0 0,1 2 0 16,-5 2 0-16,0 6-128 0,-1 1 128 0,-2 3 0 16,-1 4-128-16,-4 2 128 0,2 4 0 0,-4 2 0 15,-2 3 0-15,-3-1 0 0,-1 1 160 0,-5 3-32 16,-1 2 48-16,-3-3 16 0,-5-1 0 0,0-2 0 0,1-1 0 16,-3-2 0-16,-1-4 0 0,-4-4 0 0,0-3 224 15,0-2 48-15,2-3 16 0,4 0 0 0,0-3-112 0,4-3-32 16,4-1 0-16,2-4 0 0,0-6-64 0,4 0-16 15,1 0 0-15,3-3 0 0,2-1-64 0,4-4-32 16,1-2 0-16,3 3 0 0,-1-3-160 0,2-1 0 16,1-1 0-16,6 1 0 0,-1-1-176 0,4 0 176 15,0 1-128-15,6 2 128 0,-3 2-128 0,1 4 128 16,-5 0-128-16,1 6 128 0,-1 5-144 0,-2 4 144 16,-3 2-160-16,-2 4 160 0,-1-1-192 0,-2 5 192 15,-1 3-208-15,-3 5 80 0,-4 3 128 0,0 2 0 16,-4 1-144-16,-3 0 144 0,-3 1 0 0,0 0 0 15,-3-2 0-15,-1-1 0 0,-3-2 0 0,0-3 0 0,-3 2 0 16,0-7 0-16,-1-3 224 0,2-2 16 0,-1-2 0 0,4-2 0 16,6-1-48-16,-2-3-16 0,0-4 0 0,1-1 0 15,3 1 16-15,3-7 0 0,2-5 0 16,1-2 0-16,4 1-64 0,3-3-128 0,2-1 192 0,3-4-64 16,-1-1-128-16,5 0 0 0,0 0 0 0,4 0 0 15,4 0-192-15,1 0 192 0,2 2-160 0,0 2 160 16,-2 4-160-16,-1 6 160 0,-1 5-160 0,-3 1 160 15,-2 5 0-15,0 4 0 0,-3 5 0 0,0 4 0 16,-4 5-192-16,0 0 0 0,-4 6 0 0,-3 2 0 16,-3 4 192-16,-3 3 0 0,-5 0 0 0,0 0 0 15,-4 1 0-15,0-3 0 0,-1-4 0 0,-2-2 0 16,1-6 0-16,-3-1 0 0,-2 1 0 0,0-4 160 0,-4-3 48 16,5-2 16-16,-2-1 0 0,2-2 0 0,-1-2-96 15,4-4-128-15,1-5 176 0,4-3-176 16,3-1 240-16,3-1-64 0,3-1-16 0,3-5 0 0,2-3-160 0,4-3 0 15,2-1 0-15,3 1 0 0,3-4 0 16,3 1-176-16,4 1 176 0,-1 2-192 0,1 2 192 0,1 3-160 16,2 2 160-16,-3 5-160 0,-1 5 160 0,-3 4-128 15,-4 2 128-15,-1 4-128 0,-2 5 128 0,-1 5-192 16,-2 3 192-16,-4 4-192 0,-3 0 192 0,-3 4 0 16,-4 6 0-16,-5 2-128 0,-5 2 128 0,-1-8 0 15,0-2 128-15,-3-6-128 0,-4-1 224 0,0-3-32 16,-4-3 0-16,3-3 0 0,1-5 80 0,-1 2 16 15,1-2 0-15,2-4 0 0,3-3-288 0,-1-4 160 16,1-3-160-16,3-2 128 16,0-1-496-16,3-5-96 0,3-4-32 0,1-1 0 15,5-1-2880-15,3-2-576 0</inkml:trace>
  <inkml:trace contextRef="#ctx0" brushRef="#br0" timeOffset="46516.155">11622 15571 18431 0,'-10'5'816'0,"10"-5"160"0,-8 5-784 0,8-5-192 15,0 0 0-15,0 0 0 0,0 0 192 0,-7 4 0 16,7-4 0-16,0 0 0 0,0 0-48 0,0 0-16 16,0 0 0-16,0 0 0 0,0 0 336 0,0 0 64 15,-8-2 16-15,8 2 0 0,-5-6 96 0,0 0 0 16,1 0 16-16,0-4 0 0,0 0-144 0,2-3-48 15,0-2 0-15,-2-1 0 0,2 0-144 0,-2-3-16 16,3-2-16-16,-2-2 0 0,0-1 48 0,1-6 16 16,1-5 0-16,0-1 0 0,1-1 32 0,0 0 0 15,0-4 0-15,0 0 0 0,1-1-64 0,0-4-16 16,-1-5 0-16,1-2 0 0,-1-2 48 0,2 0 16 0,2 0 0 0,1 1 0 16,-3 5 16-16,6 0 16 0,1 3 0 15,3-1 0-15,-1-2 0 0,4 2 0 0,3 1 0 0,2 0 0 16,1 0-208-16,4-2-64 0,-2 0 0 0,3-2 0 15,2 0-128-15,-3-2 0 0,3-3 144 0,0 3-144 16,0 2 0-16,-2 4 128 0,-1-1-128 0,1 4 0 16,-3-3 0-16,2 1 128 0,0 0-128 0,2 0 0 15,-1-1 0-15,1 0 128 0,-6-1-128 0,5 3 0 16,1 6 128-16,1 2-128 0,-3 0 128 0,3 4-128 16,-3 3 0-16,-1 0 144 0,-1-1-144 0,-1 2 0 15,-2 4 0-15,-2-1 0 0,-3 2 0 0,-1 4 0 16,0 0 0-16,-1 2 0 0,1 1 0 0,-4 3 0 15,-1 3 0-15,0 1 0 0,-3 0 0 0,1 5 0 16,-7 4-240-16,5-4-48 0,-5 4-16 0,0 0 0 16,0 0-656-16,0 0-128 0,0 0-16 0,0 0-16 15,8 0-1888-15,-8 0-368 0,7 8-80 0</inkml:trace>
  <inkml:trace contextRef="#ctx0" brushRef="#br0" timeOffset="46952.053">11998 13142 19983 0,'0'0'880'0,"0"0"192"0,-6-5-864 0,6 5-208 0,0 0 0 0,0 0 0 16,0-7 176-16,3-1-16 0,2 0 0 0,3 1 0 15,4-2 48-15,0 1 16 0,4-1 0 0,2-2 0 16,2-3 288-16,4 0 48 0,4 1 16 0,-1-2 0 16,2-1 32-16,4 0 16 0,6 1 0 0,-1 0 0 15,-1-1-160-15,1 1-16 0,-2 0-16 0,2 3 0 16,-3 2-64-16,2 1-16 0,3-2 0 0,0 4 0 15,-1 3-96-15,-2-1 0 0,0 4-16 0,-4 0 0 16,-1 1-64-16,-4 2-16 0,-1 1 0 0,-4 2 0 16,-1-2 16-16,-3-1 0 0,-2 1 0 0,-2 0 0 0,-3 2 96 15,-1 2 32-15,-3-3 0 0,-1 3 0 0,-2 3-16 16,0 0 0-16,-5 1 0 0,-1 1 0 0,-3 0-32 0,-1 3 0 16,-5 3 0-16,-2 3 0 0,-4 2-80 0,0 3-32 15,-6-1 0-15,-1 2 0 16,-3 3-1360-16,0 1-288 0,0-1-48 0</inkml:trace>
  <inkml:trace contextRef="#ctx0" brushRef="#br0" timeOffset="49089.284">12088 12220 2751 0,'0'0'256'0,"0"0"-256"0,0 0 0 0,7-7 0 0,-1-1 2640 0,-2 0 496 16,0 0 80-16,1-2 32 0,-3-3-1456 0,-1-2-304 15,-2-2-48-15,0 1-16 0,1 1-48 0,-2 0-16 16,-4-3 0-16,3 3 0 0,-2 3-208 0,0 1-64 16,-1 1 0-16,1 2 0 0,-4-2-464 0,4 6-112 15,5 4 0-15,-11-1-16 0,0 1-352 0,1 2-144 16,-3 3 128-16,0 3-128 0,-1 6 0 0,0 1 0 15,1 3 0-15,2 4 0 0,-3 7 0 0,3 5 0 16,2 3 0-16,1 0 0 0,2 3 0 0,1 0 0 16,3 3 0-16,1-3 0 0,2-8 0 0,1-1 0 0,0-1 128 0,4-1-128 15,-1-3 128-15,3-1-128 0,-3-8 128 0,2 4-128 16,-1 1 144-16,1-1-144 0,0 0 160 0,-3-5-160 16,-1-4-144-16,1 1-128 0,0-1-32 0,-3-2 0 31,-1-2-2128-31,0-8-448 0,0 0-64 0,0 0-32 0</inkml:trace>
  <inkml:trace contextRef="#ctx0" brushRef="#br0" timeOffset="49465.263">11722 12614 14735 0,'-15'-12'1312'0,"6"4"-1056"0,1 0-256 0,3-2 0 16,1 2 2192-16,4 8 384 0,0 0 80 0,5-8 16 16,5-1-1456-16,1 4-304 0,4 1-48 0,5 0-16 15,0-4-528-15,6 3-128 0,2-1 0 0,2 3-16 0,5 1-32 0,-2-2 0 16,-3 1 0-16,1-1 0 0,-1 0-144 0,-3 2 0 15,2-1 144-15,-4 1-144 0,-2 0 0 0,-2 2 144 16,-4 2-144-16,-1 0 0 0,0-5 128 0,-3 0-128 16,-4 2 0-16,-1 0 0 0,-8 1 0 0,0 0 0 15,0 0 0-15,0 0-144 0,0 0-80 0,-2 10-16 16,-3 3 0-16,-2-2 0 0,-3-2 240 0,1 2 0 16,-2 0 0-16,3 1 0 0,-1 0 144 0,2-1 32 15,3-4 0-15,1 4 0 0,0 3-176 0,2-2 128 16,1-12-128-16,2 10 128 0,2-1 48 0,1-2 0 15,3-3 0-15,2-2 0 0,-1-2 80 0,2 0 0 16,2 0 16-16,-2-2 0 0,-1-5-64 0,0 0-16 16,4-2 0-16,1 1 0 0,2 2-64 0,-2-2 0 0,2-2-128 15,-4 0 192-15,-4-1 0 0,0 1-16 16,-5 0 0-16,-1-1 0 0,-3-2 192 0,-1 3 32 0,1 10 16 0,-5-10 0 16,-4 0-160-16,-1 1-16 0,-3 0-16 0,-2 2 0 15,1 3-224-15,2-1 0 0,2 1-192 0,0 1 192 31,0 2-816-31,3 1-48 0,7 0-16 0,0 0-13392 0</inkml:trace>
  <inkml:trace contextRef="#ctx0" brushRef="#br0" timeOffset="49780.909">12558 12311 14735 0,'0'-10'640'0,"0"10"160"0,0 0-640 0,0 0-160 0,0 0 0 0,0 0 0 0,0 0 1968 0,0 0 352 15,3 14 80-15,-1-1 16 0,-2-1-1456 0,0 2-304 16,0-2-48-16,1 5-16 0,-1 3-144 0,0 1-48 16,0 1 0-16,0 0 0 0,-3 0-240 0,-1 1-160 15,1 0 192-15,-1-7-192 0,2-5 160 0,2-11-160 16,0 16 128-16,0-6-128 0,0-10 448 0,0 0 16 16,0 0 0-16,0 0 0 0,2-7 704 0,3-3 144 15,-1-4 32-15,1-3 0 0,0 1-416 0,3-2-80 16,-2 2-16-16,4-5 0 0,0-3-352 0,0 3-80 15,0 1-16-15,-1-1 0 0,2 1-240 0,1 0-144 16,-3 1 160-16,2 4-160 0,1 5 0 0,-1 3 0 16,0-2 0-16,0 2 0 0,-1 4 0 0,0 1 0 15,1 4-160-15,-1 1 160 16,-10-3-1744-16,11 6-272 0,0 4-48 0,-3-2-12928 0</inkml:trace>
  <inkml:trace contextRef="#ctx0" brushRef="#br0" timeOffset="50680.228">13450 12135 2751 0,'-10'-6'256'16,"10"6"-256"-16,-7-1 0 0,-1 0 0 0,1-4 4880 0,2 0 944 15,-4 0 176-15,1 3 32 0,-3 2-4368 0,0 2-864 16,-1 0-176-16,-2 3-48 0,-1 1-128 0,1 2-48 16,0 1 0-16,-1 0 0 0,-2 1-160 0,2 2-48 15,-1 5 0-15,2-1 0 0,1-2-192 0,2 1 128 16,3 1-128-16,3 0 0 0,4 1 0 0,2-4 0 15,1-2 0-15,2-2 0 0,2 1 384 0,4-4 0 16,2 0-16-16,1-3 0 0,-2-4 32 0,2 0 16 16,4 1 0-16,-3-6 0 0,-1-3-32 0,0-2 0 15,-3-2 0-15,1 1 0 0,1 0-80 0,-4-2-32 16,0-1 0-16,-4 1 0 0,-1 3-16 0,1 1-16 16,0 4 0-16,-4 6 0 0,1-9-112 0,-1 9-128 0,0 0 176 0,0 0-176 15,0 0 0-15,0 0 0 0,0 0 0 0,0 0 0 16,6 14 0-16,-2-3-144 0,1-2 144 15,0 1-192-15,1 1 192 0,-1-1 0 0,2-3 0 16,1-4 0-16,2-4 0 0,1-1 0 0,3-1 0 0,0-2 0 16,0-5 176-16,3-3-48 0,-1-4 0 0,-2 3 0 15,0 0 80-15,0-4 16 0,2-6 0 0,0 2 0 16,-1 1-96-16,0 0-128 0,-1 0 176 0,-1-1-176 16,0-2 384-16,-1 0-16 0,-2 0-16 0,0-2 0 15,-1-5-96-15,-1-2 0 0,-2-2-16 0,0 0 0 16,-2-1-240-16,1 1 144 0,-3 0-144 0,-1 6 128 15,0 6-128-15,0 5-144 0,-1 6 144 0,0 3-208 0,-1 5 208 16,1 4-192-16,0 0 192 0,-6 6-192 0,-2 5-64 0,0 3 0 16,-4 0 0-16,-1 7 0 0,-2 6 256 0,-1 5 0 15,-2 3 0-15,1 6-144 0,-4 2 144 0,6 0-192 16,8-2 192-16,2-4-192 0,1-4 192 0,3-3 0 16,3-2 0-16,1-4 0 0,-2-2 0 0,3-6 0 15,6-6 0-15,0-3 0 0,2 0 0 0,1-5 128 16,0-4-128-16,4-1 0 0,1-1 240 0,3-1-32 15,2-3 0-15,-2-2 0 0,1-6-80 0,-3 0 0 16,0 0-128-16,-1-2 192 0,0 0-192 0,-2-1 144 16,2-5-144-16,-2 3 128 0,1 0-128 0,-1-7 0 15,3-7 0-15,-1-1 128 0,-3-4-128 0,1-3 0 16,-1-3 144-16,-2-3-144 0,-1-4 0 0,-5 1 0 0,-4 2 0 16,2 2 0-16,-3 2 0 0,0 8-208 0,-1 6 48 15,1 8 16-15,-1 9 144 0,0 6 0 0,1 3 0 0,-2 6-128 16,0 0 128-16,-6 10-128 0,-1 8 128 15,-2 4-128-15,-1 5 128 0,1 4-160 0,-1 3 160 0,0 3-160 16,0 4 160-16,1 4 0 0,1 3 0 0,0 3-128 16,0 2 128-16,2-5 0 0,2-5 0 0,3-4 0 15,3-6 0-15,1-4 0 0,-1-3 0 0,2-4 128 16,1-6-128-16,1-1 0 0,2-1 128 0,3-6-128 16,-1-2-1392-1,2-3-336-15,2-1-80 0</inkml:trace>
  <inkml:trace contextRef="#ctx0" brushRef="#br0" timeOffset="51119.691">14518 11187 19519 0,'0'0'864'0,"-2"-5"176"0,2 5-832 16,0 0-208-16,0 0 0 0,0 0 0 0,0 0 720 0,0 0 112 0,5 7 0 0,0 1 16 15,-1 1-208-15,2 4-32 0,-1 7-16 0,0 3 0 16,0 3 208-16,1 4 32 0,-4 3 16 0,1 4 0 16,0 5-192-16,-3-1-32 0,-3 1-16 0,0 1 0 15,-6 2-304-15,3-2-64 0,-3-2-16 0,2-1 0 16,1-6-96-16,0-4 0 0,3-4-128 0,-2-4 192 15,4-2-192-15,1-7 0 0,0-4 0 0,0-9 0 16,4 7-528-16,-4-7-160 0,0 0-16 0,8-5-8096 16,0-6-1616-16</inkml:trace>
  <inkml:trace contextRef="#ctx0" brushRef="#br0" timeOffset="51394.303">14706 11111 20271 0,'0'0'896'0,"3"-9"192"0,-2 2-880 0,-1 7-208 16,0 0 0-16,0 0 0 0,6-5 1632 0,-6 5 288 15,0 0 48-15,5 12 16 0,-3 6-1136 0,-2 3-208 16,-1 3-64-16,0 4 0 0,-1 5 16 0,-1 3 0 16,1 2 0-16,0 5 0 0,-2 0-288 0,-1 1-64 15,0 1-16-15,-2 4 0 0,-1 0-64 0,1 1-16 0,-1-3 0 0,1-2 0 16,2-2 32-16,2-3 0 0,1-10 0 0,2-4 0 15,0-3-176-15,2-4 0 0,-1-1 0 0,2-7 0 32,0-4-384-32,-3-7-128 0,6 6 0 0,-6-6-16 15,0 0-1744-15,4-8-352 0,1-4-64 0</inkml:trace>
  <inkml:trace contextRef="#ctx0" brushRef="#br0" timeOffset="51856.346">14504 11243 19343 0,'0'0'1728'0,"-3"-11"-1392"15,-1-3-336-15,4 2 0 0,3-1 1728 0,0 2 256 16,-1 0 64-16,6-4 16 0,2 1-1072 0,4 1-224 16,3 2-32-16,3-1-16 0,5-1-432 0,1-1-96 15,3 2 0-15,-1 2-16 0,2 2-48 0,2 1-128 16,-1-2 192-16,-1 3-64 0,2 1 0 0,-1 3-128 15,0 1 192-15,1 2-64 0,1-1 112 0,-3 4 16 16,-2 5 0-16,-5 3 0 0,-4 3-96 0,-4 0-16 16,-3 0 0-16,-3 4 0 0,-5 4 16 0,-6 4 0 15,-2 1 0-15,-8 4 0 0,-5 3 112 0,-6 3 32 16,-5 1 0-16,0-1 0 0,0-6-112 0,0-4-32 16,1-3 0-16,0-1 0 0,2-7-32 0,5-3 0 15,0-4 0-15,4-1 0 0,-1 0 320 0,4-2 48 16,3-4 16-16,-1 0 0 0,0 0-256 0,4 1-64 0,7-4 0 0,-7 3 0 15,7-3-192-15,0 0 176 0,0 0-176 0,-1 8 160 16,1-8-160-16,3 10 0 0,3 0 0 0,4 2 0 16,-1 2 160-16,5 1-160 0,1 1 192 0,5-1-192 15,3 2 240-15,3 1-64 0,2 3-16 0,-1-1 0 16,0-1-160-16,2 3 192 0,-1-1-192 0,1 0 192 16,-2-2-192-16,-1-1 0 0,-2-2 144 0,-5 1-144 15,0 2 0-15,-4-3-320 0,-4-3 64 0,-1 1-16960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07:38.0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4066 1510 9215 0,'-9'-10'816'0,"9"10"-656"16,0 0-160-16,0 0 0 0,-3-3 800 0,3 3 128 16,0 0 32-16,0 0 0 0,0 0-496 0,0 0-80 15,0 0-32-15,0 0 0 0,0 0 96 0,0 0 0 0,0 0 16 0,0 0 0 16,0 0-16-16,0 0 0 0,0 0 0 0,0 0 0 16,0 0-48-16,0 0-16 0,5 7 0 0,4-1 0 15,-1 1 64-15,0-2 0 0,-8-5 0 0,8 9 0 16,3 3 32-16,2 0 16 0,-5-1 0 0,3 3 0 15,1 2 16-15,2 1 16 0,-2 0 0 0,0 0 0 16,0 3-240-16,1-2-48 0,1 1-16 0,1-1 0 16,-1-1-16-16,-1 2 0 0,2 1 0 0,0-4 0 15,1-3-16-15,3 2-16 0,-3 0 0 0,-1-1 0 16,-3-2 64-16,2 3 16 0,1 1 0 0,-1 0 0 16,-1-1-64-16,-1 0 0 0,1 1 0 0,-3-3 0 15,0-2-16-15,1 0-16 0,-1 0 0 0,1 0 0 16,2-1-16-16,-2 0 0 0,-4-1 0 0,3-3 0 0,-2-1-144 15,-8-5 160-15,5 6-160 0,-5-6 160 0,0 0-160 0,0 0 128 16,0 0-128-16,8 5 128 0,-8-5-128 16,0 0 160-16,0 0-160 0,0 0 160 0,0 0-160 0,0 0 0 15,0 0 0-15,0 0 0 16,-5-8-752-16,0 0-80 0,0-1 0 16,-1 1-16-16,-6-1-1616 0,1-1-320 0,2-2-64 0</inkml:trace>
  <inkml:trace contextRef="#ctx0" brushRef="#br0" timeOffset="506.699">4612 1372 19231 0,'0'0'848'0,"0"0"176"0,0 0-816 0,0 0-208 0,0 0 0 0,0 0 0 15,2-8 0-15,-2 8 0 0,0 0 0 0,0 0 0 16,0 0 0-16,0 0 0 0,0 0 0 0,0 0 0 15,0 0 0-15,0 0 0 0,0 0 128 0,0 0-128 16,-8 2 336-16,0 3-16 0,1 1-16 0,-1 1 0 0,0 3 240 16,0 0 48-16,-3 1 16 0,0 2 0 0,0 3-48 0,-2 1-16 15,0-2 0-15,1 3 0 0,3 2-96 16,-2 2 0-16,-1 0-16 0,0 0 0 0,0 2-16 0,-2 0 0 16,1-3 0-16,-2 3 0 0,1 3 32 0,0 1 0 15,-2-1 0-15,2-2 0 0,2-3-48 0,0 2 0 16,-3-3 0-16,2 2 0 0,2 3-144 0,0-2-48 15,-1-7 0-15,0 2 0 0,2 0-80 0,2-2 0 16,-1-1-128-16,1-2 192 0,-2-1-64 0,2-3 0 16,1-1-128-16,3-2 192 0,4-7-192 0,-5 7 128 15,5-7-128-15,-5 6 0 0,5-6 0 0,0 0 0 16,0 0-208-16,0 0 64 16,0 0-2000-16,0 0-400 0,0 0-80 0,0 0 0 0</inkml:trace>
  <inkml:trace contextRef="#ctx0" brushRef="#br0" timeOffset="1521.565">3813 1442 13823 0,'0'0'1216'0,"0"0"-960"15,0 0-256-15,0 0 0 0,0 0 560 0,-7-2 64 16,7 2 16-16,-8-1 0 0,1 2-512 0,-1 1-128 16,2 0 0-16,-2 2 0 0,-1-4 144 0,-1 3 16 15,-1 2 0-15,-1 2 0 0,-3-4 208 0,-3 3 32 16,2 3 16-16,-4-1 0 0,-2 1-32 0,1 2-16 16,2 0 0-16,0 1 0 0,-3 0-112 0,0 2 0 0,2 0-16 15,-2-1 0-15,0-1 96 0,2 0 32 16,0 0 0-16,1 2 0 0,0-2 112 0,0-1 32 0,-1-1 0 15,3 0 0-15,-1 1-128 0,1-2-32 0,2 0 0 16,1 1 0-16,1-3-112 0,0-2-32 0,2 1 0 16,4 0 0-16,1 2-32 0,3 0-16 0,-4-3 0 15,7-5 0-15,0 0 48 0,0 10 16 0,1-2 0 0,5 1 0 16,-6-9 0-16,9 6 0 0,2 1 0 0,2-1 0 16,3 1 0-16,2 2 0 0,0 0 0 0,-1-3 0 15,2 1-64-15,0-2-16 0,-4 0 0 0,5 0 0 16,2 1-144-16,0 4 192 0,0 2-192 0,0-2 192 15,-3-8-192-15,1 0 0 0,2 0 144 0,-4-1-144 16,-1-1 0-16,1 1 0 0,6 1 0 0,-4-1 128 16,-2-1-416-16,-2 0-80 0,0 0-16 0,-3-1 0 15,-1-1-656-15,-12 2-144 0,8-2-32 0,-8 2-10128 16</inkml:trace>
  <inkml:trace contextRef="#ctx0" brushRef="#br0" timeOffset="2137.048">2686 1411 18015 0,'0'0'800'0,"0"0"160"0,0 0-768 0,0 0-192 0,0 0 0 0,0 0 0 15,0 0 0-15,0 0-256 0,0 0 48 0,-8 4 16 16,-2-2 192-16,2 1-192 0,-3 0 192 0,0 3-192 15,-2 1 192-15,2 1 0 0,-3 1 0 0,-1 2 0 16,0 0 160-16,-1 2 80 0,-1 2 16 0,1 1 0 16,0 1 288-16,-1 0 64 0,1 2 16 0,1-1 0 15,2 0-192-15,-2 1-48 0,2 1 0 0,0 4 0 0,0 0-176 16,-1 1-32-16,1 2-16 0,3-1 0 0,0 0-32 16,4 0 0-16,-1 1 0 0,3 0 0 0,1-2 32 15,3-1 0-15,2-2 0 0,2-3 0 0,3-2 80 0,0-1 16 16,3 2 0-16,0-3 0 0,1-3 64 0,1-1 0 15,0-2 16-15,4-2 0 0,-1-2-16 0,1-2-16 16,1 0 0-16,2-3 0 0,0-2-64 0,-1-1-16 16,3-2 0-16,2-3 0 0,4-3-64 0,-3-2-16 15,-4-2 0-15,4-1 0 0,3-4 0 0,2 1 0 16,-3 0 0-16,0-2 0 0,-1-2 48 0,1-2 16 16,-4-1 0-16,-2 2 0 0,-3 3 144 0,-3 0 32 15,-2 0 0-15,-1 1 0 0,-2 2-64 0,-2-1-16 16,-3 0 0-16,-1 1 0 0,-2 1-32 0,-2 2 0 15,-2-1 0-15,-1 2 0 0,-1-1-112 0,-3 5-32 0,2 0 0 16,-5-1 0-16,0 1-128 0,-1 0 0 0,-1 0 0 16,-2 6 0-16,0 1 0 0,-1 2-256 0,0 0 64 0,2 2 16 31,2 2-1344-31,3 0-272 0,1-1-48 0,8-2-10640 0</inkml:trace>
  <inkml:trace contextRef="#ctx0" brushRef="#br0" timeOffset="2834.11">5591 1322 3679 0,'0'0'160'0,"0"0"32"0,0 0-192 0,0 0 0 0,0 0 0 0,0 0 0 16,0 0 1904-16,0 0 336 0,-6 9 64 0,-2-5 0 15,8-4-960-15,-7 5-192 0,-4-2-32 0,0 3-16 16,-2 1-240-16,-2 0-48 0,0-2-16 0,-2 2 0 16,-2 2-256-16,-1 0-48 0,0-1-16 0,-2 3 0 15,0 3-144-15,-1-2-16 0,0 0-16 0,0 1 0 16,1-3 96-16,0 1 32 0,-1-1 0 0,2 2 0 16,-1 2-128-16,1 1-32 0,-2-1 0 0,-2-2 0 0,-1-3-64 15,0 3-16-15,0-2 0 0,3 1 0 0,1 1-48 0,1 0-16 16,0 0 0-16,4-2 0 0,3-1-128 0,1-2 128 15,4-2-128-15,-1-1 128 0,2 2-128 0,8-6 160 16,0 0-160-16,0 0 160 0,0 0 16 0,2 6 0 16,-2-6 0-16,6 9 0 0,0 1 48 0,3-1 16 15,3-3 0-15,2 1 0 0,3 1-96 0,4-2-16 16,3-2 0-16,-3 1 0 0,0 3-128 0,1 0 192 16,1-1-192-16,0-1 192 0,0-3-192 0,0 3 0 15,-2-3 144-15,3-1-144 0,2-1 144 0,0 0-144 16,2 0 192-16,0 2-192 0,-1-2 160 0,-1 0-160 15,-1-1 128-15,-2 0-128 0,2 0 0 0,-1 1 0 16,-2 3 0-16,-1-4 0 16,-4-1-1616-16,0 0-256 0,-3-1-48 0,-1 0-16 0</inkml:trace>
  <inkml:trace contextRef="#ctx0" brushRef="#br0" timeOffset="3582.778">6309 1310 18431 0,'-9'-6'1632'0,"3"3"-1312"15,-3 3-320-15,-1 0 0 16,-2 1-320-16,1 1-128 0,1 0-16 0,0 0-16 0,0 0 256 0,1 0 48 15,0-1 16-15,-2 2 0 0,2-1 160 0,0 0-128 16,2-1 128-16,7-1-128 0,-6-1 368 0,6 1 80 16,-5-2 0-16,5 2 16 0,0 0 304 0,0 0 64 0,0 0 16 0,5-7 0 15,4 2-336-15,1-1-64 0,5 0 0 0,2 0-16 16,5 2-112-16,2-1 0 0,1 3-16 16,3-3 0-16,2 0 80 0,-1 2 0 0,-1 2 16 0,1 2 0 15,-3 2 224-15,-2 3 32 0,-2 0 16 0,-3 3 0 16,-2 0-160-16,-4 2-48 0,-2 1 0 0,-6 2 0 15,0 3-144-15,-3 0-48 0,-3 4 0 0,-4-2 0 16,-2-4-144-16,-4 3 192 0,-1 0-192 0,-2-2 192 16,-1 0-64-16,0-2 0 0,-2-3 0 0,2-1 0 15,-1 1 96-15,1 0 16 0,-1-2 0 0,4-1 0 16,4 1-112-16,0 0-128 0,0 0 176 0,5-2-176 16,3-7 0-16,0 0 0 0,-3 10 0 0,7 0 0 0,4 1 0 15,2-2 0-15,-2-1 0 0,3 1 0 0,0 3 0 0,3-2 0 16,-3 2 0-16,2 0 0 0,0 0 0 0,0 0 0 15,0 1 0-15,2 1 0 0,-4 1 0 0,1 0 0 16,-1-1 0-16,1 1 0 0,-4-2 144 0,1 0-16 16,-1-3-128-16,-2 3 192 0,-2 2 80 0,-2-1 16 15,-1-1 0-15,-2 0 0 0,-1-4 128 0,-2 1 32 16,-4 0 0-16,-2 0 0 0,-3-1 80 0,-5 0 32 16,-6 1 0-16,-2-1 0 0,-4-1-112 0,-6-2-32 15,-7 1 0-15,2 3 0 0,-1 3-80 0,0 0-16 16,0 2 0-16,1-5 0 0,0-4-32 0,3 4-16 15,-3 1 0-15,4-2 0 0,-1-3-272 0,4 1 0 16,3 0-176-16,2-3 176 16,0-1-1680-16,5-3-240 0,4-2-32 0,8 0-7648 0,2-1-1536 15</inkml:trace>
  <inkml:trace contextRef="#ctx0" brushRef="#br0" timeOffset="4897.239">1115 1789 13071 0,'0'0'576'0,"0"0"128"0,0 0-576 0,0 0-128 16,-9 4 0-16,9-4 0 0,-8 3 0 0,-2 2 0 15,2 0 0-15,-2 1 0 0,0-2 0 0,-2 3 0 16,1 2 0-16,-1 0 0 0,-1 0 144 0,1 1 0 16,1 0 0-16,-3 3 0 0,1 7 288 0,1 4 48 15,1-3 16-15,1 1 0 0,2-2 64 0,4 1 16 0,0 1 0 0,4-1 0 16,-1-4-288-16,3 0-48 0,4-1-16 16,3-4 0-16,0-2-48 0,2-3-16 0,2-2 0 0,1-1 0 15,0 1 80-15,2-3 16 0,-1 0 0 0,0-5 0 16,-2-3 128-16,1 0 16 0,-1-4 16 0,0 0 0 15,1-3 64-15,-2-1 16 0,-1-3 0 0,0 2 0 16,-1-3 16-16,-2 2 16 0,-2 1 0 0,-2-1 0 16,0 0-16-16,-2 0-16 0,-3 1 0 0,-3 5 0 15,-2 3-128-15,-4 3-32 0,1 0 0 0,0 1 0 16,-2 0-336-16,3 2 144 0,-2 0-144 0,1 2 0 16,-1 2 0-16,2 2-192 0,2 1 0 0,6-6 0 15,0 0-1504-15,0 0-288 16,0 0-64-16,0 0-8080 0</inkml:trace>
  <inkml:trace contextRef="#ctx0" brushRef="#br0" timeOffset="5366.879">1517 1651 6447 0,'0'0'272'0,"0"0"80"0,0 0-352 0,-5 7 0 15,2 2 0-15,0 2 0 0,2 1 2912 0,0 3 512 16,1 3 96-16,0 0 32 0,0 1-2832 0,1 3-560 16,0 1-160-16,-1 5 0 0,-1 2 0 0,-1 1 0 15,1 2 0-15,1-4 0 0,-2-2 0 0,0-2 0 0,2-3 128 0,-2-3-128 16,1-1 320-16,0-3 0 16,1-1 0-16,0-5 0 0,0-9 400 0,0 0 96 0,0 0 16 0,0 0 0 15,0 0 64-15,0 0 32 0,0 0 0 0,0 0 0 16,6-13-240-16,-2-2-48 0,1-2-16 0,1-1 0 15,-1-3-384-15,0-2-80 0,1 1-16 16,-2-3 0-16,4-1-144 0,-1 1 0 0,2 4 144 0,0 2-144 16,1 0 144-16,-1 3-144 0,1 2 192 0,3 2-192 15,1 2 144-15,1 1-144 0,2 2 0 0,-3 3 144 16,-3 2-144-16,6 5 0 0,1 4 0 0,-1 4 0 16,-3 3 0-16,-2 3-144 0,2 4 144 0,0 2-160 15,-1 1 160-15,-1-1 0 0,0-1 0 0,0-1 0 16,3-3 0-16,-3 2 0 0,-1-1 0 0,1-3 0 15,-3-3 0-15,-1 0 0 0,0-2 0 0,0 0-128 16,0-2-1152-16,-1 1-240 0,0-3-32 16</inkml:trace>
  <inkml:trace contextRef="#ctx0" brushRef="#br0" timeOffset="10716.422">3133 4258 13823 0,'0'0'1216'0,"0"0"-960"15,0 0-256-15,0 0 0 0,0 0 448 0,0 0 32 16,0 0 16-16,0 0 0 0,0 0-496 0,0 0 0 16,0 10 0-16,0 1 0 0,-1 0 224 0,1 0-48 0,0 0-16 0,-1 3 0 15,-1 3 160-15,-1 2 16 0,-2 1 16 0,2 2 0 16,2-3 128-16,-1 3 32 0,-2 2 0 0,3 6 0 16,2 3-112-16,-1 4-16 0,-1 4 0 0,-3 2 0 15,-1 2-112-15,1 2-16 0,1 2-16 0,-3 1 0 16,2 3-240-16,0 4 176 0,3 5-176 0,-3 0 160 15,-3-2-32-15,2 2 0 0,-2-4 0 0,2 3 0 16,0 1 128-16,-2 3 0 0,-1 1 16 0,-1-3 0 16,3-4 128-16,-2 1 32 0,2-2 0 0,-1 4 0 15,-1 2-48-15,-1 2 0 0,1 2 0 0,0-6 0 16,2-3-128-16,-2 0-16 0,1-1-16 0,1 4 0 16,0 1-64-16,1-2-16 0,-1-3 0 0,0-3 0 15,2-1-144-15,-3 1 128 0,3 0-128 0,0 1 128 0,1-3-128 16,0-1 160-16,1-1-160 0,-1-5 160 0,0-6-160 0,2 1 0 15,-2-1 0-15,-1-1 0 0,1 0 0 16,1-1 128-16,1-1-128 0,0-5 0 0,0-5 0 0,1-4 0 16,1-4 0-16,0-6 0 15,0-3-1776-15,-1-10-336 0,0 0-64 0</inkml:trace>
  <inkml:trace contextRef="#ctx0" brushRef="#br0" timeOffset="11542.019">1100 6246 11055 0,'0'0'480'0,"0"0"112"16,0 0-464-16,0 0-128 0,0 0 0 0,0 0 0 0,0 0 0 0,8-5 0 15,-8 5 0-15,0 0 0 0,12 5 0 0,-1-4 144 16,-1-1-144-16,0 0 160 0,-10 0 96 0,12-2 0 16,1-2 16-16,2 2 0 0,-4 1 112 0,2 0 32 15,2 1 0-15,1-1 0 0,-1-1 96 0,3 0 32 0,3-4 0 0,-1 6 0 16,2 3-96-16,3 1 0 0,0-2-16 0,0-1 0 15,2 0-64-15,0 0-16 0,2 0 0 0,-1 1 0 16,6 3 32-16,-2 0 0 0,2 1 0 0,5-1 0 16,3-1-128-16,3 0-32 0,2 2 0 0,0-1 0 15,3-1-96-15,1 2-128 0,-3 2 176 0,3-4-176 16,4-2 160-16,2-2-160 0,4 0 128 0,0 1-128 16,-4 3 192-16,2 0-64 0,3 0 0 0,-1-1 0 15,-5-3 128-15,5 0 32 0,4 0 0 0,0-3 0 16,-2 1-32-16,-1 2 0 0,0 1 0 0,3-1 0 0,5-1 0 15,1-1 0-15,0-1 0 0,-3 1 0 0,1 0-256 16,-1 4 0-16,0-1 0 0,2-1 0 0,3-1 0 16,-1-1 160-16,-1 2-160 0,-3 2 128 0,3 0-128 0,1 0 0 15,4-1 0-15,0 3 0 0,-3 5 0 0,0-4 128 16,-2-4-128-16,0 2 0 0,0 3 144 0,-3-2-144 16,-2-3 160-16,-1 0-160 0,1 0 176 0,-2 1-176 15,-6-2 192-15,-1 0-192 0,-2 0 0 0,-7 0 0 16,-2 0 0-16,-7 2-7520 15,0 1-1616-15</inkml:trace>
  <inkml:trace contextRef="#ctx0" brushRef="#br0" timeOffset="15410.563">2946 6310 6447 0,'0'0'576'0,"0"0"-576"0,0 0 0 0,0 0 0 15,0 0 1008-15,-5 4 80 0,5-4 32 0,0 0 0 16,-6 7-320-16,6-7-64 0,0 0-16 0,0 0 0 16,0 0-384-16,-5 4-80 0,5-4 0 0,0 0-16 15,0 0-112-15,0 0 0 0,0 0-128 0,0 0 192 16,0 0 16-16,0 0 0 0,0 0 0 0,0 0 0 15,0 0 368-15,0 0 80 0,5-9 16 0,2-1 0 16,-1-2-208-16,2-2-32 0,0-3-16 0,1 0 0 16,1-1-160-16,3-2-16 0,2-2-16 0,3 0 0 0,-3-1-32 0,5-3 0 15,1-4 0-15,4-2 0 0,3 3 48 16,1-3 0-16,2-2 0 0,1-3 0 0,2 0-32 16,-2 0 0-16,-1 0 0 0,0-1 0 0,-1 1-208 15,2 2 128-15,2 0-128 0,-2-2 0 0,-2-3 144 0,0 3-144 16,1 0 128-16,-1 2-128 0,0 1 0 0,-1 2 0 15,-5 5 0-15,1 0 0 0,0 2 0 0,-3 1 0 16,-1 0 128-16,0-2-128 0,-2-1 0 0,2-1 0 16,0 1 0-16,1-1 0 0,0 1 0 0,0-1 0 15,-2 1 0-15,2-2 0 0,0 6 0 0,1-1 0 16,0-1 0-16,1 0 0 0,-1 6 0 0,0-1 0 16,0 0 0-16,-2 0 0 0,0 0 0 0,-3 2 0 15,-2-2 0-15,0 2 0 0,-1 1 0 0,-2-2 0 0,-3 1 0 16,0 2 0-16,1-1 0 0,-3 2 0 0,0 1 0 0,-2-1 128 15,-2 2-128-15,2 0 0 0,-3-1 144 0,2 2-144 16,1 1 160-16,-1 2-32 0,-2 1-128 0,0 0 192 16,2 1-64-16,-4 0-128 0,0 0 176 0,-1 7-176 15,0 0 176-15,0 0-176 0,0 0 160 0,0 0-160 16,0 0 192-16,0 0-48 0,0 0-16 0,0 0 0 16,-8 3-128-16,-1 1 0 0,-1 3 0 0,0 1 0 15,2 2 0-15,-1 2 0 0,0 5 0 0,-5-2 0 16,-2-1 0-16,1 3 0 0,-2 6 0 0,-2 1 0 15,-2 1 0-15,-1 1 0 0,-4 3 0 0,-1 0 0 16,-4 3 0-16,3 3 0 0,0 3 0 0,-2 1 0 16,-3 1 0-16,3 3 0 0,-1 1 0 0,0 2 128 0,-2 1-128 15,0 0 0-15,0-3 0 0,-4 0 0 0,-2-3 0 16,-2 1 0-16,-3 0 0 0,4 1 0 0,1 0 0 16,3 2 128-16,1-1-128 0,1-3 0 0,-1-6 0 0,4 1 0 15,-1-1 128-15,1-1-128 0,0-3 128 0,1-1 0 16,1-3 0-16,-2 4 0 0,1 1 0 0,2 1-128 15,1-2 192-15,3-1-64 0,-2-4-128 0,1 2 0 16,6-4 0-16,-1 0 0 0,2-2 0 0,2-2 128 16,-1-4-128-16,3 2 0 0,3-6 128 0,2-2-128 15,2-4 0-15,3 2 128 0,4-8-128 0,0 0 160 16,0 0-160-16,0 0 160 0,0 0-32 0,0 0-128 16,0 0 192-16,4-8-64 0,3 1 112 0,2-3 16 15,2-3 0-15,1-3 0 0,2-1-80 0,3-3-16 0,0-4 0 16,1-2 0-16,-2-3-160 0,6-2 192 15,4-1-192-15,2 0 192 0,3 0-192 0,1-3 0 0,3 0 144 16,3-2-144-16,0 3 144 0,0 0-144 0,0-3 192 0,2-6-192 16,0-5 176-16,2-2-176 0,0-1 160 0,7-1-160 15,4-1 144-15,2 2-144 0,-3 5 128 16,1-5-128-16,-3 0 128 0,-1-1-128 0,-3-1 0 0,7 2 128 16,4 2-128-16,1 4 0 0,-5 3 0 0,-2 3 128 15,-3-3-128-15,-4 2 0 0,-4 1 0 0,-2-2 0 16,0 0 0-16,-5 5 0 0,-4 3 0 0,1 3 0 15,-4 2 0-15,0 2 0 0,-4 1 0 0,-3 5 0 16,-1 5 0-16,-4 2 128 0,-2 3-128 0,-4 1 0 16,1 0 0-16,-6 0 0 0,-3 9 128 0,0 0-128 15,0 0 144-15,0 0 0 0,0 0 0 0,0 0 0 0,-9 7-144 16,0 0 0-16,-7 1 144 0,1 4-144 16,-2 6 0-16,-3 3 0 0,0 1 0 0,-2 1 0 0,-6 0 0 15,1 2 0-15,-3 7 0 0,0 4 0 0,-1 2 0 0,-2 3 0 16,-3 2 0-16,-4 0 0 0,-1 1 0 0,-2 3 0 15,-5 3 0-15,0 4 0 0,1 7 0 0,-2 0 0 16,1 1 0-16,-2 1 0 0,2-3 0 0,-1 2 0 16,-6-1 0-16,3 2 128 0,5 3-128 0,-4-1 0 15,-1-3 0-15,3-1 0 0,3 2 0 0,0-3 0 16,2-2 0-16,0-3 0 0,3-4 0 0,-1-3 0 16,1-7 0-16,5-3 128 0,3-6-128 0,6-5 128 15,7-4-128-15,2-2 128 0,0-5-128 0,7-4 128 16,3-3-128-16,3-4 128 0,5-5-128 0,0 0 144 15,0 0-144-15,0 0 160 0,6-8-160 0,1-2 0 16,3-4 0-16,6-5 128 0,5-3 0 0,1-5 0 0,3-3 0 16,6-4 0-16,5-3-128 0,0-4 0 0,-1-3 0 15,4-1 0-15,2-5 0 0,3-1 0 0,-1-4 128 0,1 2-128 16,1 1 0-16,3-3 0 0,4-4 0 0,-1-1 128 16,0 0-128-16,1 2 0 0,-3 0 0 0,2-1 0 15,-2-7 0-15,4 0 0 0,0-1 0 0,1 4 0 16,-2 5 0-16,-3 4 128 0,-3 3-128 0,-1 5 0 15,-1 1 0-15,-1 2 0 0,-6 0 0 0,-3 6 0 16,-4 3 0-16,-2 5 0 0,-2 4 0 0,-4 4 0 16,0 6 0-16,-5 5 0 0,-5 1 0 0,-3 5 0 15,-9 4 0-15,0 0 0 0,0 0 0 0,0 0 0 16,0 0-160-16,0 8 160 0,-5 2-208 0,-6 3 80 0,-4 5 128 16,-2 4 0-16,-1 2 0 0,-3 2 0 0,-3 2 0 15,-4 2 0-15,-4 2 0 0,-1 2 0 0,1 0 0 0,-4 4 0 16,-5 4 0-16,-4 3 0 0,-3 3 0 0,-5 3 0 15,-2 5 0-15,-1 2 0 0,-2-2 0 0,0 0 144 16,1 1-144-16,-3 4 0 0,-3 2 128 0,0 1-128 16,3-1 0-16,2-2 0 0,3-1 144 0,2-3-144 15,3-5 0-15,4-3 144 0,1-1-144 0,5-4 192 16,2-5-192-16,5-4 192 0,4-7-192 0,8-4 192 16,5-4-192-16,3-5 192 0,2-4-192 0,3-4 0 15,8-7 144-15,0 0-144 0,0 0 160 0,0 0-32 16,5-8-128-16,5-4 192 0,-1-6-192 0,7-2 176 15,2-8-176-15,8-6 160 0,4-9-160 0,3-3 0 16,4-3 0-16,0 1 0 0,5-4 0 0,-1-4 128 0,3-4-128 16,4-1 0-16,4 0 0 0,2-3 0 0,3-2 128 0,1 0-128 15,-3 1 0-15,2-4 0 0,2-1 0 0,-4 2 0 16,0 1 0-16,0 4 128 0,3 2-128 0,-2 1 0 16,-3 2 0-16,-4 0 0 0,-3 2 128 0,-3 3-128 15,-2 1 0-15,-4 9 0 0,-2 6 0 0,-5 6 0 16,-2 5 0-16,-4 5 0 0,-6 5 0 0,-4 6 0 15,-6 1 0-15,-8 9 0 0,0 0 0 0,0 0 0 16,-5 7-224-16,-6 8-32 0,-5 4 0 0,-4 7 0 16,-3 2 256-16,-5 6-192 0,-8 6 192 0,0 6-192 15,-2 6 192-15,-2 3 0 0,-5 1-160 0,-6 4 160 16,-7 1 0-16,-2 5 0 0,1 4 0 0,1 3 0 16,0 2 0-16,0-4 0 0,-1 0 0 0,-2 0 0 0,0 3 0 0,4-4 0 15,4-3 0-15,3-5 0 0,4-8 128 0,4-2 0 16,4-6 0-16,5-6 0 0,2-5 0 0,1-5-128 15,4-4 192-15,6-8-64 0,4-3-128 0,4-9 192 16,4-6-192-16,8 0 192 0,0 0 128 0,1-7 16 16,4-7 16-16,7-7 0 0,4-7-176 0,1-6-48 15,5-4 0-15,2-5 0 0,2-4-128 0,3-5 0 16,6 0 0-16,0-6 0 0,0-3 0 0,6-2 0 16,2-1 0-16,4 1 0 0,3-1 0 0,0-2 0 15,-3-2 0-15,-1 2 0 0,-2 2 0 0,0 2 0 16,2 2 0-16,-2 0 0 0,2 1 0 0,-2 2 0 15,-2 3 0-15,-5 6 0 0,-2 8 0 0,-5 6 0 16,-7 3 0-16,-2 6 0 0,-1 6 0 0,-6 6 0 16,-4 1 0-16,-4 5 0 0,-6 7 0 0,0 0 0 0,0 0 0 0,5 8 0 15,-8 3-240-15,-3 4 80 0,-2 4 16 0,-5 5 0 16,-4 7 144-16,-3 6 0 0,-6 5 0 16,-3 6 0-16,-2 5 0 0,-6 4 0 0,-6 5 0 15,0 4 0-15,-1 4 0 0,-2 7 0 0,0 3 0 0,-2-2 0 16,-1-5 0-16,-5 1 0 0,-7 1 0 0,2 0 0 15,4-1 0-15,2-4 0 0,-1-6 0 0,3-4 0 16,3-1 0-16,1-4 0 0,-1-3 0 0,4-5 0 16,5-4 0-16,4-4 144 0,4-3-144 0,1-5 0 15,0-1 144-15,6-6-144 0,6-5 0 0,2-5 144 16,3-5-144-16,5-5 128 0,8-4-128 0,0 0 128 16,-4-7 16-16,5-4 0 0,3-4 0 0,5-7 0 0,4-4-144 15,4-7 0-15,4-6 0 0,4 0 0 0,5-3 0 0,3-3 0 16,6-4 0-16,3 1 0 0,1-3 0 0,1-3 0 15,2-4 0-15,2-4 0 0,4-1 0 0,3-3 0 16,-1-1 0-16,3 1 0 0,3 1 0 0,1-1 0 16,-3-4 0-16,-1 2 0 0,-1 0 0 0,3 3 0 15,5 2 0-15,-2 3 0 0,-4-1 0 0,-4 5 0 16,-5 2 0-16,-3 8 0 0,-2 8 0 0,-5 7 0 16,-4 6 0-16,-4 4 0 0,-4 2 0 0,-7 7 0 15,-3 5 0-15,-4 5 0 0,-3 3-192 0,-10-1 192 16,6 9-160-16,-5 4 160 0,-4 4-192 0,-5 5 48 15,-6 2 16-15,-1 7 0 0,-3 7 128 0,-5 7 0 16,-10 6 0-16,-2 3 0 0,-2-1 0 0,-3 2 0 0,2 2 0 16,-10 2 128-16,-6 2-128 0,1 1 0 0,-6 2 0 0,3-3 0 15,1 2 0-15,-1 1 0 0,2 1 0 0,-3-2 128 16,-1-3-128-16,3-2 0 0,0-7 128 0,5-2-128 16,4-4 0-16,4-5 144 0,5-4-144 0,5-6 0 15,3-3 128-15,6-7-128 0,6-8 0 0,2-2 0 16,6-2 208-16,2-3-64 0,7-5-16 0,-2-10 0 15,5-5 96-15,3-6 16 0,3-7 0 0,3-3 0 16,3-4-240-16,3-3 0 0,5-4 0 0,5-8 0 16,2-6 0-16,4-1 0 0,1 1 0 0,7 0 0 15,1-1 0-15,2-3 0 0,0-1 0 0,0-1 0 16,-1 0 0-16,2 2 0 0,3 2 0 0,1 2 0 16,3 1 0-16,2 2 0 0,0 1 0 0,-2 1 0 15,-2-1 0-15,-2 5 0 0,-3 6 0 0,-3 3 0 0,-2 4 0 16,-6 6 0-16,-5 4 0 0,-4 8 0 0,-4 6 0 0,-4 5 0 15,-9 2 0-15,-9 3 0 0,0 0-160 0,-1 16 32 16,-5 2 0-16,-7 9 0 0,-6 5 128 0,-8 8 0 16,-3 8 0-16,-4 5 0 0,-7-1 0 0,-3 6 0 15,-5-2 0-15,-3 5 0 0,-7 9 0 0,-1 4 0 16,-3 3 0-16,3 1 0 0,0 2 0 0,-1 2 0 16,-4 4 0-16,-1-4 0 0,2-5 0 0,0-4 128 15,-1-4-128-15,7 1 0 0,2-4 0 0,5-6 0 16,5-6 0-16,1-7 128 0,3-4-128 0,7-8 128 15,4-6-128-15,6-4 128 0,3-4-128 0,5-5 128 16,5-6-128-16,3-5 128 0,2-3 0 0,7-2 0 16,-2-6 0-16,3-2 0 0,4-1 32 0,4-3 16 0,-1-7 0 15,7-4 0-15,7-6-176 0,1-4 0 0,5-7 0 16,4-5 0-16,4-7 0 0,3 0 0 0,4-3 0 0,-2-2 128 16,1-3-128-16,1-5 0 0,3-6 0 0,7 2 0 15,6 1 0-15,1-1 0 0,-1-1 0 0,-2-6 0 16,1-2 0-16,3-1 0 0,3 1 0 0,2 1 0 15,1 2 0-15,-3 4 0 0,-4 1 0 0,-2 8 0 16,-5 2 0-16,-3 8 0 0,-5 3 0 0,-2 8 0 16,-1 6 0-16,-8 7 0 0,-5 5 0 0,-6 6 0 15,-4 2 0-15,-5 6 0 0,-3 4 0 0,-4 3 0 16,-7 2-144-16,0 0 144 0,0 0-192 0,2 11 192 16,-5 4-192-16,-3 2 64 0,-2 2 128 0,-3 4-208 15,-4 4 208-15,-2 4 0 0,-7 2 0 0,-3 4 0 0,-1 4 0 16,-2 6 0-16,1 1 0 0,-3 0 0 0,-6 1 0 15,-2 0 0-15,-2 3 0 0,-3 3 0 0,-4 3 128 0,-6 2-128 16,-5-1 0-16,5 2 0 0,6 0 128 0,2-1-128 16,-1-3 0-16,2-3 0 0,0-5 0 0,0-2 0 15,-4 1 128-15,4-3-128 0,5-3 0 0,3-4 0 16,0-4 128-16,4-3-128 0,1-2 0 0,3-5 0 16,0-3 0-16,5 1 0 15,0 1-384-15,4-1-176 0,3-2-32 0,1-5-16 16,4-5-1952-16,6-1-400 0,7-9-80 0</inkml:trace>
  <inkml:trace contextRef="#ctx0" brushRef="#br0" timeOffset="16899.033">6855 6063 24879 0,'0'0'2208'0,"0"0"-1760"0,9-3-448 0,2 2 0 31,-11 1-400-31,14 2-176 0,0-1-16 0,1 1-16 0,2 1 608 0,2-2 0 0,0-2 0 0,2 2 0 16,0 1 0-16,4-1 0 0,1-2 0 0,3-1 0 15,4-2 256-15,4 1 0 0,0 0 16 0,5 1 0 16,2 2 144-16,1 0 32 0,-4-2 0 0,3 0 0 15,2 0 128-15,3-1 48 0,4-2 0 0,-1 1 0 0,3 2-112 16,-3 1-32-16,-1 1 0 0,1 0 0 0,-4-1-176 16,2-1-48-16,-1 0 0 0,1 1 0 0,-3 0 640 15,2 1 128-15,-1 2 32 0,-2 2 0 16,-4-1-1648-16,-1-3-336 0,-5-2-64 0,-1 1-16 0,-4 2 784 16,-3 0 224-16,-1-1 0 0,-2 0 0 0,0-1-416 0,-3 1 32 15,-4 1 16-15,0-1-8416 16,-3-4-1696-16</inkml:trace>
  <inkml:trace contextRef="#ctx0" brushRef="#br0" timeOffset="17272.754">8396 5784 22111 0,'0'0'1968'0,"0"0"-1584"0,0 0-384 0,12 6 0 16,4 2 320-16,1 0-32 0,0 0 0 0,4 0 0 16,-1 1-288-16,2 2 0 0,1 1 0 0,2 0 0 15,0-1 0-15,2-2 0 0,3 2 0 0,0 1 0 16,-1 6 0-16,-2-3 0 0,-2-3 0 0,-1-1 0 0,-4 3 0 15,0 1 0-15,-3 0 128 0,-1-1-128 0,-4-3 0 0,-1 1 0 16,-2 1 0-16,-2 1 0 0,-2 2 336 0,-4-1-32 16,-3 0-16-16,-3 2 0 0,-2 2 352 15,-3-2 80-15,-5-1 16 0,-2 3 0 0,-4 3-16 16,-3 0 0-16,-5-1 0 0,-3 1 0 0,-3 1-208 16,0 2-64-16,-2-1 0 0,2 0 0 0,-2 0-320 0,3-2-128 15,0-1 0-15,4-2-9216 16,5-3-1904-16</inkml:trace>
  <inkml:trace contextRef="#ctx0" brushRef="#br0" timeOffset="18593.614">13173 4593 17903 0,'0'-9'784'0,"0"9"176"0,0 0-768 0,0 0-192 0,0 0 0 0,0 0 0 15,0 0 224-15,0 0 0 0,0 0 0 0,0 0 0 16,0 0-64-16,8 10-16 0,-5 1 0 0,1-1 0 16,0-1 208-16,1 1 32 0,-1 1 16 0,0 5 0 15,-2 4 144-15,-1-1 32 0,-2 3 0 0,0 3 0 0,1 2-192 0,-1 2-16 16,0 4-16-16,0 1 0 0,-1 2-32 0,-2 5-16 16,0 4 0-16,-2 4 0 0,1 4 48 0,-1 0 16 15,2 0 0-15,0 2 0 0,-3 1-16 0,1 0 0 16,1-1 0-16,-2-1 0 0,3-2-16 0,2 0 0 15,2-2 0-15,0-1 0 0,-1 2 0 0,1 0 0 16,0-2 0-16,-5 2 0 0,-1-1-16 0,1 0 0 16,1-1 0-16,-1-3 0 0,1-3-112 0,1-2-16 15,-2 0-16-15,2-1 0 0,-1 3-176 0,1-1 192 16,1-2-192-16,-1 3 192 0,0-3-192 0,2-1 192 16,2-3-192-16,-1 0 192 0,-3 0-192 0,2 1 128 0,0-1-128 15,-1 0 128-15,0-2-128 0,-1 2 128 16,0 1-128-16,2 1 128 0,-1-1-128 0,0-2 128 15,0-2-128-15,2-2 128 0,1-6-128 0,0 2 0 0,-1-2 0 16,1-5 0-16,0-2 0 0,1-6 0 0,-2-12 0 16,4 11 0-1,-1 1-1216-15,-2-6-320 0,-1-6-64 0</inkml:trace>
  <inkml:trace contextRef="#ctx0" brushRef="#br0" timeOffset="19281.554">11024 6073 10367 0,'0'0'448'0,"0"0"112"0,0 0-560 16,0 0 0-16,0 0 0 0,10 8 0 0,-2 0 784 0,2-4 48 0,1-1 16 0,4-1 0 15,-1 0 112-15,3-2 0 0,2-3 16 0,4 3 0 16,3 4-80-16,3 0 0 0,4-1-16 0,4 0 0 16,1-2-64-16,6 0-16 0,6 0 0 0,-1-1 0 15,1 0-96-15,5-2-32 0,6-2 0 0,4 0 0 16,5-2 16-16,-1 3 0 0,1 0 0 0,2-3 0 15,3-2 80-15,4 3 0 0,0 2 16 0,2 0 0 16,-2-3-176-16,2-1-32 0,-1 1-16 0,6 3 0 16,3 3-160-16,-1 0-16 0,0-2-16 0,2 1 0 15,-1-1-240-15,1 1-128 0,1 1 128 0,-1 0-128 16,0-1 0-16,3 2 128 0,2 2-128 0,0-2 0 0,-4 1 0 16,1-1 0-16,1 0 0 0,-1 0 0 0,-2-1 0 0,-3 0 0 15,1-2 0-15,-2 2 0 0,-1 2 0 0,-6-1 128 16,-3-2-128-16,-2-1 0 0,3-1 0 0,-7 2 0 15,-1-1 0-15,-3 1 0 0,-3 0 0 0,-4-1 0 16,0-2 0-16,-5 1 0 0,1 1 0 0,0-2 0 16,-2 1 0-16,-3 1 0 0,-5 1 0 0,-1 1 0 15,-3 0 0-15,-4 0 0 0,-2 2 0 0,-1-1 0 16,-2-2 0-16,-2 0 0 0,-4 1 0 0,1-1 0 16,-5 0-128-16,0 1 128 15,-3 2-480-15,-4 1-16 0,1 3 0 0,-1-4 0 16,-3 1-1488-16,0 1-320 0,0 0-48 0,-2 3-9680 0</inkml:trace>
  <inkml:trace contextRef="#ctx0" brushRef="#br0" timeOffset="20218.239">12993 9375 15663 0,'0'0'688'0,"-3"-8"144"0,1-2-656 0,2 1-176 15,1 1 0-15,-1 8 0 0,0 0 896 0,0 0 128 16,3-6 48-16,-3 6 0 0,0 0-624 0,0 0-128 16,0 0-32-16,0 0 0 0,0 0-112 0,6 5-32 15,1 2 0-15,-1 0 0 0,-6-7 176 0,4 16 48 16,-3-3 0-16,-1 5 0 0,1 0 160 0,-1 5 48 16,-2 5 0-16,-1 5 0 0,2 2 0 0,-2 4 16 15,3 1 0-15,-2 4 0 0,-1-1-64 0,-2 2-16 16,-1 3 0-16,-1 7 0 0,-1 6-64 0,1 1-32 15,-1-4 0-15,0-1 0 0,0-4-240 0,2-1-48 16,0-2-128-16,1 1 192 0,-2 3-192 0,3-2 128 0,-3-3-128 16,3-3 0-16,-2-2 240 0,-2 0-48 0,1-3-16 15,-3 2 0-15,1-5 192 0,2 4 32 0,-2 0 16 16,0 1 0-16,0-2-64 0,1-2-16 0,-1 1 0 0,2-2 0 16,-2 1-192-16,3-3-144 0,-2-1 192 0,3 1-192 15,2-5 144-15,-2 0-144 0,0-1 0 16,2-5 144-16,2-1-144 0,-2-4 0 0,1-3-192 0,0-3 192 15,-2-1-976 1,1-2-80-16,1-2-16 0,1 0 0 0,-4 0-1936 16,0-4-400-16</inkml:trace>
  <inkml:trace contextRef="#ctx0" brushRef="#br0" timeOffset="20938.45">11109 10506 5519 0,'0'0'496'0,"0"0"-496"15,0 0 0-15,9 6 0 0,2-2 3552 0,1 1 608 16,0-1 128-16,1 0 32 0,2 0-2752 0,4-2-544 16,0-1-128-16,5-1 0 0,0 0-272 0,5-1-48 15,7 0-16-15,3-1 0 0,2-3-128 0,2 3-32 16,2 0 0-16,2-3 0 0,4-1-112 0,3-2-32 16,5-1 0-16,3 2 0 0,2-1 64 0,-1 1 0 15,1 0 0-15,2 1 0 0,3-1 16 0,3 2 16 16,5 1 0-16,1 0 0 0,-1 2-48 0,4 2-16 15,3 0 0-15,4 1 0 0,3 0-48 0,3 1-16 16,-1 0 0-16,2 1 0 0,3-2-80 0,-1 0-16 16,-4 0 0-16,5-1 0 0,3 6-128 0,0-4 128 15,-3-2-128-15,4 1 128 0,-1 0 16 0,1 1 0 0,-2 2 0 16,0-4 0-16,0-3-144 0,-1 3 128 0,-1 3-128 0,-5-5 128 16,-5-3-128-16,-1 2 0 0,-1 2 0 0,-4 1 0 15,-6 0 0-15,-5 0 0 0,-8 0 0 0,-1 0 0 16,-6 0 0-16,-5 1 0 0,-4 1-192 0,-2 2 192 31,-8 2-1696-31,-5-1-224 0,-7 2-32 0,-8-2-11184 0</inkml:trace>
  <inkml:trace contextRef="#ctx0" brushRef="#br0" timeOffset="22105.384">13467 15389 27647 0,'0'0'2448'0,"0"0"-1952"15,-7 1-496-15,7-1 0 0,0 0 576 0,-5 9 32 16,-1 0 0-16,2 3 0 0,-4 2-608 0,1 4 0 16,2 3 0-16,-2 3 0 0,1 0 176 0,-4 4 64 15,1 1 16-15,0 7 0 0,0 2-16 0,1 7 0 16,-4 6 0-16,-1 2 0 0,1 0-96 0,-1 4-16 15,1-1 0-15,-3 5 0 0,-5 7-128 0,2 0 192 16,1-1-192-16,-3-2 192 0,-2-3-192 0,2 3 0 16,4 0 144-16,-2 1-144 0,-1 1 256 0,2-4 0 15,-2-7-16-15,2-3 0 0,3-5 144 0,3-4 48 0,0 0 0 16,0 2 0-16,2 3-128 0,-1-4-32 0,2-3 0 16,-1-3 0-16,1-2-144 0,0-2-128 0,1-1 192 0,1 0-192 15,2-2 0-15,-1 0 0 0,1 1 0 0,0 2 0 16,0 0 0-16,-1 4-320 0,2 0 32 0,-2 0 16 31,-1-4-368-31,0-2-64 0,2-2 0 0,1-2-16 16,-1-1-384-16,3-2-80 0,-1-3-16 0,0-1-7744 0,0-1-1552 0</inkml:trace>
  <inkml:trace contextRef="#ctx0" brushRef="#br0" timeOffset="22608.991">11994 16610 23439 0,'0'0'1024'0,"0"0"240"0,12 6-1008 0,0 2-256 0,6 5 0 0,-2-4 0 16,4-2 0-16,3 0 176 0,6 4-176 0,3-4 160 15,4 2 240-15,5 0 48 0,1-1 16 0,6 0 0 16,1 2 64-16,3-2 16 0,1-4 0 0,5 0 0 16,7-2 32-16,5 1 0 0,2-3 0 0,4-1 0 15,0 0 128-15,4-1 48 0,5-3 0 0,2 4 0 16,-1 4 0-16,5-2 0 0,2-4 0 0,5 3 0 15,3 4-80-15,-2-2-16 0,2-1 0 0,-3 2 0 16,1 3-224-16,-1 0-48 0,-3 0-16 0,-2-3 0 0,1-2-176 0,-4 0-48 16,-7 2 0-16,-5-4 0 0,-8-6-144 0,-5 0-224 15,-6-3 48-15,-5 2 16 16,-5-2-2640-16,-11-3-528 0</inkml:trace>
  <inkml:trace contextRef="#ctx0" brushRef="#br0" timeOffset="23470.728">2709 9654 20271 0,'-25'12'896'0,"13"0"192"16,4 6-880-16,-2 5-208 0,1 5 0 0,-3 5 0 0,-1 2 544 0,2 7 64 15,3 4 16-15,0 7 0 0,-1 4-464 0,1 5-160 16,1 2 0-16,-4 5 144 0,-1 6-144 0,2 4 160 16,-1 3-160-16,1 1 160 0,2 2-160 0,-3 3 160 15,1 2-160-15,3-3 160 0,0-6 16 0,-1-1 0 16,3 0 0-16,-4-2 0 0,4-4 224 0,-3-2 48 15,0-5 16-15,3-5 0 0,-2 0-48 0,1-3-16 16,-2 1 0-16,2-5 0 0,0-4-224 0,2-6-48 16,1-4-128-16,1-4 192 15,-2-5-960-15,1-5-192 0,2-5-32 0,-1-5-10192 0</inkml:trace>
  <inkml:trace contextRef="#ctx0" brushRef="#br0" timeOffset="23897.038">1369 10937 23039 0,'0'0'2048'0,"0"0"-1648"16,9-1-400-16,1 0 0 0,-1 0 176 0,5 1-48 15,3 1-128-15,4 1 192 0,2 2-192 0,7-2 0 16,1-2 0-16,7 2 0 0,6 1 224 16,7 1 0-16,5-1 0 0,6 3 0 0,2 0 32 0,2 2 0 15,2 1 0-15,7-3 0 0,8 0-96 0,2 1-16 16,-2 3 0-16,3-1 0 0,3-1-144 0,0 2 0 15,0-1 0-15,-1-1 0 0,-2 2 144 0,3 0-144 16,3-1 160-16,-3 0-160 0,-1 2 176 0,-1 0-176 16,-5-4 192-16,-1 2-192 0,0 1 128 0,-3-2-128 15,-6-3 0-15</inkml:trace>
  <inkml:trace contextRef="#ctx0" brushRef="#br0" timeOffset="24745.355">2680 15006 20271 0,'0'0'896'0,"0"0"192"0,-3-6-880 0,3 6-208 16,-5-9 0-16,3 3 0 0,2 6 496 0,0 0 48 16,0 0 16-16,0 0 0 0,0 0-160 0,0 0-16 15,0 0-16-15,0 0 0 0,-3 11 0 0,1 5 0 16,-2 1 0-16,4 10 0 0,4 5-16 0,-3 5 0 16,-2 6 0-16,-3 7 0 0,-3 6-32 0,0 5 0 15,-1 6 0-15,0 3 0 0,-5 3 144 0,2 10 32 16,2 8 0-16,-4-1 0 0,-1-2-112 0,1 4-32 0,1 2 0 15,-1-4 0-15,1-7-48 0,-2-4-16 0,3-2 0 16,1-2 0-16,3-4-16 0,0-5 0 0,1-7 0 0,1-6 0 16,0-6-112-16,1-4-32 0,0-6 0 0,2-1 0 15,3-3-128-15,0-4 0 0,0-4 0 0,0-2-176 32,1-1-2368-32,-1-7-464 0</inkml:trace>
  <inkml:trace contextRef="#ctx0" brushRef="#br0" timeOffset="25046.875">1850 16459 28559 0,'0'0'1264'0,"0"0"272"0,0 0-1232 0,9 2-304 16,5-1 0-16,1 0 0 0,2 0-256 0,6 0-96 16,4 1-32-16,5-1 0 0,4-3 384 0,7-2 192 15,5-2-32-15,7 0 0 0,7-3 160 0,5 2 48 16,3 3 0-16,0-1 0 0,7 0-208 0,2-1-32 16,6 2-128-16,-3 3 192 0,-3 2-192 0,0-3 0 15,4-3 0-15,-2 4 0 0,-2 3-240 0,-2 2-80 16,-2-3-32-16,-6 1-12400 0</inkml:trace>
  <inkml:trace contextRef="#ctx0" brushRef="#br0" timeOffset="25758.248">7089 16426 21935 0,'0'0'960'0,"0"0"224"0,0 0-944 0,0 0-240 0,0 0 0 0,0 0 0 16,0 0 0-16,5-3-256 0,-5 3 48 0,10-5 16 0,2 1 432 0,0 2 80 16,2 0 32-16,0 0 0 15,-1-2 288-15,4 2 64 0,2 0 16 0,3 2 0 0,2 1-64 0,2 1-16 16,4-2 0-16,3 0 0 0,0 0-160 0,1 1-32 15,1 1-16-15,2 0 0 0,8-2 16 0,3 1 0 16,0 2 0-16,3 2 0 0,3-2-32 0,-3 0 0 16,1-3 0-16,-2 1 0 0,0 3-224 0,0-1-32 15,0-4-16-15,-1 1 0 0,-3 1-144 0,0-1 0 16,0-1 0-16,-5 1 0 16,-3 0-640-16,-2 0 0 0,-3 0 0 0,-4-1-8576 15,-1 0-1728-15</inkml:trace>
  <inkml:trace contextRef="#ctx0" brushRef="#br0" timeOffset="26068.45">8208 16164 28559 0,'9'2'2544'0,"8"-2"-2032"0,7-2-512 0,6 4 0 16,5 3 176-16,1 3-176 0,2 0 192 0,5 0-192 16,3 1 0-16,1 2 0 0,0 0 0 0,1 2 0 15,-2 3 0-15,-3 1 0 0,-2 1 0 0,-5 2 0 16,-5 2 0-16,-4 2 0 0,-2 0 0 0,-4 4 0 16,-3 0 0-16,-7 2-176 0,-3 1 176 0,-6-1-160 0,-7-2 160 15,-3 4 0-15,-6 0 0 0,-6-2 0 0,-5-4 160 16,-7-1 112-16,-7-2 32 0,-6 1 0 0,-7-1-144 0,-3-5-32 15,-4-3 0-15,-1-3-8944 16,-1 0-1792-16</inkml:trace>
  <inkml:trace contextRef="#ctx0" brushRef="#br0" timeOffset="26579.596">6082 10609 24879 0,'0'0'1088'0,"0"0"256"0,0 0-1088 0,0 0-256 15,0 0 0-15,15 1 0 0,1 1 640 0,5 1 80 16,3 2 16-16,7-1 0 0,5 0-400 0,6 1-80 16,4-1 0-16,5 1-16 0,2-2 16 0,2-1 0 15,2 0 0-15,6 2 0 0,0-2-64 0,8 0-16 16,-1-3 0-16,2 1 0 0,-6 3-176 0,2-1 0 15,1-2 0-15,-3 0 0 0,-1 0 0 0,-4 1-304 16,-4-1 48-16,-3 0 16 16,-5-2-2192-16,1-1-432 0</inkml:trace>
  <inkml:trace contextRef="#ctx0" brushRef="#br0" timeOffset="26881.66">7334 10396 23951 0,'7'-10'1056'0,"5"6"224"0,7 0-1024 0,9 0-256 0,8 0 0 0,7 4 0 15,8 4 2048-15,3-3 336 0,3 2 80 0,2 1 16 0,4 4-1984 16,-2 2-496-16,-3-1 0 0,1 2 0 0,2 0 0 15,-1 3 0-15,1 2 0 0,-7 2 0 0,-5-1 0 16,-4 2 0-16,-6 0 0 0,-7 2 0 0,-8 2 0 0,-4-1 0 16,-8 0 0-16,-7 2 0 0,-7 3-192 0,-8 4 64 15,-7 2 128-15,-11 5-208 0,-7 6 208 0,-10 1 128 16,-7 1 0-16,-7 2-128 0,-4 0 0 0,-6 2 0 16,-3 3-240-16,-6 4 80 0</inkml:trace>
  <inkml:trace contextRef="#ctx0" brushRef="#br1" timeOffset="32398.568">3117 5972 5519 0,'-12'13'496'0,"-3"3"-496"0,2 0 0 0,-1-1 0 16,-2-2 1296-16,2 0 176 0,2-3 16 0,1-2 16 15,3-1-480-15,0-1-80 0,0-3-32 0,8-3 0 0,0 0-16 16,0 0-16-16,-8 4 0 0,8-4 0 16,0 0-48-16,0 0 0 0,0 0 0 0,0 0 0 0,0 0-208 15,11-4-48-15,1-3-16 0,3-2 0 0,2-3-16 0,3-4 0 16,2-4 0-16,3 0 0 0,3 0-160 0,3-5-16 15,0-3-16-15,2-3 0 0,0 0-32 0,0-1-16 16,0-3 0-16,3-1 0 0,1-3 16 0,4-2 0 16,-1 0 0-16,3-3 0 0,-1-3-64 0,1 1 0 15,-1-1 0-15,2 2 0 0,1 3 48 0,-1 2 0 16,-1-1 0-16,0-5 0 0,1 2-304 0,1-2 160 16,1 2-160-16,1 0 128 0,1 0-128 0,-3 4 128 15,-5 2-128-15,-2 3 128 0,-3-2-128 0,-4 1 0 16,-4 1 0-16,1 2 0 0,-2-2 0 0,-4 4 128 15,-5 0-128-15,0 4 0 0,3 3 0 0,-3 2 0 0,-3 2 128 16,1 3-128-16,-4 4 0 0,1 3 0 0,-2 3 0 0,-1-1 128 16,-2-1-128-16,-3 4 0 0,-4 5 0 15,0 0 0-15,0 0 128 0,0 0-128 0,0 0 0 0,0 0 128 16,0 0 16-16,0 0 0 0,-3-5 0 0,3 5 0 16,0 0-144-16,-9 8 0 0,-1 2 0 0,-3 1 0 15,-2 1 0-15,-2 3 0 0,1 3 0 0,-5 2 0 16,-1 1 0-16,-4 5 0 0,-3 5 0 0,-1 2 0 15,2 1 0-15,-5 3 0 0,-5 1 0 0,-3 0 0 16,-1 2-144-16,-4 4 144 0,-1 3 0 0,1 4 0 16,-3 3 0-16,0 1 0 0,0-2 0 0,-2 6 0 15,-3 2 0-15,-2 2 0 0,-4 0 0 0,1-2 0 16,0 3 0-16,4-6 0 0,1-6 0 0,5-2 0 16,1-5 0-16,4-2 0 0,4-3 0 0,4-4 0 15,5-3 0-15,6-5 0 0,1-3 0 0,5-1 0 16,4-5 0-16,2-2 0 0,6-3 128 0,0-3-128 0,4-3 0 0,3-8 0 15,0 0 0-15,0 0 0 0,0 0 0 0,0 0 128 16,10-5-128-16,-1-3 0 0,3-7 240 0,2-2-48 16,2-4-16-16,5-3 0 0,5-5-48 0,2-5-128 15,3-8 192-15,1 3-64 0,3 0-128 0,4-5 0 16,-3-4 144-16,6-6-144 0,1-5 0 0,3-1 0 16,1-1 0-16,4-1 128 0,-1-3-128 0,1-2 0 15,-4-1 128-15,2-3-128 0,0 1 0 0,0 3 0 16,-1 3 0-16,3 4 128 0,-1 4-128 0,1 4 0 15,-5 0 0-15,-1 7 0 0,-5 3 0 0,-2 6 0 16,-6 4 0-16,-6 5 0 0,-2 4 0 0,-8 7 0 16,-5 3 0-16,-3 5 0 0,-8 8 0 0,0 0 0 0,0 0 0 15,0 0 0-15,-9 12-160 0,-6 8 0 0,-7 5 0 16,-5 5 0-16,-3 2 160 0,-5 4-208 0,-2 4 80 16,-6 0 128-16,-3 3-304 0,2-2 64 0,3-2 16 0,3 0 0 31,5-3-1184-31,2 1-256 0,1-1-32 0</inkml:trace>
  <inkml:trace contextRef="#ctx0" brushRef="#br1" timeOffset="38312.529">13051 6125 2751 0,'0'0'256'0,"-6"6"-256"16,6-6 0-16,-7 6 0 0,7-6 1952 0,-8 4 352 15,8-4 64-15,-4 6 0 0,-5-2-1216 0,9-4-256 16,-7 7-64-16,7-7 0 0,0 0-112 0,0 0-16 16,-7 5-16-16,7-5 0 0,0 0-96 0,0 0-16 15,0 0 0-15,0 0 0 0,0 0-64 0,0 0 0 16,0 0-16-16,0 0 0 0,0 0 176 0,0 0 32 16,0 0 16-16,4-7 0 0,-4 7-64 0,9-7-16 15,1 3 0-15,-4-2 0 0,1-2-240 0,2 0-48 16,2-2-16-16,0 1 0 0,-1-2-64 0,-2-1-16 15,-3-4 0-15,5 2 0 0,3 2 0 0,2 0 0 16,1-3 0-16,1-5 0 0,1-2 0 0,1-1-16 0,-1 0 0 16,3-2 0-16,0 0-48 0,-1 3-16 0,-1 0 0 15,1 0 0-15,0-1-176 0,0-1 160 0,-2-2-160 0,1 2 160 16,0 2-160-16,1 0 0 16,0-1 144-16,0-1-144 0,-2-1 0 0,1 3 144 15,-1 2-144-15,-1-1 0 0,2-3 192 0,-2 0-192 0,1 2 192 0,1-3-192 16,4 2 240-16,-4 1-64 0,0-1-16 0,1 3 0 15,0 2-32-15,-2 0-128 0,-3 0 192 0,0 0-64 16,1-2-128-16,-1 1 192 0,-1 2-192 0,1-1 192 16,-2-2-64-16,0 0-128 0,-2 2 192 0,1-1-64 15,1 4 0-15,-2 0 0 0,3 2 0 0,-3-2 0 16,0-7 0-16,-4 5 0 0,2 3 0 0,-3 1 0 0,-2 0 48 16,5-3 0-16,4 0 0 0,-2 0 0 0,-4 2-48 0,1 1-128 15,3-2 192-15,0 1-64 0,2 0-128 16,-2-2 128-16,2 1-128 0,0 2 128 0,-1 1-128 0,1-1 0 15,-4 0 144-15,2 1-144 0,0-1 128 0,0 0-128 16,-2 2 128-16,1 0-128 0,-3 0 128 0,2-1-128 16,-1-4 160-16,0 4-160 0,-1 1 176 0,1 1-176 15,-4 1 192-15,3 0-192 0,0-2 128 0,-1 3-128 16,1 1 0-16,-2 0 0 0,1-2 0 0,-1 0 0 16,1 0 0-16,-1 3 0 0,-5 6 128 0,7-6-128 15,-3-1 0-15,1 1 0 0,-1 1 0 0,-4 5 0 16,6-5 0-16,-6 5 0 0,5-8 0 0,0 2 0 15,-5 6 0-15,5-6 0 0,-1 1 0 0,2 0 128 16,-2 0-128-16,-4 5 0 0,5-4 0 0,-5 4 0 16,5-7 0-16,-1 1 0 0,1 2 0 0,-5 4 0 0,6-5 0 15,-3 0 0-15,3 0 0 0,-6 5 0 0,7-1 0 0,-7 1 0 16,3-9 128-16,2 1-128 0,-2 0 0 0,3 3 0 16,-6 5 0-16,5-6 0 0,-1 1 0 0,1-1 0 15,-3 1 0-15,-2 5 0 0,4-6 0 0,-4 6 0 16,4-6 128-16,-4 6-128 0,0 0 0 0,0 0 0 15,5-6 0-15,-5 6 0 0,0 0 128 0,0 0-128 16,0 0 0-16,0 0 0 0,0 0 0 0,0 0 0 16,0 0 0-16,0 0 0 0,0 0 0 0,-7 10 0 15,0-3 0-15,1-1 0 0,0 4 0 0,-2 1 0 16,-1 1 0-16,2 2 0 0,0-1 0 0,-1 2 0 16,1 2 0-16,-1-1 0 0,-2 0 0 0,-1 4 0 0,-1 5 0 15,-1 1 0-15,1 2 0 0,-3-2 0 0,1-2 0 0,0 0 0 16,-1 1 0-16,1 0 0 0,-1-1 0 0,-2 0 0 15,-1-3 0-15,1 2 0 0,1 1 0 0,-3 2 0 16,0-3 0-16,0 2 0 0,2 0 0 0,-1 2 0 16,2 1 0-16,-3 1 0 0,1-1 0 0,0-2 0 15,-2-2 0-15,2 0 0 0,2-1 0 0,2-2 0 16,-2-2 0-16,1 1 0 0,-1-4 0 0,2 1 0 16,1-1 0-16,-3 1 0 0,1-3 0 0,0-1 0 15,-2 1 0-15,1 0 0 0,-1 1 0 0,1 0 0 16,-3 0 0-16,1-1 0 0,2-2 0 0,-2 2 0 15,0-1 0-15,0 2 0 0,1 2 0 0,1 0 0 16,1 1 0-16,0-2 0 0,1 0 0 0,1-2 0 16,-3-1 0-16,2 0 0 0,1 1 0 0,1 0 0 0,2 1 0 15,-1 0 0-15,0-4 0 0,1 0 0 0,-1 0 0 16,1 0 0-16,0 3 0 0,0-1 0 0,0-2 0 16,3 0 0-16,-1 3 0 0,1-1 0 0,1-1 0 0,-1-1 0 15,1 0 0-15,-1 0 0 0,-1 2 0 0,2-3 0 16,-2-5 0-16,1 2 0 0,1-1 0 0,0 2 0 15,-1-1 0-15,1 0 0 0,1 2 0 0,-1-2 0 16,2-2 0-16,4-5 0 0,-7 6 0 0,0-1 0 16,0 2 0-16,-1 0 0 0,0-1 0 0,2 0 0 15,0-3 128-15,6-3-128 0,-9 0 0 0,4 2 0 16,-2 5 0-16,2-1 0 0,0 0 0 0,5-6 0 16,-8 4 0-16,8-4 0 0,0 0 0 0,0 0 0 15,-6 6 0-15,6-6 0 0,0 0 0 0,0 0 0 16,0 0 0-16,0 0 0 0,0 0 128 0,0 0-128 0,0 0 0 15,0 0 0-15,0 0 0 0,0 0 0 0,0 0 0 16,0 0 0-16,0 0 0 0,0 0 0 0,0 0 0 0,0 0 0 16,6-10 128-16,0 2-128 0,-6 8 128 0,8-11-128 15,2-2 192-15,-1 0-192 0,-1 1 208 0,5-3-64 16,-1 0-16-16,2-3 0 0,1 0-128 0,2-4 160 16,3-3-160-16,-2 1 160 0,2 0-160 0,0 0 0 15,1-4 144-15,1-1-144 0,2-4 0 0,1-3 0 16,1 0 0-16,0-2 128 0,3 1-128 0,1 1 0 15,3 0 0-15,2 1 0 0,0-2 0 0,-1 1 0 16,0 0 0-16,-1-1 128 0,-2 1-128 0,0-4 0 16,2 0 0-16,-3-3 0 0,0-1 0 0,0 1 0 0,-3 6 0 15,1 0 0-15,1 2 0 0,0 1 0 0,-1 0 128 0,0 2-128 16,-3 1 0-16,2-1 144 0,-1 1-144 16,-2 0 0-16,1-1 144 0,-2 0-144 0,-1 1 0 15,0 2 144-15,0 5-144 0,-4 3 0 0,0 3 0 0,-1 0 0 16,-2 0 0-16,-1 4 0 0,-2 0 0 0,-2 2 0 15,-1 2 128-15,0 2-128 0,-3 3 0 0,-6 5 128 16,0 0 16-16,5-6 0 0,-5 6 0 0,0 0 0 16,0 0-16-16,0 0-128 0,0 0 192 0,0 0-64 15,0 0-128-15,0 0 0 0,0 0 0 0,0 0 0 16,0 0 0-16,0 0 0 0,0 0 0 0,0 0 0 16,0 0 0-16,0 0 0 0,0 0 0 0,0 0 0 15,0 0-240-15,0 0-80 0,0 0 0 0,0 0-16 16,8 6-2352-16,-8-6-448 15</inkml:trace>
  <inkml:trace contextRef="#ctx0" brushRef="#br1" timeOffset="39699.993">13836 5895 3679 0,'0'0'160'0,"0"0"32"0,0 0-192 0,0 0 0 16,0 0 0-16,0 0 0 0,0 0 1984 0,0 0 368 16,0 0 64-16,0 0 16 0,0 0-1216 0,0 0-224 15,0 0-48-15,0 0-16 0,0 0-448 0,0 0-96 16,0 0 0-16,0 0-16 0,-3 12 32 0,0 1 16 15,-3 3 0-15,3-2 0 0,1-1 96 0,0 0 0 16,-1-1 16-16,0 2 0 0,2 1-192 0,1 3-32 16,0-2-16-16,0-2 0 0,1-3-144 0,2 2-16 15,-3-1-128-15,1-1 192 0,1 0-192 0,-2-1 0 16,1-3 0-16,-1 1 0 0,0-8 0 0,1 9-160 16,-1-9 0-16,0 0-9456 0</inkml:trace>
  <inkml:trace contextRef="#ctx0" brushRef="#br1" timeOffset="39992.744">13755 6410 8287 0,'0'0'736'0,"0"0"-592"15,0 0-144-15,0 0 0 0,0 0 2192 0,0 0 416 16,0 0 80-16,0 0 0 0,0 0-2176 0,0 0-512 15,7 10 0-15,0-3 0 0,-2 1 0 0,1 0 0 16,-6-8 0-16,9 13 0 0,2 2 0 0,-3 1 0 16,1-3 0-16,-2-1 128 0,3-2-128 0,1 0 0 15,-4 2 0-15,2-1 0 0,-4 0 0 0,3 0 0 16,-1-2 0-16,0 0 0 16,-1-2-624-16,-6-7-144 0</inkml:trace>
  <inkml:trace contextRef="#ctx0" brushRef="#br1" timeOffset="40261.435">13945 6430 15663 0,'-4'-10'1392'0,"4"10"-1120"0,0 0-272 0,0 0 0 16,0 0 1664-16,0 0 256 0,0 0 64 0,-1 11 16 15,-3 1-1632-15,1 3-368 0,0 3 0 0,0 0 0 16,-1 1 0-16,-1 1 0 0,0 0 0 0,1 1 0 16,-5 0 0-16,1-1 0 0,-3 1 0 0,2-1 0 0,0-1 0 15,-1 0 0-15,2-3 0 0,-2 2 0 0,3 3 0 0,-1-1-224 16,-1-3 16-16,1-2-9760 16</inkml:trace>
  <inkml:trace contextRef="#ctx0" brushRef="#br1" timeOffset="41296.029">12332 5888 2751 0,'0'0'256'0,"0"0"-256"0,0 0 0 0,0 0 0 16,0 0 1728-16,0 11 288 0,-2-1 64 0,1-3 16 15,1-7-1200-15,0 0-256 0,-5 11-32 0,2 2-16 16,-1 1 272-16,2 4 48 0,-3 4 16 0,0 0 0 16,1-3-400-16,2-1-80 0,-3 2 0 0,2 1-16 15,-2 0-224-15,3 0-32 0,2 0-16 0,-3-5 0 16,1-4-160-16,1-2 0 0,0 1 0 0,1-11-5232 15,2 10-1152-15</inkml:trace>
  <inkml:trace contextRef="#ctx0" brushRef="#br1" timeOffset="41832.355">11936 5638 6447 0,'0'0'576'0,"0"0"-576"0,0 0 0 0,-5 5 0 16,5-5 784-16,0 0 48 0,0 0 16 0,0 0 0 16,0 0-336-16,0 0-64 0,0 0 0 0,0 0-16 15,0 0 144-15,0 0 48 0,0 0 0 0,11 6 0 0,-2-3 16 16,1-1 16-16,2-3 0 0,-1 1 0 0,0-2-176 0,1 0-32 16,1-1-16-16,-1 1 0 0,2 1-128 0,-1-1-32 15,0-1 0-15,1 0 0 0,-1 2-272 0,3 0 0 16,-6 1 128-16,1 0-128 0,0 0 0 0,-1 2 0 15,-3 3-208-15,1-5-5168 16,-8 0-1040-16</inkml:trace>
  <inkml:trace contextRef="#ctx0" brushRef="#br1" timeOffset="42119.282">12378 5396 8287 0,'0'0'368'0,"0"0"80"0,0 0-448 0,0 0 0 0,0 0 0 0,0 0 0 16,0 0 1120-16,0 0 144 0,0 0 16 0,4 8 16 15,-4-8-912-15,5 9-192 0,-1 2-48 0,-1 2 0 16,3 3 32-16,1 2 0 0,-1 0 0 0,3 0 0 16,-4-3-48-16,3 3 0 0,0 0 0 0,-1 2 0 15,0-3-128-15,0 0 0 0,0 2 144 0,0-5-144 0,1-5 0 0,-3 1 0 16,2-2 0-16,-1-1-4416 16,-1 1-768-16</inkml:trace>
  <inkml:trace contextRef="#ctx0" brushRef="#br1" timeOffset="42334.735">12677 5381 18431 0,'0'0'816'0,"-6"1"160"0,-2-2-784 0,8 1-192 16,-7 5 0-16,-1 3 0 0,1 3 448 0,-2 5 64 15,-2 0 0-15,0 6 0 0,-5 0-368 0,3 1-144 0,0 1 128 16,1 0-128-16,2 2 0 0,-2 2 0 16,1 0 128-16,1-2-128 15,1-3-976-15,0-1-240 0</inkml:trace>
  <inkml:trace contextRef="#ctx0" brushRef="#br1" timeOffset="43489.796">12983 7048 10479 0,'0'0'448'0,"0"0"128"0,0 0-576 16,0 0 0-16,0 0 0 0,0 0 0 0,0 0 240 0,0 0-64 15,0 0-16-15,0 0 0 0,0 0 208 0,0 0 32 16,0 0 16-16,0 0 0 0,4 10 128 0,-1 1 32 16,0-1 0-16,-3-2 0 0,0-8-128 0,-1 12 0 15,-1 1-16-15,2 1 0 0,-1 2-96 0,0 4-16 16,0 1 0-16,-1-1 0 0,0 0-144 0,0-2-48 16,0 0 0-16,-2 4 0 0,1 5-128 0,-1 1 128 15,1-2-128-15,2 1 128 0,-3-3-128 0,0-1 0 16,1-2 0-16,0 3 0 0,-1-3 0 0,2 1 0 15,1-1 0-15,-1-1 0 0,-1-2 0 0,0 1 0 16,2-2 0-16,-1 0 128 0,-1-4-128 0,1 5 0 16,-2-1 0-16,2-2-5440 15,0-5-976-15</inkml:trace>
  <inkml:trace contextRef="#ctx0" brushRef="#br1" timeOffset="47324.346">13136 5917 1839 0,'0'0'0'0,"0"0"160"0,0 0-160 15,0 0 0-15,0-7 0 0,0 7 0 0,0-6 1568 0,0 6 288 16,0-8 48-16,0 8 16 0,0 0-1200 0,0 0-224 16,0 0-48-16,0 0-16 0,0 0-64 0,0 0-16 15,0 0 0-15,0 0 0 0,-3 8 160 0,-2-2 48 16,-1 0 0-16,2 0 0 0,-4 2 144 0,3 2 48 15,-4 1 0-15,2 1 0 0,-4 2-128 0,2 2-32 16,-1 3 0-16,0 0 0 0,-1 2-192 0,1 0-32 16,-4 0-16-16,1 1 0 0,0 2-96 0,0 0 0 15,0-2-16-15,1 2 0 0,-3-1-16 0,2-1 0 0,-1-1 0 16,0-1 0-16,0 1 112 0,0 1 32 0,0 1 0 16,0 1 0-16,0-1 0 0,0 0 0 0,-1 0 0 0,-1 1 0 15,0 1-96-15,0-2-16 0,2-1 0 0,-1-1 0 16,-1 0-64-16,1 0 0 0,2-2-16 0,1 0 0 15,-1-1 32-15,2 0 16 0,-2-1 0 0,0 1 0 16,2 1 96-16,2-2 0 0,-3 1 16 16,2 0 0-16,1 1-144 0,0 0-48 0,0-1 0 15,0-1 0-15,1 0 112 0,1-2 0 0,-2 1 16 0,1-1 0 16,0 3-80-16,2-3-32 0,-1 0 0 0,2 1 0 16,-1-3-160-16,0 0 0 0,-1 0 144 0,3-1-144 15,-4 4 0-15,2 0 128 0,-1-1-128 0,0-2 0 16,-1-2 0-16,1 1 0 0,-1 0 0 0,0 3 128 0,-1-4-128 15,2 4 0-15,-3 1 0 0,3 1 128 0,-3-4-128 16,2-2 0-16,-3-4 128 0,1 4-128 0,3 2 176 0,-2 0-48 16,-1-2 0-16,2 1 0 0,0-2 816 0,1 0 144 15,3 0 48-15,-5-1 0 16,1-3-1648-16,2 3-336 0,1 1-64 16,1 0-16-16,-5-1 768 0,4-3 160 0,5-6 0 0,-9 9 0 0,2 1 0 0,0-1 144 15,1-4-144-15,2 2 128 0,-4-1-128 0,2 0 128 16,2-1-128-16,0-1 128 0,4-4-128 0,0 0 0 15,-4 6 0-15,4-6 0 0,0 0 0 0,0 0 128 16,0 0-128-16,0 0 0 0,-4 7 128 0,4-7-128 16,0 0 0-16,0 0 128 0,0 0-128 0,0 0 128 15,0 0-128-15,0 0 128 0,0 0 80 0,0 0 16 16,0 0 0-16,0 0 0 0,0 0 16 0,0 0 0 16,0 0 0-16,0 0 0 0,0 0 48 0,5-10 16 0,1-1 0 0,1-2 0 15,-1 0-128-15,3-1-32 0,3 2 0 16,-3-3 0-16,0-4-144 0,-2-1 160 0,3-1-160 0,3 1 160 15,3 1-160-15,-1 0 0 0,2-1 144 0,-1-1-144 16,3 1 0-16,0-1 0 0,-3-1 0 0,2-1 128 16,0-1-128-16,-1 2 0 0,1 2 0 0,-1 0 0 15,0-7 0-15,0 1 0 0,2 0 0 0,1-2 0 16,-3-2 0-16,2 0 0 0,-1-2 0 0,0 2 0 16,1 2 0-16,0 4 0 0,3 1 0 0,0-1 0 15,-4-2 0-15,3 0 0 0,1 2 0 0,-2 1 0 16,0-1 0-16,-1 1 0 0,-1 0 0 0,0-1 0 0,1 0 0 15,-2 0 0-15,0-2 0 0,-1 3 0 16,1 3 0-16,-1-1 0 0,0-4 0 0,-1 4 0 0,-1 2 0 0,1 1 0 16,0 2 0-16,-1-3 0 0,0-1 0 0,1 3 0 15,1-2 0-15,0 3 0 0,-4 1 0 0,1 1 0 16,-2 0 0-16,0-1 0 0,-1 0 0 0,0 0 0 16,1-1 0-16,1 1 0 0,2 0 0 0,1 3 0 15,-4 1 0-15,0 0 0 0,-1 1 0 0,-1 1 0 16,0-6 0-16,-1 5 0 0,0 2 0 0,-2 1 0 15,1 0 0-15,-2 0 0 0,2-1 0 0,-2 1 0 16,2 1 0-16,-7 6 0 0,7-5 0 0,-2 1 0 16,-5 4 0-16,5-6 0 0,-5 6 0 0,4-5 0 15,-3-2 0-15,-1 7 0 0,0 0 0 0,0 0 0 16,0 0 0-16,0 0-128 0,0 0 128 0,0 0 0 16,0 0 0-16,0 0 0 0,-5 6-128 0,-1-1 128 15,1 1-128-15,-1 2 128 0,-1 1 0 0,0 1-160 0,-3 1 160 0,0 1 0 16,1 2 0-16,-3 1-128 0,-1 2 128 0,-1 0 0 15,-2 1 0-15,0 2 0 0,-2-2 0 0,2 2 0 16,0 1 0-16,0 0 0 0,-4 0 0 0,0 3 0 16,-1 1 0-16,2-1 0 0,-1-2 0 0,0 5 0 15,0 0 0-15,-2 3 0 0,1 1 0 0,1 0 0 16,-2-3 0-16,1 2 0 0,-1-1 0 0,-1-2 0 16,0-1 0-16,0 2 0 0,-1-1 0 0,1 0 0 15,-1-1 0-15,0 1 0 0,5-3 0 0,-3 4 0 16,2 3 0-16,1 0 0 0,-3 1 0 0,2-1 0 0,2-2 0 15,-2-1 0-15,3-1 0 0,1 0 0 16,-2-3 0-16,2-1 0 0,1 1 0 0,1-3 0 0,0-3 0 0,2-3 0 16,-4 0 0-16,2 1 0 0,0 8 0 0,-1-3 0 15,2-1 0-15,0-1 0 0,0-3 0 0,0 0 0 16,-2-1 0-16,3 0 0 0,0 2 0 0,0-2 0 16,0 1 0-16,3 0 0 0,5 2 0 15,-3-2 0-15,-3 0 0 0,1-2 0 0,1-3 0 0,-1-2 0 16,-1 0 0-16,2-1 0 0,1 1 0 0,1-2 0 15,1-2 0-15,-1 1 0 0,2-2 0 0,4-4 128 16,0 0-128-16,-7 7 0 0,7-7 0 0,-5 5 0 16,5-5 0-16,0 0 0 0,0 0 0 0,0 0 0 15,0 0 0-15,0 0 0 0,-4 8 0 0,4-8 0 16,0 0 0-16,0 0 0 0,0 0 0 0,0 0 128 16,0 0-128-16,0 0 0 0,0 0 176 0,0 0-176 0,9-3 192 15,0-4-192-15,-1-2 272 0,-1-2-48 0,0-1-16 16,1 0 0-16,-1-2-16 0,3 1-16 0,2-3 0 15,-4-3 0-15,0-4-176 0,2 0 160 0,2-1-160 0,1 0 160 16,1-1-160-16,2-2 128 0,2-1-128 0,1 0 128 16,1-1-128-16,-3 2 0 0,2-1 0 0,0-1 128 15,-1-3-128-15,2 0 0 0,-3-2 0 0,1-1 128 16,2-2-128-16,0 0 0 0,0-2 0 0,0 4 0 16,2 1 0-16,0 0 128 0,1 2-128 0,2 1 0 15,1 2 128-15,3-1-128 0,-4 0 128 0,3 2-128 16,-1 0 128-16,2 3-128 0,-4 2 0 0,1-1 128 15,-3-3-128-15,0-1 0 0,-1-3 0 0,0 3 0 16,-2 6 0-16,0 0 0 0,2-2 0 0,-1 1 0 0,-1 4 0 16,1 1 0-16,-3-1 0 0,-2 2 0 0,-4-1 0 15,4 2 0-15,0 2 0 0,1 1 0 0,-2-4 0 0,-1 1 0 16,0-1 0-16,-5 5 0 0,4 3 0 0,-2 1 0 16,-3-2 0-16,-1-1 0 0,0 1 0 0,0 0 0 15,-2 0 0-15,-1 0 0 0,-2 0 0 0,2 4 0 16,-4 6 0-16,2-7 128 0,-2-1-128 0,0-1 0 15,0-2 0-15,0 6 0 0,0 5 0 0,0 0 0 16,0 0 0-16,0 0 0 0,0 0 0 0,0 0 0 16,0 0 0-16,0 0 0 0,0 0 0 0,0 0 0 15,0 0-144-15,0 0 144 0,0 0 0 0,0 0-128 16,-9 0 128-16,9 0 0 0,-7 8-128 0,0 0 128 16,-1 1 0-16,1 0 0 0,0 1 0 0,-1 1-128 15,-1 1 128-15,-1 0 0 0,-2 1 0 0,1 4 0 0,-2 4 0 16,0 1 0-16,-3-1 0 0,1 1 0 0,1-1 0 15,-2 3 0-15,-2 4 0 0,1 1 0 0,1-2 0 0,-3 2 0 16,-1 3 0-16,0 1-128 0,2 1 128 0,-3-1 0 16,1-2 0-16,0-1 0 0,1-2 0 0,0-1 0 15,-1-3 0-15,0-1 0 0,-2 0 0 0,0-1 0 16,-1-1 0-16,-2 0 0 0,-3-3 0 0,3 6 0 16,1-1 0-16,0 0 0 0,1 2 0 0,0-2 0 15,-1 1 0-15,2-1 0 0,2 1 0 0,2-1 0 16,0 0 0-16,-1 1 0 0,2 1 0 0,0-3 0 15,0-1 0-15,0-3 0 0,2-1 0 0,-1 2 0 16,2 2 0-16,0 1 0 0,-1-1 0 0,2-4 0 0,1-1 0 16,-2 0 0-16,2 1 0 0,1-3 0 0,1-3 0 0,0 0 0 15,2 1 0-15,3-2 0 0,-1-1 0 0,1-1 0 16,-2-3 0-16,3 1 0 0,-2 0 128 0,1 1-128 16,-1-2 0-16,0 2 0 0,0 2 0 0,3 0 0 15,-3 0 0-15,2-1 0 0,4-8 0 0,-5 7 0 16,5-7 0-16,-5 7 0 0,1 2 0 0,4-9 0 15,0 0 0-15,-5 8 0 0,2-1 0 0,-2-2 0 16,5-5 0-16,0 0 0 0,0 0 0 0,0 0 0 16,-2 8 0-16,2-8 0 0,0 0 0 0,0 0 128 15,0 0-128-15,0 0 0 0,0 0 0 0,0 0 0 16,2-8 128-16,0 1-128 0,-2 7 128 0,0 0 0 16,3-7-128-16,-1-1 192 0,1 0-192 0,2 1 0 15,1-3 0-15,-1 1 0 0,-2-1 0 0,4 1 0 0,-2 2 0 16,3-3 0-16,1-1 0 0,-2-1 0 0,0-1 0 15,2 0 0-15,2-4 128 0,1 1-128 0,0-1 0 0,3-1 0 16,3-1 128-16,-2 1-128 0,0 0 0 0,0-1 0 16,3 0 128-16,0-2-128 0,-1-2 0 0,0-2 0 15,1 0 0-15,-1-1 128 0,1-2-128 0,1-2 0 16,-1 0 0-16,0-3 0 0,0 2 0 0,2 0 0 16,-3 4 128-16,3 0-128 0,2 2 0 0,0 2 0 15,0-4 0-15,-1 1 0 0,2-3 0 0,1 4 0 16,0 2 0-16,-1-1 0 0,-1-2 0 0,0 1 0 15,-1-2 128-15,0 0-128 0,0 0 0 0,0 0 144 16,-1 0-144-16,0 3 0 0,0 2 0 0,2-3 0 16,-1 1 0-16,2 0 0 0,-3 0 0 0,0 0 0 0,-3-1 0 15,1 1 0-15,1 1 0 0,1-2 0 0,0 1 0 0,-1 1 0 16,-1 1 0-16,1 1 0 0,-3-6 0 0,-1 4 0 16,1 1 0-16,-2 2 0 0,-1 3 0 0,2 0 0 15,-2 0 0-15,-2 0 0 0,0 0 0 0,0 0 0 16,0-1 0-16,3 2 0 0,-4-2 0 0,2 2 0 15,-1 2 0-15,3-4 0 0,0-4 0 0,-1 1 0 16,0 0 128-16,1 1-128 0,-1 3 0 0,-2-3 0 16,0 0 0-16,2 1 0 0,3 1 0 0,1-1 0 15,-2-1 0-15,1 0 0 0,0 2 0 0,0 1 0 16,-2 3 0-16,0 0 0 0,0-2 0 0,0 0 0 16,1-1 0-16,-3 2 0 0,0-3 0 0,1 2 0 15,2-1 0-15,-2 1 0 0,-1-2 0 0,1-1 0 16,1 0 0-16,0 0 0 0,3 1 0 0,0 1 0 0,0-1 0 15,2 1 0-15,-1-2 0 0,0 2 0 0,1 0 0 16,0 1 0-16,-4 1 0 0,2-2 0 0,0-2 0 16,-1 2 0-16,0 2 0 0,-3-1 0 0,-2 1 0 15,0 1 0-15,3-1 0 0,-4 3 0 0,0 0 0 0,0 1 0 16,-2-1 0-16,1 1 0 0,0-1 0 0,-2 1 0 16,1 1 0-16,-3-3 0 0,2-3 0 0,-1 5 0 15,1 2 0-15,-2-1 0 0,-1 0 128 0,2-1-128 16,1-2 0-16,-2-1 0 0,1 1 0 0,2 2 0 15,-3 2 0-15,2 1 0 0,-5-2 0 0,3 2 0 16,0-2 0-16,-1 1 0 0,-1-1 0 0,1 2 0 16,-5 8 0-16,5-6 0 0,-5 6 0 0,5-5 0 15,-2-2 0-15,-3 7 0 0,0 0 0 0,0 0 0 0,0 0 0 0,0 0 0 16,0 0 0-16,0 0 0 0,0 0-176 0,0 0 176 16,-1-6-128-16,1 6 128 0,0 0 0 0,-6 9-160 15,3 0 160-15,-4 0 0 0,2 0-144 0,-3 1 144 16,2 1 0-16,-3 0-144 0,0 0 144 0,-1 2 0 15,1 2 0-15,-3 1 0 0,1-2 0 0,0 1 0 16,0 1 0-16,-3-1 0 0,1 5 0 0,1 0 0 16,-3-3 0-16,0 1 0 0,-2-2 0 0,-1 4 0 15,-2 2 0-15,-2 1 0 0,0-3 0 0,-1 3 0 16,-1 2 0-16,-1 3 0 0,2-2 0 0,-3 7 0 16,-1-2 0-16,1 3 0 0,-4 1 0 0,4 2-160 15,1-3 160-15,-1-2 0 0,-3-3-144 0,0 2 144 16,0 1 0-16,2 1-144 0,-2 1 144 0,-1-1 0 15,-5-2 0-15,7 2-128 0,5 0 128 0,0 1 0 0,-3-3 0 16,2 2 0-16,0-2 0 0,1-2 0 0,-1 0 0 16,-3-3 0-16,2-4 0 0,1-1 0 0,0 2 0 0,-1 2 0 15,-3 1 0-15,1 2 0 0,1-1 0 0,-3 1 0 16,-3-1 0-16,7 1 0 0,8-2 0 0,-3 1 0 16,-1 1 0-16,1-2 0 0,-2-1 0 15,3-5 0-15,1 2 0 0,1 3 0 0,1 0 0 0,-1-1 0 16,2-2 0-16,-1 2 0 0,1 2 0 0,0-2 0 15,-1 1 0-15,1 2-128 0,-2-2 128 0,2 0 0 16,-2 2 0-16,2-1 0 0,-3 1 0 0,1-1-128 16,-1-1 128-16,-1-2 0 0,1 1 0 0,0-2 0 15,-3 0 0-15,4-1 0 0,1-1 0 0,1 1-128 0,-2 0 128 16,2 1 0-16,0-1 0 0,0 0 0 0,2-3 0 16,0 1 0-16,0-2 0 0,-2 0 0 0,1 2 0 0,1 0 0 15,0 0 0-15,-1 0 0 0,0-2 0 0,1-1 0 16,1 1 0-16,-2 0 0 0,-1 2 0 0,1 0 0 15,0-5 0-15,-2 3 0 0,2 0 0 0,1 2 0 16,0-2 0-16,-1 1 0 0,1-2 0 16,-1 1 0-16,1-1 0 0,2 3 0 0,3-7 0 0,-2 4 0 15,1-2 0-15,-1 1 0 0,-2 2 0 0,1-2 0 16,2 1 0-16,-2-2 0 0,2 1 0 0,0 0 0 16,2-2 0-16,2-3 0 0,0-3 0 0,0 0 0 15,1 1 0-15,2-1 0 0,2-7 0 0,-2 6 0 16,2-6 0-16,0 0 0 0,0 0 0 0,-2 6 0 15,2-6 0-15,0 0 0 0,-1 9 0 0,-3-1-192 0,4-8 64 16,-2 7 0 0,2-7-1504-16,-1 8-288 0,0 0-64 0</inkml:trace>
  <inkml:trace contextRef="#ctx0" brushRef="#br1" timeOffset="49743.69">3305 6018 911 0,'0'0'0'0,"-9"6"0"0,0 1 0 0,3 1 0 15,-1-1 0-15,7-7 0 0,-7 5 2496 0,7-5 432 16,0 0 80-16,-4 7 0 0,-3-3-1904 0,7-4-384 16,0 0-80-16,-6 8 0 0,-1-2-160 0,2-1-32 15,5-5 0-15,0 0 0 0,0 0 208 0,0 0 48 16,0 0 0-16,0 0 0 0,0 0 128 0,0 0 48 15,-2-7 0-15,4 0 0 0,2-1-368 0,4-5-80 16,2-6-16-16,3-5 0 0,3-4-240 0,4-3-48 16,0-4-128-16,2 0 192 0,1-1-192 0,1-1 0 15,2 0 0-15,1-1 0 0,-3-3 0 0,4 0 0 0,0-5 0 16,2 1 0-16,3 0 144 0,1 1-144 0,-1 0 128 0,0 1-128 16,0 1 192-16,-2-1-64 0,-3 0 0 0,1 1 0 15,3 1 0-15,1-1 0 0,0-1 0 0,-2 3 0 16,-4 3-128-16,3 2 128 0,1 1-128 0,1 3 128 15,1 3 0-15,0 3-128 0,-5-2 192 0,2 2-64 16,0 3 0-16,-2-2 0 0,0 0 0 0,-1 2 0 16,-3 1-128-16,-1 1 0 0,-2 4 0 0,-3-2 0 15,-1 3 0-15,-4 4 128 0,-2 3-128 0,-4 3 0 16,-7 5 128-16,0 0-128 0,0 0 0 0,0 0 128 16,0 0 128-16,0 0 0 0,0 0 16 0,0 0 0 15,0 0 48-15,-5 7 0 0,-4 2 0 0,-2 6 0 16,-3 4-320-16,-2 4 128 0,-6 4-128 0,1 1 0 0,-2 1 0 0,-3 2 0 15,-1-2 0-15,-3 7 0 0,-1 2 0 16,-3 5 0-16,-2 3 0 0,-5 3 0 0,0 1 0 0,1 3 0 16,-1 2 0-16,0-1 0 0,2-2 0 0,0 0 0 15,3 2 0-15,1 0 0 0,-4 1 0 0,1-1 0 16,-2-2 0-16,3-7 0 0,3-3 0 0,2-3 0 16,2-2 0-16,1-3 0 0,4-5 128 0,2-1-128 15,0-3 0-15,3-2 0 0,5-4 0 0,2-5 0 16,0-4 128-16,5-1-128 0,-3-1 0 0,3-4 0 15,8-4 0-15,0 0 0 0,0 0 224 0,0 0-64 16,-3-10-16-16,4-2 0 0,3-3-144 0,1-4 0 16,2-3 0-16,4-1 0 0,2-5 0 0,4 1 0 0,2-4 0 15,4-2 0-15,1-4-128 0,5-2 128 16,0-3 0-16,4-3 0 0,2-3 0 0,3-2 0 16,0 0 0-16,2 0 0 0,-2 2 0 0,0-2 0 0,-2-1 0 15,2 0 0-15,-3 2 0 0,-2 2 0 0,-4 6 0 0,0 5 0 16,1 6 0-16,-6 8 0 0,-3 3 0 0,-5 6 0 15,0 3 0-15,-9 3 0 0,-7 7 0 0,0 0 0 16,0 0 128-16,0 0-128 0,-3 12 128 0,-2 0-128 16,-6 3 144-16,-1 1-144 0,-4 6 160 0,-1 2-160 15,1 4-320 1,2-2-144-16,1 0-48 0,-2-4 0 0,-2 2-2000 16,0-4-416-16</inkml:trace>
  <inkml:trace contextRef="#ctx0" brushRef="#br1" timeOffset="51463.114">14288 4528 911 0,'0'0'0'0,"0"0"0"0,-3 10 0 0,-1-4 0 15,4-6 2096-15,-6 7 336 0,3-1 64 0,-1 1 0 16,4-7-1216-16,-7 10-240 0,-1 0-48 0,1 1-16 15,-1 0-272-15,-1 2-48 0,-2 2-16 0,1-1 0 16,-1-2-64-16,0 2-32 0,-3 0 0 0,-2 3 0 0,0 3-96 0,-3-1 0 16,1 2-16-16,-1-1 0 0,1 0-80 0,0 0-16 15,-4-1 0-15,1 3 0 0,1 2-80 0,-2 1 0 16,1 1-16-16,2 3 0 0,-2 2-112 0,2-1-128 16,-1 0 176-16,-1 2-176 0,0 1 240 0,1 1-64 15,3-1-16-15,-4-1 0 0,0-3 32 0,-1 1 16 16,-1 2 0-16,0 0 0 0,-1 0-80 0,5-2 0 15,-1-3-128-15,1 2 192 0,-1 3-192 0,2 0 128 16,-3-4-128-16,1 0 0 0,0-3 128 0,1 0-128 16,-3 1 0-16,0-4 144 0,0-2-144 0,0-2 128 15,2 2-128-15,-2-1 128 0,1-1 16 0,0 2 0 16,-2 1 0-16,0 1 0 0,-1 2-16 0,0-2 0 0,-1-4 0 16,4 2 0-16,2 2-128 0,1 1 0 0,-2-2 0 15,2 1 128-15,-2-2-128 0,3-1 0 0,-1 1 0 16,2-2 0-16,-3-2 0 0,3 1 0 0,0-1 0 0,1 1 0 15,-1 1 0-15,2-2 0 0,0-3 0 0,1 2 0 16,-1 3 0-16,1 0 0 0,-2-1 0 0,2 3 0 16,2 1 0-16,-4 0 0 0,0-2 0 0,2-1 0 15,1 1 0-15,-1 0 0 0,-1-1 0 0,2 0 0 16,1-2 0-16,0 2 128 0,1 0-128 0,-3-1 0 16,0 2 144-16,0 1-144 0,-2-4 160 0,1 2-160 15,0-2 128-15,-1 1-128 0,3-2 0 0,-1 2 144 16,1 0-144-16,0 2 0 0,-1-1 144 0,3-1-144 15,-3 2 0-15,0-1 144 0,1-2-144 0,2 2 0 16,-2 0 176-16,1 1-176 0,-1-1 160 0,2 0-160 0,-2 1 176 16,2 1-176-16,0-4 192 0,-2 3-192 0,-2-1 192 15,1-1-192-15,0 0 192 0,1-2-192 0,-1 1 208 0,1-2-64 16,1-1-16-16,0 1 0 0,0 0 16 16,1-1 0-16,3-1 0 0,-2 1 0 0,2-1-16 0,-1 0-128 15,-1 0 192-15,1-1-64 0,0-1-128 0,2-1 192 16,-1-2-192-16,-1 3 192 0,2 2-192 0,-2 0 192 15,2-1-192-15,0-1 192 0,2 0-64 0,-2-1 0 16,-2 1 0-16,2-1 0 0,-1 0 0 0,1-1-128 16,-1 0 192-16,0-1-64 0,7-7 32 0,-6 7 0 15,-1-2 0-15,2 2 0 0,1 2-16 0,0-1 0 16,1 0 0-16,-1 0 0 0,1-1-144 0,1 2 0 16,-4-1 144-16,3-1-144 0,3-7 0 0,-3 9 0 15,1 1 0-15,-1-2 0 0,3-8 0 0,-4 7 0 0,4-7 0 16,-3 7 0-16,-2 0 0 0,5-7 0 0,-1 7 0 0,1-7 128 15,0 0-128-15,0 0 176 0,0 0-176 0,-2 7 192 16,2-7-32-16,0 0 0 0,-3 8 0 0,3-8 0 16,0 0-160-16,0 0 192 0,0 0-192 0,0 0 192 15,-1 10-192-15,0-2 128 0,1-8-128 0,0 0 128 16,0 0-128-16,0 0 128 0,-2 6-128 0,2-6 128 16,0 0-128-16,-1 8 160 0,1-8-160 0,0 0 160 15,0 0-32-15,0 0-128 0,0 0 192 0,-2 6-64 16,2-6 0-16,-2 7-128 0,2-7 192 0,0 0-64 15,0 0-128-15,0 0 0 0,0 0 144 0,0 0-144 0,-1 8 0 16,1-8 0-16,0 0 0 0,0 0 0 0,0 0 0 16,0 0 0-16,0 0 0 0,0 0 128 0,0 0-128 0,0 0 0 15,0 0 0-15,0 0 0 0,0 0 144 0,0 0-144 16,0 0 192-16,0 0-192 0,0 0 176 0,0 0-176 16,0 0 160-16,0 0-160 0,0 0 128 0,0 0-128 15,0 0 0-15,0 0 0 0,0 0 0 0,0 0 0 16,4 6 0-16,-4-6 0 0,0 0 0 0,10 5 0 15,-10-5 0-15,8 3 0 16,-8-3-480-16,13 2 16 0,-1-4 0 0,2 0 0 16,2-3-1888-16,1 0-368 0</inkml:trace>
  <inkml:trace contextRef="#ctx0" brushRef="#br1" timeOffset="52762.76">16309 4599 5471 0,'0'0'240'0,"-6"7"48"0,-4-3-288 0,-1 3 0 0,0 2 0 0,-1 2 0 16,-4 2 320-16,-1 2 0 0,-1 2 0 0,-1-1 0 16,-1 1 528-16,0-1 112 0,-2 2 32 0,-3 3 0 15,-1 0 128-15,-3 3 32 0,-1 2 0 0,-5 4 0 16,-1 0-384-16,-2 5-64 0,-4 4 0 0,-1 5-16 0,0 7-224 16,-2 0-32-16,-2-1-16 0,-3 4 0 0,-2 3-160 0,0 7-16 15,-7 1-16-15,4-1 0 0,4-5-224 0,1 1 176 16,3-5-176-16,2-2 160 0,1-2 96 0,1 0 0 15,-1-2 16-15,0 0 0 0,-2-1 144 0,1-1 32 16,1-2 0-16,3-2 0 0,2-3-144 0,1-3-32 16,0-4 0-16,1 4 0 0,0 5-32 0,1-3-16 15,-1-1 0-15,5-2 0 0,1-2 48 0,2 1 16 16,-2 0 0-16,2-2 0 0,3-2-96 0,1-1 0 16,-1-2-16-16,2 3 0 0,0 0-176 0,0 3 160 15,-1 1-160-15,2 1 160 0,-2 0-160 0,3-1 192 16,-3 0-192-16,4-1 192 0,-2-2 0 0,3-2 0 15,1-2 0-15,3-1 0 0,-3-4 0 0,4 1 16 0,3-1 0 16,-3 0 0-16,1 0-208 0,3-1 144 0,0-1-144 0,1 1 128 16,1-1-128-16,2-1 128 0,0-4-128 0,4-1 128 15,0-3-128-15,2-1 0 0,0 1 0 0,6-5 0 32,-5-7-544-32,13-3-144 0,2-4-16 0,4-4-11024 0</inkml:trace>
  <inkml:trace contextRef="#ctx0" brushRef="#br1" timeOffset="53420.68">17782 4841 18431 0,'-33'6'816'0,"12"1"160"0,-3 5-784 0,-1 2-192 0,-1 1 0 0,-2 5 0 16,-1 4 240-16,1 6 0 0,-1 5 0 0,0 2 0 16,1 1-48-16,-4-1-16 0,-3 4 0 0,-4 1 0 15,-3 2 64-15,-1 1 16 0,2 1 0 0,-4 6 0 16,1 4 0-16,1 0 16 0,2-2 0 0,0-1 0 16,-1-4 48-16,0 1 16 0,-4-2 0 0,-1 3 0 0,-1 2 64 15,0 0 16-15,2 1 0 0,1 0 0 0,0-4-32 0,0-3 0 16,1-1 0-16,-2 2 0 0,0 3-128 0,-2-1-16 15,2-4-16-15,1 0 0 0,2-4 0 0,5-3 0 16,2-2 0-16,3-3 0 0,0-3 64 0,1-3 16 16,-1 0 0-16,4-1 0 0,0 4-112 0,1-2-32 15,-3-2 0-15,4-2 0 0,4 3-160 0,5-4 0 16,-3-3 0-16,4 0 0 0,2 2 0 0,-1-4-192 16,2-4 64-16,2-3 128 15,-1-3-640-15,3 0-16 0,4 0 0 0,0-2 0 16,-1 0-576-16,4-2-112 0,3-5-32 0,0 0 0 15,0 0-1200-15,0 0-240 0</inkml:trace>
  <inkml:trace contextRef="#ctx0" brushRef="#br1" timeOffset="54572.953">12212 4387 8175 0,'0'0'352'0,"11"-6"96"0,0-1-448 0,0-1 0 0,-1 0 0 0,-2 2 0 15,0 0 752-15,-1 1 64 0,-1-1 16 0,-6 6 0 16,5-5-80-16,-5 5-16 0,0 0 0 0,0 0 0 15,0 0-192-15,0 0-32 0,0 0-16 0,0 0 0 16,0 0-192-16,0 0-48 0,-8 6 0 0,-1 2 0 16,-1 1-112-16,1 2-16 0,-2 1-128 0,-2 3 192 15,-3 4 32-15,-2 1 0 0,-1 1 0 0,-1 3 0 16,-4 4 32-16,1 8 16 0,0 4 0 0,-2 3 0 16,0 0 0-16,-5 2 0 0,-1 1 0 0,-2 4 0 0,-3 1-32 15,0 5-16-15,-3 3 0 0,-2 4 0 16,-2 2-80-16,1-2-16 0,-1-1 0 0,2-3 0 0,-1-1-128 0,1-1 0 15,0-1 0-15,-2-4 128 0,-1-6 64 0,1-1 16 16,3-1 0-16,0 1 0 0,1-2 192 0,-2 4 48 16,1 5 0-16,0 2 0 0,-1 2-160 0,2-1-32 15,-3-3 0-15,-3 3 0 0,-5 2-256 0,2 1 0 16,1 3 0-16,0 0 0 0,1 2 0 0,0 0 0 16,-1-2 0-16,-3 1 0 0,0-5 0 0,-1 4 0 15,1-1 0-15,2-2 0 0,2-5 0 0,2-1 0 16,4-8 0-16,3-2 0 0,1-3 0 0,1-1 0 15,2-3 0-15,4-1-7264 16,0-3-1360-16</inkml:trace>
  <inkml:trace contextRef="#ctx0" brushRef="#br1" timeOffset="59119.436">2649 10857 7599 0,'-11'6'320'0,"4"0"96"16,-3 0-416-16,0 0 0 0,1 1 0 0,1-2 0 0,1 2 448 0,0 0 16 15,4 1 0-15,-2-2 0 0,1-2 32 0,-3 1 0 16,7-5 0-16,-3 7 0 0,-1 0 80 0,1 0 0 16,3-7 16-16,-3 6 0 0,3-6-32 0,0 0-16 15,-1 7 0-15,1-7 0 0,0 0 112 0,0 0 32 0,0 0 0 16,0 0 0-16,8-6 160 0,0-1 48 16,-1-2 0-16,5-1 0 0,0-1-336 0,1-4-64 0,3-9-16 0,1 4 0 15,3 1 0-15,1-1 0 0,4-5 0 16,0-1 0-16,1-2-240 0,3 0-48 0,0 1-16 0,1-2 0 15,-5-2-176-15,3 0 128 0,0-4-128 0,2-1 128 16,-3 2 48-16,1-3 0 16,3-2 0-16,1 3 0 0,0 1 64 0,0-1 16 0,1 5 0 0,-3-1 0 15,-2-1-96-15,-2 3-16 0,0 4 0 0,-5-1 0 16,-1 3-144-16,0 1 0 0,-4 0 144 0,-1 2-144 16,0 2 0-16,-4 3 144 0,0-1-144 0,-1 5 0 15,-3 2 128-15,-3 2-128 0,-4 8 0 0,5-6 0 16,-5 6 160-16,0 0-160 0,0 0 128 0,0 0-128 15,0 0 192-15,0 0-64 0,0 0 0 0,-7 10 0 16,-1-1-128-16,0 2 128 0,-1 1-128 0,-2 2 128 16,-2 4-128-16,-2 0 0 0,-1 1 0 0,-2 1 128 0,0-4-128 15,-1 3 0-15,-2 1 144 0,-2 2-144 0,-2 2 0 16,-3 0 0-16,-3-2 0 0,2 6 128 0,-1 2-128 0,0 1 0 16,-1-1 128-16,-2 1-128 0,3 3 0 0,-1 0 0 15,2-1 0-15,-1-2 0 0,0-4 128 0,-1 2-128 16,0-1 160-16,1-1-160 0,2-3 176 0,0-1-176 15,4-1 192-15,1-1-192 0,4 1 192 0,3-4-64 16,0-4 0-16,4 0-128 0,2 2 160 0,2-3-160 16,0-3 128-16,1-5-128 0,7-5 144 0,-4 6-144 15,4-6 160-15,0 0-160 0,0 0 320 0,0 0-48 16,1-8 0-16,3-1 0 0,2-1 0 0,3-4 0 16,3-1 0-16,1-2 0 0,0-3-272 0,6-1 160 15,1-3-160-15,4-1 128 0,2-3-128 0,2 0 128 0,0-3-128 16,2-1 128-16,1-1-128 0,0-2 0 0,-1-4 144 15,2 0-144-15,0-1 0 0,2 2 144 0,2 0-144 16,2 2 0-16,2 0 128 0,-2-1-128 0,0 1 0 16,0 1 0-16,-4-1 0 0,0 2 0 0,-3 3 128 0,-1 1-128 15,-3 0 0-15,1 1 0 0,-6-1 0 0,3 5 0 16,-2 7 0-16,0 2 0 0,-4-1 0 0,-5 4 0 16,-2 2 128-16,-3 1-128 0,1 2 0 0,-3 3 0 15,-2-1 0-15,-5 6 160 0,0 0-160 0,0 0 128 16,0 0-128-16,0 0 0 0,-9 4 0 0,1 3 0 15,0 3 0-15,-2 2 128 0,0 0-128 0,-5 5 0 16,-4 2 0-16,-1 3 0 0,-2 1 0 0,-2 3 0 16,1 5 0-16,-2-3 0 0,-2 3 0 0,1 1 0 15,-4 2 0-15,-1 0 0 0,-4 0 0 0,-1 5 0 0,-1-1 0 16,1 4 0-16,1 0 0 0,1 0 0 0,0 0 0 16,2-1 0-16,1-1 0 0,0-4 0 0,3-5 0 0,0 0 0 15,1 0 0-15,2-5 0 0,0-1 0 0,2-1 0 16,-2-5 0-16,5 2 0 0,0 0 0 0,5-3 0 15,0-4 0-15,4-2 0 0,4-2 0 0,2-1 128 16,5-9-128-16,0 0 0 0,0 0 0 0,0 0 128 16,0 0-128-16,6-7 0 0,2-3 192 0,5-3-64 15,2-4 0-15,4-4 0 0,3 1 0 0,3-4 0 16,3-5 0-16,0-2 0 0,3-1-128 0,-1-3 128 16,1-2-128-16,3-3 128 0,-1-4-128 0,3 1 0 0,5 1 0 15,2 1 0-15,-3-1 0 0,2 0 0 0,1 5 0 16,-3-2 0-16,-2 1 0 0,-1-1 128 0,0-2-128 15,-2 3 0-15,0-1 0 0,-4 5 0 16,-5 4 128-16,3 1-128 0,-3 3 0 0,2 2 0 0,-2 2 0 0,-3 5 0 16,-4 4 0-16,-4 4 0 0,-2 2 0 0,-2 3 0 15,0 1 0-15,-11 3 0 0,0 0 0 0,0 0 0 16,0 0 0-16,1 9 0 0,-2 2 0 0,-5 2 0 16,-3 1 0-16,-2 3 0 0,-3 3 0 0,-6 6 0 15,-5 3 0-15,1 3 0 0,-3-1 0 0,-1 6 0 16,-4 4 0-16,-1 2 0 0,0 1 0 0,-2 0 0 15,-2 1 0-15,-1 0 0 0,-6 0 0 0,0-1 0 16,0-1 0-16,-1 0 0 0,-2 0 0 0,7 0 0 16,1-1 0-16,4-5 128 0,2-3-128 0,1-1 0 15,2-2 0-15,3-5 0 0,2 0 0 0,2-4 0 0,1-5 0 16,4 1 0-16,5-3 0 0,3-4 0 0,-1-5 0 16,5-3 0-16,6-3 128 0,0 0-128 0,0 0 0 0,3-9 128 15,2-4-128-15,4 0 128 0,4-3-128 0,2-2 0 16,3-5 0-16,2-3 0 0,4 0 0 0,1-5 0 15,3-3 0-15,4-2 0 0,1-4 0 0,1-2 0 16,3-2 0-16,6 1 0 0,1-1 0 0,1 0 0 16,-2 3 0-16,-1 1 0 0,-1 3 0 0,-3-2 0 15,0-2 144-15,0 1-144 0,1 0 0 0,-3 3 0 16,-5 2 0-16,-2 2 128 0,0 2-128 0,0 1 0 16,-2 5 0-16,-2 4 0 0,-7 4 0 0,-3 3 0 15,-1 3 0-15,-7 2 128 0,2 6-128 0,-9 3 0 16,0 0 0-16,0 0 0 0,0 0 0 0,0 11 0 0,-4 2 0 15,-4 4-128-15,-3 1 128 0,-3 5 0 0,-5 3-144 16,-3 3 144-16,-3 3 0 0,-4 4 0 0,-1 4 0 16,-2 3 0-16,-2 1 0 0,-1 1 0 0,0 0 0 0,-1-2 0 15,-2 3 0-15,-1 0 0 0,-3-2 0 0,-1 0 0 16,-8-3 0-16,6 1 0 0,3-2 0 0,5-2 0 16,1-1 0-16,3-4 0 0,1-3 0 15,1 1 0-15,1 0 0 0,2-2 0 0,-2-3 0 0,4-3 0 16,0-2 0-16,3 0 0 0,1-5 0 0,5-1 0 15,3-9 0-15,3 0 0 0,0-3 0 0,5-3 0 16,6 0 128-16,0 0-128 0,-2-13 0 0,4 1 128 16,2-1-128-16,5-4 0 0,3-4 0 0,5-3 128 15,2-5-128-15,7-1 0 0,-1-3 0 0,4-2 0 0,-1-4 0 16,4-3 0-16,1-2 0 0,5 0 0 0,-2-2 0 16,2-1 0-16,1-2 0 0,4 1 0 0,2-2 0 0,1 4 0 15,-2 1 0-15,0-1 0 0,-2 0 0 16,0 0 0-16,-5 1 0 0,4 2 0 0,-1 3 0 0,-2 2 0 15,-6 0 0-15,-1 7 0 0,-2 5 0 0,0 1 0 16,-6 3 0-16,0 4 0 0,-5 2 0 0,-3 5 0 16,-2 4 0-16,-5 2 0 0,-8 5 0 0,0 0 0 15,0 0 0-15,0 0 0 0,0 0 0 0,0 12 0 16,-3 2-144-16,-4 3 144 0,-3 3 0 0,-5 1 0 16,-6 5 0-16,-4 1 0 0,-5 3 0 0,0 6 0 15,2 1 0-15,-5 4 0 0,-4 3 0 0,-1 0 0 16,0 1 0-16,0-1 0 0,-5 2 0 0,-4 0 0 15,-5 0 128-15,2 2-128 0,2 0 0 0,1-1 0 16,-1 0 0-16,3-2 0 0,5-3 0 0,2-1 0 0,0-2 0 16,0-4 0-16,1-4 0 0,3-1 0 0,1-1 0 0,3-2 0 15,3-3 0-15,4-3 128 0,4-3-128 0,1-2 0 16,5-5 0-16,2-2 0 0,6-4 0 0,5-5 0 16,0 0 0-16,0 0 144 0,0 0-144 0,3-9 128 15,2-4-128-15,5-3 0 0,3-4 0 0,4-5 0 16,5-5 0-16,5-3 0 0,3-2 0 0,4 1 0 15,3-4 0-15,-1 0 0 0,-3-3 0 0,2 0 0 16,1-1 0-16,3 0 0 0,2-2 0 0,-2 1 0 16,1 1 0-16,0 2 0 0,1 3 0 0,0 1 0 15,-8 0 0-15,-1 3 0 0,-1-2 0 0,-5 5 0 16,-2 5 0-16,-4 3 0 0,-4 3 0 0,0 5 0 0,-4 1 0 16,-3 5 0-16,-9 8 0 0,0 0 0 0,6-4 0 0,-6 4 0 15,0 0 0-15,-4 12 0 0,-3 3 0 0,-1 3 0 16,-6 5 0-16,-1 2 0 0,-4 4 0 0,-3 4 0 15,-4 1 0-15,-5 5 0 0,-4 1 0 0,-5 5 0 16,-4 4 0-16,-1 0 0 0,0 0 0 0,1 0 0 16,2 6 0-16,-3-2 0 0,-2 0 0 0,-4 0 0 15,0 0 0-15,-1 4 0 0,0 0 0 0,3-3-272 16,0-4 32-16,4-2-16016 0</inkml:trace>
  <inkml:trace contextRef="#ctx0" brushRef="#br1" timeOffset="62585.438">785 8649 7359 0,'0'0'656'0,"0"0"-528"16,0 0-128-16,0 0 0 0,0 0 576 0,0 0 96 16,0 0 16-16,0 0 0 0,0 0-480 0,0 0-80 15,0 0-128-15,0 0 176 0,0 0 384 0,0 0 80 0,-7 3 0 0,7-3 16 16,0 0 240-16,0 0 64 0,-9 1 0 0,9-1 0 16,0 0-176-16,0 0-16 0,0 0-16 0,0 0 0 15,0 0-336-15,0 0-64 0,0 0-16 0,0 0 0 16,0 0-32-16,13-1-16 0,3-2 0 0,0 0 0 15,1 0 112-15,4-3 32 0,4 2 0 0,1-2 0 16,1 0-144-16,3-1-32 0,0-1 0 0,2 5 0 16,-1 2-128-16,0 0-128 0,0 0 144 0,2-2-144 15,1-4 0-15,0 3 128 0,0 1-128 0,2-2 0 16,2-3 128-16,0 0 0 0,-1 2-128 0,0-1 192 16,-2 0-32-16,0 0-16 0,-1 0 0 0,-1 3 0 15,4 1-144-15,-5 0 128 0,0 0-128 0,-2 0 128 16,-1-2-128-16,1 3 0 0,-3 2 0 0,0-1 0 15,-4-1 0-15,-5-1 128 0,0 2-128 0,-3-2 0 0,-3 0 128 16,-1 0-128-16,-2-3 0 0,-9 6 128 0,0 0 16 0,0 0 0 16,0 0 0-16,0 0 0 0,0 0 272 0,0 0 48 15,0 0 16-15,-12 1 0 0,-3 2-224 0,-3-2-32 16,-3 1-16-16,-3 2 0 0,0 4-208 16,-3-3 0-16,0 1 128 0,-2 2-128 0,-3 2 0 0,2-2 0 15,-1 0 0-15,-1 1 0 0,-3-3 128 0,1 0-128 16,-4-2 0-16,1 1 144 0,-3 0-144 0,2 1 160 15,-1-2-160-15,1 2 160 0,-3 1-160 0,4-1 0 16,0-3 0-16,3 3 0 0,1 1 0 0,2 1 128 16,2 0-128-16,0-4 0 0,3-4 0 0,0 2 0 0,3 1 0 15,4 2 0-15,0-2 0 0,2 2 0 16,2-2 0-16,2 1 0 0,6-1 0 0,-2 0 0 16,3 0 0-16,6-3 0 0,0 0 0 0,0 0 0 0,0 0 0 15,0 0 0-15,0 0-128 0,0 0 128 0,0 0-160 0,8 2 160 16,5-2-128-16,2-1 128 0,3-2 0 0,5 0-144 15,0 1 144-15,4-3 0 0,2-3 0 0,3 1 0 16,2-1 0-16,6-1 0 0,-1-1 0 0,6-1 0 16,5 1 0-16,3 1 0 0,-3-2 0 0,2 0 0 15,0-2 0-15,-4 2 0 0,-1 0 0 0,3 3 128 16,0-1-128-16,4 0 0 0,1-1 0 0,-1 2 128 16,-4 2-128-16,-3 0 0 0,-1 1 0 0,0-1 0 15,-1-1 0-15,-2 0 0 0,-1 2 0 0,-2 0 0 16,-3 1 0-16,-1 0 128 0,-5 0-128 0,-1 1 0 15,-4-1 0-15,-3 0 144 0,-2-1-144 0,-3 0 0 16,-4 2 160-16,-2 1-160 0,-2 1 128 0,-10 1-128 0,0 0 256 16,0 0-16-16,0 0-16 0,0 0 0 0,0 0 128 0,0 0 32 15,0 0 0-15,-7-6 0 0,-4 5-128 0,-5 2-32 16,-3 0 0-16,-1 1 0 0,-4 1-224 16,-1-1 0-16,-1 0 128 0,-5 1-128 0,-4 2 0 0,1 0 0 15,-4 1 0-15,1 1 0 0,-3 0 0 0,1 2 0 16,-5-3-144-16,-1 4 144 15,-4 2-528-15,0 3-16 0,-5 0 0 0,1 5-8656 16,1 1-1728-16</inkml:trace>
  <inkml:trace contextRef="#ctx0" brushRef="#br1" timeOffset="64857.945">12977 10418 6447 0,'0'0'272'0,"0"0"80"0,0 0-352 0,0 0 0 0,0 0 0 0,0 0 0 16,0 0 800-16,0 0 96 0,0 0 0 0,0 0 16 15,0 0-720-15,-5 7-192 0,5-7 0 0,-4 6 0 16,4-6 320-16,0 0 48 0,0 0 0 0,-4 8 0 16,-1-1 480-16,5-7 112 0,0 0 0 0,-4 9 16 15,4-9-144-15,0 0-48 0,0 0 0 0,0 0 0 0,-1 8 48 16,1-8 0-16,0 7 0 0,0-7 0 0,0 0-96 0,0 0-16 16,0 0 0-16,0 0 0 0,0 0-192 0,0 0-32 15,0 0-16-15,0 0 0 0,0 0-16 0,0 0 0 16,7-8 0-16,-1 1 0 0,0-1-16 0,2 0-16 15,0 2 0-15,0-2 0 0,-2-3 96 0,2-1 32 16,3 1 0-16,1 0 0 0,1-2-160 0,1-2-16 16,2-2-16-16,0 0 0 0,-1 1-48 0,4-2 0 15,4-2 0-15,1 2 0 0,1-3 0 0,3 0-16 16,-4-3 0-16,3 2 0 0,0-2-48 0,-3 1-16 16,2 0 0-16,0-2 0 0,-2 1-48 0,3-5-16 15,1-2 0-15,-3 4 0 0,1 5-48 0,1 2-128 16,4-2 192-16,0 3-64 0,-5 1-128 0,1-2 0 15,-3 1 144-15,-1 2-144 0,0-2 0 0,-4 2 144 0,-2 3-144 16,0 1 0-16,-3 0 144 0,2-1-144 0,-2 2 0 16,-2 0 144-16,-3 2-144 0,1 2 0 0,1-6 0 0,-3 6 128 15,1 2-128-15,0 1 0 0,-1-2 144 0,-2 0-144 16,1-1 0-16,-3 1 0 0,-4 7 0 0,6-8 128 16,-1 2-128-16,-5 6 0 0,0 0 128 0,0 0-128 15,0 0 192-15,0 0-16 0,0 0-16 0,0 0 0 16,0 0 0-16,0 0 0 0,-8 2 0 0,8-2 0 15,-8 3-160-15,-2 2 0 0,1 0 0 0,0 2 128 16,-1 1-128-16,1-1 0 0,-4-1 0 0,0 0 0 16,-2 5 0-16,-2 1 0 0,0 4 0 0,-3-1 0 15,-2-1 0-15,-3 3 0 0,-2 0 0 0,-1 4 0 16,1-4 0-16,1 2 0 0,-1 0 0 0,-1 0 0 0,-1 0 0 16,2-2 0-16,-2 1 0 0,3 3 0 0,0 3 0 0,1 0 0 15,0-3 0-15,0 0 0 0,1-2 0 0,-2 2 0 16,1 2 0-16,-1-1 0 0,1 1 0 0,0 0 0 15,0-1 0-15,0 0 0 0,2-1 0 0,2 1 0 16,0 0 0-16,3 0 0 0,1-2 0 0,2 1 0 16,-1-3 0-16,4 3 0 0,2 0 0 0,1-2 0 15,-1-4 0-15,3-2 0 0,0-1 0 0,3-4 0 16,1 1 0-16,3-9 0 0,-5 9 0 0,5-9 0 16,0 0 0-16,0 0 0 0,-3 7 0 0,3-7 0 15,0 0 0-15,0 0 0 0,0 0 0 0,0 0 0 16,0 0 0-16,8-8 0 0,-3-1-128 0,5-3 128 15,0-1 0-15,2-2 0 0,2 0 0 0,2 1 0 16,0-1 0-16,3 0 0 0,2-3 0 0,-1 0 0 0,1-3 0 16,2 2 0-16,2-1 0 0,1-1 0 0,1-2 0 0,1 0 128 15,0-3-128-15,1-2 0 0,-2-2 144 0,2 0-144 16,-1-1 128-16,2-2-128 0,0-2 160 0,0 2-160 16,3 2 160-16,-2 1-160 0,0 0 160 0,0 3-160 15,0 1 128-15,-1 2-128 0,-4 2 0 0,-1 5 144 16,0-2-144-16,-4 3 0 0,-1-1 0 0,-2 4 0 15,-4 2 0-15,-1 1 0 0,-2 2 128 0,0 3-128 16,-5-1 0-16,-6 6 0 0,0 0 0 0,0 0 0 16,6-4 0-16,-6 4 0 0,0 0 0 0,0 0 0 15,0 0 0-15,0 0 0 0,0 0 0 0,0 0-176 16,-4 7-128-16,-2-1-16 0,-1 1-16 0,-1-1 0 16,-2 1-2112-16,0 0-432 15,-1-1-64-15</inkml:trace>
  <inkml:trace contextRef="#ctx0" brushRef="#br1" timeOffset="66499.789">12819 10496 2751 0,'-3'-4'128'0,"3"4"16"16,0 0-144-16,0 0 0 0,0 0 0 0,0 0 0 16,0 0 1968-16,0 0 352 0,0 0 80 0,0 0 16 0,-2-3-1120 0,2 3-208 15,0 0-64-15,0 0 0 0,0 0-448 16,0 0-80-16,0 0-32 0,0 0 0 0,0 0 80 0,0 0 16 15,0 0 0-15,0 0 0 0,0 0 112 0,0 0 32 16,-3-1 0-16,3 1 0 0,0 0 96 0,0 0 32 16,-5-2 0-16,5 2 0 0,0 0-320 0,0 0-64 15,-6 0-16-15,2-1 0 0,-1-3 16 0,0 4 0 16,5 0 0-16,-6-3 0 0,0-4 64 0,0 2 32 16,2 0 0-16,-5 1 0 0,2-3 16 0,-1 1 0 15,0-2 0-15,-1 0 0 0,3 3-192 0,-4-3-48 16,1-2 0-16,-2-2 0 0,0-1-32 0,2 1-16 15,1 1 0-15,0 1 0 0,-2-1-48 0,-2-1-16 16,1-3 0-16,1 3 0 0,-1 2-64 0,1 0-16 16,0-3 0-16,-1 3 0 0,2 0-128 0,0-1 0 0,-4 2 144 15,2-1-144-15,0 0 0 0,0 0 0 0,-1-1 0 16,0-1 128-16,-1-1-128 0,1 0 0 0,-2 2 128 0,-1 0-128 16,0-1 128-16,-1-1-128 0,2-1 160 15,-3 0-160-15,2 3 160 0,-2-3-160 0,1 0 160 0,-2 2-160 16,1 1 192-16,0-2-64 0,1 0-128 0,1 0 192 15,3 4-192-15,1 0 0 0,-3 1 0 0,2-1 0 16,0 0 144-16,-1-2-144 0,-1-1 128 0,1 2-128 16,2 3 0-16,0-1 0 0,0 0 0 0,-2 3 0 15,2-2 0-15,0 2 0 0,1-2 0 0,-2 1 0 16,0-2 0-16,2 0 0 0,0 0 128 0,1 2-128 0,1 3 0 16,-2-4 0-16,2-3 0 0,-2 3 0 0,0 4 0 15,1 0 0-15,2 0 0 0,-1-1 0 0,-1-1 0 16,3 0 0-16,6 5 0 0,-9-3 0 0,2-1 0 0,7 4 0 15,-8-1 0-15,8 1 0 0,0 0 0 0,0 0 0 16,-7-5 0-16,7 5 0 0,0 0-160 0,0 0 160 16,0 0 0-16,0 0-144 0,0 0 144 0,0 0-160 15,0 0 160-15,5 7-160 0,-5-7 160 0,11 6-192 16,1 0 192-16,-1 2-192 0,1 1 192 0,2 1 0 16,0-2 0-16,1 2 0 0,2-2 0 0,0 0 0 15,1 1 0-15,1 2 0 0,1 1 0 0,-1 3 0 16,3 1 0-16,0 1 0 0,1-1 0 0,-1 0 0 15,-5-3 0-15,5 2-128 0,3 3 128 0,-2-1 0 16,-2 1 0-16,1-2 0 0,-1 2 0 0,0 0 0 16,-1 0 0-16,-1 1 0 0,-3 1 0 0,1-1 0 0,-2-4 0 15,0-1 0-15,1 1 0 0,-2-1 0 16,0 1 0-16,1 1 0 0,-3-3 0 0,2 0 0 0,0 0 0 0,2 0 0 16,-2 1 0-16,1-2 0 0,1 0 0 0,0-1 0 15,-1-2 0-15,-2-1 0 0,-1 1 0 0,1-2 0 16,0-2 0-16,-2 0 144 0,-1-1-144 0,0-1 160 15,1 2-160-15,-2-3 0 0,-9-2 0 0,0 0-176 16,0 0 176-16,9 4 0 0,-3 0 0 0,-6-4 0 16,0 0 0-16,0 0 128 0,0 0-128 0,0 0 0 15,0 0 144-15,0 0-144 0,0 0 192 0,0 0-192 16,0 0 192-16,0 0-192 0,0 0 192 0,-4-6-192 16,4 6 160-16,-6-3-160 0,6 3 128 0,-12-3-128 15,1-5 128-15,0 1-128 0,-1 1 128 0,2-1-128 0,-2-1 128 16,2 0-128-16,-3-2 128 0,0 2-128 0,-1-2 176 0,-1 1-48 15,1-2-128-15,0 1 192 0,-3 1-192 0,2-1 144 16,-1 0-144-16,1 0 128 0,-1-1-128 0,0 0 0 16,1 0 144-16,-2 0-144 0,1-2 0 0,-2-1 0 15,1 0 0-15,0 0 0 0,-4 0 0 0,0-1 0 16,0 0 0-16,-2-1 128 0,1 1-128 0,-1-1 0 16,2-1 0-16,-1 2 0 0,0-1 0 0,0 3 0 15,-4 0 0-15,3-1 0 0,1-1 0 0,2-2 0 16,-3-3 0-16,3 4 0 0,2 4 0 0,2 0 0 15,-1-1 0-15,2 0 0 0,1-1 0 0,-1 1 0 16,1 2 0-16,2 2 0 0,1-1 0 0,1 2 0 16,-1 0 0-16,1 1 0 0,0-2 0 0,0 1 0 0,4-1 0 15,-2 4-128-15,2 0 128 0,-1 0 0 0,1-3 0 16,3 2 0-16,3 6 0 0,0 0 0 0,0 0 0 16,0 0 0-16,-6-5 0 0,6 5-128 0,-6-4 128 0,6 4 0 15,0 0 0-15,0 0-160 0,0 0 160 0,0 0 0 16,0 0-176-16,0 0 176 0,0 0-160 0,10 10 160 15,-1-2-144-15,1 2 144 0,2-1-128 0,-2-1 128 16,1 1 0-16,2 1-128 0,2-1 128 0,1 2 0 16,0-1 0-16,1 1 0 0,0-1 0 0,1 2 0 15,1 2 0-15,0 0 0 0,0 1 0 0,2-2 0 16,1 1 0-16,-1 1 0 0,3 2 0 0,-3 1 0 16,0 0 0-16,1 1 0 0,-3-1 0 0,4 1 0 15,-1-1 0-15,0 0 0 0,1-1 0 0,-2-1 0 16,2 0 0-16,-2-2 0 0,0-1 0 0,-1 3 0 0,-2-1 0 15,2 0 0-15,0-1 128 0,1-1-128 0,-5-1 0 0,3 1 0 16,-1 1 0-16,1 1-128 0,-2-2 128 16,1 2 0-16,0 3 0 0,0-2 0 0,-2-1 0 0,1 0 0 15,-1 2 0-15,1-2 0 0,-4-2 0 0,1-1 0 16,0-1 0-16,0 0 0 0,-3-1 0 0,0-1 0 16,-2-2 0-16,1 1 0 0,-2 1 0 0,-1-4 0 15,-7-5 128-15,0 0-128 0,6 5 0 0,-6-5 144 16,0 0-144-16,0 0 0 0,0 0 208 0,0 0-64 15,8 0-16-15,-8 0 0 0,0 0-128 0,0 0 192 16,0 0-192-16,0 0 192 0,2-8-192 0,-2 8 0 16,-3-10 0-16,1 4 0 15,2 6-1520-15,0 0-176 0,-6-6-32 0,0 2-8496 0,0 1-1680 16</inkml:trace>
  <inkml:trace contextRef="#ctx0" brushRef="#br1" timeOffset="67382.554">12886 10356 11167 0,'0'0'496'0,"0"0"96"0,0 0-464 0,0 0-128 0,0 0 0 0,0 0 0 15,0 0 928-15,0 0 160 0,0 0 48 0,7-2 0 16,-1-2-80-16,1 0-16 0,0-2 0 0,1 1 0 15,1-1 128-15,1 1 32 0,2-3 0 0,1 0 0 16,3-1-304-16,0-2-64 0,2-1-16 0,3-1 0 16,2-1-256-16,1-3-48 0,1-1-16 0,3-1 0 15,2 0-80-15,1 1-16 0,0-4 0 0,0 1 0 16,-1 2-80-16,-2-4 0 0,2-2-16 0,0 1 0 16,-2 5-48-16,2 0 0 0,1 0 0 0,-1-2 0 15,-1-3 48-15,1 2 0 0,-1 2 0 0,0 1 0 16,-4-1-112-16,2 1 0 0,-1 3-16 0,-4-1 0 0,-3 1-48 15,-2-3 0-15,0 2 0 0,-2 2 0 0,0 2 0 16,-4 3-128-16,-1 1 192 0,-3 1-64 0,1-2-128 0,-4 2 192 16,-4 8-192-16,6-9 192 0,-1 1-64 15,-5 8-128-15,0 0 192 0,0 0-64 0,0 0 112 0,0 0 16 16,0 0 0-16,0 0 0 0,0 0-112 0,0 0-16 16,0 0 0-16,0 0 0 0,0 0-128 0,-10 5 0 15,3-1 0-15,-4 3 0 0,1-3 0 0,0 3 0 16,-2-1 0-16,0 3 0 0,-3 2 0 0,0-1 0 15,0-2 0-15,-2 3 0 0,0 3 0 0,-2 1 0 16,-3 2 0-16,0 0 0 0,-2 1 0 0,1 3 0 16,1 5 0-16,-3 2 0 0,-1 1 0 0,-2 0 0 15,0-1 0-15,0 1 0 0,0 3 0 0,0-1 0 16,-1-6 0-16,-1-1 0 0,-1-2 0 0,1-1 0 0,4-2 0 16,-4-2 0-16,1-2 0 0,5 0 0 0,7 0 0 0,-1-2 0 15,0 1 0-15,1-1 0 0,1 1 0 0,-1 0 0 16,-1 0 0-16,5 0 0 0,0 0 0 0,1-1 0 15,0 2 0-15,1-4 0 0,0 0 0 0,1-2 0 16,2-6 0-16,-1 1 0 0,4 0 0 0,5-4 0 16,0 0 0-16,0 0 0 0,-8-2 0 0,8 2 0 15,0 0 0-15,0 0 0 0,0 0 0 0,0 0 0 16,7-9-272-16,-2-1-48 0,2-1 0 0,2 1 0 16,1-3-1360-1,-2 2-288-15,3 4-48 0</inkml:trace>
  <inkml:trace contextRef="#ctx0" brushRef="#br1" timeOffset="69214.101">12635 10437 9215 0,'0'0'816'0,"0"0"-656"0,0 0-160 0,0 0 0 0,0 0 1200 0,0 0 208 0,0 0 32 0,0 0 16 15,0 0-880-15,0 0-160 0,0 0-32 0,0 0-16 16,0 0-208-16,0 0-32 0,0 0-128 0,0 0 192 15,0 0 384-15,0 0 64 0,0 0 0 0,0 0 16 16,-3-4 144-16,-2 0 32 0,1 1 0 0,-1 0 0 16,0-2 16-16,1 1 16 0,-4-2 0 0,1 1 0 15,-2-3-80-15,2-1-16 0,-2 1 0 0,1-5 0 16,-4-2-272-16,2 1-64 0,-1 1-16 0,-1-2 0 16,-2-1-96-16,0-1 0 0,-1 1-16 0,-1 0 0 15,-2 2-48-15,2 0 0 0,-4-1 0 0,1 1 0 16,1 1-16-16,-1-2-16 0,2 0 0 0,-1 0 0 15,-1-2-80-15,0-2-16 0,1 0 0 0,1 0 0 16,2 3-128-16,0-1 0 0,0 0 0 0,-1-1 0 0,-1 0 0 16,1 2 0-16,-5 0 0 0,4 0 128 0,1-1-128 0,0 2 160 15,1 1-160-15,-1 2 160 0,1 1-160 0,1 0 128 16,1 1-128-16,2 0 128 0,-3-1-128 0,3 0 0 16,3 0 0-16,-2 2 128 0,1 5-128 0,1-2 192 15,0-2-192-15,2 2 192 0,1 1-192 0,-1 1 0 16,6 4 144-16,-8-4-144 0,0 0 0 0,8 4 0 15,-7-3 0-15,7 3 0 0,0 0 0 0,0 0 128 16,-9-2-128-16,9 2 0 0,0 0 0 0,0 0 0 16,0 0 0-16,0 0-192 0,0 0 192 0,0 0-128 15,0 9 128-15,0-9-128 0,0 0 128 0,8 8-128 16,-8-8 128-16,8 10-128 0,2 2 128 0,2-1 0 16,-2-2 0-16,2-1 0 0,1 2 0 0,0 0 0 0,1-1 0 15,-2 0-128-15,2 2 128 0,2-2 0 0,-1 2 0 16,3 1 0-16,2 3 0 0,-3-3 0 0,2 0 0 15,4 2 128-15,0 3-128 0,0-1 0 0,-5 0 0 0,3 3 0 16,4 4 0-16,1 1 0 0,1 0 0 0,-2 0 0 16,0-2 0-16,1 0 0 0,-1 0 0 0,-3-3 0 15,2-3 0-15,-2 2 0 0,0-1 0 0,1 0 0 16,-1-2 0-16,1 3 0 0,1-1 0 0,-1 1 0 16,-1-3 0-16,0 1 0 0,0 0 0 0,1 0 0 15,-3-4 0-15,0 1 128 0,-1 2-128 0,0-4 0 16,-3-1 0-16,1 1 144 0,-2 0-144 0,0 1 0 15,-2 2 0-15,-2-3 0 0,0-3 0 0,0 1 0 0,-4 0 128 16,1-1-128-16,-1-1 0 0,0-1 0 0,-7-6 0 16,6 5 128-16,-1 1-128 0,-5-6 0 0,0 0 144 0,0 0-144 15,0 0 0-15,0 0 144 0,9 4-144 0,-9-4 160 16,0 0-160-16,0 0 160 0,0 0-32 0,0 0 0 16,0 0 0-16,0 0 0 0,0 0 32 0,0 0 0 15,0 0 0-15,0 0 0 0,0 0-160 0,-5-8 192 16,-3-1-192-16,3 3 192 0,-1 1-192 0,1-2 0 15,-2-2 144-15,-2 3-144 0,0 0 0 0,2-1 0 16,-2-2 0-16,-1-1 128 0,-1-4-128 0,-2 3 0 16,-2-2 0-16,1 2 0 0,0 0 0 0,-3-2 128 15,-1 1-128-15,-1 2 0 0,0-1 0 0,-1 1 0 16,3-1 0-16,-2 1 0 0,-2-2 0 0,1 2 0 16,2-1 0-16,-2 3 0 0,1-2 0 0,-2 0 0 0,2-2 0 15,0 1 128-15,0 1-128 0,2 0 0 0,-4-3 0 16,1 1 0-16,1 2 0 0,-3-5 0 0,0 1 0 15,0 1 0-15,-2 0 0 0,1 0 0 0,1-2 0 0,2 0 0 16,-2-2 0-16,1 2 0 0,2 1 0 0,2 0 0 16,-2 0 0-16,3 1 0 0,-1 2 0 0,1 1 0 15,0 0 0-15,1 0 0 0,1-1 0 0,-1 1 0 16,0 2 0-16,1-5 0 0,1 0 0 16,-1 4-128-16,0 5 128 0,2-3 0 0,1 0 0 15,1-1 0-15,-1 0 0 0,1 1 0 0,1-1 0 0,-1 4 0 16,5 0 0-16,5 4 0 0,-9-2 0 0,2-1-128 15,2-3 128-15,0 2 0 0,5 4 0 0,0 0 0 16,0 0 0-16,0 0-128 0,0 0 128 0,0 0 0 16,0 0 0-16,0 0-128 0,-3-7 128 0,3 7 0 0,0 0 0 0,0 0-128 15,0 0 128-15,0 0 0 0,0 0 0 0,0 0-128 16,0 0 128-16,0 0 0 0,0 0 0 0,0 0-160 16,5 8 160-16,2-1 0 0,0-1-144 0,3 0 144 15,-10-6 0-15,15 10-144 0,1 3 144 0,-1-1 0 16,0-3-144-16,2 1 144 0,0 1 0 0,2-2 0 15,0 0 0-15,2 2 0 0,-3-1 0 0,4 2 0 16,2 0 0-16,-2 3 0 0,0 0 0 0,-2-1 0 16,1 0 0-16,2 3 0 0,1 1 0 0,0 0 0 15,0 2 0-15,-1-1 0 0,-1 0 0 0,0-1 0 16,0 1 0-16,1 0 0 0,-4-1 0 0,1 0 0 16,-2-1 0-16,2 0 0 0,0 1 0 0,-1-2 0 15,-2-1 0-15,4-1 0 0,-1 1 0 0,0-2 0 16,-2-3 0-16,1 0 0 0,-3 0 0 0,-1-1 0 0,1 0 0 15,0-2 0-15,-2-1 0 0,-3-1 0 0,1 2 0 16,0-3 0-16,0 0 0 0,-3-1 0 0,-9-3 0 0,10 6 0 16,-1-1 0-16,-1-1 0 0,-8-4 0 0,6 6 0 15,-6-6 0-15,0 0 0 0,7 7 0 0,-7-7 0 16,0 0 128-16,0 0-128 0,0 0 0 0,0 0 128 16,0 0-128-16,0 0 128 0,0 0-128 0,0 0 128 15,8-7-128-15,-2 3 0 0,0-3 144 0,-1 0-144 16,1 1 0-16,0-2 0 0,2-1 0 0,1-1 128 15,-2 0-128-15,2 1 0 0,1-1 0 0,1-4 0 16,-2-3 0-16,2 3 144 0,0 1-144 0,2 0 0 16,-1 0 240-16,4 1-64 0,0 1-16 0,1-3 0 0,0-3 32 15,1 1 0-15,-1-1 0 0,2 2 0 0,-1-4 0 0,3 0 16 16,-2 0 0-16,5-1 0 0,1 2-80 0,2-1 0 16,2-4-128-16,-3 5 192 0,0 1-192 0,0 1 176 15,-2-2-176-15,0-1 160 0,-2 0-160 0,0 1 128 16,-3 3-128-16,0 0 128 0,-2 0-128 0,0-2 0 15,-1 2 0-15,1 1 0 0,-1 0 144 0,0-3-144 16,-4 1 160-16,0 3-160 0,0 0 352 0,1-1-32 16,-2-2 0-16,1 0 0 0,-2 0 128 0,2 2 0 15,1 1 16-15,-1 1 0 0,0 0-224 0,0 1-48 16,0 1-16-16,0 2 0 0,-1-2-176 0,0 5 0 16,-1-3 0-16,0 3 128 0,-2 2-128 0,-8 3 128 15,0 0-128-15,7-2 128 0,-7 2-128 0,0 0 0 16,0 0 0-16,0 0 128 0,0 0-128 0,0 0 0 15,0 0 0-15,0 0 0 0,0 0 0 0,0 0 0 16,0 0 128-16,0 0-128 0,0 0 0 0,0 0 0 0,0 0 0 0,0 0-176 31,0 0-1584-31,0 0-320 0,-2 10-64 0</inkml:trace>
  <inkml:trace contextRef="#ctx0" brushRef="#br1" timeOffset="73458.331">13909 9639 8287 0,'0'0'368'0,"-1408"0"80"0,2816 0-448 0,-1408 0 0 0,0 0 0 0,0 0 0 16,7 8 624-16,-7-8 32 0,8 3 16 0,1 4 0 15,-2 3-16-15,0 1 0 0,3-6 0 0,0 5 0 16,0 0-176-16,1 2-32 0,1 2-16 0,-2 1 0 15,2 0-48-15,1 1 0 0,2-1 0 0,0 2 0 16,2 0-64-16,-2 3 0 0,0 0-16 0,2 5 0 16,1 5 0-16,-1 0 0 0,0-1 0 0,-1 0 0 15,1-1-128-15,-1 0-32 0,0 5 0 0,-1-7 0 16,-2-3-144-16,-1 2 0 0,-1 1 144 0,1-1-144 16,-2-2 144-16,1-3-144 0,1 1 192 0,-2-3-192 15,2 2 192-15,0-3-192 0,1-1 192 0,-1-2-192 16,-1-2 288-16,1 0-48 0,-1-1-16 0,1-2 0 0,0-5-32 0,0 1 0 15,-1-1 0-15,-4-2 0 0,-7-2 16 0,0 0 0 16,10-2 0-16,-10 2 0 0,8 1 48 0,0-2 16 16,0-2 0-16,-8 3 0 0,6-4-144 0,-6 4-128 15,0 0 192-15,9-2-192 0,-3-3 0 0,-6 5 0 16,0 0 0-16,0 0 0 0,8-6 160 0,1 0-160 16,-2-1 128-16,-1 3-128 0,2-2 0 0,1 1 0 15,1-2 0-15,1-1 0 0,-1 1 0 0,1-3 0 16,1-1 0-16,1-2 128 0,1-2 32 0,1 0 0 15,-1-2 0-15,1 0 0 0,2-1 96 0,-1 1 0 16,0-2 16-16,0-1 0 0,3-1-48 0,2 0-16 16,-4-1 0-16,3-1 0 0,0-1-208 0,1 1 128 15,-3 0-128-15,1-1 0 0,1-2 128 0,1 2-128 16,-4 1 0-16,1 2 0 0,1 0 0 0,0 0 0 16,0 1 0-16,-2 2 0 0,-3 2 128 0,2 2-128 0,-2 2 0 0,-2 1 0 15,0 1 0-15,-1 0 0 0,1 1 0 0,-2-1 0 16,0 2 0-16,0-1 0 0,-2 0 0 0,0 1 0 15,-8 8 0-15,6-8 0 0,1-1 0 0,-3 2 0 16,-4 7 0-16,0 0 0 0,5-8 0 0,-5 8 0 16,5-6 0-16,-5 6 0 0,0 0 0 0,0 0 0 15,0 0 0-15,5-7 0 0,-5 7 0 0,0 0 0 16,0 0 0-16,0 0 0 0,0 0 0 0,0 0 0 16,0 0 0-16,0 0 0 0,5-6 0 0,-5 6 0 15,0 0 0-15,0 0 0 0,0 0 0 0,0 0 0 0,0 0 0 16,0 0 0-16,0 0 0 0,0 0 0 15,0 0 0-15,0 0 0 0,0 0-160 0,0 0 160 0,0 0 0 16,0 0 0-16,0 0 0 0,9 0 0 0,-9 0 0 0,0 0 0 16,0 0 0-16,0 0 0 0,0 0 0 0,7 4 0 15,-7-4 0-15,10 6-128 0,-4-3 128 0,-1 2 0 16,-5-5 0-16,8 9-128 0,-2 0 128 0,2 0 0 16,0 0 0-16,1 2 0 0,-1-3 0 0,0 4-128 15,0 2 128-15,1-1 0 0,1 0 0 0,-1 2 0 16,0 3 0-16,2 1 0 0,-1 2 0 0,0 0 0 15,1 2 0-15,-2-1 0 0,1 2 0 0,2-1 0 16,-3-1 0-16,1 0 0 0,-1 0 0 0,2-1 0 16,0-4 0-16,2 0 0 0,-6-4 0 0,2 0 0 15,-1-4 0-15,-1 2 0 0,1 2 0 0,0-2 0 16,0 0 0-16,-1-1 0 0,-1-1 0 0,0 0 0 16,1 1 0-16,0-1 0 0,-2 0 0 0,2 1 0 0,-2-1 0 15,1 1 0-15,-1-1 0 0,2 0 0 0,-7-9 0 16,5 14 0-16,1 1 0 0,0-3 144 15,0 1-144-15,-1-2 0 0,1-2 128 0,-1 1-128 0,0 1 0 16,-1-1 0-16,1-1 128 0,-2-1-128 0,-1 1 0 0,-2-9 0 16,0 0 144-16,4 7-144 0,-4-7 0 0,0 0 144 15,2 9-16-15,-2-9-128 0,0 0 192 0,0 0-64 16,2 9-128-16,-2-9 160 0,3 8-160 0,-3-8 160 16,0 0-160-16,0 0 0 0,2 8 144 0,-2-8-144 15,0 0 0-15,0 0 0 0,0 0 0 0,7 8 0 16,-4 0 0-16,-3-8 144 0,0 0-144 0,0 0 0 15,0 0 192-15,0 0-192 0,7 3 192 0,-7-3-192 16,0 0 208-16,0 0-64 0,9-1-16 0,-9 1 0 0,7-6-128 16,0 2 128-16,-7 4-128 0,9-5 128 0,-2 0-128 0,2 2 0 15,-1-3 0-15,2 1 128 0,-3-3-128 0,3 0 0 16,2 2 0-16,2-3 0 0,-4-2 0 0,2-2 128 16,2-3-128-16,2 1 0 0,2-1 240 0,1-2-48 15,-2-3 0-15,2 1 0 0,2 2 96 0,1-2 16 16,0-2 0-16,-2 0 0 0,2-1-176 0,0-2-128 15,0-2 192-15,2-3-192 0,-1-2 160 0,2 2-160 16,3-1 128-16,-2-2-128 0,2-2 0 0,3 0 128 16,0 2-128-16,1 0 0 0,0 3 128 0,1 3-128 15,-2 1 128-15,-1 3-128 0,-2-3 0 0,1 3 0 16,-2-1 0-16,2 1 0 0,2-2 0 0,-4 1 0 16,1 4 0-16,-2-2 0 0,-3-4 0 0,3 4 0 0,-1 3 0 15,-2-2 0-15,-3 0 208 0,0 2 64 0,-4 3 16 0,1 1 0 16,-3 2-80-16,-1 3-16 0,-2 2 0 0,-1-1 0 15,-3-4-64-15,-1 5 0 0,1 2-128 0,-7 6 192 16,4-8-192-16,-4 8 176 0,0 0-176 0,0 0 160 31,0 0-1760-31,0 0-336 0,-10-3-80 0</inkml:trace>
  <inkml:trace contextRef="#ctx0" brushRef="#br1" timeOffset="75488.644">11784 9719 911 0,'0'0'0'0,"0"0"0"16,0 0 0-16,0 0 0 0,0 0 1936 0,0 0 304 15,0 0 64-15,0 0 16 0,-8 1-1264 0,8-1-256 0,-8-2-48 16,8 2-16-16,0 0-160 0,0 0-48 0,-8 0 0 0,0 1 0 15,-1 2-240-15,1 0-48 0,3 1-16 16,0 1 0-16,-1-1 160 0,-2 3 48 0,-3 2 0 0,2 1 0 16,2 1 80-16,-1 1 32 0,-1 0 0 0,0 1 0 15,2 3-192-15,-4 0-32 0,1 2-16 0,0 4 0 16,-1 4-176-16,-1 0-128 0,-1 2 192 0,0-2-192 16,0 1 128-16,1-2-128 0,-1 1 0 0,1-1 0 15,-1-4 160-15,1-1-160 0,-3-1 128 0,1 1-128 16,-1-2 336-16,0 0-16 0,0 1 0 0,1 0 0 15,-1-2-80-15,1 1-32 0,1-1 0 0,0 1 0 16,0-4-64-16,1 1-16 0,4-1 0 0,1 0 0 16,-2-1-128-16,0-2 128 0,-1-3-128 0,4 0 128 0,-1 1 16 15,2-3 0-15,-3 1 0 0,8-7 0 0,0 0 0 0,-3 5 0 16,-2 1 0-16,5-6 0 0,0 0-144 0,0 0 128 16,0 0-128-16,0 0 128 0,0 0 0 0,0 0-128 15,0 0 192-15,0 0-64 0,0 0 64 0,0 0 16 16,0 0 0-16,0 0 0 0,0 0 16 0,0 0 0 15,0 0 0-15,0 0 0 0,0 0 0 0,0 0 0 16,0 0 0-16,0 0 0 0,-4-6-32 0,-2 1 0 16,3-5 0-16,1 4 0 0,2 6 0 0,-3-7-16 15,-3-1 0-15,2-1 0 0,-2-2-48 0,2 2-128 16,-1 2 192-16,0-2-64 0,-1-2-128 0,0 0 160 16,-1 1-160-16,-2-2 160 0,3 1-160 0,-4 0 192 0,1 0-192 15,0 0 192-15,-1 0-48 0,3 1 0 0,-4 0 0 16,1-1 0-16,0-2-144 0,0 0 192 0,-2-2-192 15,-1 2 192-15,1-1-192 0,-3 0 0 0,1-2 144 16,0 1-144-16,-2-4 0 0,0-1 0 0,-2-2 0 16,0 0 0-16,0 3 0 0,1-2 0 0,2-2 0 0,0 1 0 15,-2 1 0-15,2 3 0 0,-2-1 0 0,2 3 128 16,-2-2-128-16,1 2 0 0,0 3 0 0,1 0 0 16,0 1 0-16,-1 0 0 0,1 0 0 0,-1 2 0 15,1 3 0-15,-1-1 0 0,0-2 0 0,2 1-128 16,1 1 128-16,-1 0 0 0,-1-2 0 0,2 1 0 15,1-2 0-15,0 0 0 0,-2 0 0 0,2 1 0 16,2 1 0-16,-2-1 0 0,2 0 0 0,2 2 0 16,-3 1 0-16,3 0 0 0,1 0 0 0,3 1 0 0,-4 1 0 15,0 0 0-15,0 1 0 0,1 0 0 0,5-1 0 16,2 5 0-16,0 0 0 0,0 0 0 0,-5-5 0 0,2 0-128 16,-1 1 128-16,4 4 0 0,0 0 0 0,0 0 0 15,0 0 0-15,0 0-128 0,0 0 128 0,0 0 0 16,0 0 0-16,0 0-128 0,0 0 128 0,0 0 0 15,0 0 0-15,0 0 0 0,0 0 0 0,0 0 0 16,0 0 0-16,0 0 0 0,0 0 0 0,0 0-128 16,0 0 128-16,0 0 0 0,0 0 0 0,0 0 0 15,0 0 0-15,0 0-128 0,0 0-96 0,0 0-16 16,0 0 0-16,0 0 0 0,0 0 48 0,0 0 16 16,0 0 0-16,0 0 0 0,0 0 176 0,0 0 0 15,0 0 0-15,0 0 0 0,0 0 0 0,0 0-128 16,0 0 128-16,2 8 0 0,-2-8 0 0,0 0 0 0,0 0 0 0,-1 11-128 15,3 0 128-15,-2-2 0 0,-2 1 0 16,0 2-128-16,1 3 128 0,0 0 0 0,-2 1 0 0,1 0 0 16,-2 1 0-16,-1 1 0 0,3 3 0 0,-6 1 0 15,1 1 0-15,-2 1 0 0,2 1 0 0,-2 1 0 16,1 0 0-16,-1 3 0 0,-2-1 0 0,2 3 0 16,-3 4 0-16,1-1 0 0,-1-1 0 0,2 0 128 15,-2-4-128-15,1 0 176 0,1-3-176 0,-1-3 192 16,0-5-192-16,2 0 0 0,-3-2 144 0,2 1-144 15,1 0 176-15,-2-1-48 0,0-3 0 0,0 0 0 16,-1 5-128-16,1-3 128 0,0 0-128 0,2-1 128 16,-2-3-128-16,2 1 0 0,0 1 0 0,0-1 128 0,1-2-128 15,1-1 0-15,-1 0 0 0,2-2 0 0,2 2 0 16,4-9 0-16,-4 8 0 0,0-1 0 0,-3 2 0 0,1-2 0 16,4-2 0-16,2-5 0 0,-6 8 0 0,1 1 0 15,-3-3 0-15,4 0 0 0,4-6 0 0,0 0 0 16,-5 5 0-16,5-5 0 0,0 0 0 15,0 0 0-15,0 0 0 0,0 0 0 0,0 0 0 0,-1 9 0 16,1-9 0-16,0 0 0 0,0 0 0 0,0 0 128 16,0 0-128-16,0 0 0 0,0 0 0 0,0 0 0 15,0 0 0-15,0 0 0 0,-5 6 128 0,5-6-128 16,0 0 0-16,0 0 128 0,0 0-128 0,0 0 192 16,0 0-192-16,0 0 192 0,0 0-32 0,0 0 0 15,0 0 0-15,0 0 0 0,-8-8 32 0,-1 0 0 16,0-2 0-16,1 3 0 0,1-1-64 0,0-2-128 15,1 1 192-15,-3-2-64 0,-1-1 0 0,-1 0 0 0,0-1 0 16,-2-4 0-16,-2-2 32 0,-2-1 0 0,2-1 0 0,-3-2 0 16,-1-4 96-16,0 2 0 0,-1-1 16 0,0 0 0 15,-2 1 16-15,-1-1 0 0,-1-3 0 0,-2 2 0 16,1-2-96-16,1-1 0 0,0 0-16 0,-1-2 0 16,-2-1-176-16,2-1 160 0,0 2-160 0,0 3 160 15,3-1-160-15,0 3 160 0,-1-1-160 0,4 3 160 16,1 4-160-16,1 0 0 0,1 0 144 0,-1 4-144 15,1 1 0-15,0 2 128 0,2 2-128 0,0-1 0 16,-1 0 0-16,4 3 0 0,-2 3 0 0,2 0 0 16,-1 0 0-16,2 0 0 0,-1 2 0 0,2 2-128 15,1 3-352-15,0 3-64 0,-1-2-16 16,4 5-14704-16</inkml:trace>
  <inkml:trace contextRef="#ctx0" brushRef="#br1" timeOffset="82622.258">2579 16334 11807 0,'0'0'512'0,"0"0"128"0,0 0-512 0,0 0-128 16,0 0 0-16,0 0 0 0,0 0 816 0,0 0 144 15,0 0 16-15,0 0 16 0,0 0-208 0,-6 7-32 16,6-7-16-16,0 0 0 0,0 0-96 0,0 0-32 16,-4 6 0-16,4-6 0 0,0 0-96 0,0 0-32 0,0 0 0 0,0 0 0 15,-2 9 16-15,2-9 0 0,0 0 0 0,0 0 0 16,0 0 16-16,0 0 0 0,0 0 0 0,0 0 0 15,0 0-48-15,0 0 0 0,0 0 0 0,0 0 0 16,6-4 96-16,5-4 16 0,-1-4 0 0,3-1 0 16,0-3-224-16,1-1-32 0,2-3-16 0,4-1 0 15,2-1-112-15,0-2 0 0,1-3-16 0,0 0 0 16,3-4-176-16,-2 1 128 0,-2 1-128 0,1 0 128 16,0-1-128-16,-1-2 128 0,-1-3-128 0,2 0 128 15,2 0 0-15,1 1-128 0,2 0 192 0,-1-3-64 16,-6-2-128-16,3 5 192 0,5 0-192 0,-2 4 192 15,-1-1-192-15,1 6 0 0,-3-1 144 0,-1 3-144 16,-2 1 0-16,-2 1 0 0,-3 3 0 0,-1 0 128 16,0 3-128-16,-2-1 0 0,-1 1 0 0,0 1 128 0,-1 0-128 0,-1 5 0 15,-1 0 0-15,-4 0 0 0,2 0 0 0,-2 0 0 16,0 1 0-16,-5 8 0 0,0 0 0 0,0 0 144 16,0 0-144-16,0 0 0 0,0 0 128 0,0 0-128 15,0 0 0-15,0 0 0 0,0 0 192 0,0 0-64 16,0 0 0-16,0 0-128 0,-6 9 192 0,-2 2-64 15,-1 2 0-15,-2-1-128 0,1 2 144 0,0 1-144 16,-4 1 0-16,-1 1 144 0,1 3-144 0,-1 0 0 16,-3 2 144-16,-2 0-144 0,-2-1 0 0,-2 1 0 15,-1 5 0-15,-3 2 0 0,-1 0 0 0,-1 1 0 16,-1 1 0-16,0 4 0 0,0 1 0 0,2 1 0 16,-1-1 0-16,3 1 128 0,-2-6-128 0,3 1 128 15,-2-2-128-15,3-1 128 0,-5-2 0 0,5 1 0 16,-1-1 0-16,3-2 0 0,2-3-128 0,1-2 128 0,1-2-128 0,6-3 128 15,5-3-128-15,-1 0 0 0,1 1 128 16,1-4-128-16,0-3 0 0,7-6 144 0,0 0-144 0,0 0 0 16,0 0 192-16,0 0-192 0,-6 4 192 0,6-4-192 15,0 0 432-15,0 0-32 0,5-10 0 0,1-1 0 16,5 0-96-16,-4-4-32 0,1-7 0 16,3-2 0-16,8-1-272 0,2-4 160 0,5-3-160 15,1-1 128-15,1-1-128 0,1-3 0 0,0-3 0 0,2-2 0 16,0-2 0-16,2 1 0 0,0-3 0 0,1 0 0 15,0 1 0-15,1 0 0 0,5 0 0 0,-1 2 0 16,2 2 0-16,-3-2 0 0,-2 1 0 0,-1 2 0 16,-4 0 0-16,-4 1 0 0,-1 3 0 0,-1 5 0 15,-2 4 0-15,0 3 0 0,-3 2 0 0,-4 4 0 0,-1 3 0 0,-4 3 0 16,-5 2 0-16,-1 2 0 0,-5 8 0 16,0 0 0-16,0 0 128 0,0 0-128 0,0 0 0 0,0 0 0 15,0 0 0-15,-9 9 0 0,-3 0 0 16,-2 3-176-16,-1 3 176 0,0 4-192 0,-2 2 192 15,0 2 0-15,-3 1 0 0,-2 6 0 0,-2 3 0 0,-2 2 0 16,0 3 0-16,0 1 0 0,-6 0 0 0,-5 0 0 16,0 1 0-16,2 0 0 0,1 3 0 0,0 0 0 15,-2 0 0-15,3 0 0 0,4 0 0 0,0-3 0 16,1-1 0-16,0-2 0 0,2 0 0 0,-3-2 0 16,2-1 0-16,-1-1 0 0,-2-1 0 0,3 1 0 15,-2 1 0-15,5-5 0 0,6-4 0 0,2 0 0 16,-1 2 0-16,2-4 128 0,0-4-128 0,0-1 0 0,3-3 0 15,5 0 0-15,1-5 0 0,3-3 0 0,3-7 0 0,0 0 0 16,0 0 0-16,0 0 128 0,0 0-128 0,0 0 0 16,0 0 256-16,7-8-32 0,-1-6 0 0,5-1 0 15,-1 0-32-15,5-3 0 0,6-2 0 0,-2-3 0 16,-2-6-192-16,4-2 0 0,4-4 128 0,2 0-128 16,2 0 0-16,-1-2 0 0,3 0 0 0,0-1 0 15,-1-4 0-15,-1-1 0 0,0-2 0 0,2 0 0 16,1-1 0-16,1 3 0 0,-2-2 0 0,5 2 0 15,-2 0 0-15,1 1 128 0,-1-1-128 0,-2 4 0 16,-2 0 0-16,-3 4 0 0,-2 1 0 0,-1 3 0 16,-2 4 0-16,-4 1 0 0,-1 4 0 0,-3 5 0 15,-1 2 0-15,-4 5 0 0,-1 1 0 0,-4 1 0 0,-4 8 0 16,0 0 0-16,0 0 128 0,0 0-128 0,0 0 0 0,0 0-128 16,0 0 128-16,-9 12-208 0,-1 2 16 0,-1 3 16 15,-1 0 0-15,-2 5 0 0,-4 6 176 0,-1 0 0 16,-2 3 0-16,-3 3 0 0,-2 2 0 0,0 1-128 15,-5 1 128-15,-1 3 0 0,-3 1 0 16,0 4 0-16,-3 3 0 0,3 2 0 0,3 1 0 0,0 0 0 16,0-3 0-16,2 1 0 0,0-4 0 0,1-3 0 15,1-5 0-15,-2-1 0 0,-1-3 0 0,4-1 0 16,3-3 0-16,0-1 0 0,2-4 0 0,4-2 0 16,1-2 0-16,4-4 128 0,3-3-128 0,1-3 0 15,4-2 0-15,5-9 0 0,0 0 128 0,0 0-128 16,0 0 160-16,0 0-160 0,0 0 256 0,8-14-32 15,1-6-16-15,4-1 0 0,1 0-64 0,3-5-16 0,9-5 0 16,3-3 0-16,4 0-128 0,3-3 0 0,-3-1 0 16,2-2 0-16,-1 0 0 0,2-4 0 0,-1-3 0 0,3 0 0 15,0-2 0-15,4 1 0 0,2 1 0 0,1 3 0 16,-3 2 0-16,-2 0 0 0,-6 1 0 16,0 1 0-16,0 0 0 0,-3 3 0 0,-4 1 0 0,-1 3 0 15,-7 3 0-15,-1 4 128 0,-3 1-128 0,1 7 0 16,-1-1 0-16,-4 5 0 0,-3 2 128 0,-2 3-128 15,-6 9 0-15,0 0 0 0,2-7 0 0,-2 7 0 16,0 0 0-16,0 0 0 0,-7 5 0 0,-2 4-176 16,-5 2 16-16,-3 6 0 0,-2 3 0 0,-2 3 0 15,0 2 160-15,-6 6 0 0,2 4-144 0,-5 3 144 16,-3 1 0-16,-2 3 0 0,-1 2 0 0,-6 1 0 16,-1 7 0-16,-1-1 0 0,1 2 0 0,0 0 0 0,8 1-128 15,-2 0 128-15,0-5 0 0,3-2 0 0,-1-5 0 16,-1-2 0-16,0-4 0 0,0 1 0 0,7 0 0 0,3-5 128 15,4-5-128-15,3 0 192 0,1-3-192 16,4-2 128-16,0-3-128 0,5-5 128 0,-1-3-128 16,4-5 0-16,6-6 0 0,0 0 0 0,0 0 128 0,0 0-128 15,0 0 0-15,6-14 128 0,0-1-128 0,4-2 0 16,1-2 144-16,6-3-144 0,5-4 0 0,3-1 0 16,5-3 0-16,2-2 128 0,2-2-128 0,0-1 0 15,0-1 0-15,1-2 0 0,2-4 0 0,4 0 0 16,0-2 0-16,4 0 0 0,0 0 0 0,1 0 0 0,0 1 0 15,0 2 0-15,-4 4 0 0,-3 1 0 16,-4 2 0-16,-3 3 0 0,-2 1 0 0,-5 2 0 0,-2 2 0 16,-3 4 0-16,1 2 0 0,-2 3 0 0,-6 3 0 15,-4 4 0-15,-5 4 0 0,-4 6 0 0,0 0 0 0,0 0 0 16,0 0 0-16,0 0 0 0,0 0 0 0,-9 11-192 16,-2 3 48-16,-2 4 0 0,-1 1 0 0,-4 4 0 15,-3 4 144-15,-1 0 0 0,-1 2 0 0,-1 1 0 16,-1 0 0-16,-5 7 0 0,-5-1 0 0,-2 5 0 15,-1 4 0-15,-5 3 0 0,-2 3 0 0,2 1 0 16,1 3 0-16,1 0 0 0,1-4 0 0,-2 0 0 16,-1-4 0-16,2-3 0 0,3-3 0 0,-1-3 0 15,4-2 0-15,5-3 0 0,4-6 0 0,4-3 0 16,4 2 0-16,2-7 0 0,2-1 0 0,2-6 0 16,4-5 0-16,2-2 0 0,2 2 0 0,4-7 0 15,0 0 0-15,3-10 128 0,3-2-128 0,3-4 128 0,3-2-128 16,2-8 0-16,-2-6 128 0,9-2-128 0,6 4 0 0,4-9 128 15,3-7-128-15,-1-3 0 0,3-1 0 0,0 0 0 16,-1-1 0-16,1-3 0 0,1-7 0 0,-1 0 0 16,0-3 0-16,5 0 0 0,2 5 0 0,0 1 128 15,-3 2-128-15,-3 2 0 0,-3 5 0 0,-3 1 0 16,-4 6 0-16,-4 5 0 0,-3 7 0 0,-3 4 0 16,-4 8 0-16,-2 3 0 0,-6 8 0 0,-5 7 0 15,0 0 0-15,0 0 0 0,-4 12 0 0,-6 8 0 16,-5 6 0-16,-5 7-128 0,-4 8 128 0,-5 4 0 15,-4 4 0-15,-4 4 0 0,-5 3 0 0,-1 2 0 16,-1 4 0-16,1-3 0 0,0 2 0 0,2-2 0 16,2-1 0-16,-2-1 0 0,-3-2 0 0,-1 2 0 0,-1 1 0 0,4 1 0 15,0-2-192-15,3-1 0 0,0-1 0 0,6-3 0 32,4-6-2784-32,3-4-560 0</inkml:trace>
  <inkml:trace contextRef="#ctx0" brushRef="#br1" timeOffset="88588.718">13197 16716 5519 0,'0'0'496'0,"0"0"-496"16,0 0 0-16,0 0 0 0,0 0 512 0,0 0 16 16,0 0 0-16,0 0 0 0,0 0 96 0,0 0 16 15,2 11 0-15,-2-11 0 0,0 0 320 0,0 0 64 0,0 0 0 0,0 0 16 16,0 0-112-16,0 0-32 15,0 0 0-15,-1406 0 0 0,2812 0-176 0,-1406 0-32 0,0 0-16 0,0 0 0 16,4 11-96-16,-4-11 0 0,0 0-16 0,0 0 0 16,0 0 128-16,0 0 16 0,0 0 16 0,0 0 0 15,0 0-48-15,0 0-16 0,10-4 0 0,-4 0 0 16,2-1-112-16,-1-4-32 0,1-2 0 0,0-2 0 16,2-4-128-16,1 1-48 0,1 1 0 0,1-2 0 15,0-5-48-15,1 1-16 0,0 1 0 0,1-2 0 16,2-6-32-16,2 2-16 0,0-4 0 0,3 1 0 15,3-1-16-15,0-3 0 0,2-2 0 0,1-4 0 16,3 1-80-16,4-3 0 0,3-1-128 0,1 0 192 16,-5 2-192-16,0 1 144 0,-1 5-144 0,-1 3 128 0,0 2-128 15,-1-1 0-15,-1 1 0 0,0 1 128 0,-2 2-128 16,-2 3 0-16,-1 0 144 0,1 1-144 0,-4 1 0 16,-1 3 0-16,-1 2 0 0,-1 1 128 0,-2-3-128 0,-3 3 128 15,-3 2-128-15,-1 1 128 0,-2 1-128 16,-2 1 176-16,-3 1-176 0,-3 9 192 0,0 0-64 0,0 0 0 15,5-6 0-15,-5 6 0 0,0 0 0 0,0 0-128 16,0 0 192-16,0 0-64 0,0 0-128 0,0 0 192 16,0 0-192-16,0 0 192 0,0 0-192 0,-7 0 0 15,0 0 144-15,0 3-144 0,-1 0 0 0,1 1 0 16,-1 2 0-16,-1-1 0 0,-1 2 0 0,0-1 0 16,-1 2 0-16,-1 1 0 0,-2-1 0 0,1 4 0 15,-1 2 0-15,1 1 0 0,1 1 0 0,-3 0 0 0,-4 1 0 16,-1 5 0-16,-2 4 0 0,-2 2 0 0,0-1 0 15,-3 3 0-15,1 2 0 0,3 3 0 16,-3-2 0-16,-3 1 0 0,-2-2 0 0,0 2 0 0,1 0 0 16,-1-1 0-16,-1-2 0 0,2-1 0 0,2-3 0 0,2 0 0 15,-1-4 0-15,3 1 0 0,2-2 0 0,2-1 0 16,-1-2 0-16,2 0 144 0,0 2-144 0,4-4 160 16,-1-3-160-16,0-1 0 0,0 5 144 0,1-5-144 15,4-1 0-15,0-2 0 0,0-1 0 0,3 1 128 16,1 1-128-16,0-1 0 0,3 0 0 0,4-10 0 15,-6 7 0-15,6-7 0 0,0 0 0 0,0 0 0 16,0 0 0-16,0 0 0 0,0 0 0 0,0 0 0 16,0 0 0-16,0 0 0 0,9-3 0 0,1-1 128 15,1-2-128-15,0-3 128 0,2-3-128 0,3-2 128 16,0-2-128-16,3 1 0 0,1-1 0 0,2-4 128 0,2-2 0 16,0-2 0-16,4-1 0 0,-1-1 0 0,3-2 0 15,1-1 16-15,3-4 0 0,2-1 0 0,3 2-16 0,-2 0 0 16,1-4 0-16,-2-1 0 0,0 1-128 0,1 2 0 15,0 2 0-15,-1 0 128 0,-1-1-128 0,0 1 0 16,-1 2 0-16,1 2 128 0,0-2-128 0,-3 2 0 16,-2 0 0-16,-2 2 0 0,-1 3 0 0,-1 1 0 15,-3 1 0-15,-2 2 0 0,-4 2 0 0,0 3 0 16,-3 2 128-16,-1 0-128 0,-4 1 0 0,-1 1 0 16,-3 1 144-16,-5 9-144 0,8-5 128 0,-8 5-128 15,1-8 128-15,-1 8-128 0,0 0 176 0,0 0-48 16,0 0 0-16,-9 1 0 0,2 0-128 0,-5 4 0 15,-1-2 0-15,-1 2 128 0,-1 4-128 0,-2 0 0 16,-3 4 0-16,-2 2 0 0,-2 5 0 0,-3 1 0 0,-3 2 0 16,-2 4 0-16,-2 3 0 0,0 1 0 0,-2 5 0 0,-1 1 0 15,-1 3 0-15,-3 0 0 0,-2 3 0 0,-2 3 0 16,-3 4 0-16,-4-2 0 0,-4 1 0 0,2 2 0 16,1-1 0-16,4-1 0 0,0-2 0 0,1-2 0 15,2 0 0-15,-3-3 0 0,0-5 0 0,4 0 0 16,3 1 0-16,1-5 0 0,2-3 0 0,1-2 0 15,4-3 0-15,6-3 0 0,2-4 128 0,5-3-128 16,4-1 0-16,4-3 0 0,0-1 0 0,5-4 128 16,8-6-128-16,0 0 0 0,0 0 144 0,0 0-144 15,0 0 0-15,0 0 0 0,7-5 0 0,3-3 0 16,3-5 0-16,4-3 128 0,3-3-128 0,4-2 0 0,3-6 0 16,3-1 144-16,1-8-144 0,4 3 0 0,4-1 0 15,1-1 0-15,2-1 0 0,0 0 0 0,-1-1 0 0,3-1 0 16,-1-2 0-16,1-1 0 0,-2 1 128 0,5 1-128 15,2 4 0-15,0-1 0 0,-2-1 0 0,-2 2 0 16,-2 2 0-16,-2 2 0 0,-4 1 0 0,-3 1 0 16,-2-1 0-16,-2 2 0 0,-5 0 144 0,-3 5-144 15,0 0 0-15,-3 2 144 0,-4-2-144 0,-3 3 0 16,-2 4 144-16,-2 1-144 0,2 4 128 0,-6 0-128 16,-1-2 128-16,0 3-128 0,-1 4 0 0,-2 6 0 15,0-8 0-15,-1 3 128 0,1 5-128 0,0 0 0 16,0 0 128-16,-8 4-128 0,-2-1 0 0,-1 3 0 15,0 1 0-15,-2 4 0 0,-3 5 0 0,1 3 0 16,0 0 0-16,-4 7 0 0,-5 4 0 0,-2 3 0 16,-1 2 0-16,-3 1 0 0,1 2 0 0,-4 4 0 0,-4 2 0 0,0-1 0 15,-2 1 0-15,-1-1 0 0,-1-1 0 16,5-4 0-16,4-1 0 0,2-4 0 0,1-4 0 0,3-2 0 16,1-3 0-16,3-2 0 0,2-1 0 0,0-4 128 15,-2 1-128-15,3-2 128 0,3-1-128 0,1-3 128 16,0-2-128-16,3-1 0 0,3-3 128 0,1 0-128 15,8-6 0-15,0 0 0 0,-7 2 0 0,7-2 128 16,0 0-128-16,0 0 128 0,3-8-128 0,4 0 128 16,3-4-128-16,4-2 0 0,1-4 0 0,4 0 128 15,0-3-128-15,3 1 0 0,3-3 0 0,4-2 0 16,3-5 0-16,1-2 0 0,-3-2 0 0,8-1 0 16,6-2 0-16,-2 0 0 0,-1-4 0 0,0 1 0 0,-2-1 0 15,-1-1 0-15,-3-1 0 0,3-2 0 0,-1-5 0 16,-1 0 0-16,-1 1 0 0,0 1 128 0,-2 2-128 0,-1 5 0 15,-3 5 128-15,-1 4-128 0,-5 4 0 0,-1 2 0 16,-1 4 0-16,-2 2 0 0,-3 4 0 0,-2 3 0 16,-3 3 0-16,-1 2 0 0,-3 2 0 0,-7 6 0 15,0 0 0-15,0 0 0 0,0 0 0 0,0 0 0 16,0 0 0-16,-7 9 0 0,-2 4 0 0,-4 3 0 16,-1 5 0-16,-7 2 0 0,-4 2 0 0,-6 7 0 15,-5 7 0-15,-3 6 0 0,0 1 0 0,-5 5 0 16,-2 3 0-16,1-1-128 0,0-1 128 0,-2-1 0 15,-3-1 0-15,-1 0 0 0,-1-3 0 0,3-1 0 16,2-1 0-16,3-4 0 0,3-2 0 0,3-5 0 16,4-3 0-16,2-3 0 0,1-1 0 0,3-4 0 0,2-2 128 15,4-4-128-15,4 1 0 0,-1-3 0 0,3-3 0 0,2 0 128 16,4-1-128-16,4-1 0 16,1-2 0-16,2-1 0 0,3-7 0 0,0 0 0 0,-2 7 0 0,2-7 0 15,0 0 0-15,0 0 0 0,0 0 0 0,0 0-128 16,0 0 128-16,0 0 0 0,13-1 0 0,-2-2 0 15,1-4 0-15,3 0 128 0,0-8-128 0,1 1 0 16,3-5 0-16,3 1 0 0,-2-1 0 0,4-3 128 16,-1-6-128-16,4-2 0 0,2-6 0 0,2-3 0 15,2-3 0-15,2-3 0 0,6-1 0 0,0 2 128 16,2 2-128-16,-2 1 0 0,-1 0 0 0,-3 3 0 16,-2 3 0-16,-4 4 0 0,1 2 0 0,-4 4 0 15,-4 2 0-15,-2 3 192 0,-3 1-64 0,-4 5 0 0,-3 3-128 0,-3 3 128 16,-9 8-128-16,0 0 128 0,0 0-128 0,0 0 144 15,0 0-144-15,0 0 160 0,-5-5-160 0,-2 4 0 16,-3 4 0-16,1 2 0 16,-1-1-1280-16,0 3-352 0,-1 1-64 0,3 2-15408 15</inkml:trace>
  <inkml:trace contextRef="#ctx0" brushRef="#br1" timeOffset="91266.586">13292 16747 5519 0,'0'0'496'0,"0"0"-496"15,0 0 0-15,-1 8 0 0,1-8 1248 0,-1 10 160 16,-3-2 16-16,4-8 16 0,0 0-448 0,0 0-96 16,0 0 0-16,0 0-16 0,0 0-16 0,0 0 0 15,0 0 0-15,-7 4 0 0,-1 1-176 0,1-1-48 16,2 1 0-16,-4 0 0 0,1-3-192 0,0-1-64 15,8-1 0-15,-9-1 0 0,-2 1 192 0,0-1 48 16,0-1 0-16,1 0 0 0,-1 2-112 0,1 0-32 16,-1 0 0-16,-3 0 0 0,-2-1-64 0,0 2-16 15,-1 2 0-15,-1-1 0 0,-2-2-80 0,-1 2-32 0,-1 3 0 16,-1-2 0-16,-1-3-128 0,-1 2-32 0,-2 1 0 16,-2-1 0-16,0 0 96 0,-4-2 16 15,-4-1 0-15,-2 1 0 0,1 1 64 0,1 2 16 0,1 1 0 0,1-1 0 16,-1-1 0-16,1 1 0 0,-1 1 0 0,-3-2 0 15,-3-1-64-15,-1-1-16 0,1 0 0 0,2 2 0 16,3-1 0-16,1-1 0 0,4-3 0 0,3 2 0 16,2 1 16-16,5 0 16 0,0 1 0 0,5-2 0 15,-1-2-48-15,3 0-16 0,2 2 0 0,2 1 0 16,0-1-80-16,1 0 0 0,0-1-128 0,1 2 192 16,9 0-192-16,-8 2 0 0,2-3 128 0,6 1-128 15,0 0 0-15,0 0 0 0,0 0 0 0,0 0 0 16,0 0 160-16,0 0-160 0,0 0 160 0,0 0-160 15,0 0 256-15,0 0-32 0,0 0-16 0,0 0 0 0,0 0 96 0,13 0 16 16,1-1 0-16,2 1 0 0,1 1-176 0,2 0-16 16,1-1-128-16,2-2 192 0,2-1-192 0,3-1 0 15,3 1 128-15,2-1-128 0,-1-2 0 0,2-1 0 16,5 0 128-16,0 3-128 0,0 2 0 0,-3-3 0 16,1-4 128-16,-1 2-128 0,0 3 0 0,-3 1 0 15,0-4 0-15,0 2 0 0,0-2 0 0,-1 4 0 16,2 0 0-16,-3 0 0 0,-1-2 0 0,-2 0 0 15,-6 2 0-15,-2 1 0 0,-4 2 0 0,-2-1 0 16,-3-4 0-16,-10 5 0 0,9 2 0 0,-9-2 0 16,0 0 0-16,0 0 0 0,0 0 0 0,0 0 0 15,-5 10 0-15,-4-5 0 0,-1-6 176 0,-5 0-176 16,-6-1 192-16,-2 5-192 0,-5 0 160 0,-2-2-160 0,-2-2 128 16,-3 3-128-16,-2 3 128 0,-1-1-128 0,-1-1 0 15,-3-1 128-15,-2 0-128 0,-5 0 128 0,-5 1-128 0,0-1 128 16,0 0-128-16,2 2 192 0,3-2-192 0,0 2 192 15,0 0-192-15,0-3 128 0,1-2-128 16,1 1 128-16,-1 1-128 0,5 1 128 0,4 0-128 0,4-2 128 16,2-1-128-16,4 3 0 0,4 3 0 15,3-2 128-15,2-4-128 0,3 0 0 0,4 0 0 16,4 2 0-16,1 0 0 0,8-1 0 0,0 0 0 0,0 0 0 16,0 0 128-16,0 0-128 0,13-3 128 0,6 0-128 15,5-3 128-15,5 2-128 0,7 2 128 0,7-1-128 16,3-3 0-16,2 2 128 0,3 1-128 0,-1 1 0 15,-1 0 0-15,-2-1 0 0,1-5 0 0,1 2 0 0,-2 0 0 16,3 2 0-16,0-2 128 0,0 1-128 0,-2-3 0 0,-7 5 0 16,-3 4 0-16,-1-3 0 0,-3-9 0 0,-1 3 0 15,-2 3 0-15,-2-1 0 0,0 3 0 0,-3 0 0 16,-2-1 128-16,-3 2-128 0,0 4 0 0,-4-1 0 16,-4-2 0-16,-3 1 0 0,-10 0 0 0,0 0 0 15,0 0 0-15,0 0 0 0,0 0 0 0,0 0 0 16,-10 6 0-16,-5-1 0 0,-6 3 0 0,-1-4 0 15,-3-1 128-15,-3 0-128 0,-3 1 0 0,-1 2 0 16,0-1 128-16,0-4-128 0,-5-1 0 0,-3 0 0 16,-6 4 0-16,0-2 0 0,-1-2 0 0,-4 1 0 15,2 1 0-15,0 3 0 0,3 2 0 0,0-2 128 16,1-5-128-16,0 2 0 0,-1 1 0 0,5 3 0 0,-2-3 128 16,5-1-128-16,3 0 0 0,4 3 0 0,6 0 0 0,3 0 0 15,4-4 0-15,4 1 0 0,3-2 0 16,3 3 128-16,8-3-128 0,0 0 0 0,0 0 0 0,0 0 0 15,0 0 0-15,0 0 0 0,0 0 0 0,18-3 0 16,6 1 0-16,5 0 0 0,6 0 0 0,7 0 0 16,7-1 0-16,1 1 0 0,2 0 0 0,1 0 0 15,-3 2 0-15,3-2 0 0,1-4 0 0,-3 0 0 16,1 5 0-16,-1-2 0 0,-5-2 0 0,-4 1 0 16,-4-2 0-16,-2 3 0 0,-4 1 0 0,-2-1 0 15,-2-3 0-15,-2 1 0 0,-4-1 0 0,-3 3 0 16,-5 3 0-16,-3-1 0 0,-1-3 0 0,-10 4 0 15,0 0 0-15,0 0 0 0,0 0 0 0,0 0 0 16,-9 0 0-16,-2 4 0 0,-4 2 0 0,-5 0 0 0,-2-3 0 16,-5 2 0-16,1 0 128 0,-4 3-128 0,-2 1 0 15,-4-3 0-15,-6-1 0 0,-1 0 0 0,-2 3 0 0,-1-2 0 16,-2 1 0-16,0 0 0 0,2-2 0 0,2 1 0 16,1-2 0-16,-3 0 0 0,0 1 0 0,1-1 0 15,1-1 128-15,3 2-128 0,3 0 0 0,4 0 0 16,-1-2 0-16,8 0 0 0,-1 2 0 0,4-3 0 15,2 2 0-15,4-1 0 0,-3-3 0 0,4 0 0 16,2 1 0-16,3 1 0 0,3-1 0 0,9-1 0 16,0 0 0-16,0 0 0 0,0 0 0 0,0 0 0 15,12-1 0-15,6-1 0 0,2-1 0 0,6 0 0 16,3-1 0-16,3-2 0 0,6 1-128 0,5 0 128 16,4 0 0-16,2 0 0 0,3 1 0 0,-2 0 0 0,-1-2 0 0,1 2 0 15,-3-1 0-15,0 1 0 0,-1-2 0 0,1 1 0 16,-1-2 0-16,-3 2 0 0,-1 4 0 0,-7-3 0 15,-3-1 0-15,-4 2 0 0,-2 2 0 0,-7-1 0 16,-1-1 0-16,-3 3 0 0,-3-2 0 0,-3 4 0 16,-9-2 0-16,6 6 0 0,-6-6 0 0,0 0 0 15,0 0-144-15,-6 8 144 0,-3 0-192 0,-2-1 192 16,-2-2-176-16,-2 1 176 0,-3-1-160 0,-3 1 160 16,-4-1 0-16,-2 1 0 0,-4-3-128 0,-2 1 128 15,-4 2 0-15,0-1 0 0,-4 0 0 0,0 0 0 16,-1 2 0-16,1-2 0 0,-2 0 0 0,2-1 0 15,1 1 0-15,0-3 0 0,3 0 0 0,0 0 0 16,4 2 0-16,5-1 0 0,1-2 0 0,3 0 0 16,2 1 0-16,6-1 0 0,0 0 0 0,3-1 0 0,3-1 0 0,4 0 0 15,6 1 0-15,0 0 0 0,-7-3 0 0,7 3 0 16,0 0 0-16,0 0 0 16,0 0-672-16,0 0-32 0,9-1-16 0,2 0 0 15,-1-1-2272-15,3-3-448 0</inkml:trace>
  <inkml:trace contextRef="#ctx0" brushRef="#br1" timeOffset="93152.888">14398 16761 2751 0,'0'0'256'0,"0"0"-256"16,0 0 0-16,0 0 0 0,0 0 1856 0,0 0 320 16,0 0 64-16,0 0 0 0,0 0-1440 0,0 0-288 15,0 0-64-15,0 0-16 0,0 0 16 0,10 1 0 0,1-1 0 16,-11 0 0-16,9 0-192 0,3 0-16 0,1 0-16 0,2-1 0 15,-1-1-32-15,1 1-16 0,1-1 0 0,1 1 0 16,2 0-48-16,2 0 0 0,1 0 0 0,1-1 0 16,1-1 32-16,1 1 0 0,-2 1 0 0,2-1 0 15,-1-2-32-15,4 0-128 0,-1 1 192 0,0 2-64 16,0-3-128-16,3 1 0 0,2 2 0 0,-2 0 0 16,0 1 0-16,0 0 0 0,1-1 0 0,-2 1 0 15,-1 2 0-15,-2 1 128 0,-3-1-128 0,-1 0 0 16,-2-1 0-16,-2-2 0 0,-1-3 0 0,0 2 0 15,-3 5 0-15,0-1 0 0,1-3 0 0,-2 1 0 16,0 0 0-16,0 2 0 0,1 0 0 0,-1 0 0 16,-1-4 0-16,1 1 0 0,-2 2 0 0,1 1 0 15,-3 1 0-15,-9-3 128 0,9-3-128 0,1 1 0 0,1 5 0 16,-4 0 0-16,-7-3 0 0,0 0 0 0,10 2 0 16,-10-2 0-16,0 0 0 0,0 0 0 0,8 2 0 15,-8-2 128-15,0 0-128 0,0 0 192 0,0 0-192 0,0 0 0 16,0 0 0-16,8 1 128 0,-8-1-128 0,0 0 128 15,8 0-128-15,-8 0 128 0,0 0-128 0,0 0 128 16,0 0-128-16,0 0 128 0,0 0 48 0,9 1 0 16,-9-1 0-16,9 0 0 0,-9 0-176 0,0 0 0 15,0 0 0-15,9-1 0 0,-9 1 208 0,10-1-32 16,-10 1-16-16,5-4 0 0,-5 4 80 0,10-1 16 16,-3-1 0-16,-7 2 0 0,10-6-128 0,-3-1-128 15,2 1 176-15,0 0-176 0,-1 0 192 0,0-2-64 16,1-1 0-16,2 1-128 0,-2 1 144 0,2-4-144 15,1 2 0-15,-1-2 144 0,0-7-144 0,1 3 0 0,1 4 0 16,2-2 128-16,-2-3 64 0,0 0 0 0,3-2 0 16,-1-1 0-16,0 2 176 0,3-4 32 0,0-4 16 0,1 0 0 15,4 1-64-15,-1-1-16 0,-2-6 0 0,2-2 0 16,0 0-144-16,5-2-48 0,-3-4 0 0,1 1 0 16,2-1-144-16,-3 4 0 0,1 1 0 0,-1 0 128 15,0-1-128-15,2 0 0 0,-4-3 0 0,3 2 0 16,-1-4 0-16,2 1 0 0,0-2 0 0,-2 3 128 15,0 3 64-15,-1 4 0 0,4 1 0 0,0-1 0 16,-2-2 64-16,-1 2 0 0,-2 2 16 0,0-1 0 16,-5 1-96-16,0 2-32 0,-3 0 0 0,0 5 0 15,-3 4-144-15,-1 0 0 0,0 2 0 0,-3 2 0 16,-2 2 0-16,1 3 0 0,-6 9 0 0,1-8 0 16,-2-4-832-16,-1 7-128 15,2 5-48-15,-8-2-6544 0,-1 1-1296 0</inkml:trace>
  <inkml:trace contextRef="#ctx0" brushRef="#br1" timeOffset="94300.644">16431 16853 12543 0,'0'0'560'0,"0"0"112"0,0 0-544 0,0 0-128 0,0 0 0 0,0 0 0 16,0 0 592-16,0 0 96 0,9-2 16 0,1 1 0 15,2 4-128-15,-1-4 0 0,0-3-16 0,2 0 0 16,3 2-176-16,0 1-48 0,2 1 0 0,-1-3 0 16,1 0 48-16,1-2 16 0,2 2 0 0,1-2 0 15,1 1-80-15,3 1 0 0,0-2-16 0,1 3 0 16,-1 0-32-16,4 0 0 0,2 0 0 0,1 2 0 16,0 0-128-16,-1 1-16 0,0 1-128 0,0 0 192 0,-2 1-192 15,2-2 128-15,-1 4-128 0,1-2 0 0,-2-2 128 16,-2 1-128-16,1 2 0 0,-1-3 0 0,1 1 0 0,-4-1 128 15,2-3-128-15,-1 2 0 0,-3 1 240 0,1 1 0 16,-4 0 0-16,0 0 0 0,-2-4-16 0,-1 4 0 16,-1 1 0-16,-1-2 0 0,-1-1-96 0,2 0 0 15,-3 0-128-15,0 0 192 0,0 2-192 0,-1-2 176 16,1 0-176-16,-5 2 160 0,2 1-16 0,-1-1 0 16,-9-2 0-16,9 2 0 0,-9-2 64 0,10 1 16 15,-3 1 0-15,-7-2 0 0,10 4-64 0,-10-4-16 16,0 0 0-16,0 0 0 0,0 0-144 0,0 0 128 15,0 0-128-15,7 0 128 0,-7 0-128 0,0 0 128 16,0 0-128-16,0 0 128 0,9 0-128 0,-9 0 192 0,0 0-192 16,0 0 192-16,0 0-64 0,0 0 0 0,9-5 0 15,-9 5 0-15,0 0 64 0,9-3 16 0,2-2 0 16,-2 0 0-16,0-2 96 0,1 1 16 0,1-2 0 0,1 0 0 16,2-5-96-16,2 1-16 0,0-1 0 0,3 0 0 15,1-4-16-15,1-2-16 0,0-1 0 0,2-4 0 16,0 0-16-16,2-7 0 0,4-5 0 0,-3 3 0 15,4 3 0-15,2-4 0 0,2-5 0 0,1-5 0 16,1-8 128-16,3-2 32 0,-2-1 0 0,2-3 0 16,-3-5 112-16,-1 0 16 0,-1 4 16 0,3 3 0 15,-3 1-128-15,2 1-16 0,2 2-16 0,-1 6 0 16,-4 2-304-16,-1 8 0 0,-2 5 0 0,-1 5 0 16,-3 1 0-16,-1 6 0 0,-4 3 0 0,-3 5 0 0,-2-1-144 0,-3 3 144 15,-3 2-128-15,-4 1 128 16,-6 6-2096-16,0 0-336 0,3-8-64 0,-3 8 0 15</inkml:trace>
  <inkml:trace contextRef="#ctx0" brushRef="#br1" timeOffset="96369.634">22146 14911 15663 0,'-5'-18'1392'0,"3"7"-1120"0,2 1-272 0,0 0 0 15,0-2-256-15,2 0-128 0,2-1 0 0,-1 1-16 16,3 3 400-16,-2-1 0 0,1 1 0 0,1 0 128 16,-2 1-128-16,2 0 192 0,2 0-64 0,-8 8 0 15,4-7 256-15,1 0 64 0,2 0 16 0,-7 7 0 16,0 0-16-16,0 0 0 0,7-5 0 0,-7 5 0 16,8-2-96-16,-8 2-32 0,0 0 0 0,0 0 0 15,0 0-48-15,0 0-16 0,0 0 0 0,3 13 0 16,-1-4 224-16,-1 4 32 0,-1 2 16 0,0 5 0 15,0 3 0-15,-1 6 0 0,-1 5 0 0,-1 4 0 16,2 5-240-16,-3 5-48 0,0 1-16 0,-2 6 0 0,1 2-224 16,-2 3 128-16,-2 2-128 0,0 5 0 0,-1 3 128 15,2 1-128-15,-4 3 0 0,1 6 0 0,0 6 0 0,0 1 128 16,-2 1-128-16,1 1 0 0,-1 6 0 0,1-5 0 16,-1-2 0-16,0-1 0 0,1 0 0 0,1-3 0 15,1 0 128-15,1-6-128 0,1-6 0 0,-1-9 128 16,4-4-128-16,-3-2 0 0,0 0 336 0,1-2-16 15,-1-7-16-15,-2 0 0 0,2-2-48 0,-3-6-16 16,-1-1 0-16,-1-3 0 0,0 0-112 0,2-1 0 16,-3-2-128-16,2-1 192 0,-1-4-192 0,6 0 0 15,-1 0 0-15,0-3 0 16,2-3-432-16,1-1-16 0,4-4-16 0,0 0 0 16,-1 0-848-16,1-4-160 0,-2-3-48 0</inkml:trace>
  <inkml:trace contextRef="#ctx0" brushRef="#br1" timeOffset="96920.829">20508 16704 12895 0,'-18'2'576'0,"11"0"112"15,0-1-560-15,7-1-128 0,0 0 0 0,0 0 0 0,0 0 1888 0,0 0 352 16,9-4 64-16,4-1 0 0,-1 0-1856 0,2 0-448 0,2 1 0 0,4-1 0 16,1-3 0-16,2-1 160 0,1 1-160 0,2 2 192 15,5-1 0-15,5 1 16 0,5 0 0 0,5 2 0 16,4 3 64-16,5-1 16 0,1 0 0 0,4 2 0 15,4 0 32-15,4-1 16 0,3 2 0 0,7-1 0 16,8 0 16-16,-2-1 0 0,2-1 0 0,1 0 0 16,4 1 80-16,0-4 16 0,-2-1 0 0,-5-1 0 15,1 3 112-15,4-3 16 0,7 0 16 0,-6 1 0 16,-4-3-112-16,0 1-32 0,-5 0 0 0,0 0 0 16,1-1-224-16,-7 1-48 0,-7 2-16 0,-3 0 0 15,0 2-160-15,-3-1 0 0,-2 1 0 0,-2 2 0 16,-7-3-768-16,-5 3-48 15,-3 2 0-15,-7 0-12368 0</inkml:trace>
  <inkml:trace contextRef="#ctx0" brushRef="#br1" timeOffset="99662.404">23455 15056 1839 0,'0'0'160'0,"0"0"-160"0,0 0 0 0,0 0 0 16,0 0 688-16,0 0 96 0,0 0 32 0,0 0 0 15,0 0 128-15,0 0 16 0,9-7 16 0,-9 7 0 16,5-6 32-16,-5 6 0 0,3-10 0 0,2 3 0 16,-5 7-160-16,0 0-16 0,0 0-16 0,0 0 0 15,0 0 16-15,0 0 16 0,0 0 0 0,0 0 0 16,0 0-96-16,0 0-32 0,0 0 0 0,0 0 0 15,0 0-432-15,-7 0-96 0,1 1 0 0,-1 4-16 16,-2 2-176-16,0 4 160 0,1 3-160 0,-1-2 160 16,-4 3-32-16,-2 3-128 0,2 3 192 0,-2 1-64 15,-3 1-128-15,1 1 0 0,-5 2 144 0,-2 3-144 16,-2 2 192-16,-3 1-48 0,0-1 0 0,5 1 0 16,2 1 32-16,-3-2 0 0,-1-2 0 0,0-1 0 0,0 0 208 0,-1 0 32 15,0 0 16-15,2-2 0 0,-2-1-80 0,0 0-16 16,-3 0 0-16,2 0 0 0,-1-1-112 0,-2-2-32 15,0-3 0-15,2 3 0 0,0 3-64 0,2-3 0 16,-1 0-128-16,2-2 192 0,-2 1-16 0,2 0-16 16,1 0 0-16,1-1 0 0,0-1 16 0,2-1 0 15,0 2 0-15,0 0 0 0,0 1-176 0,-1 1 128 16,1 2-128-16,3-2 128 0,-1 0-128 0,0-1 0 16,0 0 0-16,0-1 0 0,3-1 0 0,4 1 0 15,4-1 0-15,-2 0 0 0,-4-4 0 0,1 0 0 16,0 2 0-16,1-3 128 0,2-3-128 0,-3-1 0 15,1-1 0-15,2 0 0 0,2 2 192 0,-2-2-64 0,0-3 0 16,2 2 0-16,-5 3-128 0,3 0 192 0,1 1-192 0,1-2 192 16,-1-1-192-16,3-1 192 0,-2-1-192 15,3 4 192-15,-3 2-192 0,2-2 0 0,-3-4 144 0,5 3-144 16,-1 0 0-16,2 2 0 0,0-1 0 0,1-4 0 16,3-7 0-16,0 0 0 0,0 10 0 0,0-2 0 15,0-8 176-15,0 0-48 0,0 0 0 0,0 0 0 16,0 0 112-16,0 0 16 0,0 0 0 0,9-4 0 15,-1-2-128-15,0 1 0 0,-1-2-128 0,-1-2 192 16,3-4-192-16,-2 1 176 0,4 1-176 0,1-2 160 16,-3-3-160-16,3 1 0 0,3 0 0 0,-2 0 128 15,1-1-128-15,4-1 0 0,3-1 144 0,2-2-144 16,-1 0 0-16,2-3 128 0,-3 1-128 0,6-2 0 16,6-4 0-16,0 0 0 0,0 1 0 0,1-3 0 0,0-3 0 15,-1 2 0-15,-1-1 0 0,-1-1 128 0,-1 5-128 0,1-2 0 16,1 0 0-16,1-1 128 0,-2 0-128 0,1 0 0 15,-1-1 0-15,0 0 0 0,-1-2 0 0,-1 2 144 16,0 1-144-16,-3-1 0 0,-1 1 128 0,-2 0-128 16,-1 5 0-16,0-1 0 0,0 2 0 0,-3 0 0 15,1-1 0-15,1 2 0 0,-2 1 0 0,1 2 0 16,-1-1 0-16,0 1 0 0,-6 0 0 0,2 3 0 16,-1 0 0-16,4 2 0 0,1 0 0 0,-2 1 0 15,-2-3 0-15,2 3 0 0,-1 2 0 0,0-1 0 16,-3 0 0-16,1 0 0 0,-3 2 0 0,0 2 0 15,-1 2 0-15,-2 0 0 0,-2 0 128 0,-1 0-128 0,-5 8 0 16,5-5 0-16,-5 5 128 0,0 0-128 16,5-7 0-16,-5 7 0 0,0 0 0 0,0 0 160 0,0 0-160 0,0 0 128 15,0 0-128-15,-9 3 0 0,2 1 0 0,-3 1 128 16,2 0-128-16,-2 4 0 0,-2 3 0 0,-2 1 0 16,-1 3 0-16,-2 1 0 0,-2 3 0 0,-2 6 0 15,-2 4 0-15,2 6 0 0,-2 1 0 0,-3 1 0 16,-1 3 0-16,-4 2 0 0,1 1-144 0,0 1 144 15,-1 0 0-15,2 3 0 0,2 1 0 0,-4-3 0 16,-3-5 0-16,1 0 0 0,0-2 0 0,1 0 0 16,-2-3 0-16,0 0 0 0,-3 1 0 0,4-4 0 15,1 0 0-15,3-3 0 0,0 1 0 0,3 0 0 16,2-1 0-16,-3 1 0 0,1-3 0 0,-2-1 0 16,1-2 0-16,-2 0 0 0,2 2 0 0,0-3 0 0,2-2 0 15,5 0 0-15,8-4 128 0,-1-1-128 0,-3-3 0 0,3-1 0 16,2-3 0-16,2-2 0 0,-2-1 128 0,4-2-128 15,1 0 0-15,6-5 144 0,-5 5-144 16,5-5 0-16,0 0 0 0,0 0 0 0,0 0 192 0,0 0-64 16,0 0 0-16,0 0 0 0,0 0 32 0,0 0 0 15,6-7 0-15,5 0 0 0,3-3-160 0,0-1 0 16,1-3 144-16,1-3-144 0,-4-1 0 0,5-2 128 16,1-4-128-16,5 0 0 0,2-1 0 0,3-1 0 15,-2-3 0-15,2-4 0 0,-2-7 0 0,2 1 0 16,-2-2 0-16,0 3 0 0,0 1 0 0,-2 2 0 15,2-5 0-15,1 5 0 0,-4-1 0 0,0 1 0 16,-5-2 0-16,-1 7 0 0,-1 2 0 0,-3 7 128 0,-2 1-128 0,0 4 0 16,-2 3 0-16,-3 2 0 0,-4 2 0 0,-2 9 128 15,0 0 0-15,0 0 0 0,-4-4 0 0,-2 1 0 16,-2 3 128-16,-6 4 48 16,-3 2 0-16,-1 7 0 0,0 7-128 0,-3 3-32 0,-4 3 0 0,0 3 0 15,-1 3-144-15,-2 2 0 0,-1 2 0 0,-2-1 0 16,-1 4 0-16,-3 2 0 0,-3 1 144 0,1 0-144 15,-6-2 0-15,4 0 0 0,4 1 0 0,2-3 0 16,0-3 0-16,4-1 128 0,1-1-128 0,3-2 0 16,4-5 0-16,2-4 128 0,2-3-128 0,2-1 0 15,2-3 0-15,2-3 0 0,1-2 0 0,-1-2 128 16,2-2-128-16,1-1 0 0,0 1 0 0,8-6 0 16,0 0-448-16,-8 0-64 0,8 0-16 0,0 0 0 15,-3-8-720-15,3-2-144 0,2-2-16 0,5 0-13104 16</inkml:trace>
  <inkml:trace contextRef="#ctx0" brushRef="#br1" timeOffset="100557.593">21912 16673 3679 0,'0'0'320'0,"0"0"-320"0,0 0 0 0,0 0 0 15,0 0 1776-15,0 0 272 0,0 0 64 0,0 0 16 16,0 0-1104-16,0 0-208 0,0 0-48 0,0 0-16 0,0 0-288 15,0 0-48-15,0 0-16 0,0 0 0 0,0 0-256 0,0 0-144 16,0 0 160-16,0 0-160 0,-3 6 0 0,3-6 0 16,0 0 0-16,0 0 0 0,0 0 144 0,0 0-144 15,0 0 128-15,0 0-128 0,0 0 304 0,0 0-32 16,0 0 0-16,0 0 0 0,0 0 48 0,0 0 0 16,0 0 0-16,0 0 0 0,0 0-96 0,0 0-16 15,0 0 0-15,0 0 0 0,0 0-80 0,0 0-128 16,0 0 176-16,0 0-176 0,0 0 0 0,0 0 0 15,0 0 0-15,6-6 0 16,-6 6-1408-16,0 0-272 0</inkml:trace>
  <inkml:trace contextRef="#ctx0" brushRef="#br1" timeOffset="101773.114">22077 15339 3679 0,'0'0'320'16,"0"0"-320"-16,0 0 0 0,0 0 0 0,0 0 2064 0,3-7 352 0,0-2 64 0,0 4 16 15,-3 5-1232-15,0 0-240 0,6-10-64 0,-2 3 0 16,2 2-256-16,0 0-48 0,-6 5-16 0,6-4 0 15,-1-2 32-15,-5 6 0 16,0 0 0-16,7-7 0 0,-3-1 80 0,0 1 16 0,-4 7 0 0,0 0 0 16,0 0-48-16,0 0 0 0,-1-4 0 0,1 4 0 15,0 0 224-15,0 0 32 0,-9 0 16 0,-3 1 0 16,-1 1-496-16,-2 2-112 0,-1 0 0 0,-2 0-16 16,-1 0-176-16,-5-1-16 0,-2 2-16 0,-2 2 0 15,-6 1 32-15,1 2 16 0,0 1 0 0,0 0 0 16,0 1-16-16,1 3-16 0,2 4 0 0,-1 1 0 15,0-3-176-15,-1 2 160 0,-1 2-160 0,0 1 160 0,-4 2-160 16,-1 2 0-16,-4 4 0 0,2 2 128 0,-1 5-128 16,0 2 0-16,3 1 0 0,-2 4 128 0,4 2-128 0,-3 0 0 15,3-2 0-15,2-1 0 0,-1-1 144 0,2-3-144 16,2-1 160-16,6-2-160 0,1 0 256 0,7-1-64 16,6 0 0-16,0-2 0 0,-4 0 0 0,-3-3-16 15,0 3 0-15,3 0 0 0,1 0-176 0,1 0 128 16,-1 0-128-16,1 0 128 0,2-1-128 0,2 1 0 15,1 1 0-15,1 2 0 0,-2-3 128 0,4-3-128 16,-1-5 0-16,2-1 128 0,0-2-128 0,3-4-256 16,0 0 64-16,2-3 16 15,2-2-2192-15,1-2-448 0</inkml:trace>
  <inkml:trace contextRef="#ctx0" brushRef="#br1" timeOffset="103847.382">23317 16655 10191 0,'0'0'448'0,"0"0"96"0,0 0-544 0,0 0 0 15,0 0 0-15,0 0 0 0,0 0 896 0,0 0 64 16,0 0 0-16,0-13 16 0,0 1-176 0,3-1-32 16,0-4-16-16,-1 2 0 0,0 3-208 0,4-5-32 15,3-4-16-15,-1 0 0 0,0 1 0 0,1-2 0 16,2 0 0-16,-1-2 0 0,0-2 48 0,0 0 16 16,-3-2 0-16,4 0 0 0,2-8-64 0,2 1-16 15,-6-4 0-15,4-2 0 0,2 0-80 0,3 2-16 0,0 0 0 0,2 3 0 16,-2 2-128-16,2 0-16 0,4 1-16 15,-2 1 0-15,2 0-80 0,-2 3-16 0,3 6 0 16,-3 0 0-16,1 2 16 0,-3-1 0 0,0 0 0 0,0 3 0 16,-1 4-144-16,-2 1 192 0,3-2-192 0,-1 2 192 15,-2 4-192-15,2 0 0 0,-3 0 144 0,3 1-144 16,1 1 0-16,0 1 144 0,2 0-144 0,-4 3 0 16,-2 1 144-16,-2 1-144 0,-1 0 0 0,4 4 144 15,2 0-144-15,-3 1 0 0,-2-1 144 0,2 2-144 16,0-1 0-16,1 0 144 0,-2 0-144 0,-2 2 0 15,-1-3 128-15,1 5-128 0,-1-2 0 0,-2 2 0 16,-2-1 0-16,2 0 0 0,3-1-240 0,0 2 80 16,-1 3-352-1,-4 1-64-15,1-3 0 0,0 1-16 0,-1 2-1744 0,-2 0-352 16</inkml:trace>
  <inkml:trace contextRef="#ctx0" brushRef="#br1" timeOffset="104412.913">24376 16664 2751 0,'0'0'256'0,"0"0"-256"0,-6 8 0 0,6-8 0 0,0 0 2384 0,0 0 432 15,0 0 96-15,-2-15 16 0,1-1-1856 0,2-1-368 16,4-5-80-16,4-2-16 0,0-3 128 0,4-3 32 15,3-4 0-15,1-2 0 0,4-4 400 0,-1-1 96 16,0-3 16-16,4-5 0 0,3-7-192 0,3-1-48 16,1-5 0-16,1 0 0 0,1 1-416 0,-2-1-96 15,-4 1-16-15,2 1 0 0,-2 2-224 0,1 3-48 16,-2 4-16-16,3 4 0 0,0 4-224 0,-3 2 0 16,-4 4 0-16,3 0 0 0,4 0 0 0,0 5 0 15,-3 4 0-15,-1 0 0 16,-2-1-672-16,-1 3-80 0,0 2-16 0,0 2-7408 15,-6 0-1488-15</inkml:trace>
  <inkml:trace contextRef="#ctx0" brushRef="#br1" timeOffset="106920.979">22145 16245 1839 0,'0'0'0'0,"0"0"160"0,0 0-160 0,0 0 0 0,0 0 0 0,0 0 0 16,0 10 1952-16,0-10 352 0,0 0 80 0,-1 10 16 15,0-3-1568-15,-1 2-320 0,1 0-64 0,1-1-16 0,0-8-176 16,1 10-16-16,-1 0-16 0,0-10 0 0,2 8 96 15,-2-8 32-15,-2 10 0 0,0 0 0 0,1-2 208 0,-1 1 32 16,0 1 16-16,-1408-2 0 0,2814-1 16 0,-1408 3 0 16,-3 1 0-16,4-1 0 0,1-3-288 0,0 1-48 15,0 2-16-15,2-10 0 0,2 9-272 0,1-3 0 16,-3-6 0-16,0 0 0 0,6 7 192 0,1-1-192 16,-7-6 192-16,9 5-192 0,-9-5 368 0,9 3-48 15,1-3 0-15,-3 0 0 0,-7 0 80 0,10-3 16 16,1-1 0-16,0-2 0 0,-1 0 128 0,2-3 32 15,-2-3 0-15,3-2 0 0,3 0-32 0,0-1 0 16,2-2 0-16,4-1 0 0,0-3-160 0,2-1-16 16,-2 0-16-16,3-4 0 0,2-2-48 0,1-6-16 15,2-4 0-15,1-1 0 0,2-1 0 0,3-2 0 16,-1 3 0-16,4-2 0 0,-1-1 16 0,1-3 0 16,-3-4 0-16,-1 1 0 0,-1 1-32 0,-1 2 0 0,1 2 0 0,-5 0 0 15,0 2-80-15,-1 2-32 0,2 0 0 0,-4 1 0 16,-1 0-160-16,-1 2 0 0,3 1 0 0,-3 4 128 15,1 2-128-15,-3 3 0 0,-1 2 0 0,-4 1 128 16,-1 3-128-16,-2 3 0 0,-6 2 0 0,0 3 0 16,-1 1 0-16,-2 1 0 0,-1 1 0 0,-1 0 0 15,-3 9 0-15,3-6 0 0,-2-1 128 0,-1 7-128 16,0 0 0-16,3-7 0 0,-3 7 0 0,1-8 128 16,-1 8-128-16,0 0 0 0,0 0 0 0,0 0 0 15,3-8 0-15,-3 8-176 0,0 0 176 0,0 0-128 16,0 0-416-16,0 0-80 0,0 0-16 15,0 0 0-15,0 0-1648 0,0 0-336 0,0 0-64 0</inkml:trace>
  <inkml:trace contextRef="#ctx0" brushRef="#br1" timeOffset="107727.677">22045 15352 911 0,'0'0'0'0,"0"0"0"15,0 0 0-15,0 0 0 0,0 0 2896 0,0 0 496 16,0 0 112-16,0 0 16 0,0 0-1984 0,0 0-384 16,-8-1-64-16,8 1-32 0,0 0-160 0,-7-4-16 15,0-1-16-15,1 0 0 0,1 1-400 0,-1 1-80 16,1-2 0-16,-4 1-16 0,2-2-192 0,-3-1-48 16,3 0 0-16,-4 2 0 0,-1 0-128 0,-3 2 128 0,0-1-128 0,-1 1 128 15,2 1-128-15,-2 0 0 0,-3 2 0 0,1 4 0 16,1 2 128-16,-3 2-128 0,-3 0 128 0,0 3-128 15,-1 4 0-15,-2-1 0 0,1 1 0 0,-3 2-176 16,2 2 176-16,-1 0 0 0,-1 1 0 0,-2 0 0 16,-2 3 0-16,-3 3 0 0,0 4 0 0,-1 4 0 15,-5 1 0-15,4 5 0 0,-4 4 0 0,5 2 128 16,0 3-128-16,5-1 0 0,0 0 0 0,2 2 128 16,2 3-128-16,0 3 0 0,1 3 0 0,2 1 0 15,2-4 0-15,2 0 0 0,2 2 0 0,0-4 0 16,-1-4 0-16,3 0 0 0,9 1 0 0,-2-4-192 15,-1-2-32-15,1-2-16 0,2-1 0 0,-1-4 0 16,2 1-1264-16,3-5-256 16</inkml:trace>
  <inkml:trace contextRef="#ctx0" brushRef="#br1" timeOffset="109413.515">11111 13740 22111 0,'-2'-9'1968'0,"2"-5"-1584"16,-1 1-384-16,1-1 0 0,0-1 400 15,0 0 0-15,0-2 0 0,0 3 0 0,0-2 128 0,-1-2 32 16,-2-3 0-16,1 1 0 0,0 3-240 0,-3-3-32 16,-1-3-16-16,-2 2 0 0,0 1 48 0,-1-1 0 15,-1-1 0-15,-2 0 0 0,-2 0-64 0,0-1-16 16,-6 0 0-16,0 1 0 0,-1-2-80 0,-2 0-16 15,0-3 0-15,-4 3 0 0,-2 1-144 0,-1 0 192 16,-1-1-192-16,1 2 192 0,-1 2-192 0,1 0 192 16,0 0-192-16,0 3 192 0,0 0-192 0,-1 5 0 15,-3 2 144-15,1 2-144 0,0 1 0 0,1 2 0 16,-1 3 0-16,-3 2 0 0,1 5 0 0,-3-1 0 16,-3 1 0-16,-3 4 0 0,-3 4 0 0,-5 2 0 15,-3 0-144-15,2 1 144 0,-1-1 0 0,2 5 0 16,1 4 0-16,-1-1 0 0,0-3 0 0,0 0 0 15,-3-3 0-15,3 2 0 0,2 5 0 0,1-1 0 0,1-2 0 0,1 1 0 16,1 0-144-16,2 0 144 0,2 1 0 0,-2 0 0 16,0 6 0-16,3-3-128 0,3 0 128 0,1 1 0 15,1 4 0-15,3 0 0 0,2 0-128 0,6 0 128 16,4 6 0-16,3-3-128 0,5-1 128 0,2 0 0 16,2 0-144-16,4 3 144 0,2 4 0 0,3 0-144 15,2-1 144-15,1 2 0 0,4 2 0 0,4-3 0 16,-1 3-144-16,5-4 144 0,6-1-160 0,1 1 160 15,4 2-224-15,-2-1 48 0,2-4 16 0,5 1 0 16,3-1 160-16,4 0-192 0,1 2 192 0,1-6-192 16,-1-7 192-16,3 1-160 0,2-2 160 0,1-4-160 15,3-1 160-15,4-4 0 0,3-3 160 0,2 1-160 16,0 0 288-16,0-4-32 0,2-6-16 0,-1 0 0 0,4-3-80 0,1-1-16 16,3-6 0-16,0-1 0 0,-2-11 0 0,0-2 0 15,1-3 0-15,1-4 0 0,0-6 48 0,-1-1 16 16,-2-5 0-16,-2-1 0 0,-2-2-208 0,-1 0 0 15,-3-2 0-15,-2-3 0 0,-6 1 256 0,-7-2-64 16,-4-3 0-16,-9-3 0 0,-4-2 320 0,-5-5 64 16,-7 1 16-16,-7 0 0 0,-4 4-64 0,-4 2-16 15,-5 3 0-15,-3 10 0 0,-1 9-256 0,-7 5-64 16,-2 2-16-16,-2 3 0 16,0 4-1056-16,-6 3-208 0,-2 5-32 0,0 3-13616 0</inkml:trace>
  <inkml:trace contextRef="#ctx0" brushRef="#br1" timeOffset="114450.247">2383 17423 6447 0,'0'0'272'0,"0"0"80"0,0 0-352 0,0 0 0 0,0 0 0 0,4-5 0 16,-4 5 2880-16,0 0 512 0,6-7 112 0,-6 7 16 15,0-8-1952-15,0 8-384 0,-1-10-80 0,1 10-16 0,-3-8-128 16,-2-1-16-16,-3 1-16 0,1 1 0 16,-2 2-96-16,0 1 0 0,-4-4-16 0,1 2 0 0,-1 2-304 0,-2 0-48 15,0-1-16-15,-2 2 0 0,1 0-176 0,1 1-32 16,0 6-16-16,0-3 0 0,-2 1-64 0,3 2-16 16,2 1 0-16,1 1 0 0,0 3-144 0,2 1 0 15,0 1 0-15,3 2 0 0,0 3 0 0,2 1 0 16,2 1 0-16,-3 2 0 0,2 1 0 0,2 1 0 15,1 0 0-15,0 1 0 0,0 0 0 0,2-1 0 16,1-2 0-16,2 1 0 0,-3 2 0 0,1-2 0 16,-1-3 0-16,2 1 0 0,0-1 0 0,2-1 0 15,-3 0 0-15,1-1 0 0,-1-3-336 0,0-1 0 16,0-1 0-16,-1-1 0 16,-2-10-1984-16,0 0-400 0,3 9-80 0</inkml:trace>
  <inkml:trace contextRef="#ctx0" brushRef="#br1" timeOffset="114593.684">1837 17755 21183 0,'0'0'1888'0,"0"0"-1504"0,0 0-384 0,0 0 0 16,0 0 368-16,0 0 0 0,11-3 0 0,3 2 0 15,2 0-96-15,1 0-16 0,0-2 0 0,2 2 0 16,2-1-16-16,0 0-16 0,-1 0 0 0,4 0 0 15,2 0-80-15,1 0-16 0,-3 1 0 0,3 0 0 16,4-2-128-16,-1 2 0 0,-1 1 0 0,-2 0 128 16,-1 0-1424-16,0 0-304 0</inkml:trace>
  <inkml:trace contextRef="#ctx0" brushRef="#br1" timeOffset="114915.951">2970 17301 18431 0,'-13'-2'1632'0,"13"2"-1312"16,-7-1-320-16,7 1 0 0,-7 0 3024 0,7 0 544 16,0 0 96-16,0 0 32 0,0 0-3136 0,-7 0-560 15,7 0-256-15,-7 2 32 0,1 1 224 0,-3 0 0 0,3 1 0 0,-4 0 0 16,0 3-128-16,-1 2 128 0,-3-1 0 0,-2 3-144 15,2 3 144-15,-3 1 0 0,1 0-144 0,-5 4 144 16,0 1 0-16,2 1 0 0,-1 0 0 0,1 2 128 16,0 0-128-16,5 2 192 0,4 2-192 0,1 0 192 15,-1-2-192-15,5-2 0 0,4-2 0 0,2 0 0 16,1-1 0-16,2-1 128 0,4-4-128 0,5-1 0 16,-2-1 0-16,4-2 0 0,-1-2 0 0,3-1 0 15,3-2-240-15,-2-1-128 0,-1 2-16 0,2-6-16 16,0-1-1808-1,-3-1-352-15,-1-4-80 0</inkml:trace>
  <inkml:trace contextRef="#ctx0" brushRef="#br1" timeOffset="115150.767">2991 17484 23951 0,'0'0'2128'0,"0"0"-1696"15,0 0-432-15,0 0 0 0,0 0 256 0,10 4-48 16,-2-1 0-16,1 3 0 0,-9-6-208 0,14 7 0 16,3 4 0-16,-2 0 0 0,-5 0 0 0,4 0 0 15,3 2 0-15,2 1 144 0,-1 2-144 0,1 1 0 16,-1-1 0-16,2 2 128 0,1-2-128 0,-2 1 0 16,0-2 0-16,-2 1 0 0,0-1 0 0,0-1 0 15,-4 0 0-15,1-3 0 16,-2-4-1952-16,-2 0-416 0</inkml:trace>
  <inkml:trace contextRef="#ctx0" brushRef="#br1" timeOffset="115487.023">3442 17398 18431 0,'-12'2'1632'0,"5"-1"-1312"0,-1 1-320 0,0-2 0 15,0-1 2768-15,8 1 496 0,-6 5 80 0,6-5 32 16,-6 4-2800-16,0 3-576 0,-1 1 0 0,-1 3-144 16,0 0 144-16,-2 3 0 0,0-2 0 0,-1 3 0 15,-1 5 0-15,0 0 192 0,-2 1 0 0,1 1-16 16,1 1 64-16,-2 0 16 0,1-1 0 0,1-2 0 0,1 2-256 16,1-2 144-16,-5-2-144 0,7-1 128 0,1-2-128 0,1 3 0 15,2-3 0-15,0-2 0 0,0-1-160 0,1 0-64 16,2-3-16-16,1-9 0 15,-1 9-2272-15,1-9-464 0</inkml:trace>
  <inkml:trace contextRef="#ctx0" brushRef="#br1" timeOffset="115763.665">3350 17225 25791 0,'-3'-8'1152'0,"3"8"224"15,0 0-1104-15,0 0-272 0,0 0 0 0,0 0 0 0,12-4-160 0,1 2-96 0,-2 4 0 0,2 1-16 16,1 2 272-16,3 0 0 0,1 4-128 0,2 2 128 16,2 3 0-16,2 2 128 0,-4 0-128 0,4 3 192 15,-1 3 96-15,0 1 16 0,0 1 0 0,0 3 0 16,-2 0 128-16,-2 2 16 0,-3 0 16 0,-3 1 0 15,-4-1-64-15,-1-1-16 0,-3 0 0 0,0-3 0 16,-5-2 0-16,-3-3-16 0,-1-1 0 0,-3-1 0 16,-2 0 176-16,-2-3 32 0,-5 1 16 0,2-2 0 15,2 0-288-15,-3-2-64 0,2-2-16 0,2-1 0 0,-1-3-480 0,1-3-112 16,0-1-16-16,0-4-9312 16,2-4-1872-16</inkml:trace>
  <inkml:trace contextRef="#ctx0" brushRef="#br1" timeOffset="115977.262">4040 17477 4607 0,'0'0'400'0,"0"0"-400"0,0 0 0 15,12-6 0-15,-1 1 5120 0,4 1 928 0,3 0 192 0,4 1 32 16,3-1-5120-16,0 0-1024 0,1 2-128 0,-3 0-176 16,0 0 176-16,-4-1-128 0,-2 1 128 0,0 2-128 31,-2 0-864-31,-3 1-160 0,-3 2-48 0</inkml:trace>
  <inkml:trace contextRef="#ctx0" brushRef="#br1" timeOffset="116170.114">4150 17594 24351 0,'0'0'1088'0,"0"0"208"0,0 0-1040 0,8 0-256 0,-8 0 0 0,15 0 0 16,0-2 480-16,2 1 32 0,0-1 16 0,1 0 0 0,-2 0 32 16,3-3 0-16,1-1 0 0,1 0 0 0,-4 1-304 0,4 0-64 15,3 1-16-15,-4-2 0 0,-2 2-400 0,-1 0-80 16,1-1-16-16,1 2-12208 15</inkml:trace>
  <inkml:trace contextRef="#ctx0" brushRef="#br1" timeOffset="116447.25">4851 17278 23951 0,'0'0'2128'0,"0"0"-1696"0,0 0-432 0,0 0 0 16,0 0 1504-16,0 0 224 0,0 0 32 0,10-2 16 15,4 2-1536-15,-1 4-240 0,-1 2-192 0,0 1 48 16,-1 1 144-16,4 2 0 0,4 2 160 0,-1 3-160 16,-2 1 144-16,2-1-144 0,0 2 128 0,-1-1-128 15,-2 2 128-15,1-1-128 0,-4 2 0 0,1 2 128 16,-1 0-128-16,-1 0 0 0,1 0 144 0,-3-2-144 15,0-1-208-15,-3 0-112 0,2 1-32 0,-5-3 0 32,2-4-2080-32,-2 0-400 0,0-2-96 0,-3-10-16 0</inkml:trace>
  <inkml:trace contextRef="#ctx0" brushRef="#br1" timeOffset="116702.877">5384 17235 25791 0,'-20'0'1152'0,"8"0"224"0,-3-2-1104 0,0 2-272 16,5 2 0-16,2 1 0 0,-1 1 2160 0,1 1 368 16,0 1 80-16,0 3 16 0,-2 4-2160 0,-1 2-464 15,-4-2 0-15,1 5 0 0,-1-2 0 0,-3 6 176 16,-2 4-32-16,-1 1 0 0,-2 2-144 0,-2 1 160 15,0 3-160-15,-2 0 160 0,4-2-160 0,2-2 0 16,4-1 0-16,1 0 0 16,3-1-1152-16,3-5-272 0,1-4-48 0,7-3-12976 0</inkml:trace>
  <inkml:trace contextRef="#ctx0" brushRef="#br1" timeOffset="117352.783">6483 17422 16575 0,'-12'-3'1472'0,"-2"-1"-1168"0,0 1-304 0,-2 1 0 15,-2 1 2544-15,0 1 448 0,2 1 80 0,-4 3 32 16,0 3-2336-16,1-1-480 0,0 5-96 0,-2 2 0 16,0 1 112-16,2 2 16 0,3 2 16 0,-2 3 0 15,0 1-96-15,2 0-32 0,4 1 0 0,1 0 0 16,4 0-80-16,3-2 0 0,2-3-128 0,3-2 192 15,2 0-192-15,4-3 0 0,1-2 0 0,3-2 0 16,1-2 0-16,4-1 0 0,5-2 0 0,2-1 0 16,-2-4 0-16,2-3 0 0,1-2 0 15,1 0 144-15,-5-1-144 0,1 0 0 0,-1-3 144 0,-2-1-144 16,-3 0 176-16,1 0-48 0,-8 0 0 0,-1-1 0 16,-4 2 384-16,-3-2 80 0,-2-3 16 0,-3 2 0 15,-4 0 208-15,-3 0 32 0,-5-3 16 0,1 1 0 0,-1 3-384 16,0 1-80-16,-4 0-16 0,0 1 0 0,0 2-384 0,0 2 0 15,2-1 0-15,3 3 0 16,1 1-1312-16,4 1-288 16,2 1-64-16,1 0-13616 0</inkml:trace>
  <inkml:trace contextRef="#ctx0" brushRef="#br1" timeOffset="117775.326">6870 17484 3679 0,'0'0'320'0,"0"0"-320"0,0 0 0 0,1 11 0 16,-1-11 2688-16,0 13 480 0,-1-1 96 0,0 2 0 15,-4-1-1776-15,0-1-352 0,-4-2-80 0,0 1-16 16,5 5 352-16,-5-1 64 0,-1-1 16 0,0 0 0 15,-2-3-96-15,3 1-16 0,3-1 0 0,1-2 0 16,-2-4-176-16,7-5-32 0,0 0-16 0,0 0 0 16,0 0-256-16,0 0-48 0,0 0-16 0,0 0 0 15,0-9-64-15,4-1-16 0,3-1 0 0,4-1 0 16,0-2-464-16,3 0-80 0,1-3-32 0,2 3 0 16,3 1-160-16,-3-1 0 0,2 2 0 0,0 2 0 15,-1 2 0-15,0 2 0 0,-3 3 0 0,1 3-176 16,-1 3 176-16,1 5 0 0,-2 3 0 0,-1 2-128 0,-1 1 128 0,-1 3-128 15,-1 3 128-15,-2-1-128 0,-4 1 128 0,-2-3 0 16,0 4 0-16,-2-3 0 0,-3 1-240 0,1-2 48 16,-1-3 0-16,1-1 0 15,-3 0-1088-15,4-1-192 0,0-1-64 0,1-11-8896 16,0 0-1792-16</inkml:trace>
  <inkml:trace contextRef="#ctx0" brushRef="#br1" timeOffset="118235.965">8022 17221 24015 0,'0'0'1056'0,"0"0"224"0,0 0-1024 0,-7-3-256 0,-2 3 0 0,9 0 0 0,0 0 0 16,-6 0 0-16,6 0 0 0,-10 4 0 0,-1 2 0 0,0 2 160 16,-2-2-160-16,-1 2 128 0,2 1 272 0,-2 2 48 15,-1 2 16-15,-3 2 0 0,-2-1 160 0,-2 4 16 16,-4 4 16-16,-1 1 0 0,0 3-16 0,3 3 0 16,-2-1 0-16,4 3 0 0,-1 3-256 0,2-2-64 15,4-1-16-15,-3-3 0 0,3-1-176 0,4-1-128 16,3-3 192-16,4-2-192 0,1-3 128 0,4-1-128 15,3 0 0-15,2-1 0 0,1 0 0 0,3-2 0 16,7 0 0-16,2 2-144 0,-1-2-144 0,5-2-32 16,6 0 0-16,0-4 0 15,1 1-1888-15,1 1-384 0,4-1-80 0</inkml:trace>
  <inkml:trace contextRef="#ctx0" brushRef="#br1" timeOffset="119315.628">9177 17827 24879 0,'0'0'1088'0,"0"0"256"0,0 0-1088 0,1 11-256 16,1-2 0-16,0 2 0 0,0 4 2512 0,-1 0 448 16,1 1 96-16,-2 1 16 0,-2 2-2496 0,-2 1-576 15,-3-1 0-15,-4-2 0 0,-2-1-160 0,-3-2-32 16,-4 0 0-16,1-2 0 15,-2 0-192-15,0-1-64 0,-1-1 0 0,-1-1 0 16,-1-1-64-16,3-1-32 0,3-2 0 0</inkml:trace>
  <inkml:trace contextRef="#ctx0" brushRef="#br1" timeOffset="120007.573">9503 17342 28559 0,'0'0'1264'0,"0"0"272"15,0 0-1232-15,0 0-304 0,0 0 0 0,0 0 0 0,3-8 448 0,4 2 48 16,3 2 0-16,3 2 0 0,4-3-496 0,2 2 0 16,1 1 0-16,-2 0 0 0,1 0 0 0,-2 2 0 0,0 0 0 0,-2 1 0 15,1 1-128-15,-4 1 128 0,-2 2 0 16,-5 1 0-16,1 2 0 0,-2 1-128 0,-4-9 128 0,-3 13 0 15,-3 0 0-15,0 1 0 0,-5 0 0 0,-1 1 0 16,-4 0 240-16,2 1-48 0,1-2-16 0,1 0 0 16,-3-2 64-16,4-1 16 0,4-2 0 0,3 0 0 15,4 0-128-15,4 0 0 0,0-1-128 0,6 1 192 16,3 1-16-16,2 2-16 0,3-3 0 0,2 2 0 16,0 0-32-16,3 0 0 0,1-2 0 0,1 2 0 15,-3-2-128-15,0 1 0 0,-1-3 0 0,-2 2 128 16,-4 1 64-16,-3-1 16 0,-3-3 0 0,-2 3 0 15,-3-2 272-15,-4 2 48 0,-4-1 16 0,-4 2 0 0,-2-3-32 16,-4 1-16-16,-2 0 0 0,0 0 0 16,-5 0-48-16,0-2-16 0,1 1 0 0,-2-2 0 0,1 3-304 0,3-1-128 15,-3-1 0-15,1 0 128 0,-1-1-384 16,0 1-64-16,0 3-32 0,4-4 0 16,1 0-464-16,4-2-80 0,5-1-32 15,7-2-9824-15,-8 6-1984 0</inkml:trace>
  <inkml:trace contextRef="#ctx0" brushRef="#br1" timeOffset="124317.585">8407 17383 20271 0,'0'0'1792'0,"-1"-9"-1424"16,-1-2-368-16,1 2 0 0,-1 1 480 0,2 8 32 15,-1-10 0-15,1 10 0 0,-3-6 384 0,3 6 96 0,-4-8 16 16,4 8 0-16,0 0-496 0,0 0-80 0,-6-8-32 0,0 4 0 16,6 4-112-16,0 0-32 0,0 0 0 0,-8-2 0 15,-1 2 0-15,1 1-16 0,1 1 0 0,0 3 0 16,-3 2-240-16,0 1 128 0,-3 0-128 0,1 5 0 15,-2-1 128-15,0 2-128 0,-1 0 0 0,0 2 0 16,3 1 128-16,0 1-128 0,-2 1 0 0,3-1 144 16,2 0-144-16,4-1 0 0,1 1 0 0,3 3 0 15,3 2 0-15,3 1 0 0,1 0 0 0,1 2 0 16,2 1 0-16,1 1 0 0,1-2 0 0,2-3 0 16,1-2 0-16,-1-1 128 0,-2 0-128 0,0-5 0 15,2-5 128-15,-1 0-128 0,-4 1 128 0,3-6-128 16,2 0 256-16,-2-5-48 0,-3-3 0 0,3-3 0 15,-1 2 288-15,2-4 48 0,0-3 16 0,2-1 0 0,0-2-48 16,0-3-16-16,2-3 0 0,-1-1 0 0,2-4-192 0,-2 0-48 16,-1-1 0-16,-3-1 0 0,-1-3 0 0,0 3 0 15,-2 1 0-15,-4 3 0 0,-6 1-32 0,-1 1-16 16,-2 2 0-16,-4 1 0 0,-3 2-32 0,-2 0-16 16,-2 2 0-16,-3 2 0 0,-1 1-160 0,0 1 160 15,-2 2-160-15,2 2 160 0,3-1-160 0,0 3 0 16,2-1-160-16,4 1 160 15,2 2-2464-15,9 2-400 0</inkml:trace>
  <inkml:trace contextRef="#ctx0" brushRef="#br1" timeOffset="125109.954">9937 16974 10127 0,'0'0'448'0,"0"0"96"0,0 0-544 0,0 0 0 0,-6-3 0 0,6 3 0 16,0 0 1808-16,0 0 256 0,0 0 48 0,0 0 16 15,0 0-992-15,0 0-208 0,10 1-32 0,0 1-16 16,-10-2-288-16,13 4-48 0,4-1-16 0,-1 0 0 15,1 0-16-15,0 2 0 0,3 0 0 0,1 2 0 16,-1-2-64-16,0 4-32 0,2 2 0 0,0 4 0 0,1 3-96 0,-2 1-32 16,0 0 0-16,1 2 0 0,-4 2-160 0,1 2-128 15,0-2 192-15,-2 2-192 0,2 0 304 0,-4 1-48 16,1 0-16-16,-2 2 0 0,-2 2 16 16,-1 0 16-16,-1 0 0 0,-2 1 0 0,-1 4 48 0,-1 0 0 15,-4 0 0-15,-2 3 0 0,-2-2 48 0,-4-1 16 16,-7 1 0-16,1-3 0 0,-1-2 0 0,-5 2 0 15,-4 2 0-15,-3 2 0 0,0 3-64 0,-2-2-16 16,-2-2 0-16,-1 0 0 0,-2 0-64 0,0-4-16 16,-1-1 0-16,-1-3 0 0,1-1-96 0,3-2-128 15,5-1 176-15,1-2-176 0,3-4 0 0,4-3 0 16,2-2 0-16</inkml:trace>
  <inkml:trace contextRef="#ctx0" brushRef="#br1" timeOffset="127556.983">2830 16155 1839 0,'0'0'160'0,"0"0"-160"15,-9 5 0-15,4 2 0 0,-1 2 2032 0,-1-5 368 16,-2-2 80-16,3 4 16 0,1 4-1312 0,-2-2-256 15,0-4-48-15,-2 1-16 0,3 3 16 0,-3-1 0 16,1-1 0-16,-2 0 0 0,2-1-80 0,-1 0-16 16,0-3 0-16,2 1 0 0,7-3 96 0,-6 3 16 15,6-3 0-15,0 0 0 0,-6 0 224 0,6 0 48 16,0 0 16-16,0 0 0 0,1-8-416 0,2-1-96 16,0 1-16-16,2-2 0 0,4-2-432 0,1-3-96 15,1-5 0-15,0 0-128 0,7 1 304 0,-2-3-48 16,1-3-16-16,-1-1 0 0,2 1 16 0,0-3 16 0,2-4 0 0,0-3 0 15,1-2-16-15,1-1 0 16,1-4 0-16,2-2 0 0,0-2 0 0,2 0 0 0,3 1 0 0,2 1 0 16,1 0-64-16,1 1-32 0,0 0 0 15,-1 2 0-15,-2 3 0 0,-4-3 0 0,0 1 0 0,-2 3 0 16,-1 7-32-16,0-1 0 0,-3 4 0 0,-1 2 0 16,-1 2-128-16,-3 3 160 0,0 2-160 0,-1 2 160 15,-1-1 0-15,-3 3 0 0,1 0 0 0,-2 1 0 16,-3 6-160-16,-4-1 0 0,-3 0 0 0,0 8 0 15,2-6 0-15,-2 6 0 0,0 0 0 0,0 0 128 16,-2-8-128-16,2 8 0 0,0 0 0 0,0 0 128 16,0 0-128-16,0 0 0 0,0 0 0 0,0 0 128 15,0 0-128-15,0 0 0 0,0 0 0 0,0 0 0 16,-4 8 0-16,-1 2 0 0,3 1 0 0,-6 2 0 0,0 1 0 16,-4 4 0-16,-2 2 0 0,1 3 0 0,-1 1 0 15,0 2 0-15,-2 1 0 0,-1 5 0 0,-4 4 0 0,-1 2 0 16,0 5 0-16,0 0 0 0,-5-1 0 0,0 2 0 15,-3-3 0-15,-1-1 0 0,-3 0 0 0,2 0 0 16,1 0 0-16,0-1 128 0,-2-2-128 0,1 3 0 16,2-3 0-16,1-1 0 0,3 0 0 0,3-2 0 15,-2-2 0-15,4-3 0 0,-1-1 0 0,2-1 0 16,1 1 0-16,3-3 0 0,0-3 0 0,2-4 0 16,3-6 0-16,3 0 128 0,3 1-128 0,1-5 0 15,4-8 0-15,0 0 0 0,0 0 176 0,0 0-48 16,0 0-128-16,0 0 192 0,0 0 64 0,10-9 0 0,-2 0 0 15,2-5 0-15,0-3-256 0,1 2 144 0,1-4-144 16,3 0 128-16,0-5-128 0,0-1 0 16,3-1 144-16,0-3-144 0,2 1 0 0,0-8 128 0,1-2-128 0,2-1 0 15,1 1 0-15,5-2 0 0,0 0 0 0,3-1 0 16,1 0 0-16,0 0 0 0,0 1 0 0,1 1 0 16,-3 2 0-16,-3-1 0 0,-3-1 0 0,1 0 0 15,-2 3 0-15,-1 3 0 0,-4-1 0 0,0 5 0 16,-1 4 0-16,-2 5 0 0,0 6 0 0,-4 2 0 15,-3-1 0-15,-3 3 0 0,-6 10 0 0,7-6 0 16,-7 6 0-16,0 0 0 0,0 0 0 0,0 0 0 16,0 0 0-16,-4 13-160 0,0 3 160 0,-3 1 0 15,-4 5 0-15,-2 6 0 0,-2 3 0 0,-3 4 0 16,0 2 0-16,-4 4 0 0,-3 0 0 0,-1 3 0 16,-4 3 0-16,-4 3 0 0,-4 2 0 0,-2 4 0 0,-3 3 0 0,1 1 0 15,1 2 0-15,0-2 0 0,2-1 0 0,0-3 0 16,1-2 0-16,0-4 0 0,0-5 0 15,1-4 128-15,2-5-128 0,4-4 0 0,5-5 0 0,5-6 128 16,6-7-128-16,6-4 0 0,2-5 160 0,7-5-160 16,0 0 160-16,1-10-160 0,3-7 304 0,6-5-48 15,5-4 0-15,4-4 0 0,6-6-256 0,3-4 0 16,3-2 0-16,2-1 0 0,-1 2 0 0,1-4 0 16,0-3 0-16,3-2 0 0,2 0 0 0,0-1 0 15,0-1 0-15,1 1 0 0,5 0 0 0,-1 2 0 16,-1 0 0-16,-5 2 0 0,-2 0 0 0,-2 0 0 15,-2 5 0-15,-2 2 0 0,-2 4 0 0,0 4 0 16,-6 3 0-16,-3 6 0 0,-1 5 0 0,-5 5 0 0,-2 1 0 16,-4 6 0-16,-6 6 0 0,0 0 0 0,0 0 0 0,-3 12 0 15,-7 4 0-15,-4 6 0 0,-5 8 0 0,-3 5 0 16,-4 8 144-16,-3 4-144 0,-3 4 0 0,-3 2 144 16,-3 2-144-16,-3 0 0 0,-4-1 0 0,1-1 0 15,1-1 0-15,3-2 0 0,3 0-160 0,4-6 160 31,2-5-1968-31,5-4-288 0,2-2-64 0</inkml:trace>
  <inkml:trace contextRef="#ctx0" brushRef="#br1" timeOffset="129984.573">8121 17244 2751 0,'0'0'256'0,"0"0"-256"16,0 0 0-16,0 0 0 0,0 0 2992 0,0 0 544 15,0 0 112-15,0 0 32 0,0 0-2208 0,0 0-448 16,0 0-96-16,-5-7-16 0,2 1 160 0,1 0 16 16,2 6 16-16,-4-5 0 0,-2-1-80 0,0 3 0 15,-1 2-16-15,0-2 0 0,2 1-272 0,-4 2-48 16,1 1-16-16,-1 0 0 0,3 1-224 0,-5-1-64 16,0-1 0-16,2 1 0 0,-1 3-32 0,0 2-16 15,0-1 0-15,-2 2 0 0,1-2 80 0,0 2 16 16,-1 1 0-16,0 0 0 0,0 3-128 0,0 1-32 15,2 2 0-15,-2 0 0 0,0 0-16 0,-2 2-16 16,0 0 0-16,-1 2 0 0,-2 2 16 0,1 0 16 16,0 4 0-16,1-1 0 0,-2-1-64 0,2 0-16 15,1 0 0-15,0-1 0 0,3 1-64 0,3-2 0 16,3-1-128-16,3 0 192 0,-2-3 32 0,1 1 0 0,1-1 0 16,2 1 0-16,1-1-32 0,2 1-16 0,1-4 0 0,0 1 0 15,5 2-48-15,0-2-128 0,1 0 192 0,-1-2-64 16,1 3-128-16,1-3 192 0,-3-1-192 0,2-1 192 15,-1-3-192-15,0 3 0 0,-1 0 144 0,-2 0-144 16,0-1 0-16,-6-9 0 0,8 7 0 0,-1-1 128 16,-1 3-128-16,-6-9 128 0,0 0-128 0,5 7 128 15,-5-7-128-15,7 5 0 0,-7-5 128 0,0 0-128 16,0 0 128-16,7 6-128 0,-7-6 160 0,0 0-160 16,0 0 176-16,0 0-176 0,0 0 192 0,0 0-192 15,0 0 192-15,0 0-64 0,0 0 0 0,0 0-128 16,0 0 208-16,0 0-64 0,0 0-16 0,0 0 0 0,-2-11 0 15,-2 1 0-15,-1 1 0 0,0 0 0 0,-2-2 16 16,0-1 0-16,-1-1 0 0,0-2 0 0,0 1 0 0,1-1 0 16,-2-3 0-16,0 1 0 0,-4-1-144 0,1 0 0 15,1-1 0-15,2-2 0 0,4 0 0 0,0-1 0 16,0 0 0-16,2-1 0 0,2 1 0 0,2 1 0 16,2 0 0-16,2 1-176 0,4 0 176 0,2-1 0 15,1-1 0-15,1 1-128 0,2 1 128 0,1 0 0 16,3 0-144-16,2 0 144 0,-3-1-128 0,3 3 128 15,1 0-160-15,-2 3 160 0,1-1-144 0,1 1 144 16,-3-2-128-16,3 2 128 0,1 2 0 0,-1 1-160 16,1-1 160-16,-4 4 0 0,-2-2-160 0,0 4 160 15,-2 3-128-15,-2 0 128 0,-2 1-176 0,-11 3 176 16,5-6-208-16,-5 6 80 0,0 0 128 0,0 0-160 0,0 0 160 0,0 0-160 16,0 0 160-16,0 0-160 0,0 0 160 0,-7 6-160 15,-4-1 160-15,1 1 0 0,1-1 0 0,-3 2 0 16,-2 0 0-16,-1 0 0 0,-1 1 0 0,0 1 0 15,-1 0 0-15,1-2 0 0,0 0 0 0,0 1 0 16,-3 3 0-16,0 0 0 0,0-1 0 0,0 1 0 16,0-2 0-16,-2 2 0 0,0 0 0 0,4 3 0 15,0 0 0-15,-5 0 0 0,-1 2 0 0,0 1 0 16,3 3 0-16,3 2-160 0,0 1 160 0,2 1 0 16,2 1-128-16,-1 1 128 0,1 0 0 0,1 2 0 15,2 0-128-15,1 2 128 0,2-1 0 0,2-2 0 16,3-3-128-16,2 1 128 0,2 0 0 0,3-3 0 0,-2 0 0 15,5 0 0-15,2 0 0 0,1-1 0 0,2 0 0 16,-3-4 0-16,-2-2 0 0,6 0 0 0,1 2 0 16,0-2 0-16,2-2 0 0,-1-2 0 15,0-2-1456-15,0-1-176 0,1-2-32 0</inkml:trace>
  <inkml:trace contextRef="#ctx0" brushRef="#br1" timeOffset="131448.867">2662 16244 8287 0,'-13'1'736'0,"13"-1"-592"0,-7 0-144 0,0 2 0 16,-1 3 480-16,2 0 64 0,6-5 16 0,-7 4 0 15,-3 2-560-15,4-1 0 0,-2 1 0 0,2-2 0 16,-1 3 0-16,-1-2 0 0,2 1 0 0,0-1 0 16,-2 0 272-16,8-5-48 0,-5 6-16 0,-1 1 0 15,-2-1 480-15,4-1 80 0,4-5 32 0,-4 6 0 16,4-6 0-16,-7 8 0 0,3 1 0 0,4-9 0 15,0 0-96-15,0 0-32 0,0 0 0 0,0 0 0 16,0 0 144-16,0 0 16 0,10-8 16 0,-2 1 0 0,3-1 208 0,3-4 32 16,1-5 16-16,-1 0 0 0,1-1-464 0,0-2-112 15,-1 0-16-15,4-4 0 0,1-5-208 0,3 0-48 16,2 2-16-16,1-2 0 0,1-1 32 0,1 0 16 16,1-2 0-16,-1 0 0 0,0-1 48 0,2-2 16 15,0-4 0-15,1-1 0 0,4 0-48 0,1-1-16 16,-4 0 0-16,5 2 0 0,0-2-64 0,1 3-16 15,0 1 0-15,-4 2 0 0,-1 2-208 0,-3 0 128 16,0 0-128-16,-4 2 0 0,2 2 0 0,-1 1 128 16,-1 2-128-16,-1 1 0 0,0 1 0 0,-4 3 144 15,-1 3-144-15,-2 0 128 0,-3 0 80 0,1 4 16 16,1 2 0-16,-4 1 0 0,-2 0-16 0,-3 2 0 16,-1-1 0-16,1 5 0 0,-7 5-16 0,0 0-16 0,0 0 0 0,0 0 0 15,6-3 16-15,-6 3 16 0,0 0 0 16,0 0 0-16,0 0-48 0,0 0-16 0,-6 2 0 0,-3 2 0 15,2-1-144-15,-3 4 0 0,-1 0 0 0,1 3 0 16,-4 3 0-16,3 1 0 16,0 1 0-16,-1 3 0 0,-3 2 0 0,-5 2 0 0,0 2 0 0,0 1 0 15,-2 2 0-15,-1 1 0 0,0 3 0 0,-2 0 0 16,-4 1 0-16,-2 2 0 0,-2-1 0 0,-2 1 0 16,-3 0 0-16,1 1 0 0,1 1 0 0,1 0 0 15,0 0 0-15,3 2 0 0,1 0 0 0,1-4 0 16,4-1 0-16,2-4 0 0,0-2 0 0,5-1 0 15,-1-4 0-15,1-2 0 0,2-1 0 0,0 0 0 0,1 1 0 16,0-3 0-16,1-1 128 0,0-1-128 0,2-1 0 16,2-2 0-16,0-2 0 0,2-1 128 0,2-2-128 15,1-3 0-15,6-4 144 0,0 0-144 0,0 0 0 0,0 0 128 16,0 0-128-16,0 0 0 0,0 0 0 0,0 0 0 16,0 0 0-16,9-6 128 0,3 1-128 0,-2-1 144 15,0-4-144-15,2-1 160 0,3-7 48 0,2 3 16 16,-2-2 0-16,3-2 0 0,3 0-16 0,1-6 0 15,-2-2 0-15,2-2 0 0,1 1-80 0,4-3-128 16,-3-6 176-16,6 1-176 0,1 0 176 0,3-1-176 16,2-1 160-16,0 1-160 0,0 1 192 0,0-1-64 15,-1 0-128-15,-1 3 192 0,-3-1-64 0,0-1-128 16,-2-1 176-16,-2 3-176 0,-2 4 176 0,0 0-176 16,-2 1 160-16,1 1-160 0,2 1 128 0,-6 4-128 15,-3 2 0-15,-3 2 0 0,-1 1 0 0,0 3 128 0,-2 2-128 16,-1 3 0-16,0 3 0 0,-5 1 128 0,-2-2-128 15,-3 8 0-15,0 0 144 0,0 0-144 0,0 0 128 0,0 0-128 16,0 0 128-16,0 0-128 0,0 0 0 0,-6 11 128 16,-2 0-128-16,-1 2 0 0,-3 4 0 0,0 3 0 15,-2 3 0-15,-1 3 0 0,-5 0 0 0,0 6 0 16,-5 4 0-16,0 1 0 0,-2 3 0 0,-2-3 0 16,0 0 0-16,-4 1 0 0,-2-2 0 0,-4-1 0 15,3-2 128-15,-2 0-128 0,0-1 0 0,1 1 128 16,-1-2-128-16,4 0 0 0,2-3 0 0,5-1 128 15,3-1-128-15,4-4-144 0,2-3 144 0,4-4-208 16,2-3-2528-16,3-2-496 0</inkml:trace>
  <inkml:trace contextRef="#ctx0" brushRef="#br1" timeOffset="135572.099">1094 3706 18431 0,'-12'0'816'0,"12"0"160"0,-6-12-784 0,3 3-192 16,0 1 0-16,3 8 0 0,0 0 0 0,0 0 0 16,-1-5-144-16,1 5 144 0,0 0 0 0,0 0 0 15,0 0 0-15,0 0 0 0,0 0 208 0,0 0-16 16,9 0 0-16,1 0 0 0,-10 0 192 0,11-1 16 16,-2-4 16-16,1 5 0 0,0 4 224 0,-2-4 32 15,0-3 16-15,1 2 0 0,3 1 32 0,0 0 16 16,2 0 0-16,-1 0 0 0,2-1-160 0,3 1-16 15,-2 1-16-15,3-1 0 0,4-2-144 0,4 0-16 16,0-4-16-16,4 4 0 0,2 1 16 0,1 0 0 16,0 0 0-16,3 0 0 0,2-1 0 0,3 1 0 15,3-1 0-15,0 1 0 0,-2-1 0 0,0 0 0 0,3 2 0 16,-3 0 0-16,-4-2-128 0,-3 0-32 0,-4-3 0 0,-3 3 0 16,-1 0-224-16,-3 0 176 0,-2-2-176 0,-2 2 160 15,-2 1-32-15,-4 1-128 0,-4 0 192 0,0 0-64 16,2-1 0-16,-4 1-128 0,-9 0 192 0,0 0-64 15,0 0-128-15,0 0 160 0,0 0-160 0,0 0 160 16,0 0-160-16,7 4-144 0,-7-4 144 0,0 0-10480 16,0 12-1968-16</inkml:trace>
  <inkml:trace contextRef="#ctx0" brushRef="#br1" timeOffset="137844.961">12943 6200 6447 0,'0'0'576'16,"0"0"-576"-16,0 0 0 0,0 0 0 0,0 0 672 16,0 0 32-16,0 0 0 0,0 0 0 0,0 0-432 0,0 0-80 15,0 0 0-15,0 0-16 0,0 0 144 0,0 0 48 16,0 0 0-16,0 0 0 0,0 0 400 0,0 0 64 16,0 0 32-16,2-9 0 0,-2 9-192 0,4-11-32 15,-3 1-16-15,1 1 0 0,-2 9-96 0,4-9-16 16,0 2 0-16,1-1 0 0,0 1 64 0,-5 7 16 15,5-7 0-15,1 0 0 0,-6 7-64 0,0 0-16 16,4-7 0-16,-4 7 0 0,0 0-80 0,5-5-32 16,1-1 0-16,-6 6 0 0,7-5-208 0,-7 5-64 15,7-3 0-15,-1-1 0 0,0-1-128 0,-6 5 192 16,0 0-192-16,0 0 192 0,9 0-64 0,-9 0 0 16,0 0 0-16,0 0 0 0,0 0 80 0,0 0 16 15,0 0 0-15,0 0 0 0,0 0 176 0,0 0 48 0,0 0 0 0,0 0 0 16,0 0-128-16,-2 10-32 15,2-10 0-15,-7 10 0 0,-1 4-112 0,-1 0-32 0,1 1 0 0,-1-1 0 16,0-1-16-16,-2 1 0 0,0 3 0 0,0-2 0 16,0 0 16-16,0 0 0 0,-1 1 0 0,1 3 0 15,-1 2-16-15,0 0-128 0,0 0 192 16,0 0-64-16,1-1-128 0,-1 0 192 0,-1 1-192 0,1-1 192 16,-2-2-192-16,2 0 128 0,-2 1-128 0,1-1 128 15,1-3 32-15,-2 1 0 0,1-1 0 0,2 0 0 16,-4 3 32-16,2-4 16 0,-1 2 0 0,0 1 0 15,-1 1-16-15,0-1-16 0,2 1 0 0,3 0 0 16,-2-2-32-16,1 1 0 0,-1-1 0 0,2 3 0 16,1-3-144-16,2 2 160 0,-5 0-160 0,2 0 160 15,1 2-160-15,0-1 192 0,3-2-192 0,-3 1 192 16,2 0-192-16,-1-1 128 0,1 2-128 0,-1-3 128 0,0 0-128 16,0-3 128-16,0-1-128 0,-2 1 128 0,1 0 0 0,-1 1-128 15,0-1 192-15,-1 0-64 0,0-1 64 0,-2 1 0 16,1 3 0-16,1-2 0 0,1-1 0 0,-4 0 16 15,1 1 0-15,2 1 0 0,2 3-48 0,-2-3-16 16,2-4 0-16,0 1 0 0,2-2-144 0,-1 1 160 16,2 1-160-16,1-1 160 0,-2-2-160 0,5 0 0 15,0 0 0-15,1 0 128 0,-3 1-128 0,0 1 0 16,0-1 144-16,-2 1-144 0,2-1 0 0,0 0 0 16,-2 0 0-16,1-1 128 0,2-3-128 0,1 2 0 15,-2 1 128-15,0 1-128 0,1-3 0 0,1 1 0 16,2-8 0-16,-2 11 0 0,-4-1 0 0,3 0 0 0,-1-3 0 15,2 2 128-15,0 1-128 0,-2 0 128 0,1 0-128 16,0-1 128-16,0-4-128 0,1 3 128 0,-3 0-128 0,3 1 128 16,0-1-128-16,2-8 176 0,0 0-176 0,-3 10 192 15,0-2-64-15,3-8 0 0,0 0 0 0,-4 8 0 16,1 1 0-16,0-2-128 0,3-7 192 0,0 0-64 16,0 0-128-16,0 0 128 0,-4 9-128 0,2-1 128 15,2-8-128-15,0 0 0 0,0 0 144 0,0 0-144 16,-5 10 0-16,3-4 0 0,2-6 0 0,0 0 128 15,0 0-128-15,-3 10 0 0,3-10 0 0,-2 8 128 16,2-8-128-16,0 0 0 0,0 0 0 0,0 0 128 16,0 0-128-16,0 0 0 0,0 0 0 0,-1 8 128 15,1-8-128-15,0 0 0 0,0 0 0 0,0 0 0 0,-1 7 0 0,1-7 128 16,0 0-128-16,0 0 0 0,0 0 128 16,0 0-128-16,0 0 128 0,0 0-128 0,0 0 128 0,0 0-128 15,0 0 160-15,0 0-160 0,0 0 128 0,0 0-128 16,0 0 0-16,0 0 0 0,0 0 144 0,0 0-144 15,0 0 128-15,0 0-128 0,0 0 0 0,0 0 0 16,0 0 128-16,0 0-128 0,0 0 0 0,0 0 0 16,0 0 144-16,0 0-144 0,0 0 128 0,0 0-128 15,0 0 160-15,0 0-160 0,0 0 128 0,0 0-128 16,0 0 0-16,0 0 144 0,0 0-144 0,0 0 0 16,0 0 0-16,0 0 128 0,0 0-128 0,0 0 0 15,0 0 0-15,0 0 0 0,0 0 0 0,0 0 0 16,0 0 0-16,0 0 0 0,0 0 0 0,0 0 0 15,0 0 0-15,0 0 0 0,0 0 0 0,6 7 0 0,-6-7 0 16,0 0 0-16,10 2 0 0,-10-2-192 0,0 0 64 0,10 0 128 31,1 1-2656-31,-1 1-416 0</inkml:trace>
  <inkml:trace contextRef="#ctx0" brushRef="#br1" timeOffset="139269.127">3561 9787 2751 0,'0'0'256'0,"0"0"-256"16,0 0 0-16,0 0 0 0,0 0 1248 0,0 0 208 15,0 0 32-15,0 0 16 0,0 0-672 0,0 0-128 0,0 0-16 0,0 0-16 16,0 0-16-16,0 0 0 16,-1-12 0-16,0 3 0 0,1 9 64 0,0 0 16 0,0 0 0 0,0 0 0 15,0 0-48-15,0 0-16 0,0 0 0 0,0 0 0 16,-8-3-272-16,8 3-48 0,0 0-16 0,-9 3 0 16,0 0-112-16,0 3-32 0,0-1 0 0,2 3 0 15,0 2 256-15,-4 2 32 0,-4 1 16 0,0 3 0 16,-2 0 128-16,1 6 16 0,1 6 16 0,-4-2 0 15,-1-1-80-15,-2 4 0 0,-2 3-16 0,-3 2 0 16,-2 0-112-16,-2-1-32 0,-3-1 0 0,1 1 0 16,1 1 48-16,1 0 16 0,-1-2 0 0,3 3 0 15,-2-1 64-15,2 1 16 0,1 1 0 0,1-3 0 16,2-1-160-16,1-4-16 0,1-1-16 0,-3-1 0 16,2-2-32-16,1-2 0 0,2-2 0 0,-1 1 0 0,1 0-16 15,2-1 0-15,0-2 0 0,2 0 0 0,2-4-80 0,2 3-32 16,0 2 0-16,-1-3 0 0,1-5-48 0,0 0-16 15,2 1 0-15,1 1 0 0,-2 1 0 0,2-1 0 16,1-4 0-16,-3 4 0 0,2 1-16 0,2-1 0 16,-2-1 0-16,1-3 0 0,1-1 0 0,3-2 0 15,0 2 0-15,5-8 0 0,0 0-128 0,0 0 192 16,0 0-192-16,0 0 192 0,0 0-192 0,0 0 0 16,0 0-160-16,0 0 160 15,11-4-752-15,2-3-48 0,1-2-16 0,2-1-9888 16,0-1-1984-16</inkml:trace>
  <inkml:trace contextRef="#ctx0" brushRef="#br1" timeOffset="141264.709">12202 10137 12783 0,'0'0'560'0,"-2"-9"128"0,-3-2-560 0,2 1-128 15,-2-1 0-15,2 2 0 0,1 0 656 0,-1 2 112 16,-2-1 0-16,-1-1 16 0,0-2-416 0,0 0-96 15,-2-1-16-15,1 1 0 0,0 1-256 0,-1-3 128 16,0 0-128-16,-1 1 0 0,2 1 272 0,-2-5-48 16,0-1-16-16,0 1 0 0,2 3 208 0,-3-1 32 15,0-2 16-15,-1 1 0 0,0 0 272 0,0 1 48 0,1 2 16 16,-3 0 0-16,-1 0 32 0,2 0 0 0,1 0 0 0,0 3 0 16,0-2-256-16,1 1-32 0,1-2-16 0,0 3 0 15,2 3-192-15,-1 0-32 0,3 1-16 0,2-2 0 16,-1-1-96-16,4 8 0 0,0 0-16 0,0 0 0 15,-2-6-16-15,2 6 0 0,0 0 0 0,0 0 0 16,0 0-16-16,0 0 0 0,0 0 0 0,0 0 0 16,0 0-144-16,0 0-144 0,7 6 144 0,-1 1-208 15,3-2 208-15,1 2 0 0,1 2 0 0,1 1 0 16,1 1 144-16,3 1-144 0,0-1 0 0,1 2 144 16,-1 0 32-16,4 3 0 0,3-2 0 0,-1 1 0 15,1 2-48-15,1 3 0 0,4 2 0 0,-1 0 0 0,0-5-128 16,1 3 192-16,2 1-192 0,0 1 192 0,0 2-192 15,-2-1 0-15,1-2 0 0,-4-1 128 0,-1 4 32 0,-1-4 0 16,-1-2 0-16,0 0 0 0,0 3-16 0,-2-2 0 16,1-3 0-16,1 2 0 0,-3-4-16 0,1 1 0 15,-2-1 0-15,1-2 0 0,-7-2 0 0,1 0-128 16,-2-1 192-16,0-2-64 0,-2-1-128 0,-1-2 192 16,-8-4-192-16,0 0 192 0,0 0-48 0,0 0 0 15,0 0 0-15,0 0 0 0,0 0 320 0,0 0 64 16,0 0 16-16,-9 2 0 0,0-4-32 0,-5-1 0 15,-2-3 0-15,0 1 0 0,-1-2-288 0,-1 1-64 16,-2-3-16-16,-1 0 0 0,0 0 0 0,-1 0 0 16,-1 0 0-16,-1-1 0 0,-1-5 16 0,-1 2 0 0,-1 1 0 0,-2-2 0 15,-2-2 16-15,-2 0 0 0,-1-2 0 16,2 1 0-16,3-1-176 0,0-1 192 0,0-2-192 16,2 2 192-16,-1 0-192 0,2-1 160 0,1 1-160 0,2-4 160 15,-3-6-160-15,3 2 0 0,0 3 0 0,3 1 0 16,-1 0 0-16,3 3 0 0,-1 0 128 0,3 2-128 15,1 1 0-15,3-1 0 0,0 4 0 0,2-1 0 16,1 4 0-16,4 3 0 0,5 8 0 0,-3-9 0 16,-3-1 0-16,3 4 0 0,3 6 0 0,0 0 0 15,0 0 0-15,0 0 0 0,0 0 0 0,0 0 0 16,10 2-160-16,1 1 160 0,1 2-208 0,1 2 80 16,0 4 128-16,3-1-128 0,1 1 128 0,2 1-128 15,2-2 128-15,-1 3 0 0,0 4 0 0,4-1 0 0,-2 0 0 16,2-1 0-16,-2 1 0 0,4 3 0 0,2 2 0 15,-2 0 0-15,3-1 0 0,-1 1 0 0,2 1 0 16,0 2 0-16,0 0 0 0,1 3 0 0,-1-5 0 0,0 0 0 16,-5-1 0-16,0 0 0 0,2-4 0 0,-4 0 0 15,1-2 0-15,-3-1 0 0,1 2 0 0,0-3 0 16,1-2 0-16,-2-1 0 0,-6 0 0 0,1-1 0 16,-3-2 0-16,-2-1 0 0,-1-4 0 0,-10-2 0 15,0 0 0-15,0 0 0 0,0 0 0 0,0 0 0 16,0 0 0-16,0 0 0 0,0 0 192 0,-5-6-48 15,-5-2 0-15,-1-1 0 0,-4 1-144 0,-1-1 0 16,-1 1 0-16,-3-3 128 0,0-3-128 0,-3 0 0 16,1 3 0-16,0-2 0 0,-2-3 0 0,-2 0 0 15,-2-2 0-15,-1 1 0 0,-3-3 0 0,0 0 0 16,-1-3 0-16,2 2 0 0,1 2 0 0,3 0 0 16,-1 0 128-16,1-2-128 0,0-3 0 0,4 2 0 0,-2 0 0 15,5 3 0-15,-1 3 0 0,4 0 0 0,0-1 0 0,3 3 0 16,1 1 0-16,3 0 0 0,0-1 0 0,2 3 0 15,-1 3 0-15,5 3 0 0,4 5 0 0,0 0 0 16,-2-10 0-16,2 10 0 0,0 0 0 0,0 0 0 16,0 0 0-16,0 0-144 0,9 1 144 0,0 4-160 15,4 5 160-15,-2 1-128 0,2-2 128 0,2 3-128 16,1 5 128-16,1 0 0 0,4 1 0 0,0 3 128 16,1-2-128-16,3 2-160 0,2 0 160 0,-1 0-208 15,0 4 208-15,2-1 0 0,-1 0 0 0,3 2 0 16,-1 5 0-16,-2-5 0 0,0-1 0 0,-1-2 0 0,-5 0 0 15,0 1 0-15,-1 2 0 0,-4-4 0 0,0-4 0 16,-1-2 0-16,-4 4 0 0,0-3 0 0,-1-4 0 16,0-1 0-16,-1 1 0 0,-3-1 0 0,0-3 0 0,-4 0 0 15,1 0 0-15,-3-9 0 0,0 0 0 0,0 0 0 16,0 0 0-16,0 0 0 0,0 0 0 0,-5-6 128 16,-3-3 0-16,0 0-128 0,-4-4 176 0,0 0-176 15,-2-4 160-15,-3-1-160 0,-1 3 0 0,-2-3 128 16,-4-3-128-16,-3-3 0 0,-5-2 0 0,-1-4 0 15,-2-1 0-15,1 0 0 0,-5-3 0 0,3 0 0 16,2 2 0-16,-1 4 0 0,3 3 0 0,4 3 0 16,2-1 0-16,4 7 0 0,1 5 0 0,2 3 0 15,2 1 0-15,3 5 0 0,3 2 0 0,3 0-128 16,-1 2 128-16,9-2 0 0,-1 9-224 0,3 1 64 16,3-1 16-16,8 3 0 15,7 3-2512-15,3 5-496 0</inkml:trace>
  <inkml:trace contextRef="#ctx0" brushRef="#br1" timeOffset="144421.82">12871 16703 12895 0,'0'0'1152'0,"0"0"-928"0</inkml:trace>
  <inkml:trace contextRef="#ctx0" brushRef="#br1" timeOffset="145845.395">11612 16818 11967 0,'-8'-5'1072'0,"8"5"-864"0,-7-6-208 0,2 2 0 16,5 4 1024-16,0 0 176 0,-3-5 16 0,3 5 16 16,0 0-400-16,0 0-96 0,0 0-16 0,0 0 0 15,0 0-80-15,-9 0 0 0,9 0-16 0,-7 0 0 16,-1 0 112-16,8 0 32 0,-7-1 0 0,7 1 0 16,0 0 128-16,0 0 16 0,0 0 16 0,0 0 0 15,0 0-160-15,11 0-16 0,4-2-16 0,5 0 0 16,4-2-176-16,9 2-48 0,6 0 0 0,7 1 0 15,5-3-240-15,3 1-48 0,-4 6-16 0,2-3 0 16,1-3-208-16,0 1 0 0,2 0 128 0,-2 2-128 16,2 2 0-16,-5 0 144 0,1 1-144 0,-3-1 128 15,-5 0 112-15,-1-1 16 0,-3-1 0 0,0 0 0 16,-2-1 0-16,2-1 16 0,-3 0 0 0,-2-1 0 0,-4 3-64 16,-3 0-16-16,0 0 0 0,-6-1 0 0,-3 1 16 15,-3-2 0-15,-5-2 0 0,-4 1 0 0,-6 3-48 0,0 0-16 16,0 0 0-16,0 0 0 0,0 0 0 0,-7 3 0 15,-9-1 0-15,-5 1 0 0,-4 2 0 0,-7-2 0 16,-5-1 0-16,-3 2 0 0,-1 3-144 0,0 0 128 16,-1-2-128-16,-4 0 128 0,-5-2-128 0,-3 0 160 15,-3 4-160-15,-1-4 160 0,-3 1-160 0,2-1 0 16,1 0 144-16,2 2-144 0,-1 3 128 0,0-2-128 16,1-4 128-16,6 2-128 0,5 4 0 0,6-4 144 15,3 1-144-15,10-1 0 0,3-1 0 0,6 0 0 16,5-3 0-16,5 1 0 0,7-1 128 0,0 0-128 15,0 0 0-15,8-4 0 0,6 3 176 0,8-2-176 0,7-4 160 16,9 2-160-16,8-3 0 0,6 4 128 0,2-3-128 16,3 1 0-16,-2 0 0 0,2 0 0 0,3 0 0 0,1-1 0 15,-3-1 0-15,-1 0 0 0,0 0 0 0,-7 3 0 16,-4 0 0-16,-3 0 0 0,-1-2 0 0,-3 2 0 16,-5 1 0-16,-4 1 0 0,-1 1 0 0,-5 0 0 15,-6 0 128-15,-4 2-128 0,-7 2 0 0,-7-2 0 16,0 0 0-16,0 0 0 0,-7 2 0 0,-7 6 0 15,-3 4 0-15,-8-1 0 0,-5-2 0 0,-4 0 144 16,-3 2-144-16,-5-1 0 0,-5-1 144 0,-8-2-144 16,-9-1 0-16,-1 3 144 0,-1 0-144 0,-1-1 0 15,2-5 144-15,0 1-144 0,-1-3 0 0,0 2 144 16,2-1 0-16,7-1 0 0,7-1 0 0,7-1 0 0,6-2-144 16,9 0 128-16,5-1-128 0,7 0 128 0,6-2-128 15,5-1 160-15,5 7-160 0,0 0 160 0,8-9-160 0,5-1 192 16,7-4-192-16,7 2 192 0,6 1-192 0,10 0 0 15,8-1 0-15,6 0 0 0,3 1 0 16,3 1 0-16,0-1 0 0,2-1 0 0,2 1 0 0,0 1 0 16,1 3 0-16,-4 1 0 0,-7 1 0 0,-3-1 0 15,-8 2 0-15,-6 0 0 0,-5 2 0 0,-2-2 0 16,-7-4 0-16,-4 5 0 0,-6 5 0 0,-8 0 0 16,-8-2 0-16,0 0 0 0,0 0 0 0,0 0 0 15,-11 9 0-15,-7 0 0 0,-5-4 0 0,-5 2 192 16,-4 2-192-16,-3-1 192 0,-3 2-192 0,-9-2 160 15,-8-2-160-15,-3 1 160 0,-1 3-160 0,0 1 128 16,2 0-128-16,0-2 128 0,5-2-128 0,-1-2 128 0,4-1-128 16,5 2 128-16,5-2-128 0,8-3 0 0,3-1 0 15,9 2 128-15,5 0-128 0,5 0 0 0,9-2 0 0,0 0 128 16,0 0-128-16,16-2 0 0,5-2 0 0,8 1 0 16,8 0 0-16,3 1 0 0,4-1 0 0,4-1 0 15,1-3 0-15,5 0 0 0,2-3 0 0,3 2 0 16,7 3 0-16,-4 0 0 0,-7 0 128 0,-1-1-128 15,-6 1 0-15,-1-2 0 0,-2 2 0 16,-6-2 0-16,-1 3 0 0,-5 0 0 0,-5 3 0 0,-7 0 0 16,-3 1 0-16,-5-2 0 0,-3-1 128 0,-10 3-128 15,0 0 0-15,0 0 0 0,0 0 0 0,-11 3 0 16,-3-1 0-16,-4 3 0 0,-3 2 0 0,-6 0 128 16,-6-4-128-16,-5 5 0 0,0 0 0 0,-5 1 128 15,-1 1-128-15,-5-1 0 0,-6-1 0 0,1 1 0 16,1 1 0-16,1-2 0 0,3-1 0 0,5 0 0 0,7-1 0 15,5-1 0-15,6-3 0 0,6 0 0 0,5 0 0 16,6-2 0-16,9 0 128 0,0 0-128 0,0 0 0 0,5-5 0 16,6-3 0-16,7 0 128 0,4 2-128 0,8-2 0 15,1-5 0-15,7 5 0 0,4 0 0 0,4 1 0 16,6 1 0-16,1-2 0 0,-3-3 0 0,-2 3 0 16,-1-1 0-16,-2 0 0 0,0-2 0 0,-1 2 0 15,-5 0 128-15,0 5-128 0,-4 0 0 0,-4 1 0 16,-6 0 0-16,-5 2 128 0,-5 2-128 0,-1 0 0 15,-14-1 0-15,0 0 0 0,0 0 0 0,0 0 0 16,3 10 0-16,-6 0 0 16,-7 0-1408-16,-6-1-224 0,-4 2-32 0,-8 0-16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10:26.27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7661 3732 18255 0,'0'0'800'0,"-9"-6"176"0,0-2-784 0,-3 3-192 16,1 0 0-16,3 1 0 0,0-1 0 0,1 2 0 15,-1 1 128-15,1 3-128 0,7-1 0 0,-8 2 128 16,8-2-128-16,0 0 0 0,-9 2 0 0,9-2 0 16,0 0 0-16,-9 4 0 0,9-4 192 0,0 0-48 15,0 0-16-15,0 0 0 0,0 0 80 0,0 0 16 16,0 0 0-16,0 0 0 0,-6 5 16 0,6-5 0 0,0 0 0 0,0 0 0 15,0 0 96-15,0 0 32 0,-5 7 0 0,5-7 0 16,0 0 144-16,0 0 48 0,0 0 0 0,0 0 0 16,0 0-144-16,0 0-32 0,0 0 0 0,0 0 0 15,-2 13-144-15,1-3-48 0,1-10 0 0,0 0 0 16,0 0 32-16,2 10 0 0,-2 0 0 0,1-2 0 16,-1-8 0-16,1 9 0 0,-1 0 0 0,0-9 0 15,-2 9-32-15,2-1 0 0,1 0 0 0,0 1 0 16,2 1-64-16,-2 1 0 0,0 2-128 0,1-1 192 15,0 0-48-15,0-2-16 0,1 2 0 0,-1 3 0 16,2 1 0-16,-3 1-128 0,-1 1 192 0,4 1-64 16,1 5 112-16,1 1 16 0,-4 2 0 0,1 1 0 15,0 1-16-15,0 1 0 0,-3 2 0 0,3 0 0 16,0 1-112-16,1-1 0 0,-2-2-128 0,-1 1 192 0,-1-1-192 0,1 0 144 16,2 2-144-16,-1-2 128 0,-2 1-128 15,2 0 128-15,0-1-128 0,-2 2 128 0,-2 2 0 0,0-2-128 16,2-4 192-16,0-1-64 0,-1-2 32 0,1-2 0 15,1 0 0-15,-1-3 0 0,0 0 32 0,2-3 16 16,-2 0 0-16,1-1 0 0,-1 0-16 0,0-2 0 16,0-1 0-16,2-1 0 0,1-1-48 0,-2 0-16 15,-1 0 0-15,-1-1 0 0,0-1-128 0,1 1 192 16,2-2-192-16,-2 0 192 0,0-8-192 0,-2 10 160 16,1 0-160-16,0-1 160 0,1-9-160 0,0 0 192 15,0 0-192-15,-3 9 192 0,1 2-192 0,0-4 192 16,2-7-192-16,-4 10 192 0,4-10 0 0,-2 8 16 15,1 1 0-15,-1-3 0 0,2-6-208 0,-3 8 0 0,3-8 128 16,-1 10-128-16,0 1 0 0,0-1 128 0,-4 0-128 0,3 0 0 16,3 0 128-16,-1 0-128 0,-2-1 0 0,0 0 144 15,1 0-144-15,1 0 0 0,1-1 0 0,-1-8 128 16,0 7-128-16,0-7 128 0,0 9-128 0,0-9 128 16,0 8 0-16,0-8-128 0,0 0 192 0,1 11-64 15,-1-1-128-15,-1 0 128 0,-1 1-128 0,1-2 128 16,1-9-128-16,-3 10 0 0,0 1 0 0,2 0 0 15,1 1 0-15,0-2 0 0,0-10 0 0,-1 10 0 16,0-1 0-16,1 2 0 0,0-1 128 0,0-10-128 16,0 0 0-16,0 0 0 0,0 0 144 0,0 0-144 15,0 0 128-15,0 0-128 0,0 0 160 0,0 0-160 16,0 0 0-16,0 0 0 0,0 0 0 0,0 0 0 16,-6-6-512-16,6 6 16 0,-5-7 0 0,5 7 0 15,-2-9-1216-15,1 0-240 0,-1 0-48 0,5 2-7840 16,1-3-1552-16</inkml:trace>
  <inkml:trace contextRef="#ctx0" brushRef="#br0" timeOffset="950.4">7779 3886 8287 0,'0'0'736'0,"0"0"-592"0,0 0-144 16,2-7 0-16,-7-1 976 0,5 8 176 0,0-9 16 0,3 3 16 15,-3 6-640-15,0 0-128 0,0 0-32 0,0 0 0 16,4-9 16-16,-4 9 0 0,0 0 0 0,0 0 0 16,0 0 160-16,0 0 16 0,0 0 16 0,0 0 0 15,0 0-48-15,0 0-16 0,0 0 0 0,0 0 0 16,0 0-48-16,0 0-16 0,0 0 0 0,4 6 0 15,-4-6 128-15,6 9 32 0,-2 2 0 0,0 0 0 16,-2 1-64-16,0 4-16 0,0 0 0 0,3 2 0 16,-3 0-32-16,1 3-16 0,0 1 0 0,1 4 0 15,-1 3-176-15,-1 5-16 0,0 4-16 0,3-2 0 16,1-2-112-16,-2 0-32 0,-1-1 0 0,-1-1 0 16,0 1-144-16,3-3 160 0,-3-3-160 0,0 1 160 15,3-2-32-15,-1 3-128 0,0-2 192 0,0 0-64 16,-1-3 80-16,0-1 16 0,1-1 0 0,-2 1 0 0,0 0 48 0,1 0 16 15,-1 2 0-15,3-3 0 0,-2-4 16 0,-1 0 0 16,-1 0 0-16,-1-1 0 0,0 3-96 0,0-2-16 16,-1-3 0-16,1 0 0 0,3-1-64 0,-3 0 0 15,-3 1-128-15,2 1 192 0,0-2-16 0,0 1-16 16,-3 1 0-16,1 1 0 0,3 0-16 0,0 0 0 16,-2 2 0-16,1 2 0 0,1 1-16 0,-1-1-128 15,0-2 192-15,-1-3-64 0,1-2-128 0,0 1 128 16,1-2-128-16,0 0 128 0,0-1-128 0,0 1 128 15,0 0-128-15,0-1 128 0,0-12-128 0,0 10 0 16,-3-1 0-16,3 0 128 0,0-2-128 0,3 3 0 16,-3-1 0-16,0-2 0 0,0 1 0 0,0-8 0 15,1 8-192-15,-1-8 192 16,4 7-2528-16,-4-7-384 0</inkml:trace>
  <inkml:trace contextRef="#ctx0" brushRef="#br0" timeOffset="3049.092">19652 5415 1839 0,'0'0'160'0,"0"0"-160"16,-3-6 0-16,-3-1 0 0,2-1 1808 0,4 8 336 16,-7-5 64-16,0 1 16 0,0 0-1008 0,-2 3-208 15,1 1-48-15,-1 2 0 0,0 3-272 0,-1 0-64 0,-3 2-16 0,1 4 0 16,1 3-48-16,-3 4-16 0,-3 2 0 0,-2-1 0 15,0 2-64-15,0 5-16 0,1 2 0 0,-2 2 0 16,0-2 80-16,1 3 16 0,1-1 0 0,-1-1 0 16,4-2-64-16,2-1-16 0,-2-1 0 0,2-1 0 15,3-1-176-15,3-1-48 0,-1-3 0 0,5-4 0 16,1-5-64-16,5 0-32 0,0-1 0 0,5-4 0 16,-1-3 80-16,5-2 16 0,4 1 0 0,3-4 0 15,4-3-32-15,1-2 0 0,4-1 0 0,2-1 0 16,1-3-224-16,1 1 176 0,0 0-176 0,-1 1 160 15,-1 1-160-15,-1 1 0 0,-3 0 144 0,-4 3-144 16,-4 1-496-16,-3 2-160 16,-3 0-48-16,-12 3-6736 0,0 0-1360 0</inkml:trace>
  <inkml:trace contextRef="#ctx0" brushRef="#br0" timeOffset="3265.304">19298 5897 21183 0,'-12'-2'1888'0,"12"2"-1504"16,-7-4-384-16,7 4 0 0,-2-6 256 0,2 6-32 16,1-7 0-16,3 1 0 0,2-4 48 0,4 0 16 15,4-1 0-15,4-1 0 0,3 2 96 0,4-1 0 16,6-1 16-16,3-3 0 0,3-2 0 0,4-3 0 16,1 2 0-16,2-2 0 0,0-1-176 0,-4 0-32 15,1-2-16-15,1 0 0 0,-4 1-176 0,0 4 0 16,-5 4-192-16,-2 1-7648 0,-5-1-1520 15</inkml:trace>
  <inkml:trace contextRef="#ctx0" brushRef="#br0" timeOffset="3669.404">21236 4960 24879 0,'2'-22'2208'16,"3"8"-1760"-16,-3-2-448 0,0 1 0 0,-3 1 0 0,1-3-304 16,0-1 48-16,-1 0 16 0,-1-2 240 0,0 1 0 15,-4-1 0-15,-1 3 0 0,1 1 128 0,-3 4 80 16,-1 0 16-16,-1 5 0 0,-1 1 160 0,-2 3 48 15,-3 2 0-15,1 2 0 0,-4 0-48 0,-1 7-16 16,0-1 0-16,-3 5 0 0,-2 2-96 0,-2 2-16 16,-2 4 0-16,0 3 0 0,0 2-80 0,0 4-32 15,-1 2 0-15,2 5 0 0,1 5-144 0,2 4 160 16,2 2-160-16,5 3 160 0,2-1-160 0,3-1 0 16,2-5 0-16,4 2 0 0,3 2 0 0,3-1 0 15,0 1 0-15,5-5 0 0,1-9 128 0,4 0-128 16,1-2 0-16,2-4 128 0,-2 0-128 0,1-3-192 15,0-2 32-15,0-2 16 16,-4-5-1520-16,0-2-288 0,2-3-64 0,-3 0-8912 0</inkml:trace>
  <inkml:trace contextRef="#ctx0" brushRef="#br0" timeOffset="3841.479">20410 5609 15663 0,'0'0'688'0,"-2"-7"144"0,2 7-656 0,0 0-176 0,6-5 0 0,3-3 0 15,2-3 2064-15,8-1 384 0,2 1 80 0,7 0 16 16,7 0-1872-16,3 1-368 0,1 0-80 0,3-4-16 16,2-5-80-16,3 3-128 0,-2 1 176 0,2 1-176 15,1-1 0-15,-2-1 0 0,-6 4 0 0,-2 2 0 16,-8 6-2496-16,-3 3-496 0</inkml:trace>
  <inkml:trace contextRef="#ctx0" brushRef="#br0" timeOffset="4127.234">21179 5388 2751 0,'0'0'256'0,"0"0"-256"15,0 0 0-15,0 0 0 0,0 0 3904 0,0 0 720 16,-8 8 160-16,8-8 16 0,0 0-3088 0,-6 7-624 16,-1 6-128-16,3 3-32 0,0 0-512 0,3 1-96 15,-3-2-32-15,2 3 0 0,-1 3-288 0,2-3 128 16,2 1-128-16,2-3 0 0,2-3 0 0,0 0 0 16,1 0 0-16,3-5 0 0,2-5 256 0,-2-4-64 15,2-3-16-15,2-4 0 0,1-5 512 0,2-3 96 16,0-1 32-16,0-4 0 0,-1 1 32 0,-2-3 16 15,-5 0 0-15,2 0 0 0,-4 0 128 0,-2 0 32 16,-4-1 0-16,-3 2 0 0,0 3-16 0,1 1 0 16,2 2 0-16,-2 1 0 0,-3 3-640 0,0 2-128 0,-2 1-32 0,0 4 0 15,7 5-208-15,-9-2 0 0,-3 2 0 16,4 2 0 0,8-2-960-16,-7 5-192 0,0 2-48 0,1-1 0 15,6-6-1872-15,0 0-384 0</inkml:trace>
  <inkml:trace contextRef="#ctx0" brushRef="#br0" timeOffset="4442.351">21619 5072 9215 0,'0'0'400'16,"0"0"96"-16,0 0-496 0,0 0 0 0,0 0 0 0,0 0 0 0,0 0 1808 0,0 0 272 15,10 0 48-15,-10 0 16 0,5 11-880 0,1 0-176 16,-2 2-48-16,0 3 0 0,-1 0-144 0,-1 3-16 15,0 1-16-15,2 1 0 0,-2 1-256 0,2-1-48 16,2-2-16-16,0 0 0 0,2-4-240 0,2-2-48 16,2-5-16-16,2 1 0 0,-2 1 96 0,3-3 32 15,-1-3 0-15,1-4 0 0,2-3 320 0,2-3 64 16,-2 0 16-16,-1-6 0 0,-1-2-32 0,0-2 0 16,0-2 0-16,-4 1 0 0,-3-2-256 0,-1 0-48 15,0-1-16-15,-4-2 0 0,0 2-112 0,-1-4-32 16,-2 4 0-16,-1 0 0 0,0 2-80 0,-1 3 0 15,-1 0-16-15,2 3 0 0,-2 1-176 0,0 0 0 16,0 1 0-16,1 4 0 16,2 6-320-16,0 0-128 0,0 0-48 0,0 0 0 15,0 0-2928-15,0 0-592 0,0 0-112 0,0 0-32 0</inkml:trace>
  <inkml:trace contextRef="#ctx0" brushRef="#br0" timeOffset="4878.796">22334 4848 25631 0,'0'0'1136'16,"0"0"224"-16,0 11-1088 0,0 1-272 0,-1 2 0 0,-2 4 0 0,-3 4 0 0,-3 2 128 15,0 2-128-15,1 1 0 0,-1-2 528 16,0 1 0-16,-2 2 0 0,3-1 0 0,1 1-144 0,1-2-48 15,-3-3 0-15,3-5 0 0,1-5-112 0,1-3-32 16,0-3 0-16,4-7 0 0,-3 7 224 0,3-7 32 16,0 0 16-16,0 0 0 0,3-7 256 0,1-5 48 15,4-2 16-15,-4-3 0 0,2-5-320 0,-1-1-64 16,-2 0-16-16,2-3 0 0,-2 1-176 0,3 0-32 16,-1-2-16-16,4 4 0 0,-1 0-32 0,3 3 0 15,2 1 0-15,-1 2 0 0,1 3-128 0,-1 3 0 16,-1 1 0-16,2 2 0 0,-2 3 0 0,0 2-144 15,-1 1 144-15,-2 4 0 0,2 2-336 0,1 2 32 16,-5 1 16-16,3 1 0 16,-3-1-2512-16,-6-7-496 0</inkml:trace>
  <inkml:trace contextRef="#ctx0" brushRef="#br0" timeOffset="5046.226">22854 4656 14735 0,'12'-10'640'0,"-6"6"160"0,-6 4-640 0,10-1-160 0,-10 1 0 0,6 9 0 16,-1 2 3024-16,-1 3 576 0,-3 1 112 0,-1 4 32 0,-4 4-2832 16,1 1-560-16,-3 2-112 0,2 1-32 15,-4 0 32-15,1 1 0 0,-4 5 0 0,4-3 0 16,0 4-96-16,2-2-16 0,-4 0 0 0,4 0 0 0,3-3-288 0,1-1-64 15,1-5-16-15,1-4 0 16,1-7-2384-16,4-6-496 0,2 0-80 0</inkml:trace>
  <inkml:trace contextRef="#ctx0" brushRef="#br0" timeOffset="5462.371">23126 4809 16815 0,'0'0'736'0,"0"0"160"0,0 0-704 0,0 0-192 0,3 11 0 0,-1-2 0 15,-2-9 416-15,7 7 48 0,-7-7 16 0,12 1 0 16,5-1 448-16,1-4 96 0,2-1 0 0,-1-2 16 15,1 1-368-15,-2-1-80 0,1-1-16 0,0 0 0 16,-4-4-64-16,1-1-32 0,-5 1 0 0,0 1 0 16,-2-1-128-16,-3 1-32 0,-2 0 0 0,0 1 0 15,-7-1 208-15,1 3 48 0,-3-3 0 0,-3 3 0 16,-1 2 96-16,-3 3 32 0,-4 1 0 0,-2 2 0 16,-1 2-192-16,-2 5-16 0,-3 5-16 0,2 3 0 0,2 6-352 15,1 0-128-15,-2 1 0 0,1 2 144 0,1 3-144 0,5-3 0 16,4-1 0-16,5-4 0 0,2-4 0 0,6-3 0 15,1 0 0-15,3-1 0 0,2 0 0 0,5-2-224 16,2-5 80-16,2 1 16 16,-1-6-512-16,1-3-80 0,5-2-32 15,1-3-8640-15,2 0-1728 0</inkml:trace>
  <inkml:trace contextRef="#ctx0" brushRef="#br0" timeOffset="5812.354">23645 4509 21359 0,'0'0'944'0,"0"13"208"0,-2 5-928 0,0 3-224 0,-4 0 0 0,2 3 0 15,-2 1 128-15,0 4-128 0,1 0 176 0,2 1-176 16,2-4 704-16,-3 3 16 0,-1-4 16 0,2 1 0 16,1 0-208-16,1-5-32 0,-4-3-16 0,4-3 0 15,0-3-224-15,1-2-64 0,0-10 0 0,0 0 0 16,0 0 112-16,0 0 16 0,0 0 0 0,0 0 0 15,7-8 256-15,-3-3 64 0,1-4 16 0,1-3 0 16,-3 1 608-16,2-3 112 0,1-2 32 0,1-3 0 31,2-6-1680-31,-3 0-336 0,0-1-64 0,3 1-16 0,2 2 688 0,4 3 0 0,0 5 0 0,2 4 176 16,3-1-176-16,-1 5 0 0,1-2 0 0,-2 6 128 16,3 4-128-16,-1 4 0 0,-1 3 0 0,-1 1 0 0,2-1 0 15,3 2 0-15,-1 2 0 0,0 1 0 0,-2 2 0 16,-1 1-144-16,0 0 144 0,-1 1 0 15,-5-1-1520-15,-3 0-192 0,-6-1-32 0,0-1-11184 16</inkml:trace>
  <inkml:trace contextRef="#ctx0" brushRef="#br0" timeOffset="5980.63">23038 3941 35935 0,'-9'-8'3200'0,"9"8"-2560"16,-5-5-512-16,5 5-128 0,0 0 256 0,0 0 16 0,0 0 16 0,0 0 0 15,0 0-288-15,0 0-176 0,-1-5 32 16,1 5 0-16,0 0-96 0,0 0-16 0,5-6 0 0,-5 6-10384 16,0 0-2096-16</inkml:trace>
  <inkml:trace contextRef="#ctx0" brushRef="#br0" timeOffset="6600.784">21500 6089 11055 0,'0'0'480'0,"-3"-7"112"0,-3 3-464 0,0 0-128 0,-2-1 0 0,-2 1 0 16,-2 3 2768-16,-3 2 544 0,-3-3 96 0,-2 4 32 15,-2 6-2384-15,-3 1-480 0,0 6-80 0,-1 0-32 16,0-1 48-16,-2 4 16 0,1 1 0 0,1 2 0 16,0 2-144-16,4-2-48 0,2-2 0 0,4 0 0 15,5 0-16-15,1-2-16 0,5-4 0 0,0-1 0 16,5-1-48-16,5 0-16 0,-2-1 0 0,6-5 0 16,2-7 64-16,2 0 16 0,1 1 0 0,4 2 0 15,2 1-48-15,3-2 0 0,1-2 0 0,0 3 0 16,1 4-144-16,-6 0-128 0,-4-1 144 0,0 1-144 0,-5 3 0 15,-2 4 0-15,-1 4 0 0,-1-2 0 16,-5-5 320-16,-2 4-48 0,-1 1 0 0,-3 2 0 0,-1 4 144 16,-2 0 32-16,-2-4 0 0,-6 3 0 0,-1 1-176 0,-5-2-16 15,0-3-16-15,0 0 0 0,1-4-240 0,1-1 0 16,-1-1-192-16,4-7 192 16,1-5-2896-16,1-5-480 0</inkml:trace>
  <inkml:trace contextRef="#ctx0" brushRef="#br0" timeOffset="6833.222">21976 5950 27871 0,'0'0'1232'0,"-2"13"256"0,1 5-1184 0,-2 2-304 0,-3 2 0 0,1 2 0 15,-1 2 0-15,-2 1 0 0,-2-3 0 0,1 0 0 16,-1 0 224-16,2-1-16 0,-1 1 0 0,3 2 0 16,-1 1-208-16,3-1 128 0,-1-3-128 0,1-6 0 31,1-4-1392-31,2-2-368 0,2 0-80 0,1-1-16 0</inkml:trace>
  <inkml:trace contextRef="#ctx0" brushRef="#br0" timeOffset="7237.189">22204 5867 26719 0,'-4'22'2368'0,"-2"-4"-1888"0,2 5-480 0,-1 4 0 0,-1-1 320 0,0 3-48 15,0 2 0-15,-2 1 0 0,0 0-272 0,1 0 0 16,-1-2 0-16,2-4 0 0,0 2 368 0,-1-5-48 15,1-2 0-15,2-3 0 0,0 0-96 0,3 0-32 16,0-3 0-16,1-6 0 0,0-9 0 0,0 0 0 16,0 0 0-16,0 0 0 0,0 0 144 0,7-16 32 15,-1-2 0-15,1-3 0 0,0-4-80 0,1-3-16 16,-1-3 0-16,0 2 0 0,1 1-272 0,1-2 0 0,-2 0 128 16,3-1-128-16,-2-4 0 0,2 6 0 0,0 6 128 0,0 3-128 15,-4 0 0-15,1 5 160 0,1 4-160 0,0 6 128 16,3 5-128-16,-11 0 160 0,9 7-160 0,0 6 160 15,0 6-16-15,-3 3 0 0,0 2 0 0,-2 3 0 16,-3 0 16-16,-1 2 0 0,0 0 0 0,-3 3 0 16,-1-2-32-16,-1-1-128 0,3-2 192 0,-3-1-64 15,-2 3-128-15,6-5 0 0,2-3 0 0,1-2 0 32,0-2-560-32,2-6-144 0,2-4-16 0,2-3-16 0,4-2-2496 0,-1-6-496 15</inkml:trace>
  <inkml:trace contextRef="#ctx0" brushRef="#br0" timeOffset="7671.57">22624 6025 11967 0,'0'0'1072'0,"0"0"-864"16,0 0-208-16,0 0 0 0,3 11 2656 0,-3-11 480 15,0 0 112-15,8 7 16 0,3-1-2400 0,3-4-480 16,1-4-80-16,5-5-32 0,0-3 496 0,3-3 112 16,1-2 16-16,3-3 0 0,-1-5-352 0,-1 3-64 15,0-1-16-15,-4 1 0 0,0-1-208 0,-1 0-64 16,-4 2 0-16,-4 0 0 0,1 3-192 0,-5-1 144 0,-2 1-144 0,-3 3 128 16,0-2 176-16,-5 1 16 0,-3 1 16 0,-1 2 0 15,-4 2 256-15,-1 4 48 0,-1 2 16 0,-2 6 0 16,-1 1-336-16,-4 6-64 0,1 3 0 0,0 2-16 15,-2 3-240-15,2 4 0 0,-3 3 0 0,3 5 0 16,0 4 0-16,6 1-160 0,5-2 160 0,5 3-128 16,1-5 128-16,3 0 0 0,6-2 0 0,4-3 0 15,3-4 0-15,3-2 0 0,2-5 0 0,2-2 0 16,1-4 0-16,3-3 0 0,2-4 0 0,3-2 0 16,3-4-144-16,5-4-112 0,1-3 0 0,3-1-16 15,1-6-2272-15,-4 1-448 16,-3-5-80-16,-4 1-32 0</inkml:trace>
  <inkml:trace contextRef="#ctx0" brushRef="#br0" timeOffset="7903.164">21908 5532 41871 0,'-11'-7'1856'0,"6"3"384"0,-4-4-1792 0,5 3-448 15,4 5 0-15,0 0 0 16,0 0-256-16,0 0-128 0,0 0-16 0,0 0-16 0,1-10 192 0,2 1 32 16,0-2 16-16,5 4 0 15,5 3-1936-15,-2 0-400 0,2 0-80 0</inkml:trace>
  <inkml:trace contextRef="#ctx0" brushRef="#br0" timeOffset="8417.216">22289 6755 26719 0,'-9'-4'2368'0,"-2"0"-1888"16,-2 3-480-16,-3 0 0 0,-1 1 704 0,-3 6 32 15,-2 4 16-15,0 2 0 0,1 1-560 0,-1 5-192 16,3 2 0-16,2 1 144 0,1 2 96 0,3-2 16 16,2 0 0-16,4 0 0 0,3 0-256 0,1-2 144 15,2-3-144-15,3 1 128 0,2-3-128 0,3 0 0 0,1-3 0 0,1-1 0 16,3-2 0-16,3 1 0 0,3 0 0 0,3-2 128 15,2 4-128-15,2-1 128 16,-1-1-128-16,-2 1 128 0,-5 0 0 0,-5 1-128 0,-1-4 192 0,-1 4-64 16,-2 2 208-16,-3-1 48 0,-8 1 0 0,0-2 0 15,3-11 208-15,-5 10 48 0,-4 1 16 0,-3 0 0 16,-6 0-80-16,-1 1-32 0,-3-1 0 0,-5-5 0 16,1 0-320-16,0-5-64 0,1-5-16 0,3-2 0 15,-1-2-1792 1,3 0-352-16,3-2-80 0,2-1-7840 0,3-1-1552 0</inkml:trace>
  <inkml:trace contextRef="#ctx0" brushRef="#br0" timeOffset="8732.398">22427 6904 25791 0,'0'0'2304'0,"0"0"-1856"0,0 0-448 0,0 0 0 0,11 0 512 0,0 0 16 15,-1-1 0-15,1-1 0 0,0 1-528 0,4-2 0 16,-2-2 0-16,3-3 0 0,1-4 640 0,0-1 32 16,1-2 0-16,-1 0 0 0,-1-1-336 0,-2 3-64 15,-2-1-16-15,-2 2 0 0,-3-1-128 0,-3 1-128 16,-1 2 192-16,-3 0-192 0,-3 2 272 0,3 8-48 16,0 0-16-16,-11-3 0 0,0-2 336 0,-1 5 64 15,-1 4 16-15,-1 3 0 0,-3 4-352 0,2 4-64 16,-1 0-16-16,1 0 0 0,0 5-192 0,1-1 144 15,1 3-144-15,2-2 128 0,2 1-128 0,3-4 0 16,-1 0 0-16,4-4 128 0,2-1-128 0,2-1 0 0,1-1 0 0,4-1 0 16,-6-9 0-16,8 3 0 0,2 0 0 0,2-2 128 15,-1-3-128-15,4-1 0 0,0-3 144 0,2-1-144 32,0-4-480-32,3 0-160 0,-2-2-48 0,1-1-9488 0,2 0-1888 0</inkml:trace>
  <inkml:trace contextRef="#ctx0" brushRef="#br0" timeOffset="9062.148">22887 6599 23039 0,'0'0'2048'0,"5"11"-1648"0,-1 1-400 0,-2 0 0 0,-1 1 352 0,2 3-16 16,0 1 0-16,-3 3 0 0,-2 1 112 0,1 0 0 15,1-3 16-15,0 2 0 0,0 2 112 0,-2 0 32 16,1-1 0-16,0 1 0 0,1-2 96 0,-1-3 0 15,-2-3 16-15,2-4 0 0,1-10-192 0,0 0-32 16,0 0-16-16,0 0 0 0,0 0 128 0,0 0 32 16,3-7 0-16,-1-4 0 0,2-3 32 0,0-6 16 15,-2-2 0-15,3-3 0 0,-3-2-400 0,2 1-80 16,2 1-16-16,0-1 0 0,1 4-192 0,2 0 144 16,2 3-144-16,0 1 128 0,1 5-128 0,3-1 0 15,3-2 0-15,0 4-176 0,2 3 176 0,-1 2 0 16,-1-1-144-16,-2 3 144 15,1 4-464-15,-6 1-32 0,-11 0 0 0,8 4 0 16,2-2-2608-16,-10-2-528 0</inkml:trace>
  <inkml:trace contextRef="#ctx0" brushRef="#br0" timeOffset="9316.96">23435 6426 27583 0,'0'0'1216'0,"0"0"256"0,0 0-1168 0,0 11-304 0,-1 0 0 0,0 1 0 0,-2 2 0 0,-1 3 0 15,2-1 128-15,0 1-128 0,-1 5 640 0,-1 0 80 16,1 0 16-16,0 1 0 0,0 0-288 0,-1 0-64 15,2 2-16-15,0-1 0 0,-1 1-224 0,1 2-144 16,0-1 192-16,-1-3-192 0,2-5 0 0,1-3 0 16,0-2 0-16,-1-1-192 15,1-1-1888-15,0-3-368 0,0-8-80 0</inkml:trace>
  <inkml:trace contextRef="#ctx0" brushRef="#br0" timeOffset="9801.62">23700 6531 3679 0,'0'0'160'0,"0"0"32"0,0 0-192 0,0 0 0 0,0 0 0 0,0 0 0 16,12 4 5120-16,0-4 960 0,-1-1 208 0,3-3 48 16,-3-4-4880-16,3-1-976 0,1-2-192 0,1 0-32 15,-3-4 64-15,0-1 32 0,-1-1 0 0,1 5 0 16,-5 1-128-16,1 0-32 0,-5-1 0 0,1-1 0 16,-3 2 80-16,-2 0 16 0,-2 2 0 0,-1 2 0 0,0 3 224 0,-1 2 64 15,-6 5 0-15,0 1 0 0,0 2-224 0,-5 1-32 16,-2 2-16-16,1 5 0 0,0 4-176 0,1 3-128 15,-2 0 192-15,2 5-192 0,1 2 128 0,2 0-128 16,2 1 0-16,3 1 0 0,5-4 0 0,2-2 0 16,1-2 0-16,3 0 0 0,2 0 0 0,2-3 0 15,3-3 0-15,-2 0 0 0,2-3 0 0,2-3-192 16,-1-5 16-16,0-2 16 16,-1-6-1152-16,0-1-224 0,-1-2-64 0,0-6-7312 15,1-3-1472-15</inkml:trace>
  <inkml:trace contextRef="#ctx0" brushRef="#br0" timeOffset="10141.363">24065 6267 21183 0,'0'10'1888'0,"0"0"-1504"0,0 1-384 0,0 4 0 15,0 1 848-15,-1 4 112 0,-1 1 0 0,0 3 16 16,1 2-96-16,0 0-32 0,-5 2 0 0,3 0 0 16,-4 1-64-16,2-4-16 0,0-2 0 0,1-1 0 15,0-3-192-15,1-4-32 0,3 0-16 0,1-6 0 16,-1 2-96-16,2-3-32 0,-2 0 0 0,0-8 0 16,0 0-48-16,0 0-16 0,0 0 0 0,4-12 0 0,0-3 240 0,2 0 32 15,0-5 16-15,2-2 0 0,0-3-256 16,-2 1-48-16,1-7-16 0,0 0 0 0,3 0-112 0,-1-2 0 15,2 3-16-15,2 3 0 0,0 5-48 0,1 1-128 16,3 0 192-16,-1 3-64 0,1 1-128 0,2 2 0 16,2-2 0-16,0 4 0 0,0 5 0 0,2 1 0 15,-2 0 0-15,1 4 0 0,0 2 0 0,-1 1 0 16,-2 1-144-16,-1 3 144 0,-1 1 0 0,-2-1 0 16,-3 0-128-16,2-1 128 0,-2-1-240 0,-1 1 16 15,-3 5 0-15,-2-1 0 16,-6-7-1760-16,4 10-336 0,-4-10-80 0,3 10-7504 15,-3-10-1488-15</inkml:trace>
  <inkml:trace contextRef="#ctx0" brushRef="#br0" timeOffset="11141.455">24554 6200 13823 0,'0'0'1216'0,"0"0"-960"0,0 0-256 0,0 0 0 0,-11 4 1856 0,4-1 320 15,7-3 64-15,-9 3 0 0,3 1-1792 0,-2-1-448 16,8-3 0-16,-8 2 0 0,-3-3 704 0,1 0 32 16,1-1 16-16,-4 1 0 0,2 2 32 0,-2 1 16 15,-2-1 0-15,-2 3 0 0,1-1-160 0,-2 1-48 16,1 2 0-16,-1 0 0 0,0 4-112 0,-2 1-32 16,-1 1 0-16,-1 2 0 0,-4 1-64 0,3 0 0 15,2 0-16-15,-1 3 0 0,-4 1-48 0,6 1 0 16,3-4 0-16,1 2 0 0,0 0-64 0,1-2 0 15,3 0-16-15,3-2 0 0,3 0-96 0,-1-1-16 16,3-1 0-16,2-2 0 0,2-1 0 0,0-9 0 0,3 9 0 16,4-1 0-16,2-1 96 0,2 0 16 0,2 0 0 15,3-3 0-15,4 0-16 0,5 3 0 0,0-3 0 0,3 2 0 16,-1-2-48-16,2 4-16 0,-3 0 0 0,-1-1 0 16,-4 1-16-16,-4 1 0 0,-3 2 0 15,-3-1 0-15,-1 0 128 0,-4-2 32 0,-6-8 0 0,4 11 0 16,-3 3 176-16,-2-1 32 0,0-1 16 0,-3-2 0 15,-5 0 80-15,-1 1 16 0,-2 2 0 0,-2-1 0 16,-3-1-112-16,-3 0-32 0,-3 0 0 0,0-1 0 16,-1 0-224-16,-2-1-32 0,-5-3-16 0,2 1 0 15,1-1-208-15,0 0 0 0,1-2 0 0,0-1 0 16,1-3-416 0,3 0-176-16,2 0-48 0,2-6 0 0,3-5-1984 0,1-3-416 15,4-2-80-15,2-1-13200 0</inkml:trace>
  <inkml:trace contextRef="#ctx0" brushRef="#br0" timeOffset="11401.47">23702 5797 34095 0,'-16'-12'3024'0,"7"6"-2416"15,4 2-480-15,-1 1-128 0,6 3 2000 0,0 0 384 16,0 0 80-16,-8-1 16 0,8 1-2016 0,-6-1-464 15,6 1 0-15,0 0 0 0,0 0 288 0,0 0 32 16,2-8 16-16,-2 8 0 0,5-9-480 0,3 5-112 0,1 1 0 16,1 3-16-1,-1 3-2720-15,-1 0-528 0</inkml:trace>
  <inkml:trace contextRef="#ctx0" brushRef="#br0" timeOffset="14741.008">956 8436 1839 0,'0'0'0'0,"-7"7"160"0,-2-3-160 0,1-2 0 0,0 0 0 0,8-2 0 0,-6 7 2176 0,6-7 384 15,0 0 96-15,0 0 16 0,0 0-1872 0,0 0-368 16,0 0-80-16,11 7-16 0,3-3 16 0,3-2 0 16,-1-2 0-16,6 0 0 0,2-2 176 0,5 0 48 15,-2 0 0-15,8-1 0 0,1 1 0 0,6 1 16 16,-2 1 0-16,8 1 0 0,4 0-64 0,1 0-16 15,1-1 0-15,0 1 0 0,2 1 48 0,4 0 0 16,-2-1 0-16,5 2 0 0,4 0-96 0,-1 1-16 16,-1-2 0-16,-2 0 0 0,0 0-128 0,3 1-16 15,0-3-16-15,-1 0 0 0,-2 0-96 0,-4-3 0 16,-6 2-16-16,-1-1 0 0,0-1-176 0,-2 1 160 16,-5-1-160-16,-2 2 160 0,0 0-160 0,-5-1 0 15,-3 1 144-15,-4 2-11536 0</inkml:trace>
  <inkml:trace contextRef="#ctx0" brushRef="#br0" timeOffset="15659.773">7926 8643 11343 0,'0'0'496'0,"0"0"112"0,0 0-480 0,0 0-128 16,0 0 0-16,0 0 0 0,0 0 736 0,0 0 128 15,1-11 32-15,-1 11 0 0,0 0-336 0,0 0-64 16,0 0-16-16,0 0 0 0,-2 7-32 0,0 4 0 0,1 6 0 16,-4 1 0-16,3 0 288 0,0 5 48 0,-2 6 16 0,2 2 0 15,1 2-32-15,-4 0 0 0,-1 1 0 0,2 5 0 16,-3 8-256-16,2-3-48 0,0-3-16 0,-1 2 0 16,0 0-208-16,3-5-48 0,-4-5-16 0,3-3 0 15,1-2-176-15,-3-2 160 0,2-1-160 0,-1-3 160 16,-1-4-160-16,0-1 0 0,2-4 0 0,2 0 128 31,-3-2-1408-31,3-3-304 0,2-8-48 0</inkml:trace>
  <inkml:trace contextRef="#ctx0" brushRef="#br0" timeOffset="15915.217">8222 8578 27007 0,'0'0'1200'0,"-3"9"240"0,3-9-1152 16,-4 14-288-16,4 4 0 0,-1 5 0 0,-2 3 0 0,1 5 0 16,1 6 128-16,1 1-128 0,0 0 304 0,0 3 0 15,0 1 0-15,1 5 0 0,1 5-112 0,-2-2-32 16,-1 0 0-16,0-1 0 0,0 0-32 0,-2-2 0 15,0-2 0-15,1-6 0 16,-3-6-560-16,1 1-112 0,-1 0-32 0,0-4-11840 0</inkml:trace>
  <inkml:trace contextRef="#ctx0" brushRef="#br0" timeOffset="16999.257">16385 9858 14735 0,'6'-10'1312'0,"-1"5"-1056"0,-1-2-256 0,3 1 0 15,2 0 256-15,-4 1-16 0,-5 5 0 0,9-6 0 16,-9 6 80-16,0 0 0 0,0 0 16 0,0 0 0 16,0 0 288-16,0 0 48 0,0 0 16 0,1 13 0 15,-2 5-48-15,-4 3-16 0,-3 2 0 0,-4 5 0 16,-4 1-144-16,-1 4-32 0,-3 2 0 0,-3 3 0 16,-2-1-160-16,-3 0-32 0,-2-2-16 0,1 2 0 15,-2-1-48-15,1-3-16 0,1-4 0 0,-1 0 0 0,1 1 32 16,4-3 16-16,0-8 0 0,5-1 0 0,4 0 112 0,5-4 32 15,5-2 0-15,0-3 0 0,6-9-176 0,0 0-16 16,6 9-16-16,2-4 0 0,5-1-160 0,3-3 128 16,5-1-128-16,2-2 128 0,1-5 80 0,4 1 16 15,1-1 0-15,2-1 0 0,2 0-96 0,2 2 0 16,-1 0-128-16,0 0 192 0,3-3-192 0,1 2 0 16,-5 3 128-16,-2-1-128 0,-2 1 0 0,-3-1-192 15,-4-2 48-15,0 4-8336 16,0-1-1664-16</inkml:trace>
  <inkml:trace contextRef="#ctx0" brushRef="#br0" timeOffset="17527.88">16322 10416 24479 0,'-10'-3'1088'0,"10"3"208"0,-5-5-1040 0,5 5-256 0,-1-5 0 0,1 5 0 16,-2-7 0-16,5 1 0 0,0-2 0 0,4 0 0 15,3-2 0-15,2-1 160 0,2-1-32 0,3-1 0 16,2-2 80-16,3-3 16 0,2 0 0 0,1 0 0 16,-1 0 32-16,4-1 16 0,0-1 0 0,3-1 0 15,2 0-48-15,3-2-16 0,4-2 0 0,1 1 0 16,-2-1-32-16,3 4-16 0,4 1 0 0,-1 2 0 0,-3-1 16 0,0 0 0 15,0 0 0-15,1 5 0 0,2 2-16 16,-4 4 0-16,-1 2 0 0,-3 2 0 0,3 2-160 0,-5 2 0 16,-3 1 144-16,-3 7-144 0,-2 3 0 0,-5 2 0 15,-2 3 0-15,-2 1 0 0,-3 2 0 0,-3 4 0 16,-3-1 0-16,-1 2 0 0,-4 3 128 0,-2-2-128 16,-2-1 160-16,-1 3-160 0,-3-1 144 0,0-2-144 15,-1-3 128-15,2-1-128 0,-2 0 192 0,2-2-32 16,0-1-16-16,0-2 0 0,3 0 48 0,0-3 0 15,2 2 0-15,1-2 0 0,0-2-192 0,4-2 0 16,-7-8 0-16,12 5 128 0,3-2-128 0,4-1 192 16,1-4-192-16,4-1 192 0,5-2-48 0,2-4 0 15,4 0 0-15,-2 1 0 0,3-2-144 0,0-1 160 0,2-1-160 16,-1 1 160-16,-1 1-16 0,-3 1 0 0,1-5 0 0,0 4 0 16,1 3 32-16,-4-1 0 0,0-1 0 0,0 2 0 15,-2-1-176-15,-1 0 128 0,1-1-128 0,-2 3 128 31,-4-3-1664-31,1 1-352 0,-2 2-64 0</inkml:trace>
  <inkml:trace contextRef="#ctx0" brushRef="#br0" timeOffset="18056.564">19436 9592 21183 0,'0'-9'1888'0,"3"-1"-1504"16,0-5-384-16,2 0 0 0,1 0 192 0,-1 0-48 15,0 0 0-15,1 1 0 0,3 2-144 0,-2 1 0 16,-4-2 0-16,2 0 128 0,-2-2 256 0,1 3 64 0,1 4 0 16,-2-3 0-16,-5-2 256 0,2 4 64 0,0 9 16 0,0-10 0 15,-4-2-192-15,0-1-32 0,-1 1-16 0,-5 4 0 16,-1-1-208-16,-5 0-32 0,-1-2-16 0,-2 4 0 15,0 4-144-15,-3 1-16 0,1-1-128 0,0 1 192 16,-3 2-32-16,0 5-16 0,-2 1 0 0,0 2 0 16,1 1-144-16,-2 2 0 0,-3 4 144 0,2 5-144 15,3 3 128-15,1 7-128 0,2 5 128 0,0 5-128 16,1 2 192-16,0 3-48 0,3 1 0 0,4 1 0 16,1-1-144-16,3 1 0 0,2-3 0 0,2 2 0 15,2 2 0-15,1-4 128 0,2 0-128 0,1-1 0 16,1-1 0-16,0-5 0 0,3-4 0 0,-3-1 0 15,3-1-560-15,-2-1-32 16,0-6-16-16,1-1 0 0,0-3-2256 0,-2-4-448 0</inkml:trace>
  <inkml:trace contextRef="#ctx0" brushRef="#br0" timeOffset="18600.56">18676 10111 35935 0,'0'0'3200'0,"0"0"-2560"15,11-5-512-15,1-1-128 16,5 0-320-16,3 0-96 0,3 1-16 0,1-1 0 0,1 0 432 0,6-2 0 16,4 5 0-16,-1-5-128 0,4-1 128 0,0 0 0 0,2-1 160 0,1 3-160 15,0 3 0-15,-3 0 0 0,-2-4 0 0,-2 5-160 31,-5-1-288-31,-2 0-64 0,-1 2-16 0,-3 0 0 16,-1-1-240-16,-2-1-32 0,-3 2-16 0,0 3 0 16,-2 4-96-16,-1-2-32 0,-2 0 0 0,1 2 0 15,0 2-288-15,-1 0-64 0,-1-2-16 0,-2 1 0 16,-4-1 608-16,1 1 128 0,-1-1 32 0,-5-5 0 0,0 0 544 0,1 10 0 0,-1 0 0 0,0-2 144 16,0-8 464-16,-1 11 96 0,1-1 0 0,0 2 16 15,-4-2 16-15,0 2 0 0,1-1 0 0,1 0 0 16,0-1-112-16,1 0-32 0,1-1 0 0,0-3 0 15,0-6 48-15,0 8 16 0,0-8 0 0,0 0 0 16,0 8-160-16,0-8-48 0,0 0 0 0,0 0 0 0,6-2 112 0,4-1 16 16,-1-5 0-16,1 3 0 0,2-5 16 0,-2 0 16 15,2-1 0-15,-2-4 0 0,-2-1-160 0,-2 1-16 16,-4-3-16-16,-1 2 0 0,-3-5 32 0,1-1 16 16,-4 2 0-16,1 4 0 0,2 7-16 0,-1-1-16 15,-3-2 0-15,3 4 0 0,3 8-256 0,0 0-48 16,0 0-128-16,0 0 192 15,0 0-544-15,-8 6-112 0,2-2-32 0,6-4 0 16,0 0-2192-16,0 0-432 0,0 0-80 0,7 12-32 0</inkml:trace>
  <inkml:trace contextRef="#ctx0" brushRef="#br0" timeOffset="18955.746">19920 9792 28447 0,'0'0'1264'0,"-7"1"256"0,7-1-1216 0,-8 5-304 0,8-5 0 0,-7 6 0 15,3 1 0-15,-2 1-176 0,2 1 32 0,3 2 0 16,2 2 144-16,-2 2 128 0,-1 3-128 0,2 2 176 15,0 0 0-15,0 2 0 0,-1 4 0 0,2 1 0 16,0 2-16-16,2-2 0 0,0-2 0 0,0-6 0 0,2-3-32 0,2-2 0 16,2-2 0-16,-1-2 0 0,0-4 112 0,1-3 16 15,1-3 0-15,1-2 0 0,-2-3 224 0,2-2 48 16,1-7 16-16,3-2 0 0,1-5-96 0,-1-3-32 16,0-3 0-16,1-1 0 0,-3 0-192 0,-3 0-32 15,1 0-16-15,0 2 0 0,-3 2 192 0,0-1 32 16,-3 0 16-16,1 4 0 0,2 2-80 0,-3 4-16 15,-4 2 0-15,4 2 0 0,0 4-320 0,-5 7 0 16,0 0 0-16,5-5 0 0,-5 5-288 0,0 0-80 16,8 3-16-16,-8-3 0 15,0 0-1408-15,0 0-272 0,11 6-64 0,-2-1-11808 0</inkml:trace>
  <inkml:trace contextRef="#ctx0" brushRef="#br0" timeOffset="19294.505">20446 9616 21183 0,'0'0'1888'0,"-5"7"-1504"0,0-2-384 0,0 4 0 16,1 2 1712-16,-1 4 272 0,-4 0 48 0,3 3 16 15,0 2-1488-15,2 2-304 0,-2 5-48 0,3 0-16 16,2 2 144-16,0 0 32 0,-1 0 0 0,-1 0 0 15,2 2-176-15,0-6-48 0,-1-6 0 0,1-1 0 16,-3-2 48-16,2-3 16 0,6-5 0 0,-4-8 0 16,0 0 48-16,0 0 16 0,5-6 0 0,2 0 0 0,-2-5 176 0,4-4 48 15,2-5 0-15,0-2 0 0,-4-3-160 0,2-1-16 16,0-1-16-16,2 1 0 0,2-2-128 0,0 2-32 16,-2 4 0-16,2 2 0 0,2 0-144 0,1 4 0 15,-1-2 144-15,-1 3-144 0,2 4 0 0,0 1 0 16,1 5 0-16,-1 1 0 0,0 2-176 0,-1 4 176 15,-1 3-208-15,0-2 80 16,-1-1-2080-16,1 0-416 0,3 1-64 0</inkml:trace>
  <inkml:trace contextRef="#ctx0" brushRef="#br0" timeOffset="19574.663">21060 9495 15663 0,'0'0'688'0,"0"0"144"0,-3-7-656 0,-3 1-176 0,6 6 0 0,0 0 0 16,0 0 3264-16,0 0 608 0,-7 13 128 0,3 3 32 15,0 1-3200-15,2 1-624 0,0 3-208 0,0 0 128 16,0-1 128-16,2 2 48 0,-2 2 0 0,1-2 0 15,-2-1-96-15,0 0-16 0,1-3 0 0,0 2 0 16,-2-1-32-16,4-2-16 0,-1-1 0 0,1-3 0 0,1-3-400 16,0 1-96-16,-1-11-16 0,4 8 0 15,2-3-2480-15,-6-5-496 0</inkml:trace>
  <inkml:trace contextRef="#ctx0" brushRef="#br0" timeOffset="19997.494">21385 9606 30399 0,'-7'-4'1344'0,"7"4"288"0,0 0-1312 0,0 0-320 15,0 0 0-15,0 0 0 0,8 7 256 0,-1-3 0 0,0 0-16 0,2 0 0 16,2-6-240-16,2-1 0 15,2 0 0-15,2-1 0 0,-1-3 0 0,2-3 192 0,0-4-16 0,0 1-16 16,-1 1-160-16,-2 2 128 0,-2-1-128 0,-2-1 128 16,0-3-128-16,-1 3 0 0,-4 1 0 0,-1 1 0 15,0 0 0-15,-4 0 128 0,-1-1-128 0,-3 3 128 16,-3 0-128-16,-1 3 128 0,-4 2-128 0,0 5 128 16,0 7 0-16,-4 3 0 0,-5 2 0 0,0 1 0 15,1 1-128-15,-4 2 192 0,3 1-192 0,1-1 192 16,1 2-192-16,0-1 128 0,1-1-128 0,4-1 128 15,4 1-128-15,3-7 0 0,2-4 0 0,4-7 0 16,0 10 0-16,4 0 0 0,2 1 0 0,5-3 0 16,1-4 0-16,3 0 0 0,0-3 0 0,3-1 0 0,1-4-352 15,0 1 0-15,1 0 0 0,2-2 0 16,-2-2-2080-16,3-3-432 0,0-6-80 16,1 4 0-16</inkml:trace>
  <inkml:trace contextRef="#ctx0" brushRef="#br0" timeOffset="20336.533">21947 9343 34207 0,'-10'13'1520'0,"3"0"304"0,3 2-1456 0,-1 3-368 16,-2 2 0-16,1 4 0 0,-3 0 0 0,2 4-256 15,-1-1 32-15,0-3 16 0,1-1 208 0,0-1 0 16,3-2 0-16,-1-2 0 0,1-3 128 0,1-3-128 0,-4-6 192 0,7-6-192 15,-3 9 176-15,3-9-176 0,0 0 160 16,0 0-160-16,0 0 192 0,12-9-64 0,2-3-128 0,1-6 192 16,3-5-192-16,-1-1 0 0,-1 0-192 0,1-5 192 15,-2-6-176-15,0 3 176 0,0 3-160 0,-1 3 160 16,0 0 0-16,2 1 0 0,0 1 176 0,2 2-48 16,0 2-128-16,4 4 176 0,0 4-176 0,4 2 192 15,-4 2-192-15,1 2 160 0,-6 2-160 0,5 5 160 16,3 6-160-16,-1-1 160 0,-2-1-160 0,-2 7 160 15,-2 3-160-15,-1 2-176 0,-3-2 48 0,-1-1 0 16,-2-3-2096-16,-4 3-400 16</inkml:trace>
  <inkml:trace contextRef="#ctx0" brushRef="#br0" timeOffset="20530.083">21161 9011 42383 0,'-19'-11'1872'0,"8"5"400"0,1-1-1824 0,1 2-448 16,3-1 0-16,2 3 0 0,4 3 336 0,0 0-16 15,0 0-16-15,0 0 0 16,0 0-640-16,0 0-128 0,8-1-32 0,0 0 0 15,1-1-1664-15,0 1-336 0,0-1-64 0</inkml:trace>
  <inkml:trace contextRef="#ctx0" brushRef="#br0" timeOffset="21133.343">19534 10660 28095 0,'-10'-11'1248'0,"4"7"256"0,-2 1-1200 0,2-1-304 0,-3 0 0 0,0 2 0 15,1-1 0-15,-3 2 0 0,1 1 0 0,2-1 0 16,0 0 0-16,-2 2 288 0,-3 3-32 0,0 2-16 15,-2 0 0-15,0 4 0 0,-3-1 0 0,0 6 0 16,-6 2 80-16,1 4 0 0,-4 2 16 0,2 6 0 16,-1 3 0-16,0 3 0 0,-1 0 0 0,4 2 0 15,2-2-128-15,4-2-16 0,4-1-16 0,3-2 0 16,-1-2-176-16,6-3 192 0,5-2-192 0,5-2 192 0,4-1-192 16,-1-3 0-16,3-4 0 0,5-1 0 15,2-1-400-15,6-2-112 0,-4-2-32 0,7-6 0 16,-2-2-2496-16,3-3-496 0</inkml:trace>
  <inkml:trace contextRef="#ctx0" brushRef="#br0" timeOffset="21507.083">19990 10736 31039 0,'-27'-2'1376'0,"11"2"288"0,-3 1-1344 0,2 7-320 0,-3 4 0 0,-1 4 0 16,0-1 0-16,-1 7 0 0,2 4 0 15,1 2-192-15,3 0 192 0,0-1 128 0,1-3-128 0,5 1 176 16,4 0-176-16,-1-2 128 0,3-2-128 0,3-3 128 16,3-3-128-16,2-3 0 0,3-1 0 0,1-1 0 15,1-5 0-15,5-1 0 0,-2-2 0 0,2-3 0 16,1-2 0-16,4-3 0 0,-1-1 0 0,-1-2 0 15,4-3 0-15,2-1 192 0,1-2-192 0,-2 0 192 16,-4-3 0-16,2 1 16 0,0-3 0 0,-2 1 0 16,-4-1 176-16,-2 1 16 0,-2-2 16 0,-5 0 0 15,1-1 96-15,-4 0 0 0,-3 2 16 0,-3 4 0 16,-1 3 80-16,-1 4 16 0,-5 2 0 0,0 1 0 0,0 3-304 16,-2 2-64-16,-2 3-16 0,1 2 0 15,-2 0-1264-15,2 1-256 0,0 0-64 0,0 1 0 16,4 3-1792-16,0-1-384 0</inkml:trace>
  <inkml:trace contextRef="#ctx0" brushRef="#br0" timeOffset="22070.042">20848 10555 12895 0,'-14'-3'1152'0,"-1"2"-928"0,3 0-224 0,-2 3 0 15,-3 3 3392-15,2 0 624 0,2 2 128 0,-3 1 16 16,0 2-3328-16,-1-1-656 0,0 1-176 0,-1 0 0 16,1 0 128-16,-1 1 0 0,0-1 0 0,2 1 0 0,-1 1-128 15,3 1 192-15,3-1-192 0,3 1 192 0,2-2-192 0,5 1 0 16,3 0 0-16,4-2 0 0,1-4 0 0,5 3-176 15,4-2 48-15,0 0 0 0,1 1-64 0,0 0-16 16,2 2 0-16,1-2 0 0,-3 6 208 0,1-2 0 16,-2 0-160-16,0 0 160 0,-2 3 0 0,-1 0 0 15,0-2 0-15,-6-2 0 0,-3-1 0 0,0 2 160 16,-6-1-16-16,-2 0 0 0,-2 0 240 0,-3 0 64 16,-1-1 0-16,-4 0 0 0,-5 0 0 0,-1-1 16 15,-2 1 0-15,0-1 0 0,-1 2-208 0,1-4-64 16,1 2 0-16,2-3 0 0,3 0-432 0,3-2-80 15,2-2-32-15,3-3-13456 0</inkml:trace>
  <inkml:trace contextRef="#ctx0" brushRef="#br0" timeOffset="22293.969">21269 10457 35007 0,'0'0'3120'0,"-3"6"-2496"0,0 4-496 0,-2 7-128 16,3 5-256-16,-5 4-80 0,1 2-16 0,-2 1 0 0,4 1 352 15,0 2-176-15,-1 1 176 0,-1-1-128 0,1 0 128 0,-1 0 0 16,2 0 0-16,1-2 128 0,0-1-128 0,0-4 0 15,1-3 0-15,2-4-128 16,0-4-1568-16,1-3-304 0,2-3-64 0,-3-8-10752 16</inkml:trace>
  <inkml:trace contextRef="#ctx0" brushRef="#br0" timeOffset="22738.555">21961 10386 21183 0,'-8'-4'1888'0,"-3"2"-1504"0,1 2-384 0,-1 2 0 16,-3 0 1552-16,-1 4 240 0,-4 4 64 0,-1 2 0 15,-3 2-1632-15,-2 0-224 0,-3 1-240 0,2 0 48 16,-3 1 192-16,3 2 0 0,1 1 0 0,2-1 0 16,3-1 0-16,1 1 0 0,5-3 160 0,3-3-160 15,3 0 0-15,4 0 128 0,0-2-128 0,4-2 0 16,3 0 0-16,1-2 0 0,3 1 0 0,0-2 0 16,3 1 0-16,1 0 0 0,-1 0 0 0,1 0 0 15,1 1 0-15,-1 0 176 0,1-1 0 0,0 2 0 0,-1-3 0 16,-2 2 0-16,1-4 0 0,-1 3 0 0,-4 2 16 0,0-2 16 15,-5-6 0-15,4 7 0 0,-4-7-80 0,-1 9 0 16,-2-3-128-16,-2 0 192 0,-6-2 48 0,-1-1 0 16,-2 1 0-16,-1-1 0 0,-3 2-96 0,-2 1-16 15,0-2 0-15,-3 4 0 0,2 3-128 0,3-1 0 16,-1 0 0-16,4-4-9248 16,4 0-1808-16</inkml:trace>
  <inkml:trace contextRef="#ctx0" brushRef="#br0" timeOffset="23655.695">21663 10481 8287 0,'0'0'736'0,"-8"-9"-592"0,3-1-144 0,-1 3 0 16,2 1 2272-16,4 6 416 0,0 0 96 0,0 0 16 16,0 0-1728-16,0 0-352 0,0 0-64 0,0 0-16 15,0 0-128-15,0 0-16 0,0 0-16 0,-6 7 0 16,2 3 48-16,2 2 16 0,-3 3 0 0,2 4 0 16,-2 4 96-16,0 2 32 0,1 0 0 0,-3 3 0 15,-1-2-224-15,2 3-32 0,-1-3-16 0,1 3 0 0,0-3 64 0,-2 0 16 16,4-1 0-16,2-4 0 0,0-4 96 15,-1-1 0-15,3-7 16 0,0-9 0 0,5 10-144 16,-2-3-48-16,-3-7 0 0,11 1 0 0,-2-4-48 16,3-6-16-16,2-6 0 0,2-4 0 0,-1-3-16 0,2-2-16 15,-1-1 0-15,1 0 0 0,-2 1-304 0,0 0 128 16,1-1-128-16,-2-1 0 0,0 1 176 0,1-1-176 16,-1-1 160-16,0 3-160 0,-3 2 160 0,1 5-160 15,-1 3 160-15,2 6-160 0,-2 3 176 0,-3 3-176 16,-8 2 192-16,10 4-192 0,-2 8 320 0,0 4-32 15,-4 3-16-15,2 3 0 0,-1 5-272 0,-2 3 0 16,3-1 128-16,-3 2-128 0,0 1 0 0,0 1 0 16,-3 1 0-16,1-1 0 0,-1-4 0 0,0-3 0 15,0-4 0-15,2 0 0 0,2 0 0 0,0-6 0 0,-1-5 0 16,-1-1 0 0,3-1-304-16,-1-1-160 0,1-1-48 0,-5-7-10448 0,11-1-2096 0</inkml:trace>
  <inkml:trace contextRef="#ctx0" brushRef="#br0" timeOffset="24041.928">22344 10555 20271 0,'-10'-3'1792'0,"10"3"-1424"0,-6 6-368 0,6-6 0 0,-1 11 3280 0,5-1 592 16,2 0 112-16,3 0 32 15,1 0-3712-15,5-4-752 0,2-1-128 0,2-3-48 0,-1-2 624 0,2-2 0 16,0-3 192-16,0-3-64 0,-2-3 16 0,0-1 0 16,1-1 0-16,-2-1 0 0,0-4-16 0,-2-2 0 15,-1 1 0-15,-3 0 0 0,-2 4-128 0,-1-1 160 16,-3-1-160-16,-2 1 160 0,-4 4 0 0,-2-2 0 15,1-2 0-15,-4 2 0 0,-2 1 48 0,0 4 16 16,0 5 0-16,1 1 0 0,-2 2-96 0,-2 4-128 16,1 3 176-16,-2 7-176 0,0 6 0 0,-2 4 0 15,0 2 0-15,3 4 0 0,3 3 0 0,-2 1 0 16,4 1 0-16,2-3 0 0,5-3 0 0,3 0-144 0,2-1 144 16,4-3 0-16,3-4 0 0,2-1-160 0,1-1 160 0,1-3 0 15,3-5-256-15,3-3 64 0,1-1 16 0,3-2 0 31,-4-3-272-31,5-5-64 0,4-1-16 0,-1-3 0 16,-3-4-2288-16,-2-1-464 0,7-8-96 0,-11 3-16 0</inkml:trace>
  <inkml:trace contextRef="#ctx0" brushRef="#br0" timeOffset="24219.605">21895 10131 49759 0,'-24'-17'2208'0,"13"9"448"0,0 2-2128 0,3 3-528 16,8 3 0-16,0 0 0 15,0 0-1152-15,0 0-320 0,5 10-80 0,0-1-16 16,2-3-208-16,1 1-32 0,2 1-16 0,2-3-15968 16</inkml:trace>
  <inkml:trace contextRef="#ctx0" brushRef="#br0" timeOffset="24826.88">22031 11397 24879 0,'0'-5'2208'0,"0"0"-1760"15,-1 0-448-15,-2 3 0 0,3 2 288 0,-5-4-32 16,-2 3 0-16,-4 6 0 0,-2-1 112 0,-2 3 16 16,-2 0 0-16,-3 4 0 0,-3 4 64 0,-2 1 32 15,-5 6 0-15,-1 1 0 0,-5-1-288 0,3 2-64 16,3 3-128-16,6-3 192 0,1-2 48 0,6-2 0 15,5-1 0-15,5-3 0 0,3 2-240 0,4-3 144 16,4-4-144-16,2 1 128 0,5-3-128 0,1-1 0 16,3-2-160-16,1-1 160 0,1-3-128 0,1 1 128 15,3 2 0-15,1 0-144 0,-1 1 144 0,1 1 0 16,-4 1 0-16,0 1 0 0,0 1 128 0,-5-2 64 16,-2 2 16-16,-3 0 0 0,0 1 144 0,-4 0 32 0,0 0 0 0,-3 1 0 15,-3-2 192-15,-2 1 64 0,-3 0 0 16,-3 1 0-16,-4 0-192 0,-2 1-48 0,-5-2 0 0,-2 1 0 15,-3 2-128-15,1-1-16 0,-4-1-16 0,4-2 0 16,1-1-416-16,1 0-80 0,2-4 0 0,3-1-10448 16,2-4-2096-16</inkml:trace>
  <inkml:trace contextRef="#ctx0" brushRef="#br0" timeOffset="25228.662">22397 11643 29487 0,'0'0'2624'15,"6"-7"-2112"-15,4 1-512 0,2 3 0 0,4 3 336 0,0 0-32 16,1-6-16-16,0 2 0 15,3 1-672-15,-2-1-128 0,0-2-16 0,1-2-16 0,-1-2 544 0,-2-1 128 16,-2 3 0-16,0-2 16 0,-2-1 160 0,-1 0 16 16,-2-2 16-16,-3 0 0 0,-5 0 144 0,-1 0 32 15,-1-1 0-15,-1-1 0 0,-4 3 32 0,-1 0 16 16,-4-2 0-16,-1 5 0 0,-2 4-80 0,0 1-16 16,1 2 0-16,-5 4 0 0,1 4-160 0,-1 3-48 15,1 1 0-15,-1 2 0 0,-1 3-256 0,2 0 160 0,-1 4-160 0,3 1 128 16,1 2-128-16,1 0 0 0,1 0 0 0,7 0 0 15,0 0 0-15,4-1 0 0,3-1 0 0,4-3 0 16,4-1 0-16,1 1 0 0,1 0 0 0,1-5 0 16,1-1 0-16,2-2 0 0,0-4 128 0,2 1-128 15,3-3 0-15,2-2-272 0,-1-6 64 0,5-2 16 32,5-1-1664-32,2-2-336 0,0-3-64 0,1-1-11648 0</inkml:trace>
  <inkml:trace contextRef="#ctx0" brushRef="#br0" timeOffset="25607.908">23026 11340 31967 0,'0'0'1408'0,"0"0"304"0,-6 9-1376 0,-1 2-336 15,0 4 0-15,0 3 0 0,1-2 0 0,-2 5-320 16,0 0 64-16,2-1 16 0,-1 0 240 0,3-4 0 15,-4 1 0-15,4-3 0 0,0 1 288 0,0-1-48 16,0-4-16-16,0-3 0 0,1 0 96 0,3-7 32 16,0 0 0-16,0 0 0 0,0 0-96 0,0 0 0 15,0 0-16-15,0 0 0 0,6-18-64 0,1-3-16 16,0-1 0-16,3-3 0 0,-3 0-160 0,3-4 0 16,2-2 0-16,1-1 0 0,0 4 128 0,1-3-128 15,1-2 192-15,1 2-64 0,0 4-128 0,4 1 0 0,4 3 0 0,2 4 128 16,-4 2-128-16,3 4 0 0,-2 5 0 15,2 0-176-15,3 5 176 0,-5 1 0 0,0 1 0 16,-3 2-128-16,0 2-128 0,-3 1 0 0,-1 0-16 0,-3-1 0 31,-1-1-2672-31,0 0-544 0</inkml:trace>
  <inkml:trace contextRef="#ctx0" brushRef="#br0" timeOffset="32370.453">23811 11102 2751 0,'0'0'256'0,"0"-6"-256"0,-1 0 0 0,1 2 0 16,0 4 2112-16,-3-6 384 0,0-1 80 0,-1 2 16 15,4 5-736-15,0 0-128 0,-5-4-48 0,-2 0 0 0,2-1-304 0,5 5-64 16,0 0-16-16,0 0 0 0,-8-3-272 0,2 1-64 16,6 2-16-16,0 0 0 0,0 0-256 0,0 0-48 15,0 0-16-15,-5 6 0 0,-1 3-288 0,2 0-48 16,-1 3-16-16,0 3 0 0,2 1 48 0,0 6 0 15,-2 4 0-15,1 5 0 0,0 2-64 0,1 1-16 16,-1 1 0-16,-2 2 0 0,2 0-96 0,-1-1-16 16,0-2 0-16,1-2 0 0,-1-4 0 0,3-1-128 15,1-4 192-15,-2-1-64 0,-1-3-128 0,2-2 192 16,1-3-192-16,1-2 192 0,0-3-192 0,0-9 0 16,0 0 144-16,0 0-144 15,0 0-1408-15,0 0-368 0,0 0-64 0,0 0-6768 16,3-8-1360-16</inkml:trace>
  <inkml:trace contextRef="#ctx0" brushRef="#br0" timeOffset="32835.638">24073 11168 19983 0,'0'0'880'0,"0"0"192"0,0 0-864 0,0 0-208 0,0 0 0 0,0 0 0 16,0 0 0-16,0 0 0 0,0 0 0 0,7 5 0 0,3 1 624 0,4-4 80 16,2-6 0-16,2-1 16 0,-2-2 64 15,2-2 16-15,0 1 0 0,-1-3 0 0,2-2-288 0,-3 2-64 16,-2 0-16-16,-1 2 0 0,0-4-64 0,-2 1-16 15,-3 0 0-15,-2 1 0 0,1 0 16 0,1 1 0 16,-5-1 0-16,-1 3 0 0,-2-3 128 0,-1 1 16 16,-2 1 16-16,3 9 0 0,-8-11 48 0,0 4 16 15,0 3 0-15,-1 3 0 0,-4 2-272 0,-2 3-48 16,-1 3-16-16,-2 4 0 0,-4 5-256 0,2 2 0 16,1 0 0-16,-2 4 0 0,-5 1 0 0,4 1 0 15,5 1 0-15,0-3 0 0,2-2 0 0,1 0 0 16,-1 0 0-16,5-3 0 0,2-1 0 0,3-4 0 15,3-2 0-15,0-1 0 0,4 1 0 0,1 0 0 0,4-1 0 16,3-1 0-16,3-2 0 0,2 2 0 0,2-5-128 16,2 2 128-16,0-1-160 0,6 1 16 0,3-2 0 0,1-1 0 31,-3-2-1328-31,4-2-256 0,3-3-48 0,0-2-11456 0</inkml:trace>
  <inkml:trace contextRef="#ctx0" brushRef="#br0" timeOffset="33186.095">24922 10855 24815 0,'-17'-3'1088'0,"8"-1"256"0,1-1-1088 0,-2 0-256 0,0 5 0 0,0 0 0 0,2 3 0 0,-2-2 128 16,0-1-128-16,-2 4 0 0,2 4 448 0,2-2 0 15,-1 3-16-15,3-1 0 0,1 2-112 0,3 3-32 16,1 0 0-16,4 2 0 0,2-3 32 0,0 2 16 16,6 4 0-16,0 0 0 0,4 2 160 0,1-1 16 15,4-2 16-15,-1 3 0 0,3 4-192 0,-2 1-32 16,-3-2-16-16,-2 2 0 0,1-1-128 0,-3 1-32 16,-5 0 0-16,-1-4 0 0,-3-6-128 0,-4 0 128 15,-6 1-128-15,1-1 128 0,-1 2 256 0,-5-3 64 16,-6-2 0-16,-3 0 0 0,-7 1 64 0,0-2 0 15,-2-3 16-15,-2-2 0 0,-2-5-256 0,-1-2-48 16,-1-3-16-16,0-3 0 0,-1-6-432 0,2-1-96 0,3-5 0 16,3 0-10352-16,3-3-2064 15</inkml:trace>
  <inkml:trace contextRef="#ctx0" brushRef="#br0" timeOffset="33353.366">24410 10587 38703 0,'-6'-9'3440'0,"1"1"-2752"0,2 1-560 0,3 7-128 16,0 0 0-16,0 0 0 0,-6-3 0 0,6 3 0 15,0 0 0-15,0 0-144 0,0 0 144 0,0 0-160 16,0 0 160-16,0 0-192 0,0 0 192 0,0 0-192 16,0 0-2496-16,0 0-512 0</inkml:trace>
  <inkml:trace contextRef="#ctx0" brushRef="#br0" timeOffset="34287.907">10871 10896 15663 0,'0'0'688'0,"0"0"144"15,0 0-656-15,4-7-176 0,-2-3 0 0,-2 10 0 0,0 0 432 0,10 3 48 16,0 0 16-16,3 0 0 0,3-1-192 0,2 3-48 16,6 0 0-16,1-1 0 0,3 0 0 0,3-1 0 15,2 1 0-15,1 1 0 0,3-1 0 0,-1-2 0 16,4-4 0-16,-4 4 0 0,-1 4-96 0,1 1-32 15,-3-1 0-15,1 2 0 0,1-3-304 0,-2 1-64 16,-4 2-16-16,0-4 0 0</inkml:trace>
  <inkml:trace contextRef="#ctx0" brushRef="#br0" timeOffset="42664.279">960 13841 12895 0,'0'0'1152'0,"0"-7"-928"16,0-4-224-16,0 0 0 16,1 0-368-16,0 3-112 0,-1 8-32 0,2-10 0 0,0 1 960 0,-2 9 176 0,0 0 32 0,0 0 16 15,4-7 160-15,-4 7 16 0,0-5 16 0,0 5 0 16,0 0-368-16,0 0-80 0,0 0-16 0,-2 10 0 15,0 0-96-15,1 2-32 0,1 5 0 0,-1-2 0 16,-1-3-64-16,1 7-16 0,2 2 0 0,-2 0 0 16,-1 0-16-16,-3 1-16 0,3 0 0 0,-1-3 0 15,-2 1 112-15,1-1 32 0,-1-3 0 0,2-2 0 16,0-3 176-16,3-4 32 0,-1 2 16 0,1-9 0 16,0 0 64-16,0 0 16 0,0 0 0 0,0 0 0 15,0 0 64-15,0 0 16 0,0 0 0 0,6-11 0 16,4 0-240-16,0-4-64 0,4-4 0 0,1-1 0 15,-3-1-240-15,2 3-144 0,2-2 160 0,-1 0-160 16,-1-1 0-16,1 1 0 0,0 6 0 0,-1 1 0 0,1 0 0 0,-4-1 0 16,0 1 0-16,0 4 0 0,2 6 0 0,-3 2 0 15,0 1 0-15,-1 3-160 0,-1 3 160 0,-2 3-208 16,-1 3 80-16,-2 1 128 0,2 2-192 0,-3 2 192 16,-2 1-160-16,-1 4 160 0,-1 3 0 0,-2-1 0 15,1-1-128-15,0 2 128 0,0 2 0 0,0-4 0 16,1-3 0-16,0-2 0 0,0-1 128 0,1-2-128 15,-2-3 0-15,6 1 0 0,-2-3 0 0,2 0 128 16,1-3-128-16,-4-7-8512 16,0 0-1760-16</inkml:trace>
  <inkml:trace contextRef="#ctx0" brushRef="#br0" timeOffset="43124.732">1526 13840 11967 0,'-4'11'1072'0,"-1"-1"-864"0,-1-2-208 0,2 2 0 16,4-10 848-16,-1 9 128 0,1 1 32 0,1 1 0 15,2-3-624-15,2 0-128 0,0 0-32 0,2 2 0 16,2 3 128-16,2-1 32 0,-2-1 0 0,2-1 0 0,1-1 48 16,2-2 16-16,1 0 0 0,0-3 0 15,1-3 48-15,1-2 16 0,-2-2 0 0,2 0 0 0,0-3-32 0,-3 1 0 16,-6-3 0-16,3 0 0 0,2 0-176 0,0-1-48 16,-4-2 0-16,-2 1 0 0,0 0-96 0,-1-1-32 15,-2-3 0-15,-1-1 0 0,-3 1-128 0,-1 1 192 16,-2 3-192-16,-4-2 192 0,-4-2 32 0,0 0 16 15,2 3 0-15,0 5 0 0,-3 2 240 0,0 4 48 16,-1 2 16-16,3 2 0 0,-2 4-352 0,2 4-192 16,1 3 192-16,-1 1-192 0,-1 2 0 0,2 2 0 15,-1 2 0-15,4 0 0 0,1 0 160 0,1 0-160 16,2 1 128-16,2 0-128 0,2-1 160 0,3-2-160 16,1-3 192-16,3-1-192 0,1-2 208 0,3-2-64 15,4-3-16-15,0-2 0 16,0-4-928-16,2 0-192 0,4 1-32 0</inkml:trace>
  <inkml:trace contextRef="#ctx0" brushRef="#br0" timeOffset="43329.731">2125 13883 27119 0,'-5'15'1200'0,"1"-6"256"0,0 1-1168 0,4-10-288 0,0 0 0 0,-3 17 0 15,-1 5 0-15,-2-1 0 0,2-3 0 0,-1 1 0 16,3 0 320-16,-2 2-64 0,1 0 0 0,0-3 0 16,1-2-128-16,0 1-128 0,1 2 192 0,0-1-192 0,2-1 0 0,0-1 0 15,2-6 0-15,1 1-8400 16,-2 1-1680-16</inkml:trace>
  <inkml:trace contextRef="#ctx0" brushRef="#br0" timeOffset="43665.365">2565 13561 11055 0,'0'0'976'0,"0"0"-784"0,0 0-192 0,0 0 0 16,0 0 2480-16,-3 14 448 0,0 1 80 0,0 4 32 15,-1 6-2032-15,0 1-416 0,0 0-80 0,0 2 0 16,2-1 128-16,-2 5 16 0,0 2 16 0,0 2 0 16,1 0-304-16,-3 0-64 0,1 0-16 0,0 1 0 15,3 0-112-15,-1-7-32 0,2-4 0 0,2-2 0 16,0 0-16-16,2-6 0 0,-1 1 0 0,3-5 0 15,-1-6-1664 1,-4-8-352-16</inkml:trace>
  <inkml:trace contextRef="#ctx0" brushRef="#br0" timeOffset="44122.372">2470 14074 25631 0,'0'0'1136'0,"0"0"224"0,0 0-1088 0,9-5-272 16,3 0 0-16,0-2 0 0,0 0 0 0,2-1 0 16,3-2 0-16,2-1 0 0,1-2 0 0,1-3 0 15,-3-1 160-15,3-2-160 0,0-1 0 0,4-1 0 16,0-2 0-16,1 0 0 0,-5-1 0 0,-1-2-176 16,-1 1 48-16,-2 0 0 0,-4-3 128 0,-2 0 0 15,-3-3 0-15,-4 1 0 0,0 4 0 0,1 4 0 16,-3 5 0-16,-1 5 0 0,-1 1 160 0,0 11-32 15,0 0-128-15,0 0 192 0,-5 7 48 0,-4 6 0 0,-1 4 0 16,-1 6 0-16,-2 4-240 0,-2 2 0 0,0 0 0 0,-3 4 0 16,1 5 0-16,-2 3 176 0,1 3-48 15,1-2-128-15,-2-4 352 0,6-1-32 0,6 1-16 0,-1-6 0 16,-3-6-32-16,4-5 0 16,3-6 0-16,2-3 0 0,0-2 192 0,2-10 48 0,0 0 0 15,0 0 0-15,9 4-48 0,-9-4 0 0,10-8 0 0,-1 0 0 16,2-5-144-16,1-1-16 0,2-2-16 0,3 2 0 15,-3 2-288-15,0 1 128 0,-3 0-128 0,2 4 0 16,3 6 0-16,-3-1 0 0,-2 1 0 0,-1 4-144 16,0 5 144-16,1 2-208 0,-2 0 80 0,1 1 128 15,-3 1-176-15,0 1 176 0,-1-1-128 0,0 3 128 16,-4 0 0-16,1 0 0 0,1 1 0 0,-1-1 0 16,1 0 0-16,0-1 0 0,0-5 0 0,-4-9 0 15,7 9-2480-15,-7-9-400 0</inkml:trace>
  <inkml:trace contextRef="#ctx0" brushRef="#br0" timeOffset="44460.737">3141 13966 12895 0,'-15'0'576'0,"15"0"112"0,0 0-560 0,0 0-128 16,0 0 0-16,0 0 0 0,0 0 3664 0,0 0 704 0,0 0 144 0,0 0 32 15,0 0-3632-15,12-2-720 0,1-3-192 16,2 2 0-16,3 0 192 0,1-2-48 0,-3-6 0 16,-1 0 0-16,1-2-144 0,-1 2 0 0,0 1 0 0,-6-1 0 15,0-3 0-15,-1 1 0 0,-3 4 0 0,0-2 0 16,-2 0 0-16,-3 2 0 0,-2 0 0 0,0 3 0 16,-2 0 0-16,4 6 0 0,-9 1 0 0,-2 4 192 15,0 0 16-15,-5 5 16 0,0 2 0 0,-3 3 0 16,1 4-32-16,-1 1 0 0,-2 0 0 0,2-2 0 15,7 1 128-15,1 2 0 0,3 0 16 0,2-1 0 16,1-2-128-16,4 2-16 0,2-3-16 0,-1-3 0 16,1-2-48-16,6-2 0 0,5-1 0 0,2 0 0 15,1-3-128-15,2-1 0 0,4-3 0 0,1-2-10096 16,0-1-1888-16</inkml:trace>
  <inkml:trace contextRef="#ctx0" brushRef="#br0" timeOffset="44769.803">3696 13741 15663 0,'0'0'688'0,"-8"7"144"0,-1 2-656 0,1 2-176 15,0 2 0-15,0 3 0 0,-3 2 2688 0,-3 1 496 16,-1 1 96-16,4 3 32 0,1 0-2160 0,1 0-448 16,-1-2-64-16,-1 3-32 0,-2 0-80 0,1 0-16 15,1 1 0-15,2-6 0 0,3-3-304 0,4-6-64 16,2-10-16-16,0 0 0 0,0 0 128 0,0 0 32 15,0 0 0-15,7-4 0 0,5-4 320 0,2-6 64 16,1 0 16-16,-2-5 0 0,-2-2-304 0,6 1-64 0,4-1-16 16,-1 0 0-16,5 1-160 0,-2 1-16 0,2 3-128 15,-3 0 192-15,0 4-32 0,-2 2-16 0,0 3 0 16,-1 0 0-16,1 2-144 0,-3 1 0 16,0 3 144-16,0 3-144 0,-4 2 0 0,-1 1 0 0,-4 1-192 15,2 2-10960-15,-3 2-2192 0</inkml:trace>
  <inkml:trace contextRef="#ctx0" brushRef="#br0" timeOffset="45413.714">1169 14852 19295 0,'0'0'848'0,"0"0"176"0,0 0-816 0,0 0-208 0,5 7 0 0,1-2 0 15,5 0 0-15,0-3 0 0,2-3 0 0,3-2 0 16,3-3 448-16,2 0 32 0,0-1 16 0,4-1 0 16,5 1 128-16,1-7 16 0,-1-3 16 0,-3 2 0 15,-3 4-416-15,-2 0-96 0,-1-1-16 0,-5 0 0 0,0-2-128 0,-4 3 160 16,-4 3-160-16,-3-1 160 0,-2 1-160 0,-3-2 160 15,-1 2-160-15,-2 1 160 0,-2 3 32 0,-2 0 0 16,-4-2 0-16,0 3 0 0,-3 5 128 0,-2 2 16 16,0 4 16-16,-1 2 0 0,1 0-112 0,-1 6-32 15,2 6 0-15,-1 3 0 0,3-1-32 0,2 1-16 16,0 0 0-16,5 3 0 0,2 1 16 0,3-3 0 16,2-4 0-16,3-1 0 0,2 0-48 0,3-4-128 15,4-1 192-15,2-4-64 0,-1-2 48 0,2-3 0 16,3 2 0-16,2-5 0 0,-3-3-48 0,2-4-128 15,1-2 192-15,0-2-8960 16,0 0-1792-16</inkml:trace>
  <inkml:trace contextRef="#ctx0" brushRef="#br0" timeOffset="45712.763">1833 14739 23951 0,'-12'4'1056'0,"6"5"224"0,2 2-1024 0,0 2-256 0,-1 2 0 0,3-1 0 16,2-1 288-16,-1 3 0 0,-2 0 0 0,2 1 0 15,1-1 224-15,1 0 32 0,-1-3 16 0,2 0 0 16,1-2-176-16,0-1-48 0,-3-10 0 0,5 9 0 16,-5-9 0-16,3 6 0 0,-3-6 0 0,0 0 0 0,0 0 160 15,12-3 16-15,-2-1 16 0,0-5 0 16,-1-4 48-16,1-3 16 0,0 0 0 0,0 0 0 0,-3 2-272 0,2 0-48 15,0-3-16-15,1 1 0 16,-4-2-64-16,3 3 0 0,-3 1-16 0,1 2 0 0,2 0-176 0,1 2 0 16,-4 2 0-16,0 2 0 0,0-1 0 0,-6 7 0 15,5-6 0-15,-5 6 0 16,0 0-1472-16,10 1-320 0,-10-1-64 0</inkml:trace>
  <inkml:trace contextRef="#ctx0" brushRef="#br0" timeOffset="46075.87">2142 14802 22111 0,'2'9'1968'0,"-2"-9"-1584"0,0 0-384 0,8 7 0 16,1 1 560-16,1-1 16 16,1-2 16-16,0-2 0 0,2-2-160 0,2-1-48 0,2-1 0 0,-1-1 0 15,3-1 80-15,-1-5 16 0,-1-3 0 0,1 1 0 16,-3 0-112-16,1 0-32 0,-2-1 0 0,-2 0 0 15,-2 0-192-15,-2 0-144 0,-3 2 192 0,0-1-192 16,-2-1 160-16,-3 1-160 0,0 1 128 0,-5 3-128 16,5 6 192-16,-11-3-32 0,-1-1-16 0,-1 2 0 15,-1 5 144-15,-2 2 32 0,-1 2 0 0,-1 1 0 16,1-3-160-16,1 6-32 0,0 5 0 0,0 0 0 16,0 2 0-16,3-4 0 0,5 4 0 0,1-2 0 15,0 1-128-15,1-1 192 0,3-2-192 0,2 1 192 16,5-1-48-16,-1-3 0 0,1-1 0 0,1 0 0 15,4-3-144-15,3 1-224 0,4-1 48 0,0-3-9392 16,1-2-1888-16</inkml:trace>
  <inkml:trace contextRef="#ctx0" brushRef="#br0" timeOffset="46343.166">2646 14688 16575 0,'-3'10'736'0,"0"-2"160"0,0 2-720 0,-1 1-176 16,-3 1 0-16,2 2 0 0,0 3 1856 0,2-3 352 16,-4-2 64-16,2 4 16 0,-1 0-1328 0,1 3-272 15,-1-3-48-15,0 1-16 0,0-3-96 0,3-1-16 16,-1-1 0-16,1-3 0 0,3-9-48 0,0 0-16 0,0 0 0 0,0 0 0 16,0 0 80-16,0 0 16 0,6-12 0 0,-1-1 0 15,5-1 80-15,-1-2 16 0,1 1 0 0,2-2 0 16,-1-1-288-16,0 0-48 0,-4 3-16 0,3 0 0 15,2-1-288-15,1 3 128 0,1 2-128 0,3 4 0 16,-2 4 0-16,0 2 0 0,1 1 0 0,-3 3 0 16,-2 2 0-16,1 2 0 0,0 2 0 0,0 0 0 15,-4-2 0-15,2 4-192 0,0 3 192 0,0-3-192 16,0-4-3056 0,-3 1-592-16</inkml:trace>
  <inkml:trace contextRef="#ctx0" brushRef="#br0" timeOffset="47193.483">3607 14541 14735 0,'0'0'640'0,"0"0"160"0,0 0-640 0,-7 8-160 15,-2-3 0-15,1 6 0 0,0 2 672 0,5 4 96 16,3 3 32-16,-3 3 0 0,-3-1 16 0,1 2 0 16,-4 2 0-16,2 3 0 0,-1 2 144 0,1-4 48 15,-1-5 0-15,2 0 0 0,-4 0-384 0,3-3-80 16,1-5-16-16,2-2 0 0,3-3-144 0,1-9-16 16,0 0-16-16,0 0 0 0,0 0 80 0,7-4 16 0,1-5 0 0,3-2 0 15,0-1 64-15,2-3 32 0,-1-4 0 0,-1-1 0 16,-5 0-304-16,4 0-64 0,0 1-16 0,5-3 0 15,1 3-160-15,2 2 0 0,0 3 144 0,-1 1-144 16,-3 1 0-16,0 3 0 0,-1 4 0 0,-2 3 0 16,-2 5 0-16,0 2 0 0,0 2 0 0,-3 3-128 15,-3 1 128-15,0 2-160 0,-2 1 160 0,-1 3-160 16,-1 2 160-16,-2 2 176 0,-2 1-48 0,1 1 0 16,0 1 0-16,-3-1-128 0,0 0 192 0,5-2-64 15,-1-4-480-15,2-1-96 0,0-5-32 16,1-11-8720-16,2 10-1744 0</inkml:trace>
  <inkml:trace contextRef="#ctx0" brushRef="#br0" timeOffset="47448.387">3977 14588 25791 0,'-6'8'2304'0,"0"0"-1856"16,1-1-448-16,-3 2 0 0,0 2 384 0,-3 4-32 15,0 2 0-15,0 1 0 0,-1-2 32 0,0 1 16 16,3-2 0-16,2 3 0 0,3 3-16 0,-2-7-16 16,3 0 0-16,3-2 0 0,3 0-192 0,3-2-48 15,-6-10 0-15,9 5 0 0,1-4 48 0,3-1 0 16,1 0 0-16,3-3 0 0,-1-6 64 0,0-2 16 16,-2-2 0-16,2 2 0 0,5 0-112 0,-3-3-16 0,-4-3 0 15,-1 2 0-15,-1 6-128 0,-3-1 0 16,-2-1 144-16,-5 0-144 0,-3 2 160 0,-1 0-32 0,-6 0-128 0,-1 0 192 15,-5 1 64-15,2-1 16 0,1 1 0 0,-1 3 0 16,-4 1-272-16,5 1 0 0,0 1 0 0,3 1 0 31,0 1-1536-31,8 0-432 0,0 0-80 0</inkml:trace>
  <inkml:trace contextRef="#ctx0" brushRef="#br0" timeOffset="47754.753">4441 14587 21423 0,'-11'16'944'0,"7"-3"208"0,2 3-928 0,-4 1-224 16,1-2 0-16,-2 2 0 0,-1 0 240 0,1 1 0 15,-2-4 0-15,0-1 0 0,-1 0 528 0,2-1 128 16,3-4 0-16,2-2 16 0,3-6 112 0,0 0 0 15,0 0 16-15,0 0 0 0,0 0-32 0,0 0-16 16,-3-11 0-16,3-2 0 0,3-2-160 0,-1 1-16 16,2-1-16-16,2-2 0 0,0-1-288 0,1 0-48 15,1 1-16-15,0 2 0 0,4 1-272 0,1-1-176 16,-1 0 192-16,-1 4-192 0,1 2 0 0,-2 3 0 16,-4-1 0-16,-6 7 0 0,0 0 0 0,11 1-192 0,2 2 192 0,1 3-192 31,-8 1-2624-31,2-1-528 0</inkml:trace>
  <inkml:trace contextRef="#ctx0" brushRef="#br0" timeOffset="48419.819">5408 14507 1839 0,'0'0'160'0,"-8"4"-160"0,-4-4 0 0,5 1 0 15,7-1 2528-15,-7 5 480 0,-3-2 80 0,-1 0 32 16,-3 2-1200-16,-2-1-256 0,2-2-32 0,0 5-16 16,-2 2-176-16,2 1-32 0,-2 0-16 0,-1 1 0 15,2 2-512-15,-1 2-112 0,2 1 0 0,0 0-16 16,0 3-240-16,3-3-32 0,3 2-16 0,1-2 0 16,3 1-144-16,1-1-16 0,3 1-16 0,3-2 0 15,-1-1-128-15,4-2-32 0,2-4 0 0,2 0 0 16,1-2 48-16,0-2 0 0,3-3 0 0,3-3 0 15,-1-1 240-15,1-4 48 0,-2-2 16 0,1-2 0 16,0-1-96-16,-2 0 0 0,-4 0-16 0,0 0 0 16,0-1-96-16,-1-1-16 0,-4 1 0 0,1 1 0 0,-4 1 96 15,-3 1 16-15,-4 0 0 0,-1 0 0 0,2 1-80 16,-5 0-16-16,-1 1 0 0,0 3 0 0,-5-1-272 0,4-1 0 16,3 5 0-16,8 2 0 15,-9-2-640-15,9 2-16 0,0 0-16 0,0 0 0 16,0 0-2576-16,0 0-512 0</inkml:trace>
  <inkml:trace contextRef="#ctx0" brushRef="#br0" timeOffset="48942.325">5759 14578 14735 0,'0'0'1312'0,"0"0"-1056"0,11 3-256 0,-2-3 0 0,0-1 2496 0,-9 1 448 0,0 0 96 16,0 0 16-16,0 0-1776 0,0 0-368 0,0 0-64 0,0 0-16 15,0 0 96-15,-7 5 16 0,-3-2 0 0,-3 3 0 16,-3 3-608-16,1-2-112 0,0-1-32 0,-1 2 0 16,0 0-192-16,0 2 0 0,1 1 128 0,2-1-128 15,1 0 0-15,1 2 0 0,0 4 128 0,-3-1-128 16,3-2 0-16,3 3 0 0,-3 1 0 0,2 2 0 16,1 0 0-16,3-3 0 0,1-5 0 0,3 0 0 15,3 3 0-15,3-3 0 0,-1-3 0 0,4-2 0 16,2-4 256-16,2 0-32 0,2 0-16 0,3-4 0 15,0-5 304-15,2-1 48 0,-1-7 16 0,1 0 0 16,-1 3-288-16,2-4-48 0,1-3-16 0,0-1 0 16,0-1-224-16,-5 0 176 0,-3 0-176 0,2-2 160 15,1-2-160-15,1-1 0 0,-1 2 0 0,-2-3 0 16,-3-5 0-16,-2-3 0 0,-2-3 0 0,-3 0 0 0,-3-5 144 16,-1 3-144-16,-1-2 160 0,0 6-160 0,-1 6 0 15,1 9 0-15,-1 6 0 0,-2 3 0 0,2 4 0 0,2 8 0 16,-8 5-144-16,1 3 144 0,-1 7 0 0,-2 6-144 15,-1 4 144-15,2 7 0 0,3 2 0 0,-1 1-128 16,-1 1 128-16,2 3 0 0,-1 3 0 0,-1 0 0 16,2-2 0-16,0 0 0 0,2-4 0 0,0-1 0 15,-1-1 0-15,2-1 0 0,1-3 0 0,2-3 0 16,2-5 0-16,1-4 0 16,0-1-1280-16,3-7-336 0,-6-10-64 0,10 3-8256 15,0-2-1648-15</inkml:trace>
  <inkml:trace contextRef="#ctx0" brushRef="#br0" timeOffset="49336.651">6327 14462 15663 0,'2'-12'688'0,"1"5"144"0,0-2-656 0,1 3-176 0,-4 6 0 0,0 0 0 15,4-9 1040-15,-4 9 176 0,0 0 48 0,0 0 0 16,-8 7-880-16,2 1-160 0,-2 1-32 0,-2 1-16 15,-4 5 336-15,-3 4 64 0,-4 0 0 0,1 1 16 16,0 1-32-16,-2 1-16 0,1 1 0 0,2 0 0 16,-3-2 192-16,3 1 32 0,2 3 16 0,1-1 0 15,3-2-272-15,2-1-64 0,2-2-16 0,3-2 0 16,1 1-32-16,3-4 0 0,2-4 0 0,4-1 0 0,3-2-16 0,2-1-16 16,4-3 0-16,3-5 0 0,1-5 272 0,2-3 48 15,2-1 16-15,3-5 0 0,2-5-416 0,2-2-80 16,1-2-16-16,-3 0 0 0,0-1-192 0,3-1 0 15,1-3 0-15,-1-1 0 0,0 1 0 0,-4-5 0 16,-2 1 0-16,-2-4 0 0,-2-4 0 0,-3 0 0 16,-2-1 0-16,-3-1 0 0,-3-2 0 0,-2 2 0 15,-3 0 0-15,-1 7 0 0,1 6 0 0,-2 7 0 16,-1 4 0-16,-1 8 0 0,-2 4 128 0,3 8 96 16,0 0 16-16,-6 8 0 0,-3 7 64 0,1 6 16 15,-2 3 0-15,2 6 0 0,-1 4-320 0,0 5 0 16,-1-1 0-16,2 8 0 0,2 6 0 0,-1 1 128 0,1 1 0 15,-1 1-128-15,2 0 176 0,0-4-176 0,2-1 160 16,-3-1-160-16,1-2 144 0,3-1-144 0,-1-1 128 0,-1-2-128 31,-1 0-1504-31,2-4-384 0,3 1-80 0</inkml:trace>
  <inkml:trace contextRef="#ctx0" brushRef="#br0" timeOffset="51600.491">10908 16956 1839 0,'0'0'160'0,"-8"2"-160"0,1-1 0 0,-2 0 0 16,9-1 1888-16,-7 2 352 0,7-2 64 0,-7 1 0 16,7-1-864-16,-8 4-176 0,0-2-48 0,-1-1 0 15,0-2 0-15,0 1-16 0,1 1 0 0,-1-1 0 16,-1-1-48-16,2 0-16 0,0 0 0 0,8 1 0 16,-10-2-144-16,3 0-32 0,0 1 0 0,7 1 0 15,-7-1-96-15,7 1-32 0,0 0 0 0,0 0 0 0,0 0-208 0,0 0-48 16,0 0-16-16,0 0 0 0,0 0-304 0,7-3-64 15,4-1-16-15,4 1 0 0,4 0 0 0,5 1 0 16,-1-4 0-16,7 2 0 0,3 0 16 0,0 2 16 16,0-1 0-16,1 0 0 0,-1-1-208 0,1 2 176 15,0-2-176-15,0 0 160 0,2 1-32 0,-3 0 0 16,0 0 0-16,-1 1 0 0,-2 2 80 0,-1 0 16 16,-2 0 0-16,-4 2 0 0,0 0 0 0,-5 0 0 15,-3 0 0-15,-1 3 0 0,-6-2-224 0,1 0 144 16,-9-3-144-16,0 0 128 0,0 0-128 0,0 0 192 15,0 0-192-15,0 0 192 0,0 0 16 0,0 0 16 16,-11 1 0-16,0 1 0 0,-4 1 32 0,-3-1 0 16,-3-2 0-16,-2 2 0 0,-1 0-64 0,-2 0 0 0,-1 1 0 15,1 0 0-15,-5-1-16 0,0 0-16 0,1 3 0 16,0-1 0-16,-1-1 16 0,2 2 0 16,1-1 0-16,0 3 0 0,2-3-176 0,0 1 192 0,2 3-192 0,1-2 192 15,0-2-192-15,3 0 0 0,4-2 144 0,1 1-144 16,4 0 0-16,3-3 128 0,0-1-128 0,8 1 0 15,0 0 0-15,0 0 144 0,0 0-144 0,0 0 0 16,9-3 176-16,4 1-176 0,5-1 160 0,4-1-160 16,3 0 0-16,3 1 128 0,3 0-128 0,0 0 0 15,-1-2 0-15,1 1 0 0,-1 2 0 0,0 0 0 16,-4-1 0-16,3-1 128 0,0 0-128 0,-3 1 0 16,-4 0 0-16,-1 1 0 0,-1 1 0 0,-4 1 0 15,-1-2 0-15,-4 0 0 0,-11 2 0 0,0 0 0 0,0 0 128 0,0 0-128 16,0 0 0-16,0 0 144 0,0 0-144 0,0 0 160 15,-13-1-160-15,-2 1 160 0,-4 2-160 16,-3 1 192-16,-4 0-192 0,-2 0 192 0,-1-3-32 0,-2 2 0 16,-1 1 0-16,-3-1 0 0,-1-2 16 0,0 5 0 15,-1-2 0-15,2 0 0 0,2 2-176 0,5-1 0 16,7 0 144-16,0 2-144 0,4-5 0 0,4 2 0 16,3 2 0-16,10-5 128 0,0 0-128 0,0 0 0 15,0 0 0-15,0 0 0 0,14 3 0 0,1-2 128 16,4-3-128-16,5 0 128 0,6-2-128 0,2 2 0 15,3 0 128-15,-2 0-128 0,0-1 0 0,0-1 128 16,-1 1-128-16,0-3 0 0,-1-3 0 0,1-1 128 16,0 1-128-16,-5 1 0 0,-4 0 0 0,-4 1 0 0,0 0 0 15,-3 3 0 1,-3 0-2256-16,-2 2-432 0,-11 2-64 0,0 0-32 0</inkml:trace>
  <inkml:trace contextRef="#ctx0" brushRef="#br0" timeOffset="52907.637">18360 17050 2751 0,'-10'3'128'0,"0"0"16"0,0 0-144 0,-1-2 0 0,-1-2 0 0,0 0 0 16,-2 1 1504-16,3 0 272 0,-3 0 48 0,2 0 16 16,0-2-768-16,0 2-160 0,0 2-16 0,-1-2-16 15,2 0 176-15,0-3 32 0,1 0 16 0,-2 1 0 16,2 1 16-16,1 0 0 0,-3-1 0 0,2 1 0 16,0 0-96-16,0 1 0 0,2 0-16 0,8 0 0 15,0 0-176-15,0 0-48 0,0 0 0 0,10 1 0 16,5-4-208-16,7 1-32 0,5 0-16 0,7-2 0 15,8-1 96-15,1 0 16 0,1-1 0 0,0 1 0 0,-1 0-192 16,3 3-16-16,0 1-16 0,0 0 0 0,-2-2-32 0,0 2-16 16,-1 2 0-16,-3 0 0 0,-4-1 176 0,-6 0 32 15,-7-2 16-15,-3 2 0 0,-6 3-336 0,-3-1-80 16,-11-2-16-16,0 0 0 0,0 0-32 0,-4 8 0 16,-10-1 0-16,-5 2 0 0,-10-1 96 0,-6 1 16 15,-8 3 0-15,-5-3 0 0,-7 1-112 0,0-2-128 16,-2 1 176-16,1 1-176 0,1-1 160 0,-3 0-160 15,0-1 128-15,3 1-128 0,1 0 0 0,9 1 0 16,7-2 0-16,6-3 0 0,6 0 0 0,6-2 0 16,6-2 128-16,4 2-128 0,10-3 0 0,0 0 128 15,0 0-128-15,0 0 128 0,0 0 16 0,9-3 0 16,3 0 0-16,7-3 0 0,2 1 368 0,5-3 64 16,5 0 0-16,4-1 16 0,5 1-80 0,-1-1 0 0,3 1-16 0,-2 0 0 15,-3 1-240-15,-1-1-64 0,-1 0 0 16,1 2 0-16,-4 0-192 0,2 1 0 0,1-1 0 0,-1 2 0 15,-4-1 0-15,-3 0 0 0,0-3 0 0,-4 6 0 16,-2 2 0-16,-5-1 0 0,-3-2 0 0,-13 3-160 16,0 0-48-16,0 0-16 0,0 0 0 0,0 0 0 31,-6 6-288-31,-2 1-48 0,-6-4-16 0,-3 2 0 16,-3 0 0-16,1 1 0 0,0-2 0 0,-1 1 0 0,-3 0-384 15,1 0-96-15,0 1-16 0,1 0 0 0,1 1-2224 16,-1-4-448-16,-4-2-96 0,2 7 0 0</inkml:trace>
  <inkml:trace contextRef="#ctx0" brushRef="#br0" timeOffset="54217.836">10844 17125 12895 0,'-12'2'1152'0,"0"0"-928"0,-2 1-224 0,0 0 0 16,-1-2 384-16,2 0 48 0,1-1 0 0,-2 0 0 15,-1 0 160-15,3-1 48 0,0-2 0 0,2 0 0 16,-1-1-144-16,5 3-32 0,6 1 0 0,0 0 0 16,0 0 176-16,0 0 16 0,0 0 16 0,0 0 0 15,0 0 0-15,5-9 0 0,4-1 0 0,3 4 0 16,3 1-256-16,4 2-48 0,3 0-16 0,2-1 0 15,4 1-32-15,2-2-16 0,3-2 0 0,1 0 0 16,1-1 80-16,-2 0 0 0,0 1 16 0,0 1 0 16,-2-1-208-16,-3 4-32 0,1 1-16 0,-5-1 0 0,-1 1 32 15,-1 0 0-15,0 2 0 0,-5-1 0 0,-2-4-48 0,-5 3-128 16,-3-2 192-16,-7 4-64 0,0 0 256 16,0 0 32-16,0 0 16 0,0 0 0 0,0 0 112 0,-11 0 32 15,-4 0 0-15,-2 1 0 0,-5 1-272 0,-5-1-48 16,1 0-16-16,-3 0 0 0,-2-1-16 0,-2 3 0 15,-1 0 0-15,1 1 0 0,0 1-48 16,5-1-16-16,2 1 0 0,6-1 0 0,2-1-160 0,3 4 128 16,2-3-128-16,4 3 128 0,0-2-128 0,2 2 0 15,3 0 0-15,4-7 0 0,0 0 0 0,0 0 0 16,0 0 0-16,15 3 0 0,4-1 0 0,4-4-192 16,3-7 0-16</inkml:trace>
  <inkml:trace contextRef="#ctx0" brushRef="#br0" timeOffset="55107.29">17956 17291 21183 0,'-19'1'944'0,"9"1"192"0,1 2-912 0,3 0-224 16,6-4 0-16,0 0 0 0,0 0 1360 0,0 0 240 15,6 10 32-15,7-3 16 0,1-4-768 0,6-3-160 16,7-3-16-16,5-4-16 0,4-2 352 0,6-1 80 0,4-2 16 15,2-1 0-15,-2 0-496 0,-1-3-112 0,-3 0-16 0,1-3 0 16,-3 0 80-16,1 1 16 0,0-1 0 0,-2 3 0 16,-3 3-192-16,0-4-32 0,0-2-16 0,-3 4 0 15,-3 5-368-15,-3 1 144 0,0 0-144 0,-2 4 0 16,-3 3 0-16,2-2-192 0,-4 0 0 0,0 3 0 31,-3 2-2432-31,-1 4-496 0</inkml:trace>
  <inkml:trace contextRef="#ctx0" brushRef="#br0" timeOffset="62735.4">9014 14385 6447 0,'0'0'576'0,"0"0"-576"0,0 0 0 0,0 0 0 16,0 0 1056-16,0 0 96 0,10 4 32 0,-3-4 0 15,-7 0-544-15,11-3-96 0,0 1-32 0,0 0 0 0,-2-1-96 0,3 3-32 16,2-2 0-16,1 1 0 0,3 0 160 0,0 0 32 15,1-1 0-15,3-1 0 0,-1 1-48 0,2-1 0 16,-3 3 0-16,3 0 0 0,0 4-208 0,3-1-32 16,0-1-16-16,0 1 0 0,2 0-16 0,-2 3-16 15,-2-3 0-15,4 2 0 0,0 0-240 0,1 1 0 16,-1-1 0-16,2 1 0 0,0-3 0 0,0-1 0 16,-3-1 144-16,2 0-144 0,-2-1 272 0,2 0-16 15,-1-1-16-15,2 1 0 0,1 2 0 0,-1 3 0 16,-3-4 0-16,3 1 0 0,-3 0-112 0,2 0-128 15,-1 3 176-15,0-2-176 0,-2-3 160 0,-5 0-160 16,-2-2 128-16,-1 2-128 0,-2 2 144 0,-2-4-144 0,-2 0 160 16,-1 0-160-16,-2 2 352 0,-9 0-32 0,0 0 0 15,8-4 0-15,-8 4 64 0,0 0 16 0,0 0 0 16,0 0 0-16,0 0 128 0,0 0 32 0,0 0 0 0,-11-2 0 16,-2 1-240-16,-3 1-64 0,-1 1 0 0,-3 0 0 15,0 1-80-15,-5-1-32 0,-3-1 0 0,0 2 0 16,-2-1 32-16,1 1 0 0,0 3 0 0,-1 0 0 15,-3-3-48-15,-2 0-128 0,0 0 192 0,-1 1-64 16,2-1-128-16,-3-1 128 0,-2-2-128 0,-2 1 128 16,-1 2-128-16,2-1 0 0,3 3 0 0,-2 0 128 15,-1-2-128-15,1 1 128 0,1 1-128 0,2-3 128 16,2-2-128-16,4-1 192 0,-1 1-192 0,1-1 192 16,3 2-192-16,5 0 0 0,1 0 0 0,5 2 0 15,6 2 0-15,2-2 0 0,8-2 0 0,0 0 0 16,0 0 0-16,0 0 0 0,0 0 0 0,9 5 0 0,1-4 0 15,6 2 0-15,5 0 0 0,1 0 0 0,3-1-128 0,1 2 128 16,2-4 0-16,3 2 0 0,2 0 0 0,3 0 0 16,-1-2-144-16,4 1 144 0,2 1 0 0,2 1 0 15,1 1 0-15,0 0 0 0,-3-2 0 0,1-2 0 16,1 0 0-16,-4-1 0 0,2 0 0 0,-4-3 0 16,-1 0 0-16,-2-1 0 0,2 1 0 0,-2 1 0 15,-2-1 0-15,-2 1 0 0,-3 0 144 0,-3 1-144 16,-5 1 128-16,-1-2-128 0,-3-3 144 0,-2 1-144 15,-2 3 160-15,-11 2-160 0,0 0 144 0,0 0-144 16,0 0 128-16,0 0-128 0,0 0 176 0,0 0-48 16,-12 2-128-16,-2 1 192 0,-5-3-64 0,-3 2-128 15,-2 4 176-15,-6-2-176 0,0-2 128 0,0 1-128 0,-1 0 0 16,0 3 0-16,0 1 0 0,2-1 0 0,-1-3 0 0,3 2-9408 16,1 1-1920-16</inkml:trace>
  <inkml:trace contextRef="#ctx0" brushRef="#br0" timeOffset="66591.21">484 13835 11679 0,'-13'-5'512'0,"7"4"128"0,6 1-512 0,0 0-128 16,0 0 0-16,0 0 0 0,-8-2 256 0,8 2 48 15,0 0 0-15,0 0 0 0,0 0-48 0,0 0 0 16,0 0 0-16,0 0 0 0,0 0-256 0,4 11 160 0,1 1-160 0,-1 1 128 15,6 3 64-15,-3 1 0 16,0 2 0-16,0 1 0 0,2-1-192 0,-4-1 192 0,1 4-192 0,-1-2 192 16,-3 1-192-16,1-2 0 0,-6-3 0 0,2 2 128 15,0-2-128-15,1-1 0 0,-3-4 144 0,2-1-144 16,-1-3 0-16,2-7 0 0,0 0 0 0</inkml:trace>
  <inkml:trace contextRef="#ctx0" brushRef="#br0" timeOffset="66964.062">793 13486 14735 0,'0'0'1312'0,"0"0"-1056"16,0 0-256-16,0 0 0 0,0 0 0 0,0 0 0 15,8-1 0-15,-8 1 0 0,9-1 0 0,-9 1 0 16,0 0 0-16,0 0 0 0,0 0 0 0,0 0 0 16,0 0 0-16,0 0 0 0,0 0 128 0,0 0-128 15,-9 0 192-15,0 1-192 0,2 0 224 0,-2 2-64 16,0 2-16-16,0-2 0 0,-1-3 16 0,2 0 0 16,8 0 0-16,-9 2 0 0,0-2 48 0,0 4 16 15,0 0 0-15,2 4 0 0,2-1 112 0,2 2 32 16,0 0 0-16,0 4 0 0,1 5-176 0,2 4-16 15,4 3-16-15,-2 0 0 0,0-3-32 0,2 2-128 16,2 0 192-16,-1 2-64 0,3 2-128 0,-2-2 128 0,-2-2-128 0,0 3 128 16,0 1-128-16,0-1 0 0,0-3 0 0,1 2 0 15,-4 4 0-15,1-1 128 0,0-2-128 0,-1-2 0 16,-2-3-224-16,2-1-128 0,4-2-32 0</inkml:trace>
  <inkml:trace contextRef="#ctx0" brushRef="#br0" timeOffset="67156.257">642 14012 26031 0,'0'-13'1152'0,"3"5"240"0,2 0-1120 0,5-2-272 0,2-3 0 0,4 1 0 0,3-2 0 0,1 3-144 16,4 2 16-16,-1-1 0 0,-4-1 0 0,5 1 0 15,2 0 0-15,3 2-7376 16,1-1-1472-16</inkml:trace>
  <inkml:trace contextRef="#ctx0" brushRef="#br0" timeOffset="69872.548">9300 1979 23039 0,'5'32'2048'0,"4"4"-1648"15,4 4-400-15,2 2-6736 16,4 2-1440-16</inkml:trace>
  <inkml:trace contextRef="#ctx0" brushRef="#br0" timeOffset="77722.092">10807 17126 3679 0,'16'0'320'0,"3"-1"-320"0,2-1 0 0,2-2 0 16,1 1 1600-16,1 2 256 0,-2 1 64 0,0 0 0 15,0 0-1104-15,-1 1-224 0,-1 2-32 0,-3-1-16 16,1 0-352-16,-1-1-64 0,-1 0 0 0,3 2-128 16,-2 2 128-16</inkml:trace>
  <inkml:trace contextRef="#ctx0" brushRef="#br0" timeOffset="79714.71">20675 14734 9215 0,'0'0'816'0,"0"0"-656"15,0 0-160-15,0 0 0 0,0 0 1456 0,0 0 256 16,0 0 48-16,-9 0 16 0,1 3-1456 0,1-1-320 16,7-2 0-16,-8 9 0 0,-1 0 0 0,2 2 0 0,2-3 0 0,0 5 0 15,-1 1 272-15,2 2-32 0,-4 4-16 0,3-2 0 16,-2-2 160-16,1 3 16 0,-3 2 16 0,2-1 0 16,2-3 80-16,-4 2 16 0,0-7 0 0,0 3 0 15,0 1-64-15,1-2 0 0,-1-2 0 0,2-1 0 16,2-2 48-16,1 0 0 0,2-1 0 0,2-8 0 15,0 0-304-15,0 0-48 0,9 8-16 0,-1-3 0 16,3-4-128-16,3-1 128 0,3-1-128 0,2-1 128 16,4-1-128-16,3-1 0 0,2-4 0 0,3 3 0 15,0-1 0-15,2 2 0 0,1-2 0 0,0 0 0 16,-5 0-384 0,0 2-144-16,1-1-48 0</inkml:trace>
  <inkml:trace contextRef="#ctx0" brushRef="#br0" timeOffset="80031.7">20706 15027 24927 0,'0'0'1104'0,"0"0"240"0,-7-1-1088 0,7 1-256 16,-8-1 0-16,8 1 0 0,0 0-144 0,0 0-96 16,-2-9-16-16,7 0 0 0,1 0 256 0,4-4-144 0,2-1 144 15,4 0-128-15,1-2 128 0,7 0 0 0,-1-2 0 0,1 0 0 16,-1 1 0-16,2 1 192 0,3-4-32 0,3 3-16 16,-1 3-144-16,2 0 0 0,-1-1 0 0,2 1 0 15,2-2 0-15,0 1 0 0,2 3 0 0,-3 1 0 16,0-1 0-16,-1 2 0 0,-1 1 0 0,-2 4 0 31,-3 2-1776-31,-2 0-272 0</inkml:trace>
  <inkml:trace contextRef="#ctx0" brushRef="#br0" timeOffset="80449.436">22293 14385 17791 0,'5'-17'784'0,"-1"9"176"0,4 0-768 16,-2-2-192-16,2-1 0 0,-4 0 0 0,2-1 0 0,-1 1 0 15,-1 0 0-15,-3-2 128 0,-2-6 192 0,0-1 48 16,1-1 0-16,0 0 0 0,-1-1 128 0,-1-1 16 15,-2-1 16-15,0 1 0 0,-1 1 32 0,0 2 0 16,-2 5 0-16,2-1 0 0,-4 2 96 0,3 3 32 16,-2 4 0-16,1 3 0 0,-2 0-176 0,0 3-16 15,-4 2-16-15,1 3 0 0,7 8-256 0,-5 2-48 16,-1 2-16-16,1 4 0 0,-2 4-160 0,1 2 0 16,1 2 144-16,2 4-144 0,-2 1 0 0,2 3 128 0,3 6-128 0,-1 2 0 15,1 2 0-15,1 0 0 0,0 3 0 0,2-3 128 16,2-1-128-16,0-4 0 0,0-5 0 0,0 2 128 15,0 1-128-15,1-4 0 0,2-3 128 0,1-1-128 16,-3-2 0-16,0-1-128 0,0-3 0 0,1-4 0 31,2-3-1584-31,-2-6-304 0,-1 0-64 0,0 0-4992 0,2-2-992 0</inkml:trace>
  <inkml:trace contextRef="#ctx0" brushRef="#br0" timeOffset="80898.56">22018 14792 20495 0,'0'0'896'0,"0"0"208"0,0 0-880 16,0 0-224-16,0 0 0 0,-1-8 0 0,1 8 128 0,1-8-128 15,1 1 176-15,4-2-176 0,1-1 432 0,5 0-32 16,0 0 0-16,4 1 0 0,1-4-16 0,1 2-16 16,4 1 0-16,3-1 0 0,-2-2-96 0,1 1-16 15,0-2 0-15,1 3 0 0,3 3-128 0,-4-1-128 16,-2-1 144-16,-1 2-144 0,-1 0 0 0,-4 3 0 15,-1 3 0-15,-2 0 0 0,-2 0 0 0,0 1 0 16,-3 3 0-16,1 1 0 0,-9-3 0 0,8 5 0 16,-8-5 0-16,8 10 0 0,-4-1 128 0,0 0-128 15,-2-1 0-15,1 2 144 0,-2 2 64 0,0 0 16 16,-1 0 0-16,0 0 0 0,1 0-80 0,2 0-16 16,-1 1 0-16,1-1 0 0,1-1-128 0,1-1 0 0,4-2 0 15,-2 1 128-15,3-1-128 0,-1-4 0 0,2-3 0 16,2-1 0-16,-2 0 0 0,1-2 0 0,0-3 128 0,-1-2-128 15,2-1 352-15,-4 0-16 0,-1-2 0 0,-3-1 0 16,-1-1 272-16,-1-3 48 0,-2 0 16 0,-3 1 0 16,-3-1 112-16,-3 2 32 0,-3-2 0 0,-1 0 0 15,-2 1-112-15,-2-1 0 0,-1-1-16 0,0 5 0 16,-1 1-368-16,3 0-64 0,1 4 0 0,2 1-16 16,1 2-240-16,2 3-192 0,0 0 48 0,2 2 0 15,2 4-1680 1,5-6-336-16,0 0-64 0,-2 11-7072 0,1 0-1424 0</inkml:trace>
  <inkml:trace contextRef="#ctx0" brushRef="#br0" timeOffset="81265.434">22988 14406 9215 0,'0'0'816'0,"0"0"-656"15,0 0-160-15,-4 11 0 0,1 0 1792 0,-2-1 320 16,-1 2 64-16,-1 3 0 0,-1 2-1376 0,3-1-288 16,-1 0-48-16,1 0-16 0,-1 2 336 0,2-1 64 15,2 2 16-15,0-4 0 0,1-3-288 0,1 2-64 16,1-3-16-16,2-3 0 0,-3-8-272 0,3 6-48 16,-3-6-16-16,8 2 0 0,-8-2 320 0,9-1 64 0,-3-4 16 15,2-3 0-15,-1-3 400 0,-1 0 64 0,-2-2 32 0,0-3 0 16,1 0-240-16,-2-1-48 0,-1-3-16 0,-1 3 0 15,-1-3-224-15,0 0-32 0,-1-1-16 0,0-1 0 16,0 0-128-16,-2-2-32 0,-1-1 0 0,1 3 0 16,1 2-192-16,0 5-128 0,2 1 128 0,3 2-128 15,-4 2 0-15,3 3 0 0,-2 7-192 0,0 0 64 32,5-6-1296-32,-5 6-256 0,0 0-48 0,11 0-16 0,-2 0-1056 15,-9 0-208-15</inkml:trace>
  <inkml:trace contextRef="#ctx0" brushRef="#br0" timeOffset="81633.106">23314 14288 14735 0,'0'0'1312'0,"-5"8"-1056"16,1 1-256-16,1 2 0 0,1 1 1664 0,-3 1 288 15,1 1 48-15,0 2 16 0,-3 1-1616 0,3 1-400 16,0-1 0-16,1 0 0 0,-1-1 304 0,-1 2-32 16,1-3 0-16,2-3 0 0,-1 2 288 0,-1-3 48 0,0-3 16 0,1 3 0 15,3-11 80-15,0 0 32 16,0 0 0-16,0 0 0 0,0 0-48 0,0 0-16 0,-2-5 0 0,1-5 0 15,2-4-32-15,1-4 0 0,3-3 0 0,1 0 0 16,-1-1-224-16,4-3-48 0,2-1-16 16,0-2 0-16,-2 2-160 0,4 2-48 0,1-1 0 0,1 3 0 15,0 0-144-15,0 4 0 0,1 2 0 0,1 2 0 16,-1 1 0-16,0 3 0 0,-2 4 0 0,0 3-176 16,2 2 176-16,-3 2-128 0,-2 2 128 0,-2 3-128 15,0-1-480 1,-3 2-96-16,-2 1 0 0,-1 0-8912 0,-1 2-1776 0</inkml:trace>
  <inkml:trace contextRef="#ctx0" brushRef="#br0" timeOffset="82169.127">23976 14055 8287 0,'0'0'736'0,"0"0"-592"15,0 0-144-15,-3 8 0 0,1 1 2784 0,-2 5 528 16,2 1 96-16,-3 4 32 0,0-2-2400 0,1 2-464 16,1 0-112-16,-4 3-16 0,2 1 240 0,1 1 32 15,1 1 16-15,0 4 0 0,-2 1-368 0,3-2-80 16,0 0-16-16,-1 0 0 0,-1-3-272 0,3-3 0 15,1-4 128-15,-1-1-128 16,0-4-416-16,0 0-144 0,0-3-16 0,1-1-6784 16,0-9-1360-16</inkml:trace>
  <inkml:trace contextRef="#ctx0" brushRef="#br0" timeOffset="82896.338">24146 14261 10127 0,'0'0'896'0,"0"0"-704"15,0 0-192-15,-7 6 0 0,-2 0 736 0,5-2 112 16,4-4 32-16,-3 8 0 0,3-8-128 0,0 0-32 0,0 0 0 0,6 9 0 15,-6-9 80-15,10 6 16 0,2-4 0 0,2 2 0 16,-3-5-16-16,3-4 0 0,0-3 0 0,1-1 0 16,1 1-32-16,-1-1 0 0,-2-2 0 0,2-1 0 15,-1 0-144-15,-1-2-48 0,-2-2 0 0,0 1 0 16,-1 0-240-16,-3 1-48 0,1 0-16 0,-4 2 0 16,-2 2-48-16,-3 0-16 0,0 0 0 0,-1 3 0 15,-6 1 240-15,0 0 64 0,-1 1 0 0,1 2 0 16,-7 3-32-16,1 4 0 0,0 4 0 0,0 3 0 15,0 1-480-15,1 2 0 0,3 3 0 0,-2 1 0 16,1 4 0-16,3-1 0 0,2 1-160 0,3-1 160 16,3-1 0-16,4-1-160 0,2-2 160 0,2 0 0 15,4-2-144-15,2 0 144 0,0-1 0 0,1-4-144 0,3-4 144 0,-2-1 0 16,2-5 0-16,0 0 0 0,2 0-256 0,-1-4-32 16,3-2 0-16,0-2 0 15,-3 4-1936-15,-1-5-384 0,-3-2-80 16</inkml:trace>
  <inkml:trace contextRef="#ctx0" brushRef="#br0" timeOffset="83203.993">24591 13977 17503 0,'0'0'768'0,"0"0"176"15,0 0-752-15,0 0-192 0,5 10 0 0,-1 2 0 0,-2 3 1152 0,-1 2 192 0,-1 0 32 0,0 2 16 16,2 3-768-16,-2-2-160 0,-3-3-16 0,2 4-16 16,1 5 32-16,-1-2 16 0,0-1 0 0,-2 1 0 15,-1 0-80-15,1-1-16 0,1-4 0 0,1-1 0 16,-3-5-192-16,2-2-32 0,5-2-16 0,-3-9 0 16,0 0 0-16,0 0 0 0,0 0 0 0,6-5 0 15,3-2 208-15,-3-4 32 0,1-5 16 0,3-1 0 16,1-5 16-16,3 0 0 0,-3 1 0 0,0-1 0 15,0 0-272-15,0-1-144 0,-3 1 160 0,2 2-160 16,1 2 0-16,-1 4 0 0,0 3 0 0,-2 0 0 16,2-1 0-16,-2 2-128 0,-1 2 128 0,-7 8-160 15,7-5-1280 1,-7 5-256-16,0 0-48 0,0 0-10288 0</inkml:trace>
  <inkml:trace contextRef="#ctx0" brushRef="#br0" timeOffset="83441.529">23787 13469 37887 0,'0'0'1680'0,"0"0"352"0,-5 4-1632 0,-1 0-400 0,1 1 0 0,5-5 0 32,-6 7-592-32,6-7-208 0,0 0-32 0,-8 0-16 15,8 0-1200-15,0 0-224 0,0 0-48 0</inkml:trace>
  <inkml:trace contextRef="#ctx0" brushRef="#br0" timeOffset="84093.846">22995 15270 11967 0,'0'0'528'0,"0"0"112"0,4-10-512 0,1 1-128 16,-3-2 0-16,0 1 0 0,2 0 416 0,-1 1 48 15,-3-1 16-15,1 2 0 0,-1 8 512 0,1-7 96 16,-1 7 32-16,-2-9 0 0,2 9 176 0,-5-5 48 0,5 5 0 0,-9 0 0 16,-2 2-80-16,-3 2-16 0,2 4 0 0,-1 4 0 15,-1 3-704-15,1 2-144 0,2 0-16 0,-4 4-16 16,4 1-240-16,1-2-128 0,2-4 128 0,2 1-128 16,2-2 0-16,1 0 0 0,1-3 0 15,4 0 0-15,4-1 0 0,1-1 0 0,-2-1 0 16,4-2 0-16,4 1 0 0,2 1 144 0,1 0 0 0,1-1 0 15,1 3 80-15,3-1 16 0,2-1 0 0,-5 2 0 16,-2 1-112-16,1 1 0 0,-1 1-128 0,-3 0 192 16,-4-1-48-16,-1 0-16 0,-4 0 0 0,-3 5 0 15,-3-3 528-15,-3 1 112 0,-4-3 0 0,-1 5 16 16,-4 0 32-16,-5 1 0 0,0 0 0 0,-2-2 0 16,-2-1-368-16,-2-3-64 0,-3-2 0 0,-2-2-16 0,-2-4-240 15,-1-3-128-15,-4-2 160 0,2-1-160 16,1-1-320-16,2-2-176 0,4-3-16 0,2 2-16 15,7-1-1504-15,3 1-288 0,5-1-64 0,5 0-16 16,2-1-896-16,5-2-176 0</inkml:trace>
  <inkml:trace contextRef="#ctx0" brushRef="#br0" timeOffset="84418.974">23217 15521 24703 0,'0'0'1088'0,"0"0"240"0,9 3-1072 0,1 1-256 0,-2-3 0 0,3-1 0 32,3-2-384-32,-2-3-144 0,0-2-32 0,2-3 0 0,3-4 720 0,-1 0 144 0,0-3 16 0,-2-1 16 15,0-1-80-15,-1-1-32 0,-1 0 0 0,-2-1 0 16,-3 0 208-16,-1 2 32 0,-1-1 16 0,-4 3 0 15,-2 1 96-15,-2 2 0 0,0 2 16 0,-3 1 0 16,-3 1 48-16,2 2 0 0,-4 3 0 0,0 1 0 16,-3 3-16-16,2 5 0 0,-2 1 0 0,1 4 0 15,-1 3-240-15,-1 5-32 0,1 2-16 0,2 3 0 16,2 1-336-16,0 1 0 0,0 3 0 0,4-2 0 16,1 0 0-16,1-1 0 0,-3 0 0 0,6-3-128 0,4-1 128 15,1-3 0-15,-1 0 0 0,0-1-128 0,4-1 128 16,1-3-160-16,-2-2 160 0,3-1-160 15,-2-1-336-15,2-2-64 0,2-4-16 16,2 0 0-16,-2-2-608 0,1-4-128 0,2-3-32 0,-2-2-11360 16</inkml:trace>
  <inkml:trace contextRef="#ctx0" brushRef="#br0" timeOffset="84796.089">23641 15322 3679 0,'0'0'160'0,"1"10"32"0,0 0-192 0,-1 2 0 0,-1 1 0 0,1 3 0 15,3 1 4160-15,-4 1 800 0,-3-3 160 0,-1 2 16 16,5 0-3792-16,-3-1-768 0,-4-5-160 0,2 1-32 16,3-1 128-16,-2-1 32 0,0-3 0 0,4-7 0 15,0 0 96-15,0 0 0 0,0 0 16 0,0 0 0 16,0 0 960-16,0 0 192 0,-8-7 48 0,5-4 0 31,1-4-2000-31,1-1-400 0,1-2-80 0,0 0-16 0,1-6 640 0,3 4 0 0,5-2 0 0,1 1 0 16,1 0 0-16,1 3 0 0,1 2 0 0,3 0 0 15,0 0 0-15,2 3 0 0,-2 2 0 0,2 3 0 16,-2 2 0-16,0 2 0 0,-3 0-128 0,-2 0 128 16,-1 1-336-16,-1 2 0 0,-2 2 0 0,-7-1 0 15,0 0-2512-15,0 0-496 0</inkml:trace>
  <inkml:trace contextRef="#ctx0" brushRef="#br0" timeOffset="85200.79">23971 15148 25103 0,'0'0'1104'0,"0"0"240"0,0 0-1072 0,0 0-272 0,0 0 0 0,0 0 0 16,-7 7 256-16,1-1 0 0,2 4 0 0,2 5 0 16,0-2 384-16,2 4 64 0,0 3 0 0,-1 2 16 0,-3 1-272 15,3 2-64-15,0 1-16 0,-1 0 0 16,-2 1-48-16,1-1-16 0,-1 1 0 0,1-1 0 0,-2-3-144 0,2-1-32 15,-2 0 0-15,1-2 0 0,0-3-128 0,2 0 0 16,-4-2 0-16,3 0 0 16,1-3-448-16,-1-2-80 0,1-2-16 0,2-8 0 15,0 0-1840-15,0 0-368 0,0 0-80 0</inkml:trace>
  <inkml:trace contextRef="#ctx0" brushRef="#br0" timeOffset="85630.504">24121 15325 17503 0,'0'0'1552'0,"0"0"-1232"0,0 0-320 0,0 0 0 16,0 0 1216-16,13-2 176 0,-6 0 32 0,4-5 16 15,4-3-1024-15,-2-2-208 0,-2 1-32 0,4-2-16 16,2 0 192-16,-3-2 32 0,-2-2 16 0,0 1 0 16,1 0-16-16,-2 1-16 0,-2 0 0 0,-1 2 0 15,-2 1-128-15,0 2-32 0,-1-1 0 0,-1 2 0 16,-3 1 112-16,-1 8 32 0,0 0 0 0,-7-7 0 16,0 2 96-16,-1 2 32 0,0 4 0 0,-2 5 0 15,-3 2 32-15,1 3 16 0,-2 1 0 0,-1 3 0 0,-2 4-336 0,1 2-192 16,1 0 192-16,0 2-192 0,-1 2 128 15,1 1-128-15,-2 2 0 0,4-4 0 0,5 0 0 16,2-2 0-16,-1-1 0 0,4 0 0 0,1-2 0 0,2-3 0 16,2 0 0-16,1-3 0 0,2 0 0 0,-1-2 0 15,0-2-192-15,2 0 192 16,-6-9-1328-16,8 7-160 0,4 0-48 0,0-3 0 16,-1-1-960-16,2-3-208 0</inkml:trace>
  <inkml:trace contextRef="#ctx0" brushRef="#br0" timeOffset="85975.41">24732 15119 27071 0,'0'0'1200'0,"0"0"240"0,0 0-1152 15,0 0-288-15,0 0 0 0,0 0 0 16,0 0-336-16,0 0-128 0,-8 5-32 0,8-5 0 0,0 0 688 0,-4 8 144 0,4-8 32 0,-6 7 0 16,6-7-128-16,-4 6-32 0,4-6 0 0,0 8 0 15,0-8-48-15,4 8-16 0,2 1 0 0,3-2 0 16,1 2 192-16,2-4 48 0,-1 2 0 0,2 0 0 16,0 2 0-16,0 0 16 0,0 0 0 0,0 2 0 15,0 2-96-15,-1 1-32 0,-2 1 0 0,-3-1 0 0,1 1 160 16,-6 0 16-16,-3-1 16 0,0 1 0 0,0 2 304 15,-7-1 64-15,-2 1 16 0,-2-1 0 0,-3 1-208 0,-2 0-64 16,-3 0 0-16,-2-1 0 0,-4-3-384 0,-1-2-192 16,-2-2 160-16,-4 1-160 15,-3-4-352-15,0-4-160 0,0 0-48 0,2-4 0 16,1-3-2128-16,-2-4-448 0,0-4-64 0</inkml:trace>
  <inkml:trace contextRef="#ctx0" brushRef="#br0" timeOffset="86125.085">24008 15051 39391 0,'0'0'1744'0,"0"0"368"0,-10-1-1696 0,3 1-416 15,7 0 0-15,0 0 0 0,-8 0 256 0,8 0-48 16,0 0 0-16,0 0 0 0,-9 1 160 0,9-1 16 0,0 0 16 0,0 0 0 31,0 0-1568-31,0 0-320 0,-2-9-64 0,0-4-15360 0</inkml:trace>
  <inkml:trace contextRef="#ctx0" brushRef="#br0" timeOffset="92212.182">2725 1038 1839 0,'-11'-8'0'0,"7"3"160"0,4 5-160 0,-4-5 0 0,0-1 0 0,4 6 0 16,0 0 2304-16,0 0 416 0,0 0 96 0,0 0 0 16,0 0-2208-16,0 0-448 0,0 0-160 0,0 0 0 15,-4-6 0-15,4 6 0 0,0 0 0 0,0 0 0 16,0 0 384-16,0 0-16 0,0 0-16 0,0 0 0 15,-4 12 208-15,2 0 32 0,-1 1 16 0,2-2 0 16,2 1-48-16,-1 5-16 0,-1 2 0 0,2 6 0 0,1-2 32 0,-2 6 0 16,-3 2 0-16,-1 3 0 0,1 4 32 0,-1 2 16 15,-2 4 0-15,2 3 0 0,1 5-128 0,0 0-32 16,0-1 0-16,0-3 0 0,-2-2-64 0,4 1-16 16,1-1 0-16,0-2 0 0,-2-2-64 0,1 0-32 15,0 4 0-15,-4-1 0 0,0-1-112 0,1-6-32 16,-4 0 0-16,2-4 0 0,4-2-16 0,-3-1 0 15,0-1 0-15,1 0 0 0,2-2 0 0,-3-1-128 16,1-4 192-16,2 0-64 0,2 1-128 0,-1-2 0 16,-1-4 0-16,1-3 128 0,1 0-128 0,0-2 0 15,1-1 0-15,1-1 0 16,-2-5-1792-16,0-6-256 0</inkml:trace>
  <inkml:trace contextRef="#ctx0" brushRef="#br0" timeOffset="92848.372">1646 2005 16575 0,'-15'-6'1472'0,"8"2"-1168"15,-2 2-304-15,9 2 0 0,-7-2 0 0,-2 1 0 16,9 1 0-16,-7 0 0 0,7 0 0 0,0 0-144 15,-9 0 16-15,9 0 0 0,0 0-160 0,0 0-32 16,-5-1 0-16,5 1 0 0,0 0 320 0,0 0 0 16,0 0 0-16,0 0 0 0,0 0 320 0,0 0-16 15,0 0-16-15,0 0 0 0,0 0 208 0,0 0 32 16,8 4 16-16,0 1 0 0,-8-5 32 0,14 3 16 0,-2-3 0 16,2 1 0-16,1 1 64 0,2 0 16 15,-1-2 0-15,5 0 0 0,2 0-224 0,4 3-64 0,1 0 0 16,2 0 0-16,1-1-112 0,-1 2-16 0,-2 0-16 0,3 1 0 15,2 0-80-15,0-2-16 0,-1 2 0 0,3-2 0 16,4-2-144-16,0 0 192 0,4 0-192 0,1-1 192 16,2 0-64-16,-1 0 0 0,-2-1 0 0,0-1 0 15,-1-1 48-15,4-1 0 0,1 0 0 0,2 1 0 16,-2 2 16-16,0 0 0 0,0-2 0 0,-1 2 0 16,-2 3-16-16,0-2 0 0,0-1 0 0,-1-1 0 15,3 1 16-15,3 0 0 0,0 1 0 0,-2 1 0 16,-1 0-48-16,-1-1 0 0,-1-1 0 0,-2 1 0 15,0 0-16-15,0 0-128 0,-3 0 192 0,2 0-64 16,-1-2-128-16,-3 2 160 0,-3-1-160 0,-1 3 160 0,-1 1-160 0,-3 3 0 16,-3-1 144-16,-4 0-144 0,-3-3 0 0,0 1 128 15,-3-1-128-15,-7 2 0 0,-9-4 0 0,0 0 0 16,9 0-192-16,-9 0 64 16,0 0-1680-16,0 0-336 0,0 0-64 0</inkml:trace>
  <inkml:trace contextRef="#ctx0" brushRef="#br1" timeOffset="98054.218">2668 2075 10191 0,'0'0'448'0,"0"0"96"0,0 0-544 0,0 0 0 15,0 0 0-15,0 0 0 0,0 0 448 0,0 0-32 16,0 0 0-16,0 0 0 0,-7 0 32 0,7 0 0 0,0 0 0 16,0 0 0-16,-8-5-160 0,8 5-32 0,-7-2 0 0,7 2 0 15,-8-3-256-15,8 3 160 0,-7 3-160 0,7-3 128 16,0 0 112-16,0 0 16 0,0 0 0 0,0 0 0 15,0 0-256-15,0 0 144 0,0 0-144 0,0 0 128 16,0 0-288-16,0 0-64 0,0 0-16 0,0 0-4240 16,2-7-832-16</inkml:trace>
  <inkml:trace contextRef="#ctx0" brushRef="#br1" timeOffset="100537.393">2713 1948 7711 0,'0'0'336'0,"0"0"80"0,-4 10-416 0,4-10 0 0,-8 4 0 0,8-4 0 16,0 0 320-16,-4 8-32 0,-1-1 0 0,5-7 0 16,0 0 160-16,0 0 16 0,-3 9 16 0,3-9 0 15,-3 7-32-15,3-7 0 0,0 0 0 0,-2 11 0 16,2-11-112-16,-1 8-16 0,1-8-16 0,-1 9 0 15,1-9-48-15,0 0 0 0,0 0 0 0,1 9 0 0,-1-9 32 16,0 0 0-16,0 0 0 0,5 7 0 0,-5-7 144 0,0 0 16 16,0 0 16-16,0 0 0 0,0 0 48 0,10 0 16 15,-10 0 0-15,10-2 0 0,-2-6 144 0,0 3 32 16,-8 5 0-16,6-10 0 0,2-3-128 0,-1 1 0 16,2 0-16-16,-3 1 0 0,4-2-176 0,-2-1-16 15,3-2-16-15,-1 0 0 0,-2 1-144 0,1 1-16 16,1-1-16-16,1 0 0 0,0-3-48 0,3 2 0 15,-5-1 0-15,2 1 0 0,2-1-128 0,0 0 160 16,-2-1-160-16,1 2 160 0,0 0-160 0,1 2 0 16,-2-2 144-16,3 2-144 0,3-1 0 0,-2 0 0 15,0 2 0-15,-1-1 0 0,2-1 0 0,1-1 144 16,-6 0-144-16,3 1 0 0,3 2 128 0,-1 0-128 16,-1 1 0-16,-1-2 0 0,0-2 144 0,2 1-144 15,-2-1 0-15,0 1 144 0,0 1-16 0,0-1 0 0,-3 2 0 0,0 0 0 16,0 1-128-16,-4-1 192 0,1 2-192 0,0 0 192 15,-1 1-64-15,0 1-128 0,0-1 192 16,-3 2-64-16,2 3 16 0,-6 5 0 0,7-6 0 0,-3 1 0 16,-1-3-144-16,-3 8 192 0,3-6-192 0,-3 6 192 15,0 0-64-15,0 0 0 0,6-8 0 0,-6 8 0 16,0 0 32-16,0 0 0 0,0 0 0 0,0 0 0 16,0 0 16-16,0 0 0 0,0 0 0 0,0 0 0 15,1-6-48-15,-1 6 0 0,0 0 0 0,0 0 0 16,0 0-128-16,0 0 160 0,0 0-160 0,0 0 160 15,0 0-160-15,0 0 0 0,0 0 0 0,0 0 0 16,0 0 160-16,0 0-160 0,0 0 192 0,0 0-192 16,0 0 208-16,0 0-64 0,0 0-16 0,0 0 0 0,0 0 80 15,0 0 16-15,0 0 0 0,0 0 0 0,0 0-64 0,0 0-16 16,-5 9 0-16,0-1 0 0,-1 2-144 16,0-1 128-16,-1 0-128 0,-1 0 128 0,1 0-128 15,-2 1 0-15,0 1 0 0,-1 1 0 0,1 0 128 0,-3 2-128 16,1 2 0-16,-1-1 128 0,-2-2-128 0,0 3 0 15,0 1 0-15,0 0 0 0,-1-2 0 0,0 2 0 16,0 2 0-16,0-1 0 0,-2 0 0 0,2 1 0 16,-1-3 0-16,2 1 0 0,1-2 0 0,0-1 0 15,-3 1 0-15,2-2 0 0,0 2 0 0,0-1 128 16,2-1-128-16,-1 0 0 0,-1-1 0 0,0 2 0 16,0 0 128-16,0 1-128 0,0-3 0 0,-2 1 0 0,0 0 0 15,0 2 0-15,0-1 0 0,-1-1 0 0,1-2 0 16,-1 4 0-16,1 1 0 0,-1-1 0 0,0 3 0 0,1-3 0 15,2-4 0-15,3 1 0 0,0-1 0 0,2-2 0 16,4-3 0-16,-2-1 0 0,0 3 0 0,0-4 0 16,7-4 0-16,0 0 0 0,0 0 0 0,0 0 0 15,-4 6 0-15,4-6 0 0,0 0 0 0,0 0 0 16,0 0 0-16,0 0 0 0,7-8 0 0,3-2 0 16,2-3 160-16,-2 0-160 0,1 1 192 0,2-2-192 15,2 0 128-15,1-1-128 0,2-3 0 0,0-1 0 16,1 3 0-16,1-2 0 0,-2-1 0 0,1-1 0 15,1-1 0-15,1 0 0 0,-2-1 0 0,3-1 0 16,0-2 0-16,-1-2 0 0,2-1 0 0,1-1 0 16,2 0 0-16,2 4 0 0,-4-2 0 0,1 1 0 0,1 2 0 15,-1 2 0-15,0 0 0 0,-2 1 0 0,-1 1 0 0,-2 3 0 16,0 1 0-16,-4 2 0 0,-1 1 128 0,-1 1-128 16,-1 2 0-16,-1 1 0 0,-1 0 0 0,-1 2 0 15,-2-1 0-15,-3 1 0 0,2 3 128 0,-7 4-128 16,7-6 0-16,-3 0 0 0,-4 6 0 0,0 0 0 15,0 0 128-15,0 0-128 0,0 0 128 0,0 0-128 16,0 0 144-16,0 0-144 0,0 0 224 0,0 0-48 16,0 0-16-16,0 0 0 0,0 0 80 0,0 0 16 15,0 0 0-15,0 0 0 0,-7-1-64 0,7 1 0 16,0 0 0-16,-9 5 0 0,-1 1-64 0,1 0-128 16,0 1 176-16,0 2-176 0,-1 1 128 0,-1 1-128 15,0 1 0-15,-2 1 0 0,1 1 0 0,-2 2 0 16,-3 0 128-16,0 1-128 0,-1 0 0 0,-2 4 0 0,0 1 0 0,0 1 0 15,-2-1 0-15,0 2 0 0,1 3 0 16,0-1 0-16,1 1 128 0,0-1-128 0,-3-1 0 0,1 1 0 16,3-3 0-16,1-1 0 0,2-3 0 0,2 0 0 15,2 0 128-15,0 0-128 0,3-5 0 0,-1 1 0 16,0 1 0-16,1-1 0 0,2 0 0 0,1-2 0 16,0-5 0-16,1 2 0 0,2 0 0 0,-2-1 0 15,5-9 0-15,-3 8 0 0,3-8 0 0,0 0 0 16,0 0 0-16,0 0 0 0,0 0 0 0,0 0 0 15,0 0 0-15,0 0 0 0,0 0 0 0,0 0 0 16,0 0 0-16,0 0 0 0,0 0 0 0,0 0 0 16,7-9 0-16,-2 1 0 0,2 2 0 0,1-4 0 15,-1-4 0-15,3 1 0 0,0 0 0 0,1-2 0 0,0-2 0 16,2-2 0-16,2-1 0 0,0 0 0 16,1-2 0-16,2-2 0 0,2-3 0 0,4-1 0 0,4-3 0 0,-2-2 0 15,1-1 0-15,3 1 0 0,0-1 0 0,0 2 0 16,-1 1 0-16,0 0 0 0,-3 1 0 0,1 3 0 15,-3 2 0-15,-1 0 0 0,0 1 0 0,-3 2 0 16,0 1 0-16,-2 3 0 0,1 1 0 0,-2 2 0 16,-2 1 0-16,-1 5 0 0,-3 1 0 0,-1 2 0 15,-1 1 0-15,-9 5 0 0,7-3 0 0,-7 3 0 16,9-2 0-16,-9 2 0 0,0 0 0 0,0 0 0 16,0 0 0-16,0 0 0 0,0 0 0 0,0 0 192 15,0 0-64-15,-1 10-128 0,-3-1 256 0,0-2-64 16,-1 3-16-16,-5 1 0 0,-2 1-48 0,-2 1-128 0,-2 5 192 0,-2 0-64 15,-3 2-128-15,-1 3 0 0,-2-1 0 16,1 1 128-16,-3 0-128 0,0 3 0 0,-2 0 144 0,1 3-144 16,-2 0 0-16,-4 1 128 0,0-1-128 0,0 0 0 15,-1 3 0-15,2 0 0 0,1-2 0 0,3-2 128 16,1 0-128-16,3-3 0 0,2-2 128 0,1 0-128 16,2 1 0-16,1-4 0 0,3 1 0 0,0-2 128 15,1-4-128-15,3 0 0 0,1-2 0 0,1-1 0 16,2-1 0-16,1 0 0 0,2-2 0 0,4-9 0 15,0 0 0-15,-6 6 0 0,6-6 0 0,0 0 128 16,0 0-128-16,0 0 0 0,0 0 0 0,0 0 0 16,0 0 0-16,0 0 0 0,0 0 0 0,0 0 0 15,0 0 0-15,0 0 0 0,7-7 0 0,0-1-128 0,2-1 128 16,0-3 0-16,0-3 0 0,2-2 0 0,-1-1 0 16,4-3 0-16,1 2 0 0,1-2 0 0,-1 0 0 15,1-4 0-15,2 0 0 0,3-2 0 0,1-4 0 0,2-2 0 16,0 0 0-16,3 0 0 0,3 3 0 0,-1-1 0 15,0-2 0-15,0 2 0 0,-3 1 0 0,0 3 0 16,0 0 0-16,-5 4 0 0,-2 1 0 0,-1 4 0 16,1-2 0-16,-4 3 0 0,-2 2 0 0,-2 2 0 15,-1 2 0-15,-1 2 0 0,0-1 0 0,-3 4 0 16,-6 6 0-16,0 0 128 0,8-4-128 0,-8 4 0 16,0 0 0-16,0 0 0 0,0 0 0 0,0 0 0 15,0 0 0-15,0 0 0 0,0 0 0 0,2 9 192 16,-3 1-64-16,-1 1 0 0,-1 2 0 0,-5-2 16 15,1 1 0-15,-2 3 0 0,-2 3-144 0,0 1 0 0,-5 1 144 16,-4 3-144-16,-2 2 0 0,-2 2 128 0,-1 2-128 0,-4 5 0 16,-2 1 0-16,0 2 144 0,-2 1-144 0,-3 0 0 15,2-3 128-15,1 1-128 0,2-2 0 0,3 0 0 16,3-1 0-16,-1 0 0 0,5-2 0 0,-2 0 0 16,2-4 0-16,0 0 0 0,1-2 0 0,1-3 0 15,2-3 128-15,3-4-128 0,1-2 0 0,2-3 0 16,2-4 0-16,9-6 0 0,0 0 0 0,0 0 0 15,0 0 0-15,0 0 0 0,0 0 0 0,0-11 0 16,1-4 0-16,5-1 0 0,2-3 0 0,2-3 0 16,5-3 0-16,0-1-144 0,3-4 144 0,1 1 0 15,2-2 0-15,4 1 0 0,-3-1 0 0,3-3-128 16,0-3 128-16,4 0 0 0,0-1 0 0,1-1 0 16,1 1 0-16,0 2 0 0,-2 3 0 0,-1 6 0 0,-4 3 0 0,-3 6 0 15,-8 3 0-15,-1 5 0 16,-1 6-912-16,-1 3-112 0,-10 1 0 15,5 8-10592-15,-3 1-2112 0</inkml:trace>
  <inkml:trace contextRef="#ctx0" brushRef="#br1" timeOffset="102718.866">5423 1368 13823 0,'0'0'1216'0,"-4"-6"-960"16,-1 0-256-16,5 6 0 0,0 0 128 0,0 0 0 15,-6-7-128-15,6 7 192 0,0 0-192 0,0 0 0 16,-5-8 0-16,5 8 0 0,0 0 0 0,0 0 0 15,-11-7 0-15,2 3 0 0,-1 1 0 0,1 0 0 16,-1 1 128-16,0 1-128 0,3-1 0 0,-4 1 0 16,0 1 128-16,0 2-128 0,-2 2 128 0,2 1 0 15,-1-1-128-15,-1 1 192 0,-2 3-192 0,0 2 144 0,0 1-144 0,0 1 128 16,-1 1-128-16,1 2 160 0,2 3-160 0,-2 0 160 16,0 0 96-16,1 2 32 0,-2 2 0 0,5 3 0 15,2 2 0-15,3-2 0 0,0-1 0 0,5 2 0 16,1 1-160-16,1-1-128 0,3 2 192 0,-1-4-192 15,0-2 160-15,3-1-160 0,-2 1 128 16,1 2-128-16,1 0 128 0,-3-1-128 0,2-5 0 0,-1-1 128 16,2 2-128-16,-1-1 0 0,-3-8 0 0,1 1 0 15,0 0-768 1,-3-2-48-16,0-9 0 0</inkml:trace>
  <inkml:trace contextRef="#ctx0" brushRef="#br1" timeOffset="102909.059">4832 1760 18367 0,'0'0'816'0,"0"0"160"0,0 0-784 15,0 0-192-15,0 0 0 0,0 0 0 0,0 0 160 0,0 0-16 16,10 0 0-16,1 1 0 0,3-1-16 0,2 0-128 16,1 1 192-16,4 1-64 0,0 1-128 0,3 0 0 15,-2-1 0-15,2-2 0 0,-1 0 0 0,1 2 0 16,-3 2 0-16,0-1 0 0,0-3 0 0,-2 1 0 15,-1 1 0-15,0-1 0 16,0-2-560-16,-1 0-80 0,0-1-32 0</inkml:trace>
  <inkml:trace contextRef="#ctx0" brushRef="#br1" timeOffset="103236.231">5733 1356 21247 0,'-9'5'944'0,"9"-5"192"0,-9 1-912 0,1 2-224 0,-2 7 0 0,0-1 0 16,1 1 0-16,-5 1-128 0,1 4 128 0,-1 3-208 16,-2 3 208-16,2 1 0 0,-1-1-160 0,0 2 160 15,0-1 0-15,1 3 0 0,-1-1-144 0,4 3 144 16,0-1 0-16,4-1 0 0,1-1 0 0,2 1 0 0,1-3 0 15,-1-1 176-15,3-3-176 0,3 0 160 0,3 1-160 0,-1-2 160 16,4-1-160-16,1-3 160 0,-1-1-160 0,0 1 160 16,2 0-160-16,1-2 160 0,0-3-160 0,1 1-144 15,0 1 144-15,3-6-208 16,-3-3-624-16,2-3-112 0</inkml:trace>
  <inkml:trace contextRef="#ctx0" brushRef="#br1" timeOffset="103439.191">5924 1555 24879 0,'0'0'2208'0,"0"0"-1760"0,0 0-448 0,0 0 0 16,0 0 272-16,8 13-16 0,2 1-16 0,-3 2 0 15,1-1-240-15,1 1-160 0,1 2 32 0,2 2 0 16,-2-3 128-16,1 0 0 0,0-1 0 0,0 1 0 15,0 0 0-15,-1 1 0 0,-2-2 0 0,1 1 0 32,2 2-576-32,-3 0-64 0,0 0-32 0,-4-2 0 15,0-6-944-15,2-4-192 0,-6-7-48 0</inkml:trace>
  <inkml:trace contextRef="#ctx0" brushRef="#br1" timeOffset="103681.537">6185 1484 15663 0,'0'0'688'0,"0"0"144"0,-6-6-656 0,6 6-176 16,0 0 0-16,0 0 0 0,-8 4 704 0,0 2 128 15,1 2 0-15,-3 5 16 0,0 3-560 0,0 0-112 16,-4 2-32-16,1 4 0 0,1 0-16 0,-1 2 0 16,-2 0 0-16,1 1 0 0,0 1 80 0,2-2 16 15,-3 1 0-15,2 2 0 0,-1 0-80 0,1-2-16 16,0-1 0-16,4 0 0 0,1 0-128 0,0-4 160 15,2-5-160-15,1-3 160 16,2-1-464-16,2-3-80 0,1-8-32 0</inkml:trace>
  <inkml:trace contextRef="#ctx0" brushRef="#br1" timeOffset="103997.075">6211 1243 23951 0,'0'0'1056'0,"0"0"224"0,0 0-1024 0,0 0-256 0,0 0 0 0,10 4 0 16,3 2 0-16,-1 3 0 0,4 3 0 0,-2 1 0 16,-1 0 0-16,4 2 0 0,1 0-192 0,3 1 192 15,-1 4 0-15,0 1 0 0,1 0-128 0,-3 1 128 16,0 6 0-16,-3 0 0 0,-1 3 0 0,-2 0-144 15,-3 0 144-15,-2-3 0 0,-3 1 0 0,-3-3-128 16,-4-2 128-16,0-2 0 0,-7-2 128 0,0-1-128 0,-1 0 176 16,-3-3-48-16,-4 1 0 0,0-2 0 0,0-2-128 15,-1-1 0-15,0 0 144 0,2-2-144 16,5-4-1536-16,0-1-368 0,-8 0-80 16,6-4 0-16</inkml:trace>
  <inkml:trace contextRef="#ctx0" brushRef="#br1" timeOffset="104209.583">6663 1574 18431 0,'0'0'816'0,"0"0"160"0,0 0-784 0,0 0-192 0,11-2 0 0,1 0 0 15,3 2 992-15,0 0 160 0,1 2 16 0,5 0 16 16,4 0-928-16,-1 1-256 0,-1-3 0 0,0 0 128 16,-1 1-288-16,0-1-64 0,0 0-16 0,-4 1 0 31,-2 0-528-31,-1-1-96 0,-1-1-32 0</inkml:trace>
  <inkml:trace contextRef="#ctx0" brushRef="#br1" timeOffset="104394.984">6813 1713 22111 0,'0'0'1968'0,"0"0"-1584"15,0 0-384-15,0 0 0 0,0 0 192 0,11 10-64 16,-1-2 0-16,2-2 0 0,2-2-128 0,1 0 0 16,1-2 0-16,1-1 0 0,4 1 0 0,-1-1 160 15,0 0-160-15,3-3 160 16,-1-6-1248-16,2 2-256 0,7-4-64 0,0 1 0 0</inkml:trace>
  <inkml:trace contextRef="#ctx0" brushRef="#br1" timeOffset="104697.789">7427 1368 19343 0,'0'0'848'0,"0"0"192"0,0 0-832 0,0 0-208 0,0 0 0 0,0 0 0 16,0 0 848-16,0 0 128 0,4 14 32 0,4 0 0 15,-1 0-816-15,3 4-192 0,-2 3 0 0,2-1 0 16,1-1 0-16,1 0 0 0,0-1 0 0,1 0 0 15,2 3 0-15,0 0-128 0,-1-3 128 0,1-2-208 16,-6 2 208-16,5-3 0 0,0 1 0 0,-1-2 160 16,-2-1-304-16,-3-4-64 0,1-2-16 0,-4-2 0 15,-5-5-976-15,0 0-192 0,0 0-32 0</inkml:trace>
  <inkml:trace contextRef="#ctx0" brushRef="#br1" timeOffset="104959.072">7735 1366 10127 0,'-10'-6'896'0,"10"6"-704"16,-8-4-192-16,8 4 0 0,-8-3 3072 0,1 3 576 16,-3 4 112-16,1 2 16 0,2-1-3088 0,-2 4-688 15,-4 3 0-15,0 4 0 0,-5 2-128 0,2 3 128 0,-1 2 0 0,1 4-144 16,-2 4 144-16,1-1 0 0,-2 0 160 0,3 1-160 15,-3 0 272-15,2 0-32 0,0-2-16 0,1-1 0 16,1-3-80-16,1-1-16 0,2-1 0 0,-1-2 0 16,4-3 0-16,0-3 0 0,-2 0 0 0,3-3 0 31,3-2-1728-31,5-10-368 0,0 0-64 0,0 0-16 0</inkml:trace>
  <inkml:trace contextRef="#ctx0" brushRef="#br1" timeOffset="105603.073">8492 1466 1839 0,'0'0'160'0,"6"-5"-160"0,-1 0 0 0,-5 5 0 16,8-4 2384-16,-8 4 448 0,6-4 96 0,-6 4 16 15,0 0-1536-15,0 0-288 0,0 0-64 0,0 0-16 16,0 0 16-16,0 0 0 0,-7-3 0 0,-3 6 0 15,2 2-480-15,-1 2-80 0,-1-1-32 0,0 6 0 16,-2 1-80-16,1 1 0 0,-1-1-16 0,1 2 0 0,-4 3-112 16,4 1-32-16,0-1 0 0,2 1 0 0,2-2-224 0,1-3 176 15,3-2-176-15,-1-1 160 0,1-1-160 0,3-10 0 16,0 0 144-16,3 9-144 16,-3-9 128-16,0 0-128 0,0 0 160 0,0 0-160 0,9 2 224 0,1-1-48 15,-2-3-16-15,-8 2 0 0,9-8-160 0,-1-1 192 16,-1-1-192-16,0 1 192 0,1 0-192 0,-4 0 0 15,0-3 0-15,0 2 128 0,-2 1-128 0,-1 1 0 16,-1 1 0-16,-1-1 0 0,-4-1 144 0,2 3-144 16,3 6 160-16,-4-6-160 0,-2 2 192 0,0 0-48 15,-3 1-16-15,1 2 0 0,0 1-128 0,1 0 0 16,-2-2-192-16,0 4 192 16,0 0-2304-16,2 2-352 0,-5-2-64 0,12-2-16 0</inkml:trace>
  <inkml:trace contextRef="#ctx0" brushRef="#br1" timeOffset="106017.276">8767 1389 21935 0,'0'0'960'0,"0"0"224"0,0 0-944 0,0 0-240 0,0 0 0 0,-2 10 0 16,1 2-208-16,0 2-96 0,-1 2-16 0,1 1 0 16,0-3 320-16,0 0 0 0,-1 2-128 0,-1 0 128 15,0-1 0-15,0 0 0 0,-2-3-128 0,1 2 128 16,-1-3 0-16,2 1 0 0,1-2 0 0,1-2 144 0,1-8 224 16,-5 6 32-16,5-6 16 0,0 0 0 0,0 0 208 0,0 0 32 15,0 0 16-15,0 0 0 0,0-9 16 0,5-4 0 16,-3-1 0-16,2-1 0 0,1 3-320 0,-1-4-64 15,2-1-16-15,1-1 0 0,-1 0-80 16,2 2-16-16,-1 1 0 0,3 1 0 0,-1 2-16 0,1 3-16 16,0 1 0-16,0 4 0 0,0 2-160 0,-1 2 192 15,1 1-192-15,1 4 192 0,1 3-192 0,1 3 0 16,0 4 0-16,1 1-176 0,0 1 176 0,-2 1-160 16,-1 1 160-16,-1 2-160 0,0 0 160 0,-1 0 0 15,-2-2 0-15,-3 1 0 0,-2-1-192 0,0-2-96 16,-2-4-32-16,-1 0-8192 15,-2 0-1664-15</inkml:trace>
  <inkml:trace contextRef="#ctx0" brushRef="#br1" timeOffset="106455.182">9763 1076 16575 0,'0'0'736'0,"0"0"160"0,-7-2-720 0,7 2-176 15,-7 2 0-15,0 1 0 0,-1 2 256 0,1 0 32 16,-2 2 0-16,-1 1 0 0,-1 2-288 0,-1-1 128 16,-4 1-128-16,1 2 0 0,0 2 320 0,-2 1-64 15,0 0 0-15,0 1 0 0,-1-1 128 0,3 1 32 16,1 3 0-16,2 3 0 0,-3-2-32 0,3 1-16 16,5-1 0-16,-1 2 0 0,1 0-176 0,3 0-16 15,2-3-16-15,2-1 0 0,2 1-32 0,4-1-128 16,1 0 192-16,3-1-64 15,-2-3-576-15,3-1-112 0,2-3-16 0,2-3-8848 0</inkml:trace>
  <inkml:trace contextRef="#ctx0" brushRef="#br1" timeOffset="106857.58">10045 1198 27007 0,'-19'-4'1200'0,"7"1"240"16,0 2-1152-16,1 2-288 0,0 3 0 0,1 1 0 0,0 3 0 0,-1 2-224 16,-3 0 32-16,0 3 16 0,1 1 176 15,0 2 0-15,-1-1-144 0,0 1 144 0,2 1 0 0,1-1 0 16,0 2-144-16,3 0 144 0,-1-2 0 0,2 2 0 15,2-1 0-15,1 0 0 0,2 0 0 0,1-1 0 16,1-4 0-16,2-1 0 0,3 0 0 0,0-3 0 16,-5-8 0-16,10 3 0 0,1-3 464 0,2-2 0 15,4-4 0-15,-1-1 0 0,0-1-224 0,3-4-48 16,5-1-16-16,-1-2 0 0,0-1-176 0,0-1 0 16,0 1 144-16,0-2-144 0,-1-1 0 0,-3 2 0 15,-5 0 0-15,-1 1 0 0,-3-3 144 0,-2 0-144 16,-3 1 192-16,-2 2-192 0,-5-2 384 0,1 1-16 15,0 2-16-15,-1 2 0 0,-2 4-352 0,-2 2 0 16,0 3 0-16,6 4 0 0,-8-1 0 0,-1 1 0 0,-2 0-192 16,1 2 64-1,0 1-1472-15,1 3-304 0,1-2-48 0,-1-1-9392 0</inkml:trace>
  <inkml:trace contextRef="#ctx0" brushRef="#br1" timeOffset="107110.465">10510 1349 30287 0,'0'0'1344'0,"-6"10"272"0,0 2-1296 0,1 1-320 15,2 1 0-15,-1 3 0 0,3 1 0 0,-3 3-128 16,-1 0 0-16,-2 1 0 0,0-2 128 0,-2 0 0 16,0-2 0-16,-3 2 0 0,-1-2 0 0,3-2 0 15,1 0 0-15,-1 0 0 0,-3-1 0 0,2-3 0 16,1-2 0-16,1-2 0 16,1-3-1312-16,1-1-336 0,7-4-64 0,0 0-9872 0</inkml:trace>
  <inkml:trace contextRef="#ctx0" brushRef="#br1" timeOffset="107638.656">10768 1197 23951 0,'-11'-11'2128'0,"7"6"-1696"0,4 5-432 0,0 0 0 16,-4-7 192-16,1 0-32 0,2 3-16 0,1 4 0 15,0 0-144-15,10-5 0 0,1-2 0 0,-1 1-176 0,2 2 176 0,3-1 0 16,0 4 0-16,0 0 0 0,-1-1 0 0,1 3 0 15,3 1 0-15,-2 2 0 16,-2 0 0-16,0 1 0 0,-5 2 0 0,1 2 0 0,0 2 0 0,-4 1 0 16,-3-1 0-16,-2 2 0 0,-2-1 0 0,-2 1 128 15,-3 2-128-15,-3-3 0 0,3-2 0 0,-3 0 144 16,2 0-144-16,1-2 0 0,0 0 144 0,6-8-144 16,-4 9 0-16,4-9 144 0,0 10-144 0,0-10 0 15,0 0 0-15,7 9 0 0,4-4 0 0,2-1 0 16,-3 2 0-16,2-1 0 0,1 1 0 0,1-1 0 15,2 3 0-15,-2 0 0 0,0 3 0 0,-3-2 0 16,1-2 0-16,-2 5 0 0,-3 4 0 0,-1-2 0 16,-3-2 0-16,-1 1 0 0,-2-2 0 0,-3 2 0 0,-4 0 192 15,-2-1-64-15,-1-1 272 0,-3-1 48 0,-2 1 16 0,-3-2 0 16,-2-1-80-16,-2 1 0 0,-3-2-16 16,0-1 0-16,2 2-192 0,-4-2-48 0,1-2 0 0,3-2 0 31,0-4-1488-31,4 2-304 0,2-1-64 0</inkml:trace>
  <inkml:trace contextRef="#ctx0" brushRef="#br1" timeOffset="108180.567">11205 1003 20383 0,'-9'-6'896'0,"9"6"192"0,-8-1-864 0,8 1-224 16,-7 3 0-16,7-3 0 0,0 0-128 0,0 0-80 16,-4 6-16-16,4-6 0 0,0 0 224 0,2 9 0 15,1 1-160-15,3-1 160 0,1-4 144 0,3 0 112 0,2-3 0 16,1 2 16-16,3 3 112 0,0 1 0 0,1-1 16 0,2 1 0 16,0 2-128-16,4 1-16 0,-1 3-16 0,3 3 0 15,-7 0 32-15,1 4 16 0,0 0 0 0,-4 0 0 16,-3 1-48-16,-2 1-16 0,-3-1 0 0,-4 0 0 15,-3 0-32-15,-3 0-16 0,-3 0 0 0,-3 0 0 16,-3-3 160-16,-1 0 48 0,-6-1 0 0,2 1 0 16,-1-1-48-16,0-2 0 0,-2 0 0 0,-3-2 0 15,1-1-336-15,1-4 128 0,1-3-128 0,0 1 0 16,3-3-2432-16,-2-4-576 0</inkml:trace>
  <inkml:trace contextRef="#ctx0" brushRef="#br1" timeOffset="110076.016">11974 941 12895 0,'0'0'576'0,"0"0"112"0,4-6-560 0,3 2-128 0,1-1 0 0,-8 5 0 16,0 0 304-16,9-4 16 0,-2-1 16 0,-7 5 0 15,7-6-336-15,-7 6 0 0,0 0 0 0,6-7 0 16,-6 7 0-16,0 0 0 0,0 0 128 0,0 0-128 16,6-4 560-16,-6 4 32 0,0 0 16 0,0 0 0 15,0 0 96-15,0 0 0 0,0 0 16 0,0 0 0 16,-7-7-272-16,-1 3-48 0,-2 6-16 0,-2 0 0 16,-2-2-80-16,-2 1-32 0,-3 2 0 0,-4 0 0 15,0 1 112-15,-5 3 0 0,0-3 16 0,-5 1 0 16,-5-1-32-16,1 2-16 0,-3-1 0 0,1 1 0 0,-2-1-96 0,-2 3 0 15,-1 2-16-15,-3-3 0 16,-5 0-112-16,-1-2-128 0,-2 0 176 0,2 1-176 0,-1 2 192 0,-1-1-192 16,-1-2 192-16,-2 1-192 0,1 4 208 0,-4-3-64 15,-5 1-16-15,2 0 0 0,1-1 16 0,1-1 0 16,1-2 0-16,-4 2 0 0,-3-3 16 0,1 4 0 16,2-3 0-16,1 1 0 0,0-1-16 0,-1-1 0 15,-5-1 0-15,2 2 0 0,0 0-144 0,5 1 192 16,0-1-192-16,0-2 192 0,-1-4-64 0,1 4-128 15,-2 1 192-15,1 1-64 0,-1-2 48 0,2 0 0 16,2-2 0-16,-1-1 0 0,1-1-176 0,-2 0 192 16,-2-1-192-16,3 2 192 0,3 1-192 0,2-1 0 15,1-2 144-15,-2 0-144 0,0-1 0 0,-2 3 144 16,0 2-144-16,2 0 0 0,2-2 0 0,-1 0 0 0,-2-1 0 16,0 0 0-16,-3 1 0 0,1 1 0 0,-1 1 0 0,3 1 0 15,3-1 128-15,-3-1-128 0,1-1 0 0,-1-1 0 16,-2-1 0-16,3 0 0 0,-2 2 0 0,4 1 0 15,2 0 0-15,-1-2 0 0,0 0 0 0,-3 0 0 16,-1-1 0-16,-1 2 0 0,1 1 0 0,3 0 0 16,0 0 0-16,0 0 0 0,-2-2 0 15,-1 2 0-15,-3 0 0 0,2 0 0 0,2 0 0 0,3 0 0 16,0 2 0-16,0-2 0 0,-1-2 0 0,-1 1 0 16,1 0 0-16,-1 2 0 0,0 2 0 0,3 1 0 15,1-1 0-15,0 1 0 0,1-1 0 0,-2 0 0 16,0-3 0-16,-1 1 0 0,1 2 0 0,0 1 0 15,2-1 0-15,3 1 0 0,-2 1 0 0,1-1 0 0,-1-2 128 16,-1 3-128-16,-2-1 144 0,5 3-144 0,-2-1 144 0,5 1-144 16,3-4 128-16,-3 2-128 0,0-2 128 0,-3 0-128 15,-2 0 0-15,1 2 128 0,1 1-128 0,0 0 0 16,3 2 0-16,-1-1 0 0,2 0 0 0,1 0 0 16,0-2 0-16,1 1 0 0,1-2 0 0,-2 1 0 15,1 2 0-15,6-1 0 0,0-2 0 0,4 0 0 16,0 0 0-16,4-1 0 0,1 0 0 0,4-1 128 15,-1 1-128-15,3-1 0 0,0 0 128 0,3 0-128 16,3-1 128-16,1 2-128 0,3-3 192 0,3 0-32 16,-1 0-16-16,4 0 0 0,6 0 32 0,0 0 0 15,-8-4 0-15,8 4 0 0,0 0 0 0,0 0 0 16,0 0 0-16,0 0 0 0,0 0-48 0,0 0-128 16,0 0 192-16,0 0-64 0,0 0-128 0,0 0 0 0,8 11 0 15,-2-2 0-15,-6-9 0 0,13 9 0 0,-4 0 0 0,-1 2 0 16,-3 0 0-16,1 0 0 0,0 0 0 0,2 2 0 15,-2 4 0-15,1 3 0 0,-2 1 0 16,-2 2 0-16,3 3 0 0,0 0 0 0,-4 1 0 0,2 1 0 16,1-1 0-16,0 2 0 0,-2 0 0 0,-1 0 0 15,1 0 0-15,-1 2 0 0,1 1 0 0,-2 2 0 16,-4 5 0-16,2 1 0 0,0 1 0 0,-2-4 0 16,-1-2 0-16,1-2 0 0,-3-1 0 0,2-2 0 15,-1-3 0-15,-2 2 0 0,0-3 0 0,4-1 0 16,-2-3 0-16,3-3 0 0,-2-2 0 0,3 0 0 15,1 1 0-15,1 0 0 0,1-1 0 0,0-2 0 0,-1-6 0 16,3 4 0-16,0-1 0 0,0-4 0 0,-4-8 0 16,0 0 0-16,10 9 0 0,-2-1 0 0,2-1 0 0,0-2 0 15,1-1 144-15,1-1-144 0,1-3 144 0,3-1-144 16,1-3 192-16,3 1-192 0,3 0 160 0,2-3-160 16,4-2 128-16,2 3-128 0,1 2 0 0,2-2 0 15,1 2 128-15,2-4-128 0,3 2 0 0,0 2 0 16,0-2 0-16,4 1 0 0,1-1 0 0,2 1 0 15,0 1 0-15,2 0 0 0,4 2 0 0,0 0 0 16,-4 1 0-16,2-2 0 0,2-1 0 0,0 1 0 16,4-1 0-16,3 1 0 0,2-3 0 0,-3 4 0 15,1 1 0-15,1 0 0 0,4-2 0 0,1 1 0 16,2 0 0-16,2 0 0 0,-3 0 0 0,1 0 0 16,0-1 0-16,0 1 0 0,3 0 0 0,-1-1 0 0,3-1 0 15,-1 0 0-15,-3-2 0 0,3 3 0 0,1-2 0 0,2 1 0 16,-1 0 176-16,-1 2-48 0,-4 1-128 0,3-2 192 15,2-5-192-15,-3 3 0 0,3 2 0 16,-4 1-160-16,-5 1 160 0,3-1 0 0,3-2 0 0,-2 2 0 16,0 4 0-16,2-3 0 0,-1-3 0 0,-1 2 0 15,0 0 0-15,2 1 0 0,3-3 0 0,-1 0 128 16,1-2-128-16,-3 2 0 0,-1 2 0 0,-1 1 128 16,3-2-128-16,-2 0 0 0,1 0 0 0,-5 1 0 15,-3 0 0-15,1 0 0 0,2 0 0 0,-2-1 128 16,2-1-128-16,-1 2 0 0,-2-1 0 0,-3 0 0 15,-2 0 0-15,2 0 128 0,1 2-128 0,0-2 0 16,0 0 0-16,-3-1 0 0,-2-3 0 0,0 1 128 0,-3-2-128 0,3 3 0 16,0 2 0-16,2 0 0 0,2-2 0 0,-2 3 128 15,-3-2-128-15,-1 2 0 0,-3-4 0 16,0 2 0-16,1 0 0 0,-1-1 128 0,1 0-128 0,-1-1 0 16,-4-1 0-16,-2-1 0 0,-4 0 0 0,1 1 128 15,-4 3-128-15,2-1 0 0,-3-3 0 0,2 3 128 16,3-1-128-16,-5 1 0 0,-2-1 0 0,0 1 128 15,-2 0-128-15,-1 1 0 0,-2 0 0 0,0-1 0 16,-5-3 0-16,1 0 128 0,1 2-128 0,-3-2 0 16,2 0 0-16,0-2 0 0,-4 0 0 0,3 1 0 15,-2 1 0-15,1-2 128 0,-2-1-128 0,-3 2 0 16,-3 1 128-16,0-1-128 0,0 0 0 0,-1 0 0 16,-3 1 0-16,-1-1 128 0,1-1-128 0,-3 0 128 15,-2 0-128-15,0-4 128 0,1 0-128 0,-5 4 128 0,0 2-128 16,-1-1 128-16,1-2-128 0,-2 5 192 0,-1 5-64 0,0 0 0 15,-2-11-128-15,0 0 176 0,1 3-176 16,0 0 192-16,1 8-192 0,-3-6 192 0,1-3-192 0,-3 0 192 16,1 1-192-16,0 1 0 0,0-1 144 0,0 0-144 15,-1-2 128-15,0 0-128 0,-1 1 128 0,0-2-128 16,0-4 208-16,-1 0-16 0,1-1-16 0,-2 0 0 16,1-3-16-16,1-2 0 0,2-3 0 0,1-2 0 15,0-4-160-15,-2-1 192 0,-2-2-192 0,4 0 192 16,1-1-64-16,0 1-128 0,2 2 192 0,0 4-64 15,0 2 32-15,3 3 0 0,-2 2 0 0,0 2 0 16,0 3-160-16,-1 0 192 0,2 2-192 0,-1 4 192 0,-1 3-192 16,0 6 0-16,0 0 0 0,0 0-176 15,0 0-2256-15,-4 11-464 0</inkml:trace>
  <inkml:trace contextRef="#ctx0" brushRef="#br1" timeOffset="113232.822">4680 2303 7359 0,'0'-16'656'0,"3"7"-528"16,-3 9-128-16,5-9 0 0,-2 2 1024 0,1 1 160 15,-4 6 32-15,0 0 16 0,8-4-960 0,-8 4-272 16,0 0 0-16,0 0 128 0,5 0 0 0,-5 0-128 0,0 0 192 0,0 0-64 16,4 7 288-16,-4 3 48 0,-1 2 16 15,0 4 0-15,-2 4-32 0,0-2 0 0,-5 0 0 0,2 3 0 16,-2 7-160-16,-1 0-32 0,0-1-16 0,1 1 0 16,-4-1-16-16,1 3 0 0,0 2 0 0,0 0 0 15,-6 1-48-15,-1-1-16 0,2 1 0 0,-2 2 0 16,0 2-32-16,-2 5-128 0,1 0 192 0,-2 1-64 15,1 2 32-15,0-2 0 0,-5 1 0 0,3 0 0 16,-2 0-160-16,3 2 192 0,0 3-192 0,2-3 192 16,1-2-192-16,-1-1 0 0,3-3 144 0,-3 0-144 15,0-2 0-15,1 1 144 0,-2 1-144 0,-1 1 0 16,0 4 160-16,0 2-160 0,1 1 128 0,1-1-128 16,-2 1 144-16,0-2-144 0,-1 0 160 0,2 2-160 0,0 2 128 15,1 3-128-15,1-2 0 0,1 1 144 0,2-1-16 16,1-4-128-16,0-2 192 0,1 0-64 0,0-1 0 0,2 0-128 15,1-1 192-15,1 3-64 0,-3 4-128 0,3-3 0 16,2-2 0-16,-2-4 0 0,2-4 128 0,3 0-128 16,-2-3 128-16,2-2-128 0,2-3 224 0,-3 2-32 15,2-3-16-15,1 4 0 0,2 2-16 0,1 0 0 16,-1-1 0-16,1-2 0 0,0-3-160 0,2 1 0 16,2-2 0-16,-2-1 128 0,0-3-128 0,4 1 0 15,-1 0 0-15,1 0 0 0,-1-1 0 0,0 0 0 16,2-3 0-16,0 2 128 0,2-1-128 0,2 3 0 15,-2 5 0-15,0-4 0 0,-2-6 0 0,3 2 0 16,3 2 0-16,-1-4 0 0,0-5 0 0,-2 0 0 16,1 2 0-16,3-1 0 0,3 2 0 0,1-1 0 0,-4 1 0 15,1-2 0-15,-1-2 192 0,4 1-64 0,4 2 0 16,0-3 0-16,-1-1 64 0,2-2 0 0,0-1 0 0,2 0 0 16,0-1-48-16,-2 3 0 0,1 2 0 0,3-4 0 15,-3 0-144-15,2-1 160 0,-1-1-160 0,2-1 160 16,2 0-160-16,-1-2 0 0,-5-3 144 0,5 5-144 15,0-1 0-15,0 0 144 0,1-1-144 0,-1-1 0 16,0 1 160-16,-1-1-160 0,-1 1 128 0,-2-3-128 16,2-3 192-16,0 0-32 0,2 2-16 0,-3 3 0 15,1 3 48-15,0-2 0 0,2-2 0 0,-3 2 0 16,-1-2-32-16,2 3 0 0,-1 3 0 0,0-4 0 16,-2-4-160-16,-1 2 0 0,1 0 144 0,-3 1-144 0,-1 0 0 15,0 1 0-15,-3-1 0 0,2 0 128 0,1 1-128 16,1-4 0-16,-3 2 0 0,3-2 128 0,1 0-128 0,-5 2 0 15,-6 0 0-15,2 0 0 0,1-1 0 0,3 1 0 16,-1-2 0-16,1 0 0 0,-3 1 144 0,-1-1-144 16,-1-3 192-16,-2 3-192 0,-10 0 0 0,9 4 0 15,-9-4 0-15,10 2 0 0,-10-2 0 0,0 0 0 16,6 5 0-16,-6-5 0 0,0 0-336 0,0 0-32 16,0 0 0-16,0 0-7632 15,0 0-1536-15</inkml:trace>
  <inkml:trace contextRef="#ctx0" brushRef="#br1" timeOffset="113748.948">5894 5820 911 0,'-25'6'0'0,"14"-3"0"0,2 1 0 0,1 2 0 15,3-1 0-15,5-5 0 0,0 0 3200 0,0 0 576 16,-4 4 96-16,4-4 32 0,0 0-2720 0,6 11-544 16,3-1-96-16,0-3-32 0,2-2 80 0,2-2 16 15,-3-1 0-15,5 1 0 0,4-1 48 0,0-1 16 16,2 1 0-16,3-4 0 0,-2-6 80 0,2 1 16 15,-2 2 0-15,3 0 0 0,-2 5-192 0,2-1-48 16,-1 0 0-16,2 0 0 0,1 0-272 0,-1 0-64 16,-3 0-16-16,0-1 0 0,-1 1-176 0,0-1 0 15,-1 2 144-15,-3-3-144 0,-2-2-224 0,0 0-112 16,-3 3-32-16,-4-1-7376 0,-1 2-1488 16</inkml:trace>
  <inkml:trace contextRef="#ctx0" brushRef="#br1" timeOffset="113968.28">5956 6171 24191 0,'0'0'1072'0,"0"0"208"0,0 0-1024 0,11 4-256 0,1 0 0 0,3 0 0 0,2 1 0 0,3-2 0 15,-2-2 0-15,3 0 0 0,1 1 192 16,2-2 96-16,3 0 16 0,1 0 0 0,-1 0-112 0,3 0 0 16,-1 0-16-16,3 2 0 0,1 0-176 0,-1-2 0 15,-1-4 0-15,0 3 128 0,-1-1-128 0,1-2-192 16,-3-4 32-16,-1 2-7440 16,2 0-1488-16</inkml:trace>
  <inkml:trace contextRef="#ctx0" brushRef="#br1" timeOffset="115827.603">4323 5795 10127 0,'-4'-7'896'0,"4"7"-704"16,0 0-192-16,0 0 0 0,0 0 1152 0,0 0 192 16,0 0 32-16,-7 1 16 0,7-1-1008 0,-7 6-192 15,2 0-32-15,-2 3-16 0,0-2-144 0,-2 2 128 16,3 1-128-16,-4 3 128 0,0 3 48 0,0 2 0 15,-1 1 0-15,0 3 0 0,-1 6-48 0,-1 1 0 16,-3-2 0-16,1 5 0 0,-2 3-128 0,-4 2 192 16,1-1-192-16,0 2 192 0,-2 2-192 0,2 4 0 15,0 4 144-15,4 2-144 0,-3-1 160 0,1 1-32 16,-1-3-128-16,0 2 192 0,1 0 0 0,-2 4 0 16,1 2 0-16,-1 1 0 0,-1 0-64 0,1 0 0 0,0 1-128 0,-1 1 192 15,-6-2-192-15,-2 3 144 0,-1 5-144 16,0 0 128-16,1 2-128 0,5-1 0 0,0-2 0 0,1-1 0 15,-4-1 0-15,4 0 128 0,1 2-128 0,4-3 0 16,-2-2 128-16,3-3-128 0,1-5 0 0,0 2 128 16,1 0-128-16,0 0 0 0,-1 2 0 0,2-1 0 15,2-1 0-15,-3-5 0 0,2-2 0 0,1-1 128 16,-1 1-128-16,0-2 0 0,2-1 0 0,-2-1 0 16,2 4 0-16,1-2 0 0,1-3 0 0,0-1 0 15,0-2 0-15,-2-2 0 0,2-2 0 0,3 3 0 16,0 0 0-16,1-1 128 0,-2 0-128 0,4-2 128 15,-3-1 64-15,2-1 16 0,0-5 0 0,3 4 0 0,-1 3 64 0,2 1 16 16,-2-3 0-16,2-2 0 0,2-4-96 16,-4 2-32-16,-1 1 0 0,2-1 0 0,3-1-160 0,-2-2 160 15,-1-1-160-15,1 2 160 0,1 3-160 0,-1 0 128 16,-1 1-128-16,2-4 128 0,0-6-128 0,2 2 0 16,-1 1 144-16,-1 0-144 0,0-1 176 0,1 0-48 15,0 0 0-15,1-1 0 0,3-3 0 0,-3 2 0 16,-1 0 0-16,2 0 0 0,-2 4 0 0,2-2-128 15,-1-3 192-15,1 3-64 0,0 3-128 0,2-2 0 16,-1-3 0-16,1 1 0 0,-2 0 0 0,0-1 0 16,1-2 0-16,2 0 0 0,-4 3 0 0,0-2 0 15,-1-3 0-15,4 0 0 0,-2 3 192 0,3-1-64 16,1-2 0-16,-3 3 0 0,1-3-128 0,-2 0 0 16,3 1 144-16,-1-2-144 0,-2-1 176 0,-1 2-48 15,3 0 0-15,-1-2 0 0,0-2-128 0,3 1 0 0,-1 1 144 16,0 3-144-16,-1-1 160 0,0 3-32 0,1-2-128 15,1 1 192-15,1-2-64 0,-1 0 0 16,0-1-128-16,2-2 192 0,-2 1-192 0,2-1 176 0,-2-1-176 0,2 1 160 16,2 2-160-16,-2-3 160 0,1-3-160 0,0 1 160 15,1 3-160-15,-1-2 192 0,1-1-192 0,2 0 192 16,-1 0-64-16,2-2-128 0,2 0 192 0,-1-2-64 16,-3 0 96-16,2-2 16 0,0-1 0 0,2 0 0 15,-1 2-16-15,2-4 0 0,-1 0 0 0,1 0 0 16,-2 0-48-16,1 2-16 0,-1-1 0 0,3-1 0 15,-2 0-32-15,0 0-128 0,0 2 192 0,-1-3-64 16,1-1 0-16,-1 0 0 0,1-3 0 0,0 2 0 0,4 0 0 16,-1-2 0-16,1-1 0 0,1 1 0 0,0 3 0 15,1-2-128-15,0-2 192 0,1 1-64 0,-4-1 0 0,3 2-128 16,1-1 192-16,2 0-64 0,-8-2-128 0,3 1 0 16,1 0 0-16,-2 1 0 0,2 0 0 0,0 0 0 15,-1-2 0-15,0 2 0 0,0 3 0 0,0-1 0 16,1 0 0-16,-1 1 0 0,4 0 0 0,-2-2 0 15,0 3 0-15,-1 0 0 0,2 0 0 0,-3 0 0 16,-1-2 0-16,2 0 0 0,-1 5 0 0,0-4 160 16,-1-3-160-16,-3 5 160 0,1 0-160 0,-1 0 0 15,1-2 0-15,0 0 0 0,-2-1 0 0,1 1 0 16,-1 1 0-16,0 0 0 0,-1-3 0 0,0 1 0 16,1 1 0-16,1 0 0 0,0 0 0 0,-2 0 128 15,-3-1-128-15,4 4 0 0,-1 4 0 0,3-1 0 16,-1 2 128-16,0-2-128 0,-1 2 0 0,0-1 128 0,-1 1-128 15,2-2 128-15,-1-1-128 0,1 1 0 0,-2-1 0 0,2 1 0 16,-2 1 0-16,0-1 0 0,1-2 0 0,-1 3 0 16,-1-1 0-16,2 1 0 0,0-3 0 0,-1 1 0 15,-2-2 0-15,1 1 0 0,0 1 144 0,1 0-144 16,-5-4 0-16,2-1 144 0,1 2-144 0,0 0 0 16,-4 0 128-16,2-2-128 0,-1 0 0 0,-1 2 0 15,1 1 160-15,1 0-160 0,-4-1 128 0,3 2-128 16,-10-2 0-16,9 3 128 0,-1-1-128 0,0 0 0 15,1-2 0-15,-9 0 0 0,11 0 0 0,-11 0 0 16,8 4-224-16,-8-4-32 0,0 0 0 0,0 0 0 16,9 2-1760-16,-9-2-352 15,0 0-80-15</inkml:trace>
  <inkml:trace contextRef="#ctx0" brushRef="#br1" timeOffset="116241.958">5911 10295 25791 0,'-10'-3'1152'0,"10"3"224"15,0 0-1104-15,0 0-272 0,0 0 0 0,0 0 0 0,0 0 672 0,10 5 80 0,-4 1 16 0,6 0 0 16,3-2-336-16,3-2-64 0,4-4-16 0,2 2 0 15,2 3-80-15,-1-1-16 0,3-2 0 0,-1-1 0 16,2 2-128-16,-3 0-128 0,1 0 144 0,0-2-144 16,2-3 0-16,0 2 0 0,-3 2 0 0,-2 0 0 0,0-4-192 0,-2 1-128 15,-1 0-16-15,-4 2-16 16,-4 1-1840-16,-1 0-368 16,-1-1-80-16,-11 1-16 0</inkml:trace>
  <inkml:trace contextRef="#ctx0" brushRef="#br1" timeOffset="116467.03">5934 10623 14735 0,'0'0'1312'0,"0"0"-1056"15,0 0-256-15,8-6 0 0,6 3 4304 0,2 0 816 16,4 1 144-16,3-1 48 0,4 1-4352 0,2 1-960 15,2 0 0-15,4 0 0 0,3 1 0 0,1 0 0 0,2 0-144 0,2 2 144 16,3 1 0-16,-4 0-160 0,-1 0 160 0,-4 1-128 31,-1 2-432-31,-2-3-80 0,-2 1 0 0,1 4-8784 0,-1-1-1760 0</inkml:trace>
  <inkml:trace contextRef="#ctx0" brushRef="#br1" timeOffset="118864.322">3648 10107 16575 0,'-4'-21'1472'0,"1"10"-1168"16,3 1-304-16,0 0 0 0,4 0 512 0,-1 3 32 16,-3 7 16-16,0 0 0 0,9-4-560 0,-9 4 0 15,0 0 0-15,11 3 0 0,-3 3-176 0,-1 3 176 16,-5 2-192-16,-2 4 192 0,-1 7-128 0,-2 5 128 16,-7 0 0-16,-2 7 0 0,-2 2 0 0,-3 4 176 15,1 10 0-15,-4 3 0 0,-3 4-176 0,-2 2 160 16,-2 1-160-16,1 3 160 0,2 1-160 0,2 3 0 15,1 4 0-15,1-1 0 0,0 0 0 0,0-1 0 0,-1-4 0 16,0 4 0-16,2 3 128 0,-1 2-128 0,2-1 128 16,-3-3-128-16,-1 1 128 0,1-3-128 0,-2 0 0 0,2 1 128 15,5 1-128-15,-3-1 192 0,2-4-192 0,0 3 192 16,1 1-192-16,0 1 0 0,1 0 0 0,-1-1 0 16,0-4 0-16,1 3 0 0,0 4 0 0,2 4 0 15,1 3 0-15,-1-2 0 0,0-8 0 0,0-1 0 16,2 0 0-16,2 0 0 0,1 2 0 0,1-5 0 15,0-3 0-15,0-4 128 0,0-1-128 0,1 5 0 16,0-1 0-16,-1 1 0 0,0-2 0 0,0 2 0 16,1 2 160-16,-2-1-160 0,-1-1 192 0,3 3-192 15,-1 1 0-15,3-2 0 0,-2-1 0 0,2-5 0 16,-1-3 0-16,3-1 0 0,1-2 0 0,-2 3 0 0,-1-3 0 16,1 0 0-16,1 0 0 0,1-4 0 0,1-3 0 15,0 1 0-15,0 1 128 0,0-1-128 0,0 2 0 0,0-3 0 16,0-1 0-16,1-3 0 0,4-2 128 0,2-5-128 15,-4-2 144-15,2-2-144 0,0-2 288 0,1 0-32 16,-3-2-16-16,1 0 0 0,3 4-48 0,-4-4-16 16,1-2 0-16,-1 3 0 0,0 0-32 0,-1 2 0 15,-2-2 0-15,2 2 0 0,1-1-144 0,0-2 0 16,0 0 0-16,2-1-176 0,-4-5 176 0,2 1 0 16,1-3 0-16,-1-2 0 0,1 3 368 0,-3 0 0 15,0-5 0-15,3 4 0 0,-1 2-16 0,0 0 0 16,1-4 0-16,-2 3 0 0,1 3-160 0,-1-2-16 15,1 0-16-15,1 0 0 0,-2-1-160 0,3-2 0 16,-2-1 144-16,0-1-144 0,0 1 0 0,2-1 0 0,-3-2 0 16,1-1 128-16,3-1-128 0,-3 1 0 0,0-1 0 0,1-1 128 15,-2 0-128-15,1-1 0 0,-1 0 0 16,1 0 128-16,-2-1-128 0,-1-8 0 0,3 10 0 0,0-1 0 16,1 0 0-16,-3-1 144 0,-1-8-144 0,3 8 0 15,0 1 176-15,1 0-176 0,0 0 160 0,-2 0-160 16,-2-9 144-16,6 11-144 0,-3 1 128 0,1-1-128 15,0-1 128-15,0-2-128 0,-4-8 128 0,7 12-128 16,-2 2 0-16,1-1 0 0,-1 0 0 0,-1 0 0 16,-1-1 0-16,1-1 0 0,2-2 128 0,-6-9-128 15,2 10 0-15,1 0 0 0,1-1 0 0,-2 0 128 16,-2-9-128-16,6 6 128 0,-6-6-128 0,7 10 128 16,-7-10 64-16,7 9 0 0,-7-9 0 0,0 0 0 0,7 4 32 15,-7-4 16-15,8 8 0 0,-8-8 0 0,8 4 0 0,-8-4 0 16,0 0 0-16,8 5 0 0,2-2 0 15,-10-3 0-15,0 0 0 0,0 0 0 0,10 2-48 0,-10-2-16 16,0 0 0-16,0 0 0 0,10 0-16 0,-10 0 0 16,10 1 0-16,-10-1 0 0,9-2-32 0,-9 2-128 15,9 0 192-15,-9 0-64 0,0 0-128 0,10-2 0 16,-1 0 144-16,-9 2-144 0,10-4 0 0,0 2 128 16,-10 2-128-16,11-3 0 0,-2 0 0 0,0 2 0 15,2 2 0-15,-2 0 0 0,1-1 0 0,-1 1 0 16,2 0 0-16,2-1 0 0,0 2 0 0,1-2 0 15,-1-2 0-15,-3 2 0 0,2 0 0 0,0-1 0 16,2-2 0-16,-3 0 0 0,0 2 0 0,1-1 0 0,1-1 0 16,-3 3 0-16,-1 0 0 0,-1 1 0 0,1 0 0 15,1-1 0-15,-10 0 0 0,11-2 0 0,0 2 0 0,0 0 0 16,-1-2 0-16,-1 2 0 0,1 3 0 0,-3-2 0 16,-7-1 0-16,14 0 0 0,-1 1 0 0,-1 0 0 15,-12-1 0-15,10 1 0 0,2 1 0 0,0 0 0 16,1-2 0-16,-2 0 0 0,-1-2 0 0,2 4 0 15,1 1 0-15,-3-2 0 0,-1-1 0 0,-9 0 0 16,11 7 0-16,-2-3 0 0,2-2 0 0,0 0 0 16,-3-2 0-16,-8 0 0 0,11 5 0 0,-3-3 128 15,1-2-128-15,-9 0 0 0,10 2 0 0,-10-2 0 16,8 2 0-16,2-1 0 0,-10-1 0 0,8 2 0 16,-8-2 0-16,10 2 0 0,0 1 0 0,-2-2 0 0,-8-1 0 15,10 0 0-15,-1 3 0 0,-9-3 0 0,11 4 128 0,-1-2-128 16,-10-2 128-16,8 4-128 0,1 1 128 0,0-2-128 15,0-3 160-15,0 1-160 0,-1 0 128 0,2 3-128 16,-3-2 0-16,3-2 0 0,-3 0 128 0,2 0-128 16,3 1 0-16,-12-1 144 0,0 0-144 0,9 2 128 15,1-1-128-15,-1 0 128 0,-9-1-128 0,10 1 0 16,0-1 144-16,-10 0-144 0,0 0 160 0,7 3-32 16,-7-3-128-16,11 3 192 0,1 0-192 0,-3-1 144 15,0 2-144-15,0-2 128 0,0 1-128 0,-9-3 0 16,8 2 0-16,1 2 0 0,1 0 0 0,-1-2 0 15,-9-2 0-15,9 1 0 0,-9-1 0 0,9 4 128 16,-9-4-128-16,8 3 0 0,-8-3 0 0,11 3 0 0,-3 2 0 16,-8-5 0-16,0 0 0 0,9 3 0 0,-9-3 0 0,8 4 0 15,-8-4 0-15,11 0 0 0,-2 0 128 0,-9 0-128 16,0 0 0-16,0 0 0 0,9 0 0 0,-9 0 0 16,0 0 0-16,0 0 0 0,9 4 0 0,-9-4 0 15,10 2 0-15,-10-2 0 0,0 0 0 0,0 0 0 16,0 0 0-16,9 1 0 0,-9-1 0 0,0 0 0 15,0 0 0-15,0 0 0 0,10-1 0 0,-10 1 0 16,0 0 0-16,0 0 0 0,7 0 0 0,-7 0 0 16,0 0 0-16,0 0 0 0,10 2 0 0,-10-2 0 15,0 0 0-15,0 0 0 0,0 0 0 0,8-1 0 16,-8 1-384-16,0 0 64 0,8 0 0 0,-8 0 0 16,0 0-448-16,0 0-64 15,0 0-32-15,0 0-8544 0,0 0-1696 0</inkml:trace>
  <inkml:trace contextRef="#ctx0" brushRef="#br1" timeOffset="120395.8">4788 16217 16815 0,'0'0'736'0,"-7"-1"160"0,-2-2-704 0,5 1-192 16,4 2 0-16,0 0 0 0,0 0 480 0,0 0 64 0,0 0 16 0,0 0 0 15,0 0-48-15,0 0 0 0,0 0 0 0,0 0 0 16,-5-3-48-16,5 3-16 0,0 0 0 0,0 0 0 15,0 0 176-15,0 0 16 0,0 0 16 0,0 0 0 16,0 0 48-16,0 0 0 0,11 0 0 0,2 0 0 16,-1 0-64-16,2 0 0 0,2-2 0 0,3 0 0 15,1-1-240-15,2 1-48 0,-2 0-16 0,0-1 0 16,-1 1-336-16,2 1 144 0,5 1-144 0,-4-4 0 16,0-3 128-16,0 3-128 0,0-3 0 0,-2 3 0 15,-3-1 0-15,-2 1-272 0,0 1 16 0,-3-1 16 16,-1 0-2320-16,-1 1-448 0,-10 3-112 15,8-6-16-15</inkml:trace>
  <inkml:trace contextRef="#ctx0" brushRef="#br1" timeOffset="120608.185">4743 16439 30527 0,'0'0'1344'0,"0"0"288"0,0 0-1312 0,0 0-320 16,9 0 0-16,4-3 0 0,-4 1 0 0,7 1-320 15,1 0 64-15,4 0 16 0,2-2 368 0,2 0 64 16,2 2 0-16,1 0 16 0,1-4-208 0,1 1 0 16,-1 1 0-16,-1 1 0 0,0 1-288 0,-3 1-48 0,-2-2-16 0</inkml:trace>
  <inkml:trace contextRef="#ctx0" brushRef="#br1" timeOffset="125428.436">6538 5251 21999 0,'0'0'960'0,"0"0"224"0,0 0-944 0,0 0-240 0,0 0 0 0,-4 14 0 16,1 0-160-16,1 0-80 0,1 1-16 0,-2 2 0 15,0 4 256-15,1 3 0 0,0 5 0 0,0 1 0 16,0-2 192-16,0 5 48 0,-2 5 0 0,0 0 0 16,-1 3-48-16,1-1 0 0,-3 1 0 0,2 2 0 15,-4 0-48-15,2 3-16 0,1 3 0 0,-1-1 0 16,1 3-128-16,1 0 0 0,0 1 144 0,-1-1-144 15,1-4 272-15,-1 2-16 0,4 2 0 0,-1 1 0 16,0-2 32-16,2-1 0 0,0-3 0 0,0-1 0 16,1 0-48-16,-1-1-16 0,-1-3 0 0,1-1 0 15,1-1 96-15,0 1 32 0,-2 0 0 0,-1 1 0 16,2-3 0-16,0 0 0 0,1-2 0 0,2-3 0 0,3-2-160 0,-2-5-48 16,1 1 0-16,3-4 0 0,-1-2-16 15,2-3 0-15,0 1 0 0,2-3 0 0,1-5-128 16,1 0 128-16,1 0-128 0,2-4 128 0,0-2-128 0,3-1 0 15,1 0 0-15,3 0 128 0,-1-2-128 0,3 2 0 16,5 0 144-16,0-2-144 0,0-1 0 0,7-1 0 16,1-2 0-16,4-2 128 0,-4 1-128 0,4 1 0 15,1 1 0-15,3-1 0 0,2-3 0 0,4 3 0 16,-1 2 0-16,7 0 0 0,2-2 0 0,0 1 0 16,-2 1 0-16,2 2 0 0,2 2 0 0,2 4 0 15,2-1 0-15,2-1 0 0,1 0 0 0,-3-1 0 16,1 1 0-16,3-1 0 0,1 0 0 0,4-1 0 15,3 0 0-15,0 3 0 0,-1 0 0 0,1-1 0 0,2-1 0 0,2 1-128 16,0 3 128-16,-2 0 0 16,1 1 0-16,1-4 0 0,8 1 0 0,-2 0-128 0,-1 0 128 0,2 0 0 15,1-4 0-15,2 0-160 0,-1 2 160 0,2-2 0 16,0-1-144-16,2-1 144 0,0 1 0 0,1 0-144 16,-2 1 144-16,1 0 0 0,1-2 0 0,2 3 0 15,-2 1 0-15,-2 0 0 0,2-1 0 0,4-1 0 16,3 0 0-16,0-1 0 0,-3-2 0 0,2 0 0 15,3 0 0-15,1-1-128 0,-5-3 128 0,3 3 0 16,5 0 0-16,-1 1-160 0,-2 2 160 0,3-3 0 16,1-3 0-16,-2 3-128 0,-3 1 128 0,4 0 0 15,1-1 0-15,0 0 0 0,-2 1 0 0,0 0 0 16,0 1 0-16,0 0 0 0,-2 0 0 0,1 1 0 16,-5-1 0-16,5 1 0 0,4 1 0 0,-2 0 0 0,-5-1 0 15,3 0 0-15,2 0 0 0,-1 0 0 0,-5-2 0 16,4 0 0-16,3 0 0 0,-5 2 0 0,-3 0 0 0,2 0 0 15,4 0 0-15,-3-2 0 0,-5-1 0 0,3-1 0 16,0-1 0-16,0 2 0 0,-3-2 0 0,-1-1 0 16,-4-1 0-16,1-1 0 0,3 2 0 0,-6 0 0 15,-5-3 0-15,0 1 0 0,1 0 0 0,-1 3 0 16,-2 0 0-16,-4 1 0 0,-4 0 0 0,1-1 0 16,4 0 0-16,-4 1 0 0,-2 0 0 0,-6 0 128 15,-1-3-128-15,1 1 0 0,2 3 0 0,2-2 0 16,-4-1 128-16,-3 2-128 0,-2 2 0 0,-4 0 0 15,-5-2 0-15,1-2 0 0,0 3 128 0,-3-1-128 16,0 1 0-16,-4 0 0 0,-1 0 0 0,-5 0 128 16,-4 1-128-16,-2-1 0 0,2-3 0 0,-3 1 128 0,0 1-128 15,0 2 0-15,-2 0 256 0,1 0-32 0,3-2-16 16,-7 4 0-16,-1 2-32 0,-2 2-16 0,-2-1 0 0,-1-3 0 16,-2-3-160-16,1 1 0 0,-1 1 0 0,-2-1 128 15,0 0-128-15,-4-1 0 0,2 0 0 0,-1 0 128 16,1 2-128-16,-4-2 0 0,-4-1 0 0,0 1 128 15,1 2-128-15,-2-1 0 0,-4 0 144 0,2 0-144 16,0-1 160-16,-9 1-32 0,0 0-128 0,6-4 192 16,-6 4 48-16,8-2 0 0,-8 2 0 0,7-4 0 15,-2-3 80-15,1 1 0 0,-2-4 16 0,-1-1 0 16,-1-4-112-16,-1 0-32 0,-1-1 0 0,2-1 0 16,4-4-64-16,-3 0-128 0,-1-1 176 0,0-3-176 15,-1-3 128-15,1-1-128 0,4-8 0 0,-4 1 0 16,0 0 0-16,2-6 0 0,-1-6 0 0,2-3 0 0,-1-4 0 15,1 0-304-15,1 2 48 0,-2-4 0 16,0-5-144-16,1-2-32 0,-1-6 0 16,3 4 0-16,2 5 112 0,-3-1 0 0,-1-2 16 0,-1-2 0 0,0-1-16 15,2 6 0-15,-1 2 0 0,0 1 0 0,-2-3 96 0,0 2 16 16,1 2 0-16,-3-5 0 0,1-2 48 0,1 4 16 16,2 2 0-16,-2 5 0 0,-1 3 144 0,-1 2 0 15,0 1 0-15,2-1 0 0,-1 3 0 0,0 0 272 16,0 0-32-16,3 4-16 0,-2 5 0 0,1 2 0 15,2 2 0-15,-2 3 0 0,3 3-96 0,-1 1 0 16,0 2-128-16,-1 0 192 0,1-2-192 0,-1 3 0 16,2-1 0-16,-5 2 0 0,0 2 0 0,1 2-128 0,0 1 128 15,-2-1 0-15,-2 1 0 0,-1 0 0 0,0 3 0 16,-2 1 0-16,0 0 0 0,-2 0 0 0,1 3 0 0,-4 1 0 16,0 0 0-16,-2 2 0 0,-1 0 0 0,-2 1-160 15,-3-1 160-15,-2 1 0 0,-5-1 0 16,-1 3 0-16,-1 1 0 0,-3 2 0 0,-3 0 0 0,-1-1 0 15,-2-1 0-15,-5-1 0 0,-1 1 0 0,-1 2 0 16,0 2 0-16,-3 1 0 0,-5 0 0 0,-3 0 0 16,-5 4 0-16,-3-3 0 0,-3-1 0 0,-2 2 0 15,1 0 0-15,-3 1 0 0,-5 4 0 0,-3-4 0 16,-2-2 0-16,0-2 0 0,1 0 0 0,-3 0 0 16,-5 6 0-16,-2-4 0 0,-1-5 0 0,1 2 0 15,2 2 0-15,-6-1 0 0,-4 1 0 0,1 0 0 16,1-5 0-16,-6 2 0 0,-5 0 128 0,2 0-128 0,2 0 192 15,-6 0-16-15,-2 3-16 0,1 0 0 0,0-4-160 0,-5 1 192 16,-6 0-192-16,4 0 192 0,-2 0-192 0,0 0 0 16,-7 0 0-16,5-2 0 0,3 1 0 0,-2 1 0 15,-8 3 0-15,3-2 0 0,2-2 0 0,-2 1 0 16,-4-2 0-16,1 2 0 0,2 3 144 0,0-3-144 16,-2-4 160-16,-1 4-160 0,1 4 0 0,0-2 0 15,3-4 0-15,-1 2 0 0,-1 1 0 0,1-2 128 16,2-3-128-16,0 2 0 0,-1 4 0 0,1-2 0 15,3-3 128-15,-1 1-128 0,-5 1 0 0,3-1 128 16,5-2-128-16,1 2 0 0,-4 1 192 0,5 1-48 16,-2 1-16-16,1-1 0 0,-5 0 16 0,5 0 0 15,2 2 0-15,-3 2 0 0,0 1-16 0,3-2-128 0,2 0 192 16,-1 1-64-16,-7 3-128 0,7-1 0 0,3-1 144 0,0 1-144 16,-4 1 0-16,5 2 128 0,6-5-128 0,-1 0 0 15,-1 0 128-15,3 0-128 0,5 2 160 0,1-4-160 16,3-3 176-16,1 0-176 0,-1-1 192 0,4 2-192 15,4 4 192-15,-1-4-192 0,2-2 192 0,-2 2-192 16,3 2 224-16,3 1-64 0,6 4-16 0,1-4 0 16,2-5 160-16,3 3 16 0,2 4 16 0,3 2 0 15,3 1-336-15,1-2 144 0,4-1-144 0,1 1 0 16,2 1 160-16,1 1-160 0,0 0 128 0,4 2-128 16,2 0 0-16,3 0 0 0,-2-1 0 0,7 1 0 15,0 1 0-15,1 1 0 0,-2-1 0 0,1 0 0 16,2 0 0-16,1 1 0 0,0 0 0 0,2 0 0 0,4-1-272 15,1-1 16-15,1-2 0 0,5 2 0 16,6 1-2112-16,3 0-432 0</inkml:trace>
  <inkml:trace contextRef="#ctx0" brushRef="#br1" timeOffset="126502.668">6795 9287 11055 0,'-11'-6'976'0,"11"6"-784"0,0 0-192 0,0 0 0 0,0 0 2032 16,0 0 352-16,0 0 80 0,2 12 16 0,-1 2-2080 0,1 4-400 16,-2 0 0-16,4 0-192 0,-2 0 192 0,1 3 0 15,-3 1 0-15,0 2 0 0,3 0 128 0,-2 2-128 16,3 0 160-16,-2 3-160 0,-2 3 256 0,1 1-64 16,2-2 0-16,-2 1 0 0,0 0 160 0,-1 1 32 15,-2 0 0-15,-2 4 0 0,-1 6 128 0,-1 2 16 16,0 2 16-16,-4 0 0 0,-1 1-16 0,2 2 0 15,2-1 0-15,0 2 0 0,-2 1-144 0,1 3-16 16,2 3-16-16,-1-1 0 0,-1 0-32 0,2-1-16 16,2 2 0-16,1-5 0 0,1-1-32 0,0 2 0 15,0 3 0-15,-1-5 0 0,1-5-64 0,1-2-16 16,1-3 0-16,-1 0 0 0,1-2-16 0,-1-3-16 0,-2-3 0 16,1 1 0-16,1 6 128 0,-1-5 32 15,-2 2 0-15,0-4 0 0,-1-1-96 0,2-4-16 0,2-1 0 0,-2-2 0 16,1 2-208-16,-1-4 144 0,1-2-144 15,-1-1 128-15,-1 0-128 0,2-4 0 0,-3-2 144 0,4-2-144 16,0-1 0-16,0 0 0 0,1-2 0 0,0-1 128 31,0-9-496-31,0 0-80 0,0 0-32 0,0 0 0 16,0 0-2192-16,0 0-432 0</inkml:trace>
  <inkml:trace contextRef="#ctx0" brushRef="#br1" timeOffset="127904.819">6839 9589 14735 0,'5'-8'1312'0,"6"2"-1056"16,4-1-256-16,4 5 0 0,3 4 2400 0,5 1 416 16,6-2 96-16,5-1 16 0,-1-1-2480 0,7 2-448 0,3 3-160 0,6-1 0 15,3-1 160-15,2-1 0 0,3-1 0 0,1 1 0 16,-1-1 0-16,5 0 0 0,7-3 0 0,-1 2 0 15,3 2 0-15,1-1 0 0,0-3 0 16,4 1 0-16,5 0 0 0,-3 1 0 0,1 1 0 0,2-2 0 16,3-4 0-16,1 0 0 0,0 3 0 0,0-2 0 15,1-1 0-15,1-1 0 0,4 4 0 0,-1-3 0 16,-1-6 0-16,1 6 0 0,3 6 128 0,0-5-128 16,0-4 192-16,-2 3-48 0,-1 1 0 0,4 0 0 15,4-2 16-15,-1 3 0 0,-2 2 0 0,1 1 0 16,3-1-160-16,-1 0 192 0,-1-4-192 0,4 1 192 15,4 3-192-15,0 1 0 0,-2-1 0 0,-3-2 0 16,2-3 0-16,-1-2 128 0,0-1-128 0,2 0 0 0,-3 0 0 16,2 1 0-16,-3-2 0 0,0 2 0 0,-4-1 128 0,3 0-128 15,-2-1 0-15,-3 1 128 16,-4 2 16-16,2 0 0 0,1 0 0 0,-1-2 0 0,-4 0 32 16,2-1 0-16,0-1 0 0,0 2 0 0,-6 0-48 15,-2 0-128-15,-1-3 192 0,1 2-64 0,3 1-128 0,-1 0 0 16,-1 0 144-16,-4 0-144 0,-3-2 0 0,-1 2 144 15,-1 4-144-15,-3-3 0 0,-4-1 128 0,-3-1-128 16,-3 2 0-16,2-1 0 0,-1 4 128 0,-1-3-128 16,-3-3 0-16,0 2 0 0,-1 1 0 0,-1 2 0 15,-2 1 128-15,-3-1-128 0,3-2 0 0,0 1 0 16,-3 0 0-16,-2-1 0 0,-4 0 0 0,-4 3 0 16,-2-1 0-16,-1-1 0 0,-1-1 128 0,0-2-128 15,1-3 0-15,-2 7 0 0,1 2 192 0,-2 1-64 16,2-2 0-16,-7 1-128 0,-2 0 304 0,-3 0-48 0,-1 1-16 15,-4-1 0-15,-1 2-96 0,-2 2-16 0,-4 2 0 0,0-1 0 16,-4-3-128-16,-1 3 0 0,-2 0 144 0,-9 0-144 16,7 3 0-16,-7-3 0 0,8 4 0 0,-8-4 0 15,0 0 0-15,5 7 0 0,3-1 0 0,-3 2 0 16,-2 2 0-16,0 1 0 0,2 0 0 16,-3 2 128-16,-2 0-128 0,1 2 0 0,1-2 0 15,-2 9 0-15,-3 9 0 0,1 0 0 0,-3-2 160 0,2 5-160 16,-3 6 144-16,0 2-144 0,0 2 128 0,3-4-128 15,-3-1 0-15,2 8 128 0,-1 8-128 0,0 4 0 16,1-1 0-16,0 1 0 0,1-4 128 0,3 4-128 16,0 2 0-16,2 6 0 0,2 5 0 0,0-4 0 0,3-5 0 15,0-1 0-15,0 1 0 0,1 2 0 0,-2 0 0 0,0-1 128 16,-1-3-128-16,1-1 0 0,-3-4 0 16,1-1 0-16,2-3 128 0,-2 5-128 0,3 5 0 15,0 0 0-15,-1 1 0 0,3-1 0 0,-2 1 0 0,1 1 160 16,-2 2-160-16,5-1 160 0,2 1-160 0,-4-3 0 15,-1-4 0-15,-1-5 0 0,3-5 0 0,0-2 0 16,-1-3 0-16,-3-5 0 0,0-5 0 0,-1-3 0 16,2-2 0-16,-4-4 0 0,3-4 0 0,-2-4 0 15,1-2 128-15,-5-4-128 0,0-1 0 0,0-5 0 16,0-5 0-16,0 0 0 0,0 0 0 0,0 0 0 16,-9 2 0-16,0-3 0 0,-3 0 160 0,-1-2 0 15,-2-2 0-15,-1 2 0 0,-4-1-160 0,-5 2 0 16,-2-2 144-16,0 1-144 0,-4 0 0 0,-3-2 0 0,-1 1 0 15,-4-2 128-15,-6 1-128 0,-5-1 0 0,-6 1 0 16,-7 3 0-16,-4 2 0 0,-1-3 0 0,-3-1 0 0,-7 2 0 16,-8 0 0-16,-1 2 0 0,2 1-128 0,-8 1 128 15,-6 1 0-15,-1-2 0 0,-3-2 0 0,-2 1 0 16,1 4 0-16,-4-4 0 0,-1-2 0 0,-3 0 0 16,0-1 0-16,-1-4 0 0,2-3 0 0,-1 2 0 15,0 0 0-15,-3-2 0 0,-1 0 0 0,-3-1 0 16,-3-1 0-16,-1 0 0 0,2 1 0 0,-5 1 128 15,-1 1-128-15,-2 0 176 0,3 0-176 0,-4 2 192 16,-7 3-16-16,4 0 0 0,5 1 0 0,0 1 0 16,-4-2 0-16,3 2 0 0,3 2 0 0,-2 1 0 15,1-1 144-15,1 1 16 0,1 3 16 0,0 0 0 0,0-1-48 16,0 4-16-16,-3 1 0 0,3-2 0 0,0 0 128 16,2-2 32-16,-1 2 0 0,6-1 0 0,3 3-112 0,0-1-16 15,-3-4 0-15,6 1 0 0,6 1-112 16,-1-2-16-16,-2 2-16 0,3 0 0 0,3-1 16 0,0 2 0 15,0-1 0-15,3 1 0 0,4-3-192 0,2-1 128 16,-1 0-128-16,5 2 128 0,1 0-128 0,4-1 192 16,6 0-192-16,2-1 192 0,1-2-64 0,5-1 0 15,1-1 0-15,7 2 0 0,2 1 16 0,7-1 0 16,7-1 0-16,1-3 0 0,5 3-144 0,4 0 0 16,0 0 144-16,5 0-144 0,6 0 0 0,-2 2 0 15,2 0 0-15,4 0-192 0,6-1-112 0,0 1-16 0,1 0-16 16,2 3 0-1,2-1-336-15,3 0-64 0,-2 0-16 0,10-3-11040 0,0 0-2224 16</inkml:trace>
  <inkml:trace contextRef="#ctx0" brushRef="#br1" timeOffset="128828.971">5538 15451 23039 0,'-12'-5'1024'0,"12"5"192"0,-8-4-960 0,8 4-256 16,0 0 0-16,0 0 0 0,0 0 0 0,0 0 144 15,-1 9-144-15,1 4 128 0,1 3 320 0,1 3 64 0,2 2 16 16,-2 2 0-16,-1 2 192 0,0 4 48 0,0 1 0 0,1 5 0 16,0 3-192-16,0 3-48 0,-1 5 0 0,1 1 0 15,-1 2-64-15,-1 2-16 0,-1 3 0 0,-1 7 0 16,-1 7-32-16,2 2-16 0,-1-2 0 0,-1 1 0 16,-4 0-16-16,1 5-16 0,0 1 0 0,-3-5 0 15,2-4-64-15,-2-6-16 0,2-5 0 0,-3-7 0 16,0-4-96-16,3-3-32 0,3-6 0 0,0-2 0 15,2 0-160-15,0-2 0 0,1-7 0 0,2-2 128 16,1-1-1296 0,1-3-272-16,0-4-48 0,2-3-8256 0,1-3-1648 0</inkml:trace>
  <inkml:trace contextRef="#ctx0" brushRef="#br1" timeOffset="131330.962">5371 15399 30687 0,'-12'-11'1360'0,"7"6"288"0,-1-1-1328 0,6 6-320 16,0-5 0-16,0 5 0 15,6-7-512-15,4 1-192 0,3 1-16 0,5 2-16 0,4-1 544 0,6 2 192 16,4 0-144-16,2 0 144 0,4-3 0 0,3 4 0 16,1 1 0-16,5-1 0 0,4 0 0 0,5-1 0 15,1 0 128-15,2 2-128 0,3 2 0 0,0-3 0 0,0-6 0 0,1-1 0 16,-1 0 0-16,5-2 144 0,2 1-144 0,-1-2 0 16,0-2 288-16,2 1-48 0,5 1-16 0,0-1 0 15,1-1 96-15,0 4 32 0,-1 0 0 0,2 0 0 16,1-1-96-16,0 1-32 0,2 2 0 0,-1-1 0 15,-1 0-96-15,4 0-128 0,1 2 176 0,3-1-176 16,3 1 160-16,1-1-160 0,0-1 128 0,3 1-128 16,2-3 0-16,-1 0 128 0,-2 1-128 0,2 0 0 15,4-1 0-15,1 2 0 0,-4-1 128 0,1 1-128 16,2 1 0-16,1 1 0 0,3 0 0 0,-1 0 128 0,-2-3-128 16,2 2 128-16,3-1-128 0,-3 1 128 0,-4-5-128 15,4 1 128-15,3 0-128 0,-3 1 128 0,-3 1-128 0,3 0 192 16,2-4-192-16,-4 3 192 0,2 3-192 0,-1-1 0 15,3 0 0-15,-1-2 128 0,0 0-128 0,-2 4 0 16,-1-1 144-16,-1 6-144 0,3-1 0 0,-4 0 0 16,-2-4 0-16,2 4 0 0,4 0 0 0,-1 2 0 15,-2-1 0-15,-2-3 0 0,3 1 0 0,1 1 0 16,-2 2 0-16,0-1 0 0,-3 1 0 0,3-1 0 16,4 0 0-16,-3 2 0 0,-2 1 0 0,1 1 0 15,3 2 0-15,-5-3 0 0,-5-2 0 0,0 3 0 16,2 5 0-16,1-4 0 0,3-1 0 0,-6 0 0 15,-4 0 0-15,2 0 0 0,-1 3 0 0,1-2 0 0,-2-1 0 16,-1 1 0-16,1-3 0 0,0 0 0 0,-1 3 0 16,-3 1 0-16,0 0 0 0,-3 1 0 0,2-3 0 0,0 3 0 15,1 0 128-15,-2 1-128 0,-4-1 128 0,3-2-128 16,5-2 176-16,-3 2-48 0,-2 3 0 0,-2-2 0 16,-2 0 16-16,2-1 0 0,2-3 0 0,1 4 0 15,-2 5 48-15,-1-4 0 0,-1 3 0 0,3-4 0 16,2 1-192-16,-2 1 160 0,-3-1-160 0,-1 1 160 15,-2-4-160-15,1 0 0 0,1 1 144 0,-1 0-144 16,-4 4 176-16,0-3-48 0,-3 0 0 0,1-2 0 16,3 1 0-16,-1 1 0 0,-1-1 0 0,-2 1 0 15,-3-3-128-15,1 1 160 0,2-1-160 0,3 3 160 16,2-3-16-16,-2 0 0 0,-6-2 0 0,2 0 0 16,3-1-144-16,0-1 192 0,6 0-192 0,-2-2 192 15,-4 2-32-15,-2-1 0 0,-2 1 0 0,3-1 0 0,3 2-160 0,-1-1 0 16,-5 0 144-16,-2 1-144 0,-1 0 0 0,2-2 0 15,0 1 0-15,-1 0 128 0,3 1-128 0,-4 1 0 16,-5-1 0-16,-1 1 0 0,-4 0 0 0,4-1 0 16,4 0 0-16,-4-2 128 0,-2 3-128 0,2 0 0 15,-4 0 0-15,-2 0 0 0,-3 0 0 0,3 0 0 16,0 0 0-16,2 0 0 0,-1 0 0 16,-1 0 0-16,0 3 0 0,0-2 0 0,-4 0 0 0,-1 0 0 15,-3 0 0-15,2 1 0 0,1 0 0 0,0 1 0 16,0-1 0-16,-1 1 0 0,-1 0 0 0,-3 1 0 15,0-2 0-15,-1 1 0 0,-2 1 0 0,0-1 0 16,-1 0 0-16,5 0 0 0,2 0 0 0,-3 1 0 0,-5 2 0 0,0-2 0 16,3-1 0-16,-3 1 128 15,-1 0-128-15,-1-2 0 0,0 0 0 0,-2-1 0 0,1-1 0 0,1 4 128 16,0-4-128-16,-1 2 0 16,-3-2 0-16,1-1 0 0,1 1 0 0,-2-1 0 0,-2 2 0 0,1-2 128 15,-2 1-128-15,-4-1 0 0,0 1 0 0,-1-3 128 16,-2 3-128-16,0-2 0 0,-1 0 0 0,-1 0 0 15,2 0 0-15,0-2 0 0,-2 1 0 0,3 2 128 16,3-2-128-16,-2 0 0 0,1 1 0 0,-3 0 0 16,1-2 0-16,-3 3 0 0,1-2 0 0,-1 1 0 15,-2-2 0-15,1 2-160 0,-2-2 160 0,0 2 0 16,-1 0 0-16,-1 0-128 0,-2-1 128 0,0 1 0 16,-1 0 0-16,0 0 0 0,-1 2 0 0,1 0 0 15,-10 0 0-15,8 0 0 0,-8 0 0 0,10 0 0 0,-10 0 0 0,0 0 0 16,0 0 0-16,0 0 144 0,9 3-144 15,-9-3 0-15,0 0 144 0,9 5-144 0,-9-5 0 0,6 6 128 16,1 1-128-16,-3 2 0 0,-1-1 0 0,3 0 128 16,-3 3-128-16,1 2 0 0,-2 0 0 0,1 3 128 15,1-1-128-15,-2 5 0 0,0 2 0 0,-1 2 0 16,0 7 0-16,0 1 0 0,-1 3-160 0,1 0 0 16,0 2 0-16,1-1 0 0,2-3 160 0,-3 0-192 15,2 1 192-15,0 0-192 0,1 2 192 0,0 0 0 16,-1-2 0-16,1 3 0 0,-1 4 0 0,0 0 0 15,2-3 0-15,-2 1 0 0,-3-5 0 0,2 2 0 16,0-1 0-16,1 1 0 0,-3 2 0 0,0 0 0 16,-1 4 128-16,-2 0-128 0,0 1 144 0,0 0-144 0,1 0 192 15,-2 0-192-15,0-2 128 0,1 3-128 0,0-1 0 16,2 2 0-16,-2 0 0 0,1 2 0 0,0 0 0 0,0-3 0 16,1-4 0-16,0-2 0 0,-1 1 0 0,1-3 0 15,0-1 0-15,0-1 0 0,-1 0 0 0,0-2 0 16,0-1 0-16,0 2 0 0,1 1 0 0,-1-3 0 15,-2-4 0-15,4-1 0 0,-3-7 0 0,1 1 0 16,-1-1 0-16,-1 1 0 0,1 1 0 0,-1-3-144 16,0 1 144-16,1 0 0 0,-1-1 0 0,0 1 0 15,1-1 0-15,-1-2 0 0,-1 1 0 0,-1-1 0 16,1 1 0-16,1-2 0 0,-3-2 0 0,3 1 0 16,-2-1 0-16,-2 1 0 0,2-1-144 0,-3 0 144 15,3-3 0-15,-5 0-144 0,-1 1 144 0,-2-3 0 16,0 0 0-16,1-3-128 0,-3 2 128 0,1 0 0 0,-5 2 0 0,-2 0 0 15,-3 0 0-15,0-1 0 0,-5-1 0 0,2 2 0 16,3-1 0-16,-1-2 144 0,-3 0-144 0,2-1 0 16,-2 1 0-16,-1-2 0 0,-3 2 0 0,-2-2 0 15,-1 1 0-15,-5-3 0 0,-3 2 0 16,-1-1 0-16,-2 0 0 0,-2 0 0 0,1-1 0 0,-4 1 0 16,1-1-144-16,-6-1 144 0,-1 0 0 0,-7 1 0 15,-4 0-128-15,2 1 128 0,-1-1 0 0,-3 0 0 16,-6 1-128-16,0 0 128 0,-5 0 0 0,0-1 0 15,0-1-128-15,-5 3 128 0,-7 1 0 0,3-1 0 16,1-1 0-16,-2 2 0 0,-10-2 0 0,1 3 0 16,0-1 0-16,-1 1 0 0,-4-1 0 0,0 1 0 15,-5-1 0-15,2 3 0 0,-1-1 0 0,-1 1 0 0,-2-3 0 16,3 1 0-16,-3 3 0 0,-2 2 0 0,-4-1 0 0,0 0 0 16,0-1 0-16,0-1 0 0,2 0 128 0,-3 1-128 15,-2 1 0-15,5 2 0 0,0 7 0 0,2-7 0 16,-1-5 0-16,5 1 0 0,1 2 0 0,-1-1 0 15,0-3 128-15,1 2-128 0,0-4 0 0,1 0 0 16,-1-2 0-16,2 1 0 0,-2 1 0 0,1-2 0 16,-4-3 0-16,-2 1 0 0,-2 4 0 0,3-3 0 15,2-3 0-15,0 0-128 0,-5 2 128 0,4-2 0 16,-2-3-160-16,-2 1 160 0,-1 0-128 0,3 1 128 16,-2 2 0-16,3-1-160 0,-6 2 160 0,2-3 0 15,1-3-160-15,0 4 160 0,1 4-128 0,3-2 128 16,-2-3 0-16,1-1-160 0,0 2 160 0,1-1 0 15,-3 1 0-15,4-6 0 0,3-2 0 0,-2 4 0 0,0 2 0 0,2 1 0 16,-1-3 128-16,-2 3-128 0,0 3 0 16,0-1 128-16,2-1-128 0,2 1 0 0,0 0 144 0,0-3-144 15,-2-1 128-15,2 3-128 0,3 2 0 0,-4 0 0 16,-2-1 128-16,2-2-128 0,4 2 0 0,-3 1 0 16,-1 2 0-16,6-2 0 0,5 2-192 0,-4-1 192 15,-5 1-160-15,6 1 160 0,6 0 0 0,3 1-144 16,-1 1 144-16,-1 1 0 0,-7 0 0 0,2 4-128 15,5 1 128-15,-3 1 0 0,1-2 0 0,2 2 0 16,4 0 0-16,-1-3 0 0,-3 2 0 0,1 0 0 16,1 0 0-16,4 2 0 0,-1 0 0 0,1-1 128 0,-2-5-128 15,4 4 128-15,5 3-128 0,-2-3 0 16,1-3 0-16,0 1 128 0,4-3-128 0,1-1 0 0,5 0 0 16,1-1 0-16,1-2 0 0,-3 0 0 0,0 1 0 0,2-2 0 15,5-2 0-15,1 1 0 0,4-3 0 0,-3 1 0 16,-3-1 0-16,3-3-128 0,1 3 128 0,5-1 0 15,2-1 0-15,3-1-128 0,0-1 128 0,-2-2 0 16,2 0-176-16,-2 2 176 0,4-1-208 0,2-1 80 16,0 0 128-16,3-2-192 0,4 2 192 0,-1-1-192 15,1-4 192-15,-2 1-192 0,0-1 192 0,0 1-192 16,0 0 192-16,3 0-128 0,2 5 128 0,1-1-128 16,3 0 128-16,2 2 0 0,2 4 0 0,1 0 0 15,-1 1 0-15,2-1 0 0,2 0 128 0,3 1-128 16,-3-1 0-16,6-1 128 0,0-1-128 0,3 3 0 0,1-2 0 15,2 0 0-15,0-3 0 0,3 2 128 0,1-1-128 16,-1 1 0-16,0-1 0 0,3 2 0 0,3 0-128 16,-1 0 128-16,-4 1-128 0,7 1 128 0,4 2 0 15,0 0 0-15,-7-4 0 0,7 4-128 0,0 0 128 0,0 0 0 16,0 0 0-16,0 0 0 0,0 0 0 0,0 0 0 16,0 0 0-16,0 0 0 0,0 0 0 0,0 0 0 15,0 0 0-15,3-8 0 0,2 0 0 0,-3-1-128 16,2-1 128-16,1 0-128 0,1-1 128 0,2-1 0 15,1-2 0-15,-1-1-128 0,-3-2 128 0,0-1 0 16,0 1 0-16,2-3-128 0,3-1-64 0,-2-1 0 16,2-1 0-16,-3-1 0 15,3-1-1200-15,-1-3-240 0,-3 1-48 0</inkml:trace>
  <inkml:trace contextRef="#ctx0" brushRef="#br1" timeOffset="138376.299">11933 1445 26719 0,'-16'13'2368'0,"-3"0"-1888"0,-1 2-480 0,2 2 0 31,0-1-256-31,3 2-160 0,0 0-32 0,4 0 0 0,1 0 272 0,3-3 176 0,2-2-208 0,2-1 80 16,2-2-80-16,1-1-16 0,0-9 0 0,4 9 0 15,2 0 48-15,0-2 16 0,2-2 0 0,1-2 0 16,2-3 160-16,0 2 0 0,1 2 128 0,2-3-128 16,2-1 288-16,0 0-16 0,1 1 0 0,0 1 0 15,3 0 48-15,-1 0 16 0,2-2 0 0,2 3 0 16,-2-1-144-16,4 1-48 0,0 3 0 0,3-5 0 16,0-1-144-16,1 1 0 0,1 0 144 0,-3 1-144 15,1 0-208-15,-1-2-112 0,1-1-32 0,-5 0-11040 16</inkml:trace>
  <inkml:trace contextRef="#ctx0" brushRef="#br1" timeOffset="138600">11951 1531 26719 0,'0'0'1184'0,"0"0"240"0,0 0-1136 0,0 0-288 16,0 0 0-16,0 0 0 0,9 9 0 0,2 0-224 16,2 0 32-16,3-2 16 0,4 1 176 0,2-2 0 15,5-3 0-15,2 0 0 0,3 0 0 0,6 1 0 16,1-2 0-16,0-1 0 16,1-2-448-16,1 1-16 0,0-1 0 0,-2-2-10656 0</inkml:trace>
  <inkml:trace contextRef="#ctx0" brushRef="#br1" timeOffset="139306.584">14385 1396 16575 0,'-14'-1'736'0,"2"5"160"0,-1 5-720 0,-3 2-176 16,-1 2 0-16,0 3 0 0,-4 0 576 0,0 2 64 16,-1-2 32-16,-3 1 0 0,-1-1-544 0,-2 2-128 15,1 1 0-15,-4 0 0 0,-4-2 0 0,-1-2 0 16,2-3 0-16,0 3 128 0,1-3 96 0,-3 0 16 16,0-4 0-16,0-1 0 0,-1-2 80 0,0-4 32 15,-4-3 0-15,4-2 0 0,2-3 16 0,2 0 0 0,5-2 0 0,0 1 0 16,4-3 176-16,4-1 32 0,4 0 16 0,3 0 0 15,3 0-176-15,2-1-32 0,4-4-16 0,0 4 0 16,4 1-240-16,5 2-128 0,-2 0 128 0,6 3-128 16,2 0 0-16,3 1 0 0,2 0 0 0,3 3 0 15,3 1 0-15,3 4 0 0,0 1 0 0,3 0 0 16,4 4 0-16,0-1-192 0,0 1 192 0,-1 2-192 16,2 3 192-16,0 0 0 0,0-1 0 0,1 0 0 15,-1-1 0-15,2-1 0 0,2-2 0 0,0 2 0 16,0-3 0-16,1-3 0 0,-4 1 0 0,0-1 0 15,-1-2 0-15,-1-2 0 0,-4-2 0 0,0-1 0 16,-1 2 0-16,-2-4 0 0,-1-1 0 0,-2 0 0 16,-2-2 0-16,-2 0 0 0,0-1 128 0,-4 1-128 0,-3-1 0 15,-1-1 0-15,0-3 0 0,-6 2 128 0,-1 4 80 0,-1 0 32 16,-1-1 0-16,-2 2 0 0,-4-1 16 0,0 1 16 16,-6-2 0-16,-3 0 0 0,-4-2 48 0,-1 2 16 15,-4-2 0-15,0 2 0 0,-3 1-160 0,0 1-48 16,1 3 0-16,0 2 0 0,2 4-128 0,-3 1 0 15,3 1 0-15,0 2 0 0,0 3 0 0,-1 1 0 16,-1 1-160-16,2 3 160 16,2 2-496-16,-1-1 0 0,0 0 0 0,0 3-7888 15,2 2-1600-15</inkml:trace>
  <inkml:trace contextRef="#ctx0" brushRef="#br1" timeOffset="139646.355">15130 1216 24879 0,'0'0'2208'16,"0"0"-1760"-16,0 0-448 0,0 0 0 15,0 0 0-15,-7 9 128 0,3 5-128 0,0 0 0 0,-3 0 0 0,0 3 0 16,0 1 0-16,0 2 0 0,0 0 0 0,1 2 0 16,-1 2-144-16,-2 2 144 0,3-2 0 0,-3 2 0 15,2-1 0-15,0 0 0 16,1-2-464-16,2-2-48 0,1-4 0 0,0-1 0 15,2-4-2208-15,1-3-448 0</inkml:trace>
  <inkml:trace contextRef="#ctx0" brushRef="#br1" timeOffset="139870.391">15382 1177 25167 0,'-8'17'1104'0,"3"-3"240"0,-4 3-1072 0,0 4-272 0,1 0 0 0,2 5 0 16,1-2 0-16,-1 4 0 0,0 1 0 0,3 0-144 15,-1-2 144-15,0 2 0 0,2-2 0 0,1 0-7472 16,0-4-1376-16</inkml:trace>
  <inkml:trace contextRef="#ctx0" brushRef="#br1" timeOffset="140083.366">14945 1333 28095 0,'0'0'1248'0,"12"-4"256"0,8 3-1200 0,0 0-304 0,2 1 0 0,2 1 0 0,2 0-144 0,4-1-96 16,-2-1-16-16,1 0 0 15,1-2-192-15,1 1-32 0,0 2-16 0,-2 0-7248 16,1 0-1472-16</inkml:trace>
  <inkml:trace contextRef="#ctx0" brushRef="#br1" timeOffset="140260.366">14983 1475 26207 0,'0'0'1152'0,"0"0"256"0,0 0-1136 0,9-2-272 15,1 0 0-15,2 2 0 0,2 3 0 0,2-1 0 0,5-3-128 16,2 0 128-16,0 1 0 0,4-1 0 0,1 0 0 0,2-2 0 16,0-3 0-16,3 1 0 0,1 1 0 0,4 0 0 31,0-2-1648-31,-2 0-384 0</inkml:trace>
  <inkml:trace contextRef="#ctx0" brushRef="#br1" timeOffset="140842.677">16138 1338 15663 0,'-9'-14'688'0,"2"10"144"0,-2 2-656 0,2 2-176 15,7 0 0-15,-10 3 0 0,0 2 2704 0,0 2 512 16,-2 4 112-16,0-2 0 0,-3 1-2720 0,0 2-608 16,0 2 0-16,0 3 0 0,3 0 0 0,-1 2 0 15,-2 2 0-15,3-1 0 0,1 2 0 0,3-1-144 16,1-3 0-16,4-1 0 0,2-2 144 0,2-1 0 16,2-5-144-16,4-2 144 0,-1-1 0 0,3-4 0 15,1-3 0-15,-2-3 0 0,-2-2 0 0,2-4 128 16,0-3 0-16,-2-2 0 0,-3 0-128 0,0 0 128 15,-1-4-128-15,-3 1 128 0,-3 0-128 0,0 1 0 0,-2-1 0 16,-2 3 0-16,-1-1 0 0,3 1-224 0,-2 4 80 16,2 2 16-16,3 1 128 0,-2 1 0 0,1 3 0 0,4 4 0 15,0 0 0-15,0 0 0 0,0 0 0 0,14 1 0 16,1 1-192-16,3-1 32 0,1-2 16 0,3-1 0 16,1-2 144-16,4 0-160 0,1-4 160 0,1 0-160 15,1-5 160-15,1-1 0 0,-1-2 0 0,2-1 0 16,-1-3 0-16,0 2 176 0,-3-5-176 0,-1-1 192 15,-3-1-192-15,-2 3 0 0,-2-2 144 0,-1-2-144 16,-3-4 176-16,-1 2-48 0,-4 5 0 0,0-1 0 16,-1 2 16-16,-1 1 0 0,-3 2 0 0,-1 5 0 15,1 3 80-15,-2 3 16 0,-4 8 0 0,0 0 0 16,0 0-240-16,0 0 176 0,0 17-176 0,-1 4 160 16,-3 3-160-16,-2 8 0 0,-1 6 0 0,-4 8 0 15,-1 2 0-15,-1 4 0 0,-2-1 0 0,-2 5 0 0,-1 5 128 0,-1 2-128 16,-3 2 0-16,1-4 128 0,0-1-128 15,0-5 0-15,1-4 144 0,2-2-144 0,0-5 0 0,2-1 144 16,0-2-144-16,3-2 0 16,-1-5-800-16,2-5-272 0,1-6-48 0</inkml:trace>
  <inkml:trace contextRef="#ctx0" brushRef="#br1" timeOffset="141070.027">16065 1701 32255 0,'7'-6'2864'0,"0"1"-2288"0,4 1-576 0,0 2 0 15,4 0 896-15,4 1 80 0,2-2 16 0,7 1 0 16,0 0-864-16,9 0-128 0,8-1-128 0,4-1 128 16,3 1 0-16,0-1-128 0,-2-2 128 0,0 1 0 31,-1 3-1984-31,2-3-352 0,-3 0-64 0</inkml:trace>
  <inkml:trace contextRef="#ctx0" brushRef="#br1" timeOffset="141734.408">17939 1376 6447 0,'10'-12'576'0,"-2"3"-576"0,1-2 0 0,1 0 0 0,-2 0 640 0,2 0 32 16,4 0 0-16,-6-1 0 0,0 1 16 0,-1-2 0 16,-2 1 0-16,-2 0 0 0,0-3 144 0,-2 1 16 15,-2-1 16-15,-2-2 0 0,-1 0-80 0,-3-1-16 16,0 2 0-16,-2-2 0 0,-3 0-320 0,0 2-64 16,0-2 0-16,-2 5-16 0,-1 0-48 0,1 3 0 15,-2 2 0-15,1 3 0 0,1 4 32 0,-2 3 0 16,0 0 0-16,0 6 0 0,0 3-48 0,-1 5-16 15,-1 1 0-15,0 4 0 0,2 4-80 0,0 4-16 0,1 1 0 16,2 3 0-16,2 3 96 0,0 0 16 0,2 1 0 16,1 2 0-16,0 0-48 0,3 2 0 0,-1 2 0 15,4 0 0-15,0 0-96 0,2-1-32 0,0-5 0 16,4-2 0-16,1-2-128 0,1-3 128 0,2-4-128 0,0-3 128 31,-1-1-2112-31,-1-3-448 0</inkml:trace>
  <inkml:trace contextRef="#ctx0" brushRef="#br1" timeOffset="141941.343">17276 1612 28735 0,'0'0'1280'0,"0"0"256"0,0 0-1232 0,7-5-304 0,1 3 0 0,5 1 0 15,2 0 0-15,4 2 0 0,2 0-176 0,1 0 176 16,4-1 0-16,4-1 0 0,0-3 0 0,5 0 0 0,3-2 128 0,5-1-128 15,2-1 0-15,2 2 144 0,3 4-144 0,-2-2 0 16,-2 1 0-16,-4 1 0 16,-3 0-1536-16,-6 0-192 0,-2-2-48 0,-5 1-9168 15</inkml:trace>
  <inkml:trace contextRef="#ctx0" brushRef="#br1" timeOffset="142249.391">18193 1498 1839 0,'0'0'160'0,"-9"9"-160"16,0 0 0-16,-2 2 0 0,-2 2 3904 0,2 2 736 16,2-1 160-16,-4 2 16 0,-2 3-3280 0,2-2-640 0,3 0-144 0,1-1-32 15,2 0-144-15,1-1-16 0,3 1-16 0,0-2 0 16,6-1-176-16,0 0-48 0,3-3 0 0,2-2 0 16,5-5 112-16,2 1 16 0,3-2 0 0,0-1 0 15,3-2 128-15,1-3 16 0,0-1 16 0,1-3 0 16,-3-2-192-16,0 0-32 0,-3-3-16 0,0-1 0 15,-2 0-176-15,-3-2-48 0,-1 0 0 0,-2 0 0 16,-3-1 80-16,-3-1 16 0,-3-1 0 16,-2 1 0-16,-5 0 320 0,1 2 64 0,-1 0 16 0,-3 3 0 15,0 2-432-15,0 3-80 0,-3 3 0 0,1 2-128 16,0 1-1328 0,0 2-368-16,0 3-80 0,2 2-11600 0</inkml:trace>
  <inkml:trace contextRef="#ctx0" brushRef="#br1" timeOffset="142776.417">18571 1489 23375 0,'4'-11'1024'0,"-4"11"240"0,6-5-1008 0,-6 5-256 0,6-3 0 0,-6 3 0 16,10-1 144-16,-10 1-16 0,7 9 0 0,0-1 0 15,-2 0-128-15,0 2 0 0,1 2 0 0,-2 4 0 16,3 4 0-16,-2 2 0 0,0-1 0 0,0 0 0 16,2 0 192-16,-1 1-64 0,2-1 0 0,-1-3 0 15,0-4-128-15,2 0 0 0,4-3 0 0,1-1 0 16,-2-4 0-16,2-2 0 0,1-4 0 0,2-4 128 15,-1 1 368-15,1-3 64 0,2-5 16 0,-2-3 0 0,1-1-128 16,-1-3 0-16,2-1-16 0,-2-1 0 0,-2-1-240 0,-3 0-32 16,-1-1-16-16,0 0 0 0,0-2 112 0,-2 2 32 15,-1 1 0-15,-2 3 0 0,-1 2-128 0,0 0-32 16,1-1 0-16,-1 5 0 16,0 5-448-16,-5 7-80 0,0 0-32 0,7-4-8224 15,-7 4-1648-15</inkml:trace>
  <inkml:trace contextRef="#ctx0" brushRef="#br1" timeOffset="143316.832">19334 1395 23903 0,'0'0'1056'0,"0"0"224"0,0 0-1024 0,0 0-256 16,0 0 0-16,0 0 0 0,-2 12 0 0,1 3-288 15,0 5 64-15,0-1 16 0,0 0 208 0,-1 1 0 16,0 2 144-16,0-1-144 0,-3 0 0 0,0-2 0 16,2-1 0-16,-3-3 0 0,2 0 0 0,-2-1 0 15,1-6 0-15,1-2 0 0,4-6 240 0,0 0-48 0,0 0-16 0,0 0 0 16,0 0 416-16,0-12 96 0,2 0 16 16,3-4 0-16,0 0-352 0,1-3-64 0,1-2-16 0,1 1 0 15,0 2-96-15,2-1-32 0,0-1 0 0,1 3 0 16,2 0-144-16,-1 5 192 0,3 2-192 0,1 3 192 15,4-1-192-15,0 1 0 0,2 4 0 0,1 1 0 16,1 3-272-16,0 0 64 0,1 0 16 0,-3 2-12192 16</inkml:trace>
  <inkml:trace contextRef="#ctx0" brushRef="#br1" timeOffset="143540.424">19915 1278 28559 0,'0'0'1264'0,"0"0"272"0,0 0-1232 0,0 0-304 16,-3 15 0-16,-2 0 0 0,-2 4 0 0,-1 2-304 15,0 3 64-15,-1 1 16 0,1-1 224 0,-2 4 0 16,-1 5 0-16,0 0 0 0,0-1-304 0,0-3 48 15,1 2 0-15,-1-7 0 16,1-2-736-16,1-4-144 0,0-3-16 0,3-3-9600 0</inkml:trace>
  <inkml:trace contextRef="#ctx0" brushRef="#br1" timeOffset="143984.957">20013 1381 34783 0,'0'0'1536'0,"0"0"320"0,0 0-1472 0,0 0-384 0,11 2 0 0,1 1 0 16,-2-1-1152-16,3-1-320 0,4-2-48 0,2 0-16 15,1 2 1216-15,2-1 320 0,0-2 0 0,-1-1-144 16,0-2 144-16,0 0-128 0,-2-1 128 0,-2 0-128 0,-1-3-96 0,-4 1-16 16,0 2 0-16,-4 0 0 0,-2-2 240 0,-6 8-176 15,2-9 176-15,-2 2-160 0,0 7 160 0,-8-6 0 16,0 2-144-16,-5 2 144 0,-3 1 0 0,0 4 0 16,-5 4 0-16,1 0 0 0,-1 0 0 0,-1 3 0 15,-1 3 0-15,1 2 0 0,0 2 0 0,2-1-144 16,3 1 144-16,2-1 0 0,3 1 0 0,3-3 0 15,4-2 0-15,3 0 0 0,2 1 0 0,4-1 0 16,5 0 0-16,0-1 0 0,1-1 0 0,3-3 0 16,3 1 0-16,2-2 0 15,0-3-1664-15,1-1-288 0,2-3-48 0</inkml:trace>
  <inkml:trace contextRef="#ctx0" brushRef="#br1" timeOffset="144272.519">20949 1351 24879 0,'-20'-8'1088'0,"9"3"256"15,-1 1-1088-15,-2 2-256 0,-2 1 0 0,1 1 0 0,0 1 432 0,1 1 16 0,2 2 16 0,1 1 0 16,1 2-464-16,4-1 0 0,-2 0 0 0,8-6 0 15,-4 6 0-15,4-6-192 0,-1 14 192 0,3-3-208 16,1 0-64-16,5 0-16 0,0-1 0 0,0 1 0 0,-1 1 160 0,1-1 128 16,-2 0-192-16,2 1 192 0,-4 1-128 0,1-1 128 15,-2-2 0-15,0 0 0 0,-3-1 0 0,0-1 0 16,-2 1 0-16,2-9 0 0,-4 7 128 0,-2-2 144 16,-3 0 32-16,0 0 0 0,-6 0 64 0,-1 0 16 15,-4-2 0-15,-1 1 0 0,0-1-384 0,-3-2 0 16,-1-2 0-16,-1 1-7936 15,1-1-1648-15</inkml:trace>
  <inkml:trace contextRef="#ctx0" brushRef="#br1" timeOffset="144445.657">19902 1089 35007 0,'-16'-20'1552'0,"11"9"320"0,-2-1-1488 0,6 3-384 0,1 9 0 0,8-3 0 16,-8 3 1056-16,14 0 144 0,3 1 16 0,4 1 16 31,1-1-3168-31,3 3-640 0,2 0-128 0,3 1-32 0</inkml:trace>
  <inkml:trace contextRef="#ctx0" brushRef="#br1" timeOffset="145476.039">22289 1205 1839 0,'0'0'160'0,"0"0"-160"0,-5-7 0 0,1 4 0 16,-1-2 1408-16,5 5 256 0,0 0 64 0,-6-4 0 15,1 1-896-15,5 3-160 0,0 0-32 0,-7-5-16 16,3 0 80-16,-1-1 32 0,-3 4 0 0,3-1 0 16,5 3-32-16,-4-5 0 0,-5 3 0 0,3 1 0 15,6 1-112-15,-10 0-16 0,2-2-16 0,-1 4 0 16,-1 1-144-16,1 2-32 0,-3-1 0 0,1 2 0 16,-2 1-64-16,0 1-32 0,0 0 0 0,0-1 0 15,0 2-32-15,1 0-16 0,0-2 0 0,2 1 0 16,1 1-48-16,1 0-16 0,0 0 0 0,1-2 0 15,2 1-48-15,-1-1-128 0,3 2 192 0,2-1-64 16,1-8 32-16,2 11 0 0,1-1 0 0,2 1 0 16,0-1 80-16,-1 2 16 0,3-1 0 0,2 2 0 15,2 3-64-15,-1-1 0 0,3 3 0 0,1-1 0 0,2 1-32 16,0 0-16-16,1 0 0 0,-2 1 0 0,-3 0-144 0,-1 1 0 16,-1 0 144-16,-3-1-144 0,-3-2 0 15,-1-2 128-15,2-2-128 0,-7 0 0 0,-4 1 0 0,-1-4 144 16,-4-1-144-16,0-1 0 0,-3-3 240 0,-2-1-64 15,-2 0-16-15,0-1 0 0,0-3-160 0,0 0 0 16,-2-3 0-16,2 0 0 0,-1-2 0 0,1-2-224 16,2 0 32-16,-1 1 0 15,3-1-272-15,1-1-48 16,3 0-16-16,2 0 0 0,-1 1-368 0,4 1-64 0,-1 0 0 0,6 6-16 16,0 0-304-16,0 0-64 0</inkml:trace>
  <inkml:trace contextRef="#ctx0" brushRef="#br1" timeOffset="146050.566">22387 1371 12783 0,'0'0'560'0,"0"0"128"0,5 6-560 0,2 0-128 16,-7-6 0-16,10 3 0 0,0-1 1040 0,0 0 176 16,2 1 48-16,1-3 0 0,0-3-496 0,2 0-80 15,2-1-32-15,2-1 0 0,3 1-144 0,-1-3-16 16,1-1-16-16,0 0 0 0,-2 1-144 0,1 1-16 16,-1-1-16-16,-2 0 0 0,-5 1-176 0,0 0-128 15,-3 2 192-15,-1-3-192 0,-1 2 208 0,-8 5-64 16,0 0-16-16,4-10 0 0,-2 1 112 0,-3-1 16 0,-7 1 0 0,1 3 0 15,-4 0 96-15,-1 1 32 16,-3 0 0-16,-2 4 0 0,-3 2-384 0,-1 4 144 0,0 3-144 16,1-1 0-16,-2 2 0 0,1 3 0 0,0-2 0 0,2 4 0 15,-1 2 0-15,2 1 0 0,3 1 0 0,3-2 0 16,4 0 0-16,0-1 0 0,4 1 0 0,2-3 0 16,3-1 176-16,3 0-176 0,4 0 160 0,2-1-160 15,3-1 192-15,2-1-48 0,1-5-16 0,3 1 0 16,3-2-128-16,1 0 0 0,1-3 0 0,3 0 0 31,2 0-1472-31,4 0-320 0,-1-4-64 0,0 1 0 0</inkml:trace>
  <inkml:trace contextRef="#ctx0" brushRef="#br1" timeOffset="146409.852">23002 1315 17103 0,'0'0'752'0,"0"0"160"0,-6 16-720 0,1 2-192 16,-4-1 0-16,2 1 0 0,-3 1 448 0,3 0 64 16,-4 2 16-16,2 0 0 0,0-1 112 0,-1-1 0 15,-1-1 16-15,1 1 0 0,0-7-256 0,5-1-48 16,-5-1-16-16,3-2 0 0,1-2-16 0,0 0 0 15,6-6 0-15,0 0 0 0,0 0 176 0,0 0 16 0,-4-9 16 16,-1-1 0-16,3-2 96 0,2-2 16 0,2-4 0 16,4 1 0-16,-2 0-256 0,3-3-64 0,1-6 0 0,0 4 0 15,1 2 16-15,2 2 0 0,0 2 0 16,2 2 0-16,2-1-32 0,0 4-16 0,1 4 0 0,1 0 0 16,3 0-144-16,-1 3-16 0,-1 3-128 0,3 1 192 15,0 0-192-15,-2 1 0 0,-2 1 0 0,1 2 0 16,-1-1 0-16,-2 1-128 0,-2 3 128 0,-1-2-9440 15,0-1-1760-15</inkml:trace>
  <inkml:trace contextRef="#ctx0" brushRef="#br1" timeOffset="146706.524">23568 1185 22111 0,'0'0'1968'0,"0"0"-1584"15,0 0-384-15,-1 13 0 0,-2 5 0 0,-2-1 0 16,-2 1 0-16,-2 0 0 0,-2 2 576 0,0 2 48 15,2 0 0-15,-1 2 0 0,-1 1-224 0,0-1-32 16,1 0-16-16,-2 5 0 0,0-1-160 0,1-1-16 0,0-4-16 0,1-2 0 16,2-3-32-16,0 0 0 0,2-4 0 15,0-3 0 1,1-2-1488-16,5-9-304 0,-3 7-64 0</inkml:trace>
  <inkml:trace contextRef="#ctx0" brushRef="#br1" timeOffset="147224.585">23676 1373 17503 0,'0'0'1552'0,"0"0"-1232"0,0 0-320 0,0 0 0 0,10 5 896 0,-4-1 112 16,4-3 16-16,0 0 16 0,3-1-512 0,3 0-96 16,0 2-32-16,3-4 0 0,2 1 112 0,1-1 32 15,1-2 0-15,-3 0 0 0,1-3-320 0,0 1-64 16,-2-1-16-16,-1 0 0 0,-3 2-16 0,-1-2-128 16,-3 1 192-16,-3-1-64 0,-8 7-128 0,7-9 192 15,-4 2-192-15,-3-1 192 0,-3 0 80 0,-2 3 32 16,-4-1 0-16,-3 1 0 0,-5 0 176 0,0 4 32 15,-1 1 16-15,-3 2 0 0,0 2-336 0,0 2-192 16,-2 2 192-16,1 2-192 0,-1 1 0 0,0 3 0 0,0 2 0 16,1 1 0-16,3 0 128 0,-1 1-128 0,3 2 0 15,5-2 0-15,6-5 160 0,2-1-32 0,-1-2 0 0,8 2 0 16,1 1 48-16,4-2 0 0,2-3 0 0,3-1 0 16,4-1 0-16,5 0 0 0,1-1 0 0,4-4 0 15,-2-3-448-15,3-2-96 0,-1-2-16 0,3 0-8576 16,0-3-1728-16</inkml:trace>
  <inkml:trace contextRef="#ctx0" brushRef="#br1" timeOffset="147594.502">24636 1219 20207 0,'0'0'896'0,"0"0"192"0,-10 2-880 0,2 1-208 16,-1 2 0-16,0-1 0 0,-3 2 256 0,3 1 0 15,0-1 0-15,2 2 0 0,-1-2 48 0,5 1 16 16,3-7 0-16,-5 11 0 0,2 0-144 0,0 0-32 15,-1-1 0-15,4-10 0 0,-3 11 64 0,0-3 16 16,-1 2 0-16,4-2 0 0,0-8 96 0,3 12 0 16,-2-1 16-16,2 1 0 0,2-1 112 0,1 0 32 15,-3 2 0-15,3 1 0 0,-3-2-112 0,0 2-32 0,0-3 0 0,1 3 0 16,-2 2-144-16,1 0-48 0,1 1 0 0,-5-2 0 16,-5 1-144-16,2-1 0 0,2 1 0 0,-2 1 128 15,0-2-128-15,-4-1 192 0,-2-2-192 16,0 0 192-16,-1 0 80 0,0-1 32 0,-3-1 0 0,-1 0 0 15,-1-3 144-15,-1 1 48 0,-3 0 0 0,1-4 0 16,0-1-176-16,2 0-48 0,0-2 0 0,1-2 0 16,0-6-272-16,2-2 0 0,-1-1 0 0,2-1 0 15,-1-2-2608 1,2-4-464-16</inkml:trace>
  <inkml:trace contextRef="#ctx0" brushRef="#br1" timeOffset="147784.915">23799 848 38639 0,'-8'-10'1712'0,"8"10"352"0,0 0-1648 0,0 0-416 16,-5-7 0-16,5 7 0 0,-7-7 416 0,7 7 0 16,-6-6 0-16,6 6 0 0,-5-5-64 0,5 5-16 15,0 0 0-15,0 0 0 0,-2-8-336 0,2 8-128 16,0 0 0-16,0 0 0 15,0 0-2608-15,0 0-512 0</inkml:trace>
  <inkml:trace contextRef="#ctx0" brushRef="#br1" timeOffset="158801.997">10847 16884 5583 0,'0'0'240'0,"-7"7"64"15,-1-3-304-15,-1 2 0 0,1-1 0 0,-3-1 0 0,1 0 1200 0,1-2 176 16,0-2 32-16,1 2 16 0,-1 1-128 0,9-3-16 16,-6 5-16-16,6-5 0 0,0 0 0 0,0 0 0 15,0 0 0-15,0 0 0 0,0 0-416 0,0 0-80 16,0 0 0-16,0 0-16 0,11 0-128 0,4-1-32 16,4-3 0-16,1 2 0 0,6 1 64 0,3-3 16 15,6-4 0-15,1 1 0 0,4 5-288 0,-1-1-48 16,0 0-16-16,0-1 0 0,-2 0-96 0,-2 0-32 15,2-1 0-15,-4 4 0 0,-6 0 96 0,3 1 16 16,1-2 0-16,-4 2 0 0,-5 0-48 0,-4 2 0 0,-4 0 0 0,-3 0 0 16,-11-2-256-16,0 0 160 0,0 0-160 0,0 0 128 15,0 0 32-15,-6 9 0 0,-7-1 0 0,-4 0 0 16,-9 0 64-16,0 1 16 0,-3-2 0 0,-1 0 0 16,-3 1-48-16,-2 0 0 0,0-3 0 0,2 1 0 15,-3 0 96-15,2 1 16 0,0 0 0 0,2-1 0 16,3 0-112-16,4-1-32 0,3 1 0 0,5-2 0 15,5-1-160-15,6 0 0 0,6-3 0 0,0 0 0 16,0 0 0-16,10 2 0 0,6-2 128 0,5-1-128 16,4 0 0-16,4-2 128 0,1 3-128 0,3 0 128 15,2-2-128-15,-2 0 0 0,0 0 0 0,0 1 128 16,0 1-128-16,-3 0 0 0,-4 0 0 0,-4 1 0 0,-6 1 128 16,-3-1-128-16,-13-1 128 0,0 0-128 0,0 0 144 0,-2 10-144 15,-5-1 160-15,-9 1-160 0,-5 2 272 0,-7 0-32 16,-6-1-16-16,-4 1 0 0,-5 0-64 0,-2 2-16 15,-3 0 0-15,0-3 0 0,0-3-144 0,3 1 0 16,7-1 144-16,5 0-144 16,4-5-960-16,9-2-272 0,9-4-48 0</inkml:trace>
  <inkml:trace contextRef="#ctx0" brushRef="#br1" timeOffset="159952.424">18199 17193 4607 0,'-6'5'400'0,"6"-5"-400"0,-9 4 0 0,2 0 0 15,-2 0 1712-15,4 0 256 0,-3 0 48 0,8-4 16 16,0 0-432-16,0 0-64 0,0 0-32 0,0 0 0 15,0 0 288-15,0 0 48 0,0 0 16 0,0 0 0 16,10-3-512-16,4-2-112 0,5-4-16 0,4 2 0 16,2 4-704-16,4-1-160 0,3-3-32 0,1 1 0 15,1 0 32-15,2 0 0 0,-1 4 0 0,4-3 0 16,2-3-80-16,0 0-16 0,1 1 0 0,1 0 0 16,0 1 112-16,-1 2 16 0,-6 0 0 0,-3 1 0 15,-2 2-192-15,-5 0-16 0,-3 1-16 0,-3 0 0 0,-8-1 32 16,-2 1 0-16,-10 0 0 0,0 0 0 0,0 0-192 0,0 0 0 15,0 0 0-15,-10 8 0 0,-3-2 192 0,-6-2 64 16,-3-2 16-16,-4 2 0 0,-5 2-80 0,-4-1 0 16,-4 0-16-16,-1 0 0 0,-2 2-176 0,0 3 0 15,1 3 0-15,0-1 0 0,2-2 0 0,-2-1 0 16,4 2 0-16,-1-1 0 0,1 0 0 0,1-1 0 16,4-3 128-16,7 1-128 0,3-3 0 0,6 0 0 15,5 1 0-15,4-3 128 0,7-2-128 0,0 0 0 16,0 0 0-16,15 0 0 0,8-1 304 0,4-2 16 15,2-2 16-15,4 2 0 0,4 2-144 0,-2-3-48 16,2-2 0-16,3-1 0 0,3 0-144 0,-3 0 0 16,3-2 0-16,0 1 128 0,1 0-128 0,-3 1 0 0,-4 3 0 15,-5-1 0-15,-3 0 0 0,-6 3 0 0,-7 2 128 0,-4 0-128 16,-12 0 0-16,0 0 0 0,0 0 0 0,0 0 0 16,-12 7 144-16,-6 2-144 0,-8-1 160 0,-6-1-160 15,-7-1 272-15,-6 2-32 0,-4 0-16 0,1 2 0 16,-5 0-224-16,3 0 0 0,0-4 128 0,-2 0-128 15,2 0 0-15,0-2 128 0,3-1-128 0,7 1 0 16,7-2 0-16,9 0 128 0,5 0-128 0,8 1 0 16,11-3 0-16,0 0 0 0,0 0 0 0,0 0 0 15,13-5 256-15,9 1-64 0,8-1 0 0,7 2 0 16,3 0-192-16,3-1 176 0,-2 0-176 0,2 1 160 16,1-2-160-16,0 4 0 0,1-1 0 0,-5 1 0 15,-3 1 0-15,-5 2 0 0,-7 0 0 0,-5 3 0 0,-9-1-144 16,-11-4 144-16,0 0 0 0,-9 9 0 0,-6 0 0 0,-9-3 0 15,-5-1 0-15,-6-3 0 0,-6 1 0 0,-1-2 0 16,-4-1 128-16,0-1-128 0,-6-1 0 0,0 0 0 16,1 1-128-16,-1-1 128 15,4-1-1616-15,5 0-224 0,6 0-32 0,7-2-14192 16</inkml:trace>
  <inkml:trace contextRef="#ctx0" brushRef="#br1" timeOffset="163092.93">4966 2290 3679 0,'-7'-5'320'0,"2"0"-320"16,-2 2 0-16,-2-1 0 0,1-2 992 0,-1 1 128 15,1 0 32-15,0 2 0 0,0 1-736 0,-1 0-144 16,-2 2-16-16,1-2-16 0,1-1-416 0,-3 1-80 16</inkml:trace>
  <inkml:trace contextRef="#ctx0" brushRef="#br1" timeOffset="164089.644">4465 2213 2751 0,'-11'1'256'0,"0"-1"-256"0,-2-2 0 0,1 1 0 16,2 1 1856-16,-2 1 336 0,1 2 64 0,1 1 16 15,1-2-1264-15,1 0-256 0,-2 0-48 0,2 3-16 16,2 1-352-16,1-2-64 0,-2-2-16 0,7-2 0 16,0 0-16-16,-5 4-16 0,5-4 0 0,0 0 0 15,0 0 160-15,0 0 48 0,0 0 0 0,1 9 0 16,-1-9 32-16,10 10 16 0,3-1 0 0,2-2 0 15,2 0-16-15,5 1 0 0,1 1 0 0,6-2 0 16,1-1-80-16,6 1-32 0,3 2 0 0,4 0 0 16,3 1-112-16,2-1-32 0,0-2 0 0,6-3 0 15,3-4 0-15,3 1 0 0,0 1 0 0,1 0 0 16,0-2 176-16,2-4 16 0,2-2 16 0,1 1 0 0,2 0 16 16,0 2 0-16,4-3 0 0,-3-2 0 0,0-2-16 0,3 2 0 15,5 6 0-15,0-2 0 0,-1-3-32 0,-2 2-16 16,1 0 0-16,1 1 0 0,-1 4-128 0,4-2-32 15,-1-5 0-15,0 5 0 0,-1 2-16 0,5-1 0 16,2-2 0-16,0 1 0 0,-3 0-64 0,2-1-128 16,1-2 176-16,1 1-176 0,3-2 144 0,-2 0-144 15,-7-2 0-15,2 2 144 0,2-1-144 0,1 1 0 16,-4 1 0-16,-1-1 0 0,-2 1 144 0,-1 1-144 16,2 0 160-16,-2 1-160 0,-1 1 0 0,-5 0 0 15,1 2 0-15,0-3 0 0,3 1 0 0,-1-2 0 16,-1 2 0-16,-4-1 0 0,-2 1 0 0,-1-1 0 0,1-3 0 15,-1 2 0-15,2 1 128 0,0-1-128 0,-3 1 0 16,-1 0 0-16,-3-3 160 0,1 1-160 16,-1 1 160-16,2 0-160 0,-1-1 144 0,-3 1-144 0,0 1 128 0,-4 0-128 15,-2-2 0-15,1 2 0 0,2-1 128 0,-3-1-128 16,3-1 0-16,-4 2 0 0,-2 0 0 0,-1 1 128 16,-2-3-128-16,-3 2 0 0,-1 1 0 0,-3-4 0 15,1-2 0-15,-1 0 128 0,0 4-128 0,-3 1 0 16,-2 1 0-16,2 3 0 0,-4-3 0 0,-3 2 0 15,-3 0 0-15,-1-1 0 0,-1-1 128 0,-2 1-128 16,-1 1 0-16,1 1 0 0,-3 1 0 0,-3-2 0 16,0-1 128-16,-3 2-128 0,-3-3 0 0,-2 2 128 15,-8 1-128-15,10 5 192 0,-10-5-192 0,0 0 192 16,0 0-16-16,0 0 0 0,0 0 0 0,0 0 0 16,0 0-176-16,-5 7 192 0,-2 1-192 0,-3-2 192 15,-6-4-192-15,-4 1 192 0,0-1-192 0,-5 4 192 0,-4-3-192 16,-3 0 0-16,-3 0 144 0,-1 0-144 0,-5 1 144 0,-1 2-144 15,-2 0 192-15,-1 1-192 0,-3-1 0 0,-2 1 0 16,0-2 0-16,-7 1 0 0,-3 2 0 0,-6-1 0 16,-5-3 0-16,-1 1 0 0,2 2 0 0,-4 0 0 15,-5-2 0-15,-4 2 0 0,-4-4 0 0,1 1 0 16,-1 1 0-16,-6 0 0 0,-6 1 0 0,5-1 0 16,-1 1 0-16,-1 2 0 0,-2-3 0 0,1 3 0 15,-5-1 0-15,3 3 0 0,0 1 0 0,-2-1 0 16,-3 0 0-16,1 0 0 0,2 2 0 0,0-1 0 15,-2-1 0-15,-1 1 0 0,3 2 0 0,-1 0 0 16,-3-2 0-16,1 3 0 0,0 1 0 0,-2-1 0 16,-2-2 128-16,2 2-128 0,4 0 128 0,1-2-128 0,-1-2 144 15,2 2-144-15,1 5 0 0,1-4 0 0,3-3 0 0,-1 1-160 16,-3 1 160-16,7 0 0 0,5 0 0 0,-3-1 0 16,-3-1 0-16,5 0 0 0,5 0 0 0,1 1 0 15,2 2 0-15,0-1 0 0,-1-3 0 0,2 2 0 16,3 2 0-16,4 0 0 0,2-4 0 0,1 2 0 15,2-2 0-15,4 1 0 0,4-2 0 0,6 1 0 16,3-1 0-16,8-4 0 0,0-1 0 0,7 0 0 16,3 2 0-16,3 1 0 0,5-2 0 0,3-2 0 15,0 1 0-15,6 0 0 0,3 2-128 0,3-1 128 16,9-4-1360-16,0 0-192 16,-2 9-48-16</inkml:trace>
  <inkml:trace contextRef="#ctx0" brushRef="#br1" timeOffset="169782.954">1765 3699 6447 0,'0'0'576'0,"0"0"-576"0,0 0 0 0,0 0 0 16,-8-6 1584-16,8 6 208 0,0 0 32 0,0 0 16 15,0 0-1264-15,0 0-256 0,0 0-64 0,-8 3 0 16,-1 3-256-16,1-1 160 0,-2-1-160 0,2 3 128 16,2 1 128-16,0 1 32 0,-5-1 0 0,1-1 0 15,0-2 208-15,-2 1 32 0,-1 2 16 0,-1-2 0 16,-1-1-16-16,0-1 0 0,-3-1 0 0,2 1 0 15,-2 0 48-15,1-3 16 0,-3-3 0 0,0 0 0 16,-1 0 48-16,3-2 16 0,-1 0 0 0,1 1 0 16,2 1-208-16,-1-1-64 0,2-2 0 0,3 0 0 15,2 2-160-15,0 1-32 0,0 0-16 0,1 0 0 16,3 1-176-16,6 1 0 0,0 0 0 0,0 0 0 0,0 0 0 0,-8 6 0 16,0 0 0-16,4 1-176 0,4-7 176 0,-1 9 0 15,-3 1 0-15,3 0-128 0,5 0 128 0,-3-1 0 16,-2 1 0-16,-2 2 0 0,1 2 0 0,2-1 0 15,0 0 0-15,-1 4 128 0,-3-2-128 0,3 1 0 16,1 3 0-16,-3-1 128 0,-3 0-128 0,0 2 0 16,2 1 0-16,0 2 0 0,0 3 128 0,-2 2-128 15,-2 1 160-15,0 2-160 0,-1 2 160 0,-2 1-160 16,2 1 160-16,0-2-160 0,-2-3 0 0,0-2 128 16,0 0-128-16,-2-2 0 0,2-1 0 0,0-2 128 15,0-4-128-15,-2 3 0 0,4 0 240 0,1-1-48 16,-3-3-16-16,2-2 0 0,1 0 32 0,1-2 16 15,0-2 0-15,2-1 0 0,-4-1-96 0,4-4 0 0,5-6-128 16,0 0 192-16,-5 7-192 0,5-7 176 0,0 0-176 16,0 0 160-16,0 0 32 0,0 0 16 0,0 0 0 0,0 0 0 15,9 7-16-15,2-2 0 0,-1 1 0 0,3-1 0 16,2 1-192-16,1 0 0 0,-1 0 0 0,3-1 0 16,1 1 0-16,-1-2 0 0,2-1 0 0,1 2 0 15,1-2 0-15,-3 0 0 0,-1 0 0 0,2-1 0 16,2 0 0-16,-1-1 0 0,0 1 128 0,-5-3-128 31,0-2-1200-31,-1 0-272 0,-1-1-64 0,-3-1-10304 0</inkml:trace>
  <inkml:trace contextRef="#ctx0" brushRef="#br1" timeOffset="170280.801">1774 4029 23039 0,'0'0'1024'0,"0"0"192"0,0 0-960 0,0 0-256 16,0 0 0-16,0 0 0 15,0 0-320-15,0 0-128 0,4 11 0 0,-2-1-16 0,-2 0 64 0,0 0 16 16,0-10 0-16,0 12 0 0,-2-3 112 0,-2 2 16 16,0 1 16-16,-1 0 0 0,-3-2 240 0,-1 4 0 0,-5 6 0 0,1 1 0 15,0 2 128-15,-2 4 80 0,1 0 16 0,1 1 0 16,2 1-16-16,0-1 0 0,1-2 0 0,3-1 0 16,5 0-64-16,2-7-16 0,0 0 0 0,6-5 0 15,4-2 144-15,1-1 32 0,5 0 0 0,2-5 0 16,-5-5 192-16,6-1 32 0,-1 0 16 0,5-3 0 15,2-5 80-15,2-2 16 0,-1-2 0 0,1-1 0 16,-2-1-352-16,-2 0-64 0,-1-3-16 0,-3 1 0 16,0-1 16-16,-4-1 0 0,-3-2 0 0,0 1 0 15,-4-6 288-15,-1 2 64 0,-5-2 16 0,-3-1 0 16,-3 3 96-16,-1 1 16 0,-3-1 0 0,-4 5 0 16,-1 4-320-16,-1 0-48 0,-4 1-16 0,-1 4 0 15,-3 4-320-15,1 1 0 0,2 5 0 0,-3 2 128 16,0 2-512-16,3 1-112 0,-1 3-16 15,2 2 0-15,1 0-2464 0,1 1-496 0</inkml:trace>
  <inkml:trace contextRef="#ctx0" brushRef="#br1" timeOffset="170641.616">2307 4459 16575 0,'-9'-5'1472'0,"9"5"-1168"0,0 0-304 0,0 0 0 15,0 0 2496-15,0 0 448 0,0 0 96 0,6 9 16 16,-2 2-2480-16,1 1-576 0,-1 2 0 0,0 3 0 16,-2-4 0-16,-2 3-160 0,-2 4 160 0,0 2-192 15,-1 1 192-15,-1 1 0 0,-3 2 0 0,-3 0 0 16,-1 2 0-16,0-2 0 0,-3 0 0 0,-2 0 0 16,0-4 0-16,2-1 0 0,5-4 0 0,-2-1 0 15,0-5 0-15,2-3 0 0,5-1 0 0,4-7 0 0,-6 7-176 16,6-7-96-16,0 0-32 0,0 0-11472 15</inkml:trace>
  <inkml:trace contextRef="#ctx0" brushRef="#br1" timeOffset="171136.763">2799 3912 15663 0,'0'0'688'0,"0"0"144"0,0 0-656 0,0 0-176 0,0 0 0 16,0 0 0-16,0 0 1536 0,-2 13 256 0,1 0 64 0,-4 2 16 15,-3 3-1488-15,-3 2-384 0,2 1 0 0,-1 2 0 16,-4 1 0-16,-1 1 0 0,0 3 0 0,0 3 0 15,2 1 160-15,-1 1-32 0,-3 3-128 0,2-3 192 16,0-2 16-16,0-1 0 0,1 1 0 0,1-2 0 16,2-3 48-16,-1-3 0 0,2 2 0 0,2-3 0 15,0 2 32-15,4-7 16 0,2-1 0 0,0-4 0 16,2-1-112-16,1-1 0 0,0-1-16 0,4-1 0 16,3 0 16-16,1-2 0 0,3-2 0 0,0-3 0 15,-1 0-16-15,3 0 0 0,3-1 0 0,-1 0 0 16,2-1-48-16,-2 0-128 0,5 0 192 0,3 1-64 0,1 0-128 15,0 0 0-15,0 1 0 0,1 0 128 0,-1-3-128 16,-1-2 0-16,-2-1 0 0,0 1 0 16,1-1-1216-16,-2-2-320 15,0-3-64-15</inkml:trace>
  <inkml:trace contextRef="#ctx0" brushRef="#br1" timeOffset="171659.394">2996 3739 25631 0,'-9'-8'1136'0,"9"8"224"0,-2-9-1088 0,2 3-272 0,0-2 0 0,0 8 0 16,0 0 0-16,7-4-176 0,3-1 32 0,1 1 0 16,1 0 144-16,5-2-160 0,3 3 160 0,-3 1-160 15,2-1 160-15,0 1 0 0,1-2 0 0,-1 0 0 16,-1 3 0-16,1-1 0 0,-2-1-144 0,1 0 144 16,-1-2 0-16,1 2 0 0,-5 0 0 0,2 0 0 15,-2 3 192-15,0 1-64 0,-1 3 0 0,0-1 0 16,-4-1-128-16,-8-2 160 0,9 9-160 0,-3 3 160 15,2-1-160-15,-5 5 0 0,-1 0 0 0,-2 5 0 16,0 2 0-16,-1 1 128 0,-2-1-128 0,-1 5 0 0,0 0 0 0,2 2 0 16,-1 0 128-16,1 1-128 0,1-1 0 0,-3 3 0 15,2 0 0-15,1 3 0 0,1 1 0 0,1-3 0 16,1-2 0-16,-1-2 128 0,2-2-128 0,-2 2 0 16,1-2 0-16,0-2 0 0,1-3 0 0,1 0 0 15,0 0 0-15,0-1 0 0,2-1 0 0,-1-1 0 16,2-1 0-16,2 2 0 0,-1-2 0 0,0 4 0 15,1-1 0-15,0-1 128 0,0-1-128 0,0-2 0 16,0-2 144-16,-1 1-144 0,1-1 256 0,-5 0-32 16,0-2 0-16,1-1 0 0,-3-1-64 0,1-1-16 15,-3 0 0-15,-3-1 0 0,-4-2 352 0,-1 1 64 0,-2-3 16 16,-1 2 0-16,-1 2 96 0,-3-2 32 0,-5 0 0 0,0 1 0 16,-1 0-256-16,-4 1-64 0,-1 1 0 0,1 2 0 15,0 0-240-15,1 2-144 0,-4-1 160 0,2 2-160 31,-1 2-1296-31,3 0-368 0,2-3-64 0</inkml:trace>
  <inkml:trace contextRef="#ctx0" brushRef="#br1" timeOffset="175706.616">1644 6111 15663 0,'-10'8'1392'0,"-1"-3"-1120"16,-2-1-272-16,-3 2 0 0,0 0 160 0,-4 3-32 16,0 0 0-16,-2 0 0 0,-6-2 0 0,0-1-128 15,1 0 192-15,0-1-64 0,-1-1-128 0,0-2 0 16,1 1-192-16,2-1 192 0,0 1 0 0,1-1 0 15,0-2 0-15,2-1 0 0,1-1 0 0,1 0 0 16,4-1 0-16,0-1 0 0,2-1 128 0,2 0 64 16,1 2 0-16,2 1 0 0,1 2 128 0,8 0 48 0,-7-3 0 0,7 3 0 15,0 0-80-15,0 0-16 0,0 0 0 0,-6 5 0 16,6-5-272-16,-2 11 0 0,3 0 0 0,1 0 0 16,0-1 0-16,1 1 0 0,-1-1 0 0,0 3 0 15,-2 2 0-15,0 1 0 0,-1-1 0 0,-1 3 0 16,-2 4 0-16,-2 4 0 0,-1 4 0 0,-1 1 0 15,1-2 0-15,-5 2 0 0,-2 0 0 0,2-1 0 16,1-4 160-16,-2 1-32 0,-1-1 0 0,1 0 0 16,-1 0 48-16,2-2 0 0,1-1 0 0,-2 1 0 15,0 0 16-15,1 2 16 0,3 0 0 0,-2 0 0 16,1 0-80-16,2-2 0 0,-2 2-128 0,5 0 192 16,-1-5-192-16,4-2 176 0,1 0-176 0,1 0 160 0,-1-1-160 15,4-2 0-15,4-6 0 0,1 2 128 0,-1 2 0 0,1-1 0 16,4-2 0-16,2 3 0 0,3-2 128 0,2 0 0 15,-1 0 16-15,3-2 0 0,2-4-64 16,-1 0-16-16,-2-2 0 0,0 0 0 0,1-2 48 0,-1-3 0 16,1-3 0-16,1 2 0 0,-5 4-96 0,1-1-16 15,-1-2 0-15,0-2 0 0,-3-1-288 0,1 1-64 16,-2 2-16-16</inkml:trace>
  <inkml:trace contextRef="#ctx0" brushRef="#br1" timeOffset="176098.998">1258 6778 12895 0,'-6'-3'1152'0,"6"3"-928"0,-5-4-224 0,5 4 0 16,0 0 2320-16,0 0 432 0,0 0 64 0,0 0 32 15,7 6-2352-15,-1 2-496 0,3-3 0 0,-2 0-128 16,4-2 128-16,0 0 0 0,-3 1 0 0,3-1 0 0,3-1 0 0,3-2 0 15,-1-2 0-15,2 1 128 0,1 2 0 0,1-1 0 16,-2-2 0-16,1 1 0 0,-1 2 0 0,-2-1 0 16,1-1 0-16,-1 0 0 0,1-1-128 0,-1 2 0 15,-1 2 0-15,2-4 0 0,1 0 0 0,-2-3 0 16,-1-1 0-16,-2 2-10672 0</inkml:trace>
  <inkml:trace contextRef="#ctx0" brushRef="#br1" timeOffset="176501.172">1950 6392 15663 0,'0'0'1392'0,"0"0"-1120"0,0 0-272 0,0 0 0 16,0 0 704-16,1 10 64 0,0 0 32 0,0 4 0 16,-1-1-800-16,0 3 0 0,0 1 0 0,-1 2 0 15,-1 2 0-15,-4 0 0 0,2 0 0 0,-2 2 0 16,0 0 0-16,-3 1 0 0,-1 2 0 0,-1-1 0 16,1 2 0-16,-2 0 256 0,1-1-48 0,3-2-16 15,-1-3 112-15,3-3 16 0,-2 2 0 0,3-4 0 16,0-3-144-16,0-1-32 0,1-1 0 0,4 2 0 0,3-2-16 0,0-3 0 15,-3-8 0-15,3 9 0 0,1-2 64 16,1 0 0-16,3-2 0 0,-2-2 0 0,-6-3 112 0,12 2 16 16,2-1 16-16,-3 2 0 0,1 0-48 0,1 0-16 15,0-3 0-15,0 1 0 0,1 2-112 0,-3-1-32 16,0-1 0-16,0-1 0 0,2 0-128 0,-3 0 0 16,1 0 0-16,1-1-10848 0</inkml:trace>
  <inkml:trace contextRef="#ctx0" brushRef="#br1" timeOffset="176732.111">2301 6917 17503 0,'0'0'1552'0,"0"0"-1232"0,0 0-320 0,9 5 0 16,0 3 768-16,-1 3 80 0,2 1 32 0,-6 6 0 15,-2-3-672-15,1 2-208 0,-3 1 128 0,-1 2-128 16,-3 2 144-16,0 0-16 0,-5 1-128 0,-2 3 192 16,-1-2-64-16,-3 0 0 0,-4-1-128 0,2 0 192 15,2 0-64-15,0 0-128 0,-2-1 176 0,2-1-176 32,0-3-336-32,1-4-176 0,1-3-48 0</inkml:trace>
  <inkml:trace contextRef="#ctx0" brushRef="#br1" timeOffset="177172.024">2462 6713 7359 0,'0'0'656'0,"0"0"-528"0,0 0-128 0,0 0 0 0,0 0 1520 0,9 4 272 0,-9-4 48 0,11 3 16 16,1 1-1248-16,0 0-240 0,-2-3-48 0,2 1-16 16,0-1-144-16,2-1-32 0,-3-1 0 0,1 1 0 15,-1 1-128-15,1 1 0 0,-1-1 144 0,1-1-144 16,-1 0 256-16,1 4-32 0,-3-2 0 0,2 0 0 15,0-1-96-15,0-1-128 0,0 0 176 0,0 2-176 0,-1 2 128 0,0-3-128 16,-1-2 0-16,-9 1-7504 16</inkml:trace>
  <inkml:trace contextRef="#ctx0" brushRef="#br1" timeOffset="178857.942">2668 6300 1839 0,'0'0'160'0,"0"0"-160"0,0 0 0 0,0 0 0 16,0 0 1408-16,0 0 256 0,-1-8 64 15,1 8 0-15,0 0-848 0,0 0-176 0,-3-5-16 0,3 5-16 16,0 0-176-16,0 0-48 0,0 0 0 0,0 0 0 16,0 0-112-16,0 0-16 0,-3-9-16 0,3 9 0 15,0 0 80-15,0 0 0 0,0 0 16 0,0 0 0 16,0-9-64-16,0 9-16 0,1-9 0 0,-1 9 0 16,0 0-64-16,0 0-32 0,0 0 0 0,0 0 0 15,0 0-64-15,0 0-16 0,0 0 0 0,0 0 0 16,6-5-144-16,-6 5 128 0,0 0-128 0,0 0 128 15,0 0 0-15,0 0 0 0,0 0 0 0,0 0 0 16,0 0 64-16,0 0 16 0,0 0 0 0,0 0 0 16,3-8 48-16,-3 8 16 0,0 0 0 0,0 0 0 0,2-8 0 0,-2 8 0 15,0 0 0-15,0 0 0 0,0 0-80 0,4-9 0 16,-3 3-16-16,-1 6 0 0,0 0-16 0,0 0 0 16,0 0 0-16,0 0 0 0,0 0-160 0,0 0 0 15,0 0 0-15,0 0 128 0,0 0-128 0,0 0 192 16,-1-9-192-16,1 9 192 0,-4-8-48 0,4 8 0 15,0-6 0-15,0 6 0 0,0 0-144 0,0 0 192 16,0 0-192-16,0 0 192 0,0 0-192 0,0 0 128 16,0 0-128-16,0 0 128 0,0-8-128 0,0 8 0 15,0 0 0-15,0 0 0 0,0 0 0 0,0 0 0 16,0 0 0-16,0 0 0 0,0 0 0 0,0 0 0 16,0 0 0-16,0 9 0 0,-2 2 0 0,0 0 0 0,-1 0-144 15,-1 1 144-15,-1 1 0 0,-2 5 0 16,-1 3 0-16,-1 2 0 0,1 0 0 0,0 2 176 0,0 0-176 15,-1 4 160-15,0 4 0 0,0-1 0 0,-2-1 0 16,1-2 0-16,1 0 32 0,0-1 0 0,2-3 0 0,-2-2 0 16,0-2 0-16,2 1 0 0,2-1 0 0,0 0 0 15,0-4 64-15,1 1 0 0,3-3 16 0,0 2 0 16,-3 0-80-16,3 1 0 0,0-6-16 0,1-1 0 16,0-2-16-16,1 0 0 0,2-1 0 0,-3-8 0 15,0 0 64-15,0 0 16 0,0 0 0 0,6 8 0 16,-6-8 64-16,7 6 16 0,-7-6 0 0,0 0 0 15,9 5-16-15,-9-5 0 0,8 0 0 0,-8 0 0 16,10 0-112-16,0 0-32 0,0 0 0 0,0 0 0 16,-10 0-160-16,12 2 0 0,2-1 0 0,-3 2 0 0,-1 0 0 15,0 0 0-15,1-5 0 0,1 2 0 0,0 1 128 16,0 1-128-16,-2-3 0 0,2 0 128 0,2 0 16 16,-1 1 0-16,0 0 0 0,2-1 0 0,1-6-16 0,-1 3 0 15,1 4 0-15,-3-1 0 0,-2-1-128 0,1-1 128 16,-2 1-128-16,-1 2 128 0,-1 2-128 0,-8-2 0 15,9-1 0-15,-9 1 128 0,0 0-128 0,9 3 0 16,-9-3 0-16,0 0 0 16,0 0-272-16,0 0-144 0,0 0-32 0,0 0-9024 15,0 0-1792-15</inkml:trace>
  <inkml:trace contextRef="#ctx0" brushRef="#br1" timeOffset="179724.141">2924 5910 15663 0,'0'0'1392'0,"0"0"-1120"0,0 0-272 0,0 0 0 15,0 0 672-15,6-8 80 0,-1 2 16 0,2 3 0 16,-7 3-576-16,10-1-192 0,0 1 0 0,0 0 144 16,-1 0-144-16,1 0 0 0,1 1 0 0,-2 1 128 15,2-1 0-15,0 0-128 0,-1-1 192 0,2-1-64 16,1-2 80-16,-1-1 16 0,1 1 0 0,-2 0 0 16,1-2 112-16,1 0 32 0,0-2 0 0,2 3 0 15,2 0 80-15,-1 0 32 0,0 0 0 0,-1 1 0 16,0 0-288-16,-1 2-48 0,-3 0-16 0,0 0 0 15,-1 1-128-15,-1-2 0 0,-2 0 0 0,-7 2 0 16,0 0 0-16,9 4 0 0,-9-4-160 0,0 0 160 16,6 11 0-16,-3 2 0 0,-3 0 0 0,0 4 0 15,-1-1 0-15,0 5 0 0,-2 2 0 0,-1 5 160 0,0 2-32 16,-1 4 0-16,1 1 0 0,-3 3 0 0,2 3-128 16,-2 1 0-16,-1 1 0 0,0 3 0 0,-1 4 0 0,-2 1 0 15,-1 3 0-15,0-2 0 0,0-3 0 0,-3-2 0 16,2-3 0-16,-1-2 0 0,-1 1 0 0,2-3 0 15,1-3 0-15,1 2 128 0,1 2-128 0,3-3 192 16,-2-4-192-16,3 1 192 0,-1 1 64 0,0-2 32 16,1 0 0-16,2-3 0 0,3-3-112 0,0 1-32 15,-1 3 0-15,2-3 0 0,2-6-144 0,0-1 160 16,-1-2-160-16,1 1 160 0,3 1-160 0,-2-3 128 16,1-6-128-16,-1-1 128 0,-1 1 64 0,1-3 16 15,-1-2 0-15,-2-8 0 0,0 0 272 0,0 0 48 16,0 0 16-16,0 0 0 0,0 0 48 0,0 0 16 15,0 0 0-15,0 0 0 0,-10 5 48 0,1-1 16 0,-2-2 0 16,-2 0 0-16,0 1-272 0,-2 2-48 0,-3 0-16 16,1 0 0-16,-2-2-208 0,-3 3-128 0,-1 0 160 0,-2 3-160 15,-4 0 0-15,-4 1 0 0,-3 2 0 16,-2 1 0 0,5 2-2400-16,2 0-368 0</inkml:trace>
  <inkml:trace contextRef="#ctx0" brushRef="#br1" timeOffset="184315.991">6575 4862 7599 0,'1'-10'320'15,"-1"10"96"-15,2-8-416 0,-2 8 0 0,4-8 0 0,0-1 0 0,2 0 896 0,0 1 80 16,1 1 32-16,-2-1 0 16,2-1-304-16,1 1-64 0,-1 1-16 0,2 0 0 0,2-1-144 0,-3 4-32 15,1-1 0-15,-2-1 0 0,-7 6-128 0,8-1-16 16,-8 1-16-16,0 0 0 0,9 0-80 0,-9 0-16 16,6 10 0-16,-3-1 0 0,-1 2 64 0,-2 2 0 15,-2 3 0-15,-2 3 0 0,-2 3 224 0,-1 2 48 16,1 4 16-16,-1 7 0 0,-1 9-48 0,1 4-16 15,-2 5 0-15,0 5 0 0,0 4-128 0,0 5-32 16,-3 5 0-16,1 1 0 0,0 5-128 0,0-2-16 16,-1-2-16-16,2-2 0 0,1-4 0 0,2-1 0 15,-1 0 0-15,3-5 0 0,1-3 176 0,2-6 48 16,0-2 0-16,0-2 0 0,1 0 128 0,-1 0 16 0,0-1 16 16,1-2 0-16,-1-1-144 0,1-4-16 0,0 0-16 15,0-3 0-15,0-2-144 0,-1-2-32 0,2-1 0 16,-1-1 0-16,0-1-32 0,0 1-16 0,1-2 0 0,0-2 0 15,0-3-144-15,0 0 192 0,0-1-192 0,1-2 192 16,1-6-64-16,1-1-128 0,0-2 192 0,-1-1-64 16,1-4-128-16,-3-8 192 0,0 0-192 0,0 0 192 15,3 10-192-15,0-2 192 0,-3-8-192 0,0 0 192 16,0 0-32-16,0 0 0 0,0 0 0 0,0 0 0 16,0 0 48-16,0 0 16 0,11-6 0 0,-3 4 0 15,-8 2-80-15,8-4-16 0,-2-2 0 0,-6 6 0 16,10-3-128-16,-10 3 0 0,11-2 0 0,1-1 0 15,-1 1 0-15,1 1 0 0,-2 0 0 0,5 3 0 0,5 0 0 16,1 2 0-16,4 0 0 0,2 2 0 0,2-1 0 16,3 2 0-16,0-2 0 0,5 3 0 0,1 1 0 0,1 0 0 15,0-2 0-15,2 1 0 0,2-1 0 0,2 1 0 16,3-1 0-16,2 2 0 0,3-4 0 0,-1 2 0 16,0-1 0-16,2 2 0 0,-3 0 0 0,2 0 0 15,5-5 0-15,2 3 0 0,2 1 0 0,-1 0 128 16,1-3-128-16,0 2 0 0,-1 0 0 0,5 2 0 15,5 2 0-15,-2 0 0 0,1-4 0 0,1 1 0 16,-2 3 0-16,1 0 0 0,3 1 0 0,3 1 0 16,1 0 0-16,-1-1 0 0,1 0 0 0,1 0 0 15,4 1 0-15,4-1 0 0,-2 0 0 0,4-2 0 16,3-4 128-16,-1 1-128 0,2-1 0 0,-2 0 0 16,-2-3 0-16,4-1 0 0,2 1 0 0,-1 0 0 0,2 1 0 0,-2-1 0 15,0 1 0-15,1 0 0 0,3 1 0 0,-1-1 0 16,-6 0 0-16,6 1 0 0,1-2 0 0,-3 2 0 15,-1-2 0-15,0 1 0 0,2 0 0 0,-1-1 0 16,1-1 0-16,1-1 0 0,-2-2 0 0,2 1 0 16,4 4 0-16,-1-3 0 0,-6 0 0 0,4-1 0 15,2-1 0-15,-3 2 0 0,-6 2 0 0,1-2 0 16,1-4 0-16,0 1 0 0,3 3 0 0,-4 0 128 16,-2-1-128-16,1 1 0 0,2-1 0 0,-2 3 0 15,-3 4 0-15,2-2 0 0,0 0 0 0,-2-1 0 16,1 2 0-16,-3 2 0 0,-3 3 0 0,2-2 0 0,0-4 0 15,1 2 0-15,-1-1 0 0,-4 2 0 0,-1-1 0 16,3 1 0-16,0-2 0 0,2 0 0 0,-5 1 0 0,-1 2 192 16,-3 0-192-16,3 1 192 0,1-2-192 0,-1 1 0 15,-3 0 0-15,-2 0-176 0,-5 0 176 0,3 0 0 16,1 0 0-16,-1-1-128 0,0 3 128 16,-5-3 128-16,-4 0-128 0,2 1 176 0,1-5-176 0,0 0 0 15,0-1-192-15,-4 1 192 0,0 0 0 0,-3 0 0 16,-3-2 0-16,2-1 0 0,2-1 0 0,1 0 0 15,-1-2 0-15,-1 1 0 0,-5 1 0 0,-3-1 0 16,-1 2 0-16,-2 0 0 0,-2 2 0 0,-1-2 0 16,-3-2 0-16,2 2 0 0,-2 2 0 0,2-2 128 15,-2-2-128-15,-1 2 0 0,-3-1 0 0,-3 1 0 16,-1 1 0-16,-1-1 0 0,0-1 0 0,-1 1 0 0,0 1 0 16,-2 1 0-16,0 1 0 0,-2 1 0 0,-4 0 0 15,1-2 0-15,-5-2 0 0,0 0 0 0,-4 0 0 16,2 2 0-16,-2 1 0 0,-1-2 0 0,-3 0 0 15,1 1 0-15,-4 2 0 0,3-1 0 0,2 0 0 16,-4-1 0-16,2 0 0 0,0-1 0 0,-2-1 0 0,0 2 128 16,0-2-128-16,0 1 0 0,1 0 0 0,-2-2 0 15,3-2 0-15,-2 1 0 0,0 1 128 0,-9 1-128 16,10-2 0-16,-2-1 0 0,0-2 0 0,1 2 0 16,-1 0 0-16,1-2 0 0,-1-1 144 0,3-1-144 15,-1 0 0-15,0 1 144 0,0-1-144 0,-1 0 0 16,1-1 144-16,2 0-144 0,-2-2 0 0,1 0 144 15,0 0-144-15,-1 1 128 0,1-1-128 0,1 0 128 0,2-1-128 16,2 0 0-16,-2-1 0 0,-2 0 128 0,0-2-128 0,1 0 0 16,-1-1 0-16,2-2 128 0,-3-2-128 0,3-1 0 15,0-5 0-15,2 0 0 0,-1-2 128 0,1-4-128 16,1 0 128-16,2-3-128 0,-2 0 256 0,3-5-16 16,1-3-16-16,3-5 0 0,5-6-224 0,-4-4 144 15,0-3-144-15,4-4 128 0,3-4-128 0,0-5 0 16,-1-7-192-16,-1-4 192 0,1-2-320 0,-1-1 48 15,-2-1 16-15,2-1 0 0,-2-6 128 0,0 8 128 16,1 8-192-16,-1 5 192 0,0 2 0 0,-6 6 0 16,-2 7 0-16,-2 4 0 0,-2 5 0 0,-4 5 144 15,-1 2-16-15,-2 7 0 0,-3 3-128 0,1 1 0 16,-4 1 0-16,2 1 128 0,-1-2-128 0,2 1 0 0,-3 1 0 16,1-2 0-16,3 0 0 0,-4 1-144 0,2-4 144 15,-2 6 0-15,-1 0-192 0,1 5 192 0,-2 1-192 0,1 1 192 16,-2-2 0-16,0 3-128 0,-2 2 128 0,2 0 0 15,-2 0 0-15,-2-2 0 0,1 2 0 0,-3 1 0 16,-3 0 0-16,0 0 0 0,-3 2 0 0,-2 0 0 16,-2 2 0-16,2 1 0 0,1 2 0 15,-4 0 0-15,-5 0 0 0,-5 2-128 0,1 0 128 0,-3 1 0 16,-1 0 0-16,0 2 0 0,-1 3 0 0,-3-1 0 16,-3 1 0-16,-1-1 0 0,-4 0-192 0,-4 2 192 15,-1 0 0-15,-3 0 0 0,1-1 0 0,-1-2 0 16,0 1 0-16,-5-1 0 0,-6 0 0 0,-2-1 0 15,0 1 0-15,-2-1 0 0,0 1 0 0,-2-1 0 0,-3 0 0 16,-3-1 0-16,-5 1 0 0,-2 0 0 0,2 3 144 16,-2-2-144-16,-3 1 128 0,-2 0-128 0,-6-2 0 0,3 2 0 15,2 1 0-15,-4 2 0 0,-5 1 0 16,0 1 0-16,2-2 0 0,-3 0 0 0,-1-1 0 16,-1-1 0-16,-2-1 0 0,1 2 0 0,1 0 0 0,-5-1 0 15,-5-2 0-15,1 2 0 0,2 1 0 16,-4 1 0-16,-3 1 0 0,-1 0 0 0,5 0 160 0,-9 1-160 15,-3 0 192-15,1 2-192 0,0-2 128 0,0 2-128 16,-1-2 0-16,-2 2 0 0,-2 2 0 0,1 1 0 16,1-1 0-16,2 2 0 0,0-3 0 0,0 3 0 15,-3 1 0-15,-4-1 0 0,-4 2 0 0,4 0 0 16,7 0 0-16,-2-1 0 0,-3 0 0 0,4-1 0 16,4-3 0-16,-2 1 0 0,-1 1 0 0,4-1 0 0,3-3 0 15,-2-1 0-15,1-1 0 0,0 1 0 0,6 1 0 0,-2 1 0 16,-3-1 0-16,3 4 0 0,3 0 0 0,-1 0 0 15,-1 2 0-15,4-1 0 0,1-2 0 16,1 2 0-16,-2 1 0 0,4-1 0 0,2 2 0 0,3-1 0 16,4-2 176-16,1 2-176 0,3-1 160 15,4 1-160-15,2 2 0 0,3-1 0 0,1-4 0 0,1 1 0 16,3 2 0-16,3-2 0 0,5-1 0 0,3 1 0 16,3-1 0-16,0-1 0 0,3 1 0 0,0-3 144 15,-2 0-144-15,3 0 0 0,6-1 0 0,1 0 0 16,3-1 0-16,0-1 0 0,0-2 128 0,0 1-128 15,2-1 144-15,3-1-144 0,2 2 160 0,2 0-160 16,0 0 240-16,2-1-48 0,4 0-16 0,1 0 0 16,2 2-16-16,2-1 0 0,1-1 0 0,-2 0 0 0,0 0-160 15,3 1 128-15,-3-1-128 0,5 2 128 0,2 1-128 0,3-2 0 16,0-2 0-16,2-1 0 0,1 2 0 16,-2 0 128-16,2-2-128 0,0 1 0 0,-1-2 128 0,2 2-128 15,2 1 0-15,-1-1 128 0,2-1-128 0,0 2 0 16,-2 1 144-16,1 1-144 0,0-1 128 0,1 0-128 15,1 0 160-15,1 2-160 0,-3 2 0 0,1-1 128 16,0-1-128-16,-2 0 0 0,1 0 0 0,0 0 0 16,0 0 0-16,-1 0 0 0,-1 0 0 0,1 0 0 15,0 1 0-15,-2 1 0 0,0 1 0 0,-1-1 0 16,0-4 0-16,2 3 0 0,0 1 0 0,2 0 0 16,1-2 0-16,0 1 0 0,-2 1 0 0,3 2 0 15,2 0 0-15,1-2 0 0,-2-1 0 0,8-1 0 0,0 0 0 16,-9 1 0-16,1-1 0 0,8 0 0 0,0 0-128 15,0 0 128 1,0 0-2688-16,11-7-416 0,4-6-96 0,2-4 0 0</inkml:trace>
  <inkml:trace contextRef="#ctx0" brushRef="#br1" timeOffset="186172.371">16124 3469 21535 0,'0'0'960'0,"0"0"192"0,0 0-928 0,0 0-224 0,0 0 0 0,0 0 0 16,0 0 0-16,0 0-128 0,-4 8 128 0,-4 0-208 15,2-2 208-15,-3 1 128 0,1-3 0 0,-3 0-128 16,0-2 368-16,-3 1-48 0,-2 1 0 0,-1-2 0 15,-4-1-64-15,-1-1 0 0,-3-2-16 0,0 1 0 16,2 1-96-16,-3 1-16 0,0-2 0 0,0 1 0 16,-1-2-128-16,3 2 0 0,2 0 144 0,2 0-144 15,-2 0 0-15,3 0 0 0,1 0 0 0,3 2 128 16,1 0-128-16,1 0 144 0,2 2-144 0,1-1 160 0,1-2-160 16,2 1 0-16,7-2 144 0,-6 5-144 15,6-5 0-15,0 0 0 0,0 0 0 0,0 15 0 0,2 0 384 0,2-1 0 16,-2 0 0-16,4 0 0 0,1 1-128 0,-2 2-32 15,3 1 0-15,-1 1 0 0,0-1-80 0,0 0-16 16,-1 2 0-16,1-1 0 0,-3-3-128 0,2 0 192 16,0-3-192-16,-1 1 192 0,0 2-192 0,2-2 128 15,-1-1-128-15,2-2 128 0,-2 0-128 0,-1 0 192 16,1 0-192-16,-1 1 192 0,3-3-192 0,-4 1 0 16,2 1 0-16,0-2 128 0,3-1-128 0,-1-2 0 15,-8-6 0-15,13 10 0 0,-1 1 0 0,1-1-256 16,-1-5 48-16,2 1 0 15,0-2-1568-15,4 1-304 0</inkml:trace>
  <inkml:trace contextRef="#ctx0" brushRef="#br1" timeOffset="186600.817">16062 3839 19295 0,'0'0'848'0,"0"0"176"0,0 0-816 15,0 0-208-15,0 0 0 0,0 0 0 0,0 0 416 0,0 0 32 16,0 0 16-16,10-3 0 0,-1 1-144 0,2 0-16 16,3 1-16-16,1-2 0 0,0 0 96 0,2-1 0 0,-2 2 16 0,2 0 0 15,-2 0-192-15,2 0-32 0,-2 1-16 0,1-1 0 16,-1 1-160-16,-1 1 0 0,1 1 0 0,-3 2-7136 16,0-3-1376-16</inkml:trace>
  <inkml:trace contextRef="#ctx0" brushRef="#br1" timeOffset="187006.427">16679 3545 31503 0,'0'0'1392'0,"0"0"288"0,-2 10-1344 0,-3 0-336 15,1 3 0-15,0 1 0 0,2 1 0 0,-3 1-128 16,-1 2 0-16,3 3 0 0,-4 1 128 0,3 3 0 16,1 2 0-16,-1-3-128 0,-1-3 128 0,2 0 0 15,1 0 0-15,2-4 0 0,0-1 0 0,3-3 0 16,0-2 0-16,4 1 0 0,-3-1 0 0,5-2 0 15,-2-3 0-15,3-1 0 0,-1-3 0 0,3 1 128 16,3-1-128-16,0 1 0 0,-1-2 128 0,3-2-128 16,0-1 160-16,1 0-160 0,0 0 0 0,1-1-128 0,-1 2-16 15,1-4 0 1,-2 2-1744-16,0-1-352 0,-3-2-64 0</inkml:trace>
  <inkml:trace contextRef="#ctx0" brushRef="#br1" timeOffset="187217.46">17001 3864 21183 0,'0'0'1888'0,"0"9"-1504"0,-2 0-384 0,2 3 0 16,0 2 816-16,2 3 80 0,-1 0 32 0,-1 2 0 16,0 1-656-16,0 0-128 0,-1 0-16 0,-1-1-128 15,1 1 288-15,-1-2-48 0,-1-3-16 0,0 3 0 0,0 6-96 0,-4-1-128 16,1-1 176-16,0-7-176 15,1-5 0-15,0-2-256 0,0-1 32 0,5-7-7376 16,0 0-1472-16</inkml:trace>
  <inkml:trace contextRef="#ctx0" brushRef="#br1" timeOffset="187610.888">17538 3531 14735 0,'0'0'640'0,"0"0"160"0,0 0-640 0,0 0-160 0,0 0 0 0,1 11 0 16,-2 0 3152-16,0 4 608 0,-1 3 112 0,-2 2 32 15,-1 3-3136-15,-3-1-640 0,-2 4-128 0,0 3 0 16,-3-3 128-16,0 2 0 0,-1-1 16 0,-2-1 0 16,0 1 16-16,1 0 0 0,2-2 0 0,1-6 0 15,2-4-160-15,2-1 160 0,3-3-160 0,2-1 160 16,3-1-160-16,0-1 0 0,0-8 144 0,0 0-144 16,5 5 160-16,4-2-32 0,-1 0-128 0,2-2 192 15,3 0-16-15,-1-1-16 0,1 0 0 0,2 0 0 16,1-2-160-16,0 1 128 0,4 1-128 0,-2-3 128 0,2 1-128 15,-2 0 0-15,0 1 0 0,3 1 128 16,-1-1-128-16,0 1 0 0,1 0-160 0,-1-1 160 16,1-2-1952-16,0 1-288 0,-3 0-64 15</inkml:trace>
  <inkml:trace contextRef="#ctx0" brushRef="#br1" timeOffset="188130.478">17680 3516 27407 0,'-19'-6'1216'0,"11"4"256"0,8 2-1184 0,0 0-288 0,0 0 0 0,0 0 0 16,0 0 0-16,0 0 0 0,9-2-176 0,1 0 176 16,2 0-208-16,4 0 64 0,-1 0 16 0,6-2 0 15,3-2 128-15,-2 2 0 0,2-3 0 0,-2 2 0 16,4 0 0-16,-4 1 0 0,2-1 0 0,-3-2 128 16,0 0-128-16,-2 4 0 0,-3 2 0 0,-1-1 128 15,1-1-128-15,-5 2 0 0,-2 1 128 0,-9 0-128 16,0 0 0-16,8 5 0 0,-8-5 0 0,5 12 0 15,-4 1 0-15,-1 5 0 0,-3-1 0 0,0 3 0 0,-3 3 208 16,0 2-16-16,-2 3-16 0,3 0 0 0,3 1-176 0,1 1 0 16,1 2 0-16,1 0 0 0,-1-2 0 0,3-2 128 15,2-4-128-15,1 0 0 0,-4 3 0 0,3-3 0 16,0-3 128-16,2-1-128 0,-1-3 128 0,2 2 0 16,0 0 0-16,-1-4 0 0,2-2 256 0,-2 0 64 15,-3 1 0-15,-1-1 0 0,1 1 112 0,-2 0 16 16,-4 2 16-16,0-2 0 0,-1 0-80 0,-1-2-32 15,-4 4 0-15,-2-1 0 0,-5 2 208 0,1-1 32 16,-1 0 16-16,0 1 0 0,-4-4-176 0,2 3-48 16,-2-2 0-16,1 2 0 0,2 0-320 0,0-1-192 0,2 1 192 15,2-4-192 1,2-1-2288-16,0 0-560 0</inkml:trace>
  <inkml:trace contextRef="#ctx0" brushRef="#br1" timeOffset="200493.844">6758 7175 22687 0,'0'0'1008'0,"-5"-5"208"0,5 5-976 0,0-9-240 16,1 0 0-16,6 5 0 0,2 2 0 0,6 2 0 16,4 1 128-16,5-2-128 0,5 0 0 0,5-3 128 0,5 1-128 15,2 0 0-15,2-2 0 0,8 2 0 0,6 0 0 0,3 2 0 16,4-1 128-16,1 1-128 16,0-2 0-16,2 2 144 0,6 3-144 0,3-2 160 0,5-1-160 0,0 1 160 15,2 2 16-15,4-1 0 0,4 0 0 0,3-1 0 16,3-2 48-16,6-1 16 0,-2-3 0 0,3 4 0 15,2 2 16-15,1 0 16 0,-1 0 0 0,3 0 0 16,2 4-32-16,3-1-16 0,0 1 0 0,1 1 0 16,2 1-96-16,0 1-128 0,2 4 176 0,3-2-176 15,2-1 144-15,-1 3-144 0,-5 3 0 0,3-1 144 16,2-1-144-16,4 0 192 0,5-1-192 0,-1 0 192 16,-2 0-192-16,0 1 0 0,2 0-192 0,-1-1 192 15,-5-2 0-15,2 2 0 0,1 3 0 0,1-3 0 16,-5 1 0-16,1 1 0 0,0 0 0 0,-1 0 0 15,2 0 0-15,-2-3 160 0,-3-2-160 0,3 2 160 0,2 3-160 0,-3 1 128 16,-3-3-128-16,1 0 128 0,3 1-128 0,-1-1 0 16,-5 1 144-16,2-1-144 0,1 0 0 0,-2 0 128 15,-4 3-128-15,2-2 0 0,1 1 128 0,-5 0-128 16,-4-2 128-16,3-1-128 0,0 1 0 0,-2 0 0 16,-3-3 0-16,1-2 0 0,2-1 0 0,-4-3 0 15,-2 1 0-15,-2-1 0 0,2-1 0 0,-4-2 0 16,-4-1 128-16,-2-1-128 0,-1 3 160 0,0-2-32 15,-4-3-128-15,-2 3 192 0,-4 1 144 0,1 3 32 16,0 1 0-16,-1 0 0 0,-2-4-128 0,-2 2-32 16,-1 1 0-16,3 1 0 0,4-1-208 0,-4-1 0 15,-3-3 0-15,-3 2 0 0,-2 2 0 0,-2 1 128 16,4-1-128-16,-2-1 0 0,-1-1 0 0,-3 1 0 16,-6 1 0-16,1-2 0 0,1-1 0 0,-2 1 0 0,-2 0 128 15,-1 1-128-15,-4 1 0 0,-4 0 0 0,-3-2 0 0,-2 1 0 16,1 0 0-16,-1-1 0 0,1-2 0 0,-8 0 0 15,-7 6 256-15,-3-1-64 0,-1 1 0 16,-1 1 0-16,-5-2 48 0,-2 2 0 0,-1 0 0 0,-3-3 0 16,-1-2-96-16,-3 0-16 0,-2 1 0 0,-2 0 0 15,-2-1 0-15,-7 0 0 0,0 0 0 0,9-2 0 16,-9 2 64-16,8-4 16 0,-3-3 0 0,1 1 0 16,-4-1 112-16,0 0 0 0,-2 7 16 0,4-9 0 15,-2-2-112-15,0-2-32 0,1-2 0 0,-1-1 0 16,-2-3 0-16,0-3 0 0,3-3 0 0,-1-2 0 15,0 0-192-15,0-3 0 0,0-3 0 0,2-7 0 0,-3-6 0 16,2-2 0-16,0-3 0 0,2-2 0 0,-1-5 0 16,3-1 0-16,2-8 0 0,-2-5 0 0,1-4 0 0,1-2 0 15,2-1 0-15,1-5 144 0,1-5-304 16,-1-1-64-16,1 0-16 0,3 1 0 0,1-2-16 0,-2 2 0 16,-4 0 0-16,0 7 0 0,-4 5 256 0,2 1-176 15,-1-1 176-15,0 4-160 0,-2 3 160 0,1 5 0 16,-4 4 0-16,0 4-128 0,-1 1 128 0,-2 2 0 15,-2 1 0-15,1 2 0 0,0-1-128 0,1 5 128 16,0 3-128-16,0 0 128 0,-2 2-256 0,1 3 16 16,1 2 16-16,-2 2 0 0,-4 2 32 0,1 1 0 15,-3 2 0-15,0 3 0 0,1-1 192 0,-1 5 0 16,1 2 0-16,1 4 0 0,1 0 0 0,-1 2 0 0,-1 0 0 16,3 2 0-16,-3 1 0 0,2-1 0 15,-3 1 0-15,-1 1 0 0,-1 2 0 0,4 0 0 0,-3 0 0 0,1 1 0 16,-4 0 192-16,0 4-192 0,-2 1 192 0,-2 1-192 15,0-3 0-15,-2 2 0 0,-1 2 0 0,-1 1 0 16,-2 0 0-16,-6 0 0 0,1-2 0 0,-4 2 0 16,-4 0 0-16,-3 0 0 0,-3 0 0 0,0 2 0 15,-4 2 0-15,-2 0 0 0,0 3 0 0,0-2 0 16,-4-3 0-16,-6 4-144 0,-9 2 144 0,-2-2 0 16,0 0 0-16,-4-1-128 0,-4 4 128 0,-3-2 0 15,-8 0 0-15,-1-2-128 0,-1-3 128 0,-8-1 0 16,-4 2-160-16,-4-1 160 0,-2 1-192 0,-6-3 192 15,-4-1 0-15,-1 1-128 0,-2 2 128 0,-4 0 0 0,-8-1 0 16,2 1 0-16,2-1-128 0,-6 3 128 0,-4-3 0 16,-1 0 0-16,0-1 0 0,0 0 0 0,-4-1 0 0,-2 0 0 15,-4 0 0-15,2-4 0 0,0 1 0 0,-3-2 0 16,-3 0 0-16,-2-2 0 0,0-1 0 0,-2-2 0 16,0 2 0-16,0 1 0 0,2 0 0 0,-2 0 0 15,-3 0 0-15,1 1 0 0,1-2 0 0,3 0 144 16,3 1-144-16,-2 2 128 0,-1-1-128 0,1 3 0 15,1-2 0-15,6 2-176 0,-1 2 176 0,0 0 0 16,-3 2 0-16,2 1 0 0,-1 2 0 0,3 1 0 16,1 2 0-16,0 0 0 0,-2 3 0 0,-2 1 0 15,-3 3 0-15,7 1 0 0,6-2 0 0,-2 2 0 16,-4 2 0-16,5 0 0 0,1-4 0 0,2 1 0 16,-1-5 0-16,6 2 0 0,3 0 0 0,0-3 0 15,-2-1 0-15,0-1 0 0,0 2 0 0,4 2 0 0,4 0 0 16,3-3 0-16,-1-1 0 0,6 0 0 0,6 2 0 0,1-2 0 15,-1 0 0-15,8 0 128 0,6 1-128 16,3 0 0-16,3 2 128 0,3 0-128 0,0-2 128 0,9 2-128 16,9 1 0-16,3-1 0 0,3-1 0 0,8 2 128 15,7 0-128-15,4 1-208 0,3-1 48 0</inkml:trace>
  <inkml:trace contextRef="#ctx0" brushRef="#br1" timeOffset="202309.95">6544 9466 26079 0,'-15'-4'1152'0,"4"3"256"0,0 1-1136 0,2 5-272 16,1 3 0-16,3 2 0 0,3 1-144 0,-3-1-96 16,1-2-16-16,2 6 0 0,2 7 256 0,2 2 0 15,0 0-160-15,1 4 160 0,2 2 0 0,0 4 0 16,1 4 0-16,-1 0 0 0,1 4 0 0,0 7 0 16,-2 12 0-16,0 0 0 0,-1 1 0 0,2 0 0 15,-4 2 0-15,-1 4 0 0,0 5 0 0,0 0 0 0,0-3 0 16,0-4 0-16,2-1 0 0,0-1 192 15,-1-3-32-15,2-1 0 0,0-1 96 0,0-3 32 0,-2-1 0 16,2-6 0-16,-1-5 32 0,-1 0 0 0,-1-2 0 16,-1-1 0-16,-1 1 48 0,0 2 16 0,-2 3 0 0,2 3 0 15,0-3-80-15,-1-4-16 0,0-1 0 0,1-2 0 16,1-2-160-16,1-3-128 0,1 1 192 0,3-4-192 16,2 1 160-16,2-2-160 0,1-1 128 0,1-2-128 15,1 1 0-15,1-6 0 0,-2-5 0 0,2-1 0 16,2-2 0-16,-1-3 0 0,1-1 0 0,0-4 0 15,2 0 0-15,0-3 0 0,1-3 0 0,2 0 0 16,3-3 0-16,1 1 0 0,2-3 0 0,2 1 0 16,3 0 0-16,2-2 0 0,2-1 128 0,2 1-128 0,2-2 144 15,4 2-144-15,3 1 160 0,2 0-160 0,3-3 128 16,6 1-128-16,2 2 0 0,2 3 0 0,1 1 0 0,4-3 128 16,4-2-128-16,6 3 0 0,4 8 0 0,-1-4 0 15,-1-2 128-15,6 1-128 0,6 1 0 0,1 2 0 16,0 3 0-16,4-4 0 0,1-3 0 0,2 3 0 15,0 1 0-15,1 1 0 0,1-1 0 0,2 0 0 16,4-1 0-16,-3 2 0 0,0 1 0 0,1 1 0 16,1-1 0-16,-1 1 0 0,-2-1 0 0,2-1 0 15,5-1 0-15,1 0 0 0,-4 0 0 0,3 2 0 16,0-4 0-16,0 2 0 0,0 3 0 0,2-1 0 16,3-3 0-16,0 3 0 0,0 4 0 0,0-5 0 15,-1-1 0-15,1 3 0 0,0 3 0 0,1 2 0 16,-1-4 0-16,1 2 0 0,0-1 0 0,-2 0 0 0,-1 0 0 15,-1 1 0-15,4-2 0 0,-1-2 0 0,-1 1 0 16,-1-2 0-16,-1-2 0 0,1 2 0 0,1-4 0 0,-3 1 0 16,-3-2 0-16,-3 0 0 0,2 1 0 0,-1-3 0 15,1 3 0-15,-4 0 0 16,-4 0 0-16,-2 0 0 0,1 4 0 0,-5-2 0 0,-3 1 0 0,-3 2 0 16,-2 0 144-16,-1 2-144 0,2-2 128 0,-5 2-128 15,-8 0 0-15,-2 1 0 0,-6 1 0 0,2-1 0 16,0-1 0-16,-1 1 0 0,-6-1 0 0,-3-1 0 15,-5 0 192-15,-2 0-64 0,-2-1 0 0,-2-1 0 16,-3-1 0-16,-1 1 0 0,-1-1 0 0,-2 1 0 16,-7 1 0-16,-1-1-128 0,-5 0 192 0,-1-2-64 15,-6-2-128-15,-1 0 0 0,-1 0 0 0,-2 0 0 0,-4-4 128 16,-1 1-128-16,2-2 128 0,-2-1-128 16,-1 2 192-16,-1-6-32 0,0-2-16 0,-1-3 0 0,1 0 32 15,-1-4 0-15,3-3 0 0,-2-4 0 0,3-5-48 16,-2-6 0-16,1-6 0 0,-1-10 0 0,4-9-128 0,1-1 192 15,-2-2-192-15,6-7 192 0,1-6-192 0,4-4 0 16,2-6 0-16,3 1 128 0,2 0-128 0,2 0 0 16,1-2-192-16,-1 0 192 0,-1 3-192 0,0 3 192 15,-1 3-192-15,-1-1 192 0,-3-3-144 0,1 3 144 16,2 4 0-16,-1-1 0 0,0 0 0 0,0-4 0 16,-1 0 0-16,0 0 0 0,2 5 144 0,-2 2-144 15,0 1 128-15,1 0-128 0,-1 1 0 0,-1 6 0 16,-2 10 0-16,-2 4-176 0,-4 7 176 0,0 3 0 0,-4 5-144 15,-1 1 144-15,-1 2 0 0,-3 5 0 16,0 3-144-16,-4 0 144 0,0 1-160 0,-3 3 32 0,-3 5 0 16,0 3 0-16,-4 1 0 0,-1 2 0 0,-3 3 0 15,-5 0 0-15,-2 3-64 0,-6 1 0 0,-2-2 0 0,-7 4 0 16,-2 2 192-16,-4 2-160 0,-1 0 160 0,-2-1-160 16,-1-2 160-16,-3 3 0 0,-4 2 0 0,-4 0 0 15,-4-5 0-15,-4 4 0 0,-5 1 128 0,-1 2-128 16,-1-1 128-16,-4-1-128 0,-6 1 160 0,-5 3-160 15,-5 0 0-15,-1-1 0 0,0 3 0 0,-5-2 0 16,-5-2 0-16,0 2 0 0,3 0 0 0,-8 0 0 16,-7-5 0-16,2-1 0 0,1 3 0 0,-6-1 0 15,-5-1 128-15,-2 0-128 0,0-1 0 0,-3-1 0 0,-4 0 0 16,-2 0 128-16,1 1-128 0,-4 1 0 16,-3-1 128-16,-5 4 0 0,-6 5-128 0,3-3 192 0,1-4 48 0,-6 5 0 15,-2 4 0-15,-4-1 0 0,-3-2-80 0,-2-1-16 16,1 0 0-16,1 0 0 0,-1 4-16 0,-3-1 0 15,-3-3 0-15,2-2 0 0,1 0 16 0,5-2 0 16,3 0 0-16,-4 1 0 0,2 0 0 0,2-2 0 16,2-2 0-16,1 1 0 0,-1 1 32 0,-1-1 0 15,1-1 0-15,1 3 0 0,2 1 32 0,3 0 16 16,7 0 0-16,0 2 0 0,2-2-32 0,6 4 0 16,5 1 0-16,5 1 0 0,5-4-64 0,10 2-128 15,7 1 176-15,7 1-176 0,3-1 0 0,8 1 0 16,7-1 0-16,11 3 0 15,5 1-2064-15,5 0-480 0</inkml:trace>
  <inkml:trace contextRef="#ctx0" brushRef="#br2" timeOffset="206299.275">1770 3629 19119 0,'0'0'832'0,"0"0"192"0,0 0-816 0,0 0-208 0,0 0 0 0,0 0 0 16,0 0 0-16,0 0-192 0,10 4 48 0,-2 0 0 15,-8-4 144-15,10 1 0 0,-10-1 0 0,12 3 0 16,-3 0 0-16,-9-3 0 0,0 0 0 0,0 0 0 16,6 7 0-16,-6-7 0 0,0 0 0 0,0 0 0 15,-4 10 448-15,0-1 0 0,-1-1 16 0,-5-1 0 16,-5-1 192-16,-1-3 48 0,2 2 0 0,-2 2 0 16,-4 2-192-16,0-3-16 0,-2-3-16 0,1 3 0 15,2 3 0-15,0 0 0 0,0-6 0 0,0 3 0 16,-1-2-224-16,-2-2-64 0,0-2 0 0,2-1 0 15,-2-1-64-15,-3 0-128 0,-2-2 176 0,-2 0-176 16,1-3 224-16,-1 0-64 0,0 0-16 0,1 0 0 16,1 4 32-16,0 0 0 0,2-2 0 0,3 1 0 0,3-1 16 15,2 1 16-15,3 3 0 0,2 1 0 0,0 1-48 16,4 1-16-16,1 0 0 0,7-2 0 0,-7 4-144 0,7-4 0 16,0 0 0-16,0 0 0 0,-4 9 0 0,0 0 0 15,3 0 0-15,1-9 0 0,0 0 0 0,1 13 0 16,0 0 0-16,2-1 0 0,-1-2 0 0,-1 2 0 15,-1 2 0-15,1 3 0 0,2 2 0 0,-2 2 0 16,0 1 0-16,1 3 0 0,-1 2 0 0,1-1 0 16,-1 3 0-16,-1 2 0 0,-2 2 0 0,1 3 0 15,0 6 0-15,-2-1 0 0,1-3 0 0,0 1 0 16,1-1 0-16,-4 2 0 0,1-3 0 0,0 2 0 16,-2-2 0-16,0 2 128 0,-1 0-128 0,-2 0 128 0,3-3-128 15,-3-2 128-15,3-2-128 0,0-2 128 0,0-2-128 0,2-4 128 16,-3-2-128-16,4-3 192 0,-2 0-192 0,4-4 192 15,-1-2-48-15,1 0 0 0,-1-5 0 0,2-8 0 16,-2 12-16-16,-1-4 0 0,3-8 0 0,-1 9 0 16,1-9 16-16,1 9 0 0,2-2 0 0,-3-7 0 15,0 0 48-15,0 0 0 0,8 7 0 0,-1 0 0 16,3-4-32-16,3 1 0 0,-1 0 0 0,1-1 0 16,1 4-32-16,1-2-128 0,3-2 192 0,3 4-64 15,-2-2-128-15,3 1 0 0,1-1 0 0,2-1 0 16,0-3 0-16,0-1 128 0,-5-2-128 0,2-1 0 15,1 2 0-15,-2 0-256 0,-3-2 48 0,-2-1-9776 16,-3-3-1936-16</inkml:trace>
  <inkml:trace contextRef="#ctx0" brushRef="#br2" timeOffset="206830.706">1924 4140 18431 0,'-11'-13'816'0,"5"7"160"0,-2 0-784 0,0 2-192 0,1 2 0 0,-3-2 0 15,-1 3 704-15,-1 0 112 0,-3 0 16 0,3 2 0 16,-1 1-688-16,-1 2-144 0,-2-7 0 0,5 3 0 16,5 3 0-16,-5 1 0 0,-4 7 0 0,2-3 0 15,1-3 0-15,0 3 0 0,-2 3 0 0,1 1 144 16,-1 3-16-16,2 0 0 0,2 0 0 0,-1 3 0 15,1 0 128-15,3 2 0 0,0-1 16 0,3 0 0 16,0 0-32-16,4-1-16 0,2-2 0 0,0 1 0 16,1-2-32-16,4 1 0 0,-2-3 0 0,5 0 0 0,-1-1 32 0,2 0 0 15,1-1 0-15,2-2 0 0,-1 1 0 0,2-2 0 16,-1-3 0-16,1 0 0 0,2-3 32 16,2-1 0-16,-1-1 0 0,3 0 0 0,-1-3 0 0,1-4 0 15,-1-2 0-15,0-1 0 0,-1-1-256 0,-2-2 176 16,-1-3-176-16,-1-1 160 0,-3 1 112 0,-1 0 32 15,-1 0 0-15,-3-3 0 0,-1-2 144 0,-4 2 48 16,1 2 0-16,-2 0 0 0,-3 1-288 0,0 3-48 16,1 1-16-16,-3 4 0 0,4 8-304 0,-6-5-64 15,1 2-16-15,5 3 0 16,0 0-2592-16,-7 6-528 0</inkml:trace>
  <inkml:trace contextRef="#ctx0" brushRef="#br2" timeOffset="207278.198">2230 4513 19343 0,'-10'-8'1728'0,"6"3"-1392"0,4 5-336 0,0 0 0 0,0 0 352 0,0 0 0 16,-3-8 0-16,3 2 0 0,0 6-576 0,0 0-112 15,2-6-32-15,1 1 0 0,-3 5 144 0,4-6 32 16,-4 6 0-16,0 0 0 0,5-7 192 0,-5 7 0 15,0 0 0-15,0 0 0 0,0 0 0 0,0 0 256 16,6 5-48-16,0 4-16 0,-1 2 368 0,-1 3 64 16,0 4 16-16,2 3 0 0,-4 0-80 0,2 4-16 15,1 4 0-15,-1 0 0 0,-2 3-160 0,-2 0-16 16,-2 0-16-16,-2 0 0 0,0-1-16 0,-1-4 0 16,-5-3 0-16,0 1 0 0,-1-1-128 0,0-1-16 15,-1-2-16-15,-1-3 0 0,-2-2-48 0,2-1 0 0,-1 1 0 16,1-4 0-16,-2-5-128 0,3-3-144 0,0-4 144 0,1-2-8064 15,-2-8-1504 1</inkml:trace>
  <inkml:trace contextRef="#ctx0" brushRef="#br2" timeOffset="207763.268">2843 3871 18143 0,'0'0'800'0,"0"0"160"0,0 0-768 0,0 0-192 15,0 0 0-15,0 0 0 0,0 0 0 0,-8 0 0 16,8 0 0-16,-8 5 0 0,2-1 0 0,-1 0 176 15,-3 1-176-15,0 2 160 0,2 4 64 0,-6 1 16 16,1 3 0-16,0-1 0 0,-1 0 144 0,-2 2 48 16,-1 1 0-16,1 2 0 0,2 1 80 0,1 4 32 15,0 5 0-15,-1-2 0 0,-1 2-64 0,1 1-16 16,-1 3 0-16,3 4 0 0,4 1-112 0,-1 2-32 16,1-4 0-16,0 0 0 0,0 0-160 0,0-3-32 15,1 1-128-15,1-1 192 0,0-2-192 0,0-3 128 16,4-5-128-16,-1-2 0 0,0-3 128 0,0-6-128 0,1-2 0 15,2-10 144-15,0 9 48 0,0-9 0 0,0 0 0 0,0 0 0 16,9 5 128-16,-1-3 48 0,1-2 0 0,2-1 0 16,-2-2-64-16,4 0-16 0,1-2 0 0,4 2 0 15,4 2-144-15,-5-1-16 0,-1-1-128 0,2 1 192 16,5 0-192-16,2 0 0 0,1-3 128 16,-1 2-128-16,2 0 0 0,-2 1 0 0,-1-2 0 0,-2-1 0 31,-2-4-2336-31,0-2-352 0</inkml:trace>
  <inkml:trace contextRef="#ctx0" brushRef="#br2" timeOffset="208488.587">3088 3677 9215 0,'-20'-2'400'0,"6"0"96"0,-2 0-496 0,-1 1 0 15,1 0 0-15,-2 4 0 0,-2 5 1536 0,1-1 192 16,2 0 64-16,-1-3 0 0,1 0-1440 0,-1 0-352 15,2-2 0-15,0 0 0 0,1-2 0 0,0 3 0 0,1-1 0 0,3-1 0 16,3-3 416-16,0 1 16 0,2-1 0 0,6 2 0 16,-8-4 448-16,8 4 80 0,-4-5 32 0,4 5 0 15,0 0-288-15,7-9-64 0,0 0-16 0,3 1 0 16,1 1-336-16,2-2-64 0,2-2-16 0,-2 1 0 16,1 1 48-16,-3-1 0 0,4-4 0 0,1 4 0 15,1 2 32-15,0 1 16 0,0-1 0 0,-3 2 0 16,-2 2 0-16,0 1 0 0,0 0 0 0,0 1 0 15,2 0-304-15,-5 1 128 0,0 1-128 0,1 3 0 16,1 4 0-16,-2 1 0 0,-4 0 0 0,1 3 0 16,1 3 144-16,-1 2-144 0,0 2 0 0,-5 5 144 15,1 1-144-15,0 5 192 0,0 4-192 0,1 1 192 0,-3 2-192 16,2 1 160-16,1 3-160 0,-2 0 160 0,-2 0-160 16,2 1 0-16,5 2 0 0,2 2 0 0,-1 3 0 0,2 1 0 15,-1-4 144-15,3-3-144 0,1-2 0 16,-2-2 0-16,1-2 0 0,0-2 0 0,-4-3 0 0,2 0 0 15,-2 1 0-15,0-2 0 0,0 1 0 0,1-1 144 16,-4-5-144-16,3 1 0 0,-1-2 192 0,-1-1-192 16,0-1 192-16,2-1-192 0,-2-1 192 0,3-1-64 15,-4 3 0-15,2-3-128 0,0-4 144 0,-1 1-144 16,0-1 0-16,1 0 144 0,-4-3-144 0,0-4 0 16,-2-8 0-16,2 10 128 0,-2-10 0 0,0 0-128 15,2 9 192-15,-2-9-64 0,0 9 240 0,0-9 32 16,-3 8 16-16,3-8 0 0,0 0 240 0,-10 4 48 15,1 0 16-15,-4 0 0 0,-1-2-48 0,-5 0-16 16,-4 0 0-16,-2 2 0 0,-1 3-208 0,-2 0-32 0,-2-2-16 16,0 1 0-16,-1 2-16 0,1 2-16 0,3 2 0 0,-1 0 0 15,4-6-368-15,2 3 128 0,3 1-128 0,1-1 0 16,0-1 0-16,3-1-208 0,1 2 16 16,3 1 16-1,0-1-1792-15,4 2-352 0,-1-4-80 0,4 1-16 0</inkml:trace>
  <inkml:trace contextRef="#ctx0" brushRef="#br2" timeOffset="-211887.682">14070 1470 7823 0,'0'0'336'0,"0"0"96"0,0 0-432 0,0 0 0 0,0 0 0 0,0 0 0 15,0 0 1184-15,0 0 160 0,0 0 16 0,0 0 16 16,0 0-672-16,0 0-128 0,0 0-16 0,0 0-16 16,0 12-112-16,1-2-32 0,-1-10 0 0,0 0 0 15,0 0 160-15,-1 10 16 0,2 1 16 0,-1-3 0 16,0-8-80-16,-4 9 0 0,0-1-16 0,1 0 0 0,3-8 144 0,0 11 16 16,-4 0 16-16,2 0 0 0,-1 0-48 0,0-2-16 15,-6 0 0-15,3 1 0 0,2 2-176 0,-3-2-48 16,-3-1 0-16,0 0 0 0,1-2 32 0,-1 2 0 15,-1 0 0-15,-1 1 0 0,-1-1 80 0,1-3 16 16,1 2 0-16,-4 2 0 0,0-1-96 0,-1 1-16 16,1-3 0-16,-2 0 0 0,-3 2-144 0,1 0-16 15,-2-3-16-15,0 1 0 0,1-2 0 0,-1 2 0 16,-1 1 0-16,-2-4 0 0,-2-2 16 0,-1-1 0 16,1 1 0-16,-2-2 0 0,2-2-48 0,4-1-16 15,-2-1 0-15,1-2 0 0,-1 1 48 0,4-2 16 16,1-1 0-16,-1-1 0 0,2 0 48 0,2 0 16 15,1-2 0-15,0 2 0 0,2-2-64 0,2-2-16 0,-1 0 0 16,1-1 0-16,2 2 0 0,0 0 0 0,5 2 0 16,-3-1 0-16,0-1-224 0,1-1 176 0,1 2-176 0,1-1 160 15,2-1-160-15,1 1 128 0,1 2-128 0,1-1 128 16,2-1-128-16,1-1 0 0,-1 2 0 0,3-1 0 16,1 1 0-16,2 3 0 0,0-1 128 0,1 1-128 15,1-2 0-15,-1 2 0 0,1 2 0 0,-1-1 0 16,1 1 0-16,-2 0 0 0,1 1 0 0,0 1 0 15,0 4 0-15,1-1-144 0,0-1 144 0,0 0 0 16,-1 3-128-16,1 1 128 0,1 3 0 0,0-2 0 16,1-3 0-16,1 2 0 0,0 2 0 0,0 0 0 15,2-4 0-15,-4 1 0 0,0 1 0 0,1 1 0 16,2 2 0-16,0 0-128 0,-2 2 128 0,2-1 0 16,3 1 0-16,0-1 0 0,-3 1-128 0,1 1 128 0,1 0 0 0,-1 0 0 15,-1 3 0-15,-1 0 0 0,0-1 0 16,1 0 0-16,-1-1 0 0,-1 1 0 0,0-1 0 0,-2 2 0 15,1-2 0-15,1-1 0 0,-1 1 0 0,-1 0 0 16,1 1 0-16,0 1 0 0,1-1 0 0,-2 0 0 16,-1 0 0-16,3 1 0 0,4-4 0 0,-1 1 0 15,0 0 0-15,-1 2 0 0,0-4 0 0,2 3 0 16,-2-4 0-16,3 1 0 0,2-2 0 0,-3 1 0 16,1 0 0-16,-1-1 0 0,1-1 0 0,0-1 0 15,-1-1 128-15,2 0-128 0,-1-1 0 0,-1 0 128 16,2 0-128-16,-2 0 0 0,0-1 128 0,3-1-128 15,-2-2 0-15,2-2 144 0,-2-1-144 0,1 1 128 16,0-1-128-16,-1 0 128 0,1-2-128 0,-2 0 128 0,0 0-128 0,-2-1 128 16,-1-1-128-16,1-1 0 0,-3 0 144 0,1 0-144 15,1 1 0-15,-4-2 144 0,0-3-144 16,1 2 0-16,-2 2 128 0,0-2-128 0,-3-2 0 0,2 0 0 16,-4-1 128-16,1 2-128 0,0-3 0 0,-2 2 0 15,-1-2 128-15,1 1-128 0,0 1 0 0,0 2 0 16,-3 0 0-16,0 0 0 0,-2 0 0 0,2 1 0 15,-1-1 0-15,0 1 0 0,-1 2 0 0,-1 2 0 16,1-4 128-16,-3 5-128 0,0 0 0 0,-1 1 0 16,2 0 0-16,-2 0 0 0,0 2 0 0,-2 1 0 15,8 4 0-15,-9 0 0 0,-3-2 0 0,2 2 0 16,2 1 0-16,-3 1-144 0,-1 1 144 0,0-1-128 16,1 1 128-16,-2 1 0 0,2 1 0 0,-1 0-128 15,-2 1 128-15,2-1 0 0,-2 1 0 0,2 0-128 0,-1 1 128 16,1 1 0-16,1-1 0 0,0 1 0 0,0 0 0 15,1 2 0-15,-3 0 0 0,2 1 0 0,-1-7 0 0,2 5 0 16,-3-3 0-16,1 4 0 0,-1-1 0 0,0-1 0 16,-1 1 0-16,3 1 0 0,-2 1 0 0,0 0 0 15,-1 1 0-15,1-1 128 0,0 3-128 0,1 0 0 16,-4-1 0-16,2 2 0 0,4 0 0 0,-1 1 0 16,-1-2 0-16,-2 2 128 0,-3 2-128 0,3 0 0 15,0-4 0-15,-1 0 0 0,0 0 0 0,1 0 0 16,-1-2 0-16,2 0 0 0,1 1 0 0,1 0 0 15,-1 0 0-15,1 2 0 0,0-2 0 0,-1 0 0 16,-1-3 128-16,1 3-128 0,1 2 0 0,0-1 0 16,-4-1 0-16,2-2 128 0,0 1-128 0,-1 0 0 0,-1 1 0 0,1-4 128 15,0-1-128-15,-1 0 128 0,0 4-128 16,0-5 128-16,-2-3-128 0,2 0 0 0,-1 2 0 0,1-4 128 16,-2-1-128-16,2-1 128 0,1-2-128 0,-1 2 128 15,2 1-128-15,0-1 0 0,-1-1 0 0,1 0 128 16,0-4-128-16,1 1 128 0,0-3-128 0,-1 2 128 15,2-1-128-15,1 0 0 0,0-3 128 0,0 0-128 16,0-4 128-16,2 4-128 0,-1-1 128 0,0 0-128 16,1 1 0-16,2 1 0 0,-1 2 0 0,2-4 0 15,0 5 0-15,2-5 128 0,-3 1-128 0,2-1 0 16,1 0 0-16,-2 0 0 0,2-1 0 0,0 0 128 16,-1 0-128-16,3 3 0 0,0-2 0 0,-2-1 128 15,1 0-128-15,1-1 0 0,0 1 0 0,1 0 0 0,1 0 0 16,1 1 0-16,1 1 0 0,-1-1 0 0,-1-1 0 15,2 1 0-15,1 0 0 0,2 0 0 0,-2-1 0 16,1 2-128-16,3-2 128 0,-2 0 0 0,2 3 0 0,-1-1 0 16,2 2 0-16,-3 0-128 0,3 1 128 0,-2 2 0 15,3-1 0-15,-3 2 0 0,1-3-128 0,1 4 128 16,1 1-128-16,2 0 128 0,-2-1 0 0,3 0 0 16,0-2 0-16,-1 2-128 0,-2 2 128 0,0 1 0 15,1-1 0-15,3 1 0 0,2 0 0 0,-2 3-128 16,-2 1 128-16,1 1 0 0,1-2 0 0,-1 4 0 15,-1 0 0-15,1 0 0 0,-2 1-144 0,1 2 144 16,0 0-160-16,2 1 160 0,-5 1 0 16,4 2 0-16,-1-3 0 0,1 0 0 0,1-1 0 0,2 1 0 15,-2-1 0-15,0-1 0 0,-1-1 0 0,2 1 0 0,-2-2 0 0,2 1 0 16,1 1 0-16,0-4 0 0,1-1 0 16,-2 1 0-16,0 1 0 0,2 0 0 0,2 0 0 0,-2-3 0 15,-1 0 0-15,1 0 0 0,2-1 0 0,0 0 0 16,0 1 0-16,-1-1 0 0,-3-2 0 0,2 0 0 15,-1 1 0-15,1-1 0 0,-2-3 0 0,1-1 0 16,-2 2 0-16,1-1 128 0,1-1-128 0,-1 0 0 16,0-2 128-16,0-2-128 0,0 1 0 0,0-1 0 15,-3-2 128-15,1 0-128 0,1-1 0 0,-1 1 0 16,-2 0 144-16,4-1-144 0,-1-2 0 0,-2-1 144 16,-1 1-144-16,1 2 0 0,1-3 144 0,-2 1-144 15,-2 0 0-15,1 2 0 0,0 0 0 0,0-1 0 0,0-2 0 16,-4 0 0-16,1-1 0 0,0 1 0 0,-2 2 0 15,2 0 0-15,-3-4 0 0,2 1 0 0,-2-1 0 0,-2 2 0 16,0 0 0-16,0 1 128 0,-1 0-128 0,-1 2 0 16,-3-2 0-16,1 1 0 0,1 2 0 0,-2 0 0 15,1 0 0-15,-2 2 0 0,0-2 0 0,3 1 0 16,-1 2 0-16,-4 0 0 0,-2 1 0 0,2 0 0 16,6 5 0-16,-8-5-128 0,-1-1 128 0,2 3 0 15,-1 1 0-15,8 2 0 0,-8-5 0 0,-1 4-160 16,3 0 160-16,6 1 0 0,-10-1 0 0,0 0-128 15,-2 0 128-15,0 1 0 0,4 1 0 0,0 0-128 16,0 0 128-16,-1 0 0 0,-1 0 0 0,0 2 0 16,0-1 0-16,-1 0 0 0,-1 0-128 0,2 1 128 0,-2 1 0 15,0 1 0-15,-1 1 0 0,0 0-128 0,-1 1 128 0,0 0 0 16,0-1 0-16,-2 1 0 0,2-2 0 0,0 4 0 16,-2 0 0-16,1 1-128 0,0 0 128 0,-1 1 0 15,1 1 0-15,-1 1 0 0,1 1 0 0,1 1 0 16,0 2 0-16,-1-1 0 0,-1-3 0 0,0 2 0 15,3 3 0-15,0 0 0 0,-3 0 0 0,2 0 0 16,1-2 0-16,-1 1 0 0,0-1 0 0,1 1 0 16,1-3 0-16,1-2 0 0,0-2 0 0,1 0 0 15,-1 0 0-15,1 0 0 0,0-2 0 0,-1 1 0 16,0 0 0-16,0 1 0 0,1-2 0 0,1-1 0 16,-4-1 0-16,2 0 0 0,-1 1 0 0,1 0 0 15,0-2 0-15,0 0 0 0,0 0 0 0,-1 2 0 0,1-1 0 16,0 3 0-16,-1 0 0 0,-2-3 0 15,0-1 0-15,0-1 0 0,1 0 0 0,1 0 0 0,1-1 0 16,-3 1 0-16,-2-2 0 0,2-2 0 0,0-1 128 0,1 1-128 16,0 1 0-16,-1-1 0 0,-1-1 128 0,-1 0-128 15,3-1 0-15,-1 0 144 0,-2-2-144 0,3-2 0 16,0 0 144-16,1 0-144 0,-2 1 0 0,2-1 0 16,1 1 0-16,-3-2 128 0,1 1-128 0,0-2 0 15,-1 3 0-15,-1 0 0 0,1-4 0 0,1 1 0 16,-1 0 0-16,1 0 0 0,0-1 0 0,2 0 0 15,0 2 0-15,0-2 128 0,-2-1-128 0,3 0 0 16,4 1 0-16,0 0 0 0,-2 0 0 0,5-2 0 16,2 0 0-16,0 0 128 0,-2 0-128 0,1 0 0 15,2 1 0-15,0 0 0 0,2-1 0 0,-1 1 0 0,1-1 0 16,0-1 0-16,0 1 0 0,3 0 0 0,-1 1 0 16,0 1 0-16,1-1 0 0,1 4 0 0,4 0 0 0,0 2-128 15,-4-1 128-15,3 1-128 0,-2-1 128 0,3 0-128 16,1 2 128-16,0-1 0 0,0 2 0 0,2 0-128 15,-2-1 128-15,3 0 0 0,-1 1 0 0,1 0-128 16,-1 2 128-16,0-2 0 0,2 0 0 0,-2 1 0 16,-2 1 0-16,2 0 0 0,0 0 0 0,1 0-128 15,-1 2 128-15,-2 1 0 0,2 1 0 0,0 0 0 16,-1-2 0-16,1 2 0 0,1 2 0 0,-2-1-128 16,1-1 128-16,0 1 0 0,1 2 0 0,1 3 0 15,-2-2 0-15,1 2 0 0,-1 0 0 0,0 1-128 16,0 0 128-16,-2 1 0 0,0 0 0 0,-1 2 0 15,2-2 0-15,0-1-128 0,1-2 128 0,-1 3 0 0,1-2 0 16,1-2 0-16,0 0 0 0,0 0 0 0,-1 2 0 0,2-5 0 16,-1 2 0-16,1-2 0 0,1 2 0 0,-1 1 0 15,-2-2 0-15,-1-1 0 0,3 1 0 0,-1 1 0 16,-1 0 0-16,0 1 0 0,1-3 0 0,0-1 0 16,0 0 0-16,3 2 0 0,-1-2 0 0,0 2 0 15,-5-1 0-15,1 0 0 0,1-2 0 0,1 1 0 16,2 1 0-16,-1-2 0 0,0 0 0 0,1 1 0 15,-3-1 0-15,0-1 128 0,2 0-128 0,-3-1 0 16,1-1 0-16,0 0 0 0,-1-1 0 0,1-1 0 16,-3-1 0-16,0 1 128 0,1-2-128 0,-1 2 0 15,1 1 0-15,0-2 0 0,1-3 0 0,-2 2 144 16,1 1-144-16,1-1 0 0,2 0 0 0,-1-1 0 0,-1-1 0 0,1 0 0 16,2 0 128-16,-3-1-128 0,-2-1 0 15,1 1 0-15,1 0 0 0,0-1 0 0,-3 0 0 0,1-1 0 16,1 0 128-16,-2-1-128 0,-1 0 0 0,0 0 0 15,1-1 0-15,0 3 0 0,-2-3 128 16,-2 0-128-16,1 3 0 0,-3-2 0 0,1-1 0 0,0 0 0 16,-2 0 160-16,0 2-160 0,-2 1 128 0,0 0-128 15,-2-2 0-15,1 0 0 0,0 1 0 0,1-1 0 16,0 2-128-16,0-3 128 0,-3 0 0 0,2 3 0 16,0-4 0-16,0 2 0 0,-1-1 0 0,1 0 0 15,0 2 0-15,-4 0 0 0,0 0-144 0,0 0 144 16,1 4 0-16,0-2 0 0,-2 1 0 0,1-1 0 15,-3 2-128-15,0 0 128 0,2 1 0 0,-1 1 0 16,-4-1 0-16,2 1-128 0,3 0 128 0,-2-1 0 0,0 1 0 16,-2 0 0-16,0 1-128 0,-1-1 128 0,3 2 0 15,-2 0 0-15,-1 1-128 0,1 0 128 0,0 0 0 0,-1-1 0 16,0 0 0-16,0 1 0 0,-2 1 0 0,1 0 0 16,0-1 0-16,1 1 0 0,0 0 0 0,-3 0-128 15,2-1 128-15,0 3 0 0,1 0 0 0,-1-2 0 16,1 1 0-16,-1 2 0 0,1-1-128 0,-2-1 128 15,1 0 0-15,0 4 0 0,-1 0-128 0,1 2 128 16,-2 1 0-16,0 1 0 0,1 0 0 0,-1 1-128 16,1-1 128-16,1 1 0 0,1 1 0 0,-1 0 0 15,-2 1 0-15,0 2 0 0,3 2-128 0,0 0 128 16,-4 1 0-16,3 1 0 0,1 1 0 0,1-2 0 0,-3 0 0 16,2-2 0-16,0 0 0 0,1 0 0 0,-1 1 0 15,1-2 0-15,0-3 0 0,0 0 0 0,4 0 0 0,-4 2 0 16,1-2 0-16,0-2 0 0,0-3 0 0,2 3 0 15,-1 2 0-15,1-1 0 0,0-1 0 0,-1-2 0 16,-1-3 0-16,0 2 0 0,-1 3 0 0,3-1 0 16,-4-4 0-16,2 2 0 0,-1 1 0 0,0-1 0 15,-1 1 0-15,1 0 0 0,-1-2 0 0,1 1 0 16,0 3 0-16,2-3 0 0,-1-1 0 0,-2-1 0 16,1 1 0-16,2-1 128 0,2 0-128 0,-2-4 0 15,-2-3 0-15,2 0 0 0,0 0 0 0,1 2 0 16,-3 0 128-16,0 0-128 0,0-2 0 0,-2 2 144 15,1 2-144-15,1-2 0 0,-2-2 0 0,0 1 0 16,0 2 0-16,0-1 0 0,0-1 0 0,-1-2 0 16,0-3 0-16,2 1 0 0,0-2 0 0,-1 1 0 0,1-1 0 15,0 0 0-15,0 1 0 0,1 0 0 0,-1 0 160 0,2-3-160 16,0-2 192-16,1 0-192 0,-1-2 0 0,2 0 0 16,-3 2 0-16,1-4 0 0,-1 1 0 0,2 2 0 15,3 0 0-15,1 0 0 0,0 0 0 0,1 1 0 16,-2 1 0-16,2 1 0 0,-1 1 0 0,3 0 0 15,1 0 0-15,0-2 0 0,0 2 0 0,-2-1-144 16,1 0 144-16,1 2 0 0,1-1-176 0,2 0 176 16,-2 0-208-16,2-1 80 0,1-2-16 0,2 1 0 15,1 1 0-15,-1 1 0 0,3 2 144 0,-2 0-192 16,1 1 192-16,0-1-192 0,0 2 192 0,2-3 0 16,1 2 0-16,0 0-128 0,-1 3 128 0,-1-1 0 0,2-2-144 0,3 1 144 15,-2 3-128-15,0 0 128 0,0-1-160 16,0 2 160-16,2 2 0 0,-2-1-144 0,3 1 144 0,-2 0 0 15,0-1 0-15,1 2 0 0,1 1 0 0,-1 0-128 16,-1 0 128-16,0 1 0 0,-2-1 0 0,4 1-128 16,1 3 128-16,1-1 0 0,-2 0 0 0,2 1 0 15,1-1 0-15,-1 2 0 0,-2 0 0 0,0 2 0 16,-3 0 0-16,2 0 0 0,-1-1 0 0,0-1-128 16,-1 1 128-16,3-2 0 0,-1 2 0 0,-2-1 0 15,1-1 0-15,2 0 0 0,0-2 0 0,-1 1 0 16,0-1 0-16,1 1 0 0,0 0 0 0,0-2 0 15,-2-4 0-15,1-1 0 0,2 0 0 0,0-1 0 16,-1-1 0-16,0 1 0 0,-1-1 0 0,-2-2 0 0,1 0-128 16,1 1 128-16,-1-2-128 0,2 0 128 0,2-2 0 0,-1 0 0 15,-2 0 0-15,1-2 0 0,-1-1 0 0,0-1 0 16,0 1 0-16,-5 0 0 0,1-1 0 16,1 1 0-16,-3 0 0 0,1 2 0 0,-3 0 0 0,3 1 0 15,-3 2 0-15,3 0 0 0,-4-3 0 0,2 2-128 16,0 1 128-16,1-1 0 0,-1 1-208 0,0-3 32 15,1 0 16-15,1-4 0 16,-1 0-288-16,-2 0-48 0,1 0-16 0,-3 0 0 16,1 1-32-16,0 0-16 0,-3 1 0 0,0 0 0 15,-2 1-208-15,-1 4-64 0,1 5 0 0,-4-5-12976 0</inkml:trace>
  <inkml:trace contextRef="#ctx0" brushRef="#br2" timeOffset="-200126.386">1836 3533 17503 0,'0'0'1552'0,"0"0"-1232"15,0 0-320-15,0 0 0 0,0 0 208 0,0 0-16 16,0 0 0-16,0 0 0 0,0 0-192 0,0 0 0 16,0 0-144-16,0 0 144 0,0 0 0 0,0 0-144 15,0 0 144-15,0 0 0 0,-5-3 0 0,5 3 0 16,0 0 0-16,-9-2 0 0,-1 1 224 0,-2 1 32 15,-3 1 0-15,3 0 0 0,3 0-32 0,-6 0 0 16,-1 0 0-16,-4-1 0 0,1-2 160 0,2 1 16 16,-1 0 16-16,0 0 0 0,-4-2 112 0,1 2 32 15,1 0 0-15,-3 0 0 0,0 1-112 0,-4 1-32 0,0 0 0 0,-2 0 0 16,-3 1-224-16,1 0-32 0,1 1-16 16,-3 0 0-16,-1 4-144 0,1-2 128 0,1-1-128 0,2 3 128 15,2 1-128-15,3 0 0 0,1-3 0 0,4 0 0 16,1-1 0-16,3 2 128 0,1 0-128 0,5 0 0 15,0-4 192-15,10-2-32 0,-6 3-16 0,6-3 0 16,-3 12-144-16,5 0 0 0,0 1 0 0,3 0 0 16,4-1 0-16,-2 2 0 0,2 3 0 0,-2-2 128 15,0 0-128-15,-1 3 0 0,-1 4 0 0,0 1 0 16,-5-1 0-16,-2 2 0 0,-2 2 0 0,0 1 0 16,-2 3 0-16,-2 3 128 0,-2 3-128 0,-1 3 0 15,-3 1 0-15,1 5 0 0,-1 3 0 0,1 0 0 16,0-2 0-16,3-1 0 0,-1-3 128 0,5-2-128 15,1-5 0-15,1 0 0 0,2-1 0 0,1-1 0 0,2 4 0 16,2-2 128-16,3-1-128 0,-1 1 128 0,0 0-128 0,3-1 0 16,-1-3 0-16,2-3 0 0,-5-3 0 0,3-1 160 15,1 0-32-15,-1-2-128 0,1-2 0 0,1-1 0 16,0-4 0-16,2 1 0 0,-2-1 128 0,3-3-128 16,0-3 0-16,1 1 0 15,2 0-1280-15,2-5-304 0,-1 0-64 0</inkml:trace>
  <inkml:trace contextRef="#ctx0" brushRef="#br2" timeOffset="-199389.501">2525 3715 11967 0,'-2'-6'1072'0,"2"-1"-864"15,2-3-208-15,2 0 0 0,1 1 864 0,0 1 128 16,2 1 32-16,3 0 0 0,3 0-352 0,3 2-64 16,2-2-16-16,3 1 0 0,1-2-240 0,3-1-48 15,2-1-16-15,3-1 0 0,5 0 16 0,-2 1 0 16,-2 2 0-16,-1-1 0 0,-3 0 80 0,-1 1 32 15,-2 2 0-15,0 1 0 0,-2-1 112 0,0 2 32 16,1 4 0-16,-1 0 0 0,-5 1-208 0,1 3-32 16,0 0-16-16,1 4 0 0,-3 3-160 0,0 3-16 15,-4 3-128-15,-1 4 192 0,-2 2-64 0,-2 3-128 16,-1 2 176-16,1 3-176 0,-4 5 288 0,1 3-48 16,0 3-16-16,0-1 0 0,-1-3-96 0,2 2-128 15,-2 1 176-15,1-1-176 0,-1-1 128 0,1-1-128 0,0 2 0 16,2-2 0-16,-2 1 128 0,2-4-128 0,-1 0 0 15,0-1 0-15,0-3 0 0,1-2 0 0,-1-2 0 16,1 1 0-16,-1 0 160 0,2 2-32 0,-1 1 0 0,0 1 0 16,3 0-128-16,-3-3 0 0,2 0-192 0,-1 0 192 15,-2-1 0-15,2 0 0 0,-3-1 0 0,2-2 0 16,1 0 0-16,-1-4 0 0,0-2 0 0,-1 0 0 16,-1-1 0-16,-1-5 0 0,1-2 0 0,-3-1 128 15,-1 0 32-15,0-10 0 0,-1 8 0 0,-4 0 0 16,1 1 416-16,-2-1 64 0,-1-3 32 0,-2 3 0 15,-5 1-64-15,-2-1-16 0,2 0 0 0,-3 0 0 16,-6-3-160-16,-1 3-48 0,-4 1 0 0,-4-1 0 16,-4-2 0-16,1 3 0 0,0 3 0 0,0 2 0 0,-5 3-160 15,3 0-32-15,-1 2-16 0,2 1 0 0,1 0-176 0,-1 0 0 16,0-2 0-16,3 3 0 0,0-1-176 16,6 0-112-16,6 1-32 0</inkml:trace>
  <inkml:trace contextRef="#ctx0" brushRef="#br2" timeOffset="-195999.322">6809 7106 17503 0,'-2'-15'1552'0,"3"6"-1232"0,2 0-320 0,5 4 0 0,7 0 0 0,6 2-192 15,2-2 16-15,4 1 16 0,3 2 160 16,4 1 0-16,2 1 0 0,6 0 0 0,3-2 0 0,7 0 0 16,6 1 0-16,5 1 128 0,4 0-128 0,1-1 128 15,5-2-128-15,6 1 128 0,7 1-128 0,3 1 192 16,0 0-64-16,6 0 0 0,5-1-128 0,3 1 0 16,4 1 0-16,2-1 0 0,3-1 144 0,2 3-144 15,2 1 192-15,3 0-192 0,2 0 0 0,3-1 0 16,2-2 0-16,4 3 0 0,2 3 0 0,0 0 0 15,-2-4 0-15,3 3 0 0,2-1 256 0,2 2-48 16,-1 0-16-16,-1 1 0 0,3 1 16 0,5 1 0 16,2 1 0-16,2 0 0 0,-3-1 16 0,2 1 0 15,2-2 0-15,6 4 0 0,5 4-96 0,0 0 0 0,2 1-128 16,-2-5 192-16,2-1-192 0,4 3 176 0,6 1-176 0,-1-1 160 16,3-3-160-16,-3-2 0 0,-3 2 0 0,3 1 0 15,-1 0 0-15,0 0 128 0,-1 0-128 0,-3-1 0 16,1 0 0-16,-3-2 0 0,-6-1 0 0,-1 0 0 15,-3-1 0-15,0 4 128 0,1-4-128 16,-5-2 0-16,-2 1 448 0,-2-1 0 0,-1 2 0 0,1 1 0 16,1-3-32-16,-4 2 0 0,-7-2 0 0,1 2 0 15,1 1-160-15,-3-1-48 0,-3 0 0 0,-3 0 0 16,-1-1-208-16,-5 2 0 0,-4 2 0 0,-4-4 0 16,-6 0-144-16,-9 0 144 0,-8 2-208 0,-6 1 80 15,-5 1-1232-15,-8 0-240 16</inkml:trace>
  <inkml:trace contextRef="#ctx0" brushRef="#br2" timeOffset="-195176.302">7043 11903 13823 0,'-9'-5'608'0,"9"5"128"0,-5-5-592 0,3 0-144 16,1-2 0-16,1 7 0 0,0 0 896 0,0 0 160 15,9-6 32-15,3 0 0 0,3 0-624 0,4 2-112 16,3 0-32-16,7 1 0 0,2-1 64 0,4 2 0 15,8 0 0-15,4 2 0 0,5 4 128 0,5 0 16 16,3-3 16-16,5 1 0 0,9 0-64 0,5 0-16 16,7 0 0-16,5-2 0 0,5-2-160 0,6 2-48 15,7-2 0-15,2 0 0 0,4-4 160 0,2 2 32 16,8 1 0-16,3-1 0 0,2 2-64 0,5 0-16 16,1-2 0-16,2 2 0 0,5 0 32 0,0 1 16 0,3-1 0 15,1 0 0-15,1-3 64 0,4 3 16 0,1 1 0 16,2-4 0-16,2-1-48 0,-2 3-16 0,-2 2 0 15,2 3 0-15,2 0-80 0,1-1-16 0,-1-2 0 16,0 3 0-16,-1 3-192 0,0 0-144 0,2 1 192 0,0-1-192 16,1-2 144-16,-1 0-144 0,-4-4 0 0,-2 2 144 15,-2 2-144-15,-1-2 0 0,-1-4 0 0,-9 3 128 16,-8 2-128-16,-6 0 0 0,-6-3 0 0,-9 3 0 16,-12 2 0-16,-8 0 0 0,-5-1 0 0,-13 1 0 15,-7-1-192-15,-10 2-64 0,-9 3 0 0,-10-1-9792 16,-10-2-1936-16</inkml:trace>
  <inkml:trace contextRef="#ctx0" brushRef="#br2" timeOffset="-193152.942">10720 11019 11967 0,'-5'-16'528'0,"1"4"112"16,2 0-512-16,1-1-128 0,3 0 0 0,3 2 0 0,2 1 1664 0,4-1 288 16,4-2 64-16,1 2 16 0,6 3-1280 0,3 1-256 15,4 1-48-15,4-1-16 0,3-3-176 0,3 5-16 16,0 5-16-16,2-6 0 0,0-1-80 0,2-1-16 15,2-2 0-15,0 5 0 0,0 3-128 0,1-1 0 16,3-5 0-16,0 5 128 0,-2 3-128 0,-2 2 160 16,-2 2-160-16,-1 1 160 15,-2 1-640-15,-3 2-128 0</inkml:trace>
  <inkml:trace contextRef="#ctx0" brushRef="#br2" timeOffset="-192547.37">10968 17046 10815 0,'0'0'480'0,"7"-6"96"0,4 1-448 0,4 1-128 0,0 4 0 0,0-1 0 16,3-2 0-16,2 0 0 0,1-2 0 0,0 2 0 15,-1 0-160-15,5-1 160 0,-1 3-192 0</inkml:trace>
  <inkml:trace contextRef="#ctx0" brushRef="#br2" timeOffset="-191967.587">17112 17078 23039 0,'0'0'2048'0,"0"-8"-1648"15,0-2-400-15,1 3 0 0,-1 7 1152 0,0 0 160 16,12-2 32-16,0 2 0 0,2 4-1344 0,3-1-256 15,6 0-48-15,4 0-7760 16,-2 1-1536-16</inkml:trace>
  <inkml:trace contextRef="#ctx0" brushRef="#br0" timeOffset="-185404.073">1601 6070 19343 0,'0'0'848'0,"0"0"192"0,0 0-832 0,0 0-208 16,0 0 0-16,0 0 0 0,0 0 208 0,0 0 0 15,0 0 0-15,-4 9 0 0,-3 1-208 0,1-4 128 16,1 3-128-16,-3-2 0 0,1 1 320 0,-6 0-48 16,0 2 0-16,-1 0 0 0,-3-1-48 0,-1-3-16 15,-2-1 0-15,-3 0 0 0,-2 3 112 0,-1 1 32 0,1-3 0 0,0-1 0 16,-4-5 96-16,2 0 0 0,-2 0 16 16,1-5 0-16,3 0 224 0,2-3 32 0,0 0 16 15,1-2 0-15,1 3-176 0,1-3-48 0,-2 0 0 0,4 0 0 16,0-1-128-16,0 0-16 0,2-2-16 0,-1 1 0 15,3 2-352-15,1 1 0 0,2 0 0 0,0 2 0 16,0-1 0-16,3 3 0 0,8 5 0 0,0 0 0 16,-7-3 0-16,7 3 0 0,-5-5 0 0,5 5 0 15,0 0-128-15,0 0 128 0,-3 8-128 0,2 2 128 16,2 1 0-16,0 3-160 0,-1-1 160 0,2 3 0 16,2 2-128-16,-3 2 128 0,-1 1 0 0,0 1 0 15,0 2 0-15,0 4 0 0,0 5 0 0,-1 3 0 0,-5 0 0 16,-1 5 0-16,1 4 0 0,-2 1 0 0,-1-1 0 15,-1 0-128-15,-3 0 128 0,0-2 0 0,-4-4 0 16,4-1 0-16,3 3 0 0,-2-1 0 0,-7 0 0 0,6-4 0 16,2-2 0-16,2 1 0 0,2-1 0 0,-2-4 0 15,0-2 0-15,4-2 0 0,1 0 0 0,2-3 0 16,0-3 0-16,0-1 0 0,1 0 0 0,1-2 0 16,1-5 0-16,0-2 0 0,-1-10 0 0,0 0 0 15,0 0 0-15,7 8 0 0,3-1 0 0,2-2 0 16,-1 0 0-16,3-1 0 0,1 1 0 0,4-1 0 15,5 2 0-15,0-4 0 0,-4-3 128 0,4 1-128 16,5 0 0-16,-1 2 144 0,1 1-144 0,1 0 0 16,-1-5 0-16,1 4 0 15,1 1-416-15,0-3-16 0,3-5 0 0,2 1-12560 0</inkml:trace>
  <inkml:trace contextRef="#ctx0" brushRef="#br0" timeOffset="-184485.451">2807 5869 11055 0,'-6'-5'976'0,"-2"0"-784"0,3-1-192 0,5 6 0 15,0 0 2080-15,0 0 368 0,0 0 80 0,0 0 16 16,0 0-1904-16,0 0-384 0,0 0-80 0,13-2-16 16,-2-1-160-16,1 0 160 0,0 1-160 0,1 0 160 15,1-2 0-15,1 1 0 0,-1 1 0 0,2-1 0 16,-3-5 96-16,5 1 32 0,-1 0 0 0,0 3 0 0,-1 0-32 0,2 0 0 15,0-2 0-15,1 3 0 0,1 1-112 0,-4-1-16 16,1-3-128-16,-1 3 192 0,1 4-192 0,-3 0 128 16,-2 1-128-16,0 1 0 0,-1-1 0 0,-1 3 0 15,-1 5 0-15,-1 0 0 0,-2 0 0 0,1 2 0 16,-4 1 0-16,1 5 0 0,-3 6 0 0,-1 2 0 16,0 3 0-16,-1 1 0 0,-4 1 0 0,2 4 128 15,-3 2-128-15,1 1 0 0,-1 2 0 0,-1 2 0 16,1 1 128-16,-3 2-128 0,3 0 0 0,-3 1 128 15,1-1-128-15,-2 0 0 0,2 2 128 0,-1 0-128 16,0-1 0-16,0-2 0 0,2-2 0 0,-2 0 0 16,-4-1 0-16,3 0 0 0,4 2 0 0,0-2 128 15,-2-1-128-15,2-1 0 0,-1-2 0 0,2-3 0 0,2-2 128 16,-1 0-128-16,-1 5 0 0,2-3 0 0,0 0 0 16,-1-2 0-16,3-3 0 0,1-1 0 0,1-2 128 15,-1-2-128-15,0-2 0 0,0-1 0 0,1-1 0 16,2-3 0-16,-3-4 192 0,0 0-48 0,0-2-16 0,0 1 0 15,0-3 128-15,-3 0 0 0,2 0 16 0,2-3 0 16,-1-6-16-16,0 0 0 0,0 0 0 0,0 0 0 16,0 8-80-16,0-8-32 0,0 0 0 0,0 0 0 15,-6 6 208-15,6-6 32 0,-5 6 16 0,5-6 0 16,-10 2-16-16,4 0 0 0,-2-1 0 0,2 1 0 16,-3 0-384-16,2 0 0 0,-2 0 128 0,3 0-128 15,-3-1-176-15,1-1-64 0,1-1-16 0,-1 0-13152 16</inkml:trace>
  <inkml:trace contextRef="#ctx0" brushRef="#br0" timeOffset="-183714.538">1845 6339 6447 0,'0'0'272'0,"0"0"80"0,0 0-352 0,0 0 0 16,0 0 0-16,0 0 0 0,0 0 928 0,0 0 112 15,-3 10 32-15,1-2 0 0,2-8-848 0,-3 12-224 16,2 0 0-16,0 4 0 0,-1 2 240 0,0 1-48 16,1 0 0-16,0 4 0 0,-2 2 240 0,2 3 32 0,-3 0 16 0,3 2 0 15,-1-2-144-15,-2 1-16 0,1 5-16 0,-4-2 0 16,1-1-144-16,-2-1-32 0,-1-1 0 0,2-1 0 15,0 3 48-15,0-4 0 16,-1-3 0-16,0-1 0 0,0 0 64 0,5-1 16 0,0-3 0 0,2-1 0 16,-2-3-96-16,3-1-16 0,4 1 0 0,-2-3 0 15,-4-3-144-15,2-9 0 0,6 8 144 0,0 0-144 16,-6-8 0-16,7 6 128 0,-7-6-128 0,10 5 0 16,1 2 0-16,1-3 0 0,2-1 0 0,-1 0 0 15,-1-4-208-15,3-1-64 0,1 1-16 0</inkml:trace>
  <inkml:trace contextRef="#ctx0" brushRef="#br0" timeOffset="-182857.606">2462 6190 12895 0,'0'0'576'0,"-10"2"112"0,2-1-560 0,-2 1-128 0,1 2 0 0,9-4 0 15,-7 4 944-15,2 4 144 0,-2 3 48 0,4 1 0 16,1 1-928-16,-1 1-208 0,0 3 0 0,2-2 0 15,1-1 0-15,1 2 0 0,2 1 0 0,-3 1 0 16,0 0 0-16,2-1 0 0,0 1 0 0,-1-3 0 0,-1 0 0 16,2-1 160-16,0-1-160 0,2 0 128 0,-1-1-128 15,-1 2 0-15,0-2 144 0,2 1-144 0,-1 0 208 0,1 0-16 16,-2 0-16-16,2 2 0 16,0-4 144-16,2 1 16 0,-4 1 16 0,2 0 0 0,1-1-224 0,0-1-128 15,-2 0 160-15,2-2-160 0,-2 1 192 0,2-1-64 16,-5-9-128-16,2 12 192 0,1-1-192 0,-1-1 0 15,0-1 128-15,0-1-128 0,-2-8 0 0,3 13 0 16,-2-1 128-16,1-2-128 0,-2-10 0 0,0 0 0 16,0 11 0-16,0-2 0 0,0 0 0 0,0-9 0 15,0 0 0-15,0 10 0 0,1 0 0 0,-1-10 0 16,2 8 0-16,0-2 0 0,-2-6 128 0,0 11-128 16,1-1 0-16,-1-2 0 0,0-8 0 0,2 10 0 0,1-2 0 15,-1 1 0-15,-2 0 0 0,1 0 0 16,1 0 0-16,0 0 0 0,0-1 0 0,1 0 0 0,2 1 0 15,-4 0 0-15,-1-9 128 0,2 7-128 0,2 1 0 0,0 0 0 16,0 0 176-16,-4-8-176 0,0 0 192 0,4 6-192 16,0 1 240-16,-4-7-64 0,3 6-16 0,-3-6 0 15,0 0-32-15,0 0-128 0,0 0 192 0,8 3-64 16,-1-3 96-16,-7 0 16 0,0 0 0 0,10 1 0 16,0-1-96-16,-2-3-16 0,1 0 0 0,0 1 0 15,-2 2-128-15,3-3 0 0,-1 0 144 0,1 1-144 16,-10 2 0-16,10-2 128 0,2-2-128 0,1 0 0 15,0 0 0-15,4 0 128 0,1-1-128 0,0 2 0 16,-3 1 144-16,2-2-144 0,-1-2 192 0,1 2-192 0,-2 3 0 16,1-1 0-16,-1-1 0 0,-1 0-144 0,0-2-32 15,-3 2 0-15,-3 1 0 0,2-2-6720 16,0 0-1344-16</inkml:trace>
  <inkml:trace contextRef="#ctx0" brushRef="#br0" timeOffset="-182481.735">1148 6915 911 0,'0'0'0'0,"0"0"0"16,0 0 0-16,0 0 0 15,0 0 2592-15,0 0 432 0,0 0 96 0,0 0 16 0,0 0-1920 0,0 0-384 16,0 0-80-16,0 0-16 0,0 0-240 0,11 6-48 16,0-2-16-16,1-4 0 0,0-3-176 0,1 1-16 15,3 0-16-15,-1 0 0 0,1 1-224 0,2 1 0 16,3-1 0-16,2 1-5056 15,-2 0-1072-15</inkml:trace>
  <inkml:trace contextRef="#ctx0" brushRef="#br0" timeOffset="-162935.703">433 7570 11055 0,'-15'-9'976'0,"7"6"-784"0,-3-3-192 0,0 1 0 16,3 1 192-16,0-2-16 0,0 1 0 0,4 0 0 16,4 5 400-16,-4-4 64 0,-3 2 32 0,7 2 0 15,0 0-352-15,0 0-64 0,0 0 0 0,0 0-16 16,0 0-240-16,0 0 0 0,10 4 128 0,-1 1-128 0,-9-5 272 0,10 5 16 16,1 3 0-16,2-3 0 0,3-3 160 0,2 1 48 15,1-1 0-15,3 1 0 0,1-2 208 0,0 0 64 16,-1-1 0-16,2-1 0 0,2 0-144 0,2 1-32 15,-1 0 0-15,4 0 0 0,2-3-224 0,0 1-48 16,-1 2-16-16,4-1 0 0,5-1-16 0,0 2 0 16,-4 0 0-16,4 2 0 0,-2 2-128 0,0-1-32 15,0 2 0-15,1-2 0 0,2-1-128 0,0 0 128 16,2 2-128-16,1-3 128 0,-2-5 0 0,2 4-128 16,-2 4 192-16,-1-3-64 0,-3-2 0 0,0-3-128 15,2 4 192-15,1-2-64 0,0 0 80 0,2 0 16 16,2-1 0-16,1-1 0 0,-2 1-32 0,-1 1-16 15,-1 0 0-15,3 0 0 0,0 1-16 0,1 0 0 0,0-3 0 16,0 3 0-16,2-1-160 0,1-1 192 0,-3-2-192 0,-1 2 192 16,-1 0-192-16,1 3 0 0,1-3 144 0,-1 2-144 15,0 0 0-15,2 1 0 0,-2 3 0 0,-1-1 0 16,-3 1 0-16,-3-1 0 0,0 0 0 0,-3 1 0 16,-2 1 0-16,2-1 144 0,-1 0-144 0,0 0 0 15,-1 0 128-15,-3-1-128 0,-5 1 0 0,0-2 0 16,1 1 160-16,-4 1-160 0,-2-2 128 0,-1 1-128 15,-3 0 144-15,-1 0-144 0,-2 2 160 0,-2-2-160 16,-1 0 144-16,-2-1-144 0,-9-1 128 0,0 0-128 16,0 0 144-16,0 0-144 0,0 0 160 0,0 0-160 15,0 0 272-15,0 0-32 0,0 0-16 0,0 0 0 16,0 0 256-16,-11 2 48 0,-2 1 16 0,-3-2 0 0,-1-2-224 16,-3-1-32-16,-5 1-16 0,-2 0 0 0,1 1-272 15,-5 1 128-15,1 0-128 0,-1-1 0 0,0-2 0 0,-1 1 0 16,-5 0 0-16,1 0 0 0,0 1 0 0,-6-1 0 15,-4-1 0-15,-3 2 0 0,0 1 128 0,-5-1-128 16,-1-1 0-16,-1-2 0 0,4 3 0 0,-4 0 0 16,2 3 0-16,-1-3 0 0,-4-3 128 0,0 2-128 15,3 1 0-15,-1-1 0 0,1-1 0 0,0 1 0 16,0 1 0-16,-4 0 0 0,-2-1 0 0,-1-1 0 16,1-1 0-16,1 3 0 0,-1 2 0 0,-2 0 0 15,-3 0 0-15,4 0 0 0,1-1 0 0,1 0 0 16,4 3 0-16,3 0 0 0,0-2 0 0,3 2 0 15,-3-2 0-15,3 2 0 0,3 3 0 0,-1-2 0 16,3 1-128-16,1-3 128 0,4 3 0 0,3-1 0 0,-3-1 0 0,4 2 0 16,-3-1 0-16,3 2 0 0,0 0 0 0,2-2 0 15,2 0 0-15,4-2 0 0,2-3 0 0,2 2 0 16,1 1 0-16,4 1 0 0,3-2 0 0,2-1 0 16,1 0-128-16,2 1 128 0,1 2 0 0,11-4-144 15,0 0 144-15,0 0 0 0,-8 1 0 0,8-1 0 16,0 0-192-16,0 0 32 0,0 0 16 0,10 1 0 15,4-1-176-15,6 0-16 0,3 0-16 0,8 1 0 16,6 1 192-16,3 0 160 0,3-1-208 0,4 3 80 16,4 0 128-16,5-1 0 0,3 0 0 0,4-1 0 15,4-3 0-15,4 1 0 0,5 2 0 0,-2 0 0 16,1 0 0-16,4-1 0 0,4-1 0 0,0 3 0 0,0 1 0 16,-1-1 0-16,-2-3 0 0,1 0 0 0,0 0 0 0,-3 5 0 15,-3-2 0-15,-1 0 0 0,-2 1 0 16,0-2 0-16,-4 1 0 0,-1-1 0 0,-1 4 0 0,-4-4 0 15,-5-4 0-15,-1 2 0 0,-2 3 0 0,-1 1 0 16,-5 3 0-16,-1 2 0 16,0 0-1728-16,-6 2-352 0</inkml:trace>
  <inkml:trace contextRef="#ctx0" brushRef="#br0" timeOffset="-154181.779">1445 5996 911 0,'10'8'0'0,"-10"-8"0"0,0 0 0 0,5 3 0 16,-5-3 1664-16,0 0 240 0,3 6 48 0,-3-6 16 15,0 0-736-15,0 0-144 0,-5 5-16 0,-4 2-16 16,-2 2-320-16,-3-3-64 0,-3 0-16 0,-2 1 0 15,-3 3-320-15,-2 0-64 0,-1 0-16 0,1 0 0 16,1-1-16-16,-4 0-16 0,0-1 0 0,2 0 0 16,-2-1 32-16,2-2 0 0,1-4 0 0,-3 1 0 15,2 2 64-15,0-4 0 0,-4-2 16 0,3-1 0 0,-1 3 16 0,1-2 0 16,-1-3 0-16,4 1 0 0,-1 0-128 0,3 0-32 16,-1-1 0-16,2 2 0 0,3 1 0 0,0-3 0 15,2-1 0-15,2 3 0 0,2 5-192 0,2-2 176 16,-1-3-176-16,2 2 160 0,8 1-160 0,-8 2 0 15,-1 1 144-15,9-3-144 0,0 0 0 0,-8 4 0 16,0 0 0-16,8-4 0 0,-4 8 0 0,1 1 0 16,0-1-128-16,1 5 128 0,2 3 0 0,0 1-160 15,0 2 160-15,0 3 0 0,1 3 0 0,-1 3 0 16,0 4 0-16,0 4 0 0,1 0 0 0,-1 2 0 16,3 4 0-16,-2 0 0 0,-1 0-128 0,0 1 128 0,0-3 0 15,0 5 0-15,1 4 0 0,-1 1 0 0,-1-2 0 0,1 0 0 16,-1 2 0-16,0-4 0 0,-1-2 0 15,0-1 0-15,-3-4 0 0,-2 3 0 0,-1 3 0 0,1-3 144 16,-1-5-144-16,-1 0 0 0,-1-2 0 0,0-2 128 16,3-2-128-16,1-5 0 0,0-3 0 0,0 0 128 15,1-2-128-15,1-3 0 0,3-2 0 0,0-2 0 16,-1-1 144-16,2-3-144 0,1 0 160 0,1-1-160 16,-2-9 192-16,7 10-64 0,-3-1-128 0,2-1 192 15,-6-8 0-15,11 6 0 0,2 0 0 0,1-2 0 16,2 0 64-16,-1 1 0 0,0-2 0 0,5 0 0 15,3-2-32-15,-1-1 0 0,-1 0 0 0,3 1 0 16,6 1-224-16,-6-2 0 0,-2-1 128 0,-1 2-128 16,3 2-1088-16,1 0-256 15,13-7-48-15,-8 2-16 0</inkml:trace>
  <inkml:trace contextRef="#ctx0" brushRef="#br0" timeOffset="-153257.852">2728 5798 911 0,'0'0'0'0,"0"0"0"0,0 0 0 0,-6-1 0 0,-3 0 1168 0,9 1 160 15,-10-1 16-15,10 1 16 0,-8-5-688 0,8 5-144 16,-8-2-16-16,8 2-16 0,0 0 288 0,-7-4 64 15,3 1 16-15,4 3 0 0,0 0 48 0,0 0 16 16,0 0 0-16,0 0 0 0,0 0-128 0,0 0-32 16,0 0 0-16,11-5 0 0,3-1-320 0,4 1-64 15,1 2 0-15,0 0-16 0,2-3 16 0,1 2 0 16,-1-1 0-16,0 3 0 0,0 2-144 0,-4-1-32 16,2-1 0-16,0 0 0 0,-1-1-208 0,2 3 144 15,-2 1-144-15,-1 3 128 0,0-3-128 0,0-1 0 16,2 1 144-16,1-1-144 0,-2 0 0 0,-1 2 144 15,0 0-144-15,-1 2 0 0,0 0 0 0,-2 2 0 16,-1-1 0-16,0 2 0 0,-4 1 0 0,0 1 0 0,-3 2 0 16,1 0 0-16,-4-2 0 0,2 4 0 0,0 5 0 0,-3 4 0 15,-2 0 0-15,-1 3 0 0,-2 0 0 0,2 4 0 16,1 4 0-16,-1 3 0 0,0 2 0 0,-1 1 0 16,-1-2 0-16,1 4 0 0,-1 3 0 0,-2 5 0 15,2-3 0-15,0 4 0 0,-2 2 0 0,0 1 0 16,-1-2 0-16,3-2 0 0,-3-3 0 0,1 2 0 15,2-1 0-15,2 1 0 0,-3 0 0 0,2-2 0 16,0-1 128-16,1-1-128 0,0-5 0 0,0-4 0 16,0-3 0-16,0-4 0 0,-2-1 0 0,3 1 0 15,0 0 128-15,0-4-128 0,-1-1 0 0,1-1 0 16,1-1 128-16,2 0-128 0,-3 0 0 0,0 0 0 0,0-3 0 16,0 1 0-16,-3 0 128 0,2-2-128 0,-3-1 0 0,1-1 0 15,-1-2 128-15,1-1-128 0,-3 1 0 0,2-4 0 16,-1 0 128-16,-2 0-128 0,-2 1 0 0,0-1 160 15,3-3-160-15,-3-1 128 0,-3-2 96 0,1 0 16 16,-3 2 0-16,-2-3 0 0,0-2 176 0,-4 0 32 16,1 0 16-16,0 0 0 0,1-1-16 0,-3 0-16 15,1 1 0-15,0-2 0 0,-1 4-224 0,0-1-32 16,-1 2-16-16,2-1 0 0,0 1-160 0,2-1-176 16,2 0 48-16,-1 2-11472 0</inkml:trace>
  <inkml:trace contextRef="#ctx0" brushRef="#br2" timeOffset="-143949.131">1780 3439 19119 0,'0'0'832'0,"4"-5"192"0,-4 5-816 0,7-2-208 0,-7 2 0 0,0 0 0 0,0 0 0 0,0 0 0 16,8 4-144-16,-8-4 144 0,0 0-144 0,0 0 144 15,2 10-128-15,-2-10 128 0,-4 10 0 0,-3-2 0 16,-2-3 0-16,-2 2 0 0,-1 0 240 0,-3-2 16 16,-5 1 16-16,-2-2 0 0,-4 4 96 0,-2 1 16 15,0 0 0-15,-3 0 0 0,-1-1 48 0,-2-1 16 16,-3-1 0-16,-3 2 0 0,-1 0 64 0,1-4 32 15,0-2 0-15,1 1 0 0,1 2 64 0,1-3 16 16,4-3 0-16,2 0 0 0,0-2-192 0,3 1-48 16,3 1 0-16,1 0 0 0,-3-1-160 0,6-1-32 15,1 1-16-15,0-1 0 0,1 1-176 0,4-1 128 16,1 0-128-16,3 0 128 0,1 2-128 0,2 0 160 0,8 1-160 16,0 0 160-16,-7 0-160 0,7 0 0 0,0 0 144 0,-7 6-144 15,7-6 0-15,-4 5 0 0,0 6 0 0,3 0 0 16,3 1-144-16,-2 4 144 0,0 2-160 0,0 4 160 15,1 3 0-15,1 2 0 0,1 4 0 0,1 3 0 16,-3 3 0-16,2 2 0 0,-2 2-128 0,0 0 128 16,1 2 0-16,-2 3 0 0,-2 5 0 0,1 3 0 15,-3 0 0-15,2 2 0 0,-1-3 0 0,0-2 0 16,-1-1 0-16,0-3 0 0,3-1 0 0,5 0 0 16,-2 0 0-16,-3-3 0 0,-6 0 0 0,4-3 0 15,3-2 0-15,-1-3 0 0,-3 0 0 0,3-3 0 16,-3-2 144-16,2-2-144 0,-1 0 0 0,0-1 144 15,-1 1-144-15,-1-4 128 0,4-2-128 0,-2-2 128 0,-3-2-128 16,0-1 0-16,1-3 144 0,1 1-144 0,-4-3 0 16,3-1 144-16,2-1-144 0,-3-3 0 0,2-1 192 15,4-6-64-15,0 0 0 0,0 0-128 0,0 0 256 0,0 0-48 16,0 0-16-16,0 0 0 0,0 0 160 0,0 0 32 16,0 0 0-16,0 0 0 0,0 0-192 0,10-2-16 15,-4-2-16-15,4 1 0 0,-1 1-160 0,3-2 0 16,0 3 0-16,2 2 0 0,3 3 0 0,3-2 0 15,1 2 0-15,2 2 0 0,1-1-128 0,0 2 128 16,1-2 0-16,-1 4 0 0,0-3 0 0,1-1 0 16,1 1 0-16,2-1 0 0,1 0 0 0,2-2 0 15,2-2 0-15,2 0 0 0,-2 1 0 0,0-2 0 16,1 0 128-16,-2 0-128 0,-1-1 128 0,-4 1-128 16,-4-1 128-16,-1-1-128 0,-1-1 0 0,-5-2 128 0,0 1-128 15,-2-1 0 1,-4-1-1616-16,-1 1-416 0,-4-2-80 0</inkml:trace>
  <inkml:trace contextRef="#ctx0" brushRef="#br2" timeOffset="-142531.228">2569 3506 12895 0,'-11'-6'1152'0,"1"0"-928"15,0 0-224-15,-1 2 0 0,2 0 544 0,3 1 64 0,6 3 16 0,0 0 0 16,0 0-160-16,0 0-16 0,0 0-16 0,0 0 0 15,0 0-176-15,0 0-16 0,10-5-16 0,0 0 0 16,2 2 160-16,4 0 16 0,4 0 16 0,3 0 0 16,5 2 160-16,-1 0 48 0,4 1 0 0,3 0 0 15,-1-1-176-15,0 2-48 0,-1 1 0 0,-4-1 0 16,0 1-208-16,-5-2-64 0,0 3 0 0,-2-1 0 16,0 0 0-16,1 0-128 0,-2 2 192 0,-2 0-64 15,-2 1 16-15,0 3 0 0,1 1 0 0,-2 1 0 16,-2 0 32-16,1 1 0 0,0-1 0 0,-2 4 0 15,-2 2-176-15,0 1 0 0,0-1 0 0,-4 4 0 16,0 7 0-16,-1 0 0 0,0 2 176 0,-2 3-176 16,1 2 144-16,-4 4-144 0,-2 6 128 0,1-1-128 15,0-2 144-15,-1 2-144 0,-4 1 160 0,1 2-160 0,0 2 160 0,1 0-160 16,0-2 160-16,-1-2-160 0,3-1 160 0,1 0-160 16,1-5 160-16,1 1-160 0,0-6 192 0,1 2-64 15,-1 0-128-15,2-2 192 0,-3-3-192 0,1-1 176 16,-1 2-176-16,2 0 160 0,-2 0-160 0,0-4 192 15,0-1-192-15,0-2 192 0,-1-2-192 0,0-1 0 16,1 0 144-16,-1-2-144 0,1-2 0 0,-3 2 144 16,0 0-144-16,1 0 0 0,2-6 144 0,0 1-144 15,-1 0 0-15,0-1 144 0,1 0-144 0,1-1 0 16,-1-12 144-16,0 0-144 0,1 12 0 0,-2-2 144 16,-2-1-144-16,3-9 0 0,0 0 176 0,-3 10-176 15,-2-1 160-15,2-3-160 0,-4-1 256 0,0-1-32 0,2 1-16 16,-3 0 0-16,-3 2 176 0,0-2 48 0,1 0 0 0,0 0 0 15,-4 2-80-15,1-1-16 0,-1 1 0 0,-1 2 0 16,1 0-64-16,-1-1-16 0,-1 1 0 0,1-2 0 16,-1-2-128-16,0 2-128 0,-1 2 144 0,1-1-144 15,-2 1 128-15,1 0-128 0,-1-5 0 0,-1 1 144 16,3-1-144-16,-1 0 0 0,1-2 0 0,0 0 0 16,2 1 0-16,4-1 0 0,-1 2 0 0,4-4 0 15,7 0 0-15,0 0 0 0,0 0 0 0,0 0 0 16,0 0-160-16,0 0-16 0,0 0 0 0,0 0 0 15,13-4-64-15,2 2-16 0,2-1 0 0,2 0 0 16,0-1 256-16,1 1-144 0,1 2 144 0,2-2-128 16,1-3 128-16,1 1 0 0,2-2 0 0,1 0-128 0,0 0 128 15,3 0 0-15,3 1 0 0,-2-1 0 0,1 0 0 0,1 2 144 16,0 0-144-16,0 0 0 0,-1-1 0 16,-4 2 0-16,-2 2 0 0,0-1 0 0,-4-3 0 0,-1 1 0 15,-1-1 0-15,-5 2 0 0,-1-1 0 0,-1 2 0 16,-2-4 0-16,0 4 0 0,-3 2 128 0,-9 1-128 15,8-2 0-15,-8 2 0 0,0 0 0 0,0 0 0 16,0 0 0-16,0 0 0 0,0 0 0 0,0 0 0 16,0 0 0-16,0 0 0 0,-8-1 0 0,-1 0 0 15,-4-5-176-15,1 3 176 0,-1-1 0 0,1 1 0 16,1-2 0-16,-1-1 0 0,1-2 0 0,1 2 0 16,-2 0 0-16,1-5 0 0,-1-2 0 0,1-1 0 15,0-2 0-15,2 0 0 0,2 1 0 0,0-3 0 16,0-4 0-16,3 1 0 0,-1-2 0 0,0-3 0 0,1-3 128 15,3-3-128-15,0-8 0 0,1 1 0 0,1-3 0 16,-1-2 0-16,1-3 0 0,1 3 0 0,0 2 0 0,1 2 0 16,3 2 0-16,-2-2 0 0,2 1 0 0,0 0 0 15,-1 4 0-15,0 1 0 0,1 2 0 0,-1 1 0 16,1-3 0-16,0 3 0 0,0 4 0 0,1 0 0 16,-4 3 0-16,1 1 0 0,0 1 0 0,0 2 0 15,-1 3 0-15,2-1 0 0,-1 0 0 0,0 1 0 16,1 1-128-16,0-2 128 0,1 0 0 0,-1 1 0 15,1 0-128-15,-1 2 128 0,0 0 0 0,0 1 0 16,1-1-176-16,-3 1 176 0,-2 7-160 0,-1 2 160 16,0 5 0-16,0 0 0 0,2-6-128 0,-2 6 128 15,0 0-160-15,0 0 16 0,0 0 0 0,0 0 0 0,-8-4 144 0,-2 2-208 16,1 1 80-16,0-1 128 0,-1-2 0 16,-1-1 0-16,-1 0 0 0,-3-1 0 0,-2 3 0 0,-2 0 0 15,0-2 0-15,-1 1 0 0,0-2 0 0,-2 2 0 16,0-1 0-16,-2 0 0 0,0-2 160 0,-2 1-160 15,2 1 192-15,1 1-192 0,2-2 128 0,-1 2-128 16,1 1 0-16,5 1 0 0,0-1 0 0,3 1 0 16,1-2 0-16,1 3 0 15,1 1-1968-15,0 2-336 0</inkml:trace>
  <inkml:trace contextRef="#ctx0" brushRef="#br2" timeOffset="-141685.256">1605 3541 8287 0,'0'0'736'0,"0"0"-592"16,0 0-144-16,0 0 0 0,6-8 2048 0,-6 8 368 15,8-5 80-15,-8 5 0 0,0 0-1984 0,0 0-512 16,0 0 0-16,0 0 0 0,0 0 0 0,0 0 128 16,0 0-128-16,0 0 0 0,0 0 304 0,-9-5 16 15,-2 1 0-15,-1 3 0 0,-3 0-96 0,-1 0-16 16,-2 0 0-16,-2 1 0 0,-2-2 208 0,-4 2 32 16,-3-1 16-16,-2 2 0 0,-4-1 16 0,-1 0 0 15,0 0 0-15,-2 2 0 0,1-1-160 0,1 0-16 16,3 1-16-16,2-2 0 0,2-1 80 0,2 0 16 0,0-1 0 15,4 2 0-15,-1 1-192 0,2 1-48 0,0-2 0 0,2 1 0 16,3-1-144-16,-1 2 0 0,2 0 0 16,1-1 0-16,5-1 0 0,4 0 0 0,6 0 0 15,0 0 0-15,-9-2 0 0,9 2 0 0,0 0 144 0,0 0-144 16,0 0 128-16,0 0-128 0,0 0 160 0,0 0-160 16,0 0 0-16,9 4 0 0,0 0 0 15,-1-1 0-15,3-2 0 0,-3 5 0 0,1-1 0 0,-1 4 0 16,1 2 0-16,0 1 0 0,-2 3 0 0,1 4-160 15,-2 6 160-15,-1 1 0 0,-1 3 0 0,-2 5 0 16,-3 7 0-16,-1 6 0 0,-1 2 0 0,-3 1 0 16,-4 0 0-16,1 2-128 0,-1 2 128 0,-1 0 0 15,0 0 0-15,0-3-160 0,-3-2 160 0,3-2 0 0,5-1 0 16,-4 0-128-16,0 1 128 0,2-1 0 0,3 1 0 16,-3 2 0-16,-3-3 0 0,1 2 0 0,0-3 0 15,-2-1 0-15,-2-1 0 0,-1-1 0 0,1 1 0 0,0 0 0 16,-2 0 0-16,-1-3 0 0,-2-1 0 0,1-5 0 15,3-2 0-15,0-6 0 0,-2-3 0 0,2-2 0 16,0-1 0-16,4-5 0 0,3 1 0 0,0-2 0 16,2 0 0-16,3-1 0 0,2-6 0 0,1-7 0 15,0 0 0-15,1 10 0 0,2-1 0 0,3-2 0 16,2-2 0-16,0-2 0 0,5 2 0 0,2-1 0 16,3 2 0-16,4-3 0 0,1-1 0 0,4-1 0 15,3-2 0-15,4 1 0 0,6 3 0 0,-1-4 0 16,4-4 0-16,2 0 0 0,0 1 192 0,0 0-48 15,-2-2-16-15,-1 1 0 0,0-1 0 0,1 2-128 16,-1 0 192-16,-2 0-64 0,-1-3-128 0,-2 5 0 0,0 0 144 16,-4 0-144-1,-3 0-1312-15,-2 1-336 0</inkml:trace>
  <inkml:trace contextRef="#ctx0" brushRef="#br2" timeOffset="-139494.593">2670 1973 9215 0,'0'0'816'0,"-9"4"-656"0,-1-2-160 0,4 1 0 16,6-3 0-16,-8 5 0 0,8-5 144 0,-6 4-144 15,6-4 0-15,-8 6 128 0,1 1-128 0,7-7 0 16,0 0 192-16,0 0-16 0,0 0-16 0,0 0 0 16,0 0 224-16,0 0 64 0,0 0 0 0,0 0 0 15,0 0 192-15,0 0 64 0,0 0 0 0,5-6 0 16,-2-3-256-16,4-2-64 0,1-1 0 0,6-4 0 16,1-3-144-16,3-2-48 0,0-4 0 0,2 1 0 15,1 0-192-15,2-1 144 0,-2-2-144 0,5 0 128 0,-3-2-128 16,3 0 160-16,-2-2-160 0,1-2 160 0,2-2 0 0,-2-2 0 15,4 1 0-15,0 2 0 0,2 3-32 0,0-2 0 16,-1 4 0-16,-3 1 0 0,-1 1-128 0,0 2 0 16,-2 0 0-16,-4 3 0 0,-2 2 0 0,0 2 0 15,-5 1 0-15,-1 1 0 0,0 1 0 0,3 0 0 16,-5 0 0-16,0 1 0 0,-2 1 0 0,1 2 128 16,1 0-128-16,-1 1 0 0,-3 0 0 0,2 1 128 15,1 3-128-15,0 0 0 0,-3 2 0 0,-6 4 0 16,0 0 0-16,8-1 0 0,0-2 128 0,-8 3-128 15,0 0 128-15,0 0-128 0,0 0 0 0,0 0 0 16,0 10 0-16,-5 1 0 0,1 1 0 0,-3 3 0 16,-1 1 160-16,-3 2-160 0,-2 1 192 0,-1 1-192 0,-2 2 192 15,-1 3-192-15,-3-4 192 0,1 1-192 0,-3 0 192 16,-3 1-192-16,3 4 144 0,-3 2-144 0,0-2 0 16,1 2 144-16,-1-3-144 0,2 4 160 0,0 0-160 15,2-1 160-15,1 1-160 0,0-2 128 0,0-3-128 0,1-1 128 16,1-2-128-16,3-1 0 0,1-3 0 0,1-2 0 15,2-2 144-15,2-4-144 0,-1-1 160 0,4-1-160 16,6-8 208-16,-6 6-48 0,6-6-16 0,0 0 0 16,0 0-16-16,0 0 0 0,0 0 0 0,0 0 0 15,0 0 64-15,0 0 16 0,6-4 0 0,1-4 0 16,3-3-16-16,1-1 0 0,1-1 0 0,2-5 0 16,2-1-192-16,1-3 128 0,4-3-128 0,1-1 0 15,5-5 128-15,2 4-128 0,0-3 0 0,2-1 0 16,2-3 0-16,-3 0 128 0,1 1-128 0,-2 2 0 0,2 4 0 15,-4-2 0-15,0-1 128 0,-3 3-128 0,-2 0 0 0,-1 0 0 16,1 2 128-16,-3-1-128 0,1 2 0 0,-2 3 128 16,-2 3-128-16,-2 2 0 0,-5 3 0 0,-1 3 0 15,-2 1 0-15,-6 9 0 0,0 0 0 0,0 0 0 16,0 0 0-16,0 0-160 0,0 0 160 0,-8 13 0 16,-2 3 0-16,-2 1 0 0,2 2 0 0,-4 4 0 15,-4 5 0-15,-3 6 0 0,-2 2 0 0,-2 4 144 16,-4-2-144-16,-2 5 0 0,-2 3 128 0,-3 2-128 15,-3 0 0-15,-2-1 0 0,1 0 128 0,-3-3-128 16,0-5 0-16,3 2 0 0,1-3 160 0,4-4-32 16,1 1 0-16,5-6 0 0,1-2 96 0,4-4 16 15,2-2 0-15,4-4 0 0,3-4-80 0,1-3-16 0,4-4 0 16,4-2 0-16,6-4-16 0,0 0 0 0,0-6 0 0,1-2 0 16,3-2 48-16,4-4 0 0,-1-6 0 0,4-3 0 15,4-6-176-15,0 1 0 0,3 0 144 16,1-3-144-16,-1-3 0 0,4-4 0 0,2-3 0 0,3-3 0 15,2-1 0-15,4 0 0 0,1-1 0 16,3 3 128-16,-1 2-128 0,2 4 0 0,-1 3 0 0,-5 5 0 16,-2 5 0-16,-4 2 0 0,-4 2 0 0,-4 6 0 15,-6 5 0-15,-2 3 0 0,-1 3 0 0,-9 3-128 16,4 7 128-16,-4 5 0 0,-3 5-144 0,-3 5 144 16,-6 3 0-16,-3 5 0 0,-4 6 0 0,-4 2 0 15,-2 2 176-15,-5 5-48 0,-2-1-128 0,-2 0 192 16,0 0-192-16,0-2 0 0,1-4 128 0,2 1-128 0,2-1 0 15,4 2 0-15,0 0 128 0,2 1-128 0,2-1 0 16,4-2 0-16,5-4 0 0</inkml:trace>
  <inkml:trace contextRef="#ctx0" brushRef="#br2" timeOffset="-137690.495">13128 2105 2751 0,'0'0'256'0,"0"0"-256"0,0 0 0 0,0 0 0 15,0 0 1648-15,0 0 272 0,0 0 64 0,0 0 16 16,0 0-976-16,0 0-192 0,0 0-32 0,0 0-16 16,0 0-208-16,0 0-64 0,0 0 0 0,0 0 0 15,9-3-64-15,3 1-32 0,-1 0 0 0,4 0 0 16,2 0 128-16,3 1 32 0,-1-1 0 0,4-1 0 16,2 1 64-16,2-1 0 0,0 0 16 0,1 3 0 15,2-1-208-15,4 0-32 0,2-1-16 0,3 1 0 16,0 2-192-16,4-1-32 0,-2-2-16 0,2 4 0 15,-1 2-160-15,1 1 160 0,-1-2-160 0,1-1 160 16,0-2 0-16,2 0 0 0,0 1 0 0,3-1 0 0,1-1-160 16,2 1 192-16,-2 0-192 0,0 0 192 0,-1-2-192 0,1-1 128 15,0-2-128-15,1 3 128 0,-1-1-128 16,-2 2 0-16,-2 1 144 0,-3 0-144 0,-3-3 0 0,-4 2 144 16,-3 1-144-16,-4 0 0 0,-3 0 192 0,-2 0-192 15,-6 1 192-15,-1-1-192 0,-3 0 240 0,0 1-64 16,-4-1-16-16,-9 0 0 0,0 0-16 0,0 0 0 15,0 0 0-15,0 0 0 0,0 0 384 0,0 0 80 16,-3 7 16-16,-3-1 0 0,-5-2-304 0,-2-1-64 16,-4-1-16-16,0 2 0 0,-2-1-112 0,-6-1-128 15,-3-1 176-15,-2 0-176 0,-5-1 128 0,-1 0-128 16,-6-1 0-16,-3 2 0 0,-2 2 0 0,-3 0 128 16,2 0-128-16,-4-1 0 0,0-4 144 0,-2-1-144 15,-2 2 0-15,-4 0 144 0,-1 0-144 0,-1 0 0 0,1-1 0 16,0 1 0-16,-4-1 0 0,0 0 0 0,-2 0 0 0,3 0 0 15,4 2 0-15,4 0 0 0,4 2 0 0,1-2 0 16,1-2 0-16,2 2 0 0,1 0 144 0,4 0-144 16,2 2 0-16,5-1 128 0,3-2-128 0,5 1 0 15,3 2 0-15,4-2 0 0,5-1 0 0,3 0 128 16,2-1-128-16,3 2 0 0,8 0 0 0,0 0 128 16,0 0-128-16,0 0 192 0,0 0-64 0,0 0 0 15,11-2-128-15,1-1 0 0,7 0 128 0,2 0-128 16,5-2 0-16,1 2 144 0,2 0-144 0,6-1 0 15,2-1 144-15,2 3-144 0,3-1 0 0,0 1 144 16,1-1-144-16,2-3 128 0,2 3-128 0,4-1 128 0,6-1-128 16,0 3 128-16,3-2-128 0,-1 1 128 0,-1 1-128 0,2 0 0 15,-4-1 0-15,2-2 128 0,2 0-128 0,-2 2 0 16,-6 3 0-16,-2-2 0 0,-1 0 0 0,-3 2 0 16,-2-2 128-16,-2 1-128 0,-3-2 0 0,-1 0 0 15,-5 1 0-15,-3 1 0 0,-1 3 0 0,-5 3 0 16,-3-2 0-16,-3-1 0 0,-3 0 0 0,-3 1 0 15,-12-3 0-15,0 0 0 0,0 0 0 0,0 0 0 16,0 0 0-16,0 0 0 0,0 0 0 0,-11 0 0 16,-4-3 0-16,-4 2 0 0,-3 0 0 0,-3 1-144 15,-5 1 144-15,-2-1 0 0,-6 0-128 0,-1 0 128 16,0-1 0-16,-3 1 0 0,0-3 0 0,-5 1 0 16,-3 1 0-16,-3 1 0 0,-1 1 0 0,-3-1-128 0,1-1 128 15,1 0 0-15,-3-1 0 0,1 0 0 0,-3-1 0 16,3 2 0-16,-1 1 0 0,6 2 0 0,0 2 0 0,5-1 0 15,2-4 0-15,3-1 0 0,0 2 0 0,5 2 0 16,4-1 0-16,4 1 0 0,5-1 0 0,5 2 0 16,4-2 0-16,3 0 0 0,4-1 0 0,8 0 0 15,0 0 0-15,0 0 0 0,9 0-128 0,6-1 128 16,5-2 0-16,9 0 0 0,6 1 0 0,4 0 0 16,2 0 0-16,6-2 0 0,3-3 0 0,10 2 0 15,6-1 0-15,5 4 0 0,2 1 0 0,1-1 0 16,2-4-960-1,1 4-304-15,30 3-48 0,-16 5-16 0</inkml:trace>
  <inkml:trace contextRef="#ctx0" brushRef="#br2" timeOffset="-133336.314">13701 7278 8287 0,'0'0'368'0,"12"-6"80"0,-1-2-448 0,0 0 0 15,0 2 0-15,1 0 0 0,1 0 704 0,3 2 48 16,-1-3 16-16,2 3 0 0,-1 0-448 0,2 1-96 15,-1 0-16-15,4 1 0 0,-2 0-208 0,2 4 144 16,2 0-144-16,-2-2 128 0,2-5-128 0,1 3 0 16,2 1 0-16,-3 1 0 0,1 0 0 0,1-1 160 15,-2-2-160-15,1 3 160 0,2 5 208 0,-1-3 32 0,0-3 16 0,1 0 0 16,0 1 112-16,-1 2 32 0,3 3 0 16,0-3 0-16,1-5-240 0,1 0-32 0,2 3-16 0,0 0 0 15,-2-1-32-15,3 0-16 0,1-2 0 0,2 4 0 16,-1 6 96-16,1-4 0 0,-1-3 16 0,4-1 0 15,-1 1-64-15,3 2-16 0,2 1 0 0,0 0 0 16,3-6-80-16,2 2-32 0,-1 2 0 0,-2 3 0 16,1-1 48-16,0 0 0 0,3 2 0 0,-1-3 0 15,5 1-64-15,2-1 0 0,-1-1 0 0,1 4 0 16,-4 3 0-16,4-2-128 0,-1-1 192 0,2-2-64 16,-3-5 64-16,2 1 0 0,-2 1 0 0,2 0 0 15,-4 0 112-15,-1-2 16 0,1-1 16 0,0 2 0 16,1 2-16-16,3 2-16 0,-1-1 0 0,1-1 0 15,-2-1-112-15,0 0-32 0,-4 0 0 0,2 0 0 0,-1-1-160 16,1-1 0-16,-4 0 144 0,-1 1-144 0,-2 2 0 16,-1 1 144-16,-2-2-144 0,-4 2 0 0,-1-2 192 0,-3 0-192 15,0 0 192-15,-3 0-192 0,-1-2 208 0,-4 2-64 16,2-3-16-16,-5 2 0 0,-5 0-128 0,-3 0 192 16,-2 0-192-16,-1 2 192 0,-1 1-192 0,-10-2 0 15,8-2 0-15,-8 2 128 0,8 6-128 0,-8-6 0 16,8 0 0-16,-8 0 0 0,0 0 0 0,4 8-272 15,-3 1 32-15,-1-2-7648 16,0-7-1536-16</inkml:trace>
  <inkml:trace contextRef="#ctx0" brushRef="#br2" timeOffset="-132370.742">11172 11451 20207 0,'-3'-12'896'0,"3"12"192"0,0 0-880 0,-2-9-208 15,4-1 0-15,-2 10 0 0,0 0 144 0,15 0-16 16,3-1 0-16,5 5 0 0,7 0 128 0,8 3 32 16,5-1 0-16,9 3 0 0,3-2 256 0,7 1 48 15,6-1 16-15,9 2 0 0,5 1-80 0,5-2-16 16,-1 0 0-16,5 1 0 0,5 0-112 0,4-2-16 0,3-1-16 0,3 2 0 15,2-1 32-15,7 2 16 0,4 2 0 0,4-2 0 16,1-6 48-16,1 3 16 0,-2 0 0 0,-2 0 0 16,-1-1-112-16,-1 1-32 0,-6-3 0 0,-2 2 0 15,-3 1-112-15,-6-1-32 0,-8 0 0 0,-2 1 0 16,-4 0-192-16,-3 2 0 0,-6 1 0 0,-6 2-14272 16</inkml:trace>
  <inkml:trace contextRef="#ctx0" brushRef="#br2" timeOffset="-130734.141">9572 17884 12895 0,'16'0'576'0,"-1"-1"112"0,5-2-560 0,3 0-128 0,5 1 0 0,3-1 0 0,1-3 672 16,4 2 96-16,5-3 32 0,3 2 0 16,2-1-320-16,3 2-64 0,3 1-16 0,2-1 0 0,2 2-80 15,4-2 0-15,6 2-16 0,-1 2 0 0,3 3-48 0,2-2 0 16,5-3 0-16,0 2 0 0,5 0 32 0,1 2 0 15,6 0 0-15,-2-2 0 0,-2-2-288 0,1 2 0 16,1-1 0-16,1-1 0 0,2-2 176 0,-3 0 16 16,0-2 16-16,4 3 0 0,5 2 128 0,-1-1 32 15,-4-1 0-15,5 0 0 0,4-2-112 0,2 5 0 16,0 0-16-16,3 0 0 0,0-2-64 0,1 1-16 16,4-1 0-16,-3 5 0 0,0-2-160 0,3 0 160 15,3-2-160-15,-1 2 160 0,-5 2-160 0,4-1 0 16,4-1 0-16,-1 2 0 0,-3-1 0 0,2 1 128 15,4 4-128-15,1-4 0 0,-1-1 0 0,3-2 0 0,3-1 128 16,-6 4-128-16,1 5 0 0,-1-3 0 0,4-4-160 16,-3 2 160-16,-2 4 0 0,1-4 128 0,3 0 16 0,0-2 0 15,-1-2-144-15,-1 1 0 0,0 0 0 0,-2 0 0 16,2 0 0-16,-2-1 128 0,5 0-128 0,2 1 0 16,-2 0 0-16,-2 0 0 0,-1-4 0 0,2 1 0 15,5 6 0-15,-3 0 0 0,-7 1 128 0,2-2-128 16,2 1 0-16,-1 0 0 0,-1 1 0 0,1 2 0 15,1-3 0-15,-2 0 0 0,-3 0 0 0,-1-1 128 16,3 0 0-16,-1-1 0 0,-1-2 0 0,0 4 0 16,7 3-128-16,-7-3 0 0,-1-3-160 0,0 1 160 15,2-1 0-15,-3 2 0 0,-2 2 0 0,-1-1 0 0,-1 0 0 16,0-4 0-16,3-4 128 0,-3 3-128 16,-4 4 0-16,2-2 0 0,1-2 0 0,-4-1 0 15,-6 2-432-15,2 0-32 0,2 0-16 16,-9-3-10224-16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15:44.4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2467 1498 15599 0,'0'0'688'0,"0"0"144"0,0 0-656 0,0 0-176 0,0 0 0 0,0 0 0 0,0 0-128 0,-3 9-64 16,1 0-16-16,1 1 0 0,-3 0 208 0,2 2 0 15,-1 2 0-15,1 4 0 0,-2-1 0 0,2 2 0 16,-2 2 0-16,2 2 0 0,0 3 320 0,0 4 0 16,-1 3 0-16,2 8 0 0,0 7-16 0,-2 4 0 0,1 2 0 15,0 1 0-15,-2 2-32 0,1 3 0 16,-1 5 0-16,-2 2 0 0,1 4 32 0,-1-1 0 0,-2-4 0 0,1 0 0 16,-1 0 0-16,-1-4 0 0,0-4 0 0,-1-1 0 15,-1-1 272-15,3-3 48 0,0-2 16 0,0-6 0 16,-1-3 64-16,2 0 0 0,-2-3 16 0,1-1 0 15,2-2-336-15,0-1-64 0,1-3 0 0,-1-2-16 16,3-3-304-16,0-3 128 0,0-1-128 0,-1-2 0 16,1-2 0-16,-1-4 0 0,1-5 0 0,1-2-192 31,2-8-1520-31,-7 6-288 0,7-6-64 0</inkml:trace>
  <inkml:trace contextRef="#ctx0" brushRef="#br0" timeOffset="646.483">1260 2921 12783 0,'0'0'560'0,"0"0"128"0,0 0-560 0,0 0-128 0,4-6 0 0,-4 6 0 16,6-5 0-16,-6 5 0 0,6-6-192 0,3 4 192 15,1-1 0-15,2 1 0 0,0 1 0 0,3 1 0 16,0-1 0-16,2 1 0 0,0 0 0 0,2 2 0 16,2 3 240-16,-1-4 64 0,2 0 16 0,1 0 0 15,2 0 128-15,2-1 48 0,1-1 0 0,4-1 0 16,2-1 80-16,2-1 0 0,-1 1 16 0,8 0 0 16,4-1-48-16,0 2-16 0,3 0 0 0,0 0 0 15,-2 0-80-15,5-2 0 0,7-1-16 0,0 2 0 16,5 3-96-16,0 0-16 0,1 0 0 0,0-2 0 0,1 1-128 15,2-1-16-15,4 0-16 0,1 1 0 0,-3 1 16 16,1-1 0-16,-3-3 0 0,5 1 0 0,3-1-176 16,0-1 0-16,-2 1 0 0,0 1 128 0,0-1 0 0,-5-1 0 15,1-6 0-15,0 3 0 0,3 2 0 0,-4 0 0 16,-5-1 0-16,-2 1 0 0,-1-3 0 0,1 2 0 16,3 1 0-16,0-1 0 0,-4 0-128 0,-4 0 192 15,-2 0-192-15,-2 3 192 0,-1 1-192 0,1 0 0 16,0 1 144-16,-3 0-144 0,-5 1 0 0,-3-2 144 15,-2-1-144-15,-2 2 0 0,1 0 0 0,-4 0 0 16,-2 0 0-16,-1-1 0 0,-4 2 128 0,-3 0-128 16,-2 0 0-16,1 1 0 0,1-2 0 0,-4 0 0 15,-5 1 0-15,1-1 0 0,-4 2 0 0,-2 0 0 16,-2 0 0-16,-10 0 0 16,0 0-336-16,0 0-176 0,7 5-48 0,-7-5-10320 0</inkml:trace>
  <inkml:trace contextRef="#ctx0" brushRef="#br0" timeOffset="1284.54">4527 2187 26719 0,'-20'-7'1184'0,"11"4"240"0,3 1-1136 0,6 2-288 0,0 0 0 0,0 0 0 16,-7 3-448-16,7-3-128 15,-4 10-48-15,0 0 0 0,1-1 448 0,1 2 176 0,2 4-128 0,-2 4 128 16,-3 3 0-16,4 5 0 0,1 5 0 0,-1 2 0 15,-1 6 0-15,-1-4 144 0,-3 3-144 0,3 0 160 0,1 2-160 0,-2-3 0 16,0-1 0-16,0 0 0 0,1-4 0 0,0-4 128 16,-1-5-128-16,-2-2 0 0,3-1 0 0,-2-1 0 15,-1-1-144-15,0-2 144 16,2-5-960-16,2-1-64 0,-4 0-32 0</inkml:trace>
  <inkml:trace contextRef="#ctx0" brushRef="#br0" timeOffset="1728.083">4354 3207 17391 0,'0'0'768'0,"4"-9"160"0,1 1-736 0,1-1-192 0,0 0 0 0,0 2 0 16,-2-1 0-16,-4 8 0 0,6-8 0 0,-2 0 0 15,-4 8 0-15,0 0 0 0,0 0 0 0,0 0 0 16,5-7 176-16,-5 7 0 0,0 0 0 0,0 0 0 15,0 0 336-15,0 0 80 0,0 0 16 0,0 0 0 16,0 0-160-16,-6 13-16 0,-4 3-16 0,0 1 0 0,-1 0 32 16,0 5 0-16,-1 2 0 0,1 0 0 0,0-1-64 15,2-1 0-15,1-1 0 0,1-1 0 0,-1 0-64 0,-1-3-32 16,6-2 0-16,0-3 0 0,2-1-80 0,1-11-16 16,0 6 0-16,0-6 0 0,0 0 208 0,7 9 48 15,1-5 0-15,1 0 0 0,2-3 64 0,1-1 32 16,2-1 0-16,2 0 0 0,0-2-112 0,3 1-32 15,-1-3 0-15,6-1 0 0,-2 1-224 0,3-1-48 16,-3 0-128-16,3 1 192 0,-3-2-192 0,2 0-128 16,2-3 128-16,-2 1-14144 0</inkml:trace>
  <inkml:trace contextRef="#ctx0" brushRef="#br0" timeOffset="4446.651">2290 2775 6447 0,'0'0'576'0,"0"0"-576"15,0-7 0-15,0 7 0 0,2-6 704 0,-2 6 48 16,0 0 0-16,0 0 0 0,0 0-256 0,0 0-48 16,7-8-16-16,-7 8 0 0,0 0 272 0,0 0 48 15,0 0 16-15,0 0 0 0,0 0 32 0,9 0 16 16,-9 0 0-16,0 0 0 0,9 6-352 0,-2-2-64 0,-7-4-16 15,0 0 0-15,11 7-64 0,-5-2 0 0,0 3-16 16,-1-1 0-16,-5-7 64 0,5 11 16 0,-1 2 0 0,0-1 0 16,-1-1 32-16,0 2 16 0,0 3 0 0,1 0 0 15,-2 1-80-15,1-2-16 0,-1 0 0 0,2 1 0 16,0 1-80-16,1-1 0 0,-2 1-16 0,2 0 0 16,-2-1-64-16,2 1-16 0,-1-1 0 0,2 2 0 15,-1-1-160-15,-1-1 192 0,1-1-192 0,2 1 192 16,-3-1-64-16,0 0 0 0,2-3 0 0,-3 1 0 15,4-1 64-15,-1 0 16 0,-2-1 0 0,1 1 0 16,3 1-32-16,-1 2-16 0,0-4 0 0,0 0 0 16,1-1-160-16,-2 1 0 0,4 0 144 0,-2 0-144 15,1-2 0-15,-2 4 128 0,3-2-128 0,1-2 0 16,-5 1 0-16,6 0 128 0,3 1-128 0,-4-3 0 16,-2 0 0-16,2 0 0 0,-1 2 0 0,3-2 128 0,-1-1-128 15,2-2 0-15,1 0 128 0,0-1-128 0,-1-1 208 16,1-1-16-16,-4 1-16 0,1-3 0 0,1-1-48 0,0-2-128 15,0 1 192-15,-2 0-64 0,0-1-128 0,0-2 192 16,-1 1-192-16,0-1 192 0,0 1-192 0,1 0 192 16,0 0-192-16,0-1 192 0,0-3-192 0,-2-1 160 15,1-1-160-15,2 1 160 0,0 1-160 0,0-3 0 16,-1 0 0-16,1-1 0 0,-3 0 0 0,2 0 128 16,0-3-128-16,-2 2 0 0,1 0 0 0,2 1 0 15,-2 0 0-15,-1-2 0 0,-4 0 0 0,2 0 0 16,-4-2 0-16,2 2 0 0,3 0 0 0,-1 0 0 15,-3-1 128-15,2 1-128 0,-2 1 0 0,0-3 0 16,2 3 0-16,-3-1 0 0,2-3 0 0,-1 2 0 16,2 0 0-16,-1-1 128 0,-1 1-128 0,2-1 0 0,-1 0 144 15,2 0-144-15,-4-2 0 0,2-1 0 0,0-1 0 0,0 3 0 16,-1 0 0-16,-1 1 0 0,1-3 0 0,0 1 128 16,-2 2-128-16,0-2 0 0,1-2 0 0,-1 2 0 15,0 0 0-15,1-1 0 0,-2 0 128 0,1 0-128 16,0 1 0-16,-1-1 144 0,-1-2-144 0,1 3 0 15,1 2 128-15,1-1-128 0,1-2 0 0,-3 0 0 16,1-1 0-16,1 1 0 0,1 1 0 0,1-2 0 16,-2-1 128-16,2 1-128 0,-2 1 0 0,3-1 0 15,-3 1 128-15,1 0-128 0,2 1 0 0,-3 2 0 16,0 0 144-16,1 1-144 0,-1 0 0 0,1 1 144 16,0-1-144-16,0 3 0 0,2 0 0 0,-3 0 0 0,0-2 0 0,2 0 128 15,0 2-128-15,-2 0 0 0,2 1 0 0,0-1 0 16,1 0 128-16,-1 0-128 0,2-2 0 0,-2 2 0 15,3 1 0-15,-1 1 128 0,-2-3-128 0,2 1 0 16,1 0 0-16,0 0 0 0,-2 0 0 0,4 1 0 16,-1 2 0-16,-1-3 0 0,0 0 0 0,0 0 0 15,-1 0 0-15,2 1 0 0,1 1 0 0,-1 0 0 16,2 2 0-16,0 0 0 0,-3 4 0 0,2-3 0 16,-5-1 0-16,5-1 0 0,3 0 0 0,-1 0 0 15,1 5 0-15,1-2 0 0,-2-1 0 0,1-2 0 16,-2 1 0-16,2 2 0 0,0 1 0 0,1-1 0 15,-2 1 0-15,1 1 0 0,-2-2 0 0,0 1 0 16,0 0 0-16,-2 1 0 0,1-2 0 0,1 2 0 0,-2 0 0 16,2-1 0-16,-1 1 0 0,-1 1 0 0,1-5 128 0,2 5-128 15,-2-1 0-15,0 1 0 0,2 0 0 0,-2-1 128 16,2 1-128-16,0 0 0 0,0 1 0 0,-1-1 0 16,2 1 128-16,1 0-128 0,-2 0 0 0,1 0 128 15,-2-1-128-15,1 1 0 0,0 0 0 16,1 0 128-16,1 1-128 0,-1 0 0 0,-2-2 0 0,1 2 0 15,-1 0 128-15,0 0-128 0,-1 0 0 0,0 1 128 16,-2 1-128-16,2-1 0 0,1 1 144 0,-2 0-144 16,2 1 0-16,0 0 0 0,-11-2 0 0,10 0 128 15,1 2-128-15,0-1 0 0,-4-1 0 0,1 0 0 16,1-1 0-16,0 1 128 0,0 0-128 0,-3 0 0 16,-6 0 0-16,8-1 0 0,-8 1 0 0,9-3 128 15,-2 0-128-15,-1 1 0 0,-6 2 0 0,7-3 128 16,-7 3-128-16,0 0 0 0,0 0 0 0,10-3 0 0,-3 1 0 15,-7 2 128-15,8-3-128 0,-8 3 0 0,8-2 0 0,-8 2 0 16,7-5 0-16,-7 5 0 0,7-2 0 0,-7 2 0 16,7-3 0-16,-7 3 0 0,0 0 0 0,7-2 0 15,1-1 0-15,-8 3 0 0,7-5 0 0,-7 5 0 16,0 0 0-16,7-4 128 0,-7 4-128 0,0 0 0 16,0 0 0-16,0 0 0 0,0 0 0 0,5-4 0 15,-5 4 0-15,0 0 0 0,0 0 0 0,0 0-128 16,0 0 0-16,0 0 0 15,0 0-1392-15,0 0-272 0,0 0-48 0,0 0-6608 16,-10-2-1312-16</inkml:trace>
  <inkml:trace contextRef="#ctx0" brushRef="#br0" timeOffset="7324.297">2268 2703 15775 0,'0'0'704'0,"0"0"128"0,0 0-656 0,0 0-176 15,0 0 0-15,0 0 0 0,0 0 0 0,0 0 0 0,0 0-160 0,0 0 160 16,0 0 0-16,0 0 0 0,8 5 0 0,-8-5 0 16,0 0 0-16,9 8 0 0,0-4 176 0,-2 2-48 15,-7-6 224-15,6 9 48 0,-1-1 16 0,0 1 0 16,3 1 96-16,-2 0 0 0,0 0 16 0,0 3 0 15,3 3-80-15,-1 0 0 0,0 3-16 0,-1 1 0 16,3 0-48-16,-1 2 0 0,-1 0 0 0,-1 2 0 16,1-1-160-16,0 0-32 0,-3-2-16 0,1 0 0 15,-1 1 16-15,2 0 0 0,-2 0 0 0,2 0 0 16,-3-5 16-16,2 1 16 0,2-1 0 0,-2 2 0 16,1 0 32-16,-2-1 0 0,1 0 0 0,0-3 0 15,2 1-64-15,-1-3-16 0,-2-1 0 0,3-1 0 16,-1-1-176-16,-1 2 192 0,0-1-192 0,0-1 192 0,3-1-192 15,-1 0 192-15,-2-2-192 0,0 2 192 0,3 0-192 16,-2 0 0-16,2-2 0 0,1-1 128 0,-1-1-128 0,0 2 0 16,-9-7 144-16,11 4-144 0,0 1 128 0,1-3-128 15,-1-1 160-15,1-2-160 0,0-1 224 0,0 0-48 16,-2-2-16-16,1 1 0 0,0-2 32 0,1-1 0 16,-4-2 0-16,3 2 0 0,1-2 16 0,0 0 16 15,-1 1 0-15,1-4 0 0,0-3 16 0,-2 0 0 16,0 0 0-16,1 0 0 0,-2-3-96 0,1-1-16 15,0 0 0-15,-2-1 0 0,1-1-128 0,-1 2 192 16,2 0-192-16,1 0 192 0,-4-3-192 0,3 2 128 16,-3-1-128-16,4-1 128 0,-2 2-128 0,3 1 0 15,0-1 0-15,0 0 128 0,-4-1-128 0,4 1 0 16,2-2 144-16,-1-1-144 0,-4 0 0 0,-1-1 0 0,1-1 0 16,1 2 128-16,1 4-128 0,-2-3 0 0,0-2 128 0,2 1-128 15,0 0 128-15,0 0-128 0,0 0 128 0,0 0-128 16,2 0 0-16,-2 0 128 0,0 3-128 0,-2 0 0 15,1 0 0-15,1 1 0 0,-3 0 0 0,1 1 0 16,-1-3 0-16,1-1 0 0,-1 0 0 0,0 0 128 16,-3-1-128-16,3-1 0 0,-3-2 0 0,2 3 0 15,0-2 0-15,0 5 0 0,1 1 0 0,-1 3 0 16,-2-2 0-16,-1 2 0 0,2 1 0 0,-1 1 0 16,1 2 0-16,-1-3 0 0,0 1 0 0,0 1 0 15,2 0 128-15,-2 1-128 0,1 1 160 0,1 0-160 16,-2-1 0-16,2 0 128 0,-2-1-128 0,1 0 0 15,1-1 0-15,-1 0 128 0,-1-2-128 0,2 2 0 16,-3 1 0-16,5 0 0 0,-1 1 0 0,2-3 0 0,-4-1 0 0,2 0 128 16,-2-1-128-16,0 1 0 0,0-1 0 0,-1 1 0 15,0 1 0-15,0 3 0 0,2 1 0 0,0 1 0 16,2 0 0-16,-1 1 0 0,-3-1 0 0,4 1 0 16,1 0 128-16,0 1-128 0,0 0 0 0,-4 2 144 15,3-1-144-15,-1 3 128 0,2 1 0 0,0-1-128 16,-1 0 192-16,2 0-64 0,-2 2-128 0,5 1 128 15,-3 0-128-15,2 0 128 0,-2-2-128 0,2-1 0 16,-1 2 0-16,1-2 0 0,1-1 0 0,1-1 0 16,-1 0 0-16,-2 0 0 0,0 2 0 0,1-4 0 15,-1 1 0-15,1-1 0 0,-3 1 0 0,2-1 128 0,0-1-128 16,1 3 0-16,0-1 0 0,-1 2 0 0,-1 1 0 16,0-2 0-16,2 3 0 0,-5-1 0 0,2-1 128 0,2 2-128 15,0 0 0-15,-1 0 0 0,-1-2 0 0,-2 3 0 16,2 1 0-16,0-1 0 0,0 1 0 0,1-1 0 15,-1 0 128-15,0 0-128 0,-1 1 0 0,1 0 128 16,-10 0-128-16,9-1 0 0,-9 1 0 0,11-2 0 16,-2 1 128-16,-1-2-128 0,-8 3 0 0,7-3 128 15,-7 3-128-15,0 0 0 0,9-2 0 0,-9 2 0 16,6-5 128-16,-6 5-128 0,0 0 0 0,0 0 128 16,0 0-128-16,0 0 0 0,0 0 144 0,4-5-144 15,-4 5 128-15,0 0-128 0,3-7 128 0,-3 7-128 16,0 0 0-16,0 0 0 0,-5-6 0 0,5 6 128 15,-9-5-128-15,1 1 0 0,3 0 0 0,-3 1 0 16,-2 1-176-16,1 2 176 0,3-1-208 0,-4 1 80 0,-1 0 128 16,0 1-128-16,-3-1 128 0,0 3-128 0,0 2 128 15,-1-1-192-15,-2 2 192 0,0-1-192 0,-1 2 192 0,-2 1-160 16,2 3 160-16,-2-2-160 0,0 1 160 0,-2 1-128 16,1 0 128-16,0 0-128 0,0-1 128 0,0 0 0 15,0-1 0-15,3 2-128 0,0-1 128 0,-1 2 0 16,0 1 0-16,-3 1 0 0,1 1 0 0,0 0 0 15,1 3 0-15,-2 0-128 0,-3 1 128 0,2 2 0 16,-2 5 0-16,3 4 0 0,-2 3 0 0,3 2 0 16,-1 2-144-16,1-2 144 0,2 1 0 0,-1-4 0 15,1-2-144-15,3-3 144 0,0-1 0 0,2-4-160 16,0-4 160-16,-1 1-128 0,1 0 128 0,1-2 0 16,-1-1 0-16,-1 0 0 0,3 0 0 0,0 1 0 0,-2 2 0 0,1-4 0 15,2-2 0-15,0 2 0 0,2 3 0 0,0-1 0 16,0-1 0-16,1 2 0 0,3 1 0 0,2-2 0 15,2 0 0-15,-1-1-160 0,0 0 160 0,0 0 0 16,1 1 0-16,-2 3 0 0,2-2 0 0,-1 1 0 16,2-1 0-16,0 1 0 0,-1 0 0 0,1 0 0 15,3-1 0-15,-2 0 0 0,-2-3 0 0,2 0 0 16,2-2 0-16,-3 0 0 0,0 0 0 16,0 1 0-16,2-2 0 0,-2 1 0 0,-1 0 0 0,0-1 0 15,-2 0 0-15,0 1 0 0,0-2 0 0,1 3 0 16,0-2 0-16,0 1 0 0,-2 1 0 0,2-2 0 15,-1 2 0-15,-1-3 0 0,2 0 0 0,0 0 0 16,-2 0 0-16,1-2 0 0,1 1 0 0,0 0 0 16,-1 0 0-16,-3-1 0 0,2 0 0 0,-1 0 0 0,3 0 0 0,-2 1 0 15,1-1 0-15,-1 0 0 0,1 0 0 0,-3-2 0 16,1 1 0-16,1 0 0 0,2 2 0 0,-1-3 0 16,0 0 0-16,-3 1 0 0,-1-4 0 15,0 2 0-15,3 0 0 0,-4 1 0 0,1 1 0 0,-1-2 0 16,1 1 0-16,-3 0 0 0,0 2 0 0,0-1 0 15,-1-3 0-15,1 3 0 0,2 2 0 0,-1 1 0 16,0-3 0-16,0 1 0 0,-2-3 0 0,2 2 0 16,-1-2 0-16,2 1 0 0,0-1 0 0,0-2 0 15,-2 0 0-15,3 0 0 0,-2-1 0 0,0-1 0 16,-2-1 0-16,-1 0 0 0,1 0 128 0,1 2-128 16,-3-2 0-16,1-2 0 0,0-3 0 0,0 0 0 15,2 1 0-15,-4-4 0 0,1-1 160 0,2 1-160 16,1-1 160-16,-1 0-160 0,-3-1 128 0,1 0-128 15,0-4 0-15,-2 2 0 0,0 2 0 0,2-2 128 0,0 0-128 0,3-4 0 16,0-2 0-16,1-1 0 0,1 0 0 0,1 2 0 16,0-1 0-16,0 1 0 0,1 1 0 0,1 0 0 15,3 4 0-15,1 1 0 0,0-2 0 0,0 3 0 16,1 9 0-16,0 0-208 0,0 0 32 0,0 0 16 31,0 0-2528-31,0 0-496 0</inkml:trace>
  <inkml:trace contextRef="#ctx0" brushRef="#br0" timeOffset="8129.862">4292 3178 14223 0,'0'0'624'0,"0"0"144"0,0 0-624 0,0 0-144 0,-4-4 0 0,4 4 0 15,0 0 0-15,0 0 192 0,-1-8-192 0,1 8 192 0,2-8-192 0,-2 8 0 16,1-8 144-16,-1 8-144 0,2-8 320 0,0 0 0 16,-2 8 0-16,1-8 0 0,1 2 256 0,-2 6 32 15,0 0 16-15,3-8 0 0,-3 8-112 0,1-8-32 16,-1 8 0-16,5-6 0 0,-5 6-288 0,4-7-64 15,-4 7-128-15,4-8 192 0,-4 8-32 0,0 0-16 16,0 0 0-16,0 0 0 0,3-7 160 0,-3 7 16 16,0 0 16-16,0 0 0 0,0 0 176 0,0 0 48 15,0 0 0-15,0 0 0 0,0 0-32 0,0 0 0 16,0 0 0-16,0 0 0 0,0 0-16 0,0 0-16 16,0 0 0-16,0 0 0 0,-5 10-240 0,3 2-64 15,0 0 0-15,0 1 0 0,0 1-16 0,-1 2-16 0,-1-1 0 0,1 3 0 16,-1-1 16-16,1 4 0 0,1 2 0 0,-1-1 0 15,0-2 16-15,1 0 0 0,0-1 0 0,1-2 0 16,0-3-192-16,0 0 160 0,0-2-160 0,0 0 160 16,1-4-160-16,0-8 160 0,0 0-160 0,1 8 160 15,-1-8-32-15,0 0 0 0,0 0 0 0,0 0 0 16,0 0 128-16,0 0 0 0,0 0 16 0,0 0 0 16,0 0-80-16,0 0 0 0,0 0-16 0,0 0 0 15,0 0-48-15,0 0-128 0,8 1 192 0,1 1-64 16,-9-2-128-16,10 2 0 0,-1 0 144 0,1 0-144 15,1-1 0-15,1 0 0 0,-1 0 0 0,1 2 0 16,0 0 0-16,1 0 0 0,1-1 0 0,1 1 0 16,1-1-128-16,1 0 128 0,-3-2-128 0,3 0 128 15,0 0-1744-15,2-2-272 16,-2 1-48-16,-2 0-16 0</inkml:trace>
  <inkml:trace contextRef="#ctx0" brushRef="#br0" timeOffset="9153.269">6643 1684 13823 0,'0'0'1216'0,"0"0"-960"0,0 0-256 0,0 0 0 16,0 0 1376-16,0 0 224 0,0 0 64 0,0 0 0 15,0 0-1424-15,0 0-240 0,-4-6-128 0,1 1 128 16,3 5 0-16,-9-2 0 0,-1 1 0 0,0 1 0 16,-5 0 256-16,-1 2 80 0,-1 0 16 0,-2 0 0 15,1 0 272-15,-1 0 48 0,-1-1 16 0,-1 1 0 16,2 0-112-16,2 0 0 0,-1 0-16 0,1-1 0 15,2 0-160-15,2 1-16 0,-3-2-16 0,4 0 0 16,1-1-48-16,1 1 0 0,2-1 0 0,0 1 0 16,-3 0-32-16,4 0-16 0,7 0 0 0,0 0 0 15,0 0-128-15,0 0-16 0,-8 1-128 0,8-1 192 16,0 0-192-16,0 0 0 0,0 0 0 0,0 0 0 0,0 0 0 16,0 0 0-16,0 10 0 0,0-10 0 0,3 9 0 0,0-1 0 15,-3-8 128-15,3 11-128 0,-3 0 0 0,0 0 0 16,-1 0 0-16,-1 3 0 0,1 1 0 0,0 1 0 15,0 1 0-15,-1-1 0 0,-5 1 128 16,2 4-128-16,-1 5 0 0,1 0 0 0,-4-2 0 0,0 0 128 16,-2 1-128-16,0-2 0 0,0 2 0 0,0-3 0 15,-2-4 128-15,2 1-128 0,1 0 0 0,0-2 128 16,1-2-128-16,1 0 0 0,1-1 208 0,0 2-48 16,1 0-16-16,1-2 0 0,2-3-144 0,1 0 160 15,1 0-160-15,-1 0 160 0,4 2-160 0,-1-2 0 16,2-2 0-16,1 2 128 0,0 0-128 0,1 0 0 15,1-2 144-15,1-2-144 0,-7-7 128 0,8 6-128 0,1 1 160 16,1-4-160-16,-10-3 176 0,12 4-176 0,-1-2 192 16,2-2-192-16,-2-1 128 0,2 0-128 0,0-3 0 0,2 3 0 31,0 0-512-31,-2 0-224 0,-2-4-32 0,0-1-8128 0,6-1-1632 0</inkml:trace>
  <inkml:trace contextRef="#ctx0" brushRef="#br0" timeOffset="9660.789">6871 1822 11967 0,'-13'-3'528'0,"13"3"112"0,-8-3-512 0,2 1-128 16,-1 1 0-16,7 1 0 0,0 0 2960 0,-9 6 560 16,0-2 128-16,2 2 0 0,-2 4-2960 0,0 1-688 15,0 0 0-15,-1 1 0 0,-4 2 0 0,2 1 0 16,1 5 128-16,0 1-128 0,0-4 0 0,1 4 0 15,0 2 0-15,2-1 0 0,2 1 208 0,1-1-32 16,5-1-16-16,3-2 0 0,0-1-160 0,0-3 192 0,3-2-192 0,1-1 192 16,1-3 128-16,2-1 16 0,2-2 16 0,0-2 0 15,5-4 32-15,0 0 0 0,0-4 0 16,0 0 0-16,5-2-64 0,2-1 0 0,-2-2 0 0,1-1 0 16,-4-4-96-16,2 2-32 0,-2 0 0 0,0-2 0 15,-3 0 0-15,1-1 0 0,-1-3 0 0,-3 2 0 16,-3-1 112-16,0-3 16 0,1-2 0 0,-4 1 0 15,-1 3 16-15,-2-2 16 0,-1 1 0 0,-3 0 0 16,-2 0-96-16,0 1 0 0,-4 5-16 0,2 1 0 16,-2 0 16-16,-1 2 0 0,-2 1 0 0,-2 1 0 15,1 2-448-15,0 1-96 0,-3 2-16 0,1 2 0 16,-2 2-1744-16,1 1-368 16,-1 1-64-16,3 1-6208 0,-1-2-1232 0</inkml:trace>
  <inkml:trace contextRef="#ctx0" brushRef="#br0" timeOffset="10137.228">7567 2085 26431 0,'-13'-10'1168'0,"8"5"240"0,-3 2-1120 0,8 3-288 0,0 0 0 0,-7-3 0 31,-1-2-608-31,2 1-176 0,6 4-48 0,-4-3 0 16,4 3-128-16,0 0-48 0,0 0 0 0,0 0 0 0,0 0 656 0,0 0 128 0,0 0 32 0,0 0 0 16,-5-5 192-16,5 5 160 0,0 0-32 0,0 0 0 15,0 0 192-15,0 0 16 0,0 0 16 0,0 0 0 16,0 0 128-16,0 0 32 0,0 0 0 0,0 0 0 16,0 0 0-16,7 12 0 0,-3 1 0 0,0 1 0 15,-3-1-32-15,1 3 0 0,0 3 0 0,-3 2 0 16,-2 0-48-16,-1 1-16 0,2 1 0 0,-1 2 0 0,-5 3-64 15,0 0-16-15,-3 0 0 0,2-1 0 0,0 2-80 0,-2-6 0 16,-1-4-16-16,-2-3 0 0,-1 0-48 16,0-1 0-16,-2 0 0 0,1-4 0 0,-1-3-64 0,1-1-128 15,-2-2 176-15,2 1-176 0,1-1-176 0,1 0-144 16,0-6-16-16,2-3-8608 16,2-1-1712-16</inkml:trace>
  <inkml:trace contextRef="#ctx0" brushRef="#br0" timeOffset="10722.445">7884 1643 18431 0,'0'0'1632'16,"0"0"-1312"-16,2-6-320 0,-2 6 0 15,0 0 176-15,0 0-48 0,0 0 0 0,0 0 0 0,0 0-128 0,0 0 0 16,0 0 0-16,0 0 0 0,0 0 208 0,0 0 16 15,0 0 0-15,0 0 0 0,0 0 272 0,0 0 48 16,5 9 16-16,-5 2 0 0,1 1 144 0,-2 3 16 16,-1 2 16-16,-4 0 0 0,2 2-288 0,-2 3-48 15,-3 2-16-15,1 0 0 0,-3-1-160 0,-2 3-32 16,1 1-16-16,1 0 0 0,1 3-176 0,2-3 128 16,2-7-128-16,0-3 128 0,-1 0 64 0,3-3 16 15,-2-4 0-15,4 0 0 0,1-1 224 0,1-9 32 16,-2 8 16-16,2-8 0 0,0 0-160 0,0 0-48 15,0 8 0-15,0-8 0 0,6 8-112 0,3-4-32 16,0 0 0-16,0-4 0 0,2 0 128 0,1 0 0 16,-1-2 16-16,2 1 0 0,2-1 48 0,1 0 0 0,-2 2 0 15,1-1 0-15,1-2-320 0,1 1 160 0,2 1-160 0,0-1 128 16,-1 2-128-16,1 0 0 0,0-1 0 0,2 0 0 16,-1-1 0-16,-2 0 0 0,0 0 0 0,-2 1 0 31,1 1-1488-31,-4-1-336 0,-1-2-64 0,-1 0-16 0</inkml:trace>
  <inkml:trace contextRef="#ctx0" brushRef="#br0" timeOffset="12310.152">8386 1334 14735 0,'-6'-12'1312'15,"6"12"-1056"-15,0-7-256 0,1 0 0 0,-1 7 1984 0,0 0 352 16,0 0 64-16,0 0 16 0,0 0-2000 0,0 0-416 16,8 2 0-16,-8-2 0 0,6 8 304 0,-1 2 160 15,-3 2 48-15,2 3 0 0,-2 1 224 0,-1 3 48 16,-1 2 16-16,2 4 0 0,0 0-176 0,2 2-48 0,-1 1 0 16,2-1 0-16,2 2-160 0,0-2-32 0,1-1-16 0,0-1 0 15,0-2-48-15,-2 0 0 0,4-1 0 0,-1-1 0 16,0 1-64-16,0 0 0 0,-2 0-16 0,1 1 0 15,0 4 0-15,-1-1 0 0,1 0 0 0,-3 2 0 16,-4 1-112-16,0-2 0 0,0-1-128 0,1-1 192 16,-4-2-192-16,0-1 176 0,-2 1-176 0,0-1 160 15,-2 1-160-15,-1 1 128 0,-2 4-128 0,-1-4 128 16,0-2-128-16,-1 1 128 0,-3-2-128 0,1 4 128 16,-2 0-128-16,0 0 0 0,-2-3 144 0,0-4-144 15,0-1 144-15,1-2-144 0,-1 1 192 0,1-3-192 16,-1-2 304-16,1 0-48 0,-1-1-16 0,0 1 0 15,-1 1-112-15,1-3 0 0,-1-5-128 0,1 2 192 0,1 0-192 16,1 0 128-16,0-2-128 0,4 0 0 0,0 2 128 16,1-2-128-16,-1 0 0 0,1-2 0 0,5-2 128 15,5 0-128-15,-9-1 0 0,9 1 0 0,-6-1 144 0,6 1-144 16,0 0 128-16,0 0-128 0,0 0 144 0,0 0-144 16,0 0 160-16,0 0-160 0,3-8 160 0,2 1-160 15,3 1 160-15,1-1-160 0,3 1 128 0,1-3-128 16,0-1 0-16,3-1 0 0,0 0 0 0,2 0 128 15,-1-2-128-15,2-1 0 0,2-3 0 0,-2-1 128 16,-1 0-128-16,2-3 0 0,0-4 128 0,-2 2-128 16,-1 0 0-16,1-1 144 0,-2 0-144 0,0 1 128 15,-2-3-128-15,0 1 128 0,0-3 0 0,0-3-128 16,-3-3 192-16,2-2-64 0,-1 0-128 0,0-2 128 16,1-2-128-16,-4-2 128 0,1 2-128 0,0 3 0 0,-2 4 0 0,1 2 0 15,-5 0 0-15,3 2 0 0,-1 3 0 0,-1 2 0 16,-5 2 0-16,-3 3 0 0,-1-1 0 0,-2 3 0 15,2 0 176-15,0 4-48 0,-5 0-128 0,1 4 192 16,-4-1-192-16,1 0 128 0,2 1-128 0,-3 1 0 16,-1 2 0-16,1-2 0 0,-1 2-128 0,-2 1 128 31,0 1-544-31,-2-2 0 0,-1 2 0 0,-1 1 0 0,0 2-1808 16,2 0-352-16,-3 0-80 0,2-1-11312 0</inkml:trace>
  <inkml:trace contextRef="#ctx0" brushRef="#br0" timeOffset="13421.893">6819 1528 8287 0,'-11'-9'368'16,"7"5"80"-16,4 4-448 0,-4-6 0 0,-3 0 0 0,-1 0 0 0,2 3 2512 0,-1 0 432 16,0 1 64-16,0 0 32 0,-2 1-2272 0,0 0-448 15,0 1-80-15,-1 1-32 0,-1 1 144 0,2-1 32 16,0 2 0-16,-1 0 0 0,-3 1 16 0,-3 3 16 16,2 1 0-16,0 3 0 0,-1-1-32 0,0 1 0 15,-2 0 0-15,1 0 0 0,1-2 96 0,-1 2 16 16,0 2 0-16,-1 0 0 0,2 0 16 0,-2 2 0 15,1 2 0-15,-2 0 0 0,1 2-64 0,-2 1 0 16,-1 2 0-16,2 3 0 0,2 2-112 0,2 1-16 16,2 5-16-16,4 5 0 0,2 3-80 0,3 5-16 15,1 0 0-15,-1-2 0 0,3 2-208 0,2-1 128 16,-1 1-128-16,0-1 0 0,-1-2 128 0,1-2-128 16,0-4 0-16,-1 2 144 0,0-7-144 0,0-3 0 15,1-5 144-15,3-1-144 0,2 0 0 0,-4-5 144 0,-2-2-144 16,3-2 0-16,1-3 208 0,-1 0-64 0,-2-1-16 0,4 0 0 15,-2-1 0-15,3-2 0 0,-6-7 0 16,0 0 0-16,4 7 0 0,-4-7-128 0,0 0 192 0,0 0-64 16,0 0 128-16,0 0 0 0,0 0 16 0,0 0 0 15,0 0 240-15,0 0 64 0,-8-7 0 0,3-1 0 16,-2-3-352-16,2-4-64 0,0-2-16 16,-2-1 0-16,0 3-144 0,-1-6 0 0,3-6 0 0,1 1 128 15,-1 0-128-15,-2-4 192 0,0-2-192 0,2 0 192 16,4 0-192-16,1 0 192 0,-1 0-192 0,3 1 192 15,2-2-192-15,0 0 0 0,-2 0 0 0,1 0 0 16,1-3 0-16,0 2 0 0,-1 1 0 0,2-1 0 0,0 2 0 16,4 3 0-16,3 1 0 0,-1 3 0 0,4-1 0 15,1 2 0-15,4 0 0 0,-3 3 0 16,1 1-160-16,0-2 160 0,3 0 0 0,-1 1-144 0,0 2 144 16,-2 0 0-16,-2 1 0 0,1 2 0 0,-1-1 0 0,-1 0 0 15,-1 2 0-15,-3 2 0 0,-3 2 0 0,-1 2 0 16,0 2 0-16,-2 1-128 0,-5 6 128 0,0 0 0 15,0 0 0-15,0 0 0 0,0 0-144 0,0 0 144 16,0 0-160-16,0 0 160 0,0 0-192 0,0 0 192 16,0 0-208-16,0 0 80 0,0 0 128 0,0 0 0 15,0 0 0-15,0 0-128 0,-7 8 128 0,0 1 0 16,1 0 0-16,-2 0 0 0,-3 2 0 0,-2 3 0 16,-1 0 0-16,1 1 0 0,-2 2 0 0,-3-1 0 15,0 3 0-15,-2 1 128 0,-1 0-128 0,-3 2 0 0,1 2 0 16,-3 2 0-16,1 2 0 0,1 5 0 0,0 6 0 15,-1 5 0-15,-1 4 0 0,2 2 0 0,2 1 0 0,1-2-128 16,-1 0 128-16,3-1 0 0,2 1 0 0,1 1-128 16,3 3 128-16,2-2 0 0,3-5 0 0,-1-6 0 15,3-5 0-15,-1-7 0 0,3-3 0 0,2-3 0 16,-1-1 0-16,3-5 0 0,0-2 0 0,4-2 128 16,-1-3-128-16,4-2 0 0,-7-7-128 0,7 4 128 15,3-1-2688 1,0-3-448-16</inkml:trace>
  <inkml:trace contextRef="#ctx0" brushRef="#br0" timeOffset="14263.382">8369 1375 12207 0,'0'0'528'0,"0"0"128"0,-4-4-528 0,4 4-128 16,0 0 0-16,0 0 0 0,0 0 176 0,0 0 0 15,0 0 0-15,0 0 0 0,0 0 16 0,0 0 16 16,0 0 0-16,0 0 0 0,0 0 208 0,0 0 32 16,0 0 16-16,0 0 0 0,0 0 240 0,4 10 64 15,0-2 0-15,0 1 0 0,0-1 64 0,2 1 32 0,-1-1 0 16,3 2 0-16,-1 1-224 0,3 4-32 0,-1 0-16 0,1 3 0 15,0 1-208-15,-3 1-32 0,2 0-16 16,-2 1 0-16,2 1-16 0,-1 0-16 0,1 0 0 0,-1 1 0 16,1-1-64-16,-1 2-16 0,-1 4 0 0,0-3 0 15,2-2 16-15,-3 4 0 0,-4 3 0 0,1 2 0 16,-3 0-16-16,-3 0 0 0,-2 0 0 16,0 0 0-16,-5 0 32 0,0-1 0 0,-1-1 0 0,-1-2 0 15,-1-3 96-15,-2 0 32 0,1-3 0 0,0-1 0 16,-3-1 112-16,1 1 16 0,-1 0 16 0,2 3 0 15,0 3-192-15,-1-1-32 0,1-2-16 0,0-1 0 16,1-3-128-16,3-1-32 0,-1-1 0 0,2 0 0 16,1-1-128-16,-1-2 0 0,2-2 0 0,2-1 128 15,2-1-128-15,2-4 0 0,2-7 0 0,0 0 0 16,0 0-1408-16,0 0-192 0,0 0-64 0,6-6-11664 16</inkml:trace>
  <inkml:trace contextRef="#ctx0" brushRef="#br0" timeOffset="14879.071">6541 1515 13935 0,'0'0'608'0,"-4"-4"144"0,4 4-608 16,0 0-144-16,-8 2 0 0,-1-1 0 0,-1-1 400 0,-1 2 48 15,0 2 16-15,0 2 0 0,1-1 288 0,-4 2 48 16,-2 1 16-16,0 1 0 0,1-2 80 0,-3 4 0 16,-4 1 16-16,2 4 0 0,3-1 0 0,0 0 0 15,1 3 0-15,-2 1 0 0,1-1-256 0,-1 3-48 16,1 1-16-16,1 2 0 0,-1 2-64 0,2 5-16 16,2 5 0-16,0 6 0 0,2 1 0 0,-3 2 0 15,3 0 0-15,3-1 0 0,0 1-224 0,4 0-48 16,-3 2-16-16,5-2 0 0,1-2-96 0,3 0 0 15,0-2-128-15,5-2 192 0,0-2-192 0,5-5 128 16,-1-4-128-16,5 0 0 0,-1-4 0 0,1-2 0 0,1-1 0 16,6-1 0-1,5-3-1920-15,2 0-416 0,7 3-96 0,-2-5 0 0</inkml:trace>
  <inkml:trace contextRef="#ctx0" brushRef="#br0" timeOffset="22347.16">6098 4391 6447 0,'0'0'576'0,"-6"0"-576"0,0-1 0 0,6 1 0 0,-5-2 1696 0,0 1 224 15,5 1 64-15,0 0 0 0,0 0-1568 0,0 0-416 16,0 0 128-16,0 0-128 0,0 0 0 0,0 0 0 15,0 0 0-15,0 0 0 0,0 0 288 0,-5-5 0 16,5 5 0-16,0 0 0 0,0 0 32 0,0 0 0 16,0 0 0-16,0 0 0 0,0 0-144 0,0 0-32 15,0 0 0-15,0 0 0 0,0 0 288 0,0 0 48 16,0 0 16-16,0 0 0 0,10 6 128 0,-10-6 16 16,10 3 16-16,2-1 0 0,-1 1 96 0,4-3 16 15,-1 0 0-15,1-3 0 0,2 0-144 0,1 0-32 16,4 1 0-16,3-1 0 0,1 0-176 0,-1-1-32 15,0-2-16-15,3 2 0 0,4 1-96 0,1 0-16 0,0 0 0 16,0-1 0-16,0 0 32 0,0 1 0 0,1 0 0 16,1-1 0-16,3 0 32 0,-2 0 16 0,-2-1 0 0,0 0 0 15,-1 0-96-15,1 1-32 0,2 0 0 0,-6 0 0 16,1 1-80-16,-1 1 0 0,-4 0-128 16,1-2 192-16,-2 1-192 0,-2 0 0 0,1-2 0 0,-1 1 0 15,0 2 128-15,-2-3-128 0,2-4 0 0,-5 6 0 16,-4 0 928-16,3 1 96 0,0-1 0 0,0 1 16 15,-4 0-1616 1,-3 2-320-16,1-1-64 0,-1 1 0 0,-3-4 784 0,-7 4 176 0,0 0 0 0,0 0 0 16,0 0 128-16,0 0-128 0,0 0 176 0,0 0-176 15,0 0 256-15,0 0-48 0,-8-5-16 0,-3 3 0 16,-2 2-48-16,2 1-16 0,1-1 0 0,-3 2 0 16,-6 0-128-16,-1 1 0 0,4-3 0 0,-3 2 0 0,-3 0 0 0,0 2 0 15,0-1 0-15,-1 1 128 0,-3 0-128 0,-1 3 0 16,-3-3 0-16,3 1 0 0,-2-2 0 0,-2 0 0 15,-2 3 128-15,-1-3-128 0,-1 3 0 0,1-2 0 16,-3 1 0-16,1-1 0 0,2 0 0 0,-1 1 0 16,2 0 0-16,0-3 0 0,2 2 0 0,-1-1 0 15,-2 1 0-15,-1 0 128 0,-5-1-128 0,7 1 0 16,6 3 0-16,-1-3 128 0,1-2-128 0,1 1 0 16,4 1 0-16,2 0 0 0,1-2 0 0,4-1 0 15,-1-3 0-15,4 2 0 0,2 2 0 0,0 0 0 16,2-1 0-16,8-1 0 0,0 0 0 0,0 0 0 15,0 0 0-15,0 0 0 0,0 0 0 0,0 0 128 16,0 0-128-16,0 0 0 0,0 0 128 0,9 0-128 16,1 0 0-16,1 0 128 0,4-1-128 0,2 1 0 15,3 0 0-15,3-1 0 0,1-1 0 0,2 0 0 0,1 0 0 16,3 2 0-16,2 0 0 0,5 0 0 0,1 0 0 16,2-2 128-16,-2 1-128 0,3-1 0 0,1-4 0 0,4 2 0 15,5 4 0-15,-1 0 0 0,-1 0 0 0,-1 0 0 16,-1 0 0-16,-3 0 0 0,-3 0 0 0,1-2 0 15,0-1 0-15,-1-1 0 0,-3 1 128 0,0 2-128 16,-5 1 0-16,-1 0 0 0,-3-1 0 0,1 0 128 16,-4-2-128-16,-1 2 128 0,-6-1-128 0,-2 0 128 15,-3 1-128-15,-3 1 0 0,-1 0 0 0,-10 0 0 16,0 0 128-16,0 0-128 0,4-6 128 0,-4 6-128 16,0 0 192-16,-4-5-32 0,-4 0-16 0,1 2 0 15,-5 1-144-15,-4 2 0 0,-1 2 144 0,-5-1-144 0,-2-2 0 16,-1 1 0-16,1 1 0 0,-7 3 0 0,-6-2 0 15,0 1 0-15,0 0 0 0,0 2 0 0,0 0 0 0,-3 0 0 16,-3-4 0-16,-2 2 0 0,-2 0 0 16,0 1 0-16,-1 0 0 0,0-2 128 0,2 3-128 15,2-1 0-15,2 0 0 0,-3 0 0 0,-1-2 0 0,1 1 144 16,0 1-144-16,3-1 160 0,4-2-160 0,-1 0 0 16,3-1 0-16,3 2-176 0,3 2 176 0,4-1 0 15,4-1 0-15,-1 0 0 0,2-2 0 0,4 0 0 16,2 0 0-16,2 0 0 0,2 0 0 0,3-2 0 15,8 2 128-15,0 0-128 0,0 0 0 0,0 0 0 16,0 0 0-16,0 0 0 0,0 0-160 0,10-2-48 0,2 1-16 16,2-3 0-16,3 1 224 0,1 0 0 0,4-3-160 15,2 3 160-15,2 1 0 0,4 0 0 16,2 1 0-16,3-1 0 0,2 0 0 0,2 1 0 0,1-2 0 16,2 2 0-16,-1 0 0 0,0 0 0 0,-1-2 0 0,3 1 0 15,1 1 0-15,0-1 0 0,-2 1 0 16,4-1 0-16,4-1 0 0,-4 2 0 0,-4 0 0 0,-2 0 0 15,-2 0 0-15,-2 0 0 0,-1 1 0 0,2-1 0 16,-1 0 0-16,-2-4 0 0,-4 2 0 0,-3 1 0 16,-5 0 0-16,-1 2 0 0,-1 0 0 0,-5 1 0 15,-5-4 0-15,-1 1 128 0,-9 2-128 0,0 0 0 16,0 0 176-16,0 0-48 0,0 0-128 0,-8-4 192 16,-2 1-192-16,-2 0 176 0,-4 1-176 0,-2 1 160 15,-3 0-160-15,-1 2 0 0,-3 1 0 0,0 2 0 0,-4-2-144 16,2-1 144-16,-2 0 0 0,0 2 0 15,2 1-192-15,-2 0 64 0,2-1 128 0,-2 2-208 16,1-3-368-16,1 2-64 16,-1 1 0-16,1-1-14304 0</inkml:trace>
  <inkml:trace contextRef="#ctx0" brushRef="#br0" timeOffset="31541.856">2794 5282 911 0,'0'0'0'0,"0"0"0"16,0 0 0-16,0 0 0 0,0 0 1152 0,0 0 128 15,0 0 48-15,0 0 0 0,0 0-432 0,5 12-96 0,-3-1-16 0,-1 0 0 16,1-1 0-16,2 0 0 0,-1 0 0 0,1 2 0 15,-3 4-16-15,2-1-16 0,-1 1 0 0,0 3 0 16,0 2-288-16,0 2-48 0,1 0-16 0,-3 6 0 16,-3 4-208-16,2 0-32 0,-1-1-16 0,-2 1 0 15,-2 3 0-15,-1 3 0 0,1 2 0 0,-2 2 0 16,1 1 64-16,-3 1 16 0,4-1 0 0,-1 3 0 16,-1-1 48-16,3-2 16 0,4-4 0 0,-1 0 0 15,0-1 32-15,1-2 16 0,1-4 0 0,1 1 0 16,0 2 176-16,2 0 48 0,1-2 0 0,-2 2 0 15,3-2-192-15,1 1-48 0,-2-1 0 0,1 2 0 16,-2-3-96-16,0 2-32 0,1 1 0 0,-3 4 0 16,2 3-192-16,0-1 0 0,-1-1 0 0,1 1 0 0,-1 0 0 15,-1 1 0-15,-1 0 128 0,0-2-128 0,0-4 0 16,0-2 0-16,0 1 0 0,0 2 0 0,-1-2 128 16,1-2-128-16,0-1 0 0,0 0 0 0,0-2 208 0,1-3-48 15,0-1-16-15,1 0 0 0,2 0 48 0,0-2 16 16,-3-3 0-16,2 2 0 0,0-1-32 0,-1-1-16 15,0 1 0-15,0 0 0 0,1 4-160 0,1 0 0 16,-3 1 144-16,1-3-144 0,0-2 0 0,0-1 0 16,1-1 0-16,-1 0 128 0,1 2-128 0,-2-2 0 15,0-1 0-15,0-1 0 0,1-2 0 0,-1 2 0 16,-1 1 0-16,1-2 128 0,0 2-128 0,1 0 0 16,-1-1 0-16,1 2 128 0,2 2-128 0,-4 1 0 15,1 1 0-15,1-2 0 0,-1-1 0 0,0 2 0 0,-1-2 0 16,1-1 0-16,0-2 0 0,0 1 128 0,-1-1-128 15,0-1 0-15,2 1 144 0,0 1-144 0,0 1 192 16,-2 0-192-16,-2-4 160 0,1 3-160 0,1 0 128 0,-1 2-128 16,2 1 128-16,0 1-128 0,-1 4 128 15,0-2-128-15,0 0 192 0,0-1-32 0,-1-2-16 16,1 0 0-16,0-2 16 0,1-4 0 0,2 2 0 0,-3 2 0 16,0 2 16-16,0-2 0 0,0-5 0 0,0 1 0 15,0 0-32-15,1 0 0 0,-2-2 0 0,1 3 0 16,0 0-144-16,0-1 128 0,-4 1-128 0,1-4 128 15,2-2-128-15,-1 2 0 0,0 5 0 0,-1 1 128 16,-3-1-128-16,0 0 0 0,0-2 0 0,-4 1 0 16,2 0-160-16,1-1-112 0,1-5-32 0,0-3-8304 15,-1-5-1664-15</inkml:trace>
  <inkml:trace contextRef="#ctx0" brushRef="#br0" timeOffset="32691.779">770 7658 13823 0,'0'0'1216'0,"0"0"-960"15,8-4-256-15,3-1 0 0,-1 4 208 0,2 0 0 16,0-1 0-16,5 0 0 0,4 0-208 0,2-2 0 0,0-1 0 0,3-1 0 16,1 1 0-16,-1 0 0 0,-1 1 0 0,2-1 0 15,1-3 0-15,0 0 0 0,2 2-128 0,3 0 128 16,-2 2 0-16,4-1 0 0,-2 1 0 0,1-1 0 16,3-1 0-16,-1 1 0 0,-2 1 0 0,1 2 0 15,-2 1 224-15,0 1 0 0,1 0 0 0,-1-4 0 16,3 1 112-16,4 1 32 0,-1 0 0 0,4 0 0 15,2-1 48-15,1-2 16 0,1 0 0 0,-2 3 0 16,-1 0-112-16,2 1 0 0,1-2-16 0,0-1 0 16,2 1-96-16,1 1-16 0,3 0 0 0,-2 1 0 15,-2 1-48-15,1 0-16 0,-3 0 0 0,4 0 0 16,0 0 32-16,1-4 0 0,1 1 0 0,-1 1 0 16,0 0 32-16,0-1 16 0,-3 1 0 0,2-2 0 0,2 0 16 15,0 1 0-15,4-1 0 0,-1 0 0 0,-1-1 32 0,-3 2 0 16,-2 0 0-16,0 2 0 0,2-2-112 0,-2 0-16 15,2-2 0-15,0 2 0 0,4 0 32 0,-3 1 0 16,0-1 0-16,-4 1 0 0,-2 0 16 0,2-1 0 16,1-1 0-16,3 2 0 0,-2 1-48 0,0 1 0 15,3 1 0-15,-2-1 0 0,3-2-128 0,-5 1 0 16,1 0 144-16,3 0-144 0,-1 0 0 0,2 1 0 16,-4 1 0-16,2-1 128 0,0 0-128 0,0 0 0 15,2-3 0-15,-5 2 0 0,1 1 0 0,3 5 0 16,3-1 0-16,-2-2 128 0,-5 1-128 0,-3-3 0 15,-2-3 0-15,0 3 128 0,2 0-128 0,1 0 176 16,-1-1-176-16,3 0 192 0,1 1 0 0,-1 1 0 0,-3 0 0 16,1 2 0-16,-1-3-16 0,0 1 0 0,1 1 0 15,3-1 0-15,-2-2-32 0,0-1 0 0,-3-2 0 16,0 4 0-16,-1-1-144 0,0 0 192 0,1 0-192 16,-4 0 192-16,2-1-192 0,2 1 192 0,0 0-192 0,0 1 192 15,0 1-64-15,-1 1-128 0,-2 0 192 0,-2 0-64 16,-3-1-128-16,4-1 160 0,0 0-160 0,0 3 160 15,1-3-160-15,-3 0 192 0,-1-3-192 0,-1 3 192 16,0 5-192-16,-2-3 192 0,-3 0-192 0,-1 0 192 16,-1-2-64-16,0 0 0 0,-2-1 0 0,2 1 0 15,-1 0 64-15,-4 0 0 0,-5 0 0 0,2 1 0 16,6 0-64-16,-6-1-128 0,-3-1 192 0,-2 0-64 16,-2 1-128-16,-5 0 0 0,-1-2 0 0,-10 2-14128 15</inkml:trace>
  <inkml:trace contextRef="#ctx0" brushRef="#br0" timeOffset="34417.57">5311 6965 10127 0,'0'0'896'0,"0"0"-704"15,-3-6-192-15,3 6 0 0,0 0 2224 0,0 0 400 16,0 0 96-16,0 0 16 0,0 0-2224 0,0 0-512 16,0 0 0-16,0 0 0 0,0 0 0 0,2 12 0 15,-2 3 0-15,2 1 128 0,2 2 336 0,-1 3 64 16,0 1 16-16,-1 6 0 0,3 4 96 0,-2 5 0 15,-2 1 16-15,-1 3 0 0,0 0-208 0,0 0-32 16,0 0-16-16,-1-1 0 0,-2-2-144 0,1-2-16 16,1-4-16-16,-2-2 0 0,1-1-224 0,-1 0 144 15,2-3-144-15,-1-3 128 0,-5-3-128 0,3 1 128 16,-1-3-128-16,2-1 128 0,0-4-320 0,1-2-64 0,1-2 0 16,-3 1-16-1,0 1-1888-15,-1-3-368 0,5-8-80 0</inkml:trace>
  <inkml:trace contextRef="#ctx0" brushRef="#br0" timeOffset="34961.031">5311 8120 23439 0,'0'0'1024'0,"0"0"240"0,0 0-1008 0,0 0-256 15,0 0 0-15,0 0 0 0,0 0 0 0,0 0-128 16,2 13 128-16,-2 1-208 0,-2-1 208 0,1 4 0 15,0 1-160-15,-1 4 160 0,-4 2 0 0,2 2 0 16,0-1 0-16,-3 0 0 0,-1 0 0 0,1 0 0 16,-2-1 0-16,0 2 0 0,1 2 240 0,-1-1-48 15,3 1 0-15,-2-2 0 0,0-1 32 0,1 2 0 16,-1-1 0-16,3-2 0 0,1 0 96 0,1-4 32 16,0-4 0-16,2-1 0 0,-1-4 32 0,5-2 16 15,-3-9 0-15,6 6 0 0,4-4 288 0,4-2 48 0,2-4 16 16,5 0 0-16,3-4-96 0,2 0-16 0,6-2 0 0,2 1 0 15,-1-3-432-15,0-1-80 0,4-2-128 0,0 0 176 16,-2-2-176-16,2 0 0 0,-3-1 0 0,0-1 0 31,-3 4-1472-31,-4 0-208 0,1 4-48 0</inkml:trace>
  <inkml:trace contextRef="#ctx0" brushRef="#br0" timeOffset="36713.716">2676 7506 11055 0,'0'0'480'0,"-8"6"112"0,0-6-464 0,8 0-128 0,-6 5 0 0,-2 2 0 16,-2-1 576-16,1 0 112 0,2 1 16 0,-2-1 0 15,-1 1-496-15,0 0-80 0,1-2-128 0,0-2 176 16,4-4 352-16,-3 1 80 0,8 0 16 0,-8 0 0 16,-1-2 464-16,2-1 112 0,-2-1 16 0,4 1 0 15,-2-3-432-15,3 0-80 0,0 1 0 0,2-2-16 16,3 0-320-16,0-1-64 0,-1-1-16 0,6 0 0 15,4 0-96-15,1 0-32 0,1 1 0 0,1-1 0 16,-1-1-160-16,5 1 0 0,1 1 144 0,1 1-144 16,-2-1 0-16,-1 1 128 0,5 2-128 0,-1 3 0 0,-2 2 0 15,0 2 0-15,0 0 0 0,-3 1 0 0,-2 5 0 16,0 2 0-16,-2 2 0 0,0 0-128 0,-5 1 128 0,-3 2 0 16,-3 0 0-16,-2 3 0 0,-3-3 0 0,-5 0 0 15,-4-1 128-15,0 0-128 0,-1-2 288 0,-3-1-16 16,-1-5 0-16,1-1 0 0,-1-1 496 0,0-1 80 15,3-1 32-15,-1-2 0 0,-1-2-96 0,1-1-16 16,4-2 0-16,1-1 0 0,1 0-384 0,1 0-96 16,4 1-16-16,-1 0 0 0,2-3-272 0,3-1 0 15,2 1 128-15,2-1-128 0,3 3 0 0,2-1 0 16,2 2 0-16,1-1-144 0,1 1 144 0,-1 1-128 16,2 3 128-16,2 2-128 0,2 2 128 0,0 1-128 15,2 0 128-15,0 4-128 0,-1 3 128 0,0 1-128 0,-3 0 128 16,-2 0-128-16,-1-1-192 0,-2-1-48 0,0-3 0 15,-1-1 0 1,-8-6-784-16,8 8-176 0,1-2-16 0,-9-6-10944 0</inkml:trace>
  <inkml:trace contextRef="#ctx0" brushRef="#br0" timeOffset="38285.013">5218 7630 20383 0,'-15'-3'896'0,"11"3"192"0,4 0-864 0,0 0-224 0,-7-1 0 0,7 1 0 16,0 0 432-16,-6 1 32 0,-1 2 16 0,7-3 0 15,-5-5 176-15,-1-1 48 0,2-2 0 0,1-1 0 16,-1-1 240-16,2-4 48 0,0-3 16 0,3 0 0 16,2 0 48-16,2-4 16 0,0-1 0 0,2 2 0 15,3-2-688-15,-2 1-128 0,3 0-16 0,2 1-16 16,1 0-224-16,0 0 0 0,-1 2 0 0,5 2 0 16,-2 3 0-16,1 2 0 0,1-1 0 0,-2 3 0 0,-2 4 0 15,1 1 0-15,-1 1 0 0,-1 1 0 0,-1 4 0 16,1 6 0-16,0 5 0 0,-2 2 0 0,-4 2 256 15,0 4 0-15,-5 3 0 0,0 2 0 0,-2 0-128 16,-3-1 0-16,-4-2-128 0,0 0 192 0,-2-1-192 0,1-2 0 16,-5-5 0-16,0-1 0 0,0-2 192 0,-2-1 32 15,1-3 16-15,-3 0 0 0,0-6 160 0,0-1 48 16,0-2 0-16,0-1 0 0,0-2 0 0,1-2 16 16,4 0 0-16,1-4 0 0,1-5-96 0,1 1-32 15,5 1 0-15,2-2 0 0,3-1-208 0,1 1-128 16,4-3 128-16,4 2-128 0,4-2 0 0,-1 0 0 15,-1 2 0-15,5 2 0 0,4 3-128 0,-1 4 128 0,4 3-128 16,-7 4 128-16,0 4 0 0,0 4-128 16,2 3 128-16,1 5 0 0,0 3 0 0,-4 3 144 0,-3-1 0 15,-5 1 0-15,-5 0-144 0,-3 1 0 0,-2-3 0 16,-3-3 0-16,-3-1 0 0,-4-3 0 0,-6-1 0 0,3-2 0 31,-1-1-1152-31,1 0-96 0,0-4-32 0,2-5-15040 0</inkml:trace>
  <inkml:trace contextRef="#ctx0" brushRef="#br0" timeOffset="39040.844">7070 7444 14735 0,'0'0'640'0,"0"0"160"0,0 0-640 0,0 0-160 0,0 0 0 0,0 0 0 15,0 0 384-15,6-6 32 0,2 0 16 0,0 0 0 16,4 2-432-16,-1-1 0 0,-4 2 0 0,4 0 0 16,4-1 0-16,0 1 0 0,-3 1 0 0,2 1 0 15,-1 0 304-15,3 1 80 0,-1 1 0 0,4 0 16 0,2 3 112 0,1-1 0 16,1-1 16-16,-1 0 0 0,3 0 48 0,-2 0 16 15,1 3 0-15,3-3 0 0,0-3 208 16,2 0 32-16,-1 0 16 0,3 0 0 0,2-2-48 0,3 3-16 16,3-1 0-16,1 1 0 0,-2 1-80 0,3-1-32 15,-4-2 0-15,3 2 0 0,-2 2-208 0,2 1-32 16,-2-2-16-16,3-2 0 0,1-2-160 0,0 1-16 16,-1 2-16-16,0 0 0 0,-1 0-96 0,-1-1-128 15,-3-1 176-15,0 0-176 0,1-1 160 0,-3-2-160 16,3-1 128-16,0 2-128 0,-2 1 0 0,2 1 0 15,-3-2 128-15,-1 0-128 0,-5-4 0 0,1 2 0 16,-1 1 0-16,0 3 0 0,-5 0 0 0,0 2 128 16,-1-2-128-16,0-1 128 0,-4 1-128 0,-1-1 0 15,0-3-160-15,-2 3 160 16,-2 2-448-16,0 1 16 0,-2 0 0 0,-4-2-9040 16,-7 2-1792-16</inkml:trace>
  <inkml:trace contextRef="#ctx0" brushRef="#br0" timeOffset="39511.888">8657 6818 32479 0,'0'0'1440'0,"0"0"288"0,0 0-1376 0,0 0-352 0,3 13 0 0,-2 4 0 16,1 1-144-16,-2 5-112 0,0 3 0 0,1 3-16 15,2 4 272-15,1 1 0 0,-3 1 0 0,0 3 0 16,0 7 0-16,0 4 0 0,-1 0 0 0,0-1 0 16,-1-2 0-16,-1-2 0 0,-3-3 0 0,2-1 0 31,-1-4-656-31,-3-3-176 0,-1 0-48 0,1-4 0 0,2-4-2192 16,0-3-448-16</inkml:trace>
  <inkml:trace contextRef="#ctx0" brushRef="#br0" timeOffset="40026.732">8093 8280 12895 0,'0'0'576'0,"0"0"112"0,7-9-560 0,4 1-128 16,2 2 0-16,5 0 0 0,2 1 3136 0,2 1 608 16,0 2 112-16,2 2 32 0,-4-1-3184 0,2 1-704 0,-1 0 0 0,-1 2 0 15,-1 0 0-15,-2 3 0 0,0 1 0 0,-2-1 0 16,0 3 0-16,-3 1 0 0,-2-2 0 0,-4 3 0 15,-1 2 0-15,-2 0 0 0,-1 1 0 0,-3 1 0 16,-3-2 0-16,-3 2 208 0,-2 1-16 0,-2 3 0 16,-2 4 112-16,-1-1 16 0,-3 2 0 0,0 0 0 15,-1-1 64-15,-2 0 32 0,0-2 0 0,2 1 0 16,0-1-32-16,3-3 0 0,2 0 0 0,2-3 0 16,3-4-96-16,0-1-32 0,0-1 0 0,3 0 0 15,1 0-48-15,4-8-16 0,0 0 0 0,0 0 0 16,0 0 16-16,0 0 0 0,0 0 0 0,3 8 0 15,3-1-64-15,1-1-16 0,2-4 0 0,3 1 0 16,1 2 64-16,1-4 0 0,2-2 0 0,0 1 0 0,2 0-192 16,2-3 0-16,-3 1 144 0,4-3-144 0,1-3-144 0,-1-4-112 15,0-2 0-15,0 0-16 16,0 3-2336-16,0-2-464 0,0-2-80 0</inkml:trace>
  <inkml:trace contextRef="#ctx0" brushRef="#br0" timeOffset="40357.507">8973 8032 23039 0,'0'0'2048'0,"0"0"-1648"0,-8 4-400 0,8-4 0 15,-5 6 2544-15,3 2 416 0,-3 0 96 0,2 5 16 16,0 4-2560-16,-2 3-512 0,-2 1 0 0,0 3-160 15,-1 4 160-15,1 0 0 0,-1 2 0 0,-1-4 0 16,0-1 0-16,2-2 0 0,-2-1 0 0,2 1 128 16,0 1-128-16,0-2 128 0,1-1-128 0,2-5 128 15,1-1-128-15,2-5 144 0,1-2-144 0,1 1 160 16,0-1 112-16,2-1 32 0,-3-7 0 0,9 6 0 16,0-1 32-16,3-3 16 0,0-1 0 0,2 0 0 15,2 0-112-15,1-2-32 0,3 0 0 0,2-4 0 16,-3-2-208-16,2-2 0 0,2-1-144 0,-2 0 144 15,3 0-1472-15,-4-1-192 0,-2-1-32 16,0-1-8288-16,-3-5-1664 0</inkml:trace>
  <inkml:trace contextRef="#ctx0" brushRef="#br0" timeOffset="40918.39">8674 7402 26031 0,'0'0'1152'0,"0"0"240"0,-6-2-1120 0,6 2-272 0,0 0 0 0,-7 2 0 16,7-2 0-16,-10 4 0 0,-3 0-128 0,3-2 128 15,10-2 0-15,-9-1 0 0,0-3 0 0,3 1 160 16,6 3 528-16,-7-6 96 0,0-2 32 0,-1405-2 0 16,2813-3 32-16,-1403 1 16 0,2 2 0 0,1-2 0 15,-2-3-288-15,3 2-48 0,4 3-16 0,-3-1 0 16,-3 11-352-16,6-10-160 0,2 0 128 0,1 1-128 16,2 1 160-16,0 2-160 0,-2 1 192 0,1 4-192 15,2 2 224-15,-2 3-64 0,1 3-16 0,-1 3 0 16,0 1 64-16,-1 3 16 0,-1 4 0 0,-2 3 0 15,-3 2 32-15,-1 3 16 0,-3 2 0 0,-3-2 0 16,-4-2-272-16,-1-2 160 0,-3-4-160 0,0-1 128 0,-3-2 16 16,-1-3 0-16,1-3 0 0,1-3 0 0,3-3 224 0,-4-3 32 15,0-3 16-15,-2-1 0 0,-1-3-16 16,0-2 0-16,2-4 0 0,0-2 0 0,3-3-192 16,3-3-32-16,-1 0-16 0,3-1 0 0,4-2-32 0,1 2 0 15,4 2 0-15,2-1 0 0,4 2-128 0,-1-1 0 16,3 4 0-16,0 5 0 0,3 0 0 0,0 5 0 15,1 1 0-15,-1 4 0 0,3 4 128 0,-2 3 0 16,-1 5 0-16,0 1 0 0,0 0 64 0,-2 4 16 16,0 1 0-16,-1 3 0 0,-1 1-64 0,-3-1-16 15,-2-3 0-15,1-1 0 0,-4-3-128 0,-1-2 0 16,-3-3 0-16,0-2 0 0,4-6 0 0,-8 3 0 16,-3-3 128-16,-1-2-128 15,-3-3-1424-15,-3-3-320 0,-1-3-64 0,1-4-15616 0</inkml:trace>
  <inkml:trace contextRef="#ctx0" brushRef="#br0" timeOffset="42428.839">9181 4087 2751 0,'0'0'128'0,"-5"-4"16"0,-3 0-144 0,0 1 0 0,0 3 0 0,0 2 0 15,-4 2 1152-15,-1-1 208 0,1-1 48 0,1 0 0 16,-3 0-1088-16,2 1-192 0,2 2-128 0,0-2 128 15,-5-2 448-15,0 2 112 0,3 4 16 0,1 0 0 16,-1-3-128-16,1 0-32 0,0-1 0 0,-1 2 0 16,-1 2-176-16,1-2-48 0,-1 0 0 0,1 1 0 0,-1 3 32 0,1 1 0 15,1 0 0-15,-1-1 0 16,2-2 32-16,2 2 16 0,-2 0 0 0,2 3 0 0,-1 0-16 0,3 2 0 16,-3 2 0-16,2-1 0 0,-2 2-208 0,1 0-48 15,-2 1-128-15,0 2 192 0,-1 4-192 0,0 0 0 16,-2 4 128-16,-1 1-128 0,0 0 0 0,0 1 0 15,-1-2 128-15,2 2-128 0,2-4 0 0,0-3 0 16,2-2 0-16,5-2 0 0,4-3 176 0,-1 1-16 16,-3-4 0-16,2 0 0 0,2 1 96 0,0-1 0 15,0 1 16-15,-1-1 0 0,-2-1-144 0,2-1-128 16,1-1 144-16,1 2-144 0,1-1 128 0,-1-1-128 16,-2 0 0-16,1-1 0 0,0-9 0 0,1 10 0 15,-1 0-176-15,1 1-5808 16,3-1-1168-16</inkml:trace>
  <inkml:trace contextRef="#ctx0" brushRef="#br0" timeOffset="42763.761">8439 4617 22399 0,'0'0'992'16,"-6"9"208"-16,1-1-960 0,0 3-240 0,3 5 0 0,0 4 0 0,0-1 0 0,0 3-128 16,-1 3 128-16,2 2-208 0,0 1 208 0,0 0 0 15,1 2 0-15,0-2 0 0,0-1 0 0,0 0 0 16,0 6 0-16,2 0 0 0,0 0 0 0,2 0 128 15,-2-1-128-15,3-5 0 0,3-6 192 0,1-5-64 16,0-4 0-16,0 0-128 0,2-1 304 0,3-3-48 16,2-4-16-16,3-3 0 0,3-3 48 0,-1-2 16 15,3-3 0-15,-1 0 0 16,3-4-608-16,2-3-112 0,-4 1-32 0,0-2 0 0</inkml:trace>
  <inkml:trace contextRef="#ctx0" brushRef="#br0" timeOffset="43704.914">8247 4274 18431 0,'-12'-15'1632'0,"4"6"-1312"0,1 0-320 0,-2-1 0 16,-1 1 336-16,-1 1 0 0,0 3 0 0,0 0 0 16,-2 2-160-16,0 1-48 0,-2 1 0 0,-1 2 0 15,-3 2-128-15,-1 0 0 0,-1-2 0 0,0 3 0 16,-3 1 0-16,0 3 0 0,-2 0 0 0,-1 0 0 16,-1-4 0-16,-4-2 0 0,-2 3 0 0,-2 1 0 0,-1 2 0 0,0-1 0 15,0 2 0-15,-1 0 0 0,-1 0 0 16,0 0 160-16,2-2-16 0,0 2 0 0,2 0 48 0,-1 0 16 15,-3-1 0-15,1 1 0 0,-2-1-32 0,3 1-16 16,-1 0 0-16,-1 3 0 0,-3 0-160 0,0 2 0 16,1-1 0-16,1-1 128 0,-3-2-128 0,-1 2 0 15,-1 0 0-15,-4 3 0 0,1 1 0 0,-1 1 128 16,1-1-128-16,3 3 0 0,2 1 128 0,2 1-128 16,1-2 0-16,1 2 128 0,-2 1-128 0,4 1 0 15,-4 2 0-15,3 0 128 0,-1 1-128 0,1 2 0 16,-2 0 0-16,1 2 0 0,0 1 0 0,-1 3 0 15,0 2 0-15,-6 3 0 0,-2 3-208 0,-1-2 80 16,1 1 128-16,2-4-208 0,1-4 208 0,6-2 0 0,2-2 0 16,1-3-144-16,2 0 144 0,3-1 0 0,2 0 0 0,5-2 0 15,-1-1 144-15,0-1 64 0,2 1 16 0,4 1 0 16,2 0-96-16,3-2-128 0,0 2 176 0,-1 0-176 16,0 2 0-16,1-3 0 0,-1-4 0 0,4 0 0 15,2-2 0-15,-2 1 0 0,2-5 0 0,1-1 0 16,1-1 0-16,3-1 0 0,1 0 0 0,3-9 0 15,0 0-144-15,0 0-144 0,0 0-32 0,11-4-9520 16</inkml:trace>
  <inkml:trace contextRef="#ctx0" brushRef="#br0" timeOffset="44026.159">5191 5346 22799 0,'-14'11'1008'0,"6"3"208"0,-2 7-960 0,4 5-256 16,-3 4 0-16,4 3 0 0,1 0 0 0,-1 3 0 16,1-3 0-16,1 0-160 0,2-3 160 0,0-1 0 15,2-2 0-15,2-7 0 0,3-7 0 0,2-2 0 16,0-1 0-16,4-4 0 0,1-4 128 0,2-2 48 15,1-5 16-15,2-1 0 0,1-1 48 0,3 0 16 0,2-3 0 16,2-4 0 0,2-4-672-16,0-1-128 0,-2 1-32 0,1 1 0 15,2 2-768-15,-2-1-144 0,-1 2-48 0</inkml:trace>
  <inkml:trace contextRef="#ctx0" brushRef="#br0" timeOffset="44849.485">7751 4318 13823 0,'0'-10'1216'0,"0"10"-960"15,-3-8-256-15,3 8 0 0,0 0 848 0,0 0 128 16,0 0 32-16,-12-4 0 0,-3-2-816 0,3 3-192 0,-1 3 0 16,-5 0 0-16,-1 0-160 0,-6 1-80 0,1 0-16 0,-2 1 0 15,-2-1 256-15,0-1 0 0,-2-2 0 0,-1 2-144 16,-2 1 144-16,-3 0 0 0,-5 3 0 0,1-4 0 16,-4-2 256-16,-2 2 0 0,1 3-16 0,-1 0 0 15,-2 0 96-15,-1-1 32 0,-1 1 0 0,-4 0 0 16,-4 2-80-16,-2 2-16 0,0-1 0 0,1-1 0 15,0-1 0-15,-2 1 0 0,-1-2 0 0,0 0 0 16,-2 1-128-16,2-1-16 0,-4 0-128 0,2-2 192 16,1-2-64-16,-4-1-128 0,-4 1 176 0,0-1-176 15,3 2 176-15,1 2-176 0,1 0 160 0,-1-1-160 16,-3 0 144-16,0 2-144 0,0 0 128 0,-1 0-128 16,2-1 0-16,1 2 0 0,1-1 128 0,0-1-128 15,-4 0 0-15,3 1 0 0,1-1 0 0,2 0 0 0,0 0 0 16,0-1 0-16,-3-1 0 0,2 0 0 0,1 0 0 15,0 1 0-15,4-2 0 0,-2 2 0 0,1-1 0 16,1 2 0-16,-1 1 0 0,-1-1 0 0,1 0 0 0,0-1 0 16,0-1 0-16,1 1 0 0,-1 1 0 0,2 0 0 15,0 0 0-15,2 0 128 0,0 0-128 0,4 3 0 16,3 1 0-16,0 2 0 0,-1-1 0 0,1 0 0 16,-2 7 0-16,4-1 0 0,1 0 0 0,2 3 0 15,4 3 0-15,2 1 0 0,-2 0 0 0,3 3 0 16,-1 0 0-16,-2-2 0 0,3 0 0 0,0-1 0 15,5 5 0-15,1 0 0 0,1-2 0 0,1 1 0 16,0-2 0-16,4 3 0 0,2 0 128 0,-1 2-128 0,-2 0 192 16,2 0-64-16,2 0-128 0,1-1 0 0,0 5 144 15,-1 2-144-15,2 3 0 0,1-1 144 0,6-2-144 0,4-1 0 16,0-2 240-16,5 1-64 0,1 1-16 0,1 0 0 16,1-4 16-16,2 1 0 0,3-2 0 0,2 0 0 15,4 0-176-15,-1-1 160 0,0-4-160 0,0-3 160 16,3-2-32-16,-2-4-128 0,0-1 192 0,1-2-64 15,2-2-128-15,0-1 0 0,-3 1 0 0,1-3 0 16,-9-5 0-16,11-3 0 0,-1 1 0 0,0-1-7280 16,-2 2-1520-16</inkml:trace>
  <inkml:trace contextRef="#ctx0" brushRef="#br0" timeOffset="45325.819">2166 5169 16575 0,'0'0'1472'0,"0"0"-1168"16,-7-4-304-16,7 4 0 0,0 0 464 0,0 0 48 16,0 0 0-16,0 0 0 0,0 0-512 0,0 0 0 15,0 0 0-15,0 0 0 0,0 0 0 0,0 0 0 0,0 0 0 16,0 0 0-16,0 0 0 0,-3 9 0 0,5 1 0 0,0 1 0 16,-1-1 0-16,0 2 256 0,0 0-32 0,2 4 0 15,3 3-32-15,-1 1 0 0,0 0 0 0,1 2 0 16,3-1 64-16,1 0 16 0,1 1 0 0,1 2 0 15,0 2 48-15,-2 0 0 0,1-2 0 0,2-2 0 16,3-2 0-16,-1-4 0 0,1 2 0 0,0-3 0 16,-1 0 176-16,2-4 32 0,-1-2 16 0,2-5 0 15,0-2-32-15,4-4 0 0,-1-4 0 0,3-3 0 16,0-5 0-16,3-2-16 0,4-4 0 0,1-5 0 16,-1-6-208-16,1 0-32 0,1 0-16 0,-1 3 0 15,-3-1-624-15,-1 1-112 16,-6 0-16-16,-1 2-12048 0</inkml:trace>
  <inkml:trace contextRef="#ctx0" brushRef="#br0" timeOffset="49489.554">12123 6327 27647 0,'-14'-12'2448'0,"8"7"-1952"16,0 0-496-16,6 5 0 0,0 0 976 0,-9 2 112 0,3 2 0 16,-4 2 16-16,-1 8-928 0,-2 0-176 0,-3-1 0 15,0 7 0-15,-4 6-144 0,0 2 144 0,-1 1 0 0,-1 2 0 16,0 0 0-16,-1 3 0 0,2 0 0 0,-2 4 0 16,0 2 0-16,3 2 0 0,5 1 0 0,2 3 0 15,-2 4 0-15,3-4 0 0,6-4 0 0,1-5 0 16,3-6 0-16,3-4 0 0,3 0 0 0,1-5 0 15,1-6 880-15,3 1 128 0,1-1 16 0,4-1 16 32,0-7-1872-32,3 0-368 0,2-2-80 0,3-4 0 15,2-2-1536-15,1-2-320 0</inkml:trace>
  <inkml:trace contextRef="#ctx0" brushRef="#br0" timeOffset="49726.334">12228 6720 26367 0,'0'0'1168'0,"0"0"240"0,0 0-1120 0,0 0-288 16,10 7 0-16,0 1 0 0,0 2 0 0,2 0 0 16,2 1-128-16,-2 5 128 0,2 2 0 0,1 1 0 15,1 2 208-15,3 0-64 0,-1 1-16 0,-1 0-128 16,1 1 192-16,0 0-64 0,-3-3-128 0,-1-3 0 15,-2 1 0-15,0 0 0 0,-2-4-272 0,0-1 64 16,-2-1 16-16,-1-2 0 16,-2 1-1936-16,-1-2-384 0,-4-9-80 0</inkml:trace>
  <inkml:trace contextRef="#ctx0" brushRef="#br0" timeOffset="50033.805">12619 6584 11055 0,'-9'-8'976'0,"9"8"-784"0,-9 0-192 0,2 1 0 15,-2 1 4176-15,2 3 800 0,-1-1 144 0,1 7 48 16,-7 5-4096-16,0 4-816 0,-1 0-256 0,-3 4 128 16,-3 2 128-16,0 4 48 0,0 4 0 0,-3 2 0 15,0 1 80-15,-5 3 32 0,2 0 0 0,-2 0 0 0,0 0-96 0,2-4-32 16,4 2 0-16,3-2 0 0,3-3-160 15,-1-5-128-15,5-3 144 0,1 0-144 0,2-2 0 0,4-2-208 16,5-5 16-16,1-4-9696 16,0-12-1936-16</inkml:trace>
  <inkml:trace contextRef="#ctx0" brushRef="#br0" timeOffset="50656.99">13070 6195 26031 0,'0'0'1152'0,"0"0"240"0,0 0-1120 0,0 0-272 0,0 0 0 0,0 0 0 15,0 0 0-15,0 0 0 0,0 0 0 0,3 9 0 16,-4 1 0-16,-1 2 0 0,2 2 0 0,-3 5 0 16,-1 3 208-16,0 2-64 0,1-1-16 0,-1 5 0 15,1 3 16-15,-1 1 0 0,1-3 0 0,-2 0 0 16,1-2-144-16,1-1-144 0,0-2 144 0,-1-4-208 16,3-5-560-16,0-3-96 0,0-1-32 15,-1-1-10048-15</inkml:trace>
  <inkml:trace contextRef="#ctx0" brushRef="#br0" timeOffset="50856.831">12627 6471 26719 0,'0'0'2368'0,"0"0"-1888"15,0 0-480-15,13 1 0 0,2 1 752 0,3 0 48 16,4 1 16-16,1 0 0 0,3 1-512 0,2-1-112 15,0 0 0-15,2 1-16 0,-2-2 80 0,2 0 0 16,-1-2 16-16,-3-1 0 0,2 1-272 0,-1-3 0 16,1-4 0-16,-5 0 0 15,1-1-2048-15,-4 4-384 0</inkml:trace>
  <inkml:trace contextRef="#ctx0" brushRef="#br0" timeOffset="51555.88">13293 5941 3679 0,'-2'-14'160'0,"2"14"32"0,0 0-192 0,0 0 0 15,0 0 0-15,4-8 0 0,1-1 2224 0,0 1 400 0,-1 2 64 0,-4 6 32 16,0 0-1760-16,11-1-336 0,-3-2-80 0,2 2-16 15,0 1-80-15,0 0 0 0,1-2-16 0,2 5 0 16,-2 1-48-16,2 2 0 0,0-1 0 0,3 1 0 16,-1 0 160-16,3 3 32 0,1 2 0 0,1 2 0 15,2 3-16-15,2 1 0 0,-4 4 0 0,6 3 0 16,-1 5-192-16,1 3-48 0,0-1 0 0,-4 0 0 16,0 2-176-16,-2 5-144 0,-3-1 192 0,-1 7-192 15,-3 2 176-15,-3 0-176 0,-4 0 160 0,-1 2-160 16,-4 2 176-16,-3 0-176 0,-3 0 192 0,-3-1-192 15,-1 3 176-15,-5-1-176 0,-1 0 160 0,0-1-160 0,-3-2 224 16,-3-1-48-16,-2-1-16 0,1-6 0 0,3-3 240 0,-2 0 48 16,-3-2 16-16,1 0 0 0,2-1 96 0,1-1 16 15,1-1 0-15,1-2 0 0,-2-1-320 0,1-4-64 16,1-2-16-16,-1-2 0 0,1-1-176 0,-1-4 0 16,1-1-160-16,0-4 160 15,0-5-2448-15,0-3-400 0,-6-4-80 0,4-3-16 0</inkml:trace>
  <inkml:trace contextRef="#ctx0" brushRef="#br0" timeOffset="52114.716">14235 6611 27647 0,'0'0'2448'0,"0"0"-1952"0,11-1-496 0,1-1 0 16,2-2 336-16,2 3-16 0,3 0-16 0,2 1 0 15,2 0-304-15,1 0-144 0,4-2 16 0,-1 1 0 16,4 1-96-16,-1-2-16 0,-3 1 0 0,0 2 0 31,-2 2-512-31,-2 1-96 0,-1 1-32 0,-4-2-6720 0,-5-2-1344 0</inkml:trace>
  <inkml:trace contextRef="#ctx0" brushRef="#br0" timeOffset="52294.35">14173 6916 11967 0,'0'0'1072'0,"-1"-6"-864"16,1 6-208-16,0 0 0 0,0 0 3312 0,0 0 608 15,6-3 128-15,3 2 32 0,1-1-3280 0,2-2-656 16,3 0-144-16,2 0 0 0,2-1 256 0,3 2 32 16,2 0 16-16,4-3 0 0,-1-3-304 0,4 2-144 15,2 0 16-15,0 0-8000 16,0 3-1600-16</inkml:trace>
  <inkml:trace contextRef="#ctx0" brushRef="#br0" timeOffset="52770.647">16023 6390 29487 0,'-2'-21'1296'0,"0"10"288"0,-3 1-1264 0,5 10-320 0,0 0 0 0,-1-9 0 16,1-3 256-16,-1 1-16 0,1 11 0 0,-4-9 0 15,-1-2-240-15,0 0-288 0,-3 0 64 0,0-3 16 16,-4-1 48-16,0-1 16 0,-2 0 0 0,0 2 0 15,-1 1 144-15,0 2-160 0,-3-1 160 0,0 2-160 16,-2 1 160-16,0 1 0 0,1 1 0 0,0 3 0 0,-2 2 0 16,-2 2 0-16,1 2 0 0,0 0 128 0,-2 1-128 15,0 3 0-15,0 2 0 0,-1 3 0 0,-2 4 0 0,1 4 0 16,-3 3 128-16,2 2-128 0,-1 1 208 16,3 6-16-16,-2 3-16 0,2 3 0 0,2 5-176 0,0 2 0 15,0 1 144-15,4-1-144 0,1-1 0 0,2-2 144 16,4 0-144-16,-1 3 0 0,2 4 0 0,2-4 0 15,1-1 0-15,4-3 0 0,-1-3 144 0,2-3-144 16,2 0 0-16,0-6 144 0,1-2-144 0,0-3-256 16,1-2 64-16,0-1 16 15,-1 0-1536-15,-1-5-304 0</inkml:trace>
  <inkml:trace contextRef="#ctx0" brushRef="#br0" timeOffset="52952.572">14845 6807 33167 0,'0'0'1472'0,"0"0"304"0,0 0-1424 0,10-3-352 0,4-1 0 0,5 1 0 16,3 0 688-16,2 0 64 0,4 2 16 0,4 0 0 16,1 1-768-16,3 0 0 0,1 0 0 0,2-2 0 15,0-2 0-15,3-1 0 0,1 2 0 0,2 1 0 16,2-2-192-16,1 2-96 0,-3 0-16 0,-1-1 0 15,-2-3-1824 1,-2 0-368-16,-1-2-80 0</inkml:trace>
  <inkml:trace contextRef="#ctx0" brushRef="#br0" timeOffset="53302.239">16502 6056 31839 0,'-8'-9'1408'0,"6"4"304"0,-3-2-1376 0,5 7-336 15,0 0 0-15,0 0 0 0,-8 3 0 0,-3 4-240 0,-4 4 48 16,0 3 0-16,-3 1 192 0,-2 4 0 0,-2 0 0 0,-2 4-144 15,-2 5 144-15,-1 2 0 0,2 2 0 0,-5 2 0 16,1 3 0-16,0 5 176 0,2 3-176 0,-1 3 192 16,1 1-192-16,0-3 0 0,3-2 144 0,1 1-144 15,3-1 0-15,1 0 0 0,4 0 0 0,4-1 128 16,3 1-128-16,4-5 0 0,2-4 0 0,5-3 0 16,6-6-144-16,1-1 0 0,2-6 0 0,3-2 0 31,3-3-496-31,4-2-80 0,-1-3-32 0,1-3-8016 0,1-3-1600 0</inkml:trace>
  <inkml:trace contextRef="#ctx0" brushRef="#br0" timeOffset="53576.885">16771 6421 11967 0,'0'0'1072'0,"0"0"-864"15,0 0-208-15,0 0 0 0,5 10 4656 0,0 1 880 16,1 2 176-16,2 3 48 0,3 4-4736 0,3 1-1024 16,1-1 0-16,1 1-192 0,1 2 192 0,-1 0 0 15,2-1 0-15,-1 1 0 0,-2-1 0 0,0 1 0 16,1 1 0-16,-2 2 0 0,-2 0-192 0,0-3 64 15,-3-2 0-15,0-1 0 16,-1 0-2240-16,-1-4-432 0,1-3-80 0</inkml:trace>
  <inkml:trace contextRef="#ctx0" brushRef="#br0" timeOffset="53898.673">17152 6327 33167 0,'-10'-5'1472'0,"2"1"304"0,0 1-1424 0,0 2-352 0,1 4 0 0,-2 4 0 0,3 5 976 16,-3 1 128-16,1 6 32 0,-5 5 0 0,-2 5-960 16,-2 3-176-16,-1 1 0 0,-1 1 0 0,-1 1-128 0,0-1 128 15,-3 0 0-15,-1 2 0 0,-6 7 0 0,0-1 0 16,4-1 0-16,-2-3 0 0,-2 0 0 0,2-3 0 15,2-2 0-15,6-4 0 16,0-4-784-16,5-2-48 0,4-4 0 0,1-5 0 16,1-5-2016-16,5-6-416 0,4-3-64 0,0 0-32 0</inkml:trace>
  <inkml:trace contextRef="#ctx0" brushRef="#br0" timeOffset="54127.532">17390 6119 31327 0,'0'0'1392'0,"4"-7"272"0,2 1-1328 0,5 4-336 0,3 0 0 0,1 1 0 15,0-2 544-15,1 2 32 0,0 0 16 0,2 0 0 16,-1-2-464-16,1 0-128 0,2-2 0 0,0 2 0 16,2 2 0-16,-1-1 0 0,-5-2 0 0,-2 1 0 15,0 0-240-15,-3 0-112 0,2 1-32 0,-2 1-9312 16,-5-1-1872-16</inkml:trace>
  <inkml:trace contextRef="#ctx0" brushRef="#br0" timeOffset="54823.38">17887 5361 10127 0,'-10'-4'448'0,"10"4"96"0,-6-4-544 0,6 4 0 16,0 0 0-16,0 0 0 0,0 0 4176 0,0 0 736 15,6 8 144-15,1 0 16 0,1 0-4224 0,3 2-848 16,2 0-160-16,2 4-32 0,0 4 192 0,1 5 128 16,3 4 0-16,2 3-128 0,1-2 384 0,1 4-48 15,2 4 0-15,3 2 0 0,-2 4 0 0,2 4 0 16,-2 4 0-16,2 2 0 0,-3 4-64 0,-1 2-16 15,-2 1 0-15,1-2 0 0,-4-1 32 0,0 2 0 0,-3 1 0 16,-1-1 0-16,-2 1 80 0,-1-2 16 0,-2-3 0 16,-4-3 0-16,-1-3-96 0,-3-2-16 0,0-1 0 0,-2 0 0 15,-2 1 32-15,-4-1 0 0,-2-2 0 0,-3-1 0 16,-5 0-48-16,-4-4-16 0,-3-1 0 16,-5 0 0-16,-7-1-64 0,-5 1-16 0,-4-2 0 0,0-2 0 15,1-2-160-15,-3 2-176 0,1 1 48 0,-1-3 0 31,-1-5-2752-31,-1 3-560 0</inkml:trace>
  <inkml:trace contextRef="#ctx0" brushRef="#br0" timeOffset="59893.608">15424 7260 25167 0,'0'0'1104'0,"0"0"240"0,0 0-1072 0,0 0-272 0,0 0 0 0,0 0 0 16,0 0 144-16,0 0-16 0,0 0-128 0,-4 10 192 15,4 5 288-15,0 3 48 0,-1 1 16 0,1 4 0 16,0 3 96-16,-1 2 32 0,-2-1 0 0,0 4 0 15,0-1-224-15,2-1-64 0,-3 0 0 0,2-2 0 16,1 3 0-16,-1 0 0 0,2 1 0 0,-2-3 0 16,-1-1-208-16,-1-4-48 0,1-2-128 0,1-2 192 15,0 2-192-15,0-4 0 0,1-3 0 0,0-2 0 16,1-1-448 0,-2-3-144-16,2-8-32 0,0 0 0 0,0 0-2896 0,0 0-576 0</inkml:trace>
  <inkml:trace contextRef="#ctx0" brushRef="#br0" timeOffset="60284.648">15877 7336 25791 0,'0'0'2304'0,"0"0"-1856"16,0 0-448-16,0 0 0 0,0 0 1120 0,0 0 128 15,0 0 32-15,-3 4 0 0,-4 4-1088 0,-1 0-192 16,-2-3 0-16,-1 4-160 0,-3 6 160 0,1 1 144 0,-1-1-16 0,-2 1-128 16,0 0 224-16,-3 2-64 0,2-3-16 0,0 3 0 15,-2-3 32-15,-1-2 0 0,1-2 0 0,-1 4 0 16,0 0-48-16,1-2-128 0,-3-2 192 0,2 0-64 16,4 5 32-16,-1-1 0 0,1 0 0 0,3 1 0 15,3-5-32-15,2-2-128 0,3-2 192 0,2 4-64 16,5 4 16-16,2-3 0 0,-1-2 0 0,3 0 0 15,1-1 48-15,3-2 0 0,0-1 0 0,1 0 0 16,4 3 48-16,0 1 16 0,1 1 0 0,2 0 0 16,0-2-16-16,0-2 0 0,1 1 0 0,1 0 0 15,-3-3-48-15,2 1-16 0,0 0 0 0,0 0 0 0,-1-1-304 16,-1-2-64-16,-2-3-16 0,-2 0-15904 16</inkml:trace>
  <inkml:trace contextRef="#ctx0" brushRef="#br0" timeOffset="65033.573">10830 6507 16575 0,'-4'-21'1472'0,"4"7"-1168"0,1 0-304 0,2-1 0 15,-2-1 128-15,2 0-128 0,1 0 192 0,0 2-192 16,-1-1 512-16,2 4-16 0,-1-1 0 0,0 0 0 15,-2-1-272-15,-1 2-48 0,0 3-16 0,-2-1 0 16,-4 1-160-16,3 2 160 0,2 6-160 0,-5-8 160 16,-5 0 176-16,0 3 48 0,-2 1 0 0,-1 1 0 0,-2 0-208 15,-1 2-48-15,-3 1 0 0,2 1 0 0,-3 1-128 0,0 3 160 16,0 4-160-16,-2 1 160 16,0 0-160-16,1 2 0 0,-2 4 0 0,1 1 128 0,0 4-128 0,1 3 160 15,1 2-160-15,-2 3 160 0,0 1-32 0,4 1-128 16,-1 2 192-16,0 1-64 0,-2-1 0 0,3 0 0 15,0 0 0-15,2 4 0 0,-2 9-128 0,3 0 160 16,0-4-160-16,3 1 160 0,-1 0-160 0,1 0 192 16,3 0-192-16,1-2 192 0,2-4-64 0,0 1 0 15,2 0 0-15,2-3 0 0,1 2-128 0,1-4 160 16,-3-2-160-16,3-2 160 0,4-1-160 0,-3-5 0 16,1-4 144-16,2-2-144 15,3-2-304-15,-3-3-128 0,1-2-16 0</inkml:trace>
  <inkml:trace contextRef="#ctx0" brushRef="#br0" timeOffset="65299.451">9926 7084 28559 0,'-8'-10'2544'0,"8"10"-2032"0,-4-5-512 0,4 5 0 15,0 0-752 1,0 0-240-16,0 0-48 0,10-3-16 0,2 5 1056 0,3 1 400 0,3 1-16 0,6 0 0 16,0-4-80-16,5 0-32 0,-1 2 0 0,4 1 0 15,2-1-80-15,0 0 0 0,2 0-16 0,-2 0 0 16,2-1-176-16,0 3 160 0,-1-2-160 0,2 1 160 0,1-2-160 0,-1 0 0 16,-2 0 144-16,-1 1-144 0,-2-1 0 0,-2 3-208 15,-3-3 16-15,-1-1-12176 16</inkml:trace>
  <inkml:trace contextRef="#ctx0" brushRef="#br0" timeOffset="65611.963">10960 7106 26719 0,'0'0'2368'0,"-6"-4"-1888"0,0-1-480 0,6 5 0 16,-8 1 192-16,8-1-48 0,-1 10-16 0,-3 5 0 16,0-3-128-16,1 4 0 0,0 1-160 0,0 5 160 15,0 6 0-15,1-1 0 0,1-1 0 0,0 3 0 16,1 1 0-16,-2 2 0 0,-2-2 0 0,2 1 0 15,-1-1 0-15,1-1 0 0,-3 1 0 0,3-6 0 16,0-2-240-16,2-2 48 0,0 0 16 0,0-3 0 31,0-2-816-31,-1-4-160 0,1-11-48 0</inkml:trace>
  <inkml:trace contextRef="#ctx0" brushRef="#br0" timeOffset="66058.104">11318 7253 26719 0,'0'0'1184'0,"0"0"240"0,0 0-1136 0,0 0-288 15,0 0 0-15,4 9 0 0,-5 3 272 0,1-1 0 16,1 0 0-16,1 4 0 0,-2-1-144 0,0 1-128 15,-2 0 192-15,1 0-192 0,1-1 0 0,-1 1 0 0,-3-3 0 16,-1-1-192-16,-2-2 192 0,-1-2 0 0,-1 0 0 0,0-1 0 16,-4 1 0-16,0 1 128 0,0-3 0 0,-1 1-128 15,-1-2 144-15,-2 1-144 0,1-1 0 0,-1 0 144 16,-1 1-144-16,1-1 0 0,0-1 144 16,1 0-144-16,0 0 0 0,2-2 144 0,2 0-144 15,2 1 0-15,1 3 176 0,9-5-176 0,-6 6 160 0,6-6-160 16,0 0 176-16,0 0-176 0,0 0 192 0,0 0-192 15,-2 9 240-15,2-9-64 0,0 0-16 0,0 0 0 16,5 12 144-16,3-2 16 0,-8-10 16 0,11 10 0 16,0-1-16-16,1 1 0 0,0 0 0 0,0-2 0 15,2-4-48-15,1 2-16 0,0 2 0 0,0 2 0 16,1 2-256-16,1 2 160 0,4 2-160 0,2-1 128 16,-2 1-128-16,1 0 160 0,0 3-160 0,1-1 160 0,1 0-160 15,1 0 0-15,0 0 0 0,2 2 0 16,-2 1-768-16,-1 0-256 15,-2-1-32-15</inkml:trace>
  <inkml:trace contextRef="#ctx0" brushRef="#br0" timeOffset="68300.816">12778 6639 14447 0,'0'0'640'0,"0"0"128"0,0 0-608 0,0 0-160 15,0 0 0-15,0 0 0 0,0 0 192 0,0 0 0 16,0 0 0-16,0 0 0 0,0 0 0 0,0 0 16 16,0 0 0-16,0 0 0 0,0 0 128 0,0 0 32 15,0 0 0-15,0 0 0 0,8-3-96 0,2 2-16 16,-3 1 0-16,2-2 0 0,-1-2-112 0,1-1-16 0,0 1-128 0,-1-1 192 16,2 2-192-16,-1 0 176 0,1 0-176 0,1-1 160 15,-2 1 80-15,2 0 16 0,1 0 0 0,0 1 0 16,1-2 160-16,1 2 32 0,1 1 16 0,0-3 0 15,2 0-48-15,-1 1-16 0,1-1 0 0,2 3 0 16,0 1 48-16,-1-2 0 0,-3 0 0 0,2 1 0 16,-1 2-160-16,1 1-32 0,-2-2 0 0,0 2 0 15,0-1-256-15,-3 1 160 0,-2 1-160 0,-1-2 128 16,-9-1-128-16,0 0 0 0,9 1 0 0,-9-1 128 16,0 0-128-16,0 0-256 0,0 0 64 0,0 0 16 15,0 0-1040-15,0 0-192 0,0 0-64 0,0 0 0 16</inkml:trace>
  <inkml:trace contextRef="#ctx0" brushRef="#br0" timeOffset="68956.025">13077 6241 22111 0,'0'0'1968'0,"0"0"-1584"16,0 0-384-16,0 0 0 0,0 0 208 0,0 0-32 0,0 0-16 0,0 0 0 15,0 0-160-15,0 0 0 0,0 0 0 0,0 0 0 16,0 0 0-16,-1 15 0 0,-1-2 0 0,-2 0 0 15,0 0 128-15,2 3 0 0,0 0 0 0,-1 1 0 16,-3-1 32-16,1 2 0 0,-1 1 0 0,-2 3 0 16,2 2 16-16,-2 2 0 0,2 3 0 0,-1-2 0 15,1-1 32-15,1-3 16 0,-1-2 0 0,2-1 0 16,0 1 128-16,1 0 32 0,0-3 0 0,1-1 0 16,0-3-64-16,0 1 0 0,-2-1 0 0,3 0 0 15,-2-3-320-15,1 0 144 0,-1-2-144 0,2 0 0 16,1-9 192-16,0 0-64 0,-2 9 0 0,2-9-128 15,-1 10 192-15,1-10-192 0,0 0 192 0,0 0-192 16,0 0 208-16,0 0-64 0,0 0-16 0,0 0 0 0,2-12 128 0,3-2 32 16,0-2 0-16,0 1 0 0,-1-1 32 15,3 0 0-15,-3-2 0 0,1 0 0 0,1-1-128 0,-1-2 0 16,2 0-16-16,1-1 0 0,-1-3-176 0,1 1 0 16,2 0 144-16,-1 1-144 0,1 0 0 0,0 0 0 15,-2 0 0-15,2 0 128 0,-2 4-128 0,0 3 0 16,-5 1 0-16,1 4 0 0,1 0 0 0,-1 7 0 15,-4 4 0-15,0 0 0 0,0 0 0 0,0 0 0 16,0 0-144-16,0 9 144 0,-4 0 0 0,2 2-144 16,-1 2 144-16,0 2 0 0,0 3 0 0,-3 3 0 15,3 2 0-15,-1 1 0 0,-3 0 0 0,3 0 0 16,0 2 0-16,1-4 0 0,1-1 0 0,-1 0 0 16,1-2 0-16,0 1 0 0,0-1 0 0,0 0 0 0,0-1 0 15,2 0 0-15,-1-2 0 0,-1 0 0 0,0-2 0 16,1 1 0-16,1 1 0 0,0-3 0 0,-1-2 0 0,1-2-160 31,0-9-1392-31,0 0-288 0,0 0-48 0,0 0-10288 0</inkml:trace>
  <inkml:trace contextRef="#ctx0" brushRef="#br0" timeOffset="69405.43">12763 6604 20271 0,'0'0'896'0,"-8"-5"192"0,8 5-880 0,0 0-208 15,-5-8 0-15,5 8 0 0,-5-7 544 0,5 7 64 16,0 0 16-16,0 0 0 0,0 0-496 0,0 0-128 16,0 0 0-16,0 0 0 0,7-7 0 0,-1 3 0 15,-6 4 0-15,9-4 0 0,2 3 0 0,0 1 0 0,0 1 0 0,1-1 0 16,3-1 128-16,0-1 16 0,0 1 0 0,3 1 0 15,0 0 208-15,1 0 32 0,3-1 16 0,-1 1 0 16,3-1 0-16,-2 2 0 0,0-1 0 0,3 0 0 16,1-1-16-16,3 1-16 0,-4 0 0 0,1 1 0 15,-3-1-176-15,-1 2-48 0,-1 2 0 0,-1 0 0 16,0-1-144-16,-5-1 0 0,0-2 0 0,-4 0 0 31,0 0-1664-31,-1-2-352 0</inkml:trace>
  <inkml:trace contextRef="#ctx0" brushRef="#br0" timeOffset="69697.74">13018 6235 18431 0,'0'0'1632'0,"0"0"-1312"0,0 0-320 0,0 0 0 15,0 0 1712-15,0 0 272 0,0 0 48 0,0 0 16 0,-2 9-1696 0,1 3-352 16,-2 2 0-16,2 3 0 0,-3 1 0 0,0 4 192 16,-1 5 0-16,2 0-16 0,-4 4 48 0,3 0 16 15,-1-3 0-15,-1 1 0 0,-2 2 0 0,0-2 0 16,1 0 0-16,0 0 0 0,-1-1-240 0,2 1 176 0,-1-3-176 0,2 2 160 31,-3 0-1248-31,3 1-256 0</inkml:trace>
  <inkml:trace contextRef="#ctx0" brushRef="#br0" timeOffset="76026.669">8512 7443 27647 0,'0'0'2448'0,"0"0"-1952"15,0-10-496-15,2 4 0 0,-2 6 352 0,6-7-32 16,1-3 0-16,-1 1 0 0,2 1-320 0,0-3 144 16,0-3-144-16,2 0 0 0,1-3 208 0,1-1-64 15,2 0-16-15,3-2 0 0,4 3 0 0,1 0-128 16,-2-2 192-16,2 3-64 0,1 0 64 0,0 2 16 15,-1-3 0-15,0 4 0 0,0 0-16 0,-1 3 0 16,1 0 0-16,-1 1 0 0,-2 1 32 0,-1 2 0 16,0 3 0-16,-3 3 0 0,-3 2 32 0,-2 1 16 15,-1 3 0-15,-2 2 0 0,-3 4-272 0,-4 3 160 16,-3 4-160-16,-4 1 128 0,-3 0 48 0,-5 7 0 16,-3 3 0-16,-5-4 0 0,0-4 0 0,-2 0 0 15,1 0 0-15,-1-4 0 0,2-5 112 0,-2-4 32 0,-1-1 0 0,0-1 0 16,3-3 96-16,1-1 32 0,0-3 0 0,5-3 0 15,1-1-128-15,7-4-32 0,6-3 0 0,1-4 0 16,1-5 32-16,0-1 16 0,0-1 0 0,4 0 0 16,2-1-336-16,5 0 128 0,1-1-128 0,4 5 0 15,-3 5 0-15,3 3 0 0,0 2 0 0,2 2-128 16,-2 1 128-16,3 5 0 0,-2 4 0 0,1 2-128 16,-2 1 128-16,-1 4 0 0,-3 7 0 0,-2 3 0 15,1 3 0-15,-3 4 0 0,-3 2 0 0,1 2 0 16,-4 0 0-16,-2 1 0 0,-5-3 0 0,0-3 0 15,-4-4 176-15,-1-3-48 0,-1-3 0 0,-4-4 0 16,0-4 96-16,0-5 16 0,2 1 0 0,-1-4 0 0,-2-5 160 16,0-3 48-16,1-1 0 0,3-5 0 15,-1 2-176-15,-1-3-16 0,2-8-16 0,5 2 0 0,5-1-240 0,2 0 176 16,-1 1-176-16,4-1 160 16,2 2-512-16,1 3-96 0,-1 6-32 0,2 1-12128 15,0-1-2432-15</inkml:trace>
  <inkml:trace contextRef="#ctx0" brushRef="#br0" timeOffset="76669.147">5214 7546 25791 0,'-17'-8'1152'0,"5"4"224"0,1 0-1104 0,0-2-272 0,2 1 0 0,0-1 0 15,1-2 608-15,-1 1 64 0,1-3 16 0,1-1 0 0,4 0-240 16,3-5-64-16,1-2 0 0,2-3 0 0,3-1-16 0,0-4-16 16,3-1 0-16,1 2 0 0,3 0-128 0,4 3-32 15,0-1 0-15,4 4 0 0,-2 1 32 0,2 4 0 16,1 6 0-16,0 2 0 0,4 2 96 0,0 4 0 15,-1 4 16-15,1 5 0 0,-1 9-176 0,0 3-32 16,0 4-128-16,-4 3 192 0,-1 6-192 0,-5 2 128 16,-4 1-128-16,-5 0 0 0,-5-1 208 0,-7 0-48 15,-5-1-16-15,-2-3 0 0,-2-4 48 0,-5-3 0 16,-3-4 0-16,-1-1 0 0,3 0 256 0,-2-5 64 16,-2-6 16-16,-1-4 0 0,1-2-16 0,1-6-16 15,0-4 0-15,5-5 0 0,0-7-80 0,4 1-16 16,2-2 0-16,4 0 0 0,1-5 0 0,5 1 0 15,1-1 0-15,5 1 0 0,0 2-400 0,5 1 0 0,2-3 128 16,3 4-128-16,2 3 0 0,2 3 0 0,0 1-192 16,4 3 192-16,4 3-192 0,0 5 192 0,-6 4-192 0,5 7 192 15,2 4-176-15,-2 4 176 0,-6 0-128 0,-2 4 128 16,-1 1 0-16,-4 2 0 0,-7 2 0 0,-3 1-128 16,-4 2 128-16,-4-2-192 0,-3-1 192 0,-4-2-192 31,-7-4-1952-31,5-4-400 0,1-2-80 0</inkml:trace>
  <inkml:trace contextRef="#ctx0" brushRef="#br0" timeOffset="77406.325">2450 7564 13823 0,'0'0'1216'0,"0"0"-960"0,0 0-256 0,7-4 0 16,-1 0 2240-16,1 0 416 0,0-1 80 0,0 2 16 15,3 2-2192-15,-1-3-432 0,1 1-128 0,1-2 0 16,2-3 0-16,-1-1 0 0,2 0 0 0,3 1 0 16,3-1 0-16,-3 0 0 0,2-1 128 0,2 1-128 15,1 3 0-15,1 2 176 0,0-1-176 0,1 4 160 16,1-1 192-16,0 4 32 0,-4 4 16 0,0 1 0 16,0 4-96-16,-4 4-32 0,1 4 0 0,-3 3 0 0,-2 1-80 0,-3 5-32 15,-2 0 0-15,-4 5 0 0,-3 0 0 0,-4-1 0 16,-2-2 0-16,-6-4 0 0,-3-4 256 15,-2-2 48-15,-2-2 16 0,0-4 0 0,-4-2 480 0,-1-4 80 16,-3-4 32-16,2-4 0 0,-2-4-176 0,4-2-48 16,2-4 0-16,3-1 0 0,2-2-304 0,3-3-64 15,2-3-16-15,2-1 0 0,2 0-208 0,5 1-32 16,4 0-16-16,2 0 0 0,2 2-208 0,0 1 0 16,1 4 128-16,4 2-128 0,3 2 0 0,1 5 0 15,4 1 0-15,1 7 0 0,2 6 0 0,-1 9 0 16,2 8 128-16,-5 1-128 0,-3 2 144 0,-1 1-144 15,-4 2 128-15,-2 0-128 0,-4 3 128 0,-2-3-128 16,-6-5 128-16,-2 0-128 0,-2-1 160 0,-4-3-160 0,-2-2 192 16,-2-1-192-1,0-1-800-15,-1-1-272 0,-4-1-48 0</inkml:trace>
  <inkml:trace contextRef="#ctx0" brushRef="#br1" timeOffset="84285.606">2453 3114 3679 0,'0'0'320'0,"0"0"-320"0,0 0 0 16,0 0 0-16,0 0 4896 0,0 0 912 15,0 0 176-15,0 0 32 0,0 0-4960 0,9 6-1056 0,-9-6 0 0,0 0-256 16,6 8 256-16,-6-8 0 0,0 0 0 0,-2 10 0 16,-3-1 0-16,-5 1 320 0,-4 0-64 0,-5-1 0 15,-5 0 48-15,-5 2 0 0,-6 2 0 0,-4-2 0 16,-8-2-176-16,1-2-128 0,-1-1 192 0,0-1-192 15,-5 1 384-15,2-3-48 0,-2-3 0 0,-2 0 0 16,0 0 112-16,-4 0 32 0,-2-1 0 0,3-2 0 16,1-3-112-16,-1 2-32 0,-4-3 0 0,0 2 0 15,2-2-112-15,1-1-32 0,-3-4 0 0,5 2 0 16,4 2-64-16,0-1 0 0,0-1-128 0,3-1 192 16,0 0-192-16,5 1 128 0,3-1-128 0,4 1 0 15,1-2 0-15,3 3 0 0,3 0 0 0,5 3 0 0,2-1 0 16,3 3 128-16,2-1-128 0,4 2 0 0,1 0 0 0,3 2 0 15,2 0 0-15,8 1 0 0,-10 2 0 0,3 2 0 16,0 1 0-16,3 1-160 0,-1 2 160 0,2 2-192 16,-4 1 192-16,4 3-192 0,1 1 192 0,1 6-128 15,-4 1 128-15,3 6-128 0,1 4 128 0,0 2-128 16,0 3 128-16,0 5-128 0,-2 2 128 0,1 0 0 16,1-1 0-16,0 1-128 0,-4 1 128 0,0 1 0 15,1 2 0-15,-2 0 0 0,1 1 0 0,0 2 0 16,-2-4 0-16,-1 1 0 0,0-2 0 0,1-1 0 15,-8 0 0-15,6-1 0 0,4 0 0 0,-2-1 0 16,0 0 0-16,1-1 0 0,0-5 0 0,0-1 0 0,1-3 0 0,0 0 128 16,0-3-128-16,-2-5 0 0,-1-5 128 15,1-2-128-15,0 0 0 0,4-2 144 0,3-4-144 0,0-12 0 16,0 0 192-16,0 0-64 0,0 0 0 0,0 0-128 16,0 0 464-16,0 0-16 0,7-3 0 0,4-4 0 15,2-3-160-15,1 0-32 0,2 0-16 0,6-1 0 16,3-1-240-16,2 1 0 0,2 0 0 0,3 1 0 15,2 0 0-15,1 2 0 0,2-4 0 0,7 1 0 16,7-2-128-16,1 2 128 0,-1 2 0 0,5 0 0 16,2 1 0-16,1 0-128 0,2 1 128 0,3 2 0 15,6 3 0-15,1 4 0 0,2 0 0 0,-3 4 0 16,-5 2 0-16,1-1 0 0,0 1 0 0,3 1 0 0,1 1 0 16,-3-1 0-16,-3-2 0 0,-3 0 0 15,-2-3 0-15,-2 2 0 0,2 0 0 0,-1 0 0 0,0-2 0 16,-6 1 0-16,-2-1 0 0,-4 0 0 0,-3 2 0 0,-1-2 0 15,-4 3 0-15,2 0 0 0,-2-1 0 0,-3 0 0 16,-8-2 0-16,-1 2 0 0,2-1 0 0,-7 1 0 16,-1-1 0-16,-4 1 0 0,-2-2 0 0,-1 0 0 15,-4-1 0-15,-9-3 0 0,0 0 0 0,0 0 0 16,8 2 0-16,-8-2 144 0,0 0 48 0,7-6 0 16,-7 6 0-16,2-9 0 0,-2 0 144 0,-1-4 48 15,-1-2 0-15,-4-1 0 0,0-4-128 0,-2-2 0 16,0-5-16-16,-1-2 0 0,2-8 0 0,-5-3 0 15,-2-4 0-15,1-4 0 0,0-4 64 0,2-1 16 16,-1 0 0-16,1-1 0 0,-1-2 0 0,3 2 0 16,2 2 0-16,1 7 0 0,-3 7 48 0,0 4 16 0,0 3 0 15,2 3 0-15,0 5-112 0,0 5-16 16,3 1 0-16,-3 3 0 0,1 2-256 0,0 1 0 0,1 0 0 0,-1 1 0 31,-2 3-1152-31,1 3-256 0,1 0-32 0,6 4-10416 0,-6 2-2096 0</inkml:trace>
  <inkml:trace contextRef="#ctx0" brushRef="#br1" timeOffset="95429.562">9244 4851 6271 0,'0'0'272'0,"0"0"64"0,0 0-336 0,0 0 0 15,0 0 0-15,0 0 0 0,0 0 224 0,0 0-32 16,0 0 0-16,0 0 0 0,0 0 112 0,0 0 16 15,0 0 0-15,0 0 0 0,0 0 176 0,0 0 32 0,0 0 16 0,0 0 0 16,0 0-176-16,0 0-48 0,0 0 0 0,0 0 0 16,9-4 192-16,0 0 16 0,1 1 16 0,1 2 0 15,3 0-112-15,-2 1-32 0,2 0 0 0,1-1 0 16,2 0-64-16,3-3-16 0,-3 3 0 16,4-1 0-16,0 1-64 0,-1 0-32 0,-5 0 0 0,3 0 0 15,1 1 0-15,-2 0 0 0,-1-1 0 0,0 1 0 16,-1 1-16-16,1-1 0 0,-3 0 0 0,-1 2 0 15,0 1-32-15,-2 0-16 0,1 2 0 0,-1-1 0 16,0-3-32-16,-1 0-128 0,0 1 192 0,-9-2-64 16,7 3 0-16,-7-3 0 0,0 0 0 0,10 2 0 15,-10-2 48-15,0 0 0 0,0 0 0 0,0 0 0 16,0 0 192-16,0 0 32 0,0 0 16 0,0 0 0 16,-9 4 96-16,-1 0 0 0,1-3 16 0,-5 1 0 0,0 2-272 15,0-4-64-15,-4-2-16 0,1 2 0 0,-1 0 16 0,-2 2 0 16,0-4 0-16,3 0 0 0,1-1 16 0,0 1 16 15,-2-1 0-15,2 0 0 0,-4-1 48 0,2 0 16 16,2 2 0-16,-1-1 0 0,2 1-128 0,3-3-32 16,1 2 0-16,0 0 0 0,2 0-128 0,1 1 0 15,1 0 144-15,7 2-144 0,0 0 0 0,0 0 0 16,0 0 0-16,0 0 0 0,0 0 128 0,0 0-128 16,0 0 160-16,0 0-160 0,0 0 144 0,11-5-144 15,1-1 128-15,2 4-128 0,3 3 0 0,1 0 0 16,1 0 0-16,4-1 0 0,-1-2 0 0,3 1 128 15,3 1-128-15,-3-2 0 0,0-1 0 0,3 3 0 16,-3 2 128-16,1-1-128 0,-2-1 0 0,0 0 0 0,0-1 0 0,-3 1 128 16,-2 0-128-16,-2 0 0 0,0 0 0 15,-1 0 0-15,-2 1 0 0,-3-1 0 0,0 2 0 16,-11-2 0-16,0 0 0 0,0 0 0 0,0 0 0 0,0 0 0 16,0 0 0-16,-9 2 128 0,-3 1-128 0,-3 0 128 15,-1 1-128-15,-4 0 192 0,-1 1-192 0,-2-2 192 16,0-1-192-16,-2 0 160 0,-1 2-160 0,0-2 160 15,0 0-160-15,-2 0 128 0,-1 2-128 0,2 0 128 16,-3-1-128-16,3 2 0 0,-1 0 0 0,4-1 128 16,0 0-128-16,3-1 0 0,3-1 0 0,1 3 0 15,1-1 0-15,4 1 128 0,0-1-128 0,2-2 0 16,3-2 144-16,7 0-144 0,0 0 160 0,0 0-160 16,0 0 0-16,0 0 0 0,0 0 0 0,0 0 0 0,8 0 0 0,4 0 0 15,3 0 0-15,3-3 0 0,4 0 0 16,-1-2 0-16,2 1 0 0,2-1 0 0,1 1 0 0,-1 0 0 15,2-3 128-15,-1 2-128 0,-2 0 0 0,1 0 0 16,0-1 0-16,-3 1 0 0,0-1 128 0,-2 2-128 16,-5 0 0-16,2 2 0 0,-6-1 128 0,-2 2-128 15,-9 1 0-15,10-1 0 0,-10 1 0 0,0 0 0 16,0 0 0-16,0 0 0 0,0 0 0 0,-12 2 0 16,-2 1 128-16,-4-1-128 0,-1 4 0 0,-5-2 0 15,2 1 0-15,-3 0 0 0,-1 1 0 0,0 1 128 16,-1 1-128-16,-1-1 0 0,1-3 0 0,1 2 0 15,0-1 128-15,4 0-128 0,-1-3 0 0,4 0 0 16,3-1 0-16,2 1 0 0,2 2 0 0,4-1 0 0,8-3 0 16,0 0 0-16,0 0 128 0,0 0-128 0,0 0 0 0,0 0 0 15,0 0 0-15,9 0 128 0,3-1-128 0,4-1 0 16,3-1 0-16,3 2 0 0,1-3 0 0,2 1 0 16,4-2 0-16,-2 0 0 0,3-1 128 0,1 0-128 15,0 0 0-15,0 1 128 0,-2-1-128 0,-1-1 0 16,-3 1 0-16,-2-1 0 0,0 1 0 0,-5 1 0 15,-3 3 0-15,0 0 0 0,-7-1 0 0,-8 3 0 16,0 0 0-16,0 0 0 0,0 0 0 0,0 0 0 16,0 0 0-16,0 0 128 0,-11-2-128 0,-3 2 0 15,-2 0 0-15,-4 0 0 0,-1-1 128 0,0 1-128 16,-3 4 0-16,0-1 0 0,-4 0 0 0,2-1 0 16,0 2 832-16,2-2 128 0,-1 1 32 0,3-2 0 15,-2-1-1616-15,2 1-320 16,2 2-64-16,2-2-16 0,3-1 832 0,4 0 192 0,1 0 0 0,3 0 0 15,7 0 0-15,0 0 0 0,0 0 0 0,0 0 0 0,0 0 0 0,0 0 0 16,0 0 0-16,12 2 0 0,5-2 0 0,3-1-144 16,3-1 144-16,3 2 0 0,4-4 0 0,0 1 0 15,-4-1 0-15,4 1 0 0,1 1 0 0,-2-2 0 16,-1-1 0-16,-2 1 0 0,-1 2 0 0,-1 0 0 16,-4 1 0-16,-2-3 0 0,-3-1 0 0,-1-1 0 15,-3 4 0-15,-11 2 0 0,0 0 0 0,0 0 0 16,0 0 0-16,0 0 0 0,0 0 0 0,-11 1 0 15,-4 0 0-15,-2 3 0 0,-3-1 0 0,-3 1 0 16,-2 1 0-16,-5-1 0 0,-3-1 0 0,1 2 0 0,1 0 0 16,-1-1 0-16,-3-1 0 0,3 0 0 0,4 0 0 0,1 1 0 15,3 0 0-15,3-1 0 0,3-1 0 0,3 0 0 16,2 1 0-16,4-2 0 0,9-1 0 0,0 0 0 16,0 0 0-16,0 0 0 0,0 0 0 0,0 0 0 31,0 0-816-31,15-1-224 0</inkml:trace>
  <inkml:trace contextRef="#ctx0" brushRef="#br1" timeOffset="104244.094">834 10204 6447 0,'-11'-4'576'0,"1"2"-576"0,-2 1 0 0,1-2 0 16,-2-2 2176-16,5 4 336 0,8 1 64 0,0 0 16 16,-11-5-1328-16,11 5-272 0,0 0-48 0,-9-3-16 15,9 3-304-15,0 0-64 0,0 0-16 0,0 0 0 16,-7-2-80-16,7 2-16 0,0 0 0 0,0 0 0 16,0 0-160-16,7 3-32 0,6 1-16 0,2-1 0 15,6-3 208-15,5 1 64 0,4 1 0 0,7 0 0 16,6 0 112-16,4 0 16 0,1 0 16 0,7-1 0 0,2-1-208 15,8 4-64-15,3 0 0 0,5-2 0 0,3 1-112 16,3 1-16-16,3 4-16 0,4-1 0 0,-1 1-80 16,3 3-16-16,0 2 0 0,4 3 0 0,5-4-144 0,0-2 0 15,0-2 0-15,3-1 0 0,0-1 144 0,1-3-144 16,0-1 160-16,-1-2-160 0,-4-2 272 0,2 0-32 16,1-2-16-16,-4 2 0 0,-3 1 48 0,-6 0 16 15,-1-5 0-15,-5 5 0 0,0 0-96 0,-6 0 0 16,-8 1-16-16,-1 1 0 0,-1 1-48 0,-6 1-128 15,-4-2 192-15,-7 0-64 0,-2 0 64 0,-5 1 16 16,-3 1 0-16,-6 2 0 0,-7-2-208 0,-1 2 0 16,-5 0-192-16,-4-1 192 0,-5 0 0 0,-2 1 0 15,-1 2 0-15,-6-7 144 0,0 0 176 0,-5 6 48 16,-5 3 0-16,-5-3 0 0,-4-2 48 0,-7 2 16 16,-3-3 0-16,-11 0 0 0,-8-1-160 0,-3 0-16 15,-2-1-16-15,-4 1 0 0,-5 0-64 0,-6-2-16 0,-5-3 0 16,-6 2 0-16,-5 2-160 0,-4 2 128 15,-5-3-128-15,-5-2 128 0,-8-3-128 0,1 3 128 0,5 0-128 0,-5-1 128 16,-4-3-128-16,2 0 0 0,2-4 144 16,-1 3-144-16,-2 4 128 0,2-2-128 0,3 1 160 0,1 0-160 15,2 1 128-15,2-1-128 0,3 0 0 0,9 1 0 16,4 2 128-16,5 1-128 0,1-1 0 0,7 1 0 16,4 2 0-16,6-3 0 0,5 0 0 0,6 1 0 15,6 2 0-15,3 1 0 0,3-2 0 0,6 2 0 16,3 1 0-16,6 0 0 0,5-1 0 0,5-3 0 15,2-2 0-15,9 2 0 0,0 0-160 0,0 0 160 16,0 0-192-16,9-1 64 0,6 1 0 0,7 0 0 16,5 0-64-16,6 0-16 0,5 0 0 0,12-2 0 0,8-3 208 15,12 0 0-15,10-1-160 0,8 0 160 0,6-1 0 0,8 0 0 16,6 2 0-16,3-1 0 0,0 1 0 0,8 0 0 16,6 1 0-16,-1 2 0 0,-2 0 0 0,2 2 0 15,1-6 0-15,-2 3 0 0,-2 2 0 0,-2 2 0 16,0 1 128-16,-2 1-128 0,-7 0 0 0,-3 0 0 15,-5 2 0-15,-7 2 0 0,-10 0 0 0,-3-1 0 16,-5-3 0-16,-3 5 0 0,-3 0 0 0,-6-2 0 16,-8 0 0-16,-5-1 0 0,-7-2 0 0,-7 0 0 15,-6-1 128-15,-4-1-128 0,-3-1 0 0,-7-1 128 16,-8 1-128-16,-2 0 128 0,-8 0-128 0,0 0 160 16,0 0-160-16,-8-4 160 0,-2 3-32 0,-8 0-128 15,-6-1 192-15,-4 0-64 0,-2-2-128 0,-6 3 0 16,-3 2 0-16,-2 0 0 0,-3-2-432 0,2 0 48 15,3-1 0-15,2-1 0 16,3 1-336-16,2 1-64 0,3-2-16 0,7 1 0 16,2 2-1856-16,5 0-368 0</inkml:trace>
  <inkml:trace contextRef="#ctx0" brushRef="#br1" timeOffset="105448.902">6240 8836 24479 0,'-15'3'1088'0,"7"-1"208"0,-1 1-1040 16,1 4-256-16,0 3 0 0,1 5 0 0,0 4 0 0,2 6-192 16,-3 0 16-16,1 12 16 0,-2 13 160 0,2 4 0 15,-3 4 0-15,1 5-128 0,-1 3 128 0,-1 11 0 16,-2 13 0-16,-1 3 0 0,-4-2 144 0,-1 9-144 15,-2 5 192-15,-2 0-192 0,1-5 192 0,-1-3-64 0,0-3 0 16,-1-3-128-16,2-1 352 0,0-5-32 0,0-9-16 0,3-6 0 16,3-6 272-16,0-6 48 0,2-1 16 0,2-6 0 15,4-8-160-15,2-5-32 0,2-6 0 0,3-2 0 16,3-6-272-16,3-3-176 0,4-5 192 16,-1-5-192-1,3-5-2288-15,6-7-560 0</inkml:trace>
  <inkml:trace contextRef="#ctx0" brushRef="#br1" timeOffset="107341.831">5852 8786 29487 0,'-25'-23'2624'0,"14"11"-2112"16,0 2-512-16,5 1 0 0,1 0 0 0,5 5-192 15,0 4 0-15,8-6 0 0,-8 6 192 0,16-1 0 16,2-1 0-16,5 1 0 0,5 2-176 0,3 0 176 16,7 3-192-16,-1 0 192 0,4-7 0 0,2 6 0 15,1-1 0-15,4 0 0 0,4-2 0 0,4 0 0 16,2-1 0-16,2 1 0 0,0 0 128 0,2 0 0 15,2-1-128-15,1 0 192 0,4 0-192 0,-1 1 0 16,4 4 0-16,-3-2 0 0,0-2 192 0,3-1-16 0,0 1 0 16,2 2 0-16,3 3 16 0,-4-2 16 0,-3-3 0 15,4 1 0-15,0 1-48 0,1-1-16 0,1-2 0 0,-1 0 0 16,-2 0-16-16,4 0 0 0,1-6 0 0,1 4 0 16,-1 2 64-16,-1-1 16 0,-3 0 0 0,2-4 0 15,-1 1 16-15,-1 0 0 0,0 1 0 0,-3 1 0 16,-1-1-32-16,-1 0-16 0,0-3 0 0,3 4 0 15,3 3 16-15,-4-1 16 0,-2-1 0 0,3-3 0 16,-2-2-32-16,3 1-16 0,-2-2 0 0,1 3 0 16,-3-1 0-16,0 0 0 0,2-3 0 0,0 1 0 15,2 2-160-15,-4-1 192 0,1-2-192 0,-3 5 192 16,-1-3-64-16,1 2-128 0,0-3 192 0,1 0-64 16,0 2-128-16,-2-2 128 0,-1 4-128 0,1-2 128 0,2 0-128 15,-2-1 0-15,0 0 144 0,-1 1-144 0,-2 1 0 0,-1 1 128 16,-4-3-128-16,4 2 0 0,4 2 128 0,-4-1-128 15,1 1 128-15,-1-1-128 0,-1-1 128 0,1 0-128 16,0 1 128-16,0 2-128 0,3-1 128 0,0 2-128 16,-1-3 128-16,-3 3-128 0,-1 0 0 0,1 0 128 15,2-1-128-15,0-1 0 0,-1-1 0 0,-1 2 0 16,-2 2 0-16,0-2 128 0,-6-1-128 0,5 0 0 16,0 2 0-16,2 0 0 0,2-1 0 0,-5 1 0 15,-1-2 0-15,2 2 0 0,-3 1 0 0,0-2 0 16,1-1 0-16,0 1 0 0,2 2 0 0,-4 0 0 15,-1 2 0-15,-4-3 0 0,0-2 0 0,0 1 128 16,3-3-128-16,0 4 0 0,-2 0 0 0,5-1 0 0,-1-3 0 16,0 1 128-16,-6 3-128 0,2-1 0 0,-1-2 0 15,1 1 0-15,2 0 0 0,-2 1 0 0,-1 2 0 0,-2-2 0 16,-1 0 0-16,-1 1 0 0,-1 0 0 0,2-1 0 16,-1-1 0-16,1-2 0 0,-5 3 0 0,4 1 0 15,1 1 0-15,-1 1 0 0,0 0 0 0,-3-1 0 16,-4-1 0-16,2 1 0 0,0 0 0 0,-1 0 128 15,-1-2-128-15,4 2 0 0,1 0 0 0,0 2 0 16,-3-2 0-16,-1 0 0 0,0-2 0 0,-2 1 128 16,-2 1-128-16,3-1 0 0,0-2 0 0,2 1 0 15,-1-2 0-15,3 3 0 0,-3 0 0 0,0-2 128 16,-2 1-128-16,2 0 0 0,-5 0 128 0,1 0-128 16,0-1 0-16,0 1 0 0,-2-1 0 0,0 0 0 0,1 0 0 15,0 1 0-15,-2 0 0 0,1 1 128 0,2 1-128 16,-1 0 0-16,-1 1 0 0,-2-1 0 0,-1 0 0 0,-3-1 0 15,0 0 0-15,-2 1 0 0,-1 0 0 0,1 1 0 16,2-3 0-16,-1 1 0 0,-3-1 128 0,3 1-128 16,0 0 128-16,0 0-128 0,2-1 0 0,-1 2 144 15,2 2-144-15,-5-1 0 0,-1-1 144 0,-2-1-144 16,-1 0 0-16,0 0 144 0,-3 1-144 0,1-1 128 16,-2-2-128-16,1 1 128 0,-3 0-128 0,2 0 192 15,-1 0-192-15,2-1 192 0,-4-2-192 0,2 4 128 16,2 1-128-16,-3 0 128 0,-1-1-128 0,0 1 0 15,1 2 0-15,-2 0 128 0,-2 2-128 0,-2-2 0 16,1 0 0-16,-9-2 0 0,7 9 0 0,-2 0 0 16,0-2 0-16,-2 3 0 0,-1 0 0 0,1 3 0 0,-3 3 0 15,0 2 0-15,0 0 0 0,-3 5 0 0,-1 6 0 16,-1 2 0-16,2 0 0 0,-2 6 0 0,-1-1 0 16,1 6 0-16,-5 4 0 0,1 2 0 0,0-1 0 0,0-1 0 15,2-2 0-15,-2 3 0 0,2 5 0 0,1-4 0 16,-2 1 0-16,2 0 0 0,0 2 0 0,0-2 0 15,-1-1 0-15,1-1 0 0,1-4 0 0,-1 6 0 16,1 6 0-16,-1 0 0 0,2-3 0 0,-1 1 0 16,0-1 0-16,1-2 0 0,2 2 0 0,-1 4 0 15,0 6 0-15,-2-1 0 0,1-4 0 0,1 2 0 16,-1-4 0-16,3-3 0 0,-2-1 0 0,1 4 0 16,-1 1 0-16,0-1 0 0,0-6 128 0,0-2-128 15,0 0 0-15,0-2 0 0,0-2 0 0,-1-2 0 0,1-4 0 16,0 1 0-16,0 2 0 0,0-1 0 0,1-3 0 15,1-2 0-15,-3-3 128 0,0 0-128 0,0 0 0 0,1-3 0 16,0 0 0-16,0-4 0 0,1-2 0 0,0-1 128 16,-2 0-128-16,2 1 0 0,2-4 0 0,-1 1 128 15,-2 0-128-15,2 1 0 0,1-3 0 0,0 3 0 16,-2 2 128-16,0-1-128 0,1-3 0 0,1-3 0 16,1-1 0-16,-1-2 0 0,-1-1 0 0,0-2 0 15,0-2 144-15,1-7-144 0,0 0 0 0,0 0 144 16,0 0-144-16,0 0 0 0,-8 0 256 0,-1-1-48 15,-2-4-16-15,-4 1 0 0,-1-2-64 0,-5 1-128 16,-6-1 176-16,-3 1-176 0,-4-2 128 0,-4 4-128 16,-3 1 0-16,0 1 0 0,-4 0 0 0,-5-1 0 0,-3-4 0 15,-6 4 0-15,-5 3 0 0,-4-1 0 0,-3 1 0 16,-3-1 0-16,-3-1 160 0,-7 0-160 0,-8 0 128 0,1 1-128 16,0 0 0-16,-2-2 0 0,-9-2 0 0,1 0 0 15,-4 0 0-15,-4-1 0 0,-8-5 0 0,-1 2 0 16,-4-1 0-16,-7 1 0 0,-5 1 0 0,-2-2 0 15,-1 4 0-15,-1-1 0 0,1-1 0 0,-3 1 0 16,-4-1 0-16,2 3 0 0,-1-1 0 0,-1-1 0 16,-3 5 0-16,2-2 0 0,1-2 0 0,1 2 0 15,1 0 0-15,-4 0 128 0,0 1-128 0,-1-1 128 16,5 2 0-16,1-1-128 0,-1 1 192 0,-2-3-64 16,-5 2-128-16,3 0 0 0,1 0 0 0,2-1 0 15,0 0 0-15,-2 1 0 0,-1 2 128 0,2-2-128 16,6 2 0-16,2 2 0 0,-3-2 0 0,5 1 128 0,3-1-128 15,0 1 160-15,4-1-160 0,4 0 160 0,2-1-160 16,3 0 0-16,0-1 0 0,4 0 128 0,4-1-128 0,0-1 0 16,0-4 0-16,3 3 128 0,5 0-128 0,-3 3 0 15,1-3 144-15,4 1-144 0,3 2 0 0,0 1 128 16,-3 1-128-16,1 0 0 0,2-2 128 0,0 1-128 16,-2 1 128-16,6 0-128 0,3 1 128 0,5-1-128 15,5 1 160-15,1 0-160 0,2 1 256 0,2-2-32 16,4-1-16-16,5 1 0 0,3-2-80 0,-1 2 0 15,1-1-128-15,3 0 192 0,0-1-64 0,4 0-128 16,2 2 176-16,6 0-176 0,2-1 192 0,2 1-64 16,2 0 0-16,3 0-128 0,-1 3 192 0,3-1-192 0,3-1 192 15,3 1-192-15,3 1 160 0,0 0-160 0,4-5 128 16,4 4-128-16,3 0 0 0,1 0 0 0,2 0 128 16,4-1-128-16,2-1 0 0,4 0 0 0,-3-1 0 0,7 1 0 15,0 0 0-15,0 0 0 0,0 0-192 0,0 0 192 31,0 0-688-31,16 3-16 0,1 0 0 0,9-4-12656 0,3-3-2528 0</inkml:trace>
  <inkml:trace contextRef="#ctx0" brushRef="#br1" timeOffset="109970.272">5044 14208 27647 0,'-14'-12'1216'0,"6"3"256"0,1 2-1168 0,1 2-304 15,6 5 0-15,0 0 0 16,-6-4-304-16,6 4-112 0,0 0-32 0,0 0 0 0,-2 9 448 0,1 2 0 16,1 5 0-16,0 5 0 0,0 5-128 0,0 6 0 15,-1 6 0-15,1 5 0 0,0 6 128 0,-1 7 0 16,-6 6 0-16,3 11 0 0,-1 8 0 0,4 12 0 15,-2 9 0-15,2 5 0 0,1 3 0 0,3 3 0 16,2-1 0-16,3 2 0 0,3 0 0 0,4-2 0 16,2-5 0-16,2-5 0 0,1-5 0 0,-2-7 224 15,3-3-48-15,0-8-16 0,-2-10 96 0,-1-8 0 16,-1-6 16-16,0-4 0 0,-2-3 16 0,-1-3 0 16,0-3 0-16,-3-8 0 0,-4-7-96 0,1-2-32 15,-4-5 0-15,0-4 0 0,-4-6-160 0,0-10 0 0,0 0 0 16,0 0-8528-16,-7-5-1712 0</inkml:trace>
  <inkml:trace contextRef="#ctx0" brushRef="#br1" timeOffset="111523.968">4853 14474 21183 0,'-21'-13'1888'0,"10"5"-1504"0,2-1-384 0,-1 4 0 0,3 0 272 0,7 5-16 16,-4-4 0-16,1 2 0 16,3 2 256-16,0 0 64 0,0 0 0 0,11-6 0 0,4-1-320 0,6 2-64 15,5 2-16-15,4-2 0 0,3-2 144 0,8-3 16 16,2-2 16-16,5 0 0 0,5 0-176 0,5 1-48 15,3-3 0-15,4 2 0 0,4 2 32 0,2 0 0 16,3-2 0-16,0 2 0 0,2 1-160 0,3-1 0 16,3 3 0-16,0 0 0 0,-1 2 0 0,4-1 192 15,1-2-32-15,2 1 0 0,0 3-160 0,-1-2 0 16,1-2 0-16,4 1 128 0,3 1 16 0,-3-1 0 16,-3 0 0-16,2-1 0 0,1-3 0 0,-2 6 0 15,1 0 0-15,-1 0 0 0,-3-3 0 0,1-1 0 16,1 1 0-16,0 2 0 0,1 4 112 0,-4-4 0 0,4-2 16 15,0 1 0-15,1 1-32 0,-1 1-16 0,-1-1 0 0,0-1 0 16,2-3-32-16,-2 2 0 0,-1 4 0 0,-1-2 0 16,0 0-64-16,-1-1 0 0,6 0-128 0,-3 3 192 15,-2 2-48-15,-1-4-16 0,2-2 0 0,1 2 0 16,-1 2-128-16,1-1 0 0,0 0 0 0,2-3 0 16,2-2 128-16,-2 0-128 0,-3 0 128 0,3 0-128 15,2 2 128-15,0-2-128 0,1-3 0 0,0 3 128 16,3 1-128-16,0-1 128 0,2-1-128 0,-1 1 128 15,-4 3-128-15,0 0 160 0,2 2-160 0,-3-1 160 16,-2-1-32-16,1 2 0 0,-2 0 0 0,0 0 0 16,1-1-128-16,0 1 0 0,-5 0 0 0,1 1 0 15,0 1 0-15,1-2 0 0,1-1 0 0,-3 0 128 16,-2 1-128-16,2-1 0 0,3 2 0 0,-5 0 0 16,-2 0 0-16,-1 1 0 0,1-1 0 0,0 3 0 0,-3 0 0 15,-3-1 0-15,-4 0 0 0,0 1 0 0,-4 1 0 0,3-1 0 16,-3-2 0-16,2 2 0 0,-6 1 0 0,-1 0 128 15,-1 1-128-15,-3-1 0 0,0-2 0 0,0 1 0 16,-2 0 128-16,-3 1-128 0,-1-1 0 0,-3-1 128 16,0-3-128-16,-1 3 128 0,2 1-128 0,-2-1 0 15,-4-1 0-15,0-1 128 0,-3 1-128 0,0 1 0 16,0 1 0-16,-4-2 128 0,-1 0-128 0,-5 0 128 16,-1 1-128-16,0-3 128 0,0-1-128 0,-1-1 0 15,-5 0 144-15,0 3-144 0,-2 4 128 0,-1-2-128 16,-1-4 160-16,-2 4-160 0,1 2 144 0,-5 3-144 15,0 0 128-15,-4-1-128 0,0-2 128 0,0 0-128 16,-4 3 0-16,0-1 128 0,-7-2-128 0,8 6 0 0,-1 0 0 16,-2 3 0-16,0 1 0 0,0 2 0 0,-3 4 0 15,1-1 0-15,-2 4 0 0,0 4 0 0,0 3 0 0,-2 8 0 16,-2 4 0-16,0 6 0 0,-3 10 128 0,1 2-128 16,-2 1 0-16,-5 5 0 0,-1 0 0 0,0 6 0 15,0 6 0-15,-2 2 0 0,-1 0 0 0,0-1 0 16,2-5 0-16,-2 3 0 0,1 3 0 0,-3-4 128 15,1 1-128-15,3-4 0 0,1-2 0 0,4 3 0 16,-5-1 0-16,4 0 0 0,3-1 0 0,0-2 0 16,1-3 0-16,-1-1 0 0,3 0 0 0,-1 0 0 15,2 0 0-15,-3-3 0 0,2-4 128 0,0-2-128 16,-1-4 0-16,1-3 0 0,0-2 144 0,1 3-144 0,1 2 0 0,-2-2 128 16,0-6-128-16,2 0 0 0,1 1 0 0,0-5 128 15,-1-1-128-15,1-2 0 0,2 1 0 0,-1-4 0 16,0 0 0-16,0 0 128 0,0-3-128 0,1 1 0 15,0 0 0-15,0-2 0 0,-1-1 0 0,0-3 128 16,2-7-128-16,-1 1 0 0,0-2 0 0,2 1 128 16,-2-3-128-16,0-2 0 0,1-5 0 0,0 3 144 15,-2 1-144-15,1-4 0 0,-1-6 176 0,0 0-176 16,0 0 160-16,0 0-160 0,0 0 144 0,0 0-144 16,0 0 128-16,0 0-128 0,0 0 0 0,-1 6 128 15,1-6-128-15,0 0 0 0,0 0 160 0,-10 3-160 16,0 1 192-16,-1-2-192 0,-3-5 208 0,-2-1-64 0,-4 2-16 15,-3 0 0-15,-5 0-128 0,-3 1 0 0,-2-3 0 16,-3 3 0-16,-7 1 0 0,-1 0 0 0,-2-1 0 16,-4 0 0-16,0-2 0 0,-7 1 0 0,-3-1 0 0,-5 1 0 15,-5-2 0-15,-2-1 0 0,-2 1 128 0,-4 1-128 16,-3 0 0-16,-6-2 0 0,-3 2 0 0,0 0 0 16,0 1 0-16,-7 2 0 0,-5 0 0 0,-1 0 0 15,3 1 0-15,-5-1 0 0,-3 0 0 0,3 0 128 16,2 0-128-16,0-2 0 0,-5-2 0 0,0 0 0 15,0 2 0-15,-2 0 0 0,-3-2 0 0,1-2 0 16,1 3 0-16,-3 0 0 0,-7-1 128 0,2-1-128 16,3-1 0-16,-7 2 0 0,-8 2 0 0,3 1 128 15,5-3-128-15,-4 0 0 0,-2-2 144 0,-1 3-144 16,2-2 0-16,-1 2 144 0,1 1-144 0,0-1 0 0,3 1 144 16,0-6-144-16,2 0 0 0,-1 3 144 0,0 1-144 0,2-1 0 15,5-5 0-15,0 1 0 0,-5 2 0 0,5-2 0 16,1-1 128-16,-1 2-128 0,-2 3 0 0,0 0 0 15,3 1 0-15,-1 2 0 0,-4-2 128 0,3 2-128 16,3 0 0-16,-1 1 128 0,-4-1-128 0,2 1 0 16,7 2 144-16,0 1-144 0,-4 0 272 0,6 0-16 15,5 0 0-15,2 0 0 0,1-1 96 0,4-1 16 16,2-3 0-16,5 2 0 0,2 4-64 0,0-3-16 16,1 0 0-16,5-2 0 0,0 1-96 0,4 1 0 15,0 4-16-15,4-3 0 0,-1-2-32 0,4 0 0 16,4 2 0-16,3 1 0 0,3 0-144 0,0 1 160 15,0 0-160-15,2 0 160 0,3 0-160 0,6-1 0 0,3 2 0 16,9-3 0-16,2 1 0 0,8-1 0 16,3-2 0-16,6 2 0 0,4-1 0 0,3 0 0 0,4-1-224 0,3 1 80 31,5 0-1024-31,0 0-208 0,0 0-32 0,0 0-16 16,13 2-512-16,2 0-112 0,1 1 0 0,2 0-13376 0</inkml:trace>
  <inkml:trace contextRef="#ctx0" brushRef="#br1" timeOffset="113499.78">19196 4456 11055 0,'0'0'480'0,"0"0"112"0,0-11-464 0,4 2-128 15,-4 9 0-15,14-3 0 0,3-1 5088 0,3 3 992 16,5 1 208-16,2 1 48 0,7 1-5056 0,8 0-992 16,10-2-288-16,3 0 0 15,4 0-592-15,5 0-240 0,3 2-32 0,8-2-16 0,8-1 1648 0,2 0 320 16,7 1 64-16,2 1 0 0,1-1-768 0,5 0-144 15,6 1-48-15,-3 0 0 0,0 2 128 0,7-2 32 16,7 0 0-16,-4 0 0 0,0 0 48 0,3 0 16 16,7 0 0-16,1-1 0 0,-5-1 32 0,2 1 16 15,2 1 0-15,-4 0 0 0,0 0-16 0,-4 2 0 0,-2-3 0 0,-3 2 0 16,-4 0-128-16,-3 3-16 0,0-1-16 0,-8 2 0 16,-8 0-288-16,0 0 160 0,1 3-160 0,-7 1 128 15,-3-1-128-15,-4 1 0 0,-7-1 0 0,0 3 0 31,0 1-352-31,-2 0-96 0,1 0-32 0,-4 3 0 16,-6 1-2000-16,-6-1-400 0,-2-4-64 0</inkml:trace>
  <inkml:trace contextRef="#ctx0" brushRef="#br1" timeOffset="114287.625">19065 10477 29487 0,'-4'-11'1296'0,"4"11"288"0,4-6-1264 0,0 1-320 15,-4 5 0-15,13-6 0 0,5 3 368 0,5 2 16 16,3 1 0-16,8 2 0 0,4 0 128 0,7-1 16 16,4-1 16-16,12 0 0 0,10 5 48 0,8-3 16 15,4 1 0-15,6-2 0 0,5-1-224 0,6 0-32 16,7 0-16-16,3-1 0 0,2-1 64 0,4 2 16 0,7 2 0 16,1-1 0-16,1-3 32 0,1 1 16 0,-2 0 0 0,5 0 0 15,0 1 32-15,0 0 0 0,-2 0 0 0,-1 1 0 16,5 2 16-16,-7-1 16 0,-6 0 0 0,0 0 0 15,3 1-160-15,-7 0-48 0,-6 0 0 0,0 3 0 16,1 1-144-16,-9-3-48 0,-9-1 0 0,-1 2 0 16,-2-1-128-16,-6 2 0 0,-3-2 0 0,-10-1 0 31,-8-1-256-31,-7 1-128 0,-7-1-16 0,-4 0-16 16,-10-3-2016-16,-1 0-384 0,-3-1-96 0,-6-1-13392 0</inkml:trace>
  <inkml:trace contextRef="#ctx0" brushRef="#br1" timeOffset="115281.501">17137 16073 24879 0,'0'0'2208'0,"0"0"-1760"0,0 0-448 0,0 0 0 15,0 0 1392-15,13-1 192 0,5-1 32 0,6 0 16 16,6 0-1408-16,8-2-224 0,4 0-160 0,7 0 32 15,4-2 320-15,5-1 64 0,10 0 0 0,9-2 16 16,7-1 112-16,6-1 0 0,3 1 16 0,11 0 0 16,5-1 16-16,1 5 0 0,0 0 0 0,9 1 0 0,5-2 48 15,0 3 16-15,0 0 0 0,5 3 0 0,3-1 16 16,-3 0 0-16,0 1 0 0,-4 1 0 0,-2 1-96 0,-1 1-16 16,0 0 0-16,-2 2 0 0,-3-4-96 0,-4 1-32 15,-4 1 0-15,-5 1 0 0,-3 0-32 0,-6 0-16 16,-3-3 0-16,-3 3 0 0,-2-2-80 0,-6 0 0 15,-5-2-128-15,-8 1 192 0,-3 0-192 0,3 0 0 16,-1-1 0-16,2 1 0 0,-3-4 0 0,-5-1 0 16,-6 2 0-16,0 0-160 0,-1-3-144 0,1 1-16 15,0 0-16-15,-2 2 0 16,-6 0-208-16,-2 0-32 0,-4 2-16 0,-4 0 0 16,-7-2-144-16,-5 2-32 0,-3-1 0 0,-3 2 0 15,-3 0-1280-15,-5-2-272 0,-11 2-48 0</inkml:trace>
  <inkml:trace contextRef="#ctx0" brushRef="#br1" timeOffset="118925.542">5935 2608 911 0,'-14'-9'0'0,"7"4"0"0,3-3 0 0,-2 3 0 16,2 1 0-16,4 4 0 0,-2-5 4160 0,2 5 736 15,0 0 160-15,0 0 16 0,0 0-4128 0,0 0-944 16,0 0 0-16,0 0 0 0,0 0 128 0,0 0 80 16,0 0 16-16,-5 9 0 0,-1-1 224 0,-1 1 64 15,-3-1 0-15,3 4 0 0,1 2 80 0,-1 4 32 16,-2 2 0-16,2 5 0 0,-2 5 0 0,0 5 0 15,-3 5 0-15,2 4 0 0,2 3-288 0,1 3-48 0,-1 4-16 16,3 4 0-16,-1 2-48 0,2 7-16 0,-4 5 0 16,5 1 0-16,0 0-48 0,2 0-16 0,1-2 0 0,-1 4 0 15,-2 2-16-15,1-5 0 0,0 0 0 0,0-2 0 16,-1 1 0-16,0 1-128 0,-3 1 192 0,0-2-64 16,0-1 0-16,-3 0 0 0,1-3 0 0,-1 3 0 15,-2 0 64-15,2-1 16 0,-2-3 0 0,2-4 0 16,2-3 112-16,-2 2 32 0,1-2 0 0,-1 3 0 15,3 0-16-15,-2-2 0 0,1-5 0 0,1 0 0 16,-2-3-128-16,5-3-16 0,-3-3-16 0,2 0 0 16,-1 0-32-16,4 0 0 0,0 0 0 0,1-5 0 15,-2-7-16-15,2-1 0 0,0 0 0 0,-1-1 0 0,1-2 16 16,1 1 0-16,2-1 0 0,-2 0 0 16,3-3-144-16,0 1 128 0,2-4-128 0,-3 0 128 0,1-1-128 0,1-1 0 15,0-3 0-15,2 1 128 0,2-2-128 0,-3-2 0 16,2-1 0-16,0-5 128 0,0-1-128 0,1-1 0 15,0 0 0-15,4 0 0 0,0-1 0 0,1 1 0 16,0 0 128-16,1-1-128 0,1-4 0 0,4 3 0 16,-1-3 0-16,3 0 0 0,0 0 0 0,-2 4 128 15,-1-3-128-15,4 1 0 0,-1 3 0 0,2-3 128 16,3-3-128-16,-1 3 0 0,0-2 128 0,5-1-128 16,3-2 128-16,7 2-128 0,1 2 128 0,0 0-128 15,-2-1 0-15,6 1 128 0,4-1-128 0,-2 0 0 16,-3 3 0-16,4 1 0 0,6 1 0 0,-5 2 0 15,-2-3 0-15,11 3 0 0,17 2 0 0,0-1 0 16,-5-1 0-16,-6 2 0 0,-5 0 0 0,0-2 0 0,0-2 0 0,-2-1 0 16,-1-4 0-16,0 2 0 0,1 0 0 15,1 1 0-15,-4-3 0 0,2-2 128 0,1 2-128 0,4 0 0 16,0 0 160-16,-1-3-160 0,-4-1 192 0,3 0-192 16,3 1 176-16,-1-1-176 0,2-5 160 0,1 3-160 15,-3 1 160-15,-1 2-160 0,-3 1 160 0,3 0-160 16,1-4 144-16,-1 0-144 0,-3 0 128 0,1 0-128 15,0 1 128-15,-3 0-128 0,-1 2 128 0,1 3-128 16,4-3 0-16,0-3 0 0,3-2 128 0,-1 2-128 16,-4 0 0-16,0-2 160 0,3-4-160 0,-3 3 160 15,2 0-160-15,3 2 0 0,4-3 144 0,-5 0-144 16,-6 0 0-16,2-2 0 0,2-1 0 0,1 3 128 16,1 0-128-16,-1-1 0 0,0-1 0 0,-2 0 0 0,-3 1 0 15,2-1 0-15,0 0 0 0,-1 1 0 0,4 1 0 0,-1 0 0 16,0 0 0-16,-2 0 0 0,0-1 0 15,2-1 0-15,0-1 0 0,3 0 0 0,3 2 0 0,-3-1 0 16,-2-1 0-16,1 2 0 0,-2 1 0 0,0-1 0 16,1 1 0-16,2 1 0 0,3-2 0 0,-4-1 0 15,-2-2 0-15,-2 2 0 0,1-1 0 0,2 1 0 16,2-2 0-16,0 1-128 0,-2 0 128 0,0 1 0 16,-1 0 0-16,0 0-128 0,-1 1 128 0,2-1 0 15,-1-3 0-15,-1 0 0 0,2-1 0 0,-4 2 0 16,-1 2 0-16,0 1 0 0,4 0 0 0,1 2 0 15,2-4 0-15,-4 0 0 0,0 0 0 0,-2 1 0 16,-2 1 0-16,2 0 0 0,1-2 0 0,2-1 0 16,0-1 0-16,0 1 0 0,-3 2 0 0,0 1 0 15,-1-1 0-15,1 2 0 0,4-1 0 0,-1-2 0 0,2 1 0 16,-4-1 0-16,-2 0 0 0,2 2 0 0,-4-1 0 16,2 0 0-16,0-2 0 0,0 0 0 0,1 0 0 15,-4 2 0-15,2 1 0 0,-2-1 0 0,2-2 0 0,-1 0 0 16,3 2 0-16,-1 1 0 0,-1 1 0 0,0-1 0 15,-3-4 0-15,-1 2 0 0,-1 3 0 0,1-1 0 16,2-3 128-16,2 3-128 0,5 1 128 0,-5 0-128 16,0 2 128-16,-4-3-128 0,2 2 128 0,1 0-128 15,2 3 0-15,0 1 128 0,3-1-128 0,2 0 0 16,0-5 0-16,-2 2 0 0,-4 0 0 0,2 2 128 16,4 1-128-16,-2-1 0 0,-2 0 0 0,1 1 128 15,1-1-128-15,-3 0 0 0,-4-2 0 0,1 5 0 16,-1 1 0-16,4-2 0 0,4 0 0 0,0 1 0 0,-1 0 0 15,-4 1 128-15,-3 1-128 0,1 0 0 0,1-1 0 0,2 1 128 16,5 0-128-16,-3 1 0 0,-2-1 0 0,-4 0 0 16,-2 1 0-16,2 1 0 0,0 2 0 0,1 2 0 15,-1 1 0-15,1-2 128 0,1-1-128 0,-4 0 0 16,-3 2 0-16,-3-1 0 0,-3 2 0 0,-3 2 0 16,-2 2 0-16,2 1 0 0,0 0 0 0,1-3 0 15,-5 0 0-15,1 0 0 0,-1 3 0 0,-2-1 0 16,-2 3 0-16,-3-3 128 0,-1-3-128 0,-7-1 0 15,-1 2 0-15,-1-1 0 0,-4-2 192 0,-1-2-16 16,0 1-16-16,-4-4 0 0,-8-2-160 0,0 0 0 16,0 0-160-16,0 0 160 0,0 0 0 0,0 0 240 15,0 0-32-15,7-7 0 0,-6-4-208 0,-1 0 176 0,-4-2-176 16,-1-4 160-16,-1-5-160 0,-4-4 0 0,0-5 0 16,-1-3 0-16,-4 0 0 0,-1-3 0 15,0-3 0-15,-4-2 0 0,1-3-128 0,-3-3 128 0,-2-4-160 0,1-4 160 16,-2-3 0-16,0-2 0 0,-1 1 0 0,1-2 0 15,2-2 0-15,-2-5 0 0,3-1 0 0,0-2 0 16,2 2 0-16,1-3 0 0,-1 1 160 0,3-5-160 16,-1-5 0-16,2 2 0 0,0 3 0 0,1-3 0 15,0-5 0-15,-1 0 0 0,1 0 0 0,-1 2 0 16,2 1-192-16,0-2 192 0,-1-6-160 0,2 4 160 16,1 2-144-16,2-2 144 0,3-2-128 0,0-1 128 0,0-1-192 15,3 3 32-15,3 5 16 0,1 1 0 16,2 1 16-16,1 5 0 0,0 8 0 0,2 4 0 0,3 6 128 15,-4 4 0-15,-1 5 0 0,2 2 0 0,0 0 0 0,-2 3 0 16,-3 1 0-16,2 1 0 0,0 2 0 0,-1 2 128 16,-4 4-128-16,-1 3 0 0,1 2 0 0,-1 3 0 15,-3 3 0-15,3 0 0 0,-5-1 0 0,2 2 0 16,-3 1 0-16,0 2-128 0,0 2 128 0,2-1 0 16,0 1-144-16,-3-1 144 0,-2-1 0 0,1 1 0 15,2 2 0-15,-6-1 0 0,1 1 0 0,-2 1 0 16,1 2 0-16,-3 1 0 0,-1-2 0 0,0 6 0 15,-4 2 0-15,0 1 0 0,-2-2 0 0,-4 3 0 16,-5 2 0-16,-4 1 0 0,-1-1 0 0,-6 1 0 0,-2 1 0 16,-1 1 0-16,1 0 0 0,-2 1 0 0,-3 1 0 15,-7-1 0-15,-4 2-128 0,-4-1 128 0,0 2 0 0,4-3 0 16,-2 2 0-16,-4 2 0 0,-5 1 0 16,0-1 0-16,-2 0 0 0,1-1 0 0,2-3 0 0,-6 0 0 15,-6-1 0-15,1 2 0 0,2 2 0 0,-1-2 0 16,-3-1 0-16,-3 0 0 0,-5 0 0 0,2 2 128 15,1-2-128-15,-3 3 0 0,-4-1 144 0,-1 2-144 16,1 0 128-16,-4-4-128 0,1-1 128 0,0 1-128 16,-1 3 0-16,0-3 0 0,-3-3 0 0,1 1 128 15,1 1-128-15,3-1 0 0,-1-2 0 0,-3 1 0 16,-2 2 144-16,3 1-144 0,3-3 192 0,-3 0-192 16,-8 1 192-16,9-1-64 0,6-2 0 0,-2-1-128 15,-5 0 192-15,3 0-192 0,2 2 192 0,0 0-192 0,-4-1 144 16,3 4-144-16,-3-2 0 0,3 0 144 0,3 0-144 15,-2 2 0-15,-3 2 144 0,3-2-144 0,5 1 0 0,-4 0 0 16,-5 0 0-16,4 4 128 0,3-1-128 0,-1 0 0 16,-3-3 128-16,4 2-128 0,4 1 0 0,2-1 0 15,2-3 0-15,-5 2 0 0,0 2 0 0,4-2 0 16,7-1 0-16,0 0 0 0,-3-2 128 0,-1 0-128 16,1 2 160-16,2 0-160 0,4 0 0 0,-1 0 0 15,-3 0 0-15,3 3 0 0,-3-1 0 0,6 2 0 16,6-2 0-16,-1 2 0 0,-1-3 0 0,-2 4 0 15,-1 1 0-15,1 0 0 0,5-3 0 0,-2 1 0 16,-3-1 0-16,-1 3 0 0,3 1 0 0,3 0 0 0,1-1 0 16,2 1 0-16,0 2 0 0,-1 0 0 15,-3-1 0-15,5 0 0 0,4-1 128 0,2 2-128 0,3 1 0 16,-3 0 0-16,-3-2 128 0,2 2-128 0,1 0 0 16,3-1 0-16,2 0 128 0,0 0-128 15,4 0 0-15,-1 0 144 0,2 0-144 0,-3 0 160 0,-1 0-160 16,2 3 160-16,3-2-16 0,3 2 0 0,-1 1 0 0,3-3 0 15,3-2-144-15,-1 1 192 0,-2 1-192 0,-1 1 192 16,3 1-64-16,1 1 0 0,-1 0 0 0,2-2 0 16,-1-2-128-16,4 2 192 0,1 1-192 0,0-1 192 15,1 0-192-15,0 3 192 0,1 3-192 0,-2-3 192 16,1-3-192-16,3 2 128 0,3-1-128 0,2 0 128 16,4-2-128-16,4-1 0 0,4-4 0 0,3 1 0 15,1 0-992-15,4-1-176 16,7-8-48-16,0 0-17248 0</inkml:trace>
  <inkml:trace contextRef="#ctx0" brushRef="#br1" timeOffset="120502.787">621 4062 16127 0,'-13'-7'704'0,"13"7"160"0,-11-4-688 0,1 2-176 0,-2 0 0 0,3 0 0 16,1 0 128-16,-1-1-128 15,2 2 192-15,7 1-64 0,0 0 304 0,0 0 48 0,-9 6 16 0,9-6 0 16,0 0 16-16,0 0 16 0,0 0 0 0,0 0 0 16,0 0-208-16,7 9-64 0,1-5 0 0,4-2 0 15,4 1 320-15,3-3 48 0,6-4 16 0,5 3 0 16,5 2 0-16,3 0 0 0,5-1 0 0,6 0 0 16,6-3-304-16,4-2-48 0,-1 3-16 0,6 2 0 15,1 0-96-15,2 1-32 0,2-1 0 0,-1 3 0 16,1-1-144-16,-3 1 160 0,-3 3-160 0,0 0 160 15,-2 2-160-15,0 1 0 0,2-1 0 0,-4 0 0 0,-6-3 0 16,-1 0 0-16,-5 2 144 0,-2-1-144 0,-2 1 0 16,-2-1 0-16,-4 1 0 0,-3 1 128 0,-5 1-128 0,-4-2 0 15,-3-1 128-15,-4 3-128 0,-4-2 176 0,-5 3-48 16,-2-2 0-16,-4-2 0 0,-3-6 416 0,-12 6 80 16,-5 2 16-16,-6 2 0 0,-2-1-192 0,-8 2-48 15,-9-1 0-15,-2 1 0 0,-2-1-256 0,-4 1-144 16,-4-4 160-16,-2-2-160 0,-4 0 240 0,-3 1-48 15,-3 2-16-15,-1-1 0 0,0-5-16 0,-1 1 0 16,-3 0 0-16,-1 1 0 0,-3-1-32 0,5 0 0 16,6 0 0-16,2-1 0 0,3 0-128 0,2 0 192 15,4 1-192-15,3-1 192 0,7 0-192 0,5 0 0 16,5 1 144-16,5-1-144 0,6 0 0 0,5 1 0 0,5-2 0 0,3 1 0 16,9-2 0-16,0 0 0 0,0 0 0 0,0 0 0 15,0 0 0-15,13 3-128 0,6-1 128 0,7-4-192 16,8 4 192-16,7-2-128 0,5 0 128 15,6 0-128-15,4-2 128 0,4 1 0 0,4-1 0 0,6 0-128 16,3-1 128-16,2-1 0 0,0 1 0 0,0 1 0 16,-4 0 0-16,2-1 0 0,-1 1 0 0,-2 1-128 15,-1 1 128-15,-6 1 0 0,-8 1 160 0,-1-2-160 16,-8 0 0-16,-4 0 0 0,-6 3 0 0,-4-2-160 16,-5-1 160-16,-10 0 0 0,-7 0 160 0,-10 0-160 15,8 1 176-15,-8-1-176 0,-11 0 192 0,-5 0-192 16,-6 4 336-16,-6 1-32 0,-6-2-16 0,-6 1 0 15,-9 0-288-15,-8 0 128 0,-7 0-128 0,-6 1 0 16,-6 0 0-16,-3 1 0 0,-4-2 0 0,-4 3 0 16,-9-1 0-16,2 2 0 0,2 1 0 0,-1 0 0 0,1-2 144 0,5 1-144 15,8-1 0-15,7-3 144 0,11-4-144 0,8 1 0 16,5 0 0-16,10 0-176 0,9-1 176 0,6 0 0 16,7-3 0-16,4 2 0 0,12 1 0 0,0 0 0 15,0 0 0-15,14-5 0 0,9-2 0 0,9-1-160 16,8-1 160-16,8-3-160 0,9-2 160 0,8-1-128 15,8 0 128-15,0 1-128 0,2-1 128 0,4-3 0 16,4-3-144-16,3 5 144 0,2 2 0 0,-5 1 0 16,-5 0 0-16,-2 1 0 0,-1 1-128 0,-2 3 128 15,-4 2 0-15,-6-1 0 0,-7-2 0 0,-8 0 0 16,-6 3 0-16,-6-1 0 0,-7 1 0 0,-7-1 0 16,-7 2 0-16,-6 0 0 0,-9 5 0 0,0 0 192 0,-10-3-192 15,-6 2 192-15,-8 1 112 0,-7 2 16 0,-11 1 16 16,-10-2 0-16,-10-2-336 0,-8 5 128 0,0 0-128 0,-7 4 0 15,-7 2 0-15,-2-3 0 0,-5-1 0 16,1 0 128-16,2 3-128 0,1-2 0 0,-2-4 0 0,9 0 128 16,3 0-128-16,6 0 0 0,4 2 0 0,9-1 0 15,6-4 0-15,6 0 0 0,2 0 0 0,9 0 0 16,5 0 0-16,8 0 0 0,9-3 0 0,5 2 0 16,8 1 0-16,0 0 0 0,12 1 0 0,8-2 0 15,10-2 0-15,7 0-128 0,7-2 0 0,10-1 0 16,4-6 0-16,9 1 0 0,6-3 0 0,2 2 0 15,0 1 128-15,1-2-160 0,-1-8 160 0,4 4-160 16,1 0 160-16,-4 2 0 0,-6-1 0 0,-6 0 0 16,-2-2-416-1,-7 3 0-15,-4 3 0 0,-3-1-14944 0</inkml:trace>
  <inkml:trace contextRef="#ctx0" brushRef="#br1" timeOffset="125879.337">5848 6037 8975 0,'-20'-3'384'0,"9"-1"112"0,-3 1-496 0,1-4 0 0,1 3 0 0,1 0 0 16,0-4 704-16,0 2 32 0,1 2 16 0,0 1 0 15,1-1-368-15,2 2-64 0,-1-2 0 0,8 4-16 16,-7 0 304-16,7 0 64 0,-9-2 16 0,9 2 0 15,0 0-48-15,0 0-16 0,0 0 0 0,0 0 0 16,0 0-192-16,0 0-48 0,9 0 0 0,2 0 0 16,1 4 96-16,4-1 16 0,2-1 0 0,6 1 0 0,5-1-208 0,1-1-32 15,1 3-16-15,2 0 0 0,5 0 224 16,5 3 48-16,2-1 16 0,1 0 0 0,0-6-176 16,5-1-32-16,4 1-16 0,4 1 0 0,3 4 64 0,1 1 16 15,-2-2 0-15,4 1 0 0,3-2-96 0,3 0-16 16,4 2 0-16,1-1 0 0,-3-1-32 0,3-1-16 15,1 0 0-15,6-4 0 0,-1 0-32 0,1 0 0 16,-1 1 0-16,0-1 0 0,0-2 80 0,5 3 16 16,4 2 0-16,-3 1 0 0,0-2 16 0,1 0 0 15,3 0 0-15,0 2 0 0,-4-1-64 0,1 0-16 16,0-3 0-16,3 2 0 0,0-2-48 0,0-1-16 16,-5 1 0-16,5 0 0 0,0 0 0 0,-1 0 0 15,-2-1 0-15,3 0 0 0,0-1 0 0,0 1 0 16,1 1 0-16,-1-3 0 0,-3-5-32 0,2 1 0 15,0 2 0-15,-1 2 0 0,-2-1 0 0,0 0 0 0,-2-4 0 0,3 1 0 16,-1 5 0-16,0-2 0 0,-1 0 0 0,1 0 0 16,1 1 0-16,-1-2-128 0,1-1 192 0,-3-2-64 15,1-2-128-15,-1 1 128 0,2 0-128 0,-1-1 128 16,-6-1-128-16,3 0 0 0,1 1 144 0,1 1-144 16,0 1 128-16,0 1-128 0,-3 0 128 0,4 3-128 15,2-2 144-15,-1 1-144 0,-2 2 192 0,0-2-192 16,2-3 192-16,0 2-64 0,3-1 0 0,-3 1-128 15,-3-2 144-15,1 0-144 0,1 3 0 0,-3-1 144 16,3 3-144-16,-5-2 0 0,-2-3 0 0,5 1 128 16,-2 2 16-16,0 3 0 0,-2 3 0 0,-2-3 0 15,3-4 0-15,-2 2 0 0,-1 0 0 0,-1 2 0 16,-3 1-144-16,2-2 160 0,2-2-160 0,2 2 160 0,0 1-160 16,-4 1 0-16,0-3 0 0,-1 1 0 0,1-1 128 0,2 2-128 15,3 1 0-15,-4-2 128 0,-4 2-128 0,2-1 0 16,2-3 0-16,3 2 0 0,1 1 0 0,0 1 0 15,-8-6 0-15,5 4 0 0,1 4 0 0,-2-2 0 16,0 3 0-16,-2-1 0 0,-5-3 0 0,5 1 0 16,1 0 0-16,1 1 0 0,1-2 0 0,-2 0 0 15,-4 1 128-15,2-1-128 0,0-2 0 0,-3 1 0 16,2 0 0-16,-2 1 128 0,-7 0-128 0,3 0 0 16,1 1 0-16,-1 0 0 0,2-2 0 0,-6 3 0 15,0 0 0-15,-3 0 0 0,-3-4 0 0,-1 3 0 0,0 0 0 16,1 1 0-16,-3 2 128 0,-1-1-128 15,-3-3 128-15,-3 1-128 0,-4 0 0 0,-3 1 0 0,-2 0 0 16,-2 1 0-16,-2 1 0 0,1 0 0 0,1 1 0 16,-4-1 0-16,-2-1 0 0,-1 2 0 0,0 2 0 15,-4 0 0-15,-3-3 0 0,-2 0 0 0,-3 0 0 0,-1 0 0 16,0 2 0-16,-3 0 0 0,-2 0 0 0,-1 0 0 16,0 3 0-16,-4-2 0 0,2-3 0 0,-9 0 0 15,0 0 0-15,0 0 0 0,0 0 0 0,0 0 0 16,0 0-144-16,0 0 144 0,0 0-192 0,0 0 192 15,0 0-288-15,0 0 48 0,-7 7 16 0,7-7 0 16,-8 5-64-16,-1 1-16 0,2-1 0 0,7-5 0 16,-9 3 80-16,1 2 16 0,-2-2 0 0,10-3 0 15,-11 0 80-15,3-1 128 0,-3-1-208 0,0 0 80 16,0-2 128-16,-2 2 0 0,2 1-144 0,-3-2 144 0,-3-2 0 16,0 0 0-16,-2-1 0 0,-2 2 0 0,1-4-128 15,0 1 128-15,0 0 0 0,-1 0 0 0,0-4 0 0,0-1 0 16,1-1 0-16,0 0 0 0,2-1 0 0,-2-1 0 15,2 2 0-15,2-3 0 0,-1-4 0 0,1-1 0 16,-2-1 0-16,0-1 128 0,2-4-128 0,-4-2 192 16,0-3-192-16,1 0 192 0,-2 1-192 0,-1-1 0 15,1-4 0-15,-2 0-176 0,0-2 176 0,1 0 0 16,0-4 0-16,0-3 128 0,0-5-128 0,2-3 0 16,-3-3 0-16,2 1 0 0,2 0 0 0,-2-1 128 15,2-2-128-15,2-3 0 0,-1-2 0 0,2-2 0 16,-1-1 0-16,2 4 128 0,-2 1-128 0,2-3 0 0,0 0 0 15,0-1 0-15,3 0 0 0,3 2 0 16,-1 2 0-16,3-1 128 0,0 1-128 0,2-4 0 0,0-5 0 0,4 4 128 16,2 5-128-16,1-1 0 0,0 0 0 0,-1-2 0 15,-1-2 0-15,2 1 0 0,-1 1 0 0,3 1 0 16,1 2 0-16,1 0 0 0,1 1 0 0,2 3 0 16,1-1 0-16,1 1 0 0,0-3 0 0,0 5 0 15,1 5 0-15,-2 2 0 0,-2 3 0 0,2 4 0 16,-1 4 0-16,-2-1 144 0,2 1-144 0,-4-2 0 15,-1-1 128-15,2 1-128 0,-2 1 0 0,1 3 0 16,-2 7 0-16,1-1 0 0,-1 1 0 0,-1 0 0 16,0 5 0-16,-1-1 0 0,-1-1 0 0,1-1 0 15,-2 1 0-15,0 2 0 0,-1 2 0 0,-1 1 0 16,0-2 0-16,-2 6 0 0,-1 0 0 0,2 1-144 16,-3-1 144-16,1 1 0 0,-2 2 0 0,1 2 0 0,1 1 0 15,-3 0-128-15,-2-1 128 0,0 1 0 0,0 1 0 0,-2 1 0 16,-4 0 0-16,1 1-128 0,-1 1 128 0,-1-1 0 15,0 0 0-15,-3 1-128 0,-1 0 128 0,-3 2 0 16,-2-2-144-16,0 2 144 0,-1 1 0 0,-1-1-144 16,0 3 144-16,-1-1 0 0,-1 1-128 0,-4 1 128 15,-3 1 0-15,-3 0 0 0,-7 0-144 0,-1 0 144 16,0 2 0-16,-1 0-144 0,1 0 144 0,-5-1 0 16,-1 1 0-16,-4-1 0 0,-5 0 0 0,0-1 0 15,-2 0 0-15,2 0 0 0,0-1 0 0,-3 1 0 16,-4 2 0-16,-3 0 128 0,0-2-128 0,-1 0 0 15,2 0 0-15,-5 0 0 0,-6 2 0 0,0 0 0 16,0 1 0-16,0 2 0 0,1 0 0 0,-4 1 0 0,-4 0 0 0,1-2 0 16,2-2 0-16,-1 2 0 0,-3 0 0 15,-2-1 0-15,-1-3 128 0,1 1-128 0,3 4 160 0,-3 0-160 16,-1-3 0-16,1 1 0 0,1-1 0 0,0-1 0 16,-3 5 0-16,0-3 0 0,1-1 0 0,1 2 0 15,-2 0 0-15,0 0 0 0,-2-1 0 0,4-3 0 16,1 0 0-16,-1 0 0 0,-5-1 0 0,5 1 0 15,3 2 0-15,0-3 0 0,-3-5 0 0,2 5 0 16,-1 6 128-16,3-3-128 0,2-3 0 0,-1 0 0 16,-7 1 0-16,6 2 0 0,1 0 0 0,1-2 0 15,-2-2 128-15,2 3-128 0,-1 2 0 0,2-2 0 16,3-3 0-16,0 0 128 0,-3-1-128 0,1 2 0 16,1 1 0-16,3-1 0 0,1-3 128 0,0 1-128 15,0 2 0-15,1 1 0 0,1 0 0 0,1-2 0 0,0-3 0 0,-1 4 0 16,-1-3 0-16,2 4 0 0,2 3 0 0,3-1 128 15,0-4-128-15,-1 3 0 0,-3 2 0 0,3 3 0 16,-1 0 0-16,3 0 0 0,0-2 0 0,-2 0 0 16,-1 2 0-16,3 0 0 0,-2 2 0 0,4-1 0 15,1-3 128-15,2 2-128 0,-5 0 0 0,0 1 0 16,1 0 0-16,-1 2 0 0,5-2 0 0,0-2 0 16,-1 1 0-16,-3 1 0 0,0-1 0 0,3 3 0 15,4-2 0-15,0-1 0 0,-1-1 0 0,0 1 0 16,1-1 0-16,0 2 0 0,1-1 0 0,5-1 0 15,0 0 0-15,3 0 0 0,-1 2 0 0,0 2 0 16,-2-2 0-16,1-1 0 0,3 0 128 0,2 2-128 0,1-3 0 0,1 3 0 16,1-2 0-16,1 2 0 0,-1-4 0 0,0 2 0 15,-1-5 0-15,2 6 0 0,3-2 0 0,3-1 0 16,4-1 0-16,0 0 128 16,1 0-128-16,0 0 0 0,-3-2 0 0,0 3 0 0,4-1 0 0,-3 0 0 15,-1 2 0-15,3-1 0 0,2 4 0 16,2-2 0-16,2-1 0 0,0 0 0 0,0-3 0 0,1 3 0 15,2-3 0-15,0 0 0 0,1 0 0 0,1 1 0 16,2 1 0-16,1 1 0 0,-2-2 0 0,4 1 0 16,-2-1 0-16,5-1 128 0,3 2-128 0,-1-1 0 15,1 0 0-15,3-2 0 0,2-1 0 0,0 1 0 16,2 1 0-16,1 1 0 0,7-4 128 0,-8 1-128 16,1-1 0-16,7 0 128 0,-5 4-128 0,5-4 0 15,0 0 0-15,-6 7 0 0,3 0-176 0,0 2 176 0,-1 0-192 16,0 1 192-16,3 0-192 0,0 1 192 0,0 2 0 15,1 2 0-15,0 4 0 0,-1-1 0 0,0-1 0 0,-2 1-176 16,1 1 176-16,1 2-128 0,1-1 128 0,0 5-128 16,0 2 128-16,1 5-128 0,-2 3 128 0,1 6 0 15,0 1 0-15,1-2 0 0,-1 1 0 0,0 1 0 16,0 0 0-16,0 3 0 0,0-1 0 0,0 3 0 16,-1 5-144-16,1 2 144 0,-2 3 0 0,0-1 0 15,1 0 0-15,-2-1 0 0,0-1 0 0,1 2 0 16,0 4 0-16,-1 0 0 0,-1 4 0 0,1-3 0 15,-1-4 0-15,2-2 0 0,0-2 0 0,0 5 0 16,1 3 0-16,0 0 0 0,0-3 0 0,-1-3 0 0,0-1 0 16,1-1 0-16,0-3 0 0,1 3 0 0,0 1 0 0,-1 1 0 15,0 0 0-15,1 0 0 0,-1-4 0 0,0-3 0 16,-2-2 0-16,2 2 0 0,0 0 0 16,0 4 0-16,-1-1 0 0,0-2 0 0,-2-4 0 15,3-2 0-15,-3 0 0 0,2-4 0 0,0-1 0 0,-1 0 0 16,0 1 0-16,1 0 0 0,-3 2 128 0,2 1-128 15,0-2 0-15,1-1 0 0,-4-3 144 0,3-1-144 16,0-2 0-16,-1 2 0 0,-2-4 0 0,-2 2 0 16,1 2 0-16,1 1 0 0,0 1 0 0,-1 0 0 15,0-3 0-15,-1 1 0 0,3-1 0 0,-1-2 128 16,1-2-128-16,0-2 0 0,2 0 0 0,-2-3 0 16,-2-2 0-16,4-3 0 0,-2-1 0 0,1 1 128 15,-2 4-128-15,1-4 0 0,0-2 0 0,0-1 128 16,-1 2-128-16,2 0 0 0,0-1 128 0,1-2-128 0,0-2 128 15,1 2-128-15,-1 1 128 0,0-1-128 0,2-2 0 0,-1-2 0 16,0-1 0-16,0-1-192 0,2 0 192 0,3 0 0 16,-3-10 0-16,2 5 0 0,-2-5 0 0,0 0 0 15,5 7 0-15,-5-7 128 0,10 4-128 0,-10-4 0 16,8 0 0-16,1 0 0 0,-9 0 0 0,12 3 144 16,-3-3-144-16,2 0 0 0,1 0 128 0,0-1-128 15,1-2 0-15,2 0 0 0,0 1 0 0,1 1 160 16,-1 0-160-16,3 0 128 0,1-1-128 0,0 1 0 15,1 0-160-15,3-1 160 0,-1-1 0 0,4 1 0 16,3-1 0-16,2 0 0 0,2-1 0 0,2-1 0 16,0 2-128-16,3 0 128 0,1 0 0 0,2 1 0 0,1-1-160 15,-3 1 160-15,2 0 0 0,2-2 0 0,1 1 0 16,2 2 0-16,4 2 0 0,-1 0 0 0,2-1 0 16,-1 2 0-16,2 0-144 0,2 0 144 15,1-4 0-15,3 5 0 0,4 2 0 0,-2-2 0 0,-1 0 0 0,0-1 0 16,3 0 0-16,0 0-128 0,3 2 128 0,1-3 0 15,0 0 0-15,-1 1 0 0,-2 0 0 0,1 0 0 16,0 1-128-16,2-1 128 0,-2 1 0 0,1 0 0 16,1 2 0-16,-2-1-128 0,-4 1 128 0,1-1 0 15,1 0 0-15,2 0 0 0,5-2 0 0,-6 1 0 16,0 2 0-16,1-3 0 0,1 0 0 0,1-1 0 16,1 2 0-16,0 0 0 0,-1-2 0 0,0 0 0 15,-3-3-128-15,-1-1 128 0,3 0 0 0,5 2 0 16,1 0 0-16,1 0 0 0,-6-1 0 0,2-1 0 0,3 1 0 15,2 0 0-15,-4 1 0 0,2-1 0 0,-4-1 0 16,4 1 0-16,1 0 0 0,0-1 0 0,2-1 0 0,-2 0 0 16,0-1-144-16,2 1 144 0,1 1 0 0,-2-4 0 15,2 0-128-15,-1 0 128 0,-1 2 0 0,0-2 0 16,-1-3 0-16,3 0 0 0,-1 1 0 0,2 1 0 16,-4 3 0-16,-1 0 0 0,-1-3 0 0,1-1 0 15,2-1 0-15,0 3 0 0,2 0 0 0,-3-1 0 16,-3-2 0-16,1-1 0 0,4-3 0 0,-1 1 0 15,0 0 0-15,-1 1 0 0,-3 1 0 0,0 0 0 16,1 0 0-16,0 1 0 0,2 0 0 0,-3 0 0 16,-2-1 0-16,0 0 0 0,-2 4 0 0,4 0 0 15,5 1 0-15,-1-2 0 0,-2 0 0 0,0 0 0 16,-1 0 0-16,0 4 0 0,3 0 0 0,-3 1 0 0,2-1 0 0,-3 0 0 16,-2 3 0-16,0-1 0 0,5 0 0 0,-1 0 0 15,2-2 0-15,-3 3 0 0,-3 0 0 0,2-1 0 16,1 2 0-16,0-1 0 0,0 0 0 0,-2 2 0 15,-2 0 0-15,0 2 0 0,0 0 0 0,2-2 0 16,3-1 0-16,-3 0 0 0,-1-1 0 16,-4 2 0-16,-3 0 0 0,3-1 0 0,4 0 0 0,0 0 0 15,-1 1 0-15,-3-1 0 0,-2 0 0 0,0 0 0 16,-3 0 0-16,4 2 0 0,1 0 0 0,2-2 0 16,-2-2 0-16,-1 1 0 0,-6 2 0 0,1-1 0 15,0 0 0-15,-1 0 0 0,3 0 0 0,-1 0 0 16,0 2 0-16,-4-2 0 0,0-1 0 0,-2 1 0 15,2 0 0-15,1 1 0 0,2-1 0 0,-1-1 0 0,-1-1 0 16,-2 0 0-16,-1 0 0 0,-4 0 0 0,-2 0 0 16,3 0 0-16,3-1 0 0,1-1 0 0,-5 1 0 0,2 0 0 15,-1 0 0-15,0-2 0 0,-4 1 0 0,1 0 0 16,0 1 0-16,0-1 0 0,0-2 0 0,0 2 0 16,1-1 0-16,0 3 0 0,-3 2 0 0,-2 0 0 15,-3-1 0-15,-2 0 0 0,-4 0 128 0,1 0-128 16,1 0 0-16,1-3 0 0,-2 2 128 0,0 0-128 15,0 2 0-15,0 0 0 0,0 0 0 0,-3 0 0 16,-4 0 0-16,2 2 0 0,-2 0 128 0,0 1-128 16,-4-1 0-16,0-1 0 0,-3-1 0 0,0 3 0 15,-2 2 0-15,1-3 0 0,-2-2 0 0,-1 0 0 16,2 3 0-16,-1 0 0 0,-2 1 0 0,-3-3 0 16,-2-1 0-16,1 2 0 0,2 0 0 0,-2 2 0 0,-11-4 0 0,10 1 0 15,-2 1 128-15,0 1-128 0,-8-3 0 0,9 3 0 16,0-3 0-16,-9 0 0 0,0 0 0 0,0 0 0 15,0 0 0-15,0 0 0 0,0 0 0 0,0 0 0 16,0 0 192-16,0 0-64 0,0 0 0 0,0 0-128 16,0 0 224-16,0 0-64 0,-5-6-16 0,1-3 0 15,-3-1-144-15,-3 0 128 0,1 0-128 0,-1-4 128 16,-5 0-128-16,1-6 0 0,-1-1 0 0,-1-2 0 16,0 0 0-16,-1-4 0 0,-4-2 0 0,2-4 0 15,-1-2 0-15,-2-2 0 0,0-3 0 0,-1-4 0 16,-3-4-128-16,0-7 128 0,-3-9-160 0,4-2 160 15,-2-2-208-15,-1-2 48 0,1-4 16 0,1-5 0 16,1-7 16-16,3 3 0 0,-1 1 0 0,2 1 0 0,0 0 128 16,2-3-128-16,1-2 128 0,0 5-128 0,2 6 128 0,-1 0 0 15,2-1 0-15,-1-1 0 0,1-2 0 0,-1 7 0 16,-1 5 128-16,-1 1-128 0,3-1 0 0,-2 1 0 16,1-1 0-16,0 4-192 0,0 4 192 0,1 1 0 15,-2 2 0-15,2-2 0 0,1-1 0 0,1 0 0 16,1-2 0-16,0 2 0 0,0 1 0 0,4 0 0 15,1 0 0-15,0-3 0 0,1-4 0 0,2-1-160 16,2-3 160-16,2 6 0 0,0 4-208 0,3-1 64 16,2-3 16-16,1 1 0 0,2 2-32 0,1 5 0 15,2 4 0-15,-4 6 0 0,1 3 16 0,0 5 0 16,1 2 0-16,-2 3 0 0,0 1 144 0,-4 2 0 16,0 2 0-16,1 0 0 0,-2 4 0 0,-2 2-160 0,-1 2 160 15,-1 1 0-15,-1 5-144 0,-1-3 144 0,-3 4 0 0,0 0-144 16,-3 1 144-16,2 1-128 0,-1 2 128 0,2-2-128 15,-4 3 128-15,0-2-160 0,1 3 160 0,-3-3-160 16,-1 2 160-16,2 1 0 0,0-1-144 0,1 0 144 16,-2 2 0-16,0 1-144 0,-3 0 144 0,2 0 0 15,1-3 0-15,-1 3-128 0,-2 1 128 0,1-1 0 16,-1 0 0-16,0-1-128 0,-3 0 128 0,-1-1 0 16,-4 3-144-16,-1 1 144 0,-2 0 0 0,-2 0-144 15,-2-1 144-15,-1 2 0 0,0 2-144 0,-1-1 144 16,-2-1 0-16,1 0 0 0,0 0 0 0,0 1 0 15,-3 0 0-15,0 0 0 0,-4-2 0 0,-4 1 0 16,-4 1-144-16,-1 1 144 0,1 1 0 0,0 0 0 0,-1-1 0 16,-1 2 0-16,-2-1 0 0,-4 0 0 0,-5-2 0 0,-2 2-128 15,-4 1 128-15,1 1 0 0,1-1 0 0,-4 0 0 16,-4 2 0-16,-3-1 0 0,-2 2-144 0,1 0 144 16,1-1 0-16,-3 2-144 0,-4 0 0 0,0-2 0 15,1 4 0-15,0-2 0 0,0-3-16 0,-4 2 0 16,-3-2 0-16,-1 2 0 0,3-1 0 0,2 2 0 15,-5-1 0-15,2 1 0 0,0 0 160 0,1-2-160 16,-1 3 160-16,-2-2-160 0,-3 1 160 0,4 2 0 16,2 2 0-16,-1-4 0 0,-5-7 0 0,1 3 0 15,-1 4 0-15,2 0 0 0,-3-2 0 0,0 0 0 16,-5-1 0-16,5-3 0 0,4-1 0 0,-3-1 0 16,-4-5 0-16,2 1 0 0,0 2 0 0,-1-3 0 0,-1-1 0 0,1 3 0 15,-1 1 0-15,4 1 0 0,3-2 0 0,-4 2 0 16,-3 2 0-16,2 0-128 0,4-1 128 0,-3 0 0 15,-1 0 0-15,0 3 0 0,-1 4 0 0,2-3 0 16,1-4 0-16,-1 1 0 0,0 4 0 0,1-2 0 16,3-1 0-16,-2-1 0 0,-2-1 0 0,1 3 0 15,2 1 0-15,0-1 128 0,1-3-128 0,-1 3 128 16,-2 5-128-16,2-2 0 0,0-2 0 0,1-1 0 16,-1 2 0-16,2 1 0 0,2 1 0 0,-2 0 0 15,2-3 0-15,-1 1 0 0,-1 3 0 0,1 0 0 16,4 1 0-16,0-1 0 0,-2-4 0 0,1 4 0 15,-2 3 0-15,4-1 0 0,0-3 0 0,0 1 0 16,-4-1 0-16,5 4 0 0,2-1 0 0,1-2 0 0,1-4 0 16,-1 0 128-16,0 2-128 0,2 1 128 0,1 2-128 0,1 0 0 15,0-6 0-15,-1 3 0 0,-1 3 0 0,4 0 0 16,5 0 0-16,1-3 0 0,-1 1 0 16,0-3 0-16,1 5 0 0,3-2 0 0,4-3 0 0,1 1 0 15,4-2 0-15,2 2 0 0,1 1 0 0,1-2 0 16,0-1 0-16,0 2 0 0,2-1 0 0,3 1 0 15,3-2 0-15,5 2 128 0,3 0-128 0,0 1 0 16,0-1 0-16,3-2 0 0,-1-2 0 0,2 0 0 16,0 0 0-16,4 2 0 0,1 1 0 0,4-1 0 15,2-2 0-15,4-1 0 0,-1 2 0 0,3 0 0 16,1-1 0-16,4 0 0 0,4-1 0 0,6 1 0 0,0 0 0 16,-8 1-128-16,3-2 128 0,5 1 0 0,0 0 0 0,0 0 0 15,0 0 0-15,0 0 0 0,0 0 0 0,0 0 0 16,0 0 0-16,0 0-128 0,8 11 128 0,-1-1 0 15,-7-10 0-15,10 14 0 0,-1 2 0 0,2 0-128 16,-1-4 128-16,2 6 0 0,0 2-144 0,2 4 144 16,0 1 0-16,3 5 0 0,2 4 0 0,-1 1 0 15,-1 2 0-15,2 5-144 0,-2 3 144 0,1 6 0 16,0 5-128-16,0 8 128 0,-1 8 0 0,-1-2 0 16,-2-2 0-16,0 3-128 0,-2 3 128 0,-1 7 0 15,-6 7 0-15,0 1 0 0,-3-6-128 0,-1 6 128 16,-2 8 0-16,0 0 0 0,0-1 0 0,-2 3 0 15,0 3 0-15,1 1 0 0,1-4 0 0,0 6 0 16,1 1 0-16,-3-2 0 0,6-4 0 0,-2 3 0 16,0 5 0-16,2-1 0 0,2-2 0 0,2 5 0 0,1 1 0 15,3 3 0-15,2 2 0 0</inkml:trace>
  <inkml:trace contextRef="#ctx0" brushRef="#br1" timeOffset="128174.866">20824 6223 11967 0,'-12'-18'528'0,"4"8"112"0,-2 1-512 0,1 0-128 0,3-6 0 0,-2 2 0 16,0 3 2384-16,0-2 448 0,1-1 96 0,-4 1 16 15,0 1-2304-15,1-1-464 0,-3-2-176 0,1 1 128 16,-2-1 192-16,1 3 16 0,0-1 16 0,1 1 0 16,-4-3 352-16,1 5 64 0,0 3 0 0,-1 2 16 15,0 1-240-15,-3 0-48 0,1 6-16 0,-1 2 0 16,-3 4-160-16,-1 2-48 0,3 2 0 0,-1 4 0 15,-3 0-16-15,-1 6-16 0,0 5 0 0,0 4 0 16,0 0-16-16,-1 5 0 0,-1 4 0 0,-1 6 0 16,3 6-96-16,-3 1 0 0,0 1-128 0,3 1 192 15,1 1-192-15,2-3 144 0,0-4-144 0,4 2 128 16,1-1-128-16,5-3 0 0,3-2 144 0,2-4-144 0,-3-6 816 16,3-3 80-16,5-3 32 0,-2-1 0 15,0-3-2192-15,3-3-432 0,2-5-96 0,0-3-12144 16</inkml:trace>
  <inkml:trace contextRef="#ctx0" brushRef="#br1" timeOffset="128409.192">19740 6831 36159 0,'-9'-10'1600'0,"9"10"336"0,-1-10-1552 0,2 3-384 15,-1 7 0-15,6-7 0 0,0 0 0 0,3 3-304 16,0 3 48-16,3-2 16 0,3 0 240 0,3 2 0 0,1 1 0 16,5 1 0-16,0 2 0 0,5 0 0 0,1 0 128 0,0 2-128 15,2-3 0-15,0 1 0 0,0-1 0 0,-2 2 0 32,-4-1-320-32,-1-1-80 0,0 0-16 0,-3 3 0 15,-3-2-480-15,0 0-112 0,-1-2-16 0,-1 0-8432 0,0 2-1680 0</inkml:trace>
  <inkml:trace contextRef="#ctx0" brushRef="#br1" timeOffset="128768.84">20584 6782 35183 0,'-13'7'1552'15,"6"4"336"-15,0 5-1504 0,0 2-384 0,-2 5 0 0,0 2 0 0,-2 0 0 0,1 5-128 16,-1-2 0-16,1 2 0 0,0 1 128 0,2-3 0 16,0 1 0-16,1-4 0 0,0-1 0 0,1-2 0 15,2-3 0-15,2-1 0 0,-3-1 0 0,2-2 0 16,0-4 0-16,3-11 0 0,-2 8 0 0,2-8-160 16,0 0 160-16,0 0-160 0,0 0 160 0,8-6 128 15,-1-4-128-15,3-1 176 0,3-4-48 0,2-2 0 16,2-2 0-16,4 1 0 0,-3-4-128 0,3 2 160 15,1 0-160-15,-1 2 160 0,3 2-160 0,-1 1 0 16,3-1 144-16,-1 3-144 0,0 2 0 0,2 2 0 0,-3-2 0 16,1 3 128-16,2 1-128 0,-5 0 0 0,0 3 0 0,-1 0-128 31,-3 3-240-31,1 2-32 0,-1 2-16 0,-5-2 0 16,-4-1-2816-16,-9 0-560 0,0 0-112 0,0 0-32 0</inkml:trace>
  <inkml:trace contextRef="#ctx0" brushRef="#br1" timeOffset="129000.292">20658 7161 30399 0,'0'0'1344'0,"0"0"288"0,-5 8-1312 0,2 1-320 0,2 0 0 0,3 2 0 0,-2-11 768 15,5 13 96-15,2 0 16 0,3 1 0 0,3 1-224 0,4 0-32 16,0-2-16-16,6-2 0 0,5-3-48 0,2-2-16 15,0 1 0-15,3-1 0 0,1-1-400 0,3 1-144 32,0 2 0-32,1-3 144 15,-5-4-1392-15,-2 0-288 0,-1 1-48 0,-3-3-13648 0</inkml:trace>
  <inkml:trace contextRef="#ctx0" brushRef="#br1" timeOffset="129454.029">21489 6730 17503 0,'-16'-9'1552'0,"4"6"-1232"0,-2 1-320 0,3-1 0 15,4 1 1920-15,7 2 336 0,0 0 64 0,0 0 16 0,0 0-1440 0,0 0-272 16,0 0-64-16,0 0-16 0,16-1 224 0,6 1 64 15,5-1 0-15,1 0 0 0,3-1-352 0,3 2-64 16,3-1-16-16,4-1 0 0,1 1-64 0,4 0-16 16,1 1 0-16,1-1 0 0,-1-1 80 0,-2 0 16 15,-2 1 0-15,-2 0 0 0,1-3-160 0,0 2-48 16,0 1 0-16,1 0 0 0,0 0-208 0,-1 1 0 16,-6-1 0-16,-1 1 0 0,-2 0-128 0,-3 0-128 15,-6-1-32-15,-2 1 0 16,-1 2-2176-16,-4-1-432 0,-1 2-96 0,-3-2-9424 0</inkml:trace>
  <inkml:trace contextRef="#ctx0" brushRef="#br1" timeOffset="129813.142">22089 6456 35935 0,'1'-13'1600'0,"2"6"320"0,-1-2-1536 0,5 2-384 0,2-1 0 0,5 5 0 15,4-4 0-15,2 4-240 0,4 1 48 0,4 0 0 16,1 1 192-16,6 4 0 0,1 3 0 0,5 3 0 16,-1 2 0-16,-2 0 0 0,-2 1 0 0,0 0 0 15,-1 2 0-15,-3 1 0 0,-2-1 0 0,0 4 0 16,-5 0 0-16,1 1 0 0,-2 2 0 0,-3 2 0 15,-5 1-144-15,-1 2 144 0,-2-1-128 0,-5 6 128 0,-4 3 0 0,-1-1 0 16,-5-4 0-16,0 0 0 0,-3-3 0 0,-1 1 0 16,-6-2 144-16,-1-1-144 0,-2-2 320 0,-1 0-32 15,-4-4-16-15,-2-2 0 0,-1 0 16 0,0-2 0 16,-1-1 0-16,0-1 0 0,1 1-144 0,2-4-16 16,1-1-128-16,0-2 192 0,2-2-368 0,-1-2-80 15,1-2 0-15,3-2-16 16,6-3-2192-16,-2-3-432 0,1 1-96 0</inkml:trace>
  <inkml:trace contextRef="#ctx0" brushRef="#br1" timeOffset="130543.08">24065 6030 22111 0,'-8'-11'1968'0,"-1"-1"-1584"16,3-1-384-16,0 1 0 0,-2-1 1648 0,1 1 240 15,2 2 48-15,0 1 16 0,-2-1-1520 0,-1-1-304 16,0 2-128-16,1 0 0 0,0 1 128 0,2 0-128 16,1 1 0-16,-2 0 144 0,-2-3-144 0,0 1 160 15,1 0-160-15,-2 0 160 0,-1 3-32 0,-1 0-128 16,1 1 192-16,1-2-64 0,-3 0 128 0,1 2 0 15,0-1 16-15,0 2 0 0,0-1 48 0,0 1 0 16,1 3 0-16,-1 1 0 0,2-1-64 0,1 2 0 16,-2 2 0-16,2 1 0 0,0 3-96 0,1 2-32 15,-2 0 0-15,0 1 0 0,-2 1 0 0,1 1 0 16,0-1 0-16,-1 0 0 0,0 0-128 0,2 3 128 0,1 4-128 0,1-2 128 16,-3-1-128-16,2 1 0 0,2 2 0 15,-1 3 0-15,-4 2 0 0,2 1 0 0,1-1 0 0,-1 5 128 16,1 2 16-16,-1 1 0 0,-1-3 0 0,2 4 0 15,-2 1 48-15,1 4 0 0,-4 4 0 0,2-1 0 16,2-1-48-16,-3 1 0 0,1-3 0 0,3-1 0 16,0-3-144-16,3 0 160 0,-2-4-160 0,3-1 160 15,1-1-160-15,0-2 128 0,-2 0-128 0,-1 2 128 16,2-1-128-16,-2 0 128 0,2-3-128 0,0 0 128 16,-4-1-128-16,2 0 128 0,3-5-128 0,-2 2 128 15,-2 0-128-15,4-2 0 0,-2-1 0 0,3-4 128 16,0 0-128-16,1-2 0 0,-1-2 0 0,2-1 0 15,0-7-320 1,0 0-128-16,2 6-48 0,-2-6 0 0,0 0-2320 0,0 0-480 0,10-6-96 0,-5 0 0 16</inkml:trace>
  <inkml:trace contextRef="#ctx0" brushRef="#br1" timeOffset="130708.141">23007 6537 28559 0,'0'0'2544'0,"0"-8"-2032"16,2-3-512-16,4 2 0 0,2 2 2816 0,6 2 448 0,2-3 112 16,7 6 16-16,5 3-2944 0,3 0-448 0,3-1-336 0,7 2 48 15,5 1 464-15,3 2 80 0,2-2 32 0,3 2 0 16,2-2-288-16,1 0 0 0,1-1 0 0,1 1 0 31,-4-1-1744-31,-4 0-256 0,-7-4-48 0,-3 4-16 0</inkml:trace>
  <inkml:trace contextRef="#ctx0" brushRef="#br1" timeOffset="134328.913">20662 5826 17503 0,'4'-12'1552'0,"2"1"-1232"0,-1 1-320 0,3-1 0 15,-2 0 704-15,-1 1 64 0,-1 1 32 0,0 2 0 16,-4 7-288-16,3-11-48 0,0-1-16 0,0 2 0 16,-3 10-240-16,2-12-48 0,-4-3-16 0,-2 2 0 15,-1-3-16-15,-2 0 0 0,-1 0 0 0,0-5 0 16,-3-2-128-16,-4 0 0 0,-1 1 0 0,-2-2 0 16,-2-3 192-16,-2 0 16 0,-2 2 0 0,-4 0 0 15,-4-1 48-15,-2 2 16 0,-3 0 0 0,-2 0 0 16,-2-1 96-16,-3 1 16 0,0 0 0 0,-3 1 0 15,-2-3-16-15,0-1 0 0,-4 0 0 0,-1 4 0 16,-3 3-48-16,4 1 0 0,4 1 0 0,0 0 0 16,1 2-80-16,-2 3-32 0,0 0 0 0,-5 2 0 15,1 1-208-15,-1 1 128 0,2 2-128 0,-2 0 0 0,2 0 0 16,-5 4 0-16,-3-1 0 0,1-1 0 0,-1 2 128 16,3 3-128-16,3-3 0 0,4-3 144 0,2 1-144 0,3 1 0 15,1 3 0-15,4 1 0 0,4-3 0 0,1 1-144 16,3 1 144-16,3 1-160 15,0 0-592-15,3 0-112 0,4-1-32 0,1-1 0 16,1 1-1920-16,2 0-384 0</inkml:trace>
  <inkml:trace contextRef="#ctx0" brushRef="#br1" timeOffset="134710.651">19194 4694 17615 0,'-6'-29'768'0,"1"14"192"0,-3-1-768 0,1 3-192 0,-2 3 0 0,2-1 0 16,-4-3 336-16,-2 4 48 0,-1 7 0 0,-1-2 0 15,-3 2 64-15,-2 2 0 0,-2 1 16 0,-3 1 0 16,-6 3-336-16,-1 3-128 0,-4 2 0 0,-1 1 0 15,-5 2 384-15,-5 1-32 0,-5 1 0 0,-2 3 0 16,-1 2-176-16,1 0-48 0,0 2 0 0,2 2 0 16,5-1 0-16,2 3 0 0,1-3 0 0,-1 2 0 15,2 1-128-15,5 1 0 0,1 0 144 0,8 0-144 16,5 3 0-16,5 0 128 0,4 0-128 0,4 2 0 0,4 0 144 16,3 1-144-16,4-1 192 0,5 0-192 0,4 0 208 15,4-2-64-15,4-2-16 0,6 3 0 16,5 2-960-16,5 1-192 0</inkml:trace>
  <inkml:trace contextRef="#ctx0" brushRef="#br1" timeOffset="142283.383">8015 16173 2751 0,'0'0'256'0,"0"0"-256"16,0 0 0-16,0 0 0 0,0 0 1920 0,0 0 320 15,0 0 80-15,0 0 16 0,0 0-1216 0,0 0-240 16,0 0-48-16,0 0-16 0,0 0-80 0,0 0-16 16,0 0 0-16,0 0 0 0,0 0-272 0,0 0-64 15,0 11-16-15,0 0 0 0,3 0-80 0,0 3-16 16,-3-1 0-16,2 4 0 0,3 4 96 0,-1 4 16 15,-1-1 0-15,-1 4 0 0,-2 4-80 0,-1 1-16 16,0-1 0-16,-1 4 0 0,-2 6-80 0,-2 0-16 16,0 0 0-16,3 1 0 0,0 3-48 0,-1-1-16 15,-2-3 0-15,2-1 0 0,-1-3 0 0,1 1 0 16,0-2 0-16,-1 1 0 0,-1 3 32 0,2-3 0 0,-1-7 0 16,2 0 0-16,1-1 32 0,1-1 16 0,-1-3 0 0,1-2 0 15,1-1 48-15,0 0 0 0,1 0 0 0,1-1 0 16,1-2-48-16,-1 0 0 0,3 1 0 0,-2 1 0 15,4 0-80-15,0-1 0 0,2-1-128 0,0-1 192 16,1 0 0-16,-1 0-16 0,2-2 0 0,1 3 0 16,-5-1 16-16,3-1 0 0,2-2 0 0,1-1 0 15,2 1-64-15,0-2 0 0,0 0 0 0,-1 0 0 16,-2-4-128-16,1 1 0 0,0-3 0 0,3-1 0 16,-4-2-192-16,2-1-112 0,1-4-16 0,0-1-11920 15</inkml:trace>
  <inkml:trace contextRef="#ctx0" brushRef="#br1" timeOffset="143186.995">9113 16912 9215 0,'0'0'816'0,"0"0"-656"15,0 0-160-15,0-7 0 0,-1-1 1056 0,1 8 176 16,0 0 48-16,-7-5 0 0,2 0-160 0,-2 0-32 16,7 5 0-16,-10-2 0 0,-1-1-144 0,-1 2-48 15,-2 0 0-15,2 2 0 0,-2 4-480 0,-1 1-96 0,-3 0-32 0,0 4 0 16,0-1-96-16,1 2-32 0,-3 1 0 0,1 3 0 15,-1 2 32-15,2 3 0 0,-1 2 0 0,0 7 0 16,2-3-16-16,-1 5 0 0,5 1 0 0,0 1 0 16,-2 0-176-16,5 0 192 0,4-2-192 0,5 2 192 15,2-6-192-15,2-2 0 0,4-3 0 0,1-3 0 16,5-2 192-16,1-3 0 0,1-4 0 0,3-2 0 16,3-3 192-16,3-2 64 0,-2-5 0 0,4-1 0 15,3-2-64-15,-3-3-16 0,3-2 0 0,2-1 0 16,2-2-112-16,2-1 0 0,-2-3-16 0,-1-1 0 15,-2 0 0-15,-1-3 0 0,-3 3 0 0,-3-3 0 16,-4-3 192-16,-2-2 32 0,-4-2 16 0,-2 2 0 0,-8 1 144 16,-1-2 16-16,-5-1 16 0,-4-1 0 0,-3 3-128 0,-5 4-16 15,-1 1-16-15,-4 4 0 0,-2 1-176 0,-2 2-48 16,-2 3 0-16,-1 4 0 0,1 0-272 0,0 4 0 16,3 2 0-16,1 2 0 15,4 2-1120-15,-1 0-224 0,4 0-64 0,5 2-13360 16</inkml:trace>
  <inkml:trace contextRef="#ctx0" brushRef="#br1" timeOffset="143871">10800 17061 10479 0,'0'0'448'0,"0"0"128"0,0 0-576 0,0 0 0 0,0 0 0 0,0 0 0 15,0 0 912-15,0 0 80 0,0 0 16 0,8 7 0 16,-1 2-208-16,-1-3-32 0,-6-6-16 0,9 10 0 16,-2 2-64-16,3 2-16 0,1 2 0 0,0-1 0 15,1 2-96-15,3 1 0 0,4 1-16 0,3 2 0 16,-5-2-128-16,2 1-32 0,1-1 0 0,-1 1 0 15,-3-1-176-15,-1 0-32 0,0-1-16 0,-2 0 0 16,-1-2-176-16,-1 0 128 0,-1 0-128 0,-1-1 128 16,-2-2-128-16,0-2 0 0,-3-2 0 0,0-1 0 15,-4-8-400-15,0 0-176 16,0 0-16-16</inkml:trace>
  <inkml:trace contextRef="#ctx0" brushRef="#br1" timeOffset="144165.155">11155 16894 21183 0,'0'0'944'0,"0"0"192"0,0 0-912 0,0 0-224 15,0 0 0-15,0 0 0 0,0 0 192 0,0 0-16 16,0 0 0-16,-5 10 0 0,0 1-176 0,-2 2 0 0,-3 4 0 0,-1 0 0 15,-1 4 0-15,0 3 0 0,-2 4 0 0,-2 1 192 16,0 2 240-16,-3 1 48 0,-3 1 16 0,0-1 0 16,-2-1-208-16,3 0-32 0,-3-4-16 0,4-2 0 15,3-3-240-15,2 2 176 0,3-6-176 0,1-1 160 16,2-5-160-16,5-1 0 0,2-2 0 0,3-2-7408 16,-1-7-1424-16</inkml:trace>
  <inkml:trace contextRef="#ctx0" brushRef="#br1" timeOffset="144428.41">11564 17154 12895 0,'0'0'1152'0,"0"0"-928"16,9-4-224-16,-1 2 0 0,4 2 2656 0,2-2 480 15,0-1 112-15,2-1 16 0,3 0-2544 0,2-3-496 16,1 2-96-16,1 1-128 0,-1 0 128 0,0 0-128 16,1-3 0-16,0-1 0 0,0 1 0 0,-3 0-320 15,-1 3 64-15,-3-1 0 16,-2 2-1280-16,-2 1-256 0,-1 2-64 0,-11 0-7040 0</inkml:trace>
  <inkml:trace contextRef="#ctx0" brushRef="#br1" timeOffset="144586.552">11721 17254 7359 0,'-19'12'320'0,"8"-6"80"0,0 1-400 0,-1 0 0 0,1-2 0 0,2 2 0 16,0-2 2272-16,3 0 368 0,6-5 80 0,0 0 16 16,-4 6-1520-16,4-6-320 0,0 0-48 0,6 7-16 15,-6-7-144-15,11 2-48 0,4-1 0 0,3 0 0 16,0-2-96-16,1-1-32 0,3 1 0 0,1-3 0 15,2 0-512-15,1 0 0 0,2-2 0 0,-1 0-10752 16</inkml:trace>
  <inkml:trace contextRef="#ctx0" brushRef="#br1" timeOffset="145029.362">12581 17104 2751 0,'0'0'256'0,"0"0"-256"16,0 0 0-16,0 0 0 0,-4-3 4048 0,4 3 768 16,0 0 160-16,-10-1 16 0,1 3-3968 0,-1 1-816 15,0 0-208-15,-1 2 0 0,0 1 0 0,-2 0 128 16,0 2-128-16,0 0 0 0,0 2 176 0,-1 0-48 0,-1 0 0 0,2 2 0 15,-3 4 208-15,1-1 48 0,0-1 0 0,-1 3 0 16,1 2-128-16,0-1-32 0,1 3 0 0,1 0 0 16,3-2-224-16,1-1 0 0,3 1 128 0,0-1-128 15,4-6 0-15,3-1 0 0,-1-11 0 0,12 10 0 16,0-3 512-16,4 0 16 0,0-3 0 0,4-1 0 16,-1-4 0-16,2-3 0 0,-1 0 0 0,0-1 0 15,1 0-208-15,-2-2-32 0,-2-3-16 0,-1 2 0 16,-1-1 32-16,-2-2 0 0,1-2 0 0,-3-1 0 15,0 5 80-15,-6-5 0 0,1 0 16 0,-3 0 0 16,-4-2 96-16,-2 0 16 0,-1-2 0 0,-2 0 0 16,-4 1-240-16,-1 1-32 0,0-1-16 0,-4 5 0 15,1 3-224-15,1 1 0 0,1 2 0 0,-1 3 0 16,-2 3-352-16,2 2-112 16,-1 2-32-16,0-1 0 0,-2 0-2176 0,3 1-432 0,1 3-96 0</inkml:trace>
  <inkml:trace contextRef="#ctx0" brushRef="#br1" timeOffset="145364.394">12887 17338 21711 0,'0'0'960'0,"0"0"192"0,0 0-912 0,0 0-240 0,1 10 0 0,0-1 0 16,-1-9 0-16,1 13 0 0,0-1 0 0,2 0 0 16,-2 2 224-16,0-1 0 0,-2 0 0 0,0 2 0 15,0 2 32-15,-1-1 0 0,0 1 0 0,1 2 0 16,-1 0 64-16,-2 1 32 0,-1-1 0 0,1-1 0 15,-3-2 32-15,-1-1 0 0,-1 1 0 0,0-3 0 16,-4-3-192-16,2-2-48 0,-2-2 0 0,4 0 0 16,-5-1-144-16,4 0 0 0,3-4-192 0,7-1 192 15,-9-2-2400-15,2-2-352 0</inkml:trace>
  <inkml:trace contextRef="#ctx0" brushRef="#br1" timeOffset="145765.233">13461 17089 4607 0,'6'-16'192'0,"-2"10"64"0,-4 6-256 0,7-7 0 15,0-1 0-15,0 4 0 0,-7 4 3712 0,0 0 704 16,0 0 144-16,0 0 32 0,0 0-3328 0,0 0-672 0,0 0-128 0,0 0-16 16,-2 10-96-16,-4 3-16 0,1 1 0 15,-3 0 0-15,-1-1 16 0,1 1 0 0,-1 3 0 16,-1 2 0-16,0 2 208 0,0 0 32 0,0 1 16 0,1 1 0 16,-2 3-144-16,0 0-16 0,0 0-16 0,0 2 0 15,0-1-240-15,3 0-32 0,0-3-16 0,2-2 0 16,0-3-144-16,4-2 192 0,4-1-192 0,0-5 192 15,0-3 400-15,5-1 96 0,2-1 16 0,0-2 0 16,2-2 80-16,4-1 32 0,1-2 0 0,2 0 0 16,1 0-432-16,1-2-64 0,2-3-32 0,3 1 0 15,1-2-288-15,2 2 160 0,-1-1-160 0,4-1 128 16,1 3-128-16,0 0 0 0,-4-1 0 0,2 2-10832 16,-3-1-2128-16</inkml:trace>
  <inkml:trace contextRef="#ctx0" brushRef="#br1" timeOffset="148895.173">10535 17343 21535 0,'0'0'960'0,"0"0"192"0,0 0-928 0,0 0-224 0,0 0 0 0,6-5 0 15,4 1 368-15,0 0 16 0,3-2 16 0,4 1 0 16,4-1 64-16,2-1 16 0,6-1 0 0,3 0 0 16,3-2-112-16,6 0-32 0,4-3 0 0,3 4 0 15,4 3-208-15,1-3-128 0,0-2 160 0,0 2-160 16,0 2 0-16,4 0 128 0,4-1-128 0,-2 2 0 15,3 3 192-15,0 1-16 0,-3 2 0 0,1 2 0 0,1-2 128 0,4 2 16 16,3 4 16-16,-2 3 0 0,-3 2-128 0,-5 1-16 16,-3 1-16-16,-2 2 0 0,-3 3-176 0,1 0 0 15,-3 1 0-15,-1 0 0 0,-2 2 0 16,-5-2 128-16,-2-1-128 0,-2-2 0 0,-5 0 128 0,-2 2-128 16,-7-3 0-16,-4-2 128 0,-2-2-128 0,-5-1 192 15,-3-2-192-15,-3 0 192 0,-5-8 160 0,-2 10 32 16,-5-2 16-16,-4 1 0 0,-4-2-16 0,-5-1 0 15,-3 0 0-15,-8-1 0 0,-4-2-256 0,-5-1-128 16,-6 0 0-16,-4 0 128 0,-1 2-128 0,-2-4 128 16,1-3-128-16,-6 0 128 0,-3-1-128 0,-3-2 160 0,-7 0-160 15,2-1 160-15,-2-1-32 0,3-1-128 16,-3-2 192-16,3 3-64 0,-3-2-128 0,3-2 192 0,0 1-192 16,6-1 192-16,6-1-192 0,3 2 0 0,5 0 144 0,5 3-144 15,6-1 176-15,5 1-48 0,4 0 0 0,7 2 0 16,5-1 64-16,6 2 16 0,4-2 0 0,6 7 0 15,-1-6-80-15,3 0-128 0,8-2 176 0,6 2-176 16,4-2 0-16,3 0 0 0,7 0 0 0,8 0 0 16,0-2 0-16,9-1-144 0,4 0 144 0,9 0 0 15,7 3 0-15,3-1 0 0,5 2 0 0,4-2-128 16,3 1 128-16,1 3 0 0,3 0 0 0,-2 4 0 16,-6 2 0-16,-2 2 0 0,1-1 0 0,-4 2 0 15,2 2 0-15,-6-1 0 0,-5 3 0 0,-3 0 0 16,-4-1 0-16,-2 1 0 0,1 2 0 0,-4 0 0 0,-4-1 0 15,-5 0 0-15,-5 1 0 0,-2 0 0 16,-7 0 0-16,-7 1-128 0,-3-1 128 0,-6-1 0 0,-3 0-176 16,-8-1 176-16,-2-1-208 0,-4 3 80 0,-7 0-32 0,-6 0 0 15,-6-3 0-15,-5 2 0 0,-10 1 160 0,-6 1 0 16,-4-1 0-16,-4-2 0 0,-4-2 0 0,-3 1 0 16,-4 0 0-16,-5-2-128 0,-7-2 128 0,-1 0 0 15,-1-3 0-15,-1 0 128 0,-3-3 32 0,-3 2 16 16,-3-2 0-16,4-1 0 0,3-2 48 0,0 1 16 15,-1-1 0-15,0-1 0 0,2-1-112 0,7-2 0 16,4-1-128-16,6-1 192 0,1 1-192 0,5 2 128 16,6 1-128-16,6 0 0 0,6 1 0 0,10 0 0 15,4 1 0-15,9 1 0 0,7 2 128 0,8 3-128 16,-2-6 0-16,8 1 144 0,5-2-144 0,8 0-176 16,8-2 48-16,9 0 0 0,10 0 128 0,4-2 0 0,7-1-144 15,9 0 144-15,11 1 0 0,8 1 0 0,6 0 0 0,5 2 0 16,4 2 0-16,8 1 0 0,7 3 0 0,0 1 0 15,-4-1 0-15,1 3 0 0,1 3 0 0,-7 1 0 16,-8-3 0-16,-2-1 0 0,6 2 0 0,-10 2 0 16,-7 0 0-16,-4 0 0 0,-2-2 0 0,-4 3 0 15,-2 0 0-15,-9 2 128 0,-7-3-128 0,-8 3 192 16,-4-1-192-16,-4-2 0 0,-4 3 0 0,-4 0 128 16,-5-1-128-16,-7 1 0 0,-2 1 0 0,-5-3 0 15,-6 0 0-15,-8-6-176 0,-2 8 48 0,-7-2 0 16,-8 3-80-16,-7-4-16 0,-9 2 0 0,-5 1 0 15,-3-1 224-15,-11 2 0 0,-10-2 0 0,-8-3 0 16,-4 0 0-16,-1-2 0 0,-4-1 0 0,-8-1 0 0,-8 0 0 16,-2-1 0-16,1-3 208 0,-3 0-64 0,-3 1 304 15,1-2 48-15,-3-1 16 0,1-1 0 0,-3 2-48 0,2-2 0 16,0 0 0-16,5-2 0 0,0-2-208 0,4 0-64 16,-1 0 0-16,7 0 0 0,6-3-64 0,6-1 0 15,3 0-128-15,8 0 192 0,5 2-64 0,13 0 0 16,4 2-128-16,12 1 192 0,6 0-32 0,11 2-16 15,7 4 0-15,5-4 0 0,10-2-144 0,8 3-224 16,9-2 48-16,11 2 16 0,11-3-32 0,5 5 0 16,8-3 0-16,5 0 0 0,10 1 192 0,4-1-128 15,3-4 128-15,2 6-128 0,1 4 128 0,2 2 0 16,2 2-144-16,3 3 144 0,1 1 0 0,0 1 0 0,-3 0 0 16,1 1 0-16,0-2 0 0,-4 4 0 15,-5 0 0-15,-4 2 0 0,-3-1 0 0,-1 1 0 0,-1 2 0 16,-7-1 0-16,-7 1 0 0,-6-1 0 0,-8-3 0 0,-7 0 0 15,-6 0 0-15,-8-2 0 0,-4 1 0 16,-4 0 0-16,-5-2-144 0,-6-1 144 16,-4-6-192-16,-11 9 192 15,-7 0-448-15,-7-4 32 0,-10 1 0 0,-8-2 0 0,-15 2 224 0,-8-2 64 16,-7-1 0-16,-8 0 0 0,-2-1 128 0,-8 0 0 0,-12 0 128 0,1-1-128 16,1-2 320-16,-7 2-16 0,-5 1 0 0,5 1 0 15,7 0 32-15,6 0 16 0,4-1 0 0,10 2 0 16,8 0 80-16,11-1 16 0,12 1 0 0,8-2 0 15,10 0-160-15,9 1-32 0,7 1 0 0,8-3 0 16,8-1-256-16,0 0 0 0,0 0 0 0,15-1-144 0,7-4-160 16,10 1-16-16,6-3-16 0,12-3 0 15,8-1-128-15,6 2-32 16,2-7 0-16,7-1 0 0,2-2-496 0,10 0-96 0,6 0-32 0,3-1 0 16,-2-4-1888-16,6 1-384 0</inkml:trace>
  <inkml:trace contextRef="#ctx0" brushRef="#br1" timeOffset="149923.126">2120 16118 14735 0,'-6'-13'640'0,"3"7"160"0,2-2-640 0,0 1-160 16,0 0 0-16,0 1 0 0,1 6 512 0,0 0 80 15,0 0 16-15,0 0 0 0,0 0 240 0,0 0 48 16,0 0 16-16,-10 3 0 0,0 2-464 0,0 3-112 16,3 4-16-16,-1-1 0 0,-1 1-192 0,1 4-128 15,0 4 160-15,-1 4-160 0,0 4 224 0,2 4-48 16,1 3-16-16,-1 1 0 0,3 2-32 0,-3 3 0 16,2 6 0-16,1 4 0 0,-1 6-128 0,0 5 160 15,1 3-160-15,0 0 160 0,-1 0-160 0,1-3 0 0,-3-2 144 0,0 5-144 16,2 6 0-16,-3-4 128 0,2-7-128 0,-2-5 0 15,0-2 0-15,-3 2 144 0,2-2-144 0,-1 0 0 16,-1-2 192-16,4-2-192 0,-1-1 192 16,3-5-192-16,-1-4 240 0,2-1-64 0,2-4-16 0,1 0 0 15,1-1-160-15,3-6 0 0,2-6 0 0,3 1 128 32,3 0-1664-32,-2-5-352 0</inkml:trace>
  <inkml:trace contextRef="#ctx0" brushRef="#br1" timeOffset="150380.075">948 17303 7711 0,'13'2'336'0,"0"1"80"0,3-1-416 0,3 0 0 0,1 1 0 0,4-1 0 16,0 2 1104-16,5-4 144 0,1 0 32 0,6-2 0 15,5 0-400-15,4 0-80 0,2-1-16 0,3 0 0 16,1-1-128-16,1 0-16 0,2 0-16 0,4-1 0 16,5 0 0-16,5 0 0 0,2 1 0 0,2-2 0 15,-3 3-336-15,6 0-64 0,2-1-16 0,3 1 0 16,3-1 32-16,-3 2 0 0,-1-1 0 0,5-1 0 15,3-4 208-15,1 2 32 0,-3-1 16 0,-1 3 0 16,-5-1-48-16,3 2 0 0,3-1 0 0,-4 1 0 16,-4 3-256-16,-8 0-48 0,-3 1-16 0,-1-1 0 15,-2-1-128-15,-3 4 0 0,-5-1-160 0,-4 4-7248 16,-5 2-1440-16</inkml:trace>
  <inkml:trace contextRef="#ctx0" brushRef="#br1" timeOffset="155536.677">932 17309 6447 0,'0'0'576'0,"-5"2"-576"0,5-2 0 0,0 0 0 15,-9 0 1632-15,9 0 224 0,0 0 32 0,0 0 16 16,0 0-752-16,0 0-128 0,-9-1-48 0,9 1 0 16,0 0-352-16,0 0-80 0,0 0-16 0,0 0 0 15,0 0-80-15,0 0 0 0,0 0-16 0,0 0 0 16,0 0 224-16,0 0 48 0,0 0 16 0,0 0 0 15,0 0-208-15,0 0-32 0,4 9-16 0,0-3 0 16,-4-6-80-16,10 7-32 0,-3-1 0 0,5-1 0 16,2-2 96-16,-3 3 32 0,2-4 0 0,3 0 0 15,4 0-32-15,1 0 0 0,0 1 0 0,3-1 0 0,4-2-80 0,-2-1-32 16,2-2 0-16,3 1 0 0,9-1 16 16,0 0 0-16,-2-3 0 0,0 1 0 0,0-1-32 0,-4 1-16 15,0 1 0-15,-1 0 0 0,-3 0-112 0,-1 0 0 16,-1 0-16-16,-1 1 0 0,-8-2-176 0,0 2 192 15,-1 1-192-15,-3-2 192 0,-2 1-192 0,-2 2 128 16,-11 1-128-16,0 0 128 0,0 0 112 0,0 0 16 16,0 0 0-16,0 0 0 0,0 0 192 0,0 0 64 15,0 0 0-15,0 0 0 0,0 0-224 0,0 0-32 16,-5 3-16-16,-4 1 0 0,-2-1-240 0,-1-1 176 16,1 1-176-16,-3-3 160 0,-3 0-160 0,1 3 0 15,-2-1 144-15,-2 0-144 0,-2 0 0 0,-2-1 0 0,0 0 0 0,-5 2 128 16,-2-1-128-16,-1 1 0 0,2 0 0 15,-2 0 0-15,-2-1 0 0,5 0 0 0,0 0 0 16,4 0 0-16,4 1 0 0,4-2 0 0,2-1 0 0,3 1 0 16,5 1 0-16,7-2 0 0,0 0 0 0,0 0 0 15,0 0 0-15,0 0 0 0,0 0-128 0,0 0 128 16,11-1-192-16,3-1 64 0,3-1 0 0,7 0 0 16,0 0 128-16,4 1 0 0,2-2 0 0,1 1-128 15,0 0 128-15,1-1 0 0,2 1 0 0,-2-1 0 16,-3-3 0-16,1 3 0 0,-1-1 0 0,-1 1 0 15,1-3 0-15,-1 2 0 0,-3-1 0 0,-1 4 0 16,-4-1 0-16,-2 0 0 0,-2-1 0 0,-4 1 0 16,-2 2 0-16,-10 1 0 0,0 0 0 0,0 0 0 0,0 0 176 0,0 0-48 15,0 0 0-15,-9-5 0 0,-1 3 64 0,-4 2 0 16,-4 1 0-16,-3 3 0 0,-4-1-192 0,0 1 160 16,-2 2-160-16,0-1 160 0,-5 3-32 0,1-1-128 15,1-1 192-15,1 1-64 0,-1-2-128 0,3 2 192 16,0-2-192-16,2 0 192 0,0-2-192 0,2 0 0 15,4 1 0-15,4-2 0 0,6 0 0 0,4-2 0 16,5 0 0-16,0 0 0 0,0 0-224 0,12 0 32 16,1-3 0-16,6 0 0 0,4-1 0 0,5-1 16 15,0-2 0-15,2-1 0 0,0 1-48 0,3-1-16 16,-2-1 0-16,2-1 0 16,4 2-464-16,-2-3-80 0,2-2-32 0,2 4-9744 15,-2 0-1936-15</inkml:trace>
  <inkml:trace contextRef="#ctx0" brushRef="#br1" timeOffset="156452.423">1874 17253 18143 0,'-12'7'800'0,"5"-1"160"0,-4-2-768 0,3-2-192 0,8-2 0 0,-6 5 0 0,0-3 256 0,6-2 16 15,0 0 0-15,0 0 0 0,0 0 64 0,0 0 16 16,0 0 0-16,0 0 0 0,0 0 144 0,0 0 16 15,0 0 16-15,0 0 0 0,0 0 16 0,5-7 0 16,0 3 0-16,3-3 0 0,1 1 48 0,1-2 16 16,1 0 0-16,-2 0 0 0,1 0-80 0,2-4-16 15,-1-1 0-15,3-3 0 0,1 0 0 0,2-5 0 16,-1-3 0-16,3-3 0 0,-3 0-64 0,3-1 0 16,4-2-16-16,2 0 0 0,1 1-144 0,3-2-32 15,3-3 0-15,1 2 0 0,1 3-96 0,0-2-32 0,-2-2 0 16,-1-2 0-16,-1-4 0 0,-2 3-128 0,-1 6 192 15,-1-1-64-15,0 0 16 0,0 1 0 0,-1 1 0 0,1 3 0 16,-1 3 48-16,-4-1 16 0,-3 0 0 0,4 2 0 16,-2 4-16-16,0 0 0 0,-2 1 0 0,-3 3 0 15,-1 1-192-15,-2 2 176 0,-1 1-176 0,-4 2 160 16,0 3-160-16,-7 5 160 0,3-6-160 0,-3 6 160 16,0 0-32-16,0 0 0 0,0 0 0 0,0 0 0 15,-8 1 16-15,-1 5 0 0,0 4 0 0,-4 1 0 16,-1-1-144-16,-1 3 0 0,-3 2 0 0,1 1 0 15,-1 0 0-15,-2 1 0 0,-2 0 0 0,-2 3 0 16,1 2 0-16,-1 1 0 0,-6 0 0 0,2 4 0 16,0 4 0-16,0 3 0 0,-2 3 0 0,-3 0-176 15,-4 1 176-15,3-2-160 0,-1 0 160 0,-1-1-160 16,-2-5 160-16,1 1 0 0,7-1 0 0,2-2 0 16,1-1 0-16,3-1 0 0,2 0 0 0,0 0 0 0,2-1 0 0,0 4 0 15,1 1 0-15,2-7 0 0,2-6 0 0,3-1-128 16,-2-4 128-16,4-1 0 0,4-1 0 0,-3-3 0 15,2-1 0-15,7-6-128 0,0 0 128 0,0 0-128 16,0 0 128-16,0 0-128 0,0 0-64 0,0 0-16 16,0 0 0-16,0 0 0 0,0 0-32 0,0 0 0 15,10-2 0-15,1-4 0 0,-1-3 240 0,1-2 0 16,2-3 0-16,3-4 0 0,1-2 0 0,3-4 0 16,-1-2 0-16,3 1 0 0,1 2 0 0,2-3 0 15,2-2 0-15,2-2 0 0,6-1 0 0,1-1 0 16,-1-1 128-16,4-2-128 0,-1-3 144 0,1-4-16 15,-3-4-128-15,-1-1 192 0,0 6-32 0,-1-1-16 0,0-1 0 16,-1 6 0-16,2 4 48 0,-4-2 0 0,0 4 0 0,0 2 0 16,-1 3-32-16,-1 2 0 0,-1 5 0 0,-5 0 0 15,-3 2-160-15,-1 3 0 0,-4 1 144 0,-4 2-144 16,-2 1 0-16,-4 2 0 0,-5 8 0 0,0 0 0 31,0 0-1712-31,0 0-352 0,-1 9-80 0</inkml:trace>
  <inkml:trace contextRef="#ctx0" brushRef="#br1" timeOffset="157985.796">2725 16859 13823 0,'0'0'608'0,"0"0"128"0,0 0-592 0,0 0-144 0,0 0 0 0,0 0 0 16,0 0 1152-16,0 0 208 0,0 0 48 0,0 0 0 15,0 0-448-15,0 0-96 0,0 0-16 0,0 0 0 16,0 0-80-16,-1-9 0 0,1 1-16 0,0 8 0 0,0 0-112 16,4-6 0-16,1-4-16 0,1 2 0 0,0 4-128 15,2-2-32-15,-3 0 0 0,1-1 0 0,0 0-96 0,0 1-32 16,3-1 0-16,-2 1 0 0,2-1-144 0,0 0-48 15,-1 1 0-15,-1 2 0 0,-7 4-144 0,9-1 0 16,-9 1 0-16,11-1 128 0,-2 3-128 0,0 3 0 16,-5 1 144-16,0 2-144 0,3 0 240 0,-7-8-32 15,1 11 0-15,1-1 0 0,-1 0-16 0,-1-2 0 16,0-8 0-16,-2 10 0 0,0-1 0 0,-2 0 0 16,-1-1 0-16,0-2 0 0,5-6 128 0,-9 7 0 15,1 1 16-15,1-3 0 0,0-1-80 0,-1 0 0 16,8-4-16-16,-9 2 0 0,1 0-48 0,1-2-16 15,7 0 0-15,-7-4 0 0,0-2 80 0,3 0 0 0,-1-2 16 16,4-1 0-16,1 0-96 0,1 1-32 0,1 0 0 16,4 0 0-16,-3-1-144 0,2 2 0 0,2 0 0 15,0 3 0-15,1-1 0 0,1 1 0 0,-1-4 0 16,0 5 0-16,-8 3-128 0,10-1 128 0,-2 1 0 0,-8 0 0 16,11 3 0-16,-2 3-144 0,-2 0 144 0,0 0 0 15,-7-6 0-15,0 0-128 0,6 8 128 0,-2 0 0 16,-4-8 0-16,0 0 0 0,0 0 0 0,-1 11 0 15,-2 0 0-15,-1 0 176 0,-2-3-48 0,-2 0-128 16,0-2 256-16,-2 1-64 0,-1-1-16 0,0 0 0 16,1-1-176-16,-2-4 192 0,1 2-192 0,2-1 192 15,-1 0-192-15,2-2 128 0,-1-2-128 0,2 1 128 16,7 1-128-16,-7-4 0 0,4-2 144 0,-2 0-144 16,5 6 0-16,0-7-128 0,3-2 0 0,-1 1 0 15,1-1-64-15,2 2-16 0,2 0 0 0,1 2 0 0,0-2 208 16,0 1-176-16,2 1 176 0,2 2-160 0,-3 3 160 0,2 0 0 15,0 0 0-15,-2 2-128 0,1 3 128 0,-3 1 0 16,-7-6-144-16,6 6 144 0,0 1 0 16,-6-7 0-16,3 9 0 0,-3-9 0 0,1 9 0 0,-1-9 0 15,0 0 0-15,-5 7 0 0,-1 2 240 0,6-9-48 16,-8 3 0-16,1 3 0 0,-2-2 64 0,2 2 0 16,7-6 0-16,-11 2 0 0,2-1-96 0,2-2-16 15,7 1 0-15,-6-3 0 0,-1-1-144 0,7 4 160 16,-4-7-160-16,2 0 160 0,2 1-160 0,0 6 0 15,1-9 0-15,2 2 128 0,1-1-128 0,-4 8 0 16,0 0 0-16,7-5-176 0,0-1 176 0,-7 6 0 0,0 0-144 16,0 0 144-16,10 4 0 0,-2 0 0 0,-8-4-144 15,6 8 144-15,-1 0 0 0,-2-1-128 0,-1 2 128 16,-2 1 0-16,0 1 0 0,-1-1-128 0,1-2 128 16,0-8 0-16,-5 8 0 0,0-1 0 0,5-7 0 0,-9 4 0 15,2-1-240-15,-2-2 64 0,9-1 16 0,-9-1 0 31,0-3-1456-31,2 1-304 0,0 0-48 0,7 3-8048 0,-8-6-1616 0</inkml:trace>
  <inkml:trace contextRef="#ctx0" brushRef="#br1" timeOffset="162715.591">15192 17677 13823 0,'0'0'608'0,"0"0"128"0,0 0-592 0,0 0-144 0,0 0 0 0,0 0 0 16,0 0 736-16,6-2 112 0,-6 2 32 0,0 0 0 15,0 0-240-15,0 0-32 0,0 0-16 0,7 5 0 16,-7-5 0-16,6 10 0 0,0 0 0 0,-4 1 0 16,-2-1-112-16,-2 2-32 0,1 0 0 0,-1 2 0 0,-2 0-128 0,2-1-16 15,-3-1-16-15,0 0 0 0,1 1-128 0,-2 1-32 16,2-1 0-16,-1-1 0 0,5-12-128 0,-5 10 0 15,1 0 0-15,4-10 128 0,0 0-128 0,0 0-224 16,0 0 48-16</inkml:trace>
  <inkml:trace contextRef="#ctx0" brushRef="#br1" timeOffset="176354.598">16802 16522 3679 0,'-6'-10'160'0,"6"10"32"0,0 0-192 0,6-7 0 16,-3-2 0-16,-3 9 0 0,0 0 2624 0,1-9 464 16,-1 9 112-16,0-10 0 0,-3 0-1488 0,2 1-304 15,-3 1-64-15,1-1-16 0,3 9-288 0,-2-9-48 16,-1 1-16-16,0 3 0 0,3 5-96 0,0 0-32 15,-7-5 0-15,-2 3 0 0,-2 3-208 0,-1 1-32 16,-2 0-16-16,-1 4 0 0,0-1-400 0,0 3-64 16,-3 2-128-16,2 0 176 0,-2 0-176 0,1 2 0 15,0 2 0-15,0 4 0 0,1 2 0 0,0 3 0 16,2-1 0-16,1 3 0 0,1 3 0 0,3 1 0 0,-1 1 0 16,2-1 0-16,1 2 0 0,3-3 0 0,3-4 0 0,1 1 0 15,1-3 0-15,3-2 0 0,-1 1 0 0,1-4 0 16,1-1 0-16,-1-4 0 0,1 1 0 0,-1-4 0 31,-2 0-912-31,-2-1-112 0,0-8-32 0,0 0-10768 0</inkml:trace>
  <inkml:trace contextRef="#ctx0" brushRef="#br1" timeOffset="176532.43">16207 16795 17503 0,'0'0'1552'16,"0"0"-1232"-16,12 0-320 0,-1-2 0 15,0 0 976-15,2 0 144 0,3 2 32 0,0-1 0 0,2 0 64 0,4-1 0 16,5-2 16-16,1 0 0 0,5 3-224 0,-5 0-48 16,0 0-16-16,-1 1 0 0,0-1-448 0,-3 0-96 15,-1 0-16-15,-1 1 0 0,0-1-256 0,-2-2-128 16,1 0 0-16,-4 0 128 0,-2 0-336 0,1-1-80 16,3 1-16-16,-4 1-8720 15,-4 0-1728-15</inkml:trace>
  <inkml:trace contextRef="#ctx0" brushRef="#br1" timeOffset="177445.659">16932 16882 14687 0,'0'0'640'0,"0"0"144"0,0 0-624 0,0 0-160 16,0 0 0-16,0 0 0 0,0 0 992 0,0 0 160 16,0 0 48-16,0 0 0 0,0 0-336 0,0 0-64 15,-2 11-16-15,-1 1 0 0,1 1-144 0,-3 1-16 16,-2 1-16-16,0-1 0 0,1 3-128 0,0-1-32 16,-1 5 0-16,0-3 0 0,0-2-224 0,2-3-48 15,1 0-16-15,-2 1 0 0,3-4-160 0,3-10 192 0,0 0-192 0,0 0 192 16,0 8-480-16,0-8-96 0,7 5 0 0,1-3-7248 15,2-3-1456 1</inkml:trace>
  <inkml:trace contextRef="#ctx0" brushRef="#br1" timeOffset="178251.209">17277 16475 911 0,'0'0'0'0,"3"-5"0"16,-1 0 0-16,0-1 0 0,-2 6 2496 0,0 0 432 16,3-4 80-16,-3 4 0 0,0 0-1600 0,0 0-336 15,0 0-64-15,0 0-16 0,0 0-64 0,0 0-16 16,0 0 0-16,0 0 0 0,-4-3-208 0,-2 1-64 15,-2 0 0-15,0 5 0 0,-2 1-80 0,-2 2-32 16,3 0 0-16,-1 1 0 0,-4 0 80 0,-1 3 16 16,0 5 0-16,-2 1 0 0,0 2 48 0,-4 2 16 15,1 0 0-15,0 6 0 0,1 5-64 0,0 3-16 16,1 0 0-16,1 1 0 0,-1 2-208 0,3 0-32 16,0-1-16-16,2-2 0 0,-1-2-160 0,2-1-16 15,3 0-16-15,0-3 0 0,1 1-32 0,1-2 0 0,1 0 0 16,4-4 0-16,-2-3-128 0,1-2 192 0,2-1-192 15,1-2 192-15,0-3-192 0,4 0 160 0,0-3-160 16,2-1 160-16,-1 0-32 0,4-3-128 0,0-2 192 0,-1 0-64 16,3-1-128-16,3-4 0 0,-3 0 0 0,2 0 0 31,1-1-1536-31,2-1-304 0,0-5-48 0</inkml:trace>
  <inkml:trace contextRef="#ctx0" brushRef="#br1" timeOffset="178637.627">17592 16535 14735 0,'0'0'1312'0,"0"0"-1056"16,0 0-256-16,0 0 0 0,0 0 832 0,0 0 96 15,0 0 32-15,0 0 0 0,-9 6 256 0,1 4 48 16,-1 2 16-16,0 3 0 0,-2 1-144 0,-2 2-32 16,-1 7 0-16,0 1 0 0,-2 4-240 0,0 0-48 15,-3 1-16-15,2 1 0 0,-4 0-160 0,2-1-16 16,0-3-16-16,3 1 0 0,0-4-288 0,4-3-64 16,5-3-16-16,0 0 0 0,4-4-48 0,2-2-16 15,3-1 0-15,2-4 0 0,-4-8 112 0,11 7 32 16,2-1 0-16,3-2 0 0,0-4 160 0,2 0 32 0,1 0 16 0,2-1 0 15,-3-4-272-15,2 1-64 0,0 0-16 16,0 1 0-16,-5 1-176 0,2 0 0 16,-2 0 0-16,0-1 0 15,1 1-1104-15,-5 1-304 0,-1 1-64 0,1-2-13536 0</inkml:trace>
  <inkml:trace contextRef="#ctx0" brushRef="#br1" timeOffset="178941.978">18061 16393 10127 0,'0'0'896'0,"0"0"-704"0,5-9-192 0,0-1 0 0,-2 0 1488 0,-3 10 272 15,0 0 48-15,0 0 16 0,1-7-352 0,-1 7-64 16,0 0 0-16,0 0-16 0,-4 7-560 0,-1 2-96 16,0 0-32-16,0 6 0 0,-2 3 64 0,1 1 16 15,-1-1 0-15,1 2 0 0,-1 2-144 0,-2 2-16 16,3 3-16-16,-4 2 0 0,1 1-208 0,0 0-32 16,0 1-16-16,0-2 0 0,2-3-160 0,-1-3-48 15,4-4 0-15,-1-4 0 0,2 1-144 0,1-3 0 0,1-4 0 16,0 0 0-1,1-9-2480-15,-2 6-416 0</inkml:trace>
  <inkml:trace contextRef="#ctx0" brushRef="#br1" timeOffset="179124.236">17786 16662 20271 0,'0'0'1792'0,"9"-1"-1424"0,3-4-368 0,3 0 0 16,-3-1 1344-16,3 3 208 0,-1 1 48 0,3-3 0 15,3-2-32-15,0 0 0 0,0 1 0 0,4-2 0 16,-1-1-528-16,2 1-96 0,2 0-32 0,0 0 0 16,1 1-560-16,-1 1-112 0,-4-2-32 0,0 2 0 15,-1 2-1168-15,0 0-224 0,-1-1-48 0,-3 1-13392 16</inkml:trace>
  <inkml:trace contextRef="#ctx0" brushRef="#br1" timeOffset="179813.119">18438 16180 3679 0,'0'0'320'0,"0"0"-320"0,0 0 0 0,0 0 0 0,-5-4 2048 0,5 4 320 16,-3-10 80-16,3 10 16 0,0 0-1168 0,0 0-224 16,0 0-48-16,0 0-16 0,11 2-448 0,-1 6-96 15,1 2-16-15,1 1 0 0,2-2-64 0,2 5 0 16,-1 1-16-16,0 4 0 0,2 2-80 0,-2 1-16 16,-5 2 0-16,0 1 0 0,-1-1-48 0,-4 2-16 15,1 1 0-15,1 2 0 0,1 2 32 0,-2 0 0 16,-4 5 0-16,0-1 0 0,0 0-16 0,0 1 0 15,-4 3 0-15,0-3 0 0,-2 3 48 0,-5-2 16 16,1-2 0-16,-2-3 0 0,5-3 160 0,-5-2 16 0,-2 0 16 16,0-1 0-16,0-1 16 0,-4-3 0 0,-2-2 0 15,0 0 0-15,-1-1 48 0,2-1 16 0,-2-1 0 0,1 2 0 16,0 0-176-16,-1-1-16 0,-1-3-16 0,2 1 0 16,-3-1-176-16,1-2-48 0,1-3 0 0,3-2 0 15,2 2-128-15,2-5 0 0,2-1 144 0,10-4-144 31,0 0-1424-31,0 0-368 0,0 0-64 0</inkml:trace>
  <inkml:trace contextRef="#ctx0" brushRef="#br1" timeOffset="180248.915">19204 16472 9215 0,'0'0'400'0,"0"0"96"0,0 0-496 0,0 0 0 0,0 0 0 0,0 0 0 16,0 0 2176-16,0 0 320 0,0 0 80 0,0 0 16 16,-4 5-1376-16,-3 2-288 0,3 0-48 0,0 5-16 15,-5 7-96-15,2 2 0 0,3 2-16 0,-3 2 0 16,1 3-112-16,-3 1 0 0,0 4-16 0,-1-2 0 15,-1 2-176-15,0-1-48 0,1-2 0 0,0-2 0 16,4-1-208-16,-3-2-32 0,2-4-16 0,1-1 0 16,3-1-144-16,2-1 0 0,-1-4 0 0,1-1 0 15,1-3-2144-15,0-10-512 0</inkml:trace>
  <inkml:trace contextRef="#ctx0" brushRef="#br1" timeOffset="180431.228">18984 16799 17503 0,'0'0'1552'0,"0"0"-1232"15,0 0-320-15,11-3 0 0,-1-1 928 0,1-2 128 16,-2-3 32-16,2 4 0 0,2 2 0 0,2-1 16 16,0 0 0-16,1 2 0 0,3 1-656 0,0 2-128 15,1 1-16-15,-2 1-16 0,1-1-288 0,0 1 0 16,-1-3-208-16,1 1-11456 0</inkml:trace>
  <inkml:trace contextRef="#ctx0" brushRef="#br1" timeOffset="180961.216">20176 16385 6447 0,'0'0'576'0,"0"0"-576"15,1-8 0-15,-1 0 0 0,0 8 1024 0,0-10 112 16,-1 2 16-16,0-2 0 0,-4 0 80 0,1-1 32 16,-1 0 0-16,2 0 0 0,-5 0-240 0,2 0-64 15,-2-1 0-15,0 2 0 0,-3 1-144 0,0 3-48 16,2 2 0-16,-5-1 0 0,0-2-144 0,-1 5-48 15,-2 7 0-15,2 1 0 0,-1-2-144 0,0 7-48 16,-4 3 0-16,-1 3 0 0,0-1-64 0,1 5 0 16,1 2-16-16,0 3 0 0,0-1 32 0,3 4 16 0,0-3 0 15,1 7 0-15,-1 4-160 0,1 3-48 0,2 2 0 0,1 0 0 16,1 1-144-16,3-2 0 0,1-1 144 16,4-4-144-16,0-5 0 0,1-2 144 0,1-6-144 0,-1-3 0 31,1-3-1120-31,1-3-336 0,0-3-64 0,-1-1-9408 0</inkml:trace>
  <inkml:trace contextRef="#ctx0" brushRef="#br1" timeOffset="181127.505">19516 16803 20271 0,'0'0'1792'0,"0"0"-1424"0,10-3-368 0,-2 2 0 0,4 1 416 16,3 0 16-16,0 0 0 0,4-1 0 0,3-2 384 15,0 1 80-15,2 2 0 0,-2 0 16 0,2-2-288 0,-2-1-64 16,3 0-16-16,-3 1 0 0,2 3-544 0,-2-2 0 16,2-5 0-16,-2 5-12032 15</inkml:trace>
  <inkml:trace contextRef="#ctx0" brushRef="#br1" timeOffset="181411.16">20639 16226 14735 0,'0'-10'640'0,"0"10"160"0,0 0-640 0,-1-5-160 0,-4-2 0 0,1 4 0 15,4 3 1104-15,-10 1 192 0,-1 1 48 0,-3 3 0 16,-3-1-320-16,0 7-48 0,-5 6-16 0,-1 1 0 15,-6 1-288-15,4 3-64 0,3 4-16 0,-1 3 0 16,-2 3 16-16,1 1 0 0,2 0 0 0,-1 3 0 16,2 4-288-16,4 2-64 0,1-2-16 0,2-1 0 15,2-1-112-15,5-4 0 0,2 0-128 0,2-6 192 16,2-4-192-16,4-4 176 0,-1-4-176 0,3 2 160 16,-1-3-400-16,2-1-80 0,3-2 0 0,0-6-8048 15,-2 1-1600-15</inkml:trace>
  <inkml:trace contextRef="#ctx0" brushRef="#br1" timeOffset="181811.469">20843 16305 9215 0,'0'0'816'0,"0"0"-656"15,0 0-160-15,0 0 0 0,0 0 1936 0,-7 8 368 0,-2 1 64 0,-2 3 0 16,-3 3-640-16,-2 1-128 0,0-1-16 0,-1 3-16 16,1 2-336-16,-1 2-64 0,1 2-16 0,-1 0 0 15,1 0-304-15,-1 4-64 0,1 3-16 0,-3-3 0 16,3-3-480-16,1-1-96 0,3-1-32 0,1-2 0 15,3 1-160-15,3-5 192 0,2-3-192 0,3 1 192 16,3-2-192-16,0-2 192 0,3-2-192 0,-1-3 192 16,5-1 16-16,0-2 16 0,3 1 0 0,3-1 0 15,-1-1 32-15,4 1 0 0,1 0 0 0,-3 1 0 16,1-3-256-16,2 3 128 0,3 1-128 0,-4 0 0 16,1-2 0-16,-2 2 0 0,-2-2 0 0,3 2 0 15,-1-4 0-15,-4 0-160 0,-5-1 0 0,0 0-9680 16,-1-1-1936-16</inkml:trace>
  <inkml:trace contextRef="#ctx0" brushRef="#br1" timeOffset="182269.977">21001 16382 12895 0,'-12'-3'576'0,"12"3"112"0,0 0-560 0,0 0-128 0,-6-2 0 0,6 2 0 16,0 0 2656-16,0 0 496 0,0 0 112 0,0 0 0 15,0 0-1408-15,7-3-272 0,2-1-64 0,0 0-16 16,0 0-688-16,3-1-144 0,2 1-32 0,0-1 0 0,-1-1-352 0,0 1-80 16,2 1-16-16,0 2 0 0,-1 0-192 0,-1-1 128 15,0 0-128-15,-1 0 0 0,0-2 0 0,-1 3-336 16,0 4 48-16,0 1 16 16,-2-3-2864-16,-9 0-576 0</inkml:trace>
  <inkml:trace contextRef="#ctx0" brushRef="#br1" timeOffset="182840.138">21462 16059 11055 0,'0'0'976'0,"-8"-4"-784"0,1-1-192 0,7 5 0 0,0 0 1072 0,0 0 160 15,0 0 48-15,0 0 0 0,0 0 48 0,0 0 16 16,0 0 0-16,12 0 0 0,-2 4-640 0,2 1-112 15,1 4-16-15,0 1-16 0,1 1 144 0,0 3 16 16,1 3 16-16,0 3 0 0,-2 4-208 0,2 3-32 16,-3 1-16-16,-1 5 0 0,-3 1-272 0,-2 3-48 15,-3 3-16-15,-3-2 0 0,-3 2-144 0,-4 3 192 16,-1 3-192-16,-5 0 192 0,-2 0-64 0,-4-1 0 16,-2 2 0-16,-2-7 0 0,-2-2 0 0,-1-6-128 0,-5-3 192 15,1-3-64-15,2-1 16 0,1-3 0 0,1-1 0 16,0-5 0-16,2 0-144 0,1 1 0 0,2-1 0 15,0-3-12992-15</inkml:trace>
  <inkml:trace contextRef="#ctx0" brushRef="#br1" timeOffset="183506.182">16256 17431 15775 0,'-6'6'704'0,"4"-3"128"0,0-3-656 0,2 0-176 0,0 0 0 0,0 0 0 15,16 2 448-15,3-2 48 0,3-1 16 0,6 1 0 16,10-1 256-16,1-2 64 0,6 1 16 0,6 1 0 15,2 0-192-15,6 2-32 0,9-1-16 0,9 0 0 16,9 0-128-16,4-1-32 0,6-1 0 0,5-2 0 16,7 3-32-16,-1-2-16 0,-4-2 0 0,5-1 0 0,6 2-80 0,-3-1 0 15,-4 1-16-15,3-1 0 0,3 0 96 0,-3-1 32 16,-2 2 0-16,1-1 0 0,1-1-48 0,-2-1 0 16,-5 1 0-16,4-2 0 0,3-1 48 0,-4 1 0 15,-6-1 0-15,2 0 0 0,1 0-32 0,0 1 0 16,-5 3 0-16,-1-3 0 0,2 2-160 0,1 1-48 15,3 4 0-15,-2 1 0 0,-2 2-192 0,1 1 0 16,3 1 0-16,-6 1 0 0,-4 3 128 0,-5-1-128 16,-6-3 0-16,-4 1 0 0,-5-2 0 0,-9 1 0 15,-9 0-208-15,-11-1 64 16,-6-1-1680-16,-6 0-336 0,-5-1-64 0</inkml:trace>
  <inkml:trace contextRef="#ctx0" brushRef="#br1" timeOffset="184062.47">18091 17825 18431 0,'0'0'1632'0,"0"0"-1312"16,11-5-320-16,3 1 0 0,3-2 2176 0,2 3 352 16,2 1 80-16,3 0 16 0,2-3-2064 0,-1 3-416 15,3 2-144-15,-1 0 0 0,3-1 512 0,-2 1-16 16,-1 1 0-16,-2 3 0 0,-1 1-80 0,-2 1-16 16,-3 0 0-16,-1 2 0 0,-4 3-16 0,-3 0-16 15,-4 1 0-15,-5 2 0 0,-5 1 32 0,-5 6 16 0,-5 7 0 16,-3 0 0-16,-1 1-32 0,-5 0 0 15,-2-1 0-15,-1 0 0 0,1-3-32 0,1-2-16 0,2-3 0 0,5-3 0 16,1 0 96-16,7-3 16 0,2-3 0 0,5-1 0 16,1-10-224-16,10 9-32 0,5-2-16 0,6-4 0 15,3-3 272-15,8-3 48 0,6-2 16 0,4 1 0 16,7-1-176-16,4-2-16 0,5-5-16 0,3 1 0 16,-1 0-144-16,-4-2-32 0,0-1 0 0,0 1 0 15,-3 1-128-15,0 1 128 0,-1 0-128 0,-6 0 128 16,-6 1-1920-1,-9 2-400-15,-9 3-80 0</inkml:trace>
  <inkml:trace contextRef="#ctx0" brushRef="#br2" timeOffset="189392.786">2777 16498 10591 0,'0'0'464'0,"0"0"112"0,0 0-576 0,0 0 0 0,0 0 0 16,0 0 0-16,-7 5 736 0,7-5 32 0,0 0 16 0,0 0 0 15,0 0 128-15,0 0 32 0,0 0 0 0,0 0 0 16,0 0-160-16,0 0-16 0,0 0-16 0,0 0 0 15,0 0-160-15,0 0-16 0,0 0-16 0,0 0 0 16,0 0-224-16,0 0-32 0,0 0-16 0,0 0 0 16,0 0 96-16,0 0 0 0,0 0 16 0,0 0 0 15,0 0-64-15,0 0-16 0,0 0 0 0,0 0 0 16,0 0 112-16,0 0 16 0,0 0 0 0,0 0 0 16,0 0-32-16,0 0 0 0,0 0 0 0,0 0 0 15,8 5-144-15,-8-5-16 0,0 0-16 0,0 0 0 16,0 0-240-16,8 5 128 0,-8-5-128 0,0 0 0 15,0 0 192-15,0 0-48 0,2 10-16 0,-2-10 0 0,0 0 32 0,-3 10 0 16,-4-1 0-16,1-1 0 0,6-8 32 0,-8 6 0 16,-1-1 0-16,-2-2 0 0,11-3 64 0,-7 7 0 15,0-2 16-15,7-5 0 0,-7 3-32 0,7-3-16 16,0 0 0-16,0 0 0 0,0 0 32 0,0 0 0 16,0 0 0-16,1-11 0 0,0-1-64 0,4 1-16 15,0 1 0-15,4 2 0 0,1-2-176 0,-3 4 0 16,3 2 0-16,0-1 0 0,0 1 0 0,0 1 0 15,-1 2 0-15,-1 1 0 0,-8 0 0 0,8 0 0 16,-8 0 0-16,8 0 0 0,-8 0 0 0,0 0 0 16,0 0 0-16,0 0 0 0,0 0 0 0,6 8 0 15,-4 1 0-15,-2-9 0 0,-4 9 0 0,4-9 0 16,-6 7 0-16,-4-2 0 0,2 2 176 0,-2-3-48 16,3-3-128-16,-1 0 192 0,8-1-64 0,0 0 0 15,-6-2-128-15,6 2 192 0,0 0-192 0,0 0 176 0,-5-5-176 0,5 5 160 16,1-8-160-16,-1 8 0 0,7-8 0 0,-1 3 0 15,3-3 0-15,-1 2 0 0,1 1 0 0,0 1 0 16,0 0 0-16,1 1 0 0,-10 3 0 0,9-3 0 16,0 3 0-16,-3 3-144 0,-6-3 144 0,0 0 0 15,0 0 0-15,8 7-128 0,-5-2 128 0,-3-5 0 16,1 10 0-16,-1-10-128 0,0 0 128 0,-4 10 0 16,-1 0 0-16,-2-3 0 0,-1-2 0 0,1-1 0 15,-1 0 0-15,-1-1 0 0,-1-1 176 0,2-2-176 16,2-2 192-16,0 0-64 0,6 2 0 0,-7-5-128 15,2 2 208-15,1-3-64 0,2-1-16 0,2 7 0 16,0 0-128-16,-1-10 0 0,1-1 0 0,0 1 128 0,0 10-128 0,1-8 0 16,-1 8 0-16,3-6 0 0,-3 6 0 0,0 0 0 15,0 0 0-15,0 0 0 0,0 0-160 0,0 0 160 16,8-3 0-16,-8 3-144 0,0 0 144 0,0 0-128 16,0 0 128-16,0 0-128 0,3 9 128 0,-3 0 0 15,-1 1 0-15,1-10 0 0,-7 5 0 0,2 2 0 16,-3 1 0-16,0-2 0 0,3 0 0 0,5-6 144 15,-8 0-16-15,8 0-128 0,-9 1 256 0,9-1-48 16,-7-6-16-16,3 3 0 0,4 3-48 0,0 0-16 16,-4-5 0-16,2-1 0 0,2 6-128 0,-1-8 192 15,1 8-192-15,0 0 192 0,3-9-192 0,2 0 0 16,0 1 0-16,-5 8 0 0,6-5 0 0,-6 5 0 16,8-5 0-16,-8 5 0 0,11-2-160 0,-3 2 160 15,-8 0 0-15,9 2-144 0,-9-2 144 0,6 6 0 0,-1 1-144 16,-1 0 144-16,-4-7 0 0,0 0-144 0,0 10 144 0,0 0 0 15,0-1 0-15,0-9 0 0,0 0 0 0,-7 7 0 16,2 1 0-16,5-8 0 0,-8 7 0 0,1-4 0 16,-2-3 224-16,2 1-48 0,7-1-16 0,0 0 0 15,-8-3 0-15,3-2 0 0,5 5 0 0,0 0 0 16,0 0-32-16,-4-7-128 0,2-2 192 0,2 1-64 16,0 8-128-16,3-7 0 0,-3 7 0 0,5-8 0 15,2-1 0-15,-3 3 0 0,-4 6 0 0,10-3 0 16,-10 3-160-16,8-4 160 0,1-1 0 0,-9 5-144 15,7 5 144-15,2-1-160 0,-9-4 160 0,0 0-160 16,8 10 160-16,-2-1 0 0,-3-2-144 0,-1 2 144 0,-2-9 0 16,0 10-144-16,-1-1 144 0,-2-1 0 0,-3-2 0 15,0-1 0-15,1 0 0 0,-3 0 0 0,3-1 0 16,5-4 0-16,-11 3 0 0,4-2 0 0,7-1 176 0,-9-1-176 16,9 1 192-16,-6-3-192 0,6 3 176 0,-6-4-176 15,6 4 160-15,0 0-160 0,0-13 128 0,1 0-128 16,0 0 0-16,3 2 0 0,-2 3 0 0,1 1 0 15,2-3 0-15,1 3 0 0,-6 7 0 0,7-5-128 16,2 2 128-16,-9 3 0 0,0 0-128 0,7-2 128 16,-7 2 0-16,0 0 0 0,0 0-176 0,0 0 176 15,10 5-160-15,-10-5 160 0,8 8-128 0,-3-1 128 16,-5-7 0-16,0 0-144 0,0 13 144 0,-1-1 0 16,-3-1 0-16,1-3 0 0,-3-2 0 0,-3 0 0 15,2 3 128-15,-4-2-128 0,1-3 160 0,1-1-32 0,-3-1-128 16,2 1 192-16,3-1-32 0,0-2-16 0,-2-2 0 15,3-2 0-15,6 4-144 0,0 0 160 0,0 0-160 0,0 0 160 16,-3-10-160-16,1 2 0 0,2 8 0 0,-1-9 128 16,1-2-128-16,3 0 0 0,2 3 0 0,0 0 0 15,0 1-192-15,3-1 192 0,-1 4-160 0,1-1 160 16,1 2-144-16,0 2 144 0,-9 1-128 0,12 0 128 16,0-2-128-16,-1 5 128 0,-1 1-128 0,-1 1 128 15,-9-5 0-15,9 3-128 0,-9-3 128 0,7 8 0 16,0-1 0-16,-3 0-128 0,-4-7 128 0,0 0 0 15,0 11-144-15,-1-2 144 0,1-9-160 0,-3 8 160 16,3-8 0-16,-4 9 0 0,-4 1 0 0,1-3 0 16,-3-4 0-16,1-2 0 0,-1-1 0 0,1 0 160 0,1-1-160 15,-2-1 128-15,4-1-128 0,-2-3 128 0,2 2-128 0,0-1 128 16,6 5-128-16,0 0 128 0,-7-9-128 0,4 0 0 16,3 9 144-16,-1-10-144 0,3-2 0 0,1 1 0 15,3 1 0-15,2 1 0 0,1 0 0 0,2 2-160 16,2-2 160-16,-1 2-160 0,-1 2 160 0,1 1 0 15,0 3 0-15,0 0-128 0,0-1 128 0,-2 2 0 16,1 0 0-16,-2 1-128 0,-9-1 128 0,9 2 0 16,-9-2 0-16,8 5-128 0,-8-5 128 0,4 7 0 15,-4-7 0-15,0 10-128 0,-3 2 128 0,-3-1 0 16,-3 0 0-16,-2-1 0 0,-1-2 0 0,-2 1 0 16,-4 1 160-16,2-4-160 0,-1 0 256 0,1-5-32 15,-2-2-16-15,3-1 0 0,1 2 48 0,3-4 16 0,1-1 0 16,2-2 0-16,4-1-80 0,3 1 0 0,0-2-16 15,0-1 0-15,2-1-176 0,1 1 0 0,5 0 0 16,1 3 0-16,0-2-304 0,2 0-32 0,2 0-16 0,-1 1-11488 16,2 2-2288-16</inkml:trace>
  <inkml:trace contextRef="#ctx0" brushRef="#br2" timeOffset="194798.326">2739 17250 6047 0,'0'0'256'0,"0"0"64"0,-8 0-320 0,1 3 0 0,-1-1 0 0,8-2 0 16,-7 1 1024-16,1 0 144 0,6-1 32 0,-6 4 0 16,6-4-144-16,0 0-32 0,-8 3 0 0,8-3 0 15,0 0-400-15,0 0-96 0,0 0-16 0,0 0 0 16,0 0-64-16,0 0 0 0,0 0-16 0,0 0 0 16,0 0-64-16,0 0-16 0,0 0 0 0,0 0 0 15,0 0 96-15,0 0 0 0,0 0 16 0,0 0 0 16,11-3-80-16,-2 1 0 0,-9 2-16 0,11-3 0 15,1 2-112-15,1-1-32 0,0-1 0 0,0 2 0 16,2 0 96-16,0 0 0 0,0-1 16 0,2-1 0 0,-3 3 0 0,3-2 0 16,-1 1 0-16,2 0 0 0,-1 0-48 15,1 1-16-15,0 0 0 0,1 0 0 0,0-1-16 0,2 0-16 16,2 0 0-16,0 2 0 0,1-1 16 0,0 0 0 16,-2-1 0-16,2 1 0 0,2 0 32 0,1-1 16 15,-4 0 0-15,1 0 0 0,-2 1-32 0,1 2 0 16,-3 0 0-16,2-1 0 0,0-2-80 0,-1 1-32 15,-3 2 0-15,4-1 0 0,-3-2-32 0,2 1-128 16,0 0 192-16,-1 0-64 0,1-1-128 0,-2 0 192 16,-3 1-192-16,1 0 192 0,1 2-192 0,2-1 128 15,-4-1-128-15,1 1 128 0,0 0-128 0,2-1 160 16,-4-1-160-16,-1 2 160 0,-1 1-32 0,-1 0-128 16,0-2 192-16,-1 1-64 0,-4 1 80 0,-7-2 16 0,10 0 0 15,-10 0 0-15,8 2-32 0,1 0 0 0,-9-2 0 16,0 0 0-16,0 0-16 0,0 0-16 0,0 0 0 0,0 0 0 15,0 0-16-15,0 0 0 0,0 0 0 0,0 0 0 16,0 0 64-16,0 0 16 0,0 0 0 0,0 0 0 16,-8-2-64-16,0 1-16 0,-2 1 0 15,-1 0 0-15,0 0-144 0,-4 0 160 0,0 0-160 0,0 1 160 16,-1-1-160-16,-1-1 128 0,-4-1-128 0,0 1 128 16,-1 1-128-16,1-1 0 0,2-3 0 0,2 2 128 15,-1 1-128-15,-3 1 128 0,0 0-128 0,1-1 128 16,0-2-128-16,0 2 0 0,0 0 0 0,-2-1 0 15,-1 1 0-15,0-1 0 0,0 2 0 0,-4-1 128 16,-1-1-128-16,-3 0 0 0,-1 2 0 0,0 0 0 0,0 1 0 16,0-1 0-16,1 0 0 0,3 0 0 0,4 2 0 0,-1 0 0 15,2-2 0-15,1 2 0 0,4-4 0 0,0 2 0 16,2-2 144-16,1 1-144 0,2 1 128 16,1-1-128-16,2-4 160 0,-2 1-160 0,4 2 144 0,3 0-144 15,5 2 128-15,-5-3-128 0,-1 0 0 0,6 3 128 16,0 0-128-16,0 0 0 0,0 0 0 0,0 0 0 15,0 0 0-15,0 0 0 0,0 0 0 0,0 0-144 16,0 0 144-16,0 0 0 0,10-2-176 0,2 2 176 16,-1 1-160-16,3 1 160 0,3 0 0 0,0-2-144 15,2-1 144-15,2 1 0 0,3 2 0 0,1-2 0 16,3-1 0-16,1 2-128 0,1 2 128 0,3-2 0 16,3 1 0-16,1 1 0 0,-3 1 0 0,-1-2 0 0,-1-2 0 15,-4 2 0-15,-1 0 0 0,-4 0 0 0,1 1 0 0,-3-1 0 16,-1 0 0-16,-3-1 0 0,-1-1 0 0,-2 0 0 15,-2 1 128-15,-1 1-128 0,-2 1 160 16,-9-3-160-16,8 0 256 0,-8 0-64 16,0 0 0-16,0 0 0 0,0 0 32 0,0 0 0 0,0 0 0 0,0 0 0 15,0 0 64-15,0 0 16 0,-12 2 0 0,-3 0 0 16,-1 0-160-16,1 0-16 0,0-1-128 0,-3 2 192 16,-4-1-192-16,0-1 144 0,-1 1-144 0,-2-1 128 15,-2-1 16-15,-3-1 0 0,-2-1 0 0,-3 2 0 16,-3-1-144-16,1 1 160 0,2 0-160 0,1 0 160 15,0-1-160-15,1 0 0 0,2 1 0 0,3 0 0 16,-1-1 0-16,0 2 128 0,3 1-128 0,1-1 0 0,1-1 0 16,3 3 0-16,4-1 128 0,1 1-128 0,-1-1 0 15,6 0 0-15,0-1 0 0,5 0 0 0,6-1 0 16,0 0 0-16,0 0 0 0,0 0 0 0,0 0-144 16,0 0 144-16,0 0 0 0,0 0 0 0,0 0-160 0,0 0 160 15,0 0-128-15,11 0 128 0,1 0-128 0,4-1 128 16,2 0-128-16,3 0 128 0,1 0 0 0,2 1 0 15,0 0 0-15,2-1-128 0,0-4 128 0,0 1 0 16,2 2 0-16,4 0 0 0,3-1 0 0,1 2 0 16,-2 0 0-16,1 1 0 0,3 0 0 0,-2-1 0 15,-1-1 0-15,-1 2 0 0,-1 3 0 0,-2 0 0 16,-4-1 0-16,0-1 0 0,-2 0 0 0,-1 0 0 16,0 0 0-16,-2-1 0 0,-4 0 0 0,1 0 0 0,-2 2 0 15,-7-1 0-15,-10-1 0 0,0 0 0 16,8 0 0-16,-8 0 128 0,11 0-128 0,-11 0 144 0,0 0-144 0,0 0 160 15,0 0-16-15,0 0 0 0,0 0 0 0,0 0 0 16,-10 0 0-16,-2 0 0 0,-5-1 0 0,-1 3 0 16,-2 1-144-16,-4-2 0 0,-2-2 0 0,0 1 128 15,-2 0-128-15,0 0 0 0,-4-2 144 0,1 2-144 16,-1-1 0-16,1 1 0 0,1 3 0 0,1-2 0 16,1-1 0-16,8 1 0 0,4 1-192 0,4 0 64 15,2-1-1328 1,10-1-256-16,0 0-48 0,0 0-15200 0</inkml:trace>
  <inkml:trace contextRef="#ctx0" brushRef="#br2" timeOffset="195421.775">3919 17256 8287 0,'0'0'736'0,"0"0"-592"0,0 0-144 0,0 0 0 16,0 0 2560-16,0 0 496 0,0 0 80 0,0 0 32 15,0 0-1728-15,0 0-352 0,-6 3-64 0,6-3 0 16,-8 1-64-16,8-1-16 0,-6 0 0 0,-2 0 0 16,2 0-64-16,-2 1-16 0,-1 2 0 0,1-2 0 15,8-1-64-15,-7 0-16 0,-2-1 0 0,1-1 0 16,-3 1-144-16,1 1-16 0,1 1-16 0,-2 2 0 15,2-1-48-15,-4 0-16 0,-1-1 0 0,-1 0 0 16,-1 0-64-16,1-1-16 0,-2-1 0 0,-2 1 0 16,-3 0 48-16,2 0 0 0,-1-1 0 0,0 0 0 15,-3-1-128-15,0 1 0 0,1 0-16 0,-2 0 0 0,-3-1-128 16,0 1-32-16,1 0 0 0,-2 1 0 0,-2 0-16 0,2 2 0 16,-4 1 0-16,-3-2 0 0,1 1 64 0,1 1 0 15,-2-2 0-15,4 4 0 0,1-2-32 0,1 0 0 16,1 0 0-16,2 1 0 0,1-2-48 0,4 1-16 15,-2-1 0-15,3 0 0 0,0 0-160 16,3-1 192-16,1-1-192 0,1 1 192 0,2 1-192 0,2-1 0 16,1 1 0-16,0-2 0 0,2 0 0 0,9 0 0 15,0 0 0-15,0 0 0 0,0 0 0 0,0 0 0 16,0 0 0-16,0 0 0 0,0 0-192 0,0 0-128 16,0 0-32-16,8-6 0 15,-3 1-1280-15,4-1-256 0,1 2-48 0,1-1-16 16,1 0-1120-16,0-2-240 0,-2 1-32 0</inkml:trace>
  <inkml:trace contextRef="#ctx0" brushRef="#br2" timeOffset="195857.228">3513 16997 19343 0,'-1'-8'848'0,"1"8"192"0,0 0-832 0,0 0-208 0,0 0 0 0,0 0 0 0,-1-8 768 0,1 8 96 16,0 0 32-16,0 0 0 15,1-8-464-15,-1 8-96 0,1-8-16 0,-1 8 0 16,-7-3 384-16,1 1 64 0,-2-1 0 0,0 2 16 0,0 3 32 0,-1 1 0 16,-2 1 0-16,-2 1 0 0,0-2 32 0,-1 3 16 15,-1-2 0-15,-1 3 0 0,0 1-112 0,-1 2-32 16,0-2 0-16,-2 1 0 0,-1 2-224 0,0-1-48 15,-1 0-16-15,0 1 0 0,-4 1-112 0,-1 1-32 16,-1 0 0-16,-2 1 0 0,-1-1-32 0,0 1 0 16,1 2 0-16,1 1 0 0,1-3-64 0,0 0 0 15,2 0-16-15,2-2 0 0,-3-1 0 0,6 0 0 16,-1-1 0-16,3-3 0 0,3 2-48 0,0-2-128 16,3-2 192-16,3 1-64 0,5-2-128 0,4-4 0 15,0 0 0-15,0 0 0 0,0 0 0 0,0 0 0 16,0 0 0-16,15 3 0 0,2 1 0 0,1-3 0 15,0-2 0-15,3 0 0 0,1-2 0 0,2 2 0 0,2-3 0 16,1 1 0-16,-4-2-400 0,1 2 32 0,1 0 16 16,-1-1 0-1,-1 1-1680-15,-1 1-336 0,-3-4-64 0</inkml:trace>
  <inkml:trace contextRef="#ctx0" brushRef="#br2" timeOffset="196666.838">2051 16893 911 0,'0'0'0'0,"0"0"0"0,0 0 0 0,-5 8 0 0,5-8 0 0,0 0 0 16,-5 5 2880-16,-3-1 480 0,3 0 96 0,5-4 32 16,0 0-2016-16,0 0-384 0,0 0-96 0,0 0-16 0,-6 5-80 15,6-5-32-15,0 0 0 0,0 0 0 0,0 0-240 0,0 0-48 16,0 0-16-16,0 0 0 0,0 0 16 0,0 0 16 15,5-7 0-15,-1-1 0 0,3 0 16 0,1 0 0 16,2 1 0-16,-1-2 0 0,2-2-112 0,1-1-32 16,-2 0 0-16,4-4 0 0,4-2 48 0,2-2 16 15,-3-1 0-15,4-2 0 0,0-4-32 0,3 2-16 16,3-2 0-16,-2-1 0 0,4 0-192 0,-2 0-32 16,0-1-16-16,-2 3 0 0,-2 2-112 0,0 0-128 15,0-2 176-15,-1 2-176 0,1 2 176 0,-2 1-176 16,3-1 160-16,-4 1-160 0,-2 3 0 0,-3-1 128 15,1 0-128-15,-2 2 0 0,-3-1 0 0,0 3 128 0,0 5-128 16,-2-1 0-16,-3-4 192 0,0 6-48 0,-6 9-16 16,6-8 0-16,0-1-128 0,-1 0 0 0,-2 0-192 0,-3 9 192 15,0 0-320-15,0 0 48 0,3-5 16 0,-3 5 0 32,0 0-1536-32,0 0-320 0,0 0-48 0,0 0-6208 0,0 0-1232 0</inkml:trace>
  <inkml:trace contextRef="#ctx0" brushRef="#br2" timeOffset="197019.952">2515 16307 12831 0,'0'0'576'0,"0"0"112"0,0 0-560 0,0 0-128 16,3-9 0-16,2 1 0 0,0-1 704 0,4-2 128 15,0 1 0-15,1-2 16 0,2-2-112 0,0 1-32 16,6 0 0-16,-2-2 0 0,1-1-144 0,0 0-48 16,4 1 0-16,1 0 0 0,-2 0 192 0,1 1 48 15,1 0 0-15,-4 0 0 0,1 1 80 0,-1 2 32 16,-1 2 0-16,-1 2 0 0,-2 1-160 0,-1 3-48 15,-1 2 0-15,0 3 0 0,-1 1-336 0,-2 3-80 16,-2-1-16-16,-1 5 0 0,0 2-224 0,-2 4 128 0,1 0-128 0,-4 5 0 16,-1 4 192-16,-1 2-64 0,-6-3-128 15,1 1 192-15,-2 2-192 0,0-1 128 0,-2-2-128 0,0-1 0 32,-2-1-1696-32,0-3-432 0</inkml:trace>
  <inkml:trace contextRef="#ctx0" brushRef="#br2" timeOffset="200368.791">9192 17008 6271 0,'0'0'272'0,"0"0"64"0,0 0-336 0,0 0 0 0,9-4 0 0,-9 4 0 15,6-4 368-15,-6 4 0 0,0 0 0 0,0 0 0 16,0 0-80-16,8-6-16 0,-8 6 0 0,0 0 0 15,0 0 560-15,0 0 128 0,0 0 0 0,0 0 16 16,0 0 240-16,0 0 64 0,0 0 0 0,0 0 0 16,0 0-400-16,0 0-80 0,0 0-16 0,0 0 0 0,0 0-336 0,0 0-64 15,0 0 0-15,0 0-16 0,0 0-112 0,2-7-32 16,-2 7 0-16,0 0 0 0,0 0 16 0,0 0 0 16,-1-11 0-16,-1 4 0 0,2 7 16 0,0 0 0 15,-4-8 0-15,4 8 0 0,-4-9-48 0,-1 5 0 16,5 4 0-16,-7-6 0 0,3 0 48 0,4 6 0 15,-9-8 0-15,2 4 0 0,7 4 16 0,-8-6 16 16,0 0 0-16,-1 1 0 0,9 5-128 0,-9-2-32 16,-1 0 0-16,1-2 0 0,0 3-128 0,-1 0 0 15,0-1 0-15,0 0 128 0,-1 0-128 0,1-1 160 16,1 2-160-16,1 1 160 0,-1 0-160 0,-1 0 128 16,1 0-128-16,0 1 128 0,0 2-128 0,1-1 0 0,0-1 144 15,0 1-144-15,1-1 0 0,-1 1 128 0,-1 2-128 0,1-2 0 16,-2-1 0-16,2 2 0 0,-1 2 0 0,0-1 128 15,0 2-128-15,0-3 144 0,2-3-144 0,-2 5 160 16,2 4 16-16,1 0 0 0,-2-2 0 0,1-1 0 16,1 1 0-16,3-1 0 0,-3 1 0 0,2 0 0 15,4-7 80-15,-5 8 0 0,3 2 16 0,-2-2 0 16,4-8-16-16,0 0 0 0,-4 9 0 0,4-9 0 16,0 0-48-16,-2 12-16 0,0 0 0 0,1 0 0 15,0-3-64-15,1-9 0 0,0 0-128 0,-2 8 192 16,-2-1-64-16,4-7-128 0,0 0 176 0,-2 8-176 15,1 1 128-15,0-1-128 0,1-8 0 0,0 0 0 16,-1 11 128-16,1 0-128 0,0-2 0 0,0 1 0 16,0 1 0-16,1-2 128 0,-1-1-128 0,0 0 0 0,-1 0 128 15,1 1-128-15,0-9 0 0,2 9 0 0,-2-9 144 16,0 9-144-16,0-9 0 0,0 0 144 0,0 9-144 0,0-9 0 16,-1 6 144-16,1-6-144 0,0 0 128 0,0 0-128 15,0 0 160-15,0 0-160 0,0 0 176 0,0 0-176 16,0 0 192-16,0 0-192 0,0 0 176 0,0 0-176 15,0 0 160-15,0 0-160 0,0 0 176 0,0 0-176 16,0 0 192-16,0 0-192 0,0 0 0 0,0 0 0 16,0 0-240-16,0 0 80 15,0 0-1504-15,1-11-288 0,-1 3-64 0,0 8-6848 16,0 0-1376-16</inkml:trace>
  <inkml:trace contextRef="#ctx0" brushRef="#br2" timeOffset="201802.958">9102 17140 4607 0,'0'0'400'0,"0"0"-400"0,10 6 0 0,-10-6 0 15,0 0 1632-15,0 0 240 0,0 0 48 0,0 9 16 16,-5 2-864-16,0-3-176 0,-4-2-48 0,-1 5 0 16,-3 0-32-16,-1 0-16 0,-3 0 0 0,-2 1 0 0,0-2 32 15,-1 0 0-15,-1 0 0 0,2 0 0 0,-2-3-112 0,3 0-16 16,0-3 0-16,2 1 0 0,0-2 112 0,2 0 16 16,0-5 0-16,0 0 0 0,2-2-192 0,2-2-16 15,2-2-16-15,1-3 0 0,1 0 240 0,5-2 48 16,2-1 16-16,5-3 0 0,-1-5-272 0,5 3-64 15,4-3-16-15,-1 0 0 0,2 0-368 0,4 1-192 16,0 0 192-16,1 1-192 0,4 0 128 0,1 5-128 16,2 3 0-16,0 2 0 0,-2 1 0 0,1 3 0 15,2 3 0-15,-2 3 0 0,-4 0 0 0,-1 6 0 16,-4 2 0-16,-3 7 0 0,-3 3 0 0,-2 2-176 16,-8 1 176-16,-2 2-160 0,-6 4 160 0,-5 2 0 15,-5 3-144-15,-8 1 144 0,-4-2 0 0,-4-1 0 0,0-4 0 16,-1-2 0-16,2-4 192 0,1-4-32 15,1-4-16-15,4-2 0 0,-1-2 368 0,2-2 64 0,0-3 0 16,3-3 16-16,1-3-16 0,4-3-16 0,3-6 0 0,4-2 0 16,2-3 128-16,6-1 16 0,3-5 16 0,4 0 0 15,6-3-352-15,4 0-80 0,3-6-16 0,4 3 0 16,3 4-272-16,5 1 0 0,2 1 0 0,5 1-144 16,5 0 144-16,2 1-160 0,2 5 160 0,0 5-160 15,-1 4 160-15,-4 5 0 0,-6 4 0 0,-7 5-128 16,-6 4 128-16,-4 5-192 0,-3 3 192 0,-5 1-192 15,-8 8 16-15,-3 1 0 0,-6 2 0 0,-4 2 0 16,-8 0 176-16,-4 0-128 0,-3 0 128 0,-5-4-128 16,-3-5 128-16,2-3 0 0,2-4 0 0,1-3 0 15,0-5 0-15,2-5 176 0,1 1-48 0,1-5 0 16,2-3 80-16,0-2 16 0,3-3 0 0,2-1 0 0,3-4-48 16,3-1-16-16,3 0 0 0,4-6 0 0,2-3 80 0,5-3 16 15,2 1 0-15,5 0 0 0,5-2-256 0,5 3 0 16,3-2 128-16,6 0-128 0,6 0 0 0,4 2-160 15,4 1 32-15,1 6 0 0,2 5 0 0,0 4 0 16,-3 8 0-16,-4 4 0 0,-3 3 128 0,-5 4-128 16,-5 5 128-16,-3 4-128 0,-6 2 0 0,-8 4 0 15,-1 3 0-15,-9 4 0 0,-5 3 128 0,-5 0-208 16,-5-1 80-16,-5 0 128 0,-4-2-128 0,-2-6 128 16,-3-1 0-16,0-5 0 0,-1-4 0 0,0-4 0 15,0-2 192-15,2-4-64 0,0-1 176 0,1-4 16 16,3-3 16-16,-2-3 0 0,1-4-80 0,3-3 0 15,2-1-16-15,4-4 0 0,4-2-112 0,5 2 0 16,2-4-128-16,6-1 192 0,5-2-192 0,4-1 144 16,2-1-144-16,8 1 128 0,4 1-272 0,6 0-64 0,3 1-16 0,6 3 0 15,3 8 0-15,0 4 0 0,1 3 0 0,-3 4 0 16,-2 2 224-16,-3 5-192 0,-3 2 192 0,-2 2-192 16,-8 3 192-16,-2 4-144 0,-6 0 144 0,-4 4-128 15,-6 2 128-15,-4-1-192 0,-5 0 192 0,-3 0-192 16,-5 0 192-16,-4-3 0 0,-2-3 0 0,-3-1 0 15,0-4 144-15,-5-2 64 0,1-3 16 0,0-2 0 16,0-3 176-16,-1-2 48 0,2-1 0 0,-3-6 0 16,-1-3-192-16,4-1-16 0,-1-2-16 0,6-2 0 15,2 1-224-15,5-1 144 0,4-2-144 0,5 0 128 16,4-4-128-16,4 3 160 0,3 0-160 0,4-1 160 16,2-1-304-16,5 3-64 0,4 1-16 0,2 3 0 15,2-1-384-15,1 7-80 0,3 2-16 0,-3 3 0 16,-1 2-2528-16,-2 2-512 0</inkml:trace>
  <inkml:trace contextRef="#ctx0" brushRef="#br2" timeOffset="202773.243">8344 17489 15663 0,'0'0'1392'0,"0"-5"-1120"16,0-2-272-16,0 3 0 0,0 4 1792 0,0 0 288 16,0 0 64-16,0 0 16 0,0 0-1728 0,0 0-432 15,0 0 0-15,5 8 0 0,1 0 160 0,-5 3-160 16,-1 0 192-16,0 3-192 0,-1 2 576 0,1 1 16 15,0 3 0-15,0 2 0 0,-1 2-96 0,-4 1-32 16,2-1 0-16,-1 0 0 0,0 0-112 0,-1-1-32 0,1-4 0 16,0-1 0-16,2-3-48 0,-1-5-16 0,3-10 0 0,-2 10 0 15,2-10 128-15,0 0 0 0,0 0 16 0,0 0 0 16,0 0 320-16,0 0 64 0,0 0 16 0,0 0 0 16,8-8-64-16,1-2-16 0,0-2 0 0,2 0 0 15,-1-1-464-15,0 0-80 0,1-1-32 0,-2 1 0 16,2 4-144-16,0 1 0 0,0 0 0 0,0 2 0 15,1 1 0-15,0 2 0 0,-2 3 0 0,0 2 0 16,1 2 0-16,-5 2 0 0,0 1 0 0,-1 2 0 16,-2 0-192-16,1 1 192 0,-1 0-192 0,-1 0 192 15,-5 0-160-15,1 1 160 0,0 1 0 0,-3-1-144 16,0 0 144-16,-1-1 0 0,1-3 0 0,-1-1 0 0,6-6 0 16,-5 6 0-16,5-6 0 0,0 0 0 15,0 0 160-15,0 0-32 0,0 0-128 0,0 0 192 0,3-7-48 0,2-1-16 16,-1-1 0-16,2 1 0 0,4 2-128 0,1-1 0 15,-2-3 0-15,1 3 128 0,0 1-128 0,1 2 0 16,-2-1 0-16,1 1 0 0,-1 0 0 0,2 1 0 16,-1 3 0-16,1 1 0 0,0 2-144 0,-2-1 144 15,-9-2 0-15,9 4 0 0,-1 3-128 0,-2-2 128 16,-6-5 0-16,6 9 0 0,-3 1 0 0,1 0 0 16,-2 0 0-16,-2-10 0 0,0 0 0 0,-2 12-192 15,2-1 192-15,-3-1-208 0,3-10 208 0,0 0-192 16,-4 10 192-16,4-10-192 15,-5 11-496-15,2-1-80 0,-5-3-32 0</inkml:trace>
  <inkml:trace contextRef="#ctx0" brushRef="#br2" timeOffset="202957.008">8916 17660 18431 0,'0'0'1632'0,"0"0"-1312"0,0 0-320 0,0 0 0 0,0 0 2016 0,0 0 336 0,8 5 64 0,-3 3 16 16,-3 2-1984-16,-1 1-448 0,-1 0 0 0,-1 1 0 16,-2 0 192-16,-1 0 32 0,-3 1 0 0,2 0 0 15,-1 1 64-15,-2-1 16 0,0-2 0 0,-1 1 0 0,1 2-128 16,1-3-32-16,1-1 0 0,0 0 0 0,2 0-144 0,-2 0 0 15,2-1 0-15,4-9-176 16,0 0-1936-16,0 0-384 0</inkml:trace>
  <inkml:trace contextRef="#ctx0" brushRef="#br2" timeOffset="203503.841">9314 17762 19343 0,'0'0'848'0,"0"0"192"15,0 0-832-15,0 0-208 0,0 0 0 0,0 0 0 0,0 0 1088 0,0 0 192 0,0 0 16 0,0 0 16 16,-11-5-912-16,0 2-176 0,0 0-32 0,-2 3-16 16,-2 4 16-16,-1 1 0 0,0-1 0 0,-3 3 0 15,1 1 144-15,0 2 48 0,-1 1 0 0,1 0 0 16,2-2-32-16,-1 3 0 0,-1 0 0 0,2 3 0 15,5-2-208-15,1-2-144 0,3-2 192 0,-2 1-192 16,4 1 0-16,1-5-224 0,4-6 16 0,0 0 0 16,0 0 480-16,0 0 112 0,9 3 0 0,2-3 16 15,-3-2-16-15,1-2-16 0,4-2 0 0,1-1 0 16,2-5-224-16,1-2-144 0,0-1 192 0,2 2-192 16,-1 2 0-16,-2 0 0 0,0-2 0 0,0-1 0 15,0 1 0-15,0 2 0 0,-1 1 0 0,0 0 0 0,-1-3 128 16,0-1-128-16,2-2 0 0,-1 1 0 0,-1-1 0 15,1-3 0-15,-2-2 0 0,-1-1 0 0,-5-1 128 0,1 0-128 16,0-1 0-16,1 5 0 0,-5 3 0 0,0 4 0 16,-3 4 128-16,-1 8-128 0,0-7 192 0,0 7-32 15,0 0 0-15,0 0 0 0,0 0 48 0,-7 9 16 16,-1-2 0-16,0 7 0 0,1 3-224 0,-2 3 0 16,-2 1 0-16,1 2 0 0,0 0 0 0,-1 1 0 15,-1 2 0-15,2-2 0 0,-3 0 128 0,2 0-128 16,0 2 0-16,1-4 0 0,-2 2 0 0,2-2 128 15,2-5-128-15,1 0 0 0,3-1 0 0,0-2 0 16,3-3-192-16</inkml:trace>
  <inkml:trace contextRef="#ctx0" brushRef="#br2" timeOffset="203910.798">9612 17772 14735 0,'0'0'1312'0,"-9"1"-1056"0,3 1-256 16,6-2 0-16,-8 10 3728 0,3-1 688 0,-2 1 144 0,0 3 32 16,0 1-2880-16,-2 2-576 0,-1-1-112 0,-2 0-32 15,2-1-768-15,-2 2-224 0,-3 6 0 0,0 0 128 16,2-4-896-16,-1 1-192 0,-1-2-16 15,1 1-16-15,2-1 848 0,1-5 144 0,1-5 0 0,1-2 128 0,4 0 128 0,5-5 16 16,0 0 16-16,0 0 0 0,0 0 304 0,-1-9 64 16,1-2 16-16,5-3 0 0,4-4-96 0,0-3 0 15,3-3-16-15,2 3 0 0,2 1-96 0,0 0-16 16,2 0 0-16,0 1 0 0,3 2-592 0,-2 3-128 16,1 1-32-16,0 2 0 0,-1 1 304 0,-2 3 0 15,-1 0 0-15,0 2 0 0,-3 3-144 0,-3 1 144 16,0 1 0-16,-10 0-144 0,0 0 144 0,3 10 0 15,-3 0-144-15,-3 1 144 0,-2-2-160 0,-4 3 160 16,-6 3-208-16,-1-1 80 0,-5-3 128 0,0 0 0 16,0 0 0-16,1-1 0 0,3-2 0 0,-1-4 0 0,3-3 0 15,4 2 0-15,2-1-144 0,2-1 144 0,0-2-160 16,7 1 160 0,-2-8-2048-16,7 0-320 0,3 0-64 0</inkml:trace>
  <inkml:trace contextRef="#ctx0" brushRef="#br2" timeOffset="204133.002">10058 17363 35007 0,'-12'-4'3120'0,"12"4"-2496"0,0 0-496 0,0 0-128 0,0 0 128 0,-6 8 16 0,-2 2 0 0,2 1 0 16,-2 2-144-16,0 4 0 0,-1 1 0 0,-1 1 0 0,0 2 0 15,0 3 0-15,2 2 0 0,-4 4 0 0,-2 2 0 0,-1 2 0 16,0 1 0-16,-1 3 0 0,-1-1 0 0,-1-2 0 16,2 2 0-16,1 0 0 0,0 3 0 0,3-2-176 15,1-4 16-15,2-3 0 16,3-8-1824-16,2-2-352 0,2-3-80 0</inkml:trace>
  <inkml:trace contextRef="#ctx0" brushRef="#br2" timeOffset="204300.145">9685 17751 31327 0,'0'0'2784'15,"0"0"-2224"-15,0 0-560 0,6-6 0 0,3 3 960 0,0 0 96 16,3-1 16-16,2 1 0 0,2 1-528 0,3-1-96 0,4-3-32 0,2 3 0 16,5 0-192-16,-1-1-32 0,1 1-16 0,1 1 0 31,1 0-848-31,-1 0-160 0,-3 0-48 0,0 1-14832 0</inkml:trace>
  <inkml:trace contextRef="#ctx0" brushRef="#br2" timeOffset="205164.054">10091 18020 11967 0,'-16'-10'528'0,"16"10"112"0,0 0-512 0,0 0-128 0,0 0 0 0,0 0 0 15,0 0 2224-15,0 0 400 0,0 0 96 0,9 7 16 16,1-1-2192-16,2 3-544 0,2-2 0 0,4 2 0 15,1-4 448-15,3 2-32 0,0 1 0 0,5 3 0 16,3-3-80-16,6 3-16 0,7 0 0 0,6 2 0 16,1 0 48-16,3 1 0 0,-1 4 0 0,2-4 0 15,-2-2-192-15,6 0-48 0,-2-1 0 0,4-1 0 16,2-4 0-16,-2-2-128 0,-1-3 192 0,-2 0-64 16,0 0 32-16,0-1 0 0,3-2 0 0,0 0 0 15,2-3 288-15,-1 3 48 0,1 1 16 0,-2 0 0 16,2-1-128-16,4 0-32 0,2 1 0 0,3-1 0 15,-4 1-208-15,-1-1-144 0,-2 0 192 0,3 0-192 0,-1 2 128 16,4-2-128-16,0-4 0 0,-2 2 0 0,-5-2 0 16,0 1 0-16,1 0 128 0,2-1-128 0,2-2 0 0,-2 0 0 15,-3-1 0-15,-1 1 0 0,-1-1 224 0,1-2-64 16,-5-3-16-16,2 1 0 0,2 5 112 0,-3-3 0 16,-3-1 16-16,-1-3 0 0,-2 0-16 0,0-1 0 15,1 1 0-15,2-1 0 0,-1-1 32 0,1-1 0 16,-4 1 0-16,-1 0 0 0,-2 2-128 0,-2-2-32 15,0 1 0-15,0 2 0 0,-1-1-128 0,1 2 128 16,-2-2-128-16,-1 0 128 0,-1-1-128 0,0 2 128 16,-1 0-128-16,-1 1 128 0,-1-2-128 0,-1-2 128 15,0 0-128-15,0 0 128 0,0-1 48 0,-1 1 0 16,2-2 0-16,-4 2 0 0,-2 0 80 0,-1 2 32 0,0-1 0 16,-3 2 0-16,-1 1-48 0,0 1-16 0,-2 0 0 0,0 0 0 15,2 1-96-15,-3 0-128 0,-2 0 176 0,0 2-176 16,-2 1 144-16,-1 3-144 0,-3-2 0 15,1 0 144-15,1 1-144 0,-2-1 0 0,-1 1 0 0,0-1 128 16,0 0-128-16,1 2 0 0,0 1 0 0,-1 1 0 16,0-2 0-16,-2 2 0 0,-1-2 0 0,1 3 0 15,2 2 0-15,-3-2 0 0,-1 1 0 0,1 0 0 16,-2 1 0-16,1 0 0 0,-3 2 0 0,-1-2 0 16,-8 0-464-1,0 0 16-15,0 0 16 0,0 0 0 0,0 0-2272 16,0 0-464-16,0 0-96 0</inkml:trace>
  <inkml:trace contextRef="#ctx0" brushRef="#br2" timeOffset="205524">14467 17277 32079 0,'15'-7'1408'0,"0"2"320"0,6-3-1392 0,6 1-336 16,2 2 0-16,6-1 0 0,2 1 192 0,1-3-16 0,2 2-16 16,5-1 0-16,2 0 64 0,5 1 16 0,1-3 0 0,4 2 0 15,3 3-64-15,-5 2-16 0,-2-5 0 0,1 3 0 16,1 0 80-16,-1 4 16 0,1 4 0 0,-3 0 0 15,-4 2-80-15,0 2-16 0,-3 5 0 0,-3 0 0 16,-5 1-32-16,-1 1-128 0,-4 1 192 0,-3 0-64 16,-5 6 0-16,-1-1-128 0,-5 0 192 0,-3 0-64 15,-5 1-128-15,-6 2 0 0,-8-1 144 0,-7 5-144 32,-12 2-640-32,-9 1-208 0,-11 7-48 0</inkml:trace>
  <inkml:trace contextRef="#ctx0" brushRef="#br2" timeOffset="212301.775">934 15839 25791 0,'-3'-11'2304'0,"1"3"-1856"16,2 8-448-16,0 0 0 15,0 0-240-15,0 0-144 0,6-5-16 0,5 4-16 0,3 3 416 0,1 0 0 16,3-2 144-16,3 2-144 0,3-1 432 0,4 2-32 16,5 1 0-16,7-1 0 0,6 0 96 0,7 0 16 15,4 1 0-15,4 3 0 0,0 1-48 0,6 0 0 16,2-1 0-16,4 0 0 0,4 0-240 0,1 2-48 16,-2 3-16-16,3-2 0 0,3-3-160 0,4-1 0 0,-1 3 144 15,0-2-144-15,-6-1 160 0,3-2-32 0,0-2-128 0,1 1 192 16,-3-1 16-16,-4-2 0 0,-5-1 0 0,0-1 0 15,-2 0-16-15,2-2-16 0,-2 1 0 0,-4-2 0 16,-9-1-32-16,-3 0 0 0,-5-1 0 0,-4 0 0 16,-3 1-144-16,-4 1 160 0,-1 1-160 0,-5 1 160 15,-5-1-160-15,-4 2 192 0,-6 1-192 0,-3 0 192 16,-3 0-64-16,-10 1 0 0,0 0 0 0,0 0 0 16,0 0 192-16,0 0 48 0,-13-1 0 0,-4 2 0 15,0-1-80-15,-10 1-16 0,-3-1 0 0,-4 2 0 16,-4 1-272-16,-3 1 0 0,0-2 0 0,-7 0 0 15,-3-1 0-15,-4 0 0 0,-4-1 0 0,-1 0 0 16,-4-1 0-16,-3-1 160 0,-3-2-160 0,-4 0 128 16,-9-1-128-16,1 2 160 0,0 0-160 0,-4-1 160 0,-2 0-160 15,0 0 0-15,-4 2 0 0,6 0 128 0,5 0-128 0,0 1 0 16,-4-4 0-16,6 2 0 0,5-2 0 0,6 3 0 16,5 1 0-16,6-3 0 0,4-2 0 0,3 2 0 15,-2-1 0-15,6 3 0 0,4 2 0 0,4 1 0 16,3 0 0-16,7 3 0 0,3-1 0 0,6-1 0 15,4-1 0-15,7 0 0 0,8-1-192 0,0 0 48 16,0 0 0-16,11 0 0 16,8-2-224-16,13-2-32 0,14-4-16 0,14 0 0 0,11 0 288 0,12-2 128 15,9-1-128-15,11-1 128 0,7 0 0 0,3-2 0 16,2-1 0-16,6 3 0 0,3-2 0 0,-1 1 0 16,-6 0 0-16,1 1 0 0,-2-2-256 0,-7 1 16 15,-7-1 16-15,1 0 0 0,-2 1-128 0,-5 1-32 0,-11 1 0 16,-8 3-9312-16,-7 3-1872 15</inkml:trace>
  <inkml:trace contextRef="#ctx0" brushRef="#br2" timeOffset="-209124.013">9408 3539 14735 0,'0'0'1312'0,"0"0"-1056"0,0 0-256 0,0 0 0 15,0 0 192-15,0 0 0 0,0 0-16 0,0 0 0 16,0 0-176-16,0 0 0 0,0 0 0 0,8 1 0 16,1-2 0-16,-9 1 0 0,9-5-144 0,-1 3 144 15,-8 2 0-15,11-4 0 0,-2-2 176 0,-1 1-176 16,-1-1 464-16,1 2-16 0,-8 4 0 0,4-7 0 15,-2 1 128-15,-2 6 0 0,1-8 16 0,-1 8 0 16,-1-9-64-16,0 1-16 0,1 8 0 0,-2-7 0 16,1 0 112-16,1 7 16 0,0 0 0 0,0 0 0 15,-2-5-320-15,2 5-64 0,0 0-16 0,0 0 0 0,0 0-240 0,0 0 176 16,0 0-176-16,0 0 160 16,-7-5-160-16,7 5 0 0,0 0 0 0,0 0 128 0,0 0-128 0,0 0 192 15,-5-1-192-15,5 1 192 0,-8 2-64 0,8-2 0 16,-8 4 0-16,3-1 0 0,-4 0-128 0,3 3 192 15,0 0-192-15,0 0 192 0,6-6-64 0,-6 8-128 16,1-2 192-16,2 3-64 0,-1 0-128 0,2 0 0 16,2-9 144-16,0 15-144 0,-2 1 0 0,2 1 0 15,2-2 0-15,0 2 128 0,-1-1-128 0,1 3 176 16,-1 1-176-16,0 1 192 0,0 1-192 0,1-1 0 16,1 0 0-16,0-1 128 0,-3 0-128 0,1-1 0 15,0-1 144-15,0-2-144 0,2 3 0 0,1-2 144 16,-1-3-144-16,1 0 0 0,-1-1 176 0,1 0-176 0,3-1 160 15,-3 0-160-15,-3 1 128 0,2-4-128 0,2 0 0 16,0 0 144-16,0-1-144 0,0-2 0 0,-5-6 144 16,9 8-144-16,1-1 240 0,-1-4-32 0,1 0 0 0,3-2 0 15,1 0 96-15,0 1 16 0,0-1 0 0,1-1 0 16,0-3-128-16,1 2-32 0,-1 1 0 0,1-2 0 16,0-3-160-16,2-2 192 0,-1 0-192 0,-1 1 192 15,0-2-192-15,0 0 192 0,-3-1-192 0,-1-1 192 16,2 1-192-16,1-3 160 0,-2-3-160 0,0 2 160 15,1-2-16-15,-2-1 0 0,-1 1 0 0,-1 0 0 16,0-6-144-16,-2 1 128 0,1-1-128 0,-6 1 128 16,1 3-128-16,2-1 0 0,-2-3 144 0,0 4-144 15,-6-3 0-15,2 3 0 0,0 2 0 0,0-2 128 16,-1 0-128-16,-1 0 0 0,1 2 128 0,-1-1-128 0,-1 1 0 0,-1 0 0 16,0 0 0-16,-1 2 0 0,-3 1 0 15,2 1 0-15,-2 0 0 0,2 0 0 0,-3 0 0 16,1 1 0-16,0 1 0 0,1-1 0 0,-2-1 0 0,1 3-160 15,-3-1 160-15,3 2 0 0,-1 1 0 0,1 0 0 16,-1 2 0-16,1-1 0 0,-1 1 0 0,-1-2 0 16,1 5 0-16,-1 0 0 0,0 1-128 0,0 1 128 15,0 0 0-15,-1 2 0 0,0-2-128 0,2 1 128 16,-4 0 0-16,4 1 0 0,-1 1 0 0,-1 0 0 16,-1 1 0-16,-1-1 0 0,2-1 0 0,2 2-128 15,-1 0 128-15,0 3 0 0,-1-3 0 0,0 3 0 16,1 1 0-16,-1 0 0 0,2-1 0 0,1 1 0 15,1 1-128-15,-1 2 128 0,-2 0 0 0,2 0 0 0,5 1-128 16,-4 0 128-16,0 1 0 0,-2 1 0 16,3 1 0-16,2 0 0 0,1 2 0 0,-1 2 0 0,1 0-128 0,1 2 128 15,-4 0 0-15,2 2 0 0,0 2 0 16,1 1 0-16,0-3 0 0,1 0 0 0,-1-1 0 0,-1 2 0 16,2 0 0-16,2-2 0 0,0-5 0 0,0 1 0 15,-1-4 0-15,1 0 0 0,1-1 0 0,0 0 0 16,1 1 0-16,2-2 0 0,1 0 0 0,2-2 0 15,-2-2 0-15,3-3 0 0,-1-1 0 0,1-1 0 16,1 0 0-16,1 1 128 0,2-2-128 0,1-3 192 16,-2-2-32-16,3 0-16 0,1-2 0 0,0-1 0 15,1-3-144-15,0 1 0 0,0-2 144 0,0 1-144 16,0 2 128-16,0-3-128 0,2-2 128 0,-1 0-128 16,-1 0 0-16,1 0 128 0,1-1-128 0,1-1 0 15,-2-1 0-15,1 0 128 0,-2 0-128 0,2-2 0 0,0 0 0 0,-3-2 0 16,0 1 0-16,1-1 128 0,-2-2-128 0,-2-1 0 15,0-1 128-15,-3 1-128 0,-5 3 0 0,1-1 0 16,-3-2 0-16,1 0 128 0,-2 0 0 0,1 0 0 16,-1 5 0-16,-2-2 0 0,-1-1-128 0,-2 1 0 15,-1 0 0-15,-1 3 0 0,2 0 0 0,-2-1 0 16,0 2 0-16,-1 0 128 0,1 0-128 0,0 2 0 16,-2-1 0-16,0 2 0 0,1 2 0 0,-2 0 128 15,0 1-128-15,0 0 0 0,1-1 0 0,-5 3 0 16,2-1 0-16,-2 1 128 0,2 1-128 0,-2-1 0 15,-1-1 0-15,-1 2-128 0,1 2 128 0,-1 1 0 16,-2 0 0-16,1 2 0 0,-2-1 0 0,2 2 0 0,0-1 0 16,0 4-128-16,-2-1 128 0,4 2 0 0,0-2 0 15,-1 3 0-15,2 0 0 0,1 3 0 0,0 1-128 16,2 1 128-16,-1 1-128 0,1 1 128 0,0 1-128 16,-2 2 128-16,2 0 0 0,1 0 0 0,1-1 0 0,0 1 0 15,-4 0 0-15,3 1-128 0,3-2 128 0,0 1 0 16,-1 2 0-16,2 0 0 0,0-2 0 0,2 4-128 15,0-4 128-15,-1 5 0 0,2 4 0 0,-1-5 0 16,2 1 0-16,0 0 0 0,0-1 0 0,1-1 0 16,1-1 0-16,1 0 0 0,1-4 0 0,-1 1 0 15,4 0 0-15,-1-2 0 0,2-1 0 0,2 0 0 16,1 2 0-16,0-3-128 0,0-1 128 0,1-1 0 16,2 0 0-16,2-1 0 0,1 1 0 0,-2-5 0 15,-1 1 0-15,2-2 0 0,1-1 0 0,-1 1 0 16,1 2 0-16,-1-4 0 0,0-2 0 0,1-1 0 15,-1 0 0-15,2-1 0 0,-1-1 0 0,1-1 0 0,-1-1 0 0,1-1 0 16,-2-2 0-16,2-1 128 0,-1-2-128 0,0-1 0 16,-3 0 0-16,2-2 128 0,2-3-128 0,-2-2 0 15,-1-1 128-15,1-2-128 0,-1-1 0 0,-1-4 128 16,1 2-128-16,-3-1 0 0,-1-2 0 0,0-2 144 16,-4-1-144-16,-2-1 0 0,-2 0 0 0,-2 1 0 15,0 0 0-15,-2 3 0 0,-1 0 160 0,-2 3-160 16,1 3 128-16,-4 3-128 0,-2 3 256 0,-1 3-16 15,-3 3-16-15,-1 2 0 0,-1 3-96 0,0 1-128 16,-5 4 176-16,-1 2-176 16,-1 3-1040-16,-4 3-320 0,-3 3-64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19:35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16431 5705 17503 0,'-6'-12'1552'0,"2"3"-1232"0,2-1-320 0,-1 2 0 0,3 8 0 0,-7-6 0 15,2-1-208-15,0 1 80 0,-2 1-32 0,0 1 0 16,-3 0 0-16,0 1 0 0,-2-3-16 0,-2 2 0 15,-3 1 0-15,1-1 0 0,-4 0 176 0,-1-1-128 16,0-2 128-16,-4 3-128 0,0 0 128 0,-1 1 0 16,-2-1 128-16,0-3-128 0,-1-2 272 0,-3 0-16 15,-2 5 0-15,-5-3 0 0,-3-5 0 0,-3 3 0 16,1 3 0-16,-2 0 0 0,-2 3-16 0,-2 2-16 16,-4 3 0-16,-3-3 0 0,-4-3-96 0,-5 1-128 15,-2 5 176-15,1-1-176 0,-2-1 128 0,-4-1-128 16,-5-4 0-16,-2 5 0 0,-2 5 128 0,2-2-128 15,-5-1 0-15,-1-2 0 0,-6-2 144 0,0 2-144 0,-5 3 0 16,0-4 144-16,-3-6 64 0,-2 2 16 0,-4 5 0 0,-4-1 0 16,-5 0 96-16,-1 1 32 0,0 0 0 0,-6 1 0 15,-4-1 16-15,1 1 0 0,-3 2 0 0,-1 1 0 16,-4-2-112-16,5 2 0 0,2 3-16 0,-2 0 0 16,-4-1-16-16,1-6 0 0,-5 0 0 0,3 2 0 15,-1 4-224-15,-2-2 0 0,-3-1 0 0,-1-3 0 16,1 0 0-16,-3 0 144 0,-6 5-16 0,2-1 0 15,-2 3 32-15,1-2 0 0,-1 3 0 0,-2-4 0 16,-1 0-160-16,0-3 192 0,2-2-192 0,2 2 192 16,4-1-64-16,1 1 0 0,-1-1 0 0,3-2 0 15,4-4 0-15,3 4 0 0,-2 4 0 0,2-2 0 16,-1-6-128-16,1 2 0 0,5 3 144 0,-1 0-144 0,-3-1 0 16,1 1 0-16,4-5 0 0,1 5 0 0,-2 2 0 0,4-2 0 15,2-2 0-15,3 2 128 0,3 3-128 16,6 1 0-16,3 1 0 0,2-4 0 0,5-5 0 0,6 1 0 15,6 0 0-15,4 1 128 0,2-1-128 16,5 0 144-16,5 4-144 0,6 0 160 0,5-1-160 0,6 0 0 16,1 0 0-16,5-1 0 0,2-5 0 0,5 4 128 15,5 2-128-15,4 0 0 0,-2-1 0 0,6 2 0 16,2 2 128-16,5 1-128 0,3 3 0 0,3 1 0 16,1 2 0-16,2 0 0 0,5-2 0 0,0 1 0 15,1 1 0-15,1 7 0 0,-1 1-128 0,4 5 128 16,-2 1 0-16,2 5 0 0,-1 1 0 0,-1 4 0 15,0 6 0-15,2 6 0 0,-1 7 0 0,2 1 0 16,1-2 0-16,-2 5 0 0,-2 6 0 0,1-2 0 16,1 2 0-16,-4 6 128 0,-1 7-128 0,1 1 0 0,-1-3 0 15,-2 0 0-15,0 2 0 0,-1 3 0 0,0 2 0 16,1-4 128-16,0-3-128 0,-1-4 0 0,-1-1 0 16,0 1 0-16,0-2 0 0,1-5 0 0,-1-2 0 0,3-4 0 15,-1-1 0-15,1-2 128 0,2 0-128 0,1-5 0 16,-2-4 128-16,4-1-128 0,2 0 0 0,-1-3 128 15,5-1-128-15,0-3 192 0,-1-2-192 0,5-5 192 16,2-5-192-16,7-1 192 0,1 0-192 0,3 0 192 16,1-2-192-16,5-2 0 0,5-2 0 0,2-3 0 15,4-3 0-15,5-1 128 0,4-3-128 0,7-2 0 16,7-5 0-16,6-2 0 0,3-5 0 0,3 2 0 16,4-1 0-16,7-1 0 0,6 1 0 0,4-2 0 0,1-1 0 15,11 2 0-15,3 1 128 0,4-3-128 0,-1-1 0 16,8 1 0-16,11-4 0 0,0 5 0 0,0 0 0 0,6 0 0 15,8 1 0-15,5-1 128 0,5-5-128 0,2 1 0 16,2 1 0-16,3-2 0 0,5 0 0 16,3 0 0-16,4 1 0 0,0 1 0 0,-1-2 0 0,3 1 0 15,3 0 0-15,-2 3 0 0,-3 2 0 0,4 3 128 16,1-1-128-16,1 3 0 0,-3 1 128 0,-1-1-128 16,-4-3 0-16,3 7 128 0,2 3-128 0,-2 1 128 15,-2-1-128-15,1 1 128 0,-1-4-128 0,-1 2 192 16,-5-1-192-16,-1 4 192 0,0 1-64 0,3 1 0 15,3 2 0-15,-1-3 0 0,-6-2-128 0,-1-1 128 16,-6 3-128-16,-1 2 128 0,2-1-128 0,-4 1 0 16,-6 0 0-16,-3-2 0 0,-9 1 0 0,1-1 0 0,-2 0 0 15,-8-2 0-15,-6-1 128 0,-1-1-128 0,-1-2 0 16,-9 3 128-16,-7 0 0 0,-5 2-128 0,0-1 192 0,-8 0-64 16,-8-3 160-16,-6-1 32 0,-7 0 0 0,-1 3 0 15,-5 0-96-15,-1 0-16 0,-6-1 0 0,-1-1 0 16,-6-3-80-16,-3 4 0 0,-5-2-128 0,-2-1 192 15,-3-4-192-15,-2-3 144 0,-1-1-144 0,-4-3 128 16,-2 2-128-16,-2-3 0 0,-1-3 144 0,-3-4-144 16,-4-3 192-16,0-7-48 0,-3-4 0 0,0-8 0 15,0-6 16-15,-5-8 0 0,-1-7 0 0,-5 0 0 16,-1-3-160-16,-2-7 160 0,-4-10-160 0,0-2 160 16,-1-4-160-16,0-3 0 0,-3-7 144 0,0-3-144 15,0-6 0-15,2 0 0 0,1 1 0 0,2 0 0 16,-1 1 304-16,2 4-16 0,1 6 0 0,0 4 0 0,1 2 480 15,-3 7 80-15,3 3 32 0,0 8 0 0,-1 9-368 16,1 7-64-16,-2 3 0 0,0 6-16 0,3 3-432 0,0 7 0 16,-5 6 0-16,0 3-176 15,0-1-2576-15,-4 5-512 16,-6-8-96-16,-1 12-32 0</inkml:trace>
  <inkml:trace contextRef="#ctx0" brushRef="#br0" timeOffset="1983.025">16480 10990 13823 0,'0'0'1216'0,"-9"-7"-960"0,0-4-256 0,-2 3 0 16,0 3 3280-16,1 2 624 0,-3 1 112 0,-1-1 16 15,-4-3-3632-15,2 4-720 0,-5 0-160 0,1-2-32 0,1-3 512 0,-1 2 0 16,-4 1 0-16,0-2 0 0,-1 2 0 0,-1-1 0 16,-1-1 0-16,-3-1 0 0,-3 2 0 0,-3-1-144 15,-4-1 144-15,-3 1 0 0,-6-1 0 0,-4 0 0 16,-2-1 0-16,-1 1 0 0,0-1 0 0,-4 1 0 16,-4 1 0-16,-6-1 0 0,-3 3 0 0,-2-3 0 15,1-2 0-15,-3 3-128 0,-5 1 128 0,-1 1 0 16,-4-2 128-16,0 3-128 0,0 0 320 0,-6 2 0 15,-6 1 0-15,0 0 0 0,1-1 16 0,-5 2 0 16,-3 2 0-16,-2 0 0 0,-2 1-112 0,-4 1-32 16,-5 2 0-16,0-1 0 0,1 1-192 0,-4-1 128 15,-3 1-128-15,1 1 0 0,-4-1 128 0,-2 2-128 16,-4 0 0-16,1 0 0 0,-1-4 144 0,-3 2-144 16,-2 0 128-16,-5 0-128 0,-5 4 160 0,1-1-160 0,0-2 192 15,2 2-192-15,-2 1 192 0,-4 2-192 0,-7-3 192 0,2-2-192 16,3-1 160-16,0 1-160 0,0 0 128 0,-4-1-128 15,-3 1 224-15,1-2-32 0,2-1-16 0,-1 1 0 16,0 0 160-16,-2 3 48 0,1 0 0 0,-1 0 0 16,4-1-48-16,4 1 0 0,7 0 0 0,-2 2 0 15,2-6-16-15,6 3-16 0,6 0 0 0,5 2 0 16,4-3-160-16,3 2-16 0,3-2-128 0,6-2 192 16,3 1-192-16,3-1 0 0,5 2 128 0,5-4-128 15,3 1 128-15,10-2-128 0,6-2 176 0,2 2-176 16,3 0 256-16,4-1-64 0,6-1-16 0,8 0 0 0,3 2-176 15,7-2 0-15,6-2 144 0,7 4-144 16,1 0 0-16,8 0 128 0,4 1-128 0,5-1 0 0,4-3 0 16,2 1 0-16,8 0 0 0,-4 3 0 0,4-3 0 0,0 0-208 15,0 0 80-15,0 0 128 0,0 15-256 0,2 0 64 16,3-1 0-16,0 5 16 0,3 2 176 0,-1 2-128 16,-1-1 128-16,2 2-128 0,0 3 128 0,1 1 0 15,-2 2 0-15,-2 3 0 0,1 1 0 0,-5 6 0 16,-1-1 0-16,0 11-128 0,-1 6 128 0,-2 3 0 15,-2 1 0-15,0 1 0 0,-6 4 0 0,-3 3 0 16,0 4 0-16,-2-1-128 0,-4 1 128 0,0-2 0 16,-3-1 0-16,-1-6 0 0,-5-4-160 0,-2-2 160 15,-2-1-192-15,-3-1 192 0,-1-1-128 0,0-4 128 16,0-6 0-16,1 0 0 0,-2-1 0 0,0 1 0 16,-2-1 0-16,1 0 0 0,-1-5 0 0,6-3 0 0,4-2 0 15,4 0 0-15,2-5 128 0,2-2-128 0,1-4 0 0,5-1 0 16,4-4 0-16,3-3 0 0,-2-5 0 0,4 0 0 15,0-2 0-15,3-3-208 0,4-4 64 0,0 0 16 16,0 0-64-16,0 0-16 0,0 0 0 0,4 8 0 16,-4-8 16-16,13 4 16 0,2-1 0 0,2-3 0 15,2-4 176-15,6 1 0 0,0 1 0 0,10-2 0 16,1 0 0-16,6-3 0 0,-1 1 128 0,7-4-128 16,5 0 0-16,7 0 144 0,6 1-144 0,8 1 0 15,3 1 144-15,4 0-144 0,3 1 0 0,7-1 144 16,7-1-144-16,-1 2 0 0,1-1 0 0,8 2 0 15,11-1 0-15,-4 2 0 0,1-1 0 0,3 3 0 0,4 3 0 16,1-1 0-16,-2 1-144 0,5 3 144 0,3 0-128 16,-1 0 128-16,-1 0-192 0,3 0 192 0,2 2-128 0,1-1 128 15,-2-2 0-15,-2 3 0 0,-1 3-160 0,4 1 160 16,0-4-128-16,0 3 128 0,-6 1 0 0,6-1 0 16,4-2 0-16,-3 2 0 0,-3 1 0 0,1-1 0 15,2-1 0-15,0-1 0 0,2 1 0 0,1 1 0 16,-3 0 0-16,4-3 0 0,3 3 0 0,-3-2 0 15,-4 4 0-15,-2 0 0 0,0-3 0 0,-1 6 0 16,0 0 0-16,-3 0 0 0,0 4 0 0,-1-2 0 16,0 3 0-16,-3-1 0 0,-4-1 0 0,1-3 0 15,0 0 0-15,-3 0 0 0,-6-1 0 0,-1-1 0 16,0-3 0-16,-2 2 0 0,-8 0 0 0,-1 0 0 0,-3-2 0 0,-1 4 0 16,1-2 0-16,-4 0 0 15,-8-2 0-15,4 1 128 0,0 1-128 0,-2 0 0 0,-5-1 0 0,-3 0 128 16,-3-2-128-16,-3 2 0 0,2-1 0 0,-1 1 0 15,-6 0 0-15,-5 0 128 0,-3-3-128 0,-5 2 0 16,-2 1 0-16,1-1 128 0,-3-2-128 0,-2-1 0 16,-4 0 160-16,-1-2-32 0,-3-2-128 0,-3 2 192 15,-3-4-48-15,-1 0-16 0,-3 0 0 0,-1 2 0 16,-3-4-128-16,-1 0 0 0,0 1 0 0,-4 1 128 16,1-1-128-16,-3 0 160 0,1-2-160 0,-3 0 160 15,-3 0-32-15,1-1-128 0,-3-2 192 0,1 1-64 16,0-3 32-16,0-2 0 0,-4 0 0 0,0-4 0 0,2-3-32 15,-1-5-128-15,0-3 192 0,-1-7-64 16,1-5-128-16,0-8 0 0,1-8 0 0,0-7 0 0,-3-6 224 16,-1-5-32-16,2-5-16 0,2-8 0 0,-1-10-48 0,-1-3-128 15,1-2 192-15,1-8-64 0,2-9-128 16,3-2 0-16,-4 2 0 0,2-5 0 0,1-6 192 16,0 0-32-16,1-2-16 0,1 9 0 0,0 10 320 0,-1 9 64 15,-1 2 16-15,1 5 0 0,-2 5 352 0,0 11 80 16,-3 8 16-16,1 7 0 0,-1 4-416 0,-3 5-64 15,2 8-32-15,-2 2 0 0,-1 3-480 0,2 3-128 16,2 2-16-16,-6 5 0 16,-4 4-1968-16,0 2-384 0,-1-1-64 0</inkml:trace>
  <inkml:trace contextRef="#ctx0" brushRef="#br0" timeOffset="2945.131">5076 16374 21599 0,'-10'-16'960'0,"3"7"192"0,-5 0-928 0,8 0-224 16,4 9 0-16,0 0 0 0,-7-6 0 0,7 6-160 15,0 0 32-15,0 0 0 0,-1 11 128 0,3 6 0 0,4 7 0 0,0 5 0 16,3 7 208-16,-2 12 80 0,2 11 16 0,-4 7 0 15,1 6 112-15,-1 1 32 0,-3-1 0 0,2 11 0 16,-2 8-320-16,-2-2-128 0,-1-4 128 0,-1 4-128 16,-2 3 128-16,3-2-128 0,-2-1 0 0,0-8 128 15,-3-5-128-15,3-3 0 0,-3-3 0 0,3-8 128 16,-4-9-128-16,1-6 0 0,-1-4 0 0,2-9 0 16,0-6 128-16,1-5-128 0,1-3 192 0,-2 0-64 15,3-2-128-15,-1-3 0 0,-2-2 0 0,3-2 0 16,-1-1-736-1,3-3-224-15,0-7-64 0,0 0 0 0</inkml:trace>
  <inkml:trace contextRef="#ctx0" brushRef="#br0" timeOffset="3999.645">5075 16281 7359 0,'7'-12'656'0,"2"7"-528"16,6-1-128-16,2 0 0 0,6-2 3504 0,6 0 656 0,3 4 144 0,6 0 32 15,8 1-3632-15,5 1-704 16,6 2-160-16,4 2-32 0,1-1 192 0,3 1 0 0,4 1 0 15,5 0 0-15,8-1 0 0,1 1 0 0,1 1 0 16,3 0 0-16,3 1 0 0,1 2 0 0,6-1 0 0,-1 1 0 16,1 0 0-16,7-1 0 0,4-1 128 0,-1 2-128 15,-4-3 0-15,8 3-288 0,5 3 48 0,1-4 16 16,-2-4 48-16,4 3 16 0,5-1 0 0,2-2 0 16,2-4 160-16,2-2 0 0,-2-5 0 0,7-2 0 15,-1-3 0-15,0 2-160 0,-5-1 160 0,4-2-160 16,3-3 160-16,0-2 0 0,-4-2 128 0,1 2-128 15,-2 0 272-15,2 1-16 0,1 2 0 0,0 0 0 16,1 4-16-16,3-1-16 0,2-3 0 0,-1 2 0 16,0 0-64-16,3 3-16 0,-1 0 0 0,1 1 0 15,1 1-16-15,-4 2-128 0,-1 1 192 0,0 3-64 0,4-2 48 16,0 2 0-16,-4 0 0 0,-1 3 0 0,-3-1-176 16,5 0 192-16,3-1-192 0,-1-2 192 0,-4 3-64 0,4 2 0 15,0 0 0-15,0-2 0 0,0-3-128 0,0 3 160 16,-1-2-160-16,4 0 160 0,0 0-160 0,0-1 160 15,-1-4-160-15,2 2 160 0,3 1-160 0,3-1 192 16,0-3-192-16,-3 2 192 0,-5-2-192 0,2 2 0 16,-1 0 0-16,-1-3 0 0,-1-2 0 0,-5 2 0 15,-3 3 0-15,-1-1 0 0,2 2 0 0,-4-3 0 16,-8-2 0-16,1 4 0 0,2-1 0 0,-2 4 0 16,-6 1 0-16,3 0 0 0,0-4 0 0,-2 4 0 0,-7 3 0 15,3-2 0-15,2 0 0 0,-4 1 0 16,-3 1 0-16,2 2 128 0,-2 1-128 0,-2-1 0 0,-3-2 0 15,-2 0 0-15,0-1 0 0,-2 2 0 0,-6-1 0 0,4-1 0 16,1-1 0-16,-3 1 0 0,-7 1 0 0,-1 1 0 16,-2-2 160-16,-1 2-160 0,0 2 192 0,-5-2-192 15,-7 0 0-15,0 0 0 0,-5 2 0 0,3 0 0 16,-2 1 0-16,-1-2 0 0,-1-2 0 0,1 1 0 16,-7 1 0-16,2 1 0 0,0 0 0 0,0-2 0 15,1-1 0-15,-6 0-144 0,-4 0-16 0,-2-1 0 16,-1 3 160-16,2-2-160 0,3 0 160 0,-6 1-160 15,-1 1 160-15,-4-1 0 0,-2-1 0 0,-1-1-128 16,-4 1 128-16,-2 2 0 0,-3 2 0 0,1-2 0 16,0-1 0-16,2 1 0 0,-4 0 0 0,-1 1 0 0,-2 1 0 15,-1 1 0-15,-3-6 0 0,2 5 0 0,-1 2 0 16,1 1 0-16,-1-4 0 0,-1 1 0 16,-2 2-224-16,0 2 32 0,0 2 16 0,-1-1 0 0,1-6-16 0,-2 1 0 15,1 3 0-15,0-1 0 0,0 0 64 16,-2 0 0-16,-3 1 0 0,1 2 0 0,-1 1 128 0,-3-1 0 15,-3 1 0-15,1 1 0 0,1 0 0 0,-2 2 0 16,-1 1 144-16,-2 4-144 0,-1-1 176 0,1 5-176 16,1 2 160-16,-1 5-160 0,-5 1 128 0,2 4-128 15,0 4 0-15,-1 5 144 0,-2 7 16 0,0-2 0 16,1-1 0-16,-2 1 0 0,2 1 160 0,1 5 16 16,-3-2 16-16,2 10 0 0,0 5 64 0,-1 3 16 15,0-1 0-15,2 0 0 0,-3 1-176 0,2 3-16 0,1 8-16 16,1-8 0-16,2-6-224 0,3-7 0 0,2-7 0 15,1-2 0-15,2-2-336 0,2 1-16 0,3-3 0 16,2 0 0 0,1 1-432-16,0-5-96 0,0-4-16 0,0-3 0 15,-2-1-192-15,0-3-64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19:48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 8601 18431 0,'0'0'1632'0,"0"0"-1312"15,10-1-320-15,3 1 0 0,3-1 288 0,3-1-16 16,6 0 0-16,2-1 0 0,2 0-272 0,5-2 0 15,5 1 0-15,4-1 0 0,4 0 128 0,1 1-128 16,1 0 144-16,5-1-144 0,1-2 192 0,5 0-64 0,2 0-128 0,3-1 192 16,2-2 16-16,-2 1 0 0,1-1 0 15,7 1 0-15,4 1 144 0,2-1 32 0,3 2 0 0,-1-1 0 16,1 1-80-16,6 2-16 0,9-3 0 0,0 0 0 16,-2 0-112-16,4-1-32 0,4 1 0 0,2-1 0 15,-1-1-144-15,4 1 128 0,3 0-128 0,2 1 128 16,4 1-128-16,-2 0 0 0,3-1 0 0,2 0 0 15,2 1 0-15,2-2 0 0,5-1 0 0,-2-1 0 16,-1-1 0-16,3 2 0 0,3 2 0 0,0-1 0 16,0-6 0-16,0 1 128 0,-1-1-128 0,3 3 0 15,0 1 144-15,-1-2-144 0,-2-2 160 0,4 0-160 16,5 2 176-16,-4 0-176 0,0-1 192 0,-2-1-192 0,3 0 176 16,1 1-176-16,-1 1 160 0,0 0-160 0,-1 1 0 15,3 1 128-15,2 1-128 0,-2 2 0 0,-1-2 0 16,-3 3 0-16,0-3 128 0,3 3-128 0,3-1 0 0,-4 0 0 15,-1 2 128-15,1-1-128 0,-2-1 128 0,2 1-128 16,-4-2 176-16,1 2-176 0,1 2 176 0,2-1-176 16,0 0 160-16,0 1-160 0,-3 2 224 0,5 1-48 15,-2-4-16-15,1 5 0 0,-3 0-160 0,0 2 0 16,-2 2 144-16,1 0-144 0,1-3 128 0,-6 2-128 16,1 3 128-16,0 1-128 0,0-1 0 0,-4 1 0 15,-4-2 0-15,4 2 128 0,4 0-128 0,-3 0 0 16,0-3 128-16,-3 1-128 0,-1 3 192 0,-2 0-48 15,-1-2 0-15,4 2 0 0,2-1 0 0,0 0 0 16,1-2 0-16,-2 1 0 0,-4 0-144 0,2-2 192 16,3 0-192-16,-3 1 192 0,-2 2-192 0,2-1 160 15,2-2-160-15,-4 2 160 0,-5-1-160 0,3 1 0 0,2-2 0 0,-4 2 0 16,-4 2 144-16,0 2-144 0,5-4 160 0,-7 2-160 16,-3-1 256-16,3 0-64 0,4-3 0 0,-2 3 0 15,-5-1 96-15,2 1 16 0,5-3 0 0,-4-1 0 16,-2-1-32-16,3 2 0 0,1-1 0 0,-2 0 0 15,-4-1-80-15,0 0 0 0,1 0-16 0,-3 3 0 16,-1-2-48-16,-1 1 0 0,-1-1 0 0,1 2 0 16,-1-3 16-16,1 3 0 0,-4 2 0 0,3-2 0 15,-5-4-144-15,0 0 0 0,-1 0 0 0,2 1 128 16,2 1-128-16,-3 0 0 0,-2-2 144 0,0 2-144 16,0 1 0-16,-2-2 0 0,1-1 0 0,-4 1 0 15,-3 3 0-15,2 0 0 0,3-3 0 0,0-1 128 16,-5 0-128-16,-3 0 0 0,3 0 0 0,0 1 0 0,-1-2 0 15,-1 0 128-15,-3 2-128 0,-2-1 0 0,3 0 0 0,-1-1 144 16,-6-3-144-16,1 3 0 0,-1 2 128 0,-1-1-128 16,0-1 0-16,-2 1 0 0,0 1 0 0,-1 3 160 15,-2-3-160-15,-3-1 128 0,1-1 0 0,3 2 0 16,1 3 0-16,-5 1 0 0,-2-3-128 0,-2 0 128 16,0-2-128-16,0-2 128 0,3 2-128 0,-2 0 128 15,0 4-128-15,-3-2 128 0,-5 0 0 0,-1-2 0 16,2 0 0-16,-1 2 0 0,2 0 32 0,-1 0 0 15,-4 1 0-15,0 1 0 0,-3-1-16 0,-2 0 0 16,-3 1 0-16,2-2 0 0,3-2-16 0,-2 0 0 16,0 1 0-16,-3 2 0 0,-4 2 0 0,1-1 0 15,-5-1 0-15,-1 2 0 0,-4-3 0 0,0 0-128 0,-2-1 192 16,1 1-64-16,-1 2-128 0,0-2 128 0,-2-2-128 16,0 2 128-16,-4 4-128 0,-1 0 0 15,-1 0 144-15,-1-1-144 0,-1 1 0 0,-3 0 128 0,-1 4-128 0,-3-2 0 31,-2-1-816-31,-6 1-224 0,0 4-48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19:54.8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4782 2925 16575 0,'7'-19'1472'0,"-3"7"-1168"15,1-2-304-15,1 2 0 0,3 1 944 0,-1 3 128 16,-2 0 16-16,1 3 16 0,2 0-848 0,-9 5-256 0,6-4 0 0,-6 4 128 16,0 0-128-16,0 0 0 0,0 0 128 0,0 0-128 15,0 0 128-15,-10 6-128 0,-3 1 160 0,-8 2-160 16,-3 0 128-16,-7 2-128 0,-1 2 0 0,-5 0 0 15,-7-2 128-15,-2 0-128 0,-3 0 0 0,-5 2 0 16,-6 1 304-16,-1-2-48 0,0 0 0 0,-4-2 0 16,-5 1 160-16,-4-2 32 0,-1 0 0 0,0 0 0 15,4 0 64-15,-5-1 0 0,-6-1 16 0,3 2 0 16,2 0-144-16,0-1-48 0,0-2 0 0,-1 2 0 16,-2 2-176-16,2 1-32 0,-4 0-128 0,8 0 192 15,0-1-192-15,2 2 0 0,2 1 128 0,-3-2-128 16,2-4 0-16,6 2 0 0,4 2 0 0,2-2 0 0,2 2 0 0,1-1 0 15,-1-2 0-15,5 1 0 0,6 3 0 0,2 0 0 16,3 0 0-16,1-1 0 0,5 1 0 0,3-1 0 16,0 0 0-16,3 0 0 0,0-1 0 0,3 0 0 15,-1 0 0-15,4 2 0 0,3 1 0 0,1 3 0 16,2 0 0-16,3 5 0 0,3 3 0 0,0 4 0 16,2 3 0-16,0 5 0 0,-2 5 0 0,3 5 0 15,3 4 0-15,-2 5 0 0,-1 4 0 0,1 2 0 16,1 3 0-16,1 8 0 0,-2 5 0 0,-1 2 0 15,0 0 0-15,-2 6 0 0,4-2 0 0,0 7 0 16,0 7 0-16,3-2 0 0,-4-4-128 0,4 4 128 16,0 6 0-16,2-3 0 0,-1-2 0 0,-3 5 0 15,2 5 0-15,0 1 0 0,0-2 0 0,1 4 0 16,-3 2 0-16,-1 2 0 0,-3 4 0 0,1 4 0 0,-3 2 0 16,1 0 0-16,-1-3 0 0,0 5 0 0,2 5 0 0,0-2 0 15,-2-5 0-15,1 0 0 0,0-2 0 0,-1 0 0 16,-1 2 0-16,2-2 0 0,-1-3 0 0,1 1 0 15,0 1 0-15,1-2 0 0,-2-1 0 0,1 1 0 16,2 3 0-16,0 1 0 0,-1 1 0 0,3 1 0 16,0 2 0-16,-1-1 0 0,-3 1 0 0,2 0 0 15,1 3 0-15,0 0 0 0,-4-4 128 0,1 1-128 16,1 2 0-16,1-1 0 0,1-1 0 0,-1-3 0 16,-1-7 0-16,1 5 0 0,3 1 0 0,1-6 0 15,-6-4 0-15,3 3 0 0,0 4 0 0,3-4 0 16,1-6 0-16,-1 5 0 0,3 3 0 0,0-5 0 15,-1-5 128-15,0 5-128 0,-1 5 0 0,0-4 0 16,2-4 0-16,-2 6 128 0,0 2-128 0,-1-2 0 0,1-8 0 0,1 6 0 16,-4 0 128-16,3-5-128 0,1-7 0 0,-1 1 0 15,-2 1 0-15,3-6 0 0,1-3 160 0,0-4-160 16,0-1 160-16,0-1-160 0,-2 0 144 0,2-4-144 16,2-5 128-16,-1 0-128 0,-2 0 0 0,2-2 128 15,0-3-128-15,-1-5 0 0,-2-5 0 0,1 0 0 16,-1-2 128-16,1-1-128 0,-1-1 0 0,1-4 0 15,-3-5 0-15,3-1 0 0,0-5 0 0,0-2 0 16,-2-2 0-16,4 0 0 0,-1 0 0 0,1-1 0 16,0-2 0-16,1-1 128 0,0-4-128 0,2-7 0 15,-1-1 0-15,0-4 0 0,0-2 0 0,3-2 0 16,-2 0 144-16,0-3-144 0,-1-1 192 0,2-2-48 0,0-1 0 16,-1 0 0-16,-1-1 0 0,2 0 0 0,-4-9 0 0,9 10 0 15,-3-1 48-15,1 0 16 0,1-1 0 0,3-2 0 16,2-1 48-16,2 0 16 0,1-1 0 0,2 0 0 15,4 1-128-15,4-1-16 0,0-1-128 0,3 2 192 16,-1-4-64-16,2 1-128 0,1 3 176 0,0-2-176 16,-2 0 128-16,2 2-128 0,0-2 0 0,1 0 0 15,1 0 0-15,4-1 0 0,4-1 128 0,1-2-128 16,1-1 0-16,-1-1 0 0,4 0 0 0,-4-3 0 16,1 1-1696-1,2-2-400-15</inkml:trace>
  <inkml:trace contextRef="#ctx0" brushRef="#br0" timeOffset="878.706">1747 14015 11455 0,'0'0'512'0,"0"0"96"0,2-5-480 0,-2 5-128 0,0 0 0 0,0 0 0 15,4-8 544-15,-4 8 96 0,0 0 0 0,4-7 16 16,2 2 80-16,-3-2 16 0,0 1 0 0,3 0 0 15,-6 6-336-15,12-2-64 0,0 1-16 0,0-1 0 16,-1-3-176-16,3 2-32 0,3 1-128 0,2-1 192 16,-2-2-16-16,3-3-16 0,2 1 0 0,-1-1 0 15,-2 1 0-15,0 3 0 0,3 0 0 0,-2 0 0 16,0 1 32-16,-2 0 0 0,-4 2 0 0,1-2 0 16,2 2-16-16,-4 1 0 0,-4 1 0 0,1 2 0 15,2 0-176-15,-12-3 192 0,0 0-192 0,0 0 192 16,6 9 96-16,-2-2 32 0,-4-7 0 0,-4 13 0 15,-2 2 128-15,-3 4 48 0,-1-2 0 0,-4 4 0 16,-2 2-48-16,-2 3-16 0,-1 0 0 0,-1 0 0 0,-1-3-176 16,1 1-16-16,2-1-16 0,-1 0 0 0,1 0-224 15,2-1 128-15,1-1-128 0,0 0 0 0,2 0 128 16,1-2-128-16,-2 0 0 0,4-1 0 16,2-3-1120-16,-2-1-320 0,0-2-64 0,1-1-16 15</inkml:trace>
  <inkml:trace contextRef="#ctx0" brushRef="#br0" timeOffset="1183.759">1933 14259 3679 0,'0'0'320'0,"0"0"-320"16,0 0 0-16,0 0 0 0,0 0 3264 0,0 0 576 15,-10 6 112-15,0 4 16 0,0 3-2688 0,-3 1-528 0,0 2-112 0,0 2-32 16,-1 6 224-16,-1 0 64 0,1 1 0 0,2 3 0 15,-1 1-144-15,-2 4-32 0,3 2 0 0,-2 6 0 16,-4 0-304-16,1 3-64 0,0 2-16 0,1 5 0 16,-3 4-160-16,5 1-48 0,1-3 0 0,2-1 0 15,5-1-128-15,3-2 0 0,3 0 144 0,4-1-144 16,4 1 0-16,1-2 0 0,1-2 0 0,6-4 128 16,6-5-128-16,2 0 0 0,0-3 128 0,4-1-128 15,3-1 176-15,3-1-48 0,0-3 0 0,3 2 0 16,0-1 0-16,3 3-128 0,1 0 192 0,3-2-64 15,-1-5-128-15,4 1 0 0,6 3 144 0,0-2-144 16,-1-1-1552-16,-3-2-384 16</inkml:trace>
  <inkml:trace contextRef="#ctx0" brushRef="#br0" timeOffset="2043.677">3369 16019 27071 0,'0'0'1200'0,"0"0"240"0,-5 8-1152 0,1 2-288 0,2 1 0 0,-2 4 0 15,2 3 0-15,1 7 0 0,1 4-176 0,-1 1 176 16,-1-2 0-16,-2 4 0 0,2 2 0 0,-2 0 0 15,1 2 0-15,-2-2 0 0,0-2 0 0,-4-1 0 16,-1 1 0-16,0-1 0 0,-2-1 0 0,2-5 0 16,1-5 0-16,-1 0 0 0,0-2 0 0,2-7 0 0,-1-7 0 15,0-3 0-15,-2-2 0 0,1-5 144 0,1-5 16 0,1-4 0 16,-1-4 0-16,1-2 0 0,0-1 400 0,2-3 80 16,1-1 0-16,3-2 16 0,1-2-32 0,2-2-16 15,4-3 0-15,0-1 0 0,3-1-320 16,3-1-64-16,0 1-16 0,4-1 0 0,5 1-208 0,-1 4 0 15,2 2 0-15,2 6 0 0,-1 2 0 0,2 3 0 16,-1 0 0-16,1 4 0 0,1 0 0 0,2 4 0 16,-1 1 0-16,0 3 0 0,-3 3-128 0,-2 3 128 15,-4 3 0-15,1 4 0 0,-2 3-176 0,0 2 176 16,-5 1-160-16,-1 2 160 0,-4 6-160 0,-1 1 160 16,-7 2-160-16,-5 2 160 0,-4 2 0 0,1 0-144 15,1-2 144-15,-5-2 0 0,-6-2 0 0,0-2 0 16,3 2 0-16,-1-7 0 0,1-2 0 0,2-2 128 0,4-3-128 15,-1-2 128-15,1-2-128 0,4 0 0 0,7-2 128 16,0 0-128-16,0 0 0 0,0 0 0 0,0 0 0 0,9 0 0 16,2-2-352-16,5 0-32 0,2-1-16 15,5 3 0-15,-1 2 240 0,5 1 160 0,1 0-192 0,3 5 192 16,-3 4-128-16,-1 0 128 0,-3-2 0 0,-4 3 0 16,-4 3 0-16,-4 0-128 0,-1 1 128 15,-7-2 0-15,0-2 0 0,-4 4 0 0,-3 3 176 0,-5-4-176 16,-4 0 528-16,-7 0 0 0,-5 3 0 0,-4 2 0 15,-6 1-96-15,1-1-32 0,1-3 0 0,-3 3 0 16,-4 1-160-16,1-1-48 0,0-1 0 0,3-6 0 16,3-4-192-16,1 1 0 0,1-1 0 0,2-3 0 15,5-5-896-15,3-1-288 16,5-1-48-16,3 0-8320 0,3 0-1664 0</inkml:trace>
  <inkml:trace contextRef="#ctx0" brushRef="#br0" timeOffset="2320.286">4023 16362 24879 0,'-14'-4'2208'0,"2"3"-1760"16,2 7-448-16,0-1 0 0,-1 2 1472 0,0 3 192 15,1 2 64-15,-4 3 0 0,-2 2-1424 0,2 0-304 16,1 2 0-16,2-3 0 0,1 1 0 0,1 2 0 15,4 2 0-15,-1-2 0 0,3-2-128 0,2 3 128 0,3 3 0 16,2-5 0-16,3-4-320 0,1-3 64 0,0 0 0 0,5-6 0 31,2 0-144-31,0-7-32 0,2-1 0 0,0-2 0 0,3-3 432 0,-1-3 0 0,1-3 0 0,-5 0 0 16,1-1 144-16,-2 1 112 0,-2-3 32 0,-1 0 0 16,-2 0 288-16,-4 0 48 0,0-2 16 15,-3 1 0-15,-2 2 16 0,-2-1 16 0,-3 0 0 0,0 0 0 16,-5 3-416-16,1 0-64 0,0-1-32 0,2 4 0 15,-1-1-160-15,3 4-176 0,5 8 48 0,0 0 0 16,-6-3-1536-16,6 3-320 16,-8 2-48-16,3 3-11088 0</inkml:trace>
  <inkml:trace contextRef="#ctx0" brushRef="#br0" timeOffset="2514.661">4305 16298 23951 0,'0'0'1056'0,"0"0"224"0,0 0-1024 0,6 9-256 16,2 0 0-16,2 2 0 0,1 2 1056 0,1 0 160 15,-1 0 16-15,1 2 16 0,0 1-992 0,-1 1-256 16,1 2 0-16,-3 0 0 0,1-1 0 0,-2 3 0 16,-4 0 0-16,-1 2 0 15,-3-1-1504-15,0 1-192 0,-1-1-32 0,-1 0-5616 16,-2 0-1104-16</inkml:trace>
  <inkml:trace contextRef="#ctx0" brushRef="#br0" timeOffset="2818.56">4607 16265 27647 0,'-9'-9'2448'0,"9"9"-1952"0,0 0-496 0,-6 7 0 15,1 4 384-15,1 2-32 0,0 2 0 0,-4 7 0 16,2 6-352-16,0 0 144 0,-2 0-144 0,-3 3 0 16,-2-2 336-16,-1 11-32 0,-2 3-16 0,-4 1 0 15,-5-1-32-15,-1 3 0 0,-4-1 0 0,-1-1 0 16,-1-1-256-16,0-1 160 0,-4-4-160 0,2-2 128 16,1-1-128-16,2-2-224 0,2-2 48 0,3-2 16 15,5-6-2240-15,5-4-448 0,-3 1-96 0,5-10 0 0</inkml:trace>
  <inkml:trace contextRef="#ctx0" brushRef="#br0" timeOffset="3093.747">5257 16307 31327 0,'-10'-6'2784'0,"1"3"-2224"0,0 2-560 0,-3 1 0 16,1 0 128-16,-1 3-128 0,-1 4 0 0,-1 1 0 15,-1 3 160-15,-4 1-160 0,-1 2 128 0,0 1-128 16,2 2 0-16,-3 2 0 0,0 3 0 0,1 1 0 15,5 2 0-15,0-1 0 0,4-1 0 0,4 1 0 16,-1 3 0-16,5-3 0 0,2-3 0 0,2 0 0 16,0-1-272-16,4 0 16 0,3-4 0 0,2-2 0 15,1 0-2096-15,2 1-400 0,1-4-96 0,2-3-7888 16</inkml:trace>
  <inkml:trace contextRef="#ctx0" brushRef="#br0" timeOffset="3516.454">5425 16369 26719 0,'-9'-7'2368'0,"9"7"-1888"16,0 0-480-16,0 0 0 0,0 0 752 0,0 0 48 15,2 11 16-15,6 1 0 0,5 0-816 0,2-3 0 16,2-4-192-16,3 1 48 0,-2 0-192 0,3-3-48 15,2 0 0-15,-3-4 0 0,0-3 48 0,0 1 0 0,-1-1 0 0,-2-3 0 16,-1-1 128-16,0-2 16 0,-2-1 16 0,-1 0 0 16,-5 3 176-16,1-5 0 0,-5 1 0 0,1 0 0 15,-4-1 0-15,-2 1 128 0,-2 2-128 0,-1 1 176 16,-4 0 272-16,-2 4 48 0,-4 2 16 0,-1 3 0 16,-2 3 80-16,0 4 32 0,-6 1 0 0,1 8 0 15,-6-1-320-15,2 5-64 0,-3 0-16 0,2 4 0 16,-2 3-224-16,5 2 176 0,4-1-176 0,3 0 160 15,4 3-160-15,2-1 128 0,4-2-128 0,1-4 128 16,5-2-128-16,6-5 0 0,2-2 0 0,3 2 0 16,1-2 0-16,4-3 0 0,5-2-224 0,4-2-9120 15,6-3-1840-15</inkml:trace>
  <inkml:trace contextRef="#ctx0" brushRef="#br0" timeOffset="4492.131">7210 15973 10127 0,'0'0'896'0,"0"0"-704"0,-8 4-192 0,8-4 0 16,0 0 352-16,0 0 32 0,-2 8 16 16,-1 0-3648-16,3-8-720 15</inkml:trace>
  <inkml:trace contextRef="#ctx0" brushRef="#br0" timeOffset="5180.486">7200 16015 6447 0,'0'0'576'0,"0"0"-576"0,0 0 0 0,0 0 0 15,0 0 2048-15,0 0 288 0,0 0 64 0,0 0 16 16,0 0-1584-16,0 0-320 0,0 0-64 0,0 0-16 16,0 0-304-16,0 0-128 0,0 0 128 0,0 0-128 15,0 0 0-15,-7-2 0 0,0 1 0 0,7 1 0 16,0 0 0-16,-7 0 0 0,-1 0 0 0,8 0 0 15,-7-1 128-15,-1 1-128 0,0 4 0 0,1-1 128 0,0-2 144 0,-1 3 32 16,1-3 0-16,0 0 0 0,0-1 0 0,0 0 0 16,-2-1 0-16,1 1 0 0,-1 2-32 0,1-1 0 15,0-1 0-15,-1 1 0 0,1-1 48 0,-2 2 0 16,2 1 0-16,-1-1 0 0,-1-2 80 0,1 0 32 16,0 2 0-16,-1 1 0 0,1 2-176 0,-1-2-16 15,1-1-16-15,-4 3 0 0,-1 1-224 0,0 3 0 16,-1 0 128-16,0 3-128 0,1 1 0 0,-2 1 0 15,-2 3 0-15,2-1 0 0,0 3 0 0,2 2 0 16,-2-2 0-16,2 3 0 0,0 2 0 0,2 2 0 16,2-1 0-16,-1 1 0 0,1 0 128 0,1 2-128 15,1-4 176-15,4 0-176 0,3-2 176 0,1 0-176 0,1-2 160 16,2 1-160-16,3-3 128 0,-2-2-128 0,3-3 0 16,2-1 144-16,1 0-144 0,2-3 128 0,3 0-128 0,2-7 128 15,0-3 64-15,3-2 0 0,2-2 0 0,3-3 0 16,3-7-32-16,-2 0 0 0,1-2 0 0,-1-1 0 15,1-2-160-15,0-3 0 0,-2-2 0 0,3-1 0 16,-4-1 0-16,2-2 0 0,2-2 144 0,-4 2-144 16,-1-1 224-16,-1-1-32 0,-2-6 0 0,0 2 0 15,-4-3 32-15,0 2 0 0,0 2 0 0,-2 0 0 16,-5 0-224-16,0 1 128 0,-1 1-128 0,-3 3 0 16,-2 3 0-16,1 3 128 0,-1-3-128 0,0 3 0 15,-2 3 0-15,-1 4 0 0,-1 2 128 0,-1-2-128 16,0-1 0-16,-1 2 0 0,-2 6 0 0,3-2 0 15,-1-1 160-15,1 1-160 0,-3 1 160 0,3 5-160 0,2 5 128 16,0 0-128-16,0 0 0 0,0 0 144 0,0 0-144 16,-7 5 0-16,2 6 144 0,-1 2-144 0,1 0 0 0,-1 7 0 15,2 6 0-15,-3 3 0 0,2 0 0 0,2 3 0 16,1 2 0-16,1 3 0 0,1 2 0 16,0 3 0-16,-2 1 0 0,1 2 0 0,1 1 0 0,-1-1 0 15,-1-1 0-15,-3-1 0 0,1 1 0 0,-3-4 0 16,1-4 0-16,0-3 0 0,1-3 0 0,-1-3 0 15,0 2 0-15,0-3 0 16,3-2-1552-16,-3-5-288 0,2-6-48 0</inkml:trace>
  <inkml:trace contextRef="#ctx0" brushRef="#br0" timeOffset="5646.998">7504 16278 25391 0,'0'0'1120'0,"0"0"240"0,-6 7-1088 0,3 0-272 15,1 3 0-15,-1 1 0 0,1 7 0 0,-1-5 0 16,1 0 0-16,-1 3-144 0,0-1 144 0,0 0 0 0,1 1 0 16,-2-3 0-16,2-2 0 0,0 2 0 0,-1 1 0 15,-1 0 0 1,1-3-672-16,0-1-96 0,3-10-32 0,-5 9-9584 0</inkml:trace>
  <inkml:trace contextRef="#ctx0" brushRef="#br0" timeOffset="5962.359">8115 15762 22111 0,'0'0'1968'0,"0"0"-1584"15,-3 9-384-15,-2 2 0 0,0 2 1440 16,-1 5 208-16,0 5 32 0,-2 2 16 0,3 4-1376 0,-3 1-320 16,1 1 0-16,1 2 0 0,-1 1 0 0,-1 4 0 15,1 1 0-15,-2 4 0 0,-1 3 0 0,-1 0 0 16,-1-2 0-16,0-2 0 0,0-3-192 0,-3-2 0 15,2-1-16-15,1-1 0 16,1-3-672-16,2-5-128 0,2-4-16 0,0-2-6464 16,4-2-1280-16</inkml:trace>
  <inkml:trace contextRef="#ctx0" brushRef="#br0" timeOffset="6301.783">8046 15794 12895 0,'-7'-26'576'0,"8"7"112"0,5-3-560 0,4 1-128 0,2 1 0 0,5 4 0 16,5 5 5024-16,2 2 976 0,1-1 192 0,3 4 32 31,4 1-5840-31,1 3-1184 0,1 3-224 0,1 2-64 0,-2 3 832 0,2 5 256 0,-2 3 0 0,0 5-160 15,-1 2-160-15,-5 2-48 0,-3 1 0 0,-4 3 0 16,-6 4-48-16,-5 0-16 0,0 1 0 16,-8 0 0-16,-4-3 240 0,-5 0 64 0,-2 0 0 0,-3-3 0 0,-7-4 320 15,-1-2 64-15,-4-4 0 0,-1 1 16 0,-7-2 272 0,0 1 48 16,-3-2 16-16,0-1 0 0,-1-1-240 0,-3-1-48 16,-1-2-16-16,3-5 0 0,-2-2-304 0,4-4 0 15,-1 2 0-15,4-4 0 16,4-4-1792-16,4-2-384 0,3 3-64 15,3-1-9792-15</inkml:trace>
  <inkml:trace contextRef="#ctx0" brushRef="#br0" timeOffset="6571.57">8678 16279 26719 0,'0'0'1184'0,"-10"0"240"0,2 3-1136 0,0 4-288 0,4 1 0 0,-4 3 0 15,1 3 752-15,-2 2 80 0,3 2 32 0,-2 3 0 16,2-5-688-16,0 4-176 0,1 1 0 0,-1 0 0 15,-2-1 0-15,2 1 0 0,-2 2 0 0,1-2 0 16,0-3-208-16,0 4-80 0,-1 4-16 0,2-4 0 16,0-7-2496-16,-1-3-496 0</inkml:trace>
  <inkml:trace contextRef="#ctx0" brushRef="#br0" timeOffset="6935.973">8456 16478 21183 0,'2'-13'1888'0,"3"3"-1504"0,-2-1-384 0,4-2 0 0,1 1 1088 0,6 1 160 0,2-1 32 0,3-2 0 16,0 1-512-16,4-1-112 0,-1-1-16 0,4 0 0 16,3 1-288-16,1 0-64 0,0-1-16 0,-1 2 0 15,0 1-272-15,2 0 0 0,0 1 0 0,2 1 0 16,3 0 0-16,0 2 0 0,-5 4 0 0,-1 0 0 31,-2-3-464-31,-1 2-48 0,-5-1-16 0,1 3 0 0,-3 2-1312 0,-1-2-256 0,-3 2-48 16</inkml:trace>
  <inkml:trace contextRef="#ctx0" brushRef="#br0" timeOffset="7193.332">9396 16261 22111 0,'0'0'1968'0,"0"0"-1584"16,0 0-384-16,-8 15 0 0,-1 3 1440 0,1 1 208 15,2 0 32-15,0 3 16 0,-3 1-1360 0,3 0-336 16,-3 1 0-16,2-1 0 0,-1-4 0 0,1 3 0 0,-3 2 0 15,1 0 128-15,1-2-256 0,-2 2-64 0,-2 0 0 0,1 0 0 32,0-1-2176-32,1 0-432 0,-7-1-80 0,3-4-32 0</inkml:trace>
  <inkml:trace contextRef="#ctx0" brushRef="#br0" timeOffset="7742.002">9814 16278 27647 0,'0'0'1216'0,"-5"9"256"16,-1 4-1168-16,1 3-304 0,1 3 0 0,-1 3 0 0,1 2 528 0,0 3 48 15,0-1 16-15,-2-2 0 0,-1-6-464 0,0 3-128 16,0 2 0-16,-1-2 0 0,0-4 0 0,2-2 0 15,-2-4 0-15,4-1-128 0,4-10-64 0,0 0 0 16,-7-4 0-16,3-1 0 0,0-2 192 0,4-5 0 16,3-2-144-16,0-3 144 0,0-1-128 0,4-1 128 15,-1-1-160-15,3 0 160 0,0 1 0 0,1-3 0 16,2 0 208-16,-1 1-64 0,3 2 0 0,2 2 0 16,-2 2 0-16,2 2 0 0,2 1-16 0,1 3-128 15,-1 2 192-15,0 6-64 0,0 2-128 0,-2 6 160 0,-2 2-160 16,2 5 160-16,-1 1-160 0,-3 2 0 0,-1 1 0 15,-4 2 0-15,-2 6 0 0,0-5 0 16,-5 0-128-16,-1 1 128 0,-6 1 0 0,3-4-176 16,2 0 176-16,0-7-128 0,2-12 128 0,0 10 0 0,0-10 0 0,0 0 0 15,8 1 0-15,3-4 176 0,0-5-48 0,0-3 0 16,2-2 64-16,2-2 0 0,-1-2 0 0,2-2 0 16,2 0 48-16,0-1 16 0,-2 2 0 0,3 0 0 15,-3-2 0-15,2 2 0 0,0 4 0 0,-2 3 0 16,2 3 0-16,-1 2 16 0,1 0 0 0,-1 4 0 15,0 5-32-15,-2 4-16 0,1-2 0 0,-2 4 0 16,-2 3-96-16,0 0-128 0,-2-1 176 0,-1 4-176 16,-1 2 128-16,-1 1-128 0,0-1 0 0,-2 0 0 15,2 2-368-15,-1-2-128 16,-1 1-16-16,2-2-9504 0,-2 2-1888 0</inkml:trace>
  <inkml:trace contextRef="#ctx0" brushRef="#br0" timeOffset="8401.021">11547 16302 19119 0,'-3'-14'832'0,"3"14"192"0,-2-8-816 0,1 3-208 0,-3-1 0 0,4 6 0 16,-4-8 128-16,1 2 0 0,-1-2-128 0,-1 2 192 16,-1-1 48-16,2 0 0 0,-5 1 0 0,3-2 0 15,-3 3 0-15,1-1 0 0,-4 2 0 0,0 0 0 16,-2 2-48-16,-1-1 0 0,2-2 0 0,-1 3 0 16,-3 7-192-16,2-1 0 0,-2-3 0 0,1 2 0 0,-2 2 0 0,1 1 0 15,-1 2 0-15,2 2 0 0,-1 2 128 0,-1 4 96 16,-2 1 16-16,1 3 0 0,2 0-32 0,1 0 0 15,-1-2 0-15,2 2 0 0,0 1-208 0,1 3 176 16,0 0-176-16,1-2 160 0,1 0-160 0,2-1 0 16,1 0 0-16,1-2 0 0,3-2 0 0,2 1 128 15,0 0-128-15,3-3 0 0,1-2 0 0,3-1 0 16,2-3 0-16,1-4 0 0,3-7 0 0,1-2 0 16,1-5 0-16,2-2-176 0,3-2 176 0,1-2 176 15,2-3-48-15,0-1 0 0,-1 1 0 0,3-2-128 16,-1-3 192-16,-2 0-64 0,-2-2 16 0,1 5 0 0,0-2 0 15,-1 0 0-15,-2 1 128 0,1 4 32 16,-3 6 0-16,-3 3 0 0,-2 1 192 0,0 3 32 0,-8 4 16 16,0 0 0-16,9 5-32 0,-2 5 0 0,-1 3 0 0,-3 2 0 15,2 3-224-15,0 2-48 0,-1 3-16 16,1-2 0-16,3 0-224 0,-4 0 0 0,2 1 128 0,0-4-128 16,-1-1-160-16,0 1-80 0,0 0-16 0,-2 0 0 31,2 0-640-31,2-3-144 0,-1-5-32 0,2-5-11152 0</inkml:trace>
  <inkml:trace contextRef="#ctx0" brushRef="#br0" timeOffset="8696.882">12060 15553 29775 0,'0'0'1312'0,"0"0"288"0,0 0-1280 0,-3 9-320 15,0 3 0-15,1 2 0 0,-3 3 0 0,0 3 0 16,1 3 0-16,-1 5 0 0,1 5 0 0,0 1 0 15,0 0 0-15,-2-1 0 0,-1-2 0 0,1-1 0 16,0-1 0-16,1-1 160 16,-1-3-896-16,1 0-176 0,-1-6-48 0,1 0-11360 0</inkml:trace>
  <inkml:trace contextRef="#ctx0" brushRef="#br0" timeOffset="9170.026">13162 15989 23039 0,'-11'-4'2048'0,"-5"2"-1648"16,-6 4-400-16,0 2 0 0,0-1 2016 0,-3 1 320 16,-1 0 64-16,-2 0 16 0,0 2-1968 0,-1-1-448 15,-2-1 0-15,2 4 0 0,-1 0 0 0,3 2 0 16,-1-3 0-16,3 3 0 0,-3 2-128 0,5 1 128 16,3-1-128-16,4-1 128 0,2 0-240 0,3 3 48 15,4 0 0-15,3 1 0 0,-2-2-112 0,6 1-16 16,6-1 0-16,1 2 0 15,6-1-128-15,4 3-16 0,4 4-16 0,1-1 0 0,2-2 224 0,2 4 64 16,2-1 0-16,1 0 0 0,0-4 192 0,-2 2 0 16,-1 0 0-16,0-1 0 0,1 0 272 0,-1 1 0 15,2-4 0-15,-2 1 0 0,-5 3 304 0,0-3 64 0,0-5 16 16,-4 0 0-16,-3 0 0 0,-4 1 0 0,-4-2 0 0,-1 1 0 16,-4-2-224-16,-1-1-48 0,0-8-16 0,-7 10 0 15,-5 1 144-15,-3-1 48 0,-4-2 0 0,-8-3 0 16,-6 3-304-16,-5 0-64 0,-4-1-16 0,-11-1 0 31,-7-3-1840-31,-11 4-352 0</inkml:trace>
  <inkml:trace contextRef="#ctx0" brushRef="#br0" timeOffset="12860.244">3107 3588 19343 0,'9'-20'1728'0,"-1"0"-1392"0,-4-1-336 0,3 1 0 31,2 1-256-31,2 3-128 0,-2-3-32 0,2 2 0 0,1 3 416 0,-3 1 144 0,0-1 0 0,-2 3 0 16,0 2-144-16,-4 1 0 0,1 2 0 0,-4 6 0 15,0 0 368-15,0 0-16 0,0 0 0 0,0 0 0 16,0 0-96-16,1 12-32 0,-2 1 0 0,-2 3 0 16,0 6-32-16,-3 5-16 0,-4 5 0 0,-2 2 0 15,-2 1-16-15,-3 11 0 0,-6 10 0 0,-3 9 0 16,-1 9 160-16,-4 9 16 0,-3 7 16 0,-1 11 0 16,-6 11 0-16,-1 8 0 0,-2 5 0 0,-2 6 0 15,-1 3-128-15,4 3-32 0,-1-2 0 0,6-10 0 16,5-15 96-16,5-4 16 0,4-4 0 0,1-8 0 15,1-7 352-15,-2-4 80 0,2 0 16 0,2-3 0 16,-2-3-192-16,1-3-48 0,0-4 0 0,4 0 0 0,4-6-192 16,1-1-64-16,3-2 0 0,5-5 0 0,3-3-256 0,4-6 0 15,1-5 128-15,5-6-128 0,2-6 0 0,0-5 0 16,3-3 0-16,3-2 0 0,1-2 0 0,2-3 0 16,4-3 0-16,3-2 0 0,6-5 0 0,6 0 0 15,5 0 0-15,4 0 0 0,6-2 0 0,3-1 0 16,2 2 0-16,3 2 0 0,1 3 0 0,7 0 0 15,12 0 0-15,0 6 0 0,3 3 0 0,4-1 0 16,2-5 0-16,7 3 0 0,4 0 0 0,3-5 0 16,2-6 0-16,6-1 0 0,9 0 0 0,2-3 0 15,1-4 0-15,2-1 0 0,4-3 0 0,1 0 0 0,2 0 0 16,2-3 0-16,-6-2 0 0,5 2 0 16,3 2 0-16,2 1 0 0,1 1 0 0,0 3 0 0,-2 1 0 0,5-1 0 15,4 1 0-15,4 2 0 0,-2-1 0 0,3-1 0 16,-2 3 0-16,5-2 0 0,5-2 0 0,3 2 0 15,2 1 0-15,-2-2 0 0,-2 0 0 16,6-1 0-16,1-3 0 0,1 2 0 0,1-2 0 0,-1 0 0 16,2 0 0-16,1 3 0 0,-3 1 0 0,0 0 0 15,-2-1 0-15,4 0 0 0,2 0 0 0,2 0 160 16,-3 3-160-16,-2 2 0 0,-2 2 0 0,2-2 0 16,-3-2 0-16,-1 2 0 0,0-2 0 0,1 1 128 15,-3 1-128-15,0 0 128 0,0 0-128 0,-2 1 128 16,-3-1 0-16,6 0-128 0,1-2 192 0,-3 0-64 15,0 1-128-15,-2 1 0 0,2 0 144 0,0-2-144 16,1-2 0-16,1 1 0 0,-1-1 0 0,-1 2 128 16,-5 2-128-16,1-1 0 0,-4 0 0 0,0-1 128 0,3 0-128 15,-5-1 0-15,-4-1 0 0,1 2 0 0,-3 1 0 0,0 0 0 16,-5 0 0-16,-5 0 128 0,-4-1 32 16,3 1 16-16,1 2 0 0,-1-1 0 0,-5 2 32 0,-1-1 16 15,3 1 0-15,1-1 0 0,2-1-32 0,-3 1-16 16,-4-1 0-16,4-1 0 0,3 0-48 0,-2 0-128 15,-9 0 192-15,1 0-64 0,1-1 0 0,-1 2-128 16,-7 2 192-16,-2 0-64 0,2-2-128 0,-5 0 128 16,-2-1-128-16,1 2 128 0,-1 1-128 0,-3 1 128 15,-3 0-128-15,0-2 128 0,1-1-128 0,-4-1 0 16,-5 0 0-16,3-1 128 0,-2 1-128 0,-1-1 0 0,-5-2 0 16,-2-2 0-16,-2 1 0 0,-1 1 128 0,-1-3-128 15,-3 4 0-15,-6-2 0 0,3 0 128 0,0-1-128 0,-2 3 0 16,-2-1 0-16,-4 2 0 0,-3 0 128 0,-2 2-128 15,2-2 0-15,-2 1 0 16,3 1 0-16,-5-1 0 0,-2 0 0 0,-3 0 0 0,-3 1 0 0,3 1 0 16,1-1 0-16,-2 1 0 0,-4 0 0 15,-3 0 0-15,-1-1 0 0,-4 2 0 0,2-1 0 0,-1 0 0 16,2 0 0-16,-1 1 128 0,2 1-128 0,-3-2 0 16,-4-1 0-16,-4 0 0 0,0-1 0 0,-1 1 0 15,-3 1 0-15,4 0 0 0,3-2 0 0,0 1 0 16,-1 1 0-16,-2 1 0 0,-2 2 128 0,-2-2-128 15,1-1 0-15,0 4 0 0,0-1 0 0,0 2 0 16,2-3 0-16,0 4 0 0,-3 2 0 0,3-2 0 16,2-1 0-16,-8 0 0 0,-3-2 0 0,-2 3 0 0,-2 0 0 15,-3-1 0-15,-1 1 0 0,-4-3 0 0,-1-1 0 0,1 0 0 16,-4-1 0-16,0 0 0 0,-2-4 0 16,0-2 0-16,0 0 0 0,-1 3 128 0,-1 0-128 0,0-3 128 15,1-2-128-15,-2 1 128 0,0 1-128 0,-1-4 128 16,-2-1-128-16,3 0 128 0,3-6-128 0,-1 0 128 15,-4 0-128-15,3-4 128 0,1-3-128 0,0-2 128 16,-6-2-128-16,3-3 128 0,2-4-128 0,-2-4 0 16,2-7 0-16,0-5-176 0,2-7 176 0,-3-1 0 15,3 1 0-15,-1-5 0 0,0-2-128 0,3-8 128 16,0-11-128-16,1 0 128 0,-2-1-176 0,3 0 176 16,3-3-208-16,-4-2 80 0,0-4 128 0,-1 1 0 0,1 3 0 15,1-2-128-15,4-2 128 0,-3-1-160 0,1 0 160 16,0 0-160-16,-1 0-32 0,-3-3 0 0,-5 4 0 0,1-1 0 15,0-1 192-15,0 1-128 16,-3-4 128-16,0 9-128 0,-2 6 128 0,1 0 0 0,-2 3-144 16,-1 0 144-16,-2 0 0 0,2 6 0 0,-2 3 0 15,2 2 0-15,-3 3 0 0,2 1 0 0,3-7 0 0,-3 9 0 16,-3 6-128-16,1 3 128 0,2 6 0 0,-3 1 0 16,-2 3 0-16,-1 2 0 0,-2 3 0 0,2 5 0 15,-5 3 0-15,0 2 0 0,-3 2 0 0,2 0 0 16,-2 2 0-16,0 1 0 0,-3 1 0 0,2 2 0 15,0 2-208-15,-2 3 80 0,-5 1 128 0,1 2-208 16,-1-3 208-16,1 3-144 0,-1 4 144 0,0-4-128 16,-1 2 128-16,0-2 0 0,1-1 0 0,-2 2 0 0,-2 2 0 15,2 2 0-15,-2-2 0 0,-3-1 0 0,-4-2 0 16,-3 3 0-16,-3 1 0 0,-5 2 0 0,-4 1 0 16,-6 1-128-16,-3-1 128 0,-2 2 0 0,-2 1 0 0,-3-1-160 15,-5-1 160-15,-5 3 0 0,-4 2 0 0,-3 1-128 16,1 0 128-16,-2 0 0 0,-6-6 0 0,-3 6 0 15,-5-1 0-15,0 0 0 0,1-1 0 0,-4 1 0 16,-9 2 0-16,4-2 0 0,0-2 0 0,-7-1 0 16,-8 0 0-16,-1 2 0 0,1-1 0 0,-5 0 0 15,-5-3 0-15,-4 3 0 0,-1 0 0 0,-3 4 0 16,-3-2 0-16,-5 0 0 0,-2-1 0 0,-3 3 0 16,0 2 0-16,0 1 0 0,-1-4 0 0,-4 0 0 15,-1 0 0-15,4 0 144 0,-1-1-144 0,-2-2 0 16,-4-2 0-16,0 1 0 0,-1 1 0 0,3 0 0 0,2 0 0 0,-4-2 0 15,-4 0 0-15,-1 0 0 0,0 0 0 0,1 0 0 16,4-3 0-16,-1 2 0 0,-1 3 0 0,-2-1 128 16,1-1-128-16,3 1 0 0,3 0 0 0,-1 3 128 15,1 1-128-15,-1 0 0 0,-2 1 0 0,0-1 128 16,1 3-128-16,0-1 0 0,-1-1 0 0,-3-1 0 16,-4-1 0-16,0-1 0 0,3-1 0 0,-3 2 0 15,3 3 0-15,0-1 0 0,-4-1 0 0,4 1 0 16,-1 0 0-16,4-1 0 0,3-1 0 0,3 2 0 15,-2 0 144-15,0 3-144 0,-1 0 160 0,6-1-160 16,7-3 0-16,-5 3 0 0,-2-3 0 0,0 3 0 16,-1 0 0-16,0 2 0 0,4 0 0 0,-2 1 0 0,-4 1 0 15,-3 1 0-15,1-3 0 0,2 5 0 0,1 3 0 16,0 0 0-16,-1 2 0 0,1-1 0 0,0-2 0 16,4 2 0-16,2 3 0 0,2-1 0 0,1-3 0 0,5 0 0 15,2-3 0-15,3 2 0 0,-1 1 0 0,3-2 0 16,4-2 0-16,2 1 0 0,0 0 0 0,1 0 0 15,-1-2 0-15,4 0 0 0,3-2 0 0,-1 2 0 16,-3 2 0-16,5-1 0 0,5-2 0 0,1 1 0 16,0 2 0-16,3-1 0 0,-1-3 0 0,3-1 0 15,1-1 0-15,-1 3 0 0,2 0 0 0,1 1 0 16,6 1 0-16,0-1 0 0,-2-1 128 0,3 2-128 16,1 0 0-16,3-1 0 0,5-3 128 0,-3 1-128 15,0 0 0-15,4 2 144 0,6-1-144 0,1 1 0 0,0-1 144 16,-1 0-144-16,-2-1 0 0,4 1 0 0,5 0 0 15,0-3 0-15,-1-1 0 0,1-1 0 0,1 2 0 16,-3 1 0-16,4 3 0 0,-1-1 0 0,3-4 0 0,1 1 0 16,1 1 0-16,-2-1 0 0,0 1 0 0,2 0 128 15,4-2-128-15,-2 1 0 0,-2-1 0 0,0 1 0 16,-1-1 0-16,1 0 0 0,0 1 0 0,2-2 0 16,3-1 0-16,0 1 0 0,-2 2 0 0,-1-1 128 15,0 0-128-15,0 1 0 0,1-1 0 0,3-1 0 16,1 0 0-16,-1 0 0 0,-4 3 0 0,0-2 0 15,-1-3 0-15,4 2 0 0,4 2 0 0,3 0 0 16,-2-4 0-16,0-1 0 0,-1-2 0 0,1 3 128 16,0 4 0-16,4-3 0 0,4 0 0 0,3-1 0 0,4 1 0 15,-2-1 16-15,3-1 0 0,-2 1 0 16,3 1-144-16,-3 2 192 0,1 1-192 0,2-3 192 0,3-4-192 16,0-1 192-16,-2-1-192 0,4 3 192 0,2 3-192 15,4-1 0-15,-1 1 144 0,2 0-144 0,0 1 192 0,0-3-16 16,4 0-16-16,3 0 0 0,-3 0-16 0,3 1 0 15,3-1 0-15,2 0 0 0,2-2-144 0,0 0 0 16,3 0 0-16,8 0 128 0,0 0-336 0,-6 4-80 16,6-4-16-16,0 0 0 15,0 0-2512-15,7 11-512 0,2-2-112 0,-9-9-16 0</inkml:trace>
  <inkml:trace contextRef="#ctx0" brushRef="#br0" timeOffset="14233.758">11644 2323 19343 0,'-16'-11'1728'0,"8"5"-1392"16,-2-3-336-16,4 7 0 0,6 2 2016 0,0 0 336 15,-8 5 64-15,3 6 16 0,3 6-2176 0,1 5-448 0,-3 6-64 16,1 7-32-16,1 5 160 0,1 4 128 0,0 3-192 0,0 6 192 16,-1 4-128-16,1 10 128 0,-1 10 0 0,-1 3 0 15,-1-1 0-15,0-1 0 0,1-2 0 0,-2-6 0 16,-1-5 0-16,2-9 128 16,-2-5-128-16,3-7 144 0,0-7 128 0,0-6 32 0,3-8 0 0,2-4 0 15,0-5 16-15,1-3 16 0,1-3 0 0,-4-8 0 16,10-6 176-16,2-2 48 0,4-6 0 0,4-5 0 15,3-8-32-15,2-6 0 0,6-5 0 0,4-3 0 16,0-3-400-16,3-1-128 0,0 0 0 0,1 3 0 16,-1 3 0-16,-2 4-144 0,-1 1 16 0,-5 3 0 15,-1 5-320-15,-3 3-64 0,-1 4-16 16,-5 4 0-16,-4 3-1728 0,-5 3-352 0,0 3-64 0,-2 3-8384 16</inkml:trace>
  <inkml:trace contextRef="#ctx0" brushRef="#br0" timeOffset="14898.362">11589 3298 15663 0,'-21'10'1392'0,"0"-1"-1120"16,0-3-272-16,-1 2 0 0,3 1 976 0,1-2 144 15,1 0 32-15,4-5 0 0,3-5-256 0,4-2-32 16,2 0-16-16,1-3 0 0,6-2 112 0,2-1 0 15,5-2 16-15,1-3 0 0,4-4-640 0,3-2-128 16,3-2-16-16,3-2-16 0,1 0-176 0,4-2 0 0,3-1 0 0,3-3 0 16,3-3 0-16,4-2 0 0,7 2 0 0,1-1 0 15,1 0 0-15,-1-2 0 0,3 0-144 0,1 2 144 16,3 5 0-16,3 1 0 0,0 1 0 0,0 3 0 16,0 1 0-16,2 0 0 0,-1 2 0 0,5 0 0 15,4 4 0-15,1 1 128 0,1 1-128 0,0 2 192 16,1-1-64-16,0 0 0 0,1-3-128 0,4 2 192 15,1 1-64-15,0-2-128 0,-2-3 176 0,3-1-176 16,0 0 224-16,3 1-64 0,1 0-16 0,-1 2 0 16,-3 0-144-16,3 3 192 0,2 1-192 0,-2-2 192 15,-4 2-192-15,3-4 0 0,-3-2 0 0,0 2 128 16,-1 4-128-16,-3 1 0 0,-6-2 0 0,-2 2 0 16,-1 0 0-16,-2 2 128 0,0 1-128 0,-1 1 0 15,-1 0 0-15,-2 0 0 0,-5 0 0 0,0 1 0 0,-1 0 0 16,-1 1 0-16,2-5 0 0,2 5 0 0,-1 0 0 15,-1 1 0-15,-6 2 128 0,-2-4-128 0,0-4 0 0,-1 2 0 16,0 2 0-16,-1 2 128 0,0 1-128 0,-2 1 0 16,3-1 0-16,-4 1 0 0,-2 4 0 0,-4-3 0 15,0-3 0-15,1 3 0 0,-2 1 0 0,0-1 0 16,-1 0 0-16,2-4 0 0,3-4 0 0,1-2 128 16,-3 1-128-16,1-2 0 0,-1 0 176 0,2 1-48 15,-3-4-128-15,0-1 192 0,1 0-48 0,0-5-16 16,2 0 0-16,0 1 0 0,1 1 0 0,-1 2-128 15,0 1 192-15,-2-1-64 0,-4 0 64 0,-1 2 16 16,-2 2 0-16,-1 2 0 0,-4 1-208 0,-2 5 176 0,-1-1-176 16,-1 3 160-16,-1 3-160 0,0 1 0 0,-2 0 0 0,-3 2 128 15,0 1-128-15,0 0-224 0,-4-1 48 0,5-1 16 32,4-1-2144-32,-1-2-448 0,8-3-64 0,0-3-32 0</inkml:trace>
  <inkml:trace contextRef="#ctx0" brushRef="#br0" timeOffset="15415.063">18041 1032 29423 0,'-14'-10'1296'0,"7"7"288"0,-1 0-1264 0,1 3-320 15,0 3 0-15,1 5 0 0,-2 7 0 0,2 1-304 16,-4 0 64-16,2 5 16 0,-2 4 96 0,3 2 128 15,-3 1-208-15,0 0 80 0,1 3 128 0,-2 0 0 16,1 0 0-16,0 1 0 0,-3 0 0 0,2-3 0 16,0-1 0-16,2-4 128 0,2-2-128 0,2-7 192 0,2-6-64 0,3-9 0 15,0 0 64-15,0 0 32 0,0 0 0 0,0 0 0 16,6-6 288-16,3-6 64 0,-1-6 16 0,3-3 0 16,1 1-272-16,2-2-48 0,-2-3-16 15,3 0 0-15,-1-1-256 0,0 1 0 16,1 0 0-16,-1-2 0 0,1 1 0 0,2 0 0 0,0-1 0 0,1 3 0 15,2 2-128-15,-1 4 128 0,1 5 0 0,-1 4-144 16,-1 3 144-16,-3 4-128 0,1 3 128 0,-5 4-128 16,-2 4 128-16,1 4-192 0,-3 3 192 0,0 6-192 15,-2 2 192-15,-2 3-128 0,0 3 128 0,1 2-128 16,0 1 128-16,-1-1 0 0,-1 0 128 0,-1-3-128 16,-1 0 128-16,0-4-128 0,1-4 128 0,1 0-128 15,0-1 0-15,2 2 0 0,-2-2 0 0,2-5 0 16,1-3 0-16,1-1-256 0,3-2 64 0,0-4-9168 15,0-2-1840-15</inkml:trace>
  <inkml:trace contextRef="#ctx0" brushRef="#br0" timeOffset="15741.555">18710 1124 12895 0,'-13'-3'1152'0,"6"3"-928"0,7 0-224 0,0 0 0 15,-7-2 3392-15,7 2 624 0,0 0 128 0,0 0 16 16,0 0-3520-16,10 4-640 0,2-2-288 0,0-1 32 15,6-2 256-15,-2-1 0 0,3-2 0 0,2-1 0 16,1 1 0-16,1 0 176 0,1 0-32 0,2-3 0 16,4-7-144-16,2 2 128 0,0 3-128 0,-2 1 128 15,-4 1-128-15,-1 0 0 0,0 3 0 0,-6 2 0 32,-5 1-1680-32,-3 1-224 0,-11 0-32 0,0 0-8368 0</inkml:trace>
  <inkml:trace contextRef="#ctx0" brushRef="#br0" timeOffset="15925.301">18668 1353 28383 0,'0'0'1264'0,"0"0"256"0,8-2-1216 0,6 1-304 16,2 0 0-16,3-2 0 0,1 1 0 0,3 0 0 16,2-2-176-16,2 0 176 0,3-1 0 0,3 0 144 15,5 1 16-15,-1 0 0 0,4 0-160 0,-1 1 0 16,-1 0 0-16,-1-1 128 15,1 0-2352-15,-3 1-464 0</inkml:trace>
  <inkml:trace contextRef="#ctx0" brushRef="#br0" timeOffset="16372.883">20230 765 32591 0,'-22'-11'1440'0,"7"8"304"15,-2 6-1392-15,0 2-352 0,0 3 0 0,-2-2 0 16,1 3-192-16,0 2-128 0,-1 7 0 0,2 0-16 15,1-2 336-15,-1 4-176 0,0 4 176 0,1 2-128 0,3 1 128 0,-1 2 0 16,1 2 0-16,3 1-128 0,3 0 128 16,2 0 0-16,1-2 0 0,3-1-128 0,1-3 128 0,5-2 0 15,2-6-144-15,5-1 144 0,0-5 0 0,4-2 0 16,5-2 0-16,2-2 0 0,2-4 384 0,4-3 64 16,2-1 0-16,1-4 0 0,1-2-144 0,3-4-32 15,2-6 0-15,6 1 0 0,3-8-128 0,-1 0-16 16,-2-2-128-16,0-6 192 0,0-4-192 0,-2 0 0 15,-3 1 128-15,-4-2-128 0,-3-1 128 0,-3-2-128 16,-7-2 176-16,-4 2-176 0,-5 4 384 0,-7 3-16 16,-6 4-16-16,-4 6 0 0,-5 4 576 0,-1 10 112 15,-4 1 32-15,-6 3 0 0,-7 1-496 0,-5 5-80 0,-5 4-32 16,-7 3 0 0,-4 7-1552-16,-4 2-320 0,1 4-64 0,-45 18-16 0</inkml:trace>
  <inkml:trace contextRef="#ctx0" brushRef="#br0" timeOffset="18707.815">18818 2089 5519 0,'0'0'496'0,"7"-9"-496"16,-3 0 0-16,2 1 0 0,-2-2 1856 0,2 1 288 16,-6 9 48-16,3-8 16 0,0 2-720 0,-3 6-144 15,0 0-16-15,0 0-16 0,0 0-96 0,0 0 0 16,0 0-16-16,-7 3 0 0,-3 3-512 0,0 2-112 16,-2 1 0-16,-4 5-16 0,1 4-112 0,-3 2 0 15,0 1-16-15,1 3 0 0,2 3-64 0,-1 2-16 0,3 1 0 16,3-1 0-16,4 0-160 0,0-2-16 15,3-1-16-15,3 0 0 0,4 5-160 0,5-7 0 0,-1-2 144 0,4-2-144 16,1-3 0-16,2 0 128 0,3-2-128 0,3-3 0 31,2-3-480-31,-1-4-160 0,3-4-48 0,-1-1-11168 0</inkml:trace>
  <inkml:trace contextRef="#ctx0" brushRef="#br0" timeOffset="19054.788">19276 2114 25791 0,'-14'-7'2304'0,"5"3"-1856"0,1 1-448 0,-2 2 0 0,0 3 752 0,0 4 48 16,0 0 16-16,-1 2 0 16,2 2-816-16,-6 3 0 0,0 3 0 0,-1 3 0 0,3 2 0 0,0 1 0 15,0 2 0-15,4 3 0 0,0 0 0 0,5-2 0 16,4-4-128-16,4 0 128 0,6-1 0 0,3-6 0 15,4-5 0-15,3-3 0 0,5-3 0 0,1-4 0 16,3-4 0-16,0-4 0 0,-1-6 0 0,2-5 160 16,-4 2-160-16,2-5 192 0,-1 0-64 0,0-2 0 15,-3 1 0-15,-3 2 0 0,-6 2 192 0,-4 2 48 16,-3 0 0-16,-3 3 0 0,-4 3 368 0,-3 1 80 16,-2 0 16-16,-5 3 0 0,-3 2-128 0,-5 2-32 15,-5 4 0-15,0 2 0 0,-4 1-448 0,1 2-96 16,1 0 0-16,0 3-128 0,4 0 0 0,2 2-144 15,-1-3-16-15,7 0 0 16,1 2-1888-16,7-4-368 0,4-5-80 0,0 0-10912 0</inkml:trace>
  <inkml:trace contextRef="#ctx0" brushRef="#br0" timeOffset="19407.953">20025 1843 21359 0,'0'0'944'0,"0"0"208"16,0 0-928-16,0 0-224 0,-7 2 0 0,-3 1 0 15,0 5 784-15,-3-1 112 0,1 1 32 0,-3 3 0 0,-5 3 0 16,0 4 0-16,0 2 0 0,2 2 0 16,-2 3-432-16,2-4-96 0,3-3-16 0,3-1 0 0,3 3-224 0,6-1-160 15,-2-2 192-15,5-3-192 0,5-3 0 0,-1-3 0 16,6 2 0-16,0-2 0 0,2-1 192 0,5 1-192 15,2 2 192-15,2-1-192 0,1-5 144 0,-2 2-144 16,-1 2 0-16,-4-2 144 0,-4 0-144 0,0 0 0 16,-1 1 0-16,-6 2 0 0,-2 2 256 0,-6 0-48 15,-2 0 0-15,-3 1 0 0,-1 2 240 0,-5 2 32 16,-6-1 16-16,-1 4 0 0,-1 3-160 0,-3-1-16 16,1-6-16-16,-1 1 0 0,0 1-176 0,3-2-128 15,1-4 192-15,4-3-192 16,1-4-1120-16,5-4-336 0,2 0-64 0,3-7-12192 0</inkml:trace>
  <inkml:trace contextRef="#ctx0" brushRef="#br0" timeOffset="19745.185">20864 1581 20783 0,'-4'-15'912'0,"2"7"208"15,0-2-896-15,0 2-224 0,2 8 0 0,-5-7 0 16,-2 3 400-16,0 2 48 0,-2 1 0 0,-1 3 0 16,-2 0 224-16,-2 6 48 0,-4 3 16 0,0 5 0 0,1 4-288 0,-3 3-48 15,-2 3-16-15,-2 0 0 0,-3 1 128 0,1 5 32 16,1 1 0-16,-5 6 0 0,-2 3-16 0,2 3 0 15,4 4 0-15,3-5 0 0,-1-1-224 0,5-3-48 16,5-4-16-16,4-4 0 0,4-5-80 0,5-1-16 16,3-11 0-16,3 3 0 0,1 0-144 0,4 1 128 15,3-1-128-15,4-7 128 16,2-8-1392-16,5-2-272 0,6-1-64 0,0-1-10976 0</inkml:trace>
  <inkml:trace contextRef="#ctx0" brushRef="#br0" timeOffset="20215.032">21249 1610 20559 0,'-8'-3'896'0,"8"3"208"0,-9 0-880 0,2 1-224 0,-3 1 0 0,0 3 0 0,0 0 448 0,-3 4 64 15,0 2 0-15,-2 5 0 0,-3 1 160 0,0 5 32 16,1 0 16-16,-1 5 0 0,3 2-208 0,2 3-32 15,-2 1-16-15,2 5 0 0,2 2-272 0,6-2-64 16,2-5-128-16,1-4 192 0,4-2-48 0,1-2-16 16,1-2 0-16,7-4 0 0,2-5 144 0,0-5 32 15,2-4 0-15,1-1 0 0,4-4 64 0,-2-1 16 16,0-6 0-16,2-2 0 0,1-1 0 0,1-3 16 16,1-2 0-16,-1-4 0 0,3-4-128 0,-4 0-16 15,-3 0-16-15,-3-3 0 0,0-1 32 0,-3 2 16 16,-5 2 0-16,-1-3 0 0,-3-1 32 0,-4-2 16 15,-8 1 0-15,1 1 0 0,-5 7-128 0,2 5-16 16,-2 0-16-16,-1 4 0 0,-4 1-176 0,2 3 0 16,0 4 0-16,1 1 0 15,-1 2-1024-15,-1 4-256 0,-1 1-32 0,3 3-8320 0,3-1-1664 16</inkml:trace>
  <inkml:trace contextRef="#ctx0" brushRef="#br0" timeOffset="20661.532">21360 1266 16575 0,'-11'-10'736'0,"5"5"160"0,3 0-720 16,-2 0-176-16,5 5 0 0,0 0 0 0,0 0 1616 0,0 0 304 15,0 0 48-15,0 0 16 0,0 0-1072 0,0 0-208 16,0 0-32-16,8 5-16 0,2 1-304 0,3 4-64 16,2 0-16-16,3 5 0 0,3 2-32 0,3 3-16 15,1 2 0-15,2 4 0 0,-1 1 64 0,3 6 16 16,-3 4 0-16,-1 1 0 0,-3 2-96 0,-2 0-16 15,-2 2 0-15,-4 0 0 0,-3-1 48 0,-2 0 0 16,-2 0 0-16,-2-2 0 0,-2-1 64 0,0-2 16 16,-5 0 0-16,-1-4 0 0,-3-2 80 0,-1 0 32 15,1-6 0-15,-1-3 0 0,-1-1-176 0,-3-4-48 0,1 0 0 16,0-3 0-16,0-1-208 0,0-1 0 0,2 0 0 0,-1-3 0 31,0-5-2016-31,2-6-448 0,3-3-96 0</inkml:trace>
  <inkml:trace contextRef="#ctx0" brushRef="#br0" timeOffset="20968.893">22145 1628 21183 0,'0'0'1888'0,"-7"0"-1504"16,-2 0-384-16,9 0 0 0,0 0 960 0,-6 1 112 15,6-1 16-15,0 0 16 0,0 0-336 0,0 0-80 16,0 0-16-16,0 0 0 0,7-2 80 0,4 0 16 15,3-2 0-15,2 2 0 0,4-1-256 0,1 0-32 16,0-1-16-16,1 0 0 0,5 0-160 0,2-2-48 16,1-2 0-16,-3 4 0 0,2 1-128 0,-2-1-128 0,0-2 192 0,-5 1-192 31,-5 1-1216-31,-3 1-336 0,-3 0-80 0</inkml:trace>
  <inkml:trace contextRef="#ctx0" brushRef="#br0" timeOffset="21210.003">22058 1852 35935 0,'-7'-11'3200'0,"5"6"-2560"0,2 5-512 0,0 0-128 0,0 0 0 0,9-3 144 0,-9 3-144 0,14 0 160 16,3-4-160-16,5 0 0 0,6 0 0 0,2-2 0 16,3 1 0-16,5-3 208 0,8 2 0 0,-1-2 0 15,-2-3-208-15,-3 2 144 0,-2 2-144 0,-3 3 128 16,-2-3-128-16,-2 4-192 0,-3 1 32 0,1 1 16 15,-1-2-800-15,-2 3-144 16,-4 0-48-16,-1 1 0 0,2 3-2352 0,-5-1-480 16,6-1-80-16,-5-2-32 0</inkml:trace>
  <inkml:trace contextRef="#ctx0" brushRef="#br0" timeOffset="21960.869">23718 997 19343 0,'2'-8'1728'0,"0"0"-1392"0,-1 1-336 0,-1 7 0 0,0 0 432 16,0-11 16-16,-1-2 0 0,1 13 0 0,0 0 464 0,0 0 112 15,0 0 0-15,0 0 16 16,0 0-208-16,0 0-64 0,0 0 0 0,0 0 0 0,-9 6-448 0,2 2-80 16,1 2-32-16,-3 5 0 0,3 6 272 0,-5 3 48 15,0 4 16-15,2 6 0 0,-3 4-64 0,2 6-16 16,-3 2 0-16,2 4 0 0,-2 2-144 0,0 4-16 16,0 3-16-16,0-1 0 0,1 0-16 0,2-6 0 15,0-4 0-15,2-3 0 0,0-6 192 0,1-1 48 16,-2-3 0-16,3-4 0 0,1-4 48 0,2-3 16 15,1-2 0-15,0-4 0 0,-1-3-96 0,2-2-16 16,1-4 0-16,0-9 0 0,0 0-32 0,0 0-16 16,0 0 0-16,0 0 0 0,5-12 96 0,-1-3 0 15,3-4 16-15,-3-4 0 0,2 0-208 0,-1-2-64 0,-3-3 0 16,3 1 0-16,0-4-128 0,1-3-128 0,-2-5 144 16,2-4-144-16,0-8 128 0,1-2-128 0,-2-1 0 0,3 1 0 15,1 2 0-15,1 0 0 0,0 3 0 0,1 2 0 16,-4 6 0-16,2 5 0 0,-1 3 0 0,-2 3 0 15,-6 4 0-15,3 6 0 0,0 7 0 0,-3 2-160 16,-2 2 160-16,2 8 0 0,0 0-144 0,0 0 144 16,0 0-144-16,-6 6 144 0,0 4-192 0,-1 5 192 15,-2 6-208-15,0 7 64 0,-2 7 16 0,1 3 0 16,-2 3 128-16,0 7 0 0,-2 7-144 0,0 6 144 16,0 4 0-16,2-3 0 0,2-1 0 0,2-4 0 15,3-2 0-15,1-6 0 0,2-5 0 0,2-6 0 16,1-5 0-16,2-4 0 0,-1 0 0 0,-1-3 0 15,2-8 144-15,0-1-144 0,0-4 160 0,2-3-160 0,-5-10 128 16,3 8-128-16,-3-8 0 0,0 0 0 16,0 0-704-16,0 0-224 0,4-7-48 0,0-2-16 15,-3-1-2320-15,-4 0-464 0</inkml:trace>
  <inkml:trace contextRef="#ctx0" brushRef="#br0" timeOffset="23713.938">5829 7940 12895 0,'0'0'1152'16,"0"0"-928"-16,-5-10-224 0,0 3 0 16,5 7 512-16,0 0 48 0,0 0 16 0,0 0 0 0,0 0-128 0,-8-2 0 15,-1 3-16-15,0 1 0 0,-1 2-192 0,0 1-48 16,-1 3 0-16,0 2 0 0,0 1 0 0,-3 1 0 16,-1 0 0-16,-1 3 0 0,2 3 192 0,-2 4 16 15,0 2 16-15,-1 3 0 0,0 1 48 0,-3 4 16 16,1 3 0-16,0 6 0 0,0 3 32 0,-2 2 0 15,1 0 0-15,3 5 0 0,2 3-144 0,4 4-32 16,2 4 0-16,1 3 0 0,2 1-336 0,0 1 144 16,0-1-144-16,3 1 0 0,2-4 288 0,2 2-48 15,1 1-16-15,1-5 0 0,-1-5 32 0,0-1 0 16,-1 0 0-16,2 4 0 0,-1-2 112 0,3-1 16 16,-1-4 16-16,4-1 0 0,2-3-208 0,1-1-32 0,0-4-16 15,2 2 0-15,2 2-16 0,3-1-128 16,-1-2 192-16,2-2-64 0,1-3 16 0,2-5 0 0,-2-3 0 15,2-2 0-15,-3-2 0 0,3-1 0 0,2-5 0 16,2-2 0 0,5-3-544-16,3 0-112 0,-1-5-32 0,4-5-12016 0</inkml:trace>
  <inkml:trace contextRef="#ctx0" brushRef="#br0" timeOffset="24270.735">6400 7955 4607 0,'-7'-9'400'0,"2"2"-400"16,-3-4 0-16,3 0 0 0,1 2 2304 0,1 0 384 0,3 9 80 0,0-9 16 15,-1 1-1824-15,1 8-384 0,0 0-64 16,0 0 0-16,10-2-352 0,-1 2-160 0,-9 0 160 0,11 7-160 16,2 3 208-16,1 3-48 0,3 1-16 0,-1 3 0 15,0 1 256-15,-1 1 48 0,2 2 16 0,0 7 0 16,2 6 112-16,1 3 32 0,1 6 0 0,-1 2 0 16,0 6-48-16,0-1-16 0,-1 1 0 0,0 3 0 15,-3 1-112-15,0 2-32 0,-3 1 0 0,-1 4 0 16,0 6 48-16,0-2 0 0,-1-2 0 0,-4 1 0 15,-5 2 80-15,1 1 32 0,2 0 0 0,-5-2 0 16,-5-4 48-16,1 1 16 0,-3 1 0 0,-1-2 0 16,-1 1-48-16,-1 0 0 0,-4-1 0 0,-2 1 0 15,-4-1-64-15,-2 3-32 0,-3 4 0 0,0-2 0 0,-1-2-160 16,-3 0-16-16,-2-5-16 0,-1 2 0 0,-1-4-64 0,-1 1-16 16,0-3 0-16,2 0 0 15,1 1-912-15,2-4-176 0,-3-7-32 0</inkml:trace>
  <inkml:trace contextRef="#ctx0" brushRef="#br0" timeOffset="30577.475">7776 10071 23263 0,'-8'-23'1024'0,"3"15"224"0,5 8-992 0,0 0-256 16,-4-6 0-16,4 6 0 0,0 0 0 0,0 0 0 16,-1 9 0-16,1 2-160 0,0 2 160 0,0 4 0 15,0 3-144-15,0 3 144 0,0 3 0 0,-1 5 128 16,-3 3 0-16,1 7 0 0,-4 5 64 0,2 5 0 16,-2 2 0-16,1 2 0 0,1 3-192 0,-1-3 192 15,-2-3-192-15,0-1 192 0,1-4-192 0,1 0 0 16,3-3 144-16,-1-5-144 0,0-3 0 0,0-5 144 15,-2-4-144-15,2-4 0 0,2-3 160 0,-2-5-160 0,2-4 128 16,-1-3-128-16,3-8 0 0,0 0-176 0,0 0 16 0,0 0-7136 16,-7-6-1408-16</inkml:trace>
  <inkml:trace contextRef="#ctx0" brushRef="#br0" timeOffset="31311.612">7873 10096 17503 0,'2'-6'1552'0,"4"1"-1232"15,2-2-320-15,-1 3 0 0,4-3 352 16,4 1 16-16,0-1 0 0,4-1 0 0,5 1-16 0,3-2 0 15,2-2 0-15,5-1 0 0,6-1-160 0,4 2-48 16,2 2 0-16,0-2 0 0,-1-2-144 0,-1-2 0 16,1 3 0-16,1 0 0 0,1 0 0 0,0 0 0 15,2-2 0-15,0 5 0 0,3 0 0 0,-2 0 208 16,1-2-48-16,-3 2-16 0,2 5 160 0,1 2 16 16,3 0 16-16,-2 2 0 0,0-3-112 0,-2 3-32 15,-4 4 0-15,1-1 0 0,-7 1-64 0,2 1-128 16,0-3 176-16,-1 1-176 0,-2 2 160 0,-5-1-160 15,-4-1 128-15,-2-1-128 0,-1 1 224 0,-5 0-32 16,-1 0-16-16,-3 2 0 0,-5-3 80 0,0 2 0 0,-1 1 16 16,-1-1 0-16,-2-2 96 0,-9-2 16 0,9 3 0 15,-9-3 0-15,7 6-48 0,0 3 0 0,-5 0 0 0,0 0 0 16,1 1-48-16,-3 4-16 0,-2 1 0 0,1 6 0 16,-1 1-48-16,-1 3-16 0,-5 3 0 0,2 5 0 15,-5 2-48-15,1 3-16 0,-1 0 0 0,-5 5 0 16,1 3-144-16,-2 1 160 0,-1 1-160 0,0-4 160 15,2-4-160-15,3 0 0 0,6-6 0 0,-1-1 0 16,0-5 128-16,3-2-128 0,-3-2 0 0,3-1 128 16,-3-1-128-16,4 0 0 0,0-3 0 0,0 0 0 15,-1 1 0-15,3-2 128 0,-1-1-128 0,2-2 0 16,0-1 128-16,0 0-128 0,-3-1 0 0,3-2 128 16,1-11-128-16,-2 12 0 0,1 1 0 0,-1-1 0 0,1-1 128 15,-3-3-128-15,-3-3 0 0,1 2 128 0,1 0-128 0,-1 0 0 16,2 0 144-16,-2-2-144 0,-1 0 128 0,-2-1-128 15,0 0 128-15,1-1-128 0,-1-1 144 0,0-1-144 16,-2-2 192-16,0 1-192 0,-5 2 208 0,1-1-64 16,-5-1-16-16,-2 0 0 0,-2 0 64 0,-3 3 16 15,-5-3 0-15,-5 0 0 0,-3 0-16 0,-5 2 0 16,-2 0 0-16,-4 0 0 0,1 1-48 0,-4 0-16 16,-2-2 0-16,-6 3 0 0,-4 1-128 0,0 0 0 15,-3-1 144-15,2 3-144 0,-2 1 0 0,-2 1 0 16,0-1 0-16,4 0 128 0,5-2-128 0,9-2 0 15,8 0 0-15,5 0 0 0,6-1 0 0,5-3-128 16,7-2 128-16,3 1-10240 16,4 2-1920-16</inkml:trace>
  <inkml:trace contextRef="#ctx0" brushRef="#br0" timeOffset="32010.422">16798 10111 25791 0,'-6'-21'2304'0,"4"9"-1856"0,1 4-448 0,0-1 0 16,1 1 176-16,0 1-176 0,0 1 192 0,0 6-192 16,0 0 208-16,0 0-64 0,3 13-16 0,0 5 0 15,-1 3 32-15,1 6 0 0,-1 5 0 0,-1 5 0 0,1 7 224 16,-1 7 32-16,-2 6 16 0,-1 5 0 0,-1 0-224 0,-3 1-32 15,0 1-16-15,-3-2 0 0,2 2-160 0,-1 0 0 16,4-2 144-16,2-5-144 0,2-6-160 0,0-7-96 16,2-7-32-16,1-4 0 15,1-3-480-15,1-8-80 0,0-9-32 0,-1-3 0 16,1-1-1232-16,-5-9-240 0</inkml:trace>
  <inkml:trace contextRef="#ctx0" brushRef="#br0" timeOffset="32738.096">16751 9941 29599 0,'-2'-16'1312'0,"3"7"272"0,3 3-1264 16,-1 1-320-16,2-1 0 0,6 5 0 0,6 5 0 0,5-1-256 0,5-1 64 0,6 2 0 15,6 5 192-15,0 0 0 0,3-3 0 0,4 0 0 16,4-3 0-16,5 2 0 0,7 2 0 0,0-5 0 16,1-2 0-16,-1 0 0 0,-3 2 0 0,-1-2 0 15,2-2 0-15,0 0 0 0,1-2 0 0,0 1 0 0,0 0 0 16,-1 0 0-16,0-4 0 0,-2 3 0 0,4 1 0 15,1 1 0-15,-1 0 0 0,-4-2 0 0,-3-1 0 16,-3-1 0-16,-5-3 0 0,1 4 0 0,-1 4 0 0,-3-2 0 16,-3 2 160-16,-2-1-160 0,2 1 176 0,-3 1-48 15,-2 1-128-15,-3-1 192 0,-4 0 48 0,1 6 0 16,0 0 0-16,-5 0 0 0,-2-3-240 0,-1-1 176 16,0 4-176-16,-2 1 160 0,-4 1-160 0,0-2 0 15,-3-3 0-15,-1 2 128 0,-1 4-128 0,-2-3 0 16,-3-1 144-16,2-1-144 0,-8-4 256 0,5 9-32 15,-5 4 0-15,-2-1 0 0,1 0 128 0,-1 5 32 16,0 3 0-16,-5 4 0 0,-1 5-48 0,-3 4 0 16,-2 2 0-16,0 5 0 0,-2 2-144 0,1 4-16 0,-3 5-16 15,1 0 0-15,-1-1-160 0,2 0 0 0,0-1 0 0,3-3 0 16,-1-2 0-16,3-4 128 0,4 0-128 16,-2 3 0-16,3 5 0 0,4-5 0 0,0-4 0 0,0-3 0 15,1-2 0-15,1-1 0 0,0-4-144 0,3-2 144 16,1-4-192-16,1 0 64 0,-1-2 128 0,0-2-208 15,0-4 208-15,-2 0 0 0,2-3 0 0,0 0-144 16,-3-2 144-16,2-1 0 0,-4-9 0 0,0 0-128 16,2 11 128-16,0-1 0 0,0-2 0 0,-1 1 0 15,-1-9 0-15,-2 9 128 0,0 1-128 0,-1 0 0 16,-3-1 208-16,-3-2-16 0,0-1-16 0,-2 0 0 16,-5 2 64-16,-5-2 16 0,-1-3 0 0,-5-1 0 15,-6-2-32-15,-2 0 0 0,-7 0 0 0,-3-2 0 0,-5-4 112 16,-3-2 32-16,-2-5 0 0,-7 0 0 0,-8-2 192 15,-7-1 32-15,-6-1 16 0,-5-1 0 0,-4 1-224 16,-4-2-32-16,-8-1-16 0,3 3 0 0,4 1-160 0,-1 1-48 16,0-1 0-16,6 1 0 0,5-3-128 0,9 2 0 15,9-1 0-15,4-1 0 16,1-2-1216-16,6-2-256 0,5-1-64 0</inkml:trace>
  <inkml:trace contextRef="#ctx0" brushRef="#br0" timeOffset="33893.63">17835 5711 18431 0,'10'-9'816'0,"-10"9"160"0,10 2-784 0,-2-1-192 16,-8-1 0-16,10 0 0 0,0 0 240 0,-10 0 0 16,0 0 0-16,0 0 0 0,8-1 208 0,-8 1 32 0,0 0 16 0,0 0 0 15,2-10 128-15,-2 0 16 0,-3 1 16 0,-2 0 0 16,-2 1-384-16,-2 0-80 0,-5-4 0 0,-3 1-16 15,-4 0-48-15,-1-2-128 0,-3 0 192 0,1 1-64 16,-3 2 0-16,0 1 0 0,-2 1 0 0,-2-2 0 16,-2-3 288-16,0 3 48 0,0 0 16 0,-2 0 0 15,-2-2-96-15,-3 0-32 0,-5 1 0 0,-3 3 0 16,-4 5 32-16,-2-2 0 0,-2 1 0 0,2-2 0 16,-2 3-80-16,-3 0-16 0,-5-2 0 0,-2 3 0 15,-2 0-112-15,-1 1-32 0,2 2 0 0,-5-1 0 16,-2 0-144-16,-1-1 128 0,2 0-128 0,1 2 128 15,6 0-128-15,4 6 0 0,3 1 0 0,0 1 0 0,-2-2 128 16,3 2-128-16,1 3 0 0,3 1 128 0,1-1-128 0,5 3 0 16,0 4 0-16,2-1 0 0,1-2 0 0,2 2 0 15,1 0 0-15,5 3 0 0,4 0 0 0,2 3 0 16,1 1 0-16,5 1 0 0,2-2-128 0,3 3 128 16,1 0 0-16,3 2 0 0,3 0 0 0,3 1 0 15,0 3 0-15,6-1 0 0,2 0 0 0,4 0 0 16,0-1 0-16,4-2 0 0,3 0 0 0,4-2 0 15,4-1 0-15,3 1 0 0,1 0 0 0,6-2 0 16,7-2 0-16,4-1 128 0,1 0 0 0,4-2-128 16,3-1 192-16,4-1-64 0,1 2 64 0,6-3 0 15,4-2 0-15,3-2 0 0,2 0-64 0,-2 2 0 16,0-1 0-16,3-1 0 0,2-2-128 0,0-3 0 16,3 1 144-16,1-2-144 0,-1 2 0 0,1-4 144 15,0-3-144-15,3 0 0 0,3 0 128 0,-1 0-128 0,-1 1 0 16,0-6 0-16,0-1 128 0,3-2-128 0,2 1 0 15,-3-2 0-15,-2 3 128 0,-3-4-128 0,-1-3 0 16,-4 1 0-16,1 0 0 0,-5-2 128 0,-1-2-128 0,-6 1 0 16,-4 1 128-16,-2-1-128 0,-6-5 0 0,-3 1 0 15,-1 2 160-15,-3 0-32 0,-4-2 0 0,-5 0 0 16,-1 0 144-16,-7 2 32 0,-2-1 0 0,-4 0 0 16,-3-3 32-16,-3 4 16 0,-2-4 0 0,-4-1 0 15,-2-1-32-15,-4-2 0 0,-3-1 0 0,-4-2 0 16,-4-1-320-16,-4 3 144 0,-1-2-144 0,-9 0 0 15,-5 2 144-15,-2-1-144 0,-5-4 0 0,-4 2 144 16,-4 2 48-16,-5 2 0 0,-4 1 0 0,-6 1 0 0,-6-4-32 16,-4 2 0-16,-1 4 0 0,-3 1 0 0,-1-3-160 15,-8 1 128-15,-6 1-128 0,2 4 128 0,0 5-128 0,-2 0-224 16,-1 1 48-16,0 5 16 16,0 3-1712-16,3 3-352 0</inkml:trace>
  <inkml:trace contextRef="#ctx0" brushRef="#br0" timeOffset="35498.006">8853 5706 10127 0,'0'-17'448'0,"2"6"96"15,1-1-544-15,-2 0 0 0,0 3 0 0,-1 2 0 0,-2-2 1600 0,-1 0 192 16,0 0 64-16,0 4 0 0,-6 2-1424 16,1 1-288-16,-4-2-144 0,0-2 160 0,-2 0-160 0,-3-1 0 15,-1 1 0-15,-1-1 0 0,-3 0 0 0,-1 1 128 16,-4 1-128-16,0-1 128 0,-1-2 32 0,0-1 0 15,-5-1 0-15,-2 4 0 0,-2-1-160 0,-1 1 0 16,-2-2 0-16,0-2 128 0,-2-3 16 0,-1 2 0 16,-4 4 0-16,-3-2 0 0,1-2 144 0,-1 3 32 15,1 2 0-15,0 1 0 0,-1-2 128 0,-2 1 16 16,-2 1 16-16,-3 4 0 0,-2 5-96 0,1-2-32 16,0 1 0-16,-2 0 0 0,0 1-224 0,-3 3-128 15,-2 1 160-15,-2 0-160 0,2 2 0 0,0 1 128 16,2-1-128-16,0 2 0 0,-3 2 0 0,0-1 0 0,-1-1 0 15,4 1 0-15,5 1 0 0,6 1 0 0,3-3 0 0,1 3 0 16,3 4 176-16,3 1-16 0,2-1 0 16,3 1 0-16,4-1 32 0,2 1 16 0,0 0 0 0,1 2 0 15,4 0-208-15,5-2 0 0,0 0-192 0,4 3 192 16,3 4 0-16,4-1 0 0,0 1 0 0,6-3 0 16,2-2 0-16,3 4 0 0,2-1 128 0,6-1-128 15,2-4 176-15,5 2-176 0,5-1 192 0,2 0-192 16,5 1 192-16,5-2-64 0,4 1 0 0,4-1-128 15,3 1 208-15,0-2-64 0,2-1-16 0,3 2 0 16,2 3-128-16,4-1 0 0,7-1 144 0,-1-2-144 16,2-2 128-16,2-3-128 0,3-3 160 0,4-1-160 15,3 2 208-15,6-3-48 0,7-2-16 0,0-4 0 0,1-3 32 16,2-2 0-16,3-5 0 0,-2 0 0 0,0-4-176 16,-4-4 128-16,-4-3-128 0,2-4 128 0,1-5 48 0,-3-1 0 15,-7-3 0-15,-4-2 0 0,2-1-176 0,-2-5 0 16,-4-4 0-16,-4-2 0 0,-7-2 0 0,-4-3 128 15,-6-1 32-15,-4 1 0 0,-4 2 464 0,-5 2 80 16,-6 2 32-16,-10 3 0 0,-10 1 192 0,-4 5 32 16,-7 3 16-16,-9 0 0 0,-6 2-512 0,-8 0-96 15,-10 0-32-15,-8 11 0 0,-7 11-560 0,-11 2-112 16,-14 1-32-16,-12 2 0 16,-12 5-672-16,-12 9-144 0,-11 8-32 0,-6 8-12896 0</inkml:trace>
  <inkml:trace contextRef="#ctx0" brushRef="#br0" timeOffset="40486.361">5280 10941 6447 0,'0'0'576'0,"0"10"-576"15,0-10 0-15,-1 10 0 0,0-2 1552 0,0 1 208 16,0 0 32-16,1 0 16 0,0-9-912 0,0 0-176 16,0 0-32-16,3 9-16 0,-3-9-64 0,0 0-16 15,0 0 0-15,0 0 0 0,9 5 368 0,0-4 64 16,1-3 0-16,0-2 16 0,2-4-144 0,-1 0-16 0,-1 0-16 16,1-3 0-16,-1-3-272 0,3-1-48 15,2 0-16-15,1 0 0 0,0-1-80 0,-2-2-32 0,2-2 0 16,0-2 0-16,2 1-16 0,2-1 0 0,1-1 0 0,-2-2 0 15,0 2-144-15,0-1-16 0,0-1-16 0,1 0 0 16,-2-2-16-16,2-2 0 0,-1-2 0 0,1 0 0 16,-1-2-80-16,1 3 0 0,-2 0-128 0,1-1 192 15,-1 4-16-15,0 1-16 0,0 3 0 0,0 1 0 16,-3 0-32-16,1 1-128 0,-1 6 192 0,0-2-64 16,2 2 32-16,-3 2 0 0,-3-3 0 0,1 5 0 15,-1 3-160-15,0-1 192 0,-2-1-192 0,-1 4 192 16,-8 6-192-16,8-4 0 0,-8 4 0 0,7-2 0 15,-7 2 0-15,0 0 0 0,9 1 0 0,-9-1 0 16,0 0 0-16,0 0 0 0,0 0 0 0,9 6 0 0,-3 2 0 0,-1 1 0 16,-5-9 0-16,4 13 0 0,2 0 0 15,-3 1 0-15,1 2 0 0,3-1 0 0,-4 1-128 16,3-1 128-16,2 8 0 0,-2-1 0 0,3 0 0 16,-2 0 0-16,1-1 0 0,0 1 0 0,2 2 0 0,-1-3 0 15,-2-4 0-15,1 3 0 0,-1 2 0 0,0-3 0 16,0-1 0-16,-3-1 0 0,2-2 0 0,-1-2 0 15,-2 1 0-15,1-3 0 0,2-2 0 16,-3 0 0-16,0 0 0 0,-3-9 128 0,2 8-128 0,-2-8 128 16,0 0-128-16,0 0 128 15,0 0-528-15,0 0-112 0,-5 6-32 0,-2-1 0 16,7-5-2464-16,-10-3-480 0</inkml:trace>
  <inkml:trace contextRef="#ctx0" brushRef="#br0" timeOffset="41369.098">5980 10310 911 0,'-9'-6'0'16,"3"1"0"-16,0 1 0 0,0-1 0 0,0 0 0 0,6 5 0 16,0 0 4352-16,-5-3 768 0,5 3 176 0,0 0 16 0,-9-5-3888 0,9 5-784 15,0 0-144-15,0 0-48 0,0 0-192 0,0 0-32 16,-6-4-16-16,6 4 0 0,0 0-208 0,0 0 0 16,0 0 0-16,0 0 0 0,-2 10 160 0,-1 0-160 15,-1 0 160-15,2 1-160 0,0-1 320 0,0 2-16 16,1 3-16-16,-1 1 0 0,-4-3-48 0,2 2-16 15,-1 2 0-15,-2 2 0 0,0 6 144 0,3-2 16 16,-1 1 16-16,-1 2 0 0,-2 2-112 0,0 0-32 16,2 2 0-16,0-1 0 0,3-1 32 0,-4 2 0 15,2 1 0-15,1 2 0 0,-1-2-64 0,0-2-16 16,0 0 0-16,-1 1 0 0,0 0 16 0,1 0 0 16,0-1 0-16,-1-2 0 0,2 0-32 0,-1-2 0 15,0-1 0-15,2 0 0 0,0-2 0 0,-3 3-16 16,2-3 0-16,-1 1 0 0,0 1-16 0,0 2 0 0,2 1 0 15,0-1 0-15,-3-1-160 0,2 0 192 0,1-1-192 16,0-1 192-16,-1 0-192 0,1-1 128 0,-2-1-128 0,3 0 128 16,-2-4-128-16,0 2 192 0,2 0-192 0,-1-1 192 15,1-1-192-15,-3-2 160 0,1 1-160 0,1-2 160 16,-1 1-32-16,2 1-128 0,-3-2 192 0,1-2-64 16,2 0 16-16,0 2 0 0,0 1 0 0,-3-3 0 15,2-3-16-15,0 0 0 0,-1-3 0 0,0 2 0 16,4-8-128-16,-2 10 128 0,2-10-128 0,-4 9 128 15,1 1-128-15,2-3 0 0,1-7 0 0,0 0 0 16,0 0 128-16,-2 10-128 0,-3-3 0 0,5-7 128 16,0 0-128-16,0 0 160 0,0 0-160 0,0 0 160 15,0 0 176-15,0 0 48 0,0 0 0 0,0 0 0 0,0-9-32 16,0-1 0-16,2-3 0 0,-1-1 0 0,-1-1-144 16,2 0-16-16,0-3-16 0,-1-2 0 0,1 0-176 15,2-2 192-15,0-2-192 0,2-2 192 0,-1-3-192 0,2-1 160 16,-3-4-160-16,2-4 160 0,0-3-160 0,-1-4 0 15,0-5 144-15,1 0-144 0,-2-3 0 0,3 4 0 16,-2 1 0-16,1-1 128 0,-1-1-128 0,1 3 0 16,-2 3 0-16,5-1 0 0,-2 0 0 0,2 3 0 15,-1 2 0-15,1 3 0 0,1 4 0 0,0 3 0 16,-1 0 0-16,1-1 0 0,-1-2 0 0,-2 3 0 16,-2 3 0-16,0-1-128 0,1-2 128 0,0 4 0 15,-3 3 0-15,0-1 0 0,0 0 0 0,-1 2 0 16,1 1 0-16,-3 2 0 0,-1 5 0 0,1 3 0 15,-2 0 0-15,2 1 0 0,0 0 0 0,-1 2 0 0,1 8 160 16,0 0-160-16,-1-10 0 0,1 10 0 0,0 0 0 0,0 0 0 16,0 0 0-16,0 0 0 0,0 0-128 0,0 0 128 31,0 0-1376-31,4 13-160 0,-4-13-48 0,2 13-8944 0,0 0-1792 0</inkml:trace>
  <inkml:trace contextRef="#ctx0" brushRef="#br0" timeOffset="41940.448">5279 10906 11967 0,'0'0'1072'0,"-8"1"-864"16,0-1-208-16,8 0 0 0,-8 6 848 0,4 1 128 15,4-7 32-15,-5 8 0 0,5-8-624 0,-5 7-128 16,2 0-32-16,3-7 0 0,0 0-32 0,-4 8 0 16,4-8 0-16,0 0 0 0,-3 6 384 0,3-6 80 15,0 0 16-15,0 0 0 0,0 0 400 0,0 0 80 16,0 0 0-16,7-8 16 0,0-1-80 0,3-2-32 15,1-4 0-15,0 0 0 0,0-2-560 0,1 0-112 16,3-4-32-16,0-1 0 0,1 1-144 0,1 0-16 0,-1-1-16 0,3 0 0 16,0-1 64-16,1 0 16 0,1-1 0 0,-1-1 0 15,0 0 80-15,1 1 32 0,1-2 0 0,-1-2 0 16,-1-1-80-16,1 0-16 0,-1-1 0 0,-2-1 0 16,3 0-144-16,-2 1-128 0,0-1 144 0,-1 3-144 15,0 3 128-15,1 1-128 0,-3 4 0 0,-1 0 144 16,1 2-144-16,-1 2 128 0,-3 3-128 0,3 2 128 15,0 2 0-15,-1 3 0 0,-2 1 0 0,-1 5 0 16,-1 5-128-16,0 1 0 0,0 2 0 0,-1 3-176 16,2 2 176-16,1 5 0 0,1 3 128 0,-3 2-128 15,-1 1 0-15,0 6 0 0,0 5 0 0,0 1 0 0,-1 1 0 16,1 2 0-16,0-2 0 0,1 0 128 0,2-3-128 16,-2-3 0-16,0-5 0 0,1-1 0 0,-4 1 0 0,2-4 0 15,-3 0 0-15,1-3 0 0,-1-1 0 16,-1 0 144-16,1-1-144 0,-3 0 0 0,-1-4 160 0,0-2-160 15,-2-11 128-15,0 0-128 0,2 10-160 0,-2-3-112 16,0-7-32-16,0 0-9680 16,-8 6-1952-16</inkml:trace>
  <inkml:trace contextRef="#ctx0" brushRef="#br0" timeOffset="42369.562">5855 10354 21135 0,'1'-11'928'0,"-1"11"208"0,2-9-912 0,-2 9-224 0,0 0 0 0,0 0 0 15,2-10 240-15,-2 10 0 0,0 0 0 0,0 0 0 16,0 0-240-16,0 0 0 0,0 0 0 0,-1 11 0 15,-1 1 0-15,0 2 128 0,1 0-128 0,-2 3 0 16,1 0 192-16,1 8 0 0,-3 2 0 0,1 3 0 16,-1 0 64-16,0 3 16 0,-3 4 0 0,-1 1 0 15,-3 6 176-15,1 3 48 0,1 1 0 0,-2 5 0 16,-2 4-32-16,1 0 0 0,0-3 0 0,0 1 0 0,-1-2-80 16,-1 1 0-16,-2 0-16 0,2-1 0 0,1-3-32 15,2-3 0-15,-1-3 0 0,0-3 0 0,-2-3 16 0,2-4 0 16,0-1 0-16,-1-1 0 0,1-2-128 0,0 0-32 15,-1-2 0-15,2-2 0 0,-4 1-64 0,4-6 0 16,1-4-128-16,3-2 192 0,1-2-192 0,2-2 0 16,4-2 0-16,0-9 0 15,0 0-2640-15,0 0-528 0,-4-17-96 16,4-2-7696-16</inkml:trace>
  <inkml:trace contextRef="#ctx0" brushRef="#br0" timeOffset="42828.268">5269 11033 19695 0,'-15'-1'864'0,"6"0"192"0,0-1-848 0,3 1-208 0,1 0 0 0,5 1 0 16,-5-2 192-16,-1 1 0 0,5-4 0 0,1 0 0 15,0 5 128-15,5-8 32 0,2-4 0 0,3-6 0 16,2 0-48-16,3-4-16 0,2-3 0 0,5-1 0 16,4-2 208-16,1-3 32 0,-2-2 16 0,3-1 0 0,3 2 0 0,1-1 0 15,1-2 0-15,-1-1 0 0,-1-2 0 0,0 1 0 16,-1-4 0-16,0-2 0 0,-2-1 128 0,1-1 32 15,-1 7 0-15,0-1 0 0,-5 1-128 0,1 4 0 16,-4 2-16-16,2 4 0 0,-1 5-208 0,-2 2-32 16,-3 5-16-16,0 3 0 0,-2 4-80 0,-1 3-16 15,0 5 0-15,-3 1 0 0,0 1-208 0,1 8-192 16,-2 3 48-16,1 5 0 0,0 1 144 0,1 6 0 16,-1 2 0-16,-1 5 0 0,1 3 0 0,0 2 0 15,-2 0 0-15,1 5 0 0,-2 2 0 0,1-1 0 16,-1-1 0-16,-1-5 0 0,-1-3 0 0,0-1 0 15,2-1 0-15,-2-4 128 0,0-3-128 0,0 0 128 16,-1 0-128-16,0 0 128 0,1 1-128 0,-1 0-192 16,0-2 64-16,1 3-15232 0</inkml:trace>
  <inkml:trace contextRef="#ctx0" brushRef="#br0" timeOffset="49671.411">5885 12399 12895 0,'-5'-15'1152'0,"3"7"-928"0,-2 1-224 0,1 1 0 16,1 1-272-16,1-1-112 0,1-1 0 0,1 2-16 15,-1 5 400-15,0 0 304 0,0 0-48 0,0 0-16 16,0 0 256-16,0 0 48 0,-9-6 16 0,3 2 0 0,0-1 48 16,-3 3 16-16,-1 4 0 0,0 1 0 15,1 0 160-15,-2 5 48 0,-2 0 0 0,-2 5 0 0,-4 4-144 0,1 5-32 16,-2 3 0-16,0 3 0 0,0 4-128 0,-1 10-16 15,2 7-16-15,-3 2 0 0,-2 1-16 0,0 5 0 16,0 8 0-16,-1 8 0 0,-3 7-32 0,4 5 0 16,1 3 0-16,3 8 0 0,3 4-48 0,2 5-16 15,3 4 0-15,6-3 0 0,0-1-384 0,5-3 0 16,2-1 0-16,2-5 0 0,0-5 144 0,2 0-144 16,4-6 160-16,-1-4-160 0,1-7 128 0,5-5-128 15,-2-10 0-15,2-6 144 0,3-4-144 0,1-5 0 16,0-2 0-16,3-4 0 0,3-9 0 0,-1-1 0 15,3-6 0-15,4-5 0 16,3-6-1952-16,9-2-272 0,4-4-48 0</inkml:trace>
  <inkml:trace contextRef="#ctx0" brushRef="#br0" timeOffset="50169.999">6823 12272 14735 0,'0'0'640'0,"0"0"160"0,0 0-640 0,8 0-160 16,6 5 0-16,1 4 0 0,2 3 1120 0,-1 4 192 15,1 0 32-15,-1 8 16 0,-2 5-944 0,0 3-192 16,-2 3-32-16,1 10-16 0,1 12 240 0,-3 5 48 16,1 2 16-16,0 7 0 0,2 2-32 0,-2 9 0 15,-5 11 0-15,3 2 0 0,-3 3-192 0,1 2-32 0,-6 4-16 0,0-3 0 16,-1-2-208-16,-1-6 176 0,-2-2-176 0,0-7 160 16,-3-2 304-16,1-6 64 0,-2-8 16 0,-1-5 0 15,-2-7 208-15,-2 2 32 0,1 2 16 0,0-1 0 16,-6-6-448-16,0-1-96 0,-3-1 0 0,0-3-16 31,-4-1-1360-31,1 3-272 0</inkml:trace>
  <inkml:trace contextRef="#ctx0" brushRef="#br1" timeOffset="59288.138">6924 7532 19343 0,'-10'-2'1728'0,"-4"-1"-1392"0,-3 1-336 0,-2 1 0 16,-1 1 368-16,-2 1 0 0,-6 1 0 0,-2 4 0 15,-3 2-368-15,0-1 0 0,-3-1 0 0,0 0 0 16,-1 1 0-16,-4-2 0 0,-1-1 0 0,-3-1 0 16,-4 0 192-16,0 1-16 0,-2-2-16 0,-4 0 0 15,-4 0 192-15,-2 0 32 0,-2 3 16 0,-6 3 0 16,-3 1-144-16,1 1-48 0,1-2 0 0,3 3 0 15,1 0 48-15,1 0 0 0,3-2 0 0,5 0 0 16,1 2 64-16,7 2 0 0,6 1 16 0,7-1 0 16,5-3-32-16,1 1-16 0,3 0 0 0,7 2 0 0,-1 3-144 15,2 0-16-15,-1 2-128 0,4 2 192 0,-1 3-192 16,3 2 0-16,0 2 0 0,1 1 0 0,4 2 0 16,0 5 0-16,1 6 0 0,3 4 0 0,2 4 0 0,1 7 0 15,0 6 0-15,0 4 0 0,1 3 0 0,1 8 0 16,-1 8 0-16,1 4 0 0,4 2 0 0,-2 6 128 15,-1 6-128-15,1 2 192 0,0 5-192 0,0 8 0 16,0 7 128-16,-2 3-128 0,-2 0 0 0,1 5 176 16,0 6-176-16,-2 2 160 0,1 3-160 0,-3-1 0 15,-1-2 144-15,2 3-144 0,2 1 0 0,-3-1 144 16,-1-4-144-16,3-2 0 0,4-3 144 0,2 1-144 16,-1 1 0-16,0-3 144 0,1-6-144 0,-3 2 160 15,-2 2-160-15,0-4 160 0,0-4-160 0,0 2 0 16,-1-9 0-16,-4 1 0 0,-1 1 0 0,-3-2 0 15,1-6 0-15,-1-2 0 0,-3-6 0 0,1-3 0 0,2-2 0 16,2-6 0-16,-1-4 0 0,4-2 128 0,0 0-128 16,1-5 192-16,3-3-48 0,1-2 0 0,1 0 0 0,1 2 0 15,-1 0-144-15,0-4 0 0,2-5 0 0,1-3 0 16,-2-2-128-16,0-2-16 0,0-2 0 0,0-1 0 16,1-1 16-16,1-3 0 0,-1-8 0 0,0-4 0 15,2-3 128-15,1-5 0 0,-1-4-144 0,0-4 144 16,5-5-144-16,0-3 144 0,2-3-192 0,1-2 192 15,-2-7-368-15,5-2 48 0,7-3 0 0,-1-2 0 16,0-1 128-16,4-2 48 0,4-3 0 0,1-2 0 16,-1-2 144-16,3-2 0 0,1-1 0 0,4-1 0 15,2-3 0-15,5 1 0 0,-1-1 0 0,7-1 0 0,1 0 256 16,2 0-32-16,-2 2 0 0,2-2 0 0,4 1-96 16,4 0-128-16,3 1 176 0,0 4-176 0,1 1 160 0,-2 1-160 15,-3 0 128-15,3 1-128 0,2 2 0 0,1 3 0 16,-3 3 0-16,0 2 0 0,-3-2 0 0,-2 2 0 15,-1 1 0-15,1 3 0 0,-4-2 0 0,1 4 0 16,1 1 0-16,-4 3 0 0,-4-2 0 0,-4 2 128 16,-2 2-128-16,-4 1 0 0,-2-1 128 0,0 0-128 15,-5-1 128-15,0 2-128 0,-5-2 256 0,0-2-16 16,-2-1-16-16,-3-1 0 0,-2 0 96 0,-2-3 0 16,-5-1 16-16,-2 0 0 0,-10-4 64 0,0 0 16 15,0 0 0-15,0 0 0 0,9-8 96 0,-3-2 0 16,-7-4 16-16,-2-4 0 0,-1-4-32 0,-3-5-16 15,-1-7 0-15,1-7 0 0,-8-7-240 0,4-5-48 16,4-3-16-16,-6-8 0 0,0-7-176 0,1-7 0 0,1-7 0 0,1-6 0 16,4-4-192-16,-2-11 192 0,-2-8-160 0,-1-3 160 15,-2-1-128-15,3-5 128 0,0-6 0 0,1-4-144 16,0-4 144-16,1 2 0 0,-3 1 0 16,1-5 0-16,1-10 0 0,0 0 0 0,1-3 0 0,2-1 0 15,1-1 0-15,4-3 0 0,0-7 0 0,2 2 0 16,-1 0-192-16,3 14 64 0,2 13 0 0,-1 3 0 15,0 1 128-15,2 9 0 0,0 7 0 0,2 3 0 16,0-2 0-16,1 8 0 0,1 6 0 0,-1 2 0 16,-5-1 0-16,4 0 0 0,2 3-144 0,0-1 144 15,-1 1-256-15,0 2 0 0,2 2 16 0,-2-3 0 16,0 0-176-16,-5 2-32 0,1 1-16 16,1 6 0-16,0 3-112 0,-4 4-32 15,-2 2 0-15,-2 2 0 0,-4 4 416 0,1 5 192 0,-1 4-192 0,1 5 192 0,-4 3 160 0,1 0 160 16,-4 6 16-16,-2 0 16 0,-1 7 176 0,1-1 48 15,2 3 0-15,-1 4 0 0,1 2-144 0,-1 2-32 16,1 2 0-16,0 0 0 0,-2 0-208 0,0 3-32 16,-2 1-16-16,-4-2 0 0,-1 2-16 0,-5 0 0 15,-4-2 0-15,-5 6 0 0,-6 3 80 0,-5 1 16 16,-7 3 0-16,-5 4 0 0,-5 2-32 0,-9 7 0 16,-5 1 0-16,0 1 0 0,0 6-192 0,2 5 0 15,1 5 0-15,-1 2-10848 16,1 3-2144-16</inkml:trace>
  <inkml:trace contextRef="#ctx0" brushRef="#br1" timeOffset="60335.42">15952 16872 19343 0,'-12'-8'848'0,"12"8"192"0,0 0-832 0,-8-2-208 16,1-2 0-16,4-2 0 0,3 6 512 0,0 0 64 0,-2-5 16 16,3-1 0-16,2-5-96 0,3 1-32 0,0 0 0 0,3-4 0 15,3-6 176-15,4-2 48 0,0-4 0 0,2-4 0 16,-1-4-160-16,3-3-16 0,1-5-16 0,3-2 0 16,-1 0 48-16,1-2 16 0,1-5 0 0,1-3 0 15,2-5-176-15,-3-1-16 0,0 0-16 0,4-2 0 16,3 0-64-16,2 0-16 0,0 3 0 0,-1 4 0 15,-2 5-48-15,-3 5-16 0,-1 2 0 0,-2 8 0 16,-4 10-208-16,0 4 144 0,-4 1-144 0,-1 7 128 16,-3 3-128-16,-1 3 0 0,-1 5 0 0,2 2 0 15,-3 1 0-15,1 3 0 0,-1 5 0 0,-2 4-176 16,1 5 176-16,-2 4-192 0,3 4 192 0,-1 6-192 16,-4 7 192-16,0 4 0 0,-2 2-144 0,3 2 144 0,-2 2 0 15,-1 2 0-15,-3 3 0 0,-1 1 0 0,0-1-208 0,-1-2 80 16,-1-4 128-16,-3-2-208 0,2-3-112 15,0-4 0-15,1-5-16 0,-3-4 0 16,-1-5-176-16,3-1-48 0,1 2 0 0,0-4 0 16,0-2-304-16,1-4-64 0,-4-3-16 0,1 0-10656 15</inkml:trace>
  <inkml:trace contextRef="#ctx0" brushRef="#br1" timeOffset="60552.229">16098 16364 34143 0,'-4'-7'1520'0,"4"7"304"0,0 0-1456 0,6-8-368 0,5-1 0 0,2 1 0 16,5 3-192-16,3 2-128 0,5 0 0 0,2 0-16 15,1-2 336-15,3 4-176 0,1-1 176 0,3 1-128 16,1 1-224-16,-4 0-32 0,0 0-16 0,-1 3 0 31,-2 3-912-31,-2-2-176 0,-1-2-48 0,-1 1-6800 0,-2 2-1376 0</inkml:trace>
  <inkml:trace contextRef="#ctx0" brushRef="#br1" timeOffset="60894.526">17110 16356 11967 0,'-10'8'1072'0,"-2"1"-864"15,-2 2-208-15,-2 4 0 0,-1 5 3264 0,-1 1 592 16,0 1 128-16,1 4 32 0,-4 6-3088 0,1 1-608 16,0 0-128-16,4 0-32 0,0 0 160 0,2-3 16 15,4-4 16-15,5-3 0 0,4 0-144 0,3-3-16 16,4-6-16-16,4 0 0 0,4-1 80 0,2-4 0 16,3-5 16-16,4-3 0 0,0-1-16 0,2-3-16 15,1-6 0-15,1-1 0 0,4-4 0 0,0 1 0 16,-1-6 0-16,-4-2 0 0,-5-3 16 0,-4 3 16 15,-1 0 0-15,-4-2 0 0,-3-2 320 0,-7-1 64 16,-7 0 16-16,1-1 0 0,-2 2 32 0,-2 1 0 16,-6 0 0-16,-1 3 0 0,-1 4-512 0,-1 4-192 0,3 0 128 15,-1 3-128 1,3 2-496-16,-1 3-176 0,-1 2-32 0,2 3-10064 0,0-3-2016 16</inkml:trace>
  <inkml:trace contextRef="#ctx0" brushRef="#br1" timeOffset="61157.871">17797 16143 32767 0,'0'0'1456'0,"0"0"288"0,10-6-1392 0,1 3-352 16,3 0 0-16,2 1 0 0,2-3-160 0,0 1-96 16,-1-2-32-16,0 3 0 15,2 2-112-15,0-4-32 0,-3-1 0 0,0 0 0 16,-3 4-2176-16,-2 2-432 0,-2-2-96 0,-9 2 0 0</inkml:trace>
  <inkml:trace contextRef="#ctx0" brushRef="#br1" timeOffset="61311.73">17550 16366 2751 0,'0'0'128'0,"-7"5"16"0,0 1-144 0,7-6 0 0,-5 5 0 0,5-5 0 15,0 0 3984-15,0 0 768 0,10 4 160 0,3-1 16 16,3-2-3488-16,5-2-704 0,2-3-144 0,4-1-16 15,3 0-240-15,5 0-32 0,6 2-16 0,0-1 0 16,-3-4-496-16,-2 0-112 0</inkml:trace>
  <inkml:trace contextRef="#ctx0" brushRef="#br1" timeOffset="61887.22">19478 15641 31679 0,'-16'-16'1408'0,"4"7"272"0,0 0-1344 0,-1 0-336 16,-1-3 0-16,2 4 0 0,-1 0 0 0,-3 0-160 15,1 1 16-15,0 3 0 0,0-1 144 0,-1 2 0 16,-1 0 0-16,-4 2-128 0,1 2 128 0,-1 3 0 0,-5 2 0 0,1 3 0 16,0 2 0-16,-1 2 0 0,6 3 0 0,-5 2 0 15,2 2 0-15,1 3 0 0,5 3 0 0,2 1 0 16,2-1 0-16,4-1 128 0,5-2-128 0,4-2 0 15,4-2 0-15,4-3 0 0,2-5 0 0,5-2 128 16,4-3 128-16,5-4 48 0,2-3 0 0,3-2 0 16,4-5-48-16,1-2 0 0,-4-5 0 0,0-1 0 15,-2-4-96-15,0-2-32 0,-2-2 0 0,-4 0 0 16,1 2-128-16,-4 0 0 0,0-2 0 0,-2 2 128 16,1 1-128-16,-3 1 160 0,-1 2-160 0,-3 5 160 15,-3 2-32-15,-1 5-128 0,-7 6 192 0,0 0-64 16,0 0-128-16,0 0 0 0,0 0 0 0,1 14 0 0,-3 5 160 15,0 3 0-15,-3 2 0 0,3 3 0 0,1 1-160 0,0 0 160 16,1 0-160-16,2-1 160 0,5 2-160 16,-1-1 0-16,3-5 0 0,0-1 0 0,3-3 0 0,3-2 0 15,3-5 0-15,4 0 0 0,1-3-400 16,2 0 32-16,-2-3 16 0,1-1 0 16,-4-3-1424-16,1-2-272 0,0-2-64 0</inkml:trace>
  <inkml:trace contextRef="#ctx0" brushRef="#br1" timeOffset="62480.708">20040 15741 28911 0,'0'0'1280'0,"0"0"256"0,0 0-1216 0,0 0-320 15,0 0 0-15,0 0 0 0,0 0-176 0,0 0-80 16,0 0-32-16,-11 10 0 0,-2 4 288 0,1 3 0 16,-3-4 0-16,-2 5 0 0,-5 3 0 0,4 2 128 15,0 0-128-15,5 1 144 0,3-2-144 0,1-1 0 0,2 0 0 16,4-5 0-16,4-3 0 0,5-2 0 16,0-1 0-16,5-3 0 0,0-2 0 0,5-1 256 0,3-5 0 0,3 0-16 15,4-1 176-15,2-2 32 0,0-4 16 0,3-2 0 16,0-1-208-16,-3 0-64 0,-3 0 0 0,-3-1 0 15,-1-1 64-15,-4-1 0 0,-5-3 0 16,-2 1 0-16,-5-1 240 0,0 1 48 0,-5-3 16 0,-2 2 0 16,-4 0-96-16,1 3-16 0,-4 5 0 15,-1 0 0-15,-4 0-640 0,-2 5-128 0,0 6-16 0,-6 0-16 32,-1 1-2208-32,-3 0-448 0,0 1-96 0</inkml:trace>
  <inkml:trace contextRef="#ctx0" brushRef="#br1" timeOffset="62827.217">18525 16377 32415 0,'0'0'1440'0,"0"0"288"0,13-3-1376 0,3-1-352 16,2-2 0-16,7 1 0 0,7 1-208 0,7 0-112 16,6-1-32-16,2-3 0 0,2 2 352 0,6-1 160 15,4 0-16-15,5 0 0 0,4-1 176 0,0 3 16 16,0 4 16-16,-1-4 0 0,-1-1-64 0,-1-1-16 16,-1 2 0-16,0 1 0 0,0 3-272 0,-7-1 160 0,-7 2-160 15,-2 0 128-15,-4 0-128 0,-2 0 0 0,-4 0 0 0,-1 0 0 16,0 0 0-16,-3 3 0 0,-3 5 0 0,-3 0 0 31,-1 0-1872-31,-4 1-256 0,-7 1-48 0</inkml:trace>
  <inkml:trace contextRef="#ctx0" brushRef="#br1" timeOffset="63411.025">18840 16919 25791 0,'0'0'2304'0,"0"0"-1856"16,0 0-448-16,0 0 0 16,5-7-352-16,-5 7-160 0,6-7-48 0,3-1 0 0,-1-1 560 0,2 0 0 15,1-4 0-15,2-1 0 0,6-1 288 0,0 0 160 0,4 1 48 0,4 2 0 16,3 1-80-16,3 2-16 0,2 3 0 0,1-2 0 15,1 2 80-15,-1 2 16 0,-2 5 0 0,-5 0 0 16,-4 1-16-16,-2 3 0 0,-7 0 0 0,0 4 0 16,-8 1-144-16,-1 1-16 0,-6 1-16 0,-2 4 0 15,-7 1 176-15,0 2 32 0,-8 1 16 16,-4 1 0-16,-2 1 0 0,-6 2 0 0,-5 2 0 16,-5 4 0-16,-5 0-240 0,3-1-48 0,2 1-16 0,2 0 0 15,4-2-80-15,6-1-16 0,0-5 0 0,8 0 0 16,5-4-128-16,5-1 0 0,5-3 0 0,5-3 0 15,3-2 304-15,8 1-32 0,5-2 0 0,4-2 0 16,7-1 80-16,7-1 16 0,7-2 0 0,5 0 0 16,5-1-160-16,-1-1-16 0,1 0-16 0,4-2 0 15,3 0-176-15,3 0 160 0,2-1-160 0,-1 1 160 0,-3-1-160 0,-4 0 0 16,-6 0 144-16,-2 1-144 0,-1 1-160 0,-6 2-96 16,-5-1-32-16,-1 3 0 15,1 0-2640-15,-5 0-528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21:01.88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2557 10284 19343 0,'0'0'1728'0,"0"0"-1392"15,0 0-336-15,0 0 0 0,0 0 128 0,14 0-128 16,2-4 128-16,1 4-128 0,2 0 160 0,5-4-32 16,5-2-128-16,1 0 192 0,2 5-64 0,0-3 0 15,1-4-128-15,-1 1 192 0,-2 1-192 0,0 0 0 0,-1 0 0 0,-2 0 0 16,-1 2-176-16,-1-1-80 0,-3 2 0 0,-2 1-5632 16,-2 0-1104-16</inkml:trace>
  <inkml:trace contextRef="#ctx0" brushRef="#br0" timeOffset="188.404">2592 10561 11055 0,'-13'5'480'0,"13"-5"112"0,-7 7-464 0,7-7-128 0,0 0 0 0,5 9 0 15,1 0 3152-15,4-4 624 0,6 0 112 0,1 0 16 16,4-5-2832-16,4 1-576 0,5 1-112 0,2-4-32 0,0-1-144 15,1-1-16-15,-5-2-16 0,1 1 0 16,-1 0-1008-16,-2 2-208 0,-1-5-48 0</inkml:trace>
  <inkml:trace contextRef="#ctx0" brushRef="#br0" timeOffset="1074.996">1566 9612 21647 0,'0'0'960'0,"0"0"192"0,0-13-912 0,0 4-240 0,0 9 0 15,0-7 0-15,0 1 0 0,-1-1 0 0,0 1 0 0,-4 0-160 16,5 6 160-16,0 0 0 0,-9-1 0 0,1 1 0 15,-2 2-128-15,-2 1 128 0,-1 3-128 0,-1 1 128 16,-2 1 0-16,-1 1 0 0,1 1 0 0,-1 2 0 16,1 6 192-16,-1-5 0 0,2-1 16 0,0 3 0 15,2 2-16-15,2 3 0 0,1-2 0 0,0 0 0 16,4-1-192-16,-2-1 0 0,3-1 0 0,4 2 0 16,2 1 0-16,0-5 128 0,-2-4-128 0,1-9 0 15,1 9 160-15,-1-9-160 0,0 0 160 0,12 5-160 16,-1-2 368-16,4-3-32 0,3-3 0 0,-1-5 0 15,0 0 0-15,-1-3 0 0,2 0 0 0,1-2 0 0,-1-3-160 16,1-1-48-16,-1 0 0 0,-2 0 0 0,0 1-128 16,-1-1 0-16,-1 0 0 0,-3 1 0 0,1 4 0 0,-2 0 128 15,-1 0-128-15,-1 3 0 0,0 2 128 0,-8 7-128 16,0 0 128-16,0 0-128 0,0 0 160 0,0 0-160 16,2 14 192-16,1 2-192 0,-2 4 368 0,0 1-48 15,-1 1 0-15,-1 2 0 0,-1 5-144 0,0-3-48 16,2 0 0-16,0-1 0 0,0-3-128 0,3 0 0 15,-1 1 0-15,2-2 0 0,-2-4 0 0,1-2 0 16,1-2 0-16,1-2 0 16,1-5-1504-16,5-1-176 0,3-3-48 0</inkml:trace>
  <inkml:trace contextRef="#ctx0" brushRef="#br0" timeOffset="1454.45">1939 9803 30399 0,'-10'4'2704'0,"0"0"-2160"0,-3 0-544 0,1 4 0 16,1 2 208-16,1 3-64 0,-1 3-16 0,1 1 0 15,1 5-128-15,1 2 0 0,3-3 0 0,1 1 0 16,-1 1-176-16,4 2-16 0,3-2 0 0,2 0 0 15,1-3-112-15,4-3-16 0,1-2-16 0,2-2 0 16,0-6 112-16,2 1 32 0,-2-5 0 0,4 1 0 0,-1-4 192 0,0-2 0 16,-1-3 0-16,-1 2 0 0,0-2 224 0,0-2 32 15,0-3 16-15,-2-2 0 0,3-3 48 0,-2 0 0 16,-2-3 0-16,-3 1 0 0,0-1 64 0,-4 2 0 16,0 0 16-16,-1 0 0 0,-2-1-80 0,-2 1-32 15,-1 0 0-15,0 1 0 0,-5 0-128 0,2 1-32 16,-2 3 0-16,2 2 0 0,2 2-320 0,-5 3-80 15,0-1-16-15,-2 4 0 16,-2 1-2288-16,-2 2-464 0</inkml:trace>
  <inkml:trace contextRef="#ctx0" brushRef="#br0" timeOffset="1800.199">880 10539 23951 0,'-21'-4'2128'0,"21"4"-1696"0,0 0-432 0,0 0 0 15,0 0 0-15,0 0 128 0,0 0-128 0,0 0 0 16,10-2 0-16,5 1 0 0,2-2 0 0,6 0-176 16,6-1 416-16,2-2 80 0,2 1 0 0,5-2 16 0,2-1 176 15,4-2 48-15,3-2 0 0,5 0 0 0,0 3-64 16,0-2-16-16,1-1 0 0,-2 4 0 0,-5 1-224 0,0-1-64 16,-1-3 0-16,-3 1 0 0,-2 2-64 0,-2 0-128 15,0 0 176-15,-3 3-176 0,-2 0 0 0,-6 2 0 16,-2 0 0-16,-3 2-8768 15,-3-1-1776-15</inkml:trace>
  <inkml:trace contextRef="#ctx0" brushRef="#br0" timeOffset="2322.228">1223 11050 13823 0,'0'0'1216'0,"-11"2"-960"0,1-2-256 0,3 0 0 15,7 0 1856-15,0 0 336 0,-8 3 64 0,8-3 16 16,0 0-1728-16,0 0-352 0,0 0-64 0,6-8 0 16,4 2 96-16,2-1 32 0,0 0 0 0,3 0 0 0,1 1 128 0,0 2 16 15,2-1 16-15,2 0 0 0,1 0 80 0,1 1 16 16,1 3 0-16,-2 1 0 0,-2-1-128 0,2 2-32 16,-2 3 0-16,-3 2 0 0,-3 3-96 0,0 0-32 15,-3 1 0-15,-2 2 0 0,-1 3-96 0,-1 1 0 16,-4 1-128-16,-2 3 192 0,-2 1 0 0,-7 2-16 15,-2 4 0-15,-2 1 0 0,-1-2 80 0,-5 3 0 16,-3 1 16-16,-3 0 0 0,0 0 112 0,-1-1 32 16,-2-2 0-16,4 0 0 0,0-2-64 0,5-2-16 15,5-4 0-15,2 1 0 0,3-6-96 0,2 0-32 16,5-2 0-16,2 0 0 0,1-1-208 0,5 0 128 16,4-4-128-16,3 2 0 0,3-2 256 0,8-1-64 15,2-3 0-15,5-2 0 0,2 4 128 0,3-4 0 0,-2-3 16 16,4-2 0-16,3 0-128 0,2 0-16 0,-2-2-16 15,4-1 0-15,5-2-176 0,0 0 0 0,3-2 0 16,-2 0-11008-16,-3 0-2096 16</inkml:trace>
  <inkml:trace contextRef="#ctx0" brushRef="#br0" timeOffset="3004.962">12455 10061 27007 0,'0'0'1200'0,"0"0"240"0,0 0-1152 0,10-1-288 15,4-2 0-15,5 2 0 0,3 1 256 0,6-1-16 16,4-3 0-16,9-1 0 0,5 0 80 0,6 2 32 16,5-1 0-16,2 0 0 0,0-2-64 0,2-1-16 15,4 0 0-15,2 2 0 0,0 1-272 0,-3 2 128 16,-3-1-128-16,-5 1 0 0,-7-1 0 0,0 3-272 16,-3 0 16-16,-2 2-8576 15,-3-2-1712-15</inkml:trace>
  <inkml:trace contextRef="#ctx0" brushRef="#br0" timeOffset="3319.4">12778 10343 32255 0,'-13'0'2864'0,"13"0"-2288"0,0 0-576 0,0 0 0 15,0 0 480-15,0 0-16 0,0 0 0 0,14-5 0 16,3 2-464-16,3-1 0 0,6 1 0 0,6-5 0 16,5-2 240-16,9 4-48 0,8-1-16 0,5 0 0 0,2-3-48 15,5 1 0-15,2-1 0 0,4 0 0 16,1 0-128-16,1 0 0 0,4 1 144 0,-2 0-144 0,-1 0 0 16,-2 1-256-16,-4 0 32 0,-4 2 16 15,-5 1-1552-15,-3 2-304 0,-6-2-64 0,-5 1-11040 16</inkml:trace>
  <inkml:trace contextRef="#ctx0" brushRef="#br0" timeOffset="3742.268">13081 9702 33167 0,'-7'-12'2944'0,"7"12"-2352"0,0-11-464 0,4 2-128 15,5-1 224-15,2 3 32 0,-1403 1 0 0,2823 4 0 16,-1402 1-256-16,6 2-288 0,2 1 64 0,4 3 16 16,2 0 208-16,4 2 0 0,2-2 0 0,5 4-144 15,2 0 144-15,4 5 0 0,1 0 0 0,2 1-128 16,-2-1 128-16,-2 2 0 0,-2 2 0 0,-1 0 0 15,-3 0 0-15,-2 2 0 0,-3 2 0 0,-4 5 0 16,-4 3 0-16,-4 0 0 0,-5-2 0 0,-7 2 0 16,-4 1 0-16,-3 3 0 0,-5-2 0 0,-3 0 0 15,-3 0 0-15,-4-2-128 0,-4-2 128 0,-4 1-128 16,-3-3 128-16,-3 0 0 0,-5-2 0 0,-3 2 0 0,-2 2 160 16,-8-4 16-16,-3-3 0 0,-5 1 0 0,-1 1-32 0,-5 0 0 15,0 0 0-15,4-2 0 0,3-3-384 0,5-3-80 16,4 0 0-16,6-5-9584 15,6-4-1904-15</inkml:trace>
  <inkml:trace contextRef="#ctx0" brushRef="#br0" timeOffset="4542.123">16348 9912 12895 0,'0'-13'1152'0,"0"3"-928"16,1-2-224-16,-1 0 0 0,0-2 1056 0,0-2 160 16,0 3 48-16,-1-1 0 0,-2-1-320 0,-1 1-64 15,-3-1-16-15,0-2 0 0,-1 4 128 0,-2-1 32 0,-4 1 0 0,-2 2 0 16,-1 0-384-16,-2 1-64 0,-3 0 0 0,0 3-16 16,-4 3-96-16,-1 3-16 0,1 1 0 0,-4 4 0 15,-3 4-128-15,-4 5-16 0,-5 2-16 0,0 4 0 16,-3 4 64-16,4 4 16 0,3 0 0 0,2 6 0 15,0 4-16-15,6 5 0 0,2 2 0 0,5 0 0 16,4-2-352-16,5-5 144 0,4-4-144 0,7-6 0 16,3-4 144-16,4-5-144 0,4-5 0 0,2-3 144 15,2-3-16-15,4-2-128 0,2-5 192 0,5-6-64 16,0-3 176-16,6-4 16 0,3-3 16 0,0-2 0 16,-2-7-160-16,2 0-48 0,2-2 0 0,-3 0 0 15,-3-4-128-15,-2 0 0 0,-3 0 0 0,-2 0 0 0,-1 2 128 0,-2 3-128 16,-4 6 128-16,-1 4-128 0,-2 4 128 0,-2 3-128 15,-1 3 128-15,-8 6-128 0,0 0 160 0,0 0-160 16,7 7 192-16,0 5-192 0,-6 7 224 0,1 4-64 16,-2 4-16-16,0 6 0 0,0 4-144 0,0 3 0 15,-1-2 144-15,1 3-144 0,1-6 0 0,1-3 0 16,2-3 0-16,1-2 0 0,0-5 0 0,2 0 0 16,2-3-192-16,1-3 64 15,-2-4-1280-15,3-1-240 0,3-4-48 0,-3-2-12192 0</inkml:trace>
  <inkml:trace contextRef="#ctx0" brushRef="#br0" timeOffset="4851.725">16747 10305 34719 0,'-21'1'1536'0,"7"3"320"0,-2 5-1472 0,1 4-384 0,1 3 0 0,-2 4 0 15,0 5 0-15,0 0 128 0,2 1-128 0,1 0 0 16,2 0 176-16,3 1-48 0,4-3 0 0,2-2 0 16,5-2-128-16,3 0 128 0,3-4-128 0,2-1 128 15,2-2-128-15,5-2 0 0,4-3 0 0,1 0 0 16,0-5 0-16,5-2 0 0,-1-2 0 0,4-3 0 16,2 0 0-16,0-3 0 0,-2-3 0 0,-5 0 0 15,-2-1 128-15,-3 0-128 0,-3 0 128 0,-6-1-128 0,-3 0 368 16,-6-1-16-16,-2-3 0 0,-3 1 0 0,-2 0 304 15,-6-2 64-15,-1-2 16 0,-4 4 0 0,-1 2-384 0,-2 2-80 16,-1 0-16-16,1 1 0 0,-2 1-464 0,1 4-112 16,0 1 0-16,0 1-16 15,2-1-2560-15,3-1-512 0,2-1-112 0</inkml:trace>
  <inkml:trace contextRef="#ctx0" brushRef="#br0" timeOffset="5178.01">17384 9628 27647 0,'0'0'2448'0,"-6"-4"-1952"0,2 0-496 0,4 4 0 16,0 0 976-16,0 0 112 0,0 0 0 0,0 0 16 16,10 0-784-16,4 2-176 0,3-1-16 0,2 0-128 15,2-4 176-15,2 1-176 0,3-1 160 0,2 0-160 16,4 0 0-16,-1-2 0 0,-1 1 0 0,-2 1 0 15,-6 4-1152-15,1 2-192 0,-4-2-16 0,-2 1-7344 16,-4 1-1456-16</inkml:trace>
  <inkml:trace contextRef="#ctx0" brushRef="#br0" timeOffset="5366.862">17235 9963 27647 0,'0'0'1216'0,"0"0"256"0,0 0-1168 0,11-2-304 15,8-2 0-15,3 4 0 0,4 4 1152 0,5-1 192 16,0 1 16-16,3 1 16 0,2-3-960 0,4-2-192 16,3-4-32-16,3 2-16 0,3-1-176 0,1 1-224 15,1-1 48-15,0 0-9568 16,-2 1-1920-16</inkml:trace>
  <inkml:trace contextRef="#ctx0" brushRef="#br0" timeOffset="5725.658">19243 8199 10127 0,'-6'-11'896'0,"1"2"-704"15,0 3-192-15,5 6 0 0,0 0 6128 0,-8 6 1184 16,-1 5 240-16,0 5 64 0,0 6-6320 0,0 6-1296 16,-5 3-176-16,-1 7-80 0,-1 3 256 0,2 3 0 15,-2 3 0-15,0 6 0 0,1 5 192 0,-1 4-192 16,1-1 192-16,0-1-192 0,-2-7 144 0,2 2-144 15,1 2 0-15,2-4 144 0,0-1-144 0,2-1 0 16,-2-4 0-16,2-1 128 0,2-6-128 0,-1-1 0 16,3-4 0-16,2-1 128 0,-3-1-272 0,2-5-64 15,-2-2-16-15,3 2 0 16,0 5-2640-16,0 0-528 0</inkml:trace>
  <inkml:trace contextRef="#ctx0" brushRef="#br0" timeOffset="6002.368">18093 9884 42383 0,'10'-7'3776'16,"8"0"-3024"-16,9 2-608 0,9-2-144 0,9 0-288 0,2 0-96 15,1-1 0-15,6 1-16 0,1 0 192 0,8 0 32 16,7 0 16-16,2 1 0 16,3 3 160-16,-2 1 0 0,1-2 0 0,2 2 0 0,-1 1 0 0,-4 1 0 15,-5 0 0-15,-5 0 0 0,-8 0-160 0,-5 1-48 16,-2 0-16-16,-2-1 0 16,-6 0-1760-16,-4 1-368 0,-5 2-64 0,-1-1-12752 15</inkml:trace>
  <inkml:trace contextRef="#ctx0" brushRef="#br0" timeOffset="6401.13">18825 10107 20271 0,'0'0'1792'0,"0"0"-1424"0,-8-1-368 0,8 1 0 16,-5 5 4976-16,-2 4 912 0,2 2 192 0,-1 6 48 15,1 5-5136-15,-1 1-992 0,-2 0-256 0,1 4-32 16,-3 4 288-16,-1 4 0 0,-1 2 0 0,-6 0 0 16,-2 0-128-16,0 2 128 0,2 4 0 0,-5-4 0 15,0-1-144-15,3-2 144 0,2 2 0 0,7-7-144 16,2 0 144-16,5-2 0 0,0-3 0 0,4-2 0 15,4 1 0-15,4-3 0 0,3-5 0 0,2-1 0 16,1-3 0-16,6 0 0 0,5 2 0 0,6-4 0 0,2-2 128 0,2-1-128 16,0-3 160-16,3 1-160 0,3-3 144 0,0-3-144 15,2-3 128-15,2 1-128 0,3 1 0 0,1 0-320 16,1-4 48-16,-3 1 16 16,-2-4-2368-16,0 0-480 0,-2 1-96 0</inkml:trace>
  <inkml:trace contextRef="#ctx0" brushRef="#br0" timeOffset="7085.785">21025 8498 25791 0,'-21'-16'1152'0,"8"8"224"0,0 2-1104 0,-1 0-272 15,1 4 0-15,-1 1 0 0,-1 1 640 0,-2 4 80 16,-1 4 16-16,-2 1 0 0,-4 2-736 0,4 2 0 16,-2 1 0-16,0 8 0 0,-4 4 0 0,3 1 128 15,-2 4-128-15,0 3 144 0,-4 5-144 0,1 1 128 0,1-1-128 16,-1 2 128-16,0 0 16 0,3 2 0 0,0 1 0 0,9 1 0 15,5 0 32-15,2 3 0 0,2 1 0 16,4 2 0-16,2-5 16 0,4 5 16 0,5 1 0 0,3 2 0 16,3 0-32-16,1 2-16 0,-2 1 0 0,1 2 0 15,3-3-32-15,-4 2 0 0,-2 3 0 0,-3 2 0 16,-2-1-128-16,-3 1 0 0,1 0 0 0,-3-2 0 16,-2-2 128-16,0-3 0 0,1 0 0 0,-1 0 0 15,-3 1 304-15,-1-1 48 0,-4-1 16 0,-2-3 0 16,-2-5 144-16,-2-1 48 0,-1 2 0 0,-3-3 0 15,-2 0-96-15,-4-1-16 0,-2-1 0 0,-1-1 0 16,1-3-320-16,-3-1-80 0,0-2-16 0,3 0 0 0,1-5-336 16,2-2-64-16,2-1-16 0,2-3-11168 15,3-1-2240-15</inkml:trace>
  <inkml:trace contextRef="#ctx0" brushRef="#br0" timeOffset="7354.021">19913 11514 40767 0,'0'0'1808'0,"0"0"368"0,0 0-1728 0,13-1-448 15,2 1 0-15,3 0 0 0,4-4-208 0,5 2-128 0,4 0-32 0,4-1 0 16,4 3 368-16,3-2 0 0,1-3 128 15,4 1-128-15,3-2 0 0,0 2 0 0,-1-1 0 0,0 2 0 16,-2 1 0-16,-3 1-192 0,-2 0 0 0,-4-1 16 31,-3-1-1584-31,0 1-320 0,-2 0-64 0,-3-2-13088 0</inkml:trace>
  <inkml:trace contextRef="#ctx0" brushRef="#br0" timeOffset="7977.151">21154 11233 35935 0,'-8'6'3200'16,"-2"3"-2560"-16,-1 4-512 0,0 8-128 15,0 5 384-15,-3 3 64 0,-3-2 16 0,2 0 0 0,2 0-464 16,1 2-256-16,-1 0 16 0,2 2 16 0,-2-2 224 0,6-3 0 16,2-2 0-16,2 2 0 0,2-4 0 0,0 1 0 15,2-2 0-15,1-3 0 0,5-1 0 0,1-1 0 16,4-3 0-16,2-2 0 0,3-3 128 0,1-1-128 15,-1-2 192-15,7-1-192 0,0-2 0 0,3-2 0 16,4-4 0-16,0-1 0 0,0 0-128 0,-1-2 128 16,1-2-208-16,0-3 80 15,-2-3-1216-15,-2 0-224 0,-2 0-48 0,-4-5-16 0</inkml:trace>
  <inkml:trace contextRef="#ctx0" brushRef="#br0" timeOffset="8583.599">21452 8325 35711 0,'0'0'1584'0,"0"0"320"0,0 0-1520 0,0 0-384 0,0 0 0 0,-7 10 0 16,-2 1 0-16,4 4-320 0,2 3 64 0,-4 2 16 16,0 2 240-16,-1 3 0 0,-5 1 0 0,1 6 0 15,-1 2 0-15,0 4 0 0,0 0 0 16,0 1 0-16,-2-2 0 0,3-1 0 0,-1 1 0 0,4-8 0 16,3-6 0-16,4-2 0 0,4-1 0 0,0-2 0 15,3-2 128-15,6-5-128 0,5-2 0 0,-1-3 0 16,-1-2 0-16,4-1 0 0,1-1 0 0,4 0 0 15,1-6 0-15,2 1 160 0,2-1-160 0,2 0 128 16,-3 3-384-16,3-1-96 0,-1 0-16 0,1 2 0 16,-1 1-304-16,-2 1-64 15,2 0-16-15,-3 3-13600 0</inkml:trace>
  <inkml:trace contextRef="#ctx0" brushRef="#br0" timeOffset="9005.854">22566 9240 24879 0,'6'-15'1088'0,"-5"7"256"0,-1 8-1088 0,0-8-256 0,0-2 0 0,-1 2 0 15,1 8 1776-15,0 0 288 0,-7-8 64 16,3-2 16-16,0-2-1600 0,-2 4-320 0,-1 3-64 0,-1-3-16 16,-2-2 16-16,-1 5 0 0,-2 6 0 0,-2 1 0 15,-3-1-160-15,-2 3 0 0,-3 4 0 0,-2 3 0 16,-6 2 128-16,-2 5-128 0,1 1 192 0,-3 6-64 16,-2 3 64-16,-3 7 0 0,3 3 0 15,0 8 0-15,1 7-192 0,3 4 160 0,2 2-160 0,2-3 160 16,1 1-32-16,5-2 0 0,2 0 0 0,6 0 0 15,4 3 16-15,5-7 0 0,3-4 0 0,3-3 0 16,3-5-144-16,4-5 0 0,3-3-192 0,2-4 192 16,0-2-576-16,2-3 16 15,1-4 0-15,-1-2 0 0,0-1-1664 16,-3-5-336-16,0-4-64 0,-1-2 0 0</inkml:trace>
  <inkml:trace contextRef="#ctx0" brushRef="#br0" timeOffset="9189.719">21612 9952 40079 0,'0'0'1776'0,"0"0"368"0,11-3-1712 0,7 3-432 16,5 3 0-16,5-1 0 16,2-4-304-16,9 0-144 0,5-2-16 0,3 1-16 0,3 1 480 0,2-6 0 15,0 0 0-15,4-1 0 0,1 1-320 0,2 0-64 16,-2-1 0-16,0 2-16 15,-4 0-2896-15,-4-3-576 0</inkml:trace>
  <inkml:trace contextRef="#ctx0" brushRef="#br0" timeOffset="9452.065">23026 9241 38703 0,'-19'-3'1712'0,"8"3"352"0,-2 0-1648 0,0 4-416 0,-2 4 0 0,0 4 0 16,-4 5 128-16,-3 1-128 0,-1 2 128 0,-1 9-128 15,-1 6 0-15,-1 4 0 0,2 3-192 0,-1 2 192 16,-1 1-160-16,-3 2 160 0,3-1 0 0,1 3-144 16,2 1-32-16,3 2 0 0,1-3 0 0,7 2 0 15,-1 0-192-15,7-4-32 0,4-9-16 0,4-3 0 16,3-4-1392-16,4-5-288 0,1-2-48 0,4-6-7296 15,3-2-1456-15</inkml:trace>
  <inkml:trace contextRef="#ctx0" brushRef="#br0" timeOffset="9622.204">23029 9670 41871 0,'0'0'1856'0,"0"0"384"0,5 11-1792 0,0 4-448 0,3 1 0 16,1 4 0-1,2 1-336-15,1 1-160 0,3 1-16 0,5 2-16 16,0 0-416-16,2-3-80 0,1-1 0 0,-1 2-16 16,-1-1-1424-16,-4-2-288 0,0-3-48 0,-3-2-10480 0</inkml:trace>
  <inkml:trace contextRef="#ctx0" brushRef="#br0" timeOffset="9845.18">23371 9683 37775 0,'0'0'3360'0,"-9"10"-2688"0,-3 1-544 0,1 5-128 0,-2 2 608 0,-3 8 96 15,-4 2 0-15,-1 4 16 0,0 3-720 0,-1 4 0 16,-3-1 0-16,-1 2 0 0,-3 1 0 0,-1-1-128 15,-1-1 128-15,0-4 0 16,1 0-720-16,1 1-96 0,4-5-16 0,4-3 0 16,2-7-2544-16,6-2-512 0</inkml:trace>
  <inkml:trace contextRef="#ctx0" brushRef="#br0" timeOffset="10189.488">23441 9172 35935 0,'-11'-18'1600'0,"6"7"320"0,3-1-1536 0,-1 3-384 0,3 9 0 0,0 0 0 15,0 0 608-15,6 7 48 0,1 5 16 0,4 5 0 16,2 2-672-16,2 8-144 0,2 7-32 0,-3 2 0 15,1 6 176-15,1 5 0 0,2 8-144 0,-4 0 144 16,-3 1 0-16,-6 1 0 0,0 1 0 0,-4-2 0 16,-2-2 0-16,-5 3 0 0,-2-2 0 0,-2-1 0 15,-5-1-336-15,2-7 48 0,0-5 16 0,0-7 0 16,0-6-400-16,0-2-80 0,0-4-16 16,1-4 0-16,2-4-1632 0,1-6-336 15,3-4-64-15,6-4-16 0</inkml:trace>
  <inkml:trace contextRef="#ctx0" brushRef="#br0" timeOffset="10818.378">24227 9649 39615 0,'-15'-7'3520'0,"-2"3"-2816"15,-2 3-560-15,-1 5-144 16,-5 0-640-16,3 5-176 0,4 4-16 0,-3 6-16 0,-5 4 608 0,3 2 240 0,1 1-176 16,3 6 176-16,-1 4-224 0,3 1 48 0,3 4 16 0,3-3 0 15,0-2-80-15,7-1-16 0,-1-7 0 0,5-4 0 16,3-4 256-16,0-3 0 0,1-5 0 0,3-1 0 16,1-5 0-16,3-2 0 0,4-5 0 0,-1-3 0 15,1 0 384-15,4-5-48 0,4-4 0 0,1-6 0 16,2-5-208-16,0 1-128 0,2-2 128 0,-1-5-128 15,-3-2 0-15,1-2 128 0,-2 0-128 0,-2-3 0 16,-2-1 128-16,0-3-128 0,0-4 160 0,-1-1-160 16,-1-5 0-16,-1-3 0 0,0-6 0 0,-1 5 0 15,1 5 0-15,-2 9-128 0,-2 5-16 0,1 4 0 16,0 3 144-16,-4 6 144 0,-7 7-16 0,1 5-128 16,-3 6 448-16,0 5-32 0,-7 0 0 0,-4 4 0 15,-2 2-144-15,-1 7-16 0,-2 6-16 0,0 3 0 0,-1 1-240 16,2 4 0-16,-1 5 0 0,2 3 0 0,0 5 0 15,2 2 0-15,3-3 0 0,1-1 0 0,0-4 128 0,7-4-128 16,2-2 0-16,4-4 0 0,1 1 176 0,3-5-176 16,1-3 192-16,1-3-192 0,5-2 208 0,3-2-64 15,2-1-16-15,5-3 0 0,0-3-128 0,4-2 0 16,0-1 144-16,2-4-144 0,-1-6 0 0,0 0 0 16,0-1 0-16,-2-1 0 0,-1-2 0 0,-2 0 0 15,0 0 128-15,-3 0-128 0,-1 1 192 0,0 4-48 16,-5 0 0-16,0 3 0 0,-4 3-16 0,-3 3 0 15,-1 3 0-15,-3 6 0 0,0 3 144 0,-4 4 32 16,1 1 0-16,-2 5 0 0,-2 1-160 0,-2 4-16 16,-4-1-128-16,1 7 192 0,-3 3-192 0,1 0 0 0,-2-3 128 15,3-2-128-15,3 0 0 0,0-2 0 0,1-3 0 16,2-3 0-16,1-3 0 0,2-1 128 0,1-2-128 0,3 0 0 16,-4-2-192-16,7 1-64 0,2-4-32 0,0-1 0 31,2-2-992-31,0 1-208 0,0-3-48 0,5 1 0 15,-1-3-1920-15,2 0-384 0</inkml:trace>
  <inkml:trace contextRef="#ctx0" brushRef="#br0" timeOffset="11019.696">25111 9639 5519 0,'0'0'496'0,"-7"-1"-496"0,-2 4 0 0,-1 6 0 0,3 4 9152 0,-7 7 1728 16,-7 9 336-16,-1 4 80 0,-3 7-9184 0,0 4-1824 15,-4 3-288-15,-1 8-224 0,-2 7 224 0,-1 1 0 16,-2 2 0-16,-1 2 0 0,-1-1 0 0,-5 4-224 16,-6 1 16-16,0-4 0 15,0-3-2384-15,-3-3-480 0,0-3-80 0</inkml:trace>
  <inkml:trace contextRef="#ctx0" brushRef="#br0" timeOffset="13861.882">18129 11330 5519 0,'-3'-15'240'0,"2"6"64"16,-1 0-304-16,1-1 0 0,0 0 0 0,1-1 0 16,-2-1 2432-16,1 2 416 0,-4 3 96 0,2 0 0 0,1 0-1312 0,2 7-272 15,-1-7-48-15,-2-1-16 0,3 8-80 16,0 0 0-16,0 0-16 0,0 0 0 0,0 0-752 0,0 0-160 16,1 15-32-16,1 1 0 0,-2 1-64 0,1 4 0 15,0 2-16-15,-2 5 0 0,-3 3 160 0,2 3 48 16,2 1 0-16,-4 5 0 0,-1 1 0 0,0 6 0 15,-1 2 0-15,-1 6 0 0,-3 7-128 0,0 0-32 16,-1 1 0-16,1 1 0 0,0-4-224 0,0 2 0 16,0 1 128-16,1-7-128 0,1-2 0 0,1-9 128 15,3-6-128-15,-1-4 0 0,4-6 160 0,0-5-160 16,1-5 160-16,1-2-160 0,1-4 192 0,4-2-64 16,-2-1-128-16,6-5 192 0,0-4 288 0,5-1 48 15,7 1 16-15,3-4 0 0,3-5-32 0,9 0-16 0,5-4 0 16,5 1 0-16,0 2-304 0,2-2-64 0,2-2-128 15,2 2 192-15,5 0-192 0,4 1 0 0,3 1 0 16,1-1 0-16,1 0 0 0,-1 1 0 0,2 0 0 0,6 1 0 16,6-2 128-16,2 1-128 0,-1 1 0 0,3 1 0 15,3-1 144-15,7 1-144 0,4 2 128 0,2-1-128 16,1 0 0-16,8 2 128 0,9 4-128 0,3-1 0 16,1-8 0-16,1 6 0 0,2 2 128 0,1 0-128 15,1 0 0-15,4 1 0 0,-2 0 0 0,4 3 0 16,4 0 0-16,-4 3 0 0,-6-3 0 0,4 4 0 15,-1 4 0-15,0-1 128 0,-3-1-128 0,-2 3 0 16,-2 0 0-16,-2 0 0 0,0-1 0 0,0 1 0 16,1 0 0-16,-2-1 0 0,-5 0 0 0,0 1 0 0,-5 2 0 15,-1 1 0-15,-2-2 128 0,-5 1-128 0,-4-4 0 16,-5 3 0-16,-7 1 0 0,-1-5 0 0,-5-1 0 0,-1 2 0 16,-1 2 0-16,-5-1 0 0,-9-2 0 0,3 3 0 15,1 1 0-15,-3 2 0 0,-1 0 0 0,-6-2 0 16,-9 1 0-16,-1 0 0 0,-3-1 0 0,-2-2 0 15,-7-3 0-15,0-2 0 0,2-1 0 0,-8-1 0 16,1-2 0-16,-5 1 0 0,-3 0 0 0,-2-3 128 16,-4-1-128-16,0 1 0 0,-2 2 144 0,-2-3-144 15,-3-5 160-15,1-3-160 0,-3-2 528 0,2-4 16 16,-1-2 0-16,-2-6 0 0,-1-4 112 0,0-2 32 16,0-2 0-16,-1-2 0 0,1-4-112 0,-2-5-32 15,3-4 0-15,-2-5 0 0,1-2-160 0,3-2-48 16,-4 0 0-16,3 2 0 0,0 0-176 0,-1 5-32 0,0 1-128 0,-1 3 192 15,1 3-192-15,-3 3 128 0,0 3-128 0,-2 3 0 16,-1 5 0-16,-1 1 0 0,-1 2 0 0,-1 3-160 31,-2 5-1888-31,0 4-368 0,-3 3-80 0</inkml:trace>
  <inkml:trace contextRef="#ctx0" brushRef="#br0" timeOffset="15499.156">4833 14747 25103 0,'-1'-16'1104'0,"0"8"240"0,-1-1-1072 0,2 9-272 0,0-8 0 0,0 8 0 16,0 0 128-16,0 0-128 0,0 0 192 0,7 4-192 16,-7-4 192-16,9 9-192 0,-3 0 192 0,2 3-192 15,-3 4 320-15,1 2-32 0,1 2-16 0,-2 3 0 16,1 2 32-16,-2 4 0 0,3 3 0 0,-2 3 0 15,-4 4-112-15,0 4-32 0,-1 3 0 0,0 3 0 16,-1 3-160-16,-3 2 160 0,1 1-160 0,-1-2 160 16,2-2-160-16,2-6 0 0,1-6 0 0,1-5 0 15,0-2 0-15,1-5 128 0,2-6-128 0,3-2 0 16,2-1 160-16,1-2-160 0,-1-2 192 0,4-1-192 0,3-6 304 16,4 0-48-16,-1 2-16 0,8-4 0 15,3-2 32-15,5 0 16 0,5-3 0 0,4 0 0 0,3 0-32 0,8-3 0 16,8 0 0-16,4-1 0 0,4-1-128 0,4 2-128 15,5 1 192-15,4 0-192 0,5-2 128 0,2 1-128 16,2-2 0-16,5 0 0 0,5 2 0 0,2-4 0 16,1-2 128-16,6 3-128 0,8-1 0 0,0 2 0 15,-1 0 0-15,2 2 0 0,6-4 0 0,-4 2 0 16,-2 2 0-16,6-2 0 0,8 1 0 0,-2-1 0 16,0 2 0-16,2 0 0 0,2 1 0 0,4 1-144 15,3-3 144-15,1 0 0 0,-3-3 0 0,2 4-160 16,2-5 160-16,4-1 0 0,0 1 656 0,3-3 240 15,-1 0 64-15,-3 0 0 16,0-4-1600-16,-1 1-304 0,5-1-64 0,-2 0-16 0,-2 1 832 0,-2 2 192 0,2 0 0 0,0 3 0 16,-4 2 768-16,-2 3 208 0,-2-1 48 0,0 2 0 31,-1 3-1616-31,-1 3-320 0,0-3-64 0,-5 3-16 0,-1-1 800 0,0 0 192 0,1 0 0 0,-5 0 0 16,-3-2 0-16,-1 0 0 0,0-2 0 15,-7 2 0-15,-4-1 0 0,-5-2 128 0,1-2-128 0,-6-2 0 16,-6 1 224-16,-3 1-64 0,-5 1-16 0,-4-2 0 15,-8 1-144-15,-5-1 160 0,-6 2-160 0,-3-2 160 16,-3 4-160-16,-2 0 192 0,-3 1-192 0,0 3 192 16,-7 1-192-16,0 0 128 0,-5 2-128 0,0-2 128 15,-1 0-128-15,0 1 0 0,-3-1 144 0,1 1-144 16,0 2 0-16,-2 1 144 0,-2-2-144 0,-2 1 0 16,-2-4 0-16,-2-1 0 0,-3-1 0 0,-1-1 0 0,-2 0 0 15,-1 0 0-15,1-5 0 0,-1 3 0 0,-4 1 0 16,1-2 160-16,0-1-160 0,1 0 128 0,0 1 80 0,1-2 16 15,-1 0 0-15,1 1 0 0,-2 1 80 16,0 1 16-16,0-1 0 0,-5-1 0 0,2-3-128 0,-3 2-32 16,1 1 0-16,-2 1 0 0,-2-1-160 0,0 2 128 15,-2 0-128-15,0 0 128 0,-2 0-128 0,4 2 128 16,-5 0-128-16,1 1 128 0,0 0-128 0,0 1 0 16,-9-1 0-16,11-1 0 0,-4 0 0 0,3 2 0 15,-10-1 0-15,8 2 0 0,-8-2 0 0,9 1 0 16,-9-1 0-16,8 2 0 0,-8-2 0 0,0 0 0 15,8 2 0-15,-8-2 0 0,0 0 0 0,0 0 0 16,0 0 0-16,9 2 0 0,-9-2 0 0,0 0 0 16,0 0 128-16,0 0-128 0,8 2 0 0,-8-2 0 0,0 0 0 15,0 0 0-15,0 0 0 0,0 0 128 0,0 0-128 0,0 0 128 16,0 0-128-16,0 0 160 0,0 0-160 0,0 0 160 16,0 0-32-16,0-8 0 0,-1-1 0 0,0-1 0 15,0-4 16-15,1 0 0 0,0-2 0 0,3-4 0 16,0-3 144-16,4-6 32 0,0-6 0 0,3-6 0 15,-1-5 0-15,1-7 0 0,-1-7 0 0,3-4 0 16,2-3-160-16,-1 1-32 0,1 0 0 0,-1 2 0 16,1 1-128-16,0 5-256 0,2 5 64 0,1 8 16 15,1 7-1392-15,3 2-288 0,2 7-48 16</inkml:trace>
  <inkml:trace contextRef="#ctx0" brushRef="#br0" timeOffset="52333.363">4384 6393 16575 0,'-4'-13'1472'0,"4"13"-1168"0,0 0-304 0,0 0 0 16,0 0 832-16,0 0 128 0,0 0 0 0,0 14 16 15,0 3-848-15,0-1-128 0,0 0 0 0,-2 8-160 16,1 3 160-16,-1 5 0 0,1 1 0 0,-1 1-128 16,-1 2 128-16,-1 2 0 0,2 3 128 0,-3 6-128 15,-2 8 128-15,3-1-128 0,-3-3 160 0,1 1-160 16,-1 2 160-16,-1 4-160 0,-1 0 160 0,0 2-160 16,2 1 176-16,-1 0-176 0,1 2 192 0,-1-5-192 15,-1-4 224-15,1-2-64 0,-3-4-16 0,3 2 0 16,2 2 16-16,1-7 0 0,1-8 0 0,1-5 0 15,-2-3 96-15,2-4 32 0,3-2 0 0,-1-3 0 16,0-3-32-16,-1 1 0 0,2-3 0 0,3-1 0 0,-1-3-64 0,4-1-32 16,-6-10 0-16,10 8 0 0,-1 0-16 0,4-2 0 15,0-3 0-15,3 0 0 0,2 2 16 0,4-2 0 16,-1-2 0-16,4-1 0 0,3 0-160 0,5-1 128 16,2-1-128-16,3 1 128 0,3-1-128 0,3 1 160 15,1-1-160-15,2 0 160 0,2-1-160 0,5-1 0 16,3 0 0-16,3 2 128 0,3 1-128 0,1 1 0 15,0-1 0-15,3-3 0 0,1 0 0 0,8 1 0 16,4-4 0-16,0 5 0 0,0 2 0 0,1-1 0 16,-1 0 0-16,6 1 0 0,5 0 0 0,-1 1 0 15,-5-1 0-15,3 2 0 0,3 1 0 0,0 3 0 16,-1 1 0-16,1 1 0 0,2-2 0 0,0 0 0 16,4 1 0-16,-1-1 0 0,-2 0 0 0,4-1 0 0,-2-1 0 15,1 0 0-15,-2 4 0 0,3-2 0 0,-1 0 0 0,3-1 0 16,1 1 128-16,2-1-128 0,-4 2 0 0,4-4 128 15,-1-4 16-15,4 0 0 0,-1 0 0 0,1 0 0 16,0-1-144-16,-2-1 0 0,1 0 0 0,2 0 128 16,0-2-128-16,1 0 192 0,-2-1-192 0,0 2 192 15,-1 2-192-15,-1 1 0 0,-1-1 0 0,2-4 128 16,2 1-128-16,-4 0 0 0,-4 2 0 0,-1 2 0 16,4-5 0-16,-1 3 0 0,-1 0 0 0,-1 0 0 15,0 0 128-15,1-2-128 0,-4-2 0 0,-3 3 128 16,-1 5-128-16,1-1 0 0,2-1 0 0,-4 0 128 15,-1-3-128-15,-2 3 0 0,0 1 144 0,0-1-144 0,-2-1 0 16,-2 2 0-16,-4 0 0 0,-1 1 128 0,0-1-128 0,-1 0 0 16,-1 0 0-16,-4 1 128 0,-5 0-128 0,0 2 0 15,-3 3 0-15,1-2 0 0,-1-1 0 0,-3 0 0 16,-3 0 0-16,-3 0 0 0,-4 1 128 0,-3-1-128 16,-1 0 128-16,-2 2-128 0,-1 1 0 0,-1 0 0 15,-1-2 0-15,0 1 0 0,-4-1 0 0,0 0 176 16,-6 3-176-16,0-1 192 0,-3 0-192 0,-1 2 160 15,0-2-160-15,-4-1 160 0,-3-4-160 0,0-1 192 16,2-1-192-16,-4 2 192 0,-3 2-192 0,-2 1 192 16,-2-1-192-16,1-2 192 0,1-2-192 0,-2-1 192 15,-4 1-192-15,0 1 192 0,-9 0-192 0,0 0 160 16,0 0-160-16,6-4 160 0,-6 4 32 0,7-7 0 16,-5-2 0-16,0-1 0 0,-2 10 16 0,0-10 16 0,0-4 0 15,-1-3 0-15,-1-2-96 0,0 0 0 0,-3 0-128 16,2-4 192-16,-1-4-32 0,2-1-16 0,-3-5 0 0,1-3 0 15,-1-4 112-15,4-3 0 0,3-2 16 16,1-5 0-16,-3 2 16 0,2-6 0 0,2-5 0 0,1-3 0 16,-4-2-80-16,1 2-16 0,1-2 0 0,2 0 0 15,1-2-48-15,1 1-16 0,-1 0 0 0,0 0 0 16,3 3 128-16,-3 0 32 0,3 3 0 0,-1 5 0 16,1 2-80-16,-1 3-16 0,3 0 0 0,2 5 0 15,-5 3-192-15,2 2 0 0,1-1 0 0,-3 5 0 16,1 4 0-16,-2 6 0 0,1 4 0 0,-5 3 0 15,1 6-1408-15,-2 5-240 16,-2 1-32-16</inkml:trace>
  <inkml:trace contextRef="#ctx0" brushRef="#br0" timeOffset="54651.961">6281 4098 18431 0,'-15'0'1632'0,"6"1"-1312"16,2 1-320-16,-2 1 0 0,9-3 160 0,-6 6-32 15,6-6-128-15,0 0 192 0,0 0-48 0,0 0-16 16,0 0 0-16,0 0 0 0,0 0 240 0,6-9 32 16,0-2 16-16,5-3 0 0,3 0-80 0,0-3-16 15,1-2 0-15,2-2 0 0,0-1-112 0,1 1-16 16,0-1-16-16,1-1 0 0,0-2-176 0,0-3 160 0,-2 2-160 15,2-2 160-15,0 0 0 0,-3-5 0 16,1-5 0-16,-1 3 0 0,1 3 208 0,-1 2 32 16,2-3 16-16,1 1 0 0,0-1-80 0,-1 2-16 0,1 1 0 0,-2 0 0 15,0 0-128-15,-2 1-48 0,-2 2 0 0,2 5 0 16,1 3-144-16,0 2 0 0,-2 1 0 0,0 2 0 16,0 5 0-16,2 0 0 0,-1 2 0 0,0 3 0 15,-2 1 0-15,-1 5 0 0,1 4 0 0,-1 3 0 16,-1-2-160-16,-2 4 160 0,1 1 0 0,2 8-144 15,-2 5 144-15,0 4 0 0,1 3 0 0,-4 2 0 16,1 3 0-16,-1 0 0 0,-2 4 160 0,1 2-160 16,-2 2 128-16,-1 0-128 0,2 3 0 0,-3-4 144 15,-1-4-144-15,0-1 0 0,0-3 144 0,-1-2-144 0,0-3 0 16,-1-4 128-16,0-2-128 0,0-2 0 0,1-1 0 0,-1-4 0 16,0-1 0-16,-1-2 0 15,2-1-736-15,2-5-112 0,-2-9-32 0,0 0-10192 16</inkml:trace>
  <inkml:trace contextRef="#ctx0" brushRef="#br0" timeOffset="54916.427">6378 3838 19343 0,'-29'-10'1728'0,"14"8"-1392"15,4-1-336-15,4 0 0 0,7 3 576 0,0 0 32 0,0 0 16 16,0 0 0-16,0 0-624 0,0 0 0 0,0 0-192 0,13 6 64 16,5-4 128-16,3 2 128 0,4 0-128 0,-1 0 176 15,2 2-176-15,2-3 192 0,-1 1-192 0,3 1 192 16,-3-2-192-16,7 1 0 0,-1 1 0 0,0 1 128 16,-3-3-128-16,1 0 0 0,0 1 0 0,-2 2 0 31,-3-2-1600-31,-3 2-240 0</inkml:trace>
  <inkml:trace contextRef="#ctx0" brushRef="#br0" timeOffset="55290.043">7341 3929 23727 0,'0'0'1040'0,"0"0"240"0,0 0-1024 0,0 0-256 16,0 0 0-16,0 0 0 0,3 12 0 0,-2 2-208 15,-3-1 32-15,2 4 16 0,1 1 160 0,-1 4 0 16,-1 1 0-16,-1-1 0 0,1-1 0 0,0 1 0 16,1 0 0-16,2 0 0 0,0-2 0 0,5-4 0 15,-1-4 0-15,3-2 0 0,0 1 0 0,2-4 0 16,2-4 0-16,2-1-128 0,1-2 128 0,0-3 0 15,0-4 160-15,0-2-160 0,2-6 256 0,-1 0-64 16,2-2 0-16,0 0 0 0,-4-4 112 0,-3 0 16 0,-2 2 0 16,0 3 0-16,0 0 144 0,-2 1 48 0,-4 1 0 15,-2 0 0-15,-2 3 0 0,-2-1 16 0,-5-1 0 0,-1 3 0 16,-3 1-96-16,0 2-32 0,-5-2 0 16,1 2 0-16,-6 1-160 0,1 0-48 15,3 2 0-15,-2 2 0 16,1-1-512-16,1 2-96 0,3 1-32 0,2 0-8480 0,4 1-1696 0</inkml:trace>
  <inkml:trace contextRef="#ctx0" brushRef="#br0" timeOffset="55704.464">8730 3282 23039 0,'-3'-4'2048'0,"-4"1"-1648"15,2-1-400-15,5 4 0 0,-8 3 0 0,0 0 0 16,-1 1 0-16,2 5 0 0,2 2 0 0,-3 2 0 16,-1 2 0-16,1 3 0 0,0 4 0 0,2 4-176 0,0 0 176 0,-1 3-192 15,0 1 192-15,4 3 0 0,-2 4 0 0,1 0 0 16,-3 5 0-16,2-2 0 0,1-1 0 0,1 2 0 16,1 0 0-16,-2-5 0 0,1-3 0 0,0-5 0 15,-1-2 0-15,3-1 0 0,-1-5 0 0,2-3 0 31,0-3-320-31,2-4-128 0,-1-1-16 0,-1-9-5968 0,0 0-1184 16</inkml:trace>
  <inkml:trace contextRef="#ctx0" brushRef="#br0" timeOffset="55915.303">8070 3714 23951 0,'0'0'1056'0,"0"0"224"0,0 0-1024 0,9-5-256 15,5 2 0-15,7 3 0 0,4 0 208 0,8 0-16 16,6 2 0-16,4 1 0 0,3 2-192 0,3-3 128 16,3-2-128-16,2 0 0 0,1 0 128 0,-1 0-128 15,0 0 0-15,-2 0 0 0,-3 1 0 0,-2 1 128 16,0 1-128-16,-5-1-7360 15,-1 0-1520-15</inkml:trace>
  <inkml:trace contextRef="#ctx0" brushRef="#br0" timeOffset="57049.664">10344 4206 12319 0,'0'0'544'0,"0"0"112"0,2-5-528 0,1-4-128 0,-2 0 0 0,0 3 0 16,-1 6 192-16,5-7 16 0,-1-1 0 0,3-3 0 15,3-4 96-15,0-4 16 0,1-2 0 0,0-1 0 16,3-2 0-16,0 0 0 0,-2-3 0 0,1 0 0 15,0 0 96-15,1-3 32 0,-3-1 0 0,2-3 0 16,-1-3-192-16,2-3-16 0,-1-2-16 0,2 2 0 16,-1-4-32-16,2 1-16 0,-1 2 0 0,1 4 0 15,-4-1 16-15,1 8 0 0,1 1 0 0,-2 3 0 16,0 4 192-16,-3 0 32 0,1 4 16 0,0 2 0 16,-3 5-160-16,-1 4-16 0,0 1-16 0,-6 6 0 15,0 0-240-15,0 0 0 0,0 0 0 0,0 0 0 16,0 0 0-16,0 0-256 0,5 8 48 0,-1 1 16 0,-3 2 48 15,1 1 16-15,-2 2 0 0,0 4 0 16,-2 3 128-16,2 1 0 0,-1 1 0 0,-1 2-128 0,1 2 128 16,-1 3 0-16,-1 2 0 0,1 4 0 0,-3 2 0 0,1 4 0 15,-2 0 0-15,3 1 0 0,-2-2 0 0,1-2 0 16,2-2 0-16,1-3 0 0,2-3 0 0,1-4 0 16,2-2 0-16,1-2 0 0,-2-2 0 0,3-3 0 15,2-1 0-15,-3-2-192 16,2-3-1424-16,0-2-304 0</inkml:trace>
  <inkml:trace contextRef="#ctx0" brushRef="#br0" timeOffset="57259.569">10225 3903 27647 0,'-4'-11'2448'0,"4"11"-1952"0,5-8-496 0,3 4 0 0,4 2 0 0,4 0 0 0,3 2-176 0,6 0 176 16,5 2-192-16,5 0 192 0,3 1-192 0,2 0 192 16,3 0-400-16,1 0 32 0,-1-2 16 0,0 0-7408 15,0-3-1488-15</inkml:trace>
  <inkml:trace contextRef="#ctx0" brushRef="#br0" timeOffset="58165.677">11036 4080 5519 0,'0'0'240'0,"0"0"64"0,0 0-304 0,-6-2 0 15,6 2 0-15,0 0 0 0,0 0 1792 0,-9-2 288 16,4-1 64-16,5 3 16 0,0 0-1616 0,0 0-320 16,0 0-64-16,0 0-16 0,0 0 32 0,0 0 0 15,0 0 0-15,5-6 0 0,2-3 144 0,1 0 48 16,-1 0 0-16,2 1 0 0,1-2-128 0,-1 1-32 0,2-2 0 16,1-1 0-16,-1-1-208 0,1-2 176 0,-1 1-176 0,1 1 160 15,-1 3-160-15,0 0 160 0,0 2-160 16,0-1 160-16,-2 3 128 0,1 0 32 0,0 3 0 15,-1 2 0-15,-9 1-96 0,10 4-16 0,-4 3 0 0,2 3 0 16,-5 1 96-16,2 2 16 0,-2 2 0 0,-1 3 0 16,-2 1-128-16,0 1 0 0,-1 4-16 0,-1-2 0 15,-2 3-176-15,1-2 192 0,2-1-192 0,-1-3 192 16,-3-4-192-16,3-5 128 0,2-10-128 0,-1 11 128 16,0-3-128-16,1-8 0 0,0 0 144 0,0 0-144 15,0 0 304-15,7-8-16 0,-1-2 0 0,3-4 0 16,2-4-80-16,1 0-16 0,2 1 0 0,0 0 0 15,-6-4-192-15,3 0 0 0,2 0 0 0,-2 1 0 16,2 2 0-16,1 1 0 0,0-3-128 0,0 5 128 0,-3 4 0 16,0 2 0-16,-2 1 0 0,0 5 0 15,-9 3 0-15,9 0 0 0,-1 3 128 0,-2 6-128 0,2 4 192 0,-4 4-48 16,2 2-16-16,-1 3 0 0,-3 4-128 0,0 2 160 16,0 2-160-16,-2 4 160 0,1 5-160 0,-1-1 0 15,0-4 0-15,1-3 128 0,0-5-128 0,1 0 0 16,0-5 0-16,1 3-7184 15,-1 0-1392-15</inkml:trace>
  <inkml:trace contextRef="#ctx0" brushRef="#br0" timeOffset="59456.538">10539 3165 17503 0,'-2'-7'1552'0,"2"7"-1232"0,-1-8-320 16,-1 2 0-16,-2 0 0 0,4 6 0 0,0 0 0 0,-8-2 0 16,-2 1 256-16,-1 1-16 0,-2 0 0 0,-6 2 0 15,-2 3-240-15,0 0 0 0,-4 3 0 0,-2 0 0 16,-4-3 144-16,-1 2-16 0,-3 0 0 0,-1 2 0 16,-2 4 64-16,-6 3 0 0,-6 2 0 0,0 0 0 15,1-3 0-15,-2 4 0 0,-2 0 0 0,2 0 0 16,5-1-192-16,1 0 192 0,5-1-192 0,6-3 192 15,6-7-64-15,1 1-128 0,3-1 192 0,7-1-64 16,4 0 0-16,7 0 0 0,-1 0 0 0,7-6 0 16,-1 10-128-16,4 1 160 0,4 1-160 0,3-4 160 0,2-2-160 15,2 2 0-15,2 0 0 0,2 3 128 0,3-2-128 16,0 0 0-16,1-2 0 0,0-1 128 0,0 1-128 16,1-1 0-16,2-2 0 0,-2 1 0 0,0 1 0 0,-1 1 128 15,-1 0-128-15,-3 1 0 0,-3 3 0 0,-4 1 128 16,-3 3-128-16,-3 2 0 0,-5 1 0 0,-1 4 0 15,-7 1 0-15,-5 5 0 0,-8 3 0 0,-4 2 0 16,-2-2 0-16,-2-1 0 0,-2-1 144 0,-2 1-144 16,-1 1 160-16,-2-2-160 0,-1-1 160 0,-1 3-160 15,-2 4 160-15,3 0-160 0,5 1 208 0,3-1-48 16,4-6-16-16,4 4 0 0,7-1-144 0,6-2 128 16,7-4-128-16,6-3 128 0,7-2-128 0,10-3 0 15,10-3 0-15,9-2 0 0,8-5 0 0,8-3 128 16,4-2-128-16,7-1 128 15,5-1-592-15,5-2-128 0,34-3-32 0,-17-3 0 0</inkml:trace>
  <inkml:trace contextRef="#ctx0" brushRef="#br0" timeOffset="60424.121">12128 3672 14735 0,'0'0'1312'0,"0"0"-1056"16,0-8-256-16,0 8 0 15,0 0-480-15,0 0-160 0,10-1-16 0,-2-2-16 0,-3-3 512 0,3 1 160 0,-8 5 0 0,8-4 0 16,-1 1 0-16,-7 3 0 0,0 0 0 0,8-2 0 16,-8 2 0-16,0 0 0 15,0 0 0-15,0 0 0 0,0 0 0 0,0 0 0 0,-6-4 0 0,-6 1 0 16,-2 2 0-16,-1 5 0 0,-3 2 0 0,-1 2 0 16,-4 0 160-16,2 1 32 0,0 5 16 0,1 5 0 15,-2 6 432-15,0 1 96 0,0-1 16 0,3 2 0 16,-1 1-352-16,6-1-64 0,3-4-16 0,4-2 0 15,4-3-160-15,3 1-32 0,2-1-128 0,6-7 192 16,-1-2-192-16,4-4 176 0,2 1-176 0,0-3 160 16,2-3 144-16,1-2 16 0,0-4 16 0,2 2 0 15,1-4 48-15,3-1 0 0,2 0 0 0,-1-3 0 16,1-3-112-16,2-2-16 0,0 2 0 0,0 0 0 0,-1-1-80 16,-3 0-32-16,1-3 0 0,-3 4 0 0,2 3-144 0,-2 1 0 15,-4 0 0-15,-1 5 0 0,-4 4 0 0,-1 4 0 16,-3 1 0-16,-1 3 0 0,-3 6 0 0,-2 2-144 15,-2 4 144-15,-1 2 0 0,0-1-128 0,-3 3 128 16,1 0 0-16,1 2 0 0,2-2 0 0,3 1 0 16,2-2 0-16,4-4 0 0,1-4 0 0,2-1 0 15,2-3 0-15,2-3 0 0,2-3 0 0,0-2 0 16,2-1 0-16,1-2 0 0,-4-5 0 0,3 0 128 16,0-2-128-16,-2-2 144 0,0 0-144 0,-2 1 0 15,0 0 0-15,-4-1 0 0,-2 1 128 0,-4-2-128 16,-2 0 128-16,-2 2-128 0,-1-1 128 0,-3 3-128 0,-5 3 0 15,-1-2 128-15,0 0-128 0,-4 0 0 0,-2-1 144 16,2 4-144-16,0 1 0 0,2-1 0 0,1-1 0 0,2 0 0 16,1 2-176-16,7 3 176 0,-2-9-208 0,1-2 80 15,0-2-128-15,3-2-32 0,4-1 0 0,-2-1 0 16,1-4-32-16,2 0 0 0,0-1 0 0,2 1 0 16,2 1 144-16,1 5 32 0,1-1 0 0,0 4 0 15,-1 2 144-15,3 4 224 0,0 1-48 0,1 4-16 16,2 1 96-16,2 4 0 0,1 0 16 0,1 5 0 15,1 3-272-15,0 4 0 0,0 4 128 0,-1-2-128 16,0-1 0-16,0 1 0 0,-4 0 128 0,-1 1-128 16,1 1 0-16,-1-2 0 0,0-2 0 0,-3-4 0 15,-2-3 128-15,-1-2-128 0,-2-3 192 0,-9-4-192 16,7 7 0-16,-7-7 0 0,0 0 0 0,0 0-144 16,-4 7 336-16,4-7 64 0,0 0 0 0,-7 9 16 0,-3-1 48 15,0 2 0-15,-1-2 0 0,0 3 0 0,1-3-320 0,-2 3 0 16,0 1 0-16,2 2 0 0,1-2-160 0,1 3 160 15,2 1-160-15,3 1 160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3:39.7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24295 2144 21183 0,'-5'-3'1888'16,"-4"0"-1504"-16,-1 2-384 0,-2 4 0 15,-3 1-144-15,-2 1-112 0,-5 1 0 0,-1-1-16 0,-5 0 272 0,-3-1 0 16,-4-2 0-16,-2 2 0 0,-1-4 0 0,-2 0 0 16,1-4-128-16,-5 3 128 0,-1 2 0 0,-4 1 0 15,-4-2 0-15,-3-2 0 0,-6-1 0 0,2 1 0 16,0 1 0-16,1-1 0 0,-1-1 0 0,-4-1 128 16,-4-4-128-16,-2 5 0 0,1 2 224 0,-3-1-48 15,2-3-16-15,-7 0 0 0,-4-1-16 0,-1 2 0 16,0 0 0-16,-2-1 0 0,3 1-144 0,-6-1 192 15,-8 1-192-15,4 2 192 0,4 2-192 0,-4-2 0 16,-5 0 0-16,-2 1 128 0,1 2-128 0,-1 1 0 16,-2-2 0-16,0 2 0 0,-1 0 128 0,2 1-128 15,1 1 128-15,-5 0-128 0,-5 4 256 0,2-2-16 16,3 0-16-16,-2 1 0 0,-2 3 80 0,-1-1 16 16,4-2 0-16,-2 2 0 0,-5 0-128 0,4 1 0 0,3-2-16 0,3-1 0 15,0 0-176-15,3 1 192 0,1 1-192 0,4-1 192 16,0-1 0-16,3 0 0 0,-1-2 0 0,4 2 0 15,2 1-48-15,3-1 0 0,-5 0 0 0,6 1 0 16,4 0-144-16,3 1 128 0,5 0-128 0,0 1 128 16,1 1-128-16,1-1 0 0,2-1 144 0,4 1-144 15,3-2 128-15,4 0-128 0,5-6 160 0,3 2-160 16,2-1 176-16,2-2-176 0,1-3 192 0,4 1-192 16,4 2 208-16,4 0-64 0,5 0-16 0,2-2 0 15,4-4 96-15,3 1 16 0,-1 0 0 0,5-1 0 16,3 4 80-16,8 1 0 0,0 0 16 0,0 0 0 15,-7 2-80-15,7-2-32 0,0 0 0 0,0 0 0 16,0 0-224-16,0 0 0 0,5 16 0 0,-1-1 0 0,3 1 0 16,-1 1-128-16,2 2 128 0,-1 3 0 0,-3-2 0 0,5 3 0 15,-2 1-128-15,3 5 128 0,-2 1 0 0,1 3 0 16,1 0 0-16,0 7 0 0,0 3 0 0,1 3 0 16,3 2 0-16,0 1 0 0,-1-5 0 0,-1 0 0 15,1 1 0-15,-5 1 0 0,1 3 0 0,-1-2 0 16,-2 0 0-16,1-1 0 0,1 2 0 0,-5-5 0 15,1-5 0-15,-1 1 0 0,-4-1 0 0,-1-2 0 16,-1-2 0-16,0 1 0 0,-2-1 0 0,1 0 0 16,-1 0 0-16,1-4 0 0,0-4 0 0,2-4 0 15,1-3 0-15,1-2 0 0,2 4 128 0,1-2-128 16,0 0 0-16,4-5 0 0,3-3 0 0,1 0 0 16,2 0 0-16,2-3 0 0,2-6 0 0,4 0 0 15,-1-1-160-15,4-1 160 0,-1-1 0 0,4 0 0 0,4 0 0 0,4 0 0 16,5 1 0-16,0 0 0 0,3 1 0 0,2-1 0 15,2-2 0-15,-1 2 0 0,1 2 0 0,4 0 0 16,2 0 0-16,4 0 0 0,5 3 0 0,4-2 128 16,-1-1-128-16,2-1 0 0,3-1 128 0,2 0-128 15,7-1 0-15,2 0 144 0,-1 0-144 0,4-2 0 16,3-2 128-16,2 0-128 0,3-2 0 0,-5 3 0 16,1 1 128-16,4-1-128 0,3 0 0 0,1 1 0 15,-1 0 0-15,-2 0 0 0,1-2 0 0,-2 3 0 16,1 2 0-16,-2 0 0 0,-3 0 0 0,1-2 0 15,3 1 0-15,-4 1 0 0,-1 0 0 0,1-1 0 16,-3-2 0-16,3-1 0 0,1 2 0 0,-2 0 0 0,-1 0 0 16,2-1 0-16,1-2 0 0,0 4 0 0,-1 3 128 15,-3 0-128-15,-2 1 0 0,0 1 0 0,3-4 0 0,-4 1 0 16,-4 2 0-16,0 1 0 0,-2-2 0 0,1 0 0 16,0 1 0-16,-2 1 0 0,-5 0 128 0,1 1-128 15,-7-2 0-15,-3-1 0 0,0 2 0 0,-3 3 0 16,2 1 0-16,-3-1 0 0,-6-1 0 0,0 2 0 15,-5-1 0-15,0 0 0 0,0-2 0 0,3 0 0 16,0 1 0-16,-1 2 0 0,-4-1 0 0,-1-3 0 16,-4 2 128-16,1-1-128 0,-5 4 0 0,-1-4 0 15,-1 0 0-15,-1-1 0 0,-1 2 144 0,-3-1-144 16,0 1 0-16,-3-4 144 0,-3-3-144 0,-2 1 160 16,-2 0-160-16,-1 0 160 0,-4 0-32 0,1-1 0 15,-3 0 0-15,0-4 0 0,-3 0 64 0,3-4 0 0,0 0 0 0,-2-2 0 16,0-2-192-16,0-1 192 0,1-3-192 15,0-3 192-15,-4-3-48 0,2-6 0 0,-4-6 0 0,2-4 0 16,0-6 64-16,-1-5 16 0,0-5 0 0,1-3 0 16,-1-4 48-16,1-4 16 0,1-5 0 0,1-3 0 15,-1-1-96-15,-1 9-32 0,2 9 0 0,-5 5 0 16,0 5 304-16,-3 5 64 0,-2 3 16 0,-2 6 0 16,-3 3-160-16,0 1-16 0,-3 2-16 0,-1 5 0 15,-1 3-1296 1,-4 5-256-16,-2 2-48 0</inkml:trace>
  <inkml:trace contextRef="#ctx0" brushRef="#br0" timeOffset="681.342">20561 4375 10127 0,'-15'-1'896'0,"8"3"-704"0,0 1-192 0,7-3 0 0,0 0 2736 0,0 0 512 15,0 0 96-15,0 0 32 0,0 0-2784 0,0 0-592 16,2-10 0-16,4-3 0 0,3-2 0 0,3-6 0 16,-1-1 0-16,0-4 0 0,0-1 256 0,1-4 0 15,-2-2 0-15,1-1 0 0,0 0 112 0,-1 1 16 16,1 0 16-16,0 3 0 0,-4 3 32 0,2 1 0 15,0 3 0-15,0 5 0 0,-2-2-80 0,0 6-16 16,-1 3 0-16,0 1 0 0,-1 0-48 0,0 3-16 16,-5 7 0-16,0 0 0 0,8-3-128 0,-8 3-16 15,9 2-128-15,-1 2 192 0,1 3-192 0,-2 3 0 16,-2 1 0-16,3 5 0 0,-4 5 128 0,3 2-128 16,0 2 176-16,-2 1-176 0,-2 2 176 0,2 1-176 15,-1 4 160-15,-2 0-160 0,-4-1 128 0,3-2-128 16,1-3 0-16,1-1 144 0,-2-1-144 0,1-4 0 0,-4-1 0 15,4-3 0 1,0 0-320-16,3-2-80 0,0-2-32 0,1-1 0 16,-1-4-1904-16,1-2-384 0,-6-6-80 0,13 2-16 0</inkml:trace>
  <inkml:trace contextRef="#ctx0" brushRef="#br0" timeOffset="947.207">20808 4045 28559 0,'-28'-9'2544'0,"11"7"-2032"0,1 2-512 0,-5 2 0 15,-1 0-416-15,2 3-176 0,-2 2-48 0,2 3 0 16,1 3 640-16,0 2 0 0,2 3 0 0,2 4 192 0,0 1 16 0,4 5 16 16,0 3 0-16,3 3 0 0,-1 1-32 0,2 4-16 15,1-1 0-15,0 4 0 0,-4 2-48 0,4 1-128 16,-2 1 192-16,2 0-64 0,2 1 64 0,2-2 16 15,1-2 0-15,2-2 0 0,3-1-208 0,2-4 128 16,5-4-128-16,3 0 0 0,5-1 0 0,6 0 0 16,5-3 0-16,6-2 0 15,6-2-1568-15,13-7-304 0</inkml:trace>
  <inkml:trace contextRef="#ctx0" brushRef="#br0" timeOffset="2317.58">18893 5284 11055 0,'0'0'976'0,"-9"-2"-784"16,0 0-192-16,2 1 0 0,7 1 1616 0,0 0 288 15,0 0 48-15,-8 5 16 0,3 1-1360 0,0 5-272 16,1 5-48-16,2 8-16 0,-2 3 112 0,3 8 0 16,-2 6 16-16,0 5 0 0,-2 4-16 0,-3-1 0 15,3 0 0-15,-1-2 0 0,1 1-128 0,1-2-48 16,-3 1 0-16,-1-7 0 0,-1-1-64 0,1-4-16 16,-2-2 0-16,0-7 0 0,2-5 592 0,-1-5 112 15,-1-6 32-15,2-4 0 0,0 0 64 0,8-6 16 16,-9-2 0-16,3-7 0 0,0-7 528 0,4-7 96 15,2-8 32-15,5-3 0 16,2-1-2016-16,4-3-400 0,4-3-80 0,1-2 0 0,2-2 688 0,3-2 208 16,1-2 0-16,-1 2 0 0,5 2-144 0,-3 4 144 0,1 5 0 0,4 3 0 15,1 4-144-15,2 4 144 0,0 2 0 0,4 3-144 16,1-1 144-16,-1 6-128 0,-3 5 128 0,-2 4-128 16,-3 7-112-16,-5 7-16 0,-3 5 0 0,-7 3 0 15,-4 0 256-15,-6 6-176 0,-6 6 176 0,-6 6-160 16,-8 5 160-16,-4 2 0 0,-7-1 0 0,-7-1 0 15,-1-1 0-15,-3-3 0 0,-1-2 0 0,-2-3 0 16,4-3 0-16,7-4 128 0,6-4-128 0,3-5 0 16,5-8-320-1,7-5-144-15,3-6-32 0,6-4-12576 0</inkml:trace>
  <inkml:trace contextRef="#ctx0" brushRef="#br0" timeOffset="2693.633">19331 5396 28911 0,'0'0'1280'0,"-7"5"256"0,7-5-1216 0,0 0-320 15,0 0 0-15,6 6 0 0,3-1-208 0,0-2-112 16,5-2 0-16,3-4-16 0,5-5 336 0,-1-1-144 15,3-2 144-15,-1 0 0 0,2 0 0 0,0 0 0 16,0 0 0-16,-3-3 0 0,-3 0 0 0,-4 1 0 16,-3 2 0-16,-2 2 0 0,-4 1 0 0,-6 8 0 0,-1-6 0 0,1 6 0 15,-8-6 352-15,-3 3 32 0,-4 3 0 0,-3 3 0 16,-2 3 0-16,-3 3 16 0,1 2 0 16,-3 3 0-16,-2 2-176 0,3 2-32 0,1 2-16 0,3 3 0 15,3 1-176-15,4 2 0 0,3 0 0 0,4 0 128 16,4-3-128-16,4-2 0 0,3-3 0 0,2-1-176 15,5 0 176-15,5-3 0 0,3-3 0 0,2-1-128 16,0-3-32-16,5-4 0 0,2-3 0 0,4-1 0 16,-1 0-1408-1,0 0-288-15,-3-2-48 0,-1-1-5936 0,0-4-1184 0</inkml:trace>
  <inkml:trace contextRef="#ctx0" brushRef="#br0" timeOffset="2975.813">19845 5421 11055 0,'0'0'480'0,"-10"1"112"0,2 1-464 0,0 0-128 16,1 3 0-16,0 4 0 0,2 4 2352 0,2 2 448 16,0 4 80-16,2 1 32 0,1-3-2048 0,0 4-416 15,0 2-64-15,1-2-32 0,2-3-208 0,2-1-144 16,-3 0 192-16,1-2-192 0,-1-2 272 0,2 0-48 16,1-1-16-16,-1-6 0 0,-4-6 112 0,0 0 0 15,7 8 16-15,-7-8 0 0,10-2 176 0,1-5 48 16,-1-3 0-16,2-5 0 0,0-5 32 0,1-1 16 15,1-2 0-15,-2-2 0 0,2-3-224 0,1 1-32 16,1 0-16-16,-1 3 0 0,1 3-176 0,0 0-32 16,3 6-128-16,-3 2 192 0,0 1-192 0,-4 2 0 0,0 2 0 0,-1 6 0 15,1 2 0-15,-4 2 0 0,1 4 0 0,-2-2 0 32,0-1-1856-32,-1 2-272 0,2 1-48 0</inkml:trace>
  <inkml:trace contextRef="#ctx0" brushRef="#br0" timeOffset="3166.704">20556 5358 20271 0,'-7'6'1792'16,"-2"4"-1424"-16,0 3-368 0,-3 0 0 16,-1 1 1392-16,2 3 208 0,1 1 32 0,-1 4 16 15,0 3-1200-15,0 2-224 0,-1 4-48 0,1-1-16 16,0-3 16-16,2 2 0 0,2-3 0 0,1 2 0 0,0-1-176 0,1 1 0 15,0-3 0-15,2-2 128 16,2-1-2032-16,1-3-400 0</inkml:trace>
  <inkml:trace contextRef="#ctx0" brushRef="#br0" timeOffset="3534.321">20906 5468 23951 0,'-12'0'2128'0,"0"6"-1696"0,1 4-432 0,-3 3 0 16,-3 2 1264-16,0 5 160 16,1 2 48-16,2-1 0 0,0-2-1216 0,3 0-256 0,4 2 0 0,-1 1 0 15,3 1 0-15,0 0 0 0,5 1 0 0,0-4 0 16,3-1 0-16,1-1 0 0,7-3 0 0,1-1 0 15,3 1-208-15,2-4 16 0,1-2 16 0,2-6 0 16,8-5-64-16,-2-3-16 0,-1-1 0 0,0-2 0 16,0-1 256-16,-2-1-192 0,-2 0 192 0,-1-2-192 15,-1-3 192-15,-4-1 0 0,-4 1 0 0,-3 0 0 16,-5 0 272-16,-3 0 48 0,-1-3 16 0,-2 3 0 16,-7 1 416-16,-1 4 80 0,-4 0 0 0,-2 0 16 15,-4-1-272-15,0 1-48 0,-4 5-16 0,1 0 0 16,-1 3-320-16,1 2-64 0,0 1 0 0,-1 0-128 15,2 0-304-15,2 0-160 0,3-1-48 0,7 0-9168 16,3 0-1840-16</inkml:trace>
  <inkml:trace contextRef="#ctx0" brushRef="#br0" timeOffset="4001.567">21731 5364 8287 0,'-9'-7'368'0,"1"4"80"0,-3-1-448 0,0 1 0 16,0 2 0-16,-2-2 0 0,0 1 4032 0,1 2 736 15,-2 3 144-15,-2 0 16 0,1-1-3680 0,-3 2-736 16,-1 1-160-16,-1 5-32 0,0 3-128 0,-2 7-48 0,0 5 0 0,-1 1 0 16,0-2-144-16,4 1 0 0,-1 2 0 0,6 0 0 15,2-1 0-15,2 2 0 0,5-5 0 0,5-1 0 16,5-3 0-16,5-7-144 0,5-2 144 0,2-3-160 15,5 0 160-15,2-5-128 0,-1-4 128 0,4-5-128 16,1-2 128-16,2-4 0 0,-2-1 0 0,0-7 128 16,2-6 128-16,-1-2 48 0,1 1 0 0,-4-1 0 15,-2-2 144-15,-2 4 16 0,-2 0 16 0,-1-1 0 16,-1-4-64-16,-2 0-16 0,-1-1 0 0,-1-2 0 16,-1-4-208-16,-3-4-32 0,-2-2-16 0,-2 1 0 15,2 2-144-15,0 8 0 0,-5 8 144 0,0 5-144 16,-1 6 0-16,-2 5 144 0,-2 3-144 0,2 7 0 15,0 0 416-15,-6 11-32 0,-4 6 0 0,-3 6 0 0,-4 4-384 16,-1 8 0-16,1 6 0 0,-2 5 0 0,-3 6 0 0,0 6 0 16,0 5 0-16,0 1 0 0,2-3 0 0,4-1 0 15,2-5 0-15,4-4 0 0,3-2 0 0,0-7 0 16,5-6-176-16,1-4 176 0,2-6-352 0,3-2 16 16,2 0 0-16,0-6 0 15,2-3-1184-15,1-4-224 0,1-5-48 0,2-6-10768 0</inkml:trace>
  <inkml:trace contextRef="#ctx0" brushRef="#br0" timeOffset="4226.547">22273 5407 32303 0,'-7'18'1424'0,"0"-6"304"0,-3 4-1376 0,1 4-352 0,2 2 0 0,-3 0 0 16,3-3 0-16,-3 3 0 0,0 1 0 0,1 1 0 16,-1-2 0-16,4-3 0 0,1-1 0 0,1 0 176 15,1-2-176-15,1-1 0 0,0-4 144 0,2-1-144 32,1-1-336-32,3 0-144 0,1 0-32 0,1-5-8832 0,-6-4-1792 0</inkml:trace>
  <inkml:trace contextRef="#ctx0" brushRef="#br0" timeOffset="4602.673">23203 5236 20271 0,'0'0'1792'0,"0"0"-1424"16,0 0-368-16,0 0 0 0,-7-4 1024 0,7 4 128 16,-6-1 16-16,-6 1 16 0,0-2 272 0,-2 4 48 15,0 1 16-15,-4 5 0 0,-2 4-720 0,-4 1-144 16,0 4-16-16,-2 0-16 0,1 4-288 0,-1 3-48 0,1 4-16 0,4 2 0 16,-3 3-16-16,2 4 0 0,2-2 0 15,5-3 0-15,4-5 0 0,3-1-16 0,4-3 0 0,5 0 0 16,4-5-240-16,4 2 176 0,3-3-176 0,3-3 160 15,1-3-32-15,4-1 0 0,5-1 0 0,0-2 0 16,4-2 112-16,3-3 16 0,2-3 0 0,3-5 0 16,3 0-256-16,1-4 144 0,0-4-144 0,-1 4 128 31,-2 1-656-31,-2-1-144 0,-4-1-32 0,-3-1 0 16,-1-2-2416-16,-5-3-480 0</inkml:trace>
  <inkml:trace contextRef="#ctx0" brushRef="#br0" timeOffset="4789.67">22938 4700 43311 0,'-16'-11'3840'0,"-1"3"-3072"16,-2 0-608-16,6 2-160 0,3 1 0 0,5 2 0 15,5 3 0-15,0 0 0 0,0 0-144 0,0 0-16 16,0 0 0-16,0 0 0 0,2 9 16 0,1 0 0 15,-3-9 0-15,6 12 0 16,-2 0-1584-16,1 2-304 0,1 1-64 0</inkml:trace>
  <inkml:trace contextRef="#ctx0" brushRef="#br1" timeOffset="11740.314">13028 6031 12895 0,'0'0'576'0,"-6"-4"112"0,1 0-560 0,5 4-128 15,0 0 0-15,0 0 0 0,-9 2 1120 0,9-2 192 16,0 0 32-16,-5 11 16 0,0 2-1040 0,3 0-192 15,-1 1-128-15,0 2 128 0,1-1 48 0,1 4 16 16,1 2 0-16,0 1 0 0,-2 1 32 0,2 3 16 16,0 1 0-16,0 5 0 0,-2 4 80 0,1 4 0 15,1 2 16-15,0 5 0 0,-1 2-96 0,1 0-32 16,0 0 0-16,0 4 0 0,0 2-64 0,-2 5-16 16,-1 6 0-16,2-1 0 0,-1-2-128 0,-1 0 160 15,-2-3-160-15,2 8 160 0,0 8-160 0,-1-2 160 16,1-3-160-16,1-1 160 0,-4 0-32 0,2 6-128 0,1 8 192 0,-1-3-64 15,-1-7-128-15,0 1 192 0,2-1-192 16,0 4 192-16,-3 4-32 0,2-1 0 0,1-5 0 0,0 1 0 16,0-1 48-16,1 5 16 0,1 6 0 0,1-1 0 15,-1-7 16-15,0 7 0 0,-1 7 0 0,2-2 0 16,0-4-48-16,-1 0 0 0,-1-3 0 0,2 7 0 16,0 5-64-16,0-2-128 0,-1-4 176 0,0 5-176 15,-1 5 128-15,1-2-128 0,1-3 0 0,-1 1 0 16,-2 0 0-16,2 2 0 0,-1-1 0 0,0-3 0 15,1 1 128-15,-4 0-128 0,1 7 0 0,0-4 0 16,1-2 0-16,-3 4 0 0,0 4 0 0,1-2 0 16,-4-2 0-16,2 5 0 0,-1-1 128 0,-1-3-128 0,0-4 0 0,0 1 0 15,1 2 128-15,0-2-128 0,-1-3 0 0,0 0 0 16,2-1 0-16,0 3 0 0,1 0 208 0,3-2-64 16,-3 0-16-16,4-2 0 0,1 6 0 0,0-3-128 15,0-7 192-15,-1 1-64 0,1 1 0 0,1 0 0 16,-1 0 0-16,-2-4 0 0,1-4-128 0,0 0 192 15,0 1-192-15,-2-4 192 0,2-2-192 0,1-3 0 16,1-2 0-16,1-2 0 0,0 2 0 0,2-4 0 16,-3-1 0-16,2-3 0 0,3-6 0 0,0 0 0 15,-3 0 0-15,2-1 0 0,4 0 0 0,-3-3 0 16,0-3 0-16,1-1 0 0,-1-6-224 0,1-3-80 16,1-5-16-16,-1-3-12128 0</inkml:trace>
  <inkml:trace contextRef="#ctx0" brushRef="#br1" timeOffset="13052.575">4899 10824 14735 0,'25'1'640'0,"-3"1"160"0,6 0-640 0,3 0-160 15,2 0 0-15,5 3 0 0,1 2 464 0,7-3 64 16,2-2 16-16,5 1 0 0,3-2-320 0,4 2-64 15,6 2-16-15,0-3 0 0,1-4-144 0,4-1 0 16,1 2 0-16,7 1 128 0,4 3-128 0,0-5 0 16,-2-2 0-16,3 2 128 0,1 0-128 0,3 1 0 15,0-2 0-15,4-1 0 0,5-2 0 0,-1 4 0 16,4 2 0-16,-2-1 0 0,1-7 144 0,5 2 48 16,4 0 16-16,-1 1 0 0,-1-2 80 0,5 0 16 15,6-2 0-15,-3 2 0 0,-1 2 32 0,6 0 16 16,8-1 0-16,-3-1 0 0,-1-1-144 0,0 3-16 15,2 0-16-15,1-1 0 0,2-2-176 0,-2 2 128 0,0 0-128 16,0 1 128-16,2 1 0 0,-3 0 0 0,-2-2 0 16,6 2 0-16,4 2 0 0,-2 0-128 0,-2-1 192 0,3 1-64 15,1 0-128-15,1 1 160 0,4-1-160 0,-4-2 160 16,0 0-160-16,1 0 0 0,3 0 0 0,-5 1 0 16,-2 1 0-16,2 0 0 0,3-5 0 0,-3 5 0 15,-4 1 128-15,-1 1 0 0,0 0 0 0,-1 1 0 16,-1-1 128-16,-1 2 32 0,-5 1 0 0,2 1 0 15,0-4 16-15,-6 1 0 0,0 0 0 0,-1 2 0 16,6-2 16-16,0 0 0 0,-4-1 0 0,4 1 0 16,2 0-128-16,-1 1 0 0,-2-1-16 0,2-1 0 15,0 0-176-15,-1 1 0 0,-2 1 0 0,3-4 128 16,3-2-128-16,-2 2 0 0,-3 0 0 0,-3 0 0 0,3 0 160 16,0 1-160-16,-4-4 192 0,0 3-192 0,-1 0 0 0,0 1 0 15,-3-2 0-15,2 2 0 0,-1 0 0 0,-2-2 0 16,-10-1 0-16,5-1 0 0,4 1 0 0,-6-2 0 15,-6 2 0-15,6-1 0 0,2 1 0 0,-2-1 0 16,-4-2 0-16,4 1 0 0,4 2 0 0,-3 0 160 16,-2-2-160-16,2 0 128 0,1-3-128 0,1 2 0 15,-4 1 0-15,0 0 128 0,0-4-128 0,-1 2 0 16,5 0 0-16,-1-1 0 0,-2-1 0 0,-3-1 0 16,3 3 0-16,-4-1 0 0,-7 3 0 0,3-2 0 15,-1 3 0-15,-2-2 0 0,-1 0 192 0,-4 1-32 16,-1-2-16-16,2 3 0 0,2 0 0 0,-3 0 0 15,-3-3 0-15,-1 4 0 0,4 4-144 0,-1-5 192 16,-2-2-192-16,0 1 192 0,-6 2-192 0,2-1 0 0,2 1 0 16,-5-4 128-16,-3-2-128 0,-3 3 0 0,-1 1 0 0,0 1 0 15,1-2 192-15,-3 0-32 0,1 2-16 0,-4-1 0 16,-3 1 112-16,2 2 32 0,1-1 0 0,1 1 0 16,0 0-32-16,-4-1-16 0,-5 1 0 0,-2 1 0 15,-4 0-240-15,0-1 0 0,0 1 0 0,-3 0 0 16,-2-1 0-16,-3 1 0 0,-2-1 0 0,-6 2 0 15,-3 1 0-15,-4 0 0 0,-8 0 0 0,-1 0 0 16,-4 1-256-16,-4 0-112 0,-4 1-16 0,-8-2-13328 16</inkml:trace>
  <inkml:trace contextRef="#ctx0" brushRef="#br1" timeOffset="14287.656">9174 10460 3679 0,'0'0'320'0,"0"0"-320"0,0 0 0 0,-1-8 0 15,-1 1 2688-15,1-1 480 0,1 8 96 0,0 0 0 16,1-7-1856-16,-1 7-384 0,0 0-80 0,0 0-16 15,0 0-224-15,0 0-64 0,-1-7 0 0,1 7 0 16,0 0 112-16,0 0 16 0,0 0 0 0,0 0 0 16,-3 7-240-16,1 3-32 0,-2 2-16 0,1 2 0 15,-4 1 0-15,2 3 0 0,-2 2 0 0,1 6 0 16,1 2-32-16,-2 5-16 0,-1-1 0 0,-2 5 0 16,2 1-64-16,-3 2-16 0,1-1 0 0,2 1 0 15,-3-2-80-15,3 2-16 0,2-3 0 0,1-4 0 0,-5-4-128 16,3-2-128-16,0-2 192 0,1-2-192 0,3-2 0 15,0-3-192-15,0-2 0 0,2-2-9024 16,1 0-1792-16</inkml:trace>
  <inkml:trace contextRef="#ctx0" brushRef="#br1" timeOffset="14769.275">8269 12169 15663 0,'0'0'688'0,"0"0"144"15,0 0-656-15,0 0-176 0,0 0 0 0,0 0 0 0,0 0 1088 0,0 0 176 16,0 0 32-16,0 0 16 0,0 0-336 0,11 0-64 16,-2-2-16-16,1 2 0 0,1 2-176 0,1-2-32 15,-1-3-16-15,2 1 0 0,0 0-320 0,3 1-64 16,0 0-16-16,2-3 0 0,-1 0-272 0,5-1 160 16,3 1-160-16,-1 1 128 0,-2-2-128 0,0 0 0 15,0-2 0-15,2 3 0 16,-2 1-1536-16,2 0-272 0,-3 1-64 0,-1-1-8320 0</inkml:trace>
  <inkml:trace contextRef="#ctx0" brushRef="#br1" timeOffset="15403.135">8890 11847 19343 0,'0'0'1728'0,"0"0"-1392"16,0 0-336-16,0 0 0 0,0 0 880 0,0 0 96 15,0 0 32-15,0 0 0 0,0 0-432 0,0 0-64 16,11 0-32-16,1 0 0 0,2 1-192 0,2-1-32 16,1 0-16-16,1 2 0 0,-1 3-80 0,1 1-16 15,-3 2 0-15,-1 1 0 0,0 2-144 0,-2 0 160 16,1 2-160-16,-4 0 160 0,-2 2-160 0,-3-1 0 15,-2 0 144-15,-2-2-144 0,-1 3 128 0,-1-3-128 16,-3 0 128-16,-5 0-128 0,2 1 320 0,-2-1 0 16,-1-1 0-16,2-1 0 0,2 0-128 0,3 0-48 15,2-1 0-15,-3-3 0 0,5-6-144 0,0 0 0 16,2 11 0-16,1 0 0 0,-3-11 0 0,0 0 0 0,0 0 0 0,10 11 0 16,3 1-128-16,2 1 128 0,2-2 0 0,1 2 0 15,3 1 0-15,0 0 0 0,-1 2-144 0,1-1 144 16,-4-1 0-16,2 2 0 0,-1-1 0 0,-1 3 0 15,-1-3 0-15,-2 0 0 0,-2-2 0 0,-1 1 0 16,-6 1 0-16,-1 0 0 0,-3-2 0 0,-2 0 0 16,-2-1 560-16,-3 0 16 0,0 5 0 0,-4-4 0 15,-5-2 368-15,-4-1 80 0,-3 2 0 0,-5 2 16 16,-5 2-240-16,-4-3-48 0,-5-2-16 0,2-1 0 16,-1 1-288-16,0 1-64 0,-2 0-16 0,2-1 0 15,3-2-240-15,1 0-128 0,0 1 128 0,6-4-128 16,4-6-320-16,0 0-128 0,6-1-16 0,4-1-10608 15,5-3-2112-15</inkml:trace>
  <inkml:trace contextRef="#ctx0" brushRef="#br1" timeOffset="16456.367">16132 10271 11919 0,'0'0'512'0,"0"0"128"0,0 0-512 0,0 0-128 16,0 0 0-16,0 0 0 0,0 0 848 0,0 0 144 16,0 0 32-16,0 0 0 0,0 0-256 0,0 0-32 15,0 0-16-15,0 0 0 0,0 0-128 0,0 0-16 16,0 0-16-16,0 0 0 0,0 0-48 0,0 0-16 16,0 0 0-16,0 0 0 0,-4 13 192 0,-1 1 32 15,2 2 16-15,-3 4 0 0,0 2-96 0,0 4 0 0,2 4-16 0,0 2 0 16,-1 1-240-16,-3 0-32 0,3 0-16 0,-2 3 0 15,1-2-128-15,2-1-16 0,-1-1-16 0,1 1 0 16,-2 0-176-16,2 1 0 0,0-4 144 0,2-6-144 16,2-1 0-16,-1-2 0 0,-1-2-160 0,3-3-8352 15,2-5-1680-15</inkml:trace>
  <inkml:trace contextRef="#ctx0" brushRef="#br1" timeOffset="17174.447">15781 11802 16575 0,'-11'-10'736'0,"7"4"160"0,-1-4-720 0,2 4-176 0,-1 3 0 0,1-2 0 15,3 5 2208-15,0 0 416 0,8-5 64 0,1 1 32 16,0 0-2208-16,4 1-512 0,3 0 0 0,4-1 0 16,-1-1 0-16,3 3 0 0,2-2 0 0,4 4 0 15,-3 3 0-15,4 0 0 0,-1-1 0 0,0 2 0 16,-2 3 0-16,-3 0 0 0,-3-3 0 0,2 2 128 15,-4 0-128-15,-2 2 0 0,-2 1 0 0,-4-1 0 16,-2 0 144-16,-3 2-144 0,-1 0 160 0,-1 1-160 16,-3 0 400-16,-4 0-16 0,-2-1 0 0,1 0 0 15,-4-1 64-15,1-1 16 0,-3 1 0 0,2 2 0 0,3-1-128 0,1-1-16 16,-1-3-16-16,2 1 0 0,4-7-304 0,2 10 0 16,1-1 0-16,3 0 0 0,4-2 0 0,2 2 0 15,3-1 0-15,1 3 0 0,4 0 0 0,3 1 0 16,5 2 0-16,-1 2 0 0,2 0 0 0,-1 4 0 15,1 3 0-15,3-2 0 0,-1-2 0 0,-4 1 0 16,-3 1 0-16,-2 0 0 0,-2-1 0 0,-3 0 0 16,-5-3 0-16,0 1 0 0,-4 0 512 0,-2-2-16 15,-5 1 0-15,-1-1 0 0,-5 3 208 0,-2 0 64 16,-4-2 0-16,-3 1 0 0,-5-2-112 0,-4 4-16 16,-6 1 0-16,-8-2 0 0,-7-3-80 0,-3 4-32 15,-1 3 0-15,-2 2 0 0,-3 1-176 0,-6-2-32 16,-3 2-16-16,-2 0 0 0,-3-1-176 0,2-1-128 0,3 0 144 0,2-6-144 15,4-4-192-15,0-2-128 0,3-3-16 0,3-2-16 32,2-2-1776-32,9-2-368 0,2-1-64 0</inkml:trace>
  <inkml:trace contextRef="#ctx0" brushRef="#br1" timeOffset="23578.233">22489 9773 11055 0,'0'0'976'0,"0"0"-784"0,0 0-192 0,0 0 0 15,0 0 832-15,0 0 128 0,-1-7 32 0,1 7 0 16,0 0 32-16,0 0 0 0,0 0 0 0,0 0 0 16,0 0-64-16,0 0-16 0,0 0 0 0,0 0 0 15,0 0-208-15,0 0-32 0,8 13-16 0,-2 3 0 0,-1-1 48 16,-1 3 16-16,-1 2 0 0,0 7 0 0,-2 3-176 0,0 3-48 16,0 0 0-16,-1 4 0 0,0-1-160 0,0 2-48 15,-1-1 0-15,0 2 0 0,0-3-112 0,-1-2-16 16,1-1-16-16,1 1 0 0,0 2-176 0,1-3 160 15,1-4-160-15,0-2 160 0,1 2-160 0,1-4 0 16,0-3 144-16,1-1-144 0,2-2 0 0,-3-3 0 16,2 1 0-16,-1-5 128 0,1-2-352 0,-1-2-64 15,-5-8-16-15,7 7-8720 16,1-1-1760-16</inkml:trace>
  <inkml:trace contextRef="#ctx0" brushRef="#br1" timeOffset="24171.801">23232 11372 23951 0,'0'0'2128'0,"0"0"-1696"16,0 0-432-16,-4-8 0 0,-1-2 0 0,-1 3 0 15,3-1 0-15,-4 0 0 0,-4-1 320 0,-2 0 144 16,2-4 32-16,0 1 0 0,-2-1 80 0,-4 2 0 15,-6 1 16-15,0 3 0 0,-1-2 112 0,-1 4 0 16,-5 5 16-16,1 5 0 0,0 2-160 0,-3 2-48 16,-2 6 0-16,-1 3 0 0,-1 3-256 0,2 2-48 15,0 0-16-15,1 3 0 0,0 0-192 0,7 2 0 16,-1-2 0-16,6-2 0 0,6-3 0 0,2 0 0 16,5-3 0-16,5-3 0 0,5-3 0 0,5-1 0 15,0 0 0-15,9-3 0 0,2-5 0 0,6-1 0 16,3-3 0-16,5-3 0 0,2-3 128 0,2-3 0 0,2-2-128 15,-3-2 192-15,-1-4 0 0,0 2-16 0,-3-1 0 16,-2 1 0-16,-3-1-176 0,0 3 160 0,-4 2-160 0,-3 3 160 16,-2 4 32-16,-4 2 0 0,-3 4 0 0,-10-1 0 15,5 15 336-15,-3 5 80 0,-2 5 16 0,-2 9 0 16,-3 6-48-16,-2 7-16 0,-1 7 0 0,-3 4 0 16,-5 1-240-16,-1 1-32 0,1-4-16 0,-1 2 0 15,0-4 48-15,1-1 16 0,0-2 0 0,2-2 0 16,0-3-112-16,4-3-32 0,3-4 0 0,5-2 0 15,3-4-192-15,1-3-288 0,3-4 64 0,4-1 16 16,4-3-2288 0,2-5-464-16,0-6-96 0</inkml:trace>
  <inkml:trace contextRef="#ctx0" brushRef="#br1" timeOffset="25949.439">5207 10785 2751 0,'0'0'128'0,"0"0"16"0,0 0-144 0,0 0 0 15,0 0 0-15,0 0 0 0,0 0 1104 0,0 0 192 16,0 0 48-16,0 0 0 0,0 0-752 0,0 0-144 15,-4 5-16-15,4-5-16 0,0 0 240 0,0 0 48 16,-6 6 16-16,6-6 0 0,-11 1 16 0,2 0 0 16,9-1 0-16,-9 2 0 0,-1 1 48 0,3-4 16 0,-2-2 0 0,0 1 0 15,-1 5-80-15,0 0-16 0,-1 2 0 0,0-3 0 16,0 1-256-16,-1 2-48 0,-3 0-16 0,0-3 0 16,1 0-16-16,1 1-16 0,-2-1 0 0,-1 1 0 15,-3 2-96-15,4-1 0 0,0 1-16 0,-2 1 0 16,-3-2-240-16,1 2 128 0,-1 2-128 0,0-2 0 15,-1 0 128-15,0-1-128 0,0 0 0 0,0 0 0 16,-1-2 0-16,0 1 0 0,-1-4 0 0,0 1 0 16,-1 0 0-16,-1-2 128 0,-1-3-128 0,1 2 0 15,-1 1 128-15,1 0 0 0,3 1-128 0,0-3 192 16,-2-1 64-16,0 0 16 0,1 1 0 0,-1-1 0 16,1 2-80-16,0-1-32 0,-2-1 0 0,0 0 0 15,3 4-160-15,-3-4 0 0,-2-2 0 0,2 2 0 0,-2 3 0 0,-3-2 0 16,-1-1 0-16,1 1 0 0,3-1 0 15,3 2 0-15,-1 0 0 0,3 1 0 0,-2-1 0 0,2-1 0 16,-3-4 0-16,3 3 0 0,-1 0 0 0,2 2 0 16,2-1 0-16,-2 2 0 0,0 1 224 0,2 0-32 15,-1 0-16-15,1-1 0 0,0-3 80 0,2 4 0 16,-3 4 16-16,2-4 0 0,4-4-80 0,0 2 0 16,2 2-16-16,0 2 0 0,4 2-176 0,0-4 0 15,-1 0 144-15,0 0-144 0,-4-3 0 0,2 6 0 16,3-1 0-16,-2 0 0 0,-2-1 0 0,3 1 0 15,-3 1 0-15,1-1 0 0,-1 1 0 0,1-2 0 16,-1 1 0-16,1 1 0 0,0 2 0 0,-2-1 0 16,-1-4 0-16,0 2 0 0,0 0 0 0,-3 0 0 15,-1 0 0-15,-1-2 0 0,1-3 0 0,-3 2 0 0,1 2 0 16,-3 0 0-16,0 0 0 0,0 1 0 0,3 0 0 0,2 3 0 16,-2-2 0-16,0 3 144 0,-1-2-144 0,2 2 0 15,0-2 192-15,1 4-64 0,0-2 0 0,1 0-128 16,-1-3 128-16,3 1-128 0,-2 2 0 0,2 1 0 15,-5-4 128-15,1-1-128 0,1-2 0 0,-2 1 0 16,3 2 0-16,-4 0 128 0,1-2-128 0,1-1 0 16,2 0 256-16,-2 2-64 0,-1 0-16 0,3-2 0 15,4-1-32-15,-1 0 0 0,-4 1 0 0,4 0 0 16,4 0-144-16,-1 1 0 0,-2-4 144 0,3 5-144 16,1 0 0-16,-1 1 0 0,-1-3 0 0,1 2 0 15,0-1 0-15,3 1 0 0,-2 1 0 0,1-1 0 0,-3-2 0 16,0 1 0-16,3 2 0 0,-3-2 0 0,2-1 0 0,-1 0 0 15,1-1 0-15,1 2 0 0,-1 1 0 16,1 0 0-16,-1-2 0 0,0 0 0 0,1 1 0 0,-1 0 0 16,1-1 0-16,0 0 0 0,-1-1 0 0,-2 1 0 15,1 2 0-15,3 0 128 0,-2-2-128 0,9 0 0 16,-8-2 0-16,0 2 0 0,1 2 0 0,-1 1 0 16,0-1 0-16,8-2 0 0,0 0 0 0,0 0 0 15,-7 3 0-15,7-3 0 0,-8 1 0 0,8-1 0 16,-10 0 0-16,3 2 0 0,-3 0 0 0,10-2 0 15,-8-1 0-15,1 1 0 0,7 0 0 0,-7 3 0 16,7-3 0-16,0 0 0 0,0 0 0 0,0 0 0 16,0 0 0-16,0 0 0 0,0 0-288 0,-6-6-80 15,-1 2-16-15,7 4-8384 0,0 0-1664 16</inkml:trace>
  <inkml:trace contextRef="#ctx0" brushRef="#br1" timeOffset="26565.082">2455 10466 8287 0,'0'0'736'0,"0"0"-592"0,0 0-144 0,0 0 0 15,0 0 496-15,0 0 64 0,0 0 16 0,0 0 0 16,0 0-128-16,0 0 0 0,0 0-16 0,0 0 0 16,0 0 144-16,0 0 16 0,0 0 16 0,-6 5 0 15,2 5 0-15,-2 3 0 0,2 0 0 0,-1 6 0 16,3 4 48-16,-2 4 16 0,0-1 0 0,3 1 0 15,0 2-288-15,0 2-64 0,0 2-16 0,0 2 0 0,0 1-160 16,-2 1-16-16,-1-4-128 0,-1 1 192 0,-3-1-192 0,-1 0 0 16,0-5 0-16,1 0-5920 15,-6-2-1264-15</inkml:trace>
  <inkml:trace contextRef="#ctx0" brushRef="#br1" timeOffset="26950.084">1400 12080 18431 0,'-14'-1'1632'0,"14"1"-1312"0,0 0-320 0,0 0 0 16,0 0 400-16,0 0 16 0,0 0 0 0,0 0 0 15,0 0 144-15,8 6 16 0,1-2 16 0,3-2 0 16,3-2-96-16,2 0-32 0,-1 0 0 0,3 0 0 15,4-5-224-15,0 0-48 0,2 3-16 0,1 0 0 0,-2 1-176 0,3-3 0 16,-1 0 144-16,-2 1-144 16,1 1 0-16,0 1-160 0,-1 0 16 0,0-2 0 15,-5-1-1808-15,-1 1-352 0,-1 0-80 0</inkml:trace>
  <inkml:trace contextRef="#ctx0" brushRef="#br1" timeOffset="27502.123">2698 11728 13823 0,'-4'-11'1216'0,"4"11"-960"0,-1-8-256 0,1 1 0 15,0 7 2160-15,0 0 384 0,1-9 80 0,-1 1 0 16,-1 2-2096-16,0-1-528 0,1 7 0 0,-3-9 0 16,-2 2 128-16,0-1-128 0,-3 0 0 0,-2 3 0 15,-1 0 0-15,-3 2 0 0,-4 0 0 0,0 0 0 16,-5 3 0-16,0 0 0 0,-2 0 0 0,1 2 0 16,-3 2 160-16,1 1 80 0,2 3 16 0,-2 4 0 15,0 3 0-15,1 0 16 0,-3-1 0 0,1 4 0 16,5 2-112-16,0 1-32 0,2 1 0 0,5 1 0 15,3 2 0-15,3-2-128 0,0-1 192 0,4 0-64 16,1 0-128-16,8-3 0 0,2-1 0 0,3-3 0 0,-2-2 0 16,4-3 0-16,3-3-160 0,3-2 160 0,3-2-128 0,2-3 128 15,-2-2 0-15,2 0-144 0,0-1 144 0,-1-3 0 16,0-4 0-16,1 0 0 0,0-2 0 0,1-2 0 16,-3 0 0-16,2-3 0 0,0-4 0 0,-2 3 0 15,-3-2 0-15,0 1 128 0,-2 3-128 0,-3 0 144 16,-2 1-144-16,-1 5 160 0,-2 3 32 0,-7 7 16 15,6-3 0-15,-6 3 0 0,0 0 16 0,5 11 0 16,-1 7 0-16,-3 4 0 0,-3 6 208 0,-1 6 32 16,2 4 16-16,-2 7 0 0,0 4-192 0,-1 4-32 15,-2 2-16-15,0 5 0 0,-1 6-80 0,-2-2-16 16,3-2 0-16,-3-4 0 0,3-4-16 0,0 0 0 16,-1 1 0-16,0-6 0 0,1-8 0 0,3-2 0 0,-2-3 0 0,3-2 0 15,1-5-128-15,1-4 0 0,-1-4 0 0</inkml:trace>
  <inkml:trace contextRef="#ctx0" brushRef="#br1" timeOffset="30355.336">12274 15534 15887 0,'-10'6'704'0,"10"-6"144"0,0 0-672 0,-8 3-176 0,0-1 0 0,8-2 0 16,0 0 480-16,0 0 64 0,0 0 16 0,0 0 0 16,0 0 192-16,0 0 32 0,0 0 16 0,11-5 0 15,2-1-48-15,0 3-16 0,2 1 0 0,0 0 0 16,2-3-208-16,-1 2-32 0,2 0-16 0,1-1 0 15,2 1-144-15,-1 2-16 0,3-1-16 0,0 0 0 16,0-1-176-16,4 1-128 0,-1 0 192 0,4-1-192 16,-3 2 144-16,4-2-144 0,0 2 0 0,0-1 144 15,-3-2-144-15,1 0 0 0,-1 1 0 0,-2 2 0 16,-5-1 0-16,-1 1 0 0,-4-2 0 0,-3 1 0 16,-1 1-2112-16,-1 0-320 0</inkml:trace>
  <inkml:trace contextRef="#ctx0" brushRef="#br1" timeOffset="30761.993">13166 15658 24879 0,'-8'2'2208'0,"2"0"-1760"0,6-2-448 0,0 0 0 15,0 0 320-15,0 0-32 0,0 0 0 0,0 0 0 16,17 4-288-16,1-4 0 0,2-1 0 0,3-2 0 16,3-4 0-16,1 2 0 0,2-3 0 0,1 0 0 0,3-3-400 0,4 3 16 15,-2-1 0-15,3 0 0 16,1 1-800-16,-3 0-160 0,-2 0-16 0</inkml:trace>
  <inkml:trace contextRef="#ctx0" brushRef="#br1" timeOffset="31188.938">13902 15384 33167 0,'-6'-12'1472'0,"6"12"304"0,0 0-1424 0,5-8-352 15,3-2 0-15,4 6 0 16,3 0-336-16,4 2-144 0,-1 0-32 0,2 1 0 0,0-1 272 0,4 4 48 0,1 1 16 0,0 0 0 31,2 0-192-31,0 1-32 0,-4 1-16 0,0 2 0 16,-5 1-480-16,-3-1-80 0,0 1-32 0,-6 0 0 15,0 1 208-15,-3-1 32 0,-4 2 16 0,-3 0 0 0,-1-1 560 0,-2 1 192 0,0 1 0 0,2-1-144 16,-3-1 480-16,2-1 112 0,0 0 0 0,2 1 16 16,2 1-336-16,2 1-128 0,0 0 0 0,4 1 144 15,1 1-144-15,3 4 0 0,0-1 0 0,-1 1 0 16,-1-2 0-16,2 3 0 0,-4 3 0 0,2 1 0 16,-6 2 0-16,0-3 0 0,-3-4 0 0,-1 2 0 15,-2 1 256-15,-2-2 80 0,-4-1 16 0,-2-2 0 16,-2 1 544-16,-4-1 96 0,-3-1 32 0,-1-1 0 0,-5-2-288 0,0 1-48 15,-5 0-16-15,-1-2 0 0,-1-2-320 0,-2 1-64 16,-1-2-16-16,3-4 0 16,0-3-2384-16,3-4-496 0</inkml:trace>
  <inkml:trace contextRef="#ctx0" brushRef="#br1" timeOffset="31769.527">13175 6031 1839 0,'0'0'160'0,"0"0"-160"0,0 0 0 0,0 0 0 16,-7 5 640-16,-1-3 80 0,0-1 32 0,8-1 0 15,0 0-624-15,-8 4-128 0,8-4 0 0,0 0 0 16,-8 4 0-16,0-2 0 0,8-2 0 0</inkml:trace>
  <inkml:trace contextRef="#ctx0" brushRef="#br1" timeOffset="32171.344">12993 6172 9215 0,'0'0'816'0,"0"0"-656"16,0 0-160-16,0 0 0 0,0 0 1536 0,0 0 288 15,0 0 48-15,0 0 16 0,0 0-416 0,0 0-64 16,0 0-32-16,-5-4 0 0,2-5-384 0,2 1-80 16,0-1-16-16,2-2 0 0,2-1-208 0,0-2-48 15,3-1-16-15,-2-2 0 0,3-3-176 0,1-1-48 16,-1-2 0-16,0 2 0 0,-2 2-80 0,0-2-32 15,-1 2 0-15,-3-3 0 0,-2-2 0 0,2-1 0 16,2-1 0-16,-2 4 0 0,-2-1-32 0,-1 1 0 16,1 0 0-16,0-1 0 0,1-2-112 0,-1-1-16 15,1 2-128-15,-1-1 192 0,-3-1-192 0,1 0 128 16,1 0-128-16,0 4 0 0,0 1 0 0,1 2 128 0,0-2-128 0,-2-1 0 16,2 4 0-16,0-1 0 0,1 1 0 0,-1 1 0 15,-1 1 0-15,0 1 0 0,-2-3 0 0,3 4 0 16,0 3-256-16,-2 0-64 0,1-2 0 0,1 2 0 31,1-2-560-31,1-1-112 0,0 0-32 0,1 1 0 16,1 0-1536-16,2 2-304 0</inkml:trace>
  <inkml:trace contextRef="#ctx0" brushRef="#br1" timeOffset="32504.776">12566 5356 21183 0,'-9'-3'1888'0,"9"3"-1504"16,0 0-384-16,0 0 0 0,10-6 896 0,5 2 128 16,5-1 0-16,5 3 16 0,5 0-816 0,6 1-224 15,4 0 0-15,5 0 0 0,-1-4 144 0,5 2-144 16,-1 1 160-16,1 1-160 0,3 2 176 0,1 0-176 16,-5-1 192-16,2 0-192 0,-2 0 0 0,-4 0-192 0,-3 0 0 0,-6 0-7296 15,-3 1-1440-15</inkml:trace>
  <inkml:trace contextRef="#ctx0" brushRef="#br1" timeOffset="33005.358">13803 4717 20271 0,'-1'-10'1792'0,"1"-2"-1424"16,2 1-368-16,4 2 0 0,2 1 1984 0,5 1 336 15,2-2 64-15,4 1 16 0,3 3-2000 0,3 1-400 16,3 2 0-16,4 1-144 0,1 0 144 0,2 2 0 15,2 2 0-15,-2 5-128 0,0 3 128 0,-4 3 0 16,-1 2 0-16,-3 0 0 0,-5 2 0 0,-3-1 0 16,0 2-176-16,-4 0 176 0,-6 1-368 0,-1-3 32 15,-4 0 0-15,-1-1 0 0,-2 1 80 0,-1-2 32 16,-1-2 0-16,-1 1 0 0,0-2 224 0,1-2 0 16,1 2 0-16,1 0 0 0,1-1 0 0,3 3 0 0,3 1 0 0,0 1 0 15,2-2 0-15,1 0 0 0,4 2 0 0,-1-1 0 16,-2 1 0-16,4 0 0 0,3 4 0 0,-2-1 0 15,-7 0 0-15,2 2 0 0,3 1 0 0,-5-3 0 16,-5-1 0-16,-1-1 128 0,0 1 0 0,-7-1-128 16,-4 1 816-16,-3-1 48 0,-2-2 16 0,-6 0 0 15,-3 1 144-15,-4-1 48 0,-1-1 0 0,-3 2 0 16,-1 4-288-16,-3 1-48 0,-6-1-16 0,0 2 0 16,-5-1-448-16,-2 2-80 0,-1 1-32 0,0 0 0 15,2 2-768 1,1 3-160-16,2-4-16 0,1-2-14768 0</inkml:trace>
  <inkml:trace contextRef="#ctx0" brushRef="#br0" timeOffset="38416.451">7493 3562 7711 0,'-21'-3'336'0,"6"1"80"0,2 4-416 0,-1-2 0 0,-2 0 0 0,3 0 0 16,3-2 0-16,0 2 0 0,1 0 0 0,0 0 0 15,-1-1 0-15,2 0 0 0,0 1 0 0,8 0 0 16,-8 0 224-16,1 0-32 0,2 0-16 0,5 0 0 15,-9 4 304-15,0-1 64 0,-1-1 16 0,1 1 0 0,3 1 128 0,-1 0 16 16,-1 2 16-16,8-6 0 0,0 0-80 0,0 0-32 16,-2 7 0-16,2-7 0 0,0 0-112 0,11 6-32 15,0-4 0-15,3 0 0 0,5 3 32 0,3-3 0 16,3-1 0-16,2 0 0 0,-1-1-80 0,3 0-16 16,-2 0 0-16,5 1 0 0,3-1-80 0,2 0 0 15,2 0-16-15,2 0 0 0,2-2-32 0,2 1 0 16,1-1 0-16,2 0 0 0,-2 2-80 0,2-1-32 15,2-3 0-15,2 3 0 0,2 2-32 0,1 2 0 16,0-2 0-16,0-1 0 0,-1 0 64 0,0 0 16 16,-1 1 0-16,2-1 0 0,-1 0 0 0,2 2 0 15,1-1 0-15,-2 2 0 0,0 4-16 0,-1-1-16 0,2 1 0 16,2-3 0-16,2-2-176 0,1 2 192 0,3 0-192 16,-1-1 192-16,0 0-64 0,2-2-128 0,2-1 192 0,3 2-64 15,-2-1-128-15,3-1 192 0,-5-1-192 0,3 0 192 16,2 0-192-16,1 0 0 0,-1 1 144 0,2 2-144 15,0 1 0-15,-4 1 0 0,1 1 0 0,-1-2 128 16,0-1 0-16,-2 3 0 0,-1 1 0 0,-1-1 0 16,0-4 80-16,-1 1 32 0,-1 0 0 0,2 3 0 15,1-1 32-15,0 3 16 0,-4 0 0 0,1-1 0 16,-4-3-112-16,3-1-32 0,-1 1 0 0,2 0 0 16,1 2-144-16,-2 1 160 0,0-2-160 0,0-2 160 15,-3 1-160-15,5-1 192 0,1 2-192 0,0 0 192 16,-2 0-192-16,0-1 160 0,-1-1-160 0,-1 1 160 15,0-2-160-15,3 0 160 0,3 1-160 0,-1 0 160 0,-4-2-160 0,1 2 0 16,-1 1 144-16,2-4-144 0,2-5 0 0,1 4 0 16,-4 3 0-16,0 1 128 0,-2-1-128 0,0-1 0 15,2-3 128-15,0 4-128 0,-1 1 0 0,0 2 0 16,-2-1 0-16,-1 0 128 0,-2-1-128 0,0-1 128 16,1-2-128-16,4 0 128 0,2 1-128 0,-3 1 0 15,0 0 0-15,-3-2 0 0,3-1 0 0,-3-1 0 16,-2 0 0-16,2 0 128 0,4 2-128 0,-3 0 0 15,0-1 0-15,-2-1 0 0,-1-4 0 0,1 3 0 16,0 0 0-16,1 1 128 0,-2-2-128 0,-1 1 0 16,-6 3 0-16,2-2 128 0,-3-4-128 0,5 2 0 15,-2 1 128-15,-1 1-128 0,0-1 128 0,1 0-128 16,0 2 128-16,-3-1-128 0,-1-1 0 0,0-1 128 16,2 0-128-16,3 0 0 0,-1 1 0 0,3-1 144 0,0 0-144 0,-3 1 0 15,0 0 0-15,-3 0 0 0,0-2 0 0,-1 2 0 16,0 3 0-16,0-1 0 0,0-2 0 0,-1 2 0 15,-1 0 144-15,-2 1-144 0,-5 0 0 0,2 1 144 16,-2 0-144-16,2-1 192 0,-4-3-192 0,5 4 192 16,0 3-48-16,1-2 0 0,-1-2 0 0,2 2 0 15,1 2-144-15,-2 1 128 0,-1-1-128 0,-4-1 128 16,-1-2-128-16,0 0 0 0,-1 0 144 0,-1 2-144 16,-3 1 0-16,-2 1 0 0,0-2 0 0,-1 0 128 15,-8 0-128-15,0-1 0 0,1-2 0 0,-4 0 128 16,-4 0-128-16,-2 0 0 0,1 0 0 0,-2 1 128 15,-10 0-128-15,8 0 0 0,-8 0 0 0,0 0 0 16,0 0-976-16,0 0-272 0,0 0-48 0</inkml:trace>
  <inkml:trace contextRef="#ctx0" brushRef="#br0" timeOffset="44844.567">9190 15387 6959 0,'0'0'304'16,"0"0"80"-16,-7 5-384 0,7-5 0 0,-5 6 0 0,5-6 0 0,-4 8 1024 0,4-8 128 15,-5 6 16-15,1 1 16 0,-2-1-368 0,6-6-80 16,-3 8-16-16,3-8 0 0,0 0-48 0,0 0-16 16,0 0 0-16,-2 9 0 0,2-9 160 0,-4 8 16 15,4-8 16-15,0 0 0 0,0 0 32 0,0 0 0 16,0 0 0-16,-6 4 0 0,-3-1-176 0,9-3-16 15,0 0-16-15,-7 7 0 0,7-7-176 0,-6 3-48 16,6-3 0-16,-8 4 0 0,8-4-64 0,0 0-32 16,0 0 0-16,-7 4 0 0,7-4-48 0,0 0-16 15,0 0 0-15,0 0 0 0,-7 1 0 0,7-1 0 16,0 0 0-16,0 0 0 0,0 0-48 0,0 0-16 16,0 0 0-16,0 0 0 0,-3-8-64 0,3 1-16 15,0-2 0-15,3 0 0 0,1-1 32 0,2 0 0 16,-1-2 0-16,3 0 0 0,-1-2-48 0,3-2-128 15,1 1 192-15,3-6-64 0,-2-4 0 0,2 1 0 0,1-1 0 0,1 0 0 16,0 0 0-16,4-2 0 0,1 1 0 0,0 0 0 16,-1-1-128-16,4-1 160 0,-2-3-160 0,3 0 160 15,0 0-160-15,3-1 192 0,-1-1-192 0,4-1 192 16,2-1-192-16,1 0 0 0,-2 1 144 0,0 0-144 16,-2-2 0-16,0 2 128 0,-1-3-128 0,2 1 0 15,0-3 0-15,2 1 144 0,0-1-144 0,3 1 0 16,3-1 160-16,0 1-160 0,1-1 128 0,-2 3-128 15,0-2 176-15,-4 4-48 0,0 0-128 0,-1 0 192 16,2-1-192-16,-1 0 176 0,-1-3-176 0,0 2 160 16,-2 1-160-16,4 1 192 0,2-3-192 0,-2 3 192 15,0 0-192-15,-3 2 192 0,0-1-192 0,-1 0 192 16,-2 0-64-16,1-1 0 0,-2-2 0 0,0 2 0 0,1 1 0 0,-3 0 0 16,-1-1 0-16,-1 1 0 0,0-1 0 0,0 3-128 15,1 0 192-15,-1 2-64 0,0 1 16 0,-5-3 0 16,1-1 0-16,1 2 0 0,-2 5 0 0,1-4 0 15,-2-4 0-15,2 3 0 0,-3 0-16 0,0 1-128 16,1 3 192-16,-1 0-64 0,1-1 16 0,0 2 0 16,-2 1 0-16,2-2 0 0,-2 0-144 0,0-2 192 15,-5 2-192-15,3 2 192 0,1 2-64 0,1-1-128 16,-3-4 192-16,0 2-64 0,1 4 0 0,2-4-128 16,0-2 192-16,0 1-64 0,0-1 0 0,1 1 0 15,0 3 0-15,1-1 0 0,-3-2-128 0,2-1 160 16,1 1-160-16,-1 2 160 0,-1 0-160 0,0 0 0 15,-2 0 144-15,2 1-144 0,0 1 0 0,-2 0 0 0,2 1 0 16,-1 0 128-16,1 1-128 0,-1 1 0 0,1 0 0 0,0 1 0 16,-5 1 0-16,3-2 0 0,2 0 0 0,0 2 128 15,4 0-128-15,-5 0 0 0,1-3 0 0,0 0 0 16,1 0 128-16,1-1-128 0,0 1 128 0,-2 0-128 16,1-4 0-16,-2 1 128 0,2-1-128 0,-2 2 0 15,0 1 0-15,-2-1 128 0,0-2-128 0,-1 2 0 16,1 2 0-16,-1 0 144 0,-1 0-144 0,1-1 0 15,2 0 176-15,-3-1-176 0,0 2 160 0,0-1-160 16,2 0 176-16,0-1-176 0,0 0 192 0,0 0-192 16,-3 1 160-16,2-1-160 0,-1-1 128 0,3 1-128 15,1-1 160-15,3 1-160 0,-2 0 192 0,3-2-192 0,-4 0 128 16,3 3-128-16,1-2 0 0,-1 1 0 0,-1 0 0 0,0 0 0 16,1 2 0-16,0 1 0 0,-3-1 128 0,3 1-128 15,-2-1 0-15,1 1 0 0,-1-2 0 0,1 4 0 16,-2-4 0-16,1 1 0 0,1 0 0 0,1 1 0 15,0 0 0-15,0-1 0 0,-1 0 0 0,0 1 0 16,-2 2 0-16,3-2 0 0,1-2 0 0,-3 3 0 16,2 0 0-16,-1 0 0 0,0 3 0 0,-1-1 0 15,0 1 0-15,-1 0 0 0,1 0 0 0,-1 1 0 16,0 0 0-16,0-2 0 0,-4 0 128 0,2 0-128 16,-1 1 0-16,0 1 0 0,1-2 0 0,-2 1 0 15,1-1 0-15,-1 1 0 0,1 0 0 0,-1 0 0 16,2 1 0-16,-1 1 0 0,1-1 0 0,-2 1 0 15,1 0 0-15,0 0 0 0,-1-1 128 0,-2-1-128 0,-3 1 0 0,1 0 0 16,3-2 0-16,2 1 0 0,-1 0 0 16,1-1 0-16,0 4 0 0,1-2 0 0,2-2 0 0,-4 1 0 15,1 1 0-15,-1-1 0 0,2 1 0 0,-3 0 0 16,0-2 0-16,1 1 0 0,-2 0 0 0,1-2 0 16,1 0 128-16,-2-1-128 0,2 0 0 0,2 1 0 15,-5 4 0-15,2-3 0 0,2-4 0 0,-2 2 0 16,0-2 0-16,0 1 0 0,-1 0 0 0,2 2 0 15,1-1 0-15,0 1 0 0,0 0 0 0,0-2 0 16,1-3 0-16,3 3 0 0,0-1 0 0,-1 1 0 16,-3-1 0-16,2-2 0 0,3 3 0 0,-1-3 0 15,1 1 0-15,-1 0 0 0,1 0 0 0,0-2 0 0,1-4 0 0,-1 2 0 16,0 3 0-16,-1 2 0 0,-1-2 0 16,-1 0 0-16,0-1 0 0,1 2 0 0,-1 4 128 0,0-1-128 15,0 0 0-15,1-1 0 0,-2-2 0 0,1 0 0 16,2 2 0-16,0-2 0 0,1-4 128 0,0 1-128 15,0 2 0-15,0-4 0 0,2 0 0 0,-1 1 0 16,-1 0 0-16,0 1 0 0,-1-1 128 0,0 3-128 16,-1 0 0-16,0 0 0 0,2-1 128 0,-2 1-128 15,2 0 0-15,-2-1 0 0,0 1 0 0,0-2 0 16,0-1 0-16,1 1 0 0,0 0 0 0,0-2 0 16,-2-6 0-16,1 2 0 0,2 2 128 0,0 0-128 15,2-3 0-15,0 2 0 0,1 0 0 0,-1 1 0 16,6 2 0-16,-3-3 0 0,-3-3 0 0,3 2 0 15,-2-2 0-15,2 2 0 0,0 2 0 0,0 0 0 0,0-2 0 0,-2 3 0 16,2 0 0-16,-1-1 0 0,-3 0 0 0,-1 2 0 16,1 0 128-16,0 3-128 0,0 1 0 0,2-2 0 15,-4-4 0-15,3-1 0 0,0-2 0 0,1 4 0 16,0 0 0-16,0 1 0 0,-1-3 0 0,3 2 0 16,2 0 128-16,1 1-128 0,0 0 0 0,0-2 0 15,0 3 0-15,1-3 0 0,-1 3 0 0,-1 0 0 16,-4-2 0-16,1 1 0 0,1-1 0 0,-2 0 0 15,0-1 0-15,4-1 0 0,-4-4 0 0,5 3 0 16,-2 3 0-16,1-1 0 0,2 1 0 0,0-2 0 16,0 0 128-16,-1 1-128 0,1 4 0 0,0-2 0 15,-2-1 0-15,2-2 0 0,-1 1 0 0,-2-2 0 16,2 1 0-16,-3 1 0 0,1-3 0 0,-1 1 0 16,4 0 0-16,-4 1 0 0,3 0 0 0,-2 2 0 0,0 0 0 0,0 1 0 15,0-1 0-15,-2 3 0 0,1-2 0 0,0 1 0 16,0-4 0-16,0 4 0 0,0-1 0 0,2 2 0 15,-4 2 0-15,1-2 0 0,0-2 0 0,-1-1 0 16,-1 4 0-16,-1 1 0 0,2 1 0 0,-5 1 0 16,2 1 0-16,-2 2 0 0,1-1 0 0,-1 3 0 15,-1 0 0-15,-3 1 0 0,0 2 0 0,0 0 0 16,-1-2 0-16,2 1 0 0,2 0 0 0,-3 0 0 16,-1 2 0-16,1 0 0 0,3-4 0 0,-2 2 0 15,-2 1 0-15,0-1 0 0,0 2 0 0,0 0 0 16,-1-4 0-16,1 1 0 0,-2 2 0 0,1-1 0 15,-4-1 0-15,3 3 0 0,-2-1 0 0,0 6 0 0,1-1 0 16,-2-1 0-16,0-1 0 0,0 0 0 0,0 1 0 0,0 1 0 16,-1 1 0-16,2-1 0 0,-1 0 0 0,1 0 0 15,-1 3 0-15,2-2 0 0,-3-2 0 0,4 2 0 16,-2-2 0-16,-1 1 0 0,0 3 0 0,0-1 0 16,1-3 0-16,0 2 0 0,-1 1 0 0,-1 0 0 15,0-3 0-15,1 1 0 0,-5 7 0 0,3-7 0 16,-3 7 0-16,3-6 0 0,1-1 0 0,-4 7 0 15,0 0 0-15,0 0 0 0,0 0 0 0,0 0 0 16,5-9 0-16,-2 4 0 0,-3 5-128 0,0 0 128 16,5-4 0-16,0-1 0 0,0 0 0 0,-5 5 0 15,0 0 0-15,5-6 0 0,1 0 0 0,-1 1 0 16,-5 5 0-16,0 0 0 0,0 0 0 0,6-3 0 16,-3-3 0-16,1 1 0 0,-4 5 0 0,0 0 0 0,0 0 0 0,5-5 0 15,1 1 0-15,-6 4 0 0,6-7 0 0,-2 3 0 16,3-3 0-16,-2 2 0 0,-5 5 0 0,0 0 0 15,0 0 0-15,6-6 0 0,-2 0 0 0,-4 6 0 16,6-5-128-16,-6 5 128 0,0 0 0 0,0 0 0 16,5-3 0-16,-5 3 0 0,0 0 0 0,5-6 0 15,-2-2 0-15,-3 8 0 0,0 0 0 0,0 0 0 16,7-2 0-16,-2-3 0 0,0-4 0 0,0 5 0 16,1 2 0-16,-6 2 0 0,5-6 0 0,2 2 0 15,-1-2 0-15,-6 6 0 0,0 0 0 0,2-5 0 16,2-1 0-16,-4 6 0 0,0 0 0 0,0 0 0 15,0 0 0-15,0 0 0 0,0-5 0 0,0 5 0 16,0 0-128-16,0 0 128 0,0 0 0 0,0 0 0 0,0 0-160 0,0 0 160 16,0 0-144-16,0 0 144 0,0 0-192 0,0 0 192 15,0 0-144-15,0 0 144 0,-5 9 0 0,-1-2-144 16,6-7 144-16,-9 9 0 0,-1 1-144 0,0 0 144 16,0 0 0-16,0 1-176 0,-2 2 176 0,0 1-128 15,-2 0 128-15,0-1 0 0,1-1-144 0,-1 1 144 16,-1-1 0-16,-1 3 0 0,1 0-144 0,0-1 144 15,-2-1 0-15,1 3 0 0,-2 0 0 0,1 3 0 16,0 1 0-16,-3 2-128 0,0 0 128 0,0 0 0 16,3 1 0-16,-4 0 0 0,1-1 0 0,3 2 0 15,0 3 0-15,1 0 0 0,-2 0 0 0,-2-1 0 16,1-1 0-16,2-1 0 0,-2 3 0 0,-2-1 0 16,3 2 0-16,-1-1 0 0,-1 0 0 0,1-1 0 15,2 2 0-15,-1-4 0 0,-1-4 0 0,1 3 0 0,1 0 0 0,-3-1 0 16,1 0 0-16,0-1 0 0,0 0 0 0,-1-2 0 15,1 1 0-15,-1-2 0 0,1 2 0 0,3-2 0 16,-2 0 0-16,2 2 0 0,0 1 0 0,-1 1 0 16,-1-2 0-16,1 2 0 0,1 3 0 0,-1 0 0 15,0 1 0-15,0 1 0 0,-2-1 0 0,-1 4 0 16,-1-2 0-16,-2 0 0 0,-1-2 0 0,-1 1 0 16,1-2 0-16,-2 1 0 0,-1 1 0 0,3 1 0 15,-3 1 0-15,1-3 0 0,2-1 0 0,0 0 0 16,3-2 0-16,2 2 0 0,-2 1 0 0,4-1 0 15,0 2 0-15,1-1 0 0,-2-3 0 0,2 0 0 16,-1-1 0-16,2 2 0 0,-2 0 0 0,-1 2 0 16,-1 0 0-16,-1 0 0 0,1 1 0 0,-3-1 0 0,0 2 0 15,3-1 0-15,-3 6 0 0,0-4 0 0,1 4 0 16,1-3 0-16,-1 3 0 0,1-5 0 0,3 2 0 0,-1-3 0 16,2 1 0-16,-1-3 0 0,1-1 0 0,0 2 0 15,1-1 0-15,-1 1 0 0,1 1 0 0,1-2 0 16,-1 3 0-16,1-4 0 0,0-2 0 0,-2 1 0 15,1 2 0-15,-2 2 0 0,1-2 0 0,-1-2 0 16,1 0 0-16,-2 0 0 0,0 0 0 0,0 0 0 16,-1 0 0-16,2 3 0 0,-2 1 0 0,0-1 0 15,2-4 0-15,-3 1 0 0,0 2 0 0,0 2 0 16,3 4 0-16,-1-1 0 0,-1-1 0 0,3-2 0 16,-2-2 0-16,0 1 0 0,-1-2 0 0,1 0 0 0,0-2 0 15,-2 3 0-15,-2 1 0 0,-1-2 0 0,1-3 0 16,0 1 0-16,0 2 0 0,-1 1 0 15,0 2 0-15,3-3 0 0,-1 0 0 0,1 1 0 0,-1 3 0 0,0-2 0 16,1-2 0-16,4 1 0 0,1 0 0 0,-1-1 0 16,0 0 0-16,-1-2 0 0,1 3 0 0,-1-1 0 15,2 0 0-15,-2 2 0 0,-3 3 0 0,1-4 0 16,-2-3 0-16,1 1 0 0,0 3 0 0,0-2 0 16,-1 0 0-16,1 1 0 0,1 1 0 0,2-2 0 15,3-1 0-15,0 1 0 0,-3-1 0 0,3 2 0 16,0-2 0-16,-1 1 0 0,0-3 0 0,1 0 0 15,0-2 0-15,1 6 0 0,-3 3 0 0,0-2 0 16,2-4 0-16,0 1 0 0,-2-1 0 0,1-1 0 16,0 1 0-16,-2 1 0 0,-3 1 0 0,3-1 0 15,-2-1 0-15,-1 0 0 0,-1 0 0 0,-1 0 0 0,2 0 0 16,4 1 0-16,2 0 0 0,-3 0 0 0,-4-1 0 0,3 0 0 16,-1 0 0-16,1 1 0 0,-2 2 0 0,3-2 0 15,-2-2 0-15,2 1 0 0,-1 0 0 0,0-2 0 16,1 1 0-16,-3-2 0 0,-1 0 0 0,1 1 0 15,-2-1 0-15,2 1 0 0,1 0 0 0,-4 0 0 16,-1 2 0-16,0 1 0 0,2 0 0 0,5 0 0 16,-4-1 0-16,1 0 0 0,-1 0 0 0,0 2 0 15,4-2 0-15,0 2 0 0,-1-2 0 0,2 2 0 16,1-1 0-16,0 0 0 0,1-1 0 0,1 0 0 16,0 1 0-16,-1 1 0 0,1 0 0 0,-1 2 0 15,0-1 0-15,-1-1 0 0,2 1 0 0,-1 3 0 16,-4 0 0-16,3-1 0 0,0-3 0 0,-1 2 0 0,-1 2 0 0,0 1 0 15,0-2 0-15,2 1 0 0,1-2 0 0,-4 1 0 16,-3 3 0-16,1-3 0 0,1 0 0 0,-3 3 0 16,0 3 0-16,0 0 0 0,-2 0 0 0,1-1 0 15,1-3 0-15,-1 0 0 0,-1 1 0 0,0-3 0 16,0 1 0-16,-2-3 0 0,0-1 0 0,0 0 0 16,-3 3 0-16,-1-1 0 0,-1 1 0 0,1 0 176 15,1 1-176-15,0 1 160 0,0 2-160 0,1 0 0 16,-1-3 0-16,0 2-176 0,-1 1 176 0,1 0 0 15,-2-2 0-15,-2 1 0 0,0 1 0 0,1 0 0 16,0 0 0-16,1 0 0 0,-2-1 0 0,5 1 0 16,-2 1 0-16,0 0 0 0,2 0 0 0,0-2 0 15,-1-3 0-15,3 1 0 0,-3 1 0 0,1-1 0 0,-1-1 0 16,1 1 0-16,-3-1 0 0,2 1 0 0,2 0 0 0,-2 2 0 16,1 0 0-16,-1 0 0 0,3 1 0 0,-1-1 0 15,-1-2 0-15,1 2 0 0,1-2 0 0,2-1 0 16,-2 0 0-16,3-1 0 0,-3 0 0 0,0 0 0 15,1-1 0-15,-1 0 0 0,-1 1 0 0,5-2 0 16,5-1 0-16,-5 0 0 0,-4 0 0 0,4 2 0 16,1 1 0-16,3-3 0 0,0-1 0 0,-1 0 0 15,1 3 0-15,0-3 0 0,-1-2 0 0,3 1 0 16,-2 0 0-16,-1 0 0 0,0 1 0 0,0-3 0 16,0 0 0-16,3-2 0 0,-3 0 0 0,-1 1 0 15,2 0 0-15,-1 1 0 0,-2-1 0 0,2-3 0 0,2 3 0 16,3-3 0-16,1 3 0 0,0-2 0 0,-2 2 0 15,-1-2 0-15,1 1 0 0,3-1 0 0,-2 1 0 0,0-1 0 16,2 0 0-16,1-1 0 0,0 2 0 0,1-2 0 16,-1 0 0-16,2 1 0 0,-5-1 0 0,3 0 0 15,0 0 0-15,0 1 0 0,0 2 0 0,-1 0 0 16,-1 1 0-16,1 2 0 0,-2-1 0 0,0 1 0 16,1 0 0-16,1-1 0 0,1-2 0 0,0 2 0 15,0 2 0-15,0-2 0 0,-1-2 0 0,0 0 0 16,1 0 0-16,1 1 0 0,1-2 0 0,-2 3 0 15,-1-2 0-15,3-1 0 0,3 2 0 0,-1 2 0 16,-2-1 0-16,-1-2 0 0,1 1 0 0,-1 1 0 16,-1 0 0-16,0 1 0 0,0-2 0 0,1 4 0 15,1 1 0-15,1 0 0 0,-3-2 0 0,2 0 0 0,0 0 0 0,0 0 0 16,1 0 0-16,-1 0 0 0,3-5 0 0,-4 2 0 16,1-1 0-16,0 0 0 0,0 1 0 0,1 2 0 15,-2 0 0-15,0 1 0 0,0-2 0 0,0 3 0 16,1 4 0-16,-3-1 0 0,1-2 0 0,0 0 0 15,0 0 0-15,1-1 0 0,0-1 0 0,0 0 0 16,0-3 0-16,3-1 0 0,-4-2 0 0,2 1 0 16,-1-1 0-16,1-1 0 0,2 0 0 0,-1-1 0 15,1 1 0-15,0-1 0 0,-1-1 0 0,1 0-128 16,2-2 128-16,-1 2 0 0,-5-1 0 0,7 0-128 16,-1-1 128-16,2-2 0 0,2 1-144 0,0 0 144 15,1 0 0-15,-1 1-176 0,0-2 176 0,-1-2-128 16,-2 0 128-16,4-7-192 0,-3 8 192 0,3-8-192 0,-2 7 192 0,2-7-160 15,-2 7 160-15,2-7-160 0,0 0 160 0,0 0-128 16,-4 6 128-16,4-6-128 0,0 0 128 0,0 0 0 16,0 0 0-16,0 0-128 0,0 0 128 0,0 0 0 15,0 0-144-15,0 0 144 0,6-7-160 0,-1-1 160 16,1-1-208-16,0-2 80 0,3-4 128 0,1 0-192 16,2 0 192-16,1-2-192 0,-1-2 192 0,3-3-160 15,0 0 160-15,2 1-160 0,4-3 160 0,-3 0 0 16,-1-2 0-16,1 1 0 0,-1 0 0 0,1-2 0 15,-2 1 0-15,1-1-128 0,0-4 128 0,1 1 0 16,-1 3 0-16,2 0 0 0,-4-3 0 0,2 2 0 16,-1-2 0-16,3 0 0 0,1 1 0 0,-1-2 0 15,-1-1 0-15,1 0 0 0,2-1 0 0,2-1 0 0,-1 0 0 16,2-1-128-16,0-2 128 0,2 3 0 0,0 0 0 16,-2 0 0-16,1 1 0 0,-2-1 0 0,0-1 0 0,1 0 0 15,0-1 0-15,-2 0 0 0,1-2 0 0,0 0 0 16,0 0 0-16,-2 3 0 0,-2-3 0 0,2 2 0 15,1 3 0-15,3 1 0 0,-2-1 0 0,3 1 0 16,-3 1 0-16,-1 0 0 0,0-3 0 0,1 0 0 16,-2-1 0-16,0 0 0 0,0-1 0 0,-4 0 0 15,2 0 0-15,2 0 128 0,0-1-128 0,2 1 0 16,1-1 0-16,0-1 128 0,-1 1-128 0,0-2 0 16,3-1 0-16,0 1 144 0,-1 3-144 0,2 3 0 15,-2 1 144-15,-3 2-144 0,1 2 0 0,-2 0 144 16,1 0-144-16,-1 1 128 0,-1 0-128 0,0-1 128 15,2-1-128-15,-3-2 0 0,1 0 144 0,2 0-144 0,0 0 128 0,1 1-128 16,-2-1 128-16,5-2-128 0,-2 0 0 0,2-1 144 16,2 0-144-16,-3-2 0 0,0 1 128 0,3-1-128 15,-2-3 0-15,-1 3 0 0,1 1 144 0,-2 2-144 16,0-1 0-16,0 2 144 0,1 2-144 0,1 2 0 16,-1-1 0-16,2 0 0 0,-2 0 0 0,-3 0 0 15,3-1 128-15,-1 1-128 0,4-1 0 0,-2 1 0 16,-3 1 0-16,2-2 0 0,-1-1 0 0,0 0 0 15,1 5 128-15,-3-1-128 0,0-1 0 0,1 1 0 16,1-1 0-16,0 1 0 0,1-1 0 0,-2 1 0 16,1-2 0-16,-1 4 0 0,3-2 0 0,-1 1 0 15,0-2 0-15,2 2 0 0,-1-2 0 0,1 2 0 16,0 3 0-16,1-2 0 0,-4-2 0 0,1 2 0 16,-2 0 0-16,4-1 0 0,-2-1 0 0,0 0 0 0,2 0 0 0,-1-2 0 15,1 1 0-15,-1 0 0 0,0 0 0 0,2 0 0 16,1 1 0-16,-2-1 128 0,0 3-128 0,2-2 0 15,-2-3 0-15,-2 2 0 0,0 2 0 0,1-1 0 16,-3-1 0-16,3-1 0 0,2-2 0 0,-1 1 0 16,1-1 0-16,2-2 0 0,0-1 128 0,2 1-128 15,2 0 0-15,-1 0 0 0,1 0 0 0,-1 0 0 16,-2-1 0-16,-1 1 0 0,0 0 0 0,0-2 0 16,-3 0 0-16,2 0 0 0,-3-2 0 0,2 0 0 15,-4 5 0-15,2-3 0 0,3-1 128 0,1 1-128 16,-4 1 0-16,3 1 0 0,0 1 0 0,-1-1 0 15,-2-1 0-15,-2-3 0 0,3-2 0 0,0-1 0 16,0 2 0-16,1-2 0 0,1-2 0 0,1 2 0 0,-2-1 0 16,4 0 0-16,2-1 0 0,1 3 0 15,3-1 0-15,-3 1 0 0,0-2 0 0,-1 0 0 0,-3-1 0 0,0 3 0 16,0 2 0-16,0 1 0 0,-3-1 0 0,1 0 0 16,-3 4 0-16,2-2 0 0,2-3 0 0,-1 0 0 15,-5 0 0-15,3 3 0 0,0 3 0 0,0-1 0 16,-2-3 128-16,1 2-128 0,-2 1 0 0,1-2 0 15,0 1 0-15,0-3 0 0,1-5 0 0,0-1 0 16,1-1 0-16,1 1 0 0,-3 0 0 0,1 2 0 16,2 2 0-16,0 0 0 0,-2 1 0 0,-2-1 0 15,0 3 128-15,0-1-128 0,-1-2 0 0,-2 1 0 16,-3 0 0-16,3 1 0 0,-3-4 0 0,0 3 0 16,1 4 0-16,3 1 0 0,-2 1 0 0,1-2 128 15,2-2-128-15,0 0 0 0,1-1 0 0,2-3 0 0,1-4 0 0,3 2 0 16,1 4 0-16,0 0 0 0,0 0 0 0,0 0 0 15,0 0 0-15,0-1 0 0,-1 3 0 0,2-2 0 16,-1 4 0-16,1-2 0 0,0 0 0 0,0 2 0 16,0 3 0-16,-1 1 0 0,-1 1 0 0,1 0 0 15,-1-1 0-15,-2 5 0 0,0 2 0 0,-1-2 0 16,-1-4 0-16,-1-1 0 0,0 1 0 0,0-2 0 16,2 0 0-16,1-2 0 0,-2-2 0 0,3 1 0 15,-1 0 0-15,1 3 0 0,-1 0 128 0,2 3-128 16,-1 0 0-16,-3 1 0 0,0 0 0 0,1 3 0 15,-5 0 0-15,1 2 0 0,-2-4 0 0,1 2 0 16,0 1 0-16,-2-2 0 0,-1 0 0 0,2 1 0 16,-1 2 0-16,1 2 0 0,0 2 0 0,0-1 0 0,2-3 0 0,-3 0 0 15,1 0 128-15,1 0-128 0,-1 1 0 0,1 0 0 16,0-2 0-16,0 1 0 0,0 1 0 0,-2 1 0 16,0-2 0-16,0-2 0 0,-2 2 0 0,-2 2 0 15,2-1 0-15,-2-2 0 0,-1 3 0 0,-1 0 128 16,-1 2-128-16,2-1 0 0,1-1 128 0,-2-1-128 15,-2-1 0-15,0 0 128 0,-1 1-128 0,3 1 0 16,-1-1 144-16,0-1-144 0,2-2 0 0,3 0 0 16,-5 2 0-16,1 1 128 0,2 0-128 0,-1 3 0 15,0 2 0-15,-2 1 0 0,0 0 0 0,-1 0 0 16,-1-2 0-16,0 2 0 0,0 4 0 0,0 3 0 16,-2-1 0-16,0 0 0 0,1-2 0 0,-2 2 0 15,0 4 0-15,0-1 0 0,-2 0 0 0,1 1 0 0,0-1 0 0,-2 2 0 16,-3-2 0-16,3 2 0 0,0 0 0 0,1-1 0 15,-6 5 0-15,0 0 0 0,3-3 0 0,-3 3 0 16,0 0 0-16,0 0 0 0,0 0 0 0,0 0 0 16,0 0 0-16,0 0 0 0,0 0 0 0,0 0 0 15,0 0-208-15,0 0-16 0,0 0 0 0,7 0 0 32,1 0-2224-32,1-1-448 0</inkml:trace>
  <inkml:trace contextRef="#ctx0" brushRef="#br0" timeOffset="50233.775">16231 16074 911 0,'-11'2'0'0,"11"-2"0"0,-8 4 0 0,0 0 0 16,1 1 0-16,-2 0 0 0,3 0 1280 0,-3 0 160 15,2 2 32-15,1-1 16 0,6-6-1088 0,-7 7-208 16,-2 0-64-16,1 0 0 0,1 2 304 0,0 1 48 16,2-2 16-16,5-8 0 0,0 0 144 0,-7 11 16 15,2 1 16-15,-2-1 0 0,1-4 64 0,6-7 16 16,-5 6 0-16,5-6 0 0,-6 8-288 0,6-8-48 0,-6 7-16 0,1 0 0 16,5-7 272-16,0 0 48 0,-6 4 16 0,6-4 0 15,-5 7 64-15,5-7 16 0,0 0 0 0,0 0 0 16,0 0-80-16,0 0-16 0,0 0 0 0,0 0 0 15,0 0-192-15,0 0-32 0,0 0-16 0,0 0 0 16,0 0-240-16,0 0-48 0,2-10-16 0,0-2 0 16,1-2 16-16,3-2 16 0,0 1 0 0,3-2 0 15,-1 1 16-15,2-3 0 0,-4 2 0 0,4 0 0 16,-1 2 32-16,2-1 0 0,1 0 0 0,-1-1 0 16,2 2 0-16,-1-2 16 0,-2 0 0 0,6-1 0 15,-1-2-16-15,0 1-16 0,1-1 0 0,1-2 0 16,2-1-96-16,1-2-16 0,0 1 0 0,-2-2 0 0,2-5 0 15,1 2 0-15,2 0 0 0,-1-1 0 0,0 1-128 0,0 0 160 16,1 0-160-16,-1 2 160 0,1-2-160 0,-3 0 160 16,-1 2-160-16,1-3 160 0,2 1-160 0,0-1 160 15,0-2-160-15,-3 2 160 0,7 2-32 0,-4-2-128 16,-2-1 192-16,0 1-64 0,0 3 16 0,1-1 0 16,1-1 0-16,0 0 0 0,-1 1 32 0,0-2 0 15,0 0 0-15,2-2 0 0,-3-2-48 0,2 0 0 16,1-1 0-16,0 0 0 0,0-1 0 0,1 2 0 15,4-1 0-15,-1 1 0 0,0 0-128 0,-2 1 192 16,2 0-192-16,1-1 192 0,-1-1-192 0,-1-1 160 16,-1 2-160-16,1-2 160 0,-1-1-32 0,-1 0-128 15,0 1 192-15,0 0-64 0,3 2-128 0,-2-2 192 0,2-1-192 16,1-3 192-16,1 1-64 0,-2-2-128 0,7-1 192 16,0 1-64-16,1-1-128 0,1 0 128 0,0 0-128 0,-2 1 128 15,-1 3-128-15,-1-2 128 0,-1-1-128 0,2-5 128 16,-5 0-128-16,4 2 192 0,2 0-192 0,-1 2 192 15,1 2-64-15,-2 0-128 0,1 1 192 0,-1 0-64 16,-1 1 16-16,-2-2 0 0,-1-2 0 0,1-1 0 16,-2-2-16-16,3 2-128 0,0 1 192 0,3 1-64 15,1-3-128-15,1 2 192 0,-3 1-192 0,1-5 192 16,4-5-192-16,3 2 128 0,-2-1-128 0,2 2 128 16,-1 0 0-16,-1 1-128 0,2 3 192 0,-2-2-64 15,1-4 0-15,1 0 0 0,1 1 0 0,1-1 0 16,-1 4 0-16,-2-1-128 0,-3 0 192 0,-1 3-64 15,-4 0 16-15,1-1 0 0,0-3 0 0,0-1 0 16,-1 0-16-16,3 2-128 0,-1 2 192 0,2-2-64 0,2-1-128 0,-1 2 160 16,-3-2-160-16,2 0 160 0,1-4-160 0,0 1 0 15,-1-1 0-15,0 1 128 0,1 0-128 0,1 2 0 16,1 0 0-16,-1-2 0 0,0 3 0 0,0-3 0 16,-1 1 0-16,1-1 0 0,-2 1 0 0,-2 2 0 15,-1 0 0-15,-2 3 0 0,-3-2 0 0,2 1 0 16,0-2 128-16,1-2-128 0,0 1 0 0,0 0 0 15,-1 2 0-15,1 0 128 0,0-1-128 0,0 1 0 16,1-1 0-16,0-3 0 0,0-3 0 0,0 1 0 16,-2 2 0-16,0 0 0 0,4-1 0 0,-1 2 0 15,0-2 0-15,0-2 0 0,1-1 0 0,0 0 0 16,1 1 0-16,3 3 0 0,-2 0 0 0,1 3 0 16,-3 0 128-16,-2-2-128 0,2-5 0 0,0 0 0 0,-1-1 0 15,2 2 0-15,-1 2 0 0,-1 0 0 0,0 1 0 0,1 0 0 16,0 3 0-16,1-3 0 0,-3-4 128 0,1 3-128 15,-2 2 0-15,-4 0 0 0,2 2 0 0,0 0 0 16,0 1 0-16,1-2 0 0,3-4 128 0,1-1-128 16,0 3 0-16,1 0 0 0,3 4 0 0,-2-1 0 15,3 0 0-15,-1-2 0 0,-3 0 0 0,-1-2 0 16,0-1 0-16,0 4 0 0,3 1 0 0,-1 2 0 16,3 1 0-16,-2 0 0 0,-4 0 0 0,-1 0 0 15,1-2 0-15,0 2 0 0,-2-1 0 0,-1 3 128 16,-3 4-128-16,2 1 0 0,-3 4 0 0,0-2 128 15,1 0-128-15,0-2 0 0,-1 0 0 0,3-2 128 0,2-1-128 16,-2 5 128-16,0 1-128 0,0 0 128 16,4 1-128-16,-2 2 0 0,-4 2 144 0,1 0-144 0,-1 4 0 0,-2-1 128 15,-1 2-128-15,-3 0 0 0,1-2 0 0,0 1 0 16,-1 2 0-16,-3 0 128 0,-1-2-128 0,0 3 0 16,1 2 0-16,-1 0 128 0,1-1-128 0,2 0 0 15,-4-4 128-15,-2 6-128 0,0 2 0 0,1 0 128 16,0 0-128-16,1 1 0 0,3-2 0 0,-3 1 0 15,1 1 0-15,-1 1 0 0,0 1 0 0,0 0 0 16,-3-2 0-16,1 4 0 0,1-2 0 0,-4 1 0 16,-2 1 0-16,1-2 0 0,0-2 0 0,-2 1 128 15,1 0-128-15,-1 3 0 0,0 1 128 0,0-2-128 16,-1-2 160-16,0 4-160 0,-2 1 0 0,2 0 0 16,-1-2 0-16,0 1 0 0,0 2 160 0,-1 1-160 0,0 2 160 0,3-2-160 15,-4 1 176-15,2-2-176 0,-2 2 192 0,1 2-192 16,-1 0 128-16,-3 6-128 0,4-6 0 0,-4 6 0 15,7-8 128-15,-7 8-128 0,0 0 0 0,5-7 0 16,0 1 128-16,1-2-128 0,-5 0 0 0,-1 8 0 16,0 0 0-16,0 0 0 0,5-3 0 0,-5 3 0 15,0 0 0-15,0 0 0 0,0 0 0 0,0 0 0 32,0 0-352-32,0 0-80 0,0 0-16 0,0 0 0 15,0 0-2544-15,0 0-512 0</inkml:trace>
  <inkml:trace contextRef="#ctx0" brushRef="#br0" timeOffset="52844.887">1424 17228 14735 0,'0'0'1312'0,"0"0"-1056"16,-6 3-256-16,6-3 0 0,0 0 224 0,0 0-16 16,0 0 0-16,0 0 0 0,0 0 192 0,0 0 48 15,0 0 0-15,0 0 0 0,0 0 16 0,0 0 16 16,0 0 0-16,0 0 0 0,0 0-64 0,5-11-16 16,-2-3 0-16,3 3 0 0,0 3 64 0,1-2 16 15,2-1 0-15,-2-5 0 0,3 1-32 0,3-4 0 16,1 0 0-16,0 1 0 0,-1-3-48 0,1 0-16 0,1-2 0 0,0 0 0 15,3 0-64-15,3 0 0 0,-3 1-16 0,4-4 0 16,1-2 0-16,4 0 0 0,0-3 0 0,2-3 0 16,-1 0-48-16,2-2-16 0,0-6 0 0,1 0 0 15,-4 2-48-15,2 1 0 0,-1 2 0 0,2-1 0 16,2 0-32-16,1 0-16 0,-1-1 0 0,2-2 0 16,-1 0 16-16,2-2 0 0,3-2 0 0,-1 1 0 15,-1 4 32-15,2-3 16 0,-4 1 0 0,1 0 0 16,-4-1-48-16,2 0-16 0,4-1 0 0,-4-1 0 15,1-2 16-15,3 1 0 0,0 2 0 0,0 1 0 16,2 0-32-16,-5 1-128 0,0 0 192 0,1 1-64 16,-1-2 32-16,0-2 0 0,1-5 0 0,0 4 0 15,0 2-32-15,0 0-128 0,1 1 192 0,2 0-64 0,0-1-128 0,0-2 160 16,-1-1-160-16,-1 0 160 0,0-1-160 0,-1 2 192 16,-2 1-192-16,2 0 192 0,4-1-16 0,-3 1 0 15,1-2 0-15,1 0 0 0,-1-1-32 0,2 2 0 16,-3 2 0-16,0-1 0 0,-2 1-144 0,-1 1 128 15,-2 3-128-15,0-2 128 0,2-1-128 0,-2 1 192 16,-2 0-192-16,4-1 192 0,5-2-64 0,-1-1-128 16,-1 3 192-16,1 2-64 0,-1 4 48 0,-1-1 0 15,-1-2 0-15,-1 0 0 0,1 0-32 0,-1-2 0 16,-2-1 0-16,2 1 0 0,1 3-144 0,2 0 192 16,-1 2-192-16,-2 0 192 0,0 0-64 0,-1 0-128 15,1-1 192-15,-3 0-64 0,0 0 32 0,1-1 0 16,0-3 0-16,1 2 0 0,-2 3-16 0,2-2 0 15,0-2 0-15,3 2 0 0,5-1-16 0,-1 0 0 0,-4-3 0 16,1-1 0-16,1-1 0 0,0 2-128 0,-3 2 192 0,1-2-64 16,2-1-128-16,-1 1 192 0,-1 2-192 0,4-1 192 15,4 0-64-15,-2-1-128 0,2-1 192 0,-2 1-64 16,-6 0-128-16,1 1 128 0,0 3-128 0,1-2 128 16,0 0-128-16,3-1 0 0,3 0 0 0,-3-3 128 15,1-2-128-15,1 1 0 0,-3 0 0 0,2 1 128 16,-1 0-128-16,-2 2 0 0,0 0 144 0,0 0-144 15,2-1 0-15,-2-2 128 0,0-4-128 0,2 2 0 16,4-1 0-16,0 2 144 0,-2 1-144 0,-2 1 0 16,-3-1 144-16,1 0-144 0,0-2 0 0,4 0 144 15,1-2-144-15,-4 1 0 0,1 2 0 0,-2 0 0 16,1 3 0-16,-1 2 0 0,-1-1 128 0,-4-2-128 0,0-2 0 16,1 0 0-16,0-1 0 0,-1 1 128 0,-1 2-128 0,-2 1 0 15,-1-1 0-15,3 2 0 0,4 2 128 0,-3-3-128 16,-1-3 0-16,1-1 128 0,-1 1-128 0,0 0 0 15,-2 1 144-15,2 0-144 0,0 0 128 0,2-1-128 16,1 0 160-16,-3 0-160 0,2-2 160 0,2-2-160 16,3 1 160-16,0 2-160 0,2 0 0 0,-2 1 128 15,-2 2-128-15,-1-1 0 0,2-2 0 0,-2 0 0 16,5 1 0-16,-3-2 0 0,2-2 0 0,0 1 0 16,4 4 0-16,-1 0 0 0,-1 0 0 0,-4-3 0 15,-1-1 0-15,0 0 0 0,0 3 0 0,0 0 0 16,-3-1 0-16,1 2 0 0,-1 0 0 0,-1 2 128 0,0 1-128 15,-1 0 0-15,-1-2 0 0,0 0 0 16,-4 0 0-16,1 1 0 0,-2 0 128 0,3-1-128 0,-5 3 0 0,1-1 0 16,2 2 144-16,-1 0-144 0,4-2 128 0,0 2-128 15,-2 0 128-15,3 2-128 0,2-3 0 0,1 2 128 16,0 1-128-16,-1 0 0 0,-1 2 0 0,0-1 0 16,-2 0 0-16,1-1 0 0,-1 1 0 0,0 1 0 15,-2-1 0-15,1 1 0 0,6-1 128 0,-6 4-128 16,-4 3 0-16,1 2 0 0,-3-1 0 0,0 1 0 15,-1 2 0-15,0 1 0 0,-5 0 0 0,0 1 0 16,3-1 0-16,-4 0 128 0,-1 1-128 0,-1-1 0 16,0-1 0-16,2 2 128 0,-2 1-128 0,1 1 0 15,-2 2 128-15,2 0-128 0,-2 1 128 0,1 1-128 16,-2 2 0-16,0-1 0 0,2 0 128 0,1 1-128 16,0-2 0-16,1 3 0 0,-2-1 0 0,-2 3 128 15,1 1-128-15,0-2 0 0,-1 1 0 0,1-1 0 0,0-1 0 0,0 2 0 16,2-1 128-16,-2-1-128 0,-2 3 0 0,1 0 0 15,-1 1 0-15,0 0 0 0,0-2 0 0,-1 1 0 16,-1 0 0-16,0 1 0 0,0 3 0 0,0 0 128 16,-2 0-128-16,-1 1 0 0,1 0 0 0,1 0 0 15,-3-1 0-15,1 3 0 0,-1-3 128 0,-1 2-128 16,-1-4 0-16,0 4 128 0,-1 0-128 0,3-1 0 16,-3 1 0-16,1-1 0 0,-1 0 128 0,0 1-128 15,-2 7 0-15,6-7 128 0,-2 2-128 0,-4 5 0 16,5-7 0-16,0 1 128 0,-3 0-128 0,-2 6 0 15,0 0 0-15,3-6 128 0,-3 6-128 0,0 0 0 16,0 0 0-16,0 0 0 0,0 0 144 0,0 0-144 0,3-5 160 16,-3 5-160-16,0 0 128 0,0 0-128 0,0 0 0 0,0 0 0 15,0 0-144-15,0 0-128 0,0 0-32 0,0 0 0 32,0 0-3152-32,0 0-640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5:21:22.3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5011 3160 24239 0,'-9'-18'1072'0,"6"10"224"0,3 8-1040 0,0 0-256 0,0 0 0 0,0 0 0 16,-3-8 0-16,3 8 0 0,-9-3 128 0,0 2-128 15,-1 0 224-15,-4 2-16 0,-4 0 0 0,-4 3 0 16,-3 5-80-16,-6 0-128 0,-5 0 176 0,-5 2-176 15,-3 4 128-15,-4 1-128 0,-7 2 0 0,-3 0 0 16,-5-4 128-16,-2 3-128 0,-2 1 0 0,-4-1 0 0,-4-4 0 16,-2-1 0-16,-3 0 0 0,0 0 0 0,1 0 0 0,-3-2 0 15,-5-4 0-15,4-3 0 0,-2 0 0 0,3-3 0 16,1 0 128-16,-5 0-128 0,1-5 208 0,-2 3-16 16,4 2 0-16,2-1 0 0,3-2 16 0,1 1 0 15,1 0 0-15,2 2 0 0,3 1-32 0,4-2-16 16,5 1 0-16,0 0 0 0,4-4-160 0,2 3 0 15,3 2 144-15,3 1-144 0,2 0 0 0,3-1 128 16,4 0-128-16,5 1 0 0,-1 4 0 0,3-1 0 16,1 0 0-16,3 0 0 0,4 2 0 0,2 2 0 15,5 1 0-15,0 1 0 0,5 0 0 0,3 3 144 16,2 2-144-16,2 3 0 0,3 1 0 0,-1 2 0 16,2 4 0-16,1 5 0 0,1 4 0 0,2 5 0 15,0 4 0-15,2 3 0 0,1 9 0 0,1 3 0 0,-2 2 0 0,1 5 0 16,-1 6 0-16,3 6 0 0,-2 5 0 0,-1 2 0 15,-1 0 128-15,1 3-128 0,0 3 0 0,-1 3 0 16,0-1 0-16,-1 2 0 0,-2-1 128 0,0 2-128 16,0 0 0-16,0-2 0 0,-4 3 0 0,1 0 0 15,1 2 0-15,0-2 0 0,-2-2 0 0,1 2 0 16,-1 1 288-16,2 1-48 0,-2-2-16 0,0 1 0 16,3 0 48-16,0 0 16 0,1-3 0 0,-4 3 0 15,1-1-48-15,2 1-16 0,0 1 0 0,0 1 0 16,-3-3-64-16,4 5-16 0,2 4 0 0,-2-1 0 15,-5-1-144-15,2 0 160 0,0 2-160 0,1-2 160 16,2-2-160-16,1-1 0 0,0 1 144 0,2-2-144 16,3-4 128-16,-4 1-128 0,0 2 128 0,5-1-128 15,3-5 192-15,-2 2-16 0,-3 3-16 0,2-5 0 16,1-1 80-16,0 1 16 0,1 0 0 0,0 2 0 0,-2 0-64 0,2 0-16 16,-4 2 0-16,4 1 0 0,3 0 80 0,-1 1 0 15,-2 2 16-15,-2 3 0 0,0-3-80 0,3 1 0 16,-2 0-16-16,2 3 0 0,-2-1-48 0,1 1-128 15,-1-2 192-15,2 2-64 0,-4-3-128 0,2 1 128 16,0 1-128-16,-1-3 128 0,1-4-128 0,-1 1 0 16,2 2 0-16,-2-6 0 0,0-3 128 0,1 3-128 15,-3 4 0-15,3-3 128 0,-4-7-128 0,1 1 0 16,0 0 0-16,-2 3 128 0,1 2-128 0,-2-4 0 16,0-4 0-16,-1 3 0 0,-1 6 128 0,0-3-128 15,-2-2 128-15,1-1-128 0,0-1 0 0,-1 2 0 16,0 5 128-16,0-5-128 0,-4-5 0 0,3 4 0 0,2 3 0 15,-1-2 128-15,1-8-128 0,2 3 0 0,2-3 0 16,1 3 0-16,-1-1 0 0,1-3 0 0,-1-6 128 16,0-2-128-16,3 4 0 0,-3-1 0 0,0 4 0 0,0-5 128 15,1-1-128-15,-2-2 0 0,-2-1 0 0,0 4 0 16,-1 2 0-16,0-2 0 0,-1-5 0 0,-3-1 0 16,1 3 0-16,1 1 0 0,-3 2 128 0,1-3-128 15,2-6 0-15,-1-2 0 0,1-3 0 0,0 4 0 16,-2 1 128-16,2-3-128 0,0-7 0 0,0-2 128 15,0-3-128-15,-1 1 0 0,0 2 0 0,-1 1 0 16,-1 0 0-16,0 0 0 0,3 1 128 0,0 0-128 16,1-3 0-16,-2-2 0 0,-2-3 0 0,3 2 128 15,-2 1-128-15,2 0 0 0,-1-4 0 0,3 1 128 0,-2-3-128 16,2-2 0-16,-3-3 0 0,3-2 0 0,1-3 128 16,0-2-128-16,1 0 0 0,0-1 128 0,-1-2-128 0,3-1 0 15,0 0 0-15,1-3 0 0,0-2 0 0,-1 1 0 16,2-4 128-16,-2-1-128 0,1 1 0 0,0-2 0 15,-1 0 0-15,-1-2 0 0,4 1 0 0,-4 0 0 16,-2-1 0-16,-1 2 0 0,2 1 0 0,-3 1 128 16,1 1-128-16,1-4 0 0,1-1 0 0,0 1 0 15,0 4 0-15,1-1 0 0,1-3 0 0,-2-3 0 16,0-1 0-16,1-1 0 0,1-1 0 0,1-1 0 16,0-2 0-16,-3-9 0 0,3 10-160 0,-1-2 160 15,4 1 0-15,-6-9-144 0,0 0 144 0,5 10 0 16,2-1 0-16,0 0 0 0,-7-9 0 0,7 5 0 0,-7-5 0 15,11 7 0-15,0 0 0 0,0-1 0 0,0-3 0 16,3 2 0-16,0 0 0 0,3 1 0 0,1 0 0 16,5-1 0-16,0-2 0 0,6 1 128 0,3 1-128 0,6-1 0 15,1 1 0-15,4 0 144 0,1-2-144 16,1 2 0-16,2-1 128 0,1 3-128 0,4-1 0 0,4 2 0 16,4-2 144-16,-1 0-144 0,2 1 0 0,-1-3 144 15,-1 3-144-15,4-2 0 0,2 2 144 0,4-3-144 16,6 0 0-16,-6-2 0 0,0-2 0 0,-1 1 128 15,0 0-272-15,0-1-48 0,0-6-16 0,2 1 0 16,-4 1-2816 0,-4-3-560-16</inkml:trace>
  <inkml:trace contextRef="#ctx0" brushRef="#br0" timeOffset="5329.847">5855 5508 3679 0,'0'0'320'16,"0"0"-320"-16,0 0 0 0,0 0 0 0,0 0 1152 16,0 0 144-16,-7 10 48 0,7-10 0 0,-3 7-640 0,3-7-128 15,0 0-32-15,-5 7 0 0,5-7-48 0,0 0-16 16,0 0 0-16,0 0 0 0,0 0-112 0,0 0-32 16,0 0 0-16,0 0 0 0,0 0 400 0,0 0 80 15,0 0 16-15,0 0 0 0,0 0-128 0,0 0 0 16,0 0-16-16,0 0 0 0,0 0-160 0,3-7-16 15,-2 0-16-15,4-3 0 0,0-2 16 0,4-2 0 16,-1 0 0-16,2-2 0 0,2 0-80 0,-1 0-16 16,1-1 0-16,3 0 0 0,1-2-176 0,-1 2-48 15,-1 2 0-15,0-1 0 0,0-1-16 0,1 2-16 16,0 1 0-16,-3 0 0 0,-1-2 48 0,2 1 16 16,3 2 0-16,-1 1 0 0,0 1-224 0,2 0 176 15,-1 0-176-15,1 2 160 0,-1 3-160 0,2 1 160 0,1 2-160 16,-3 2 160-16,1 1-160 0,-2 2 0 0,-2 1 0 0,-1 3 0 15,3 0 0-15,-2 2 0 0,-2 0 0 16,0 2 0-16,-2 2 0 0,1 1-144 0,-3 0 144 0,2 3 0 16,-1-1 0-16,-2 2 0 0,-1 0 0 0,-2 4 0 15,-1 1 0-15,2 1 144 0,-3 0-144 0,-3 1 128 16,-5 1-128-16,0 0 160 0,1 4-160 0,-3 1 160 16,-2 1-160-16,1-2 160 0,0-2-160 0,-3 1 160 15,0 1-160-15,-2-2 128 0,0-2-128 0,1-2 128 16,-1 0-128-16,1 3 192 0,-1-1-192 0,-1-1 192 15,2-3-192-15,-2 0 192 0,-1 0-192 0,2-1 192 16,-1-2-64-16,1 0 0 0,-1-3 0 0,2-1 0 0,2 0 64 16,-1-2 0-16,1-1 0 0,-1-2 0 15,-1-3-32-15,2 0 0 0,2-1 0 0,2-1 0 0,-1-2-16 0,1-1 0 16,0-2 0-16,1-1 0 0,7 2 96 16,-8-3 16-16,0 2 0 0,8 1 0 0,-7-4-80 0,7 4-16 15,0 0 0-15,-6-4 0 0,6 4 0 0,0 0 0 16,0 0 0-16,0 0 0 0,0 0-160 0,0 0 128 15,0-7-128-15,0 7 128 0,8-7-128 0,3 2 0 16,0-3 0-16,2 4 0 0,0 3 0 0,4-2 0 16,0-2 0-16,2 3 0 0,1-2 0 0,0 1 0 15,2-1 0-15,1-2 0 0,0 0 0 0,3-1 0 16,3-1 0-16,-1 4 0 0,1 2 0 0,-2-2 0 16,4-1 0-16,1 3 0 0,1 2 0 0,-1 0 0 15,0 0 0-15,-1 1 0 0,0 0 0 0,-1-1 0 0,0-1 0 16,3 1 0-16,-1 1 0 0,1-2 0 15,-1-5 0-15,1 5 0 0,1 1 0 0,-1-1 0 0,-4-2 128 0,-1 3-128 16,-1 2 0-16,-3 0 0 0,-2-2 144 0,-2 0-144 16,-4 0 0-16,-1 1 128 0,-1 5-128 0,-2-6 0 15,-2-6 128-15,-2 5-128 0,-8 1 128 0,0 0-128 16,0 0 128-16,0 0-128 0,0 0 128 0,0 0-128 16,0 0 176-16,0 0-48 0,-2 8 0 0,2-8 0 15,-7 7-128-15,-1 0-192 0,-1 2 32 0,0-1-9888 16,-1-2-1968-16</inkml:trace>
  <inkml:trace contextRef="#ctx0" brushRef="#br0" timeOffset="7248.033">5277 8889 2751 0,'-6'-14'256'0,"1"9"-256"0,0 3 0 0,5 2 0 0,-8-4 1408 0,2-1 224 16,3 0 48-16,-2 2 16 0,5 3-1008 0,0 0-208 15,0 0-32-15,0 0-16 0,-7-5-256 0,7 5-48 16,0 0-128-16,0 0 192 0,-2-6-32 0,2 6-16 15,0 0 0-15,0 0 0 0,0 0 320 0,-5-8 64 16,4-1 16-16,1 9 0 0,0 0 288 0,0 0 48 16,0 0 16-16,-4-6 0 0,2-1-48 0,2 7 0 15,0 0 0-15,0 0 0 0,-4-6-80 0,4 6 0 16,0 0-16-16,0 0 0 0,0 0-352 0,0 0-64 16,0 0-16-16,0 0 0 0,-1 9-320 0,-2 0 0 15,3-9 0-15,-2 12 0 0,0 1 0 0,-1 3 0 16,1 1 0-16,0 1 0 0,0-3 0 0,-3 2 144 15,2 2-144-15,1 3 0 0,0 4 144 0,1-1-144 16,-4-5 0-16,3 4 144 0,1 4-144 0,-1-1 160 0,0-4-160 16,-1 0 160-16,1 1-32 0,-2-1 0 0,0-4 0 15,1 0 0-15,0-2 128 0,-4-1 32 0,1 3 0 0,2-3 0 16,-2 0 32-16,0-1 0 0,2 3 0 0,-2-2 0 16,3-1-80-16,0 0-16 0,-1-3 0 0,0 1 0 15,2 1-96-15,0-2-128 0,1 0 176 0,-2-1-176 16,1-2 192-16,2-9-192 0,0 0 192 0,0 8-192 15,0 3 160-15,0-11-160 0,0 0 128 0,0 0-128 16,0 0 224-16,0 0-32 0,0 0-16 0,0 0 0 16,0 0 96-16,10 4 32 0,0-3 0 0,1-1 0 15,-2 0-112-15,1-1-32 0,2 0 0 0,-1 1 0 16,3 0-160-16,1 0 0 0,2 0 0 0,-1 1 128 16,2 0-128-16,0-1 0 0,0-1 0 0,1-2 0 0,0-1 0 15,3 3 0-15,-2 3 0 0,0 0 0 0,1-1 0 0,0-1 0 16,0-1 0-16,0 1 0 0,0 3 0 0,-3-1 128 15,-3 1-128-15,0-1 0 0,-1 0 0 16,-2 1 0-16,0-2 0 0,-3 0 0 0,-9-1 0 0,0 0 0 16,8 3 0-16,-8-3 0 0,0 0 0 0,0 0 0 15,0 0 0-15,7 7 0 0,-7-7 0 0,0 0 0 16,0 0 128-16,0 0-128 0,-3 9 0 0,-1 2 0 16,-1-4 144-16,-1-1-144 0,0-3 144 0,-4 0-144 15,1 0 192-15,-1 0-192 0,-2 0 128 0,1-1-128 16,0-3 0-16,-1 1 0 0,0 2 144 0,-2 0-144 15,-3-4 0-15,2 2 144 0,0 2-144 0,1-1 0 16,1-1 0-16,2-1 128 0,-2-2-128 0,2 0 0 16,-1-1 144-16,2-1-144 0,-1 2 0 0,2-1 0 0,1-3 0 15,0 3 128-15,2-1-128 0,1 1 176 0,0-2-176 0,5 6 192 16,-4-6-192-16,-1-2 192 0,1 0-192 0,0-3 192 16,1-1-192-16,1 1 0 0,0-1 144 0,1 0-144 15,1-2 128-15,0-3-128 0,0-3 128 0,-1 3-128 16,-2 0 0-16,3-5 128 0,0-1-128 0,4 2 0 15,-3 4 0-15,0-3 0 0,-1-2 0 0,2-2 128 16,0-3-128-16,0 2 0 0,0-3 128 0,-1 1-128 16,-2-2 0-16,3 3 144 0,1 2-144 0,-1-1 0 15,2 0 128-15,-1 2-128 0,0 1 0 0,0 1 0 16,1 1 0-16,-1 3 0 0,1 1 0 0,1 1 0 16,-4-2 0-16,1 2 0 0,-1 3 0 0,1 1 0 15,2 2 0-15,-2 0 0 0,1 1 0 0,-3 8 0 0,0 0 0 0,0 0 0 16,-1-11 0-16,1 11 0 0,0 0 0 0,0 0 0 15,0 0-128-15,0 0 128 0,0 0 0 0,0 0 0 16,0 0 0-16,0 0 0 16,0 0 0-16,0 0-144 0,0 0 144 0,0 0 0 0,0 0 0 0,0 0 0 15,-6 8 0-15,1 1-128 0,2 1 128 0,-2 0 0 16,1 4 0-16,-1-1 0 0,-2 1 0 0,0 2 0 16,3 3-176-16,-5 1 176 0,0 1 0 0,-1-1 0 15,1-1 0-15,0 5 0 0,-3 8 0 0,1-2 0 16,2-4 0-16,-3 4 0 0,0 3 0 0,0-2 0 15,-2-3 0-15,3-2 0 0,-1-5 0 0,1 1 0 16,-1 2 0-16,2-4 0 0,1-7 0 0,2 0 0 16,-3-1 0-16,3 4 0 0,-2 1 0 0,4-5 0 15,2-2 0-15,2 0 0 0,1 0 0 0,4 0 0 0,-1 0 0 16,3-2 0-16,-6-8 0 0,10 4 0 0,2-1 0 16,0-3 0-16,1 0 0 0,2 0 0 0,1-2 160 0,0 0-160 15,1 0 0-15,2-2 0 0,-3-1 0 0,3 1 0 16,1 3 0-16,2 0 0 0,-3-1 0 0,3-1 0 15,1-1 0-15,2 3 0 0,-2 1 0 0,1 3 0 32,2-1-832-32,0 2-208 0,-3 3-48 0,-1 5 0 0</inkml:trace>
  <inkml:trace contextRef="#ctx0" brushRef="#br0" timeOffset="10103.488">3944 7379 11055 0,'1'-21'976'0,"2"8"-784"16,3-2-192-16,3 2 0 0,-1 4 976 0,-1 4 160 15,-3-1 16-15,-4 6 16 0,0 0-976 0,0 0-192 16,0 0 0-16,9 4 0 0,-9-4 0 0,0 0 0 16,0 0-144-16,0 0 144 0,0 0 0 0,-11 6-160 15,-1 2 160-15,1-2-128 0,0 0 128 0,-3 0 0 0,-2-1 0 0,0 3 0 16,-6 2 0-16,-1 1 0 16,-1 1 0-16,-3 0 0 0,-4-1 0 0,-3 1 0 15,-2 0 0-15,1 0 0 0,-3 1 0 0,2-2 0 0,1-2 128 0,2 3-128 16,0 2 304-16,4-3-16 0,2-2 0 0,2 1 0 15,-2 1 64-15,2 1 16 0,-3 2 0 0,-1 1 0 16,-3 4-112-16,-5 2 0 0,-3 2-16 0,-1 2 0 16,-1 4-112-16,-1 1 0 0,-1 3-128 0,1 0 192 15,1 3 32-15,-4-1 0 0,0-1 0 0,1 3 0 16,2 2 0-16,4 0 0 0,2 1 0 0,3 1 0 16,1 3-16-16,4 2 0 0,1 3 0 0,2 0 0 15,0-3-208-15,1 2 176 0,2 2-176 0,-1 2 160 16,2 3-160-16,-2 3 0 0,2-1 144 0,-3 1-144 15,3 0 0-15,-1-1 128 0,1 0-128 0,1 2 0 16,0 2 160-16,1-1-32 0,-2 6-128 0,4-4 192 0,4-3-16 16,2 1-16-16,1 3 0 0,-2 0 0 0,5 2-32 0,1-2 0 15,4-2 0-15,-2-4 0 0,1-1-128 0,3 0 160 16,1 1-160-16,1-2 160 0,0-1-160 0,2 0 160 16,2-2-160-16,-1-3 160 0,-1-3-160 0,4 3 192 15,0-4-192-15,3 1 192 0,-4 0-192 0,4-2 192 16,1-1-192-16,3-1 192 0,2-2-32 0,-1-1 0 15,1-1 0-15,-1-3 0 0,0-3 0 0,1 1 0 16,0 2 0-16,0-2 0 0,2-2-16 0,-1-1 0 16,-1 0 0-16,2 2 0 0,1 2 48 0,-2 1 0 15,0-2 0-15,-1-1 0 0,0-1-32 0,0 1 0 16,2-1 0-16,-3 0 0 0,-4 0-160 0,0 4 192 16,1-1-192-16,-2 2 192 0,-2 1-192 0,-2-1 0 0,0-2 144 0,-4 1-144 15,-3 3 160-15,-1 3-32 0,-4 0-128 0,0 3 192 16,-3 4-32-16,-1-3-16 0,-3 6 0 0,-1-3 0 15,-4 2-16-15,1-1 0 0,-3 1 0 0,-2-2 0 16,-3-2 0-16,-3 1-128 0,-5-1 192 0,0 3-64 16,0 4 16-16,-1-3 0 0,-2-3 0 0,0-4 0 15,1-4-144-15,3 1 192 0,3 0-192 0,1-2 192 16,-3-3-48-16,2-2 0 0,4-2 0 0,-1-6 0 16,-1-4-144-16,2-3 160 0,-2-3-160 0,3 0 160 15,2-3-160-15,3-2 0 0,1-2 144 0,3-1-144 16,1-2 0-16,2-2 144 0,1 1-144 0,11-4 0 15,0 0 128-15,0 0-128 0,-7 3 0 0,7-3 0 16,0 0 0-16,0 0 0 0,0 0 0 0,0 0 0 0,14 6 0 16,0-2 0-16,-4 1 0 0,6 1 0 0,1 0 0 15,4 4 0-15,0-2 0 0,2 1 0 0,-3-1 0 0,2 2 0 16,3 1 0-16,2 3 0 0,-5 5 0 16,2-2 0-16,-2 1 0 0,2 3 0 0,-2 5 0 0,0 2 0 15,-1 0 0-15,0 2 0 0,-1 1 0 16,-1 3 0-16,0 3 0 0,-2 1 0 0,-4-1 0 0,0 4 0 15,-3 4 0-15,-2 0 0 0,-4 8 0 0,-2 4 0 16,0 3 0-16,-2 2 0 0,-1 4 128 0,-1 2-128 16,0 1 0-16,-1-1 0 0,-4 1 0 0,1-1 0 15,0-1 0-15,-2-1 0 0,2-1 0 0,-1 1 0 16,1 4 0-16,-1-2 0 0,-4 1 128 0,1-3-128 16,1-5 0-16,-1 0 0 0,-2 7 256 0,0 0-64 15,-1-2-16-15,2 0 0 0,-2-3 32 0,0 0 16 0,1-1 0 16,1 4 0-16,-1 2-96 0,1-2 0 0,-1-3-128 15,2-1 192-15,0-3-192 0,2-1 128 0,-2 3-128 16,1 0 0-16,1 1 0 0,2-4 128 0,-1-4-128 16,0-1 0-16,1-3 0 0,0 2 0 0,-1 1 0 0,0-1 0 15,-1 0 0-15,3-1 0 0,1-2 0 0,1-1 0 16,-2-4 0-16,-1-2 0 0,1 0 0 0,0 2 0 16,2 2 128-16,0 1-128 0,0-1 0 0,-1 2 0 15,1 0 0-15,1-4 0 0,-2 1 0 0,3-2 0 16,-3-1 0-16,3 2 0 0,0 3 0 0,3 0 0 15,2 1 0-15,1-3 0 0,1-3 0 0,3-3 0 16,2-2 0-16,0 2 0 0,2-3 0 0,1 0 0 16,3 1 0-16,1-1 0 0,1 1 0 0,-1 1 0 15,-2-3 0-15,3-2 0 0,1 0 0 0,1-2 0 0,-4-1 0 16,4-2 0-16,2-1 0 0,1-1 0 0,1-2 0 0,1-2 0 16,0-1 0-16,0 0 0 0,4-6-144 0,-1 1-32 15,2 1 0-15,1-1-9792 16,2-7-1952-16</inkml:trace>
  <inkml:trace contextRef="#ctx0" brushRef="#br0" timeOffset="19131.647">7673 5657 16575 0,'-11'-16'1472'0,"5"7"-1168"15,-3 1-304-15,0 1 0 0,-1-1 256 0,0 4-16 16,0 1 0-16,2 2 0 0,3 3 384 0,-4 4 80 0,0 3 0 0,2 1 16 16,-1-2-224-16,1 5-48 0,1 1-16 0,-2 1 0 15,2 3-32-15,0 2 0 0,-2 4 0 0,2 2 0 16,0 4 0-16,1 3 0 0,-4 1 0 0,2 1 0 16,-2 4 32-16,3 3 0 0,-3 0 0 0,2 1 0 15,0-2-96-15,0 0-16 0,0 1 0 0,1-4 0 16,1 1-80-16,0-1-32 0,1 1 0 0,-1-2 0 15,1-2 16-15,-1-2 0 0,1-3 0 0,2 0 0 16,-3-5 96-16,2 0 0 0,0-3 16 0,-2-1 0 16,1-1 64-16,0 0 16 0,-1-2 0 0,2 1 0 15,-2 0-144-15,2-1-16 0,0 0-16 0,0-1 0 16,-3-3-112-16,2 0 0 0,1-1-128 0,1-1 192 0,0-2-192 0,2-10 128 16,-1 10-128-16,1-10 0 0,0 9 144 0,0-9-144 15,-2 10 128-15,2-10-128 0,0 0 0 0,3 10 128 16,-3-10-128-16,0 0 0 0,1 10 0 0,-1-10 128 15,9 6-128-15,-2 0 0 0,-7-6 144 0,9 6-144 16,2 1 160-16,2-3-160 0,0-5 160 0,0 2-160 16,0 3 160-16,6-6-160 0,-2-2 144 0,5 2-144 15,3 3 128-15,1-2-128 0,5-3 128 0,2 0-128 16,-1 2 128-16,2 1-128 0,4 1 0 0,1 1 0 16,-2-1 128-16,2 3-128 0,-1-1 0 0,2-1 0 15,1-1 0-15,1 0 0 0,6 0 0 0,-1 0 0 16,1 0 0-16,3 2 0 0,0 1 0 0,0-1 0 15,2 1 0-15,2-3 0 0,1 0 0 0,3 2 0 16,-4-2 0-16,3 2 0 0,0 1 0 0,2-1 0 0,-4 0 0 16,2-2 0-16,4-3 0 0,2 3 0 0,1-2 0 15,2 2 0-15,-3 1 0 0,1-1 0 0,-1-1 0 0,2-1 0 16,3-2 0-16,-1 1 0 0,0 4 0 0,-5-1 128 16,0-2-128-16,2 1 0 0,3 0 0 0,-1 2 0 15,-2 2 0-15,0 1 0 0,-2 0 0 0,1-1 0 16,-2-1 0-16,4-1 0 0,-2-1 0 0,3 1 0 15,4 1 0-15,-4-2 0 0,-1-1 0 0,5 0 0 16,4-3 0-16,-2 3 0 0,-1 2 0 0,1-2 0 16,-5-2 0-16,2 0 0 0,0-1 0 0,0 2 0 15,1 0 0-15,-3 2 128 0,-2 0-128 0,0-1 0 16,1-1 0-16,1 0 0 0,5-1 0 0,-4 1 0 0,1 2 0 16,-3-2 0-16,2-4 128 0,-1 2-128 0,0 1 0 15,2-2 0-15,2 0 0 0,-3 2 0 0,-2 0 0 0,2 2 0 16,-2-4 0-16,3 1 0 0,-1 2 0 0,-2 1 128 15,-1 0-128-15,-3-1 0 0,-1-1 0 0,2-1 0 16,-1 1 0-16,0 3 0 0,-1 4 0 0,-3-3 0 16,-3-3 128-16,0 0-128 0,1 2 0 0,3-1 0 15,-4 0 0-15,1 2 0 0,0 2 0 0,-4 2 160 16,-2-1-160-16,0-1 160 0,-2-3-160 0,0 0 0 16,1-1 0-16,-2 2-176 0,-2 3 176 0,0-1 0 15,-4 0 0-15,0 1 0 0,-4 0 0 0,1 1 0 16,-2 3 0-16,0-1 0 0,-1-3 0 0,1 2 0 15,-2-1 0-15,0 0 0 0,-3 2 0 0,0-1 0 16,0 0 0-16,-3 1 0 0,1 0 0 0,-5 0 0 16,2 1 0-16,-1-1 0 0,-3-1 0 0,1 1 0 15,0-1 0-15,-2 1 128 0,0-2-128 0,2 1 0 0,0 1 0 0,-1-2 0 16,-1 1 0-16,0-3 0 0,-2 0 0 0,1 0 0 16,-3 3 0-16,2-4 0 0,-3 0 0 0,-1 1 0 15,1-1 0-15,-2 0 144 0,-2-2-144 0,2 2 0 16,-3 0 128-16,0 1-128 0,-1-1 0 0,0-2 0 15,1-1 160-15,-1-2-160 0,0 0 128 0,2 1-128 16,-2 0 128-16,0 0-128 0,0-1 0 0,2 1 128 16,-2 1-128-16,1 0 0 0,1-1 0 0,-2 0 0 15,-3-1 0-15,1 1 128 0,0 0-128 0,-9 2 0 16,8-3 128-16,0-1-128 0,2 0 0 0,-1 1 128 16,-9 3-128-16,0 0 0 0,6-6 0 0,0 1 128 15,-6 5-128-15,9-5 0 0,-2 1 0 0,-7 4 128 0,7-5-128 0,-7 5 0 16,0 0 0-16,10-6 128 0,-3-2-128 15,-1 2 0-15,0 0 0 0,-1 1 128 0,0-2-128 0,-1-2 160 16,-4-2-160-16,4 2 160 0,0 1 48 0,1 1 16 16,-2-2 0-16,1 1 0 0,0-4 32 0,3 0 0 15,-3 0 0-15,2-2 0 0,-1-3-80 0,-1 2-16 16,1 0 0-16,2-2 0 0,-3-3-160 0,3 0 128 16,1 1-128-16,1-1 128 0,-1-1-128 0,2-1 0 15,0-4 0-15,0-2 0 0,1-1 128 0,-1-1-128 16,1-4 128-16,0-4-128 0,0-3 192 0,0 3-32 15,0 1-16-15,1 1 0 0,-2 1 48 0,0 0 16 16,0-2 0-16,-3 0 0 0,3 2-64 0,-2 0-16 16,1 0 0-16,-2-2 0 0,1-2-128 0,0 6 192 15,-1 4-192-15,-1 3 192 0,-3 0-64 0,3 2-128 0,-1 2 192 16,3 0-64-16,-4 4-128 0,1 1 0 16,-1 2 0-16,1 0 0 0,-1 2 0 0,1 0 0 0,1 0 0 15,-2 1 0-15,0 2 0 0,-1 0 0 0,1 1 0 0,1 1 0 16,1 2 0-16,0 1 0 0,-6 5-128 15,0 0 128 1,0 0-448-16,4-6-32 0,-4 6 0 0,0 0 0 16,0 0-2400-16,0 0-464 0</inkml:trace>
  <inkml:trace contextRef="#ctx0" brushRef="#br0" timeOffset="22184.744">18482 5327 6447 0,'0'0'576'0,"0"0"-576"16,0 0 0-16,1-7 0 0,-1-1 1152 0,0 8 128 15,0 0 32-15,0 0 0 0,-2-9-400 0,2 9-80 16,-5-6 0-16,5 6-16 0,0 0-240 0,0 0-32 16,0 0-16-16,0 0 0 0,0 0-272 0,0 0-48 15,-3 6-16-15,2 1 0 0,1-7 128 0,-4 10 0 16,2-2 16-16,2 2 0 0,-1406 0-16 0,2816 1-16 15,-1412 1 0-15,2 4 0 0,4 2-80 0,-3 3-16 16,0 1 0-16,-1 3 0 0,-1 1-208 0,1 1 144 16,1 3-144-16,-1-1 128 0,-1-1 64 0,1 3 0 15,0 0 0-15,0-1 0 0,1-1 0 0,0 2 0 16,0 1 0-16,0 4 0 0,0 4-16 0,2 1 0 16,-1-1 0-16,2-1 0 0,-1-2-32 0,2 1 0 15,-2-4 0-15,3-2 0 0,-2 1 0 0,2-3 0 16,-1 1 0-16,1 0 0 0,2-2 16 0,-4 0 0 0,-1 1 0 15,1 0 0-15,3-1 0 0,0 1 0 0,0-1 0 16,-3-1 0-16,-1 1-160 0,2-2 160 0,3-2-160 16,-2-3 160-16,-2-1-160 0,-1 1 0 0,2-4 0 0,-3 0 0 15,0-1 128-15,1 0-128 0,0-3 0 0,1-1 128 16,1 0-128-16,1-4 160 0,-1 0-160 0,3 0 160 16,-1 0 32-16,2 0 16 0,-4-2 0 0,2-1 0 15,-7-6 80-15,8 2 16 0,-1 1 0 0,-7-3 0 16,10 0-48-16,1-2-16 0,-1-1 0 0,2-2 0 15,1 1 32-15,1-1 16 0,1-3 0 0,1 1 0 16,3 0-96-16,5 0-32 0,-2-1 0 0,3 1 0 16,4-2-160-16,0 0 160 0,3-1-160 0,3 3 160 0,2 1-160 15,3 0 0-15,-3 0 144 0,3 0-144 0,-1 2 0 16,1-2 0-16,1 0 0 0,-1 0 0 0,2 2 0 16,2-1 0-16,0 5 0 0,5-3 0 0,-1 0 0 0,1 1 144 15,-1 1-144-15,0-1 0 0,1 1 192 0,3 1-192 16,2 0 192-16,6 1-192 0,2 1 160 0,2-1-160 15,-1-1 128-15,0 1-128 0,-1 0 128 0,4 1-128 16,3 1 128-16,-1-2-128 0,1-1 192 0,-2 0-64 16,-2 0 0-16,2 4 0 0,2-1-128 0,3 0 0 15,-1 0 0-15,-2 0 128 0,-4 0-128 0,1-1 0 16,2-2 144-16,1 3-144 0,3 1 0 0,-1-1 128 16,-1 4-128-16,1-3 0 0,-5 1 0 0,4-1 0 15,4 0 0-15,-3 1 0 0,-2-1 0 0,-4 0 0 16,-4-2 0-16,2 3 0 0,3 3 0 0,-2-1 0 0,-2-5 0 15,-1 1 128-15,-4 0-128 0,-2 3 0 16,0 0 0-16,-3 1 0 0,-1-1 0 0,2 0 0 0,-2 0 0 0,-2 0 0 16,0-2 0-16,-3 1 0 0,-3 3 0 15,0-1 0-15,-4 0 0 0,3-3 0 0,0 1 0 0,0-1 0 16,-2 1 0-16,1 0 128 0,-2 2-128 0,-1-2 0 16,-3 1 0-16,-1 0 0 0,-3 2 0 0,-1-2 0 15,0-1 0-15,-3 1 0 0,-2-2 0 0,2 0 0 16,-1 0 0-16,2-1 0 0,-6 0 0 0,3 2 128 15,-2 0-128-15,1 2 0 0,1-1 0 0,-3 1 0 16,-4-2 0-16,1 0 0 0,3-1 0 0,-4 2 128 16,-3-4-128-16,0 2 0 0,2 1 0 0,-2-1 0 15,0 1 0-15,-3-2 0 0,0-1 0 0,0 0 0 0,-1 2 0 16,2-1 0-16,-2 0 0 0,1-1 128 0,-1-2-128 16,1 0 0-16,-2-1 0 0,0 0 128 0,1 0-128 15,-2 0 0-15,1-2 128 0,0 2-128 0,1-3 128 0,-1 1-128 16,-1-3 128-16,1 1-128 0,0-1 192 0,-1 1-16 15,1-3-16-15,1 1 0 0,-4-2 32 0,4-2 0 16,-2-1 0-16,2-2 0 0,-1 0-64 0,1-2 0 16,4-5 0-16,0-1 0 0,-1 0-128 0,3-4 0 15,2-2 0-15,-2-3 128 0,2-2 32 0,-2-2 0 16,1-1 0-16,0-4 0 0,-2-3 128 0,3-1 32 16,-2-2 0-16,2-1 0 0,1-2 96 0,2 2 32 15,-2 3 0-15,2 1 0 0,0 0-176 0,2 0-16 16,0-1-16-16,-1 1 0 0,-2 3-240 0,1-4 144 0,2 0-144 15,-5 1 128-15,-1 0-128 0,-3 4 0 0,-1 4 0 16,0 2 0-16,-6 1 0 0,-1 5 0 0,-4 1 0 0,-3 7 0 31,-3 3-1696-31,-5 4-272 0,-2 3-48 0,-7 7-16 0</inkml:trace>
  <inkml:trace contextRef="#ctx0" brushRef="#br0" timeOffset="23966.489">5766 3626 10703 0,'1'-20'464'0,"2"9"112"0,-1 1-448 0,0 1-128 0,1-2 0 0,-2 5 0 15,0-1 0-15,-1 7 0 0,0 0 0 0,0 0 128 16,0 0 176-16,-8-2 32 0,-1 2 16 0,-1 3 0 15,-1 1-112-15,-1 4-32 0,0 3 0 0,-2 3 0 16,-2 3-16-16,1 6-16 0,-1 7 0 0,-2-3 0 16,-1 1 0-16,2 4 0 0,-4 3 0 0,1 4 0 15,-2 1 80-15,1 1 0 0,0 1 16 0,1 3 0 16,3 3 192-16,-2 4 48 0,3 2 0 0,2 4 0 0,3 1-16 16,4 6 0-16,1 0 0 0,0 7 0 15,-2 5-64-15,2 4-16 0,2 6 0 0,3 3 0 0,-1 0-192 0,1 5-32 16,1 4-16-16,2 2 0 0,4 1-32 0,0 2 0 15,0 0 0-15,3-1 0 0,3-7-144 0,4 2 0 16,2 1 0-16,6-1 0 0,1-4 128 0,2 0-128 16,3 2 128-16,1-7-128 0,0-5 0 0,1-4 0 15,-1-4 128-15,2-2-128 0,0 0 0 0,3-5 0 16,0-11-160-16,1-5 160 16,3-4-880-16,-4-8-80 0</inkml:trace>
  <inkml:trace contextRef="#ctx0" brushRef="#br0" timeOffset="24543.678">6765 3321 26719 0,'2'-11'2368'0,"-2"3"-1888"16,0 8-480-16,0 0 0 15,0 0-992-15,0 0-288 0,6 6-64 0,4 3-16 0,3 3 928 0,2 4 192 16,0 5 48-16,1 1 0 0,1 2 192 0,2-1 0 15,-2 3-160-15,3 1 160 0,-3 7 0 0,0 3 0 16,1 3 0-16,-2 3 0 0,0 3 0 0,2 1 0 0,0-2 0 16,-3 3 0-16,-1 4 0 0,0 1 0 0,1-3 0 15,0 7 0-15,-3 5 0 0,1 1 0 0,0 0 0 16,-3 5 0-16,-1-1 0 0,-2 4 192 0,0 4-32 0,-1 4 0 16,-2 1 96-16,-2 1 0 0,0 0 16 0,-4 4 0 15,-1 4 64-15,-3 0 16 0,-4-3 0 0,1 2 0 16,-7 1-32-16,-3 1 0 0,-3-2 0 0,-2-1 0 15,-3-2-64-15,-4 4 0 0,-3 2-16 0,-4 4 0 16,-2-3-96-16,-4 4-16 0,-6 6 0 0,0 6 0 16,-2 5-128-16,-1 10 0 0,-1 9-192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4:59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18441 7157 5519 0,'-13'-6'496'0,"5"5"-496"0,0 2 0 0,2-2 0 16,-3-1 2048-16,2 0 320 0,7 2 64 0,-7-4 16 15,7 4-1360-15,0 0-288 0,-8-1-48 0,8 1-16 16,0 0-160-16,-8 4-48 0,8-4 0 0,0 0 0 0,0 0-16 0,0 0-16 16,0 0 0-16,0 0 0 0,0 0 80 0,0 0 0 15,6 8 16-15,1-2 0 0,3-2 176 0,2-2 48 16,2-2 0-16,2 3 0 0,3-1-240 0,4-2-64 16,2 0 0-16,3 2 0 0,-1-2-64 0,3 0 0 15,2 2-16-15,2-2 0 0,4-4-32 0,-1 3 0 16,-1-1 0-16,1-1 0 0,1 1-16 0,1 1-16 15,2 0 0-15,4 0 0 0,3-1-64 0,2-1-16 16,0 1 0-16,-1 0 0 0,-2-1-80 0,2-2-16 16,-1 2 0-16,4 1 0 0,1-1-32 0,3-1-16 15,-4 2 0-15,0 0 0 0,0-1 32 0,-1-1 0 16,-2 1 0-16,3 1 0 0,0 2-48 0,1 1 0 16,4 2 0-16,0-4 0 0,-3-2-128 0,1 2 128 15,-2 3-128-15,0-1 128 0,-1-1-128 0,3-1 0 16,0-1 0-16,2 1 128 0,3-1-128 0,-5 2 128 0,-1 0-128 0,1 0 128 15,0 0-128-15,3 2 192 0,-1 0-192 0,3-1 192 16,-1-2-192-16,-1 2 0 0,-5 2 0 0,1-1 0 16,-2-3 0-16,4 1 0 0,-1 0 128 0,2 1-128 15,1-1 0-15,-3 1 0 0,0-1 0 0,-3 3 0 16,0-1 0-16,0-1 0 0,3-1 0 0,3 0 128 16,-1 0-128-16,-3 2 0 0,-5 3 0 0,1-4 0 15,-3-2 0-15,0-2 0 0,3 3 0 0,-1 1 0 16,0 1 0-16,-2-4 0 0,0-1 0 0,-2 3 0 15,-3 2 0-15,0 2 0 0,-5-2 0 0,3-2 0 16,-3-1 0-16,3 1 0 0,1 0 0 0,-2 0 0 16,-1 0 0-16,0 0 0 0,3 0 128 0,-4 1-128 0,-3 1 0 15,-1-2 0-15,2 2 0 0,0-2 0 0,-2 1 0 0,1-1 0 16,1 3 0-16,1-6 0 0,-3 0 0 0,-2 2 0 16,0 2 0-16,-1-1 0 0,-1 0 0 0,-2-1 0 15,-4-2 0-15,0 2 0 0,0-1 0 0,-1 1 0 16,0 0 0-16,-2 0 0 0,1 0 0 0,1 1 128 15,-4 1-128-15,3-2 0 0,-2-3 0 0,0 1 0 16,-3-1 128-16,1 2-128 0,-2 1 0 0,1-1 0 16,-1-2 0-16,-2 2 0 0,-4 1 0 0,3 1 128 15,1 0-128-15,2 0 0 0,0-1 0 0,-1 0 0 16,1-1 128-16,1-1-128 0,1 1 0 0,1 1 0 16,0-1 0-16,2 2 0 0,2 0 0 0,-4-1 0 15,2 0 0-15,1 1 0 0,-3-1 0 0,0-1 0 0,0 1 0 0,-2 0 0 16,1 0 0-16,-4 0 0 0,-1 0 0 0,-3 0 0 15,-9 1 0-15,10-2 0 0,0 2 0 0,-10 0 0 16,0 0 0-16,6-5 0 0,-1 0 0 0,-5 5 0 16,0 0 0-16,0 0 0 0,0 0 128 0,6-5-128 15,-6 5 0-15,0 0 0 0,0 0 0 0,0 0 0 16,5-10 0-16,-2 4 0 0,-3 6 0 0,0 0 0 16,-4-8 0-16,-2 2 0 0,1 0 0 0,-3 1 0 15,-3 0-192-15,-2 3 192 0,-4-1-192 0,-1 0 192 16,-3 0-128-16,-1 3 128 0,-1 0 0 0,-5-1 0 15,1-1 0-15,-4 1 0 0,-3 1 0 0,-6 2 0 16,-4 0 0-16,-2 1 0 0,0 1 0 0,-4 1 0 16,1 3 0-16,-1-1 0 0,1-3 0 0,-4 1 0 0,-4 2 0 15,-5-1 0-15,-4-2 0 0,0 1 0 0,0 0 0 0,-3-1 0 16,-4 0 0-16,-5-2 0 0,-7-2 0 16,2 1 0-16,-1 0 0 0,-2 0 0 0,-2-2 0 0,-1 0 0 15,1-1 0-15,-1 1 0 0,3-3 0 0,-3 3 0 16,-4 0 0-16,0 0 0 0,2-1 0 0,1-2 0 15,0 1 0-15,-3 1 0 0,-2 0 0 0,2 1 0 16,5-2 0-16,0 2 0 0,-6 1 0 0,5 0 0 16,-1-1 128-16,5 0-128 0,0 2 0 0,-1-1 0 15,-2 0 0-15,1 0 0 0,6 0 0 0,-3 0 0 16,-4-1 0-16,5 1 0 0,4 2 0 0,4-1 0 16,2-1 0-16,-2 0 0 0,0 2 0 0,4-1 0 15,0 0 0-15,3-1 0 0,1-1 0 0,0 0 0 16,-1 1 0-16,2-2 0 0,1 1 0 0,4 0 0 0,4-1 0 15,3 1 0-15,2 1 0 0,-1-2 0 0,3-2 0 0,3 2 0 16,2 1 0-16,3 0 0 0,1 0 0 0,6 1 0 16,3-1 0-16,5 1 128 0,1 1-128 0,4 0 0 15,3-3 0-15,2 2 0 0,3 0 0 0,3 2 0 16,1 0 0-16,2 0 0 0,8-2 0 0,0 0 0 16,0 0 0-16,0 0 0 0,0 0 0 0,0 0 0 15,5 10-224-15,2-1 80 0,4-1 16 0,1-3 0 16,4 0 128-16,4-1-160 0,4 1 160 0,3-2-160 15,4 0 160-15,5-1-128 0,5-2 128 0,5 3-128 16,4 0 128-16,0 1 0 0,1 0 0 0,2-2-128 16,3-2 128-16,6 1 0 0,5 0 0 0,3 0 0 0,-1-3 0 15,3 1 0-15,-1 0 0 0,3-2 0 16,5-1 0-16,2 1 0 0,0-2 0 0,3 0 0 0,2 0 0 0,5 1 0 16,3 0 0-16,1-3 0 0,1-2 0 15,4 0 0-15,3 2 0 0,1 0 0 0,-3-1 0 0,3 1 0 16,5-2 0-16,-1 1 0 0,-4 3 0 0,4-1 0 15,3-1 0-15,2 2 0 0,0 0 128 0,-1 0-128 16,4 1 128-16,-4-1-128 0,-8 2 128 0,1 0-128 16,-2 1 128-16,1-1-128 0,-1 0 0 0,-1 2 128 15,-3-3-128-15,-1 3 0 0,0 3 160 0,-6 1-32 16,-6 0-128-16,1 1 192 0,-1 0-192 0,0 4 0 16,-3-2 128-16,-5 3-128 0,-5-3 0 0,2 0 0 15,1 1 0-15,-3-1 0 0,-7 2 0 0,-4-1 0 16,-5-1 0-16,-7 0-160 15,-5 0-464-15,-8 0-80 0,-4-2-32 0,-9 1-14784 0</inkml:trace>
  <inkml:trace contextRef="#ctx0" brushRef="#br0" timeOffset="1315.867">1786 8875 21183 0,'-21'0'944'0,"10"3"192"0,4 5-912 0,1 2-224 0,1 1 0 0,2 4 0 16,-4 3 752-16,4 3 96 0,1 3 32 0,-1 9 0 16,3 10-704-16,-2 2-176 0,0 1 0 0,1 2 0 15,-1 6 0-15,-1 4 0 0,-3 1 0 0,-2 3 0 0,3-1 0 16,-4 2 0-16,-3 1 0 0,1-5 0 0,0-4 0 0,1-5 0 15,0-4 0-15,0-2 0 0,3-5 0 0,-3-4 192 16,3-9-32-16,-2-4 0 0,4-4 544 0,-2-2 128 16,2-5 0-16,0-5 16 0,5-6 336 0,-7 3 64 15,7-3 16-15,-8-3 0 0,-2-1-384 0,2-6-80 16,1-7-16-16,-1-2 0 0,0-3-448 0,3-5-80 16,-4-6-32-16,0 1 0 0,0 1-224 0,2-3 128 15,0-4-128-15,2-1 0 0,-1-3 144 0,3-4-144 16,-2-5 128-16,6-1-128 0,4 0 160 0,3-1-160 15,-1 0 192-15,3 5-192 0,3 1 160 0,1 4-160 16,0 3 128-16,1-2-128 0,2-3 0 0,1 4 0 0,2 8 0 16,1 1 0-16,0 0 0 0,1 4 0 0,4 1 0 0,3 4 0 15,-3 5 0-15,4 1 0 0,1 3 0 0,0 3 0 16,0 2-176-16,-3 5 176 0,0 1-128 0,0 6 128 16,-1 1 0-16,-2 5-160 0,-1 3 160 0,-2 4 0 15,0 4-240-15,-2 4 64 0,-6 4 16 0,-3 2 0 16,-1-1 160-16,-4 2-208 0,-5-2 80 0,-6 1 128 15,-3 2-128-15,-7 0 128 0,-1-2 0 0,-6 0 0 16,-2-3 0-16,-5 1 0 0,-1-3 0 0,-2 1 0 16,-1-3 128-16,-4-1-128 0,-2-2 192 0,3-3-64 15,2-4-128-15,4-6 0 0,5-7 0 0,1-2 0 16,3-1-1520-16,6-6-336 16,2-4-64-16,10-6 0 0</inkml:trace>
  <inkml:trace contextRef="#ctx0" brushRef="#br0" timeOffset="1769.867">2255 9491 27647 0,'-9'17'2448'0,"3"-8"-1952"16,1 0-496-16,2 1 0 0,3 3 192 0,4 2-64 0,0-3-128 0,3-1 192 15,0-1-192-15,4-3 0 0,3 0 0 0,1-5-160 16,1-3 160-16,3 0 0 0,2 1 0 0,-2-5 0 16,1-2 0-16,-3-3 0 0,0-2 0 0,-1-1 176 15,1-2-176-15,-3 0 0 0,-1-2 0 0,-2 0 0 16,-3-3 0-16,-3 1 128 0,-1 2-128 0,-2-2 128 15,-3-1-128-15,-3 4 192 0,-2 0-192 0,-4 2 192 16,-1 0 128-16,-2-1 16 0,-2 2 16 0,-1 4 0 16,-4 5-96-16,1 1 0 0,-3-1-16 0,3 4 0 15,-1 5 48-15,0 3 16 0,-1 2 0 0,1 6 0 16,2-1-160-16,-1 6-16 0,1 7-128 0,4 0 192 16,3-5-192-16,-1 6 0 0,2 4 0 0,3 3 0 15,3 4 0-15,3-4 0 0,2-4 0 0,3 0 0 0,3 0 0 0,5-4 0 16,4-3 0-16,1-3 0 0,2-4 0 0,4-1 0 15,4-3 0-15,1-3 0 16,1-3-992-16,4-5-96 0,4-4 0 0</inkml:trace>
  <inkml:trace contextRef="#ctx0" brushRef="#br0" timeOffset="2104.568">3013 9252 33519 0,'-13'13'1472'0,"3"-4"320"0,1 0-1424 0,2 6-368 0,-1 5 0 0,0 4 0 16,2 3 0-16,-1 4 0 0,2 6 0 0,-4-1-128 16,3 2 128-16,1-1 0 0,-1-2-144 0,1-1 144 15,-1-6-352-15,2-2 0 0,1 0 0 0,-1-5 0 16,-7-7 128-16,5-4 32 0,1-1 0 0,5-9 0 15,0 0 192-15,-7-3 0 0,-1-4 0 0,1-4 0 16,1-4 256-16,1-3-16 0,2-7 0 0,2 0 0 16,1-3 144-16,3 0 48 0,3 2 0 0,4-6 0 15,3-7-112-15,1 2 0 0,3 2-16 0,2 3 0 16,5 2-304-16,0 1 128 0,2 3-128 0,4 2 0 16,3 2 0-16,1 4 0 0,0 2 0 0,1 5 0 15,-2 0 0-15,0 6 0 0,0 1 0 0,-3 2 0 16,-3-1-2016-16,0 2-304 0</inkml:trace>
  <inkml:trace contextRef="#ctx0" brushRef="#br0" timeOffset="2358.185">3888 9202 34095 0,'-5'-8'3024'0,"-2"3"-2416"15,0 5-480-15,2 5-128 0,-1 5 848 0,1 3 160 0,-4 3 16 16,2 4 16-16,3 4-912 0,-1 4-128 0,1 3 0 0,1 2-192 16,-5-1-80-16,3 5-16 15,1 4 0-15,-1-2 0 16,-2-2-512-16,2-3-96 0,0-1-32 0,1-5 0 15,-3-4-1984-15,3-5-400 0</inkml:trace>
  <inkml:trace contextRef="#ctx0" brushRef="#br0" timeOffset="2718.1">4355 9325 33167 0,'-17'-8'2944'0,"6"6"-2352"16,0 3-464-16,-1 0-128 0,3-1 512 0,0 3 96 16,-3 7 16-16,1 1 0 0,1 2-624 0,0 4 0 15,2 2 0-15,2 0 0 0,1 0-176 0,4 4 176 16,0 6-208-16,1-1 80 0,0-2-224 0,2 0-32 16,1 0-16-16,1-2 0 0,0-2 80 0,4-4 32 15,3-3 0-15,0-1 0 0,1 0 16 0,4-4 0 16,1-8 0-16,2 2 0 0,0-6 272 0,2-1-192 15,3-3 192-15,-2-5-160 0,0-5 160 0,-2-1 176 16,-4-3-48-16,2-2 0 0,-1-4 144 0,-1-1 32 16,-3 2 0-16,0-4 0 0,1-2-96 0,-7 4-16 15,-6 3 0-15,-4 3 0 0,-1 0 16 0,-3 2 0 0,-2 2 0 0,-4-1 0 16,-2 0-80-16,1 5-128 0,0 4 176 0,0 2-176 31,0-1-288-31,4 4-160 0,2 1-48 0,-2 6-9392 0,-1 2-1888 0</inkml:trace>
  <inkml:trace contextRef="#ctx0" brushRef="#br0" timeOffset="3237.761">5416 9181 22111 0,'15'-11'1968'0,"-5"3"-1584"0,1-2-384 0,1 1 0 16,1 3 688-16,2 1 48 0,-5 3 16 0,-10 2 0 15,6-8-304-15,-6 8-48 0,0 0-16 0,0 0 0 0,0 0 0 0,0 0 0 16,-9 3 0-16,-2 0 0 0,-2-1-192 0,-6 5-64 16,-4 0 0-16,-3 8 0 0,-4 3-128 0,-1 3 0 15,1-2 144-15,-2 2-144 0,0 0 192 0,1 4-48 16,1 0 0-16,2 2 0 0,0 4 48 0,0 2 0 16,0 2 0-16,3-1 0 0,5 1-64 0,2-3 0 15,5-7 0-15,8-3 0 0,5 0 32 0,1-4 0 16,2-5 0-16,8-2 0 0,5-5 32 0,2-3 0 15,3-4 0-15,4-5 0 0,4-4 256 0,2-6 64 16,0-6 16-16,2-6 0 0,3-5-272 0,4-4-48 16,0-4-16-16,2 1 0 0,0-1-64 0,-1-1-128 15,-2-3 176-15,0-1-176 0,-3-3 160 0,-1 0-160 16,0-3 128-16,-3-2-128 0,-3-1 176 0,-1-4-48 0,1-4-128 0,-3-2 192 16,-1-3-64-16,-3-3-128 0,-5-3 176 0,1 2-176 15,-2 7 192-15,-2 5-192 0,-3 5 192 0,-3 5-192 16,1 6 304-16,0 9-48 0,0 9-16 0,-2 6 0 15,-1 5-80-15,-4 6-16 0,-2 9 0 0,0 0 0 16,0 0-144-16,0 0 0 0,0 16-160 0,-2 10 160 16,1 8-128-16,-5 6 128 0,1 8 0 0,-4 2-144 15,-2 4 144-15,-1 11 0 0,2 8 0 0,1 4 0 16,-2 1 0-16,0 1 0 0,2-4 0 0,2 3 0 16,2 1 0-16,4-6 0 0,3-8 0 0,5-4 0 15,4-6 0-15,2-2 0 0,2-1 0 0,3-12 0 16,3-5-240-16,6-2 48 0,2 0 0 0,3-7-10448 15,1-11-2096-15</inkml:trace>
  <inkml:trace contextRef="#ctx0" brushRef="#br0" timeOffset="4518.369">1564 9469 13823 0,'-10'4'1216'0,"-2"-3"-960"16,-3-2-256-16,4-1 0 0,-1 0 736 0,1 1 96 16,-1 1 32-16,1 0 0 0,1-2-160 0,-1-2-48 0,0 0 0 0,-1-2 0 15,1 0-112-15,2-2-32 0,-2 4 0 0,0-3 0 16,-2-2 64-16,-1 0 16 0,-1 1 0 0,0-3 0 15,-1-3 192-15,1-1 48 0,3-1 0 0,-4-4 0 16,-7-2-80-16,2-1-16 0,3-2 0 0,-2 0 0 16,0 0-272-16,1-6-48 0,0-6-16 0,-2-3 0 15,2-1 32-15,1 1 0 0,0-1 0 0,2-1 0 16,0 0-48-16,2-2 0 0,-2 0 0 0,3-4 0 16,2-6-112-16,4-2-16 0,-3 1-16 0,5 2 0 15,1 0-240-15,2-1 176 0,-1-3-176 0,5-3 160 16,1-4-160-16,6-1 0 0,3 0 0 0,2 1 0 15,-2 1 0-15,6-3 0 0,-1-2 0 0,3 0 0 16,1-4 0-16,1 2 0 0,1 3 0 0,2-2 0 0,3-3 0 16,3-1 0-16,0-1 0 0,3 1 0 0,3 2 0 0,2-2 0 15,-1 2 0-15,1-4 0 0,0-3 0 0,1 1 0 16,-2 4-144-16,4 2 144 0,2-3 0 0,1 2 0 16,-1-1 0-16,3 3 0 0,1 2 0 0,-1 4 0 15,-1-2 0-15,0-2 0 0,0-1 0 0,2 1 0 16,4 2 0-16,-1-1 0 0,-1 0 0 0,2-3 0 15,1 4 0-15,-2 0 0 0,-3 3 0 0,3 0 0 16,2 4 0-16,1-2 0 0,1 1 0 0,0 0 0 16,0 3 0-16,-1 0 0 0,0 4 0 0,-1 2 0 15,0 3-128-15,2 0 128 0,2-3 0 0,2-1 0 16,-3 2-128-16,1 1 128 0,0 2 0 0,0 2 0 16,-2 1 0-16,4 1 0 0,0 2 0 0,3 2 0 0,0-1 0 15,-3-1 0-15,-2-3 0 0,0 4 0 0,0 0 0 16,1 2 0-16,0-1 0 0,1 4 0 0,2 1 0 0,-5 2 0 15,0 1 0-15,-2-1 0 0,1-2 0 0,-1 1 0 16,0 2 0-16,2 3 0 0,-1 1 0 0,1-1 0 16,-1 0-144-16,3 2 144 0,0 2 0 0,2-3-144 15,1-1 144-15,0 0 0 0,1 5 0 0,-4 2 0 16,-1 1 0-16,1 0 0 0,-3 0 0 0,1 0 0 16,3 1 0-16,-3 1 0 0,1 2 160 0,-4-2-160 15,-4 0 0-15,-1 0 0 0,1 0 0 0,1 0 0 16,-1 0 0-16,4 3 0 0,1 2 0 0,0 0 0 15,0 1 0-15,-2-2 0 0,-2 0 0 0,3 1 0 16,1 2 0-16,-2 0 0 0,2 0 0 0,-4 0 0 16,-1 0 0-16,-1 2 0 0,-2 0 0 0,-3 2 0 15,0-3 0-15,-4 3 0 0,1 0 0 0,-1 3 0 0,1-1 0 0,-5 2 0 16,-2-1 0-16,-2 1 0 0,-1 1 192 0,-2-1-48 16,-2 2-16-16,-4 0 0 0,0-1-128 0,-1 3 0 15,-2 2-192-15,-2-1 192 0,-4-4 0 0,-1 2 0 16,2 0 0-16,-5 0 0 0,-9 0 0 0,7 0 0 15,-7 0 0-15,0 0 0 16,0 0-544-16,0 0-32 0,0 0-16 0,0 0 0 16,-10-4-2592-16,-2-1-512 0</inkml:trace>
  <inkml:trace contextRef="#ctx0" brushRef="#br0" timeOffset="4839.007">6526 2792 3679 0,'-4'-7'320'0,"3"1"-320"0,2-2 0 0,5 1 0 16,-2 0 2960-16,5 1 528 0,1 2 96 0,2 0 32 15,5 3-2848-15,-1 2-560 0,3 1-208 0,3 0 144 16,-2-2 48-16,3 1 0 0,1 2 0 0,3 2 0 16,4 1 0-16,2-1 16 0,1 0 0 0,0 2 0 15,-1-1 64-15,1 1 16 0,-1 3 0 0,0-1 0 16,0-1 208-16,2 1 32 0,2 0 16 0,-5 1 0 15,-1 0-80-15,-5 2-16 0,-1 3 0 0,0 3 0 16,-7-1-48-16,-1 2-16 0,-4 0 0 0,-3 0 0 16,-4-1 192-16,-3 2 48 0,-4 1 0 0,-3 1 0 0,-6-1 16 15,-2 0 16-15,-3 0 0 0,-4 1 0 0,-2 1-64 0,-5 2-16 16,-3 1 0-16,-3 3 0 0,-1 0-272 0,0 1-64 16,1 5-16-16,1-4 0 15,-4 0-1184-15,5-3-224 0</inkml:trace>
  <inkml:trace contextRef="#ctx0" brushRef="#br0" timeOffset="5594.866">7792 8889 24879 0,'-11'-10'1088'0,"5"3"256"15,3 0-1088-15,0 1-256 0,-1 2 0 0,4 4 0 16,0 0 1088-16,0 0 144 0,0 0 48 0,0 10 0 16,0 2-832-16,0 3-176 0,0 4-16 0,1 5-16 15,1 2-240-15,0 2 144 0,-1 5-144 0,1 5 128 16,0 5-128-16,0-3 192 0,-2-2-192 0,4-1 192 0,-2 2-192 0,1-6 0 16,2-8 0-16,1-2 128 15,1 1-1296-15,-2-2-272 0,0-4-48 0,-3-8-16 0</inkml:trace>
  <inkml:trace contextRef="#ctx0" brushRef="#br0" timeOffset="5765.168">7593 8611 31327 0,'-25'-21'2784'0,"11"11"-2224"16,-1 2-560-16,4 3 0 0,3 0 2480 0,3 0 384 15,0 1 80-15,5 4 0 0,0 0-2512 0,0 0-432 0,9 9-256 0,1 2 48 32,2-3-2368-32,6 1-480 0,5-2-80 0</inkml:trace>
  <inkml:trace contextRef="#ctx0" brushRef="#br0" timeOffset="6152.261">9045 8654 19343 0,'-32'-11'1728'0,"10"6"-1392"0,-2 3-336 0,0 2 0 0,0 2 3664 0,2 4 672 16,0 0 128-16,0 2 16 0,1 1-3600 0,-1 3-736 15,1 2-144-15,1 1 0 0,-2-1 0 0,2 1 0 16,4 2 0-16,0 0 0 0,2 1-176 0,1-1 176 15,4-1-128-15,2 1 128 0,4-2-288 0,-1 1 32 16,4 1 0-16,4 1 0 0,1-1-128 0,5 1 0 16,4-1-16-16,0 3 0 0,0 5 224 0,1-4 176 15,2-4-208-15,-2 0 80 0,4 11 128 0,-3-5 0 16,0-4 0-16,-1-1 0 0,-4 1 192 0,0 0-48 16,-2-4 0-16,-2 1 0 0,-2-5 112 0,-2 0 32 15,-4-1 0-15,-2-1 0 0,-3 1 352 0,-1-1 64 16,-6-2 0-16,-4 0 16 0,-5 1-16 0,-2 0-16 15,-7 0 0-15,-4-3 0 0,-3-2-432 0,2 1-96 0,0-1-16 16,1-4 0 0,-1-5-1104-16,6 1-240 0,3-3-32 0,6 0-9744 0,6 1-1952 0</inkml:trace>
  <inkml:trace contextRef="#ctx0" brushRef="#br0" timeOffset="7020.443">10940 8262 8287 0,'8'-10'736'0,"-2"4"-592"0,0-1-144 0,2 0 0 16,-4 2 1552-16,-4 5 288 0,7-8 48 0,-1 1 16 15,-3-2-608-15,1 1-112 0,-4 8-32 0,0 0 0 16,0 0-128-16,1-8-48 0,-1 2 0 0,0 6 0 16,0 0-112-16,0 0-32 0,0 0 0 0,0 0 0 15,-9 1-256-15,-2 2-64 0,0 2-16 0,-2-1 0 16,-3-1-112-16,0 3 0 0,-3 1-16 0,-1 7 0 15,-2 1 32-15,-2 2 16 0,-1-2 0 0,-1 3 0 16,-2 1-16-16,-2 2 0 0,2 1 0 0,-1 0 0 16,-2 0 0-16,1 4 0 0,-1 2 0 0,-1 4 0 15,-1 4-80-15,1 0 0 0,2 2-16 0,2 2 0 16,-1-1-176-16,1 1-128 0,3-1 192 0,3-1-192 16,3-1 128-16,3 0-128 0,1-2 0 0,1 0 0 0,3 0 0 0,1 4 0 15,3 2 0-15,1-2 0 0,2-5 144 0,3-1-144 16,1 1 0-16,2-4 144 0,3-2-144 0,3-2 160 15,1-3-160-15,3 1 160 0,2 0-32 0,2-2 0 16,-1-1 0-16,4-1 0 0,3 2 0 0,-1 0 0 16,1-4 0-16,3-4 0 0,3-5-128 0,2 1 192 15,3 2-192-15,0-3 192 0,-1-3-192 0,0-3 192 16,-1-3-192-16,0-2 192 0,1-5-192 0,-1-1 0 16,-1-1 144-16,1-3-144 0,0-2 128 0,-1-4-128 15,-1-1 160-15,0-1-160 0,-2 0 144 0,-2-1-144 16,-2 0 128-16,-2-1-128 0,-3 1 128 0,-2-1-128 15,-4 0 0-15,-2 2 128 0,-3 5-128 0,0-1 160 16,-5 0-160-16,-1 0 160 0,-3 2 32 0,-2 0 0 16,-5-1 0-16,-2-1 0 0,-3-4 128 0,-4-1 16 0,-3 6 16 0,-1-1 0 15,-1 4-128-15,-2 2-32 0,-3 2 0 0,-1 1 0 16,-3 3-48-16,-1 1-16 0,-1 7 0 0,-1 3 0 16,2 3-128-16,-3 4 0 0,1 2 144 0,-2 2-144 15,-3 0 128-15,3 4-128 0,1 4 128 0,1 2-128 16,0 2 0-16,4-4 144 0,5-1-144 0,1 1 0 15,1 5 0-15,4-3 0 0,4-1 0 0,1 0 0 16,2-1 0-16,5-1-256 0,3 0 32 0,4-3-12016 16,4-4-2416-16</inkml:trace>
  <inkml:trace contextRef="#ctx0" brushRef="#br0" timeOffset="8144.629">14356 8648 19343 0,'-24'-9'1728'16,"7"4"-1392"-16,-4 1-336 0,-5 0 0 0,-3 1 592 0,-4 3 48 16,-4 1 16-16,-2 3 0 0,-1 1-368 0,-1 1-80 15,-2 5-16-15,-1 3 0 0,0 1 80 0,0 0 16 16,0 0 0-16,-5 2 0 0,0 4-128 0,0 1-32 16,4-1 0-16,5-1 0 0,-1 1 48 0,7-1 0 15,2-2 0-15,8-1 0 0,7-4-176 0,6-1 0 16,6 0 0-16,4-2 128 0,1-10-128 0,12 9 0 15,2 0 0-15,6 0 0 0,6 2 0 0,3 0 128 16,4-5-128-16,2 4 0 0,8 2 128 0,-2 1-128 16,0 2 0-16,0-3 128 0,-3-6-128 0,-2 3 0 0,0 1 144 15,-5 2-144-15,-7 0 352 0,-1 0 0 16,-1-2 0-16,-6 1 0 0,-8 1-32 0,-2 0-16 0,-3-1 0 0,-4 2 0 16,-4-1 224-16,-5 1 48 0,-5 1 16 0,-4-1 0 15,-7-1 144-15,-1-2 32 0,-5 1 0 0,-4 0 0 16,-1-1-352-16,0-1-64 0,-3-2-16 0,2-2 0 15,0 0-336-15,7-3 0 0,6 0 0 0,6-2 128 32,3-2-1728-32,5 1-320 0,11 1-80 0,0 0-10960 0</inkml:trace>
  <inkml:trace contextRef="#ctx0" brushRef="#br0" timeOffset="8491.259">14869 8870 25391 0,'-9'-7'1120'0,"2"7"240"0,-4 3-1088 0,0 1-272 16,1 1 0-16,-3 1 0 0,-2 3 336 0,0 6 16 16,-2 4 0-16,1 3 0 0,-4 1-80 0,1 5-16 15,0-1 0-15,1 4 0 0,3 0-96 0,3 0-32 16,2 0 0-16,3-3 0 0,5-1-128 0,6-1 128 15,5-4-128-15,2-3 128 0,4-5-128 0,5-2 0 16,0-3 144-16,2-1-144 0,1-6 192 0,1-4-48 16,1-6 0-16,0 0 0 0,-2-2 400 0,2-5 80 15,1-5 16-15,-6-2 0 0,-4-2 192 0,-1-2 32 16,-2-6 16-16,-5 2 0 0,-5 0 32 0,-4 3 16 0,-4-2 0 0,-3-2 0 16,-1-2-160-16,-6 4-48 15,-7 2 0-15,-1 6 0 0,-1 4-352 0,-1 2-80 0,2 3-16 0,1 5 0 16,3 2-272-16,-1 3-224 0,1 1 32 0,4 3-11952 15,3 3-2384-15</inkml:trace>
  <inkml:trace contextRef="#ctx0" brushRef="#br0" timeOffset="9804.029">16754 8358 23039 0,'0'0'2048'0,"0"0"-1648"0,-10 2-400 0,0 4 0 16,1 3 784-16,-2 8 80 0,0 4 16 0,-2 3 0 15,1 2-752-15,-3 9-128 0,-1 4 0 0,-4 7 0 16,-1 6 0-16,0 2 0 0,-4-1 0 0,0 0 0 16,-1 2 0-16,-1 0 0 0,-3-2 0 0,0-1 128 15,1-5-128-15,1-1 192 0,3-7-64 0,2-6 0 16,3-5-128-16,5-5 192 0,1-3-64 0,7-4 0 16,-3-7 352-16,5-1 80 0,5-8 16 0,0 8 0 15,0-8-192-15,8 6-48 0,3-4 0 0,2-1 0 16,4 1-192-16,0 1-144 0,2 0 192 0,2 1-192 15,-1 0 176-15,3 2-176 0,1 3 160 0,1 0-160 16,-1-3 0-16,1 3 128 0,0 3-128 0,-1 0 0 0,1 3 0 16,0-3 0-16,1-1 0 0,2-1 0 0,-3-2-384 0,1 0 48 15,1-1 0-15,-5-4-13056 16</inkml:trace>
  <inkml:trace contextRef="#ctx0" brushRef="#br0" timeOffset="10171.461">16932 9131 27647 0,'-6'-6'2448'0,"6"6"-1952"16,0 0-496-16,0 0 0 0,0 0 1008 0,0 0 96 16,0 0 32-16,13 3 0 0,-2 3-944 0,4-3-192 15,1-3 0-15,4-4 0 0,-1 2 0 0,5 0 192 0,3-1-32 0,3-4-16 16,2-3 0-16,0 0 0 0,0 1 0 0,-2-3 0 15,-3-3-144-15,1-2 0 0,-4 0 0 0,-2-1 0 16,-6 1 0-16,0 1 0 0,-5 2 128 0,-3 1-128 16,-3 1 0-16,-4 0 0 0,-3 2 0 0,-5 0 0 15,-4-1 0-15,-4 4 0 0,-5 3 0 0,-4 5 128 16,-6 2 48-16,-2 4 0 0,-2 2 0 0,-1 3 0 16,-1 6 48-16,0 3 16 0,2 2 0 0,1 3 0 15,1-2-240-15,4 2 144 0,1 4-144 0,5-4 128 16,5 0-128-16,2-1 0 0,9 2 0 0,5-2 0 15,4-9 0-15,6 2 0 0,3-1 144 0,4-1-144 16,4-2 128-16,4-4-128 0,5 0 160 0,4-1-160 16,4-1 128-16,6 0-128 0,5-3 0 0,6-7 0 15,4-3-1376-15,0 1-368 0,-2-2-80 0,-4-2-11984 16</inkml:trace>
  <inkml:trace contextRef="#ctx0" brushRef="#br0" timeOffset="10476.386">18577 8293 27647 0,'-17'-22'1216'0,"7"10"256"0,-3 1-1168 0,2 2-304 16,1 1 0-16,1 6 0 0,0 2 576 0,-1 5 48 15,-1 1 16-15,0 5 0 0,-2 5-192 0,0 1-16 0,-5 4-16 0,1 2 0 16,-2 4-64-16,-2 2-16 0,-1 2 0 0,-1 4 0 15,0 3-208-15,-1 2-128 0,-3 2 160 0,1 2-160 16,1 1 128-16,0 0-128 0,6 0 0 0,1-1 144 16,0-2-144-16,4-2 0 0,2-7 144 0,3-2-144 15,0-4 0-15,4 0 144 0,3-3-144 0,-2-2 0 16,3-4 128-16,2 0-128 0,2-5 0 0,0 0 0 16,1-2 0-16,0-2-224 0,0-2 32 0,4-2 16 15,-1-4-2416 1,2 2-480-16</inkml:trace>
  <inkml:trace contextRef="#ctx0" brushRef="#br0" timeOffset="10682.019">17375 8895 25791 0,'1'-15'2304'0,"6"1"-1856"16,5 1-448-16,8 1 0 0,6 1 2528 0,8 2 416 15,6 2 64-15,7 1 32 0,8 0-2432 0,11 3-480 16,7-1-128-16,3 2 0 0,-1-4 0 0,7 1 176 16,6 1-176-16,-1 2 192 0,-5 0-192 0,-4-1 0 15,-5 0 144-15,-3 0-144 16,0-4-1696-16,-4 4-416 0,-4 1-64 0,-3-4-32 0</inkml:trace>
  <inkml:trace contextRef="#ctx0" brushRef="#br0" timeOffset="11437.954">20416 8284 29599 0,'0'0'1312'0,"0"0"272"0,6-5-1264 0,-6 5-320 0,0 0 0 0,0 0 0 16,0 0 0-16,0 12-224 0,0 3 32 0,-4 2 16 15,-5 1 176-15,-2 7 0 0,-1 5 0 0,-4 4 0 16,-2 3 0-16,-3 5 192 0,-3 5-32 0,-4 6-16 15,0 7 32-15,-9 1 0 0,-2-2 0 0,-6 4 0 16,-4 5-48-16,-2-1 0 0,2 1 0 0,2-2 0 16,2-2-128-16,5-7 160 0,0-6-160 0,7-5 160 15,6-5-160-15,4-5 0 0,2-3 144 0,4-10-144 16,3-6 288-16,4-5-16 0,2-2 0 0,5-1 0 0,3-9-16 0,5 7-16 16,-5-7 0-16,12 1 0 0,3-3 16 0,3-2 16 15,0 2 0-15,2-5 0 0,0-5-64 0,2 2-16 16,1 3 0-16,1 1 0 0,0-2-192 0,3 1 128 15,-2 1-128-15,2 1 0 0,-2 3 160 0,2 1-160 16,2 2 160-16,1 3-160 0,-1 3 128 0,-1-1-128 16,-2 0 0-16,-3 0 144 0,2-1-144 0,-6 2 0 15,-1 2 0-15,0-4 0 16,-1-4-496-16,2 1-128 0,-1 1-16 0,-3-2-9408 16,1 1-1856-16</inkml:trace>
  <inkml:trace contextRef="#ctx0" brushRef="#br0" timeOffset="11815.351">20768 8872 19519 0,'-14'3'864'0,"8"-2"176"0,-4-1-832 0,10 0-208 16,0 0 0-16,0 0 0 0,-6 5 704 0,6-5 112 15,0 0 16-15,0 0 0 0,11 9-64 0,5-2 0 16,4-3 0-16,2 0 0 0,2-7-96 0,5 6-32 16,2-2 0-16,3 0 0 0,6-3-320 0,0-1-80 15,-2 0-16-15,2 0 0 0,1-1-224 0,-1 1 0 16,0-1 0-16,-3-1 0 16,0 2-2048-16,-7 0-496 0</inkml:trace>
  <inkml:trace contextRef="#ctx0" brushRef="#br0" timeOffset="12004.525">20731 9325 40543 0,'-3'-11'3600'0,"3"11"-2880"0,0 0-576 0,12-4-144 15,5 2-128-15,5-1-64 0,1-3-16 0,6 4 0 16,4 3 0-16,8-1 0 0,5-2 0 0,5 0 0 31,4 0-1056-31,3 0-208 0,7-3-32 0,1-1-14336 0</inkml:trace>
  <inkml:trace contextRef="#ctx0" brushRef="#br0" timeOffset="13080.718">23221 8001 28559 0,'-19'-12'1264'0,"10"6"272"16,0-1-1232-16,0 3-304 0,-4 0 0 0,-1 3 0 16,-1 2-176-16,-3 3-80 0,-4 0-32 0,-1 1 0 0,0 2 288 0,-3 3-128 15,-1 2 128-15,-1 4 0 0,1 2 0 0,-5 5 128 16,-4 8 0-16,-1 3 16 0,-2 4 16 0,0 5 0 15,-2 5 0-15,2 3 0 0,-1 0-32 0,6 2 0 16,1 0 0-16,7-1 0 0,4-2-128 0,7-4 0 16,5-4 144-16,5-2-144 0,7-5 160 0,4-6-32 15,6-6-128-15,2-2 192 0,3-5 48 0,5-2 0 16,2-5 0-16,4-1 0 0,6 0-112 0,-2-4 0 16,-1-3-128-16,4-2 192 0,1-6-32 0,0 1-16 15,-5-2 0-15,1-2 0 0,-2-3-144 0,-7-1 128 16,-1-3-128-16,-6 1 128 0,-2-1-128 0,-6-1 0 15,-3-3 144-15,-4 0-144 0,-4 0 256 0,-1 3-32 16,-5 4 0-16,-2-3 0 0,-4-2 224 0,-3 0 64 0,-3 4 0 0,-1 2 0 16,-1 7-304-16,0-1-48 0,-1 2-16 0,-1 4 0 15,-4 5-144-15,3 2-144 0,3-1 144 0,-3 4-208 16,0-1 64-16,3 0 16 0,0 1 0 0,5 1 0 31,4-1-2176-31,3 2-448 0,2 1-64 0</inkml:trace>
  <inkml:trace contextRef="#ctx0" brushRef="#br0" timeOffset="13424.886">22103 9276 25167 0,'-25'6'1104'0,"9"-2"240"0,1 0-1072 16,1 1-272-16,3-2 0 0,4 0 0 0,7-3 512 0,0 0 32 16,0 0 16-16,9-4 0 0,7-3 560 0,6 1 112 15,6-4 32-15,8 1 0 0,9 2-672 0,1-3-128 16,5-1-16-16,3-1-16 0,3-2-64 0,1 2-16 15,1 1 0-15,2 0 0 0,0 1-80 0,3-2-16 16,0 2 0-16,-2 4 0 0,-5 0-256 0,-3 0 160 16,-2-4-160-16,-2 2 128 0,-3 2-256 0,-7 1-64 0,-2 2-16 0,-4 2 0 31,0 2-1824-31,-4 3-352 0,-4 3-80 0</inkml:trace>
  <inkml:trace contextRef="#ctx0" brushRef="#br0" timeOffset="14256.645">22295 10008 1839 0,'-16'-8'0'16,"7"5"160"-16,3 1-160 0,-1-2 0 0,1-1 0 0,6 5 0 15,-7-2 5664-15,7 2 1104 0,-1-8 208 0,4-1 64 16,0-1-5248-16,6-2-1024 0,5 2-224 0,6-3-32 15,2-2-160-15,5-1-32 0,2 1 0 0,0 3 0 0,2-2-16 0,2 1-16 16,0 4 0-16,1-1 0 0,2 1 112 0,1 0 32 16,-1 5 0-16,2-1 0 0,2 1-80 0,-5 2-16 15,-4 2 0-15,-4 4 0 0,-1 0-208 0,-6 3-128 16,-4 4 160-16,-5 2-160 0,-3 3 208 0,-5 2-48 16,-4 5-16-16,-7 4 0 0,-5 1 112 0,-6 4 32 15,-5 0 0-15,-6 0 0 0,-4 2-128 0,-3-1-32 16,-7-1 0-16,2-1 0 0,0-1 144 0,6-1 32 15,3-1 0-15,4 0 0 0,6-4-128 0,2-2-32 16,7-2 0-16,6-1 0 0,6-2 64 0,6-4 16 16,6-2 0-16,7-1 0 0,7-3 160 0,9-3 16 15,6-6 16-15,8 0 0 0,9-1-96 0,3-1-32 16,4-6 0-16,1 1 0 0,0 1-160 0,-1 2-128 0,6 0 192 0,-2 1-192 16,-5-3 240-16,-4 4-64 0,-3 4-16 0,-8-3 0 15,-5 0-160-15,-7 1 0 0,-5 0 144 0,-4 0-144 16,-6 0 0-16,-1 2 0 0,-4 0 0 0,-2 2 0 31,-1-1-1088-31,-4 1-272 0,-8-2-64 0,9 3-15920 0</inkml:trace>
  <inkml:trace contextRef="#ctx0" brushRef="#br0" timeOffset="16284.191">23643 9027 6447 0,'-9'-7'576'0,"9"7"-576"0,-9 0 0 0,1 1 0 16,8-1 2272-16,-6 6 352 0,6-6 64 0,0 0 0 15,0 0-1936-15,0 0-400 0,0 0-80 0,0 0-16 16,0 0 576-16,0 0 96 0,13 4 32 0,2-1 0 15,0-3-384-15,3-2-80 0,1-3-16 0,3-1 0 16,1 0-336-16,4-1-144 0,0 1 128 0,2 1-128 16,1-2 0-16,3 3 0 0,3 3 0 0,-4-1-9968 15</inkml:trace>
  <inkml:trace contextRef="#ctx0" brushRef="#br0" timeOffset="16478.662">23643 9416 32879 0,'0'0'1456'0,"0"0"304"0,0 0-1408 0,0 0-352 15,9-3 0-15,4-1 0 0,3 0-192 0,4 1-96 16,-1-3-32-16,4 2 0 0,5-1 320 0,-2 2 192 16,3-2-16-16,-4 1-16 0,1 2-160 0,2 0 0 15,1 0 0-15,-3-2-176 16,-2 0-1616-16,-2 1-320 0,-1-4-64 0,-2 2-9888 0</inkml:trace>
  <inkml:trace contextRef="#ctx0" brushRef="#br0" timeOffset="16930.876">24222 8819 31327 0,'-7'-15'2784'16,"0"3"-2224"-16,2 2-560 0,3-1 0 15,6 0-304-15,3 0-160 0,-2 2-48 0,6 0 0 0,5 3 512 0,-1 2 0 16,4-1 0-16,2 2 0 0,2 0 208 0,0 1-16 16,3 2 0-16,2 2 0 0,-2 2-192 0,-1 3 0 15,-5 1 0-15,-6 0 0 0,-5 4 0 0,-4-2 0 16,-4 1 0-16,-1 3 0 0,-1-3 0 0,-3 4 0 15,-3 0 0-15,-4 4-160 0,-4-1 160 0,0 3 0 16,-2 3-144-16,2-3 144 0,1-6 0 0,3 0 0 16,1 0-144-16,5 1 144 0,5 2 0 0,4-1 0 15,1 1 0-15,4-3 0 0,5 1 0 0,7-1 0 16,0 1 0-16,2 3 0 0,1 0 0 0,4 1 176 16,4 1 0-16,-2 1 0 0,-6 2 96 0,1-1 32 15,-3-1 0-15,-2 0 0 0,-6-1-48 0,-5 1 0 16,-1-2 0-16,-5-1 0 0,-2-1 192 0,-4 3 16 0,-8 2 16 0,-2 0 0 15,-3-1 224-15,-7 1 64 0,-9 1 0 16,-4-1 0-16,2 1-464 0,-4-1-96 0,-6-1-16 0,1-3 0 16,2-3-320-16,1-4-80 0,3-4-16 0,1-5 0 31,5-4-2240-31,2-5-448 0</inkml:trace>
  <inkml:trace contextRef="#ctx0" brushRef="#br0" timeOffset="17633.456">18115 5294 14735 0,'-13'3'1312'0,"5"-2"-1056"16,1-1-256-16,7 0 0 0,-9 0 256 0,9 0 0 16,-7 5 0-16,7-5 0 0,0 0-256 0,0 0 0 15,0 0 128-15,5 9-128 0,1 1 624 0,5-1 64 16,4-5 16-16,2 0 0 0,4 0 128 0,1-1 16 16,5 1 16-16,2 0 0 0,0-2-384 0,1 0-80 15,-2 1-16-15,3 1 0 0,1-4-192 0,0 2-32 16,0-1-16-16,3 1 0 0,0 0-144 0,-2 3 0 15,-4-2 0-15,-2-1 0 16,-2-3-512-16,0 1-144 0,-2 0-32 0,-2-1-8992 0</inkml:trace>
  <inkml:trace contextRef="#ctx0" brushRef="#br0" timeOffset="18099.082">19282 4906 23039 0,'-9'-14'2048'0,"3"6"-1648"0,2 1-400 0,-1 1 0 0,3-2 864 0,2 0 96 15,1 2 0-15,-1 6 16 0,0 0-976 0,11-3-160 16,0 1-48-16,3 1-16 0,2-1 224 0,0 1 0 15,3 0 0-15,3 1-144 0,0 0 144 0,2 2 0 16,3 1 0-16,-3 2 0 0,-2 0 0 0,3 3 0 16,-1 2 0-16,-1 0 0 0,-4-2 0 0,-2 0 0 15,-4 1 0-15,-1 1 0 0,-3-1 0 0,-2 1 0 16,-2 0 0-16,-2-2 0 0,-3-8 0 0,2 11 0 16,-3-1 0-16,1-10 0 0,-1 10 0 0,0 1 0 15,0 0 0-15,1 0 0 0,0 0 0 0,-1 0 0 16,0-1 0-16,1 1 128 0,2 1-128 0,0 1 0 15,0 1 0-15,2 1 0 0,-3 0 0 0,1 1 0 16,0 0 0-16,-2 1 0 0,0 0 0 0,-2 3 0 0,-2-1 0 0,-6 0 0 16,-1-3 128-16,-5 1 48 0,-4-2 16 15,0 3 0-15,-7 1 128 0,-4 1 48 0,-4-2 0 0,-4-2 0 16,-2-2-48-16,1-1 0 0,1-2 0 0,0 2 0 16,1 0-176-16,-1-2-144 0,1-4 192 0,4-1-192 15,4 0 0-15,7-2 0 0,6-2 0 0,3-4-8688 16,2-3-1648-16</inkml:trace>
  <inkml:trace contextRef="#ctx0" brushRef="#br0" timeOffset="18879.884">21082 4789 16575 0,'0'0'1472'0,"0"-9"-1168"15,-1 0-304-15,1 9 0 0,0 0 256 0,0 0 0 16,0 0 0-16,0 0 0 0,0 0-256 0,0 0 0 16,0 0 0-16,0 0 0 0,0 0 176 0,0 0-32 15,-9 6 0-15,-4 3 0 0,-1 2 128 0,-4 1 32 16,-4 0 0-16,-1 3 0 0,-1 1-144 0,-1 0-32 15,-6-1 0-15,1 0 0 0,-1 4-128 0,2 1 128 16,1-1-128-16,3-5 128 0,1-3-128 0,4 1 0 16,1 1 144-16,5-1-144 0,3-2 0 0,2-3 128 0,1-1-128 0,8-6 0 15,-1 9 0-15,1-9 128 0,0 0-128 0,13 3 0 16,3 0 368-16,4-2 0 0,3-1 0 0,3 0 0 16,2 0-48-16,2 2 0 0,1 1 0 0,0-1 0 15,1 2-192-15,0-3-128 0,0 2 160 0,-3 4-160 16,0 2 0-16,-5-1 0 0,-1 0 0 0,-4-1 0 15,-1-2-192-15,-5 2-128 0,-1 2-16 0,-4-2-6256 16,-1 1-1264-16</inkml:trace>
  <inkml:trace contextRef="#ctx0" brushRef="#br0" timeOffset="19091.882">20685 5424 13823 0,'-15'6'1216'0,"-1"0"-960"16,2 3-256-16,2-1 0 0,1-2 1984 0,4 0 336 16,7-6 80-16,-2 9 16 0,1-1-1632 0,2 1-320 15,6-1-64-15,4 1-16 0,3-3 192 0,5 0 16 16,2-3 16-16,5-3 0 0,5-3-288 0,5-4-48 16,4-2-16-16,3 2 0 0,-3-1-448 0,3-1-80 15,1-3-32-15,-1 3-7504 16,-6 1-1520-16</inkml:trace>
  <inkml:trace contextRef="#ctx0" brushRef="#br0" timeOffset="19378.997">21927 4923 14735 0,'1'-16'1312'0,"-1"16"-1056"0,0 0-256 0,4-6 0 16,1-1 2272-16,-5 7 400 0,0 0 80 0,0 0 0 16,3 10-2304-16,3 3-448 0,-2 4 0 0,2 1-208 15,0 3 208-15,2 2 0 0,1 3 0 0,-1 1 0 0,3 2 0 0,-2-1 0 16,3 0 0-16,0-2 0 0,4-2 0 0,-2-1 0 15,-2 1-128-15,3-4-7056 16,-2 2-1408-16</inkml:trace>
  <inkml:trace contextRef="#ctx0" brushRef="#br0" timeOffset="19616.856">22518 4857 28559 0,'-19'-8'2544'0,"6"8"-2032"15,-4 4-512-15,-3 7 0 0,-5 5 0 0,-5 5 0 0,-4 4-208 0,-2 2 64 16,-5 3 144-16,4 3 0 0,-2 3 0 0,3 2-128 16,1 2 128-16,2 1 0 0,2-3 0 0,5-2-128 15,-1-2 128-15,6-2 0 0,1-1 0 0,5-3 0 16,6 2-272-16,5-4-32 0,3-4 0 0,6-6-11792 15</inkml:trace>
  <inkml:trace contextRef="#ctx0" brushRef="#br0" timeOffset="19922.357">23234 4871 23039 0,'-29'-7'2048'0,"8"7"-1648"15,-1 4-400-15,-2 1 0 0,-3 4 1088 0,0-1 128 16,1 0 16-16,4 7 16 0,-1 2-1056 0,3 0-192 16,3-2 0-16,3-1-160 0,3-1 160 0,3 2 0 15,0-1 0-15,3 1 0 0,4-2 0 0,1-1 0 16,1-2 0-16,4 0 0 0,3 0 0 0,1 1-128 15,1-4 128-15,2 2 0 0,-1 0-192 0,3 0 64 16,2-4 0-16,-3 2 0 0,-1-1-80 0,0 3-16 16,-1-2 0-16,-1-1 0 15,-3 0-304-15,-7-6-64 0,0 0-16 0,7 6 0 16,-2 2-608-16,-2-1-112 0,-3-7-16 0</inkml:trace>
  <inkml:trace contextRef="#ctx0" brushRef="#br0" timeOffset="20096.351">22855 5337 18431 0,'0'0'816'0,"0"0"160"0,-5 10-784 0,0-1-192 0,5-9 0 0,0 10 0 15,0-10 704-15,5 9 80 0,-5-9 32 0,11 10 0 16,3 2-240-16,3-2-32 0,2-4-16 0,1-3 0 16,3-3-80-16,4-1 0 0,1-2-16 0,6 1 0 15,5-1-432-15,-1 0-256 0,3-2 48 0,1-2-10624 16</inkml:trace>
  <inkml:trace contextRef="#ctx0" brushRef="#br0" timeOffset="20651.186">23936 4787 13183 0,'-11'-12'576'0,"5"6"128"0,-3-2-560 0,3 2-144 0,6 6 0 0,-7-7 0 15,-1-2 768-15,6 1 128 0,-1 3 32 0,3 5 0 16,0 0-80-16,0 0-16 0,8-5 0 0,3 1 0 16,-3 2-320-16,4-1-64 0,3 0 0 0,2 1-16 15,4 1-160-15,2 1-16 0,4 0-16 0,-2 2 0 16,1 0-64-16,2 3-16 0,-2 0 0 0,1 5 0 16,-3 4-160-16,-5 2 0 0,-4 0 144 0,-3 0-144 15,-5-2 0-15,-3 0 0 0,-6-1 0 0,-5 3 0 16,-4-1 0-16,-4 3 0 0,-3-2 0 0,-3 1 0 15,-6-2 0-15,2 1 0 0,2-2 0 0,-4-2 0 0,1-2 0 0,4-3 0 16,5 2 0-16,3 0 0 0,3 0 0 0,3-1 128 16,8-8-128-16,0 0 0 0,0 0 0 0,5 10 0 15,-1 0 0-15,4 1 0 0,3 2 0 0,3 2 0 16,1 1 0-16,1 1 0 0,-1 1 0 0,-2 3 144 16,0-2-144-16,-1 3 0 0,0 3 256 0,-5-1-64 15,-1-2-16-15,-2 1 0 0,-4-1 528 0,0-1 96 16,-4-1 32-16,-3-1 0 0,-3 2 48 0,-5-3 16 15,-5-3 0-15,-6 3 0 0,-7 2-224 0,-5 0-32 16,-2 0-16-16,-4 0 0 0,-5-2-432 0,-3-1-64 16,-6-2-128-16,1 1-14272 0</inkml:trace>
  <inkml:trace contextRef="#ctx0" brushRef="#br0" timeOffset="25980.098">13028 3539 18431 0,'0'0'1632'0,"0"0"-1312"15,0 0-320-15,0 0 0 0,0 0 0 0,0 0 0 0,0 0 0 0,0 0 0 16,0 0 0-16,0 0 0 0,4 9 0 16,-4-9 0-16,9 8 0 0,-2-1 224 0,1 0-48 0,0-2-16 15,2-2 224-15,4 0 64 0,3-6 0 0,2 3 0 16,1 0 64-16,6-1 0 0,2-1 16 0,2-2 0 15,2 0-48-15,-1 1-16 0,0-1 0 0,-1-1 0 16,-1 0-64-16,0 1-16 0,0 0 0 0,2 0 0 16,0-2 64-16,-1 2 0 0,-2 0 0 0,1 2 0 15,0-1-128-15,0 3-32 0,-6 0 0 0,1 0 0 16,1 0-288-16,-2 0 128 0,-5-1-128 0,-2 1 0 16,-4 0 0-16,0 0 0 0,-5-1 0 0,-7 1 0 15,0 0 192-15,0 0-192 0,0 0 192 0,0 0-192 16,0 0 448-16,-6-5-32 0,-5 2 0 0,-2 1 0 15,-5-1-176-15,-5 3-48 0,-4 0 0 0,-4 0 0 0,0 2-192 0,-4 0 0 16,0 2 128-16,-2 0-128 0,3-2 0 0,0 1 0 16,3 0 128-16,5 0-128 0,-2 0 0 0,5 0 0 15,1-2 0-15,6 4 0 0,3-1 0 0,3 1 128 16,1-1-128-16,9-4 0 0,0 0 0 0,0 0-208 16,0 0 32-16,11 4 16 15,0-1-416-15,4-5-96 0,5 2-16 0,2 0 0 16,3 0-1504-16,1 0-304 0</inkml:trace>
  <inkml:trace contextRef="#ctx0" brushRef="#br0" timeOffset="26763.587">16633 3682 7359 0,'-2'-6'656'0,"2"6"-528"0,0 0-128 0,0 0 0 15,-6-3 1760-15,6 3 320 0,0 0 64 0,0 0 16 16,0 0-1328-16,0 0-256 0,0 0-48 0,0 0-16 16,0 0 16-16,0 0 0 0,0 0 0 0,0 0 0 15,0 0 384-15,13 2 80 0,2-5 16 0,4 1 0 16,3 1-320-16,1-4-64 0,0-1-16 0,4 0 0 16,2 2-224-16,4 0-32 0,0-3-16 0,-2-1 0 15,-2-1-128-15,-2 0-16 0,-1-1-16 0,-3 3 0 16,-1-1-48-16,-4 3 0 0,-1 2 0 0,-4 0 0 15,-2 0 32-15,-11 3 0 0,0 0 0 0,0 0 0 16,0 0-32-16,0 0 0 0,0 0 0 0,-10 4 0 0,-4 1 32 16,-6 3 0-16,-3 1 0 0,-7 1 0 0,-5-3-160 0,-1 0 0 15,-4 1 144-15,2 1-144 0,-2-1 128 0,4-3-128 16,4-3 160-16,1 4-160 0,6 3 192 0,4-1-64 16,6 0-128-16,4-2 192 0,5-2-192 0,6-4 176 15,0 0-176-15,0 0 160 0,3 8-160 0,6-4 0 16,4-4 0-16,4-3 0 0,3-4 0 0,-1 1 0 15,3-3-144-15,0 2 144 16,-1-3-544-16,-2 3 0 0,-4 0 0 0,0 1-12016 0</inkml:trace>
  <inkml:trace contextRef="#ctx0" brushRef="#br0" timeOffset="29058.512">16666 3638 12895 0,'0'0'576'0,"0"0"112"0,3-7-560 0,-3 7-128 0,10-5 0 0,-10 5 0 16,0 0 192-16,7-1 0 0,-7 1 0 0,0 0 0 16,9 5-192-16,-9-5 0 0,4 8 0 0,-4-8 0 15,2 9 176-15,-1-1 0 0,-1-8 0 0,0 10 0 16,1 0 224-16,-1-10 48 0,0 0 16 0,5 9 0 0,0 1 48 0,3-1 16 16,1-4 0-16,4 0 0 0,2-2 304 0,6 2 64 15,4-2 16-15,5 0 0 0,3-1-80 0,2-2 0 16,2-1-16-16,0-2 0 0,1-5-272 0,2 0-48 15,2 1-16-15,-2-2 0 0,0-1-160 0,0 2-16 16,-3-1-16-16,-3 1 0 0,-3-2-32 0,-5 2 0 16,-6 1 0-16,-5 3 0 0,-4 0-256 0,-2 1 160 15,-9 3-160-15,7 7 128 16,-7-7-1216-16,0 0-256 0,-6 5-64 0,-4 5-9600 0</inkml:trace>
  <inkml:trace contextRef="#ctx0" brushRef="#br0" timeOffset="29673.385">12960 3671 11919 0,'11'-10'512'0,"-1"5"128"0,5 2-512 0,0 0-128 15,3-3 0-15,4 1 0 0,2 0 688 0,6 0 96 0,1-2 32 0,3 1 0 16,3 0-240-16,4 1-64 16,2 0 0-16,-1 1 0 0,0 0-80 0,2-2-32 0,2 1 0 0,-2 1 0 15,-2 3-160-15,-2 0-48 0,1 0 0 0,-2-1 0 16,-1-3-192-16,-4 3 128 0,-2 1-128 0,-5-1 0 16,-3-1 208-16,-3-1-48 0,-2 2-16 0,-6 1 0 15,-3 1-144-15,-10 0 160 0,0 0-160 0,0 0 160 16,0 0 160-16,0 0 16 0,-12 1 16 0,-4 1 0 15,-6 2-48-15,-3 0-16 0,-3 0 0 0,-5 1 0 16,-5-1-64-16,2 1-16 0,2 1 0 0,0 2 0 16,3 1-16-16,5 1 0 0,0-5 0 0,5 5 0 15,1 0-192-15,2 3 0 0,5 1 0 0</inkml:trace>
  <inkml:trace contextRef="#ctx0" brushRef="#br0" timeOffset="33049.658">1659 8155 23039 0,'-3'-11'2048'0,"-3"4"-1648"0,0-1-400 0,1 3 0 16,0-2-192-16,1 0-112 0,0-1-16 0,2 3-16 15,2 5 336-15,0 0 128 0,0 0 0 0,0 0 0 16,0 0-128-16,-9 5 0 0,4 2 0 0,-2 1 0 16,2-1 0-16,-1 5 0 0,-2 6 0 0,3 1 0 15,-7 1 0-15,1 1 0 0,1 4 0 0,-3 4 0 16,1 1 0-16,-2 5 128 0,0 0-128 0,-1 4 192 16,-2 5 96-16,-1 7 32 0,-2 5 0 0,-3 7 0 15,1 4 160-15,-3 4 32 0,-2 6 16 0,-1 7 0 16,0 2-208-16,-3 2-32 0,1 1-16 0,3 2 0 15,0 4-112-15,2-8-32 0,1-6 0 0,2-5 0 0,-1-4 80 0,1-3 16 16,-1-2 0-16,1-5 0 0,-1-7 176 0,2-3 48 16,1 1 0-16,1-6 0 0,-3-5-48 0,3-3 0 15,2-3 0-15,1-3 0 0,2-2-96 0,1-1-32 16,0-2 0-16,4-1 0 0,-1-2-64 0,5-3-16 16,-3-2 0-16,5-4 0 0,3-2-192 0,0-1 144 15,-3-4-144-15,7-1 128 0,3-1-128 0,1-3 0 16,-8-4 0-16,13 2 0 0,6 1 128 0,1-6-128 15,0 1 128-15,2 0-128 0,5 1 192 0,5 0-32 16,1-1-16-16,4-1 0 0,3 1-144 0,4-1 160 16,3 0-160-16,4-1 160 0,4 1-160 0,3 1 0 15,6 0 0-15,0 0 0 0,1 2 0 0,3-1 128 0,2-2-128 16,6 2 0-16,6 2 0 0,-2-1 0 0,-2 0 128 16,6 1-128-16,3-1 0 0,3 1 0 0,1 1 0 0,1-2 0 15,2-2 0-15,1 0 0 0,-2 1 0 0,2 1 0 16,0 0 0-16,4 0 0 0,5-1 0 0,-3 2 0 15,1 3 0-15,3-1 0 0,1 0 0 0,1-1 0 16,0 1 0-16,2 1 0 0,5-1 0 0,-1-3 0 16,2 0 0-16,4 0 0 0,1-3 0 0,2-1 0 15,-5 0 0-15,8 0 128 0,4-3-128 0,-3 1 0 16,-2 0 0-16,2 0 0 0,2 2 0 0,0-4 0 16,-2-1 0-16,1 1 0 0,4 3 0 0,-1-2 0 15,-5-3 0-15,0-2 0 0,0 2 0 0,1 1 0 16,5 1 0-16,-6 0 0 0,-5-3 128 0,1 3-128 15,3-2 0-15,-6 1 0 0,-3-1 0 0,0 2 128 0,2 0-128 16,-3 2 0-16,-3 4 0 0,0 1 0 0,3-5 0 16,-2 5 0-16,-3 1 0 0,-1 0 0 0,1 0 0 0,-6 1 0 15,-4 1 0-15,3 2 0 0,4 0 0 0,-2-1 0 16,1 0 0-16,-4 1 0 0,-1-4 0 0,0 0 0 16,1-1 0-16,-6 3 0 0,-1 1 0 0,-1 0 0 15,2-2 0-15,-4 1 0 0,-3 1 0 0,-3 1 0 16,0-1 0-16,-2 0 0 0,-2-1 0 0,-2-1 0 15,-5 3 0-15,-1-3 0 0,3 1 0 0,-5 0 0 16,1 0 0-16,-4 0 0 0,-2-4 0 0,-4 2 0 16,-4 4 0-16,-1-1 0 0,-1-1 0 0,-3 2 0 15,-2 1 0-15,-4-1 0 0,-3 0 0 0,-4-1 0 16,-4-1 0-16,-4 2 0 0,-3 1 0 0,-3-1 0 16,-3 0 128-16,-2 1-128 0,-5-1 0 0,0-2 0 0,-3-6 0 0,-2 6 128 15,0 2-128-15,0 0 128 0,-2-4-128 0,-9 0 128 16,7 0 80-16,-7 0 16 0,7-2 0 0,-7 2 0 15,3-6 160-15,2-1 16 0,1-1 16 0,-2-2 0 16,-4-2-64-16,0-3-16 0,0-5 0 0,-2-4 0 16,0-4-208-16,1-1-128 0,1-2 128 0,-2-5-128 15,-1-7 128-15,-4-5-128 0,2 0 128 0,1-6-128 16,2-4 0-16,-3-3 128 0,-2-1-128 0,4-3 0 16,-2-4 144-16,1-3-144 0,1-3 192 0,1 0-192 15,4 0 0-15,0-2 0 0,-1-1 0 0,2-1 0 16,3 1 0-16,-2 1 0 0,3 2 0 0,-1-4 0 15,1-5 0-15,2 3 0 0,3-2 0 0,1 5 0 16,0 0 0-16,3 2 0 0,0 3-144 0,1 6 144 0,-4 5 0 16,1 6 0-16,1 6 0 0,1 6-128 0,-2 5 128 15,0 2 0-15,0 1 0 0,0 4 0 0,-1 3 0 0,-2 0 0 16,1 3 0-16,0 2 0 0,0 2 0 0,-2 5 0 16,0-1 0-16,1 4 0 0,-3 2 0 0,0 1 0 15,-5 0 0-15,1 2 0 0,0 0 0 0,-4 9-128 16,4-5 128-16,-4 5 0 0,1-10-144 0,-2 2 144 15,1 8-160-15,-3-8 160 0,-1 4 0 0,-1-1 0 16,-2 0-128-16,-1 1 128 0,-2 3 0 0,-1 0 0 16,-3-2 0-16,-2 2 0 0,-3 0 0 0,-3 1 0 15,-4 0-128-15,-4 1 128 0,-3-1 0 0,-3 2 0 16,-4 1 0-16,0-1 0 0,-6 1 0 0,1 0 0 16,-1 0 0-16,-2-1 0 0,-6 1 0 0,0-1 0 15,-4-1 0-15,-3 2 0 0,-2-3 0 0,1 1 0 0,-2 0 0 0,-1 0 0 16,-8-1 0-16,0 1 0 0,-3 1 0 15,-1-1 0-15,-1-1 0 0,-4-1 0 0,0 0 0 0,-4 3 0 16,-2 2 0-16,0-2 0 0,-2-2 0 0,-5 0 0 16,-4-1 0-16,1 2 0 0,0 3 0 0,-2 0 0 15,-2-2 128-15,-3 0-128 0,2-1 0 0,-4 1 0 16,-4 5 0-16,3-3 0 0,5 0 0 0,-3 0 0 16,-5-1 0-16,1-1 0 0,0-3 0 0,-1 1 0 15,-2 3 0-15,1-1 0 0,2 0 0 0,-2-1 0 16,-3 2 128-16,2 0-128 0,1-2 0 0,-2-1 0 15,-2-1 0-15,0 2 0 0,4 1 0 0,-5 2 0 16,0 2 0-16,1-2 0 0,4 1 0 0,-2-2 0 0,-2 0 0 16,4 0 0-16,-1 1 0 0,0 0 0 0,0 2 0 0,3 1 0 15,-1 3 0-15,2-1 0 0,-1-2 0 0,3-2 0 16,4-2 0-16,-1 1 0 0,-1 1 0 0,4 4 0 16,0-5 0-16,2 2 0 0,0-1 144 0,0 0-144 15,0 3 0-15,3 0 144 0,2 0-144 0,1 1 0 16,-2-1 0-16,3 1 128 0,1 2-128 0,2-1 0 15,1 0 144-15,2 0-144 0,2 0 0 0,4 0 144 16,-2-3-144-16,2 2 0 0,1 0 176 0,1 0-176 16,0 0 160-16,5-3-160 0,6 1 144 0,2 0-144 15,2-3 128-15,2 0-128 0,-1 0 176 0,2-1-48 16,1-1-128-16,7 2 192 0,-1 0 0 0,4-1-16 16,1 1 0-16,3-1 0 0,0 0 32 0,1-1 16 0,2-1 0 15,-1 2 0-15,2 0-80 0,3 1-16 0,2 0 0 0,2-1 0 16,2 0-128-16,2-1 128 0,1 1-128 0,1 0 128 15,0-2-128-15,-1 1 128 0,0 0-128 0,4 0 128 16,3-2-128-16,3 2 0 0,0 0 144 0,7 0-144 16,1 0 0-16,2 1 0 0,2 0 0 0,7-3 0 31,0 0-2688-31,4 11-464 0</inkml:trace>
  <inkml:trace contextRef="#ctx0" brushRef="#br0" timeOffset="35636.882">4734 6670 16815 0,'0'0'736'0,"0"0"160"16,0 0-704-16,0 0-192 0,5-4 0 0,2 0 0 0,-7 4 0 0,10-6 0 15,1 1 0-15,3 0 0 0,0 1 0 0,3 1 0 16,2-2 0-16,0 0 0 0,1-2 0 0,1 0 0 15,1 1 0-15,1 0 128 0,1 0-128 0,1 2 0 16,-2 2 0-16,-1 1 0 0,-1-1 0 0,-3 0 0 16,0 1 0-16,-1 3 0 0,-3 2 0 0,-1 4 0 15,-1-3 0-15,-1 4 0 0,-2 6 448 0,-3 0 0 16,0 1 0-16,-3 6 0 0,0 2 192 0,-5 3 64 16,-1 4 0-16,-3 2 0 0,0 0-320 0,-2-1-48 15,-1 1-16-15,-1-1 0 0,1 0-192 0,-4-4-128 16,0-1 128-16,1-2-128 0,1-2 176 0,-1 0-48 15,-1-2 0-15,0-2 0 0,1-4-128 0,2-1-176 16,2 0 48-16,0-5-6608 16,4-2-1328-16</inkml:trace>
  <inkml:trace contextRef="#ctx0" brushRef="#br0" timeOffset="36205.387">5140 6861 23775 0,'-14'-4'1056'0,"8"4"224"0,-3 3-1024 0,2 2-256 0,-2 4 0 0,-2 5 0 16,-2 4 0-16,-2 4 0 0,-4 0 0 0,0 6-160 15,-1 8 160-15,-6 2-128 0,-1 0 128 0,-2 6-128 0,-3 6 0 0,-2 4 0 16,-1 3 0-16,0 0 0 0,-2 0-224 0,-2 1-32 15,-6 2-16-15,0 5 0 0,0 5 176 0,0-2 32 16,1-1 16-16,0 1 0 0,1 2 176 0,-1 5 0 16,3 2 0-16,1 1 0 0,-2 0 0 0,0 3 0 15,-1-1 0-15,2 4 0 0,-2 4 0 0,4-1 128 16,2-1-128-16,2-1 176 0,3 2-48 0,1 0 0 16,2-1 0-16,2-3 0 0,5-2-128 0,0-3 0 15,0-3 0-15,1 0 0 0,1 3 0 0,0-4 0 16,3-1 0-16,1-2 128 0,-4 2-128 0,3 0 128 15,1 0-128-15,3 0 128 0,2-3-128 0,0 1 0 16,-1-3 0-16,2 0 0 0,-2 3 144 0,2-3-144 16,3-4 160-16,-1-1-160 0,1-1 224 0,2 0-48 0,3 0-16 0,1-2 0 15,0-4 64-15,3-5 16 0,3-1 0 16,-2-4 0-16,1-1-16 0,6-3 0 0,1-2 0 0,-1-2 0 16,-1-5 48-16,2-2 16 0,4-4 0 0,6 0 0 15,1-2-80-15,2-2-16 0,-2-2 0 0,4 0 0 16,-1-4-192-16,0 0 176 0,1 1-176 0,-3-1 160 15,1-2-160-15,1-1 0 0,2-1 0 0,-1 3 0 16,0-1 0-16,1 1 128 0,-2 1-128 0,3-1 0 16,-2-1 0-16,3-1 0 0,-1 3 0 0,0-3 0 15,-2-2 0-15,-1 0 0 0,1-2 128 0,-3 0-128 16,0 1 0-16,-4-5 128 0,-3-2-128 0,2 0 128 16,-1 4-128-16,1-4 0 0,1 0 0 0,-4 0-8016 15,-3-1-1568-15</inkml:trace>
  <inkml:trace contextRef="#ctx0" brushRef="#br0" timeOffset="36864.398">5367 11266 13823 0,'-14'-22'608'0,"3"9"128"0,0 0-592 0,3 2-144 0,3 1 0 0,-1 5 0 16,1 0 2128-16,5 5 400 0,0 0 80 0,-7 6 16 16,1 4-1840-16,-2 5-352 0,0 6-80 0,1 7-16 15,-1 2-336-15,0 4 0 0,0 7 0 0,2 3 0 16,-2 2 0-16,-1 3 0 0,-1 0 0 0,-3 5 0 0,0 8 0 0,-2 0 0 15,-3 1 0-15,2-5 0 0,-3-6 128 0,-1-4-128 16,0-1 128-16,0-7-128 0,1-5 272 0,0-6-16 16,2-7 0-16,4-7 0 0,3-2 432 0,-2-7 80 15,1-6 0-15,4-2 16 0,-1-4 176 0,3-3 48 16,3-6 0-16,1-7 0 0,-1-6-560 0,0-3-96 16,4-2-32-16,-2-2 0 0,-2-5-320 0,4-3 0 15,0 0 0-15,4-5 0 0,2-2-160 0,1-2 160 16,3 0-192-16,3 1 192 0,3 2-176 0,3 3 176 15,2 2-160-15,4 1 160 0,-1 0-192 0,4 2 192 16,1 1-208-16,-1 6 80 0,0 6 128 0,2 4 0 16,1 3-144-16,-1 5 144 0,-2 7 0 0,-3 5-144 15,2 3 144-15,-2 4 0 0,-1 3-176 0,-3 5 176 0,-4 3-160 0,-2 6 160 16,-3 4-208-16,-4-1 48 0,-3 0 16 16,-4-1 0-16,-3 2 0 0,-3-2 0 0,-6-1 0 0,-4 0 0 15,-5 2 16-15,-2-3 0 0,-2 0 0 0,1-2 0 16,-2-1-208-16,1-3-48 0,-1 0 0 0,2-7-12512 15</inkml:trace>
  <inkml:trace contextRef="#ctx0" brushRef="#br0" timeOffset="37421.238">5587 11757 12895 0,'-7'7'1152'0,"0"1"-928"15,4 2-224-15,-2-1 0 0,1 2 1744 0,2 0 304 0,2 0 64 0,3 0 16 16,5-1-1120-16,1-1-240 0,2-2-32 0,2 0-16 16,2-3-64-16,3 0-16 0,3-2 0 0,3-2 0 15,3-2-192-15,-1-2-32 16,-1 0-16-16,2-5 0 0,4-3 32 0,-3 0 0 0,-1 0 0 0,1-2 0 15,-2-2 16-15,-2-1 16 0,-2-2 0 0,-3 0 0 16,0-1-144-16,-3 4-48 0,-1-2 0 0,-4 2 0 16,-3 0-48-16,-2 3-16 0,-2 2 0 0,-3 0 0 15,-2 0 16-15,-2 2 0 0,-3 0 0 0,-1 2 0 16,-3 0-32-16,-1 3-16 0,-3 2 0 0,-3 2 0 16,-2 5-176-16,1 4 0 0,-3 3 0 0,1 1 0 15,-3 2 0-15,3 3 0 0,2 4 0 0,-1 1-176 16,0 2 176-16,5 1 0 0,5 2 0 0,0-1 0 15,2 1 0-15,6-3-128 0,2-4 128 0,5 0-128 0,4 1 128 0,4-4-208 16,4 0 80-16,2-4 128 16,5-2-656-16,0-2-16 0,3-2 0 0,0-3 0 15,1-1-1312-15,2-2-272 0,-2-4-48 0</inkml:trace>
  <inkml:trace contextRef="#ctx0" brushRef="#br0" timeOffset="37717.035">6670 11507 26719 0,'-18'9'1184'0,"5"2"240"0,-1 6-1136 0,-1 5-288 16,0 5 0-16,1 5 0 0,-3 3 1104 0,2 3 176 16,-4-2 16-16,3 1 16 0,-3 0-1040 0,2-3-272 0,3-1 0 0,1-6 0 15,-3 0 0-15,2-5 0 0,-1-4 0 0,3-1 0 16,2-3 960-16,3-6 112 0,7-8 16 0,0 0 0 31,0 0-1536-31,-3-6-320 0,-2-6-48 0,7-5-16 0,3-5 832 0,2-2 304 0,-1-2-16 0,2-3 0 16,3-4-128-16,2 0-32 0,1-1 0 0,2 1 0 15,0 1 16-15,4 3 0 0,-1-1 0 0,3 7 0 16,-1 4-144-16,2 4 0 0,3 1 144 0,2 3-144 16,0 0 0-16,2 4 0 0,1 4 0 0,0-1 0 15,-4 1-1824-15,1 2-288 16,-2 0-48-16</inkml:trace>
  <inkml:trace contextRef="#ctx0" brushRef="#br0" timeOffset="37902.586">7241 11463 22111 0,'-12'-3'1968'0,"12"3"-1584"15,0 0-384-15,-5 7 0 0,1 1 2464 0,2 3 416 16,0 1 64-16,-2 5 32 0,-5 3-2416 0,2 1-560 15,-1 2 0-15,0 1 0 0,0 0 0 0,0 1 0 16,-1 7 0-16,0-1 0 0,-3-2-320 0,0-1-48 16,0 0-16-16,0-3-9056 15,2-2-1824-15</inkml:trace>
  <inkml:trace contextRef="#ctx0" brushRef="#br0" timeOffset="38258.448">7463 11547 34847 0,'-19'6'1536'0,"5"1"320"0,-3 2-1472 0,1 3-384 0,2 1 0 0,0 5 0 15,2 3 0-15,3 2 0 0,-2 0 0 0,7 1-128 16,4 0-128-16,2 0 0 0,4-2-16 0,4-2 0 15,4-3-1968-15,2-3-400 0,2-3-80 0,2-2-16 16,3-8 1408-16,0-2 288 0,2-4 48 0,3-2 16 16,-2-2 96-16,2-3 32 0,-1-4 0 0,1 3 0 0,-5-2 528 0,-2-1 96 15,-1-1 32-15,-5 1 0 0,-2 1 1008 0,-5 2 208 16,-4-1 32-16,0-1 16 0,-7 1 688 0,-2 0 144 16,-7 0 16-16,-1 1 16 0,0 3-464 0,-2-2-80 15,-6 1-32-15,1 4 0 0,1-2-624 0,1 4-128 16,-2 3-32-16,5-1 0 0,4 1-576 0,-2 1 0 15,0 1-192-15,4 1 64 16,1-4-2496-16,8 3-480 0,-8 0-96 0</inkml:trace>
  <inkml:trace contextRef="#ctx0" brushRef="#br0" timeOffset="38728.459">8253 11447 13823 0,'21'-7'608'0,"-4"5"128"0,1-4-592 0,0 1-144 0,-1-3 0 0,-2 3 0 16,-1-1 704-16,-1 1 96 0,-3-1 32 0,-2 4 0 16,-8 2-128-16,0 0 0 0,0 0-16 0,0 0 0 15,-6 4 160-15,-4 4 48 0,-4 1 0 0,-2 0 0 16,-2 3-448-16,-4 0-96 0,-3 2-16 0,-2 2 0 16,0 5 16-16,0-1 0 0,-4 0 0 0,4 2 0 15,-1 2-160-15,3 2-16 0,1-2-16 0,4 1 0 16,7 2-32-16,1-3 0 0,2-2 0 0,4-3 0 15,5-4-128-15,2-1 192 0,5-5-192 0,2-1 192 16,6-3 96-16,1-3 32 0,2-3 0 0,1-2 0 16,4-5 16-16,5-3 16 0,1-3 0 0,2-7 0 0,1-6-48 15,0-3-16-15,-2-2 0 0,-1 0 0 0,-1-2-96 0,0 1-32 16,-3-1 0-16,-1 0 0 0,-1-2 96 0,-1-1 32 16,-1-1 0-16,-2-2 0 0,-1-1 0 0,-2 1 0 15,0-2 0-15,-3-1 0 0,-2-2-160 0,-5-1-128 16,-1-2 192-16,2 0-192 0,-3 0 0 0,1 6 0 15,-3 4 0-15,-1 11 0 0,0 7 176 0,0 8-176 16,0 5 160-16,0 7-160 0,0 0 368 0,-7 14-32 16,-2 3 0-16,0 12 0 0,-4 4-208 0,-2 10-128 15,-1 7 160-15,1 6-160 0,-1 5 240 0,-1 8-48 16,2 8-16-16,0 2 0 0,0-2-16 0,5-1 0 16,1-4 0-16,3-3 0 0,0 0-32 0,6-6-128 15,1-8 192-15,5-6-64 0,3-7-128 0,5-3 0 0,1-6 0 16,5-3-10736-16,8-5-2128 0</inkml:trace>
  <inkml:trace contextRef="#ctx0" brushRef="#br0" timeOffset="39706.819">9398 11157 19007 0,'-15'-6'832'0,"9"3"192"0,6 3-832 0,0 0-192 16,0 0 0-16,0 0 0 0,-1-14 672 0,3 3 96 15,5 3 0-15,2-3 16 0,4-3-272 0,4 2-48 16,6-2-16-16,3 2 0 0,1 2-448 0,2 0 0 16,1 0 0-16,-1 1 0 0,0 3 0 0,-2 0 0 15,1 2 0-15,0 1 0 0,-2-1 256 0,1 4-32 16,-1 5-16-16,0 2 0 0,-2 1 48 0,-2 1 16 16,-1 2 0-16,-2 3 0 0,-3 4-272 0,-4 3 0 15,-4 0 128-15,-4 5-128 0,-4 7 128 0,-7 2-128 16,-7 4 192-16,-5 4-192 0,-8 3 288 0,0 0-48 0,-2 1-16 15,-5-1 0-15,-3-3-16 0,-3-3 0 0,-1-3 0 16,-1 1 0-16,-2-2 176 0,4-5 48 0,-1-5 0 0,5 0 0 16,-1-1-16-16,4-5 0 0,3-3 0 0,2 0 0 15,4-4-256-15,2-3-160 0,1-4 192 0,3 0-192 16,3-3 192-16,3-3-192 0,3 0 192 0,9 0-192 16,0 0 160-16,0 0-160 0,-9-4 128 0,9 4-128 15,0 0 416-15,0 0 0 0,0 0 0 0,12-2 0 16,3 2-48-16,0 0-16 0,6 2 0 0,4 2 0 15,1-2-96-15,3 2-32 0,4-1 0 0,4 0 0 16,1 2-32-16,2 0 0 0,0-1 0 0,2 0 0 16,0 1 64-16,1 0 0 0,-5-4 0 0,2 0 0 15,-5-1-256-15,2 0 0 0,0 0 128 0,-6 0-128 0,-5-2 0 0,-1 0 0 16,2 1-192-16,-4-2 192 16,1-1-3056-16,-5-2-496 0,1-7-96 0,-8 2-32 0</inkml:trace>
  <inkml:trace contextRef="#ctx0" brushRef="#br0" timeOffset="40108.237">10845 10854 14735 0,'-1'-9'1312'0,"1"2"-1056"0,1 0-256 0,-1 7 0 16,0 0 1824-16,0 0 304 0,0 0 64 0,0 0 16 16,0 0-1376-16,4 9-256 0,-1 3-64 0,0 0-16 15,-4 0 160-15,0 5 48 0,0 8 0 0,-3 2 0 16,-3 3-64-16,-1 2 0 0,-2 1 0 0,-3 3 0 15,1 6-112-15,-3 4-16 0,-2 5-16 0,-3 1 0 16,0 2-144-16,0 1-32 0,-3-2 0 0,2-4 0 16,2-7-64-16,0-2-32 0,4-4 0 0,4-3 0 15,2-1-64-15,4-5-16 0,2-6 0 0,3-3 0 16,2 0 64-16,4-3 16 0,3-4 0 0,3-2 0 0,6-5 480 0,6 0 80 16,10-1 32-16,8-5 0 0,7-5-336 0,8 0-64 15,7-1-16-15,6-2 0 0,-2 2-400 0,5-2-176 16,3-1 16-16,2 0-16912 15</inkml:trace>
  <inkml:trace contextRef="#ctx0" brushRef="#br0" timeOffset="43027.849">9478 13612 10127 0,'0'0'448'15,"0"0"96"-15,-2-7-544 0,2 7 0 0,0 0 0 0,0 0 0 16,0 0 2256-16,0 0 352 0,0 0 64 0,0 0 16 15,-7-1-2128-15,0 3-432 0,-2 5-128 0,-4-1 0 0,-3 3 0 0,-1 0 0 16,-4 3 128-16,-1 2-128 0,-3 3 0 16,0 0 0-16,-5 2 0 0,-1 2 0 0,-2 5 256 0,-6 5 0 15,1 3 16-15,-4 5 0 0,2 3 304 0,-1 6 64 16,-1 6 16-16,1 1 0 0,1 0-160 0,2 4-48 16,0 0 0-16,5 2 0 0,3 0-160 0,3-5-32 15,7-3-16-15,4-8 0 0,5-7-64 0,6-5-16 16,7-5 0-16,3-4 0 0,4-2 240 0,6-7 48 15,3-2 16-15,4-3 0 0,3-2-128 0,4-4-16 16,3 1-16-16,3-5 0 0,2-5-176 0,3 1-128 16,1-4 144-16,-1 1-144 0,8-2 0 0,-6-2 0 15,-2 0 0-15,-7-2 0 0,-2-1 0 0,-6 3 0 16,-4 3 0-16,-6 0 0 0,-5 0 0 0,-10 8 0 0,0 0 0 0,0 0 0 16,-8-5 304-16,-7 1 112 0,-3 3 32 0,-9 1 0 15,-3 3 128-15,-5 1 48 0,-4 0 0 0,-1 2 0 16,3 0-208-16,0 3-32 0,3-3-16 0,2 0 0 15,3 1-368-15,3-4 128 0,4 1-128 0,1-2 0 32,3 2-1056-32,1-2-288 0,2-2-48 0,1 0-12560 0</inkml:trace>
  <inkml:trace contextRef="#ctx0" brushRef="#br0" timeOffset="43310.382">9986 14181 27647 0,'-7'-7'1216'0,"7"7"256"0,0 0-1168 0,15-4-304 16,3-3 0-16,6 3 0 0,3 0 1408 0,2 2 240 16,1-4 32-16,1 4 16 0,4-1-1376 0,3-3-320 15,2-1 0-15,0-1 0 0,3 0-288 0,-1 0-96 16,2 1 0-16,-3 0-9360 16,-5 2-1872-16</inkml:trace>
  <inkml:trace contextRef="#ctx0" brushRef="#br0" timeOffset="43487.513">10122 14450 28559 0,'-9'4'2544'0,"3"1"-2032"0,6-5-512 0,0 0 0 16,-2 11 368-16,4 0-32 0,4-2 0 0,3 0 0 16,3-2-144-16,3-2-16 0,3 0-16 0,6-4 0 15,4-2 32-15,7-3 0 0,2-3 0 0,4-2 0 16,1 2-432-16,0-5-80 0,4-2 0 0,-1 2-13152 15</inkml:trace>
  <inkml:trace contextRef="#ctx0" brushRef="#br0" timeOffset="43862.395">11304 13954 25791 0,'5'-19'2304'0,"-1"9"-1856"16,7 0-448-16,1 1 0 0,7-2 1664 0,-1-1 224 15,3 1 48-15,2 2 16 0,-3 2-1552 0,1 2-400 16,0 1 0-16,-4 3 128 0,-1 2-128 0,-1 4 0 16,0 4 0-16,-5 4 0 0,-3 1 0 0,-2 3 0 0,-6 3-128 0,-4 6 128 15,-5 7 0-15,-4 0 0 0,-6 0 0 0,-5 3-128 16,-5 2 128-16,-5 1 0 0,-3-1 0 0,-4 3 0 15,1 0 0-15,1 1 0 0,0 0 0 0,3-4 0 16,6-6 144-16,2-5 16 0,6-2 0 0,4-5 0 16,4-4 336-16,5-4 64 0,3-4 16 0,7-8 0 15,-1 9-256-15,3-1-64 0,3 0 0 0,5-4 0 16,3-1-96-16,3 1-32 0,4-1 0 0,4 0 0 16,4-3-128-16,4-1 0 0,3-1 0 0,5 1 128 15,0-2-128-15,3-2 0 0,1 0 0 0,0 0 128 16,-3 2-864-16,0-1-176 15,-3-4-48-15,1 1-9408 0,-1-2-1872 0</inkml:trace>
  <inkml:trace contextRef="#ctx0" brushRef="#br0" timeOffset="44193.133">12411 13768 34431 0,'-10'-6'1536'0,"10"6"304"0,0 0-1472 0,0 0-368 16,-8 6 0-16,2 5 0 0,-1 3 144 0,-2 5-144 15,-1 4 192-15,-4 4-192 0,-4 3 224 0,-1 2-64 16,-2 2-16-16,2 3 0 0,-1 1-144 0,0-1 0 16,2 2 144-16,-2-2-144 0,-1 1 0 0,0-3 0 15,0-3 0-15,0 0 0 0,3 1 0 0,2-5 0 0,3-3 0 0,3 0 128 16,-1-3-128-16,7-4 0 0,1-2 0 0,3-4 0 15,4-3 0-15,3-3 0 0,6-1 0 0,3-2 0 16,3 1 0-16,5-3 144 0,5 2-144 0,0-1 0 16,3-1 176-16,2 1-176 0,5 1 160 0,-2 1-160 15,1-4 144-15,-1 2-144 0,-4-2 128 0,1 1-128 16,-1 1 0-16,0-2 0 0,0-1-224 0,0 1-10464 16,2 1-2112-16</inkml:trace>
  <inkml:trace contextRef="#ctx0" brushRef="#br0" timeOffset="44563.274">14405 14041 28559 0,'0'0'2544'0,"0"0"-2032"0,14-5-512 0,3 2 0 16,4 0 176-16,6 0-176 0,5-1 192 0,4 0-192 16,3 0 160-16,2 0-160 0,-2-2 128 0,4 1-128 15,1-1 0-15,-1 0 128 0,0-3-128 0,-1 2 0 32,-3 4-832-32,-1 2-256 0,-4 1-64 0</inkml:trace>
  <inkml:trace contextRef="#ctx0" brushRef="#br0" timeOffset="44777.112">14175 14413 2751 0,'-10'5'256'0,"1"-2"-256"16,2-1 0-16,7-2 0 0,0 0 5696 0,10 8 1104 16,3-2 224-16,3-2 32 0,6 0-4944 0,6 1-1008 15,4-2-192-15,5-3-32 0,5-3-32 0,6-2 0 16,6-1 0-16,6 0 0 0,1 4-464 0,2-3-112 15,-5-4-16-15,4-1 0 0,-2-2-384 0,1 2-96 16,-1-2-16-16,0 1 0 16,-2 0-3024-16,-3 0-592 0</inkml:trace>
  <inkml:trace contextRef="#ctx0" brushRef="#br0" timeOffset="45401.607">14818 13706 4607 0,'0'0'400'15,"0"0"-400"-15,-9-4 0 0,2-1 0 0,7 5 4080 0,0 0 720 16,0 0 160-16,0 0 32 0,0 0-3120 0,0 0-608 16,0 0-128-16,9-7-32 0,2 3-512 0,4 1-96 15,4 3-32-15,4 4 0 0,4 1-64 0,6 1-16 16,4 4 0-16,3 0 0 0,1 1-128 0,2 2-48 15,0 4 0-15,0-2 0 0,1 0-208 0,3 0 0 0,0 4 0 0,-2-1 0 16,-1 2 128-16,-1 1-128 0,-6 1 0 0,-1 0 144 16,-2 0-144-16,-6 0 128 0,-4-4-128 0,-3-1 128 15,-5 1-128-15,-3 0 0 0,-4 0 0 0,-3 2 128 16,-4 2 112-16,-5 1 16 0,-5 0 0 0,-6 1 0 16,-6 2 192-16,-4 3 32 0,-6-1 16 0,-3 3 0 15,-5 2-32-15,-3 0 0 0,-4-1 0 0,1-3 0 16,1 0-64-16,4-2-16 0,2 0 0 0,3-5 0 15,3-2-384-15,6-3 0 0,4-2 128 0,4-4-128 16,4 0-2112-16,2-6-448 0,-1-1-80 16,12-4-32-16</inkml:trace>
  <inkml:trace contextRef="#ctx0" brushRef="#br0" timeOffset="46601.942">17670 13481 26079 0,'0'0'1152'0,"0"-4"256"0,0 4-1136 0,0 0-272 0,0 0 0 0,0 0 0 15,0 0 128-15,0 0-128 0,-8 11 144 0,2 7-144 16,-1 4 432-16,-1 8-16 0,-3 5 0 0,1 4 0 16,-3 3-32-16,0 1 0 0,-4 2 0 0,0 0 0 15,-6 6 16-15,-1 2 0 0,-5 1 0 0,-3 0 0 16,-3-1 16-16,-3-2 0 0,-1-1 0 0,0-6 0 15,4-4-96-15,4-2-32 0,5-8 0 0,6-2 0 16,5-5 176-16,4-2 48 0,4-3 0 0,3-5 0 16,4-4 0-16,5-2 0 0,2 1 0 0,6-4 0 15,5 0-208-15,6-1-48 0,2 0 0 0,6-1 0 16,6-2-256-16,-2 3 128 0,-1 0-128 0,2-2 0 16,2 5 0-16,2-3 0 0,0 0 0 0,-1 2 0 15,1 0 0-15,1 3 0 0,-3-2 0 0,1 3 0 16,-3-3-1920-16,-2-1-384 0,-3-2-64 0</inkml:trace>
  <inkml:trace contextRef="#ctx0" brushRef="#br0" timeOffset="46894.937">18354 13960 3679 0,'-5'-14'160'0,"5"14"32"0,0 0-192 0,0-8 0 0,0-3 0 0,3 5 0 16,-3 6 6528-16,12-6 1248 0,-1 3 256 0,5 0 48 15,5-1-6320-15,5 1-1264 0,2-1-256 0,6-2-48 16,4-2-192-16,5 1 128 0,2-1-128 0,1 1 128 15,-1 2-128-15,-1-1 0 0,-3 2 0 0,-1 0 0 32,-5-1-464-32,-5 4-80 0,-2 1-16 0,-6 1-9072 0,-1-1-1824 0</inkml:trace>
  <inkml:trace contextRef="#ctx0" brushRef="#br0" timeOffset="47066.936">18338 14250 13823 0,'0'0'1216'0,"0"0"-960"16,0 0-256-16,0 0 0 0,11-4 5136 0,4 1 992 16,5 0 192-16,5 0 32 0,4 3-5136 0,7-1-1040 15,8-2-176-15,4 0 0 0,6-3 0 0,2-1 0 16,0-4-128-16,2 1 128 16,-1-4-2128-16,1 1-384 0</inkml:trace>
  <inkml:trace contextRef="#ctx0" brushRef="#br0" timeOffset="47584.95">20948 12791 34607 0,'-11'-10'1536'0,"7"6"320"0,4 4-1488 0,-9-3-368 0,1 2 0 0,-5 0 0 16,-4 1 0-16,-1 1 0 0,-3 4-192 0,-3 5 64 15,-6 0 128-15,-1 2 0 0,-1 0 0 0,-4 4-128 0,-4 4 128 0,-2 5 0 16,-2 5 0-16,-2 4 0 0,-2 6 0 0,-1 6 0 15,1 7 0-15,3 5 0 0,3 0 0 16,6 1 0-16,5-2 0 0,8 1 0 0,6 2 0 0,9-8 0 16,8-8 0-16,3-3 0 0,6-4 0 0,5-2 0 15,6-7-176-15,2 0 176 0,5-7 0 0,5-3 0 16,2-1 0-16,5-5 0 0,0-3 0 0,3-4 0 16,1-3 128-16,-3-2-128 0,-2-5 192 0,-1-2-64 15,-2 0 0-15,-4-4-128 0,-6-4 208 0,0 1-64 16,-3-3-16-16,-3 0 0 0,-5-3 0 0,-5-1 0 15,-7-1 0-15,-3 1 0 0,-1 1 160 0,-8 2 32 16,-4 0 0-16,-5 3 0 0,-4 2 48 0,-4 4 16 16,-3 3 0-16,-6 4 0 0,-3 1-192 0,-2 3-16 15,-2 3-16-15,1 3 0 0,1 7-160 0,1 0 0 0,4-1 0 0,4 4 0 16,3 2-224-16,6-2 32 0,1 0 0 0,6 1 0 31,1-3-1728-31,5 0-320 0,4-3-80 0,4-2-7488 0,3-2-1504 0</inkml:trace>
  <inkml:trace contextRef="#ctx0" brushRef="#br0" timeOffset="47964.789">19803 14228 33167 0,'-9'0'2944'0,"9"0"-2352"16,0 0-464-16,0 0-128 0,10 0 432 0,9-2 64 15,7 0 16-15,11-1 0 0,15 0-688 0,10-4-128 16,9-2-16-16,7 0-16 0,6 0 208 0,4-1 128 16,3-1-160-16,2 1 160 0,-5 1-240 0,-3 0 48 15,0-1 16-15,-7 1 0 0,-2 2 176 0,-9-1 0 0,-7-2 0 0,-8 2 0 16,-4 1 0-16,-5 0-208 0,-3 1 80 16,-7 1 128-1,-4 1-1264-15,-5 3-128 0,-2 1-16 0,-5 0-11616 0</inkml:trace>
  <inkml:trace contextRef="#ctx0" brushRef="#br0" timeOffset="48395.27">20166 14691 41471 0,'-1'-6'3680'0,"5"2"-2944"15,5 0-592-15,3 2-144 16,2-1-1088-16,2 2-256 0,-3-1-64 0,7 1 0 0,-2-1 912 0,6 2 176 16,2 0 48-16,3 0 0 0,0 2 272 0,2 0 0 15,-1 1-128-15,-1 3 128 0,-2 1 0 0,-3 3 0 16,-3 1 0-16,-1 3 0 0,-5 3 0 0,-5 2 0 15,-2 3 0-15,-7 1 0 0,-6 5 0 0,-8 3 0 16,-8 1 0-16,-5 2 0 0,-9 1 0 0,-5 3-128 16,-5-1 128-16,-2-1 0 0,-2-3 0 0,3 0 192 0,-1-2-16 0,2-3-16 15,2-1 128-15,8-3 32 16,5-5 0-16,9-2 0 0,8-3 16 0,6-1 16 0,8-2 0 16,7-1 0-16,5-4-176 0,5 1-48 0,3-1 0 0,5-4 0 15,4 1 64-15,2-3 16 0,5-3 0 0,5 0 0 16,4-4 96-16,3-1 16 0,0-2 0 0,5-1 0 15,-1-1-320-15,2 0 0 0,-5 1 0 0,4-3 0 32,0-3-1392-32,0 2-272 0,-2 3-64 0,-2-2-9216 0,2-3-1856 0</inkml:trace>
  <inkml:trace contextRef="#ctx0" brushRef="#br0" timeOffset="48690.269">21697 14054 42383 0,'-5'-9'1872'0,"5"9"400"0,0 0-1824 0,0 0-448 16,15-1 0-16,4 1 0 15,6 3-576-15,2 3-224 0,5-2-32 0,5-2-16 16,1-2 224-16,3-1 48 0,2 0 16 0,-3-1 0 16,0-1-2560-16,-3-2-512 0</inkml:trace>
  <inkml:trace contextRef="#ctx0" brushRef="#br0" timeOffset="48875.264">21717 14493 23039 0,'0'0'1024'0,"0"0"192"16,0 0-960-16,0 0-256 0,13-3 0 0,1 3 0 0,3 4 4096 0,2-1 768 0,1-1 144 0,5 2 48 15,3-1-4096-15,5-2-800 0,5-2-160 0,-2 0 0 16,4-6 0-16,2-1 0 0,9-4 0 0,1-1 0 15,3 0-1600-15,1-4-368 0,4-2-80 0,-5-2 0 0</inkml:trace>
  <inkml:trace contextRef="#ctx0" brushRef="#br0" timeOffset="49371.203">23034 13784 39615 0,'-5'-31'1760'0,"7"16"352"0,5 2-1680 0,6 2-432 0,4 1 0 0,5 0 0 15,5 1 0-15,6 4 0 0,3 3 128 0,4 0-128 16,2 0 0-16,-1 3 0 0,1 3-192 0,0 0 192 15,-3 5-144-15,-1 1 144 0,0 2 0 0,-8 2 0 16,-5 5-144-16,-10-2 144 0,-7 4 0 0,-10 0-144 31,-9-1-224-31,-10 2-32 0,-9 1-16 0,-5 2 0 0,-5 3 112 0,-4-1 32 0,-4-1 0 0,0-1 0 16,3 0 272-16,8-2 0 0,7-3 0 0,10 1 0 16,6-4 0-16,12 0 144 0,5 1-144 0,12 1 128 15,2 1 96-15,11 1 16 0,5 2 0 0,4 3 0 16,3 1-112-16,5 5-128 0,1 3 176 0,3 2-176 15,4 0 0-15,3 4 0 0,3 1 0 0,-9-1 0 16,-6 2 288-16,-5-1 0 0,-6 0 0 0,-9-1 0 0,-6-1 16 0,-9 2 0 16,-4 1 0-16,-6 0 0 0,-5-5 240 0,-7-1 48 15,-8-4 16-15,-5-4 0 0,-6-2 96 0,-13-1 0 16,-10-3 16-16,-6-2 0 0,-4-4-80 0,-2-2-32 16,-6-2 0-16,-7-2 0 0,-7-1-288 0,-2-3-48 15,0-3-16-15,-10-1 0 0,-7-5-256 0,2-1 0 16,3-4-128-16,1-3 128 15,0-2-1664-15,6-3-256 0,8-4-32 0,4-4-17328 16</inkml:trace>
  <inkml:trace contextRef="#ctx0" brushRef="#br0" timeOffset="51038.335">17691 2585 18015 0,'4'-13'800'0,"-4"13"160"0,0 0-768 0,0 0-192 15,5-10 0-15,0 1 0 0,3 0 0 0,-3 3 0 0,-5 6-144 0,7-7 144 16,-1-1 144-16,1 2 128 15,1 0 32-15,1 1 0 0,-1 0 32 0,1 0 16 0,0-4 0 0,-1 4 0 16,-2 1 48-16,-6 4 16 0,0 0 0 0,6-5 0 16,-3-3 80-16,0 2 16 0,-3 6 0 0,-4-9 0 15,-3-3-32-15,-1 0 0 0,-3 1 0 0,-5 1 0 16,1 0-176-16,-2-3-48 0,-5-4 0 0,-1 5 0 16,-3 1 48-16,-3 1 0 0,-1-1 0 0,-1 1 0 15,-2 2 32-15,-2-1 16 0,0 0 0 0,-5-1 0 16,-3 0-96-16,-4 1 0 0,-2 0-16 0,-3 2 0 15,-4 1-96-15,1 2-16 0,-1-1 0 0,-3 1 0 16,-4 0-128-16,-3-1 0 0,-6 0 144 0,3-1-144 16,-1-2 128-16,-2 3-128 0,-1 1 128 0,-6-2-128 15,-5-3 0-15,1 3 144 0,4 0-144 0,-7 2 0 0,-3 0 144 0,1 2-144 16,-1 0 0-16,1-1 144 16,1 5-144-16,-4-2 160 0,-2-2-160 0,2 4 160 0,2 0-160 0,-3 1 0 15,-4 2 0-15,1-2 0 0,2-3 0 0,0 3 0 16,2-1 0-16,-3 2 0 0,-2 1 0 0,-2 2 0 15,4-1 128-15,0 1-128 0,-4 3 0 0,3 0 0 16,2 0 0-16,-1 1 0 0,-1 4 0 0,2 5 0 16,5-2 0-16,2 4 128 0,6 1-128 0,0 2 0 15,-3 4 0-15,5 2 0 0,6 3 128 0,1-1-128 16,5-3 192-16,1 2-64 0,3 4-128 0,0-2 160 16,-1-1-160-16,6 2 160 0,3 1-160 0,6 0 0 15,4 2 0-15,4 0 0 0,5-2 0 0,0 0 0 16,3 0 0-16,3-1 0 0,3-2 0 0,1-1 0 0,4 0 0 15,3 1 0-15,4 1 0 0,2 0 0 0,2 2 0 0,3-1 0 16,4-1 0-16,1 2 0 0,4 0 128 0,0 2-128 16,3-2 176-16,4-2-48 0,7-2-128 0,3-1 192 15,3 2-64-15,3-2 0 0,3 0-128 0,4-1 192 16,2 1-64-16,3 0 0 0,2-6-128 0,8-1 192 16,6 0-192-16,6-4 128 0,3 0-128 0,3-1 0 15,1-4 0-15,3-3 128 0,2-3-128 0,5 0 0 16,1 1 0-16,-3 0 0 0,-3-2 0 0,3-2 0 15,2 0 0-15,3-1 0 0,2 0 0 0,-1 1 0 16,-3 1 0-16,2 0 0 0,3-2 0 0,0 1 0 16,0 0 0-16,3-2 0 0,0 0 0 0,3 0 0 15,4 3 0-15,-1-2 0 0,-1-2 0 0,0 1 0 16,6-2 0-16,-1 0 0 0,0-2 0 0,-1 0 0 0,0-1 0 16,2-1 0-16,5-1 0 0,-2 0 0 0,-4-1 0 0,3 0 0 15,0-3 128-15,-1 1-128 0,-4-1 0 0,0-1 0 16,-2-3 0-16,3 0 0 0,0 1 0 0,-4-1 0 15,-5-1 128-15,0 0-128 0,1-2 0 0,-4 0 0 16,-1 1 0-16,-2-2 0 0,-5-4 128 0,1 0-128 16,1 0 0-16,0 0 0 0,-5 1 0 0,-1-4 0 15,-5-7 0-15,-4 1 0 0,1 3 128 0,-4 0-128 16,-4-1 0-16,0-3 144 0,-5-4-16 0,-3-2-128 16,-7 2 192-16,-3-6-64 0,-3-5 208 0,-3-5 48 15,-5-6 0-15,-4 3 0 0,-4 0 16 0,-7-1 16 0,-6-3 0 16,-4-4 0-16,-5-5-128 0,-5-2-32 0,-6-1 0 15,-6 4 0-15,-4 0-48 0,-9 2-16 0,-6 2 0 0,-10 0 0 16,-6 0-192-16,-3 8 144 0,-2 8-144 0,-1 8 128 31,0 7-576-31,-10 5-112 0,-5 5-16 0,-3 9-10640 0,-4 9-2128 0</inkml:trace>
  <inkml:trace contextRef="#ctx0" brushRef="#br0" timeOffset="52795.306">4642 12690 27647 0,'-17'-13'2448'0,"6"6"-1952"16,2 3-496-16,1-1 0 0,2 1 640 0,6 4 48 16,0 0 0-16,0 0 0 0,0 0-688 0,0 0 0 15,0 0 0-15,13 4 0 0,2 1 0 0,6 1 160 16,1 2-32-16,6 0-128 0,1-3 240 0,8 2-64 15,3-4-16-15,9 1 0 0,6-3 0 0,6 5 0 16,7-1 0-16,0-1 0 0,3-3 0 0,7 1 0 16,7-2 0-16,2 2 0 0,2 3 0 0,1-2 0 15,6-1 0-15,1-1 0 0,3 1 32 0,2-4 0 0,3 0 0 0,1-1 0 16,2-1 32-16,1 0 16 0,0-1 0 0,3-1 0 16,3 2 112-16,0-3 32 0,2-4 0 0,1 2 0 15,1 3 0-15,1-2 0 0,-4-3 0 0,5 3 0 16,2 7-128-16,0-2-32 0,0 1 0 0,3-2 0 15,-3 1-224-15,1 1 176 0,-1 2-176 0,-4-1 160 16,-2 1-160-16,2 0 0 0,-2 1 0 0,0 1 0 16,-6-1 128-16,0-3-128 0,1-4 0 0,-4 4 128 15,-5 1-128-15,1-1 128 0,-3-2-128 0,0 2 128 16,-1 1-128-16,-3 0 160 0,-4-1-160 0,-3 0 160 16,-6 1-160-16,-3 0 0 0,-5-3 0 0,-5 2 128 15,-3 0-128-15,-2 0 0 0,-3-3 0 0,-5 3 128 16,-1 0-128-16,-9-1 0 0,-2-1 144 0,-7 0-144 0,-4 0 0 0,-2 1 128 15,-5 2-128-15,-1 1 0 0,-3-3 0 0,-2 3 0 16,-2 0 0-16,-5 0 128 0,-4 1-128 0,-2 0-160 16,-9-1 160-16,0 0-208 15,0 0-1248-15,0 0-240 0,0 0-48 0,0 0-13824 16</inkml:trace>
  <inkml:trace contextRef="#ctx0" brushRef="#br0" timeOffset="54289.258">4606 12540 12895 0,'-24'-9'576'0,"12"6"112"0,0 2-560 0,-1 2-128 15,-4-1 0-15,3 0 0 0,2-1 992 0,0 0 160 16,2 0 48-16,1 1 0 0,-2 0-1072 0,3 0-128 15,8 0-208-15,0 0 48 0,-10-2-96 0,10 2-32 16,-5-7 0-16,5 7 0 0,0 0 416 0,0 0 96 16,0 0 16-16,0 0 0 0,0 0 48 0,0 0 16 15,0 0 0-15,0 0 0 0,6-10 272 0,1-1 64 16,-2-1 16-16,-1-2 0 0,-1-3 176 0,-1-2 48 16,0-3 0-16,3-2 0 0,-1-2 16 0,1-3 0 0,-2-2 0 0,0-3 0 15,-2-4 0-15,0 0 0 0,3-2 0 0,-1-2 0 16,-1 0-256-16,3-2-64 0,-3-4 0 0,3-2 0 15,3-3-368-15,-1-2-80 0,1-3 0 0,-2-1-128 16,1-1 128-16,-1 1-128 0,0 1 0 0,-2-2 0 16,-1-1 0-16,1 1 0 0,-1 3 0 0,0 3 0 15,2 2 0-15,-4 5 0 0,-2 1 0 0,1 3 0 16,1 2 0-16,-1 5 0 0,-1 3 0 0,-3 0 0 16,4 0 0-16,-2 2 0 0,-2 5 0 0,2 1 0 15,0 1 160-15,1 2-160 0,0 3 128 0,-3 0-128 16,1 1 0-16,-1 1 0 0,2 1 0 0,1 3 0 15,1 0 128-15,-1 2-128 0,-2 1 128 0,3 0-128 16,0 2 0-16,0 1 0 0,0-1 0 0,0 8 0 0,-2-9 0 0,2 9 0 16,0-6 0-16,0-1 0 15,-1 0-784-15,1 7-240 0,-4-4-64 0</inkml:trace>
  <inkml:trace contextRef="#ctx0" brushRef="#br0" timeOffset="55312.042">10605 12451 13823 0,'0'0'608'0,"0"0"128"16,0 0-592-16,8 1-144 0,3 0 0 0,6-1 0 16,5-1 2480-16,2 1 464 0,5 2 80 0,4-2 32 0,3-1-2512 0,6 2-544 15,4 3 0-15,5-3 0 0,-3-2 0 16,3 1 0-16,-1 2 0 0,4-1-128 0,4-1 128 16,1 0-128-16,1-2 128 0,0 2-128 0,-3 2 128 0,-2 1-128 15,-2 2 128-15,-2-2-128 0,-2 0 128 0,-2 2-128 16,-1 1 128-16,-4 0-128 0,-2-4 128 0,-7 0 0 15,-4-1 0-15,-5 0 0 0,0 2 0 0,-8-3 0 16,-2-3 0-16,-4 1 0 0,-1 0 0 0,-9 2 224 16,0 0-48-16,6-9-16 0,-4-3 736 0,1 0 160 15,-3 3 32-15,0-5 0 0,-5-6-256 0,1-1-64 16,0-1 0-16,1-5 0 0,-5-6-288 0,1-8-64 16,-4-4-16-16,1-1 0 0,0-2 96 0,-3-1 16 15,0-5 0-15,0-4 0 0,-3-6-80 0,1-7-16 0,-3-3 0 0,0-4 0 16,0-3-80-16,-1-1-16 15,2-3 0-15,-1 4 0 0,0 3 64 0,1 6 16 0,1 5 0 0,0 8 0 16,2 6 144-16,3 5 32 0,4 4 0 0,1 4 0 16,0-1-336-16,5 8-64 0,2 2-16 0,4 5 0 15,1 1-320-15,3 1-64 0,5 2-16 0,4 2 0 32,4 2-2800-32,3 1-560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6:00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15544 8749 911 0,'11'-7'0'0,"-2"2"0"0,-1-2 0 16,1-1 0-16,-1 0 1248 0,-2 1 160 0,1-2 48 0,1 1 0 15,-4 0 112-15,1 2 32 0,1-1 0 0,-6 7 0 16,0 0-656-16,0 0-128 0,0 0-32 0,4-5 0 15,-4 5-480-15,0 0-112 0,0 0 0 0,0 0-16 16,0 0 80-16,0 0 32 0,0 0 0 0,-4 8 0 16,-5 5 208-16,3 0 32 0,-4-2 16 0,0 0 0 15,-2 1-96-15,-2 3 0 0,0 3-16 0,0-1 0 16,-3 1-160-16,0 2-16 0,-5 3-16 0,1 2 0 16,1 3 0-16,-3 1 0 0,0 3 0 0,-2 5 0 15,-1 3 32-15,2 7 16 0,1 2 0 0,-1-1 0 16,0-2-32-16,2 3-16 0,-4 4 0 0,5 5 0 15,2 5-240-15,1 1 144 0,1-2-144 0,4-1 128 16,2-4-128-16,0-2 0 0,2-1 0 0,3-1 0 0,1 0 0 0,1-3 0 16,2-5 0-16,3-3 128 0,0-3-128 0,3-1 0 15,4-3 144-15,1-2-144 0,-1-5 176 0,2-1-48 16,2-1 0-16,3-2 0 0,2-2 32 0,2 0 0 16,2 0 0-16,1-5 0 0,1-1-32 0,4-5 0 15,2-2 0-15,4-3 0 0,-2-4 0 0,2-2 0 16,5 0 0-16,-3-4 0 0,1-1-128 0,2-6 192 15,-3-7-192-15,-1 1 192 0,-3 2-192 0,-3-1 0 16,0-3 144-16,-3-1-144 0,-2 2 176 0,-3 0-48 16,-4-3 0-16,-1-1 0 0,-5-1-128 0,-3-3 0 15,-2 1 0-15,-9 0 0 0,-3 0 304 0,-5 1-32 16,-4 2 0-16,-4 4 0 0,-4 0 640 0,-1 2 128 0,-6-2 32 0,-2 5 0 16,-3 1 48-16,-2 7 16 15,-3 8 0-15,-3 4 0 0,-1 0-448 0,-3 8-96 0,0 8-16 16,1 4 0-16,0 2-432 0,1 1-144 0,-1 0 0 0,1 2 0 15,-1 1 0-15,8-2 0 0,5-3 0 0,4 1 0 16,4-4 0-16,4 1 0 0,6 0 0 0,9-2 0 31,2-3-832-31,10-2-208 0,6-4-48 0,8-4-9552 0,7-3-1904 0</inkml:trace>
  <inkml:trace contextRef="#ctx0" brushRef="#br0" timeOffset="1171.249">21643 8461 2751 0,'0'0'128'0,"0"0"16"0,1-9-144 0,1 2 0 0,0-1 0 0,-2 8 0 16,0 0 2304-16,0 0 416 0,1-8 96 0,-1 8 0 16,0 0-1872-16,0 0-384 0,0 0-80 0,3-7-16 15,-1-1-464-15,-2 8 0 0,0 0 0 0,0 0 0 16,0 0 0-16,0 0 0 0,0 0 0 0,0 0 0 16,0 0 144-16,-1-9-144 0,1 9 128 0,0 0-128 15,-3-8 176-15,3 8-48 0,0 0-128 0,-7-7 192 16,-2 2 320-16,1 1 64 0,-2 2 16 0,0 0 0 15,1-1 176-15,-3 2 16 0,0 1 16 0,-1 2 0 16,-3 0-144-16,0 3-16 0,-2-1-16 0,-1 4 0 16,1 2-224-16,-5 2-32 0,-3 2-16 0,1 2 0 0,1 0-48 0,-4 5-16 15,-4 5 0-15,-1 3 0 0,3 4-48 16,-2 4-16-16,-1 1 0 0,2 4 0 0,2 1-224 0,3 0 176 16,-3 0-176-16,5-2 160 0,2 1-160 0,4-3 0 15,3-3 0-15,4-2 0 0,7-2 0 0,-1-2 0 16,5-2 144-16,5 0-144 0,0-3 192 0,5-3-48 15,-1-5 0-15,3 2 0 0,2 3-16 0,3-4-128 16,0-7 192-16,4 0-64 0,2-1-128 0,2 0 192 16,0 1-192-16,5-7 192 0,6-6-192 0,0 2 192 15,-3 0-192-15,3-1 192 0,4-5-192 0,-1-2 0 16,-1-5 144-16,-4 2-144 0,-1 0 0 0,-2-2 144 16,-4-2-144-16,-1-2 0 0,-4 1 160 0,-1-1-160 15,-3 2 128-15,-3-4-128 0,-5-2 144 0,-1 0-144 0,-3 2 160 16,-4 0-160-16,-3 1 208 0,-3 0-48 0,-5 1-16 0,-4 4 0 15,-5 0 288-15,-4 3 48 0,-5 2 16 0,-4 5 0 16,-4 3 0-16,-6 3 0 0,-5 0 0 0,-3 4 0 16,2 1-176-16,0 5-16 0,-1 1-16 0,5 2 0 15,5-2-288-15,2-1 128 0,5 0-128 0,6 2 0 16,1-2 0-16,6 0 0 0,2 0 0 0,4 3 0 31,5-4-2320-31,2 0-480 0,6-2-80 0,-1-10-32 0</inkml:trace>
  <inkml:trace contextRef="#ctx0" brushRef="#br0" timeOffset="1673.84">20797 9551 1839 0,'-13'8'0'0,"6"-3"160"0,-2-2-160 0,-1 1 0 0,0 3 0 0,2-2 0 16,8-5 2720-16,-5 6 512 0,5-6 96 0,0 0 32 15,-3 6-1840-15,3-6-368 0,0 0-80 0,15 4-16 16,1 2 32-16,6-3 0 0,8-3 0 0,5-2 0 15,2 1-112-15,7 4-16 0,4 0 0 0,1-4 0 16,5-4-400-16,6-1-96 0,4-1-16 0,5-2 0 16,0 1-192-16,0-1-64 0,-1 1 0 0,3-1 0 15,-3-3-48-15,4 4-16 0,-2 1 0 0,-5 0 0 0,-8-2-128 16,-6 3 0-16,-5-3 144 0,-5 3-144 0,-3 3 0 0,-5 1-160 16,-3 2 16-16,-6 2-12192 15</inkml:trace>
  <inkml:trace contextRef="#ctx0" brushRef="#br0" timeOffset="3038.838">20949 10160 10127 0,'-8'0'896'0,"0"0"-704"0,0 0-192 0,8 0 0 16,-8 0 2160-16,8 0 400 0,0 0 64 0,0 0 32 16,0 0-1488-16,0 0-288 0,0 0-64 0,0 0-16 15,0 0 0-15,16-8 0 0,2-2 0 0,6 0 0 16,5 1-464-16,4-3-80 0,2-2-32 0,6 1 0 15,2 0-32-15,3 1-16 0,2-1 0 0,4 5 0 16,-1 2-48-16,-1 3 0 0,-2 0 0 0,-4-1 0 16,-4 4 144-16,-6 2 32 0,-4 2 0 0,-3 0 0 15,-7 5-32-15,-4 1 0 0,-4 1 0 0,-9 3 0 16,-4 2-96-16,-8 0-32 0,-4 3 0 0,-6 1 0 16,-3 0 32-16,-7 1 0 0,-3-2 0 0,-7 2 0 0,0 2-176 0,-5-1 0 15,-1-3 144-15,1-1-144 0,1 1 0 0,6 1 144 16,7 0-144-16,4-4 0 0,5-1 128 0,6-1-128 15,4-1 0-15,4-1 0 0,5-4 0 0,3 2 0 16,5 1 0-16,5-1 0 0,4 0-160 0,7-2-32 16,5 0-16-16,3 0 0 0,5 1 208 0,3 0-192 15,3 2 192-15,2 3-192 0,1-2 192 0,-1 1 0 16,-4 0 0-16,3 1 0 0,2 1 0 0,2 0 0 16,0 2 0-16,-1 1 0 0,-5 3 256 0,-1-1-48 15,-6 0-16-15,-3 1 0 0,-4 0-48 0,-4 1-16 16,-4 0 0-16,-2-3 0 0,-6-2 128 0,-6-2 32 15,-2 1 0-15,-5-4 0 0,-6-3 224 0,-5-1 64 16,-7 0 0-16,-14-1 0 0,-14 2 192 0,-11-3 32 0,-7-1 16 0,-7-2 0 16,-10 1-320-16,-13 0-64 0,-16-2-16 0,-7 0 0 15,-2 0-96-15,-7 0-32 0,-11 3 0 16,-9 1 0-16,-6 2-288 0,0 2-224 0,1 2 32 0,1 0-17296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6:10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14427 6841 24063 0,'-8'-10'1072'0,"5"5"208"0,1 0-1024 0,2 5-256 16,0 0 0-16,0 0 0 0,0 0 0 0,0 0 0 16,0 0-176-16,0 0 176 0,0 0-144 0,10 3 144 15,-10-3 0-15,11 2-144 0,-11-2 144 0,9 1 0 0,-9-1 0 0,9 0 128 16,4-1 0-16,-6-2 0 0,-7 3 0 0,9 0 0 16,1-1 256-16,2-2 48 0,2-3 16 0,5 1 0 15,3 2 64-15,3-4 0 0,3-2 16 0,3 0 0 16,1 1-96-16,2 0-32 0,2-1 0 0,1 1 0 15,3 1-96-15,1-2-32 0,-1 1 0 0,3 4 0 16,-3 2-16-16,-2 1 0 0,-1-2 0 0,-3 3 0 16,-2 4-48-16,-4 0-16 0,-4 5 0 0,-2 1 0 15,-3 0-192-15,-3 1 176 0,-5 1-176 0,-3 1 160 16,-4 1-32-16,-4-1 0 0,-4 1 0 0,-4 0 0 16,-1 1 80-16,-4 0 16 0,-4-1 0 0,-3-1 0 15,0-1 16-15,-2-1 0 0,-1 1 0 0,-1-1 0 0,-4 0-48 16,1 0 0-16,4 0 0 0,1 0 0 15,1-2-192-15,6-1 128 0,4-3-128 0,4 0 0 0,7-5 0 16,0 0 0-16,0 0 0 0,0 0 0 0,6 9 0 0,7-1 0 16,6-4-192-16,1 0 192 0,4 2 0 0,1-1 0 15,-2 1 0-15,2 1 0 0,2 0-144 0,-2 2 144 16,0-1 0-16,1 3-144 0,-2 2 144 0,0 1 128 16,-1 1-128-16,-1 4 176 0,-1 1 0 0,-1 1 0 15,2 2 0-15,-4-2 0 0,-2-4-32 0,-4 2 0 16,-2 2 0-16,-1 0 0 0,-6-1-16 0,-2-1 0 15,-3 0 0-15,-5 0 0 0,-6-2 144 0,-2 3 32 16,-2-2 0-16,-5-1 0 0,-3 1 160 0,-5-2 48 16,-3 0 0-16,-2-1 0 0,-5 1 16 0,-3-2 16 15,-7-2 0-15,0-3 0 0,1 2-64 0,-2-5-16 0,-3-1 0 0,4 0 0 16,1 3-208-16,3-1-64 0,-1-3 0 16,1 2 0-16,-3-4-192 0,4 0 0 0,4 0 0 0,3 0 0 15,-1-1-176-15,6-1-80 0,6 0 0 0,3 3-16 31,2-1-2064-31,4 0-416 0,4 0-64 0</inkml:trace>
  <inkml:trace contextRef="#ctx0" brushRef="#br0" timeOffset="1116.896">12037 5150 19583 0,'-7'-9'864'0,"7"9"176"0,-4-7-832 0,4 7-208 15,-4-5 0-15,4 5 0 0,-5-5 192 0,5 5-16 16,0 0 0-16,-9 2 0 0,0 1-16 0,1 2 0 16,-1 1 0-16,1 4 0 0,-3 1 96 0,0 2 32 15,-2 5 0-15,-3 1 0 0,0 2 32 0,-3 4 0 16,-1 2 0-16,3 4 0 0,-2 2-64 0,0 6 0 15,1 1 0-15,1 4 0 0,4 4 112 0,-1 1 16 16,-4 1 0-16,2 0 0 0,1 0-144 0,2-2-32 16,0-2 0-16,3-2 0 0,2-1-208 0,3-3 144 15,3-3-144-15,-1-5 128 0,1-4-128 0,4-4 160 16,1-2-160-16,0-3 160 0,5-1-160 0,0-4 0 0,2-2 144 0,1-1-144 16,4-3-144-16,1 0-112 15,2-3 0-15,3-4-16 16,2-4-2112-16,1-1-432 0,10-6-64 0,-3-2-32 0</inkml:trace>
  <inkml:trace contextRef="#ctx0" brushRef="#br0" timeOffset="1578.512">12013 5521 30815 0,'-16'-4'1360'0,"10"0"288"0,6 4-1328 0,0 0-320 16,0 0 0-16,0 0 0 15,0 0-128-15,0 0-112 0,5-4-16 0,5 2 0 0,4-1 0 0,3 0-16 16,1-3 0-16,3 2 0 0,2 4 64 0,-1 1 16 16,3 0 0-16,-4 3 0 0,-1-2 192 0,-4 6 0 15,-5 3 0-15,-1 1 0 0,0-1 0 0,-5 3 0 16,-4 3-160-16,-2 1 160 0,-4 1 0 0,-2-4 0 15,-1 1 0-15,-3-2 0 0,-3 1 0 0,-2 1 0 16,-1-3 0-16,1-1 0 0,-3-1 160 0,3 1-160 16,3 1 192-16,2-3-192 0,7-2 128 0,4-8-128 15,0 0 0-15,3 11 0 0,6 0 0 0,4-2 0 16,6-3 0-16,3 0 0 0,4-2-144 0,1 2 16 16,2 3 0-16,2-3 0 0,0 3 128 0,-1 2-160 15,-4 3 160-15,-2 2-160 0,-3 0 160 0,-4 2 0 0,-4 1 0 0,-7 1 0 16,-1 1 0-16,-5 0 256 0,-5-3-64 0,-2 1-16 15,-6 0 544-15,-7-2 112 0,-3-3 32 0,-6 0 0 16,-3 2-16-16,-3 1 0 0,-1 0 0 0,-2-1 0 16,-2-1-464-16,1-4-80 0,4-4-32 0,0 2 0 15,3 1-272-15,3-1 0 0,3-5 0 0,0 0 0 32,6-3-2928-32,-1-2-592 0</inkml:trace>
  <inkml:trace contextRef="#ctx0" brushRef="#br0" timeOffset="1988.743">12565 4965 17503 0,'-11'-16'768'0,"6"8"176"0,4 1-752 0,1 7-192 16,0-8 0-16,0 8 0 0,9-6 2672 0,1 4 496 15,1 2 96-15,-1 2 32 0,3 2-2736 0,4 3-560 0,5 4 0 0,-2 4-192 16,2 1 192-16,2 5 0 0,2 4-160 0,-2 6 160 15,0 2 0-15,-1 2 0 0,1 5-144 0,-5 4 144 16,0 1 0-16,-4 8 0 0,0 0 0 0,-5 9 0 16,-5 9 0-16,-3-2 176 0,-3-4-32 0,-2-1 0 15,-1-4 112-15,-4-3 0 0,0-2 16 0,-5-4 0 16,-2-1 176-16,-5-4 16 0,-9 0 16 0,-2-3 0 16,-4-5 112-16,-3 1 32 0,-5-4 0 0,0 2 0 15,1 2-384-15,-1-1-80 0,1 0-16 0,2-2-15440 16</inkml:trace>
  <inkml:trace contextRef="#ctx0" brushRef="#br0" timeOffset="3805.736">11428 7703 15663 0,'-39'81'688'15,"11"-23"144"-15,-2 9-656 0,-1 8-176 0,0 6 0 0,0 4 0 16,-1 1 0-16,4-3 0 0,1-1 0 0,4 1 0 0,2 4 256 16,0-5 32-16,3-6 0 0,-1-4 0 0,1-1 224 15,3 0 32-15,-2 4 16 0,-2-5 0 0,-1 0-16 0,0-2 0 16,-1-1 0-16,0 2 0 0,-1 3-240 0,-2-2-48 15,-1 1-16-15,-1-3 0 0,2-2-64 0,0 1-16 16,0 3 0-16,2-5 0 0,0-5 160 0,1 0 48 16,0-3 0-16,0-3 0 0,1-3 176 0,3 0 32 15,0 3 16-15,1 0 0 0,-1-1-144 0,2-2-16 16,1-2-16-16,-1 1 0 0,2 1-144 0,0-3-16 16,0-1-16-16,1 1 0 0,0 2 80 0,2-2 0 15,1 0 16-15,1-3 0 0,-1-4-48 0,0 0-16 16,-2 2 0-16,1-1 0 0,-2-1-128 0,1-2-16 15,0 3-128-15,1 1 192 0,-1-5-64 0,0 1-128 16,-1-5 176-16,2-3-176 0,2-3 144 0,0-2-144 0,1-5 0 0,3-5 144 16,2-4-144-16,2 1-176 0,2-5 48 0,-2-8-9008 15,0 0-1792-15</inkml:trace>
  <inkml:trace contextRef="#ctx0" brushRef="#br0" timeOffset="4097.529">9975 11267 30399 0,'-11'3'2704'0,"-2"2"-2160"15,0 1-544-15,3 2 0 0,2 3 1088 0,6 5 128 16,0 1 0-16,4 1 16 0,1 1-1232 0,9-2-256 15,4 0-64-15,4-3 0 0,2-3 176 0,4-2 144 16,5-4-208-16,2 0 80 0,0-3-128 0,3-3-32 16,-1-2 0-16,6-4 0 0,-1-2 144 0,0-4 144 15,3-2-208-15,1-4 80 0,6-4 128 0,-2-7 0 16,5-6-144-16,1-4 144 16,2 2-2384-16,5-2-416 0,23-15-80 0,-13 10 0 0</inkml:trace>
  <inkml:trace contextRef="#ctx0" brushRef="#br0" timeOffset="9817.621">20730 11366 21999 0,'-9'-16'960'0,"5"7"224"16,0 1-944-16,-2 2-240 0,-1 0 0 0,0 1 0 0,1-2 192 0,0 1 0 15,-2-4 0-15,-1 1 0 0,-1-2 224 0,0 3 32 16,0 3 16-16,-1-1 0 0,-4 1-144 0,-1-1-16 16,-1 0-16-16,-5 0 0 0,-2 3-48 0,-5-2-16 15,0 0 0-15,-4 1 0 0,-8 2-96 0,0 0 0 16,-1-1-128-16,1 1 192 0,-2 0-64 0,-2-1 0 15,-2 0-128-15,-1-1 192 0,-2 3-64 0,1-3-128 16,-1-1 176-16,1-1-176 0,2 2 352 0,-1-1-32 16,0 0-16-16,-5 1 0 0,-4-1 80 0,-3 1 32 15,0-1 0-15,-2 3 0 0,1-1-112 0,-3 0-32 16,-1 0 0-16,-5 1 0 0,-6-3-128 0,1-1-16 16,2 2-128-16,0-1 192 0,-3 2-192 0,-6-1 128 15,-1-3-128-15,-1 3 0 0,3 1 176 0,-4 1-176 16,-6-3 192-16,-2 0-192 0,1 1 288 0,-2 2-48 0,0 2-16 0,-3-1 0 15,-1 0-96-15,2-3 0 0,4 2-128 16,-3 0 192-16,-2 0-192 0,0-1 176 0,0 0-176 0,1 3 160 16,2 0-32-16,-3 0-128 0,0 0 192 0,1 0-64 15,3 0 0-15,-3 0-128 0,-6 0 192 0,4 1-64 16,3-1-128-16,-1 0 0 0,-2 0 144 0,-1 1-144 16,-4 4 0-16,0-3 0 0,-3-2 0 0,2 3 128 15,-2 3-128-15,2-1 176 0,-2 1-176 0,-1 0 192 16,2 1-192-16,-1 1 192 0,4-1-192 0,-3 1 192 15,1-4-192-15,-1 2 128 0,5-1-128 0,-1 1 128 16,0 1-128-16,3-4 0 0,2 0 0 0,2 2 128 16,-4 0-128-16,1-1 0 0,0 0 0 0,2-1 128 15,-3-1-128-15,1 5 0 0,-1-2 0 0,3-1 0 0,3-1 0 0,-5 0 0 16,-4-2 144-16,5 2-144 0,6-1 128 0,-1-1-128 16,-2-1 160-16,1 2-160 0,1 0 160 0,0 0-160 15,5 1 160-15,-6-2-160 0,1-1 160 0,1 1-160 16,1 1 160-16,1-1-160 0,-3-2 208 0,3 1-48 15,0 0-16-15,2 1 0 0,1-2-16 0,-2 4 0 16,-1 3 0-16,0-2 0 0,1-3-128 0,-1 3 0 16,0 0 144-16,1 0-144 0,-1-1 0 0,1 0 0 15,-1 0 0-15,1 1 0 0,-3-2 0 0,0-1 0 16,1-1 0-16,-3 1 0 0,2 1 0 0,-1-1 0 16,-3 1 0-16,1 3 0 0,1 1 0 0,-3 0 0 15,-2-2 0-15,0 2 128 0,3 0-128 0,0 0 128 16,2-3-128-16,-2 2 128 0,-2 1-128 0,2 1 0 0,3-1 0 0,-2-2 0 15,-1-1 0-15,1-1 0 0,2 0 0 0,1 0 0 16,-1-4 0-16,3 2 0 0,-2 3 0 0,2-4 128 16,3-4-128-16,-3 2 0 0,-1 1 0 0,-1-1 0 15,-1 1 0-15,3-1 0 0,1-1 0 0,0 0 0 16,-3 3 0-16,2 0 0 0,3-1 0 0,1 1 0 16,-1 0 0-16,-1 2 0 0,3 2 0 0,-1-2 0 15,4-1 0-15,-3 2 128 0,0 1-128 0,1 1 0 16,4 3 0-16,1-3 144 0,1-3-144 0,-2 5 0 15,-1 1 176-15,2 4-176 0,2-1 160 0,5 1-160 16,-2 0 128-16,4-1-128 0,-1-1 0 0,1 3 144 16,-4-1-144-16,5 1 0 0,4 0 0 0,2-1 0 15,-1-2 0-15,0-1 0 0,5-1 0 0,1 2 0 16,2-1 0-16,5-2 0 0,3-2 0 0,0-1 0 0,6 0 0 16,1 2 0-16,-1-4 0 0,1 0 0 0,-3-1 0 0,5-1 0 15,4 1 0-15,5-1 0 0,1 1 0 0,2-4 0 16,0 1 128-16,0 1-128 0,5 1 0 0,-1-1 0 15,2-1 0-15,1 0 0 0,1 2 0 0,2-1 0 16,0-1 0-16,3 0 0 0,-1 1 0 0,5 1 0 16,-1 1 0-16,2 1 0 0,-4 0 0 0,7 0 0 15,4-1 0-15,-7 4 0 0,2 0 0 0,5-4 0 16,-4 7 0-16,0 0-176 0,0 4 176 0,-1 1-160 16,2 2 160-16,0 1-160 0,2 2 160 0,-1 1 0 15,0 3 0-15,0 6-128 0,-1 3 128 0,2 4 0 16,0 5 0-16,-1 2 0 0,-1-1 0 0,0 4 0 15,-2 3 0-15,3 1-128 0,0 6 128 0,0 6 0 0,1 5 0 16,0 2 0-16,-3-2 0 0,-1 2 0 0,-4 4 0 0,1 1 0 16,3-1 0-16,-2 0 0 0,0 0 0 0,-1 0 0 15,-2 2 0-15,1-4 0 0,1-3 0 0,3 2-128 16,3 3 128-16,-4-4 0 0,0-3 0 0,2-2 0 16,3 1 0-16,-3-1 0 0,-1-1 0 0,0-3 0 15,-3 0 0-15,2-3 0 0,0 0 0 0,0 0 0 16,-3 2 0-16,1 0 0 0,-2-1 0 0,1-1 0 15,-2 0 0-15,3-3 0 0,-1 0 0 0,0 0 0 16,-1 4 0-16,0-2 0 0,1 1 0 0,2-3 0 16,-2-6 0-16,1-1 0 0,2-3 0 0,1-3 0 15,1-3 0-15,2 0 0 0,0 1 0 0,-1-1 0 16,2-1-160-16,1-2 160 0,1-4-192 0,2-1 192 0,2 0-176 0,0-3 176 16,3-1-160-16,0-2 160 0,1-2-144 0,2 2 144 15,-3-3-128-15,6 1 128 0,1 2-128 0,1-3 128 16,2 0-128-16,3 1 128 0,0 1 0 0,4 1-128 15,0 1 128-15,4-1 0 0,2-1 0 0,2-1-128 16,5 3 128-16,-1-2 0 0,0-3-160 0,4 0 160 16,4-2-192-16,3 0 192 0,2-3-336 0,3-1 32 15,2 0 16-15,2-1 0 0,1 1 144 0,4 0 144 16,-1 0-208-16,2 1 80 0,4-2 128 0,0 1 0 16,-1-4-144-16,1 3 144 0,5 0 0 0,0 0 0 15,4 0 0-15,1 0 0 0,1 0 0 0,2 0 0 16,0 4 0-16,2 0 0 0,7-1 0 0,-3 2 0 0,3-2 0 15,4 3 0-15,1 0 0 0,5 2 0 0,0 0 0 16,3-2 0-16,-1-2 0 0,4 0 0 0,5 1 0 16,3-2 0-16,0-6 0 0,5 1 0 0,1 1 0 0,5-3 0 15,1-1-128-15,2 0 128 0,-2 0 0 0,4 0 0 16,4-4 0-16,0 1 0 0,-2 2-144 0,3 0 144 16,3-2 0-16,2 0 0 0,-5 0 0 0,0 4 0 15,1-3 0-15,-1 3 0 0,4-3 0 0,-1 2 0 16,-4 0 0-16,1 2 0 0,0 1 0 0,1 1 0 15,-5-2 0-15,5 1 0 0,1-1 0 0,3 0 0 16,-1-2 0-16,1 3 0 0,-2 2 0 0,8-3 0 16,2-3 0-16,1 1 0 0,2-1 0 0,-1 3 0 15,-2-7 0-15,7 0 0 0,2 0 0 0,3 1 0 16,-1 0 0-16,-2-2 0 0,-2-2 0 0,2 4 0 16,4-1-160-16,-4-1 160 0,2 3-128 0,-5 1 128 0,-7 1 0 15,-1 0-160-15,0 1 160 0,0-1 0 0,0 1 0 0,-3-1 0 16,-5 1 0-16,0-2 0 0,2-1 0 0,-5 3 0 15,-1 1 0-15,2-3 0 0,-3-4 0 0,1 2 0 16,1 0 0-16,-1-2 0 0,-1-2 0 0,1 1 0 16,1-1 0-16,-2-3 0 0,-3-2 0 0,0 0 0 15,6-2 0-15,-4-2 144 0,-4 0-144 0,1-2 160 16,0-2-160-16,1-1 160 0,0 1-160 0,-5 0 160 16,-1-2-160-16,1-1 160 0,0 2-160 0,-2-2 0 15,-7 3 0-15,3 0 0 0,-2-1-192 0,-4 1 192 16,-5 2-160-16,-2-2 160 0,0-1 0 0,-3 3 0 15,-5 3 0-15,-5-2 0 0,-1-2 0 0,-3 1 0 16,4 0 0-16,-6 1 0 0,-8 0 0 0,-1 2 128 16,-6 0 0-16,4 2-128 0,4 2 272 0,-6-1-48 0,-6 0-16 0,0 3 0 15,-3 0-80-15,0-3 0 0,-1 3-128 0,2-1 192 16,2-1-192-16,-7-2 0 0,-5-1 0 0,-2 1 0 16,-2-1 0-16,-2 0 0 0,-2 0 0 0,-2 1 0 15,-1-2 0-15,-8 2-160 0,-4-2 160 0,-4 2-128 16,-6-1 128-16,-1 1 0 0,-4-3 0 0,-1 0-128 15,-4 0 128-15,-4-1 0 0,0-2 0 0,-3-1 0 16,-2-3 0-16,0-1 0 0,0-4 0 0,-1-4 0 16,-4-7 0-16,-2-5 0 0,-1-4 0 0,1-2 0 15,3-2 160-15,-3-6-32 0,-2-4-128 0,2-8 192 16,-1-7-192-16,1-2 0 0,1-8 0 0,0-1 0 16,-5-8 128-16,1-4-128 0,1-10 0 0,1-3 0 0,2-3 240 15,2-1-48-15,2-1-16 0,1-5 0 0,-1-4 192 0,3 2 32 16,2-1 16-16,-2 0 0 0,-1-1 16 0,6 5 0 15,1 4 0-15,1 5 0 0,0 3 80 0,-2 8 0 16,0 8 16-16,1 5 0 0,-3 7-144 0,-2 1-16 16,0 0-16-16,-3 6 0 15,0 4-624-15,-2 7-128 0,-1 5-32 0,-2 3-12112 16,-5 5-2432-16</inkml:trace>
  <inkml:trace contextRef="#ctx0" brushRef="#br0" timeOffset="11303.019">3713 13026 2751 0,'-8'16'256'0,"3"4"-256"15,3-1 0-15,-4 0 0 0,-2-2 3632 0,2-2 672 16,-3-2 144-16,2-1 32 0,1 0-3568 0,2-1-704 16,2 1-208-16,-2-1 0 0,-1-3 768 0,1 2 48 15,-5-2 16-15,3-1 0 0,1-1 176 0,1-2 32 16,4-4 16-16,-8 0 0 0,0 3 48 0,0-3 16 15,-7-3 0-15,1 1 0 0,3-3-528 0,-4-4-96 16,-4-5-32-16,-4 0 0 0,-2 2-256 0,-1-3-48 16,0-9-16-16,-1-2 0 0,-3 0-16 0,-1-2 0 0,-1 0 0 15,-4-2 0-15,-3 0 0 0,0-1-128 0,0-2 192 16,-2-2-64-16,-3-2 0 0,4-4-128 0,-1 1 192 0,5-7-64 16,-3-2 0-16,2-1 0 0,-1 1 0 0,2-4 0 15,1 0 32-15,0-4 0 0,2-2 0 0,0-4 0 16,0-4-160-16,1-1 160 0,1-2-160 0,1-1 160 15,2-4-160-15,-2-5 0 0,4-6 144 0,-2 1-144 16,3 1 0-16,2-3 0 0,-2-6 0 0,5 4 0 16,1 3 0-16,-1 0 0 0,1-1 0 0,4 0 0 15,1-1 0-15,-1 2 0 0,2 1 0 0,2 1 0 16,1-1 0-16,5 1 0 0,5 2 0 0,-4 1 128 16,1 2-128-16,1-2 128 0,2-4-128 0,2 4 128 15,5 3-128-15,-2-2 0 0,4 0 128 0,-1-3-128 16,3-7 0-16,-1 1 0 0,1 1 0 0,3-4 128 0,2-2-128 15,2 1 0-15,3 0 0 0,-1 1 0 0,2 1 0 16,0-1 0-16,1 0 0 0,1 1 0 0,-1 2 0 0,5-2 0 16,1-1 0-16,-1-1 0 0,0 1 0 0,-2 0 0 15,2-3 0-15,4-3 0 0,2 0 0 0,2 2 0 16,-5-3 0-16,1-1 0 0,1-3 0 0,-1 0 0 16,1 1 0-16,0-3 128 0,0-3-128 0,2 6 0 15,2 3 0-15,2 1 0 0,1-1 0 0,2 1 0 16,1 5 0-16,-2-2 0 0,1 5 0 0,0-1 0 15,0 1 0-15,2 2 0 0,4 0 0 0,4 2 0 16,2-2 0-16,0 0 0 0,0-3 0 0,1 2 0 16,-1-1 0-16,1 3 0 0,0-3 0 0,5 5 0 0,9 3 0 15,-3 0 0-15,-1-3 0 0,-2 6 0 0,-3 6 0 16,2 3 0-16,3 2 0 0,2 3 0 0,-3-2 0 16,-1 5 0-16,-3 2 0 0,1 7 0 0,-1 3 0 0,-1 2 0 15,2-1 0-15,-2 2 0 0,2 0 0 0,-2 3 0 16,0 3 0-16,1 0 0 0,4 2 0 0,2 2 0 15,3 3 0-15,-2 3 0 0,-2 3 0 0,2-2 0 16,1 1 0-16,1 2 0 0,1 1 0 0,-2 4 0 16,-4 4 0-16,-3 1 0 0,-4 0 0 0,-3 5 0 15,-3 2 0-15,-3 2 0 0,-5 0 0 0,-1 4 0 16,0 2 0-16,-3-1 0 0,-4 3 0 0,-4 0 0 16,-6 0 0-16,-3-1 0 0,-2 0 128 0,-1 0-128 15,-1 0 0-15,0 2 144 0,-3 0-144 0,-3 1 0 16,0 0 144-16,2-2-144 0,-3-3 0 0,-1 4 144 0,3 2-144 15,-2 0 0-15,0-1 0 0,-4 1 128 0,2-6-128 0,-3 3 0 16,-6 0 0-16,0 0-176 16,0 0-192-16,0 0-32 0,7 0-16 0,-7 0 0 15,0 0-1952-15,0 0-400 0</inkml:trace>
  <inkml:trace contextRef="#ctx0" brushRef="#br0" timeOffset="11724.578">5979 3177 20271 0,'-12'-12'896'0,"6"6"192"0,6 6-880 0,0 0-208 0,0 0 0 0,0 0 0 16,0 0 480-16,0 0 48 0,9 6 16 0,0-3 0 15,3 1-544-15,3 0 0 0,4-2 0 0,4 0 0 16,1-1 0-16,6-1-144 0,5-1 144 0,4-3-128 16,2 0 128-16,5-1 0 0,4-2 0 0,0 2 0 15,2 0 144-15,-1 2-144 0,-3 0 192 0,-1 0-192 16,1-1 256-16,0 1-48 0,-2 1-16 0,1 2 0 16,1 2 64-16,-2-1 0 0,-7 2 0 0,-3 2 0 15,2 1-32-15,-1-2 0 0,0 0 0 0,-2 2 0 16,0 0-48-16,-3 2-16 0,-1 0 0 0,-4-2 0 15,-3-1-32-15,-2 0 0 0,-2 2 0 0,-2 0 0 0,-3 2 192 0,-2 3 48 16,-4 1 0-16,-2 5 0 0,-7 2 304 0,-5 5 64 16,-6 2 16-16,-6 2 0 0,-11 1-80 0,-4 2-16 15,-8 1 0-15,-4 0 0 0,-3-1-144 0,-2 3-16 16,-4 2-16-16,-2 2 0 0,-3-3-144 0,2 4-16 16,-3 3-16-16,6 2 0 0,1-1-304 0,5-2 0 15,0-4-176-15</inkml:trace>
  <inkml:trace contextRef="#ctx0" brushRef="#br0" timeOffset="15388.543">24145 1745 27071 0,'9'-19'1200'0,"-5"8"240"0,-6 1-1152 0,0 1-288 16,4 0 0-16,-2 9 0 0,0 0 0 0,-5-5 0 16,0-1 0-16,-3 3 0 0,-2 2 160 0,-3 3 32 15,-5 4 0-15,-3-1 0 0,-4 2 0 0,-4 2 16 0,-4 2 0 0,-3 3 0 16,0-1-64-16,-6 3-16 0,-1-1 0 0,-5 0 0 15,-8 1-128-15,-2-2 0 0,-3-3 0 0,-1 0 0 16,3 2 128-16,-1 0-128 0,-2 3 0 0,-3-7 128 16,-4-3-128-16,0-1 0 0,1-1 144 0,1 0-144 15,0 1 128-15,-6-4-128 0,-4-4 160 0,-2 3-160 16,-1 3 144-16,-4-2-144 0,-4-2 128 0,-4 1-128 16,-8 2 144-16,0-1-144 0,-2-1 160 0,-5 5-160 15,-9 2 192-15,-2 1-64 0,2-1-128 0,-7 1 192 16,-2 2-192-16,2 0 144 0,-1-3-144 0,-5 4 128 15,-5-2-128-15,-5-1 0 0,1-1 144 0,-2 0-144 16,0-4 0-16,-4 1 144 0,-2-1-144 0,1-1 0 16,-4-1 224-16,6 1-64 0,0-2-16 0,-2 1 0 0,-5 1 32 0,2-4 0 15,2-3 0-15,-2 1 0 16,2 5-16-16,-4-1 0 0,-5-1 0 0,-1-1 0 0,-4-1-160 0,4 1 160 16,1 2-160-16,-4 0 160 0,-5 0-160 0,1 2 0 15,-3 0 0-15,1 0 128 0,1 0-128 0,-1 5 0 16,0 0 0-16,0 0 128 0,-3 0-128 0,0-2 0 15,2-1 0-15,5 1 128 0,3-1-128 0,3 0 0 16,0 0 0-16,1-3 0 0,-1-4 0 0,4 1 0 16,4 0 0-16,0 1 0 0,-4-2 0 0,3-1 128 15,1-4-128-15,4 2 0 0,2 1 160 0,-1 2-160 16,-5 1 192-16,3-4-192 0,0-2 288 0,2 1-48 16,3 5-16-16,1-3 0 0,-1-2-16 0,5 0 0 15,4 2 0-15,0-1 0 0,-2 1-64 0,4-3-16 16,4-3 0-16,3 2 0 0,3 1-128 0,-1 1 0 0,5-7 144 0,-2 3-144 15,-2 2 0-15,3 0 0 0,2 0 0 16,3 0 128-16,2-2-128 0,0-1 0 0,1 0 0 0,-3 3 0 16,-3 1 0-16,4 3 0 0,6 1 0 0,-3-1 0 15,-3 1 0-15,3-1 0 0,9 0 0 0,-2 3 0 16,2-2 0-16,3 2 0 0,6-1 128 0,4 0-128 16,6-3 0-16,-3 3 128 0,0 2-128 0,4-3 0 15,6-3 0-15,1-2 0 0,3 1 0 0,0 2 128 16,-2 0-128-16,4 1 0 0,3-2 0 0,2 1 0 15,4 2 0-15,3-1 0 0,4-2 0 0,-2 3 128 16,1-1-128-16,2-1 0 0,2 0 0 0,6 1 128 16,2-1 0-16,5 1 0 0,2-2 0 0,5 1 0 15,4 4 0-15,4 1 16 0,3-1 0 0,1 0 0 0,3-2-144 16,2 2 160-16,2 0-160 0,7 2 160 0,0 0-160 0,0 0 0 16,-5 3 0-16,5-3 0 0,-5 7 0 0,3 1 0 15,2-8-176-15,-2 12 176 0,0 0-128 0,-2 3 128 16,3 3-128-16,-2 1 128 0,1 3 0 0,0 5 0 15,-1 5 0-15,0 5-128 0,0 4 128 0,-4 2 0 16,2 2 0-16,-1 2 0 0,0 4 0 0,-2 2 0 16,-4 1 0-16,0 5 0 0,0 7 0 0,-2 3 0 15,0 3 0-15,-1-1 0 0,-1-2 0 0,-1 1 0 16,-2 4 0-16,1-2 0 0,2-1 0 0,-1-6 0 16,2-6 0-16,0-2 0 0,1-1 0 0,0-1 0 15,-1-1 0-15,2-3 0 0,-1-5 0 0,3-1 0 16,-1-5 0-16,3-3 0 0,1-2 0 0,1-3 0 0,3-2 0 15,-1-5 0-15,1-4 0 0,2-3 0 0,1-5 0 0,2 1 0 16,1 2 0-16,1-3 0 0,-1-4 0 0,-2-9 0 16,0 0 0-16,0 0 0 0,0 0 0 0,7 6 0 15,-7-6 0-15,0 0 0 0,10 6 0 0,1-3 0 16,-1-1 0-16,1-1 128 0,1 0-128 0,4-1 0 16,4 0 0-16,1 0 0 0,-1 0 0 0,5 3 0 15,5 0 0-15,1 2 0 0,1 3 0 0,1 0 0 16,1-1 0-16,1 0 0 0,3-1 0 0,3-1 0 15,1 1 0-15,4-1 0 0,5-2 0 0,5 3-128 16,0 0 128-16,2 2 0 0,-1-5 0 0,5 1 0 16,2-5 0-16,4 1 0 0,2 2 0 0,3-2 0 15,0 0 0-15,1 2 0 0,2-1 0 0,3-1 0 0,3-3 0 16,-3 2 0-16,-2 1 0 0,1-2 0 0,5-3 0 0,2 3 0 16,2 1 0-16,1 1 0 0,-3 0 0 15,4 0 0-15,4 0 0 0,0 0 0 0,-2 2 0 0,5-2 0 16,2-1 0-16,3 2 0 0,1 1 0 0,2-2 0 15,-1-2 0-15,4 2 0 0,0 2 0 0,-1-2 0 16,6-3 0-16,-4 1 0 0,1 2 0 0,-1 0 0 16,-3 0 0-16,1 0 0 0,2 0 0 0,-4 0 0 15,-4 0 0-15,3 0 0 0,4 0 0 0,-3 2 0 16,-5 1 0-16,4 1 0 0,1-1 0 0,-3 1 128 16,-1 1-128-16,0-2 0 0,4-1 0 0,3 1 0 15,-4 2 0-15,5-3 0 0,0-2 0 0,-2 1 0 16,0 1 0-16,-1-1 0 0,0-2 0 0,-2 1 0 15,3 0 0-15,-4 0 0 0,-3 3 0 0,2-3 0 0,-2 0 0 0,-2 0 0 16,-3 0 0-16,0-2 0 0,4 0 0 0,-1 2 128 16,-3 2-128-16,-1 1 0 0,2-3 0 0,-2 0 0 15,2 0 0-15,-2 0 0 0,-1 0 0 0,4 0 0 16,2 0 0-16,-1 2 0 0,-2-2 0 0,-2 0 0 16,1 0 0-16,-1 1 0 0,3 1 0 0,-8 0 0 15,-3 1 0-15,3-2 0 0,3-1 0 0,-3 2 0 16,-2 0 0-16,-3 1 0 0,2-4 0 0,1 1 0 15,2 4 0-15,-5 0 0 0,-2-2 0 0,2-1 0 16,3-2 0-16,3 2 144 0,1 1-144 0,-1 1 0 16,-4-6 128-16,4 3-128 0,3 3 0 0,0-3 0 15,-3-3 0-15,2 2 0 0,2-1 0 0,-2 1 0 16,-1 1 0-16,-3 0 0 0,-2 0 0 0,1 0 0 0,1 0 0 0,-2 1 0 16,0 1 0-16,0 2 0 0,-2-4 0 0,2 1 0 15,1-1 0-15,-1 2 0 0,-5 2 0 0,2-1 0 16,3-3 0-16,0 0 0 0,-2 2 128 0,-2-2-128 15,-3-2 0-15,1-1 0 0,1 1 0 0,2 2 0 16,0 2 0-16,-3-2 0 0,-3-5 0 0,0 0 0 16,-2 1 128-16,1 2-128 0,0 1 0 0,-4-1 0 15,-4-4 0-15,5 3 0 0,-1-1 0 0,2 2 0 16,-2 0 0-16,-4-2 0 0,-1 1 0 0,-1-2 0 16,1-3 0-16,0 4 0 0,4-1 0 0,-1-1 0 15,0 3 0-15,0-2 0 0,-1 1 128 0,1-2-128 16,0 0 0-16,2 1 0 0,-2 3 0 0,-3 0 0 15,-2-1 0-15,-1 0 0 0,2-1 0 0,2 3 0 16,3 2 0-16,-4 0 0 0,0-2 0 0,-1 0 0 16,-4-1 0-16,5 1 0 0,1-2 0 0,-1 3 0 0,-2 1 0 0,-3 1 0 15,-4-1 0-15,1-1 0 0,0-1 0 0,-3 2 0 16,0 3 0-16,0 2 0 0,2 1 0 0,-4 0 0 16,-2-2 128-16,-4 1-128 0,0-1 0 0,0 3 0 15,0 0 0-15,4 1 0 0,-1-2 0 0,1 2 0 16,-3 1 0-16,-3 1 0 0,-4-1 0 0,2 0 0 15,0 1 0-15,1 1 0 0,-1 1 0 0,1-2 0 16,-2-2 0-16,-1 1 0 0,-3 0 0 0,-2 0 0 16,-2 1 0-16,-4-2 0 0,-4 2 0 0,0-3 0 15,-3-1 0-15,1-2 0 0,-2 1 0 0,-1 0 0 16,-5 1 0-16,2 0 0 0,0-2 128 0,-2 1-128 0,-1-1 0 16,1-1 0-16,-1 0 128 0,0-1-128 0,-4 1 0 15,-2-1 128-15,-9-3-128 0,11 2 0 0,0-2 128 0,-1 0-128 16,-10 0 0-16,10-2 0 0,0-1 160 0,-4 0-160 15,1-1 128-15,0-2-128 0,3 0 128 0,-4-2-128 16,2 0 0-16,1-2 128 0,0 0-128 0,-2-4 160 16,0-3-160-16,-1-1 160 0,2-2-160 0,-2-3 128 15,-2-6-128-15,2-1 128 0,-2-8-128 0,2-4 0 16,1-2 144-16,0-2-144 0,0 1 128 0,-2-3-128 16,3-4 128-16,-1-1-128 0,-2-2 0 0,-1-6 128 15,0-4-128-15,-1 0 0 0,0 1 144 0,-1-1-144 16,-1-2 192-16,-1-3-192 0,0-6 192 0,0 2-192 15,-1 5 192-15,0-1-192 0,-1 4 192 0,0-3-192 16,0-5 192-16,1 2-192 0,1 0 272 0,1 9-48 0,-1 4-16 16,2 2 0-16,0 0 48 0,0 0 16 0,-2-4 0 0,1 11 0 15,0 8-48-15,1 5-16 0,-2 6 0 0,0 3 0 16,0 3-208-16,-2 4 0 0,2 3 0 0,-1 4 0 16,-1 3 0-16,1 3 0 0,1 8 0 0,0 0 0 15,-1-10 0-15,1 10-160 0,0 0 32 0,0 0 0 31,0 0-384-31,0 0-80 0,-9 0-16 0,0 5 0 16,2 1-1520-16,-3 4-304 0,-6 5-64 0</inkml:trace>
  <inkml:trace contextRef="#ctx0" brushRef="#br0" timeOffset="32629.188">3723 13052 7071 0,'-8'10'320'0,"3"-4"64"0,-4 0-384 0,0 2 0 0,0 2 0 0,-1 0 0 16,0-2 240-16,-1-4-32 0,-1-4 0 0,2 3 0 15,1 1 640-15,-1 0 128 0,-2 1 32 0,3-2 0 16,-1 0-80-16,2 2-16 0,-5-1 0 0,3 1 0 16,2-1-64-16,-3-1-16 0,1 3 0 0,-4-1 0 15,-3 2 80-15,-1-2 16 0,0-1 0 0,1-1 0 16,-3 1-160-16,2-1-16 0,0-7-16 0,-1 1 0 16,0-1-32-16,-3-4 0 0,2-2 0 0,-2-1 0 0,-5-1-48 0,-2-1-16 15,-1-5 0-15,-1-2 0 0,-1-3-208 0,0-1-48 16,0-2-16-16,0-3 0 0,1-1-368 0,1 1 0 15,0-2 0-15,0-4 128 0,2-5-128 0,-3-5 0 16,-3-6 0-16,2-3 0 0,1-2 0 0,0-1 0 16,-1-1 0-16,0-2 0 0,2 1 0 0,0-4 0 15,3-3 0-15,1 2 0 0,0 2 0 0,-1-2 0 16,4-2 0-16,0-6 0 0,0-8 0 0,0 0 0 16,2-7 0-16,-3 0 0 0,1-4 0 0,-2-5 0 15,5-7 0-15,-4-1 0 0,1 2 0 0,0-1 0 16,2-2 0-16,5 4 0 0,4 3 0 0,-3 2 0 15,-2 2 0-15,3 3 0 0,5 10 0 0,0-1 0 16,0 0 0-16,1 0 0 0,2-3 0 0,1 1 0 0,4 2 0 16,0-5-128-16,1-7 128 0,2 3 0 0,2 3 0 15,2-5-128-15,-3-5 128 0,4-1 0 0,5-3 0 0,2 0 0 16,-1 1 0-16,3 1-128 0,3-1 128 0,1 4 0 16,2 8 0-16,0-1 0 0,0-3 0 0,-1 5-128 15,3 3 128-15,-4 3 0 0,-1-1-144 0,0-3 144 16,-2-5-144-16,-1 4 144 0,2 5-192 0,-3-4 192 15,-2-4-144-15,2 2 144 0,-2 5 0 0,4 1-144 16,4 1 144-16,0 1 0 0,2 1 0 0,-2 2-128 16,5-2 128-16,-1 2 0 0,5-1 0 0,1 0 0 15,4-3 0-15,1 3 0 0,-1 1 0 0,0 3 0 16,-1 0 0-16,3-2 0 0,0-7 0 0,2 9 0 0,-2 5 0 16,3 2 0-16,-2-3 0 0,3 3 0 0,-1 2 0 15,1 3 0-15,0-1 0 0,-2 5 0 0,2-1 0 0,1 1 0 16,-1-2 0-16,3 1 0 0,1 5 0 15,2 1 0-15,3 3 0 0,1 1 0 0,-2 4 0 0,2-2 0 16,3-1 0-16,0-3 0 0,4-6 0 0,5 4 0 16,5 1 0-16,1 6 0 0,-6 1 0 0,2 2 0 15,-2-1 0-15,3 3 0 0,1 2 0 0,-4 2 0 16,-2 4 0-16,-2 0 0 0,-2 1 0 0,-2 2 0 16,-2 3 0-16,2 2 0 0,0 1 0 0,0 1 0 15,-3 3 0-15,1-1 0 0,-2-2 0 0,2 1 0 16,3-2 0-16,3 2 0 0,3 1 0 0,-1-2 0 15,-3 1 0-15,-2-2 0 0,-1 1 0 0,0-1 0 16,0 1 0-16,1 1 0 0,-2 2 0 0,-3 0 0 16,-2 1 0-16,-2 2 128 0,-3 5-128 0,-2-2 0 0,1-1 0 0,-5 2 128 15,2 2-128-15,-2-3 0 0,1 0 0 0,-3 2 0 16,0 2 0-16,1 1 128 0,-6 2-128 0,-2 2 0 16,-5-3 0-16,0 4 0 0,-6-2 0 0,-1 4 128 15,-3-1-128-15,-2-1 0 0,-5 3 0 0,0 2 0 31,0 3-480-31,-7-4-64 0,0 0-16 0,0 0-7712 0,0 0-1552 0</inkml:trace>
  <inkml:trace contextRef="#ctx0" brushRef="#br0" timeOffset="33026.945">5772 3263 19343 0,'5'-28'848'0,"0"13"192"0,2 0-832 0,1 1-208 15,1-1 0-15,3 4 0 0,5 4 0 0,2 3 0 16,1-1 0-16,7 1-160 0,4-3 160 0,5 3 144 16,2 0-16-16,5 0-128 0,5 1 176 0,1 0-176 15,5-2 160-15,4 3-160 0,3 2 128 0,-2-1-128 16,0-1 0-16,-3-2 0 0,-1-1 0 0,0 3 128 15,-1 0-128-15,-2-1 0 0,0 0 0 0,0 2 0 16,-3 1 128-16,-4 1-128 0,-4-1 128 0,-2 0 0 16,-1 0-128-16,-5 2 192 0,-3 2 16 0,-1-2 0 0,-4 0 0 0,-3 2 0 15,-5 3 112-15,-2 3 32 0,-2 2 0 16,-6 0 0-16,1 0 288 0,-5 2 64 0,0 3 16 0,-4 5 0 16,-4 7 128-16,-8 2 32 0,-7 4 0 0,-3 2 0 15,-3 5-336-15,-1-2-64 0,-2-1-16 0,-2-1 0 16,-3 1-272-16,0-1-64 0,-1 1-128 0,0-2 192 15,-2-4-192-15,-1 3 128 0,3 0-128 0,-3 1 0 16,0 3 0-16,2 1-288 0,1-3 32 0</inkml:trace>
  <inkml:trace contextRef="#ctx0" brushRef="#br0" timeOffset="35977.678">2392 1894 8751 0,'0'0'384'0,"0"0"80"0,0 0-464 0,0 0 0 0,-8 7 0 0,0-1 0 15,0 4 128-15,-2 2-128 0,2 3 0 0,-5-1 0 16,-3 1 128-16,1 1-128 0,1-1 0 0,-1 3 0 16,0 3 128-16,0 1-128 0,-2-1 0 0,0 0 0 15,-2-2 240-15,-1 3-48 0,-1 0-16 0,2 4 0 0,-1 0 96 0,0 4 32 16,0 3 0-16,-2 4 0 0,0 3 0 0,-1 2 0 16,-1-2 0-16,-2 1 0 0,0-3-112 0,-2 2 0 15,-1 0-16-15,-3 1 0 0,-3 3-176 0,-1 5 160 16,1 1-160-16,1 3 160 0,-4-2 0 0,1-2 0 15,3 0 0-15,-2-1 0 0,0-1 16 0,0 3 0 16,-1-3 0-16,1-1 0 0,2-3-32 0,-3-2 0 16,1-1 0-16,4-4 0 0,6-1-16 0,0-3-128 15,-1-2 192-15,3-4-64 0,2-3-128 0,3 0 160 16,-2 0-160-16,2 1 160 0,4-2-160 0,1-3 0 16,2-1 0-16,2-3 128 0,1 0-128 0,3-5 0 15,6-10 0-15,0 0-6848 0</inkml:trace>
  <inkml:trace contextRef="#ctx0" brushRef="#br0" timeOffset="36609.028">4008 2080 12895 0,'-11'2'576'0,"5"3"112"0,-3 1-560 0,-2 8-128 0,-3 3 0 0,1 1 0 16,-7-1-160-16,1 3-64 0,0 1-16 0,-2 7 0 16,0 3 240-16,-1 5 192 0,-3 0-48 0,-3 2 0 15,-2 3 48-15,-2 2 16 0,-1-1 0 0,0 1 0 16,0 0 16-16,2-3 0 0,-2 4 0 0,1 0 0 15,-2 4-16-15,1-2 0 0,0 0 0 0,-2-2 0 16,1-1-48-16,-2-3-16 0,-1-3 0 0,0 3 0 16,-1 0 0-16,0 2 0 0,3 0 0 0,1-3 0 15,0 0 96-15,2-3 16 0,4-1 0 0,3 1 0 0,-1-1-96 0,4-4-16 16,2-6 0-16,1 0 0 0,2-3-144 0,0-1 0 16,3-3 0-16,0-1 0 0,3 0-128 0,1-4-128 15,-1-5 0-15,3 1-4736 16,3 2-960-16</inkml:trace>
  <inkml:trace contextRef="#ctx0" brushRef="#br0" timeOffset="37239.799">5617 1891 13823 0,'-9'-20'608'0,"5"15"128"0,4 5-592 0,-8 2-144 16,2-1 0-16,0 0 0 0,-1 0 0 0,1 6 160 15,-1 6-160-15,1-1 160 0,-2-3-160 0,-1 1 0 16,-2 2 0-16,-1 2 0 0,-2 2 0 0,-2 0 0 15,1 1 0-15,-2 2 0 0,-1 3 0 0,-2 1 128 0,-2 3-128 0,-2 1 128 16,-7 1 64-16,1 8 16 0,1 7 0 0,-2 3 0 16,0 4-16-16,-1 5 0 0,-1 4 0 0,-4 3 0 15,-6 0-32-15,-2 3-16 0,-2 1 0 0,0 2 0 16,0 3-144-16,-3-4 128 0,1-5-128 0,-1-1 128 16,0 0-128-16,-3-1 0 0,-3 3 144 0,4-3-144 15,5-1 128-15,0-2-128 0,-2 0 128 0,5-3-5120 16,5-6-1008-16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6:56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 15568 11967 0,'0'0'1072'0,"0"0"-864"0,0 0-208 0,-8-9 0 16,2-1 1728-16,6 10 320 0,-8-6 48 0,0 2 16 16,-6 0-1728-16,0 4-384 0,-4 4 0 0,-2 2 0 15,-4 2 0-15,-5 3-176 0,-5 3 176 0,0 2-160 16,-3-3 160-16,-1 2 0 0,-4 3 0 0,0-2-128 16,1 0 128-16,-1 0 0 0,-4 2 0 0,-1-4 0 15,-1-2 224-15,-2 0-32 0,-4 1 0 0,3-1 0 16,1 1 0-16,2-1 0 0,-1-3 0 0,6 0 0 15,-1-3-192-15,5 4 176 0,3-1-176 0,2-1 160 0,4-2 80 16,5-1 16-16,7 0 0 0,1 2 0 0,1-1-256 0,1 2 144 16,4-3-144-16,4 5 128 0,-2 1-128 0,3 1 0 15,3 2 0-15,1 1 0 0,5 2 0 0,-2 1 0 16,-1 2 0-16,4 2-176 0,2-1 176 0,0 3 0 16,-2 5 0-16,3 2 0 0,0 2 0 0,0 1-128 15,-3 0 128-15,1 4 0 0,1 4 0 0,4 1-128 16,4-2 128-16,-1 5 0 0,0 7 0 0,-1 2 0 15,5 2 0-15,-3 0 0 0,-2 1 0 0,1-3 0 16,0 1 0-16,1-2 0 0,-2-1 0 0,0 1 0 16,-2-2 0-16,1 1 0 0,-4-2 0 0,2 1 0 15,-3-4 0-15,-1 1 0 0,0-1 0 0,-4 1 0 0,-1 0 0 0,0 2 0 16,0-4 0-16,0-2 0 0,-2-2 0 0,-2-5 0 16,2-1 0-16,1-4 0 0,0-2 0 0,1-5 0 15,0-3 0-15,1 0 0 0,0 0 0 0,-1 1 0 16,0-2 0-16,1-3 0 0,0-2 0 0,0-2 128 15,-2-2-128-15,1-1 0 0,-1-1 0 0,1-2 0 16,0-1 128-16,0-8-128 0,0 0 128 0,0 10-128 16,1-1 0-16,-1-9 0 0,5 7 0 0,-5-7 128 15,6 7-128-15,3-2 192 0,-9-5-64 0,14 3 0 16,3 0 32-16,-1-4 16 0,2-3 0 0,3 2 0 16,2 1-176-16,1 0 160 0,1 0-160 0,3 0 160 15,3-1-160-15,1 2 0 0,1 2 0 0,1-1 0 16,-1-2 0-16,1 1 0 0,3-2 0 0</inkml:trace>
  <inkml:trace contextRef="#ctx0" brushRef="#br0" timeOffset="714.257">5162 15904 28559 0,'-5'-17'2544'0,"5"8"-2032"0,2-2-512 15,5-4 0-15,1 0-592 0,4-1-224 0,2 0-32 16,2 2-16-16,-1-1 624 0,3 2 240 0,0 0-176 0,3-1 176 0,0-3 0 0,2 3 0 16,0 2-128-16,1 0 128 0,0 0 0 0,-1 2-176 15,0 1 176-15,-1 2-160 0,-1 4 160 0,-4 1-160 16,1 0 160-16,-4 4-160 0,-1 3 160 0,-2 3 0 16,-1 2-144-16,1 4 144 0,-3 3 0 0,1 4 0 15,-2 2-144-15,0 3 144 0,-3 4 0 0,0 2 0 16,-1 2 0-16,1 2 0 0,-1 0 0 0,0 3 0 15,-2 3 0-15,-1 4 0 0,0 6 0 0,-1 1 0 16,-1 1 0-16,1-1 0 0,1-3 0 0,0-2 0 16,-1-1 0-16,-1 1 0 0,4-1 0 0,-2 1 0 15,0 0 128-15,0-2-128 0,1 1 0 0,1-3 0 16,1-3 0-16,-2-2 0 0,0 2 0 0,3-3 0 16,-2-7 0-16,1 11 0 0,2 6 0 0,1-4 0 0,-1-6 0 15,1-2 0-15,-1 1 0 0,-3-3 0 0,1 0 0 0,1-2 0 16,3-1 0-16,-3-3 0 0,2 3 0 0,-1-5 0 15,2 1 128-15,0 0-128 0,-3-3 0 0,3 2 0 16,0-4 160-16,1 0-160 0,1-1 160 0,-1-2-160 16,-3-1 240-16,-2-1-48 0,0 0-16 0,-2-1 0 15,-1-1-48-15,1-1 0 0,-3-3 0 0,-3 0 0 16,-3 2-128-16,0 0 128 0,-1 0-128 0,-2 0-7680 16,-1-2-1632-16</inkml:trace>
  <inkml:trace contextRef="#ctx0" brushRef="#br0" timeOffset="1350.002">2602 15189 18431 0,'0'0'1632'0,"0"0"-1312"0,0-10-320 0,1-1 0 15,2-1 608-15,5 0 48 0,1-1 16 0,1-2 0 16,-3-1-528-16,3 0-144 0,1 1 0 0,4 0 0 16,-2 0 0-16,1 2 0 0,0 1 0 0,-1 5 0 15,-2 2 0-15,-2 3-208 0,-1 2 80 0,3 1 128 16,-2 3-208-16,0 5 80 0,-3 9 128 0,1-1-208 15,-4 3 208-15,1 2 0 0,-2 3-160 0,-1 4 160 16,-1 4 0-16,0-1 0 0,-1-5 0 0,1 0 0 16,-1-4 0-16,1-2 256 0,-1-6-32 0,1-2-16 0,0-13 480 0,0 0 80 15,3 7 32-15,-3-7 0 0,0 0 352 0,10-10 64 16,1-1 0-16,-1-7 16 0,2-6-544 0,1-1-112 16,1 2-32-16,1-4 0 0,-1 1-368 0,1 2-176 15,0-4 160-15,0 3-160 0,0 1 0 0,-1 4 0 16,-2 0 0-16,1 5 0 0,1 2 0 0,-3 3 0 15,-2 2 0-15,1 6 0 0,2 3 0 0,-3 4 0 16,-9-5 0-16,10 15 0 0,1 3 0 0,-1 4 0 16,-1 2 0-16,-1 2 0 0,-3 3 0 0,-1 1 0 15,0 3 0-15,0-2 0 0,-1-2 0 0,0-5 0 16,1-3 0-16,-1-5 0 0,-1-4 0 0,1-1 0 16,2-2 0-16,0-2 0 15,2-2-1248-15,2-2-352 0,-1-6-64 0,5-3 0 0</inkml:trace>
  <inkml:trace contextRef="#ctx0" brushRef="#br0" timeOffset="1608.996">3397 15010 27647 0,'0'0'2448'16,"0"0"-1952"-16,0 0-496 0,0 0 0 15,0 0 192-15,0 0-48 0,0 0-16 0,0 0 0 0,0 0-128 0,9 0 0 16,1-4 0-16,3 1-176 0,5 0 176 0,2-4 0 16,-3 1-144-16,3-1 144 15,0-1-672-15,-2 2-64 0,-5-1-16 0,1 2-6992 16,1-1-1408-16</inkml:trace>
  <inkml:trace contextRef="#ctx0" brushRef="#br0" timeOffset="1798.985">3391 15210 20271 0,'0'0'1792'0,"0"0"-1424"16,0 0-368-16,0 0 0 0,0 0 704 0,0 0 80 0,0 0 16 15,7 6 0-15,3-4-240 0,2-4-48 0,2-1-16 16,2-1 0-16,2-3-32 0,1 1 0 0,2-2 0 0,1 0 0 15,0 0-272-15,3 0-48 0,2-1-16 0,-2 0 0 32,1 2-1648-32,-3 1-336 0</inkml:trace>
  <inkml:trace contextRef="#ctx0" brushRef="#br0" timeOffset="2012.07">4133 14451 34783 0,'0'0'1536'0,"0"0"320"0,0 0-1472 16,0 0-384-16,6 10 0 0,-3 3 0 0,0 3 0 0,-1 8-192 15,2 3 32-15,0 4 0 0,3 3 160 0,-3 1 0 16,-1-1 0-16,4 4 0 0,0 1-176 0,-1 3 176 15,-1 4-208-15,-2-3-14896 0</inkml:trace>
  <inkml:trace contextRef="#ctx0" brushRef="#br0" timeOffset="4402.88">10977 12406 12895 0,'0'0'1152'0,"0"0"-928"16,0 0-224-16,0 0 0 0,0 0 336 0,0 0 32 15,4-7 0-15,-4 7 0 0,0 0-16 0,0 0 0 16,10-1 0-16,0 0 0 0,-2 0 96 0,3 2 32 16,3 1 0-16,1-2 0 0,0-3 144 0,4 1 16 0,1 1 16 0,2 1 0 15,1 1-144-15,3-1-48 0,2-1 0 0,3 0 0 16,-2 4-176-16,2-2-32 0,-2-3-16 0,2 2 0 16,2 1-48-16,-5 1 0 0,0-1 0 0,-3-2 0 15,-2-3 16-15,-1 0 0 0,-2 2 0 0,-3-1 0 16,-1 1 112-16,-4 0 32 0,-1-1 0 0,-11 3 0 15,7-1-96-15,-7 1-32 0,0 0 0 0,0 0 0 16,0 0 240-16,0 0 48 0,-11 2 16 0,-7 1 0 16,-4-3-256-16,-4 2-48 0,-4-1-16 0,-3 3 0 15,-2 1-208-15,2-2 144 0,1-5-144 0,-2 4 128 16,0 4-128-16,2-1 0 0,3 1 0 0,5-4 128 16,1-3-128-16,4 2 160 0,4 2-160 0,4-2 160 15,2-5-160-15,9 4 192 0,0 0-192 0,0 0 192 0,0 0 80 0,5-6 32 16,5-1 0-16,6-1 0 0,5 3-64 15,5 0-16-15,6-2 0 0,2-1 0 0,1 1-64 0,4 0-16 16,4 3 0-16,-3 0 0 0,1-2-144 0,-1 2 160 16,-2-1-160-16,1 2 160 0,-3-3-160 0,0 1 0 15,0-3 0-15,-1 6 0 0,-9 2 128 0,-2 0-128 16,-4 0 0-16,-5 0 128 0,-5 2-128 0,-10-2 128 16,6 5-128-16,-6-5 128 0,0 0 0 0,-9 3 0 15,-6 0 0-15,-4 3 0 0,0-1 64 0,-2 0 0 16,-2-2 0-16,-1 2 0 0,-1 4-192 0,0-2 0 15,-1-1 0-15,3 0 128 0,1-2-128 0,2 2 0 16,0 2-192-16,3-3-14720 0</inkml:trace>
  <inkml:trace contextRef="#ctx0" brushRef="#br0" timeOffset="6393.033">5849 15913 5519 0,'0'0'496'0,"0"0"-496"16,-6 5 0-16,6-5 0 0,-9 2 1200 0,9-2 144 15,0 0 16-15,0 0 16 0,-8 2-240 0,8-2-48 16,0 0-16-16,0 0 0 0,0 0-224 0,0 0-32 15,0 0-16-15,2-8 0 0,3-1-400 0,0-1-80 16,5 0 0-16,-1-1-16 0,1-1-112 0,1 1-32 16,-1-1 0-16,2 0 0 0,3-1-160 0,1 0 192 15,-1-3-192-15,3 3 192 0,0 1-32 0,3-2 0 16,-2-3 0-16,0 3 0 0,-2 3 0 0,4 1 0 0,0 0 0 0,-1 2 0 16,-3-1-160-16,3 1 160 0,-1-1-160 0,2 3 160 15,-1 4-160-15,-2 2 0 0,-3-1 0 0,1 3 128 16,4 3-128-16,0-1 0 0,-3 2 0 0,3-1 0 15,-3-1 0-15,1 4 0 0,0 2 0 0,1-1 0 16,3-4 0-16,-5 3 0 0,0 1 0 0,0 0 0 16,1-1 0-16,-2 0 0 0,0 2 0 0,-1 0 0 15,1 0 0-15,1 0 160 0,-3-4-160 0,0 4 160 16,-1-1-160-16,1 0 192 0,2-3-192 0,1 1 192 16,0-1-48-16,-1-1 0 0,-2 1 0 0,2 0 0 15,1-1 16-15,1-1 0 0,1-1 0 0,-2 2 0 16,1-1 32-16,1 0 16 0,-1 2 0 0,3-4 0 15,-1 1-48-15,1 1-16 0,0 0 0 0,0-1 0 0,0-1-16 16,1-2 0-16,-1 0 0 0,2-2 0 0,-2 1-128 0,2-3 128 16,1-2-128-16,0 1 128 0,-2-2-128 0,1 2 128 15,0-2-128-15,4 0 128 0,-1-2-128 0,-1 0 160 16,0 1-160-16,-3 1 160 0,2-3-160 0,-3-1 0 16,1-4 144-16,-1 4-144 0,-1 0 0 0,1-2 128 15,1-1-128-15,-1 0 0 0,-1-2 0 0,0 1 144 16,0-1-144-16,1 1 0 0,-1 0 176 0,-1 0-176 15,-3 2 160-15,-3 1-160 0,-2 0 0 0,0 0 128 16,1 0-128-16,0 4 0 0,2 0 0 0,-4 4 0 16,-1-1 128-16,0 2-128 0,-2 2 0 0,-7 1 0 15,11-2 0-15,-4 2 0 0,-7 0 0 0,10 4 0 16,-1 0 0-16,0 0 0 0,-9-4 0 0,12 3 0 16,-6 3 0-16,4 0 0 0,-1 1 0 0,2 0 0 0,-1-2 0 15,0 3 0-15,2-1 0 0,2 4 0 0,-2-1 0 0,3 2 0 16,0-1 0-16,0 3 0 0,3 0 0 0,1-2 0 15,-1-1 0-15,5-2 0 0,4 1 0 0,-1-1 0 16,-2 2 0-16,5-2 0 0,1 0 0 0,3-1 0 16,-1 0 0-16,0-1 0 0,3-1 0 0,0-2 0 15,2-3 0-15,1 2 0 0,4-3 128 0,-2-3-128 16,1 2 160-16,2-2-160 0,3 0 160 0,-1-1-160 16,-1 2 144-16,-2-2-144 0,0-3 128 0,1 1-128 15,1-1 144-15,2 1-144 0,1 1 160 0,0-1-160 16,1 0 128-16,0-1-128 0,-1 1 0 0,1-2 144 15,-2-1-144-15,0 0 0 0,0-2 0 0,1 3 0 0,-1 0 0 16,0 1 0-16,0 0 0 0,-1 0 128 0,-1 3-128 16,-3-1 0-16,0 0 0 0,-1 0 0 0,-2 3 0 0,-1-2 0 15,1 1 0-15,2 2 0 0,3 0 0 0,1 0 0 16,1-1 0-16,-2 1 0 0,-3 1 0 0,-2-1 0 16,1 0 0-16,-2-2 0 0,2 2 0 0,-2 0 0 15,-3-1 0-15,5 1 0 0,1 1 0 0,2 1 0 16,-4 1 0-16,-2 0 0 0,-1-2 0 0,-1 0 0 15,-2 0 0-15,0 3 0 0,-2 0 0 0,-1 1 0 16,0 1 0-16,1 0 0 0,-4 0 0 0,3 1 0 16,-3 3 0-16,2 0 0 0,-3-1 144 0,1-1-144 15,0 2 160-15,-4 0-160 0,-1 0 0 0,1 2 128 16,-2 1-128-16,-1 0 0 0,-2 0 0 0,0 0 128 16,-1-2-128-16,-3 0 0 0,0-1 160 0,1-2-160 15,-2 4 160-15,1-3-160 0,0 0 144 0,-4-2-144 0,-2-1 128 0,0 1-128 16,1 0 160-16,-8-6-160 0,0 0 192 0,0 0-192 31,4 5-528-31,-4-5-224 0,0 0-32 0</inkml:trace>
  <inkml:trace contextRef="#ctx0" brushRef="#br0" timeOffset="7042.608">7255 15196 16287 0,'0'0'720'0,"0"0"160"0,0 0-704 0,0 0-176 0,0-9 0 16,3 1 0-16,4 1 448 0,1 3 48 0,-3-3 16 0,5-1 0 15,0-3-256-15,1 1-64 0,1 0 0 0,1-1 0 16,0-1-192-16,1 0 0 0,-1 1 0 0,-1 0-160 16,0 2 160-16,0 1 0 0,-4 3 0 0,1 1 0 15,-2 4 0-15,1 3 0 0,-3 2 0 0,0 4 0 16,-1 3 144-16,-3 3 112 0,0 3 32 0,-1 2 0 16,0 1 208-16,-1 2 32 0,-4 1 16 0,2 1 0 15,-1 1-272-15,1-4-48 0,-1-5-16 0,-1 0 0 16,3-5-16-16,1-2 0 0,1-10 0 0,0 0 0 15,0 0 224-15,0 0 32 0,0 0 16 0,11-4 0 16,-1-8 64-16,3-4 16 0,1-4 0 0,-1 1 0 0,1-4-400 0,1 1-144 16,2-1 0-16,-1 0 144 0,-1 1-144 15,2 1 0-15,-1 3 0 0,2 3 0 0,0 2 0 0,-1 2 0 16,0 0 0-16,0 6 0 0,-3 3 0 0,-1 3 0 16,0 4 0-16,0 4 0 0,0 3 0 0,1 2-176 15,-5 1 176-15,2 4-128 0,-1 3 128 0,-1 0 128 16,-2 0-128-16,-3 0 176 0,2 0-176 0,-1-1 192 15,1-1-192-15,1-5 192 0,-2-6-192 0,1-2 0 16,-6-7 0-16,11 5 128 16,1-2-448-16,2-2-112 0,-2-3-16 0</inkml:trace>
  <inkml:trace contextRef="#ctx0" brushRef="#br0" timeOffset="7268.828">8200 15161 16575 0,'-16'-3'736'0,"16"3"160"0,0 0-720 0,0 0-176 0,-4-5 0 0,4 5 0 16,8-5 2624-16,4 1 512 0,3-1 80 0,2 0 32 15,3-1-2560-15,5 0-512 0,0 0-176 0,5-1 0 16,1-1 128-16,2 0-128 0,2 2 0 0,-2-2 0 15,-2-2-336-15,-2 3-176 16,-2 3-48-16,-3 2-7568 0,-3 2-1504 0</inkml:trace>
  <inkml:trace contextRef="#ctx0" brushRef="#br0" timeOffset="7435.516">8421 15367 18431 0,'-13'0'1632'0,"13"0"-1312"16,0 0-320-16,0 0 0 0,0 0 1120 0,0 0 160 15,0 0 16-15,0 0 16 0,0 0-704 0,9 1-144 16,3-3-16-16,5 0-16 0,1-1-48 0,7-4 0 16,5-2 0-16,1-1 0 0,-1-2-384 0,2 3 0 15,1-1 0-15,0 2-11520 0</inkml:trace>
  <inkml:trace contextRef="#ctx0" brushRef="#br0" timeOffset="7854.633">9155 15047 24879 0,'-18'-14'2208'0,"10"6"-1760"0,4 0-448 0,3 0 0 15,2 1 384-15,3-2-16 0,2 0 0 0,4-2 0 16,1 4 0-16,6-2 0 0,1 0 0 0,4-1 0 16,2-1-368-16,3 0 144 0,0 2-144 0,2-3 0 15,-1 3 0-15,2 3 0 0,-1 0 0 0,-4 5 0 0,-3 5 128 16,-5 3-128-16,1 2 0 0,-1 5 0 0,-2 2 0 0,-3 1 160 16,-4 3-160-16,-3 1 128 0,-5 1-128 0,-4 3 0 15,-5 3 0-15,-4 0 0 0,-3 2 272 0,-1 0-16 16,-2-2-16-16,-2-1 0 0,1-1-32 0,1-4 0 15,1-4 0-15,0-1 0 0,5 1 384 0,1-3 80 16,3-1 16-16,4-4 0 0,2-1-336 0,3-9-64 16,4 9-16-16,6-2 0 0,0-3-16 0,6-3-16 15,5-3 0-15,3-1 0 0,4-3 96 0,4-1 32 16,3-2 0-16,5-1 0 0,2-1-192 0,5 0-48 16,-4 0 0-16,2-1 0 0,1-1-128 0,0-2 0 15,0 3 0-15,3-1-10640 16,1 0-2048-16</inkml:trace>
  <inkml:trace contextRef="#ctx0" brushRef="#br0" timeOffset="14194.457">12440 16080 6847 0,'0'0'304'0,"0"0"64"0,0 0-368 0,0 0 0 16,0 0 0-16,0 0 0 0,0 0 1280 0,0 0 192 15,0 0 48-15,0 0 0 0,0 0-288 0,0 0-48 16,0 0-16-16,0-8 0 0,0 8-400 0,3-9-96 15,-2-2-16-15,1 4 0 0,-2 7-272 0,7-10-64 16,-3 0-16-16,3 0 0 0,0-1-128 0,1 2-32 16,1-3 0-16,1 0 0 0,0 0-144 0,1-2 0 15,2-1 144-15,-2 2-144 0,1-2 0 0,3-3 128 16,2-2-128-16,-1 2 0 0,2 1 128 0,1 1-128 16,-3-3 160-16,6 1-160 0,2 2 128 0,2-3-128 15,-2-1 0-15,0 2 144 0,0 0-144 0,0 3 160 0,-4 1-160 16,1 2 160-16,0-1-32 0,-3 1-128 0,0 1 192 15,0 1-64-15,-2 4-128 0,1-1 0 0,-1-3 0 16,0 3 0-16,-1 4 0 0,2 1 0 0,-1 1 0 0,0 0 0 16,-3-1 0-16,-1 2 0 0,-1 2 0 0,3 1 0 15,2 0 0-15,-1 1 0 0,-1 1 0 0,2 3 0 16,0 2 0-16,1 2 0 0,-1 1 0 0,2-1 128 16,-2 1-128-16,1 2 0 0,-1-1 0 0,2 0-176 15,1-2 176-15,0 0 0 0,1 1 0 0,0-2 0 16,0-5 0-16,0 1 0 0,3-3 0 0,0 1 0 15,0-2 0-15,1-1 0 0,0-3 160 0,4 0-160 16,3 0 288-16,2 1-32 0,2 0-16 0,-3-2 0 16,2-2-16-16,-1 0 0 0,-1-1 0 0,1 0 0 15,0-2-96-15,0 0 0 0,1-3-128 0,-1 2 192 16,-1 4-192-16,0-3 128 0,1-3-128 0,0 0 0 0,1 1 128 0,0 1-128 16,-2 0 0-16,1-1 0 0,0-3 0 0,1 1 0 15,0-1 0-15,2-1 0 0,-2-4 128 16,0 0-128-16,-1-1 0 0,1 0 144 0,2 2-144 0,-6-1 192 15,-1 1-192-15,-5 1 192 0,0-3-64 0,-4 1-128 16,0 2 192-16,-1 1-64 0,-1-1-128 0,-1 2 0 16,-1 1 144-16,0 1-144 0,-2 0 0 0,0-1 0 15,2-2 0-15,-2 3 0 0,-4 3 0 0,2 3 0 16,0-2 0-16,-1 4 128 0,-1-1-128 0,0 2 0 16,1 0 0-16,1 0 0 0,-3 0 0 0,-9 2 0 15,9 0 0-15,1 3 0 0,1 0 0 0,0 0 0 16,0 0 0-16,1 2-128 0,2 4 128 0,0 2 0 0,1 2 0 15,0 3 0-15,0 0 0 0,1 2-128 16,-1 0 128-16,2 0 0 0,0-3 0 0,2 0 0 0,2-4 0 0,1 1 0 16,0 1 0-16,2-4 0 0,4 0 0 0,-4-1 0 15,1 2 0-15,3-2 0 0,-2-1 0 0,3-2 0 16,-2-1 0-16,3 0 0 0,3-1 0 0,0-1 0 16,-1-4 0-16,1-1 0 0,-1-1 0 0,2 2 0 15,-1-2 0-15,1-1 0 0,1-1 0 0,-1 0 0 16,1 2 0-16,-2-2 0 0,4 2 0 0,-2-1 0 15,0-1 0-15,-3 2 128 0,-1-2-128 0,-2 0 0 16,-3-2 0-16,-2 2 0 0,-2 3 0 0,0 0 128 16,-1-2-128-16,0 3 0 0,0-3 0 0,-2 2 0 15,0 1 0-15,-2 1 0 0,-3 1 0 0,-3 0 0 16,-11 0-128-16,11 2 0 0,-4 2 0 0</inkml:trace>
  <inkml:trace contextRef="#ctx0" brushRef="#br0" timeOffset="15450.665">12888 15727 16575 0,'-8'-18'1472'0,"4"7"-1168"0,1-2-304 0,-2-1 0 16,2-2 224-16,0 2-16 0,-2 2 0 0,1 2 0 15,0-1-208-15,0 3 128 0,4 8-128 0,0 0 0 16,0 0 0-16,-7-2 0 0,1 0 0 0,6 2 0 16,-7 9 0-16,1 3 0 0,0 2 0 0,2 5 0 15,-4 3 400-15,3 6-16 0,-3 7 0 0,3 0 0 16,1 1-128-16,-3 1-16 0,-1 3-16 0,-2 5 0 16,0 5-64-16,-2 5-16 0,-9 3 0 0,3 8 0 15,2 7 96-15,-4-1 16 0,-2-1 0 0,1 6 0 0,1 7-32 16,0-5 0-16,0-3 0 0,4-3 0 0,1-6 96 0,2-3 0 15,1-3 16-15,1-6 0 0,1-4 48 0,3-4 0 16,-1-4 0-16,3-5 0 0,3-3-64 0,-4-3-16 16,2-1 0-16,2-3 0 0,1 1-144 0,2-3-32 15,1-1 0-15,2 0 0 0,3-1-128 0,2-2 160 16,-1-1-160-16,5-3 160 0,1-2-160 0,1 1 128 16,2-4-128-16,6-2 128 0,4-2-128 0,4-1 160 15,3 0-160-15,6 0 160 0,-1-1-160 0,7 1 128 16,0-1-128-16,2-1 128 0,4 2-128 0,3-5 0 15,5-1 0-15,6 2 0 0,4 2 0 0,1 0 128 0,0-2-128 16,2 1 0-16,3 2 0 0,6 1 0 0,2 2 0 16,1 1 0-16,-4-2 0 0,6 1 0 0,3-1 0 0,0 4 0 15,-1 0 0-15,0-1 0 0,1 0 0 0,1 2 0 16,3 2 0-16,-3-1 0 0,-4 0 0 0,5 1 0 16,3 0 0-16,0 4 0 0,-2 4 0 0,4-2 128 15,-1-3-128-15,0 1 0 0,2 3 0 0,-2 0 0 16,-7-4 0-16,1 2 0 0,0-2 0 0,-4 2 0 15,-7 0 0-15,-4 0 0 0,-4-3-144 0,-1 2 144 16,-4-1-144-16,-1 0 144 0,-2-2 0 0,-4 0-144 16,-4-1 144-16,-2-3 0 0,0 0 0 0,-1-1 0 15,1 2 0-15,-25-5 0 0,4 0 0 0,2 1 0 16,3-1 0-16,-2-1 0 0,2-1 0 0,0 0 128 16,-1-2-128-16,31 1 0 0,-9-3 0 0,-11-4 128 15,-6-2-128-15,-19-1 0 0,3-3 0 0,2-1 0 0,-2-2 128 16,1-2-128-16,2-1 160 0,-4-2-160 0,1-1 128 0,20-17-128 15,-10 0 0-15,-4-1 144 0,-2 1-144 0,-5-7 128 16,-2-4-128-16,-1-6 128 0,-2-4 96 0,-2-4 16 16,-1 2 0-16,-3-2 0 0,1-2 144 0,-1-4 48 15,0-6 0-15,2-2 0 0,0-1 112 0,1 3 32 16,0 1 0-16,1-1 0 0,0 0-256 0,4 2-64 16,-1-1 0-16,2 5 0 0,0 1-112 0,-1-1-16 15,0-1-128-15,0 1 192 0,-2 2-192 0,0-4 0 16,0 4 128-16,-1 7-128 0,-2 6 0 0,-1 0 0 15,-3 5 0-15,0-1 0 0,1 1-160 0,-4 4 32 16,-1 3 0-16,1 2 0 0,0-5 128 0,-2 5 0 0,0 3 0 16,1 2 0-16,1 4 0 0,-3 0-128 0,-5 1 128 15,0 5 0-15,-2 2 0 0,0 3 0 0,0-1 0 0,-3 3 0 16,-2 1 0-16,2 0 0 0,-4 2 0 0,-4 0 128 16,-5 0-128-16,-3 2 0 0,-2 4 0 0,-6-2 0 15,-3-1 0-15,-2-1 0 0,-2-3 0 0,-5 3 0 16,-4 2 0-16,-4-2 0 0,-6-2 0 0,-3-1 128 15,-6-1-128-15,-3 1 0 0,0-1 0 0,-7-1-128 16,-9-2 128-16,0 1 0 0,-2-1 0 0,-1-1 0 16,-2-1 0-16,-4 0 0 0,-6 1 0 0,2 0 0 15,0 2 0-15,-7 2 0 0,-8 1 0 0,0 1 0 16,3 0 0-16,-5 2 144 0,-6 3-144 0,2 2 160 16,-1-2-160-16,-3 2 0 0,-3 1 0 0,3 1 128 15,1 1-128-15,1-1 0 0,1-2 144 0,6 2-144 0,2 1 128 16,-3 4-128-16,-1-2 128 0,6 1-128 0,4-1 160 15,3 3-32-15,2 1-128 0,5 0 192 0,3 0-192 16,5 1 128-16,1-2-128 0,4 0 0 0,2-1 0 0,3 1 0 16,7-3 0-16,8 0 0 0,4 2 0 0,6-1 0 15,4-3 0-15,3 0 0 0,6-1-160 0,7-2-128 16,3 0-32-16,13 0-9776 16,9-5-1952-16</inkml:trace>
  <inkml:trace contextRef="#ctx0" brushRef="#br0" timeOffset="15967.743">14169 14587 28559 0,'-16'-6'2544'0,"0"1"-2032"0,2 4-512 0,1-1 0 16,0 0-752-16,2 2-240 16,0 3-48-16,0 3-16 0,-1 2 1056 0,1 4 192 0,2 2 64 0,-3 3 0 15,2 2-256-15,1 2 0 0,-2 1 0 0,3 1 0 16,-1 1 0-16,1 4 0 0,0-2 0 0,2-2 0 15,1-5 0-15,1-6 0 0,2-4 0 0,2-9 0 0,-4 10 0 0,4-10 0 16,0 0 128-16,0 0-128 0,0 0 704 0,0 0 112 16,7-8 16-16,2-4 0 0,1-3-176 0,2-4-16 15,2-2-16-15,2 0 0 0,-2-2-432 16,3 1-192-16,3 0 160 0,2 1-160 0,-2 0 0 0,2 1 0 16,1 2 0-16,0 1 0 0,-1 2 0 0,-1 4 0 15,-2 2 0-15,0 2 0 0,-2 3 0 0,-1 3 0 16,-4 4 0-16,0 5 0 0,0 0 0 0,-1 3-160 15,-3 2 160-15,-2 4-128 0,-4 2 128 0,1 3-192 16,-5 0 192-16,-1 3-192 0,-6 2 192 0,1 4-192 16,-3-2 192-16,2 2-192 0,0-4 192 0,-1-4 0 15,1-5 0-15,2-2 0 0,0-3 0 0,3 0 0 0,-1-4 0 16,3 0 0-16,2 0 0 0,1-2 0 0,3 0 0 0,6-1 0 31,0-2-2368-31,5-3-528 0</inkml:trace>
  <inkml:trace contextRef="#ctx0" brushRef="#br0" timeOffset="16209.74">14889 14660 25791 0,'-16'-16'1152'0,"8"11"224"0,8 5-1104 16,0 0-272-16,0 0 0 0,0 0 0 0,0 0 944 0,0 0 128 16,11 0 16-16,1 1 16 0,1-1-848 0,5 1-256 15,2 0 128-15,3 1-128 0,2 0 0 0,4-2 0 16,-1-2 0-16,0 4 0 16,-2 1-2272-16,-5-1-480 0</inkml:trace>
  <inkml:trace contextRef="#ctx0" brushRef="#br0" timeOffset="16368.741">14900 14822 21999 0,'-18'2'960'0,"7"0"224"0,3 0-944 0,1-2-240 15,7 0 0-15,0 0 0 0,0 0 400 0,0 0 48 0,0 0 0 0,0 0 0 16,11 10-64-16,1-4-16 0,7-1 0 0,2-4 0 16,5-3-48-16,4 0-16 0,3-2 0 0,4 1 0 15,3-3-304-15,-1-2 0 0,1-1-128 0,-1 1-11392 16</inkml:trace>
  <inkml:trace contextRef="#ctx0" brushRef="#br0" timeOffset="16764.866">15863 14587 5519 0,'4'-22'496'0,"1"10"-496"0,0 0 0 0,7-2 0 0,3-3 5424 0,5 4 976 16,3 2 208-16,1 2 48 0,2 6-5408 0,-4-1-1072 15,2-1-176-15,-3 2 0 0,-2 3-128 0,-2 2 128 16,-3 1 0-16,-1 4 0 0,-4-2 0 0,-2 2 0 16,-7-7-144-16,4 13 144 0,1 4-128 0,-6-3 128 15,-4-3-192-15,0 2 192 0,-3 3-240 0,0-2 64 16,0-2 16-16,0 1 0 0,1-4 160 0,4 0 0 15,1 0 0-15,2-3 0 0,0-6 0 0,0 0 0 16,10 10 0-16,1-1-128 0,1 0 128 0,3-2 0 16,3-2-144-16,2 5 144 0,-2 4 0 0,3 1 0 15,2 2 0-15,-4 1 0 0,-1 2 0 0,-6 4 0 16,-5 2 0-16,-1 3 0 0,-2-2-144 0,-6 2 144 0,-7-2 0 16,-4 0 0-16,-2-2 0 0,-6-2 0 0,-4-4 192 15,-3 0-48-15,-3 1 560 0,-5-2 96 0,-3-4 32 0,0-1 0 16,-5-1-224-16,2-1-32 0,1-4-16 0,6-3 0 31,4-1-944-31,10-1-176 0</inkml:trace>
  <inkml:trace contextRef="#ctx0" brushRef="#br0" timeOffset="18602.611">18415 16249 15663 0,'0'0'1392'0,"-9"-1"-1120"16,1 0-272-16,0 0 0 0,0-2 224 0,0 2-16 15,1 1 0-15,3-3 0 0,-3-2-48 0,7 5-16 16,-4-6 0-16,3-2 0 0,2-4 624 0,2-4 112 15,0 0 16-15,4-5 16 0,1 0-48 0,1 1-16 16,0-2 0-16,2 2 0 0,3 0-288 0,0 0-64 16,-1-2-16-16,3 0 0 0,1 0-112 0,4 0-32 15,1-6 0-15,0 3 0 0,1-4-144 0,1 1-16 16,6-3-16-16,2 0 0 0,0 0-160 0,0 1 128 16,0 0-128-16,-2 0 128 0,0 1-128 0,1 3 0 15,-1 1 0-15,-1 2 0 0,1-1 0 0,1 5 0 0,-1-2 0 0,-1 2 0 16,1 3 0-16,-1 0 0 0,-2 2 0 0,-1 1 0 15,0 2 0-15,-5 0 0 0,0 0 0 0,-2 2 0 16,-2-1 0-16,-2 6 0 0,0-1 0 0,-6 3 0 16,1 4 0-16,0 3 192 0,-3 1-192 0,-1 6 192 15,0 5-32-15,2 3 0 0,-2 0 0 0,2 4 0 16,0-4-160-16,-2 4 0 0,3-1 144 0,0 0-144 16,-1-1 0-16,0 1 0 0,3-3 0 0,1-1 0 15,2 1 0-15,1-2 0 0,0-4 0 0,1 0 0 16,-1 2 0-16,1-5 0 0,1-3 0 0,4-4 0 15,2-2 0-15,-1-2 128 0,4-1-128 0,-2-4 0 16,3-4 160-16,0-2-32 0,-1-1-128 0,3-2 192 0,-1-1-64 16,2-1-128-16,-1-1 176 0,1-1-176 0,2 2 176 15,-1-1-176-15,-3 0 160 0,0-1-160 0,0-2 176 0,0 1-176 16,1-2 192-16,-2-1-192 0,1 0 128 0,-3 0-128 16,2 0 0-16,-1 0 0 0,-3-1 0 0,1-2 0 15,-1 0 128-15,1 1-128 0,-2 3 0 0,2 1 0 16,0 3 0-16,-2 1 0 0,-3 2 0 0,-1 3 0 15,1 1 0-15,2 1 0 0,-1 3 0 0,-5 1 0 16,-3 1 0-16,-3 2 0 0,1 1 0 0,-2 2 0 16,-8-1 0-16,6 4 0 0,-6-4 0 0,6 10 0 15,0 0 0-15,-3 1 0 0,-1 1 0 0,0 1 0 16,-1 1 0-16,1 2 0 0,3-1 0 0,-2 0 0 16,2 3 0-16,4 0 0 0,-1 2 0 0,3-4 0 15,1-2 0-15,1 2 0 0,-3 0 0 0,6-1 0 16,0-4 0-16,1 1 0 0,-1-1 0 0,1-1 0 0,0 0 0 0,3-4 0 15,6 3 0-15,-1-5 0 0,0 2 0 0,0-1 0 16,0-1 0-16,5 0 0 0,2-2 0 0,1-1 0 16,-1 0 128-16,1-2-128 0,1-2 0 0,0 0 0 15,0-2 128-15,4 0-128 0,2-2 0 0,2 0 0 16,-2-1 0-16,2 1 0 0,0 1 0 0,0 0 0 16,-1 1 0-16,-1-1 0 0,-5 2 0 0,2-2 0 15,1 2 0-15,2-2 0 0,2-1 0 0,1-1 0 16,2 1 0-16,0 2 0 0,-2-1 0 0,-1 2 0 15,-1 0 0-15,-1-3 0 0,1 0 0 0,3 1 0 16,4-2 0-16,1 1 0 0,-1 3 0 0,-1 0 0 16,2 0 0-16,-3 1 0 0,-2 2 0 0,-2-1 0 15,-1 2 0-15,-2-2 0 0,3 0 0 0,-2 2 0 0,-5 3 0 0,3-2 0 16,2 2 0-16,-1 1 0 0,-1 2 0 16,-2-2 0-16,-1 1 0 0,2-2 0 0,-2 0 0 0,0-2 0 15,1-2 0-15,-2 1 0 0,1 1 0 0,-1 1 0 16,2 2 0-16,-2 1 0 0,0 4 0 0,-3 1 0 15,-2 1 0-15,-1 2 0 0,-4 2 0 0,3 0 0 16,-4 2 0-16,0 1 0 0,-2 2 0 0,1 1 0 16,-1 0 0-16,3 0 0 0,-3 1 0 0,1 1 128 15,-1-1-128-15,-3 1 0 0,-1 1 128 0,2 0-128 16,-2-3 0-16,0-2 0 0,-2 0 128 0,1-2-128 16,-1-2 0-16,0-3 0 0,1-5 0 0,-2 1 0 15,-2-4 0-15,-1-4-13456 0</inkml:trace>
  <inkml:trace contextRef="#ctx0" brushRef="#br0" timeOffset="19307.562">20187 14626 911 0,'0'0'0'0,"0"0"0"16,-8 0 0-16,8 0 0 0,0 0 4752 0,0 0 880 16,0 0 160-16,0 0 32 0,0 0-4736 0,0 0-960 15,0 0-128-15,11-10-160 0,1 0 320 0,6-2 64 16,-1-2 16-16,3-3 0 0,2-2-64 0,1 0-16 0,3-1 0 0,-3-2 0 15,2-2 112-15,-4 0 32 0,0 1 0 0,-3 1 0 16,-2 0 16-16,-3 1 16 0,1 2 0 0,-2 7 0 16,-3 4-208-16,-2 2-128 0,-7 6 160 0,0 0-160 15,0 0 128-15,0 14-128 0,-5 3 0 0,-2 7 144 16,-3 3 304-16,-3 6 48 0,-3 5 16 0,0 3 0 16,-2-3-320-16,-2 2-48 0,2-4-16 0,0 1 0 15,-1-1-128-15,4-4 0 0,4-8 0 0,4-5 0 16,2-5 0-16,3-2 128 0,2-12-128 0,0 0 0 15,0 0 448-15,10-4 0 0,4-5 0 0,1-5 0 16,1-5 32-16,3-2 16 0,7-3 0 0,-3-1 0 16,0-2-320-16,2 1-176 0,2-3 192 0,-1 1-192 0,0-1 0 15,2 1 0-15,-2 2 0 0,2 1 0 16,-3-2 0-16,0 6 0 0,2 4 0 0,-6 4 0 0,-1 4 0 16,-3 4 0-16,-1 3 0 0,-3 6 0 0,-2 5 0 15,0 4 0-15,0-1-128 0,-1 6 128 0,0 5 0 0,-4 6 0 16,0 4 0-16,-3 0 0 0,-3 0 848 0,0-1 176 15,2-1 16-15,0-3 16 16,-3-2-1648-16,3-2-336 0,5-2-64 0,-3-1-16 0,-4-5 832 0,0 0 176 16,2-2 0-16,2-1 0 15,0-1-1056-15,4-3-256 0,3-2-48 0,1-7-16 0</inkml:trace>
  <inkml:trace contextRef="#ctx0" brushRef="#br0" timeOffset="19582.555">21260 14505 33919 0,'0'0'1504'0,"0"0"304"0,0 0-1440 0,9-5-368 0,3 2 0 0,3 1 0 15,-2 1-256-15,7 0-112 0,6-2-16 0,6 2-16 16,4 1-48-16,4 0 0 0,3-3 0 0,1 0-8896 16,0-1-1792-16</inkml:trace>
  <inkml:trace contextRef="#ctx0" brushRef="#br0" timeOffset="19764.569">21315 14841 35007 0,'9'-3'3120'0,"1"1"-2496"15,-10 2-496-15,18-1-128 16,5 2-400-16,5-2-112 0,4-3 0 0,3 0-16 15,4-3-512-15,4 0-112 0,0 1 0 0,3-4-12416 0</inkml:trace>
  <inkml:trace contextRef="#ctx0" brushRef="#br0" timeOffset="20147.203">22371 13832 35007 0,'-21'-17'1552'0,"12"9"320"0,-4 4-1488 0,2 3-384 16,0 4 0-16,0 6 0 0,0 2 288 0,4 5-16 15,1 5 0-15,1 4 0 0,-2 2-272 0,4 2 0 16,2 0-208-16,1 4 80 0,0 3 128 0,2-3 0 16,3 0-144-16,2-3 144 0,3-4-176 0,3-1 48 15,0-4 0-15,2-2 0 0,-2-1 128 0,2-2-128 16,2-2 128-16,-1-1-128 0,1-3 128 0,-1-1-208 15,2-3 80-15,-1 0 128 16,0-3-448-16,1-1 16 0,-2-3 16 0,2 0-14432 0</inkml:trace>
  <inkml:trace contextRef="#ctx0" brushRef="#br0" timeOffset="20405.917">22749 13645 37487 0,'0'0'1664'16,"-7"12"336"-16,-3 5-1600 0,6 7-400 0,2 7 0 0,-4 10 0 15,-2 7-128-15,-6 10-128 0,-2 8 0 0,-5 6-16 0,-4 6 272 0,1 4 0 16,0 3 0-16,-2 5 0 0,0 0 0 0,1-6 0 15,1-2 0-15,3-5 0 0,4-2-176 0,2-7 32 16,2-5 0-16,5-5-10592 16,5-4-2112-16</inkml:trace>
  <inkml:trace contextRef="#ctx0" brushRef="#br0" timeOffset="30739.211">4811 13946 5519 0,'0'0'240'0,"0"0"64"0,3-8-304 0,-3 8 0 15,0 0 0-15,0 0 0 0,0 0 1024 0,0 0 128 16,3-5 48-16,-3 5 0 0,0 0-432 0,0 0-96 16,0 0-16-16,0 0 0 0,-6 2-80 0,-4 0 0 15,-1 1-16-15,1-1 0 0,-4-4-176 0,-1 2-16 16,0 3-16-16,-2-1 0 0,0-2-96 0,-5-1-32 16,0-3 0-16,-1 4 0 0,-1 3-32 0,-5-2 0 15,-3-3 0-15,1 0 0 0,0 0 64 0,0 2 0 16,-1 1 0-16,-2-2 0 0,-2-1-256 0,0 1 0 0,1 2 128 15,-4 0-128-15,1-1 160 0,-5-1-16 0,-2 1 0 0,1 3 0 16,2 3-144-16,0 2 0 0,-3 0 144 0,-1 1-144 16,1 0 0-16,-1-2 0 0,-3 1 0 0,-1 1 0 15,1-2 0-15,0 2 128 0,-4 0-128 0,1 4 0 16,3-2 0-16,0-2 144 0,0-1-144 0,-1 2 0 16,-2 2 320-16,0 1-64 0,1-1 0 0,2 2 0 15,1 0 0-15,3 1-16 0,4 1 0 0,-3-1 0 16,1-1-240-16,-1 2 176 0,-3-1-176 0,2 4 160 15,2 3-160-15,-1 1 0 0,2-2 0 0,1 3 0 16,1 3 0-16,2-1 0 0,-1-2 0 0,5 1 0 16,-1 1 0-16,4-2 128 0,6 0-128 0,0-3 0 0,1 1 160 0,2 2-160 15,4 0 192-15,2 3-192 0,2-3 0 0,2 0 0 16,2-1 0-16,-1 5 0 0,2 0 0 0,0 2 0 16,0-1 0-16,3 3 0 0,4 2 0 0,-3 1 0 15,1 1 0-15,2-1 0 0,4 1 0 0,-1-3 0 16,-1 0 0-16,3 1 160 0,3 0-32 0,1-3 0 15,1-5 0-15,0 3 0 0,5 0 176 0,2 0 16 16,0-4 16-16,5-2 0 0,3-1-32 0,2 0-16 16,6-3 0-16,1 0 0 0,0-3-96 0,2-1 0 15,0-2-16-15,2 1 0 0,3-3-48 0,-4 1-128 16,1-2 192-16,4-1-64 0,6 2-128 0,0 0 0 16,-1-5 0-16,0 3 0 0,-2 0 0 0,1 0 128 15,1 1-128-15,3-4 0 0,2-2 128 0,3-2-128 0,4 0 128 0,-1-4-128 16,-1 0 272-16,-1-4-16 0,-1-2-16 0,2 1 0 15,2-1-80-15,3-1-16 0,0-3 0 0,1-1 0 16,-5 1-16-16,1-4-128 0,0 1 192 0,0-4-64 16,2-4-128-16,0-2 160 0,3-3-160 0,-2 1 160 15,0-1-160-15,-5-1 0 0,-3-4 144 0,3 1-144 16,2 1 0-16,0 0 0 0,-3 0 0 0,-2 2 128 16,-1 0-128-16,-3 1 0 0,-1-4 0 0,-2 1 128 15,0-2-128-15,-4-2 0 0,-3-3 0 0,-1 2 0 16,2 2 0-16,-6-1 0 0,-2-3 128 0,-4 3-128 15,-5 4 0-15,-3-2 0 0,-5-2 0 0,-3-3 128 16,-4-4-128-16,-3 0 144 0,-4 0-144 0,-4-2 160 16,-3-2 176-16,-3 5 48 0,-2 6 0 0,-4 2 0 0,-5 3 336 15,-4 4 80-15,-4 1 16 0,-4 0 0 0,0 5-240 16,-2 1-32-16,-2 3-16 0,-2 1 0 0,1 0-304 0,1-1-64 16,1 4-16-16,1 1 0 0,-5 1-144 0,3 3 0 15,-5 3 0-15,5 4 0 16,1 5-1344-16,1 0-320 0,0 4-48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1T14:37:36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7549 16056 2751 0,'0'0'256'0,"0"0"-256"0,0 0 0 0,-4 7 0 16,4-7 2000-16,0 0 368 0,0 0 64 0,0 0 0 15,0 0-1232-15,0 0-256 0,0 0-48 0,0 0-16 16,0 0-240-16,0 0-64 0,0 0 0 0,-1-7 0 15,3-3-256-15,3 1-48 0,-2 0-16 0,2-1 0 16,-2-2 80-16,1-1 16 0,-2-1 0 0,3-1 0 16,3 1-32-16,-3-1-16 0,1-2 0 0,-1 1 0 15,-1-3-48-15,2-2-16 0,1-2 0 0,1 0 0 16,2-2 16-16,2-1 16 0,3 1 0 0,1-4 0 16,1-4-16-16,1-1-16 0,3 0 0 0,0-1 0 15,0 0-80-15,-1 0-16 0,0-2 0 0,-2-2 0 16,1-3-16-16,1 0 0 0,1 0 0 0,-1 1 0 0,0 1 64 15,1-1 16-15,-2 1 0 0,3-1 0 0,1 1 32 0,-2 1 0 16,-1-2 0-16,1 0 0 0,1-1 16 0,2 0 16 16,0-1 0-16,-1 2 0 0,0 0 0 0,-1 2 0 15,-1 1 0-15,2-1 0 0,0-2-16 0,2-3 0 16,-6-2 0-16,3 0 0 0,2-1 32 0,0 2 0 16,0 2 0-16,2-1 0 0,-1 1 32 0,-1-1 16 15,-2-1 0-15,1 0 0 0,2 0-64 0,2 3-16 16,-1-1 0-16,0 2 0 0,0-2-16 0,-2 1-16 15,-1 0 0-15,0 1 0 0,-3 1-48 0,1 0-16 16,0 3 0-16,-2-4 0 0,3-4-32 0,0 0 0 16,0 1 0-16,3 1 0 0,0 1-128 0,0 1 128 15,1 2-128-15,-2-3 128 0,1-2-128 0,4 1 0 0,-3 1 144 0,3 1-144 16,-2-1 0-16,0 1 0 0,-2 1 0 16,-1 0 128-16,1-1-128 0,-2-2 0 0,3-1 0 0,-1 0 0 15,-1-2 0-15,0 1 0 0,1 0 0 0,1 0 0 16,4 4 0-16,-1 0 0 0,2-1 0 0,-3-2 128 15,-2-3-128-15,1-1 0 0,-1-2 0 0,3 2 128 16,-1-1-128-16,1 1 144 0,-1 1-144 0,3-1 160 16,3-1-160-16,-1-3 192 0,-2-2-192 0,3 0 192 15,2-2-192-15,4 2 192 0,0 2-192 0,-2 1 192 16,0-1-192-16,-3 1 128 0,-2-3-128 0,0-1 128 16,0 0-128-16,1 0 128 0,-2 0-128 0,2 2 128 15,-1 3-128-15,3-1 0 0,2-4 0 0,-1 0 0 16,2 1 0-16,-5 2 0 0,0 0 0 0,-1 2 128 15,-1-2-128-15,5-3 128 0,-2-2-128 0,0 0 128 0,-3 1 0 0,4-2-128 16,-1 0 192-16,2 2-64 0,1 2-128 0,-5-3 160 16,-2-1-160-16,2-2 160 0,-2-2 48 0,0 0 16 15,0 3 0-15,0 0 0 0,1 0-224 0,-1-1 0 16,1-4 0-16,2 1 0 0,2 1 128 0,-1 1-128 16,1-1 176-16,0 0-176 0,0 1 160 0,0-4-160 15,1-4 128-15,-1 0-128 0,0 6 128 0,3-1-128 16,4-1 0-16,-1-2 128 0,3-5-128 0,0 2 0 15,-1 3 0-15,0 1 0 0,-1 0 0 0,-3-1 0 16,-1-3 0-16,2 1 0 0,0 1 0 0,1 0 128 16,-1 3-128-16,1-1 0 0,0-1 0 0,-1 0 128 15,-1-1-128-15,0 1 0 0,-5 1 0 0,3-1 128 16,0 0-128-16,2 0 0 0,0-1 0 0,3 0 0 16,2 1 128-16,-2 5-128 0,-1 3 0 0,0 0 0 0,-2-2 0 0,-1-2 0 15,3-1 0-15,-2 4 128 0,2-2-128 0,0 2 0 16,-4-3 0-16,1 1 0 0,-1 0 128 0,1-2-128 15,-2 4 0-15,-1 1 0 0,0 1 0 0,-2-1 128 16,-1 3-128-16,1-2 0 0,3-1 0 0,-2 0 128 16,1 4-128-16,3 0 0 0,-3 2 0 0,4 0 128 15,-3-2-128-15,3-2 0 0,-3 0 0 0,3-3 0 16,-2-2 0-16,3 1 0 0,4 3 0 0,-3 1 0 16,-1 1 128-16,3 0-128 0,2 0 0 0,-1 1 128 15,-5 1-128-15,2 3 0 0,0 2 144 0,-2-2-144 16,0-2 128-16,2-2-128 0,-2 2 128 0,1-2-128 15,2 2 128-15,-3 0-128 0,1-1 128 0,0 1-128 0,-4 2 0 0,0-6 144 16,1-1-144-16,1-1 0 0,5-1 128 0,-3 3-128 16,-3-1 0-16,3 4 0 0,3 0 144 0,-3 0-144 15,-1-1 0-15,2 3 144 0,-3 3-144 0,-1 1 0 16,0-2 0-16,1 3 128 0,1-1-128 0,2 1 160 16,1-1-160-16,-2 0 160 0,0-1-160 0,-4 2 0 15,0 2 0-15,-3 1 128 0,-3 4-128 0,-1 3 160 16,0 1-160-16,-1 4 160 0,-5 2-160 0,1-1 0 15,-2 1 0-15,-2 3 128 0,-1 1-128 0,-1 1 0 16,-2 2 0-16,0 4 0 16,-2 4-416-16,-2 3-64 0,0 0-16 0,-4 5 0 15,-3 7-2528-15,-6 0-512 0,10 12-112 0,-10-12 0 0</inkml:trace>
  <inkml:trace contextRef="#ctx0" brushRef="#br0" timeOffset="2400.887">15781 15623 7711 0,'-13'11'336'0,"6"-4"80"0,1 2-416 0,1-4 0 16,-1 3 0-16,6-8 0 0,-8 7 752 0,3-1 64 16,5-6 16-16,0 0 0 0,0 0 80 0,0 0 32 15,-6 6 0-15,6-6 0 0,0 0-416 0,0 0-80 16,0 0 0-16,0 0-16 0,0 0-240 0,0 0-32 15,0 0-16-15,0 0 0 0,0 0-16 0,0 0-128 16,10-7 192-16,-2-2-64 0,-1-1 256 0,2-2 32 16,2-3 16-16,1-4 0 0,1-3 16 0,2-3 16 15,1-3 0-15,1-2 0 0,1-6-48 0,3-2-16 16,1-3 0-16,1-5 0 0,3-6 48 0,2 1 0 16,-3 0 0-16,1 0 0 0,0 0 0 0,1-3 0 15,2-2 0-15,3 1 0 0,0-4-128 0,5 1 0 16,2 0-16-16,3-3 0 0,2 0-96 0,1-5-16 15,1-5 0-15,-1 0 0 0,-2-1-64 0,3-4-128 0,5-2 176 0,-1-3-176 16,0-3 208-16,5 1-64 0,-2-1-16 0,-1-1 0 16,-2-1 0-16,1-2 0 0,1-2 0 0,0 1 0 15,2 0 32-15,2 0 0 0,4-2 0 0,-3 1 0 16,-3 1-16-16,0-6 0 0,0-2 0 0,2-1 0 16,2 0-144-16,3-2 192 0,1-3-192 0,0-1 192 15,-4 1-192-15,0-3 192 0,-1 0-192 0,2-3 192 16,0 0-16-16,1 1 0 0,-1 1 0 0,-4 0 0 15,0-2-16-15,-1 0 0 0,0-1 0 0,0 3 0 16,2 0 0-16,2-1 0 0,-1-2 0 0,1-4 0 16,-2-2-16-16,1-3 0 0,1-2 0 0,3-1 0 15,3 1 32-15,2 1 0 0,1 0 0 0,-2 2 0 0,-2 3 16 0,3-3 0 16,3-2 0-16,2 2 0 16,5 5-192-16,-3-1 192 0,-2-5-192 0,1 0 192 0,3 2-192 0,4-1 128 15,1-6-128-15,0 3 128 0,-2 3 0 0,0-6-128 16,2-3 192-16,-1-1-64 0,1 3-128 0,-1-2 160 15,-1-1-160-15,5 1 160 0,-2 2-160 0,2 3 128 16,-3 3-128-16,2 2 128 0,-4 3-128 0,4 3 160 16,2 2-160-16,-3 3 160 0,-3 1-160 0,0 2 128 15,-2 1-128-15,0 1 128 0,-4-1-128 0,-3 5 0 16,-4 4 144-16,-4 2-144 0,-1 3 0 0,-1-1 0 16,0-2 0-16,3 4 128 0,3 5-128 0,-1 5 0 15,-2-1 0-15,-1-1 128 0,1-5-128 0,0 7 0 16,1 5 0-16,1 0 128 0,0 3-128 0,-5 0 0 0,-7-1 0 15,-2 6 0-15,1 3 0 0,-4 4 0 0,0 2 0 0,-1 3 128 16,1 7-128-16,-1 0 0 0,-5 2 128 0,-3-1-128 16,-1-1 0-16,-1 5 0 0,-3 1 0 0,-2 6 128 15,-5 4-128-15,2 3 0 0,-4 0 0 0,-1 6 0 32,0 1-352-32,-2 3-96 0,-1 3 0 0,0 1-9872 0,-5 3-1968 0</inkml:trace>
  <inkml:trace contextRef="#ctx0" brushRef="#br0" timeOffset="5772.97">1162 16033 13823 0,'0'0'1216'16,"0"0"-960"-16,0 0-256 0,0 0 0 15,0 0 0-15,0 0 144 0,0 0-144 0,0 0 128 0,-2 8 16 0,2-8 0 16,0 0 0-16,-6 7 0 0,6-7 304 15,0 0 48-15,0 0 16 0,0 0 0 0,0 0 448 16,0 0 80-16,0 0 32 0,0 0 0 0,3-9-48 0,1-2-16 16,-1-2 0-16,2-3 0 0,-2-5-384 0,1-2-80 15,0-3-16-15,-2 0 0 0,0-3-144 0,0-2-48 16,0-2 0-16,1-2 0 0,-6-1 48 0,1 0 16 16,-1 0 0-16,2 0 0 0,1-1-64 0,0-2-16 15,0-1 0-15,2-2 0 0,0-1-176 0,3-2-144 16,-4-1 192-16,1-2-192 0,0 4 0 0,1-1 0 15,4 3 0-15,-4 4 0 0,0 6 0 0,1 2 0 16,1 5 0-16,-1 1 0 0,-1 2 0 0,3 2 0 16,0 2 0-16,0 3 0 0,0 2 0 0,0-2 0 15,0 1 0-15,1 4 0 0,0 3 0 0,0 0 0 0,0 0 0 0,3 2 0 16,0 0 0-16,1 2 0 0,0 1 0 0,3 0 0 16,2-2 0-16,2 3 0 0,0 1 0 0,5-1 0 15,0-1 0-15,4-2 0 0,2-3 0 0,2 3-144 16,-2 3 144-16,4-2 0 0,6 0 0 0,-1 2 0 15,1 1 0-15,3 0 0 0,3-2 0 0,-1 2 0 16,-2-1 0-16,1 2 0 0,2 4 0 0,1 0 0 16,2-3 0-16,6 0 0 0,4-1 0 0,1-1 0 15,-2 6 0-15,1-4-128 0,-1-2 128 0,4-1 0 16,1 0 0-16,-1 0 0 0,1 1 0 0,-1-2 0 16,-1-1 0-16,-2 0 0 0,-2 1 0 0,4 1 0 15,0-1 0-15,2 1 0 0,0-2 0 0,0 0 0 16,-4-2 0-16,1 2 0 0,0 0 0 0,-2-3 0 15,0-1 0-15,2-1 0 0,1-1 0 0,-6 0 0 0,-3-2 0 0,-5-1 0 16,-1 2 0-16,0 1 0 0,0-2 0 0,0 2 0 16,-1-1 0-16,1 2 0 0,2 1 0 0,-2 2 0 15,-4 0 0-15,2 2 0 0,-2 0 0 0,-1-2 0 16,-2 2 0-16,1 1 0 0,-2 0 0 0,0 0 0 16,2-2 0-16,-3 4 0 0,1 0 0 0,-3-1 0 15,-7 0 0-15,1 1 0 0,-2 2 0 0,0-2 0 16,-4 0 0-16,0-1 0 0,-2 1 0 0,2-2 0 15,2 0 0-15,-3-2 0 0,-2 0 0 0,3 0 0 16,-2 0 0-16,2 1 0 0,1-1 0 0,-1-1 0 16,-1 2 0-16,-4 0 0 0,2 0 0 0,-1 1 0 15,-4-1 0-15,-2 2 0 0,0 0 0 0,-3 1 128 16,-1-1-128-16,-8 1 0 0,0 0 0 0,9 0 0 0,-9 0 0 0,9 1 128 16,-9-1-128-16,11 0 0 0,-11 0 128 0,8 2-128 15,2-1 0-15,-3 1 0 0,-7-2 0 0,10 0 0 16,-2 0 0-16,0 2 0 0,1 1 0 0,-1-2 0 15,-8-1 0-15,12 1 0 0,-2 2 0 0,1 0 0 16,-2-3 0-16,2 0 0 0,3 0 0 0,1 3 0 16,0-3 0-16,2 0 0 0,-1 0 0 0,4 0 0 15,0 0 0-15,1 1 0 0,1 1 0 0,0-1 0 16,2-2 0-16,-3 2 0 0,-1 0 0 0,1 1 0 16,-3-1 0-16,1 1 0 0,-2-1 0 0,-1 1 0 15,0 1 0-15,-2-1 0 0,-2-1 0 0,0 1 0 16,1-1 0-16,-1 1 0 0,0 0 0 0,2 0 0 0,-2-2 0 15,1 2 0-15,-1-2 0 0,-1 3 0 0,-1 0 0 16,0-1 0-16,0-1 0 0,0-1 0 0,-10 0 0 0,7 2 0 16,2 1 0-16,-9-3 0 0,0 0 192 0,0 0-16 15,0 0-16-15,9 0 0 0,-9 0 192 0,0 0 32 16,0 0 16-16,0 0 0 0,0 0-48 0,0 0-16 16,0 0 0-16,0 0 0 0,8 2-80 0,-8-2-32 15,0 0 0-15,0 0 0 0,0 0-224 0,0 0 176 16,0 0-176-16,5 8 160 0,-5-8-160 0,8 12 0 15,-2 3 0-15,-1 4 128 0,-1 4-128 0,-3 5 0 16,2 7 144-16,-1 6-144 0,-1 8 176 0,-1 2-48 16,0 3 0-16,-1 5 0 0,-4 2 0 0,0 5-128 15,-1 6 192-15,3-3-64 0,2-3-128 0,1-1 0 16,1-2 0-16,1 2 0 16,0 1-1424-16,2-2-368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customXml" Target="../ink/ink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customXml" Target="../ink/ink1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1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1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tutorial.math.lamar.edu/Classes/DE/FourierSeries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customXml" Target="../ink/ink1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customXml" Target="../ink/ink1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18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customXml" Target="../ink/ink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ustomXml" Target="../ink/ink20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customXml" Target="../ink/ink2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customXml" Target="../ink/ink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customXml" Target="../ink/ink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customXml" Target="../ink/ink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customXml" Target="../ink/ink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.png"/><Relationship Id="rId7" Type="http://schemas.openxmlformats.org/officeDocument/2006/relationships/customXml" Target="../ink/ink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tutorial.math.lamar.edu/Classes/DE/FourierSeries.asp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customXml" Target="../ink/ink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3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customXml" Target="../ink/ink36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5" Type="http://schemas.openxmlformats.org/officeDocument/2006/relationships/image" Target="../media/image3.png"/><Relationship Id="rId4" Type="http://schemas.openxmlformats.org/officeDocument/2006/relationships/hyperlink" Target="http://tutorial.math.lamar.edu/Classes/DE/FourierSeries.asp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customXml" Target="../ink/ink39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customXml" Target="../ink/ink4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customXml" Target="../ink/ink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491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200481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187781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10" y="2705818"/>
            <a:ext cx="8097929" cy="38404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47228B-6FF1-48BD-9344-0C4B368E6DC9}"/>
                  </a:ext>
                </a:extLst>
              </p14:cNvPr>
              <p14:cNvContentPartPr/>
              <p14:nvPr/>
            </p14:nvContentPartPr>
            <p14:xfrm>
              <a:off x="275760" y="969840"/>
              <a:ext cx="8648280" cy="5389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47228B-6FF1-48BD-9344-0C4B368E6D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400" y="960480"/>
                <a:ext cx="8667000" cy="54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6BF3C-1FEF-472A-996E-1937BB14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412149"/>
            <a:ext cx="9144000" cy="92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6D316-9D90-4806-9EF6-FFA0F415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376592"/>
            <a:ext cx="6524625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D0B8D-96E3-40E7-9595-BCD3C9D57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69DA51-D7A1-49DE-9749-3B47EE125C4F}"/>
                  </a:ext>
                </a:extLst>
              </p14:cNvPr>
              <p14:cNvContentPartPr/>
              <p14:nvPr/>
            </p14:nvContentPartPr>
            <p14:xfrm>
              <a:off x="3254400" y="2043720"/>
              <a:ext cx="2237040" cy="364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69DA51-D7A1-49DE-9749-3B47EE125C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5040" y="2034360"/>
                <a:ext cx="2255760" cy="36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66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C3889-A19A-416B-98F1-6C67C80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222143"/>
            <a:ext cx="9144000" cy="97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6FB2D-8E4B-40EA-9DCA-6AA165D4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95" y="1076891"/>
            <a:ext cx="6472052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948FBC-B8FF-455A-8D43-43EA522C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CDCE-6237-4EBA-91F5-1B2B125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84" r="34048"/>
          <a:stretch/>
        </p:blipFill>
        <p:spPr>
          <a:xfrm>
            <a:off x="1085546" y="1145794"/>
            <a:ext cx="6940853" cy="473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DBBAE-7CB0-4448-815B-D7514B74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32"/>
            <a:ext cx="9144000" cy="922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0F7DE3-3002-4702-8714-92675E6E4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06A7-FCA9-4B02-8132-2C041FC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80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4B55-AD10-49AF-85BF-5099A19F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6" y="1195387"/>
            <a:ext cx="6907439" cy="469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39AA8-3758-43AD-9DD9-AED0B435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DAAD6-3E91-446C-9E6C-BA9C5B096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29046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6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803B44A-29B0-4961-A850-7EB1D286D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823392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954885-1ADC-41E4-9911-CB7BEDCCAD81}"/>
                  </a:ext>
                </a:extLst>
              </p14:cNvPr>
              <p14:cNvContentPartPr/>
              <p14:nvPr/>
            </p14:nvContentPartPr>
            <p14:xfrm>
              <a:off x="313920" y="1790280"/>
              <a:ext cx="8091360" cy="3782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954885-1ADC-41E4-9911-CB7BEDCCAD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560" y="1780920"/>
                <a:ext cx="8110080" cy="38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65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10F16E-D2C4-4970-A086-E528AFA14D97}"/>
              </a:ext>
            </a:extLst>
          </p:cNvPr>
          <p:cNvCxnSpPr>
            <a:cxnSpLocks/>
          </p:cNvCxnSpPr>
          <p:nvPr/>
        </p:nvCxnSpPr>
        <p:spPr>
          <a:xfrm rot="5400000">
            <a:off x="6812263" y="3564781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6D7E7EF-CAD3-409D-8B39-299AB65E4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32" y="1268902"/>
            <a:ext cx="4610557" cy="4297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CDAB5-8324-486F-8609-5081FBB4F9F5}"/>
              </a:ext>
            </a:extLst>
          </p:cNvPr>
          <p:cNvSpPr txBox="1"/>
          <p:nvPr/>
        </p:nvSpPr>
        <p:spPr>
          <a:xfrm flipH="1">
            <a:off x="5472720" y="2191663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FD4F7-B70E-4105-8102-9819C74B3208}"/>
              </a:ext>
            </a:extLst>
          </p:cNvPr>
          <p:cNvSpPr txBox="1"/>
          <p:nvPr/>
        </p:nvSpPr>
        <p:spPr>
          <a:xfrm flipH="1">
            <a:off x="5436438" y="1255499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4D6845-F4A9-40EA-AA72-BAFA8F1635B2}"/>
              </a:ext>
            </a:extLst>
          </p:cNvPr>
          <p:cNvSpPr/>
          <p:nvPr/>
        </p:nvSpPr>
        <p:spPr>
          <a:xfrm>
            <a:off x="5768088" y="1045029"/>
            <a:ext cx="33891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7EE78-438E-4E86-862A-C2543FC52E60}"/>
              </a:ext>
            </a:extLst>
          </p:cNvPr>
          <p:cNvSpPr/>
          <p:nvPr/>
        </p:nvSpPr>
        <p:spPr>
          <a:xfrm>
            <a:off x="6697000" y="3715646"/>
            <a:ext cx="47897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996DA-1AE3-4C23-886E-BF7843AFAE1D}"/>
              </a:ext>
            </a:extLst>
          </p:cNvPr>
          <p:cNvSpPr txBox="1"/>
          <p:nvPr/>
        </p:nvSpPr>
        <p:spPr>
          <a:xfrm flipH="1">
            <a:off x="6720949" y="3599547"/>
            <a:ext cx="338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1F317C-A13D-43D5-94B2-657DA8745E61}"/>
              </a:ext>
            </a:extLst>
          </p:cNvPr>
          <p:cNvCxnSpPr>
            <a:cxnSpLocks/>
          </p:cNvCxnSpPr>
          <p:nvPr/>
        </p:nvCxnSpPr>
        <p:spPr>
          <a:xfrm>
            <a:off x="5891459" y="624114"/>
            <a:ext cx="0" cy="4942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3CE377-81E4-4A19-AF4E-9BAF3348D114}"/>
              </a:ext>
            </a:extLst>
          </p:cNvPr>
          <p:cNvCxnSpPr/>
          <p:nvPr/>
        </p:nvCxnSpPr>
        <p:spPr>
          <a:xfrm>
            <a:off x="5805300" y="2557807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C36E53-2CEA-4DCA-BE6B-CE7E8526C8C3}"/>
              </a:ext>
            </a:extLst>
          </p:cNvPr>
          <p:cNvCxnSpPr/>
          <p:nvPr/>
        </p:nvCxnSpPr>
        <p:spPr>
          <a:xfrm>
            <a:off x="5818887" y="1538688"/>
            <a:ext cx="1669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971F9DE-B39D-409E-AE10-6779038A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9" y="1045415"/>
            <a:ext cx="3809813" cy="17437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686EFA-53FB-4352-9B02-F3CB06BE63EE}"/>
              </a:ext>
            </a:extLst>
          </p:cNvPr>
          <p:cNvSpPr txBox="1"/>
          <p:nvPr/>
        </p:nvSpPr>
        <p:spPr>
          <a:xfrm>
            <a:off x="577850" y="184762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/>
              <a:t>f</a:t>
            </a:r>
            <a:r>
              <a:rPr lang="en-US" sz="3200" dirty="0"/>
              <a:t> </a:t>
            </a:r>
            <a:r>
              <a:rPr lang="en-US" sz="2800" dirty="0"/>
              <a:t>is piecewise continuous</a:t>
            </a:r>
            <a:endParaRPr lang="en-US" sz="3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9CC468F-7977-481A-B547-38DC3E50F2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22" r="39576"/>
          <a:stretch/>
        </p:blipFill>
        <p:spPr>
          <a:xfrm>
            <a:off x="793751" y="3226007"/>
            <a:ext cx="1549400" cy="21488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DEBD8A4-2627-4E71-8883-32B2602CCE03}"/>
              </a:ext>
            </a:extLst>
          </p:cNvPr>
          <p:cNvSpPr txBox="1"/>
          <p:nvPr/>
        </p:nvSpPr>
        <p:spPr>
          <a:xfrm>
            <a:off x="308176" y="6105876"/>
            <a:ext cx="6582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10.3  Convergence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EA286E-5943-42EA-BC9A-FD3D243B5AA5}"/>
                  </a:ext>
                </a:extLst>
              </p14:cNvPr>
              <p14:cNvContentPartPr/>
              <p14:nvPr/>
            </p14:nvContentPartPr>
            <p14:xfrm>
              <a:off x="182160" y="182160"/>
              <a:ext cx="8377200" cy="656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EA286E-5943-42EA-BC9A-FD3D243B5A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0" y="172800"/>
                <a:ext cx="8395920" cy="65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1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30D71-5B12-401D-806F-D641D2CE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12" y="164496"/>
            <a:ext cx="9492343" cy="25125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BC7119-38DC-4640-B401-9D341AE642AB}"/>
              </a:ext>
            </a:extLst>
          </p:cNvPr>
          <p:cNvGrpSpPr>
            <a:grpSpLocks noChangeAspect="1"/>
          </p:cNvGrpSpPr>
          <p:nvPr/>
        </p:nvGrpSpPr>
        <p:grpSpPr>
          <a:xfrm>
            <a:off x="2905590" y="2713856"/>
            <a:ext cx="6070152" cy="2651760"/>
            <a:chOff x="464458" y="2375298"/>
            <a:chExt cx="7881255" cy="34429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0A0842-2E3A-4CDC-9707-BF3252DD3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285"/>
            <a:stretch/>
          </p:blipFill>
          <p:spPr>
            <a:xfrm>
              <a:off x="1362075" y="2375298"/>
              <a:ext cx="6419850" cy="34429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2474686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62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5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2" y="2704565"/>
            <a:ext cx="3984085" cy="93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7AB14-D82B-4154-851E-8E7E23A70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5315387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12280A-11D6-4BD6-B265-232B4A483ABD}"/>
                  </a:ext>
                </a:extLst>
              </p14:cNvPr>
              <p14:cNvContentPartPr/>
              <p14:nvPr/>
            </p14:nvContentPartPr>
            <p14:xfrm>
              <a:off x="82440" y="547560"/>
              <a:ext cx="9020880" cy="62928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12280A-11D6-4BD6-B265-232B4A483A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80" y="538200"/>
                <a:ext cx="9039600" cy="63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16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01426-5761-4C09-A3EB-2ECCF504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5" y="357187"/>
            <a:ext cx="2443319" cy="912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C0F7-C827-4487-BA85-3C2231D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47775"/>
            <a:ext cx="6305550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1BC95E-6491-41D8-A4DB-162A93DB1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0C78D3-E2CE-4DF8-A879-800CCFD67EB4}"/>
                  </a:ext>
                </a:extLst>
              </p14:cNvPr>
              <p14:cNvContentPartPr/>
              <p14:nvPr/>
            </p14:nvContentPartPr>
            <p14:xfrm>
              <a:off x="3843360" y="2036880"/>
              <a:ext cx="1078200" cy="286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0C78D3-E2CE-4DF8-A879-800CCFD67E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4000" y="2027520"/>
                <a:ext cx="1096920" cy="28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68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6BF3C-1FEF-472A-996E-1937BB14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412149"/>
            <a:ext cx="9144000" cy="92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6D316-9D90-4806-9EF6-FFA0F415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376592"/>
            <a:ext cx="6524625" cy="443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020BD-61D4-417A-B60B-24B89348D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6D5BF8-1952-495F-9FA7-6183EE63C525}"/>
                  </a:ext>
                </a:extLst>
              </p14:cNvPr>
              <p14:cNvContentPartPr/>
              <p14:nvPr/>
            </p14:nvContentPartPr>
            <p14:xfrm>
              <a:off x="2724120" y="2256840"/>
              <a:ext cx="3258720" cy="316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6D5BF8-1952-495F-9FA7-6183EE63C5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4760" y="2247480"/>
                <a:ext cx="3277440" cy="31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73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62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5235575"/>
            <a:ext cx="3009900" cy="552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39607A-E35A-4CDF-BE35-0467F38B1553}"/>
                  </a:ext>
                </a:extLst>
              </p14:cNvPr>
              <p14:cNvContentPartPr/>
              <p14:nvPr/>
            </p14:nvContentPartPr>
            <p14:xfrm>
              <a:off x="738720" y="1266480"/>
              <a:ext cx="7022520" cy="4665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39607A-E35A-4CDF-BE35-0467F38B15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360" y="1257120"/>
                <a:ext cx="7041240" cy="46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54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C3889-A19A-416B-98F1-6C67C80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222143"/>
            <a:ext cx="9144000" cy="97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6FB2D-8E4B-40EA-9DCA-6AA165D4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2" y="1127690"/>
            <a:ext cx="6777035" cy="4787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C6880-EA2B-4DF3-B345-89D26E23D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79845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2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CDCE-6237-4EBA-91F5-1B2B125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84" r="34048"/>
          <a:stretch/>
        </p:blipFill>
        <p:spPr>
          <a:xfrm>
            <a:off x="1085546" y="1145794"/>
            <a:ext cx="6940853" cy="473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DBBAE-7CB0-4448-815B-D7514B74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32"/>
            <a:ext cx="9144000" cy="922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3BCEA-CB08-4B6D-ABD4-0CF93A4C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4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06A7-FCA9-4B02-8132-2C041FC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80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4B55-AD10-49AF-85BF-5099A19F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6" y="1195387"/>
            <a:ext cx="6907439" cy="4695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90B99-8D82-498F-BEF8-BE65AB1D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B938B-081D-4659-BE4B-4687C3296A45}"/>
                  </a:ext>
                </a:extLst>
              </p14:cNvPr>
              <p14:cNvContentPartPr/>
              <p14:nvPr/>
            </p14:nvContentPartPr>
            <p14:xfrm>
              <a:off x="2814480" y="2241360"/>
              <a:ext cx="237600" cy="265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B938B-081D-4659-BE4B-4687C3296A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5120" y="2232000"/>
                <a:ext cx="256320" cy="26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3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54502-77B9-4736-9609-24FF622E9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743560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867D75-6F53-4338-A16E-187A91191D64}"/>
                  </a:ext>
                </a:extLst>
              </p14:cNvPr>
              <p14:cNvContentPartPr/>
              <p14:nvPr/>
            </p14:nvContentPartPr>
            <p14:xfrm>
              <a:off x="3133080" y="1380240"/>
              <a:ext cx="5781240" cy="292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867D75-6F53-4338-A16E-187A91191D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3720" y="1370880"/>
                <a:ext cx="5799960" cy="29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06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089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A39F80E-7D93-47C8-AC66-8A5109C7D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88870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E0809C-A682-4B9C-8C73-7EBB6E0CE4FE}"/>
                  </a:ext>
                </a:extLst>
              </p14:cNvPr>
              <p14:cNvContentPartPr/>
              <p14:nvPr/>
            </p14:nvContentPartPr>
            <p14:xfrm>
              <a:off x="171720" y="509400"/>
              <a:ext cx="8891280" cy="565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E0809C-A682-4B9C-8C73-7EBB6E0CE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360" y="500040"/>
                <a:ext cx="8910000" cy="56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44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30D71-5B12-401D-806F-D641D2CE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912" y="164496"/>
            <a:ext cx="9492343" cy="25125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BC7119-38DC-4640-B401-9D341AE642AB}"/>
              </a:ext>
            </a:extLst>
          </p:cNvPr>
          <p:cNvGrpSpPr>
            <a:grpSpLocks noChangeAspect="1"/>
          </p:cNvGrpSpPr>
          <p:nvPr/>
        </p:nvGrpSpPr>
        <p:grpSpPr>
          <a:xfrm>
            <a:off x="2905590" y="2713856"/>
            <a:ext cx="6070152" cy="2651760"/>
            <a:chOff x="464458" y="2375298"/>
            <a:chExt cx="7881255" cy="34429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0A0842-2E3A-4CDC-9707-BF3252DD3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285"/>
            <a:stretch/>
          </p:blipFill>
          <p:spPr>
            <a:xfrm>
              <a:off x="1362075" y="2375298"/>
              <a:ext cx="6419850" cy="34429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1543" y="2474686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862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58" y="2474685"/>
              <a:ext cx="2627085" cy="312057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2" y="2704565"/>
            <a:ext cx="3984085" cy="93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87AB14-D82B-4154-851E-8E7E23A70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5315387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6721F2-DE38-4FF7-8954-A3761551C99D}"/>
                  </a:ext>
                </a:extLst>
              </p14:cNvPr>
              <p14:cNvContentPartPr/>
              <p14:nvPr/>
            </p14:nvContentPartPr>
            <p14:xfrm>
              <a:off x="23760" y="94680"/>
              <a:ext cx="8939520" cy="6609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6721F2-DE38-4FF7-8954-A3761551C9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400" y="85320"/>
                <a:ext cx="8958240" cy="66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95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0A0842-2E3A-4CDC-9707-BF3252DD3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5"/>
          <a:stretch/>
        </p:blipFill>
        <p:spPr>
          <a:xfrm>
            <a:off x="3994178" y="303450"/>
            <a:ext cx="4944576" cy="265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FC17B-F9D9-48FC-8138-2A070334F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9" t="54888"/>
          <a:stretch/>
        </p:blipFill>
        <p:spPr>
          <a:xfrm>
            <a:off x="1402690" y="6188942"/>
            <a:ext cx="6221350" cy="586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C6ED7-0248-4813-B154-DDB69DF88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46" y="578222"/>
            <a:ext cx="3984085" cy="9312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2E6E090-F8A2-4DBE-9515-B2AE83E842CF}"/>
              </a:ext>
            </a:extLst>
          </p:cNvPr>
          <p:cNvGrpSpPr/>
          <p:nvPr/>
        </p:nvGrpSpPr>
        <p:grpSpPr>
          <a:xfrm>
            <a:off x="3245972" y="3172899"/>
            <a:ext cx="6070152" cy="2602436"/>
            <a:chOff x="2910786" y="102129"/>
            <a:chExt cx="6070152" cy="260243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66F7430-CA09-419B-8CCC-79587EF810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59BB04A-B798-4A78-8078-4ECB81557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5B6509D-5E08-4271-8B71-3D7ECF80C6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869AD3-1C04-4A07-A119-E5BDFF6A489F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C9ED6D-B1E0-489B-A4FB-57870C0B2827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311695-2B8E-408A-B5AF-D43033260275}"/>
                  </a:ext>
                </a:extLst>
              </p14:cNvPr>
              <p14:cNvContentPartPr/>
              <p14:nvPr/>
            </p14:nvContentPartPr>
            <p14:xfrm>
              <a:off x="424800" y="252720"/>
              <a:ext cx="8524080" cy="636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311695-2B8E-408A-B5AF-D4303326027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5440" y="243360"/>
                <a:ext cx="8542800" cy="63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22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A1C5DAE-6CB0-4624-9B39-5CFC2AFF5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6" y="5674880"/>
            <a:ext cx="7038521" cy="1183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0A0842-2E3A-4CDC-9707-BF3252DD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5"/>
          <a:stretch/>
        </p:blipFill>
        <p:spPr>
          <a:xfrm>
            <a:off x="3994178" y="303450"/>
            <a:ext cx="4944576" cy="2651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2364B-1A0F-4A13-9748-91C99CE516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160" r="56319" b="1"/>
          <a:stretch/>
        </p:blipFill>
        <p:spPr>
          <a:xfrm>
            <a:off x="143442" y="2726923"/>
            <a:ext cx="4834958" cy="1134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53D92C-F8E0-434D-9725-6158F445C2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08" r="2257"/>
          <a:stretch/>
        </p:blipFill>
        <p:spPr>
          <a:xfrm>
            <a:off x="205246" y="145618"/>
            <a:ext cx="4664297" cy="1151227"/>
          </a:xfrm>
          <a:prstGeom prst="snip2DiagRect">
            <a:avLst>
              <a:gd name="adj1" fmla="val 40079"/>
              <a:gd name="adj2" fmla="val 39683"/>
            </a:avLst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400DD76-3D01-499F-B369-767199FF684E}"/>
              </a:ext>
            </a:extLst>
          </p:cNvPr>
          <p:cNvGrpSpPr/>
          <p:nvPr/>
        </p:nvGrpSpPr>
        <p:grpSpPr>
          <a:xfrm>
            <a:off x="3245972" y="3172899"/>
            <a:ext cx="6070152" cy="2602436"/>
            <a:chOff x="2910786" y="102129"/>
            <a:chExt cx="6070152" cy="260243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D651A96-9705-42EE-B29D-3DE517DCAA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DED5-AEE4-4329-8503-B45233D94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F9B1D79-CFA4-47B2-8AB6-0725EB3D74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0429CD4-A49D-46AF-88F3-A3654242CBDC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FF6FE8-85F4-4B79-BA8E-CDC388836818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4F64E2-0448-42B1-A27F-C704B709F3C2}"/>
                  </a:ext>
                </a:extLst>
              </p14:cNvPr>
              <p14:cNvContentPartPr/>
              <p14:nvPr/>
            </p14:nvContentPartPr>
            <p14:xfrm>
              <a:off x="200880" y="107640"/>
              <a:ext cx="8883720" cy="675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4F64E2-0448-42B1-A27F-C704B709F3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520" y="98280"/>
                <a:ext cx="8902440" cy="677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69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6D20B-6286-4E73-A350-A13350B7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961274"/>
            <a:ext cx="9144000" cy="7951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089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DBCE82-9A26-4E7A-9318-E0148F8C68CC}"/>
              </a:ext>
            </a:extLst>
          </p:cNvPr>
          <p:cNvSpPr txBox="1"/>
          <p:nvPr/>
        </p:nvSpPr>
        <p:spPr>
          <a:xfrm>
            <a:off x="5831113" y="1841475"/>
            <a:ext cx="2899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</a:rPr>
              <a:t>Gibbs phenomenon: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Larger error near discontinuities.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</a:rPr>
              <a:t>Overshot.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9EB63D-06EB-46F6-B31B-A1994B26686E}"/>
                  </a:ext>
                </a:extLst>
              </p14:cNvPr>
              <p14:cNvContentPartPr/>
              <p14:nvPr/>
            </p14:nvContentPartPr>
            <p14:xfrm>
              <a:off x="180720" y="1679400"/>
              <a:ext cx="8464320" cy="3617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9EB63D-06EB-46F6-B31B-A1994B2668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360" y="1670040"/>
                <a:ext cx="8483040" cy="36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52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9357" y="136073"/>
            <a:ext cx="871855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</a:rPr>
              <a:t>10.4  Even and Odd Functions: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	A function is said to be </a:t>
            </a:r>
            <a:r>
              <a:rPr lang="en-US" sz="2800" b="1" dirty="0"/>
              <a:t>even</a:t>
            </a:r>
            <a:r>
              <a:rPr lang="en-US" sz="2800" dirty="0"/>
              <a:t> if  </a:t>
            </a:r>
            <a:r>
              <a:rPr lang="en-US" sz="28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	A function is said to be </a:t>
            </a:r>
            <a:r>
              <a:rPr lang="en-US" sz="2800" b="1" dirty="0"/>
              <a:t>odd</a:t>
            </a:r>
            <a:r>
              <a:rPr lang="en-US" sz="2800" dirty="0"/>
              <a:t> </a:t>
            </a:r>
            <a:r>
              <a:rPr lang="en-US" sz="28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0"/>
          <a:stretch/>
        </p:blipFill>
        <p:spPr>
          <a:xfrm>
            <a:off x="-4533" y="2100585"/>
            <a:ext cx="9039819" cy="4418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-9974" y="6582234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393026-ABCD-462D-8B36-88F06760720F}"/>
                  </a:ext>
                </a:extLst>
              </p14:cNvPr>
              <p14:cNvContentPartPr/>
              <p14:nvPr/>
            </p14:nvContentPartPr>
            <p14:xfrm>
              <a:off x="288360" y="748800"/>
              <a:ext cx="8290800" cy="580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393026-ABCD-462D-8B36-88F0676072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000" y="739440"/>
                <a:ext cx="8309520" cy="58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01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9D231-5011-4AE9-8B6B-BE79664E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3" y="6159565"/>
            <a:ext cx="4757737" cy="5396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9284D-A225-48C5-9E32-EB176E6B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016"/>
            <a:ext cx="9144000" cy="2725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4F66A8-CC7C-4060-9075-CE278C3B74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7"/>
          <a:stretch/>
        </p:blipFill>
        <p:spPr>
          <a:xfrm>
            <a:off x="-1" y="2880228"/>
            <a:ext cx="9144000" cy="29930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F8FC6F-42AF-4F64-B6F1-9AE01EBAD03C}"/>
                  </a:ext>
                </a:extLst>
              </p14:cNvPr>
              <p14:cNvContentPartPr/>
              <p14:nvPr/>
            </p14:nvContentPartPr>
            <p14:xfrm>
              <a:off x="523800" y="13320"/>
              <a:ext cx="8413560" cy="664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F8FC6F-42AF-4F64-B6F1-9AE01EBAD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440" y="3960"/>
                <a:ext cx="8432280" cy="66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3112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DE40D-39BD-41CC-9EA9-3F7FFD28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1" y="2423885"/>
            <a:ext cx="8700408" cy="40758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77F2C3-FD2D-4C57-85CA-804382568705}"/>
                  </a:ext>
                </a:extLst>
              </p14:cNvPr>
              <p14:cNvContentPartPr/>
              <p14:nvPr/>
            </p14:nvContentPartPr>
            <p14:xfrm>
              <a:off x="764280" y="844200"/>
              <a:ext cx="8314920" cy="550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77F2C3-FD2D-4C57-85CA-8043825687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920" y="834840"/>
                <a:ext cx="8333640" cy="552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927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81F62-6515-4463-A8AC-817C778D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56" y="1399626"/>
            <a:ext cx="9910179" cy="4398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4762BC-9107-4708-B43B-ABDA6C9E0623}"/>
                  </a:ext>
                </a:extLst>
              </p14:cNvPr>
              <p14:cNvContentPartPr/>
              <p14:nvPr/>
            </p14:nvContentPartPr>
            <p14:xfrm>
              <a:off x="167400" y="1031760"/>
              <a:ext cx="8794800" cy="569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4762BC-9107-4708-B43B-ABDA6C9E06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40" y="1022400"/>
                <a:ext cx="8813520" cy="57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84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150"/>
            <a:ext cx="9144000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odd function: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65"/>
          <a:stretch/>
        </p:blipFill>
        <p:spPr>
          <a:xfrm>
            <a:off x="530541" y="2881088"/>
            <a:ext cx="5601746" cy="38991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C1CF51-DF9B-445B-BC03-1808D8373C7F}"/>
                  </a:ext>
                </a:extLst>
              </p14:cNvPr>
              <p14:cNvContentPartPr/>
              <p14:nvPr/>
            </p14:nvContentPartPr>
            <p14:xfrm>
              <a:off x="809640" y="874440"/>
              <a:ext cx="6506280" cy="5832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C1CF51-DF9B-445B-BC03-1808D8373C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280" y="865080"/>
                <a:ext cx="6525000" cy="58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8223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odd function:</a:t>
            </a:r>
          </a:p>
          <a:p>
            <a:pPr algn="l"/>
            <a:endParaRPr lang="en-US" sz="2000" dirty="0"/>
          </a:p>
          <a:p>
            <a:pPr algn="l"/>
            <a:r>
              <a:rPr lang="en-US" sz="4000" dirty="0">
                <a:solidFill>
                  <a:srgbClr val="7030A0"/>
                </a:solidFill>
              </a:rPr>
              <a:t>Fourier sine series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85" r="-2648"/>
          <a:stretch/>
        </p:blipFill>
        <p:spPr>
          <a:xfrm>
            <a:off x="443448" y="4542971"/>
            <a:ext cx="8986286" cy="1192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51CB9-9207-4B94-A39B-7F630FE60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19" y="2186211"/>
            <a:ext cx="6421471" cy="19523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FA68F0-EC3F-4508-B623-5D84DA3958F6}"/>
                  </a:ext>
                </a:extLst>
              </p14:cNvPr>
              <p14:cNvContentPartPr/>
              <p14:nvPr/>
            </p14:nvContentPartPr>
            <p14:xfrm>
              <a:off x="185760" y="801360"/>
              <a:ext cx="8709840" cy="497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FA68F0-EC3F-4508-B623-5D84DA3958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" y="792000"/>
                <a:ext cx="8728560" cy="49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0253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150"/>
            <a:ext cx="9144000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even function: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65"/>
          <a:stretch/>
        </p:blipFill>
        <p:spPr>
          <a:xfrm>
            <a:off x="530541" y="2881088"/>
            <a:ext cx="5601746" cy="38991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ACF5CD-D5AE-4E4A-924D-66FEEB705CFB}"/>
                  </a:ext>
                </a:extLst>
              </p14:cNvPr>
              <p14:cNvContentPartPr/>
              <p14:nvPr/>
            </p14:nvContentPartPr>
            <p14:xfrm>
              <a:off x="578880" y="454320"/>
              <a:ext cx="8479080" cy="588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ACF5CD-D5AE-4E4A-924D-66FEEB705C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520" y="444960"/>
                <a:ext cx="8497800" cy="589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93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65"/>
          <a:stretch/>
        </p:blipFill>
        <p:spPr>
          <a:xfrm>
            <a:off x="1562553" y="1741148"/>
            <a:ext cx="5087257" cy="1614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92553" y="237752"/>
            <a:ext cx="7288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10.4  If  f(x) is an even function:</a:t>
            </a:r>
          </a:p>
          <a:p>
            <a:endParaRPr lang="en-US" sz="2000" dirty="0"/>
          </a:p>
          <a:p>
            <a:r>
              <a:rPr lang="en-US" sz="4000" dirty="0">
                <a:solidFill>
                  <a:srgbClr val="7030A0"/>
                </a:solidFill>
              </a:rPr>
              <a:t>Fourier cosine series </a:t>
            </a:r>
            <a:r>
              <a:rPr lang="en-US" sz="40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645F0-7DB1-4A6E-AD96-FD1BF2E9E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6" b="37649"/>
          <a:stretch/>
        </p:blipFill>
        <p:spPr>
          <a:xfrm>
            <a:off x="196712" y="3628572"/>
            <a:ext cx="8688154" cy="2627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A6878E-1E6F-4AB6-B3F9-0A633DBE3AB4}"/>
                  </a:ext>
                </a:extLst>
              </p14:cNvPr>
              <p14:cNvContentPartPr/>
              <p14:nvPr/>
            </p14:nvContentPartPr>
            <p14:xfrm>
              <a:off x="446760" y="757080"/>
              <a:ext cx="4765680" cy="536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A6878E-1E6F-4AB6-B3F9-0A633DBE3A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400" y="747720"/>
                <a:ext cx="4784400" cy="53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3619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591C1-B129-448A-BC27-231834FDC2A7}"/>
              </a:ext>
            </a:extLst>
          </p:cNvPr>
          <p:cNvSpPr txBox="1"/>
          <p:nvPr/>
        </p:nvSpPr>
        <p:spPr>
          <a:xfrm>
            <a:off x="1393371" y="2365829"/>
            <a:ext cx="702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rgbClr val="7030A0"/>
                </a:solidFill>
              </a:rPr>
              <a:t>Even and Odd Extensions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D2D8E8-1401-4262-AE57-F8926CB74DE7}"/>
                  </a:ext>
                </a:extLst>
              </p14:cNvPr>
              <p14:cNvContentPartPr/>
              <p14:nvPr/>
            </p14:nvContentPartPr>
            <p14:xfrm>
              <a:off x="1537920" y="1487160"/>
              <a:ext cx="1216080" cy="66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D2D8E8-1401-4262-AE57-F8926CB74D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8560" y="1477800"/>
                <a:ext cx="123480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322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08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96" y="5235575"/>
            <a:ext cx="3009900" cy="5524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B954F-85E4-48F3-98F4-CA52F18DAA09}"/>
              </a:ext>
            </a:extLst>
          </p:cNvPr>
          <p:cNvGrpSpPr/>
          <p:nvPr/>
        </p:nvGrpSpPr>
        <p:grpSpPr>
          <a:xfrm>
            <a:off x="6235242" y="3185589"/>
            <a:ext cx="2734056" cy="2602436"/>
            <a:chOff x="4615542" y="102129"/>
            <a:chExt cx="2734056" cy="260243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27FCA8-F54E-4838-A40E-220DF9B981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91361-0550-447C-9485-FC1532EF2FBA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80F48B-B13A-4915-AE2E-B30974D7F64A}"/>
                </a:ext>
              </a:extLst>
            </p:cNvPr>
            <p:cNvCxnSpPr/>
            <p:nvPr/>
          </p:nvCxnSpPr>
          <p:spPr>
            <a:xfrm>
              <a:off x="4615542" y="1349829"/>
              <a:ext cx="273405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C9992C-CB8C-4714-940F-739E0FA0349F}"/>
                  </a:ext>
                </a:extLst>
              </p14:cNvPr>
              <p14:cNvContentPartPr/>
              <p14:nvPr/>
            </p14:nvContentPartPr>
            <p14:xfrm>
              <a:off x="440640" y="224280"/>
              <a:ext cx="8389080" cy="5480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C9992C-CB8C-4714-940F-739E0FA034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1280" y="214920"/>
                <a:ext cx="8407800" cy="54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204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6B2CA-9125-48F3-B2EE-EC3714547BEC}"/>
              </a:ext>
            </a:extLst>
          </p:cNvPr>
          <p:cNvGrpSpPr/>
          <p:nvPr/>
        </p:nvGrpSpPr>
        <p:grpSpPr>
          <a:xfrm>
            <a:off x="3245972" y="2439928"/>
            <a:ext cx="6070152" cy="2602436"/>
            <a:chOff x="2910786" y="102129"/>
            <a:chExt cx="6070152" cy="260243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57D204-D9EC-43BB-9B60-AF91AAF4C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302B21-DA3C-452F-B5CD-895D00035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7554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B944AD-3A6E-430D-93E0-007B2F175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0786" y="228000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615DC9-4370-4044-9F52-AFA8FE6FB156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1334F0-1DF4-439F-A98A-C750EDEFD168}"/>
                </a:ext>
              </a:extLst>
            </p:cNvPr>
            <p:cNvCxnSpPr/>
            <p:nvPr/>
          </p:nvCxnSpPr>
          <p:spPr>
            <a:xfrm>
              <a:off x="3824514" y="1349829"/>
              <a:ext cx="456474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709406-22EF-429E-885A-E3F4E03DF2E8}"/>
              </a:ext>
            </a:extLst>
          </p:cNvPr>
          <p:cNvSpPr txBox="1"/>
          <p:nvPr/>
        </p:nvSpPr>
        <p:spPr>
          <a:xfrm>
            <a:off x="367843" y="297541"/>
            <a:ext cx="8645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Periodic extension</a:t>
            </a:r>
            <a:r>
              <a:rPr lang="en-US" sz="3200" dirty="0">
                <a:solidFill>
                  <a:srgbClr val="7030A0"/>
                </a:solidFill>
              </a:rPr>
              <a:t>:</a:t>
            </a: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Extend function  </a:t>
            </a:r>
            <a:r>
              <a:rPr lang="en-US" sz="3200" i="1" dirty="0"/>
              <a:t>f(x) = x,  -3 &lt; x &lt; 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7030A0"/>
                </a:solidFill>
              </a:rPr>
              <a:t>via a periodic function</a:t>
            </a:r>
            <a:r>
              <a:rPr lang="en-US" sz="32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4F98FC-7180-41F4-87AE-07EDE3DBA803}"/>
              </a:ext>
            </a:extLst>
          </p:cNvPr>
          <p:cNvGrpSpPr/>
          <p:nvPr/>
        </p:nvGrpSpPr>
        <p:grpSpPr>
          <a:xfrm>
            <a:off x="-116501" y="2437286"/>
            <a:ext cx="2734056" cy="2602436"/>
            <a:chOff x="4615542" y="102129"/>
            <a:chExt cx="2734056" cy="260243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132342-E349-41B5-957F-F24551005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4170" y="228001"/>
              <a:ext cx="2023384" cy="240346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F73BE9F-6EA1-409C-8384-6E9BF2F7F415}"/>
                </a:ext>
              </a:extLst>
            </p:cNvPr>
            <p:cNvCxnSpPr/>
            <p:nvPr/>
          </p:nvCxnSpPr>
          <p:spPr>
            <a:xfrm>
              <a:off x="6011175" y="102129"/>
              <a:ext cx="0" cy="2602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E0F3A3-BC3C-43F9-A0E2-8A1D10135156}"/>
                </a:ext>
              </a:extLst>
            </p:cNvPr>
            <p:cNvCxnSpPr/>
            <p:nvPr/>
          </p:nvCxnSpPr>
          <p:spPr>
            <a:xfrm>
              <a:off x="4615542" y="1349829"/>
              <a:ext cx="273405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826E69-1879-4F0E-9B56-DD2ECB92DAB4}"/>
              </a:ext>
            </a:extLst>
          </p:cNvPr>
          <p:cNvSpPr/>
          <p:nvPr/>
        </p:nvSpPr>
        <p:spPr>
          <a:xfrm>
            <a:off x="2910117" y="3518074"/>
            <a:ext cx="582759" cy="30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96B54-F8FB-4DC0-BD2A-9F8B9E8AD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7" y="1340006"/>
            <a:ext cx="6662053" cy="1119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F5C7272-2345-48F1-B9FD-115A3E9F1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0" r="56319" b="1"/>
          <a:stretch/>
        </p:blipFill>
        <p:spPr>
          <a:xfrm>
            <a:off x="3492876" y="5354392"/>
            <a:ext cx="4834958" cy="11342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7F2E3D-DB78-45FE-949A-1BC7ED405205}"/>
                  </a:ext>
                </a:extLst>
              </p14:cNvPr>
              <p14:cNvContentPartPr/>
              <p14:nvPr/>
            </p14:nvContentPartPr>
            <p14:xfrm>
              <a:off x="406080" y="1235880"/>
              <a:ext cx="8590680" cy="535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7F2E3D-DB78-45FE-949A-1BC7ED4052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720" y="1226520"/>
                <a:ext cx="8609400" cy="53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2000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302E0-44F2-430F-B6FC-A6B70915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726"/>
            <a:ext cx="9144000" cy="64028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89AD98-E074-4520-B384-640DC632A2A9}"/>
                  </a:ext>
                </a:extLst>
              </p14:cNvPr>
              <p14:cNvContentPartPr/>
              <p14:nvPr/>
            </p14:nvContentPartPr>
            <p14:xfrm>
              <a:off x="276840" y="454680"/>
              <a:ext cx="8791200" cy="612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89AD98-E074-4520-B384-640DC632A2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480" y="445320"/>
                <a:ext cx="8809920" cy="614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97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B8D81F-905E-4CBE-991F-7C2768725ACD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AEF53D-423E-4935-8D84-8E06AD09BDA1}"/>
                  </a:ext>
                </a:extLst>
              </p14:cNvPr>
              <p14:cNvContentPartPr/>
              <p14:nvPr/>
            </p14:nvContentPartPr>
            <p14:xfrm>
              <a:off x="498960" y="753480"/>
              <a:ext cx="8264880" cy="5450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AEF53D-423E-4935-8D84-8E06AD09B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600" y="744120"/>
                <a:ext cx="8283600" cy="54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827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302E0-44F2-430F-B6FC-A6B70915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726"/>
            <a:ext cx="9144000" cy="6402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304F8-4834-44CB-885E-C9A76911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0" r="56319" b="1"/>
          <a:stretch/>
        </p:blipFill>
        <p:spPr>
          <a:xfrm>
            <a:off x="2154521" y="1608141"/>
            <a:ext cx="4677173" cy="1097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98D70-3A32-4689-BA65-A78ED98DD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5" r="44365" b="14086"/>
          <a:stretch/>
        </p:blipFill>
        <p:spPr>
          <a:xfrm>
            <a:off x="2227519" y="3327324"/>
            <a:ext cx="3475270" cy="82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AE8FD-DBE7-4FCB-A6AE-4F8DB0C43C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75"/>
          <a:stretch/>
        </p:blipFill>
        <p:spPr>
          <a:xfrm>
            <a:off x="1719944" y="5479143"/>
            <a:ext cx="6422560" cy="10058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71C5DA-F90A-489B-834B-123D186547CB}"/>
                  </a:ext>
                </a:extLst>
              </p14:cNvPr>
              <p14:cNvContentPartPr/>
              <p14:nvPr/>
            </p14:nvContentPartPr>
            <p14:xfrm>
              <a:off x="73440" y="289800"/>
              <a:ext cx="8928360" cy="6262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71C5DA-F90A-489B-834B-123D18654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80" y="280440"/>
                <a:ext cx="8947080" cy="62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808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7095C-850C-4F85-AE76-A78A8052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601"/>
            <a:ext cx="8962274" cy="594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24FDC5-1D86-475B-B8B5-ADF3F2BF1294}"/>
                  </a:ext>
                </a:extLst>
              </p14:cNvPr>
              <p14:cNvContentPartPr/>
              <p14:nvPr/>
            </p14:nvContentPartPr>
            <p14:xfrm>
              <a:off x="128520" y="462240"/>
              <a:ext cx="8535240" cy="610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24FDC5-1D86-475B-B8B5-ADF3F2BF12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60" y="452880"/>
                <a:ext cx="8553960" cy="612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71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7095C-850C-4F85-AE76-A78A8052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198"/>
            <a:ext cx="8962274" cy="5943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C5B62-B14D-4FCE-908F-99CE56BA8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5"/>
          <a:stretch/>
        </p:blipFill>
        <p:spPr>
          <a:xfrm>
            <a:off x="1661887" y="5907315"/>
            <a:ext cx="6422560" cy="1005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24BC09-AA9F-4172-9364-7329E3F5D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5" r="44365" b="14086"/>
          <a:stretch/>
        </p:blipFill>
        <p:spPr>
          <a:xfrm>
            <a:off x="2060608" y="4002238"/>
            <a:ext cx="3475270" cy="82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4D94C-0AE0-4E52-9414-D28C87CDCE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85" b="15385"/>
          <a:stretch/>
        </p:blipFill>
        <p:spPr>
          <a:xfrm>
            <a:off x="1836126" y="2046362"/>
            <a:ext cx="3909719" cy="822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1708F2-37CD-4D8C-9B1A-777830E07665}"/>
                  </a:ext>
                </a:extLst>
              </p14:cNvPr>
              <p14:cNvContentPartPr/>
              <p14:nvPr/>
            </p14:nvContentPartPr>
            <p14:xfrm>
              <a:off x="1786680" y="1949040"/>
              <a:ext cx="6234840" cy="461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1708F2-37CD-4D8C-9B1A-777830E076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7320" y="1939680"/>
                <a:ext cx="6253560" cy="46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275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26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5D26E-B962-44FC-82D0-60C6AF746F76}"/>
              </a:ext>
            </a:extLst>
          </p:cNvPr>
          <p:cNvSpPr/>
          <p:nvPr/>
        </p:nvSpPr>
        <p:spPr>
          <a:xfrm>
            <a:off x="3937000" y="-4224"/>
            <a:ext cx="6305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http://tutorial.math.lamar.edu/Classes/DE/FourierSeries.aspx</a:t>
            </a:r>
            <a:r>
              <a:rPr lang="en-US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1" y="3286382"/>
            <a:ext cx="7259864" cy="34430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562E938-5BC0-425C-B343-E67A418ABFDF}"/>
                  </a:ext>
                </a:extLst>
              </p14:cNvPr>
              <p14:cNvContentPartPr/>
              <p14:nvPr/>
            </p14:nvContentPartPr>
            <p14:xfrm>
              <a:off x="549360" y="2831040"/>
              <a:ext cx="8009640" cy="265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562E938-5BC0-425C-B343-E67A418ABF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000" y="2821680"/>
                <a:ext cx="8028360" cy="2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60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FBB3B-B7F5-443C-BA0C-CD1F16F9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6588"/>
            <a:ext cx="9144000" cy="4734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ACA94-F1F2-45E4-879A-E4036CFD24CB}"/>
              </a:ext>
            </a:extLst>
          </p:cNvPr>
          <p:cNvSpPr txBox="1"/>
          <p:nvPr/>
        </p:nvSpPr>
        <p:spPr>
          <a:xfrm>
            <a:off x="370114" y="331813"/>
            <a:ext cx="709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The following are all equivalent: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054C89-7395-4E11-A836-D9FD31BDFD01}"/>
                  </a:ext>
                </a:extLst>
              </p14:cNvPr>
              <p14:cNvContentPartPr/>
              <p14:nvPr/>
            </p14:nvContentPartPr>
            <p14:xfrm>
              <a:off x="395280" y="222840"/>
              <a:ext cx="8330040" cy="6015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054C89-7395-4E11-A836-D9FD31BDFD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213480"/>
                <a:ext cx="8348760" cy="603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5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26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3B5BFC-46C0-4DA5-BB85-C4F6E1B6A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1" y="3286382"/>
            <a:ext cx="7259864" cy="34430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0F011B2-9F6D-4BF6-AA6E-B37C8D9D1C39}"/>
                  </a:ext>
                </a:extLst>
              </p14:cNvPr>
              <p14:cNvContentPartPr/>
              <p14:nvPr/>
            </p14:nvContentPartPr>
            <p14:xfrm>
              <a:off x="309240" y="1128600"/>
              <a:ext cx="8785080" cy="452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0F011B2-9F6D-4BF6-AA6E-B37C8D9D1C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880" y="1119240"/>
                <a:ext cx="8803800" cy="45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9266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C2085-16A2-4EDA-9210-29E7CD3FC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98" y="2496457"/>
            <a:ext cx="7940587" cy="4045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6CB499-7F4E-4DB0-8C8B-D0620FD1D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996"/>
          <a:stretch/>
        </p:blipFill>
        <p:spPr>
          <a:xfrm>
            <a:off x="0" y="1170585"/>
            <a:ext cx="9144000" cy="1325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DD9D87-36C4-41B3-8680-2299647BF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t="18592"/>
          <a:stretch/>
        </p:blipFill>
        <p:spPr>
          <a:xfrm>
            <a:off x="1504950" y="410937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844270-73C4-4775-B9FA-277D7D169931}"/>
              </a:ext>
            </a:extLst>
          </p:cNvPr>
          <p:cNvSpPr txBox="1"/>
          <p:nvPr/>
        </p:nvSpPr>
        <p:spPr>
          <a:xfrm>
            <a:off x="273050" y="398237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8BE6096-E707-40F2-A68E-C312D6F7A241}"/>
                  </a:ext>
                </a:extLst>
              </p14:cNvPr>
              <p14:cNvContentPartPr/>
              <p14:nvPr/>
            </p14:nvContentPartPr>
            <p14:xfrm>
              <a:off x="618840" y="1123560"/>
              <a:ext cx="8278200" cy="544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8BE6096-E707-40F2-A68E-C312D6F7A2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480" y="1114200"/>
                <a:ext cx="8296920" cy="54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36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7C0A5A-B3B1-47E7-913A-A481954DFD47}"/>
                  </a:ext>
                </a:extLst>
              </p14:cNvPr>
              <p14:cNvContentPartPr/>
              <p14:nvPr/>
            </p14:nvContentPartPr>
            <p14:xfrm>
              <a:off x="273240" y="771120"/>
              <a:ext cx="8623080" cy="475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7C0A5A-B3B1-47E7-913A-A481954DFD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880" y="761760"/>
                <a:ext cx="8641800" cy="47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64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17BB2-F738-47A3-A560-27AD77BBA6E1}"/>
              </a:ext>
            </a:extLst>
          </p:cNvPr>
          <p:cNvSpPr txBox="1"/>
          <p:nvPr/>
        </p:nvSpPr>
        <p:spPr>
          <a:xfrm>
            <a:off x="355600" y="3178609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If </a:t>
            </a:r>
            <a:r>
              <a:rPr lang="en-US" sz="3200" i="1" dirty="0">
                <a:solidFill>
                  <a:srgbClr val="C00000"/>
                </a:solidFill>
              </a:rPr>
              <a:t>f(x + 6) </a:t>
            </a:r>
            <a:r>
              <a:rPr lang="en-US" sz="3200" dirty="0">
                <a:solidFill>
                  <a:srgbClr val="C00000"/>
                </a:solidFill>
              </a:rPr>
              <a:t>= </a:t>
            </a:r>
            <a:r>
              <a:rPr lang="en-US" sz="3200" i="1" dirty="0">
                <a:solidFill>
                  <a:srgbClr val="C00000"/>
                </a:solidFill>
              </a:rPr>
              <a:t>f(x)</a:t>
            </a:r>
            <a:r>
              <a:rPr lang="en-US" sz="3200" dirty="0">
                <a:solidFill>
                  <a:srgbClr val="C00000"/>
                </a:solidFill>
              </a:rPr>
              <a:t>, then period =      ,  let </a:t>
            </a:r>
            <a:r>
              <a:rPr lang="en-US" sz="3200" i="1" dirty="0">
                <a:solidFill>
                  <a:srgbClr val="C00000"/>
                </a:solidFill>
              </a:rPr>
              <a:t>L</a:t>
            </a:r>
            <a:r>
              <a:rPr lang="en-US" sz="3200" dirty="0">
                <a:solidFill>
                  <a:srgbClr val="C00000"/>
                </a:solidFill>
              </a:rPr>
              <a:t> =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95A916-CDE8-46D9-A4DF-059123A16D98}"/>
                  </a:ext>
                </a:extLst>
              </p14:cNvPr>
              <p14:cNvContentPartPr/>
              <p14:nvPr/>
            </p14:nvContentPartPr>
            <p14:xfrm>
              <a:off x="5356440" y="3014280"/>
              <a:ext cx="2616840" cy="95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95A916-CDE8-46D9-A4DF-059123A16D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7080" y="3004920"/>
                <a:ext cx="2635560" cy="9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5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4186983-077A-45EB-AC37-1842C7F358B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92DAC4-F9DC-4A4A-9B9D-8211A1C3E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FCDE38-992A-4E48-871A-C11D0EE4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/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If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 + 6) </a:t>
                </a:r>
                <a:r>
                  <a:rPr lang="en-US" sz="3200" dirty="0">
                    <a:solidFill>
                      <a:srgbClr val="C00000"/>
                    </a:solidFill>
                  </a:rPr>
                  <a:t>=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f(x)</a:t>
                </a:r>
                <a:r>
                  <a:rPr lang="en-US" sz="3200" dirty="0">
                    <a:solidFill>
                      <a:srgbClr val="C00000"/>
                    </a:solidFill>
                  </a:rPr>
                  <a:t>, then 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blipFill>
                <a:blip r:embed="rId5"/>
                <a:stretch>
                  <a:fillRect l="-1754" t="-12500" r="-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6C2771-B4F0-4625-AE88-EE47A26E3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686" y="4029990"/>
            <a:ext cx="6153150" cy="14382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853B2C-DCE7-48EB-B11E-CC99C7DE31E2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D88A69-565C-48B0-9820-0E1B909E984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5568CA-0067-4650-ABF2-71D7DDBB722A}"/>
                  </a:ext>
                </a:extLst>
              </p14:cNvPr>
              <p14:cNvContentPartPr/>
              <p14:nvPr/>
            </p14:nvContentPartPr>
            <p14:xfrm>
              <a:off x="368280" y="590040"/>
              <a:ext cx="8542080" cy="5220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5568CA-0067-4650-ABF2-71D7DDBB72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8920" y="580680"/>
                <a:ext cx="8560800" cy="52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2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593C3-6199-4601-A56F-0B3358EFA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0BFE1C1-758C-4F01-8FFB-6A17E2679C4E}"/>
              </a:ext>
            </a:extLst>
          </p:cNvPr>
          <p:cNvGrpSpPr/>
          <p:nvPr/>
        </p:nvGrpSpPr>
        <p:grpSpPr>
          <a:xfrm>
            <a:off x="1643061" y="1606325"/>
            <a:ext cx="7062788" cy="1300163"/>
            <a:chOff x="830262" y="1773237"/>
            <a:chExt cx="7062788" cy="130016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E49BFE-3DC9-42A3-9662-D37C7314B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262" y="1773237"/>
              <a:ext cx="4322163" cy="13001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1B42D6-6F13-468D-92DF-1F68A410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8600" y="2225181"/>
              <a:ext cx="2584450" cy="4743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866ABE-B9B7-4C1C-94D1-C6D4C5C853F2}"/>
                  </a:ext>
                </a:extLst>
              </p:cNvPr>
              <p:cNvSpPr txBox="1"/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If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 + 6) </a:t>
                </a:r>
                <a:r>
                  <a:rPr lang="en-US" sz="3200" dirty="0">
                    <a:solidFill>
                      <a:srgbClr val="C00000"/>
                    </a:solidFill>
                  </a:rPr>
                  <a:t>=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f(x)</a:t>
                </a:r>
                <a:r>
                  <a:rPr lang="en-US" sz="3200" dirty="0">
                    <a:solidFill>
                      <a:srgbClr val="C00000"/>
                    </a:solidFill>
                  </a:rPr>
                  <a:t>, then 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866ABE-B9B7-4C1C-94D1-C6D4C5C85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178609"/>
                <a:ext cx="8686799" cy="584775"/>
              </a:xfrm>
              <a:prstGeom prst="rect">
                <a:avLst/>
              </a:prstGeom>
              <a:blipFill>
                <a:blip r:embed="rId6"/>
                <a:stretch>
                  <a:fillRect l="-1754" t="-12500" r="-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DB8ED66-F1F3-499C-BCC5-18C9538DE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474" y="3993358"/>
            <a:ext cx="6153150" cy="14382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5DB0CF-2A13-47F7-A20B-EC137D166E7B}"/>
              </a:ext>
            </a:extLst>
          </p:cNvPr>
          <p:cNvSpPr txBox="1"/>
          <p:nvPr/>
        </p:nvSpPr>
        <p:spPr>
          <a:xfrm>
            <a:off x="438151" y="2015031"/>
            <a:ext cx="113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Recall: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6E90AC-977C-43CA-9002-4255FBE297A3}"/>
              </a:ext>
            </a:extLst>
          </p:cNvPr>
          <p:cNvCxnSpPr/>
          <p:nvPr/>
        </p:nvCxnSpPr>
        <p:spPr>
          <a:xfrm>
            <a:off x="0" y="1450521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08C9C0-B2C6-4CBD-A79D-3401465B9D6B}"/>
                  </a:ext>
                </a:extLst>
              </p14:cNvPr>
              <p14:cNvContentPartPr/>
              <p14:nvPr/>
            </p14:nvContentPartPr>
            <p14:xfrm>
              <a:off x="271800" y="4430880"/>
              <a:ext cx="8284320" cy="2189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08C9C0-B2C6-4CBD-A79D-3401465B9D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440" y="4421520"/>
                <a:ext cx="8303040" cy="220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95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01426-5761-4C09-A3EB-2ECCF504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5" y="357187"/>
            <a:ext cx="2443319" cy="912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C0F7-C827-4487-BA85-3C2231D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47775"/>
            <a:ext cx="6305550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A2DDD-6A37-4EEC-8BC9-F1631AAD3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5663733"/>
            <a:ext cx="9144000" cy="7951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FC97EB-1189-46FA-B48F-EBF82AFCD856}"/>
                  </a:ext>
                </a:extLst>
              </p14:cNvPr>
              <p14:cNvContentPartPr/>
              <p14:nvPr/>
            </p14:nvContentPartPr>
            <p14:xfrm>
              <a:off x="415440" y="1005840"/>
              <a:ext cx="8073000" cy="477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FC97EB-1189-46FA-B48F-EBF82AFCD8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080" y="996480"/>
                <a:ext cx="8091720" cy="47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21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8040</TotalTime>
  <Words>334</Words>
  <Application>Microsoft Office PowerPoint</Application>
  <PresentationFormat>On-screen Show (4:3)</PresentationFormat>
  <Paragraphs>43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135</cp:revision>
  <dcterms:created xsi:type="dcterms:W3CDTF">2020-04-23T18:35:18Z</dcterms:created>
  <dcterms:modified xsi:type="dcterms:W3CDTF">2020-05-01T16:10:09Z</dcterms:modified>
</cp:coreProperties>
</file>